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7556500" cy="5334000"/>
  <p:notesSz cx="7556500" cy="533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1653540"/>
            <a:ext cx="6428422" cy="1120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2987040"/>
            <a:ext cx="5293995" cy="1333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41BBC6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41BBC6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78142" y="1226820"/>
            <a:ext cx="3289839" cy="3520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894867" y="1226820"/>
            <a:ext cx="3289839" cy="3520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41BBC6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67538" y="356005"/>
            <a:ext cx="3827772" cy="208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41BBC6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9994" y="1033767"/>
            <a:ext cx="6840220" cy="2941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71369" y="4960620"/>
            <a:ext cx="2420112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8142" y="4960620"/>
            <a:ext cx="1739455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45252" y="4960620"/>
            <a:ext cx="1739455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8.png"/><Relationship Id="rId3" Type="http://schemas.openxmlformats.org/officeDocument/2006/relationships/image" Target="../media/image139.jp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44.png"/><Relationship Id="rId9" Type="http://schemas.openxmlformats.org/officeDocument/2006/relationships/image" Target="../media/image145.png"/><Relationship Id="rId10" Type="http://schemas.openxmlformats.org/officeDocument/2006/relationships/image" Target="../media/image146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g"/><Relationship Id="rId3" Type="http://schemas.openxmlformats.org/officeDocument/2006/relationships/hyperlink" Target="https://www.newplasticseconomy.org/" TargetMode="External"/><Relationship Id="rId4" Type="http://schemas.openxmlformats.org/officeDocument/2006/relationships/image" Target="../media/image148.jpg"/><Relationship Id="rId5" Type="http://schemas.openxmlformats.org/officeDocument/2006/relationships/hyperlink" Target="https://clearonplastics.com/what-are-the-types-of-plastic-and-what-are-they-used-for/" TargetMode="External"/><Relationship Id="rId6" Type="http://schemas.openxmlformats.org/officeDocument/2006/relationships/image" Target="../media/image149.png"/><Relationship Id="rId7" Type="http://schemas.openxmlformats.org/officeDocument/2006/relationships/image" Target="../media/image150.jpg"/><Relationship Id="rId8" Type="http://schemas.openxmlformats.org/officeDocument/2006/relationships/image" Target="../media/image151.png"/><Relationship Id="rId9" Type="http://schemas.openxmlformats.org/officeDocument/2006/relationships/image" Target="../media/image152.png"/><Relationship Id="rId10" Type="http://schemas.openxmlformats.org/officeDocument/2006/relationships/hyperlink" Target="https://clearonplastics.com/" TargetMode="External"/><Relationship Id="rId11" Type="http://schemas.openxmlformats.org/officeDocument/2006/relationships/hyperlink" Target="http://www.sustainabilityillustrated.com/" TargetMode="Externa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g"/><Relationship Id="rId3" Type="http://schemas.openxmlformats.org/officeDocument/2006/relationships/image" Target="../media/image154.jpg"/><Relationship Id="rId4" Type="http://schemas.openxmlformats.org/officeDocument/2006/relationships/image" Target="../media/image155.jpg"/><Relationship Id="rId5" Type="http://schemas.openxmlformats.org/officeDocument/2006/relationships/image" Target="../media/image156.jpg"/><Relationship Id="rId6" Type="http://schemas.openxmlformats.org/officeDocument/2006/relationships/image" Target="../media/image157.jpg"/><Relationship Id="rId7" Type="http://schemas.openxmlformats.org/officeDocument/2006/relationships/image" Target="../media/image158.jpg"/><Relationship Id="rId8" Type="http://schemas.openxmlformats.org/officeDocument/2006/relationships/image" Target="../media/image159.jpg"/><Relationship Id="rId9" Type="http://schemas.openxmlformats.org/officeDocument/2006/relationships/hyperlink" Target="https://www.open.edu/openlearn/science-maths-technology/chemistry/the-seven-types-plastic" TargetMode="Externa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Relationship Id="rId3" Type="http://schemas.openxmlformats.org/officeDocument/2006/relationships/image" Target="../media/image161.png"/><Relationship Id="rId4" Type="http://schemas.openxmlformats.org/officeDocument/2006/relationships/hyperlink" Target="http://www.recyclenow.com/what-to-do-with" TargetMode="Externa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8" Type="http://schemas.openxmlformats.org/officeDocument/2006/relationships/image" Target="../media/image168.png"/><Relationship Id="rId9" Type="http://schemas.openxmlformats.org/officeDocument/2006/relationships/image" Target="../media/image169.png"/><Relationship Id="rId10" Type="http://schemas.openxmlformats.org/officeDocument/2006/relationships/image" Target="../media/image170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Relationship Id="rId3" Type="http://schemas.openxmlformats.org/officeDocument/2006/relationships/image" Target="../media/image172.jpg"/><Relationship Id="rId4" Type="http://schemas.openxmlformats.org/officeDocument/2006/relationships/image" Target="../media/image173.png"/><Relationship Id="rId5" Type="http://schemas.openxmlformats.org/officeDocument/2006/relationships/image" Target="../media/image174.png"/><Relationship Id="rId6" Type="http://schemas.openxmlformats.org/officeDocument/2006/relationships/image" Target="../media/image175.png"/><Relationship Id="rId7" Type="http://schemas.openxmlformats.org/officeDocument/2006/relationships/image" Target="../media/image176.png"/><Relationship Id="rId8" Type="http://schemas.openxmlformats.org/officeDocument/2006/relationships/image" Target="../media/image177.png"/><Relationship Id="rId9" Type="http://schemas.openxmlformats.org/officeDocument/2006/relationships/image" Target="../media/image178.png"/><Relationship Id="rId10" Type="http://schemas.openxmlformats.org/officeDocument/2006/relationships/image" Target="../media/image179.png"/><Relationship Id="rId11" Type="http://schemas.openxmlformats.org/officeDocument/2006/relationships/image" Target="../media/image180.png"/><Relationship Id="rId12" Type="http://schemas.openxmlformats.org/officeDocument/2006/relationships/image" Target="../media/image181.png"/><Relationship Id="rId13" Type="http://schemas.openxmlformats.org/officeDocument/2006/relationships/image" Target="../media/image182.png"/><Relationship Id="rId14" Type="http://schemas.openxmlformats.org/officeDocument/2006/relationships/image" Target="../media/image183.png"/><Relationship Id="rId15" Type="http://schemas.openxmlformats.org/officeDocument/2006/relationships/image" Target="../media/image184.png"/><Relationship Id="rId16" Type="http://schemas.openxmlformats.org/officeDocument/2006/relationships/image" Target="../media/image185.png"/><Relationship Id="rId17" Type="http://schemas.openxmlformats.org/officeDocument/2006/relationships/image" Target="../media/image186.png"/><Relationship Id="rId18" Type="http://schemas.openxmlformats.org/officeDocument/2006/relationships/image" Target="../media/image187.png"/><Relationship Id="rId19" Type="http://schemas.openxmlformats.org/officeDocument/2006/relationships/image" Target="../media/image188.png"/><Relationship Id="rId20" Type="http://schemas.openxmlformats.org/officeDocument/2006/relationships/image" Target="../media/image189.png"/><Relationship Id="rId21" Type="http://schemas.openxmlformats.org/officeDocument/2006/relationships/image" Target="../media/image190.png"/><Relationship Id="rId22" Type="http://schemas.openxmlformats.org/officeDocument/2006/relationships/image" Target="../media/image191.png"/><Relationship Id="rId23" Type="http://schemas.openxmlformats.org/officeDocument/2006/relationships/hyperlink" Target="https://www.youtube.com/watch?v=zCRKvDyyHmI" TargetMode="Externa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jpg"/><Relationship Id="rId3" Type="http://schemas.openxmlformats.org/officeDocument/2006/relationships/image" Target="../media/image193.jpg"/><Relationship Id="rId4" Type="http://schemas.openxmlformats.org/officeDocument/2006/relationships/image" Target="../media/image194.jpg"/><Relationship Id="rId5" Type="http://schemas.openxmlformats.org/officeDocument/2006/relationships/image" Target="../media/image195.jpg"/><Relationship Id="rId6" Type="http://schemas.openxmlformats.org/officeDocument/2006/relationships/image" Target="../media/image196.jpg"/><Relationship Id="rId7" Type="http://schemas.openxmlformats.org/officeDocument/2006/relationships/image" Target="../media/image197.jpg"/><Relationship Id="rId8" Type="http://schemas.openxmlformats.org/officeDocument/2006/relationships/image" Target="../media/image198.png"/><Relationship Id="rId9" Type="http://schemas.openxmlformats.org/officeDocument/2006/relationships/image" Target="../media/image199.png"/><Relationship Id="rId10" Type="http://schemas.openxmlformats.org/officeDocument/2006/relationships/image" Target="../media/image200.jpg"/><Relationship Id="rId11" Type="http://schemas.openxmlformats.org/officeDocument/2006/relationships/image" Target="../media/image201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ingenia.org.uk/getattachment/932f9105-4e43-4533-bc8e-ce900dd72f29/Chips-board.pdf" TargetMode="External"/><Relationship Id="rId3" Type="http://schemas.openxmlformats.org/officeDocument/2006/relationships/hyperlink" Target="https://weare.lush.com/lush-life/our-impact-reports/go-circular/" TargetMode="External"/><Relationship Id="rId4" Type="http://schemas.openxmlformats.org/officeDocument/2006/relationships/image" Target="../media/image202.jpg"/><Relationship Id="rId5" Type="http://schemas.openxmlformats.org/officeDocument/2006/relationships/image" Target="../media/image203.jpg"/><Relationship Id="rId6" Type="http://schemas.openxmlformats.org/officeDocument/2006/relationships/hyperlink" Target="https://www.youtube.com/watch?v=JEKtmTvE2e8" TargetMode="External"/><Relationship Id="rId7" Type="http://schemas.openxmlformats.org/officeDocument/2006/relationships/image" Target="../media/image204.jpg"/><Relationship Id="rId8" Type="http://schemas.openxmlformats.org/officeDocument/2006/relationships/image" Target="../media/image205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png"/><Relationship Id="rId3" Type="http://schemas.openxmlformats.org/officeDocument/2006/relationships/image" Target="../media/image207.png"/><Relationship Id="rId4" Type="http://schemas.openxmlformats.org/officeDocument/2006/relationships/image" Target="../media/image208.png"/><Relationship Id="rId5" Type="http://schemas.openxmlformats.org/officeDocument/2006/relationships/image" Target="../media/image209.png"/><Relationship Id="rId6" Type="http://schemas.openxmlformats.org/officeDocument/2006/relationships/image" Target="../media/image210.png"/><Relationship Id="rId7" Type="http://schemas.openxmlformats.org/officeDocument/2006/relationships/image" Target="../media/image211.png"/><Relationship Id="rId8" Type="http://schemas.openxmlformats.org/officeDocument/2006/relationships/image" Target="../media/image212.png"/><Relationship Id="rId9" Type="http://schemas.openxmlformats.org/officeDocument/2006/relationships/image" Target="../media/image213.png"/><Relationship Id="rId10" Type="http://schemas.openxmlformats.org/officeDocument/2006/relationships/image" Target="../media/image214.png"/><Relationship Id="rId11" Type="http://schemas.openxmlformats.org/officeDocument/2006/relationships/image" Target="../media/image215.png"/><Relationship Id="rId12" Type="http://schemas.openxmlformats.org/officeDocument/2006/relationships/image" Target="../media/image216.png"/><Relationship Id="rId13" Type="http://schemas.openxmlformats.org/officeDocument/2006/relationships/image" Target="../media/image217.png"/><Relationship Id="rId14" Type="http://schemas.openxmlformats.org/officeDocument/2006/relationships/image" Target="../media/image218.png"/><Relationship Id="rId15" Type="http://schemas.openxmlformats.org/officeDocument/2006/relationships/image" Target="../media/image219.png"/><Relationship Id="rId16" Type="http://schemas.openxmlformats.org/officeDocument/2006/relationships/image" Target="../media/image220.png"/><Relationship Id="rId17" Type="http://schemas.openxmlformats.org/officeDocument/2006/relationships/hyperlink" Target="https://www.ellenmacarthurfoundation.org/assets/downloads/Redesigning-Plastics.pdf" TargetMode="External"/><Relationship Id="rId18" Type="http://schemas.openxmlformats.org/officeDocument/2006/relationships/image" Target="../media/image221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2.png"/><Relationship Id="rId3" Type="http://schemas.openxmlformats.org/officeDocument/2006/relationships/hyperlink" Target="https://www.thisisengineering.org.uk/meet-the-engineers/enass" TargetMode="External"/><Relationship Id="rId4" Type="http://schemas.openxmlformats.org/officeDocument/2006/relationships/image" Target="../media/image223.jpg"/><Relationship Id="rId5" Type="http://schemas.openxmlformats.org/officeDocument/2006/relationships/image" Target="../media/image136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hyperlink" Target="https://www.thisisengineering.org.uk/what-interests-you/the-environment/" TargetMode="External"/><Relationship Id="rId4" Type="http://schemas.openxmlformats.org/officeDocument/2006/relationships/hyperlink" Target="https://artsandculture.google.com/partner/museum-of-engineering-innovation" TargetMode="External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png"/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5" Type="http://schemas.openxmlformats.org/officeDocument/2006/relationships/image" Target="../media/image227.png"/><Relationship Id="rId6" Type="http://schemas.openxmlformats.org/officeDocument/2006/relationships/image" Target="../media/image228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jpg"/><Relationship Id="rId3" Type="http://schemas.openxmlformats.org/officeDocument/2006/relationships/image" Target="../media/image230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1.png"/><Relationship Id="rId3" Type="http://schemas.openxmlformats.org/officeDocument/2006/relationships/image" Target="../media/image232.png"/><Relationship Id="rId4" Type="http://schemas.openxmlformats.org/officeDocument/2006/relationships/image" Target="../media/image233.png"/><Relationship Id="rId5" Type="http://schemas.openxmlformats.org/officeDocument/2006/relationships/image" Target="../media/image234.png"/><Relationship Id="rId6" Type="http://schemas.openxmlformats.org/officeDocument/2006/relationships/image" Target="../media/image235.jpg"/><Relationship Id="rId7" Type="http://schemas.openxmlformats.org/officeDocument/2006/relationships/hyperlink" Target="https://stemresources.raeng.org.uk/resources/enrich-(1)/after-school-club-resources/powerup/" TargetMode="External"/><Relationship Id="rId8" Type="http://schemas.openxmlformats.org/officeDocument/2006/relationships/image" Target="../media/image236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jpg"/><Relationship Id="rId3" Type="http://schemas.openxmlformats.org/officeDocument/2006/relationships/image" Target="../media/image238.png"/><Relationship Id="rId4" Type="http://schemas.openxmlformats.org/officeDocument/2006/relationships/hyperlink" Target="https://www.visualcapitalist.com/mapped-billion-people-without-access-to-electricity/" TargetMode="Externa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png"/><Relationship Id="rId3" Type="http://schemas.openxmlformats.org/officeDocument/2006/relationships/image" Target="../media/image240.png"/><Relationship Id="rId4" Type="http://schemas.openxmlformats.org/officeDocument/2006/relationships/image" Target="../media/image241.png"/><Relationship Id="rId5" Type="http://schemas.openxmlformats.org/officeDocument/2006/relationships/image" Target="../media/image242.png"/><Relationship Id="rId6" Type="http://schemas.openxmlformats.org/officeDocument/2006/relationships/image" Target="../media/image243.png"/><Relationship Id="rId7" Type="http://schemas.openxmlformats.org/officeDocument/2006/relationships/image" Target="../media/image244.png"/><Relationship Id="rId8" Type="http://schemas.openxmlformats.org/officeDocument/2006/relationships/image" Target="../media/image245.png"/><Relationship Id="rId9" Type="http://schemas.openxmlformats.org/officeDocument/2006/relationships/image" Target="../media/image246.png"/><Relationship Id="rId10" Type="http://schemas.openxmlformats.org/officeDocument/2006/relationships/image" Target="../media/image247.png"/><Relationship Id="rId11" Type="http://schemas.openxmlformats.org/officeDocument/2006/relationships/image" Target="../media/image248.png"/><Relationship Id="rId12" Type="http://schemas.openxmlformats.org/officeDocument/2006/relationships/image" Target="../media/image249.png"/><Relationship Id="rId13" Type="http://schemas.openxmlformats.org/officeDocument/2006/relationships/image" Target="../media/image250.png"/><Relationship Id="rId14" Type="http://schemas.openxmlformats.org/officeDocument/2006/relationships/image" Target="../media/image251.png"/><Relationship Id="rId15" Type="http://schemas.openxmlformats.org/officeDocument/2006/relationships/image" Target="../media/image252.png"/><Relationship Id="rId16" Type="http://schemas.openxmlformats.org/officeDocument/2006/relationships/image" Target="../media/image253.png"/><Relationship Id="rId17" Type="http://schemas.openxmlformats.org/officeDocument/2006/relationships/image" Target="../media/image254.png"/><Relationship Id="rId18" Type="http://schemas.openxmlformats.org/officeDocument/2006/relationships/image" Target="../media/image255.png"/><Relationship Id="rId19" Type="http://schemas.openxmlformats.org/officeDocument/2006/relationships/image" Target="../media/image256.png"/><Relationship Id="rId20" Type="http://schemas.openxmlformats.org/officeDocument/2006/relationships/image" Target="../media/image257.png"/><Relationship Id="rId21" Type="http://schemas.openxmlformats.org/officeDocument/2006/relationships/image" Target="../media/image258.png"/><Relationship Id="rId22" Type="http://schemas.openxmlformats.org/officeDocument/2006/relationships/image" Target="../media/image259.png"/><Relationship Id="rId23" Type="http://schemas.openxmlformats.org/officeDocument/2006/relationships/image" Target="../media/image260.png"/><Relationship Id="rId24" Type="http://schemas.openxmlformats.org/officeDocument/2006/relationships/image" Target="../media/image261.png"/><Relationship Id="rId25" Type="http://schemas.openxmlformats.org/officeDocument/2006/relationships/image" Target="../media/image262.png"/><Relationship Id="rId26" Type="http://schemas.openxmlformats.org/officeDocument/2006/relationships/image" Target="../media/image263.png"/><Relationship Id="rId27" Type="http://schemas.openxmlformats.org/officeDocument/2006/relationships/hyperlink" Target="https://data.redfern.uk/" TargetMode="External"/><Relationship Id="rId28" Type="http://schemas.openxmlformats.org/officeDocument/2006/relationships/hyperlink" Target="https://www.theccc.org.uk/wp-content/uploads/2016/07/5CB-Infographic-FINAL-.pdf" TargetMode="Externa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4.png"/><Relationship Id="rId3" Type="http://schemas.openxmlformats.org/officeDocument/2006/relationships/image" Target="../media/image265.png"/><Relationship Id="rId4" Type="http://schemas.openxmlformats.org/officeDocument/2006/relationships/image" Target="../media/image266.png"/><Relationship Id="rId5" Type="http://schemas.openxmlformats.org/officeDocument/2006/relationships/image" Target="../media/image267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8.png"/><Relationship Id="rId3" Type="http://schemas.openxmlformats.org/officeDocument/2006/relationships/hyperlink" Target="https://www.thisisengineering.org.uk/meet-the-engineers/halvard/" TargetMode="External"/><Relationship Id="rId4" Type="http://schemas.openxmlformats.org/officeDocument/2006/relationships/image" Target="../media/image269.jpg"/><Relationship Id="rId5" Type="http://schemas.openxmlformats.org/officeDocument/2006/relationships/image" Target="../media/image136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0.png"/><Relationship Id="rId3" Type="http://schemas.openxmlformats.org/officeDocument/2006/relationships/image" Target="../media/image271.jpg"/><Relationship Id="rId4" Type="http://schemas.openxmlformats.org/officeDocument/2006/relationships/image" Target="../media/image272.png"/><Relationship Id="rId5" Type="http://schemas.openxmlformats.org/officeDocument/2006/relationships/image" Target="../media/image273.png"/><Relationship Id="rId6" Type="http://schemas.openxmlformats.org/officeDocument/2006/relationships/image" Target="../media/image274.png"/><Relationship Id="rId7" Type="http://schemas.openxmlformats.org/officeDocument/2006/relationships/image" Target="../media/image275.png"/><Relationship Id="rId8" Type="http://schemas.openxmlformats.org/officeDocument/2006/relationships/image" Target="../media/image276.png"/><Relationship Id="rId9" Type="http://schemas.openxmlformats.org/officeDocument/2006/relationships/image" Target="../media/image277.png"/><Relationship Id="rId10" Type="http://schemas.openxmlformats.org/officeDocument/2006/relationships/image" Target="../media/image278.png"/><Relationship Id="rId11" Type="http://schemas.openxmlformats.org/officeDocument/2006/relationships/image" Target="../media/image279.png"/><Relationship Id="rId12" Type="http://schemas.openxmlformats.org/officeDocument/2006/relationships/image" Target="../media/image280.png"/><Relationship Id="rId13" Type="http://schemas.openxmlformats.org/officeDocument/2006/relationships/image" Target="../media/image281.png"/><Relationship Id="rId14" Type="http://schemas.openxmlformats.org/officeDocument/2006/relationships/image" Target="../media/image282.png"/><Relationship Id="rId15" Type="http://schemas.openxmlformats.org/officeDocument/2006/relationships/image" Target="../media/image283.png"/><Relationship Id="rId16" Type="http://schemas.openxmlformats.org/officeDocument/2006/relationships/image" Target="../media/image284.png"/><Relationship Id="rId17" Type="http://schemas.openxmlformats.org/officeDocument/2006/relationships/image" Target="../media/image285.png"/><Relationship Id="rId18" Type="http://schemas.openxmlformats.org/officeDocument/2006/relationships/image" Target="../media/image286.png"/><Relationship Id="rId19" Type="http://schemas.openxmlformats.org/officeDocument/2006/relationships/image" Target="../media/image287.png"/><Relationship Id="rId20" Type="http://schemas.openxmlformats.org/officeDocument/2006/relationships/image" Target="../media/image288.png"/><Relationship Id="rId21" Type="http://schemas.openxmlformats.org/officeDocument/2006/relationships/image" Target="../media/image289.png"/><Relationship Id="rId22" Type="http://schemas.openxmlformats.org/officeDocument/2006/relationships/image" Target="../media/image290.png"/><Relationship Id="rId23" Type="http://schemas.openxmlformats.org/officeDocument/2006/relationships/image" Target="../media/image291.png"/><Relationship Id="rId24" Type="http://schemas.openxmlformats.org/officeDocument/2006/relationships/image" Target="../media/image292.png"/><Relationship Id="rId25" Type="http://schemas.openxmlformats.org/officeDocument/2006/relationships/image" Target="../media/image293.png"/><Relationship Id="rId26" Type="http://schemas.openxmlformats.org/officeDocument/2006/relationships/image" Target="../media/image294.png"/><Relationship Id="rId27" Type="http://schemas.openxmlformats.org/officeDocument/2006/relationships/image" Target="../media/image295.png"/><Relationship Id="rId28" Type="http://schemas.openxmlformats.org/officeDocument/2006/relationships/image" Target="../media/image296.png"/><Relationship Id="rId29" Type="http://schemas.openxmlformats.org/officeDocument/2006/relationships/image" Target="../media/image297.png"/><Relationship Id="rId30" Type="http://schemas.openxmlformats.org/officeDocument/2006/relationships/image" Target="../media/image298.png"/><Relationship Id="rId31" Type="http://schemas.openxmlformats.org/officeDocument/2006/relationships/image" Target="../media/image299.png"/><Relationship Id="rId32" Type="http://schemas.openxmlformats.org/officeDocument/2006/relationships/image" Target="../media/image300.png"/><Relationship Id="rId33" Type="http://schemas.openxmlformats.org/officeDocument/2006/relationships/image" Target="../media/image301.png"/><Relationship Id="rId34" Type="http://schemas.openxmlformats.org/officeDocument/2006/relationships/image" Target="../media/image302.png"/><Relationship Id="rId35" Type="http://schemas.openxmlformats.org/officeDocument/2006/relationships/image" Target="../media/image303.png"/><Relationship Id="rId36" Type="http://schemas.openxmlformats.org/officeDocument/2006/relationships/image" Target="../media/image304.png"/><Relationship Id="rId37" Type="http://schemas.openxmlformats.org/officeDocument/2006/relationships/image" Target="../media/image305.png"/><Relationship Id="rId38" Type="http://schemas.openxmlformats.org/officeDocument/2006/relationships/image" Target="../media/image306.png"/><Relationship Id="rId39" Type="http://schemas.openxmlformats.org/officeDocument/2006/relationships/image" Target="../media/image307.png"/><Relationship Id="rId40" Type="http://schemas.openxmlformats.org/officeDocument/2006/relationships/image" Target="../media/image308.png"/><Relationship Id="rId41" Type="http://schemas.openxmlformats.org/officeDocument/2006/relationships/image" Target="../media/image309.png"/><Relationship Id="rId42" Type="http://schemas.openxmlformats.org/officeDocument/2006/relationships/image" Target="../media/image310.png"/><Relationship Id="rId43" Type="http://schemas.openxmlformats.org/officeDocument/2006/relationships/image" Target="../media/image311.png"/><Relationship Id="rId44" Type="http://schemas.openxmlformats.org/officeDocument/2006/relationships/image" Target="../media/image312.png"/><Relationship Id="rId45" Type="http://schemas.openxmlformats.org/officeDocument/2006/relationships/image" Target="../media/image313.png"/><Relationship Id="rId46" Type="http://schemas.openxmlformats.org/officeDocument/2006/relationships/image" Target="../media/image314.png"/><Relationship Id="rId47" Type="http://schemas.openxmlformats.org/officeDocument/2006/relationships/image" Target="../media/image315.png"/><Relationship Id="rId48" Type="http://schemas.openxmlformats.org/officeDocument/2006/relationships/image" Target="../media/image316.png"/><Relationship Id="rId49" Type="http://schemas.openxmlformats.org/officeDocument/2006/relationships/image" Target="../media/image317.png"/><Relationship Id="rId50" Type="http://schemas.openxmlformats.org/officeDocument/2006/relationships/image" Target="../media/image318.png"/><Relationship Id="rId51" Type="http://schemas.openxmlformats.org/officeDocument/2006/relationships/image" Target="../media/image319.png"/><Relationship Id="rId52" Type="http://schemas.openxmlformats.org/officeDocument/2006/relationships/image" Target="../media/image320.png"/><Relationship Id="rId53" Type="http://schemas.openxmlformats.org/officeDocument/2006/relationships/image" Target="../media/image321.png"/><Relationship Id="rId54" Type="http://schemas.openxmlformats.org/officeDocument/2006/relationships/image" Target="../media/image322.png"/><Relationship Id="rId55" Type="http://schemas.openxmlformats.org/officeDocument/2006/relationships/image" Target="../media/image323.png"/><Relationship Id="rId56" Type="http://schemas.openxmlformats.org/officeDocument/2006/relationships/image" Target="../media/image324.png"/><Relationship Id="rId57" Type="http://schemas.openxmlformats.org/officeDocument/2006/relationships/image" Target="../media/image325.png"/><Relationship Id="rId58" Type="http://schemas.openxmlformats.org/officeDocument/2006/relationships/image" Target="../media/image326.png"/><Relationship Id="rId59" Type="http://schemas.openxmlformats.org/officeDocument/2006/relationships/image" Target="../media/image327.png"/><Relationship Id="rId60" Type="http://schemas.openxmlformats.org/officeDocument/2006/relationships/image" Target="../media/image328.png"/><Relationship Id="rId61" Type="http://schemas.openxmlformats.org/officeDocument/2006/relationships/image" Target="../media/image329.png"/><Relationship Id="rId62" Type="http://schemas.openxmlformats.org/officeDocument/2006/relationships/image" Target="../media/image330.png"/><Relationship Id="rId63" Type="http://schemas.openxmlformats.org/officeDocument/2006/relationships/image" Target="../media/image331.png"/><Relationship Id="rId64" Type="http://schemas.openxmlformats.org/officeDocument/2006/relationships/image" Target="../media/image332.png"/><Relationship Id="rId65" Type="http://schemas.openxmlformats.org/officeDocument/2006/relationships/image" Target="../media/image333.png"/><Relationship Id="rId66" Type="http://schemas.openxmlformats.org/officeDocument/2006/relationships/image" Target="../media/image334.png"/><Relationship Id="rId67" Type="http://schemas.openxmlformats.org/officeDocument/2006/relationships/image" Target="../media/image335.png"/><Relationship Id="rId68" Type="http://schemas.openxmlformats.org/officeDocument/2006/relationships/image" Target="../media/image336.png"/><Relationship Id="rId69" Type="http://schemas.openxmlformats.org/officeDocument/2006/relationships/image" Target="../media/image337.png"/><Relationship Id="rId70" Type="http://schemas.openxmlformats.org/officeDocument/2006/relationships/image" Target="../media/image338.png"/><Relationship Id="rId71" Type="http://schemas.openxmlformats.org/officeDocument/2006/relationships/image" Target="../media/image339.png"/><Relationship Id="rId72" Type="http://schemas.openxmlformats.org/officeDocument/2006/relationships/image" Target="../media/image340.png"/><Relationship Id="rId73" Type="http://schemas.openxmlformats.org/officeDocument/2006/relationships/image" Target="../media/image341.png"/><Relationship Id="rId74" Type="http://schemas.openxmlformats.org/officeDocument/2006/relationships/image" Target="../media/image342.png"/><Relationship Id="rId75" Type="http://schemas.openxmlformats.org/officeDocument/2006/relationships/image" Target="../media/image343.png"/><Relationship Id="rId76" Type="http://schemas.openxmlformats.org/officeDocument/2006/relationships/image" Target="../media/image344.png"/><Relationship Id="rId77" Type="http://schemas.openxmlformats.org/officeDocument/2006/relationships/image" Target="../media/image345.png"/><Relationship Id="rId78" Type="http://schemas.openxmlformats.org/officeDocument/2006/relationships/image" Target="../media/image346.png"/><Relationship Id="rId79" Type="http://schemas.openxmlformats.org/officeDocument/2006/relationships/image" Target="../media/image347.png"/><Relationship Id="rId80" Type="http://schemas.openxmlformats.org/officeDocument/2006/relationships/image" Target="../media/image348.png"/><Relationship Id="rId81" Type="http://schemas.openxmlformats.org/officeDocument/2006/relationships/image" Target="../media/image349.png"/><Relationship Id="rId82" Type="http://schemas.openxmlformats.org/officeDocument/2006/relationships/image" Target="../media/image350.png"/><Relationship Id="rId83" Type="http://schemas.openxmlformats.org/officeDocument/2006/relationships/image" Target="../media/image351.png"/><Relationship Id="rId84" Type="http://schemas.openxmlformats.org/officeDocument/2006/relationships/image" Target="../media/image352.png"/><Relationship Id="rId85" Type="http://schemas.openxmlformats.org/officeDocument/2006/relationships/image" Target="../media/image353.png"/><Relationship Id="rId86" Type="http://schemas.openxmlformats.org/officeDocument/2006/relationships/image" Target="../media/image354.png"/><Relationship Id="rId87" Type="http://schemas.openxmlformats.org/officeDocument/2006/relationships/image" Target="../media/image355.png"/><Relationship Id="rId88" Type="http://schemas.openxmlformats.org/officeDocument/2006/relationships/image" Target="../media/image356.png"/><Relationship Id="rId89" Type="http://schemas.openxmlformats.org/officeDocument/2006/relationships/image" Target="../media/image357.png"/><Relationship Id="rId90" Type="http://schemas.openxmlformats.org/officeDocument/2006/relationships/image" Target="../media/image358.png"/><Relationship Id="rId91" Type="http://schemas.openxmlformats.org/officeDocument/2006/relationships/image" Target="../media/image359.png"/><Relationship Id="rId92" Type="http://schemas.openxmlformats.org/officeDocument/2006/relationships/image" Target="../media/image360.png"/><Relationship Id="rId93" Type="http://schemas.openxmlformats.org/officeDocument/2006/relationships/image" Target="../media/image361.png"/><Relationship Id="rId94" Type="http://schemas.openxmlformats.org/officeDocument/2006/relationships/image" Target="../media/image362.png"/><Relationship Id="rId95" Type="http://schemas.openxmlformats.org/officeDocument/2006/relationships/image" Target="../media/image363.png"/><Relationship Id="rId96" Type="http://schemas.openxmlformats.org/officeDocument/2006/relationships/image" Target="../media/image364.png"/><Relationship Id="rId97" Type="http://schemas.openxmlformats.org/officeDocument/2006/relationships/image" Target="../media/image365.png"/><Relationship Id="rId98" Type="http://schemas.openxmlformats.org/officeDocument/2006/relationships/image" Target="../media/image366.png"/><Relationship Id="rId99" Type="http://schemas.openxmlformats.org/officeDocument/2006/relationships/image" Target="../media/image367.png"/><Relationship Id="rId100" Type="http://schemas.openxmlformats.org/officeDocument/2006/relationships/image" Target="../media/image368.png"/><Relationship Id="rId101" Type="http://schemas.openxmlformats.org/officeDocument/2006/relationships/image" Target="../media/image369.png"/><Relationship Id="rId102" Type="http://schemas.openxmlformats.org/officeDocument/2006/relationships/image" Target="../media/image370.png"/><Relationship Id="rId103" Type="http://schemas.openxmlformats.org/officeDocument/2006/relationships/image" Target="../media/image371.png"/><Relationship Id="rId104" Type="http://schemas.openxmlformats.org/officeDocument/2006/relationships/image" Target="../media/image372.png"/><Relationship Id="rId105" Type="http://schemas.openxmlformats.org/officeDocument/2006/relationships/image" Target="../media/image373.png"/><Relationship Id="rId106" Type="http://schemas.openxmlformats.org/officeDocument/2006/relationships/image" Target="../media/image374.png"/><Relationship Id="rId107" Type="http://schemas.openxmlformats.org/officeDocument/2006/relationships/image" Target="../media/image375.png"/><Relationship Id="rId108" Type="http://schemas.openxmlformats.org/officeDocument/2006/relationships/image" Target="../media/image376.png"/><Relationship Id="rId109" Type="http://schemas.openxmlformats.org/officeDocument/2006/relationships/image" Target="../media/image377.png"/><Relationship Id="rId110" Type="http://schemas.openxmlformats.org/officeDocument/2006/relationships/image" Target="../media/image378.png"/><Relationship Id="rId111" Type="http://schemas.openxmlformats.org/officeDocument/2006/relationships/image" Target="../media/image379.png"/><Relationship Id="rId112" Type="http://schemas.openxmlformats.org/officeDocument/2006/relationships/image" Target="../media/image380.png"/><Relationship Id="rId113" Type="http://schemas.openxmlformats.org/officeDocument/2006/relationships/image" Target="../media/image381.png"/><Relationship Id="rId114" Type="http://schemas.openxmlformats.org/officeDocument/2006/relationships/image" Target="../media/image382.png"/><Relationship Id="rId115" Type="http://schemas.openxmlformats.org/officeDocument/2006/relationships/image" Target="../media/image383.png"/><Relationship Id="rId116" Type="http://schemas.openxmlformats.org/officeDocument/2006/relationships/image" Target="../media/image384.png"/><Relationship Id="rId117" Type="http://schemas.openxmlformats.org/officeDocument/2006/relationships/image" Target="../media/image385.png"/><Relationship Id="rId118" Type="http://schemas.openxmlformats.org/officeDocument/2006/relationships/image" Target="../media/image386.png"/><Relationship Id="rId119" Type="http://schemas.openxmlformats.org/officeDocument/2006/relationships/image" Target="../media/image387.png"/><Relationship Id="rId120" Type="http://schemas.openxmlformats.org/officeDocument/2006/relationships/image" Target="../media/image388.png"/><Relationship Id="rId121" Type="http://schemas.openxmlformats.org/officeDocument/2006/relationships/image" Target="../media/image389.png"/><Relationship Id="rId122" Type="http://schemas.openxmlformats.org/officeDocument/2006/relationships/image" Target="../media/image390.png"/><Relationship Id="rId123" Type="http://schemas.openxmlformats.org/officeDocument/2006/relationships/image" Target="../media/image391.png"/><Relationship Id="rId124" Type="http://schemas.openxmlformats.org/officeDocument/2006/relationships/image" Target="../media/image392.png"/><Relationship Id="rId125" Type="http://schemas.openxmlformats.org/officeDocument/2006/relationships/image" Target="../media/image393.png"/><Relationship Id="rId126" Type="http://schemas.openxmlformats.org/officeDocument/2006/relationships/image" Target="../media/image394.png"/><Relationship Id="rId127" Type="http://schemas.openxmlformats.org/officeDocument/2006/relationships/image" Target="../media/image395.png"/><Relationship Id="rId128" Type="http://schemas.openxmlformats.org/officeDocument/2006/relationships/image" Target="../media/image396.png"/><Relationship Id="rId129" Type="http://schemas.openxmlformats.org/officeDocument/2006/relationships/image" Target="../media/image397.png"/><Relationship Id="rId130" Type="http://schemas.openxmlformats.org/officeDocument/2006/relationships/image" Target="../media/image398.png"/><Relationship Id="rId131" Type="http://schemas.openxmlformats.org/officeDocument/2006/relationships/image" Target="../media/image399.png"/><Relationship Id="rId132" Type="http://schemas.openxmlformats.org/officeDocument/2006/relationships/image" Target="../media/image400.png"/><Relationship Id="rId133" Type="http://schemas.openxmlformats.org/officeDocument/2006/relationships/image" Target="../media/image401.png"/><Relationship Id="rId134" Type="http://schemas.openxmlformats.org/officeDocument/2006/relationships/image" Target="../media/image402.png"/><Relationship Id="rId135" Type="http://schemas.openxmlformats.org/officeDocument/2006/relationships/image" Target="../media/image403.png"/><Relationship Id="rId136" Type="http://schemas.openxmlformats.org/officeDocument/2006/relationships/image" Target="../media/image404.png"/><Relationship Id="rId137" Type="http://schemas.openxmlformats.org/officeDocument/2006/relationships/image" Target="../media/image405.png"/><Relationship Id="rId138" Type="http://schemas.openxmlformats.org/officeDocument/2006/relationships/image" Target="../media/image406.png"/><Relationship Id="rId139" Type="http://schemas.openxmlformats.org/officeDocument/2006/relationships/image" Target="../media/image407.png"/><Relationship Id="rId140" Type="http://schemas.openxmlformats.org/officeDocument/2006/relationships/image" Target="../media/image408.png"/><Relationship Id="rId141" Type="http://schemas.openxmlformats.org/officeDocument/2006/relationships/image" Target="../media/image409.png"/><Relationship Id="rId142" Type="http://schemas.openxmlformats.org/officeDocument/2006/relationships/image" Target="../media/image410.png"/><Relationship Id="rId143" Type="http://schemas.openxmlformats.org/officeDocument/2006/relationships/image" Target="../media/image411.png"/><Relationship Id="rId144" Type="http://schemas.openxmlformats.org/officeDocument/2006/relationships/image" Target="../media/image412.png"/><Relationship Id="rId145" Type="http://schemas.openxmlformats.org/officeDocument/2006/relationships/image" Target="../media/image413.png"/><Relationship Id="rId146" Type="http://schemas.openxmlformats.org/officeDocument/2006/relationships/image" Target="../media/image414.png"/><Relationship Id="rId147" Type="http://schemas.openxmlformats.org/officeDocument/2006/relationships/image" Target="../media/image415.png"/><Relationship Id="rId148" Type="http://schemas.openxmlformats.org/officeDocument/2006/relationships/image" Target="../media/image416.png"/><Relationship Id="rId149" Type="http://schemas.openxmlformats.org/officeDocument/2006/relationships/image" Target="../media/image417.png"/><Relationship Id="rId150" Type="http://schemas.openxmlformats.org/officeDocument/2006/relationships/image" Target="../media/image418.png"/><Relationship Id="rId151" Type="http://schemas.openxmlformats.org/officeDocument/2006/relationships/image" Target="../media/image419.png"/><Relationship Id="rId152" Type="http://schemas.openxmlformats.org/officeDocument/2006/relationships/image" Target="../media/image420.png"/><Relationship Id="rId153" Type="http://schemas.openxmlformats.org/officeDocument/2006/relationships/image" Target="../media/image421.png"/><Relationship Id="rId154" Type="http://schemas.openxmlformats.org/officeDocument/2006/relationships/image" Target="../media/image422.png"/><Relationship Id="rId155" Type="http://schemas.openxmlformats.org/officeDocument/2006/relationships/image" Target="../media/image423.png"/><Relationship Id="rId156" Type="http://schemas.openxmlformats.org/officeDocument/2006/relationships/image" Target="../media/image424.png"/><Relationship Id="rId157" Type="http://schemas.openxmlformats.org/officeDocument/2006/relationships/image" Target="../media/image425.png"/><Relationship Id="rId158" Type="http://schemas.openxmlformats.org/officeDocument/2006/relationships/image" Target="../media/image426.png"/><Relationship Id="rId159" Type="http://schemas.openxmlformats.org/officeDocument/2006/relationships/image" Target="../media/image427.png"/><Relationship Id="rId160" Type="http://schemas.openxmlformats.org/officeDocument/2006/relationships/image" Target="../media/image428.png"/><Relationship Id="rId161" Type="http://schemas.openxmlformats.org/officeDocument/2006/relationships/image" Target="../media/image429.png"/><Relationship Id="rId162" Type="http://schemas.openxmlformats.org/officeDocument/2006/relationships/image" Target="../media/image430.png"/><Relationship Id="rId163" Type="http://schemas.openxmlformats.org/officeDocument/2006/relationships/image" Target="../media/image431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2.png"/><Relationship Id="rId3" Type="http://schemas.openxmlformats.org/officeDocument/2006/relationships/image" Target="../media/image433.png"/><Relationship Id="rId4" Type="http://schemas.openxmlformats.org/officeDocument/2006/relationships/image" Target="../media/image434.png"/><Relationship Id="rId5" Type="http://schemas.openxmlformats.org/officeDocument/2006/relationships/image" Target="../media/image435.png"/><Relationship Id="rId6" Type="http://schemas.openxmlformats.org/officeDocument/2006/relationships/image" Target="../media/image436.png"/><Relationship Id="rId7" Type="http://schemas.openxmlformats.org/officeDocument/2006/relationships/image" Target="../media/image437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8.png"/><Relationship Id="rId3" Type="http://schemas.openxmlformats.org/officeDocument/2006/relationships/image" Target="../media/image439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://stemresources.raeng.org.uk/this-is-engineering-sustainable-futures" TargetMode="External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png"/><Relationship Id="rId7" Type="http://schemas.openxmlformats.org/officeDocument/2006/relationships/image" Target="../media/image17.jpg"/><Relationship Id="rId8" Type="http://schemas.openxmlformats.org/officeDocument/2006/relationships/image" Target="../media/image18.png"/><Relationship Id="rId9" Type="http://schemas.openxmlformats.org/officeDocument/2006/relationships/image" Target="../media/image19.jpg"/><Relationship Id="rId10" Type="http://schemas.openxmlformats.org/officeDocument/2006/relationships/image" Target="../media/image20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0.png"/><Relationship Id="rId3" Type="http://schemas.openxmlformats.org/officeDocument/2006/relationships/image" Target="../media/image441.png"/><Relationship Id="rId4" Type="http://schemas.openxmlformats.org/officeDocument/2006/relationships/image" Target="../media/image442.png"/><Relationship Id="rId5" Type="http://schemas.openxmlformats.org/officeDocument/2006/relationships/image" Target="../media/image443.png"/><Relationship Id="rId6" Type="http://schemas.openxmlformats.org/officeDocument/2006/relationships/image" Target="../media/image444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ata.redfern.uk/" TargetMode="External"/><Relationship Id="rId3" Type="http://schemas.openxmlformats.org/officeDocument/2006/relationships/image" Target="../media/image445.png"/><Relationship Id="rId4" Type="http://schemas.openxmlformats.org/officeDocument/2006/relationships/image" Target="../media/image446.png"/><Relationship Id="rId5" Type="http://schemas.openxmlformats.org/officeDocument/2006/relationships/image" Target="../media/image447.png"/><Relationship Id="rId6" Type="http://schemas.openxmlformats.org/officeDocument/2006/relationships/image" Target="../media/image448.png"/><Relationship Id="rId7" Type="http://schemas.openxmlformats.org/officeDocument/2006/relationships/image" Target="../media/image449.png"/><Relationship Id="rId8" Type="http://schemas.openxmlformats.org/officeDocument/2006/relationships/image" Target="../media/image450.png"/><Relationship Id="rId9" Type="http://schemas.openxmlformats.org/officeDocument/2006/relationships/hyperlink" Target="https://www.thisisengineering.org.uk/meet-the-engineers/aurelia/" TargetMode="Externa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1.png"/><Relationship Id="rId3" Type="http://schemas.openxmlformats.org/officeDocument/2006/relationships/image" Target="../media/image452.png"/><Relationship Id="rId4" Type="http://schemas.openxmlformats.org/officeDocument/2006/relationships/image" Target="../media/image453.png"/><Relationship Id="rId5" Type="http://schemas.openxmlformats.org/officeDocument/2006/relationships/image" Target="../media/image454.png"/><Relationship Id="rId6" Type="http://schemas.openxmlformats.org/officeDocument/2006/relationships/image" Target="../media/image455.png"/><Relationship Id="rId7" Type="http://schemas.openxmlformats.org/officeDocument/2006/relationships/image" Target="../media/image456.png"/><Relationship Id="rId8" Type="http://schemas.openxmlformats.org/officeDocument/2006/relationships/image" Target="../media/image457.png"/><Relationship Id="rId9" Type="http://schemas.openxmlformats.org/officeDocument/2006/relationships/image" Target="../media/image458.jpg"/><Relationship Id="rId10" Type="http://schemas.openxmlformats.org/officeDocument/2006/relationships/image" Target="../media/image459.jpg"/><Relationship Id="rId11" Type="http://schemas.openxmlformats.org/officeDocument/2006/relationships/image" Target="../media/image460.jpg"/><Relationship Id="rId12" Type="http://schemas.openxmlformats.org/officeDocument/2006/relationships/image" Target="../media/image461.jpg"/><Relationship Id="rId13" Type="http://schemas.openxmlformats.org/officeDocument/2006/relationships/image" Target="../media/image462.jpg"/><Relationship Id="rId14" Type="http://schemas.openxmlformats.org/officeDocument/2006/relationships/image" Target="../media/image463.jpg"/><Relationship Id="rId15" Type="http://schemas.openxmlformats.org/officeDocument/2006/relationships/image" Target="../media/image464.jpg"/><Relationship Id="rId16" Type="http://schemas.openxmlformats.org/officeDocument/2006/relationships/image" Target="../media/image465.jpg"/><Relationship Id="rId17" Type="http://schemas.openxmlformats.org/officeDocument/2006/relationships/image" Target="../media/image466.jpg"/><Relationship Id="rId18" Type="http://schemas.openxmlformats.org/officeDocument/2006/relationships/image" Target="../media/image467.jpg"/><Relationship Id="rId19" Type="http://schemas.openxmlformats.org/officeDocument/2006/relationships/hyperlink" Target="https://data.redfern.uk/" TargetMode="Externa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8.png"/><Relationship Id="rId3" Type="http://schemas.openxmlformats.org/officeDocument/2006/relationships/image" Target="../media/image469.png"/><Relationship Id="rId4" Type="http://schemas.openxmlformats.org/officeDocument/2006/relationships/image" Target="../media/image470.png"/><Relationship Id="rId5" Type="http://schemas.openxmlformats.org/officeDocument/2006/relationships/image" Target="../media/image471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2.png"/><Relationship Id="rId3" Type="http://schemas.openxmlformats.org/officeDocument/2006/relationships/image" Target="../media/image473.jpg"/><Relationship Id="rId4" Type="http://schemas.openxmlformats.org/officeDocument/2006/relationships/hyperlink" Target="https://stemresources.raeng.org.uk/resources/enrich-(1)/after-school-club-resources/lightsaver/" TargetMode="External"/><Relationship Id="rId5" Type="http://schemas.openxmlformats.org/officeDocument/2006/relationships/image" Target="../media/image474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5.png"/><Relationship Id="rId3" Type="http://schemas.openxmlformats.org/officeDocument/2006/relationships/image" Target="../media/image476.png"/><Relationship Id="rId4" Type="http://schemas.openxmlformats.org/officeDocument/2006/relationships/image" Target="../media/image477.png"/><Relationship Id="rId5" Type="http://schemas.openxmlformats.org/officeDocument/2006/relationships/hyperlink" Target="https://data.redfern.uk/" TargetMode="External"/><Relationship Id="rId6" Type="http://schemas.openxmlformats.org/officeDocument/2006/relationships/image" Target="../media/image478.png"/><Relationship Id="rId7" Type="http://schemas.openxmlformats.org/officeDocument/2006/relationships/image" Target="../media/image479.png"/><Relationship Id="rId8" Type="http://schemas.openxmlformats.org/officeDocument/2006/relationships/image" Target="../media/image480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1.png"/><Relationship Id="rId3" Type="http://schemas.openxmlformats.org/officeDocument/2006/relationships/image" Target="../media/image482.png"/><Relationship Id="rId4" Type="http://schemas.openxmlformats.org/officeDocument/2006/relationships/image" Target="../media/image483.png"/><Relationship Id="rId5" Type="http://schemas.openxmlformats.org/officeDocument/2006/relationships/hyperlink" Target="http://www.raeng.org.uk/" TargetMode="Externa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7" Type="http://schemas.openxmlformats.org/officeDocument/2006/relationships/image" Target="../media/image36.png"/><Relationship Id="rId18" Type="http://schemas.openxmlformats.org/officeDocument/2006/relationships/image" Target="../media/image37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image" Target="../media/image43.png"/><Relationship Id="rId25" Type="http://schemas.openxmlformats.org/officeDocument/2006/relationships/image" Target="../media/image44.png"/><Relationship Id="rId26" Type="http://schemas.openxmlformats.org/officeDocument/2006/relationships/image" Target="../media/image45.png"/><Relationship Id="rId27" Type="http://schemas.openxmlformats.org/officeDocument/2006/relationships/image" Target="../media/image46.png"/><Relationship Id="rId28" Type="http://schemas.openxmlformats.org/officeDocument/2006/relationships/image" Target="../media/image47.png"/><Relationship Id="rId29" Type="http://schemas.openxmlformats.org/officeDocument/2006/relationships/image" Target="../media/image48.png"/><Relationship Id="rId30" Type="http://schemas.openxmlformats.org/officeDocument/2006/relationships/image" Target="../media/image49.png"/><Relationship Id="rId31" Type="http://schemas.openxmlformats.org/officeDocument/2006/relationships/image" Target="../media/image50.png"/><Relationship Id="rId32" Type="http://schemas.openxmlformats.org/officeDocument/2006/relationships/hyperlink" Target="https://data.redfern.uk/" TargetMode="External"/><Relationship Id="rId33" Type="http://schemas.openxmlformats.org/officeDocument/2006/relationships/image" Target="../media/image51.png"/><Relationship Id="rId34" Type="http://schemas.openxmlformats.org/officeDocument/2006/relationships/image" Target="../media/image5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jpg"/><Relationship Id="rId10" Type="http://schemas.openxmlformats.org/officeDocument/2006/relationships/hyperlink" Target="http://stemresources.raeng.org.uk/about-us/student-survey/" TargetMode="External"/><Relationship Id="rId11" Type="http://schemas.openxmlformats.org/officeDocument/2006/relationships/image" Target="../media/image63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jp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png"/><Relationship Id="rId16" Type="http://schemas.openxmlformats.org/officeDocument/2006/relationships/image" Target="../media/image78.png"/><Relationship Id="rId17" Type="http://schemas.openxmlformats.org/officeDocument/2006/relationships/image" Target="../media/image79.jpg"/><Relationship Id="rId18" Type="http://schemas.openxmlformats.org/officeDocument/2006/relationships/image" Target="../media/image80.png"/><Relationship Id="rId19" Type="http://schemas.openxmlformats.org/officeDocument/2006/relationships/image" Target="../media/image81.png"/><Relationship Id="rId20" Type="http://schemas.openxmlformats.org/officeDocument/2006/relationships/image" Target="../media/image82.png"/><Relationship Id="rId21" Type="http://schemas.openxmlformats.org/officeDocument/2006/relationships/image" Target="../media/image83.png"/><Relationship Id="rId22" Type="http://schemas.openxmlformats.org/officeDocument/2006/relationships/image" Target="../media/image84.png"/><Relationship Id="rId23" Type="http://schemas.openxmlformats.org/officeDocument/2006/relationships/image" Target="../media/image85.png"/><Relationship Id="rId24" Type="http://schemas.openxmlformats.org/officeDocument/2006/relationships/image" Target="../media/image86.png"/><Relationship Id="rId25" Type="http://schemas.openxmlformats.org/officeDocument/2006/relationships/image" Target="../media/image87.png"/><Relationship Id="rId26" Type="http://schemas.openxmlformats.org/officeDocument/2006/relationships/image" Target="../media/image88.jpg"/><Relationship Id="rId27" Type="http://schemas.openxmlformats.org/officeDocument/2006/relationships/image" Target="../media/image89.png"/><Relationship Id="rId28" Type="http://schemas.openxmlformats.org/officeDocument/2006/relationships/image" Target="../media/image90.png"/><Relationship Id="rId29" Type="http://schemas.openxmlformats.org/officeDocument/2006/relationships/image" Target="../media/image91.png"/><Relationship Id="rId30" Type="http://schemas.openxmlformats.org/officeDocument/2006/relationships/image" Target="../media/image92.png"/><Relationship Id="rId31" Type="http://schemas.openxmlformats.org/officeDocument/2006/relationships/image" Target="../media/image93.png"/><Relationship Id="rId32" Type="http://schemas.openxmlformats.org/officeDocument/2006/relationships/image" Target="../media/image94.png"/><Relationship Id="rId33" Type="http://schemas.openxmlformats.org/officeDocument/2006/relationships/image" Target="../media/image95.png"/><Relationship Id="rId34" Type="http://schemas.openxmlformats.org/officeDocument/2006/relationships/image" Target="../media/image96.png"/><Relationship Id="rId35" Type="http://schemas.openxmlformats.org/officeDocument/2006/relationships/image" Target="../media/image97.png"/><Relationship Id="rId36" Type="http://schemas.openxmlformats.org/officeDocument/2006/relationships/image" Target="../media/image98.png"/><Relationship Id="rId37" Type="http://schemas.openxmlformats.org/officeDocument/2006/relationships/image" Target="../media/image99.jpg"/><Relationship Id="rId38" Type="http://schemas.openxmlformats.org/officeDocument/2006/relationships/image" Target="../media/image100.png"/><Relationship Id="rId39" Type="http://schemas.openxmlformats.org/officeDocument/2006/relationships/image" Target="../media/image101.png"/><Relationship Id="rId40" Type="http://schemas.openxmlformats.org/officeDocument/2006/relationships/image" Target="../media/image102.png"/><Relationship Id="rId41" Type="http://schemas.openxmlformats.org/officeDocument/2006/relationships/image" Target="../media/image103.png"/><Relationship Id="rId42" Type="http://schemas.openxmlformats.org/officeDocument/2006/relationships/image" Target="../media/image104.png"/><Relationship Id="rId43" Type="http://schemas.openxmlformats.org/officeDocument/2006/relationships/image" Target="../media/image105.png"/><Relationship Id="rId44" Type="http://schemas.openxmlformats.org/officeDocument/2006/relationships/image" Target="../media/image106.png"/><Relationship Id="rId45" Type="http://schemas.openxmlformats.org/officeDocument/2006/relationships/image" Target="../media/image107.jpg"/><Relationship Id="rId46" Type="http://schemas.openxmlformats.org/officeDocument/2006/relationships/image" Target="../media/image108.png"/><Relationship Id="rId47" Type="http://schemas.openxmlformats.org/officeDocument/2006/relationships/image" Target="../media/image109.png"/><Relationship Id="rId48" Type="http://schemas.openxmlformats.org/officeDocument/2006/relationships/image" Target="../media/image110.png"/><Relationship Id="rId49" Type="http://schemas.openxmlformats.org/officeDocument/2006/relationships/image" Target="../media/image111.png"/><Relationship Id="rId50" Type="http://schemas.openxmlformats.org/officeDocument/2006/relationships/image" Target="../media/image112.png"/><Relationship Id="rId51" Type="http://schemas.openxmlformats.org/officeDocument/2006/relationships/image" Target="../media/image113.png"/><Relationship Id="rId52" Type="http://schemas.openxmlformats.org/officeDocument/2006/relationships/image" Target="../media/image114.png"/><Relationship Id="rId53" Type="http://schemas.openxmlformats.org/officeDocument/2006/relationships/image" Target="../media/image115.png"/><Relationship Id="rId54" Type="http://schemas.openxmlformats.org/officeDocument/2006/relationships/image" Target="../media/image116.png"/><Relationship Id="rId55" Type="http://schemas.openxmlformats.org/officeDocument/2006/relationships/image" Target="../media/image117.jpg"/><Relationship Id="rId56" Type="http://schemas.openxmlformats.org/officeDocument/2006/relationships/image" Target="../media/image118.png"/><Relationship Id="rId57" Type="http://schemas.openxmlformats.org/officeDocument/2006/relationships/image" Target="../media/image119.png"/><Relationship Id="rId58" Type="http://schemas.openxmlformats.org/officeDocument/2006/relationships/image" Target="../media/image120.png"/><Relationship Id="rId59" Type="http://schemas.openxmlformats.org/officeDocument/2006/relationships/image" Target="../media/image121.png"/><Relationship Id="rId60" Type="http://schemas.openxmlformats.org/officeDocument/2006/relationships/image" Target="../media/image122.png"/><Relationship Id="rId61" Type="http://schemas.openxmlformats.org/officeDocument/2006/relationships/image" Target="../media/image123.png"/><Relationship Id="rId62" Type="http://schemas.openxmlformats.org/officeDocument/2006/relationships/image" Target="../media/image124.png"/><Relationship Id="rId63" Type="http://schemas.openxmlformats.org/officeDocument/2006/relationships/image" Target="../media/image125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temresources.raeng.org.uk/this-is-engineering-sustainable-futures/" TargetMode="External"/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jpg"/><Relationship Id="rId6" Type="http://schemas.openxmlformats.org/officeDocument/2006/relationships/image" Target="../media/image129.png"/><Relationship Id="rId7" Type="http://schemas.openxmlformats.org/officeDocument/2006/relationships/image" Target="../media/image130.png"/><Relationship Id="rId8" Type="http://schemas.openxmlformats.org/officeDocument/2006/relationships/image" Target="../media/image131.png"/><Relationship Id="rId9" Type="http://schemas.openxmlformats.org/officeDocument/2006/relationships/image" Target="../media/image132.png"/><Relationship Id="rId10" Type="http://schemas.openxmlformats.org/officeDocument/2006/relationships/image" Target="../media/image133.png"/><Relationship Id="rId11" Type="http://schemas.openxmlformats.org/officeDocument/2006/relationships/image" Target="../media/image134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5.jpg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hyperlink" Target="https://www.thisisengineering.org.uk/meet-the-engineers/olivia/" TargetMode="Externa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309" cy="5328285"/>
          </a:xfrm>
          <a:custGeom>
            <a:avLst/>
            <a:gdLst/>
            <a:ahLst/>
            <a:cxnLst/>
            <a:rect l="l" t="t" r="r" b="b"/>
            <a:pathLst>
              <a:path w="7560309" h="5328285">
                <a:moveTo>
                  <a:pt x="7559992" y="0"/>
                </a:moveTo>
                <a:lnTo>
                  <a:pt x="0" y="0"/>
                </a:lnTo>
                <a:lnTo>
                  <a:pt x="0" y="5328005"/>
                </a:lnTo>
                <a:lnTo>
                  <a:pt x="7559992" y="5328005"/>
                </a:lnTo>
                <a:lnTo>
                  <a:pt x="75599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560309" cy="5328285"/>
            <a:chOff x="0" y="0"/>
            <a:chExt cx="7560309" cy="53282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9992" cy="522775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2"/>
              <a:ext cx="7560309" cy="1615440"/>
            </a:xfrm>
            <a:custGeom>
              <a:avLst/>
              <a:gdLst/>
              <a:ahLst/>
              <a:cxnLst/>
              <a:rect l="l" t="t" r="r" b="b"/>
              <a:pathLst>
                <a:path w="7560309" h="1615440">
                  <a:moveTo>
                    <a:pt x="7559992" y="0"/>
                  </a:moveTo>
                  <a:lnTo>
                    <a:pt x="0" y="0"/>
                  </a:lnTo>
                  <a:lnTo>
                    <a:pt x="0" y="1615198"/>
                  </a:lnTo>
                  <a:lnTo>
                    <a:pt x="7559992" y="840625"/>
                  </a:lnTo>
                  <a:lnTo>
                    <a:pt x="75599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97397" y="0"/>
              <a:ext cx="1918963" cy="12525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7201" y="0"/>
              <a:ext cx="3152800" cy="105894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3498037"/>
              <a:ext cx="7560309" cy="1830070"/>
            </a:xfrm>
            <a:custGeom>
              <a:avLst/>
              <a:gdLst/>
              <a:ahLst/>
              <a:cxnLst/>
              <a:rect l="l" t="t" r="r" b="b"/>
              <a:pathLst>
                <a:path w="7560309" h="1830070">
                  <a:moveTo>
                    <a:pt x="7559992" y="0"/>
                  </a:moveTo>
                  <a:lnTo>
                    <a:pt x="0" y="774585"/>
                  </a:lnTo>
                  <a:lnTo>
                    <a:pt x="0" y="785393"/>
                  </a:lnTo>
                  <a:lnTo>
                    <a:pt x="0" y="1829968"/>
                  </a:lnTo>
                  <a:lnTo>
                    <a:pt x="2380094" y="1829968"/>
                  </a:lnTo>
                  <a:lnTo>
                    <a:pt x="7559992" y="1829968"/>
                  </a:lnTo>
                  <a:lnTo>
                    <a:pt x="75599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137634"/>
              <a:ext cx="2309901" cy="11903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0004" y="303709"/>
              <a:ext cx="1782933" cy="48620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09550" y="890460"/>
              <a:ext cx="2437130" cy="3351529"/>
            </a:xfrm>
            <a:custGeom>
              <a:avLst/>
              <a:gdLst/>
              <a:ahLst/>
              <a:cxnLst/>
              <a:rect l="l" t="t" r="r" b="b"/>
              <a:pathLst>
                <a:path w="2437130" h="3351529">
                  <a:moveTo>
                    <a:pt x="2436876" y="0"/>
                  </a:moveTo>
                  <a:lnTo>
                    <a:pt x="0" y="0"/>
                  </a:lnTo>
                  <a:lnTo>
                    <a:pt x="0" y="3351276"/>
                  </a:lnTo>
                  <a:lnTo>
                    <a:pt x="2436876" y="3351276"/>
                  </a:lnTo>
                  <a:lnTo>
                    <a:pt x="2436876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94235" y="1085442"/>
              <a:ext cx="2068195" cy="2947035"/>
            </a:xfrm>
            <a:custGeom>
              <a:avLst/>
              <a:gdLst/>
              <a:ahLst/>
              <a:cxnLst/>
              <a:rect l="l" t="t" r="r" b="b"/>
              <a:pathLst>
                <a:path w="2068195" h="2947035">
                  <a:moveTo>
                    <a:pt x="1609077" y="0"/>
                  </a:moveTo>
                  <a:lnTo>
                    <a:pt x="0" y="153530"/>
                  </a:lnTo>
                  <a:lnTo>
                    <a:pt x="82169" y="899871"/>
                  </a:lnTo>
                  <a:lnTo>
                    <a:pt x="191719" y="893025"/>
                  </a:lnTo>
                  <a:lnTo>
                    <a:pt x="417677" y="2946933"/>
                  </a:lnTo>
                  <a:lnTo>
                    <a:pt x="1814487" y="2829052"/>
                  </a:lnTo>
                  <a:lnTo>
                    <a:pt x="1759712" y="2166581"/>
                  </a:lnTo>
                  <a:lnTo>
                    <a:pt x="2067826" y="2121789"/>
                  </a:lnTo>
                  <a:lnTo>
                    <a:pt x="1889810" y="403453"/>
                  </a:lnTo>
                  <a:lnTo>
                    <a:pt x="1661325" y="406869"/>
                  </a:lnTo>
                  <a:lnTo>
                    <a:pt x="1609077" y="0"/>
                  </a:lnTo>
                  <a:close/>
                </a:path>
              </a:pathLst>
            </a:custGeom>
            <a:solidFill>
              <a:srgbClr val="000000">
                <a:alpha val="8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39264" y="1276577"/>
              <a:ext cx="1724660" cy="2533015"/>
            </a:xfrm>
            <a:custGeom>
              <a:avLst/>
              <a:gdLst/>
              <a:ahLst/>
              <a:cxnLst/>
              <a:rect l="l" t="t" r="r" b="b"/>
              <a:pathLst>
                <a:path w="1724660" h="2533015">
                  <a:moveTo>
                    <a:pt x="1251356" y="280530"/>
                  </a:moveTo>
                  <a:lnTo>
                    <a:pt x="1205026" y="289293"/>
                  </a:lnTo>
                  <a:lnTo>
                    <a:pt x="1207789" y="303834"/>
                  </a:lnTo>
                  <a:lnTo>
                    <a:pt x="1211438" y="317430"/>
                  </a:lnTo>
                  <a:lnTo>
                    <a:pt x="1227523" y="352311"/>
                  </a:lnTo>
                  <a:lnTo>
                    <a:pt x="1261066" y="382372"/>
                  </a:lnTo>
                  <a:lnTo>
                    <a:pt x="1285801" y="388192"/>
                  </a:lnTo>
                  <a:lnTo>
                    <a:pt x="1299705" y="387807"/>
                  </a:lnTo>
                  <a:lnTo>
                    <a:pt x="1336327" y="375083"/>
                  </a:lnTo>
                  <a:lnTo>
                    <a:pt x="1363145" y="336651"/>
                  </a:lnTo>
                  <a:lnTo>
                    <a:pt x="1285163" y="336651"/>
                  </a:lnTo>
                  <a:lnTo>
                    <a:pt x="1278013" y="333794"/>
                  </a:lnTo>
                  <a:lnTo>
                    <a:pt x="1271371" y="326910"/>
                  </a:lnTo>
                  <a:lnTo>
                    <a:pt x="1265081" y="318908"/>
                  </a:lnTo>
                  <a:lnTo>
                    <a:pt x="1259644" y="308506"/>
                  </a:lnTo>
                  <a:lnTo>
                    <a:pt x="1255067" y="295712"/>
                  </a:lnTo>
                  <a:lnTo>
                    <a:pt x="1251356" y="280530"/>
                  </a:lnTo>
                  <a:close/>
                </a:path>
                <a:path w="1724660" h="2533015">
                  <a:moveTo>
                    <a:pt x="1266469" y="0"/>
                  </a:moveTo>
                  <a:lnTo>
                    <a:pt x="1263281" y="0"/>
                  </a:lnTo>
                  <a:lnTo>
                    <a:pt x="1260055" y="215"/>
                  </a:lnTo>
                  <a:lnTo>
                    <a:pt x="1221778" y="13233"/>
                  </a:lnTo>
                  <a:lnTo>
                    <a:pt x="1193738" y="56418"/>
                  </a:lnTo>
                  <a:lnTo>
                    <a:pt x="1190331" y="78132"/>
                  </a:lnTo>
                  <a:lnTo>
                    <a:pt x="1190980" y="102603"/>
                  </a:lnTo>
                  <a:lnTo>
                    <a:pt x="1201314" y="142638"/>
                  </a:lnTo>
                  <a:lnTo>
                    <a:pt x="1223464" y="176418"/>
                  </a:lnTo>
                  <a:lnTo>
                    <a:pt x="1295565" y="243865"/>
                  </a:lnTo>
                  <a:lnTo>
                    <a:pt x="1304830" y="254682"/>
                  </a:lnTo>
                  <a:lnTo>
                    <a:pt x="1311802" y="265766"/>
                  </a:lnTo>
                  <a:lnTo>
                    <a:pt x="1316478" y="277126"/>
                  </a:lnTo>
                  <a:lnTo>
                    <a:pt x="1318856" y="288772"/>
                  </a:lnTo>
                  <a:lnTo>
                    <a:pt x="1319346" y="296496"/>
                  </a:lnTo>
                  <a:lnTo>
                    <a:pt x="1319106" y="303331"/>
                  </a:lnTo>
                  <a:lnTo>
                    <a:pt x="1292720" y="335432"/>
                  </a:lnTo>
                  <a:lnTo>
                    <a:pt x="1285163" y="336651"/>
                  </a:lnTo>
                  <a:lnTo>
                    <a:pt x="1363145" y="336651"/>
                  </a:lnTo>
                  <a:lnTo>
                    <a:pt x="1363884" y="334847"/>
                  </a:lnTo>
                  <a:lnTo>
                    <a:pt x="1367788" y="318082"/>
                  </a:lnTo>
                  <a:lnTo>
                    <a:pt x="1369213" y="300124"/>
                  </a:lnTo>
                  <a:lnTo>
                    <a:pt x="1368158" y="280974"/>
                  </a:lnTo>
                  <a:lnTo>
                    <a:pt x="1354645" y="240220"/>
                  </a:lnTo>
                  <a:lnTo>
                    <a:pt x="1325064" y="199365"/>
                  </a:lnTo>
                  <a:lnTo>
                    <a:pt x="1282918" y="162792"/>
                  </a:lnTo>
                  <a:lnTo>
                    <a:pt x="1276367" y="157124"/>
                  </a:lnTo>
                  <a:lnTo>
                    <a:pt x="1248968" y="121758"/>
                  </a:lnTo>
                  <a:lnTo>
                    <a:pt x="1241014" y="88072"/>
                  </a:lnTo>
                  <a:lnTo>
                    <a:pt x="1241326" y="80686"/>
                  </a:lnTo>
                  <a:lnTo>
                    <a:pt x="1271854" y="50838"/>
                  </a:lnTo>
                  <a:lnTo>
                    <a:pt x="1336670" y="50838"/>
                  </a:lnTo>
                  <a:lnTo>
                    <a:pt x="1334705" y="46068"/>
                  </a:lnTo>
                  <a:lnTo>
                    <a:pt x="1310606" y="14545"/>
                  </a:lnTo>
                  <a:lnTo>
                    <a:pt x="1276380" y="597"/>
                  </a:lnTo>
                  <a:lnTo>
                    <a:pt x="1266469" y="0"/>
                  </a:lnTo>
                  <a:close/>
                </a:path>
                <a:path w="1724660" h="2533015">
                  <a:moveTo>
                    <a:pt x="1336670" y="50838"/>
                  </a:moveTo>
                  <a:lnTo>
                    <a:pt x="1271854" y="50838"/>
                  </a:lnTo>
                  <a:lnTo>
                    <a:pt x="1278674" y="53238"/>
                  </a:lnTo>
                  <a:lnTo>
                    <a:pt x="1283817" y="59042"/>
                  </a:lnTo>
                  <a:lnTo>
                    <a:pt x="1288762" y="65752"/>
                  </a:lnTo>
                  <a:lnTo>
                    <a:pt x="1292969" y="73895"/>
                  </a:lnTo>
                  <a:lnTo>
                    <a:pt x="1296356" y="83264"/>
                  </a:lnTo>
                  <a:lnTo>
                    <a:pt x="1298994" y="94068"/>
                  </a:lnTo>
                  <a:lnTo>
                    <a:pt x="1344930" y="79235"/>
                  </a:lnTo>
                  <a:lnTo>
                    <a:pt x="1342339" y="67386"/>
                  </a:lnTo>
                  <a:lnTo>
                    <a:pt x="1338930" y="56326"/>
                  </a:lnTo>
                  <a:lnTo>
                    <a:pt x="1336670" y="50838"/>
                  </a:lnTo>
                  <a:close/>
                </a:path>
                <a:path w="1724660" h="2533015">
                  <a:moveTo>
                    <a:pt x="1073404" y="24383"/>
                  </a:moveTo>
                  <a:lnTo>
                    <a:pt x="1024318" y="29438"/>
                  </a:lnTo>
                  <a:lnTo>
                    <a:pt x="1063434" y="407644"/>
                  </a:lnTo>
                  <a:lnTo>
                    <a:pt x="1112494" y="402551"/>
                  </a:lnTo>
                  <a:lnTo>
                    <a:pt x="1073404" y="24383"/>
                  </a:lnTo>
                  <a:close/>
                </a:path>
                <a:path w="1724660" h="2533015">
                  <a:moveTo>
                    <a:pt x="745108" y="332854"/>
                  </a:moveTo>
                  <a:lnTo>
                    <a:pt x="698779" y="341604"/>
                  </a:lnTo>
                  <a:lnTo>
                    <a:pt x="701563" y="356153"/>
                  </a:lnTo>
                  <a:lnTo>
                    <a:pt x="705210" y="369746"/>
                  </a:lnTo>
                  <a:lnTo>
                    <a:pt x="721270" y="404678"/>
                  </a:lnTo>
                  <a:lnTo>
                    <a:pt x="754822" y="434693"/>
                  </a:lnTo>
                  <a:lnTo>
                    <a:pt x="779559" y="440543"/>
                  </a:lnTo>
                  <a:lnTo>
                    <a:pt x="793445" y="440156"/>
                  </a:lnTo>
                  <a:lnTo>
                    <a:pt x="830104" y="427415"/>
                  </a:lnTo>
                  <a:lnTo>
                    <a:pt x="856896" y="389000"/>
                  </a:lnTo>
                  <a:lnTo>
                    <a:pt x="778916" y="389000"/>
                  </a:lnTo>
                  <a:lnTo>
                    <a:pt x="771817" y="386143"/>
                  </a:lnTo>
                  <a:lnTo>
                    <a:pt x="765124" y="379285"/>
                  </a:lnTo>
                  <a:lnTo>
                    <a:pt x="758824" y="371260"/>
                  </a:lnTo>
                  <a:lnTo>
                    <a:pt x="753392" y="360846"/>
                  </a:lnTo>
                  <a:lnTo>
                    <a:pt x="748822" y="348044"/>
                  </a:lnTo>
                  <a:lnTo>
                    <a:pt x="745108" y="332854"/>
                  </a:lnTo>
                  <a:close/>
                </a:path>
                <a:path w="1724660" h="2533015">
                  <a:moveTo>
                    <a:pt x="760221" y="52387"/>
                  </a:moveTo>
                  <a:lnTo>
                    <a:pt x="757085" y="52387"/>
                  </a:lnTo>
                  <a:lnTo>
                    <a:pt x="753859" y="52514"/>
                  </a:lnTo>
                  <a:lnTo>
                    <a:pt x="715542" y="65569"/>
                  </a:lnTo>
                  <a:lnTo>
                    <a:pt x="687501" y="108761"/>
                  </a:lnTo>
                  <a:lnTo>
                    <a:pt x="684080" y="130474"/>
                  </a:lnTo>
                  <a:lnTo>
                    <a:pt x="684733" y="154939"/>
                  </a:lnTo>
                  <a:lnTo>
                    <a:pt x="695070" y="194966"/>
                  </a:lnTo>
                  <a:lnTo>
                    <a:pt x="717242" y="228758"/>
                  </a:lnTo>
                  <a:lnTo>
                    <a:pt x="789330" y="296189"/>
                  </a:lnTo>
                  <a:lnTo>
                    <a:pt x="798592" y="306992"/>
                  </a:lnTo>
                  <a:lnTo>
                    <a:pt x="805559" y="318082"/>
                  </a:lnTo>
                  <a:lnTo>
                    <a:pt x="810238" y="329456"/>
                  </a:lnTo>
                  <a:lnTo>
                    <a:pt x="812634" y="341109"/>
                  </a:lnTo>
                  <a:lnTo>
                    <a:pt x="813064" y="348044"/>
                  </a:lnTo>
                  <a:lnTo>
                    <a:pt x="812990" y="352455"/>
                  </a:lnTo>
                  <a:lnTo>
                    <a:pt x="793979" y="385618"/>
                  </a:lnTo>
                  <a:lnTo>
                    <a:pt x="778916" y="389000"/>
                  </a:lnTo>
                  <a:lnTo>
                    <a:pt x="856896" y="389000"/>
                  </a:lnTo>
                  <a:lnTo>
                    <a:pt x="857649" y="387162"/>
                  </a:lnTo>
                  <a:lnTo>
                    <a:pt x="861552" y="370403"/>
                  </a:lnTo>
                  <a:lnTo>
                    <a:pt x="862973" y="352455"/>
                  </a:lnTo>
                  <a:lnTo>
                    <a:pt x="861910" y="333311"/>
                  </a:lnTo>
                  <a:lnTo>
                    <a:pt x="848410" y="292595"/>
                  </a:lnTo>
                  <a:lnTo>
                    <a:pt x="818857" y="251657"/>
                  </a:lnTo>
                  <a:lnTo>
                    <a:pt x="776677" y="215130"/>
                  </a:lnTo>
                  <a:lnTo>
                    <a:pt x="770129" y="209491"/>
                  </a:lnTo>
                  <a:lnTo>
                    <a:pt x="742742" y="174101"/>
                  </a:lnTo>
                  <a:lnTo>
                    <a:pt x="734769" y="140414"/>
                  </a:lnTo>
                  <a:lnTo>
                    <a:pt x="735088" y="133015"/>
                  </a:lnTo>
                  <a:lnTo>
                    <a:pt x="765644" y="103123"/>
                  </a:lnTo>
                  <a:lnTo>
                    <a:pt x="830400" y="103123"/>
                  </a:lnTo>
                  <a:lnTo>
                    <a:pt x="828449" y="98410"/>
                  </a:lnTo>
                  <a:lnTo>
                    <a:pt x="804376" y="66905"/>
                  </a:lnTo>
                  <a:lnTo>
                    <a:pt x="770135" y="52968"/>
                  </a:lnTo>
                  <a:lnTo>
                    <a:pt x="760221" y="52387"/>
                  </a:lnTo>
                  <a:close/>
                </a:path>
                <a:path w="1724660" h="2533015">
                  <a:moveTo>
                    <a:pt x="830400" y="103123"/>
                  </a:moveTo>
                  <a:lnTo>
                    <a:pt x="765644" y="103123"/>
                  </a:lnTo>
                  <a:lnTo>
                    <a:pt x="772426" y="105625"/>
                  </a:lnTo>
                  <a:lnTo>
                    <a:pt x="777557" y="111391"/>
                  </a:lnTo>
                  <a:lnTo>
                    <a:pt x="782534" y="118081"/>
                  </a:lnTo>
                  <a:lnTo>
                    <a:pt x="786749" y="126218"/>
                  </a:lnTo>
                  <a:lnTo>
                    <a:pt x="790132" y="135609"/>
                  </a:lnTo>
                  <a:lnTo>
                    <a:pt x="792759" y="146456"/>
                  </a:lnTo>
                  <a:lnTo>
                    <a:pt x="838733" y="131584"/>
                  </a:lnTo>
                  <a:lnTo>
                    <a:pt x="836119" y="119729"/>
                  </a:lnTo>
                  <a:lnTo>
                    <a:pt x="832694" y="108669"/>
                  </a:lnTo>
                  <a:lnTo>
                    <a:pt x="830400" y="103123"/>
                  </a:lnTo>
                  <a:close/>
                </a:path>
                <a:path w="1724660" h="2533015">
                  <a:moveTo>
                    <a:pt x="567143" y="76682"/>
                  </a:moveTo>
                  <a:lnTo>
                    <a:pt x="518083" y="81775"/>
                  </a:lnTo>
                  <a:lnTo>
                    <a:pt x="557187" y="459993"/>
                  </a:lnTo>
                  <a:lnTo>
                    <a:pt x="606272" y="454926"/>
                  </a:lnTo>
                  <a:lnTo>
                    <a:pt x="567143" y="76682"/>
                  </a:lnTo>
                  <a:close/>
                </a:path>
                <a:path w="1724660" h="2533015">
                  <a:moveTo>
                    <a:pt x="303822" y="103911"/>
                  </a:moveTo>
                  <a:lnTo>
                    <a:pt x="254761" y="109016"/>
                  </a:lnTo>
                  <a:lnTo>
                    <a:pt x="293865" y="487222"/>
                  </a:lnTo>
                  <a:lnTo>
                    <a:pt x="342938" y="482168"/>
                  </a:lnTo>
                  <a:lnTo>
                    <a:pt x="326351" y="321830"/>
                  </a:lnTo>
                  <a:lnTo>
                    <a:pt x="385521" y="315760"/>
                  </a:lnTo>
                  <a:lnTo>
                    <a:pt x="435139" y="315760"/>
                  </a:lnTo>
                  <a:lnTo>
                    <a:pt x="429847" y="264528"/>
                  </a:lnTo>
                  <a:lnTo>
                    <a:pt x="320446" y="264528"/>
                  </a:lnTo>
                  <a:lnTo>
                    <a:pt x="303822" y="103911"/>
                  </a:lnTo>
                  <a:close/>
                </a:path>
                <a:path w="1724660" h="2533015">
                  <a:moveTo>
                    <a:pt x="435139" y="315760"/>
                  </a:moveTo>
                  <a:lnTo>
                    <a:pt x="385521" y="315760"/>
                  </a:lnTo>
                  <a:lnTo>
                    <a:pt x="402132" y="476034"/>
                  </a:lnTo>
                  <a:lnTo>
                    <a:pt x="451167" y="470941"/>
                  </a:lnTo>
                  <a:lnTo>
                    <a:pt x="435139" y="315760"/>
                  </a:lnTo>
                  <a:close/>
                </a:path>
                <a:path w="1724660" h="2533015">
                  <a:moveTo>
                    <a:pt x="412102" y="92722"/>
                  </a:moveTo>
                  <a:lnTo>
                    <a:pt x="362978" y="97828"/>
                  </a:lnTo>
                  <a:lnTo>
                    <a:pt x="379603" y="258394"/>
                  </a:lnTo>
                  <a:lnTo>
                    <a:pt x="320446" y="264528"/>
                  </a:lnTo>
                  <a:lnTo>
                    <a:pt x="429847" y="264528"/>
                  </a:lnTo>
                  <a:lnTo>
                    <a:pt x="412102" y="92722"/>
                  </a:lnTo>
                  <a:close/>
                </a:path>
                <a:path w="1724660" h="2533015">
                  <a:moveTo>
                    <a:pt x="107736" y="187274"/>
                  </a:moveTo>
                  <a:lnTo>
                    <a:pt x="58127" y="187274"/>
                  </a:lnTo>
                  <a:lnTo>
                    <a:pt x="91274" y="508165"/>
                  </a:lnTo>
                  <a:lnTo>
                    <a:pt x="140360" y="503097"/>
                  </a:lnTo>
                  <a:lnTo>
                    <a:pt x="107736" y="187274"/>
                  </a:lnTo>
                  <a:close/>
                </a:path>
                <a:path w="1724660" h="2533015">
                  <a:moveTo>
                    <a:pt x="153136" y="119506"/>
                  </a:moveTo>
                  <a:lnTo>
                    <a:pt x="0" y="135343"/>
                  </a:lnTo>
                  <a:lnTo>
                    <a:pt x="5930" y="192709"/>
                  </a:lnTo>
                  <a:lnTo>
                    <a:pt x="58127" y="187274"/>
                  </a:lnTo>
                  <a:lnTo>
                    <a:pt x="107736" y="187274"/>
                  </a:lnTo>
                  <a:lnTo>
                    <a:pt x="107213" y="182206"/>
                  </a:lnTo>
                  <a:lnTo>
                    <a:pt x="159105" y="176860"/>
                  </a:lnTo>
                  <a:lnTo>
                    <a:pt x="153136" y="119506"/>
                  </a:lnTo>
                  <a:close/>
                </a:path>
                <a:path w="1724660" h="2533015">
                  <a:moveTo>
                    <a:pt x="1478645" y="557898"/>
                  </a:moveTo>
                  <a:lnTo>
                    <a:pt x="1386446" y="557898"/>
                  </a:lnTo>
                  <a:lnTo>
                    <a:pt x="1430096" y="980185"/>
                  </a:lnTo>
                  <a:lnTo>
                    <a:pt x="1358861" y="987551"/>
                  </a:lnTo>
                  <a:lnTo>
                    <a:pt x="1368285" y="1078750"/>
                  </a:lnTo>
                  <a:lnTo>
                    <a:pt x="1601927" y="1054620"/>
                  </a:lnTo>
                  <a:lnTo>
                    <a:pt x="1593312" y="970762"/>
                  </a:lnTo>
                  <a:lnTo>
                    <a:pt x="1521307" y="970762"/>
                  </a:lnTo>
                  <a:lnTo>
                    <a:pt x="1478645" y="557898"/>
                  </a:lnTo>
                  <a:close/>
                </a:path>
                <a:path w="1724660" h="2533015">
                  <a:moveTo>
                    <a:pt x="1592554" y="963383"/>
                  </a:moveTo>
                  <a:lnTo>
                    <a:pt x="1521307" y="970762"/>
                  </a:lnTo>
                  <a:lnTo>
                    <a:pt x="1593312" y="970762"/>
                  </a:lnTo>
                  <a:lnTo>
                    <a:pt x="1592554" y="963383"/>
                  </a:lnTo>
                  <a:close/>
                </a:path>
                <a:path w="1724660" h="2533015">
                  <a:moveTo>
                    <a:pt x="1539468" y="449872"/>
                  </a:moveTo>
                  <a:lnTo>
                    <a:pt x="1305788" y="473989"/>
                  </a:lnTo>
                  <a:lnTo>
                    <a:pt x="1315211" y="565238"/>
                  </a:lnTo>
                  <a:lnTo>
                    <a:pt x="1386446" y="557898"/>
                  </a:lnTo>
                  <a:lnTo>
                    <a:pt x="1478645" y="557898"/>
                  </a:lnTo>
                  <a:lnTo>
                    <a:pt x="1477670" y="548462"/>
                  </a:lnTo>
                  <a:lnTo>
                    <a:pt x="1548853" y="541070"/>
                  </a:lnTo>
                  <a:lnTo>
                    <a:pt x="1539468" y="449872"/>
                  </a:lnTo>
                  <a:close/>
                </a:path>
                <a:path w="1724660" h="2533015">
                  <a:moveTo>
                    <a:pt x="1113282" y="487921"/>
                  </a:moveTo>
                  <a:lnTo>
                    <a:pt x="1107770" y="487921"/>
                  </a:lnTo>
                  <a:lnTo>
                    <a:pt x="1102220" y="488200"/>
                  </a:lnTo>
                  <a:lnTo>
                    <a:pt x="1042163" y="505120"/>
                  </a:lnTo>
                  <a:lnTo>
                    <a:pt x="998639" y="541604"/>
                  </a:lnTo>
                  <a:lnTo>
                    <a:pt x="971627" y="591673"/>
                  </a:lnTo>
                  <a:lnTo>
                    <a:pt x="966509" y="626529"/>
                  </a:lnTo>
                  <a:lnTo>
                    <a:pt x="966762" y="648563"/>
                  </a:lnTo>
                  <a:lnTo>
                    <a:pt x="1000901" y="978801"/>
                  </a:lnTo>
                  <a:lnTo>
                    <a:pt x="1017149" y="1032770"/>
                  </a:lnTo>
                  <a:lnTo>
                    <a:pt x="1053702" y="1076199"/>
                  </a:lnTo>
                  <a:lnTo>
                    <a:pt x="1103717" y="1103198"/>
                  </a:lnTo>
                  <a:lnTo>
                    <a:pt x="1131313" y="1108400"/>
                  </a:lnTo>
                  <a:lnTo>
                    <a:pt x="1160640" y="1108074"/>
                  </a:lnTo>
                  <a:lnTo>
                    <a:pt x="1214666" y="1091857"/>
                  </a:lnTo>
                  <a:lnTo>
                    <a:pt x="1258100" y="1055522"/>
                  </a:lnTo>
                  <a:lnTo>
                    <a:pt x="1281118" y="1015319"/>
                  </a:lnTo>
                  <a:lnTo>
                    <a:pt x="1137555" y="1015319"/>
                  </a:lnTo>
                  <a:lnTo>
                    <a:pt x="1127617" y="1013467"/>
                  </a:lnTo>
                  <a:lnTo>
                    <a:pt x="1096452" y="988150"/>
                  </a:lnTo>
                  <a:lnTo>
                    <a:pt x="1056335" y="637374"/>
                  </a:lnTo>
                  <a:lnTo>
                    <a:pt x="1056253" y="626529"/>
                  </a:lnTo>
                  <a:lnTo>
                    <a:pt x="1058059" y="616826"/>
                  </a:lnTo>
                  <a:lnTo>
                    <a:pt x="1083352" y="585295"/>
                  </a:lnTo>
                  <a:lnTo>
                    <a:pt x="1113616" y="579242"/>
                  </a:lnTo>
                  <a:lnTo>
                    <a:pt x="1245786" y="579242"/>
                  </a:lnTo>
                  <a:lnTo>
                    <a:pt x="1239634" y="564276"/>
                  </a:lnTo>
                  <a:lnTo>
                    <a:pt x="1203299" y="520699"/>
                  </a:lnTo>
                  <a:lnTo>
                    <a:pt x="1160862" y="496123"/>
                  </a:lnTo>
                  <a:lnTo>
                    <a:pt x="1137702" y="489972"/>
                  </a:lnTo>
                  <a:lnTo>
                    <a:pt x="1113282" y="487921"/>
                  </a:lnTo>
                  <a:close/>
                </a:path>
                <a:path w="1724660" h="2533015">
                  <a:moveTo>
                    <a:pt x="1278630" y="838898"/>
                  </a:moveTo>
                  <a:lnTo>
                    <a:pt x="1183055" y="838898"/>
                  </a:lnTo>
                  <a:lnTo>
                    <a:pt x="1195298" y="957783"/>
                  </a:lnTo>
                  <a:lnTo>
                    <a:pt x="1195401" y="968438"/>
                  </a:lnTo>
                  <a:lnTo>
                    <a:pt x="1176264" y="1003669"/>
                  </a:lnTo>
                  <a:lnTo>
                    <a:pt x="1137555" y="1015319"/>
                  </a:lnTo>
                  <a:lnTo>
                    <a:pt x="1281118" y="1015319"/>
                  </a:lnTo>
                  <a:lnTo>
                    <a:pt x="1285141" y="1005655"/>
                  </a:lnTo>
                  <a:lnTo>
                    <a:pt x="1290321" y="978196"/>
                  </a:lnTo>
                  <a:lnTo>
                    <a:pt x="1289989" y="948855"/>
                  </a:lnTo>
                  <a:lnTo>
                    <a:pt x="1278630" y="838898"/>
                  </a:lnTo>
                  <a:close/>
                </a:path>
                <a:path w="1724660" h="2533015">
                  <a:moveTo>
                    <a:pt x="1268145" y="737412"/>
                  </a:moveTo>
                  <a:lnTo>
                    <a:pt x="1122883" y="752436"/>
                  </a:lnTo>
                  <a:lnTo>
                    <a:pt x="1132344" y="844168"/>
                  </a:lnTo>
                  <a:lnTo>
                    <a:pt x="1183055" y="838898"/>
                  </a:lnTo>
                  <a:lnTo>
                    <a:pt x="1278630" y="838898"/>
                  </a:lnTo>
                  <a:lnTo>
                    <a:pt x="1268145" y="737412"/>
                  </a:lnTo>
                  <a:close/>
                </a:path>
                <a:path w="1724660" h="2533015">
                  <a:moveTo>
                    <a:pt x="1245786" y="579242"/>
                  </a:moveTo>
                  <a:lnTo>
                    <a:pt x="1113616" y="579242"/>
                  </a:lnTo>
                  <a:lnTo>
                    <a:pt x="1123595" y="581134"/>
                  </a:lnTo>
                  <a:lnTo>
                    <a:pt x="1132987" y="585038"/>
                  </a:lnTo>
                  <a:lnTo>
                    <a:pt x="1159001" y="616161"/>
                  </a:lnTo>
                  <a:lnTo>
                    <a:pt x="1168412" y="697471"/>
                  </a:lnTo>
                  <a:lnTo>
                    <a:pt x="1263027" y="687717"/>
                  </a:lnTo>
                  <a:lnTo>
                    <a:pt x="1255852" y="618693"/>
                  </a:lnTo>
                  <a:lnTo>
                    <a:pt x="1250262" y="590130"/>
                  </a:lnTo>
                  <a:lnTo>
                    <a:pt x="1245786" y="579242"/>
                  </a:lnTo>
                  <a:close/>
                </a:path>
                <a:path w="1724660" h="2533015">
                  <a:moveTo>
                    <a:pt x="660082" y="540308"/>
                  </a:moveTo>
                  <a:lnTo>
                    <a:pt x="557695" y="550875"/>
                  </a:lnTo>
                  <a:lnTo>
                    <a:pt x="620229" y="1156119"/>
                  </a:lnTo>
                  <a:lnTo>
                    <a:pt x="711428" y="1146644"/>
                  </a:lnTo>
                  <a:lnTo>
                    <a:pt x="671385" y="759129"/>
                  </a:lnTo>
                  <a:lnTo>
                    <a:pt x="750614" y="759129"/>
                  </a:lnTo>
                  <a:lnTo>
                    <a:pt x="660082" y="540308"/>
                  </a:lnTo>
                  <a:close/>
                </a:path>
                <a:path w="1724660" h="2533015">
                  <a:moveTo>
                    <a:pt x="750614" y="759129"/>
                  </a:moveTo>
                  <a:lnTo>
                    <a:pt x="671385" y="759129"/>
                  </a:lnTo>
                  <a:lnTo>
                    <a:pt x="836942" y="1133716"/>
                  </a:lnTo>
                  <a:lnTo>
                    <a:pt x="934910" y="1123581"/>
                  </a:lnTo>
                  <a:lnTo>
                    <a:pt x="915364" y="934516"/>
                  </a:lnTo>
                  <a:lnTo>
                    <a:pt x="823175" y="934516"/>
                  </a:lnTo>
                  <a:lnTo>
                    <a:pt x="750614" y="759129"/>
                  </a:lnTo>
                  <a:close/>
                </a:path>
                <a:path w="1724660" h="2533015">
                  <a:moveTo>
                    <a:pt x="872337" y="518337"/>
                  </a:moveTo>
                  <a:lnTo>
                    <a:pt x="781126" y="527773"/>
                  </a:lnTo>
                  <a:lnTo>
                    <a:pt x="823175" y="934516"/>
                  </a:lnTo>
                  <a:lnTo>
                    <a:pt x="915364" y="934516"/>
                  </a:lnTo>
                  <a:lnTo>
                    <a:pt x="872337" y="518337"/>
                  </a:lnTo>
                  <a:close/>
                </a:path>
                <a:path w="1724660" h="2533015">
                  <a:moveTo>
                    <a:pt x="494893" y="557364"/>
                  </a:moveTo>
                  <a:lnTo>
                    <a:pt x="235229" y="584187"/>
                  </a:lnTo>
                  <a:lnTo>
                    <a:pt x="297865" y="1189443"/>
                  </a:lnTo>
                  <a:lnTo>
                    <a:pt x="557479" y="1162608"/>
                  </a:lnTo>
                  <a:lnTo>
                    <a:pt x="549801" y="1088301"/>
                  </a:lnTo>
                  <a:lnTo>
                    <a:pt x="379564" y="1088301"/>
                  </a:lnTo>
                  <a:lnTo>
                    <a:pt x="362534" y="923251"/>
                  </a:lnTo>
                  <a:lnTo>
                    <a:pt x="485584" y="910513"/>
                  </a:lnTo>
                  <a:lnTo>
                    <a:pt x="477422" y="831507"/>
                  </a:lnTo>
                  <a:lnTo>
                    <a:pt x="353021" y="831507"/>
                  </a:lnTo>
                  <a:lnTo>
                    <a:pt x="335953" y="666457"/>
                  </a:lnTo>
                  <a:lnTo>
                    <a:pt x="504405" y="649058"/>
                  </a:lnTo>
                  <a:lnTo>
                    <a:pt x="494893" y="557364"/>
                  </a:lnTo>
                  <a:close/>
                </a:path>
                <a:path w="1724660" h="2533015">
                  <a:moveTo>
                    <a:pt x="548004" y="1070914"/>
                  </a:moveTo>
                  <a:lnTo>
                    <a:pt x="379564" y="1088301"/>
                  </a:lnTo>
                  <a:lnTo>
                    <a:pt x="549801" y="1088301"/>
                  </a:lnTo>
                  <a:lnTo>
                    <a:pt x="548004" y="1070914"/>
                  </a:lnTo>
                  <a:close/>
                </a:path>
                <a:path w="1724660" h="2533015">
                  <a:moveTo>
                    <a:pt x="476110" y="818807"/>
                  </a:moveTo>
                  <a:lnTo>
                    <a:pt x="353021" y="831507"/>
                  </a:lnTo>
                  <a:lnTo>
                    <a:pt x="477422" y="831507"/>
                  </a:lnTo>
                  <a:lnTo>
                    <a:pt x="476110" y="818807"/>
                  </a:lnTo>
                  <a:close/>
                </a:path>
                <a:path w="1724660" h="2533015">
                  <a:moveTo>
                    <a:pt x="1524698" y="1132281"/>
                  </a:moveTo>
                  <a:lnTo>
                    <a:pt x="1516684" y="1132281"/>
                  </a:lnTo>
                  <a:lnTo>
                    <a:pt x="1508391" y="1132687"/>
                  </a:lnTo>
                  <a:lnTo>
                    <a:pt x="1355864" y="1148486"/>
                  </a:lnTo>
                  <a:lnTo>
                    <a:pt x="1418412" y="1753247"/>
                  </a:lnTo>
                  <a:lnTo>
                    <a:pt x="1509674" y="1743760"/>
                  </a:lnTo>
                  <a:lnTo>
                    <a:pt x="1486115" y="1515960"/>
                  </a:lnTo>
                  <a:lnTo>
                    <a:pt x="1541602" y="1510245"/>
                  </a:lnTo>
                  <a:lnTo>
                    <a:pt x="1544320" y="1510004"/>
                  </a:lnTo>
                  <a:lnTo>
                    <a:pt x="1546898" y="1509699"/>
                  </a:lnTo>
                  <a:lnTo>
                    <a:pt x="1646196" y="1509699"/>
                  </a:lnTo>
                  <a:lnTo>
                    <a:pt x="1629537" y="1464563"/>
                  </a:lnTo>
                  <a:lnTo>
                    <a:pt x="1648439" y="1438925"/>
                  </a:lnTo>
                  <a:lnTo>
                    <a:pt x="1654466" y="1425740"/>
                  </a:lnTo>
                  <a:lnTo>
                    <a:pt x="1476768" y="1425740"/>
                  </a:lnTo>
                  <a:lnTo>
                    <a:pt x="1456753" y="1232204"/>
                  </a:lnTo>
                  <a:lnTo>
                    <a:pt x="1511795" y="1226502"/>
                  </a:lnTo>
                  <a:lnTo>
                    <a:pt x="1650937" y="1226502"/>
                  </a:lnTo>
                  <a:lnTo>
                    <a:pt x="1644110" y="1205518"/>
                  </a:lnTo>
                  <a:lnTo>
                    <a:pt x="1616049" y="1164005"/>
                  </a:lnTo>
                  <a:lnTo>
                    <a:pt x="1576589" y="1140209"/>
                  </a:lnTo>
                  <a:lnTo>
                    <a:pt x="1552196" y="1134262"/>
                  </a:lnTo>
                  <a:lnTo>
                    <a:pt x="1524698" y="1132281"/>
                  </a:lnTo>
                  <a:close/>
                </a:path>
                <a:path w="1724660" h="2533015">
                  <a:moveTo>
                    <a:pt x="1646196" y="1509699"/>
                  </a:moveTo>
                  <a:lnTo>
                    <a:pt x="1546898" y="1509699"/>
                  </a:lnTo>
                  <a:lnTo>
                    <a:pt x="1625765" y="1731810"/>
                  </a:lnTo>
                  <a:lnTo>
                    <a:pt x="1724406" y="1721599"/>
                  </a:lnTo>
                  <a:lnTo>
                    <a:pt x="1646196" y="1509699"/>
                  </a:lnTo>
                  <a:close/>
                </a:path>
                <a:path w="1724660" h="2533015">
                  <a:moveTo>
                    <a:pt x="1650937" y="1226502"/>
                  </a:moveTo>
                  <a:lnTo>
                    <a:pt x="1511795" y="1226502"/>
                  </a:lnTo>
                  <a:lnTo>
                    <a:pt x="1534909" y="1227433"/>
                  </a:lnTo>
                  <a:lnTo>
                    <a:pt x="1552208" y="1235616"/>
                  </a:lnTo>
                  <a:lnTo>
                    <a:pt x="1563689" y="1251050"/>
                  </a:lnTo>
                  <a:lnTo>
                    <a:pt x="1569351" y="1273733"/>
                  </a:lnTo>
                  <a:lnTo>
                    <a:pt x="1578457" y="1362049"/>
                  </a:lnTo>
                  <a:lnTo>
                    <a:pt x="1578578" y="1372620"/>
                  </a:lnTo>
                  <a:lnTo>
                    <a:pt x="1576730" y="1382598"/>
                  </a:lnTo>
                  <a:lnTo>
                    <a:pt x="1551470" y="1414103"/>
                  </a:lnTo>
                  <a:lnTo>
                    <a:pt x="1476768" y="1425740"/>
                  </a:lnTo>
                  <a:lnTo>
                    <a:pt x="1654466" y="1425740"/>
                  </a:lnTo>
                  <a:lnTo>
                    <a:pt x="1661001" y="1411443"/>
                  </a:lnTo>
                  <a:lnTo>
                    <a:pt x="1667107" y="1382598"/>
                  </a:lnTo>
                  <a:lnTo>
                    <a:pt x="1667052" y="1350949"/>
                  </a:lnTo>
                  <a:lnTo>
                    <a:pt x="1657997" y="1263091"/>
                  </a:lnTo>
                  <a:lnTo>
                    <a:pt x="1652822" y="1232296"/>
                  </a:lnTo>
                  <a:lnTo>
                    <a:pt x="1650937" y="1226502"/>
                  </a:lnTo>
                  <a:close/>
                </a:path>
                <a:path w="1724660" h="2533015">
                  <a:moveTo>
                    <a:pt x="1293088" y="1154493"/>
                  </a:moveTo>
                  <a:lnTo>
                    <a:pt x="1033437" y="1181303"/>
                  </a:lnTo>
                  <a:lnTo>
                    <a:pt x="1096010" y="1786547"/>
                  </a:lnTo>
                  <a:lnTo>
                    <a:pt x="1355674" y="1759737"/>
                  </a:lnTo>
                  <a:lnTo>
                    <a:pt x="1347990" y="1685429"/>
                  </a:lnTo>
                  <a:lnTo>
                    <a:pt x="1177747" y="1685429"/>
                  </a:lnTo>
                  <a:lnTo>
                    <a:pt x="1160691" y="1520316"/>
                  </a:lnTo>
                  <a:lnTo>
                    <a:pt x="1283728" y="1507629"/>
                  </a:lnTo>
                  <a:lnTo>
                    <a:pt x="1275562" y="1428635"/>
                  </a:lnTo>
                  <a:lnTo>
                    <a:pt x="1151216" y="1428635"/>
                  </a:lnTo>
                  <a:lnTo>
                    <a:pt x="1134148" y="1263573"/>
                  </a:lnTo>
                  <a:lnTo>
                    <a:pt x="1302550" y="1246174"/>
                  </a:lnTo>
                  <a:lnTo>
                    <a:pt x="1293088" y="1154493"/>
                  </a:lnTo>
                  <a:close/>
                </a:path>
                <a:path w="1724660" h="2533015">
                  <a:moveTo>
                    <a:pt x="1346187" y="1667992"/>
                  </a:moveTo>
                  <a:lnTo>
                    <a:pt x="1177747" y="1685429"/>
                  </a:lnTo>
                  <a:lnTo>
                    <a:pt x="1347990" y="1685429"/>
                  </a:lnTo>
                  <a:lnTo>
                    <a:pt x="1346187" y="1667992"/>
                  </a:lnTo>
                  <a:close/>
                </a:path>
                <a:path w="1724660" h="2533015">
                  <a:moveTo>
                    <a:pt x="1274254" y="1415986"/>
                  </a:moveTo>
                  <a:lnTo>
                    <a:pt x="1151216" y="1428635"/>
                  </a:lnTo>
                  <a:lnTo>
                    <a:pt x="1275562" y="1428635"/>
                  </a:lnTo>
                  <a:lnTo>
                    <a:pt x="1274254" y="1415986"/>
                  </a:lnTo>
                  <a:close/>
                </a:path>
                <a:path w="1724660" h="2533015">
                  <a:moveTo>
                    <a:pt x="970724" y="1187805"/>
                  </a:moveTo>
                  <a:lnTo>
                    <a:pt x="711034" y="1214615"/>
                  </a:lnTo>
                  <a:lnTo>
                    <a:pt x="773607" y="1819909"/>
                  </a:lnTo>
                  <a:lnTo>
                    <a:pt x="1033271" y="1793049"/>
                  </a:lnTo>
                  <a:lnTo>
                    <a:pt x="1025594" y="1718741"/>
                  </a:lnTo>
                  <a:lnTo>
                    <a:pt x="855344" y="1718741"/>
                  </a:lnTo>
                  <a:lnTo>
                    <a:pt x="838326" y="1553730"/>
                  </a:lnTo>
                  <a:lnTo>
                    <a:pt x="961377" y="1540954"/>
                  </a:lnTo>
                  <a:lnTo>
                    <a:pt x="953219" y="1461998"/>
                  </a:lnTo>
                  <a:lnTo>
                    <a:pt x="828814" y="1461998"/>
                  </a:lnTo>
                  <a:lnTo>
                    <a:pt x="811745" y="1296923"/>
                  </a:lnTo>
                  <a:lnTo>
                    <a:pt x="980198" y="1279537"/>
                  </a:lnTo>
                  <a:lnTo>
                    <a:pt x="970724" y="1187805"/>
                  </a:lnTo>
                  <a:close/>
                </a:path>
                <a:path w="1724660" h="2533015">
                  <a:moveTo>
                    <a:pt x="1023797" y="1701355"/>
                  </a:moveTo>
                  <a:lnTo>
                    <a:pt x="855344" y="1718741"/>
                  </a:lnTo>
                  <a:lnTo>
                    <a:pt x="1025594" y="1718741"/>
                  </a:lnTo>
                  <a:lnTo>
                    <a:pt x="1023797" y="1701355"/>
                  </a:lnTo>
                  <a:close/>
                </a:path>
                <a:path w="1724660" h="2533015">
                  <a:moveTo>
                    <a:pt x="951903" y="1449260"/>
                  </a:moveTo>
                  <a:lnTo>
                    <a:pt x="828814" y="1461998"/>
                  </a:lnTo>
                  <a:lnTo>
                    <a:pt x="953219" y="1461998"/>
                  </a:lnTo>
                  <a:lnTo>
                    <a:pt x="951903" y="1449260"/>
                  </a:lnTo>
                  <a:close/>
                </a:path>
                <a:path w="1724660" h="2533015">
                  <a:moveTo>
                    <a:pt x="417233" y="1245031"/>
                  </a:moveTo>
                  <a:lnTo>
                    <a:pt x="314807" y="1255610"/>
                  </a:lnTo>
                  <a:lnTo>
                    <a:pt x="377342" y="1860867"/>
                  </a:lnTo>
                  <a:lnTo>
                    <a:pt x="468604" y="1851431"/>
                  </a:lnTo>
                  <a:lnTo>
                    <a:pt x="428510" y="1463865"/>
                  </a:lnTo>
                  <a:lnTo>
                    <a:pt x="507744" y="1463865"/>
                  </a:lnTo>
                  <a:lnTo>
                    <a:pt x="417233" y="1245031"/>
                  </a:lnTo>
                  <a:close/>
                </a:path>
                <a:path w="1724660" h="2533015">
                  <a:moveTo>
                    <a:pt x="507744" y="1463865"/>
                  </a:moveTo>
                  <a:lnTo>
                    <a:pt x="428510" y="1463865"/>
                  </a:lnTo>
                  <a:lnTo>
                    <a:pt x="594055" y="1838490"/>
                  </a:lnTo>
                  <a:lnTo>
                    <a:pt x="692048" y="1828317"/>
                  </a:lnTo>
                  <a:lnTo>
                    <a:pt x="672501" y="1639290"/>
                  </a:lnTo>
                  <a:lnTo>
                    <a:pt x="580301" y="1639290"/>
                  </a:lnTo>
                  <a:lnTo>
                    <a:pt x="507744" y="1463865"/>
                  </a:lnTo>
                  <a:close/>
                </a:path>
                <a:path w="1724660" h="2533015">
                  <a:moveTo>
                    <a:pt x="629462" y="1223073"/>
                  </a:moveTo>
                  <a:lnTo>
                    <a:pt x="538251" y="1232547"/>
                  </a:lnTo>
                  <a:lnTo>
                    <a:pt x="580301" y="1639290"/>
                  </a:lnTo>
                  <a:lnTo>
                    <a:pt x="672501" y="1639290"/>
                  </a:lnTo>
                  <a:lnTo>
                    <a:pt x="629462" y="1223073"/>
                  </a:lnTo>
                  <a:close/>
                </a:path>
                <a:path w="1724660" h="2533015">
                  <a:moveTo>
                    <a:pt x="1253642" y="1830450"/>
                  </a:moveTo>
                  <a:lnTo>
                    <a:pt x="1248181" y="1830450"/>
                  </a:lnTo>
                  <a:lnTo>
                    <a:pt x="1242631" y="1830730"/>
                  </a:lnTo>
                  <a:lnTo>
                    <a:pt x="1182549" y="1847627"/>
                  </a:lnTo>
                  <a:lnTo>
                    <a:pt x="1139012" y="1884083"/>
                  </a:lnTo>
                  <a:lnTo>
                    <a:pt x="1111994" y="1934183"/>
                  </a:lnTo>
                  <a:lnTo>
                    <a:pt x="1106897" y="1969295"/>
                  </a:lnTo>
                  <a:lnTo>
                    <a:pt x="1107160" y="1991055"/>
                  </a:lnTo>
                  <a:lnTo>
                    <a:pt x="1141331" y="2321308"/>
                  </a:lnTo>
                  <a:lnTo>
                    <a:pt x="1157552" y="2375252"/>
                  </a:lnTo>
                  <a:lnTo>
                    <a:pt x="1194092" y="2418651"/>
                  </a:lnTo>
                  <a:lnTo>
                    <a:pt x="1244099" y="2445678"/>
                  </a:lnTo>
                  <a:lnTo>
                    <a:pt x="1271710" y="2450878"/>
                  </a:lnTo>
                  <a:lnTo>
                    <a:pt x="1301051" y="2450541"/>
                  </a:lnTo>
                  <a:lnTo>
                    <a:pt x="1355070" y="2434348"/>
                  </a:lnTo>
                  <a:lnTo>
                    <a:pt x="1398498" y="2398001"/>
                  </a:lnTo>
                  <a:lnTo>
                    <a:pt x="1421501" y="2357822"/>
                  </a:lnTo>
                  <a:lnTo>
                    <a:pt x="1277938" y="2357822"/>
                  </a:lnTo>
                  <a:lnTo>
                    <a:pt x="1267991" y="2355962"/>
                  </a:lnTo>
                  <a:lnTo>
                    <a:pt x="1236835" y="2330646"/>
                  </a:lnTo>
                  <a:lnTo>
                    <a:pt x="1196695" y="1979866"/>
                  </a:lnTo>
                  <a:lnTo>
                    <a:pt x="1196629" y="1968995"/>
                  </a:lnTo>
                  <a:lnTo>
                    <a:pt x="1198432" y="1959316"/>
                  </a:lnTo>
                  <a:lnTo>
                    <a:pt x="1223735" y="1927823"/>
                  </a:lnTo>
                  <a:lnTo>
                    <a:pt x="1253982" y="1921761"/>
                  </a:lnTo>
                  <a:lnTo>
                    <a:pt x="1386175" y="1921761"/>
                  </a:lnTo>
                  <a:lnTo>
                    <a:pt x="1380013" y="1906768"/>
                  </a:lnTo>
                  <a:lnTo>
                    <a:pt x="1343660" y="1863191"/>
                  </a:lnTo>
                  <a:lnTo>
                    <a:pt x="1301242" y="1838639"/>
                  </a:lnTo>
                  <a:lnTo>
                    <a:pt x="1278083" y="1832498"/>
                  </a:lnTo>
                  <a:lnTo>
                    <a:pt x="1253642" y="1830450"/>
                  </a:lnTo>
                  <a:close/>
                </a:path>
                <a:path w="1724660" h="2533015">
                  <a:moveTo>
                    <a:pt x="1419028" y="2181390"/>
                  </a:moveTo>
                  <a:lnTo>
                    <a:pt x="1323416" y="2181390"/>
                  </a:lnTo>
                  <a:lnTo>
                    <a:pt x="1335697" y="2300262"/>
                  </a:lnTo>
                  <a:lnTo>
                    <a:pt x="1335784" y="2310968"/>
                  </a:lnTo>
                  <a:lnTo>
                    <a:pt x="1316634" y="2346159"/>
                  </a:lnTo>
                  <a:lnTo>
                    <a:pt x="1277938" y="2357822"/>
                  </a:lnTo>
                  <a:lnTo>
                    <a:pt x="1421501" y="2357822"/>
                  </a:lnTo>
                  <a:lnTo>
                    <a:pt x="1425525" y="2348163"/>
                  </a:lnTo>
                  <a:lnTo>
                    <a:pt x="1430715" y="2320699"/>
                  </a:lnTo>
                  <a:lnTo>
                    <a:pt x="1430388" y="2291333"/>
                  </a:lnTo>
                  <a:lnTo>
                    <a:pt x="1419028" y="2181390"/>
                  </a:lnTo>
                  <a:close/>
                </a:path>
                <a:path w="1724660" h="2533015">
                  <a:moveTo>
                    <a:pt x="1408544" y="2079929"/>
                  </a:moveTo>
                  <a:lnTo>
                    <a:pt x="1263243" y="2094953"/>
                  </a:lnTo>
                  <a:lnTo>
                    <a:pt x="1272755" y="2186647"/>
                  </a:lnTo>
                  <a:lnTo>
                    <a:pt x="1323416" y="2181390"/>
                  </a:lnTo>
                  <a:lnTo>
                    <a:pt x="1419028" y="2181390"/>
                  </a:lnTo>
                  <a:lnTo>
                    <a:pt x="1408544" y="2079929"/>
                  </a:lnTo>
                  <a:close/>
                </a:path>
                <a:path w="1724660" h="2533015">
                  <a:moveTo>
                    <a:pt x="1386175" y="1921761"/>
                  </a:moveTo>
                  <a:lnTo>
                    <a:pt x="1253982" y="1921761"/>
                  </a:lnTo>
                  <a:lnTo>
                    <a:pt x="1263973" y="1923645"/>
                  </a:lnTo>
                  <a:lnTo>
                    <a:pt x="1273374" y="1927550"/>
                  </a:lnTo>
                  <a:lnTo>
                    <a:pt x="1299399" y="1958646"/>
                  </a:lnTo>
                  <a:lnTo>
                    <a:pt x="1308798" y="2039962"/>
                  </a:lnTo>
                  <a:lnTo>
                    <a:pt x="1403400" y="2030196"/>
                  </a:lnTo>
                  <a:lnTo>
                    <a:pt x="1396250" y="1961222"/>
                  </a:lnTo>
                  <a:lnTo>
                    <a:pt x="1390644" y="1932635"/>
                  </a:lnTo>
                  <a:lnTo>
                    <a:pt x="1386175" y="1921761"/>
                  </a:lnTo>
                  <a:close/>
                </a:path>
                <a:path w="1724660" h="2533015">
                  <a:moveTo>
                    <a:pt x="800480" y="1882774"/>
                  </a:moveTo>
                  <a:lnTo>
                    <a:pt x="698042" y="1893354"/>
                  </a:lnTo>
                  <a:lnTo>
                    <a:pt x="760628" y="2498597"/>
                  </a:lnTo>
                  <a:lnTo>
                    <a:pt x="851839" y="2489174"/>
                  </a:lnTo>
                  <a:lnTo>
                    <a:pt x="811783" y="2101583"/>
                  </a:lnTo>
                  <a:lnTo>
                    <a:pt x="890992" y="2101583"/>
                  </a:lnTo>
                  <a:lnTo>
                    <a:pt x="800480" y="1882774"/>
                  </a:lnTo>
                  <a:close/>
                </a:path>
                <a:path w="1724660" h="2533015">
                  <a:moveTo>
                    <a:pt x="890992" y="2101583"/>
                  </a:moveTo>
                  <a:lnTo>
                    <a:pt x="811783" y="2101583"/>
                  </a:lnTo>
                  <a:lnTo>
                    <a:pt x="977303" y="2476195"/>
                  </a:lnTo>
                  <a:lnTo>
                    <a:pt x="1075308" y="2466098"/>
                  </a:lnTo>
                  <a:lnTo>
                    <a:pt x="1055765" y="2277046"/>
                  </a:lnTo>
                  <a:lnTo>
                    <a:pt x="963574" y="2277046"/>
                  </a:lnTo>
                  <a:lnTo>
                    <a:pt x="890992" y="2101583"/>
                  </a:lnTo>
                  <a:close/>
                </a:path>
                <a:path w="1724660" h="2533015">
                  <a:moveTo>
                    <a:pt x="1012736" y="1860816"/>
                  </a:moveTo>
                  <a:lnTo>
                    <a:pt x="921486" y="1870252"/>
                  </a:lnTo>
                  <a:lnTo>
                    <a:pt x="963574" y="2277046"/>
                  </a:lnTo>
                  <a:lnTo>
                    <a:pt x="1055765" y="2277046"/>
                  </a:lnTo>
                  <a:lnTo>
                    <a:pt x="1012736" y="1860816"/>
                  </a:lnTo>
                  <a:close/>
                </a:path>
                <a:path w="1724660" h="2533015">
                  <a:moveTo>
                    <a:pt x="560118" y="2011629"/>
                  </a:moveTo>
                  <a:lnTo>
                    <a:pt x="467982" y="2011629"/>
                  </a:lnTo>
                  <a:lnTo>
                    <a:pt x="511632" y="2433942"/>
                  </a:lnTo>
                  <a:lnTo>
                    <a:pt x="440397" y="2441295"/>
                  </a:lnTo>
                  <a:lnTo>
                    <a:pt x="449821" y="2532532"/>
                  </a:lnTo>
                  <a:lnTo>
                    <a:pt x="683501" y="2508364"/>
                  </a:lnTo>
                  <a:lnTo>
                    <a:pt x="674840" y="2424544"/>
                  </a:lnTo>
                  <a:lnTo>
                    <a:pt x="602830" y="2424544"/>
                  </a:lnTo>
                  <a:lnTo>
                    <a:pt x="560118" y="2011629"/>
                  </a:lnTo>
                  <a:close/>
                </a:path>
                <a:path w="1724660" h="2533015">
                  <a:moveTo>
                    <a:pt x="674077" y="2417165"/>
                  </a:moveTo>
                  <a:lnTo>
                    <a:pt x="602830" y="2424544"/>
                  </a:lnTo>
                  <a:lnTo>
                    <a:pt x="674840" y="2424544"/>
                  </a:lnTo>
                  <a:lnTo>
                    <a:pt x="674077" y="2417165"/>
                  </a:lnTo>
                  <a:close/>
                </a:path>
                <a:path w="1724660" h="2533015">
                  <a:moveTo>
                    <a:pt x="620953" y="1903602"/>
                  </a:moveTo>
                  <a:lnTo>
                    <a:pt x="387273" y="1927771"/>
                  </a:lnTo>
                  <a:lnTo>
                    <a:pt x="396747" y="2018982"/>
                  </a:lnTo>
                  <a:lnTo>
                    <a:pt x="467982" y="2011629"/>
                  </a:lnTo>
                  <a:lnTo>
                    <a:pt x="560118" y="2011629"/>
                  </a:lnTo>
                  <a:lnTo>
                    <a:pt x="559142" y="2002193"/>
                  </a:lnTo>
                  <a:lnTo>
                    <a:pt x="630389" y="1994852"/>
                  </a:lnTo>
                  <a:lnTo>
                    <a:pt x="620953" y="19036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 rot="21300000">
            <a:off x="2525087" y="4339326"/>
            <a:ext cx="2393414" cy="7467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880"/>
              </a:lnSpc>
            </a:pPr>
            <a:r>
              <a:rPr dirty="0" sz="5850" spc="-695" b="1">
                <a:solidFill>
                  <a:srgbClr val="FFFFFF"/>
                </a:solidFill>
                <a:latin typeface="Arial Narrow"/>
                <a:cs typeface="Arial Narrow"/>
              </a:rPr>
              <a:t>FUTURES</a:t>
            </a:r>
            <a:endParaRPr sz="585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5226269" y="4159339"/>
            <a:ext cx="1913128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95"/>
              </a:lnSpc>
            </a:pPr>
            <a:r>
              <a:rPr dirty="0" baseline="-6535" sz="1275" spc="-37">
                <a:solidFill>
                  <a:srgbClr val="FFFFFF"/>
                </a:solidFill>
                <a:latin typeface="Lucida Sans"/>
                <a:cs typeface="Lucida Sans"/>
              </a:rPr>
              <a:t>Some</a:t>
            </a:r>
            <a:r>
              <a:rPr dirty="0" baseline="-6535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-3267" sz="1275" spc="-97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dirty="0" baseline="-3267" sz="1275">
                <a:solidFill>
                  <a:srgbClr val="FFFFFF"/>
                </a:solidFill>
                <a:latin typeface="Lucida Sans"/>
                <a:cs typeface="Lucida Sans"/>
              </a:rPr>
              <a:t>f</a:t>
            </a:r>
            <a:r>
              <a:rPr dirty="0" baseline="-3267" sz="1275" spc="-172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-3267" sz="1275" spc="-22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baseline="-3267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-3267" sz="1275" spc="-89">
                <a:solidFill>
                  <a:srgbClr val="FFFFFF"/>
                </a:solidFill>
                <a:latin typeface="Lucida Sans"/>
                <a:cs typeface="Lucida Sans"/>
              </a:rPr>
              <a:t>big</a:t>
            </a:r>
            <a:r>
              <a:rPr dirty="0" baseline="-3267" sz="1275" spc="-135">
                <a:solidFill>
                  <a:srgbClr val="FFFFFF"/>
                </a:solidFill>
                <a:latin typeface="Lucida Sans"/>
                <a:cs typeface="Lucida Sans"/>
              </a:rPr>
              <a:t>g</a:t>
            </a:r>
            <a:r>
              <a:rPr dirty="0" sz="850" spc="-3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dirty="0" sz="850" spc="-50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r>
              <a:rPr dirty="0" sz="850" spc="25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dirty="0" sz="850" spc="-8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50" spc="-40">
                <a:solidFill>
                  <a:srgbClr val="FFFFFF"/>
                </a:solidFill>
                <a:latin typeface="Lucida Sans"/>
                <a:cs typeface="Lucida Sans"/>
              </a:rPr>
              <a:t>challen</a:t>
            </a:r>
            <a:r>
              <a:rPr dirty="0" sz="850" spc="-70">
                <a:solidFill>
                  <a:srgbClr val="FFFFFF"/>
                </a:solidFill>
                <a:latin typeface="Lucida Sans"/>
                <a:cs typeface="Lucida Sans"/>
              </a:rPr>
              <a:t>g</a:t>
            </a:r>
            <a:r>
              <a:rPr dirty="0" baseline="3267" sz="1275" spc="-44">
                <a:solidFill>
                  <a:srgbClr val="FFFFFF"/>
                </a:solidFill>
                <a:latin typeface="Lucida Sans"/>
                <a:cs typeface="Lucida Sans"/>
              </a:rPr>
              <a:t>es</a:t>
            </a:r>
            <a:r>
              <a:rPr dirty="0" baseline="3267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3267" sz="1275" spc="-37">
                <a:solidFill>
                  <a:srgbClr val="FFFFFF"/>
                </a:solidFill>
                <a:latin typeface="Lucida Sans"/>
                <a:cs typeface="Lucida Sans"/>
              </a:rPr>
              <a:t>w</a:t>
            </a:r>
            <a:r>
              <a:rPr dirty="0" baseline="6535" sz="1275" spc="-37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dirty="0" baseline="6535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6535" sz="1275" spc="-37">
                <a:solidFill>
                  <a:srgbClr val="FFFFFF"/>
                </a:solidFill>
                <a:latin typeface="Lucida Sans"/>
                <a:cs typeface="Lucida Sans"/>
              </a:rPr>
              <a:t>f</a:t>
            </a:r>
            <a:r>
              <a:rPr dirty="0" baseline="6535" sz="1275" spc="-22">
                <a:solidFill>
                  <a:srgbClr val="FFFFFF"/>
                </a:solidFill>
                <a:latin typeface="Lucida Sans"/>
                <a:cs typeface="Lucida Sans"/>
              </a:rPr>
              <a:t>ace</a:t>
            </a:r>
            <a:endParaRPr baseline="6535" sz="1275">
              <a:latin typeface="Lucida Sans"/>
              <a:cs typeface="Lucida Sans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9994" y="1040409"/>
            <a:ext cx="5919762" cy="340238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 rot="21300000">
            <a:off x="5420306" y="4267043"/>
            <a:ext cx="1740076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90"/>
              </a:lnSpc>
            </a:pPr>
            <a:r>
              <a:rPr dirty="0" baseline="-6535" sz="1275" spc="-82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r>
              <a:rPr dirty="0" baseline="-6535" sz="1275" spc="7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dirty="0" baseline="-6535" sz="1275" spc="-52">
                <a:solidFill>
                  <a:srgbClr val="FFFFFF"/>
                </a:solidFill>
                <a:latin typeface="Lucida Sans"/>
                <a:cs typeface="Lucida Sans"/>
              </a:rPr>
              <a:t>em</a:t>
            </a:r>
            <a:r>
              <a:rPr dirty="0" baseline="-6535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-6535" sz="1275" spc="-44">
                <a:solidFill>
                  <a:srgbClr val="FFFFFF"/>
                </a:solidFill>
                <a:latin typeface="Lucida Sans"/>
                <a:cs typeface="Lucida Sans"/>
              </a:rPr>
              <a:t>f</a:t>
            </a:r>
            <a:r>
              <a:rPr dirty="0" baseline="-6535" sz="1275" spc="-82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dirty="0" baseline="-3267" sz="1275" spc="-60">
                <a:solidFill>
                  <a:srgbClr val="FFFFFF"/>
                </a:solidFill>
                <a:latin typeface="Lucida Sans"/>
                <a:cs typeface="Lucida Sans"/>
              </a:rPr>
              <a:t>om</a:t>
            </a:r>
            <a:r>
              <a:rPr dirty="0" baseline="-3267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-3267" sz="1275" spc="-67">
                <a:solidFill>
                  <a:srgbClr val="FFFFFF"/>
                </a:solidFill>
                <a:latin typeface="Lucida Sans"/>
                <a:cs typeface="Lucida Sans"/>
              </a:rPr>
              <a:t>h</a:t>
            </a:r>
            <a:r>
              <a:rPr dirty="0" baseline="-3267" sz="1275" spc="-97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dirty="0" baseline="-3267" sz="1275" spc="-7">
                <a:solidFill>
                  <a:srgbClr val="FFFFFF"/>
                </a:solidFill>
                <a:latin typeface="Lucida Sans"/>
                <a:cs typeface="Lucida Sans"/>
              </a:rPr>
              <a:t>w</a:t>
            </a:r>
            <a:r>
              <a:rPr dirty="0" baseline="-3267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50" spc="-25">
                <a:solidFill>
                  <a:srgbClr val="FFFFFF"/>
                </a:solidFill>
                <a:latin typeface="Lucida Sans"/>
                <a:cs typeface="Lucida Sans"/>
              </a:rPr>
              <a:t>w</a:t>
            </a:r>
            <a:r>
              <a:rPr dirty="0" sz="850" spc="-25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dirty="0" sz="850" spc="-8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50" spc="-35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dirty="0" sz="850" spc="-90">
                <a:solidFill>
                  <a:srgbClr val="FFFFFF"/>
                </a:solidFill>
                <a:latin typeface="Lucida Sans"/>
                <a:cs typeface="Lucida Sans"/>
              </a:rPr>
              <a:t>n</a:t>
            </a:r>
            <a:r>
              <a:rPr dirty="0" sz="850" spc="5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dirty="0" sz="850" spc="-45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dirty="0" sz="850" spc="-55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dirty="0" baseline="3267" sz="1275" spc="-7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dirty="0" baseline="3267" sz="1275" spc="-37">
                <a:solidFill>
                  <a:srgbClr val="FFFFFF"/>
                </a:solidFill>
                <a:latin typeface="Lucida Sans"/>
                <a:cs typeface="Lucida Sans"/>
              </a:rPr>
              <a:t>c</a:t>
            </a:r>
            <a:r>
              <a:rPr dirty="0" baseline="3267" sz="1275" spc="37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dirty="0" baseline="3267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3267" sz="1275" spc="-30">
                <a:solidFill>
                  <a:srgbClr val="FFFFFF"/>
                </a:solidFill>
                <a:latin typeface="Lucida Sans"/>
                <a:cs typeface="Lucida Sans"/>
              </a:rPr>
              <a:t>with</a:t>
            </a:r>
            <a:r>
              <a:rPr dirty="0" baseline="3267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6535" sz="1275" spc="-82">
                <a:solidFill>
                  <a:srgbClr val="FFFFFF"/>
                </a:solidFill>
                <a:latin typeface="Lucida Sans"/>
                <a:cs typeface="Lucida Sans"/>
              </a:rPr>
              <a:t>our</a:t>
            </a:r>
            <a:endParaRPr baseline="6535" sz="1275">
              <a:latin typeface="Lucida Sans"/>
              <a:cs typeface="Lucida Sans"/>
            </a:endParaRPr>
          </a:p>
        </p:txBody>
      </p:sp>
      <p:sp>
        <p:nvSpPr>
          <p:cNvPr id="18" name="object 18"/>
          <p:cNvSpPr txBox="1"/>
          <p:nvPr/>
        </p:nvSpPr>
        <p:spPr>
          <a:xfrm rot="21300000">
            <a:off x="5029561" y="4407528"/>
            <a:ext cx="2138231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5"/>
              </a:lnSpc>
            </a:pPr>
            <a:r>
              <a:rPr dirty="0" baseline="-6535" sz="1275" spc="-67">
                <a:solidFill>
                  <a:srgbClr val="FFFFFF"/>
                </a:solidFill>
                <a:latin typeface="Lucida Sans"/>
                <a:cs typeface="Lucida Sans"/>
              </a:rPr>
              <a:t>envir</a:t>
            </a:r>
            <a:r>
              <a:rPr dirty="0" baseline="-3267" sz="1275" spc="-67">
                <a:solidFill>
                  <a:srgbClr val="FFFFFF"/>
                </a:solidFill>
                <a:latin typeface="Lucida Sans"/>
                <a:cs typeface="Lucida Sans"/>
              </a:rPr>
              <a:t>onment,</a:t>
            </a:r>
            <a:r>
              <a:rPr dirty="0" baseline="-3267" sz="1275" spc="-18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50" spc="-35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dirty="0" sz="850" spc="-8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50" spc="-50">
                <a:solidFill>
                  <a:srgbClr val="FFFFFF"/>
                </a:solidFill>
                <a:latin typeface="Lucida Sans"/>
                <a:cs typeface="Lucida Sans"/>
              </a:rPr>
              <a:t>engineering</a:t>
            </a:r>
            <a:r>
              <a:rPr dirty="0" sz="850" spc="-8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3267" sz="1275" spc="-67">
                <a:solidFill>
                  <a:srgbClr val="FFFFFF"/>
                </a:solidFill>
                <a:latin typeface="Lucida Sans"/>
                <a:cs typeface="Lucida Sans"/>
              </a:rPr>
              <a:t>is</a:t>
            </a:r>
            <a:r>
              <a:rPr dirty="0" baseline="3267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6535" sz="1275" spc="-15">
                <a:solidFill>
                  <a:srgbClr val="FFFFFF"/>
                </a:solidFill>
                <a:latin typeface="Lucida Sans"/>
                <a:cs typeface="Lucida Sans"/>
              </a:rPr>
              <a:t>at</a:t>
            </a:r>
            <a:r>
              <a:rPr dirty="0" baseline="6535" sz="1275" spc="-1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6535" sz="1275" spc="-22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baseline="6535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6535" sz="1275" spc="-37">
                <a:solidFill>
                  <a:srgbClr val="FFFFFF"/>
                </a:solidFill>
                <a:latin typeface="Lucida Sans"/>
                <a:cs typeface="Lucida Sans"/>
              </a:rPr>
              <a:t>heart</a:t>
            </a:r>
            <a:endParaRPr baseline="6535" sz="1275">
              <a:latin typeface="Lucida Sans"/>
              <a:cs typeface="Lucida Sans"/>
            </a:endParaRPr>
          </a:p>
        </p:txBody>
      </p:sp>
      <p:sp>
        <p:nvSpPr>
          <p:cNvPr id="19" name="object 19"/>
          <p:cNvSpPr txBox="1"/>
          <p:nvPr/>
        </p:nvSpPr>
        <p:spPr>
          <a:xfrm rot="21300000">
            <a:off x="5662954" y="4490463"/>
            <a:ext cx="1539220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50"/>
              </a:lnSpc>
            </a:pPr>
            <a:r>
              <a:rPr dirty="0" sz="850" spc="-65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dirty="0" sz="850">
                <a:solidFill>
                  <a:srgbClr val="FFFFFF"/>
                </a:solidFill>
                <a:latin typeface="Lucida Sans"/>
                <a:cs typeface="Lucida Sans"/>
              </a:rPr>
              <a:t>f</a:t>
            </a:r>
            <a:r>
              <a:rPr dirty="0" sz="850" spc="-10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50" spc="-45">
                <a:solidFill>
                  <a:srgbClr val="FFFFFF"/>
                </a:solidFill>
                <a:latin typeface="Lucida Sans"/>
                <a:cs typeface="Lucida Sans"/>
              </a:rPr>
              <a:t>finding</a:t>
            </a:r>
            <a:r>
              <a:rPr dirty="0" sz="850" spc="-8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3267" sz="1275" spc="-67">
                <a:solidFill>
                  <a:srgbClr val="FFFFFF"/>
                </a:solidFill>
                <a:latin typeface="Lucida Sans"/>
                <a:cs typeface="Lucida Sans"/>
              </a:rPr>
              <a:t>su</a:t>
            </a:r>
            <a:r>
              <a:rPr dirty="0" baseline="3267" sz="1275" spc="-89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r>
              <a:rPr dirty="0" baseline="6535" sz="1275" spc="-44">
                <a:solidFill>
                  <a:srgbClr val="FFFFFF"/>
                </a:solidFill>
                <a:latin typeface="Lucida Sans"/>
                <a:cs typeface="Lucida Sans"/>
              </a:rPr>
              <a:t>tainable</a:t>
            </a:r>
            <a:r>
              <a:rPr dirty="0" baseline="6535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6535" sz="1275" spc="-67">
                <a:solidFill>
                  <a:srgbClr val="FFFFFF"/>
                </a:solidFill>
                <a:latin typeface="Lucida Sans"/>
                <a:cs typeface="Lucida Sans"/>
              </a:rPr>
              <a:t>solutions.</a:t>
            </a:r>
            <a:endParaRPr baseline="6535" sz="1275">
              <a:latin typeface="Lucida Sans"/>
              <a:cs typeface="Lucida Sans"/>
            </a:endParaRPr>
          </a:p>
        </p:txBody>
      </p:sp>
      <p:sp>
        <p:nvSpPr>
          <p:cNvPr id="20" name="object 20"/>
          <p:cNvSpPr txBox="1"/>
          <p:nvPr/>
        </p:nvSpPr>
        <p:spPr>
          <a:xfrm rot="21300000">
            <a:off x="5367827" y="4680683"/>
            <a:ext cx="1826278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50"/>
              </a:lnSpc>
            </a:pPr>
            <a:r>
              <a:rPr dirty="0" sz="850" spc="-40">
                <a:solidFill>
                  <a:srgbClr val="FFFFFF"/>
                </a:solidFill>
                <a:latin typeface="Lucida Sans"/>
                <a:cs typeface="Lucida Sans"/>
              </a:rPr>
              <a:t>Find</a:t>
            </a:r>
            <a:r>
              <a:rPr dirty="0" sz="850" spc="-8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3267" sz="1275" spc="-82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r>
              <a:rPr dirty="0" baseline="3267" sz="1275" spc="7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dirty="0" baseline="3267" sz="1275" spc="-60">
                <a:solidFill>
                  <a:srgbClr val="FFFFFF"/>
                </a:solidFill>
                <a:latin typeface="Lucida Sans"/>
                <a:cs typeface="Lucida Sans"/>
              </a:rPr>
              <a:t>ories</a:t>
            </a:r>
            <a:r>
              <a:rPr dirty="0" baseline="3267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3267" sz="1275" spc="-97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dirty="0" baseline="6535" sz="1275">
                <a:solidFill>
                  <a:srgbClr val="FFFFFF"/>
                </a:solidFill>
                <a:latin typeface="Lucida Sans"/>
                <a:cs typeface="Lucida Sans"/>
              </a:rPr>
              <a:t>f</a:t>
            </a:r>
            <a:r>
              <a:rPr dirty="0" baseline="6535" sz="1275" spc="-15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6535" sz="1275" spc="-75">
                <a:solidFill>
                  <a:srgbClr val="FFFFFF"/>
                </a:solidFill>
                <a:latin typeface="Lucida Sans"/>
                <a:cs typeface="Lucida Sans"/>
              </a:rPr>
              <a:t>inspiring</a:t>
            </a:r>
            <a:r>
              <a:rPr dirty="0" baseline="6535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9803" sz="1275" spc="-67">
                <a:solidFill>
                  <a:srgbClr val="FFFFFF"/>
                </a:solidFill>
                <a:latin typeface="Lucida Sans"/>
                <a:cs typeface="Lucida Sans"/>
              </a:rPr>
              <a:t>enginee</a:t>
            </a:r>
            <a:r>
              <a:rPr dirty="0" baseline="9803" sz="1275" spc="-82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dirty="0" baseline="13071" sz="1275" spc="-52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r>
              <a:rPr dirty="0" baseline="13071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13071" sz="1275" spc="-52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endParaRPr baseline="13071" sz="1275">
              <a:latin typeface="Lucida Sans"/>
              <a:cs typeface="Lucida Sans"/>
            </a:endParaRPr>
          </a:p>
        </p:txBody>
      </p:sp>
      <p:sp>
        <p:nvSpPr>
          <p:cNvPr id="21" name="object 21"/>
          <p:cNvSpPr txBox="1"/>
          <p:nvPr/>
        </p:nvSpPr>
        <p:spPr>
          <a:xfrm rot="21300000">
            <a:off x="5132149" y="4812455"/>
            <a:ext cx="2073546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50"/>
              </a:lnSpc>
            </a:pPr>
            <a:r>
              <a:rPr dirty="0" sz="850" spc="-55">
                <a:solidFill>
                  <a:srgbClr val="FFFFFF"/>
                </a:solidFill>
                <a:latin typeface="Lucida Sans"/>
                <a:cs typeface="Lucida Sans"/>
              </a:rPr>
              <a:t>bring</a:t>
            </a:r>
            <a:r>
              <a:rPr dirty="0" sz="850" spc="-9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3267" sz="1275" spc="-22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baseline="3267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3267" sz="1275" spc="-37">
                <a:solidFill>
                  <a:srgbClr val="FFFFFF"/>
                </a:solidFill>
                <a:latin typeface="Lucida Sans"/>
                <a:cs typeface="Lucida Sans"/>
              </a:rPr>
              <a:t>w</a:t>
            </a:r>
            <a:r>
              <a:rPr dirty="0" baseline="3267" sz="1275" spc="-82">
                <a:solidFill>
                  <a:srgbClr val="FFFFFF"/>
                </a:solidFill>
                <a:latin typeface="Lucida Sans"/>
                <a:cs typeface="Lucida Sans"/>
              </a:rPr>
              <a:t>ork</a:t>
            </a:r>
            <a:r>
              <a:rPr dirty="0" baseline="3267" sz="1275" spc="-1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6535" sz="1275" spc="-22">
                <a:solidFill>
                  <a:srgbClr val="FFFFFF"/>
                </a:solidFill>
                <a:latin typeface="Lucida Sans"/>
                <a:cs typeface="Lucida Sans"/>
              </a:rPr>
              <a:t>th</a:t>
            </a:r>
            <a:r>
              <a:rPr dirty="0" baseline="6535" sz="1275" spc="-6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dirty="0" baseline="6535" sz="1275" spc="37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dirty="0" baseline="6535" sz="1275" spc="-142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6535" sz="1275" spc="-22">
                <a:solidFill>
                  <a:srgbClr val="FFFFFF"/>
                </a:solidFill>
                <a:latin typeface="Lucida Sans"/>
                <a:cs typeface="Lucida Sans"/>
              </a:rPr>
              <a:t>th</a:t>
            </a:r>
            <a:r>
              <a:rPr dirty="0" baseline="6535" sz="1275" spc="-67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dirty="0" baseline="9803" sz="1275" spc="-7">
                <a:solidFill>
                  <a:srgbClr val="FFFFFF"/>
                </a:solidFill>
                <a:latin typeface="Lucida Sans"/>
                <a:cs typeface="Lucida Sans"/>
              </a:rPr>
              <a:t>y</a:t>
            </a:r>
            <a:r>
              <a:rPr dirty="0" baseline="9803" sz="1275" spc="-1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9803" sz="1275" spc="-60">
                <a:solidFill>
                  <a:srgbClr val="FFFFFF"/>
                </a:solidFill>
                <a:latin typeface="Lucida Sans"/>
                <a:cs typeface="Lucida Sans"/>
              </a:rPr>
              <a:t>do</a:t>
            </a:r>
            <a:r>
              <a:rPr dirty="0" baseline="9803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9803" sz="1275" spc="-52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dirty="0" baseline="9803" sz="1275" spc="-135">
                <a:solidFill>
                  <a:srgbClr val="FFFFFF"/>
                </a:solidFill>
                <a:latin typeface="Lucida Sans"/>
                <a:cs typeface="Lucida Sans"/>
              </a:rPr>
              <a:t>n</a:t>
            </a:r>
            <a:r>
              <a:rPr dirty="0" baseline="9803" sz="1275" spc="7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dirty="0" baseline="9803" sz="1275" spc="-60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dirty="0" baseline="9803" sz="1275" spc="-1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13071" sz="1275" spc="-44">
                <a:solidFill>
                  <a:srgbClr val="FFFFFF"/>
                </a:solidFill>
                <a:latin typeface="Lucida Sans"/>
                <a:cs typeface="Lucida Sans"/>
              </a:rPr>
              <a:t>y</a:t>
            </a:r>
            <a:r>
              <a:rPr dirty="0" baseline="13071" sz="1275" spc="-82">
                <a:solidFill>
                  <a:srgbClr val="FFFFFF"/>
                </a:solidFill>
                <a:latin typeface="Lucida Sans"/>
                <a:cs typeface="Lucida Sans"/>
              </a:rPr>
              <a:t>our</a:t>
            </a:r>
            <a:r>
              <a:rPr dirty="0" baseline="13071" sz="1275" spc="-15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13071" sz="1275" spc="-60">
                <a:solidFill>
                  <a:srgbClr val="FFFFFF"/>
                </a:solidFill>
                <a:latin typeface="Lucida Sans"/>
                <a:cs typeface="Lucida Sans"/>
              </a:rPr>
              <a:t>home</a:t>
            </a:r>
            <a:endParaRPr baseline="13071" sz="1275">
              <a:latin typeface="Lucida Sans"/>
              <a:cs typeface="Lucida Sans"/>
            </a:endParaRPr>
          </a:p>
        </p:txBody>
      </p:sp>
      <p:sp>
        <p:nvSpPr>
          <p:cNvPr id="22" name="object 22"/>
          <p:cNvSpPr txBox="1"/>
          <p:nvPr/>
        </p:nvSpPr>
        <p:spPr>
          <a:xfrm rot="21300000">
            <a:off x="6587432" y="4850003"/>
            <a:ext cx="656634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50"/>
              </a:lnSpc>
            </a:pPr>
            <a:r>
              <a:rPr dirty="0" sz="850" spc="-50">
                <a:solidFill>
                  <a:srgbClr val="FFFFFF"/>
                </a:solidFill>
                <a:latin typeface="Lucida Sans"/>
                <a:cs typeface="Lucida Sans"/>
              </a:rPr>
              <a:t>or</a:t>
            </a:r>
            <a:r>
              <a:rPr dirty="0" sz="850" spc="-10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50" spc="-35">
                <a:solidFill>
                  <a:srgbClr val="FFFFFF"/>
                </a:solidFill>
                <a:latin typeface="Lucida Sans"/>
                <a:cs typeface="Lucida Sans"/>
              </a:rPr>
              <a:t>class</a:t>
            </a:r>
            <a:r>
              <a:rPr dirty="0" sz="850" spc="-55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dirty="0" baseline="3267" sz="1275" spc="-75">
                <a:solidFill>
                  <a:srgbClr val="FFFFFF"/>
                </a:solidFill>
                <a:latin typeface="Lucida Sans"/>
                <a:cs typeface="Lucida Sans"/>
              </a:rPr>
              <a:t>oom.</a:t>
            </a:r>
            <a:endParaRPr baseline="3267" sz="1275">
              <a:latin typeface="Lucida Sans"/>
              <a:cs typeface="Lucida Sans"/>
            </a:endParaRPr>
          </a:p>
        </p:txBody>
      </p:sp>
      <p:sp>
        <p:nvSpPr>
          <p:cNvPr id="23" name="object 23"/>
          <p:cNvSpPr txBox="1"/>
          <p:nvPr/>
        </p:nvSpPr>
        <p:spPr>
          <a:xfrm rot="21300000">
            <a:off x="2522864" y="3513125"/>
            <a:ext cx="3712390" cy="7727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85"/>
              </a:lnSpc>
            </a:pPr>
            <a:r>
              <a:rPr dirty="0" sz="6050" spc="-635" b="1">
                <a:latin typeface="Arial Narrow"/>
                <a:cs typeface="Arial Narrow"/>
              </a:rPr>
              <a:t>SUS</a:t>
            </a:r>
            <a:r>
              <a:rPr dirty="0" sz="6050" spc="-635" b="1">
                <a:latin typeface="Arial Narrow"/>
                <a:cs typeface="Arial Narrow"/>
              </a:rPr>
              <a:t>T</a:t>
            </a:r>
            <a:r>
              <a:rPr dirty="0" sz="6050" spc="-635" b="1">
                <a:latin typeface="Arial Narrow"/>
                <a:cs typeface="Arial Narrow"/>
              </a:rPr>
              <a:t>AINABLE</a:t>
            </a:r>
            <a:endParaRPr sz="605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306893" y="3423744"/>
            <a:ext cx="856615" cy="506095"/>
          </a:xfrm>
          <a:custGeom>
            <a:avLst/>
            <a:gdLst/>
            <a:ahLst/>
            <a:cxnLst/>
            <a:rect l="l" t="t" r="r" b="b"/>
            <a:pathLst>
              <a:path w="856615" h="506095">
                <a:moveTo>
                  <a:pt x="813104" y="0"/>
                </a:moveTo>
                <a:lnTo>
                  <a:pt x="0" y="83312"/>
                </a:lnTo>
                <a:lnTo>
                  <a:pt x="43319" y="506082"/>
                </a:lnTo>
                <a:lnTo>
                  <a:pt x="856424" y="422770"/>
                </a:lnTo>
                <a:lnTo>
                  <a:pt x="8131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 rot="21300000">
            <a:off x="6368965" y="3524481"/>
            <a:ext cx="716107" cy="184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90"/>
              </a:lnSpc>
            </a:pPr>
            <a:r>
              <a:rPr dirty="0" sz="1450" spc="145" b="1">
                <a:latin typeface="Calibri"/>
                <a:cs typeface="Calibri"/>
              </a:rPr>
              <a:t>S</a:t>
            </a:r>
            <a:r>
              <a:rPr dirty="0" sz="1450" spc="65" b="1">
                <a:latin typeface="Calibri"/>
                <a:cs typeface="Calibri"/>
              </a:rPr>
              <a:t>tude</a:t>
            </a:r>
            <a:r>
              <a:rPr dirty="0" sz="1450" spc="35" b="1">
                <a:latin typeface="Calibri"/>
                <a:cs typeface="Calibri"/>
              </a:rPr>
              <a:t>n</a:t>
            </a:r>
            <a:r>
              <a:rPr dirty="0" baseline="1915" sz="2175" spc="209" b="1">
                <a:latin typeface="Calibri"/>
                <a:cs typeface="Calibri"/>
              </a:rPr>
              <a:t>t</a:t>
            </a:r>
            <a:endParaRPr baseline="1915" sz="2175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 rot="21300000">
            <a:off x="6381855" y="3701916"/>
            <a:ext cx="524339" cy="184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85"/>
              </a:lnSpc>
            </a:pPr>
            <a:r>
              <a:rPr dirty="0" sz="1450" spc="50" b="1">
                <a:latin typeface="Calibri"/>
                <a:cs typeface="Calibri"/>
              </a:rPr>
              <a:t>Guide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300" y="1061712"/>
            <a:ext cx="3379470" cy="768350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550"/>
              </a:spcBef>
            </a:pPr>
            <a:r>
              <a:rPr dirty="0" sz="1500" spc="-85" b="1">
                <a:latin typeface="Arial Narrow"/>
                <a:cs typeface="Arial Narrow"/>
              </a:rPr>
              <a:t>Olivia’s </a:t>
            </a:r>
            <a:r>
              <a:rPr dirty="0" sz="1500" spc="-5" b="1">
                <a:latin typeface="Arial Narrow"/>
                <a:cs typeface="Arial Narrow"/>
              </a:rPr>
              <a:t>role, </a:t>
            </a:r>
            <a:r>
              <a:rPr dirty="0" sz="1500" spc="-65" b="1">
                <a:latin typeface="Arial Narrow"/>
                <a:cs typeface="Arial Narrow"/>
              </a:rPr>
              <a:t>both </a:t>
            </a:r>
            <a:r>
              <a:rPr dirty="0" sz="1500" b="1">
                <a:latin typeface="Arial Narrow"/>
                <a:cs typeface="Arial Narrow"/>
              </a:rPr>
              <a:t>at </a:t>
            </a:r>
            <a:r>
              <a:rPr dirty="0" sz="1500" spc="-150" b="1">
                <a:latin typeface="Arial Narrow"/>
                <a:cs typeface="Arial Narrow"/>
              </a:rPr>
              <a:t>Lush </a:t>
            </a:r>
            <a:r>
              <a:rPr dirty="0" sz="1500" spc="-100" b="1">
                <a:latin typeface="Arial Narrow"/>
                <a:cs typeface="Arial Narrow"/>
              </a:rPr>
              <a:t>and </a:t>
            </a:r>
            <a:r>
              <a:rPr dirty="0" sz="1500" b="1">
                <a:latin typeface="Arial Narrow"/>
                <a:cs typeface="Arial Narrow"/>
              </a:rPr>
              <a:t>at </a:t>
            </a:r>
            <a:r>
              <a:rPr dirty="0" sz="1500" spc="-110" b="1">
                <a:latin typeface="Arial Narrow"/>
                <a:cs typeface="Arial Narrow"/>
              </a:rPr>
              <a:t>Resource </a:t>
            </a:r>
            <a:r>
              <a:rPr dirty="0" sz="1500" spc="-65" b="1">
                <a:latin typeface="Arial Narrow"/>
                <a:cs typeface="Arial Narrow"/>
              </a:rPr>
              <a:t>Futures </a:t>
            </a:r>
            <a:r>
              <a:rPr dirty="0" sz="1500" spc="-330" b="1">
                <a:latin typeface="Arial Narrow"/>
                <a:cs typeface="Arial Narrow"/>
              </a:rPr>
              <a:t> </a:t>
            </a:r>
            <a:r>
              <a:rPr dirty="0" sz="1500" spc="-65" b="1">
                <a:latin typeface="Arial Narrow"/>
                <a:cs typeface="Arial Narrow"/>
              </a:rPr>
              <a:t>in</a:t>
            </a:r>
            <a:r>
              <a:rPr dirty="0" sz="1500" spc="-90" b="1">
                <a:latin typeface="Arial Narrow"/>
                <a:cs typeface="Arial Narrow"/>
              </a:rPr>
              <a:t>v</a:t>
            </a:r>
            <a:r>
              <a:rPr dirty="0" sz="1500" spc="20" b="1">
                <a:latin typeface="Arial Narrow"/>
                <a:cs typeface="Arial Narrow"/>
              </a:rPr>
              <a:t>o</a:t>
            </a:r>
            <a:r>
              <a:rPr dirty="0" sz="1500" spc="-35" b="1">
                <a:latin typeface="Arial Narrow"/>
                <a:cs typeface="Arial Narrow"/>
              </a:rPr>
              <a:t>l</a:t>
            </a:r>
            <a:r>
              <a:rPr dirty="0" sz="1500" spc="-100" b="1">
                <a:latin typeface="Arial Narrow"/>
                <a:cs typeface="Arial Narrow"/>
              </a:rPr>
              <a:t>ve</a:t>
            </a:r>
            <a:r>
              <a:rPr dirty="0" sz="1500" spc="-114" b="1">
                <a:latin typeface="Arial Narrow"/>
                <a:cs typeface="Arial Narrow"/>
              </a:rPr>
              <a:t>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60" b="1">
                <a:latin typeface="Arial Narrow"/>
                <a:cs typeface="Arial Narrow"/>
              </a:rPr>
              <a:t>investi</a:t>
            </a:r>
            <a:r>
              <a:rPr dirty="0" sz="1500" spc="-90" b="1">
                <a:latin typeface="Arial Narrow"/>
                <a:cs typeface="Arial Narrow"/>
              </a:rPr>
              <a:t>g</a:t>
            </a:r>
            <a:r>
              <a:rPr dirty="0" sz="1500" spc="-120" b="1">
                <a:latin typeface="Arial Narrow"/>
                <a:cs typeface="Arial Narrow"/>
              </a:rPr>
              <a:t>a</a:t>
            </a:r>
            <a:r>
              <a:rPr dirty="0" sz="1500" spc="-35" b="1">
                <a:latin typeface="Arial Narrow"/>
                <a:cs typeface="Arial Narrow"/>
              </a:rPr>
              <a:t>tin</a:t>
            </a:r>
            <a:r>
              <a:rPr dirty="0" sz="1500" spc="-70" b="1">
                <a:latin typeface="Arial Narrow"/>
                <a:cs typeface="Arial Narrow"/>
              </a:rPr>
              <a:t>g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5" b="1">
                <a:latin typeface="Arial Narrow"/>
                <a:cs typeface="Arial Narrow"/>
              </a:rPr>
              <a:t>th</a:t>
            </a:r>
            <a:r>
              <a:rPr dirty="0" sz="1500" spc="-45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04" b="1">
                <a:latin typeface="Arial Narrow"/>
                <a:cs typeface="Arial Narrow"/>
              </a:rPr>
              <a:t>m</a:t>
            </a:r>
            <a:r>
              <a:rPr dirty="0" sz="1500" spc="-185" b="1">
                <a:latin typeface="Arial Narrow"/>
                <a:cs typeface="Arial Narrow"/>
              </a:rPr>
              <a:t>a</a:t>
            </a:r>
            <a:r>
              <a:rPr dirty="0" sz="1500" spc="15" b="1">
                <a:latin typeface="Arial Narrow"/>
                <a:cs typeface="Arial Narrow"/>
              </a:rPr>
              <a:t>terial</a:t>
            </a:r>
            <a:r>
              <a:rPr dirty="0" sz="1500" spc="5" b="1">
                <a:latin typeface="Arial Narrow"/>
                <a:cs typeface="Arial Narrow"/>
              </a:rPr>
              <a:t>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30" b="1">
                <a:latin typeface="Arial Narrow"/>
                <a:cs typeface="Arial Narrow"/>
              </a:rPr>
              <a:t>w</a:t>
            </a:r>
            <a:r>
              <a:rPr dirty="0" sz="1500" spc="-105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25" b="1">
                <a:latin typeface="Arial Narrow"/>
                <a:cs typeface="Arial Narrow"/>
              </a:rPr>
              <a:t>use</a:t>
            </a:r>
            <a:r>
              <a:rPr dirty="0" sz="1500" spc="-70" b="1">
                <a:latin typeface="Arial Narrow"/>
                <a:cs typeface="Arial Narrow"/>
              </a:rPr>
              <a:t>,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50" b="1">
                <a:latin typeface="Arial Narrow"/>
                <a:cs typeface="Arial Narrow"/>
              </a:rPr>
              <a:t>where  </a:t>
            </a:r>
            <a:r>
              <a:rPr dirty="0" sz="1500" spc="-40" b="1">
                <a:latin typeface="Arial Narrow"/>
                <a:cs typeface="Arial Narrow"/>
              </a:rPr>
              <a:t>the</a:t>
            </a:r>
            <a:r>
              <a:rPr dirty="0" sz="1500" spc="-60" b="1">
                <a:latin typeface="Arial Narrow"/>
                <a:cs typeface="Arial Narrow"/>
              </a:rPr>
              <a:t>y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65" b="1">
                <a:latin typeface="Arial Narrow"/>
                <a:cs typeface="Arial Narrow"/>
              </a:rPr>
              <a:t>com</a:t>
            </a:r>
            <a:r>
              <a:rPr dirty="0" sz="1500" spc="-145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50" b="1">
                <a:latin typeface="Arial Narrow"/>
                <a:cs typeface="Arial Narrow"/>
              </a:rPr>
              <a:t>from</a:t>
            </a:r>
            <a:r>
              <a:rPr dirty="0" sz="1500" spc="-35" b="1">
                <a:latin typeface="Arial Narrow"/>
                <a:cs typeface="Arial Narrow"/>
              </a:rPr>
              <a:t>,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05" b="1">
                <a:latin typeface="Arial Narrow"/>
                <a:cs typeface="Arial Narrow"/>
              </a:rPr>
              <a:t>ho</a:t>
            </a:r>
            <a:r>
              <a:rPr dirty="0" sz="1500" spc="-150" b="1">
                <a:latin typeface="Arial Narrow"/>
                <a:cs typeface="Arial Narrow"/>
              </a:rPr>
              <a:t>w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40" b="1">
                <a:latin typeface="Arial Narrow"/>
                <a:cs typeface="Arial Narrow"/>
              </a:rPr>
              <a:t>the</a:t>
            </a:r>
            <a:r>
              <a:rPr dirty="0" sz="1500" spc="-60" b="1">
                <a:latin typeface="Arial Narrow"/>
                <a:cs typeface="Arial Narrow"/>
              </a:rPr>
              <a:t>y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5" b="1">
                <a:latin typeface="Arial Narrow"/>
                <a:cs typeface="Arial Narrow"/>
              </a:rPr>
              <a:t>ar</a:t>
            </a:r>
            <a:r>
              <a:rPr dirty="0" sz="1500" spc="-30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95" b="1">
                <a:latin typeface="Arial Narrow"/>
                <a:cs typeface="Arial Narrow"/>
              </a:rPr>
              <a:t>produce</a:t>
            </a:r>
            <a:r>
              <a:rPr dirty="0" sz="1500" spc="-120" b="1">
                <a:latin typeface="Arial Narrow"/>
                <a:cs typeface="Arial Narrow"/>
              </a:rPr>
              <a:t>d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95" b="1">
                <a:latin typeface="Arial Narrow"/>
                <a:cs typeface="Arial Narrow"/>
              </a:rPr>
              <a:t>an</a:t>
            </a:r>
            <a:r>
              <a:rPr dirty="0" sz="1500" spc="-114" b="1">
                <a:latin typeface="Arial Narrow"/>
                <a:cs typeface="Arial Narrow"/>
              </a:rPr>
              <a:t>d</a:t>
            </a:r>
            <a:r>
              <a:rPr dirty="0" sz="1500" spc="-65" b="1">
                <a:latin typeface="Arial Narrow"/>
                <a:cs typeface="Arial Narrow"/>
              </a:rPr>
              <a:t>,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75" b="1">
                <a:latin typeface="Arial Narrow"/>
                <a:cs typeface="Arial Narrow"/>
              </a:rPr>
              <a:t>most  </a:t>
            </a:r>
            <a:r>
              <a:rPr dirty="0" sz="1500" spc="-65" b="1">
                <a:latin typeface="Arial Narrow"/>
                <a:cs typeface="Arial Narrow"/>
              </a:rPr>
              <a:t>impor</a:t>
            </a:r>
            <a:r>
              <a:rPr dirty="0" sz="1500" spc="-95" b="1">
                <a:latin typeface="Arial Narrow"/>
                <a:cs typeface="Arial Narrow"/>
              </a:rPr>
              <a:t>t</a:t>
            </a:r>
            <a:r>
              <a:rPr dirty="0" sz="1500" spc="40" b="1">
                <a:latin typeface="Arial Narrow"/>
                <a:cs typeface="Arial Narrow"/>
              </a:rPr>
              <a:t>ant</a:t>
            </a:r>
            <a:r>
              <a:rPr dirty="0" sz="1500" spc="-65" b="1">
                <a:latin typeface="Arial Narrow"/>
                <a:cs typeface="Arial Narrow"/>
              </a:rPr>
              <a:t>l</a:t>
            </a:r>
            <a:r>
              <a:rPr dirty="0" sz="1500" spc="-200" b="1">
                <a:latin typeface="Arial Narrow"/>
                <a:cs typeface="Arial Narrow"/>
              </a:rPr>
              <a:t>y</a:t>
            </a:r>
            <a:r>
              <a:rPr dirty="0" sz="1500" spc="-65" b="1">
                <a:latin typeface="Arial Narrow"/>
                <a:cs typeface="Arial Narrow"/>
              </a:rPr>
              <a:t>,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95" b="1">
                <a:latin typeface="Arial Narrow"/>
                <a:cs typeface="Arial Narrow"/>
              </a:rPr>
              <a:t>wh</a:t>
            </a:r>
            <a:r>
              <a:rPr dirty="0" sz="1500" spc="-130" b="1">
                <a:latin typeface="Arial Narrow"/>
                <a:cs typeface="Arial Narrow"/>
              </a:rPr>
              <a:t>a</a:t>
            </a:r>
            <a:r>
              <a:rPr dirty="0" sz="1500" spc="120" b="1">
                <a:latin typeface="Arial Narrow"/>
                <a:cs typeface="Arial Narrow"/>
              </a:rPr>
              <a:t>t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30" b="1">
                <a:latin typeface="Arial Narrow"/>
                <a:cs typeface="Arial Narrow"/>
              </a:rPr>
              <a:t>w</a:t>
            </a:r>
            <a:r>
              <a:rPr dirty="0" sz="1500" spc="-105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0" b="1">
                <a:latin typeface="Arial Narrow"/>
                <a:cs typeface="Arial Narrow"/>
              </a:rPr>
              <a:t>thro</a:t>
            </a:r>
            <a:r>
              <a:rPr dirty="0" sz="1500" spc="-40" b="1">
                <a:latin typeface="Arial Narrow"/>
                <a:cs typeface="Arial Narrow"/>
              </a:rPr>
              <a:t>w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85" b="1">
                <a:latin typeface="Arial Narrow"/>
                <a:cs typeface="Arial Narrow"/>
              </a:rPr>
              <a:t>a</a:t>
            </a:r>
            <a:r>
              <a:rPr dirty="0" sz="1500" spc="-125" b="1">
                <a:latin typeface="Arial Narrow"/>
                <a:cs typeface="Arial Narrow"/>
              </a:rPr>
              <a:t>w</a:t>
            </a:r>
            <a:r>
              <a:rPr dirty="0" sz="1500" spc="-135" b="1">
                <a:latin typeface="Arial Narrow"/>
                <a:cs typeface="Arial Narrow"/>
              </a:rPr>
              <a:t>a</a:t>
            </a:r>
            <a:r>
              <a:rPr dirty="0" sz="1500" spc="-200" b="1">
                <a:latin typeface="Arial Narrow"/>
                <a:cs typeface="Arial Narrow"/>
              </a:rPr>
              <a:t>y</a:t>
            </a:r>
            <a:r>
              <a:rPr dirty="0" sz="1500" spc="-65" b="1">
                <a:latin typeface="Arial Narrow"/>
                <a:cs typeface="Arial Narrow"/>
              </a:rPr>
              <a:t>.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300" y="1870779"/>
            <a:ext cx="1777364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0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big</a:t>
            </a:r>
            <a:r>
              <a:rPr dirty="0" sz="850" spc="50">
                <a:latin typeface="Gill Sans MT"/>
                <a:cs typeface="Gill Sans MT"/>
              </a:rPr>
              <a:t>g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esou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ces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50">
                <a:latin typeface="Gill Sans MT"/>
                <a:cs typeface="Gill Sans MT"/>
              </a:rPr>
              <a:t>consume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globally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course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plastic!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2242559"/>
            <a:ext cx="1738630" cy="774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40" b="1">
                <a:latin typeface="Calibri"/>
                <a:cs typeface="Calibri"/>
              </a:rPr>
              <a:t>Plastics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everywhere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everywhere.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integral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part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modern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life.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Their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inc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55">
                <a:latin typeface="Gill Sans MT"/>
                <a:cs typeface="Gill Sans MT"/>
              </a:rPr>
              <a:t>eased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w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55">
                <a:latin typeface="Gill Sans MT"/>
                <a:cs typeface="Gill Sans MT"/>
              </a:rPr>
              <a:t>ty</a:t>
            </a:r>
            <a:r>
              <a:rPr dirty="0" sz="850" spc="35">
                <a:latin typeface="Gill Sans MT"/>
                <a:cs typeface="Gill Sans MT"/>
              </a:rPr>
              <a:t>-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20">
                <a:latin typeface="Gill Sans MT"/>
                <a:cs typeface="Gill Sans MT"/>
              </a:rPr>
              <a:t>old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 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last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50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years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expected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2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double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again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next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20.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3110046"/>
            <a:ext cx="1732914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-135">
                <a:latin typeface="Gill Sans MT"/>
                <a:cs typeface="Gill Sans MT"/>
              </a:rPr>
              <a:t>T</a:t>
            </a:r>
            <a:r>
              <a:rPr dirty="0" sz="850" spc="60">
                <a:latin typeface="Gill Sans MT"/>
                <a:cs typeface="Gill Sans MT"/>
              </a:rPr>
              <a:t>od</a:t>
            </a:r>
            <a:r>
              <a:rPr dirty="0" sz="850" spc="25">
                <a:latin typeface="Gill Sans MT"/>
                <a:cs typeface="Gill Sans MT"/>
              </a:rPr>
              <a:t>a</a:t>
            </a:r>
            <a:r>
              <a:rPr dirty="0" sz="850" spc="15">
                <a:latin typeface="Gill Sans MT"/>
                <a:cs typeface="Gill Sans MT"/>
              </a:rPr>
              <a:t>y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nearl</a:t>
            </a:r>
            <a:r>
              <a:rPr dirty="0" sz="850" spc="30">
                <a:latin typeface="Gill Sans MT"/>
                <a:cs typeface="Gill Sans MT"/>
              </a:rPr>
              <a:t>y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50">
                <a:latin typeface="Gill Sans MT"/>
                <a:cs typeface="Gill Sans MT"/>
              </a:rPr>
              <a:t>v</a:t>
            </a:r>
            <a:r>
              <a:rPr dirty="0" sz="850" spc="15">
                <a:latin typeface="Gill Sans MT"/>
                <a:cs typeface="Gill Sans MT"/>
              </a:rPr>
              <a:t>er</a:t>
            </a:r>
            <a:r>
              <a:rPr dirty="0" sz="850" spc="5">
                <a:latin typeface="Gill Sans MT"/>
                <a:cs typeface="Gill Sans MT"/>
              </a:rPr>
              <a:t>y</a:t>
            </a:r>
            <a:r>
              <a:rPr dirty="0" sz="850" spc="35">
                <a:latin typeface="Gill Sans MT"/>
                <a:cs typeface="Gill Sans MT"/>
              </a:rPr>
              <a:t>one</a:t>
            </a:r>
            <a:r>
              <a:rPr dirty="0" sz="850" spc="10">
                <a:latin typeface="Gill Sans MT"/>
                <a:cs typeface="Gill Sans MT"/>
              </a:rPr>
              <a:t>,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50">
                <a:latin typeface="Gill Sans MT"/>
                <a:cs typeface="Gill Sans MT"/>
              </a:rPr>
              <a:t>v</a:t>
            </a:r>
            <a:r>
              <a:rPr dirty="0" sz="850" spc="15">
                <a:latin typeface="Gill Sans MT"/>
                <a:cs typeface="Gill Sans MT"/>
              </a:rPr>
              <a:t>erywhe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20">
                <a:latin typeface="Gill Sans MT"/>
                <a:cs typeface="Gill Sans MT"/>
              </a:rPr>
              <a:t>e,  </a:t>
            </a:r>
            <a:r>
              <a:rPr dirty="0" sz="850" spc="25">
                <a:latin typeface="Gill Sans MT"/>
                <a:cs typeface="Gill Sans MT"/>
              </a:rPr>
              <a:t>every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day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comes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into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contact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55300" y="1870456"/>
            <a:ext cx="1825625" cy="15176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271145">
              <a:lnSpc>
                <a:spcPts val="980"/>
              </a:lnSpc>
              <a:spcBef>
                <a:spcPts val="165"/>
              </a:spcBef>
            </a:pPr>
            <a:r>
              <a:rPr dirty="0" sz="850" spc="30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plastics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–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especially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plastic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packaging.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dirty="0" sz="1100" spc="30" b="1">
                <a:solidFill>
                  <a:srgbClr val="41BBC6"/>
                </a:solidFill>
                <a:latin typeface="Calibri"/>
                <a:cs typeface="Calibri"/>
              </a:rPr>
              <a:t>One</a:t>
            </a:r>
            <a:r>
              <a:rPr dirty="0" sz="1100" spc="-4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35" b="1">
                <a:solidFill>
                  <a:srgbClr val="41BBC6"/>
                </a:solidFill>
                <a:latin typeface="Calibri"/>
                <a:cs typeface="Calibri"/>
              </a:rPr>
              <a:t>minute</a:t>
            </a:r>
            <a:r>
              <a:rPr dirty="0" sz="1100" spc="-4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50" b="1">
                <a:solidFill>
                  <a:srgbClr val="41BBC6"/>
                </a:solidFill>
                <a:latin typeface="Calibri"/>
                <a:cs typeface="Calibri"/>
              </a:rPr>
              <a:t>plastic</a:t>
            </a:r>
            <a:r>
              <a:rPr dirty="0" sz="110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35" b="1">
                <a:solidFill>
                  <a:srgbClr val="41BBC6"/>
                </a:solidFill>
                <a:latin typeface="Calibri"/>
                <a:cs typeface="Calibri"/>
              </a:rPr>
              <a:t>challenge</a:t>
            </a:r>
            <a:endParaRPr sz="1100">
              <a:latin typeface="Calibri"/>
              <a:cs typeface="Calibri"/>
            </a:endParaRPr>
          </a:p>
          <a:p>
            <a:pPr marL="12700" marR="35560">
              <a:lnSpc>
                <a:spcPts val="940"/>
              </a:lnSpc>
              <a:spcBef>
                <a:spcPts val="570"/>
              </a:spcBef>
            </a:pPr>
            <a:r>
              <a:rPr dirty="0" sz="850" spc="30">
                <a:latin typeface="Gill Sans MT"/>
                <a:cs typeface="Gill Sans MT"/>
              </a:rPr>
              <a:t>Individuall</a:t>
            </a:r>
            <a:r>
              <a:rPr dirty="0" sz="850" spc="-5">
                <a:latin typeface="Gill Sans MT"/>
                <a:cs typeface="Gill Sans MT"/>
              </a:rPr>
              <a:t>y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wri</a:t>
            </a:r>
            <a:r>
              <a:rPr dirty="0" sz="850" spc="-10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</a:t>
            </a:r>
            <a:r>
              <a:rPr dirty="0" sz="850" spc="25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wn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40">
                <a:latin typeface="Gill Sans MT"/>
                <a:cs typeface="Gill Sans MT"/>
              </a:rPr>
              <a:t>y  </a:t>
            </a:r>
            <a:r>
              <a:rPr dirty="0" sz="850" spc="45">
                <a:latin typeface="Gill Sans MT"/>
                <a:cs typeface="Gill Sans MT"/>
              </a:rPr>
              <a:t>things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made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from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25">
                <a:latin typeface="Gill Sans MT"/>
                <a:cs typeface="Gill Sans MT"/>
              </a:rPr>
              <a:t>tic.</a:t>
            </a:r>
            <a:endParaRPr sz="850">
              <a:latin typeface="Gill Sans MT"/>
              <a:cs typeface="Gill Sans MT"/>
            </a:endParaRPr>
          </a:p>
          <a:p>
            <a:pPr marL="12700" marR="60960">
              <a:lnSpc>
                <a:spcPts val="930"/>
              </a:lnSpc>
              <a:spcBef>
                <a:spcPts val="775"/>
              </a:spcBef>
            </a:pPr>
            <a:r>
              <a:rPr dirty="0" sz="850" spc="-70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f</a:t>
            </a:r>
            <a:r>
              <a:rPr dirty="0" sz="850" spc="6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minu</a:t>
            </a:r>
            <a:r>
              <a:rPr dirty="0" sz="850" spc="20">
                <a:latin typeface="Gill Sans MT"/>
                <a:cs typeface="Gill Sans MT"/>
              </a:rPr>
              <a:t>t</a:t>
            </a:r>
            <a:r>
              <a:rPr dirty="0" sz="850" spc="15">
                <a:latin typeface="Gill Sans MT"/>
                <a:cs typeface="Gill Sans MT"/>
              </a:rPr>
              <a:t>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sha</a:t>
            </a:r>
            <a:r>
              <a:rPr dirty="0" sz="850" spc="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an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 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ou</a:t>
            </a:r>
            <a:r>
              <a:rPr dirty="0" sz="850" spc="20">
                <a:latin typeface="Gill Sans MT"/>
                <a:cs typeface="Gill Sans MT"/>
              </a:rPr>
              <a:t>p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Did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thing 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had?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Did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n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30">
                <a:latin typeface="Gill Sans MT"/>
                <a:cs typeface="Gill Sans MT"/>
              </a:rPr>
              <a:t>answers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surprise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you?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9994" y="353834"/>
            <a:ext cx="1076960" cy="315595"/>
          </a:xfrm>
          <a:custGeom>
            <a:avLst/>
            <a:gdLst/>
            <a:ahLst/>
            <a:cxnLst/>
            <a:rect l="l" t="t" r="r" b="b"/>
            <a:pathLst>
              <a:path w="1076960" h="315595">
                <a:moveTo>
                  <a:pt x="1076858" y="0"/>
                </a:moveTo>
                <a:lnTo>
                  <a:pt x="0" y="0"/>
                </a:lnTo>
                <a:lnTo>
                  <a:pt x="0" y="315277"/>
                </a:lnTo>
                <a:lnTo>
                  <a:pt x="1076858" y="315277"/>
                </a:lnTo>
                <a:lnTo>
                  <a:pt x="10768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14023" y="315559"/>
            <a:ext cx="969010" cy="3644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00" spc="-390">
                <a:solidFill>
                  <a:srgbClr val="FFFFFF"/>
                </a:solidFill>
                <a:latin typeface="Arial Narrow"/>
                <a:cs typeface="Arial Narrow"/>
              </a:rPr>
              <a:t>CHALLENGE</a:t>
            </a:r>
            <a:endParaRPr sz="2200">
              <a:latin typeface="Arial Narrow"/>
              <a:cs typeface="Arial Narrow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3293" y="335445"/>
            <a:ext cx="4262196" cy="468668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72594" y="274524"/>
            <a:ext cx="414401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36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204">
                <a:solidFill>
                  <a:srgbClr val="FFFFFF"/>
                </a:solidFill>
                <a:latin typeface="Arial Narrow"/>
                <a:cs typeface="Arial Narrow"/>
              </a:rPr>
              <a:t>problem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90">
                <a:solidFill>
                  <a:srgbClr val="FFFFFF"/>
                </a:solidFill>
                <a:latin typeface="Arial Narrow"/>
                <a:cs typeface="Arial Narrow"/>
              </a:rPr>
              <a:t>with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110">
                <a:solidFill>
                  <a:srgbClr val="FFFFFF"/>
                </a:solidFill>
                <a:latin typeface="Arial Narrow"/>
                <a:cs typeface="Arial Narrow"/>
              </a:rPr>
              <a:t>plastic</a:t>
            </a:r>
            <a:r>
              <a:rPr dirty="0" sz="3500" spc="-15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dirty="0" sz="3500" spc="-1195">
                <a:solidFill>
                  <a:srgbClr val="FFFFFF"/>
                </a:solidFill>
                <a:latin typeface="Arial Narrow"/>
                <a:cs typeface="Arial Narrow"/>
              </a:rPr>
              <a:t>…</a:t>
            </a:r>
            <a:endParaRPr sz="350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84002" y="1122032"/>
            <a:ext cx="2916555" cy="3844290"/>
          </a:xfrm>
          <a:custGeom>
            <a:avLst/>
            <a:gdLst/>
            <a:ahLst/>
            <a:cxnLst/>
            <a:rect l="l" t="t" r="r" b="b"/>
            <a:pathLst>
              <a:path w="2916554" h="3844290">
                <a:moveTo>
                  <a:pt x="2915996" y="0"/>
                </a:moveTo>
                <a:lnTo>
                  <a:pt x="0" y="0"/>
                </a:lnTo>
                <a:lnTo>
                  <a:pt x="0" y="3844239"/>
                </a:lnTo>
                <a:lnTo>
                  <a:pt x="2915996" y="3844239"/>
                </a:lnTo>
                <a:lnTo>
                  <a:pt x="2915996" y="0"/>
                </a:lnTo>
                <a:close/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59994" y="3561308"/>
            <a:ext cx="1800225" cy="140525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30480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240"/>
              </a:spcBef>
            </a:pPr>
            <a:r>
              <a:rPr dirty="0" sz="1300" spc="45" b="1">
                <a:solidFill>
                  <a:srgbClr val="FFFFFF"/>
                </a:solidFill>
                <a:latin typeface="Calibri"/>
                <a:cs typeface="Calibri"/>
              </a:rPr>
              <a:t>Mini-glossary</a:t>
            </a:r>
            <a:endParaRPr sz="1300">
              <a:latin typeface="Calibri"/>
              <a:cs typeface="Calibri"/>
            </a:endParaRPr>
          </a:p>
          <a:p>
            <a:pPr marL="71755" marR="179705">
              <a:lnSpc>
                <a:spcPts val="980"/>
              </a:lnSpc>
              <a:spcBef>
                <a:spcPts val="500"/>
              </a:spcBef>
            </a:pPr>
            <a:r>
              <a:rPr dirty="0" sz="850" spc="40" b="1">
                <a:latin typeface="Calibri"/>
                <a:cs typeface="Calibri"/>
              </a:rPr>
              <a:t>Plastics</a:t>
            </a:r>
            <a:r>
              <a:rPr dirty="0" sz="850" spc="5" b="1">
                <a:latin typeface="Calibri"/>
                <a:cs typeface="Calibri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group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materials,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either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50">
                <a:latin typeface="Gill Sans MT"/>
                <a:cs typeface="Gill Sans MT"/>
              </a:rPr>
              <a:t>y</a:t>
            </a:r>
            <a:r>
              <a:rPr dirty="0" sz="850" spc="45">
                <a:latin typeface="Gill Sans MT"/>
                <a:cs typeface="Gill Sans MT"/>
              </a:rPr>
              <a:t>n</a:t>
            </a:r>
            <a:r>
              <a:rPr dirty="0" sz="850" spc="40">
                <a:latin typeface="Gill Sans MT"/>
                <a:cs typeface="Gill Sans MT"/>
              </a:rPr>
              <a:t>th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tic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10">
                <a:latin typeface="Gill Sans MT"/>
                <a:cs typeface="Gill Sans MT"/>
              </a:rPr>
              <a:t>tu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30">
                <a:latin typeface="Gill Sans MT"/>
                <a:cs typeface="Gill Sans MT"/>
              </a:rPr>
              <a:t>ally  </a:t>
            </a:r>
            <a:r>
              <a:rPr dirty="0" sz="850" spc="20">
                <a:latin typeface="Gill Sans MT"/>
                <a:cs typeface="Gill Sans MT"/>
              </a:rPr>
              <a:t>occurring,</a:t>
            </a:r>
            <a:r>
              <a:rPr dirty="0" sz="850" spc="-9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14">
                <a:latin typeface="Gill Sans MT"/>
                <a:cs typeface="Gill Sans MT"/>
              </a:rPr>
              <a:t>m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shaped  </a:t>
            </a:r>
            <a:r>
              <a:rPr dirty="0" sz="850" spc="35">
                <a:latin typeface="Gill Sans MT"/>
                <a:cs typeface="Gill Sans MT"/>
              </a:rPr>
              <a:t>when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soft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hardened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retain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given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shape.</a:t>
            </a:r>
            <a:endParaRPr sz="850">
              <a:latin typeface="Gill Sans MT"/>
              <a:cs typeface="Gill Sans MT"/>
            </a:endParaRPr>
          </a:p>
          <a:p>
            <a:pPr marL="71755">
              <a:lnSpc>
                <a:spcPts val="1000"/>
              </a:lnSpc>
              <a:spcBef>
                <a:spcPts val="490"/>
              </a:spcBef>
            </a:pP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 b="1">
                <a:latin typeface="Calibri"/>
                <a:cs typeface="Calibri"/>
              </a:rPr>
              <a:t>polymers</a:t>
            </a:r>
            <a:r>
              <a:rPr dirty="0" sz="850" spc="2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71755" marR="88265">
              <a:lnSpc>
                <a:spcPts val="980"/>
              </a:lnSpc>
              <a:spcBef>
                <a:spcPts val="45"/>
              </a:spcBef>
            </a:pPr>
            <a:r>
              <a:rPr dirty="0" sz="850" spc="-55">
                <a:latin typeface="Gill Sans MT"/>
                <a:cs typeface="Gill Sans MT"/>
              </a:rPr>
              <a:t>A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 b="1">
                <a:latin typeface="Calibri"/>
                <a:cs typeface="Calibri"/>
              </a:rPr>
              <a:t>polymer</a:t>
            </a:r>
            <a:r>
              <a:rPr dirty="0" sz="850" spc="10" b="1">
                <a:latin typeface="Calibri"/>
                <a:cs typeface="Calibri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sub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55">
                <a:latin typeface="Gill Sans MT"/>
                <a:cs typeface="Gill Sans MT"/>
              </a:rPr>
              <a:t>tance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made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up 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repeating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units.</a:t>
            </a:r>
            <a:endParaRPr sz="850">
              <a:latin typeface="Gill Sans MT"/>
              <a:cs typeface="Gill Sans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9990" y="3561321"/>
            <a:ext cx="1944001" cy="140323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453181" y="1189837"/>
            <a:ext cx="25908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77465" algn="l"/>
              </a:tabLst>
            </a:pPr>
            <a:r>
              <a:rPr dirty="0" u="heavy" sz="2000" spc="-434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W</a:t>
            </a:r>
            <a:r>
              <a:rPr dirty="0" u="heavy" sz="2000" spc="-1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e</a:t>
            </a:r>
            <a:r>
              <a:rPr dirty="0" u="heavy" sz="2000" spc="-17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000" spc="-19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us</a:t>
            </a:r>
            <a:r>
              <a:rPr dirty="0" u="heavy" sz="2000" spc="-1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e</a:t>
            </a:r>
            <a:r>
              <a:rPr dirty="0" u="heavy" sz="2000" spc="-17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000" spc="-6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plastic</a:t>
            </a:r>
            <a:r>
              <a:rPr dirty="0" u="heavy" sz="2000" spc="-16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s</a:t>
            </a:r>
            <a:r>
              <a:rPr dirty="0" u="heavy" sz="2000" spc="-17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000" spc="-12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in</a:t>
            </a:r>
            <a:r>
              <a:rPr dirty="0" u="heavy" sz="2000" spc="-17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:</a:t>
            </a:r>
            <a:r>
              <a:rPr dirty="0" u="heavy" sz="200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endParaRPr sz="2000">
              <a:latin typeface="Arial Narrow"/>
              <a:cs typeface="Arial Narrow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219913" y="3859136"/>
            <a:ext cx="810260" cy="979169"/>
            <a:chOff x="6219913" y="3859136"/>
            <a:chExt cx="810260" cy="979169"/>
          </a:xfrm>
        </p:grpSpPr>
        <p:sp>
          <p:nvSpPr>
            <p:cNvPr id="16" name="object 16"/>
            <p:cNvSpPr/>
            <p:nvPr/>
          </p:nvSpPr>
          <p:spPr>
            <a:xfrm>
              <a:off x="6219913" y="3859136"/>
              <a:ext cx="810260" cy="802640"/>
            </a:xfrm>
            <a:custGeom>
              <a:avLst/>
              <a:gdLst/>
              <a:ahLst/>
              <a:cxnLst/>
              <a:rect l="l" t="t" r="r" b="b"/>
              <a:pathLst>
                <a:path w="810259" h="802639">
                  <a:moveTo>
                    <a:pt x="810044" y="0"/>
                  </a:moveTo>
                  <a:lnTo>
                    <a:pt x="0" y="0"/>
                  </a:lnTo>
                  <a:lnTo>
                    <a:pt x="0" y="802017"/>
                  </a:lnTo>
                  <a:lnTo>
                    <a:pt x="810044" y="802017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7BC9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0435" y="4363806"/>
              <a:ext cx="104704" cy="10366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2192" y="4363806"/>
              <a:ext cx="104704" cy="10366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345731" y="4052810"/>
              <a:ext cx="558800" cy="380365"/>
            </a:xfrm>
            <a:custGeom>
              <a:avLst/>
              <a:gdLst/>
              <a:ahLst/>
              <a:cxnLst/>
              <a:rect l="l" t="t" r="r" b="b"/>
              <a:pathLst>
                <a:path w="558800" h="380364">
                  <a:moveTo>
                    <a:pt x="71557" y="380111"/>
                  </a:moveTo>
                  <a:lnTo>
                    <a:pt x="34903" y="380111"/>
                  </a:lnTo>
                  <a:lnTo>
                    <a:pt x="21316" y="377395"/>
                  </a:lnTo>
                  <a:lnTo>
                    <a:pt x="10222" y="369988"/>
                  </a:lnTo>
                  <a:lnTo>
                    <a:pt x="2742" y="359003"/>
                  </a:lnTo>
                  <a:lnTo>
                    <a:pt x="0" y="345553"/>
                  </a:lnTo>
                  <a:lnTo>
                    <a:pt x="0" y="34558"/>
                  </a:lnTo>
                  <a:lnTo>
                    <a:pt x="2742" y="21105"/>
                  </a:lnTo>
                  <a:lnTo>
                    <a:pt x="10222" y="10121"/>
                  </a:lnTo>
                  <a:lnTo>
                    <a:pt x="21316" y="2715"/>
                  </a:lnTo>
                  <a:lnTo>
                    <a:pt x="34903" y="0"/>
                  </a:lnTo>
                  <a:lnTo>
                    <a:pt x="314105" y="0"/>
                  </a:lnTo>
                  <a:lnTo>
                    <a:pt x="327692" y="2715"/>
                  </a:lnTo>
                  <a:lnTo>
                    <a:pt x="338786" y="10121"/>
                  </a:lnTo>
                  <a:lnTo>
                    <a:pt x="346266" y="21105"/>
                  </a:lnTo>
                  <a:lnTo>
                    <a:pt x="349009" y="34558"/>
                  </a:lnTo>
                  <a:lnTo>
                    <a:pt x="349009" y="69109"/>
                  </a:lnTo>
                  <a:lnTo>
                    <a:pt x="471165" y="69109"/>
                  </a:lnTo>
                  <a:lnTo>
                    <a:pt x="522329" y="120946"/>
                  </a:lnTo>
                  <a:lnTo>
                    <a:pt x="383912" y="120946"/>
                  </a:lnTo>
                  <a:lnTo>
                    <a:pt x="383912" y="207334"/>
                  </a:lnTo>
                  <a:lnTo>
                    <a:pt x="558417" y="207334"/>
                  </a:lnTo>
                  <a:lnTo>
                    <a:pt x="558417" y="276444"/>
                  </a:lnTo>
                  <a:lnTo>
                    <a:pt x="157052" y="276444"/>
                  </a:lnTo>
                  <a:lnTo>
                    <a:pt x="123091" y="283232"/>
                  </a:lnTo>
                  <a:lnTo>
                    <a:pt x="95357" y="301745"/>
                  </a:lnTo>
                  <a:lnTo>
                    <a:pt x="76657" y="329205"/>
                  </a:lnTo>
                  <a:lnTo>
                    <a:pt x="69800" y="362832"/>
                  </a:lnTo>
                  <a:lnTo>
                    <a:pt x="69800" y="368748"/>
                  </a:lnTo>
                  <a:lnTo>
                    <a:pt x="70418" y="374521"/>
                  </a:lnTo>
                  <a:lnTo>
                    <a:pt x="71557" y="380111"/>
                  </a:lnTo>
                  <a:close/>
                </a:path>
                <a:path w="558800" h="380364">
                  <a:moveTo>
                    <a:pt x="558417" y="207334"/>
                  </a:moveTo>
                  <a:lnTo>
                    <a:pt x="488610" y="207334"/>
                  </a:lnTo>
                  <a:lnTo>
                    <a:pt x="488610" y="190055"/>
                  </a:lnTo>
                  <a:lnTo>
                    <a:pt x="453713" y="120946"/>
                  </a:lnTo>
                  <a:lnTo>
                    <a:pt x="522329" y="120946"/>
                  </a:lnTo>
                  <a:lnTo>
                    <a:pt x="556691" y="177642"/>
                  </a:lnTo>
                  <a:lnTo>
                    <a:pt x="558417" y="183796"/>
                  </a:lnTo>
                  <a:lnTo>
                    <a:pt x="558417" y="207334"/>
                  </a:lnTo>
                  <a:close/>
                </a:path>
                <a:path w="558800" h="380364">
                  <a:moveTo>
                    <a:pt x="331557" y="380111"/>
                  </a:moveTo>
                  <a:lnTo>
                    <a:pt x="242547" y="380111"/>
                  </a:lnTo>
                  <a:lnTo>
                    <a:pt x="243692" y="374521"/>
                  </a:lnTo>
                  <a:lnTo>
                    <a:pt x="244305" y="368748"/>
                  </a:lnTo>
                  <a:lnTo>
                    <a:pt x="244305" y="362832"/>
                  </a:lnTo>
                  <a:lnTo>
                    <a:pt x="237448" y="329205"/>
                  </a:lnTo>
                  <a:lnTo>
                    <a:pt x="218750" y="301745"/>
                  </a:lnTo>
                  <a:lnTo>
                    <a:pt x="191016" y="283232"/>
                  </a:lnTo>
                  <a:lnTo>
                    <a:pt x="157052" y="276444"/>
                  </a:lnTo>
                  <a:lnTo>
                    <a:pt x="418809" y="276444"/>
                  </a:lnTo>
                  <a:lnTo>
                    <a:pt x="384848" y="283232"/>
                  </a:lnTo>
                  <a:lnTo>
                    <a:pt x="357114" y="301745"/>
                  </a:lnTo>
                  <a:lnTo>
                    <a:pt x="338414" y="329205"/>
                  </a:lnTo>
                  <a:lnTo>
                    <a:pt x="331557" y="362832"/>
                  </a:lnTo>
                  <a:lnTo>
                    <a:pt x="331557" y="380111"/>
                  </a:lnTo>
                  <a:close/>
                </a:path>
                <a:path w="558800" h="380364">
                  <a:moveTo>
                    <a:pt x="523513" y="380111"/>
                  </a:moveTo>
                  <a:lnTo>
                    <a:pt x="506061" y="380111"/>
                  </a:lnTo>
                  <a:lnTo>
                    <a:pt x="506061" y="362832"/>
                  </a:lnTo>
                  <a:lnTo>
                    <a:pt x="499205" y="329205"/>
                  </a:lnTo>
                  <a:lnTo>
                    <a:pt x="480507" y="301745"/>
                  </a:lnTo>
                  <a:lnTo>
                    <a:pt x="452773" y="283232"/>
                  </a:lnTo>
                  <a:lnTo>
                    <a:pt x="418809" y="276444"/>
                  </a:lnTo>
                  <a:lnTo>
                    <a:pt x="558417" y="276444"/>
                  </a:lnTo>
                  <a:lnTo>
                    <a:pt x="558417" y="345553"/>
                  </a:lnTo>
                  <a:lnTo>
                    <a:pt x="555674" y="359003"/>
                  </a:lnTo>
                  <a:lnTo>
                    <a:pt x="548193" y="369988"/>
                  </a:lnTo>
                  <a:lnTo>
                    <a:pt x="537098" y="377395"/>
                  </a:lnTo>
                  <a:lnTo>
                    <a:pt x="523513" y="3801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219913" y="4661154"/>
              <a:ext cx="810260" cy="176530"/>
            </a:xfrm>
            <a:custGeom>
              <a:avLst/>
              <a:gdLst/>
              <a:ahLst/>
              <a:cxnLst/>
              <a:rect l="l" t="t" r="r" b="b"/>
              <a:pathLst>
                <a:path w="810259" h="176529">
                  <a:moveTo>
                    <a:pt x="810044" y="0"/>
                  </a:moveTo>
                  <a:lnTo>
                    <a:pt x="0" y="0"/>
                  </a:lnTo>
                  <a:lnTo>
                    <a:pt x="0" y="176529"/>
                  </a:lnTo>
                  <a:lnTo>
                    <a:pt x="810044" y="176529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4453181" y="4063061"/>
            <a:ext cx="2392045" cy="76517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R="969010">
              <a:lnSpc>
                <a:spcPts val="930"/>
              </a:lnSpc>
              <a:spcBef>
                <a:spcPts val="204"/>
              </a:spcBef>
            </a:pPr>
            <a:r>
              <a:rPr dirty="0" sz="850" b="1">
                <a:latin typeface="Calibri"/>
                <a:cs typeface="Calibri"/>
              </a:rPr>
              <a:t>I</a:t>
            </a:r>
            <a:r>
              <a:rPr dirty="0" sz="850" spc="20" b="1">
                <a:latin typeface="Calibri"/>
                <a:cs typeface="Calibri"/>
              </a:rPr>
              <a:t>n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y</a:t>
            </a:r>
            <a:r>
              <a:rPr dirty="0" sz="850" spc="15" b="1">
                <a:latin typeface="Calibri"/>
                <a:cs typeface="Calibri"/>
              </a:rPr>
              <a:t>our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small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g</a:t>
            </a:r>
            <a:r>
              <a:rPr dirty="0" sz="850" spc="10" b="1">
                <a:latin typeface="Calibri"/>
                <a:cs typeface="Calibri"/>
              </a:rPr>
              <a:t>r</a:t>
            </a:r>
            <a:r>
              <a:rPr dirty="0" sz="850" spc="25" b="1">
                <a:latin typeface="Calibri"/>
                <a:cs typeface="Calibri"/>
              </a:rPr>
              <a:t>ou</a:t>
            </a:r>
            <a:r>
              <a:rPr dirty="0" sz="850" spc="20" b="1">
                <a:latin typeface="Calibri"/>
                <a:cs typeface="Calibri"/>
              </a:rPr>
              <a:t>p</a:t>
            </a:r>
            <a:r>
              <a:rPr dirty="0" sz="850" spc="25" b="1">
                <a:latin typeface="Calibri"/>
                <a:cs typeface="Calibri"/>
              </a:rPr>
              <a:t>s,</a:t>
            </a:r>
            <a:r>
              <a:rPr dirty="0" sz="850" spc="-50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come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up  </a:t>
            </a:r>
            <a:r>
              <a:rPr dirty="0" sz="850" spc="25" b="1">
                <a:latin typeface="Calibri"/>
                <a:cs typeface="Calibri"/>
              </a:rPr>
              <a:t>with </a:t>
            </a:r>
            <a:r>
              <a:rPr dirty="0" sz="850" spc="20" b="1">
                <a:latin typeface="Calibri"/>
                <a:cs typeface="Calibri"/>
              </a:rPr>
              <a:t>more </a:t>
            </a:r>
            <a:r>
              <a:rPr dirty="0" sz="850" spc="35" b="1">
                <a:latin typeface="Calibri"/>
                <a:cs typeface="Calibri"/>
              </a:rPr>
              <a:t>than </a:t>
            </a:r>
            <a:r>
              <a:rPr dirty="0" sz="850" spc="20" b="1">
                <a:latin typeface="Calibri"/>
                <a:cs typeface="Calibri"/>
              </a:rPr>
              <a:t>one example </a:t>
            </a:r>
            <a:r>
              <a:rPr dirty="0" sz="850" spc="-18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where</a:t>
            </a:r>
            <a:r>
              <a:rPr dirty="0" sz="850" spc="4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plastic</a:t>
            </a:r>
            <a:r>
              <a:rPr dirty="0" sz="850" spc="4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4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used</a:t>
            </a:r>
            <a:r>
              <a:rPr dirty="0" sz="850" spc="4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for </a:t>
            </a:r>
            <a:r>
              <a:rPr dirty="0" sz="850" spc="30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each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category.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5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900" spc="-25" b="1">
                <a:solidFill>
                  <a:srgbClr val="FFFFFF"/>
                </a:solidFill>
                <a:latin typeface="Arial Narrow"/>
                <a:cs typeface="Arial Narrow"/>
              </a:rPr>
              <a:t>Transport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453801" y="2792412"/>
            <a:ext cx="810260" cy="979169"/>
            <a:chOff x="4453801" y="2792412"/>
            <a:chExt cx="810260" cy="979169"/>
          </a:xfrm>
        </p:grpSpPr>
        <p:sp>
          <p:nvSpPr>
            <p:cNvPr id="23" name="object 23"/>
            <p:cNvSpPr/>
            <p:nvPr/>
          </p:nvSpPr>
          <p:spPr>
            <a:xfrm>
              <a:off x="4453801" y="2792412"/>
              <a:ext cx="810260" cy="802640"/>
            </a:xfrm>
            <a:custGeom>
              <a:avLst/>
              <a:gdLst/>
              <a:ahLst/>
              <a:cxnLst/>
              <a:rect l="l" t="t" r="r" b="b"/>
              <a:pathLst>
                <a:path w="810260" h="802639">
                  <a:moveTo>
                    <a:pt x="810044" y="0"/>
                  </a:moveTo>
                  <a:lnTo>
                    <a:pt x="0" y="0"/>
                  </a:lnTo>
                  <a:lnTo>
                    <a:pt x="0" y="802017"/>
                  </a:lnTo>
                  <a:lnTo>
                    <a:pt x="810044" y="802017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7BC9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585093" y="2961119"/>
              <a:ext cx="548005" cy="464820"/>
            </a:xfrm>
            <a:custGeom>
              <a:avLst/>
              <a:gdLst/>
              <a:ahLst/>
              <a:cxnLst/>
              <a:rect l="l" t="t" r="r" b="b"/>
              <a:pathLst>
                <a:path w="548004" h="464820">
                  <a:moveTo>
                    <a:pt x="303047" y="367817"/>
                  </a:moveTo>
                  <a:lnTo>
                    <a:pt x="185737" y="367817"/>
                  </a:lnTo>
                  <a:lnTo>
                    <a:pt x="185737" y="425894"/>
                  </a:lnTo>
                  <a:lnTo>
                    <a:pt x="303047" y="425894"/>
                  </a:lnTo>
                  <a:lnTo>
                    <a:pt x="303047" y="367817"/>
                  </a:lnTo>
                  <a:close/>
                </a:path>
                <a:path w="548004" h="464820">
                  <a:moveTo>
                    <a:pt x="322605" y="445249"/>
                  </a:moveTo>
                  <a:lnTo>
                    <a:pt x="166179" y="445249"/>
                  </a:lnTo>
                  <a:lnTo>
                    <a:pt x="166179" y="464616"/>
                  </a:lnTo>
                  <a:lnTo>
                    <a:pt x="322605" y="464616"/>
                  </a:lnTo>
                  <a:lnTo>
                    <a:pt x="322605" y="445249"/>
                  </a:lnTo>
                  <a:close/>
                </a:path>
                <a:path w="548004" h="464820">
                  <a:moveTo>
                    <a:pt x="488797" y="4254"/>
                  </a:moveTo>
                  <a:lnTo>
                    <a:pt x="484505" y="0"/>
                  </a:lnTo>
                  <a:lnTo>
                    <a:pt x="371487" y="0"/>
                  </a:lnTo>
                  <a:lnTo>
                    <a:pt x="371487" y="271018"/>
                  </a:lnTo>
                  <a:lnTo>
                    <a:pt x="371487" y="290385"/>
                  </a:lnTo>
                  <a:lnTo>
                    <a:pt x="19532" y="290385"/>
                  </a:lnTo>
                  <a:lnTo>
                    <a:pt x="19532" y="271018"/>
                  </a:lnTo>
                  <a:lnTo>
                    <a:pt x="371487" y="271018"/>
                  </a:lnTo>
                  <a:lnTo>
                    <a:pt x="371487" y="0"/>
                  </a:lnTo>
                  <a:lnTo>
                    <a:pt x="97751" y="0"/>
                  </a:lnTo>
                  <a:lnTo>
                    <a:pt x="97751" y="58077"/>
                  </a:lnTo>
                  <a:lnTo>
                    <a:pt x="97751" y="77431"/>
                  </a:lnTo>
                  <a:lnTo>
                    <a:pt x="78193" y="77431"/>
                  </a:lnTo>
                  <a:lnTo>
                    <a:pt x="78193" y="96786"/>
                  </a:lnTo>
                  <a:lnTo>
                    <a:pt x="58648" y="96786"/>
                  </a:lnTo>
                  <a:lnTo>
                    <a:pt x="58648" y="62407"/>
                  </a:lnTo>
                  <a:lnTo>
                    <a:pt x="63017" y="58077"/>
                  </a:lnTo>
                  <a:lnTo>
                    <a:pt x="97751" y="58077"/>
                  </a:lnTo>
                  <a:lnTo>
                    <a:pt x="97751" y="0"/>
                  </a:lnTo>
                  <a:lnTo>
                    <a:pt x="4279" y="0"/>
                  </a:lnTo>
                  <a:lnTo>
                    <a:pt x="0" y="4254"/>
                  </a:lnTo>
                  <a:lnTo>
                    <a:pt x="0" y="344208"/>
                  </a:lnTo>
                  <a:lnTo>
                    <a:pt x="4279" y="348449"/>
                  </a:lnTo>
                  <a:lnTo>
                    <a:pt x="391033" y="348462"/>
                  </a:lnTo>
                  <a:lnTo>
                    <a:pt x="391033" y="290385"/>
                  </a:lnTo>
                  <a:lnTo>
                    <a:pt x="391033" y="271018"/>
                  </a:lnTo>
                  <a:lnTo>
                    <a:pt x="391033" y="154863"/>
                  </a:lnTo>
                  <a:lnTo>
                    <a:pt x="393369" y="143573"/>
                  </a:lnTo>
                  <a:lnTo>
                    <a:pt x="399656" y="134353"/>
                  </a:lnTo>
                  <a:lnTo>
                    <a:pt x="408965" y="128130"/>
                  </a:lnTo>
                  <a:lnTo>
                    <a:pt x="420370" y="125831"/>
                  </a:lnTo>
                  <a:lnTo>
                    <a:pt x="488797" y="125831"/>
                  </a:lnTo>
                  <a:lnTo>
                    <a:pt x="488797" y="96786"/>
                  </a:lnTo>
                  <a:lnTo>
                    <a:pt x="488797" y="58077"/>
                  </a:lnTo>
                  <a:lnTo>
                    <a:pt x="488797" y="4254"/>
                  </a:lnTo>
                  <a:close/>
                </a:path>
                <a:path w="548004" h="464820">
                  <a:moveTo>
                    <a:pt x="547458" y="377494"/>
                  </a:moveTo>
                  <a:lnTo>
                    <a:pt x="488797" y="377494"/>
                  </a:lnTo>
                  <a:lnTo>
                    <a:pt x="488797" y="387172"/>
                  </a:lnTo>
                  <a:lnTo>
                    <a:pt x="488797" y="406539"/>
                  </a:lnTo>
                  <a:lnTo>
                    <a:pt x="469252" y="406539"/>
                  </a:lnTo>
                  <a:lnTo>
                    <a:pt x="469252" y="387172"/>
                  </a:lnTo>
                  <a:lnTo>
                    <a:pt x="488797" y="387172"/>
                  </a:lnTo>
                  <a:lnTo>
                    <a:pt x="488797" y="377494"/>
                  </a:lnTo>
                  <a:lnTo>
                    <a:pt x="410591" y="377494"/>
                  </a:lnTo>
                  <a:lnTo>
                    <a:pt x="410591" y="411886"/>
                  </a:lnTo>
                  <a:lnTo>
                    <a:pt x="414972" y="416217"/>
                  </a:lnTo>
                  <a:lnTo>
                    <a:pt x="543077" y="416217"/>
                  </a:lnTo>
                  <a:lnTo>
                    <a:pt x="547458" y="411886"/>
                  </a:lnTo>
                  <a:lnTo>
                    <a:pt x="547458" y="406539"/>
                  </a:lnTo>
                  <a:lnTo>
                    <a:pt x="547458" y="387172"/>
                  </a:lnTo>
                  <a:lnTo>
                    <a:pt x="547458" y="377494"/>
                  </a:lnTo>
                  <a:close/>
                </a:path>
                <a:path w="548004" h="464820">
                  <a:moveTo>
                    <a:pt x="547458" y="184492"/>
                  </a:moveTo>
                  <a:lnTo>
                    <a:pt x="410591" y="184492"/>
                  </a:lnTo>
                  <a:lnTo>
                    <a:pt x="410591" y="251472"/>
                  </a:lnTo>
                  <a:lnTo>
                    <a:pt x="410591" y="270421"/>
                  </a:lnTo>
                  <a:lnTo>
                    <a:pt x="410591" y="357619"/>
                  </a:lnTo>
                  <a:lnTo>
                    <a:pt x="547458" y="357619"/>
                  </a:lnTo>
                  <a:lnTo>
                    <a:pt x="547458" y="271018"/>
                  </a:lnTo>
                  <a:lnTo>
                    <a:pt x="547458" y="270421"/>
                  </a:lnTo>
                  <a:lnTo>
                    <a:pt x="547458" y="251663"/>
                  </a:lnTo>
                  <a:lnTo>
                    <a:pt x="527900" y="251663"/>
                  </a:lnTo>
                  <a:lnTo>
                    <a:pt x="527900" y="270421"/>
                  </a:lnTo>
                  <a:lnTo>
                    <a:pt x="508355" y="270421"/>
                  </a:lnTo>
                  <a:lnTo>
                    <a:pt x="508355" y="251663"/>
                  </a:lnTo>
                  <a:lnTo>
                    <a:pt x="488797" y="251663"/>
                  </a:lnTo>
                  <a:lnTo>
                    <a:pt x="488797" y="270421"/>
                  </a:lnTo>
                  <a:lnTo>
                    <a:pt x="469252" y="270421"/>
                  </a:lnTo>
                  <a:lnTo>
                    <a:pt x="469252" y="251663"/>
                  </a:lnTo>
                  <a:lnTo>
                    <a:pt x="449694" y="251663"/>
                  </a:lnTo>
                  <a:lnTo>
                    <a:pt x="449694" y="270421"/>
                  </a:lnTo>
                  <a:lnTo>
                    <a:pt x="430149" y="270421"/>
                  </a:lnTo>
                  <a:lnTo>
                    <a:pt x="430149" y="251472"/>
                  </a:lnTo>
                  <a:lnTo>
                    <a:pt x="547458" y="251472"/>
                  </a:lnTo>
                  <a:lnTo>
                    <a:pt x="547458" y="184492"/>
                  </a:lnTo>
                  <a:close/>
                </a:path>
                <a:path w="548004" h="464820">
                  <a:moveTo>
                    <a:pt x="547458" y="149517"/>
                  </a:moveTo>
                  <a:lnTo>
                    <a:pt x="543077" y="145186"/>
                  </a:lnTo>
                  <a:lnTo>
                    <a:pt x="414972" y="145186"/>
                  </a:lnTo>
                  <a:lnTo>
                    <a:pt x="410591" y="149517"/>
                  </a:lnTo>
                  <a:lnTo>
                    <a:pt x="410591" y="154863"/>
                  </a:lnTo>
                  <a:lnTo>
                    <a:pt x="410591" y="164541"/>
                  </a:lnTo>
                  <a:lnTo>
                    <a:pt x="547458" y="164541"/>
                  </a:lnTo>
                  <a:lnTo>
                    <a:pt x="547458" y="1495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453801" y="3594430"/>
              <a:ext cx="810260" cy="177165"/>
            </a:xfrm>
            <a:custGeom>
              <a:avLst/>
              <a:gdLst/>
              <a:ahLst/>
              <a:cxnLst/>
              <a:rect l="l" t="t" r="r" b="b"/>
              <a:pathLst>
                <a:path w="810260" h="177164">
                  <a:moveTo>
                    <a:pt x="810044" y="0"/>
                  </a:moveTo>
                  <a:lnTo>
                    <a:pt x="0" y="0"/>
                  </a:lnTo>
                  <a:lnTo>
                    <a:pt x="0" y="176542"/>
                  </a:lnTo>
                  <a:lnTo>
                    <a:pt x="810044" y="176542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4622892" y="3598643"/>
            <a:ext cx="4857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solidFill>
                  <a:srgbClr val="FFFFFF"/>
                </a:solidFill>
                <a:latin typeface="Arial Narrow"/>
                <a:cs typeface="Arial Narrow"/>
              </a:rPr>
              <a:t>Electronics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220777" y="2792412"/>
            <a:ext cx="810260" cy="979169"/>
            <a:chOff x="6220777" y="2792412"/>
            <a:chExt cx="810260" cy="979169"/>
          </a:xfrm>
        </p:grpSpPr>
        <p:sp>
          <p:nvSpPr>
            <p:cNvPr id="28" name="object 28"/>
            <p:cNvSpPr/>
            <p:nvPr/>
          </p:nvSpPr>
          <p:spPr>
            <a:xfrm>
              <a:off x="6220777" y="2792412"/>
              <a:ext cx="810260" cy="802640"/>
            </a:xfrm>
            <a:custGeom>
              <a:avLst/>
              <a:gdLst/>
              <a:ahLst/>
              <a:cxnLst/>
              <a:rect l="l" t="t" r="r" b="b"/>
              <a:pathLst>
                <a:path w="810259" h="802639">
                  <a:moveTo>
                    <a:pt x="810044" y="0"/>
                  </a:moveTo>
                  <a:lnTo>
                    <a:pt x="0" y="0"/>
                  </a:lnTo>
                  <a:lnTo>
                    <a:pt x="0" y="802017"/>
                  </a:lnTo>
                  <a:lnTo>
                    <a:pt x="810044" y="802017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7BC9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352057" y="2922397"/>
              <a:ext cx="548005" cy="470534"/>
            </a:xfrm>
            <a:custGeom>
              <a:avLst/>
              <a:gdLst/>
              <a:ahLst/>
              <a:cxnLst/>
              <a:rect l="l" t="t" r="r" b="b"/>
              <a:pathLst>
                <a:path w="548004" h="470535">
                  <a:moveTo>
                    <a:pt x="547471" y="406539"/>
                  </a:moveTo>
                  <a:lnTo>
                    <a:pt x="282282" y="406539"/>
                  </a:lnTo>
                  <a:lnTo>
                    <a:pt x="282282" y="470065"/>
                  </a:lnTo>
                  <a:lnTo>
                    <a:pt x="547471" y="470065"/>
                  </a:lnTo>
                  <a:lnTo>
                    <a:pt x="547471" y="406539"/>
                  </a:lnTo>
                  <a:close/>
                </a:path>
                <a:path w="548004" h="470535">
                  <a:moveTo>
                    <a:pt x="547471" y="113284"/>
                  </a:moveTo>
                  <a:lnTo>
                    <a:pt x="534022" y="113284"/>
                  </a:lnTo>
                  <a:lnTo>
                    <a:pt x="189712" y="0"/>
                  </a:lnTo>
                  <a:lnTo>
                    <a:pt x="138239" y="0"/>
                  </a:lnTo>
                  <a:lnTo>
                    <a:pt x="9918" y="113284"/>
                  </a:lnTo>
                  <a:lnTo>
                    <a:pt x="0" y="113284"/>
                  </a:lnTo>
                  <a:lnTo>
                    <a:pt x="0" y="197980"/>
                  </a:lnTo>
                  <a:lnTo>
                    <a:pt x="74841" y="197980"/>
                  </a:lnTo>
                  <a:lnTo>
                    <a:pt x="74841" y="113284"/>
                  </a:lnTo>
                  <a:lnTo>
                    <a:pt x="58127" y="113284"/>
                  </a:lnTo>
                  <a:lnTo>
                    <a:pt x="149694" y="32435"/>
                  </a:lnTo>
                  <a:lnTo>
                    <a:pt x="149694" y="86817"/>
                  </a:lnTo>
                  <a:lnTo>
                    <a:pt x="96227" y="86817"/>
                  </a:lnTo>
                  <a:lnTo>
                    <a:pt x="96227" y="192684"/>
                  </a:lnTo>
                  <a:lnTo>
                    <a:pt x="235242" y="192684"/>
                  </a:lnTo>
                  <a:lnTo>
                    <a:pt x="235242" y="86817"/>
                  </a:lnTo>
                  <a:lnTo>
                    <a:pt x="181775" y="86817"/>
                  </a:lnTo>
                  <a:lnTo>
                    <a:pt x="181775" y="31762"/>
                  </a:lnTo>
                  <a:lnTo>
                    <a:pt x="184531" y="31762"/>
                  </a:lnTo>
                  <a:lnTo>
                    <a:pt x="432295" y="113284"/>
                  </a:lnTo>
                  <a:lnTo>
                    <a:pt x="256628" y="113284"/>
                  </a:lnTo>
                  <a:lnTo>
                    <a:pt x="256628" y="176809"/>
                  </a:lnTo>
                  <a:lnTo>
                    <a:pt x="547471" y="176809"/>
                  </a:lnTo>
                  <a:lnTo>
                    <a:pt x="547471" y="1132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7070" y="3120370"/>
              <a:ext cx="179746" cy="18738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448296" y="3146838"/>
              <a:ext cx="139065" cy="318135"/>
            </a:xfrm>
            <a:custGeom>
              <a:avLst/>
              <a:gdLst/>
              <a:ahLst/>
              <a:cxnLst/>
              <a:rect l="l" t="t" r="r" b="b"/>
              <a:pathLst>
                <a:path w="139065" h="318135">
                  <a:moveTo>
                    <a:pt x="139006" y="317609"/>
                  </a:moveTo>
                  <a:lnTo>
                    <a:pt x="0" y="317609"/>
                  </a:lnTo>
                  <a:lnTo>
                    <a:pt x="0" y="0"/>
                  </a:lnTo>
                  <a:lnTo>
                    <a:pt x="32078" y="0"/>
                  </a:lnTo>
                  <a:lnTo>
                    <a:pt x="32078" y="51650"/>
                  </a:lnTo>
                  <a:lnTo>
                    <a:pt x="77443" y="51650"/>
                  </a:lnTo>
                  <a:lnTo>
                    <a:pt x="54761" y="74108"/>
                  </a:lnTo>
                  <a:lnTo>
                    <a:pt x="139006" y="74108"/>
                  </a:lnTo>
                  <a:lnTo>
                    <a:pt x="139006" y="105869"/>
                  </a:lnTo>
                  <a:lnTo>
                    <a:pt x="32078" y="105869"/>
                  </a:lnTo>
                  <a:lnTo>
                    <a:pt x="32078" y="157520"/>
                  </a:lnTo>
                  <a:lnTo>
                    <a:pt x="77443" y="157520"/>
                  </a:lnTo>
                  <a:lnTo>
                    <a:pt x="54761" y="179978"/>
                  </a:lnTo>
                  <a:lnTo>
                    <a:pt x="139006" y="179978"/>
                  </a:lnTo>
                  <a:lnTo>
                    <a:pt x="139006" y="211739"/>
                  </a:lnTo>
                  <a:lnTo>
                    <a:pt x="32078" y="211739"/>
                  </a:lnTo>
                  <a:lnTo>
                    <a:pt x="32078" y="263390"/>
                  </a:lnTo>
                  <a:lnTo>
                    <a:pt x="77443" y="263390"/>
                  </a:lnTo>
                  <a:lnTo>
                    <a:pt x="54761" y="285848"/>
                  </a:lnTo>
                  <a:lnTo>
                    <a:pt x="139006" y="285848"/>
                  </a:lnTo>
                  <a:lnTo>
                    <a:pt x="139006" y="317609"/>
                  </a:lnTo>
                  <a:close/>
                </a:path>
                <a:path w="139065" h="318135">
                  <a:moveTo>
                    <a:pt x="77443" y="51650"/>
                  </a:moveTo>
                  <a:lnTo>
                    <a:pt x="32078" y="51650"/>
                  </a:lnTo>
                  <a:lnTo>
                    <a:pt x="84245" y="0"/>
                  </a:lnTo>
                  <a:lnTo>
                    <a:pt x="139006" y="0"/>
                  </a:lnTo>
                  <a:lnTo>
                    <a:pt x="139006" y="22458"/>
                  </a:lnTo>
                  <a:lnTo>
                    <a:pt x="106928" y="22458"/>
                  </a:lnTo>
                  <a:lnTo>
                    <a:pt x="77443" y="51650"/>
                  </a:lnTo>
                  <a:close/>
                </a:path>
                <a:path w="139065" h="318135">
                  <a:moveTo>
                    <a:pt x="139006" y="74108"/>
                  </a:moveTo>
                  <a:lnTo>
                    <a:pt x="106928" y="74108"/>
                  </a:lnTo>
                  <a:lnTo>
                    <a:pt x="106928" y="22458"/>
                  </a:lnTo>
                  <a:lnTo>
                    <a:pt x="139006" y="22458"/>
                  </a:lnTo>
                  <a:lnTo>
                    <a:pt x="139006" y="74108"/>
                  </a:lnTo>
                  <a:close/>
                </a:path>
                <a:path w="139065" h="318135">
                  <a:moveTo>
                    <a:pt x="77443" y="157520"/>
                  </a:moveTo>
                  <a:lnTo>
                    <a:pt x="32078" y="157520"/>
                  </a:lnTo>
                  <a:lnTo>
                    <a:pt x="84245" y="105869"/>
                  </a:lnTo>
                  <a:lnTo>
                    <a:pt x="139006" y="105869"/>
                  </a:lnTo>
                  <a:lnTo>
                    <a:pt x="139006" y="128327"/>
                  </a:lnTo>
                  <a:lnTo>
                    <a:pt x="106928" y="128327"/>
                  </a:lnTo>
                  <a:lnTo>
                    <a:pt x="77443" y="157520"/>
                  </a:lnTo>
                  <a:close/>
                </a:path>
                <a:path w="139065" h="318135">
                  <a:moveTo>
                    <a:pt x="139006" y="179978"/>
                  </a:moveTo>
                  <a:lnTo>
                    <a:pt x="106928" y="179978"/>
                  </a:lnTo>
                  <a:lnTo>
                    <a:pt x="106928" y="128327"/>
                  </a:lnTo>
                  <a:lnTo>
                    <a:pt x="139006" y="128327"/>
                  </a:lnTo>
                  <a:lnTo>
                    <a:pt x="139006" y="179978"/>
                  </a:lnTo>
                  <a:close/>
                </a:path>
                <a:path w="139065" h="318135">
                  <a:moveTo>
                    <a:pt x="77443" y="263390"/>
                  </a:moveTo>
                  <a:lnTo>
                    <a:pt x="32078" y="263390"/>
                  </a:lnTo>
                  <a:lnTo>
                    <a:pt x="84245" y="211739"/>
                  </a:lnTo>
                  <a:lnTo>
                    <a:pt x="139006" y="211739"/>
                  </a:lnTo>
                  <a:lnTo>
                    <a:pt x="139006" y="234197"/>
                  </a:lnTo>
                  <a:lnTo>
                    <a:pt x="106928" y="234197"/>
                  </a:lnTo>
                  <a:lnTo>
                    <a:pt x="77443" y="263390"/>
                  </a:lnTo>
                  <a:close/>
                </a:path>
                <a:path w="139065" h="318135">
                  <a:moveTo>
                    <a:pt x="139006" y="285848"/>
                  </a:moveTo>
                  <a:lnTo>
                    <a:pt x="106928" y="285848"/>
                  </a:lnTo>
                  <a:lnTo>
                    <a:pt x="106928" y="234197"/>
                  </a:lnTo>
                  <a:lnTo>
                    <a:pt x="139006" y="234197"/>
                  </a:lnTo>
                  <a:lnTo>
                    <a:pt x="139006" y="2858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220777" y="3594430"/>
              <a:ext cx="810260" cy="176530"/>
            </a:xfrm>
            <a:custGeom>
              <a:avLst/>
              <a:gdLst/>
              <a:ahLst/>
              <a:cxnLst/>
              <a:rect l="l" t="t" r="r" b="b"/>
              <a:pathLst>
                <a:path w="810259" h="176529">
                  <a:moveTo>
                    <a:pt x="810044" y="0"/>
                  </a:moveTo>
                  <a:lnTo>
                    <a:pt x="0" y="0"/>
                  </a:lnTo>
                  <a:lnTo>
                    <a:pt x="0" y="176530"/>
                  </a:lnTo>
                  <a:lnTo>
                    <a:pt x="810044" y="176530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6360347" y="3598636"/>
            <a:ext cx="5448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40" b="1">
                <a:solidFill>
                  <a:srgbClr val="FFFFFF"/>
                </a:solidFill>
                <a:latin typeface="Arial Narrow"/>
                <a:cs typeface="Arial Narrow"/>
              </a:rPr>
              <a:t>Construction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337289" y="2792412"/>
            <a:ext cx="810260" cy="979169"/>
            <a:chOff x="5337289" y="2792412"/>
            <a:chExt cx="810260" cy="979169"/>
          </a:xfrm>
        </p:grpSpPr>
        <p:sp>
          <p:nvSpPr>
            <p:cNvPr id="35" name="object 35"/>
            <p:cNvSpPr/>
            <p:nvPr/>
          </p:nvSpPr>
          <p:spPr>
            <a:xfrm>
              <a:off x="5337289" y="2792412"/>
              <a:ext cx="810260" cy="802640"/>
            </a:xfrm>
            <a:custGeom>
              <a:avLst/>
              <a:gdLst/>
              <a:ahLst/>
              <a:cxnLst/>
              <a:rect l="l" t="t" r="r" b="b"/>
              <a:pathLst>
                <a:path w="810260" h="802639">
                  <a:moveTo>
                    <a:pt x="810044" y="0"/>
                  </a:moveTo>
                  <a:lnTo>
                    <a:pt x="0" y="0"/>
                  </a:lnTo>
                  <a:lnTo>
                    <a:pt x="0" y="802017"/>
                  </a:lnTo>
                  <a:lnTo>
                    <a:pt x="810044" y="802017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7BC9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55057" y="3154246"/>
              <a:ext cx="174504" cy="17266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477281" y="3051768"/>
              <a:ext cx="530225" cy="384175"/>
            </a:xfrm>
            <a:custGeom>
              <a:avLst/>
              <a:gdLst/>
              <a:ahLst/>
              <a:cxnLst/>
              <a:rect l="l" t="t" r="r" b="b"/>
              <a:pathLst>
                <a:path w="530225" h="384175">
                  <a:moveTo>
                    <a:pt x="454802" y="383672"/>
                  </a:moveTo>
                  <a:lnTo>
                    <a:pt x="75255" y="383672"/>
                  </a:lnTo>
                  <a:lnTo>
                    <a:pt x="48864" y="379759"/>
                  </a:lnTo>
                  <a:lnTo>
                    <a:pt x="24621" y="367029"/>
                  </a:lnTo>
                  <a:lnTo>
                    <a:pt x="6881" y="343992"/>
                  </a:lnTo>
                  <a:lnTo>
                    <a:pt x="0" y="309162"/>
                  </a:lnTo>
                  <a:lnTo>
                    <a:pt x="0" y="74509"/>
                  </a:lnTo>
                  <a:lnTo>
                    <a:pt x="6881" y="39679"/>
                  </a:lnTo>
                  <a:lnTo>
                    <a:pt x="24621" y="16643"/>
                  </a:lnTo>
                  <a:lnTo>
                    <a:pt x="48864" y="3912"/>
                  </a:lnTo>
                  <a:lnTo>
                    <a:pt x="75255" y="0"/>
                  </a:lnTo>
                  <a:lnTo>
                    <a:pt x="454802" y="0"/>
                  </a:lnTo>
                  <a:lnTo>
                    <a:pt x="481239" y="3912"/>
                  </a:lnTo>
                  <a:lnTo>
                    <a:pt x="505477" y="16643"/>
                  </a:lnTo>
                  <a:lnTo>
                    <a:pt x="523191" y="39679"/>
                  </a:lnTo>
                  <a:lnTo>
                    <a:pt x="530057" y="74509"/>
                  </a:lnTo>
                  <a:lnTo>
                    <a:pt x="530057" y="80881"/>
                  </a:lnTo>
                  <a:lnTo>
                    <a:pt x="223988" y="80881"/>
                  </a:lnTo>
                  <a:lnTo>
                    <a:pt x="216712" y="88085"/>
                  </a:lnTo>
                  <a:lnTo>
                    <a:pt x="216712" y="141029"/>
                  </a:lnTo>
                  <a:lnTo>
                    <a:pt x="163239" y="141029"/>
                  </a:lnTo>
                  <a:lnTo>
                    <a:pt x="156072" y="148123"/>
                  </a:lnTo>
                  <a:lnTo>
                    <a:pt x="156023" y="229500"/>
                  </a:lnTo>
                  <a:lnTo>
                    <a:pt x="163348" y="236655"/>
                  </a:lnTo>
                  <a:lnTo>
                    <a:pt x="216712" y="236655"/>
                  </a:lnTo>
                  <a:lnTo>
                    <a:pt x="216712" y="289540"/>
                  </a:lnTo>
                  <a:lnTo>
                    <a:pt x="223988" y="296744"/>
                  </a:lnTo>
                  <a:lnTo>
                    <a:pt x="530057" y="296744"/>
                  </a:lnTo>
                  <a:lnTo>
                    <a:pt x="530057" y="309162"/>
                  </a:lnTo>
                  <a:lnTo>
                    <a:pt x="523176" y="343992"/>
                  </a:lnTo>
                  <a:lnTo>
                    <a:pt x="505436" y="367029"/>
                  </a:lnTo>
                  <a:lnTo>
                    <a:pt x="481192" y="379759"/>
                  </a:lnTo>
                  <a:lnTo>
                    <a:pt x="454802" y="383672"/>
                  </a:lnTo>
                  <a:close/>
                </a:path>
                <a:path w="530225" h="384175">
                  <a:moveTo>
                    <a:pt x="357734" y="141029"/>
                  </a:moveTo>
                  <a:lnTo>
                    <a:pt x="313235" y="141029"/>
                  </a:lnTo>
                  <a:lnTo>
                    <a:pt x="313235" y="88085"/>
                  </a:lnTo>
                  <a:lnTo>
                    <a:pt x="305959" y="80881"/>
                  </a:lnTo>
                  <a:lnTo>
                    <a:pt x="530057" y="80881"/>
                  </a:lnTo>
                  <a:lnTo>
                    <a:pt x="530057" y="140969"/>
                  </a:lnTo>
                  <a:lnTo>
                    <a:pt x="366709" y="140969"/>
                  </a:lnTo>
                  <a:lnTo>
                    <a:pt x="357734" y="141029"/>
                  </a:lnTo>
                  <a:close/>
                </a:path>
                <a:path w="530225" h="384175">
                  <a:moveTo>
                    <a:pt x="530057" y="296744"/>
                  </a:moveTo>
                  <a:lnTo>
                    <a:pt x="306068" y="296744"/>
                  </a:lnTo>
                  <a:lnTo>
                    <a:pt x="313344" y="289540"/>
                  </a:lnTo>
                  <a:lnTo>
                    <a:pt x="313344" y="236596"/>
                  </a:lnTo>
                  <a:lnTo>
                    <a:pt x="366818" y="236596"/>
                  </a:lnTo>
                  <a:lnTo>
                    <a:pt x="373985" y="229500"/>
                  </a:lnTo>
                  <a:lnTo>
                    <a:pt x="374032" y="148123"/>
                  </a:lnTo>
                  <a:lnTo>
                    <a:pt x="366709" y="140969"/>
                  </a:lnTo>
                  <a:lnTo>
                    <a:pt x="530057" y="140969"/>
                  </a:lnTo>
                  <a:lnTo>
                    <a:pt x="530057" y="296744"/>
                  </a:lnTo>
                  <a:close/>
                </a:path>
                <a:path w="530225" h="384175">
                  <a:moveTo>
                    <a:pt x="216712" y="236655"/>
                  </a:moveTo>
                  <a:lnTo>
                    <a:pt x="163348" y="236655"/>
                  </a:lnTo>
                  <a:lnTo>
                    <a:pt x="172323" y="236596"/>
                  </a:lnTo>
                  <a:lnTo>
                    <a:pt x="216712" y="2365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42228" y="2951383"/>
              <a:ext cx="200094" cy="81811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337289" y="3594430"/>
              <a:ext cx="810260" cy="177165"/>
            </a:xfrm>
            <a:custGeom>
              <a:avLst/>
              <a:gdLst/>
              <a:ahLst/>
              <a:cxnLst/>
              <a:rect l="l" t="t" r="r" b="b"/>
              <a:pathLst>
                <a:path w="810260" h="177164">
                  <a:moveTo>
                    <a:pt x="810044" y="0"/>
                  </a:moveTo>
                  <a:lnTo>
                    <a:pt x="0" y="0"/>
                  </a:lnTo>
                  <a:lnTo>
                    <a:pt x="0" y="176542"/>
                  </a:lnTo>
                  <a:lnTo>
                    <a:pt x="810044" y="176542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/>
          <p:cNvSpPr txBox="1"/>
          <p:nvPr/>
        </p:nvSpPr>
        <p:spPr>
          <a:xfrm>
            <a:off x="5515891" y="3598643"/>
            <a:ext cx="4667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25" b="1">
                <a:solidFill>
                  <a:srgbClr val="FFFFFF"/>
                </a:solidFill>
                <a:latin typeface="Arial Narrow"/>
                <a:cs typeface="Arial Narrow"/>
              </a:rPr>
              <a:t>Healthcare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6220777" y="1615262"/>
            <a:ext cx="810260" cy="1089025"/>
            <a:chOff x="6220777" y="1615262"/>
            <a:chExt cx="810260" cy="1089025"/>
          </a:xfrm>
        </p:grpSpPr>
        <p:sp>
          <p:nvSpPr>
            <p:cNvPr id="42" name="object 42"/>
            <p:cNvSpPr/>
            <p:nvPr/>
          </p:nvSpPr>
          <p:spPr>
            <a:xfrm>
              <a:off x="6220777" y="1615262"/>
              <a:ext cx="810260" cy="802640"/>
            </a:xfrm>
            <a:custGeom>
              <a:avLst/>
              <a:gdLst/>
              <a:ahLst/>
              <a:cxnLst/>
              <a:rect l="l" t="t" r="r" b="b"/>
              <a:pathLst>
                <a:path w="810259" h="802639">
                  <a:moveTo>
                    <a:pt x="810031" y="0"/>
                  </a:moveTo>
                  <a:lnTo>
                    <a:pt x="0" y="0"/>
                  </a:lnTo>
                  <a:lnTo>
                    <a:pt x="0" y="802017"/>
                  </a:lnTo>
                  <a:lnTo>
                    <a:pt x="810031" y="802017"/>
                  </a:lnTo>
                  <a:lnTo>
                    <a:pt x="810031" y="0"/>
                  </a:lnTo>
                  <a:close/>
                </a:path>
              </a:pathLst>
            </a:custGeom>
            <a:solidFill>
              <a:srgbClr val="7BC9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666649" y="1747354"/>
              <a:ext cx="249554" cy="421640"/>
            </a:xfrm>
            <a:custGeom>
              <a:avLst/>
              <a:gdLst/>
              <a:ahLst/>
              <a:cxnLst/>
              <a:rect l="l" t="t" r="r" b="b"/>
              <a:pathLst>
                <a:path w="249554" h="421639">
                  <a:moveTo>
                    <a:pt x="244500" y="65849"/>
                  </a:moveTo>
                  <a:lnTo>
                    <a:pt x="4622" y="65849"/>
                  </a:lnTo>
                  <a:lnTo>
                    <a:pt x="35179" y="421271"/>
                  </a:lnTo>
                  <a:lnTo>
                    <a:pt x="213969" y="421271"/>
                  </a:lnTo>
                  <a:lnTo>
                    <a:pt x="244500" y="65849"/>
                  </a:lnTo>
                  <a:close/>
                </a:path>
                <a:path w="249554" h="421639">
                  <a:moveTo>
                    <a:pt x="249123" y="12179"/>
                  </a:moveTo>
                  <a:lnTo>
                    <a:pt x="247688" y="8001"/>
                  </a:lnTo>
                  <a:lnTo>
                    <a:pt x="244792" y="4889"/>
                  </a:lnTo>
                  <a:lnTo>
                    <a:pt x="241909" y="1752"/>
                  </a:lnTo>
                  <a:lnTo>
                    <a:pt x="237820" y="0"/>
                  </a:lnTo>
                  <a:lnTo>
                    <a:pt x="11303" y="0"/>
                  </a:lnTo>
                  <a:lnTo>
                    <a:pt x="7213" y="1752"/>
                  </a:lnTo>
                  <a:lnTo>
                    <a:pt x="1435" y="8001"/>
                  </a:lnTo>
                  <a:lnTo>
                    <a:pt x="0" y="12179"/>
                  </a:lnTo>
                  <a:lnTo>
                    <a:pt x="2146" y="37211"/>
                  </a:lnTo>
                  <a:lnTo>
                    <a:pt x="246976" y="37211"/>
                  </a:lnTo>
                  <a:lnTo>
                    <a:pt x="249123" y="121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03527" y="2199996"/>
              <a:ext cx="175398" cy="85156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6335966" y="2003082"/>
              <a:ext cx="321310" cy="282575"/>
            </a:xfrm>
            <a:custGeom>
              <a:avLst/>
              <a:gdLst/>
              <a:ahLst/>
              <a:cxnLst/>
              <a:rect l="l" t="t" r="r" b="b"/>
              <a:pathLst>
                <a:path w="321309" h="282575">
                  <a:moveTo>
                    <a:pt x="265112" y="30848"/>
                  </a:moveTo>
                  <a:lnTo>
                    <a:pt x="233387" y="0"/>
                  </a:lnTo>
                  <a:lnTo>
                    <a:pt x="229311" y="0"/>
                  </a:lnTo>
                  <a:lnTo>
                    <a:pt x="17310" y="94170"/>
                  </a:lnTo>
                  <a:lnTo>
                    <a:pt x="0" y="121526"/>
                  </a:lnTo>
                  <a:lnTo>
                    <a:pt x="2616" y="132829"/>
                  </a:lnTo>
                  <a:lnTo>
                    <a:pt x="7327" y="143103"/>
                  </a:lnTo>
                  <a:lnTo>
                    <a:pt x="9855" y="145453"/>
                  </a:lnTo>
                  <a:lnTo>
                    <a:pt x="14376" y="147129"/>
                  </a:lnTo>
                  <a:lnTo>
                    <a:pt x="15875" y="147396"/>
                  </a:lnTo>
                  <a:lnTo>
                    <a:pt x="19151" y="147396"/>
                  </a:lnTo>
                  <a:lnTo>
                    <a:pt x="20929" y="147015"/>
                  </a:lnTo>
                  <a:lnTo>
                    <a:pt x="260400" y="39509"/>
                  </a:lnTo>
                  <a:lnTo>
                    <a:pt x="262750" y="37033"/>
                  </a:lnTo>
                  <a:lnTo>
                    <a:pt x="263931" y="33934"/>
                  </a:lnTo>
                  <a:lnTo>
                    <a:pt x="265112" y="30848"/>
                  </a:lnTo>
                  <a:close/>
                </a:path>
                <a:path w="321309" h="282575">
                  <a:moveTo>
                    <a:pt x="283781" y="109956"/>
                  </a:moveTo>
                  <a:lnTo>
                    <a:pt x="251383" y="85483"/>
                  </a:lnTo>
                  <a:lnTo>
                    <a:pt x="173659" y="120370"/>
                  </a:lnTo>
                  <a:lnTo>
                    <a:pt x="277355" y="120370"/>
                  </a:lnTo>
                  <a:lnTo>
                    <a:pt x="280314" y="118719"/>
                  </a:lnTo>
                  <a:lnTo>
                    <a:pt x="281990" y="116027"/>
                  </a:lnTo>
                  <a:lnTo>
                    <a:pt x="283654" y="113309"/>
                  </a:lnTo>
                  <a:lnTo>
                    <a:pt x="283781" y="109956"/>
                  </a:lnTo>
                  <a:close/>
                </a:path>
                <a:path w="321309" h="282575">
                  <a:moveTo>
                    <a:pt x="320878" y="151866"/>
                  </a:moveTo>
                  <a:lnTo>
                    <a:pt x="315264" y="146316"/>
                  </a:lnTo>
                  <a:lnTo>
                    <a:pt x="308343" y="146316"/>
                  </a:lnTo>
                  <a:lnTo>
                    <a:pt x="115874" y="146316"/>
                  </a:lnTo>
                  <a:lnTo>
                    <a:pt x="38315" y="181127"/>
                  </a:lnTo>
                  <a:lnTo>
                    <a:pt x="38138" y="181165"/>
                  </a:lnTo>
                  <a:lnTo>
                    <a:pt x="37960" y="181241"/>
                  </a:lnTo>
                  <a:lnTo>
                    <a:pt x="37960" y="215963"/>
                  </a:lnTo>
                  <a:lnTo>
                    <a:pt x="43205" y="241706"/>
                  </a:lnTo>
                  <a:lnTo>
                    <a:pt x="57518" y="262724"/>
                  </a:lnTo>
                  <a:lnTo>
                    <a:pt x="78740" y="276885"/>
                  </a:lnTo>
                  <a:lnTo>
                    <a:pt x="104724" y="282079"/>
                  </a:lnTo>
                  <a:lnTo>
                    <a:pt x="254114" y="282079"/>
                  </a:lnTo>
                  <a:lnTo>
                    <a:pt x="280098" y="276885"/>
                  </a:lnTo>
                  <a:lnTo>
                    <a:pt x="301320" y="262724"/>
                  </a:lnTo>
                  <a:lnTo>
                    <a:pt x="315633" y="241706"/>
                  </a:lnTo>
                  <a:lnTo>
                    <a:pt x="320878" y="215963"/>
                  </a:lnTo>
                  <a:lnTo>
                    <a:pt x="320878" y="1518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220777" y="2417280"/>
              <a:ext cx="810260" cy="287020"/>
            </a:xfrm>
            <a:custGeom>
              <a:avLst/>
              <a:gdLst/>
              <a:ahLst/>
              <a:cxnLst/>
              <a:rect l="l" t="t" r="r" b="b"/>
              <a:pathLst>
                <a:path w="810259" h="287019">
                  <a:moveTo>
                    <a:pt x="810031" y="0"/>
                  </a:moveTo>
                  <a:lnTo>
                    <a:pt x="0" y="0"/>
                  </a:lnTo>
                  <a:lnTo>
                    <a:pt x="0" y="286969"/>
                  </a:lnTo>
                  <a:lnTo>
                    <a:pt x="810031" y="286969"/>
                  </a:lnTo>
                  <a:lnTo>
                    <a:pt x="8100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7" name="object 47"/>
          <p:cNvSpPr txBox="1"/>
          <p:nvPr/>
        </p:nvSpPr>
        <p:spPr>
          <a:xfrm>
            <a:off x="6310472" y="2425330"/>
            <a:ext cx="644525" cy="265430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132080" marR="5080" indent="-132715">
              <a:lnSpc>
                <a:spcPct val="74900"/>
              </a:lnSpc>
              <a:spcBef>
                <a:spcPts val="370"/>
              </a:spcBef>
            </a:pPr>
            <a:r>
              <a:rPr dirty="0" sz="900" spc="-45" b="1">
                <a:solidFill>
                  <a:srgbClr val="FFFFFF"/>
                </a:solidFill>
                <a:latin typeface="Arial Narrow"/>
                <a:cs typeface="Arial Narrow"/>
              </a:rPr>
              <a:t>Hea</a:t>
            </a:r>
            <a:r>
              <a:rPr dirty="0" sz="900" spc="-65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dirty="0" sz="900" spc="10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900" spc="5" b="1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dirty="0" sz="900" spc="-5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900" spc="-160" b="1">
                <a:solidFill>
                  <a:srgbClr val="FFFFFF"/>
                </a:solidFill>
                <a:latin typeface="Arial Narrow"/>
                <a:cs typeface="Arial Narrow"/>
              </a:rPr>
              <a:t>&amp;</a:t>
            </a:r>
            <a:r>
              <a:rPr dirty="0" sz="900" spc="-5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900" spc="-45" b="1">
                <a:solidFill>
                  <a:srgbClr val="FFFFFF"/>
                </a:solidFill>
                <a:latin typeface="Arial Narrow"/>
                <a:cs typeface="Arial Narrow"/>
              </a:rPr>
              <a:t>Beauty  </a:t>
            </a:r>
            <a:r>
              <a:rPr dirty="0" sz="900" spc="-160" b="1">
                <a:solidFill>
                  <a:srgbClr val="FFFFFF"/>
                </a:solidFill>
                <a:latin typeface="Arial Narrow"/>
                <a:cs typeface="Arial Narrow"/>
              </a:rPr>
              <a:t>PRODUCTS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337289" y="1615275"/>
            <a:ext cx="810260" cy="1089025"/>
            <a:chOff x="5337289" y="1615275"/>
            <a:chExt cx="810260" cy="1089025"/>
          </a:xfrm>
        </p:grpSpPr>
        <p:sp>
          <p:nvSpPr>
            <p:cNvPr id="49" name="object 49"/>
            <p:cNvSpPr/>
            <p:nvPr/>
          </p:nvSpPr>
          <p:spPr>
            <a:xfrm>
              <a:off x="5337289" y="1615275"/>
              <a:ext cx="810260" cy="802640"/>
            </a:xfrm>
            <a:custGeom>
              <a:avLst/>
              <a:gdLst/>
              <a:ahLst/>
              <a:cxnLst/>
              <a:rect l="l" t="t" r="r" b="b"/>
              <a:pathLst>
                <a:path w="810260" h="802639">
                  <a:moveTo>
                    <a:pt x="810044" y="0"/>
                  </a:moveTo>
                  <a:lnTo>
                    <a:pt x="0" y="0"/>
                  </a:lnTo>
                  <a:lnTo>
                    <a:pt x="0" y="802017"/>
                  </a:lnTo>
                  <a:lnTo>
                    <a:pt x="810044" y="802017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7BC9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5445836" y="1761388"/>
              <a:ext cx="591820" cy="509270"/>
            </a:xfrm>
            <a:custGeom>
              <a:avLst/>
              <a:gdLst/>
              <a:ahLst/>
              <a:cxnLst/>
              <a:rect l="l" t="t" r="r" b="b"/>
              <a:pathLst>
                <a:path w="591820" h="509269">
                  <a:moveTo>
                    <a:pt x="351548" y="9283"/>
                  </a:moveTo>
                  <a:lnTo>
                    <a:pt x="339432" y="12052"/>
                  </a:lnTo>
                  <a:lnTo>
                    <a:pt x="325983" y="14135"/>
                  </a:lnTo>
                  <a:lnTo>
                    <a:pt x="311391" y="15455"/>
                  </a:lnTo>
                  <a:lnTo>
                    <a:pt x="295897" y="15900"/>
                  </a:lnTo>
                  <a:lnTo>
                    <a:pt x="280403" y="15455"/>
                  </a:lnTo>
                  <a:lnTo>
                    <a:pt x="265811" y="14135"/>
                  </a:lnTo>
                  <a:lnTo>
                    <a:pt x="252361" y="12052"/>
                  </a:lnTo>
                  <a:lnTo>
                    <a:pt x="240258" y="9283"/>
                  </a:lnTo>
                  <a:lnTo>
                    <a:pt x="248691" y="25552"/>
                  </a:lnTo>
                  <a:lnTo>
                    <a:pt x="261454" y="38163"/>
                  </a:lnTo>
                  <a:lnTo>
                    <a:pt x="277520" y="46316"/>
                  </a:lnTo>
                  <a:lnTo>
                    <a:pt x="295897" y="49199"/>
                  </a:lnTo>
                  <a:lnTo>
                    <a:pt x="314274" y="46316"/>
                  </a:lnTo>
                  <a:lnTo>
                    <a:pt x="330339" y="38163"/>
                  </a:lnTo>
                  <a:lnTo>
                    <a:pt x="343103" y="25552"/>
                  </a:lnTo>
                  <a:lnTo>
                    <a:pt x="351548" y="9283"/>
                  </a:lnTo>
                  <a:close/>
                </a:path>
                <a:path w="591820" h="509269">
                  <a:moveTo>
                    <a:pt x="591794" y="81864"/>
                  </a:moveTo>
                  <a:lnTo>
                    <a:pt x="470916" y="19278"/>
                  </a:lnTo>
                  <a:lnTo>
                    <a:pt x="416318" y="4051"/>
                  </a:lnTo>
                  <a:lnTo>
                    <a:pt x="396151" y="0"/>
                  </a:lnTo>
                  <a:lnTo>
                    <a:pt x="389204" y="0"/>
                  </a:lnTo>
                  <a:lnTo>
                    <a:pt x="383730" y="4178"/>
                  </a:lnTo>
                  <a:lnTo>
                    <a:pt x="382371" y="10287"/>
                  </a:lnTo>
                  <a:lnTo>
                    <a:pt x="371030" y="37566"/>
                  </a:lnTo>
                  <a:lnTo>
                    <a:pt x="351663" y="59309"/>
                  </a:lnTo>
                  <a:lnTo>
                    <a:pt x="326021" y="73710"/>
                  </a:lnTo>
                  <a:lnTo>
                    <a:pt x="295897" y="78905"/>
                  </a:lnTo>
                  <a:lnTo>
                    <a:pt x="265760" y="73710"/>
                  </a:lnTo>
                  <a:lnTo>
                    <a:pt x="240131" y="59321"/>
                  </a:lnTo>
                  <a:lnTo>
                    <a:pt x="220764" y="37566"/>
                  </a:lnTo>
                  <a:lnTo>
                    <a:pt x="209410" y="10287"/>
                  </a:lnTo>
                  <a:lnTo>
                    <a:pt x="208038" y="4178"/>
                  </a:lnTo>
                  <a:lnTo>
                    <a:pt x="202590" y="0"/>
                  </a:lnTo>
                  <a:lnTo>
                    <a:pt x="195630" y="0"/>
                  </a:lnTo>
                  <a:lnTo>
                    <a:pt x="194767" y="76"/>
                  </a:lnTo>
                  <a:lnTo>
                    <a:pt x="157124" y="8496"/>
                  </a:lnTo>
                  <a:lnTo>
                    <a:pt x="4902" y="72275"/>
                  </a:lnTo>
                  <a:lnTo>
                    <a:pt x="0" y="81851"/>
                  </a:lnTo>
                  <a:lnTo>
                    <a:pt x="215" y="85547"/>
                  </a:lnTo>
                  <a:lnTo>
                    <a:pt x="1905" y="88760"/>
                  </a:lnTo>
                  <a:lnTo>
                    <a:pt x="53098" y="188874"/>
                  </a:lnTo>
                  <a:lnTo>
                    <a:pt x="57759" y="191592"/>
                  </a:lnTo>
                  <a:lnTo>
                    <a:pt x="63957" y="191592"/>
                  </a:lnTo>
                  <a:lnTo>
                    <a:pt x="65252" y="191401"/>
                  </a:lnTo>
                  <a:lnTo>
                    <a:pt x="120840" y="175082"/>
                  </a:lnTo>
                  <a:lnTo>
                    <a:pt x="120840" y="503021"/>
                  </a:lnTo>
                  <a:lnTo>
                    <a:pt x="126834" y="508965"/>
                  </a:lnTo>
                  <a:lnTo>
                    <a:pt x="464934" y="508965"/>
                  </a:lnTo>
                  <a:lnTo>
                    <a:pt x="470916" y="503021"/>
                  </a:lnTo>
                  <a:lnTo>
                    <a:pt x="470916" y="175094"/>
                  </a:lnTo>
                  <a:lnTo>
                    <a:pt x="526542" y="191414"/>
                  </a:lnTo>
                  <a:lnTo>
                    <a:pt x="527837" y="191592"/>
                  </a:lnTo>
                  <a:lnTo>
                    <a:pt x="534022" y="191592"/>
                  </a:lnTo>
                  <a:lnTo>
                    <a:pt x="538657" y="188874"/>
                  </a:lnTo>
                  <a:lnTo>
                    <a:pt x="591553" y="85547"/>
                  </a:lnTo>
                  <a:lnTo>
                    <a:pt x="591794" y="818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5337289" y="2417292"/>
              <a:ext cx="810260" cy="287020"/>
            </a:xfrm>
            <a:custGeom>
              <a:avLst/>
              <a:gdLst/>
              <a:ahLst/>
              <a:cxnLst/>
              <a:rect l="l" t="t" r="r" b="b"/>
              <a:pathLst>
                <a:path w="810260" h="287019">
                  <a:moveTo>
                    <a:pt x="810044" y="0"/>
                  </a:moveTo>
                  <a:lnTo>
                    <a:pt x="0" y="0"/>
                  </a:lnTo>
                  <a:lnTo>
                    <a:pt x="0" y="286969"/>
                  </a:lnTo>
                  <a:lnTo>
                    <a:pt x="810044" y="286969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2" name="object 52"/>
          <p:cNvSpPr txBox="1"/>
          <p:nvPr/>
        </p:nvSpPr>
        <p:spPr>
          <a:xfrm>
            <a:off x="5570437" y="2476713"/>
            <a:ext cx="3581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40" b="1">
                <a:solidFill>
                  <a:srgbClr val="FFFFFF"/>
                </a:solidFill>
                <a:latin typeface="Arial Narrow"/>
                <a:cs typeface="Arial Narrow"/>
              </a:rPr>
              <a:t>Clothing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4453801" y="1615275"/>
            <a:ext cx="810260" cy="1089025"/>
            <a:chOff x="4453801" y="1615275"/>
            <a:chExt cx="810260" cy="1089025"/>
          </a:xfrm>
        </p:grpSpPr>
        <p:sp>
          <p:nvSpPr>
            <p:cNvPr id="54" name="object 54"/>
            <p:cNvSpPr/>
            <p:nvPr/>
          </p:nvSpPr>
          <p:spPr>
            <a:xfrm>
              <a:off x="4453801" y="1615275"/>
              <a:ext cx="810260" cy="802640"/>
            </a:xfrm>
            <a:custGeom>
              <a:avLst/>
              <a:gdLst/>
              <a:ahLst/>
              <a:cxnLst/>
              <a:rect l="l" t="t" r="r" b="b"/>
              <a:pathLst>
                <a:path w="810260" h="802639">
                  <a:moveTo>
                    <a:pt x="810044" y="0"/>
                  </a:moveTo>
                  <a:lnTo>
                    <a:pt x="0" y="0"/>
                  </a:lnTo>
                  <a:lnTo>
                    <a:pt x="0" y="802017"/>
                  </a:lnTo>
                  <a:lnTo>
                    <a:pt x="810044" y="802017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7BC9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4567957" y="1775843"/>
              <a:ext cx="582295" cy="313055"/>
            </a:xfrm>
            <a:custGeom>
              <a:avLst/>
              <a:gdLst/>
              <a:ahLst/>
              <a:cxnLst/>
              <a:rect l="l" t="t" r="r" b="b"/>
              <a:pathLst>
                <a:path w="582295" h="313055">
                  <a:moveTo>
                    <a:pt x="195834" y="312945"/>
                  </a:moveTo>
                  <a:lnTo>
                    <a:pt x="191953" y="312945"/>
                  </a:lnTo>
                  <a:lnTo>
                    <a:pt x="189989" y="312476"/>
                  </a:lnTo>
                  <a:lnTo>
                    <a:pt x="2461" y="213278"/>
                  </a:lnTo>
                  <a:lnTo>
                    <a:pt x="0" y="209170"/>
                  </a:lnTo>
                  <a:lnTo>
                    <a:pt x="47" y="200227"/>
                  </a:lnTo>
                  <a:lnTo>
                    <a:pt x="2580" y="196154"/>
                  </a:lnTo>
                  <a:lnTo>
                    <a:pt x="79632" y="156707"/>
                  </a:lnTo>
                  <a:lnTo>
                    <a:pt x="2580" y="117261"/>
                  </a:lnTo>
                  <a:lnTo>
                    <a:pt x="47" y="113187"/>
                  </a:lnTo>
                  <a:lnTo>
                    <a:pt x="0" y="104245"/>
                  </a:lnTo>
                  <a:lnTo>
                    <a:pt x="2461" y="100137"/>
                  </a:lnTo>
                  <a:lnTo>
                    <a:pt x="191693" y="23"/>
                  </a:lnTo>
                  <a:lnTo>
                    <a:pt x="195930" y="0"/>
                  </a:lnTo>
                  <a:lnTo>
                    <a:pt x="290864" y="48582"/>
                  </a:lnTo>
                  <a:lnTo>
                    <a:pt x="481796" y="48582"/>
                  </a:lnTo>
                  <a:lnTo>
                    <a:pt x="532949" y="75638"/>
                  </a:lnTo>
                  <a:lnTo>
                    <a:pt x="290864" y="75638"/>
                  </a:lnTo>
                  <a:lnTo>
                    <a:pt x="132487" y="156707"/>
                  </a:lnTo>
                  <a:lnTo>
                    <a:pt x="290864" y="237777"/>
                  </a:lnTo>
                  <a:lnTo>
                    <a:pt x="532954" y="237777"/>
                  </a:lnTo>
                  <a:lnTo>
                    <a:pt x="481807" y="264833"/>
                  </a:lnTo>
                  <a:lnTo>
                    <a:pt x="290864" y="264833"/>
                  </a:lnTo>
                  <a:lnTo>
                    <a:pt x="197728" y="312499"/>
                  </a:lnTo>
                  <a:lnTo>
                    <a:pt x="195834" y="312945"/>
                  </a:lnTo>
                  <a:close/>
                </a:path>
                <a:path w="582295" h="313055">
                  <a:moveTo>
                    <a:pt x="481796" y="48582"/>
                  </a:moveTo>
                  <a:lnTo>
                    <a:pt x="290864" y="48582"/>
                  </a:lnTo>
                  <a:lnTo>
                    <a:pt x="385800" y="0"/>
                  </a:lnTo>
                  <a:lnTo>
                    <a:pt x="389989" y="23"/>
                  </a:lnTo>
                  <a:lnTo>
                    <a:pt x="481796" y="48582"/>
                  </a:lnTo>
                  <a:close/>
                </a:path>
                <a:path w="582295" h="313055">
                  <a:moveTo>
                    <a:pt x="532954" y="237777"/>
                  </a:moveTo>
                  <a:lnTo>
                    <a:pt x="290864" y="237777"/>
                  </a:lnTo>
                  <a:lnTo>
                    <a:pt x="449242" y="156707"/>
                  </a:lnTo>
                  <a:lnTo>
                    <a:pt x="290864" y="75638"/>
                  </a:lnTo>
                  <a:lnTo>
                    <a:pt x="532949" y="75638"/>
                  </a:lnTo>
                  <a:lnTo>
                    <a:pt x="579268" y="100137"/>
                  </a:lnTo>
                  <a:lnTo>
                    <a:pt x="581729" y="104245"/>
                  </a:lnTo>
                  <a:lnTo>
                    <a:pt x="581683" y="113187"/>
                  </a:lnTo>
                  <a:lnTo>
                    <a:pt x="579149" y="117261"/>
                  </a:lnTo>
                  <a:lnTo>
                    <a:pt x="502098" y="156707"/>
                  </a:lnTo>
                  <a:lnTo>
                    <a:pt x="579149" y="196154"/>
                  </a:lnTo>
                  <a:lnTo>
                    <a:pt x="581683" y="200227"/>
                  </a:lnTo>
                  <a:lnTo>
                    <a:pt x="581729" y="209170"/>
                  </a:lnTo>
                  <a:lnTo>
                    <a:pt x="579268" y="213278"/>
                  </a:lnTo>
                  <a:lnTo>
                    <a:pt x="532954" y="237777"/>
                  </a:lnTo>
                  <a:close/>
                </a:path>
                <a:path w="582295" h="313055">
                  <a:moveTo>
                    <a:pt x="389776" y="312945"/>
                  </a:moveTo>
                  <a:lnTo>
                    <a:pt x="385894" y="312945"/>
                  </a:lnTo>
                  <a:lnTo>
                    <a:pt x="383955" y="312476"/>
                  </a:lnTo>
                  <a:lnTo>
                    <a:pt x="290864" y="264833"/>
                  </a:lnTo>
                  <a:lnTo>
                    <a:pt x="481807" y="264833"/>
                  </a:lnTo>
                  <a:lnTo>
                    <a:pt x="391741" y="312476"/>
                  </a:lnTo>
                  <a:lnTo>
                    <a:pt x="389776" y="3129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64929" y="2073800"/>
              <a:ext cx="181775" cy="18244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70941" y="2073800"/>
              <a:ext cx="181775" cy="182446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4453801" y="2417292"/>
              <a:ext cx="810260" cy="287020"/>
            </a:xfrm>
            <a:custGeom>
              <a:avLst/>
              <a:gdLst/>
              <a:ahLst/>
              <a:cxnLst/>
              <a:rect l="l" t="t" r="r" b="b"/>
              <a:pathLst>
                <a:path w="810260" h="287019">
                  <a:moveTo>
                    <a:pt x="810044" y="0"/>
                  </a:moveTo>
                  <a:lnTo>
                    <a:pt x="0" y="0"/>
                  </a:lnTo>
                  <a:lnTo>
                    <a:pt x="0" y="286969"/>
                  </a:lnTo>
                  <a:lnTo>
                    <a:pt x="810044" y="286969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9" name="object 59"/>
          <p:cNvSpPr txBox="1"/>
          <p:nvPr/>
        </p:nvSpPr>
        <p:spPr>
          <a:xfrm>
            <a:off x="4659444" y="2476713"/>
            <a:ext cx="4127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150" b="1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dirty="0" sz="900" spc="-40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900" spc="-40" b="1">
                <a:solidFill>
                  <a:srgbClr val="FFFFFF"/>
                </a:solidFill>
                <a:latin typeface="Arial Narrow"/>
                <a:cs typeface="Arial Narrow"/>
              </a:rPr>
              <a:t>cka</a:t>
            </a:r>
            <a:r>
              <a:rPr dirty="0" sz="900" spc="-70" b="1">
                <a:solidFill>
                  <a:srgbClr val="FFFFFF"/>
                </a:solidFill>
                <a:latin typeface="Arial Narrow"/>
                <a:cs typeface="Arial Narrow"/>
              </a:rPr>
              <a:t>ging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47299" y="5071806"/>
            <a:ext cx="15982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75">
                <a:latin typeface="Arial Narrow"/>
                <a:cs typeface="Arial Narrow"/>
              </a:rPr>
              <a:t>10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20006" y="0"/>
            <a:ext cx="3240405" cy="5328285"/>
            <a:chOff x="4320006" y="0"/>
            <a:chExt cx="3240405" cy="5328285"/>
          </a:xfrm>
        </p:grpSpPr>
        <p:sp>
          <p:nvSpPr>
            <p:cNvPr id="3" name="object 3"/>
            <p:cNvSpPr/>
            <p:nvPr/>
          </p:nvSpPr>
          <p:spPr>
            <a:xfrm>
              <a:off x="4320006" y="0"/>
              <a:ext cx="3240405" cy="5328285"/>
            </a:xfrm>
            <a:custGeom>
              <a:avLst/>
              <a:gdLst/>
              <a:ahLst/>
              <a:cxnLst/>
              <a:rect l="l" t="t" r="r" b="b"/>
              <a:pathLst>
                <a:path w="3240404" h="5328285">
                  <a:moveTo>
                    <a:pt x="3239998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3239998" y="5328005"/>
                  </a:lnTo>
                  <a:lnTo>
                    <a:pt x="3239998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00003" y="3489642"/>
              <a:ext cx="2699994" cy="14783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00003" y="4540262"/>
              <a:ext cx="426084" cy="426084"/>
            </a:xfrm>
            <a:custGeom>
              <a:avLst/>
              <a:gdLst/>
              <a:ahLst/>
              <a:cxnLst/>
              <a:rect l="l" t="t" r="r" b="b"/>
              <a:pathLst>
                <a:path w="426085" h="426085">
                  <a:moveTo>
                    <a:pt x="426021" y="0"/>
                  </a:moveTo>
                  <a:lnTo>
                    <a:pt x="0" y="0"/>
                  </a:lnTo>
                  <a:lnTo>
                    <a:pt x="0" y="426021"/>
                  </a:lnTo>
                  <a:lnTo>
                    <a:pt x="426021" y="426021"/>
                  </a:lnTo>
                  <a:lnTo>
                    <a:pt x="426021" y="0"/>
                  </a:lnTo>
                  <a:close/>
                </a:path>
              </a:pathLst>
            </a:custGeom>
            <a:solidFill>
              <a:srgbClr val="39A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596862" y="4629702"/>
              <a:ext cx="232410" cy="247650"/>
            </a:xfrm>
            <a:custGeom>
              <a:avLst/>
              <a:gdLst/>
              <a:ahLst/>
              <a:cxnLst/>
              <a:rect l="l" t="t" r="r" b="b"/>
              <a:pathLst>
                <a:path w="232410" h="247650">
                  <a:moveTo>
                    <a:pt x="0" y="0"/>
                  </a:moveTo>
                  <a:lnTo>
                    <a:pt x="0" y="247129"/>
                  </a:lnTo>
                  <a:lnTo>
                    <a:pt x="232295" y="123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500003" y="2935884"/>
              <a:ext cx="2700020" cy="554355"/>
            </a:xfrm>
            <a:custGeom>
              <a:avLst/>
              <a:gdLst/>
              <a:ahLst/>
              <a:cxnLst/>
              <a:rect l="l" t="t" r="r" b="b"/>
              <a:pathLst>
                <a:path w="2700020" h="554354">
                  <a:moveTo>
                    <a:pt x="2699994" y="0"/>
                  </a:moveTo>
                  <a:lnTo>
                    <a:pt x="0" y="0"/>
                  </a:lnTo>
                  <a:lnTo>
                    <a:pt x="0" y="553758"/>
                  </a:lnTo>
                  <a:lnTo>
                    <a:pt x="2699994" y="553758"/>
                  </a:lnTo>
                  <a:lnTo>
                    <a:pt x="2699994" y="0"/>
                  </a:lnTo>
                  <a:close/>
                </a:path>
              </a:pathLst>
            </a:custGeom>
            <a:solidFill>
              <a:srgbClr val="FBD40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4595300" y="3004195"/>
            <a:ext cx="2506980" cy="41148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 indent="-635">
              <a:lnSpc>
                <a:spcPct val="104700"/>
              </a:lnSpc>
              <a:spcBef>
                <a:spcPts val="50"/>
              </a:spcBef>
            </a:pPr>
            <a:r>
              <a:rPr dirty="0" u="sng" sz="85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W</a:t>
            </a: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a</a:t>
            </a:r>
            <a:r>
              <a:rPr dirty="0" u="sng" sz="8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t</a:t>
            </a:r>
            <a:r>
              <a:rPr dirty="0" u="sng" sz="850" spc="8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c</a:t>
            </a: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h</a:t>
            </a:r>
            <a:r>
              <a:rPr dirty="0" u="sng" sz="850" spc="-6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‘Solvin</a:t>
            </a:r>
            <a:r>
              <a:rPr dirty="0" u="sng" sz="8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g</a:t>
            </a:r>
            <a:r>
              <a:rPr dirty="0" u="sng" sz="85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4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Pla</a:t>
            </a:r>
            <a:r>
              <a:rPr dirty="0" u="sng" sz="85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s</a:t>
            </a:r>
            <a:r>
              <a:rPr dirty="0" u="sng" sz="85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ti</a:t>
            </a:r>
            <a:r>
              <a:rPr dirty="0" u="sng" sz="850" spc="8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c</a:t>
            </a:r>
            <a:r>
              <a:rPr dirty="0" u="sng" sz="85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P</a:t>
            </a:r>
            <a:r>
              <a:rPr dirty="0" u="sng" sz="85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ollutio</a:t>
            </a:r>
            <a:r>
              <a:rPr dirty="0" u="sng" sz="85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n</a:t>
            </a:r>
            <a:r>
              <a:rPr dirty="0" u="sng" sz="850" spc="-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’</a:t>
            </a:r>
            <a:r>
              <a:rPr dirty="0" u="sng" sz="850" spc="-7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vide</a:t>
            </a: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o</a:t>
            </a:r>
            <a:r>
              <a:rPr dirty="0" sz="800" spc="10">
                <a:latin typeface="Gill Sans MT"/>
                <a:cs typeface="Gill Sans MT"/>
              </a:rPr>
              <a:t>,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70">
                <a:latin typeface="Gill Sans MT"/>
                <a:cs typeface="Gill Sans MT"/>
              </a:rPr>
              <a:t>b</a:t>
            </a:r>
            <a:r>
              <a:rPr dirty="0" sz="800" spc="70">
                <a:latin typeface="Gill Sans MT"/>
                <a:cs typeface="Gill Sans MT"/>
              </a:rPr>
              <a:t>y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55">
                <a:latin typeface="Gill Sans MT"/>
                <a:cs typeface="Gill Sans MT"/>
              </a:rPr>
              <a:t>the</a:t>
            </a:r>
            <a:r>
              <a:rPr dirty="0" sz="800" spc="-2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Ellen  </a:t>
            </a:r>
            <a:r>
              <a:rPr dirty="0" sz="800" spc="35">
                <a:latin typeface="Gill Sans MT"/>
                <a:cs typeface="Gill Sans MT"/>
              </a:rPr>
              <a:t>MacArthur </a:t>
            </a:r>
            <a:r>
              <a:rPr dirty="0" sz="800" spc="50">
                <a:latin typeface="Gill Sans MT"/>
                <a:cs typeface="Gill Sans MT"/>
              </a:rPr>
              <a:t>Foundation </a:t>
            </a:r>
            <a:r>
              <a:rPr dirty="0" sz="800" spc="80">
                <a:latin typeface="Gill Sans MT"/>
                <a:cs typeface="Gill Sans MT"/>
              </a:rPr>
              <a:t>and </a:t>
            </a:r>
            <a:r>
              <a:rPr dirty="0" sz="800" spc="40">
                <a:latin typeface="Gill Sans MT"/>
                <a:cs typeface="Gill Sans MT"/>
              </a:rPr>
              <a:t>narrated </a:t>
            </a:r>
            <a:r>
              <a:rPr dirty="0" sz="800" spc="70">
                <a:latin typeface="Gill Sans MT"/>
                <a:cs typeface="Gill Sans MT"/>
              </a:rPr>
              <a:t>by </a:t>
            </a:r>
            <a:r>
              <a:rPr dirty="0" sz="800" spc="20">
                <a:latin typeface="Gill Sans MT"/>
                <a:cs typeface="Gill Sans MT"/>
              </a:rPr>
              <a:t>Sir </a:t>
            </a:r>
            <a:r>
              <a:rPr dirty="0" sz="800" spc="35">
                <a:latin typeface="Gill Sans MT"/>
                <a:cs typeface="Gill Sans MT"/>
              </a:rPr>
              <a:t>David </a:t>
            </a:r>
            <a:r>
              <a:rPr dirty="0" sz="800" spc="40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Attenborough.</a:t>
            </a:r>
            <a:r>
              <a:rPr dirty="0" sz="800" spc="-9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find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out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more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5">
                <a:latin typeface="Gill Sans MT"/>
                <a:cs typeface="Gill Sans MT"/>
              </a:rPr>
              <a:t>about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plastic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pollution.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47300" y="309205"/>
            <a:ext cx="1025525" cy="20827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Time</a:t>
            </a:r>
            <a:r>
              <a:rPr dirty="0" spc="-40"/>
              <a:t> </a:t>
            </a:r>
            <a:r>
              <a:rPr dirty="0" spc="80"/>
              <a:t>t</a:t>
            </a:r>
            <a:r>
              <a:rPr dirty="0" spc="25"/>
              <a:t>o</a:t>
            </a:r>
            <a:r>
              <a:rPr dirty="0" spc="-30"/>
              <a:t> </a:t>
            </a:r>
            <a:r>
              <a:rPr dirty="0" spc="5"/>
              <a:t>r</a:t>
            </a:r>
            <a:r>
              <a:rPr dirty="0" spc="10"/>
              <a:t>e</a:t>
            </a:r>
            <a:r>
              <a:rPr dirty="0" spc="50"/>
              <a:t>f</a:t>
            </a:r>
            <a:r>
              <a:rPr dirty="0" spc="30"/>
              <a:t>l</a:t>
            </a:r>
            <a:r>
              <a:rPr dirty="0" spc="70"/>
              <a:t>e</a:t>
            </a:r>
            <a:r>
              <a:rPr dirty="0" spc="50"/>
              <a:t>c</a:t>
            </a:r>
            <a:r>
              <a:rPr dirty="0" spc="90"/>
              <a:t>t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47300" y="555195"/>
            <a:ext cx="2144395" cy="2957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22630">
              <a:lnSpc>
                <a:spcPct val="100000"/>
              </a:lnSpc>
              <a:spcBef>
                <a:spcPts val="100"/>
              </a:spcBef>
            </a:pPr>
            <a:r>
              <a:rPr dirty="0" sz="850" spc="30" b="1">
                <a:latin typeface="Calibri"/>
                <a:cs typeface="Calibri"/>
              </a:rPr>
              <a:t>The good and the </a:t>
            </a:r>
            <a:r>
              <a:rPr dirty="0" sz="850" spc="40" b="1">
                <a:latin typeface="Calibri"/>
                <a:cs typeface="Calibri"/>
              </a:rPr>
              <a:t>bad </a:t>
            </a:r>
            <a:r>
              <a:rPr dirty="0" sz="850" spc="45" b="1">
                <a:latin typeface="Calibri"/>
                <a:cs typeface="Calibri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Individuall</a:t>
            </a:r>
            <a:r>
              <a:rPr dirty="0" sz="850" spc="-5">
                <a:latin typeface="Gill Sans MT"/>
                <a:cs typeface="Gill Sans MT"/>
              </a:rPr>
              <a:t>y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small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oups  </a:t>
            </a:r>
            <a:r>
              <a:rPr dirty="0" sz="850" spc="50">
                <a:latin typeface="Gill Sans MT"/>
                <a:cs typeface="Gill Sans MT"/>
              </a:rPr>
              <a:t>discuss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following:</a:t>
            </a:r>
            <a:endParaRPr sz="850">
              <a:latin typeface="Gill Sans MT"/>
              <a:cs typeface="Gill Sans MT"/>
            </a:endParaRPr>
          </a:p>
          <a:p>
            <a:pPr algn="just" marL="156210" marR="319405" indent="-144145">
              <a:lnSpc>
                <a:spcPct val="100000"/>
              </a:lnSpc>
              <a:spcBef>
                <a:spcPts val="42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ben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45">
                <a:latin typeface="Gill Sans MT"/>
                <a:cs typeface="Gill Sans MT"/>
              </a:rPr>
              <a:t>fits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55">
                <a:latin typeface="Gill Sans MT"/>
                <a:cs typeface="Gill Sans MT"/>
              </a:rPr>
              <a:t>wh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d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wbac</a:t>
            </a:r>
            <a:r>
              <a:rPr dirty="0" sz="850" spc="30">
                <a:latin typeface="Gill Sans MT"/>
                <a:cs typeface="Gill Sans MT"/>
              </a:rPr>
              <a:t>k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plastic?</a:t>
            </a:r>
            <a:endParaRPr sz="850">
              <a:latin typeface="Gill Sans MT"/>
              <a:cs typeface="Gill Sans MT"/>
            </a:endParaRPr>
          </a:p>
          <a:p>
            <a:pPr algn="just" marL="12700">
              <a:lnSpc>
                <a:spcPct val="10000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same?</a:t>
            </a:r>
            <a:endParaRPr sz="850">
              <a:latin typeface="Gill Sans MT"/>
              <a:cs typeface="Gill Sans MT"/>
            </a:endParaRPr>
          </a:p>
          <a:p>
            <a:pPr algn="just" marL="156210" marR="5080" indent="-144145">
              <a:lnSpc>
                <a:spcPct val="10000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50">
                <a:latin typeface="Gill Sans MT"/>
                <a:cs typeface="Gill Sans MT"/>
              </a:rPr>
              <a:t>D</a:t>
            </a:r>
            <a:r>
              <a:rPr dirty="0" sz="850" spc="-30">
                <a:latin typeface="Gill Sans MT"/>
                <a:cs typeface="Gill Sans MT"/>
              </a:rPr>
              <a:t>o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</a:t>
            </a:r>
            <a:r>
              <a:rPr dirty="0" sz="850" spc="1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u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kn</a:t>
            </a:r>
            <a:r>
              <a:rPr dirty="0" sz="850" spc="1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n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inn</a:t>
            </a:r>
            <a:r>
              <a:rPr dirty="0" sz="850" spc="10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15">
                <a:latin typeface="Gill Sans MT"/>
                <a:cs typeface="Gill Sans MT"/>
              </a:rPr>
              <a:t>ti</a:t>
            </a:r>
            <a:r>
              <a:rPr dirty="0" sz="850" spc="2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app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oaches  </a:t>
            </a:r>
            <a:r>
              <a:rPr dirty="0" sz="850" spc="15">
                <a:latin typeface="Gill Sans MT"/>
                <a:cs typeface="Gill Sans MT"/>
              </a:rPr>
              <a:t>to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how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plastic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has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been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used?</a:t>
            </a:r>
            <a:endParaRPr sz="850">
              <a:latin typeface="Gill Sans MT"/>
              <a:cs typeface="Gill Sans MT"/>
            </a:endParaRPr>
          </a:p>
          <a:p>
            <a:pPr marL="12700" marR="111125">
              <a:lnSpc>
                <a:spcPct val="100000"/>
              </a:lnSpc>
              <a:spcBef>
                <a:spcPts val="425"/>
              </a:spcBef>
            </a:pPr>
            <a:r>
              <a:rPr dirty="0" sz="850" spc="-5">
                <a:latin typeface="Gill Sans MT"/>
                <a:cs typeface="Gill Sans MT"/>
              </a:rPr>
              <a:t>There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course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benefits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plastic; </a:t>
            </a:r>
            <a:r>
              <a:rPr dirty="0" sz="850" spc="10">
                <a:latin typeface="Gill Sans MT"/>
                <a:cs typeface="Gill Sans MT"/>
              </a:rPr>
              <a:t>however </a:t>
            </a:r>
            <a:r>
              <a:rPr dirty="0" sz="850" spc="15">
                <a:latin typeface="Gill Sans MT"/>
                <a:cs typeface="Gill Sans MT"/>
              </a:rPr>
              <a:t>we </a:t>
            </a:r>
            <a:r>
              <a:rPr dirty="0" sz="850" spc="45">
                <a:latin typeface="Gill Sans MT"/>
                <a:cs typeface="Gill Sans MT"/>
              </a:rPr>
              <a:t>need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50">
                <a:latin typeface="Gill Sans MT"/>
                <a:cs typeface="Gill Sans MT"/>
              </a:rPr>
              <a:t>make some </a:t>
            </a:r>
            <a:r>
              <a:rPr dirty="0" sz="850" spc="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big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chan</a:t>
            </a:r>
            <a:r>
              <a:rPr dirty="0" sz="850" spc="50">
                <a:latin typeface="Gill Sans MT"/>
                <a:cs typeface="Gill Sans MT"/>
              </a:rPr>
              <a:t>g</a:t>
            </a:r>
            <a:r>
              <a:rPr dirty="0" sz="850" spc="45">
                <a:latin typeface="Gill Sans MT"/>
                <a:cs typeface="Gill Sans MT"/>
              </a:rPr>
              <a:t>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ound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</a:t>
            </a:r>
            <a:r>
              <a:rPr dirty="0" sz="850" spc="30">
                <a:latin typeface="Gill Sans MT"/>
                <a:cs typeface="Gill Sans MT"/>
              </a:rPr>
              <a:t>k</a:t>
            </a:r>
            <a:r>
              <a:rPr dirty="0" sz="850" spc="15">
                <a:latin typeface="Gill Sans MT"/>
                <a:cs typeface="Gill Sans MT"/>
              </a:rPr>
              <a:t>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40">
                <a:latin typeface="Gill Sans MT"/>
                <a:cs typeface="Gill Sans MT"/>
              </a:rPr>
              <a:t>dispose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plastic.</a:t>
            </a:r>
            <a:endParaRPr sz="850">
              <a:latin typeface="Gill Sans MT"/>
              <a:cs typeface="Gill Sans MT"/>
            </a:endParaRPr>
          </a:p>
          <a:p>
            <a:pPr marL="12700" marR="57785">
              <a:lnSpc>
                <a:spcPct val="100000"/>
              </a:lnSpc>
              <a:spcBef>
                <a:spcPts val="425"/>
              </a:spcBef>
            </a:pP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carry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30">
                <a:latin typeface="Gill Sans MT"/>
                <a:cs typeface="Gill Sans MT"/>
              </a:rPr>
              <a:t>esea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55">
                <a:latin typeface="Gill Sans MT"/>
                <a:cs typeface="Gill Sans MT"/>
              </a:rPr>
              <a:t>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sug</a:t>
            </a:r>
            <a:r>
              <a:rPr dirty="0" sz="850" spc="55">
                <a:latin typeface="Gill Sans MT"/>
                <a:cs typeface="Gill Sans MT"/>
              </a:rPr>
              <a:t>g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ts 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2050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more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than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fish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sea.</a:t>
            </a:r>
            <a:endParaRPr sz="850">
              <a:latin typeface="Gill Sans MT"/>
              <a:cs typeface="Gill Sans MT"/>
            </a:endParaRPr>
          </a:p>
          <a:p>
            <a:pPr algn="just" marL="12700">
              <a:lnSpc>
                <a:spcPct val="100000"/>
              </a:lnSpc>
              <a:spcBef>
                <a:spcPts val="635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200" spc="-5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calculate</a:t>
            </a:r>
            <a:endParaRPr sz="1200">
              <a:latin typeface="Calibri"/>
              <a:cs typeface="Calibri"/>
            </a:endParaRPr>
          </a:p>
          <a:p>
            <a:pPr marL="12700" marR="142875">
              <a:lnSpc>
                <a:spcPct val="100000"/>
              </a:lnSpc>
              <a:spcBef>
                <a:spcPts val="355"/>
              </a:spcBef>
            </a:pP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2</a:t>
            </a:r>
            <a:r>
              <a:rPr dirty="0" sz="850" spc="60">
                <a:latin typeface="Gill Sans MT"/>
                <a:cs typeface="Gill Sans MT"/>
              </a:rPr>
              <a:t>0</a:t>
            </a:r>
            <a:r>
              <a:rPr dirty="0" sz="850" spc="-35">
                <a:latin typeface="Gill Sans MT"/>
                <a:cs typeface="Gill Sans MT"/>
              </a:rPr>
              <a:t>1</a:t>
            </a:r>
            <a:r>
              <a:rPr dirty="0" sz="850" spc="-45">
                <a:latin typeface="Gill Sans MT"/>
                <a:cs typeface="Gill Sans MT"/>
              </a:rPr>
              <a:t>4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10">
                <a:latin typeface="Gill Sans MT"/>
                <a:cs typeface="Gill Sans MT"/>
              </a:rPr>
              <a:t>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100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fish,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much  </a:t>
            </a:r>
            <a:r>
              <a:rPr dirty="0" sz="850" spc="45">
                <a:latin typeface="Gill Sans MT"/>
                <a:cs typeface="Gill Sans MT"/>
              </a:rPr>
              <a:t>plastic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was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there?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Use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diagram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shown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bel</a:t>
            </a:r>
            <a:r>
              <a:rPr dirty="0" sz="850" spc="2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7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20">
                <a:latin typeface="Gill Sans MT"/>
                <a:cs typeface="Gill Sans MT"/>
              </a:rPr>
              <a:t>tios.</a:t>
            </a:r>
            <a:endParaRPr sz="850">
              <a:latin typeface="Gill Sans MT"/>
              <a:cs typeface="Gill Sans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0003" y="1045591"/>
            <a:ext cx="2699994" cy="136799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500003" y="360007"/>
            <a:ext cx="2700020" cy="685800"/>
          </a:xfrm>
          <a:prstGeom prst="rect">
            <a:avLst/>
          </a:prstGeom>
          <a:solidFill>
            <a:srgbClr val="FBD405"/>
          </a:solidFill>
        </p:spPr>
        <p:txBody>
          <a:bodyPr wrap="square" lIns="0" tIns="80645" rIns="0" bIns="0" rtlCol="0" vert="horz">
            <a:spAutoFit/>
          </a:bodyPr>
          <a:lstStyle/>
          <a:p>
            <a:pPr marL="107950" marR="107950">
              <a:lnSpc>
                <a:spcPct val="100000"/>
              </a:lnSpc>
              <a:spcBef>
                <a:spcPts val="635"/>
              </a:spcBef>
            </a:pPr>
            <a:r>
              <a:rPr dirty="0" sz="850" spc="20">
                <a:latin typeface="Gill Sans MT"/>
                <a:cs typeface="Gill Sans MT"/>
              </a:rPr>
              <a:t>Check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video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explains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types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45">
                <a:latin typeface="Gill Sans MT"/>
                <a:cs typeface="Gill Sans MT"/>
              </a:rPr>
              <a:t>what </a:t>
            </a:r>
            <a:r>
              <a:rPr dirty="0" sz="850" spc="40">
                <a:latin typeface="Gill Sans MT"/>
                <a:cs typeface="Gill Sans MT"/>
              </a:rPr>
              <a:t>they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50">
                <a:latin typeface="Gill Sans MT"/>
                <a:cs typeface="Gill Sans MT"/>
              </a:rPr>
              <a:t>used </a:t>
            </a:r>
            <a:r>
              <a:rPr dirty="0" sz="850" spc="5">
                <a:latin typeface="Gill Sans MT"/>
                <a:cs typeface="Gill Sans MT"/>
              </a:rPr>
              <a:t>for: </a:t>
            </a:r>
            <a:r>
              <a:rPr dirty="0" sz="850" spc="10">
                <a:latin typeface="Gill Sans MT"/>
                <a:cs typeface="Gill Sans MT"/>
              </a:rPr>
              <a:t> </a:t>
            </a:r>
            <a:r>
              <a:rPr dirty="0" u="sng" sz="850" spc="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https://clearonplastics.com/what-are-the-types- </a:t>
            </a:r>
            <a:r>
              <a:rPr dirty="0" sz="850" spc="35" b="1">
                <a:latin typeface="Calibri"/>
                <a:cs typeface="Calibri"/>
              </a:rPr>
              <a:t> </a:t>
            </a:r>
            <a:r>
              <a:rPr dirty="0" u="sng" sz="850" spc="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of-plastic-and-what-are-they-used-for/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500003" y="1873123"/>
            <a:ext cx="1545590" cy="1155065"/>
            <a:chOff x="4500003" y="1873123"/>
            <a:chExt cx="1545590" cy="1155065"/>
          </a:xfrm>
        </p:grpSpPr>
        <p:sp>
          <p:nvSpPr>
            <p:cNvPr id="14" name="object 14"/>
            <p:cNvSpPr/>
            <p:nvPr/>
          </p:nvSpPr>
          <p:spPr>
            <a:xfrm>
              <a:off x="4500003" y="1987562"/>
              <a:ext cx="426084" cy="426084"/>
            </a:xfrm>
            <a:custGeom>
              <a:avLst/>
              <a:gdLst/>
              <a:ahLst/>
              <a:cxnLst/>
              <a:rect l="l" t="t" r="r" b="b"/>
              <a:pathLst>
                <a:path w="426085" h="426085">
                  <a:moveTo>
                    <a:pt x="426021" y="0"/>
                  </a:moveTo>
                  <a:lnTo>
                    <a:pt x="0" y="0"/>
                  </a:lnTo>
                  <a:lnTo>
                    <a:pt x="0" y="426021"/>
                  </a:lnTo>
                  <a:lnTo>
                    <a:pt x="426021" y="426021"/>
                  </a:lnTo>
                  <a:lnTo>
                    <a:pt x="426021" y="0"/>
                  </a:lnTo>
                  <a:close/>
                </a:path>
              </a:pathLst>
            </a:custGeom>
            <a:solidFill>
              <a:srgbClr val="39A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596861" y="2077014"/>
              <a:ext cx="232410" cy="247650"/>
            </a:xfrm>
            <a:custGeom>
              <a:avLst/>
              <a:gdLst/>
              <a:ahLst/>
              <a:cxnLst/>
              <a:rect l="l" t="t" r="r" b="b"/>
              <a:pathLst>
                <a:path w="232410" h="247650">
                  <a:moveTo>
                    <a:pt x="0" y="0"/>
                  </a:moveTo>
                  <a:lnTo>
                    <a:pt x="0" y="247129"/>
                  </a:lnTo>
                  <a:lnTo>
                    <a:pt x="232295" y="123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11635" y="1873123"/>
              <a:ext cx="833564" cy="1155014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3160" y="3582759"/>
            <a:ext cx="2039514" cy="1131428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 rot="180000">
            <a:off x="5425831" y="2171341"/>
            <a:ext cx="413631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00"/>
              </a:lnSpc>
            </a:pPr>
            <a:r>
              <a:rPr dirty="0" sz="1700" spc="-60">
                <a:latin typeface="Arial"/>
                <a:cs typeface="Arial"/>
                <a:hlinkClick r:id="rId5"/>
              </a:rPr>
              <a:t>The</a:t>
            </a:r>
            <a:endParaRPr sz="17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 rot="180000">
            <a:off x="5330958" y="2331494"/>
            <a:ext cx="638545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00"/>
              </a:lnSpc>
            </a:pPr>
            <a:r>
              <a:rPr dirty="0" sz="1700" spc="-5">
                <a:latin typeface="Arial"/>
                <a:cs typeface="Arial"/>
                <a:hlinkClick r:id="rId5"/>
              </a:rPr>
              <a:t>good?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70727" y="1975414"/>
            <a:ext cx="833755" cy="1101090"/>
            <a:chOff x="6170727" y="1975414"/>
            <a:chExt cx="833755" cy="1101090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0727" y="2020036"/>
              <a:ext cx="833563" cy="105603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04977" y="1975414"/>
              <a:ext cx="87238" cy="29201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707937" y="1979866"/>
              <a:ext cx="83185" cy="259715"/>
            </a:xfrm>
            <a:custGeom>
              <a:avLst/>
              <a:gdLst/>
              <a:ahLst/>
              <a:cxnLst/>
              <a:rect l="l" t="t" r="r" b="b"/>
              <a:pathLst>
                <a:path w="83184" h="259714">
                  <a:moveTo>
                    <a:pt x="2501" y="37325"/>
                  </a:moveTo>
                  <a:lnTo>
                    <a:pt x="304" y="39979"/>
                  </a:lnTo>
                  <a:lnTo>
                    <a:pt x="0" y="48971"/>
                  </a:lnTo>
                  <a:lnTo>
                    <a:pt x="2032" y="48882"/>
                  </a:lnTo>
                  <a:lnTo>
                    <a:pt x="2501" y="37325"/>
                  </a:lnTo>
                  <a:close/>
                </a:path>
                <a:path w="83184" h="259714">
                  <a:moveTo>
                    <a:pt x="4635" y="20713"/>
                  </a:moveTo>
                  <a:lnTo>
                    <a:pt x="1841" y="27901"/>
                  </a:lnTo>
                  <a:lnTo>
                    <a:pt x="406" y="37261"/>
                  </a:lnTo>
                  <a:lnTo>
                    <a:pt x="2362" y="35445"/>
                  </a:lnTo>
                  <a:lnTo>
                    <a:pt x="4635" y="20713"/>
                  </a:lnTo>
                  <a:close/>
                </a:path>
                <a:path w="83184" h="259714">
                  <a:moveTo>
                    <a:pt x="10083" y="9067"/>
                  </a:moveTo>
                  <a:lnTo>
                    <a:pt x="8166" y="10655"/>
                  </a:lnTo>
                  <a:lnTo>
                    <a:pt x="4800" y="19621"/>
                  </a:lnTo>
                  <a:lnTo>
                    <a:pt x="4635" y="20713"/>
                  </a:lnTo>
                  <a:lnTo>
                    <a:pt x="5232" y="19177"/>
                  </a:lnTo>
                  <a:lnTo>
                    <a:pt x="8547" y="11201"/>
                  </a:lnTo>
                  <a:lnTo>
                    <a:pt x="10083" y="9067"/>
                  </a:lnTo>
                  <a:close/>
                </a:path>
                <a:path w="83184" h="259714">
                  <a:moveTo>
                    <a:pt x="14782" y="83997"/>
                  </a:moveTo>
                  <a:lnTo>
                    <a:pt x="12369" y="88061"/>
                  </a:lnTo>
                  <a:lnTo>
                    <a:pt x="6426" y="259715"/>
                  </a:lnTo>
                  <a:lnTo>
                    <a:pt x="14782" y="83997"/>
                  </a:lnTo>
                  <a:close/>
                </a:path>
                <a:path w="83184" h="259714">
                  <a:moveTo>
                    <a:pt x="26873" y="0"/>
                  </a:moveTo>
                  <a:lnTo>
                    <a:pt x="17335" y="3403"/>
                  </a:lnTo>
                  <a:lnTo>
                    <a:pt x="11912" y="6540"/>
                  </a:lnTo>
                  <a:lnTo>
                    <a:pt x="10083" y="9067"/>
                  </a:lnTo>
                  <a:lnTo>
                    <a:pt x="14757" y="5219"/>
                  </a:lnTo>
                  <a:lnTo>
                    <a:pt x="26873" y="0"/>
                  </a:lnTo>
                  <a:close/>
                </a:path>
                <a:path w="83184" h="259714">
                  <a:moveTo>
                    <a:pt x="82816" y="46634"/>
                  </a:moveTo>
                  <a:lnTo>
                    <a:pt x="80403" y="50698"/>
                  </a:lnTo>
                  <a:lnTo>
                    <a:pt x="73240" y="257302"/>
                  </a:lnTo>
                  <a:lnTo>
                    <a:pt x="82816" y="466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 rot="21540000">
            <a:off x="6309062" y="2246643"/>
            <a:ext cx="469378" cy="2438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20"/>
              </a:lnSpc>
            </a:pPr>
            <a:r>
              <a:rPr dirty="0" sz="1900" spc="-55">
                <a:latin typeface="Arial"/>
                <a:cs typeface="Arial"/>
              </a:rPr>
              <a:t>The</a:t>
            </a:r>
            <a:endParaRPr sz="19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21540000">
            <a:off x="6284385" y="2425024"/>
            <a:ext cx="591378" cy="2438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20"/>
              </a:lnSpc>
            </a:pPr>
            <a:r>
              <a:rPr dirty="0" sz="1900" spc="-5">
                <a:latin typeface="Arial"/>
                <a:cs typeface="Arial"/>
              </a:rPr>
              <a:t>bad?</a:t>
            </a:r>
            <a:endParaRPr sz="19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579300" y="217420"/>
            <a:ext cx="1590675" cy="4785995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dirty="0" sz="1200" spc="65" b="1">
                <a:solidFill>
                  <a:srgbClr val="41BBC6"/>
                </a:solidFill>
                <a:latin typeface="Calibri"/>
                <a:cs typeface="Calibri"/>
              </a:rPr>
              <a:t>Stretch</a:t>
            </a:r>
            <a:r>
              <a:rPr dirty="0" sz="1200" spc="-4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and</a:t>
            </a:r>
            <a:r>
              <a:rPr dirty="0" sz="1200" spc="-4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35" b="1">
                <a:solidFill>
                  <a:srgbClr val="41BBC6"/>
                </a:solidFill>
                <a:latin typeface="Calibri"/>
                <a:cs typeface="Calibri"/>
              </a:rPr>
              <a:t>challenge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1499"/>
              </a:lnSpc>
              <a:spcBef>
                <a:spcPts val="500"/>
              </a:spcBef>
            </a:pPr>
            <a:r>
              <a:rPr dirty="0" sz="850" spc="-5">
                <a:latin typeface="Gill Sans MT"/>
                <a:cs typeface="Gill Sans MT"/>
              </a:rPr>
              <a:t>Take </a:t>
            </a:r>
            <a:r>
              <a:rPr dirty="0" sz="850" spc="35">
                <a:latin typeface="Gill Sans MT"/>
                <a:cs typeface="Gill Sans MT"/>
              </a:rPr>
              <a:t>one </a:t>
            </a:r>
            <a:r>
              <a:rPr dirty="0" sz="850" spc="50">
                <a:latin typeface="Gill Sans MT"/>
                <a:cs typeface="Gill Sans MT"/>
              </a:rPr>
              <a:t>small </a:t>
            </a:r>
            <a:r>
              <a:rPr dirty="0" sz="850" spc="60">
                <a:latin typeface="Gill Sans MT"/>
                <a:cs typeface="Gill Sans MT"/>
              </a:rPr>
              <a:t>sample </a:t>
            </a:r>
            <a:r>
              <a:rPr dirty="0" sz="850" spc="45">
                <a:latin typeface="Gill Sans MT"/>
                <a:cs typeface="Gill Sans MT"/>
              </a:rPr>
              <a:t>of </a:t>
            </a:r>
            <a:r>
              <a:rPr dirty="0" sz="850" spc="50">
                <a:latin typeface="Gill Sans MT"/>
                <a:cs typeface="Gill Sans MT"/>
              </a:rPr>
              <a:t>the </a:t>
            </a:r>
            <a:r>
              <a:rPr dirty="0" sz="850" spc="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ocean</a:t>
            </a:r>
            <a:r>
              <a:rPr dirty="0" sz="850" spc="20">
                <a:latin typeface="Gill Sans MT"/>
                <a:cs typeface="Gill Sans MT"/>
              </a:rPr>
              <a:t>.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</a:t>
            </a:r>
            <a:r>
              <a:rPr dirty="0" sz="850" spc="-75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</a:t>
            </a:r>
            <a:r>
              <a:rPr dirty="0" sz="850" spc="60">
                <a:latin typeface="Gill Sans MT"/>
                <a:cs typeface="Gill Sans MT"/>
              </a:rPr>
              <a:t>m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2</a:t>
            </a:r>
            <a:r>
              <a:rPr dirty="0" sz="850" spc="65">
                <a:latin typeface="Gill Sans MT"/>
                <a:cs typeface="Gill Sans MT"/>
              </a:rPr>
              <a:t>0</a:t>
            </a:r>
            <a:r>
              <a:rPr dirty="0" sz="850" spc="-30">
                <a:latin typeface="Gill Sans MT"/>
                <a:cs typeface="Gill Sans MT"/>
              </a:rPr>
              <a:t>1</a:t>
            </a:r>
            <a:r>
              <a:rPr dirty="0" sz="850" spc="-35">
                <a:latin typeface="Gill Sans MT"/>
                <a:cs typeface="Gill Sans MT"/>
              </a:rPr>
              <a:t>4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205</a:t>
            </a:r>
            <a:r>
              <a:rPr dirty="0" sz="850" spc="50">
                <a:latin typeface="Gill Sans MT"/>
                <a:cs typeface="Gill Sans MT"/>
              </a:rPr>
              <a:t>0</a:t>
            </a:r>
            <a:r>
              <a:rPr dirty="0" sz="850">
                <a:latin typeface="Gill Sans MT"/>
                <a:cs typeface="Gill Sans MT"/>
              </a:rPr>
              <a:t>,  </a:t>
            </a:r>
            <a:r>
              <a:rPr dirty="0" sz="850" spc="30">
                <a:latin typeface="Gill Sans MT"/>
                <a:cs typeface="Gill Sans MT"/>
              </a:rPr>
              <a:t>predictions </a:t>
            </a:r>
            <a:r>
              <a:rPr dirty="0" sz="850" spc="35">
                <a:latin typeface="Gill Sans MT"/>
                <a:cs typeface="Gill Sans MT"/>
              </a:rPr>
              <a:t>show </a:t>
            </a:r>
            <a:r>
              <a:rPr dirty="0" sz="850" spc="55">
                <a:latin typeface="Gill Sans MT"/>
                <a:cs typeface="Gill Sans MT"/>
              </a:rPr>
              <a:t>that </a:t>
            </a:r>
            <a:r>
              <a:rPr dirty="0" sz="850" spc="20">
                <a:latin typeface="Gill Sans MT"/>
                <a:cs typeface="Gill Sans MT"/>
              </a:rPr>
              <a:t>there </a:t>
            </a:r>
            <a:r>
              <a:rPr dirty="0" sz="850" spc="5">
                <a:latin typeface="Gill Sans MT"/>
                <a:cs typeface="Gill Sans MT"/>
              </a:rPr>
              <a:t>will </a:t>
            </a:r>
            <a:r>
              <a:rPr dirty="0" sz="850" spc="1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be </a:t>
            </a:r>
            <a:r>
              <a:rPr dirty="0" sz="850" spc="70">
                <a:latin typeface="Gill Sans MT"/>
                <a:cs typeface="Gill Sans MT"/>
              </a:rPr>
              <a:t>an </a:t>
            </a:r>
            <a:r>
              <a:rPr dirty="0" sz="850" spc="40">
                <a:latin typeface="Gill Sans MT"/>
                <a:cs typeface="Gill Sans MT"/>
              </a:rPr>
              <a:t>additional </a:t>
            </a:r>
            <a:r>
              <a:rPr dirty="0" sz="850" spc="75">
                <a:latin typeface="Gill Sans MT"/>
                <a:cs typeface="Gill Sans MT"/>
              </a:rPr>
              <a:t>200 </a:t>
            </a:r>
            <a:r>
              <a:rPr dirty="0" sz="850" spc="45">
                <a:latin typeface="Gill Sans MT"/>
                <a:cs typeface="Gill Sans MT"/>
              </a:rPr>
              <a:t>pieces of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pla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0">
                <a:latin typeface="Gill Sans MT"/>
                <a:cs typeface="Gill Sans MT"/>
              </a:rPr>
              <a:t>tic</a:t>
            </a:r>
            <a:r>
              <a:rPr dirty="0" sz="850" spc="15">
                <a:latin typeface="Gill Sans MT"/>
                <a:cs typeface="Gill Sans MT"/>
              </a:rPr>
              <a:t>.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H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muc</a:t>
            </a:r>
            <a:r>
              <a:rPr dirty="0" sz="850" spc="55">
                <a:latin typeface="Gill Sans MT"/>
                <a:cs typeface="Gill Sans MT"/>
              </a:rPr>
              <a:t>h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pla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ti</a:t>
            </a:r>
            <a:r>
              <a:rPr dirty="0" sz="850" spc="45">
                <a:latin typeface="Gill Sans MT"/>
                <a:cs typeface="Gill Sans MT"/>
              </a:rPr>
              <a:t>c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65">
                <a:latin typeface="Gill Sans MT"/>
                <a:cs typeface="Gill Sans MT"/>
              </a:rPr>
              <a:t>s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  </a:t>
            </a:r>
            <a:r>
              <a:rPr dirty="0" sz="850" spc="55">
                <a:latin typeface="Gill Sans MT"/>
                <a:cs typeface="Gill Sans MT"/>
              </a:rPr>
              <a:t>that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sample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in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2014?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2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research</a:t>
            </a:r>
            <a:endParaRPr sz="1200">
              <a:latin typeface="Calibri"/>
              <a:cs typeface="Calibri"/>
            </a:endParaRPr>
          </a:p>
          <a:p>
            <a:pPr marL="12700" marR="17780">
              <a:lnSpc>
                <a:spcPts val="950"/>
              </a:lnSpc>
              <a:spcBef>
                <a:spcPts val="515"/>
              </a:spcBef>
            </a:pP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feel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like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bit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minefield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the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types,  </a:t>
            </a:r>
            <a:r>
              <a:rPr dirty="0" sz="850" spc="50">
                <a:latin typeface="Gill Sans MT"/>
                <a:cs typeface="Gill Sans MT"/>
              </a:rPr>
              <a:t>uses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25">
                <a:latin typeface="Gill Sans MT"/>
                <a:cs typeface="Gill Sans MT"/>
              </a:rPr>
              <a:t>recycling </a:t>
            </a:r>
            <a:r>
              <a:rPr dirty="0" sz="850" spc="15">
                <a:latin typeface="Gill Sans MT"/>
                <a:cs typeface="Gill Sans MT"/>
              </a:rPr>
              <a:t>properties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plastics.</a:t>
            </a:r>
            <a:endParaRPr sz="850">
              <a:latin typeface="Gill Sans MT"/>
              <a:cs typeface="Gill Sans MT"/>
            </a:endParaRPr>
          </a:p>
          <a:p>
            <a:pPr marL="12700" marR="253365">
              <a:lnSpc>
                <a:spcPts val="950"/>
              </a:lnSpc>
              <a:spcBef>
                <a:spcPts val="570"/>
              </a:spcBef>
            </a:pPr>
            <a:r>
              <a:rPr dirty="0" sz="850" spc="15">
                <a:latin typeface="Gill Sans MT"/>
                <a:cs typeface="Gill Sans MT"/>
              </a:rPr>
              <a:t>Time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get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questions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an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‘</a:t>
            </a:r>
            <a:r>
              <a:rPr dirty="0" sz="850" spc="25">
                <a:latin typeface="Gill Sans MT"/>
                <a:cs typeface="Gill Sans MT"/>
              </a:rPr>
              <a:t>clear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on  </a:t>
            </a:r>
            <a:r>
              <a:rPr dirty="0" sz="850" spc="20">
                <a:latin typeface="Gill Sans MT"/>
                <a:cs typeface="Gill Sans MT"/>
              </a:rPr>
              <a:t>plastic’.</a:t>
            </a:r>
            <a:endParaRPr sz="850">
              <a:latin typeface="Gill Sans MT"/>
              <a:cs typeface="Gill Sans MT"/>
            </a:endParaRPr>
          </a:p>
          <a:p>
            <a:pPr marL="12700" marR="8255">
              <a:lnSpc>
                <a:spcPts val="950"/>
              </a:lnSpc>
              <a:spcBef>
                <a:spcPts val="565"/>
              </a:spcBef>
            </a:pPr>
            <a:r>
              <a:rPr dirty="0" sz="850" spc="20">
                <a:latin typeface="Gill Sans MT"/>
                <a:cs typeface="Gill Sans MT"/>
              </a:rPr>
              <a:t>Visit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u="sng" sz="8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h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tt</a:t>
            </a:r>
            <a:r>
              <a:rPr dirty="0" u="sng" sz="850" spc="6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p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s:</a:t>
            </a:r>
            <a:r>
              <a:rPr dirty="0" u="sng" sz="850" spc="-1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/</a:t>
            </a:r>
            <a:r>
              <a:rPr dirty="0" u="sng" sz="850" spc="-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/</a:t>
            </a:r>
            <a:r>
              <a:rPr dirty="0" u="sng" sz="8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clea</a:t>
            </a:r>
            <a:r>
              <a:rPr dirty="0" u="sng" sz="8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r</a:t>
            </a:r>
            <a:r>
              <a:rPr dirty="0" u="sng" sz="8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onpla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s</a:t>
            </a: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tics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.</a:t>
            </a:r>
            <a:r>
              <a:rPr dirty="0" u="sng" sz="850" spc="4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com </a:t>
            </a:r>
            <a:r>
              <a:rPr dirty="0" sz="850" spc="15" b="1">
                <a:solidFill>
                  <a:srgbClr val="94C461"/>
                </a:solidFill>
                <a:latin typeface="Calibri"/>
                <a:cs typeface="Calibri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20">
                <a:latin typeface="Gill Sans MT"/>
                <a:cs typeface="Gill Sans MT"/>
              </a:rPr>
              <a:t>following:</a:t>
            </a:r>
            <a:endParaRPr sz="850">
              <a:latin typeface="Gill Sans MT"/>
              <a:cs typeface="Gill Sans MT"/>
            </a:endParaRPr>
          </a:p>
          <a:p>
            <a:pPr marL="156210" marR="159385" indent="-144145">
              <a:lnSpc>
                <a:spcPts val="950"/>
              </a:lnSpc>
              <a:spcBef>
                <a:spcPts val="57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54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happens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ea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bag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105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 marL="156210" marR="64769" indent="-144145">
              <a:lnSpc>
                <a:spcPts val="95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50">
                <a:latin typeface="Gill Sans MT"/>
                <a:cs typeface="Gill Sans MT"/>
              </a:rPr>
              <a:t>W</a:t>
            </a:r>
            <a:r>
              <a:rPr dirty="0" sz="850" spc="-40">
                <a:latin typeface="Gill Sans MT"/>
                <a:cs typeface="Gill Sans MT"/>
              </a:rPr>
              <a:t>h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tic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  </a:t>
            </a:r>
            <a:r>
              <a:rPr dirty="0" sz="850" spc="45">
                <a:latin typeface="Gill Sans MT"/>
                <a:cs typeface="Gill Sans MT"/>
              </a:rPr>
              <a:t>health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beauty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odu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50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s</a:t>
            </a:r>
            <a:r>
              <a:rPr dirty="0" sz="850" spc="90">
                <a:latin typeface="Gill Sans MT"/>
                <a:cs typeface="Gill Sans MT"/>
              </a:rPr>
              <a:t>?  </a:t>
            </a:r>
            <a:r>
              <a:rPr dirty="0" sz="850" spc="-5">
                <a:latin typeface="Gill Sans MT"/>
                <a:cs typeface="Gill Sans MT"/>
              </a:rPr>
              <a:t>How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stop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this?</a:t>
            </a:r>
            <a:endParaRPr sz="850">
              <a:latin typeface="Gill Sans MT"/>
              <a:cs typeface="Gill Sans MT"/>
            </a:endParaRPr>
          </a:p>
          <a:p>
            <a:pPr algn="just" marL="156210" marR="85725" indent="-144145">
              <a:lnSpc>
                <a:spcPts val="95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50">
                <a:latin typeface="Gill Sans MT"/>
                <a:cs typeface="Gill Sans MT"/>
              </a:rPr>
              <a:t>W</a:t>
            </a:r>
            <a:r>
              <a:rPr dirty="0" sz="850" spc="-40">
                <a:latin typeface="Gill Sans MT"/>
                <a:cs typeface="Gill Sans MT"/>
              </a:rPr>
              <a:t>h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ca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’t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eplace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30">
                <a:latin typeface="Gill Sans MT"/>
                <a:cs typeface="Gill Sans MT"/>
              </a:rPr>
              <a:t>tic 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14">
                <a:latin typeface="Gill Sans MT"/>
                <a:cs typeface="Gill Sans MT"/>
              </a:rPr>
              <a:t>m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0">
                <a:latin typeface="Gill Sans MT"/>
                <a:cs typeface="Gill Sans MT"/>
              </a:rPr>
              <a:t>erials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such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as  </a:t>
            </a:r>
            <a:r>
              <a:rPr dirty="0" sz="850" spc="55">
                <a:latin typeface="Gill Sans MT"/>
                <a:cs typeface="Gill Sans MT"/>
              </a:rPr>
              <a:t>glass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paper?</a:t>
            </a:r>
            <a:endParaRPr sz="850">
              <a:latin typeface="Gill Sans MT"/>
              <a:cs typeface="Gill Sans MT"/>
            </a:endParaRPr>
          </a:p>
          <a:p>
            <a:pPr algn="just" marL="12700">
              <a:lnSpc>
                <a:spcPts val="894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recycling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worth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it?</a:t>
            </a:r>
            <a:endParaRPr sz="850">
              <a:latin typeface="Gill Sans MT"/>
              <a:cs typeface="Gill Sans MT"/>
            </a:endParaRPr>
          </a:p>
          <a:p>
            <a:pPr marL="156210" marR="260985" indent="-144145">
              <a:lnSpc>
                <a:spcPts val="950"/>
              </a:lnSpc>
              <a:spcBef>
                <a:spcPts val="5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3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bio-plastics,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biodegradable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compostable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plastics?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50"/>
              </a:lnSpc>
              <a:spcBef>
                <a:spcPts val="570"/>
              </a:spcBef>
            </a:pPr>
            <a:r>
              <a:rPr dirty="0" sz="850" spc="10">
                <a:latin typeface="Gill Sans MT"/>
                <a:cs typeface="Gill Sans MT"/>
              </a:rPr>
              <a:t>Once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45">
                <a:latin typeface="Gill Sans MT"/>
                <a:cs typeface="Gill Sans MT"/>
              </a:rPr>
              <a:t>have </a:t>
            </a:r>
            <a:r>
              <a:rPr dirty="0" sz="850" spc="15">
                <a:latin typeface="Gill Sans MT"/>
                <a:cs typeface="Gill Sans MT"/>
              </a:rPr>
              <a:t>carried </a:t>
            </a:r>
            <a:r>
              <a:rPr dirty="0" sz="850" spc="30">
                <a:latin typeface="Gill Sans MT"/>
                <a:cs typeface="Gill Sans MT"/>
              </a:rPr>
              <a:t>out </a:t>
            </a:r>
            <a:r>
              <a:rPr dirty="0" sz="850" spc="5">
                <a:latin typeface="Gill Sans MT"/>
                <a:cs typeface="Gill Sans MT"/>
              </a:rPr>
              <a:t>your </a:t>
            </a:r>
            <a:r>
              <a:rPr dirty="0" sz="850" spc="10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30">
                <a:latin typeface="Gill Sans MT"/>
                <a:cs typeface="Gill Sans MT"/>
              </a:rPr>
              <a:t>esea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ch,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sha</a:t>
            </a:r>
            <a:r>
              <a:rPr dirty="0" sz="850" spc="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findings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 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ou</a:t>
            </a:r>
            <a:r>
              <a:rPr dirty="0" sz="850" spc="20">
                <a:latin typeface="Gill Sans MT"/>
                <a:cs typeface="Gill Sans MT"/>
              </a:rPr>
              <a:t>p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47300" y="4755280"/>
            <a:ext cx="1470025" cy="244475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12700" marR="5080">
              <a:lnSpc>
                <a:spcPts val="830"/>
              </a:lnSpc>
              <a:spcBef>
                <a:spcPts val="185"/>
              </a:spcBef>
            </a:pPr>
            <a:r>
              <a:rPr dirty="0" sz="750" spc="5" b="1">
                <a:latin typeface="Calibri"/>
                <a:cs typeface="Calibri"/>
              </a:rPr>
              <a:t>Illu</a:t>
            </a:r>
            <a:r>
              <a:rPr dirty="0" sz="750" spc="5" b="1">
                <a:latin typeface="Calibri"/>
                <a:cs typeface="Calibri"/>
              </a:rPr>
              <a:t>s</a:t>
            </a:r>
            <a:r>
              <a:rPr dirty="0" sz="750" spc="25" b="1">
                <a:latin typeface="Calibri"/>
                <a:cs typeface="Calibri"/>
              </a:rPr>
              <a:t>t</a:t>
            </a:r>
            <a:r>
              <a:rPr dirty="0" sz="750" spc="15" b="1">
                <a:latin typeface="Calibri"/>
                <a:cs typeface="Calibri"/>
              </a:rPr>
              <a:t>r</a:t>
            </a:r>
            <a:r>
              <a:rPr dirty="0" sz="750" spc="15" b="1">
                <a:latin typeface="Calibri"/>
                <a:cs typeface="Calibri"/>
              </a:rPr>
              <a:t>a</a:t>
            </a:r>
            <a:r>
              <a:rPr dirty="0" sz="750" spc="15" b="1">
                <a:latin typeface="Calibri"/>
                <a:cs typeface="Calibri"/>
              </a:rPr>
              <a:t>tio</a:t>
            </a:r>
            <a:r>
              <a:rPr dirty="0" sz="750" spc="25" b="1">
                <a:latin typeface="Calibri"/>
                <a:cs typeface="Calibri"/>
              </a:rPr>
              <a:t>n</a:t>
            </a:r>
            <a:r>
              <a:rPr dirty="0" sz="750" spc="-20" b="1">
                <a:latin typeface="Calibri"/>
                <a:cs typeface="Calibri"/>
              </a:rPr>
              <a:t> </a:t>
            </a:r>
            <a:r>
              <a:rPr dirty="0" sz="750" spc="20" b="1">
                <a:latin typeface="Calibri"/>
                <a:cs typeface="Calibri"/>
              </a:rPr>
              <a:t>b</a:t>
            </a:r>
            <a:r>
              <a:rPr dirty="0" sz="750" spc="35" b="1">
                <a:latin typeface="Calibri"/>
                <a:cs typeface="Calibri"/>
              </a:rPr>
              <a:t>y</a:t>
            </a:r>
            <a:r>
              <a:rPr dirty="0" sz="750" spc="-50" b="1">
                <a:latin typeface="Calibri"/>
                <a:cs typeface="Calibri"/>
              </a:rPr>
              <a:t> </a:t>
            </a:r>
            <a:r>
              <a:rPr dirty="0" sz="750" b="1">
                <a:latin typeface="Calibri"/>
                <a:cs typeface="Calibri"/>
              </a:rPr>
              <a:t>Al</a:t>
            </a:r>
            <a:r>
              <a:rPr dirty="0" sz="750" spc="-10" b="1">
                <a:latin typeface="Calibri"/>
                <a:cs typeface="Calibri"/>
              </a:rPr>
              <a:t>e</a:t>
            </a:r>
            <a:r>
              <a:rPr dirty="0" sz="750" spc="15" b="1">
                <a:latin typeface="Calibri"/>
                <a:cs typeface="Calibri"/>
              </a:rPr>
              <a:t>x</a:t>
            </a:r>
            <a:r>
              <a:rPr dirty="0" sz="750" spc="20" b="1">
                <a:latin typeface="Calibri"/>
                <a:cs typeface="Calibri"/>
              </a:rPr>
              <a:t>and</a:t>
            </a:r>
            <a:r>
              <a:rPr dirty="0" sz="750" b="1">
                <a:latin typeface="Calibri"/>
                <a:cs typeface="Calibri"/>
              </a:rPr>
              <a:t>r</a:t>
            </a:r>
            <a:r>
              <a:rPr dirty="0" sz="750" spc="15" b="1">
                <a:latin typeface="Calibri"/>
                <a:cs typeface="Calibri"/>
              </a:rPr>
              <a:t>e</a:t>
            </a:r>
            <a:r>
              <a:rPr dirty="0" sz="750" spc="-20" b="1">
                <a:latin typeface="Calibri"/>
                <a:cs typeface="Calibri"/>
              </a:rPr>
              <a:t> </a:t>
            </a:r>
            <a:r>
              <a:rPr dirty="0" sz="750" spc="-30" b="1">
                <a:latin typeface="Calibri"/>
                <a:cs typeface="Calibri"/>
              </a:rPr>
              <a:t>M</a:t>
            </a:r>
            <a:r>
              <a:rPr dirty="0" sz="750" spc="5" b="1">
                <a:latin typeface="Calibri"/>
                <a:cs typeface="Calibri"/>
              </a:rPr>
              <a:t>agnin:  </a:t>
            </a:r>
            <a:r>
              <a:rPr dirty="0" u="sng" sz="7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1"/>
              </a:rPr>
              <a:t>www.sustainabilityillustrated.com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20861" y="5071806"/>
            <a:ext cx="15932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90">
                <a:latin typeface="Arial Narrow"/>
                <a:cs typeface="Arial Narrow"/>
              </a:rPr>
              <a:t>11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309" cy="5328285"/>
          </a:xfrm>
          <a:custGeom>
            <a:avLst/>
            <a:gdLst/>
            <a:ahLst/>
            <a:cxnLst/>
            <a:rect l="l" t="t" r="r" b="b"/>
            <a:pathLst>
              <a:path w="7560309" h="5328285">
                <a:moveTo>
                  <a:pt x="7559992" y="0"/>
                </a:moveTo>
                <a:lnTo>
                  <a:pt x="0" y="0"/>
                </a:lnTo>
                <a:lnTo>
                  <a:pt x="0" y="5328005"/>
                </a:lnTo>
                <a:lnTo>
                  <a:pt x="7559992" y="5328005"/>
                </a:lnTo>
                <a:lnTo>
                  <a:pt x="7559992" y="0"/>
                </a:lnTo>
                <a:close/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87994" y="1147140"/>
            <a:ext cx="1656080" cy="1757045"/>
          </a:xfrm>
          <a:custGeom>
            <a:avLst/>
            <a:gdLst/>
            <a:ahLst/>
            <a:cxnLst/>
            <a:rect l="l" t="t" r="r" b="b"/>
            <a:pathLst>
              <a:path w="1656079" h="1757045">
                <a:moveTo>
                  <a:pt x="1656003" y="0"/>
                </a:moveTo>
                <a:lnTo>
                  <a:pt x="0" y="0"/>
                </a:lnTo>
                <a:lnTo>
                  <a:pt x="0" y="1756727"/>
                </a:lnTo>
                <a:lnTo>
                  <a:pt x="1656003" y="1756727"/>
                </a:lnTo>
                <a:lnTo>
                  <a:pt x="16560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7299" y="275543"/>
            <a:ext cx="6865620" cy="3657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6852284" algn="l"/>
              </a:tabLst>
            </a:pPr>
            <a:r>
              <a:rPr dirty="0" u="heavy" sz="2200" spc="-229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Th</a:t>
            </a:r>
            <a:r>
              <a:rPr dirty="0" u="heavy" sz="2200" spc="-18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e</a:t>
            </a:r>
            <a:r>
              <a:rPr dirty="0" u="heavy" sz="2200" spc="-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seve</a:t>
            </a:r>
            <a:r>
              <a:rPr dirty="0" u="heavy" sz="2200" spc="-15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n</a:t>
            </a:r>
            <a:r>
              <a:rPr dirty="0" u="heavy" sz="2200" spc="-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9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type</a:t>
            </a:r>
            <a:r>
              <a:rPr dirty="0" u="heavy" sz="2200" spc="-17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s</a:t>
            </a:r>
            <a:r>
              <a:rPr dirty="0" u="heavy" sz="2200" spc="-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22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o</a:t>
            </a:r>
            <a:r>
              <a:rPr dirty="0" u="heavy" sz="2200" spc="16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f</a:t>
            </a:r>
            <a:r>
              <a:rPr dirty="0" u="heavy" sz="2200" spc="-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3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plasti</a:t>
            </a:r>
            <a:r>
              <a:rPr dirty="0" u="heavy" sz="2200" spc="-14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c</a:t>
            </a:r>
            <a:r>
              <a:rPr dirty="0" u="heavy" sz="2200" spc="-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11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–</a:t>
            </a:r>
            <a:r>
              <a:rPr dirty="0" u="heavy" sz="2200" spc="-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13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f</a:t>
            </a:r>
            <a:r>
              <a:rPr dirty="0" u="heavy" sz="2200" spc="-1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</a:t>
            </a:r>
            <a:r>
              <a:rPr dirty="0" u="heavy" sz="2200" spc="-14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c</a:t>
            </a:r>
            <a:r>
              <a:rPr dirty="0" u="heavy" sz="2200" spc="19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</a:t>
            </a:r>
            <a:r>
              <a:rPr dirty="0" u="heavy" sz="2200" spc="-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7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shee</a:t>
            </a:r>
            <a:r>
              <a:rPr dirty="0" u="heavy" sz="2200" spc="19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</a:t>
            </a:r>
            <a:r>
              <a:rPr dirty="0" u="heavy" sz="22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7299" y="1177859"/>
            <a:ext cx="1536700" cy="1337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19380">
              <a:lnSpc>
                <a:spcPct val="100000"/>
              </a:lnSpc>
              <a:spcBef>
                <a:spcPts val="100"/>
              </a:spcBef>
            </a:pPr>
            <a:r>
              <a:rPr dirty="0" sz="900" spc="55" b="1">
                <a:solidFill>
                  <a:srgbClr val="41BBC6"/>
                </a:solidFill>
                <a:latin typeface="Calibri"/>
                <a:cs typeface="Calibri"/>
              </a:rPr>
              <a:t>P</a:t>
            </a:r>
            <a:r>
              <a:rPr dirty="0" sz="900" spc="20" b="1">
                <a:solidFill>
                  <a:srgbClr val="41BBC6"/>
                </a:solidFill>
                <a:latin typeface="Calibri"/>
                <a:cs typeface="Calibri"/>
              </a:rPr>
              <a:t>ol</a:t>
            </a:r>
            <a:r>
              <a:rPr dirty="0" sz="900" spc="5" b="1">
                <a:solidFill>
                  <a:srgbClr val="41BBC6"/>
                </a:solidFill>
                <a:latin typeface="Calibri"/>
                <a:cs typeface="Calibri"/>
              </a:rPr>
              <a:t>y</a:t>
            </a:r>
            <a:r>
              <a:rPr dirty="0" sz="900" spc="5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900" spc="3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h</a:t>
            </a:r>
            <a:r>
              <a:rPr dirty="0" sz="900" spc="20" b="1">
                <a:solidFill>
                  <a:srgbClr val="41BBC6"/>
                </a:solidFill>
                <a:latin typeface="Calibri"/>
                <a:cs typeface="Calibri"/>
              </a:rPr>
              <a:t>ylene</a:t>
            </a:r>
            <a:r>
              <a:rPr dirty="0" sz="90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5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900" spc="20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900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ep</a:t>
            </a: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h</a:t>
            </a:r>
            <a:r>
              <a:rPr dirty="0" sz="900" spc="35" b="1">
                <a:solidFill>
                  <a:srgbClr val="41BBC6"/>
                </a:solidFill>
                <a:latin typeface="Calibri"/>
                <a:cs typeface="Calibri"/>
              </a:rPr>
              <a:t>thal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900" spc="5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900" spc="10" b="1">
                <a:solidFill>
                  <a:srgbClr val="41BBC6"/>
                </a:solidFill>
                <a:latin typeface="Calibri"/>
                <a:cs typeface="Calibri"/>
              </a:rPr>
              <a:t>e  </a:t>
            </a: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(PETE)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910"/>
              </a:lnSpc>
              <a:spcBef>
                <a:spcPts val="309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5" b="1">
                <a:latin typeface="Calibri"/>
                <a:cs typeface="Calibri"/>
              </a:rPr>
              <a:t> </a:t>
            </a:r>
            <a:r>
              <a:rPr dirty="0" sz="800" spc="35" b="1">
                <a:latin typeface="Calibri"/>
                <a:cs typeface="Calibri"/>
              </a:rPr>
              <a:t>products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is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used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in?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ts val="910"/>
              </a:lnSpc>
            </a:pPr>
            <a:r>
              <a:rPr dirty="0" sz="800">
                <a:latin typeface="Gill Sans MT"/>
                <a:cs typeface="Gill Sans MT"/>
              </a:rPr>
              <a:t>Clear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</a:t>
            </a:r>
            <a:r>
              <a:rPr dirty="0" sz="800" spc="25">
                <a:latin typeface="Gill Sans MT"/>
                <a:cs typeface="Gill Sans MT"/>
              </a:rPr>
              <a:t>o</a:t>
            </a:r>
            <a:r>
              <a:rPr dirty="0" sz="800" spc="30">
                <a:latin typeface="Gill Sans MT"/>
                <a:cs typeface="Gill Sans MT"/>
              </a:rPr>
              <a:t>ttles,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65">
                <a:latin typeface="Gill Sans MT"/>
                <a:cs typeface="Gill Sans MT"/>
              </a:rPr>
              <a:t>f</a:t>
            </a:r>
            <a:r>
              <a:rPr dirty="0" sz="800" spc="25">
                <a:latin typeface="Gill Sans MT"/>
                <a:cs typeface="Gill Sans MT"/>
              </a:rPr>
              <a:t>ood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t</a:t>
            </a:r>
            <a:r>
              <a:rPr dirty="0" sz="800" spc="-20">
                <a:latin typeface="Gill Sans MT"/>
                <a:cs typeface="Gill Sans MT"/>
              </a:rPr>
              <a:t>r</a:t>
            </a:r>
            <a:r>
              <a:rPr dirty="0" sz="800" spc="55">
                <a:latin typeface="Gill Sans MT"/>
                <a:cs typeface="Gill Sans MT"/>
              </a:rPr>
              <a:t>a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25">
                <a:latin typeface="Gill Sans MT"/>
                <a:cs typeface="Gill Sans MT"/>
              </a:rPr>
              <a:t>s.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0"/>
              </a:lnSpc>
              <a:spcBef>
                <a:spcPts val="325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does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15" b="1">
                <a:latin typeface="Calibri"/>
                <a:cs typeface="Calibri"/>
              </a:rPr>
              <a:t>look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like?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ts val="860"/>
              </a:lnSpc>
              <a:spcBef>
                <a:spcPts val="65"/>
              </a:spcBef>
            </a:pPr>
            <a:r>
              <a:rPr dirty="0" sz="800" spc="-50">
                <a:latin typeface="Gill Sans MT"/>
                <a:cs typeface="Gill Sans MT"/>
              </a:rPr>
              <a:t>A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40">
                <a:latin typeface="Gill Sans MT"/>
                <a:cs typeface="Gill Sans MT"/>
              </a:rPr>
              <a:t>ough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pla</a:t>
            </a:r>
            <a:r>
              <a:rPr dirty="0" sz="800" spc="40">
                <a:latin typeface="Gill Sans MT"/>
                <a:cs typeface="Gill Sans MT"/>
              </a:rPr>
              <a:t>s</a:t>
            </a:r>
            <a:r>
              <a:rPr dirty="0" sz="800" spc="30">
                <a:latin typeface="Gill Sans MT"/>
                <a:cs typeface="Gill Sans MT"/>
              </a:rPr>
              <a:t>tic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which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discolou</a:t>
            </a:r>
            <a:r>
              <a:rPr dirty="0" sz="800" spc="5">
                <a:latin typeface="Gill Sans MT"/>
                <a:cs typeface="Gill Sans MT"/>
              </a:rPr>
              <a:t>r</a:t>
            </a:r>
            <a:r>
              <a:rPr dirty="0" sz="800" spc="60">
                <a:latin typeface="Gill Sans MT"/>
                <a:cs typeface="Gill Sans MT"/>
              </a:rPr>
              <a:t>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i</a:t>
            </a:r>
            <a:r>
              <a:rPr dirty="0" sz="800" spc="90">
                <a:latin typeface="Gill Sans MT"/>
                <a:cs typeface="Gill Sans MT"/>
              </a:rPr>
              <a:t>f  </a:t>
            </a:r>
            <a:r>
              <a:rPr dirty="0" sz="800" spc="25">
                <a:latin typeface="Gill Sans MT"/>
                <a:cs typeface="Gill Sans MT"/>
              </a:rPr>
              <a:t>you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bend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10">
                <a:latin typeface="Gill Sans MT"/>
                <a:cs typeface="Gill Sans MT"/>
              </a:rPr>
              <a:t>it.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0"/>
              </a:lnSpc>
              <a:spcBef>
                <a:spcPts val="320"/>
              </a:spcBef>
            </a:pPr>
            <a:r>
              <a:rPr dirty="0" sz="800" spc="50" b="1">
                <a:latin typeface="Calibri"/>
                <a:cs typeface="Calibri"/>
              </a:rPr>
              <a:t>Can</a:t>
            </a:r>
            <a:r>
              <a:rPr dirty="0" sz="800" spc="-35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be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recycled?</a:t>
            </a:r>
            <a:endParaRPr sz="800">
              <a:latin typeface="Calibri"/>
              <a:cs typeface="Calibri"/>
            </a:endParaRPr>
          </a:p>
          <a:p>
            <a:pPr marL="12700" marR="287655">
              <a:lnSpc>
                <a:spcPts val="860"/>
              </a:lnSpc>
              <a:spcBef>
                <a:spcPts val="65"/>
              </a:spcBef>
            </a:pPr>
            <a:r>
              <a:rPr dirty="0" sz="800" spc="-5">
                <a:latin typeface="Gill Sans MT"/>
                <a:cs typeface="Gill Sans MT"/>
              </a:rPr>
              <a:t>One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10">
                <a:latin typeface="Gill Sans MT"/>
                <a:cs typeface="Gill Sans MT"/>
              </a:rPr>
              <a:t>o</a:t>
            </a:r>
            <a:r>
              <a:rPr dirty="0" sz="800" spc="85">
                <a:latin typeface="Gill Sans MT"/>
                <a:cs typeface="Gill Sans MT"/>
              </a:rPr>
              <a:t>f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the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mo</a:t>
            </a:r>
            <a:r>
              <a:rPr dirty="0" sz="800" spc="25">
                <a:latin typeface="Gill Sans MT"/>
                <a:cs typeface="Gill Sans MT"/>
              </a:rPr>
              <a:t>s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commonly  </a:t>
            </a:r>
            <a:r>
              <a:rPr dirty="0" sz="800" spc="25">
                <a:latin typeface="Gill Sans MT"/>
                <a:cs typeface="Gill Sans MT"/>
              </a:rPr>
              <a:t>recycled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plastics.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15994" y="1147140"/>
            <a:ext cx="1656080" cy="1757045"/>
          </a:xfrm>
          <a:custGeom>
            <a:avLst/>
            <a:gdLst/>
            <a:ahLst/>
            <a:cxnLst/>
            <a:rect l="l" t="t" r="r" b="b"/>
            <a:pathLst>
              <a:path w="1656079" h="1757045">
                <a:moveTo>
                  <a:pt x="1656003" y="0"/>
                </a:moveTo>
                <a:lnTo>
                  <a:pt x="0" y="0"/>
                </a:lnTo>
                <a:lnTo>
                  <a:pt x="0" y="1756727"/>
                </a:lnTo>
                <a:lnTo>
                  <a:pt x="1656003" y="1756727"/>
                </a:lnTo>
                <a:lnTo>
                  <a:pt x="16560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875299" y="1177859"/>
            <a:ext cx="1423670" cy="1556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8419">
              <a:lnSpc>
                <a:spcPct val="100000"/>
              </a:lnSpc>
              <a:spcBef>
                <a:spcPts val="100"/>
              </a:spcBef>
            </a:pP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High-density</a:t>
            </a:r>
            <a:r>
              <a:rPr dirty="0" sz="90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pol</a:t>
            </a:r>
            <a:r>
              <a:rPr dirty="0" sz="900" spc="5" b="1">
                <a:solidFill>
                  <a:srgbClr val="41BBC6"/>
                </a:solidFill>
                <a:latin typeface="Calibri"/>
                <a:cs typeface="Calibri"/>
              </a:rPr>
              <a:t>y</a:t>
            </a:r>
            <a:r>
              <a:rPr dirty="0" sz="900" spc="5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900" spc="3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h</a:t>
            </a: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ylene  </a:t>
            </a:r>
            <a:r>
              <a:rPr dirty="0" sz="900" spc="35" b="1">
                <a:solidFill>
                  <a:srgbClr val="41BBC6"/>
                </a:solidFill>
                <a:latin typeface="Calibri"/>
                <a:cs typeface="Calibri"/>
              </a:rPr>
              <a:t>(HPDE)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ts val="860"/>
              </a:lnSpc>
              <a:spcBef>
                <a:spcPts val="420"/>
              </a:spcBef>
            </a:pPr>
            <a:r>
              <a:rPr dirty="0" sz="800" spc="25" b="1">
                <a:latin typeface="Calibri"/>
                <a:cs typeface="Calibri"/>
              </a:rPr>
              <a:t>What </a:t>
            </a:r>
            <a:r>
              <a:rPr dirty="0" sz="800" spc="35" b="1">
                <a:latin typeface="Calibri"/>
                <a:cs typeface="Calibri"/>
              </a:rPr>
              <a:t>products </a:t>
            </a:r>
            <a:r>
              <a:rPr dirty="0" sz="800" spc="30" b="1">
                <a:latin typeface="Calibri"/>
                <a:cs typeface="Calibri"/>
              </a:rPr>
              <a:t>is </a:t>
            </a:r>
            <a:r>
              <a:rPr dirty="0" sz="800" spc="25" b="1">
                <a:latin typeface="Calibri"/>
                <a:cs typeface="Calibri"/>
              </a:rPr>
              <a:t>it </a:t>
            </a:r>
            <a:r>
              <a:rPr dirty="0" sz="800" spc="30" b="1">
                <a:latin typeface="Calibri"/>
                <a:cs typeface="Calibri"/>
              </a:rPr>
              <a:t>used </a:t>
            </a:r>
            <a:r>
              <a:rPr dirty="0" sz="800" b="1">
                <a:latin typeface="Calibri"/>
                <a:cs typeface="Calibri"/>
              </a:rPr>
              <a:t>in? </a:t>
            </a:r>
            <a:r>
              <a:rPr dirty="0" sz="800" spc="5" b="1">
                <a:latin typeface="Calibri"/>
                <a:cs typeface="Calibri"/>
              </a:rPr>
              <a:t> </a:t>
            </a:r>
            <a:r>
              <a:rPr dirty="0" sz="800" spc="-10">
                <a:latin typeface="Gill Sans MT"/>
                <a:cs typeface="Gill Sans MT"/>
              </a:rPr>
              <a:t>Whi</a:t>
            </a:r>
            <a:r>
              <a:rPr dirty="0" sz="800" spc="-15">
                <a:latin typeface="Gill Sans MT"/>
                <a:cs typeface="Gill Sans MT"/>
              </a:rPr>
              <a:t>t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milk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</a:t>
            </a:r>
            <a:r>
              <a:rPr dirty="0" sz="800" spc="25">
                <a:latin typeface="Gill Sans MT"/>
                <a:cs typeface="Gill Sans MT"/>
              </a:rPr>
              <a:t>o</a:t>
            </a:r>
            <a:r>
              <a:rPr dirty="0" sz="800" spc="30">
                <a:latin typeface="Gill Sans MT"/>
                <a:cs typeface="Gill Sans MT"/>
              </a:rPr>
              <a:t>ttles,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cleaning  </a:t>
            </a:r>
            <a:r>
              <a:rPr dirty="0" sz="800" spc="5">
                <a:latin typeface="Gill Sans MT"/>
                <a:cs typeface="Gill Sans MT"/>
              </a:rPr>
              <a:t>p</a:t>
            </a:r>
            <a:r>
              <a:rPr dirty="0" sz="800" spc="-15">
                <a:latin typeface="Gill Sans MT"/>
                <a:cs typeface="Gill Sans MT"/>
              </a:rPr>
              <a:t>r</a:t>
            </a:r>
            <a:r>
              <a:rPr dirty="0" sz="800" spc="40">
                <a:latin typeface="Gill Sans MT"/>
                <a:cs typeface="Gill Sans MT"/>
              </a:rPr>
              <a:t>odu</a:t>
            </a:r>
            <a:r>
              <a:rPr dirty="0" sz="800" spc="25">
                <a:latin typeface="Gill Sans MT"/>
                <a:cs typeface="Gill Sans MT"/>
              </a:rPr>
              <a:t>c</a:t>
            </a:r>
            <a:r>
              <a:rPr dirty="0" sz="800" spc="35">
                <a:latin typeface="Gill Sans MT"/>
                <a:cs typeface="Gill Sans MT"/>
              </a:rPr>
              <a:t>ts,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shampoo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</a:t>
            </a:r>
            <a:r>
              <a:rPr dirty="0" sz="800" spc="25">
                <a:latin typeface="Gill Sans MT"/>
                <a:cs typeface="Gill Sans MT"/>
              </a:rPr>
              <a:t>o</a:t>
            </a:r>
            <a:r>
              <a:rPr dirty="0" sz="800" spc="35">
                <a:latin typeface="Gill Sans MT"/>
                <a:cs typeface="Gill Sans MT"/>
              </a:rPr>
              <a:t>ttles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and  </a:t>
            </a:r>
            <a:r>
              <a:rPr dirty="0" sz="800" spc="45">
                <a:latin typeface="Gill Sans MT"/>
                <a:cs typeface="Gill Sans MT"/>
              </a:rPr>
              <a:t>some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bottle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caps.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0"/>
              </a:lnSpc>
              <a:spcBef>
                <a:spcPts val="330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does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15" b="1">
                <a:latin typeface="Calibri"/>
                <a:cs typeface="Calibri"/>
              </a:rPr>
              <a:t>look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like?</a:t>
            </a:r>
            <a:endParaRPr sz="800">
              <a:latin typeface="Calibri"/>
              <a:cs typeface="Calibri"/>
            </a:endParaRPr>
          </a:p>
          <a:p>
            <a:pPr marL="12700" marR="43180">
              <a:lnSpc>
                <a:spcPts val="860"/>
              </a:lnSpc>
              <a:spcBef>
                <a:spcPts val="60"/>
              </a:spcBef>
            </a:pPr>
            <a:r>
              <a:rPr dirty="0" sz="800" spc="-50">
                <a:latin typeface="Gill Sans MT"/>
                <a:cs typeface="Gill Sans MT"/>
              </a:rPr>
              <a:t>A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thick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40">
                <a:latin typeface="Gill Sans MT"/>
                <a:cs typeface="Gill Sans MT"/>
              </a:rPr>
              <a:t>ough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pla</a:t>
            </a:r>
            <a:r>
              <a:rPr dirty="0" sz="800" spc="40">
                <a:latin typeface="Gill Sans MT"/>
                <a:cs typeface="Gill Sans MT"/>
              </a:rPr>
              <a:t>s</a:t>
            </a:r>
            <a:r>
              <a:rPr dirty="0" sz="800" spc="30">
                <a:latin typeface="Gill Sans MT"/>
                <a:cs typeface="Gill Sans MT"/>
              </a:rPr>
              <a:t>tic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which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will  </a:t>
            </a:r>
            <a:r>
              <a:rPr dirty="0" sz="800" spc="30">
                <a:latin typeface="Gill Sans MT"/>
                <a:cs typeface="Gill Sans MT"/>
              </a:rPr>
              <a:t>spring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back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i</a:t>
            </a:r>
            <a:r>
              <a:rPr dirty="0" sz="800" spc="85">
                <a:latin typeface="Gill Sans MT"/>
                <a:cs typeface="Gill Sans MT"/>
              </a:rPr>
              <a:t>f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be</a:t>
            </a:r>
            <a:r>
              <a:rPr dirty="0" sz="800" spc="40">
                <a:latin typeface="Gill Sans MT"/>
                <a:cs typeface="Gill Sans MT"/>
              </a:rPr>
              <a:t>n</a:t>
            </a:r>
            <a:r>
              <a:rPr dirty="0" sz="800" spc="20">
                <a:latin typeface="Gill Sans MT"/>
                <a:cs typeface="Gill Sans MT"/>
              </a:rPr>
              <a:t>t,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65">
                <a:latin typeface="Gill Sans MT"/>
                <a:cs typeface="Gill Sans MT"/>
              </a:rPr>
              <a:t>caps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can  </a:t>
            </a:r>
            <a:r>
              <a:rPr dirty="0" sz="800" spc="35">
                <a:latin typeface="Gill Sans MT"/>
                <a:cs typeface="Gill Sans MT"/>
              </a:rPr>
              <a:t>usually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be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flexed.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0"/>
              </a:lnSpc>
              <a:spcBef>
                <a:spcPts val="325"/>
              </a:spcBef>
            </a:pPr>
            <a:r>
              <a:rPr dirty="0" sz="800" spc="50" b="1">
                <a:latin typeface="Calibri"/>
                <a:cs typeface="Calibri"/>
              </a:rPr>
              <a:t>Can</a:t>
            </a:r>
            <a:r>
              <a:rPr dirty="0" sz="800" spc="-35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be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recycled?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ts val="910"/>
              </a:lnSpc>
            </a:pPr>
            <a:r>
              <a:rPr dirty="0" sz="800" spc="-45">
                <a:latin typeface="Gill Sans MT"/>
                <a:cs typeface="Gill Sans MT"/>
              </a:rPr>
              <a:t>V</a:t>
            </a:r>
            <a:r>
              <a:rPr dirty="0" sz="800" spc="10">
                <a:latin typeface="Gill Sans MT"/>
                <a:cs typeface="Gill Sans MT"/>
              </a:rPr>
              <a:t>ery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commonly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c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25">
                <a:latin typeface="Gill Sans MT"/>
                <a:cs typeface="Gill Sans MT"/>
              </a:rPr>
              <a:t>cled.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43994" y="1147140"/>
            <a:ext cx="1656080" cy="1757045"/>
          </a:xfrm>
          <a:custGeom>
            <a:avLst/>
            <a:gdLst/>
            <a:ahLst/>
            <a:cxnLst/>
            <a:rect l="l" t="t" r="r" b="b"/>
            <a:pathLst>
              <a:path w="1656079" h="1757045">
                <a:moveTo>
                  <a:pt x="1656003" y="0"/>
                </a:moveTo>
                <a:lnTo>
                  <a:pt x="0" y="0"/>
                </a:lnTo>
                <a:lnTo>
                  <a:pt x="0" y="1756727"/>
                </a:lnTo>
                <a:lnTo>
                  <a:pt x="1656003" y="1756727"/>
                </a:lnTo>
                <a:lnTo>
                  <a:pt x="16560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603299" y="1151647"/>
            <a:ext cx="1493520" cy="161798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Polyvinyl</a:t>
            </a:r>
            <a:r>
              <a:rPr dirty="0" sz="90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chloride</a:t>
            </a:r>
            <a:r>
              <a:rPr dirty="0" sz="90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(PVC</a:t>
            </a:r>
            <a:r>
              <a:rPr dirty="0" sz="90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70" b="1">
                <a:solidFill>
                  <a:srgbClr val="41BBC6"/>
                </a:solidFill>
                <a:latin typeface="Calibri"/>
                <a:cs typeface="Calibri"/>
              </a:rPr>
              <a:t>-</a:t>
            </a:r>
            <a:r>
              <a:rPr dirty="0" sz="90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10" b="1">
                <a:solidFill>
                  <a:srgbClr val="41BBC6"/>
                </a:solidFill>
                <a:latin typeface="Calibri"/>
                <a:cs typeface="Calibri"/>
              </a:rPr>
              <a:t>U)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ts val="880"/>
              </a:lnSpc>
              <a:spcBef>
                <a:spcPts val="280"/>
              </a:spcBef>
            </a:pPr>
            <a:r>
              <a:rPr dirty="0" sz="800" spc="25" b="1">
                <a:latin typeface="Calibri"/>
                <a:cs typeface="Calibri"/>
              </a:rPr>
              <a:t>What </a:t>
            </a:r>
            <a:r>
              <a:rPr dirty="0" sz="800" spc="35" b="1">
                <a:latin typeface="Calibri"/>
                <a:cs typeface="Calibri"/>
              </a:rPr>
              <a:t>products </a:t>
            </a:r>
            <a:r>
              <a:rPr dirty="0" sz="800" spc="30" b="1">
                <a:latin typeface="Calibri"/>
                <a:cs typeface="Calibri"/>
              </a:rPr>
              <a:t>is </a:t>
            </a:r>
            <a:r>
              <a:rPr dirty="0" sz="800" spc="25" b="1">
                <a:latin typeface="Calibri"/>
                <a:cs typeface="Calibri"/>
              </a:rPr>
              <a:t>it </a:t>
            </a:r>
            <a:r>
              <a:rPr dirty="0" sz="800" spc="30" b="1">
                <a:latin typeface="Calibri"/>
                <a:cs typeface="Calibri"/>
              </a:rPr>
              <a:t>used </a:t>
            </a:r>
            <a:r>
              <a:rPr dirty="0" sz="800" b="1">
                <a:latin typeface="Calibri"/>
                <a:cs typeface="Calibri"/>
              </a:rPr>
              <a:t>in? </a:t>
            </a:r>
            <a:r>
              <a:rPr dirty="0" sz="800" spc="5" b="1">
                <a:latin typeface="Calibri"/>
                <a:cs typeface="Calibri"/>
              </a:rPr>
              <a:t> </a:t>
            </a:r>
            <a:r>
              <a:rPr dirty="0" sz="800">
                <a:latin typeface="Gill Sans MT"/>
                <a:cs typeface="Gill Sans MT"/>
              </a:rPr>
              <a:t>Clear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</a:t>
            </a:r>
            <a:r>
              <a:rPr dirty="0" sz="800" spc="25">
                <a:latin typeface="Gill Sans MT"/>
                <a:cs typeface="Gill Sans MT"/>
              </a:rPr>
              <a:t>o</a:t>
            </a:r>
            <a:r>
              <a:rPr dirty="0" sz="800" spc="35">
                <a:latin typeface="Gill Sans MT"/>
                <a:cs typeface="Gill Sans MT"/>
              </a:rPr>
              <a:t>ttles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(look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65">
                <a:latin typeface="Gill Sans MT"/>
                <a:cs typeface="Gill Sans MT"/>
              </a:rPr>
              <a:t>f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a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line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on  </a:t>
            </a:r>
            <a:r>
              <a:rPr dirty="0" sz="800" spc="40">
                <a:latin typeface="Gill Sans MT"/>
                <a:cs typeface="Gill Sans MT"/>
              </a:rPr>
              <a:t>the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</a:t>
            </a:r>
            <a:r>
              <a:rPr dirty="0" sz="800" spc="25">
                <a:latin typeface="Gill Sans MT"/>
                <a:cs typeface="Gill Sans MT"/>
              </a:rPr>
              <a:t>o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0">
                <a:latin typeface="Gill Sans MT"/>
                <a:cs typeface="Gill Sans MT"/>
              </a:rPr>
              <a:t>om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10">
                <a:latin typeface="Gill Sans MT"/>
                <a:cs typeface="Gill Sans MT"/>
              </a:rPr>
              <a:t>o</a:t>
            </a:r>
            <a:r>
              <a:rPr dirty="0" sz="800" spc="85">
                <a:latin typeface="Gill Sans MT"/>
                <a:cs typeface="Gill Sans MT"/>
              </a:rPr>
              <a:t>f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the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</a:t>
            </a:r>
            <a:r>
              <a:rPr dirty="0" sz="800" spc="25">
                <a:latin typeface="Gill Sans MT"/>
                <a:cs typeface="Gill Sans MT"/>
              </a:rPr>
              <a:t>o</a:t>
            </a:r>
            <a:r>
              <a:rPr dirty="0" sz="800" spc="25">
                <a:latin typeface="Gill Sans MT"/>
                <a:cs typeface="Gill Sans MT"/>
              </a:rPr>
              <a:t>ttl</a:t>
            </a:r>
            <a:r>
              <a:rPr dirty="0" sz="800" spc="10">
                <a:latin typeface="Gill Sans MT"/>
                <a:cs typeface="Gill Sans MT"/>
              </a:rPr>
              <a:t>e</a:t>
            </a:r>
            <a:r>
              <a:rPr dirty="0" sz="800" spc="-20">
                <a:latin typeface="Gill Sans MT"/>
                <a:cs typeface="Gill Sans MT"/>
              </a:rPr>
              <a:t>),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65">
                <a:latin typeface="Gill Sans MT"/>
                <a:cs typeface="Gill Sans MT"/>
              </a:rPr>
              <a:t>f</a:t>
            </a:r>
            <a:r>
              <a:rPr dirty="0" sz="800" spc="20">
                <a:latin typeface="Gill Sans MT"/>
                <a:cs typeface="Gill Sans MT"/>
              </a:rPr>
              <a:t>ood  </a:t>
            </a:r>
            <a:r>
              <a:rPr dirty="0" sz="800" spc="-5">
                <a:latin typeface="Gill Sans MT"/>
                <a:cs typeface="Gill Sans MT"/>
              </a:rPr>
              <a:t>t</a:t>
            </a:r>
            <a:r>
              <a:rPr dirty="0" sz="800" spc="-20">
                <a:latin typeface="Gill Sans MT"/>
                <a:cs typeface="Gill Sans MT"/>
              </a:rPr>
              <a:t>r</a:t>
            </a:r>
            <a:r>
              <a:rPr dirty="0" sz="800" spc="55">
                <a:latin typeface="Gill Sans MT"/>
                <a:cs typeface="Gill Sans MT"/>
              </a:rPr>
              <a:t>a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30">
                <a:latin typeface="Gill Sans MT"/>
                <a:cs typeface="Gill Sans MT"/>
              </a:rPr>
              <a:t>s,</a:t>
            </a:r>
            <a:r>
              <a:rPr dirty="0" sz="800" spc="-8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-10">
                <a:latin typeface="Gill Sans MT"/>
                <a:cs typeface="Gill Sans MT"/>
              </a:rPr>
              <a:t>o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30">
                <a:latin typeface="Gill Sans MT"/>
                <a:cs typeface="Gill Sans MT"/>
              </a:rPr>
              <a:t>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piping,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-15">
                <a:latin typeface="Gill Sans MT"/>
                <a:cs typeface="Gill Sans MT"/>
              </a:rPr>
              <a:t>wi</a:t>
            </a:r>
            <a:r>
              <a:rPr dirty="0" sz="800" spc="-35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insul</a:t>
            </a:r>
            <a:r>
              <a:rPr dirty="0" sz="800" spc="25">
                <a:latin typeface="Gill Sans MT"/>
                <a:cs typeface="Gill Sans MT"/>
              </a:rPr>
              <a:t>a</a:t>
            </a:r>
            <a:r>
              <a:rPr dirty="0" sz="800" spc="15">
                <a:latin typeface="Gill Sans MT"/>
                <a:cs typeface="Gill Sans MT"/>
              </a:rPr>
              <a:t>tion.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114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does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15" b="1">
                <a:latin typeface="Calibri"/>
                <a:cs typeface="Calibri"/>
              </a:rPr>
              <a:t>look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like?</a:t>
            </a:r>
            <a:endParaRPr sz="800">
              <a:latin typeface="Calibri"/>
              <a:cs typeface="Calibri"/>
            </a:endParaRPr>
          </a:p>
          <a:p>
            <a:pPr algn="just" marL="12700" marR="93980">
              <a:lnSpc>
                <a:spcPts val="880"/>
              </a:lnSpc>
              <a:spcBef>
                <a:spcPts val="55"/>
              </a:spcBef>
            </a:pPr>
            <a:r>
              <a:rPr dirty="0" sz="800">
                <a:latin typeface="Gill Sans MT"/>
                <a:cs typeface="Gill Sans MT"/>
              </a:rPr>
              <a:t>More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fragile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will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crack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65">
                <a:latin typeface="Gill Sans MT"/>
                <a:cs typeface="Gill Sans MT"/>
              </a:rPr>
              <a:t>and/ </a:t>
            </a:r>
            <a:r>
              <a:rPr dirty="0" sz="800" spc="-210">
                <a:latin typeface="Gill Sans MT"/>
                <a:cs typeface="Gill Sans MT"/>
              </a:rPr>
              <a:t> 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s</a:t>
            </a:r>
            <a:r>
              <a:rPr dirty="0" sz="800" spc="50">
                <a:latin typeface="Gill Sans MT"/>
                <a:cs typeface="Gill Sans MT"/>
              </a:rPr>
              <a:t>t</a:t>
            </a:r>
            <a:r>
              <a:rPr dirty="0" sz="800" spc="45">
                <a:latin typeface="Gill Sans MT"/>
                <a:cs typeface="Gill Sans MT"/>
              </a:rPr>
              <a:t>a</a:t>
            </a:r>
            <a:r>
              <a:rPr dirty="0" sz="800" spc="50">
                <a:latin typeface="Gill Sans MT"/>
                <a:cs typeface="Gill Sans MT"/>
              </a:rPr>
              <a:t>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be</a:t>
            </a:r>
            <a:r>
              <a:rPr dirty="0" sz="800" spc="40">
                <a:latin typeface="Gill Sans MT"/>
                <a:cs typeface="Gill Sans MT"/>
              </a:rPr>
              <a:t>n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i</a:t>
            </a:r>
            <a:r>
              <a:rPr dirty="0" sz="800" spc="85">
                <a:latin typeface="Gill Sans MT"/>
                <a:cs typeface="Gill Sans MT"/>
              </a:rPr>
              <a:t>f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s</a:t>
            </a:r>
            <a:r>
              <a:rPr dirty="0" sz="800" spc="-5">
                <a:latin typeface="Gill Sans MT"/>
                <a:cs typeface="Gill Sans MT"/>
              </a:rPr>
              <a:t>t</a:t>
            </a:r>
            <a:r>
              <a:rPr dirty="0" sz="800" spc="-30">
                <a:latin typeface="Gill Sans MT"/>
                <a:cs typeface="Gill Sans MT"/>
              </a:rPr>
              <a:t>r</a:t>
            </a:r>
            <a:r>
              <a:rPr dirty="0" sz="800" spc="40">
                <a:latin typeface="Gill Sans MT"/>
                <a:cs typeface="Gill Sans MT"/>
              </a:rPr>
              <a:t>essed,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</a:t>
            </a:r>
            <a:r>
              <a:rPr dirty="0" sz="800" spc="25">
                <a:latin typeface="Gill Sans MT"/>
                <a:cs typeface="Gill Sans MT"/>
              </a:rPr>
              <a:t>o</a:t>
            </a:r>
            <a:r>
              <a:rPr dirty="0" sz="800" spc="30">
                <a:latin typeface="Gill Sans MT"/>
                <a:cs typeface="Gill Sans MT"/>
              </a:rPr>
              <a:t>ttles  </a:t>
            </a:r>
            <a:r>
              <a:rPr dirty="0" sz="800" spc="60">
                <a:latin typeface="Gill Sans MT"/>
                <a:cs typeface="Gill Sans MT"/>
              </a:rPr>
              <a:t>ma</a:t>
            </a:r>
            <a:r>
              <a:rPr dirty="0" sz="800" spc="30">
                <a:latin typeface="Gill Sans MT"/>
                <a:cs typeface="Gill Sans MT"/>
              </a:rPr>
              <a:t>k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a</a:t>
            </a:r>
            <a:r>
              <a:rPr dirty="0" sz="800" spc="-80">
                <a:latin typeface="Gill Sans MT"/>
                <a:cs typeface="Gill Sans MT"/>
              </a:rPr>
              <a:t> </a:t>
            </a:r>
            <a:r>
              <a:rPr dirty="0" sz="800" spc="-25">
                <a:latin typeface="Gill Sans MT"/>
                <a:cs typeface="Gill Sans MT"/>
              </a:rPr>
              <a:t>‘</a:t>
            </a:r>
            <a:r>
              <a:rPr dirty="0" sz="800" spc="10">
                <a:latin typeface="Gill Sans MT"/>
                <a:cs typeface="Gill Sans MT"/>
              </a:rPr>
              <a:t>crinkl</a:t>
            </a:r>
            <a:r>
              <a:rPr dirty="0" sz="800" spc="-5">
                <a:latin typeface="Gill Sans MT"/>
                <a:cs typeface="Gill Sans MT"/>
              </a:rPr>
              <a:t>e</a:t>
            </a:r>
            <a:r>
              <a:rPr dirty="0" sz="800" spc="-5">
                <a:latin typeface="Gill Sans MT"/>
                <a:cs typeface="Gill Sans MT"/>
              </a:rPr>
              <a:t>’</a:t>
            </a:r>
            <a:r>
              <a:rPr dirty="0" sz="800" spc="-80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c</a:t>
            </a:r>
            <a:r>
              <a:rPr dirty="0" sz="800" spc="-10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acking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sound  </a:t>
            </a:r>
            <a:r>
              <a:rPr dirty="0" sz="800" spc="-5">
                <a:latin typeface="Gill Sans MT"/>
                <a:cs typeface="Gill Sans MT"/>
              </a:rPr>
              <a:t>i</a:t>
            </a:r>
            <a:r>
              <a:rPr dirty="0" sz="800" spc="85">
                <a:latin typeface="Gill Sans MT"/>
                <a:cs typeface="Gill Sans MT"/>
              </a:rPr>
              <a:t>f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squee</a:t>
            </a:r>
            <a:r>
              <a:rPr dirty="0" sz="800" spc="25">
                <a:latin typeface="Gill Sans MT"/>
                <a:cs typeface="Gill Sans MT"/>
              </a:rPr>
              <a:t>z</a:t>
            </a:r>
            <a:r>
              <a:rPr dirty="0" sz="800" spc="25">
                <a:latin typeface="Gill Sans MT"/>
                <a:cs typeface="Gill Sans MT"/>
              </a:rPr>
              <a:t>ed.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120"/>
              </a:spcBef>
            </a:pPr>
            <a:r>
              <a:rPr dirty="0" sz="800" spc="50" b="1">
                <a:latin typeface="Calibri"/>
                <a:cs typeface="Calibri"/>
              </a:rPr>
              <a:t>Can</a:t>
            </a:r>
            <a:r>
              <a:rPr dirty="0" sz="800" spc="-35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be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recycled?</a:t>
            </a:r>
            <a:endParaRPr sz="800">
              <a:latin typeface="Calibri"/>
              <a:cs typeface="Calibri"/>
            </a:endParaRPr>
          </a:p>
          <a:p>
            <a:pPr marL="12700" marR="202565">
              <a:lnSpc>
                <a:spcPts val="880"/>
              </a:lnSpc>
              <a:spcBef>
                <a:spcPts val="55"/>
              </a:spcBef>
            </a:pPr>
            <a:r>
              <a:rPr dirty="0" sz="800" spc="5">
                <a:latin typeface="Gill Sans MT"/>
                <a:cs typeface="Gill Sans MT"/>
              </a:rPr>
              <a:t>Ra</a:t>
            </a:r>
            <a:r>
              <a:rPr dirty="0" sz="800" spc="-15">
                <a:latin typeface="Gill Sans MT"/>
                <a:cs typeface="Gill Sans MT"/>
              </a:rPr>
              <a:t>r</a:t>
            </a:r>
            <a:r>
              <a:rPr dirty="0" sz="800" spc="25">
                <a:latin typeface="Gill Sans MT"/>
                <a:cs typeface="Gill Sans MT"/>
              </a:rPr>
              <a:t>ely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c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25">
                <a:latin typeface="Gill Sans MT"/>
                <a:cs typeface="Gill Sans MT"/>
              </a:rPr>
              <a:t>cled.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It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can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also  </a:t>
            </a:r>
            <a:r>
              <a:rPr dirty="0" sz="800" spc="35">
                <a:latin typeface="Gill Sans MT"/>
                <a:cs typeface="Gill Sans MT"/>
              </a:rPr>
              <a:t>co</a:t>
            </a:r>
            <a:r>
              <a:rPr dirty="0" sz="800" spc="30">
                <a:latin typeface="Gill Sans MT"/>
                <a:cs typeface="Gill Sans MT"/>
              </a:rPr>
              <a:t>n</a:t>
            </a:r>
            <a:r>
              <a:rPr dirty="0" sz="800" spc="55">
                <a:latin typeface="Gill Sans MT"/>
                <a:cs typeface="Gill Sans MT"/>
              </a:rPr>
              <a:t>tamin</a:t>
            </a:r>
            <a:r>
              <a:rPr dirty="0" sz="800" spc="40">
                <a:latin typeface="Gill Sans MT"/>
                <a:cs typeface="Gill Sans MT"/>
              </a:rPr>
              <a:t>a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o</a:t>
            </a:r>
            <a:r>
              <a:rPr dirty="0" sz="800" spc="15">
                <a:latin typeface="Gill Sans MT"/>
                <a:cs typeface="Gill Sans MT"/>
              </a:rPr>
              <a:t>ther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c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30">
                <a:latin typeface="Gill Sans MT"/>
                <a:cs typeface="Gill Sans MT"/>
              </a:rPr>
              <a:t>cling.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9994" y="3181807"/>
            <a:ext cx="1656080" cy="1785620"/>
          </a:xfrm>
          <a:custGeom>
            <a:avLst/>
            <a:gdLst/>
            <a:ahLst/>
            <a:cxnLst/>
            <a:rect l="l" t="t" r="r" b="b"/>
            <a:pathLst>
              <a:path w="1656080" h="1785620">
                <a:moveTo>
                  <a:pt x="1656003" y="0"/>
                </a:moveTo>
                <a:lnTo>
                  <a:pt x="0" y="0"/>
                </a:lnTo>
                <a:lnTo>
                  <a:pt x="0" y="1785340"/>
                </a:lnTo>
                <a:lnTo>
                  <a:pt x="1656003" y="1785340"/>
                </a:lnTo>
                <a:lnTo>
                  <a:pt x="16560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19300" y="3212531"/>
            <a:ext cx="1524000" cy="170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84150">
              <a:lnSpc>
                <a:spcPct val="100000"/>
              </a:lnSpc>
              <a:spcBef>
                <a:spcPts val="100"/>
              </a:spcBef>
            </a:pPr>
            <a:r>
              <a:rPr dirty="0" sz="900" spc="80" b="1">
                <a:solidFill>
                  <a:srgbClr val="41BBC6"/>
                </a:solidFill>
                <a:latin typeface="Calibri"/>
                <a:cs typeface="Calibri"/>
              </a:rPr>
              <a:t>L</a:t>
            </a:r>
            <a:r>
              <a:rPr dirty="0" sz="900" spc="10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w-density</a:t>
            </a:r>
            <a:r>
              <a:rPr dirty="0" sz="90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pol</a:t>
            </a:r>
            <a:r>
              <a:rPr dirty="0" sz="900" spc="5" b="1">
                <a:solidFill>
                  <a:srgbClr val="41BBC6"/>
                </a:solidFill>
                <a:latin typeface="Calibri"/>
                <a:cs typeface="Calibri"/>
              </a:rPr>
              <a:t>y</a:t>
            </a:r>
            <a:r>
              <a:rPr dirty="0" sz="900" spc="5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900" spc="3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h</a:t>
            </a: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ylene  </a:t>
            </a: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(LPDE)</a:t>
            </a:r>
            <a:endParaRPr sz="900">
              <a:latin typeface="Calibri"/>
              <a:cs typeface="Calibri"/>
            </a:endParaRPr>
          </a:p>
          <a:p>
            <a:pPr marL="12700" marR="252095">
              <a:lnSpc>
                <a:spcPts val="880"/>
              </a:lnSpc>
              <a:spcBef>
                <a:spcPts val="280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5" b="1">
                <a:latin typeface="Calibri"/>
                <a:cs typeface="Calibri"/>
              </a:rPr>
              <a:t> </a:t>
            </a:r>
            <a:r>
              <a:rPr dirty="0" sz="800" spc="35" b="1">
                <a:latin typeface="Calibri"/>
                <a:cs typeface="Calibri"/>
              </a:rPr>
              <a:t>products</a:t>
            </a:r>
            <a:r>
              <a:rPr dirty="0" sz="800" spc="-25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is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5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used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in? </a:t>
            </a:r>
            <a:r>
              <a:rPr dirty="0" sz="800" spc="-165" b="1">
                <a:latin typeface="Calibri"/>
                <a:cs typeface="Calibri"/>
              </a:rPr>
              <a:t> </a:t>
            </a:r>
            <a:r>
              <a:rPr dirty="0" sz="800" spc="-15">
                <a:latin typeface="Gill Sans MT"/>
                <a:cs typeface="Gill Sans MT"/>
              </a:rPr>
              <a:t>Carrier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55">
                <a:latin typeface="Gill Sans MT"/>
                <a:cs typeface="Gill Sans MT"/>
              </a:rPr>
              <a:t>bags,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bin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line</a:t>
            </a:r>
            <a:r>
              <a:rPr dirty="0" sz="800" spc="-5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and  </a:t>
            </a:r>
            <a:r>
              <a:rPr dirty="0" sz="800" spc="50">
                <a:latin typeface="Gill Sans MT"/>
                <a:cs typeface="Gill Sans MT"/>
              </a:rPr>
              <a:t>packaging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film.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470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does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15" b="1">
                <a:latin typeface="Calibri"/>
                <a:cs typeface="Calibri"/>
              </a:rPr>
              <a:t>look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like?</a:t>
            </a:r>
            <a:endParaRPr sz="800">
              <a:latin typeface="Calibri"/>
              <a:cs typeface="Calibri"/>
            </a:endParaRPr>
          </a:p>
          <a:p>
            <a:pPr marL="12700" marR="20320">
              <a:lnSpc>
                <a:spcPts val="880"/>
              </a:lnSpc>
              <a:spcBef>
                <a:spcPts val="55"/>
              </a:spcBef>
            </a:pPr>
            <a:r>
              <a:rPr dirty="0" sz="800" spc="20">
                <a:latin typeface="Gill Sans MT"/>
                <a:cs typeface="Gill Sans MT"/>
              </a:rPr>
              <a:t>Can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be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thin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thick,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but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is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kn</a:t>
            </a:r>
            <a:r>
              <a:rPr dirty="0" sz="800" spc="10">
                <a:latin typeface="Gill Sans MT"/>
                <a:cs typeface="Gill Sans MT"/>
              </a:rPr>
              <a:t>o</a:t>
            </a:r>
            <a:r>
              <a:rPr dirty="0" sz="800" spc="20">
                <a:latin typeface="Gill Sans MT"/>
                <a:cs typeface="Gill Sans MT"/>
              </a:rPr>
              <a:t>wn  </a:t>
            </a:r>
            <a:r>
              <a:rPr dirty="0" sz="800" spc="65">
                <a:latin typeface="Gill Sans MT"/>
                <a:cs typeface="Gill Sans MT"/>
              </a:rPr>
              <a:t>as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f</a:t>
            </a:r>
            <a:r>
              <a:rPr dirty="0" sz="800" spc="35">
                <a:latin typeface="Gill Sans MT"/>
                <a:cs typeface="Gill Sans MT"/>
              </a:rPr>
              <a:t>l</a:t>
            </a:r>
            <a:r>
              <a:rPr dirty="0" sz="800" spc="15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xi-pla</a:t>
            </a:r>
            <a:r>
              <a:rPr dirty="0" sz="800" spc="20">
                <a:latin typeface="Gill Sans MT"/>
                <a:cs typeface="Gill Sans MT"/>
              </a:rPr>
              <a:t>s</a:t>
            </a:r>
            <a:r>
              <a:rPr dirty="0" sz="800" spc="30">
                <a:latin typeface="Gill Sans MT"/>
                <a:cs typeface="Gill Sans MT"/>
              </a:rPr>
              <a:t>tic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is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easily</a:t>
            </a:r>
            <a:r>
              <a:rPr dirty="0" sz="800" spc="-60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>
                <a:latin typeface="Gill Sans MT"/>
                <a:cs typeface="Gill Sans MT"/>
              </a:rPr>
              <a:t>orn.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470"/>
              </a:spcBef>
            </a:pPr>
            <a:r>
              <a:rPr dirty="0" sz="800" spc="50" b="1">
                <a:latin typeface="Calibri"/>
                <a:cs typeface="Calibri"/>
              </a:rPr>
              <a:t>Can</a:t>
            </a:r>
            <a:r>
              <a:rPr dirty="0" sz="800" spc="-35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be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recycled?</a:t>
            </a:r>
            <a:endParaRPr sz="800">
              <a:latin typeface="Calibri"/>
              <a:cs typeface="Calibri"/>
            </a:endParaRPr>
          </a:p>
          <a:p>
            <a:pPr marL="12700" marR="285750">
              <a:lnSpc>
                <a:spcPts val="880"/>
              </a:lnSpc>
              <a:spcBef>
                <a:spcPts val="55"/>
              </a:spcBef>
            </a:pPr>
            <a:r>
              <a:rPr dirty="0" sz="800" spc="-45">
                <a:latin typeface="Gill Sans MT"/>
                <a:cs typeface="Gill Sans MT"/>
              </a:rPr>
              <a:t>V</a:t>
            </a:r>
            <a:r>
              <a:rPr dirty="0" sz="800" spc="10">
                <a:latin typeface="Gill Sans MT"/>
                <a:cs typeface="Gill Sans MT"/>
              </a:rPr>
              <a:t>ery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d</a:t>
            </a:r>
            <a:r>
              <a:rPr dirty="0" sz="800" spc="10">
                <a:latin typeface="Gill Sans MT"/>
                <a:cs typeface="Gill Sans MT"/>
              </a:rPr>
              <a:t>i</a:t>
            </a:r>
            <a:r>
              <a:rPr dirty="0" sz="800" spc="40">
                <a:latin typeface="Gill Sans MT"/>
                <a:cs typeface="Gill Sans MT"/>
              </a:rPr>
              <a:t>fficult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c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20">
                <a:latin typeface="Gill Sans MT"/>
                <a:cs typeface="Gill Sans MT"/>
              </a:rPr>
              <a:t>cle.</a:t>
            </a:r>
            <a:r>
              <a:rPr dirty="0" sz="800" spc="-95">
                <a:latin typeface="Gill Sans MT"/>
                <a:cs typeface="Gill Sans MT"/>
              </a:rPr>
              <a:t> </a:t>
            </a:r>
            <a:r>
              <a:rPr dirty="0" sz="800" spc="-85">
                <a:latin typeface="Gill Sans MT"/>
                <a:cs typeface="Gill Sans MT"/>
              </a:rPr>
              <a:t>Y</a:t>
            </a:r>
            <a:r>
              <a:rPr dirty="0" sz="800" spc="15">
                <a:latin typeface="Gill Sans MT"/>
                <a:cs typeface="Gill Sans MT"/>
              </a:rPr>
              <a:t>ou  </a:t>
            </a:r>
            <a:r>
              <a:rPr dirty="0" sz="800" spc="60">
                <a:latin typeface="Gill Sans MT"/>
                <a:cs typeface="Gill Sans MT"/>
              </a:rPr>
              <a:t>can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40">
                <a:latin typeface="Gill Sans MT"/>
                <a:cs typeface="Gill Sans MT"/>
              </a:rPr>
              <a:t>euse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0">
                <a:latin typeface="Gill Sans MT"/>
                <a:cs typeface="Gill Sans MT"/>
              </a:rPr>
              <a:t>bags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some</a:t>
            </a:r>
            <a:endParaRPr sz="800">
              <a:latin typeface="Gill Sans MT"/>
              <a:cs typeface="Gill Sans MT"/>
            </a:endParaRPr>
          </a:p>
          <a:p>
            <a:pPr marL="12700" marR="5080">
              <a:lnSpc>
                <a:spcPts val="880"/>
              </a:lnSpc>
            </a:pPr>
            <a:r>
              <a:rPr dirty="0" sz="800" spc="30">
                <a:latin typeface="Gill Sans MT"/>
                <a:cs typeface="Gill Sans MT"/>
              </a:rPr>
              <a:t>supermarkets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might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have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specific </a:t>
            </a:r>
            <a:r>
              <a:rPr dirty="0" sz="800" spc="-204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collection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points.</a:t>
            </a:r>
            <a:endParaRPr sz="800">
              <a:latin typeface="Gill Sans MT"/>
              <a:cs typeface="Gill Sans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9" y="2815537"/>
            <a:ext cx="1656000" cy="366268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2087994" y="780867"/>
            <a:ext cx="1656080" cy="4186554"/>
            <a:chOff x="2087994" y="780867"/>
            <a:chExt cx="1656080" cy="4186554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7999" y="780867"/>
              <a:ext cx="1656000" cy="36626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087994" y="3176536"/>
              <a:ext cx="1656080" cy="1790700"/>
            </a:xfrm>
            <a:custGeom>
              <a:avLst/>
              <a:gdLst/>
              <a:ahLst/>
              <a:cxnLst/>
              <a:rect l="l" t="t" r="r" b="b"/>
              <a:pathLst>
                <a:path w="1656079" h="1790700">
                  <a:moveTo>
                    <a:pt x="1656003" y="0"/>
                  </a:moveTo>
                  <a:lnTo>
                    <a:pt x="0" y="0"/>
                  </a:lnTo>
                  <a:lnTo>
                    <a:pt x="0" y="1790598"/>
                  </a:lnTo>
                  <a:lnTo>
                    <a:pt x="1656003" y="1790598"/>
                  </a:lnTo>
                  <a:lnTo>
                    <a:pt x="1656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3815994" y="780867"/>
            <a:ext cx="1656080" cy="4186554"/>
            <a:chOff x="3815994" y="780867"/>
            <a:chExt cx="1656080" cy="4186554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5999" y="780867"/>
              <a:ext cx="1656000" cy="36626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815994" y="3176536"/>
              <a:ext cx="1656080" cy="1790700"/>
            </a:xfrm>
            <a:custGeom>
              <a:avLst/>
              <a:gdLst/>
              <a:ahLst/>
              <a:cxnLst/>
              <a:rect l="l" t="t" r="r" b="b"/>
              <a:pathLst>
                <a:path w="1656079" h="1790700">
                  <a:moveTo>
                    <a:pt x="1656003" y="0"/>
                  </a:moveTo>
                  <a:lnTo>
                    <a:pt x="0" y="0"/>
                  </a:lnTo>
                  <a:lnTo>
                    <a:pt x="0" y="1790598"/>
                  </a:lnTo>
                  <a:lnTo>
                    <a:pt x="1656003" y="1790598"/>
                  </a:lnTo>
                  <a:lnTo>
                    <a:pt x="1656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/>
          <p:cNvGrpSpPr/>
          <p:nvPr/>
        </p:nvGrpSpPr>
        <p:grpSpPr>
          <a:xfrm>
            <a:off x="5543994" y="780872"/>
            <a:ext cx="1656080" cy="4186554"/>
            <a:chOff x="5543994" y="780872"/>
            <a:chExt cx="1656080" cy="4186554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43999" y="780872"/>
              <a:ext cx="1655998" cy="36626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543994" y="3176536"/>
              <a:ext cx="1656080" cy="1790700"/>
            </a:xfrm>
            <a:custGeom>
              <a:avLst/>
              <a:gdLst/>
              <a:ahLst/>
              <a:cxnLst/>
              <a:rect l="l" t="t" r="r" b="b"/>
              <a:pathLst>
                <a:path w="1656079" h="1790700">
                  <a:moveTo>
                    <a:pt x="1656003" y="0"/>
                  </a:moveTo>
                  <a:lnTo>
                    <a:pt x="0" y="0"/>
                  </a:lnTo>
                  <a:lnTo>
                    <a:pt x="0" y="1790598"/>
                  </a:lnTo>
                  <a:lnTo>
                    <a:pt x="1656003" y="1790598"/>
                  </a:lnTo>
                  <a:lnTo>
                    <a:pt x="1656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2147299" y="3181047"/>
            <a:ext cx="1527175" cy="174752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900" spc="55" b="1">
                <a:solidFill>
                  <a:srgbClr val="41BBC6"/>
                </a:solidFill>
                <a:latin typeface="Calibri"/>
                <a:cs typeface="Calibri"/>
              </a:rPr>
              <a:t>P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olyp</a:t>
            </a:r>
            <a:r>
              <a:rPr dirty="0" sz="900" spc="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900" spc="30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p</a:t>
            </a:r>
            <a:r>
              <a:rPr dirty="0" sz="900" spc="20" b="1">
                <a:solidFill>
                  <a:srgbClr val="41BBC6"/>
                </a:solidFill>
                <a:latin typeface="Calibri"/>
                <a:cs typeface="Calibri"/>
              </a:rPr>
              <a:t>ylene</a:t>
            </a:r>
            <a:r>
              <a:rPr dirty="0" sz="90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(P</a:t>
            </a:r>
            <a:r>
              <a:rPr dirty="0" sz="900" spc="30" b="1">
                <a:solidFill>
                  <a:srgbClr val="41BBC6"/>
                </a:solidFill>
                <a:latin typeface="Calibri"/>
                <a:cs typeface="Calibri"/>
              </a:rPr>
              <a:t>P</a:t>
            </a:r>
            <a:r>
              <a:rPr dirty="0" sz="900" spc="-5" b="1">
                <a:solidFill>
                  <a:srgbClr val="41BBC6"/>
                </a:solidFill>
                <a:latin typeface="Calibri"/>
                <a:cs typeface="Calibri"/>
              </a:rPr>
              <a:t>)</a:t>
            </a:r>
            <a:endParaRPr sz="900">
              <a:latin typeface="Calibri"/>
              <a:cs typeface="Calibri"/>
            </a:endParaRPr>
          </a:p>
          <a:p>
            <a:pPr marL="12700" marR="16510">
              <a:lnSpc>
                <a:spcPts val="880"/>
              </a:lnSpc>
              <a:spcBef>
                <a:spcPts val="280"/>
              </a:spcBef>
            </a:pPr>
            <a:r>
              <a:rPr dirty="0" sz="800" spc="20" b="1">
                <a:latin typeface="Calibri"/>
                <a:cs typeface="Calibri"/>
              </a:rPr>
              <a:t>What </a:t>
            </a:r>
            <a:r>
              <a:rPr dirty="0" sz="800" spc="25" b="1">
                <a:latin typeface="Calibri"/>
                <a:cs typeface="Calibri"/>
              </a:rPr>
              <a:t>products is </a:t>
            </a:r>
            <a:r>
              <a:rPr dirty="0" sz="800" spc="20" b="1">
                <a:latin typeface="Calibri"/>
                <a:cs typeface="Calibri"/>
              </a:rPr>
              <a:t>it </a:t>
            </a:r>
            <a:r>
              <a:rPr dirty="0" sz="800" spc="25" b="1">
                <a:latin typeface="Calibri"/>
                <a:cs typeface="Calibri"/>
              </a:rPr>
              <a:t>used </a:t>
            </a:r>
            <a:r>
              <a:rPr dirty="0" sz="800" spc="-5" b="1">
                <a:latin typeface="Calibri"/>
                <a:cs typeface="Calibri"/>
              </a:rPr>
              <a:t>in? </a:t>
            </a:r>
            <a:r>
              <a:rPr dirty="0" sz="800" b="1">
                <a:latin typeface="Calibri"/>
                <a:cs typeface="Calibri"/>
              </a:rPr>
              <a:t> </a:t>
            </a:r>
            <a:r>
              <a:rPr dirty="0" sz="800" spc="10">
                <a:latin typeface="Gill Sans MT"/>
                <a:cs typeface="Gill Sans MT"/>
              </a:rPr>
              <a:t>Ma</a:t>
            </a:r>
            <a:r>
              <a:rPr dirty="0" sz="800" spc="-10">
                <a:latin typeface="Gill Sans MT"/>
                <a:cs typeface="Gill Sans MT"/>
              </a:rPr>
              <a:t>r</a:t>
            </a:r>
            <a:r>
              <a:rPr dirty="0" sz="800" spc="65">
                <a:latin typeface="Gill Sans MT"/>
                <a:cs typeface="Gill Sans MT"/>
              </a:rPr>
              <a:t>g</a:t>
            </a:r>
            <a:r>
              <a:rPr dirty="0" sz="800" spc="10">
                <a:latin typeface="Gill Sans MT"/>
                <a:cs typeface="Gill Sans MT"/>
              </a:rPr>
              <a:t>arin</a:t>
            </a:r>
            <a:r>
              <a:rPr dirty="0" sz="800" spc="25">
                <a:latin typeface="Gill Sans MT"/>
                <a:cs typeface="Gill Sans MT"/>
              </a:rPr>
              <a:t>e</a:t>
            </a:r>
            <a:r>
              <a:rPr dirty="0" sz="800" spc="-60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tubs</a:t>
            </a:r>
            <a:r>
              <a:rPr dirty="0" sz="800" spc="20">
                <a:latin typeface="Gill Sans MT"/>
                <a:cs typeface="Gill Sans MT"/>
              </a:rPr>
              <a:t>,</a:t>
            </a:r>
            <a:r>
              <a:rPr dirty="0" sz="800" spc="-90">
                <a:latin typeface="Gill Sans MT"/>
                <a:cs typeface="Gill Sans MT"/>
              </a:rPr>
              <a:t> </a:t>
            </a:r>
            <a:r>
              <a:rPr dirty="0" sz="800" spc="10">
                <a:latin typeface="Gill Sans MT"/>
                <a:cs typeface="Gill Sans MT"/>
              </a:rPr>
              <a:t>clea</a:t>
            </a:r>
            <a:r>
              <a:rPr dirty="0" sz="800" spc="20">
                <a:latin typeface="Gill Sans MT"/>
                <a:cs typeface="Gill Sans MT"/>
              </a:rPr>
              <a:t>r</a:t>
            </a:r>
            <a:r>
              <a:rPr dirty="0" sz="800" spc="-70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f</a:t>
            </a:r>
            <a:r>
              <a:rPr dirty="0" sz="800" spc="-10">
                <a:latin typeface="Gill Sans MT"/>
                <a:cs typeface="Gill Sans MT"/>
              </a:rPr>
              <a:t>r</a:t>
            </a:r>
            <a:r>
              <a:rPr dirty="0" sz="800" spc="35">
                <a:latin typeface="Gill Sans MT"/>
                <a:cs typeface="Gill Sans MT"/>
              </a:rPr>
              <a:t>es</a:t>
            </a:r>
            <a:r>
              <a:rPr dirty="0" sz="800" spc="50">
                <a:latin typeface="Gill Sans MT"/>
                <a:cs typeface="Gill Sans MT"/>
              </a:rPr>
              <a:t>h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soup  </a:t>
            </a:r>
            <a:r>
              <a:rPr dirty="0" sz="800" spc="25">
                <a:latin typeface="Gill Sans MT"/>
                <a:cs typeface="Gill Sans MT"/>
              </a:rPr>
              <a:t>co</a:t>
            </a:r>
            <a:r>
              <a:rPr dirty="0" sz="800" spc="20">
                <a:latin typeface="Gill Sans MT"/>
                <a:cs typeface="Gill Sans MT"/>
              </a:rPr>
              <a:t>n</a:t>
            </a:r>
            <a:r>
              <a:rPr dirty="0" sz="800" spc="15">
                <a:latin typeface="Gill Sans MT"/>
                <a:cs typeface="Gill Sans MT"/>
              </a:rPr>
              <a:t>taine</a:t>
            </a:r>
            <a:r>
              <a:rPr dirty="0" sz="800" spc="10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s</a:t>
            </a:r>
            <a:r>
              <a:rPr dirty="0" sz="800" spc="20">
                <a:latin typeface="Gill Sans MT"/>
                <a:cs typeface="Gill Sans MT"/>
              </a:rPr>
              <a:t>,</a:t>
            </a:r>
            <a:r>
              <a:rPr dirty="0" sz="800" spc="-90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som</a:t>
            </a:r>
            <a:r>
              <a:rPr dirty="0" sz="800" spc="40">
                <a:latin typeface="Gill Sans MT"/>
                <a:cs typeface="Gill Sans MT"/>
              </a:rPr>
              <a:t>e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b</a:t>
            </a:r>
            <a:r>
              <a:rPr dirty="0" sz="800" spc="15">
                <a:latin typeface="Gill Sans MT"/>
                <a:cs typeface="Gill Sans MT"/>
              </a:rPr>
              <a:t>o</a:t>
            </a:r>
            <a:r>
              <a:rPr dirty="0" sz="800" spc="15">
                <a:latin typeface="Gill Sans MT"/>
                <a:cs typeface="Gill Sans MT"/>
              </a:rPr>
              <a:t>ttl</a:t>
            </a:r>
            <a:r>
              <a:rPr dirty="0" sz="800" spc="40">
                <a:latin typeface="Gill Sans MT"/>
                <a:cs typeface="Gill Sans MT"/>
              </a:rPr>
              <a:t>e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caps,  </a:t>
            </a:r>
            <a:r>
              <a:rPr dirty="0" sz="800" spc="15">
                <a:latin typeface="Gill Sans MT"/>
                <a:cs typeface="Gill Sans MT"/>
              </a:rPr>
              <a:t>mic</a:t>
            </a:r>
            <a:r>
              <a:rPr dirty="0" sz="800" spc="-10">
                <a:latin typeface="Gill Sans MT"/>
                <a:cs typeface="Gill Sans MT"/>
              </a:rPr>
              <a:t>r</a:t>
            </a:r>
            <a:r>
              <a:rPr dirty="0" sz="800" spc="-10">
                <a:latin typeface="Gill Sans MT"/>
                <a:cs typeface="Gill Sans MT"/>
              </a:rPr>
              <a:t>o</a:t>
            </a:r>
            <a:r>
              <a:rPr dirty="0" sz="800" spc="-10">
                <a:latin typeface="Gill Sans MT"/>
                <a:cs typeface="Gill Sans MT"/>
              </a:rPr>
              <a:t>w</a:t>
            </a:r>
            <a:r>
              <a:rPr dirty="0" sz="800" spc="45">
                <a:latin typeface="Gill Sans MT"/>
                <a:cs typeface="Gill Sans MT"/>
              </a:rPr>
              <a:t>a</a:t>
            </a:r>
            <a:r>
              <a:rPr dirty="0" sz="800" spc="30">
                <a:latin typeface="Gill Sans MT"/>
                <a:cs typeface="Gill Sans MT"/>
              </a:rPr>
              <a:t>v</a:t>
            </a:r>
            <a:r>
              <a:rPr dirty="0" sz="800" spc="30">
                <a:latin typeface="Gill Sans MT"/>
                <a:cs typeface="Gill Sans MT"/>
              </a:rPr>
              <a:t>eabl</a:t>
            </a:r>
            <a:r>
              <a:rPr dirty="0" sz="800" spc="45">
                <a:latin typeface="Gill Sans MT"/>
                <a:cs typeface="Gill Sans MT"/>
              </a:rPr>
              <a:t>e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mea</a:t>
            </a:r>
            <a:r>
              <a:rPr dirty="0" sz="800" spc="20">
                <a:latin typeface="Gill Sans MT"/>
                <a:cs typeface="Gill Sans MT"/>
              </a:rPr>
              <a:t>l</a:t>
            </a:r>
            <a:r>
              <a:rPr dirty="0" sz="800" spc="-60">
                <a:latin typeface="Gill Sans MT"/>
                <a:cs typeface="Gill Sans MT"/>
              </a:rPr>
              <a:t> </a:t>
            </a:r>
            <a:r>
              <a:rPr dirty="0" sz="800" spc="-15">
                <a:latin typeface="Gill Sans MT"/>
                <a:cs typeface="Gill Sans MT"/>
              </a:rPr>
              <a:t>t</a:t>
            </a:r>
            <a:r>
              <a:rPr dirty="0" sz="800" spc="-30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a</a:t>
            </a:r>
            <a:r>
              <a:rPr dirty="0" sz="800" spc="30">
                <a:latin typeface="Gill Sans MT"/>
                <a:cs typeface="Gill Sans MT"/>
              </a:rPr>
              <a:t>y</a:t>
            </a:r>
            <a:r>
              <a:rPr dirty="0" sz="800" spc="30">
                <a:latin typeface="Gill Sans MT"/>
                <a:cs typeface="Gill Sans MT"/>
              </a:rPr>
              <a:t>s</a:t>
            </a:r>
            <a:r>
              <a:rPr dirty="0" sz="800" spc="20">
                <a:latin typeface="Gill Sans MT"/>
                <a:cs typeface="Gill Sans MT"/>
              </a:rPr>
              <a:t>,</a:t>
            </a:r>
            <a:r>
              <a:rPr dirty="0" sz="800" spc="-90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also  </a:t>
            </a:r>
            <a:r>
              <a:rPr dirty="0" sz="800" spc="20">
                <a:latin typeface="Gill Sans MT"/>
                <a:cs typeface="Gill Sans MT"/>
              </a:rPr>
              <a:t>produced </a:t>
            </a:r>
            <a:r>
              <a:rPr dirty="0" sz="800" spc="60">
                <a:latin typeface="Gill Sans MT"/>
                <a:cs typeface="Gill Sans MT"/>
              </a:rPr>
              <a:t>as </a:t>
            </a:r>
            <a:r>
              <a:rPr dirty="0" sz="800" spc="15">
                <a:latin typeface="Gill Sans MT"/>
                <a:cs typeface="Gill Sans MT"/>
              </a:rPr>
              <a:t>fibres </a:t>
            </a:r>
            <a:r>
              <a:rPr dirty="0" sz="800" spc="55">
                <a:latin typeface="Gill Sans MT"/>
                <a:cs typeface="Gill Sans MT"/>
              </a:rPr>
              <a:t>and </a:t>
            </a:r>
            <a:r>
              <a:rPr dirty="0" sz="800" spc="35">
                <a:latin typeface="Gill Sans MT"/>
                <a:cs typeface="Gill Sans MT"/>
              </a:rPr>
              <a:t>filaments </a:t>
            </a:r>
            <a:r>
              <a:rPr dirty="0" sz="800" spc="-210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f</a:t>
            </a:r>
            <a:r>
              <a:rPr dirty="0" sz="800" spc="-40">
                <a:latin typeface="Gill Sans MT"/>
                <a:cs typeface="Gill Sans MT"/>
              </a:rPr>
              <a:t>o</a:t>
            </a:r>
            <a:r>
              <a:rPr dirty="0" sz="800" spc="-20">
                <a:latin typeface="Gill Sans MT"/>
                <a:cs typeface="Gill Sans MT"/>
              </a:rPr>
              <a:t>r</a:t>
            </a:r>
            <a:r>
              <a:rPr dirty="0" sz="800" spc="-70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carp</a:t>
            </a:r>
            <a:r>
              <a:rPr dirty="0" sz="800" spc="20">
                <a:latin typeface="Gill Sans MT"/>
                <a:cs typeface="Gill Sans MT"/>
              </a:rPr>
              <a:t>e</a:t>
            </a:r>
            <a:r>
              <a:rPr dirty="0" sz="800" spc="35">
                <a:latin typeface="Gill Sans MT"/>
                <a:cs typeface="Gill Sans MT"/>
              </a:rPr>
              <a:t>t</a:t>
            </a:r>
            <a:r>
              <a:rPr dirty="0" sz="800" spc="55">
                <a:latin typeface="Gill Sans MT"/>
                <a:cs typeface="Gill Sans MT"/>
              </a:rPr>
              <a:t>s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an</a:t>
            </a:r>
            <a:r>
              <a:rPr dirty="0" sz="800" spc="65">
                <a:latin typeface="Gill Sans MT"/>
                <a:cs typeface="Gill Sans MT"/>
              </a:rPr>
              <a:t>d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v</a:t>
            </a:r>
            <a:r>
              <a:rPr dirty="0" sz="800" spc="15">
                <a:latin typeface="Gill Sans MT"/>
                <a:cs typeface="Gill Sans MT"/>
              </a:rPr>
              <a:t>ehicl</a:t>
            </a:r>
            <a:r>
              <a:rPr dirty="0" sz="800" spc="35">
                <a:latin typeface="Gill Sans MT"/>
                <a:cs typeface="Gill Sans MT"/>
              </a:rPr>
              <a:t>e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uphol</a:t>
            </a:r>
            <a:r>
              <a:rPr dirty="0" sz="800" spc="15">
                <a:latin typeface="Gill Sans MT"/>
                <a:cs typeface="Gill Sans MT"/>
              </a:rPr>
              <a:t>s</a:t>
            </a:r>
            <a:r>
              <a:rPr dirty="0" sz="800" spc="25">
                <a:latin typeface="Gill Sans MT"/>
                <a:cs typeface="Gill Sans MT"/>
              </a:rPr>
              <a:t>t</a:t>
            </a:r>
            <a:r>
              <a:rPr dirty="0" sz="800">
                <a:latin typeface="Gill Sans MT"/>
                <a:cs typeface="Gill Sans MT"/>
              </a:rPr>
              <a:t>er</a:t>
            </a:r>
            <a:r>
              <a:rPr dirty="0" sz="800" spc="-40">
                <a:latin typeface="Gill Sans MT"/>
                <a:cs typeface="Gill Sans MT"/>
              </a:rPr>
              <a:t>y</a:t>
            </a:r>
            <a:r>
              <a:rPr dirty="0" sz="800" spc="-5">
                <a:latin typeface="Gill Sans MT"/>
                <a:cs typeface="Gill Sans MT"/>
              </a:rPr>
              <a:t>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185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5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does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15" b="1">
                <a:latin typeface="Calibri"/>
                <a:cs typeface="Calibri"/>
              </a:rPr>
              <a:t>look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like?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ts val="880"/>
              </a:lnSpc>
              <a:spcBef>
                <a:spcPts val="60"/>
              </a:spcBef>
            </a:pPr>
            <a:r>
              <a:rPr dirty="0" sz="800" spc="-30">
                <a:latin typeface="Gill Sans MT"/>
                <a:cs typeface="Gill Sans MT"/>
              </a:rPr>
              <a:t>Will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sh</a:t>
            </a:r>
            <a:r>
              <a:rPr dirty="0" sz="800" spc="45">
                <a:latin typeface="Gill Sans MT"/>
                <a:cs typeface="Gill Sans MT"/>
              </a:rPr>
              <a:t>a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-10">
                <a:latin typeface="Gill Sans MT"/>
                <a:cs typeface="Gill Sans MT"/>
              </a:rPr>
              <a:t>er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i</a:t>
            </a:r>
            <a:r>
              <a:rPr dirty="0" sz="800" spc="25">
                <a:latin typeface="Gill Sans MT"/>
                <a:cs typeface="Gill Sans MT"/>
              </a:rPr>
              <a:t>n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s</a:t>
            </a:r>
            <a:r>
              <a:rPr dirty="0" sz="800" spc="25">
                <a:latin typeface="Gill Sans MT"/>
                <a:cs typeface="Gill Sans MT"/>
              </a:rPr>
              <a:t>tripes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i</a:t>
            </a:r>
            <a:r>
              <a:rPr dirty="0" sz="800" spc="90">
                <a:latin typeface="Gill Sans MT"/>
                <a:cs typeface="Gill Sans MT"/>
              </a:rPr>
              <a:t>f  </a:t>
            </a:r>
            <a:r>
              <a:rPr dirty="0" sz="800" spc="35">
                <a:latin typeface="Gill Sans MT"/>
                <a:cs typeface="Gill Sans MT"/>
              </a:rPr>
              <a:t>comp</a:t>
            </a:r>
            <a:r>
              <a:rPr dirty="0" sz="800" spc="5">
                <a:latin typeface="Gill Sans MT"/>
                <a:cs typeface="Gill Sans MT"/>
              </a:rPr>
              <a:t>r</a:t>
            </a:r>
            <a:r>
              <a:rPr dirty="0" sz="800" spc="40">
                <a:latin typeface="Gill Sans MT"/>
                <a:cs typeface="Gill Sans MT"/>
              </a:rPr>
              <a:t>essed.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Caps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will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usually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be 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ha</a:t>
            </a:r>
            <a:r>
              <a:rPr dirty="0" sz="800">
                <a:latin typeface="Gill Sans MT"/>
                <a:cs typeface="Gill Sans MT"/>
              </a:rPr>
              <a:t>r</a:t>
            </a:r>
            <a:r>
              <a:rPr dirty="0" sz="800" spc="55">
                <a:latin typeface="Gill Sans MT"/>
                <a:cs typeface="Gill Sans MT"/>
              </a:rPr>
              <a:t>d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f</a:t>
            </a:r>
            <a:r>
              <a:rPr dirty="0" sz="800" spc="35">
                <a:latin typeface="Gill Sans MT"/>
                <a:cs typeface="Gill Sans MT"/>
              </a:rPr>
              <a:t>l</a:t>
            </a:r>
            <a:r>
              <a:rPr dirty="0" sz="800" spc="15">
                <a:latin typeface="Gill Sans MT"/>
                <a:cs typeface="Gill Sans MT"/>
              </a:rPr>
              <a:t>e</a:t>
            </a:r>
            <a:r>
              <a:rPr dirty="0" sz="800" spc="-20">
                <a:latin typeface="Gill Sans MT"/>
                <a:cs typeface="Gill Sans MT"/>
              </a:rPr>
              <a:t>x.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Can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usually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in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the  </a:t>
            </a:r>
            <a:r>
              <a:rPr dirty="0" sz="800" spc="20">
                <a:latin typeface="Gill Sans MT"/>
                <a:cs typeface="Gill Sans MT"/>
              </a:rPr>
              <a:t>microwave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freezer.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185"/>
              </a:spcBef>
            </a:pPr>
            <a:r>
              <a:rPr dirty="0" sz="800" spc="50" b="1">
                <a:latin typeface="Calibri"/>
                <a:cs typeface="Calibri"/>
              </a:rPr>
              <a:t>Can</a:t>
            </a:r>
            <a:r>
              <a:rPr dirty="0" sz="800" spc="-35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be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recycled?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ts val="919"/>
              </a:lnSpc>
            </a:pPr>
            <a:r>
              <a:rPr dirty="0" sz="800" spc="-40">
                <a:latin typeface="Gill Sans MT"/>
                <a:cs typeface="Gill Sans MT"/>
              </a:rPr>
              <a:t>N</a:t>
            </a:r>
            <a:r>
              <a:rPr dirty="0" sz="800" spc="-40">
                <a:latin typeface="Gill Sans MT"/>
                <a:cs typeface="Gill Sans MT"/>
              </a:rPr>
              <a:t>o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0">
                <a:latin typeface="Gill Sans MT"/>
                <a:cs typeface="Gill Sans MT"/>
              </a:rPr>
              <a:t>g</a:t>
            </a:r>
            <a:r>
              <a:rPr dirty="0" sz="800" spc="15">
                <a:latin typeface="Gill Sans MT"/>
                <a:cs typeface="Gill Sans MT"/>
              </a:rPr>
              <a:t>ene</a:t>
            </a:r>
            <a:r>
              <a:rPr dirty="0" sz="800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ally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c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25">
                <a:latin typeface="Gill Sans MT"/>
                <a:cs typeface="Gill Sans MT"/>
              </a:rPr>
              <a:t>cled.</a:t>
            </a:r>
            <a:endParaRPr sz="800">
              <a:latin typeface="Gill Sans MT"/>
              <a:cs typeface="Gill Sans MT"/>
            </a:endParaRPr>
          </a:p>
        </p:txBody>
      </p: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87999" y="2810269"/>
            <a:ext cx="1656000" cy="366268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3875299" y="3160798"/>
            <a:ext cx="1516380" cy="1598295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dirty="0" sz="900" spc="45" b="1">
                <a:solidFill>
                  <a:srgbClr val="41BBC6"/>
                </a:solidFill>
                <a:latin typeface="Calibri"/>
                <a:cs typeface="Calibri"/>
              </a:rPr>
              <a:t>P</a:t>
            </a:r>
            <a:r>
              <a:rPr dirty="0" sz="900" spc="10" b="1">
                <a:solidFill>
                  <a:srgbClr val="41BBC6"/>
                </a:solidFill>
                <a:latin typeface="Calibri"/>
                <a:cs typeface="Calibri"/>
              </a:rPr>
              <a:t>ol</a:t>
            </a:r>
            <a:r>
              <a:rPr dirty="0" sz="900" b="1">
                <a:solidFill>
                  <a:srgbClr val="41BBC6"/>
                </a:solidFill>
                <a:latin typeface="Calibri"/>
                <a:cs typeface="Calibri"/>
              </a:rPr>
              <a:t>y</a:t>
            </a:r>
            <a:r>
              <a:rPr dirty="0" sz="900" spc="55" b="1">
                <a:solidFill>
                  <a:srgbClr val="41BBC6"/>
                </a:solidFill>
                <a:latin typeface="Calibri"/>
                <a:cs typeface="Calibri"/>
              </a:rPr>
              <a:t>s</a:t>
            </a:r>
            <a:r>
              <a:rPr dirty="0" sz="900" spc="35" b="1">
                <a:solidFill>
                  <a:srgbClr val="41BBC6"/>
                </a:solidFill>
                <a:latin typeface="Calibri"/>
                <a:cs typeface="Calibri"/>
              </a:rPr>
              <a:t>ty</a:t>
            </a: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900" spc="10" b="1">
                <a:solidFill>
                  <a:srgbClr val="41BBC6"/>
                </a:solidFill>
                <a:latin typeface="Calibri"/>
                <a:cs typeface="Calibri"/>
              </a:rPr>
              <a:t>en</a:t>
            </a:r>
            <a:r>
              <a:rPr dirty="0" sz="900" spc="20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90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9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55" b="1">
                <a:solidFill>
                  <a:srgbClr val="41BBC6"/>
                </a:solidFill>
                <a:latin typeface="Calibri"/>
                <a:cs typeface="Calibri"/>
              </a:rPr>
              <a:t>s</a:t>
            </a:r>
            <a:r>
              <a:rPr dirty="0" sz="900" spc="35" b="1">
                <a:solidFill>
                  <a:srgbClr val="41BBC6"/>
                </a:solidFill>
                <a:latin typeface="Calibri"/>
                <a:cs typeface="Calibri"/>
              </a:rPr>
              <a:t>ty</a:t>
            </a: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900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f</a:t>
            </a:r>
            <a:r>
              <a:rPr dirty="0" sz="900" spc="20" b="1">
                <a:solidFill>
                  <a:srgbClr val="41BBC6"/>
                </a:solidFill>
                <a:latin typeface="Calibri"/>
                <a:cs typeface="Calibri"/>
              </a:rPr>
              <a:t>oa</a:t>
            </a:r>
            <a:r>
              <a:rPr dirty="0" sz="900" spc="50" b="1">
                <a:solidFill>
                  <a:srgbClr val="41BBC6"/>
                </a:solidFill>
                <a:latin typeface="Calibri"/>
                <a:cs typeface="Calibri"/>
              </a:rPr>
              <a:t>m</a:t>
            </a:r>
            <a:r>
              <a:rPr dirty="0" sz="90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10" b="1">
                <a:solidFill>
                  <a:srgbClr val="41BBC6"/>
                </a:solidFill>
                <a:latin typeface="Calibri"/>
                <a:cs typeface="Calibri"/>
              </a:rPr>
              <a:t>(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P</a:t>
            </a:r>
            <a:r>
              <a:rPr dirty="0" sz="900" spc="60" b="1">
                <a:solidFill>
                  <a:srgbClr val="41BBC6"/>
                </a:solidFill>
                <a:latin typeface="Calibri"/>
                <a:cs typeface="Calibri"/>
              </a:rPr>
              <a:t>S</a:t>
            </a:r>
            <a:r>
              <a:rPr dirty="0" sz="900" spc="-5" b="1">
                <a:solidFill>
                  <a:srgbClr val="41BBC6"/>
                </a:solidFill>
                <a:latin typeface="Calibri"/>
                <a:cs typeface="Calibri"/>
              </a:rPr>
              <a:t>)</a:t>
            </a:r>
            <a:endParaRPr sz="900">
              <a:latin typeface="Calibri"/>
              <a:cs typeface="Calibri"/>
            </a:endParaRPr>
          </a:p>
          <a:p>
            <a:pPr marL="12700" marR="223520">
              <a:lnSpc>
                <a:spcPts val="880"/>
              </a:lnSpc>
              <a:spcBef>
                <a:spcPts val="420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5" b="1">
                <a:latin typeface="Calibri"/>
                <a:cs typeface="Calibri"/>
              </a:rPr>
              <a:t> </a:t>
            </a:r>
            <a:r>
              <a:rPr dirty="0" sz="800" spc="35" b="1">
                <a:latin typeface="Calibri"/>
                <a:cs typeface="Calibri"/>
              </a:rPr>
              <a:t>products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is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5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used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in? </a:t>
            </a:r>
            <a:r>
              <a:rPr dirty="0" sz="800" spc="5" b="1">
                <a:latin typeface="Calibri"/>
                <a:cs typeface="Calibri"/>
              </a:rPr>
              <a:t> </a:t>
            </a:r>
            <a:r>
              <a:rPr dirty="0" sz="800" spc="-85">
                <a:latin typeface="Gill Sans MT"/>
                <a:cs typeface="Gill Sans MT"/>
              </a:rPr>
              <a:t>Y</a:t>
            </a:r>
            <a:r>
              <a:rPr dirty="0" sz="800" spc="25">
                <a:latin typeface="Gill Sans MT"/>
                <a:cs typeface="Gill Sans MT"/>
              </a:rPr>
              <a:t>oghurt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p</a:t>
            </a:r>
            <a:r>
              <a:rPr dirty="0" sz="800" spc="25">
                <a:latin typeface="Gill Sans MT"/>
                <a:cs typeface="Gill Sans MT"/>
              </a:rPr>
              <a:t>o</a:t>
            </a:r>
            <a:r>
              <a:rPr dirty="0" sz="800" spc="35">
                <a:latin typeface="Gill Sans MT"/>
                <a:cs typeface="Gill Sans MT"/>
              </a:rPr>
              <a:t>ts,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insul</a:t>
            </a:r>
            <a:r>
              <a:rPr dirty="0" sz="800" spc="25">
                <a:latin typeface="Gill Sans MT"/>
                <a:cs typeface="Gill Sans MT"/>
              </a:rPr>
              <a:t>a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35">
                <a:latin typeface="Gill Sans MT"/>
                <a:cs typeface="Gill Sans MT"/>
              </a:rPr>
              <a:t>ed  </a:t>
            </a:r>
            <a:r>
              <a:rPr dirty="0" sz="800" spc="40">
                <a:latin typeface="Gill Sans MT"/>
                <a:cs typeface="Gill Sans MT"/>
              </a:rPr>
              <a:t>disposable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cups,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some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t</a:t>
            </a:r>
            <a:r>
              <a:rPr dirty="0" sz="800" spc="-20">
                <a:latin typeface="Gill Sans MT"/>
                <a:cs typeface="Gill Sans MT"/>
              </a:rPr>
              <a:t>r</a:t>
            </a:r>
            <a:r>
              <a:rPr dirty="0" sz="800" spc="55">
                <a:latin typeface="Gill Sans MT"/>
                <a:cs typeface="Gill Sans MT"/>
              </a:rPr>
              <a:t>a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30">
                <a:latin typeface="Gill Sans MT"/>
                <a:cs typeface="Gill Sans MT"/>
              </a:rPr>
              <a:t>s,  </a:t>
            </a:r>
            <a:r>
              <a:rPr dirty="0" sz="800" spc="30">
                <a:latin typeface="Gill Sans MT"/>
                <a:cs typeface="Gill Sans MT"/>
              </a:rPr>
              <a:t>pa</a:t>
            </a:r>
            <a:r>
              <a:rPr dirty="0" sz="800" spc="5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cel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pac</a:t>
            </a:r>
            <a:r>
              <a:rPr dirty="0" sz="800" spc="45">
                <a:latin typeface="Gill Sans MT"/>
                <a:cs typeface="Gill Sans MT"/>
              </a:rPr>
              <a:t>k</a:t>
            </a:r>
            <a:r>
              <a:rPr dirty="0" sz="800" spc="45">
                <a:latin typeface="Gill Sans MT"/>
                <a:cs typeface="Gill Sans MT"/>
              </a:rPr>
              <a:t>aging.</a:t>
            </a:r>
            <a:r>
              <a:rPr dirty="0" sz="800" spc="-95">
                <a:latin typeface="Gill Sans MT"/>
                <a:cs typeface="Gill Sans MT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Also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used  </a:t>
            </a:r>
            <a:r>
              <a:rPr dirty="0" sz="800" spc="65">
                <a:latin typeface="Gill Sans MT"/>
                <a:cs typeface="Gill Sans MT"/>
              </a:rPr>
              <a:t>f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insul</a:t>
            </a:r>
            <a:r>
              <a:rPr dirty="0" sz="800" spc="25">
                <a:latin typeface="Gill Sans MT"/>
                <a:cs typeface="Gill Sans MT"/>
              </a:rPr>
              <a:t>a</a:t>
            </a:r>
            <a:r>
              <a:rPr dirty="0" sz="800" spc="40">
                <a:latin typeface="Gill Sans MT"/>
                <a:cs typeface="Gill Sans MT"/>
              </a:rPr>
              <a:t>ting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110">
                <a:latin typeface="Gill Sans MT"/>
                <a:cs typeface="Gill Sans MT"/>
              </a:rPr>
              <a:t>m</a:t>
            </a:r>
            <a:r>
              <a:rPr dirty="0" sz="800" spc="45">
                <a:latin typeface="Gill Sans MT"/>
                <a:cs typeface="Gill Sans MT"/>
              </a:rPr>
              <a:t>a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10">
                <a:latin typeface="Gill Sans MT"/>
                <a:cs typeface="Gill Sans MT"/>
              </a:rPr>
              <a:t>erial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in  </a:t>
            </a:r>
            <a:r>
              <a:rPr dirty="0" sz="800" spc="25">
                <a:latin typeface="Gill Sans MT"/>
                <a:cs typeface="Gill Sans MT"/>
              </a:rPr>
              <a:t>construction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industry.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330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does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15" b="1">
                <a:latin typeface="Calibri"/>
                <a:cs typeface="Calibri"/>
              </a:rPr>
              <a:t>look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like?</a:t>
            </a:r>
            <a:endParaRPr sz="800">
              <a:latin typeface="Calibri"/>
              <a:cs typeface="Calibri"/>
            </a:endParaRPr>
          </a:p>
          <a:p>
            <a:pPr marL="12700" marR="80645">
              <a:lnSpc>
                <a:spcPts val="880"/>
              </a:lnSpc>
              <a:spcBef>
                <a:spcPts val="55"/>
              </a:spcBef>
            </a:pPr>
            <a:r>
              <a:rPr dirty="0" sz="800" spc="-30">
                <a:latin typeface="Gill Sans MT"/>
                <a:cs typeface="Gill Sans MT"/>
              </a:rPr>
              <a:t>Will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15">
                <a:latin typeface="Gill Sans MT"/>
                <a:cs typeface="Gill Sans MT"/>
              </a:rPr>
              <a:t>ear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pull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apart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depending  </a:t>
            </a:r>
            <a:r>
              <a:rPr dirty="0" sz="800" spc="25">
                <a:latin typeface="Gill Sans MT"/>
                <a:cs typeface="Gill Sans MT"/>
              </a:rPr>
              <a:t>on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the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form.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330"/>
              </a:spcBef>
            </a:pPr>
            <a:r>
              <a:rPr dirty="0" sz="800" spc="50" b="1">
                <a:latin typeface="Calibri"/>
                <a:cs typeface="Calibri"/>
              </a:rPr>
              <a:t>Can</a:t>
            </a:r>
            <a:r>
              <a:rPr dirty="0" sz="800" spc="-35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be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recycled?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ts val="919"/>
              </a:lnSpc>
            </a:pPr>
            <a:r>
              <a:rPr dirty="0" sz="800" spc="-40">
                <a:latin typeface="Gill Sans MT"/>
                <a:cs typeface="Gill Sans MT"/>
              </a:rPr>
              <a:t>N</a:t>
            </a:r>
            <a:r>
              <a:rPr dirty="0" sz="800" spc="-40">
                <a:latin typeface="Gill Sans MT"/>
                <a:cs typeface="Gill Sans MT"/>
              </a:rPr>
              <a:t>o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0">
                <a:latin typeface="Gill Sans MT"/>
                <a:cs typeface="Gill Sans MT"/>
              </a:rPr>
              <a:t>g</a:t>
            </a:r>
            <a:r>
              <a:rPr dirty="0" sz="800" spc="15">
                <a:latin typeface="Gill Sans MT"/>
                <a:cs typeface="Gill Sans MT"/>
              </a:rPr>
              <a:t>ene</a:t>
            </a:r>
            <a:r>
              <a:rPr dirty="0" sz="800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ally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c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25">
                <a:latin typeface="Gill Sans MT"/>
                <a:cs typeface="Gill Sans MT"/>
              </a:rPr>
              <a:t>cled.</a:t>
            </a:r>
            <a:endParaRPr sz="800">
              <a:latin typeface="Gill Sans MT"/>
              <a:cs typeface="Gill Sans MT"/>
            </a:endParaRPr>
          </a:p>
        </p:txBody>
      </p:sp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15999" y="2810269"/>
            <a:ext cx="1656000" cy="366268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5603299" y="3160798"/>
            <a:ext cx="1424305" cy="1598295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dirty="0" sz="900" spc="30" b="1">
                <a:solidFill>
                  <a:srgbClr val="41BBC6"/>
                </a:solidFill>
                <a:latin typeface="Calibri"/>
                <a:cs typeface="Calibri"/>
              </a:rPr>
              <a:t>Other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ts val="880"/>
              </a:lnSpc>
              <a:spcBef>
                <a:spcPts val="420"/>
              </a:spcBef>
            </a:pPr>
            <a:r>
              <a:rPr dirty="0" sz="800" spc="25" b="1">
                <a:latin typeface="Calibri"/>
                <a:cs typeface="Calibri"/>
              </a:rPr>
              <a:t>What </a:t>
            </a:r>
            <a:r>
              <a:rPr dirty="0" sz="800" spc="35" b="1">
                <a:latin typeface="Calibri"/>
                <a:cs typeface="Calibri"/>
              </a:rPr>
              <a:t>products </a:t>
            </a:r>
            <a:r>
              <a:rPr dirty="0" sz="800" spc="30" b="1">
                <a:latin typeface="Calibri"/>
                <a:cs typeface="Calibri"/>
              </a:rPr>
              <a:t>is </a:t>
            </a:r>
            <a:r>
              <a:rPr dirty="0" sz="800" spc="25" b="1">
                <a:latin typeface="Calibri"/>
                <a:cs typeface="Calibri"/>
              </a:rPr>
              <a:t>it </a:t>
            </a:r>
            <a:r>
              <a:rPr dirty="0" sz="800" spc="30" b="1">
                <a:latin typeface="Calibri"/>
                <a:cs typeface="Calibri"/>
              </a:rPr>
              <a:t>used </a:t>
            </a:r>
            <a:r>
              <a:rPr dirty="0" sz="800" b="1">
                <a:latin typeface="Calibri"/>
                <a:cs typeface="Calibri"/>
              </a:rPr>
              <a:t>in? </a:t>
            </a:r>
            <a:r>
              <a:rPr dirty="0" sz="800" spc="5" b="1">
                <a:latin typeface="Calibri"/>
                <a:cs typeface="Calibri"/>
              </a:rPr>
              <a:t> </a:t>
            </a:r>
            <a:r>
              <a:rPr dirty="0" sz="800" spc="-20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eading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glasses,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crisp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pac</a:t>
            </a:r>
            <a:r>
              <a:rPr dirty="0" sz="800" spc="35">
                <a:latin typeface="Gill Sans MT"/>
                <a:cs typeface="Gill Sans MT"/>
              </a:rPr>
              <a:t>k</a:t>
            </a:r>
            <a:r>
              <a:rPr dirty="0" sz="800" spc="20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ts.  </a:t>
            </a:r>
            <a:r>
              <a:rPr dirty="0" sz="800" spc="-30">
                <a:latin typeface="Gill Sans MT"/>
                <a:cs typeface="Gill Sans MT"/>
              </a:rPr>
              <a:t>DVDs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their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cases,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electrical </a:t>
            </a:r>
            <a:r>
              <a:rPr dirty="0" sz="800" spc="-210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conne</a:t>
            </a:r>
            <a:r>
              <a:rPr dirty="0" sz="800" spc="25">
                <a:latin typeface="Gill Sans MT"/>
                <a:cs typeface="Gill Sans MT"/>
              </a:rPr>
              <a:t>c</a:t>
            </a:r>
            <a:r>
              <a:rPr dirty="0" sz="800" spc="30">
                <a:latin typeface="Gill Sans MT"/>
                <a:cs typeface="Gill Sans MT"/>
              </a:rPr>
              <a:t>tions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10">
                <a:latin typeface="Gill Sans MT"/>
                <a:cs typeface="Gill Sans MT"/>
              </a:rPr>
              <a:t>wiring,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70">
                <a:latin typeface="Gill Sans MT"/>
                <a:cs typeface="Gill Sans MT"/>
              </a:rPr>
              <a:t>g</a:t>
            </a:r>
            <a:r>
              <a:rPr dirty="0" sz="800" spc="15">
                <a:latin typeface="Gill Sans MT"/>
                <a:cs typeface="Gill Sans MT"/>
              </a:rPr>
              <a:t>ene</a:t>
            </a:r>
            <a:r>
              <a:rPr dirty="0" sz="800">
                <a:latin typeface="Gill Sans MT"/>
                <a:cs typeface="Gill Sans MT"/>
              </a:rPr>
              <a:t>r</a:t>
            </a:r>
            <a:r>
              <a:rPr dirty="0" sz="800" spc="35">
                <a:latin typeface="Gill Sans MT"/>
                <a:cs typeface="Gill Sans MT"/>
              </a:rPr>
              <a:t>al  </a:t>
            </a:r>
            <a:r>
              <a:rPr dirty="0" sz="800" spc="30">
                <a:latin typeface="Gill Sans MT"/>
                <a:cs typeface="Gill Sans MT"/>
              </a:rPr>
              <a:t>household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plastics.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330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does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15" b="1">
                <a:latin typeface="Calibri"/>
                <a:cs typeface="Calibri"/>
              </a:rPr>
              <a:t>look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like?</a:t>
            </a:r>
            <a:endParaRPr sz="800">
              <a:latin typeface="Calibri"/>
              <a:cs typeface="Calibri"/>
            </a:endParaRPr>
          </a:p>
          <a:p>
            <a:pPr marL="12700" marR="56515">
              <a:lnSpc>
                <a:spcPts val="880"/>
              </a:lnSpc>
              <a:spcBef>
                <a:spcPts val="55"/>
              </a:spcBef>
            </a:pPr>
            <a:r>
              <a:rPr dirty="0" sz="800" spc="5">
                <a:latin typeface="Gill Sans MT"/>
                <a:cs typeface="Gill Sans MT"/>
              </a:rPr>
              <a:t>The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majority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-10">
                <a:latin typeface="Gill Sans MT"/>
                <a:cs typeface="Gill Sans MT"/>
              </a:rPr>
              <a:t>o</a:t>
            </a:r>
            <a:r>
              <a:rPr dirty="0" sz="800" spc="85">
                <a:latin typeface="Gill Sans MT"/>
                <a:cs typeface="Gill Sans MT"/>
              </a:rPr>
              <a:t>f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these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pla</a:t>
            </a:r>
            <a:r>
              <a:rPr dirty="0" sz="800" spc="40">
                <a:latin typeface="Gill Sans MT"/>
                <a:cs typeface="Gill Sans MT"/>
              </a:rPr>
              <a:t>s</a:t>
            </a:r>
            <a:r>
              <a:rPr dirty="0" sz="800" spc="35">
                <a:latin typeface="Gill Sans MT"/>
                <a:cs typeface="Gill Sans MT"/>
              </a:rPr>
              <a:t>tics  </a:t>
            </a:r>
            <a:r>
              <a:rPr dirty="0" sz="800" spc="10">
                <a:latin typeface="Gill Sans MT"/>
                <a:cs typeface="Gill Sans MT"/>
              </a:rPr>
              <a:t>a</a:t>
            </a:r>
            <a:r>
              <a:rPr dirty="0" sz="800" spc="-10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v</a:t>
            </a:r>
            <a:r>
              <a:rPr dirty="0" sz="800" spc="10">
                <a:latin typeface="Gill Sans MT"/>
                <a:cs typeface="Gill Sans MT"/>
              </a:rPr>
              <a:t>ery</a:t>
            </a:r>
            <a:r>
              <a:rPr dirty="0" sz="800" spc="-60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40">
                <a:latin typeface="Gill Sans MT"/>
                <a:cs typeface="Gill Sans MT"/>
              </a:rPr>
              <a:t>ough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10">
                <a:latin typeface="Gill Sans MT"/>
                <a:cs typeface="Gill Sans MT"/>
              </a:rPr>
              <a:t>a</a:t>
            </a:r>
            <a:r>
              <a:rPr dirty="0" sz="800" spc="-10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li</a:t>
            </a:r>
            <a:r>
              <a:rPr dirty="0" sz="800" spc="-20">
                <a:latin typeface="Gill Sans MT"/>
                <a:cs typeface="Gill Sans MT"/>
              </a:rPr>
              <a:t>k</a:t>
            </a:r>
            <a:r>
              <a:rPr dirty="0" sz="800" spc="25">
                <a:latin typeface="Gill Sans MT"/>
                <a:cs typeface="Gill Sans MT"/>
              </a:rPr>
              <a:t>ely</a:t>
            </a:r>
            <a:r>
              <a:rPr dirty="0" sz="800" spc="-60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  </a:t>
            </a:r>
            <a:r>
              <a:rPr dirty="0" sz="800" spc="60">
                <a:latin typeface="Gill Sans MT"/>
                <a:cs typeface="Gill Sans MT"/>
              </a:rPr>
              <a:t>sh</a:t>
            </a:r>
            <a:r>
              <a:rPr dirty="0" sz="800" spc="45">
                <a:latin typeface="Gill Sans MT"/>
                <a:cs typeface="Gill Sans MT"/>
              </a:rPr>
              <a:t>a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-10">
                <a:latin typeface="Gill Sans MT"/>
                <a:cs typeface="Gill Sans MT"/>
              </a:rPr>
              <a:t>er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i</a:t>
            </a:r>
            <a:r>
              <a:rPr dirty="0" sz="800" spc="85">
                <a:latin typeface="Gill Sans MT"/>
                <a:cs typeface="Gill Sans MT"/>
              </a:rPr>
              <a:t>f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p</a:t>
            </a:r>
            <a:r>
              <a:rPr dirty="0" sz="800" spc="-15">
                <a:latin typeface="Gill Sans MT"/>
                <a:cs typeface="Gill Sans MT"/>
              </a:rPr>
              <a:t>r</a:t>
            </a:r>
            <a:r>
              <a:rPr dirty="0" sz="800" spc="25">
                <a:latin typeface="Gill Sans MT"/>
                <a:cs typeface="Gill Sans MT"/>
              </a:rPr>
              <a:t>essu</a:t>
            </a:r>
            <a:r>
              <a:rPr dirty="0" sz="800" spc="5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is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applied.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330"/>
              </a:spcBef>
            </a:pPr>
            <a:r>
              <a:rPr dirty="0" sz="800" spc="50" b="1">
                <a:latin typeface="Calibri"/>
                <a:cs typeface="Calibri"/>
              </a:rPr>
              <a:t>Can</a:t>
            </a:r>
            <a:r>
              <a:rPr dirty="0" sz="800" spc="-35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be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recycled?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ts val="919"/>
              </a:lnSpc>
            </a:pPr>
            <a:r>
              <a:rPr dirty="0" sz="800" spc="-40">
                <a:latin typeface="Gill Sans MT"/>
                <a:cs typeface="Gill Sans MT"/>
              </a:rPr>
              <a:t>N</a:t>
            </a:r>
            <a:r>
              <a:rPr dirty="0" sz="800" spc="-40">
                <a:latin typeface="Gill Sans MT"/>
                <a:cs typeface="Gill Sans MT"/>
              </a:rPr>
              <a:t>o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0">
                <a:latin typeface="Gill Sans MT"/>
                <a:cs typeface="Gill Sans MT"/>
              </a:rPr>
              <a:t>g</a:t>
            </a:r>
            <a:r>
              <a:rPr dirty="0" sz="800" spc="15">
                <a:latin typeface="Gill Sans MT"/>
                <a:cs typeface="Gill Sans MT"/>
              </a:rPr>
              <a:t>ene</a:t>
            </a:r>
            <a:r>
              <a:rPr dirty="0" sz="800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ally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c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25">
                <a:latin typeface="Gill Sans MT"/>
                <a:cs typeface="Gill Sans MT"/>
              </a:rPr>
              <a:t>cled.</a:t>
            </a:r>
            <a:endParaRPr sz="800">
              <a:latin typeface="Gill Sans MT"/>
              <a:cs typeface="Gill Sans MT"/>
            </a:endParaRPr>
          </a:p>
        </p:txBody>
      </p:sp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43999" y="2810269"/>
            <a:ext cx="1656000" cy="366268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347299" y="741181"/>
            <a:ext cx="121031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50" spc="30" b="1">
                <a:latin typeface="Calibri"/>
                <a:cs typeface="Calibri"/>
              </a:rPr>
              <a:t>Not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all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plastics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are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made </a:t>
            </a:r>
            <a:r>
              <a:rPr dirty="0" sz="850" spc="-17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same.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47299" y="1072263"/>
            <a:ext cx="1669414" cy="14649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type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depend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what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being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for.</a:t>
            </a:r>
            <a:endParaRPr sz="850">
              <a:latin typeface="Gill Sans MT"/>
              <a:cs typeface="Gill Sans MT"/>
            </a:endParaRPr>
          </a:p>
          <a:p>
            <a:pPr algn="just" marL="12700" marR="53340">
              <a:lnSpc>
                <a:spcPct val="100000"/>
              </a:lnSpc>
              <a:spcBef>
                <a:spcPts val="565"/>
              </a:spcBef>
            </a:pPr>
            <a:r>
              <a:rPr dirty="0" sz="850" spc="55">
                <a:latin typeface="Gill Sans MT"/>
                <a:cs typeface="Gill Sans MT"/>
              </a:rPr>
              <a:t>Some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eally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</a:t>
            </a:r>
            <a:r>
              <a:rPr dirty="0" sz="850" spc="35">
                <a:latin typeface="Gill Sans MT"/>
                <a:cs typeface="Gill Sans MT"/>
              </a:rPr>
              <a:t>l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xible,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s  </a:t>
            </a:r>
            <a:r>
              <a:rPr dirty="0" sz="850" spc="15">
                <a:latin typeface="Gill Sans MT"/>
                <a:cs typeface="Gill Sans MT"/>
              </a:rPr>
              <a:t>brittle,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with</a:t>
            </a:r>
            <a:r>
              <a:rPr dirty="0" sz="850" spc="20">
                <a:latin typeface="Gill Sans MT"/>
                <a:cs typeface="Gill Sans MT"/>
              </a:rPr>
              <a:t>s</a:t>
            </a:r>
            <a:r>
              <a:rPr dirty="0" sz="850" spc="60">
                <a:latin typeface="Gill Sans MT"/>
                <a:cs typeface="Gill Sans MT"/>
              </a:rPr>
              <a:t>tand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he</a:t>
            </a:r>
            <a:r>
              <a:rPr dirty="0" sz="850" spc="3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50">
                <a:latin typeface="Gill Sans MT"/>
                <a:cs typeface="Gill Sans MT"/>
              </a:rPr>
              <a:t>some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extremely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lightweight.</a:t>
            </a:r>
            <a:endParaRPr sz="850">
              <a:latin typeface="Gill Sans MT"/>
              <a:cs typeface="Gill Sans MT"/>
            </a:endParaRPr>
          </a:p>
          <a:p>
            <a:pPr marL="12700" marR="110489">
              <a:lnSpc>
                <a:spcPct val="100000"/>
              </a:lnSpc>
              <a:spcBef>
                <a:spcPts val="565"/>
              </a:spcBef>
            </a:pPr>
            <a:r>
              <a:rPr dirty="0" sz="850" spc="55">
                <a:latin typeface="Gill Sans MT"/>
                <a:cs typeface="Gill Sans MT"/>
              </a:rPr>
              <a:t>Some </a:t>
            </a:r>
            <a:r>
              <a:rPr dirty="0" sz="850" spc="45">
                <a:latin typeface="Gill Sans MT"/>
                <a:cs typeface="Gill Sans MT"/>
              </a:rPr>
              <a:t>plastics </a:t>
            </a:r>
            <a:r>
              <a:rPr dirty="0" sz="850" spc="65">
                <a:latin typeface="Gill Sans MT"/>
                <a:cs typeface="Gill Sans MT"/>
              </a:rPr>
              <a:t>can </a:t>
            </a:r>
            <a:r>
              <a:rPr dirty="0" sz="850" spc="50">
                <a:latin typeface="Gill Sans MT"/>
                <a:cs typeface="Gill Sans MT"/>
              </a:rPr>
              <a:t>be </a:t>
            </a:r>
            <a:r>
              <a:rPr dirty="0" sz="850" spc="20">
                <a:latin typeface="Gill Sans MT"/>
                <a:cs typeface="Gill Sans MT"/>
              </a:rPr>
              <a:t>recycled, </a:t>
            </a:r>
            <a:r>
              <a:rPr dirty="0" sz="850" spc="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whe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eas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eally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</a:t>
            </a:r>
            <a:r>
              <a:rPr dirty="0" sz="850" spc="10">
                <a:latin typeface="Gill Sans MT"/>
                <a:cs typeface="Gill Sans MT"/>
              </a:rPr>
              <a:t>i</a:t>
            </a:r>
            <a:r>
              <a:rPr dirty="0" sz="850" spc="40">
                <a:latin typeface="Gill Sans MT"/>
                <a:cs typeface="Gill Sans MT"/>
              </a:rPr>
              <a:t>fficult 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0">
                <a:latin typeface="Gill Sans MT"/>
                <a:cs typeface="Gill Sans MT"/>
              </a:rPr>
              <a:t>cle.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40">
                <a:latin typeface="Gill Sans MT"/>
                <a:cs typeface="Gill Sans MT"/>
              </a:rPr>
              <a:t>tics 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contaminate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other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if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recycled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same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batch.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58178" y="5002629"/>
            <a:ext cx="4954270" cy="139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10" b="1">
                <a:latin typeface="Calibri"/>
                <a:cs typeface="Calibri"/>
              </a:rPr>
              <a:t>I</a:t>
            </a:r>
            <a:r>
              <a:rPr dirty="0" sz="750" spc="40" b="1">
                <a:latin typeface="Calibri"/>
                <a:cs typeface="Calibri"/>
              </a:rPr>
              <a:t>ma</a:t>
            </a:r>
            <a:r>
              <a:rPr dirty="0" sz="750" spc="20" b="1">
                <a:latin typeface="Calibri"/>
                <a:cs typeface="Calibri"/>
              </a:rPr>
              <a:t>g</a:t>
            </a:r>
            <a:r>
              <a:rPr dirty="0" sz="750" spc="35" b="1">
                <a:latin typeface="Calibri"/>
                <a:cs typeface="Calibri"/>
              </a:rPr>
              <a:t>e</a:t>
            </a:r>
            <a:r>
              <a:rPr dirty="0" sz="750" spc="30" b="1">
                <a:latin typeface="Calibri"/>
                <a:cs typeface="Calibri"/>
              </a:rPr>
              <a:t>s</a:t>
            </a:r>
            <a:r>
              <a:rPr dirty="0" sz="750" spc="-20" b="1">
                <a:latin typeface="Calibri"/>
                <a:cs typeface="Calibri"/>
              </a:rPr>
              <a:t> </a:t>
            </a:r>
            <a:r>
              <a:rPr dirty="0" sz="750" spc="30" b="1">
                <a:latin typeface="Calibri"/>
                <a:cs typeface="Calibri"/>
              </a:rPr>
              <a:t>cour</a:t>
            </a:r>
            <a:r>
              <a:rPr dirty="0" sz="750" spc="15" b="1">
                <a:latin typeface="Calibri"/>
                <a:cs typeface="Calibri"/>
              </a:rPr>
              <a:t>t</a:t>
            </a:r>
            <a:r>
              <a:rPr dirty="0" sz="750" spc="35" b="1">
                <a:latin typeface="Calibri"/>
                <a:cs typeface="Calibri"/>
              </a:rPr>
              <a:t>e</a:t>
            </a:r>
            <a:r>
              <a:rPr dirty="0" sz="750" spc="15" b="1">
                <a:latin typeface="Calibri"/>
                <a:cs typeface="Calibri"/>
              </a:rPr>
              <a:t>s</a:t>
            </a:r>
            <a:r>
              <a:rPr dirty="0" sz="750" spc="35" b="1">
                <a:latin typeface="Calibri"/>
                <a:cs typeface="Calibri"/>
              </a:rPr>
              <a:t>y</a:t>
            </a:r>
            <a:r>
              <a:rPr dirty="0" sz="750" spc="-35" b="1">
                <a:latin typeface="Calibri"/>
                <a:cs typeface="Calibri"/>
              </a:rPr>
              <a:t> </a:t>
            </a:r>
            <a:r>
              <a:rPr dirty="0" sz="750" b="1">
                <a:latin typeface="Calibri"/>
                <a:cs typeface="Calibri"/>
              </a:rPr>
              <a:t>o</a:t>
            </a:r>
            <a:r>
              <a:rPr dirty="0" sz="750" spc="10" b="1">
                <a:latin typeface="Calibri"/>
                <a:cs typeface="Calibri"/>
              </a:rPr>
              <a:t>f</a:t>
            </a:r>
            <a:r>
              <a:rPr dirty="0" sz="750" spc="15" b="1">
                <a:latin typeface="Calibri"/>
                <a:cs typeface="Calibri"/>
              </a:rPr>
              <a:t>:</a:t>
            </a:r>
            <a:r>
              <a:rPr dirty="0" sz="750" b="1">
                <a:latin typeface="Calibri"/>
                <a:cs typeface="Calibri"/>
              </a:rPr>
              <a:t> </a:t>
            </a:r>
            <a:r>
              <a:rPr dirty="0" u="sng" sz="7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h</a:t>
            </a:r>
            <a:r>
              <a:rPr dirty="0" u="sng" sz="7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tt</a:t>
            </a:r>
            <a:r>
              <a:rPr dirty="0" u="sng" sz="750" spc="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p</a:t>
            </a:r>
            <a:r>
              <a:rPr dirty="0" u="sng" sz="7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s:</a:t>
            </a:r>
            <a:r>
              <a:rPr dirty="0" u="sng" sz="750" spc="-1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/</a:t>
            </a:r>
            <a:r>
              <a:rPr dirty="0" u="sng" sz="7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/ww</a:t>
            </a:r>
            <a:r>
              <a:rPr dirty="0" u="sng" sz="750" spc="-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w</a:t>
            </a:r>
            <a:r>
              <a:rPr dirty="0" u="sng" sz="750" spc="-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.</a:t>
            </a:r>
            <a:r>
              <a:rPr dirty="0" u="sng" sz="7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open</a:t>
            </a:r>
            <a:r>
              <a:rPr dirty="0" u="sng" sz="750" spc="-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.</a:t>
            </a:r>
            <a:r>
              <a:rPr dirty="0" u="sng" sz="7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ed</a:t>
            </a:r>
            <a:r>
              <a:rPr dirty="0" u="sng" sz="7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u</a:t>
            </a:r>
            <a:r>
              <a:rPr dirty="0" u="sng" sz="750" spc="-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/</a:t>
            </a:r>
            <a:r>
              <a:rPr dirty="0" u="sng" sz="7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openlear</a:t>
            </a:r>
            <a:r>
              <a:rPr dirty="0" u="sng" sz="7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n</a:t>
            </a:r>
            <a:r>
              <a:rPr dirty="0" u="sng" sz="750" spc="-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/</a:t>
            </a:r>
            <a:r>
              <a:rPr dirty="0" u="sng" sz="7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science-m</a:t>
            </a:r>
            <a:r>
              <a:rPr dirty="0" u="sng" sz="7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a</a:t>
            </a:r>
            <a:r>
              <a:rPr dirty="0" u="sng" sz="7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ths-</a:t>
            </a:r>
            <a:r>
              <a:rPr dirty="0" u="sng" sz="7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t</a:t>
            </a:r>
            <a:r>
              <a:rPr dirty="0" u="sng" sz="7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echnolo</a:t>
            </a:r>
            <a:r>
              <a:rPr dirty="0" u="sng" sz="7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g</a:t>
            </a:r>
            <a:r>
              <a:rPr dirty="0" u="sng" sz="750" spc="-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y</a:t>
            </a:r>
            <a:r>
              <a:rPr dirty="0" u="sng" sz="750" spc="-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/</a:t>
            </a:r>
            <a:r>
              <a:rPr dirty="0" u="sng" sz="7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chemi</a:t>
            </a:r>
            <a:r>
              <a:rPr dirty="0" u="sng" sz="7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s</a:t>
            </a:r>
            <a:r>
              <a:rPr dirty="0" u="sng" sz="7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tr</a:t>
            </a:r>
            <a:r>
              <a:rPr dirty="0" u="sng" sz="7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y</a:t>
            </a:r>
            <a:r>
              <a:rPr dirty="0" u="sng" sz="7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/the-s</a:t>
            </a:r>
            <a:r>
              <a:rPr dirty="0" u="sng" sz="7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e</a:t>
            </a:r>
            <a:r>
              <a:rPr dirty="0" u="sng" sz="7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v</a:t>
            </a:r>
            <a:r>
              <a:rPr dirty="0" u="sng" sz="7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en-typ</a:t>
            </a:r>
            <a:r>
              <a:rPr dirty="0" u="sng" sz="7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es-pla</a:t>
            </a:r>
            <a:r>
              <a:rPr dirty="0" u="sng" sz="7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s</a:t>
            </a:r>
            <a:r>
              <a:rPr dirty="0" u="sng" sz="7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tic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7299" y="5071806"/>
            <a:ext cx="15982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75">
                <a:latin typeface="Arial Narrow"/>
                <a:cs typeface="Arial Narrow"/>
              </a:rPr>
              <a:t>12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88001" y="0"/>
            <a:ext cx="2772410" cy="5328285"/>
            <a:chOff x="4788001" y="0"/>
            <a:chExt cx="2772410" cy="5328285"/>
          </a:xfrm>
        </p:grpSpPr>
        <p:sp>
          <p:nvSpPr>
            <p:cNvPr id="3" name="object 3"/>
            <p:cNvSpPr/>
            <p:nvPr/>
          </p:nvSpPr>
          <p:spPr>
            <a:xfrm>
              <a:off x="4788001" y="0"/>
              <a:ext cx="2772410" cy="5328285"/>
            </a:xfrm>
            <a:custGeom>
              <a:avLst/>
              <a:gdLst/>
              <a:ahLst/>
              <a:cxnLst/>
              <a:rect l="l" t="t" r="r" b="b"/>
              <a:pathLst>
                <a:path w="2772409" h="5328285">
                  <a:moveTo>
                    <a:pt x="2771990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2771990" y="5328005"/>
                  </a:lnTo>
                  <a:lnTo>
                    <a:pt x="2771990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1994" y="360007"/>
              <a:ext cx="2268004" cy="31680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1994" y="3600005"/>
              <a:ext cx="2268004" cy="136800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7300" y="338906"/>
            <a:ext cx="1092835" cy="20827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50"/>
              <a:t>Sorting</a:t>
            </a:r>
            <a:r>
              <a:rPr dirty="0" spc="-60"/>
              <a:t> </a:t>
            </a:r>
            <a:r>
              <a:rPr dirty="0" spc="60"/>
              <a:t>plastics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47300" y="633131"/>
            <a:ext cx="2111375" cy="4366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85"/>
              </a:lnSpc>
              <a:spcBef>
                <a:spcPts val="100"/>
              </a:spcBef>
            </a:pPr>
            <a:r>
              <a:rPr dirty="0" sz="850" spc="25" b="1">
                <a:latin typeface="Calibri"/>
                <a:cs typeface="Calibri"/>
              </a:rPr>
              <a:t>What’s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in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your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bins?</a:t>
            </a:r>
            <a:endParaRPr sz="850">
              <a:latin typeface="Calibri"/>
              <a:cs typeface="Calibri"/>
            </a:endParaRPr>
          </a:p>
          <a:p>
            <a:pPr algn="just" marL="12700" marR="220345">
              <a:lnSpc>
                <a:spcPts val="950"/>
              </a:lnSpc>
              <a:spcBef>
                <a:spcPts val="55"/>
              </a:spcBef>
            </a:pPr>
            <a:r>
              <a:rPr dirty="0" sz="850" spc="10">
                <a:latin typeface="Gill Sans MT"/>
                <a:cs typeface="Gill Sans MT"/>
              </a:rPr>
              <a:t>What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throw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away?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happens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75">
                <a:latin typeface="Gill Sans MT"/>
                <a:cs typeface="Gill Sans MT"/>
              </a:rPr>
              <a:t>t?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70">
                <a:latin typeface="Gill Sans MT"/>
                <a:cs typeface="Gill Sans MT"/>
              </a:rPr>
              <a:t>A</a:t>
            </a:r>
            <a:r>
              <a:rPr dirty="0" sz="850" spc="-6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35">
                <a:latin typeface="Gill Sans MT"/>
                <a:cs typeface="Gill Sans MT"/>
              </a:rPr>
              <a:t>cling  </a:t>
            </a:r>
            <a:r>
              <a:rPr dirty="0" sz="850" spc="20">
                <a:latin typeface="Gill Sans MT"/>
                <a:cs typeface="Gill Sans MT"/>
              </a:rPr>
              <a:t>correctly?</a:t>
            </a:r>
            <a:endParaRPr sz="850">
              <a:latin typeface="Gill Sans MT"/>
              <a:cs typeface="Gill Sans MT"/>
            </a:endParaRPr>
          </a:p>
          <a:p>
            <a:pPr marL="12700" marR="537845">
              <a:lnSpc>
                <a:spcPts val="950"/>
              </a:lnSpc>
              <a:spcBef>
                <a:spcPts val="775"/>
              </a:spcBef>
            </a:pPr>
            <a:r>
              <a:rPr dirty="0" sz="850" spc="20">
                <a:latin typeface="Gill Sans MT"/>
                <a:cs typeface="Gill Sans MT"/>
              </a:rPr>
              <a:t>Check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bins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35">
                <a:latin typeface="Gill Sans MT"/>
                <a:cs typeface="Gill Sans MT"/>
              </a:rPr>
              <a:t>cling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0">
                <a:latin typeface="Gill Sans MT"/>
                <a:cs typeface="Gill Sans MT"/>
              </a:rPr>
              <a:t>or  </a:t>
            </a:r>
            <a:r>
              <a:rPr dirty="0" sz="850" spc="55">
                <a:latin typeface="Gill Sans MT"/>
                <a:cs typeface="Gill Sans MT"/>
              </a:rPr>
              <a:t>any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plastic.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50"/>
              </a:lnSpc>
              <a:spcBef>
                <a:spcPts val="780"/>
              </a:spcBef>
            </a:pPr>
            <a:r>
              <a:rPr dirty="0" sz="850" spc="20" i="1">
                <a:latin typeface="Gill Sans MT"/>
                <a:cs typeface="Gill Sans MT"/>
              </a:rPr>
              <a:t>Do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they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h</a:t>
            </a:r>
            <a:r>
              <a:rPr dirty="0" sz="850" spc="65" i="1">
                <a:latin typeface="Gill Sans MT"/>
                <a:cs typeface="Gill Sans MT"/>
              </a:rPr>
              <a:t>a</a:t>
            </a:r>
            <a:r>
              <a:rPr dirty="0" sz="850" spc="7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labels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th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could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see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on </a:t>
            </a:r>
            <a:r>
              <a:rPr dirty="0" sz="850" spc="4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fact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sheet?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85"/>
              </a:lnSpc>
              <a:spcBef>
                <a:spcPts val="690"/>
              </a:spcBef>
            </a:pPr>
            <a:r>
              <a:rPr dirty="0" sz="850" spc="20">
                <a:latin typeface="Gill Sans MT"/>
                <a:cs typeface="Gill Sans MT"/>
              </a:rPr>
              <a:t>Visit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4"/>
              </a:rPr>
              <a:t>www.recyclenow.com/what-</a:t>
            </a:r>
            <a:endParaRPr sz="850">
              <a:latin typeface="Calibri"/>
              <a:cs typeface="Calibri"/>
            </a:endParaRPr>
          </a:p>
          <a:p>
            <a:pPr marL="12700" marR="351155">
              <a:lnSpc>
                <a:spcPts val="950"/>
              </a:lnSpc>
              <a:spcBef>
                <a:spcPts val="50"/>
              </a:spcBef>
            </a:pP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4"/>
              </a:rPr>
              <a:t>to-do-with</a:t>
            </a:r>
            <a:r>
              <a:rPr dirty="0" sz="850" b="1">
                <a:solidFill>
                  <a:srgbClr val="94C461"/>
                </a:solidFill>
                <a:latin typeface="Calibri"/>
                <a:cs typeface="Calibri"/>
                <a:hlinkClick r:id="rId4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what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recycled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how.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dirty="0" sz="850" spc="30" b="1">
                <a:latin typeface="Calibri"/>
                <a:cs typeface="Calibri"/>
              </a:rPr>
              <a:t>Sorting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plastics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using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electrostatic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charge</a:t>
            </a:r>
            <a:endParaRPr sz="850">
              <a:latin typeface="Calibri"/>
              <a:cs typeface="Calibri"/>
            </a:endParaRPr>
          </a:p>
          <a:p>
            <a:pPr marL="12700" marR="90805">
              <a:lnSpc>
                <a:spcPts val="950"/>
              </a:lnSpc>
              <a:spcBef>
                <a:spcPts val="800"/>
              </a:spcBef>
            </a:pPr>
            <a:r>
              <a:rPr dirty="0" sz="850" spc="15">
                <a:latin typeface="Gill Sans MT"/>
                <a:cs typeface="Gill Sans MT"/>
              </a:rPr>
              <a:t>Different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properties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</a:t>
            </a:r>
            <a:r>
              <a:rPr dirty="0" sz="850" spc="10">
                <a:latin typeface="Gill Sans MT"/>
                <a:cs typeface="Gill Sans MT"/>
              </a:rPr>
              <a:t>i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uses.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30">
                <a:latin typeface="Gill Sans MT"/>
                <a:cs typeface="Gill Sans MT"/>
              </a:rPr>
              <a:t>o</a:t>
            </a:r>
            <a:r>
              <a:rPr dirty="0" sz="850" spc="-40">
                <a:latin typeface="Gill Sans MT"/>
                <a:cs typeface="Gill Sans MT"/>
              </a:rPr>
              <a:t>r</a:t>
            </a:r>
            <a:r>
              <a:rPr dirty="0" sz="850" spc="10">
                <a:latin typeface="Gill Sans MT"/>
                <a:cs typeface="Gill Sans MT"/>
              </a:rPr>
              <a:t>der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0">
                <a:latin typeface="Gill Sans MT"/>
                <a:cs typeface="Gill Sans MT"/>
              </a:rPr>
              <a:t>or 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tic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30">
                <a:latin typeface="Gill Sans MT"/>
                <a:cs typeface="Gill Sans MT"/>
              </a:rPr>
              <a:t>cled,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needs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separated.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There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894"/>
              </a:lnSpc>
            </a:pP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echnologies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sorting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30">
                <a:latin typeface="Gill Sans MT"/>
                <a:cs typeface="Gill Sans MT"/>
              </a:rPr>
              <a:t>tics.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These</a:t>
            </a:r>
            <a:endParaRPr sz="850">
              <a:latin typeface="Gill Sans MT"/>
              <a:cs typeface="Gill Sans MT"/>
            </a:endParaRPr>
          </a:p>
          <a:p>
            <a:pPr marL="12700" marR="7620">
              <a:lnSpc>
                <a:spcPts val="950"/>
              </a:lnSpc>
              <a:spcBef>
                <a:spcPts val="55"/>
              </a:spcBef>
            </a:pP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40">
                <a:latin typeface="Gill Sans MT"/>
                <a:cs typeface="Gill Sans MT"/>
              </a:rPr>
              <a:t>often </a:t>
            </a:r>
            <a:r>
              <a:rPr dirty="0" sz="850" spc="50">
                <a:latin typeface="Gill Sans MT"/>
                <a:cs typeface="Gill Sans MT"/>
              </a:rPr>
              <a:t>be </a:t>
            </a:r>
            <a:r>
              <a:rPr dirty="0" sz="850" spc="15">
                <a:latin typeface="Gill Sans MT"/>
                <a:cs typeface="Gill Sans MT"/>
              </a:rPr>
              <a:t>carried </a:t>
            </a:r>
            <a:r>
              <a:rPr dirty="0" sz="850" spc="30">
                <a:latin typeface="Gill Sans MT"/>
                <a:cs typeface="Gill Sans MT"/>
              </a:rPr>
              <a:t>out </a:t>
            </a:r>
            <a:r>
              <a:rPr dirty="0" sz="850" spc="45">
                <a:latin typeface="Gill Sans MT"/>
                <a:cs typeface="Gill Sans MT"/>
              </a:rPr>
              <a:t>using </a:t>
            </a:r>
            <a:r>
              <a:rPr dirty="0" sz="850" spc="35">
                <a:latin typeface="Gill Sans MT"/>
                <a:cs typeface="Gill Sans MT"/>
              </a:rPr>
              <a:t>programmed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machines.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thod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sort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40">
                <a:latin typeface="Gill Sans MT"/>
                <a:cs typeface="Gill Sans MT"/>
              </a:rPr>
              <a:t>tics 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ele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850" spc="55" b="1">
                <a:solidFill>
                  <a:srgbClr val="41BBC6"/>
                </a:solidFill>
                <a:latin typeface="Calibri"/>
                <a:cs typeface="Calibri"/>
              </a:rPr>
              <a:t>s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850" spc="45" b="1">
                <a:solidFill>
                  <a:srgbClr val="41BBC6"/>
                </a:solidFill>
                <a:latin typeface="Calibri"/>
                <a:cs typeface="Calibri"/>
              </a:rPr>
              <a:t>tic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p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operties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 marR="242570">
              <a:lnSpc>
                <a:spcPts val="950"/>
              </a:lnSpc>
              <a:spcBef>
                <a:spcPts val="775"/>
              </a:spcBef>
            </a:pPr>
            <a:r>
              <a:rPr dirty="0" sz="850">
                <a:latin typeface="Gill Sans MT"/>
                <a:cs typeface="Gill Sans MT"/>
              </a:rPr>
              <a:t>When </a:t>
            </a:r>
            <a:r>
              <a:rPr dirty="0" sz="850" spc="15">
                <a:latin typeface="Gill Sans MT"/>
                <a:cs typeface="Gill Sans MT"/>
              </a:rPr>
              <a:t>two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non-conducting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materials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rubbed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0">
                <a:latin typeface="Gill Sans MT"/>
                <a:cs typeface="Gill Sans MT"/>
              </a:rPr>
              <a:t>o</a:t>
            </a:r>
            <a:r>
              <a:rPr dirty="0" sz="850" spc="25">
                <a:latin typeface="Gill Sans MT"/>
                <a:cs typeface="Gill Sans MT"/>
              </a:rPr>
              <a:t>g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20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r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ele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ons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mig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14">
                <a:latin typeface="Gill Sans MT"/>
                <a:cs typeface="Gill Sans MT"/>
              </a:rPr>
              <a:t>m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erial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r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le</a:t>
            </a:r>
            <a:r>
              <a:rPr dirty="0" sz="850" spc="2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ving  </a:t>
            </a:r>
            <a:r>
              <a:rPr dirty="0" sz="850" spc="30">
                <a:latin typeface="Gill Sans MT"/>
                <a:cs typeface="Gill Sans MT"/>
              </a:rPr>
              <a:t>one material </a:t>
            </a:r>
            <a:r>
              <a:rPr dirty="0" sz="850" spc="25">
                <a:latin typeface="Gill Sans MT"/>
                <a:cs typeface="Gill Sans MT"/>
              </a:rPr>
              <a:t>with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30">
                <a:latin typeface="Gill Sans MT"/>
                <a:cs typeface="Gill Sans MT"/>
              </a:rPr>
              <a:t>positive </a:t>
            </a:r>
            <a:r>
              <a:rPr dirty="0" sz="850" spc="35">
                <a:latin typeface="Gill Sans MT"/>
                <a:cs typeface="Gill Sans MT"/>
              </a:rPr>
              <a:t>charge </a:t>
            </a:r>
            <a:r>
              <a:rPr dirty="0" sz="850" spc="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15">
                <a:latin typeface="Gill Sans MT"/>
                <a:cs typeface="Gill Sans MT"/>
              </a:rPr>
              <a:t>other </a:t>
            </a:r>
            <a:r>
              <a:rPr dirty="0" sz="850" spc="25">
                <a:latin typeface="Gill Sans MT"/>
                <a:cs typeface="Gill Sans MT"/>
              </a:rPr>
              <a:t>with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40">
                <a:latin typeface="Gill Sans MT"/>
                <a:cs typeface="Gill Sans MT"/>
              </a:rPr>
              <a:t>negative </a:t>
            </a:r>
            <a:r>
              <a:rPr dirty="0" sz="850" spc="30">
                <a:latin typeface="Gill Sans MT"/>
                <a:cs typeface="Gill Sans MT"/>
              </a:rPr>
              <a:t>charge.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By </a:t>
            </a:r>
            <a:r>
              <a:rPr dirty="0" sz="850" spc="35">
                <a:latin typeface="Gill Sans MT"/>
                <a:cs typeface="Gill Sans MT"/>
              </a:rPr>
              <a:t>rubbing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45">
                <a:latin typeface="Gill Sans MT"/>
                <a:cs typeface="Gill Sans MT"/>
              </a:rPr>
              <a:t>combinations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114">
                <a:latin typeface="Gill Sans MT"/>
                <a:cs typeface="Gill Sans MT"/>
              </a:rPr>
              <a:t>m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0">
                <a:latin typeface="Gill Sans MT"/>
                <a:cs typeface="Gill Sans MT"/>
              </a:rPr>
              <a:t>erials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0">
                <a:latin typeface="Gill Sans MT"/>
                <a:cs typeface="Gill Sans MT"/>
              </a:rPr>
              <a:t>o</a:t>
            </a:r>
            <a:r>
              <a:rPr dirty="0" sz="850" spc="25">
                <a:latin typeface="Gill Sans MT"/>
                <a:cs typeface="Gill Sans MT"/>
              </a:rPr>
              <a:t>g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10">
                <a:latin typeface="Gill Sans MT"/>
                <a:cs typeface="Gill Sans MT"/>
              </a:rPr>
              <a:t>eco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ding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890"/>
              </a:lnSpc>
            </a:pP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become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positively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charged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endParaRPr sz="850">
              <a:latin typeface="Gill Sans MT"/>
              <a:cs typeface="Gill Sans MT"/>
            </a:endParaRPr>
          </a:p>
          <a:p>
            <a:pPr marL="12700" marR="122555">
              <a:lnSpc>
                <a:spcPts val="950"/>
              </a:lnSpc>
              <a:spcBef>
                <a:spcPts val="55"/>
              </a:spcBef>
            </a:pP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becomes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ne</a:t>
            </a:r>
            <a:r>
              <a:rPr dirty="0" sz="850" spc="45">
                <a:latin typeface="Gill Sans MT"/>
                <a:cs typeface="Gill Sans MT"/>
              </a:rPr>
              <a:t>g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25">
                <a:latin typeface="Gill Sans MT"/>
                <a:cs typeface="Gill Sans MT"/>
              </a:rPr>
              <a:t>ti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30">
                <a:latin typeface="Gill Sans MT"/>
                <a:cs typeface="Gill Sans MT"/>
              </a:rPr>
              <a:t>ely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cha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30">
                <a:latin typeface="Gill Sans MT"/>
                <a:cs typeface="Gill Sans MT"/>
              </a:rPr>
              <a:t>ed,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can  </a:t>
            </a:r>
            <a:r>
              <a:rPr dirty="0" sz="850" spc="30">
                <a:latin typeface="Gill Sans MT"/>
                <a:cs typeface="Gill Sans MT"/>
              </a:rPr>
              <a:t>start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ordering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based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electrostatic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charge.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43327" y="382256"/>
            <a:ext cx="165481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10">
                <a:latin typeface="Gill Sans MT"/>
                <a:cs typeface="Gill Sans MT"/>
              </a:rPr>
              <a:t>This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called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triboelectric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series</a:t>
            </a:r>
            <a:r>
              <a:rPr dirty="0" sz="850" spc="2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43327" y="630109"/>
            <a:ext cx="1800225" cy="650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-95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ele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850" spc="55" b="1">
                <a:solidFill>
                  <a:srgbClr val="41BBC6"/>
                </a:solidFill>
                <a:latin typeface="Calibri"/>
                <a:cs typeface="Calibri"/>
              </a:rPr>
              <a:t>s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tic 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charge </a:t>
            </a:r>
            <a:r>
              <a:rPr dirty="0" sz="850" spc="25">
                <a:latin typeface="Gill Sans MT"/>
                <a:cs typeface="Gill Sans MT"/>
              </a:rPr>
              <a:t>sensor </a:t>
            </a:r>
            <a:r>
              <a:rPr dirty="0" sz="850" spc="35">
                <a:latin typeface="Gill Sans MT"/>
                <a:cs typeface="Gill Sans MT"/>
              </a:rPr>
              <a:t>which </a:t>
            </a:r>
            <a:r>
              <a:rPr dirty="0" sz="850" spc="65">
                <a:latin typeface="Gill Sans MT"/>
                <a:cs typeface="Gill Sans MT"/>
              </a:rPr>
              <a:t>can </a:t>
            </a:r>
            <a:r>
              <a:rPr dirty="0" sz="850" spc="40">
                <a:latin typeface="Gill Sans MT"/>
                <a:cs typeface="Gill Sans MT"/>
              </a:rPr>
              <a:t>measure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positive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negative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charge.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Use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electrostatic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properties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plastics.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43327" y="1373668"/>
            <a:ext cx="2006600" cy="8985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5">
                <a:latin typeface="Gill Sans MT"/>
                <a:cs typeface="Gill Sans MT"/>
              </a:rPr>
              <a:t>Find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40">
                <a:latin typeface="Gill Sans MT"/>
                <a:cs typeface="Gill Sans MT"/>
              </a:rPr>
              <a:t>piece of </a:t>
            </a:r>
            <a:r>
              <a:rPr dirty="0" sz="850" spc="45">
                <a:latin typeface="Gill Sans MT"/>
                <a:cs typeface="Gill Sans MT"/>
              </a:rPr>
              <a:t>plastic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40">
                <a:latin typeface="Gill Sans MT"/>
                <a:cs typeface="Gill Sans MT"/>
              </a:rPr>
              <a:t>identify </a:t>
            </a:r>
            <a:r>
              <a:rPr dirty="0" sz="850" spc="20">
                <a:latin typeface="Gill Sans MT"/>
                <a:cs typeface="Gill Sans MT"/>
              </a:rPr>
              <a:t>it </a:t>
            </a:r>
            <a:r>
              <a:rPr dirty="0" sz="850" spc="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f</a:t>
            </a:r>
            <a:r>
              <a:rPr dirty="0" sz="850" spc="7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she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 b="1">
                <a:latin typeface="Calibri"/>
                <a:cs typeface="Calibri"/>
              </a:rPr>
              <a:t>pa</a:t>
            </a:r>
            <a:r>
              <a:rPr dirty="0" sz="850" spc="30" b="1">
                <a:latin typeface="Calibri"/>
                <a:cs typeface="Calibri"/>
              </a:rPr>
              <a:t>g</a:t>
            </a:r>
            <a:r>
              <a:rPr dirty="0" sz="850" spc="15" b="1">
                <a:latin typeface="Calibri"/>
                <a:cs typeface="Calibri"/>
              </a:rPr>
              <a:t>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-30" b="1">
                <a:latin typeface="Calibri"/>
                <a:cs typeface="Calibri"/>
              </a:rPr>
              <a:t>12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30">
                <a:latin typeface="Gill Sans MT"/>
                <a:cs typeface="Gill Sans MT"/>
              </a:rPr>
              <a:t>U</a:t>
            </a:r>
            <a:r>
              <a:rPr dirty="0" sz="850" spc="45">
                <a:latin typeface="Gill Sans MT"/>
                <a:cs typeface="Gill Sans MT"/>
              </a:rPr>
              <a:t>sing 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ess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but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25">
                <a:latin typeface="Gill Sans MT"/>
                <a:cs typeface="Gill Sans MT"/>
              </a:rPr>
              <a:t>electrostatic </a:t>
            </a:r>
            <a:r>
              <a:rPr dirty="0" sz="850" spc="35">
                <a:latin typeface="Gill Sans MT"/>
                <a:cs typeface="Gill Sans MT"/>
              </a:rPr>
              <a:t>charge function, </a:t>
            </a:r>
            <a:r>
              <a:rPr dirty="0" sz="850" spc="40">
                <a:latin typeface="Gill Sans MT"/>
                <a:cs typeface="Gill Sans MT"/>
              </a:rPr>
              <a:t>move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towards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read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LED </a:t>
            </a:r>
            <a:r>
              <a:rPr dirty="0" sz="850" spc="60">
                <a:latin typeface="Gill Sans MT"/>
                <a:cs typeface="Gill Sans MT"/>
              </a:rPr>
              <a:t>gauge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45">
                <a:latin typeface="Gill Sans MT"/>
                <a:cs typeface="Gill Sans MT"/>
              </a:rPr>
              <a:t>find </a:t>
            </a:r>
            <a:r>
              <a:rPr dirty="0" sz="850" spc="30">
                <a:latin typeface="Gill Sans MT"/>
                <a:cs typeface="Gill Sans MT"/>
              </a:rPr>
              <a:t>out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25">
                <a:latin typeface="Gill Sans MT"/>
                <a:cs typeface="Gill Sans MT"/>
              </a:rPr>
              <a:t>electrostatic 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cha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25">
                <a:latin typeface="Gill Sans MT"/>
                <a:cs typeface="Gill Sans MT"/>
              </a:rPr>
              <a:t>tic.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43327" y="2365081"/>
            <a:ext cx="2074545" cy="527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-45">
                <a:latin typeface="Gill Sans MT"/>
                <a:cs typeface="Gill Sans MT"/>
              </a:rPr>
              <a:t>N</a:t>
            </a:r>
            <a:r>
              <a:rPr dirty="0" sz="850" spc="-4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rub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tic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cl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th,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 spc="55">
                <a:latin typeface="Gill Sans MT"/>
                <a:cs typeface="Gill Sans MT"/>
              </a:rPr>
              <a:t>t-s</a:t>
            </a:r>
            <a:r>
              <a:rPr dirty="0" sz="850" spc="5">
                <a:latin typeface="Gill Sans MT"/>
                <a:cs typeface="Gill Sans MT"/>
              </a:rPr>
              <a:t>hirt,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jumper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an</a:t>
            </a:r>
            <a:r>
              <a:rPr dirty="0" sz="850" spc="40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piece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25">
                <a:latin typeface="Gill Sans MT"/>
                <a:cs typeface="Gill Sans MT"/>
              </a:rPr>
              <a:t>tic.  </a:t>
            </a:r>
            <a:r>
              <a:rPr dirty="0" sz="850" spc="-45">
                <a:latin typeface="Gill Sans MT"/>
                <a:cs typeface="Gill Sans MT"/>
              </a:rPr>
              <a:t>N</a:t>
            </a:r>
            <a:r>
              <a:rPr dirty="0" sz="850" spc="-4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hold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</a:t>
            </a:r>
            <a:r>
              <a:rPr dirty="0" sz="850" spc="25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wn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but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75">
                <a:latin typeface="Gill Sans MT"/>
                <a:cs typeface="Gill Sans MT"/>
              </a:rPr>
              <a:t>g</a:t>
            </a:r>
            <a:r>
              <a:rPr dirty="0" sz="850" spc="45">
                <a:latin typeface="Gill Sans MT"/>
                <a:cs typeface="Gill Sans MT"/>
              </a:rPr>
              <a:t>ain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m</a:t>
            </a:r>
            <a:r>
              <a:rPr dirty="0" sz="850" spc="30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20">
                <a:latin typeface="Gill Sans MT"/>
                <a:cs typeface="Gill Sans MT"/>
              </a:rPr>
              <a:t>towards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plastic.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43327" y="2984714"/>
            <a:ext cx="1919605" cy="650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tic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105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 marL="156210" marR="73660" indent="-144145">
              <a:lnSpc>
                <a:spcPts val="980"/>
              </a:lnSpc>
              <a:spcBef>
                <a:spcPts val="4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Does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ork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same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this 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materials?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2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fabrics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common</a:t>
            </a:r>
            <a:endParaRPr sz="850">
              <a:latin typeface="Gill Sans MT"/>
              <a:cs typeface="Gill Sans MT"/>
            </a:endParaRPr>
          </a:p>
          <a:p>
            <a:pPr marL="156210">
              <a:lnSpc>
                <a:spcPts val="1000"/>
              </a:lnSpc>
            </a:pP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transfer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electrostatic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charge?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43327" y="3728274"/>
            <a:ext cx="1974850" cy="650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-50">
                <a:latin typeface="Gill Sans MT"/>
                <a:cs typeface="Gill Sans MT"/>
              </a:rPr>
              <a:t>Try </a:t>
            </a:r>
            <a:r>
              <a:rPr dirty="0" sz="850" spc="35">
                <a:latin typeface="Gill Sans MT"/>
                <a:cs typeface="Gill Sans MT"/>
              </a:rPr>
              <a:t>rubbing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35">
                <a:latin typeface="Gill Sans MT"/>
                <a:cs typeface="Gill Sans MT"/>
              </a:rPr>
              <a:t>materials </a:t>
            </a:r>
            <a:r>
              <a:rPr dirty="0" sz="850" spc="15">
                <a:latin typeface="Gill Sans MT"/>
                <a:cs typeface="Gill Sans MT"/>
              </a:rPr>
              <a:t>together.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Can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45">
                <a:latin typeface="Gill Sans MT"/>
                <a:cs typeface="Gill Sans MT"/>
              </a:rPr>
              <a:t>find </a:t>
            </a:r>
            <a:r>
              <a:rPr dirty="0" sz="850" spc="55">
                <a:latin typeface="Gill Sans MT"/>
                <a:cs typeface="Gill Sans MT"/>
              </a:rPr>
              <a:t>any </a:t>
            </a:r>
            <a:r>
              <a:rPr dirty="0" sz="850" spc="25">
                <a:latin typeface="Gill Sans MT"/>
                <a:cs typeface="Gill Sans MT"/>
              </a:rPr>
              <a:t>similarities </a:t>
            </a:r>
            <a:r>
              <a:rPr dirty="0" sz="850" spc="35">
                <a:latin typeface="Gill Sans MT"/>
                <a:cs typeface="Gill Sans MT"/>
              </a:rPr>
              <a:t>between </a:t>
            </a:r>
            <a:r>
              <a:rPr dirty="0" sz="850" spc="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materials?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Experiment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materials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such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glass,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hair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cardboard.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43327" y="4471834"/>
            <a:ext cx="1887855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56210" marR="654050" indent="-144145">
              <a:lnSpc>
                <a:spcPts val="980"/>
              </a:lnSpc>
              <a:spcBef>
                <a:spcPts val="16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35">
                <a:latin typeface="Gill Sans MT"/>
                <a:cs typeface="Gill Sans MT"/>
              </a:rPr>
              <a:t>Do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them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build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up  </a:t>
            </a:r>
            <a:r>
              <a:rPr dirty="0" sz="850" spc="25">
                <a:latin typeface="Gill Sans MT"/>
                <a:cs typeface="Gill Sans MT"/>
              </a:rPr>
              <a:t>electrostatic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charge?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2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35">
                <a:latin typeface="Gill Sans MT"/>
                <a:cs typeface="Gill Sans MT"/>
              </a:rPr>
              <a:t>Do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build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mo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</a:t>
            </a:r>
            <a:r>
              <a:rPr dirty="0" sz="850" spc="15">
                <a:latin typeface="Gill Sans MT"/>
                <a:cs typeface="Gill Sans MT"/>
              </a:rPr>
              <a:t>s</a:t>
            </a:r>
            <a:r>
              <a:rPr dirty="0" sz="850" spc="5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tic</a:t>
            </a:r>
            <a:endParaRPr sz="850">
              <a:latin typeface="Gill Sans MT"/>
              <a:cs typeface="Gill Sans MT"/>
            </a:endParaRPr>
          </a:p>
          <a:p>
            <a:pPr marL="156210">
              <a:lnSpc>
                <a:spcPts val="1000"/>
              </a:lnSpc>
            </a:pPr>
            <a:r>
              <a:rPr dirty="0" sz="850" spc="35">
                <a:latin typeface="Gill Sans MT"/>
                <a:cs typeface="Gill Sans MT"/>
              </a:rPr>
              <a:t>charge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than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others?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15883" y="5071806"/>
            <a:ext cx="15982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70">
                <a:latin typeface="Arial Narrow"/>
                <a:cs typeface="Arial Narrow"/>
              </a:rPr>
              <a:t>13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84000" y="0"/>
            <a:ext cx="2376170" cy="5328285"/>
          </a:xfrm>
          <a:custGeom>
            <a:avLst/>
            <a:gdLst/>
            <a:ahLst/>
            <a:cxnLst/>
            <a:rect l="l" t="t" r="r" b="b"/>
            <a:pathLst>
              <a:path w="2376170" h="5328285">
                <a:moveTo>
                  <a:pt x="2376004" y="0"/>
                </a:moveTo>
                <a:lnTo>
                  <a:pt x="0" y="0"/>
                </a:lnTo>
                <a:lnTo>
                  <a:pt x="0" y="5328005"/>
                </a:lnTo>
                <a:lnTo>
                  <a:pt x="2376004" y="5328005"/>
                </a:lnTo>
                <a:lnTo>
                  <a:pt x="2376004" y="0"/>
                </a:lnTo>
                <a:close/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359994" y="751910"/>
            <a:ext cx="4680585" cy="183515"/>
            <a:chOff x="359994" y="751910"/>
            <a:chExt cx="4680585" cy="1835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994" y="755078"/>
              <a:ext cx="4680013" cy="179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60000" y="755085"/>
              <a:ext cx="1512570" cy="0"/>
            </a:xfrm>
            <a:custGeom>
              <a:avLst/>
              <a:gdLst/>
              <a:ahLst/>
              <a:cxnLst/>
              <a:rect l="l" t="t" r="r" b="b"/>
              <a:pathLst>
                <a:path w="1512570" h="0">
                  <a:moveTo>
                    <a:pt x="0" y="0"/>
                  </a:moveTo>
                  <a:lnTo>
                    <a:pt x="151199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872000" y="755085"/>
              <a:ext cx="1512570" cy="0"/>
            </a:xfrm>
            <a:custGeom>
              <a:avLst/>
              <a:gdLst/>
              <a:ahLst/>
              <a:cxnLst/>
              <a:rect l="l" t="t" r="r" b="b"/>
              <a:pathLst>
                <a:path w="1512570" h="0">
                  <a:moveTo>
                    <a:pt x="0" y="0"/>
                  </a:moveTo>
                  <a:lnTo>
                    <a:pt x="151199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384000" y="755085"/>
              <a:ext cx="828040" cy="0"/>
            </a:xfrm>
            <a:custGeom>
              <a:avLst/>
              <a:gdLst/>
              <a:ahLst/>
              <a:cxnLst/>
              <a:rect l="l" t="t" r="r" b="b"/>
              <a:pathLst>
                <a:path w="828039" h="0">
                  <a:moveTo>
                    <a:pt x="0" y="0"/>
                  </a:moveTo>
                  <a:lnTo>
                    <a:pt x="828001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212000" y="755085"/>
              <a:ext cx="828040" cy="0"/>
            </a:xfrm>
            <a:custGeom>
              <a:avLst/>
              <a:gdLst/>
              <a:ahLst/>
              <a:cxnLst/>
              <a:rect l="l" t="t" r="r" b="b"/>
              <a:pathLst>
                <a:path w="828039" h="0">
                  <a:moveTo>
                    <a:pt x="0" y="0"/>
                  </a:moveTo>
                  <a:lnTo>
                    <a:pt x="828001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56825" y="931909"/>
          <a:ext cx="4690110" cy="2156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1935"/>
                <a:gridCol w="1511935"/>
                <a:gridCol w="828040"/>
                <a:gridCol w="828039"/>
              </a:tblGrid>
              <a:tr h="3594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94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94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94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94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94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3603777" y="768884"/>
            <a:ext cx="3886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800" spc="1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800" spc="25" b="1">
                <a:solidFill>
                  <a:srgbClr val="FFFFFF"/>
                </a:solidFill>
                <a:latin typeface="Calibri"/>
                <a:cs typeface="Calibri"/>
              </a:rPr>
              <a:t>siti</a:t>
            </a:r>
            <a:r>
              <a:rPr dirty="0" sz="800" spc="25" b="1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8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11700" y="768884"/>
            <a:ext cx="42925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800" spc="2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800" spc="2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800" spc="25" b="1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dirty="0" sz="800" spc="25" b="1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8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7299" y="383356"/>
            <a:ext cx="3248660" cy="533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b="1">
                <a:latin typeface="Calibri"/>
                <a:cs typeface="Calibri"/>
              </a:rPr>
              <a:t>Use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table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below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help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you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sort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plastics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and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find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out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which </a:t>
            </a:r>
            <a:r>
              <a:rPr dirty="0" sz="850" spc="-18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are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45" b="1">
                <a:latin typeface="Calibri"/>
                <a:cs typeface="Calibri"/>
              </a:rPr>
              <a:t>most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likely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gain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or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lose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positive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or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negative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charge.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Calibri"/>
              <a:cs typeface="Calibri"/>
            </a:endParaRPr>
          </a:p>
          <a:p>
            <a:pPr marL="540385">
              <a:lnSpc>
                <a:spcPct val="100000"/>
              </a:lnSpc>
              <a:spcBef>
                <a:spcPts val="5"/>
              </a:spcBef>
              <a:tabLst>
                <a:tab pos="2050414" algn="l"/>
              </a:tabLst>
            </a:pPr>
            <a:r>
              <a:rPr dirty="0" sz="800" spc="10" b="1">
                <a:solidFill>
                  <a:srgbClr val="FFFFFF"/>
                </a:solidFill>
                <a:latin typeface="Calibri"/>
                <a:cs typeface="Calibri"/>
              </a:rPr>
              <a:t>Material</a:t>
            </a:r>
            <a:r>
              <a:rPr dirty="0" sz="8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10" b="1">
                <a:solidFill>
                  <a:srgbClr val="FFFFFF"/>
                </a:solidFill>
                <a:latin typeface="Calibri"/>
                <a:cs typeface="Calibri"/>
              </a:rPr>
              <a:t>A	Material</a:t>
            </a:r>
            <a:r>
              <a:rPr dirty="0" sz="8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4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328005" y="360007"/>
            <a:ext cx="1872614" cy="4606290"/>
            <a:chOff x="5328005" y="360007"/>
            <a:chExt cx="1872614" cy="4606290"/>
          </a:xfrm>
        </p:grpSpPr>
        <p:sp>
          <p:nvSpPr>
            <p:cNvPr id="14" name="object 14"/>
            <p:cNvSpPr/>
            <p:nvPr/>
          </p:nvSpPr>
          <p:spPr>
            <a:xfrm>
              <a:off x="5328005" y="360007"/>
              <a:ext cx="1872614" cy="4606290"/>
            </a:xfrm>
            <a:custGeom>
              <a:avLst/>
              <a:gdLst/>
              <a:ahLst/>
              <a:cxnLst/>
              <a:rect l="l" t="t" r="r" b="b"/>
              <a:pathLst>
                <a:path w="1872615" h="4606290">
                  <a:moveTo>
                    <a:pt x="1872005" y="0"/>
                  </a:moveTo>
                  <a:lnTo>
                    <a:pt x="0" y="0"/>
                  </a:lnTo>
                  <a:lnTo>
                    <a:pt x="0" y="4606277"/>
                  </a:lnTo>
                  <a:lnTo>
                    <a:pt x="1872005" y="4606277"/>
                  </a:lnTo>
                  <a:lnTo>
                    <a:pt x="18720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748029" y="1792734"/>
              <a:ext cx="1343025" cy="1881505"/>
            </a:xfrm>
            <a:custGeom>
              <a:avLst/>
              <a:gdLst/>
              <a:ahLst/>
              <a:cxnLst/>
              <a:rect l="l" t="t" r="r" b="b"/>
              <a:pathLst>
                <a:path w="1343025" h="1881504">
                  <a:moveTo>
                    <a:pt x="970102" y="1645843"/>
                  </a:moveTo>
                  <a:lnTo>
                    <a:pt x="372821" y="1645843"/>
                  </a:lnTo>
                  <a:lnTo>
                    <a:pt x="385080" y="1647473"/>
                  </a:lnTo>
                  <a:lnTo>
                    <a:pt x="396324" y="1652149"/>
                  </a:lnTo>
                  <a:lnTo>
                    <a:pt x="405998" y="1659549"/>
                  </a:lnTo>
                  <a:lnTo>
                    <a:pt x="413550" y="1669351"/>
                  </a:lnTo>
                  <a:lnTo>
                    <a:pt x="516026" y="1846872"/>
                  </a:lnTo>
                  <a:lnTo>
                    <a:pt x="526959" y="1861081"/>
                  </a:lnTo>
                  <a:lnTo>
                    <a:pt x="540985" y="1871813"/>
                  </a:lnTo>
                  <a:lnTo>
                    <a:pt x="557292" y="1878599"/>
                  </a:lnTo>
                  <a:lnTo>
                    <a:pt x="575068" y="1880971"/>
                  </a:lnTo>
                  <a:lnTo>
                    <a:pt x="767829" y="1880971"/>
                  </a:lnTo>
                  <a:lnTo>
                    <a:pt x="815947" y="1861081"/>
                  </a:lnTo>
                  <a:lnTo>
                    <a:pt x="929385" y="1669351"/>
                  </a:lnTo>
                  <a:lnTo>
                    <a:pt x="936924" y="1659549"/>
                  </a:lnTo>
                  <a:lnTo>
                    <a:pt x="946596" y="1652149"/>
                  </a:lnTo>
                  <a:lnTo>
                    <a:pt x="957841" y="1647473"/>
                  </a:lnTo>
                  <a:lnTo>
                    <a:pt x="970102" y="1645843"/>
                  </a:lnTo>
                  <a:close/>
                </a:path>
                <a:path w="1343025" h="1881504">
                  <a:moveTo>
                    <a:pt x="138185" y="1510433"/>
                  </a:moveTo>
                  <a:lnTo>
                    <a:pt x="63662" y="1510433"/>
                  </a:lnTo>
                  <a:lnTo>
                    <a:pt x="75099" y="1511249"/>
                  </a:lnTo>
                  <a:lnTo>
                    <a:pt x="85410" y="1516265"/>
                  </a:lnTo>
                  <a:lnTo>
                    <a:pt x="93243" y="1525117"/>
                  </a:lnTo>
                  <a:lnTo>
                    <a:pt x="123101" y="1576819"/>
                  </a:lnTo>
                  <a:lnTo>
                    <a:pt x="126850" y="1588027"/>
                  </a:lnTo>
                  <a:lnTo>
                    <a:pt x="126036" y="1599468"/>
                  </a:lnTo>
                  <a:lnTo>
                    <a:pt x="121024" y="1609782"/>
                  </a:lnTo>
                  <a:lnTo>
                    <a:pt x="112179" y="1617611"/>
                  </a:lnTo>
                  <a:lnTo>
                    <a:pt x="114896" y="1622336"/>
                  </a:lnTo>
                  <a:lnTo>
                    <a:pt x="122442" y="1632131"/>
                  </a:lnTo>
                  <a:lnTo>
                    <a:pt x="132116" y="1639528"/>
                  </a:lnTo>
                  <a:lnTo>
                    <a:pt x="143359" y="1644206"/>
                  </a:lnTo>
                  <a:lnTo>
                    <a:pt x="155613" y="1645843"/>
                  </a:lnTo>
                  <a:lnTo>
                    <a:pt x="1187284" y="1645843"/>
                  </a:lnTo>
                  <a:lnTo>
                    <a:pt x="1228013" y="1622336"/>
                  </a:lnTo>
                  <a:lnTo>
                    <a:pt x="1230731" y="1617611"/>
                  </a:lnTo>
                  <a:lnTo>
                    <a:pt x="1221893" y="1609782"/>
                  </a:lnTo>
                  <a:lnTo>
                    <a:pt x="1216882" y="1599468"/>
                  </a:lnTo>
                  <a:lnTo>
                    <a:pt x="1216061" y="1588027"/>
                  </a:lnTo>
                  <a:lnTo>
                    <a:pt x="1219796" y="1576819"/>
                  </a:lnTo>
                  <a:lnTo>
                    <a:pt x="1231052" y="1557337"/>
                  </a:lnTo>
                  <a:lnTo>
                    <a:pt x="187185" y="1557337"/>
                  </a:lnTo>
                  <a:lnTo>
                    <a:pt x="167910" y="1553441"/>
                  </a:lnTo>
                  <a:lnTo>
                    <a:pt x="152166" y="1542821"/>
                  </a:lnTo>
                  <a:lnTo>
                    <a:pt x="141549" y="1527076"/>
                  </a:lnTo>
                  <a:lnTo>
                    <a:pt x="138185" y="1510433"/>
                  </a:lnTo>
                  <a:close/>
                </a:path>
                <a:path w="1343025" h="1881504">
                  <a:moveTo>
                    <a:pt x="1157570" y="1458264"/>
                  </a:moveTo>
                  <a:lnTo>
                    <a:pt x="187185" y="1458264"/>
                  </a:lnTo>
                  <a:lnTo>
                    <a:pt x="206461" y="1462158"/>
                  </a:lnTo>
                  <a:lnTo>
                    <a:pt x="222210" y="1472777"/>
                  </a:lnTo>
                  <a:lnTo>
                    <a:pt x="232832" y="1488525"/>
                  </a:lnTo>
                  <a:lnTo>
                    <a:pt x="236727" y="1507807"/>
                  </a:lnTo>
                  <a:lnTo>
                    <a:pt x="232832" y="1527076"/>
                  </a:lnTo>
                  <a:lnTo>
                    <a:pt x="222210" y="1542821"/>
                  </a:lnTo>
                  <a:lnTo>
                    <a:pt x="206461" y="1553441"/>
                  </a:lnTo>
                  <a:lnTo>
                    <a:pt x="187185" y="1557337"/>
                  </a:lnTo>
                  <a:lnTo>
                    <a:pt x="1231052" y="1557337"/>
                  </a:lnTo>
                  <a:lnTo>
                    <a:pt x="1157947" y="1557274"/>
                  </a:lnTo>
                  <a:lnTo>
                    <a:pt x="1138666" y="1553378"/>
                  </a:lnTo>
                  <a:lnTo>
                    <a:pt x="1122918" y="1542756"/>
                  </a:lnTo>
                  <a:lnTo>
                    <a:pt x="1112299" y="1527007"/>
                  </a:lnTo>
                  <a:lnTo>
                    <a:pt x="1108405" y="1507731"/>
                  </a:lnTo>
                  <a:lnTo>
                    <a:pt x="1112299" y="1488454"/>
                  </a:lnTo>
                  <a:lnTo>
                    <a:pt x="1122918" y="1472706"/>
                  </a:lnTo>
                  <a:lnTo>
                    <a:pt x="1138666" y="1462084"/>
                  </a:lnTo>
                  <a:lnTo>
                    <a:pt x="1157570" y="1458264"/>
                  </a:lnTo>
                  <a:close/>
                </a:path>
                <a:path w="1343025" h="1881504">
                  <a:moveTo>
                    <a:pt x="1322780" y="1458188"/>
                  </a:moveTo>
                  <a:lnTo>
                    <a:pt x="1157947" y="1458188"/>
                  </a:lnTo>
                  <a:lnTo>
                    <a:pt x="1177216" y="1462084"/>
                  </a:lnTo>
                  <a:lnTo>
                    <a:pt x="1192961" y="1472706"/>
                  </a:lnTo>
                  <a:lnTo>
                    <a:pt x="1203582" y="1488454"/>
                  </a:lnTo>
                  <a:lnTo>
                    <a:pt x="1207477" y="1507731"/>
                  </a:lnTo>
                  <a:lnTo>
                    <a:pt x="1203582" y="1527007"/>
                  </a:lnTo>
                  <a:lnTo>
                    <a:pt x="1192961" y="1542756"/>
                  </a:lnTo>
                  <a:lnTo>
                    <a:pt x="1177216" y="1553378"/>
                  </a:lnTo>
                  <a:lnTo>
                    <a:pt x="1157947" y="1557274"/>
                  </a:lnTo>
                  <a:lnTo>
                    <a:pt x="1231089" y="1557274"/>
                  </a:lnTo>
                  <a:lnTo>
                    <a:pt x="1249667" y="1525117"/>
                  </a:lnTo>
                  <a:lnTo>
                    <a:pt x="1257501" y="1516265"/>
                  </a:lnTo>
                  <a:lnTo>
                    <a:pt x="1267814" y="1511249"/>
                  </a:lnTo>
                  <a:lnTo>
                    <a:pt x="1279247" y="1510433"/>
                  </a:lnTo>
                  <a:lnTo>
                    <a:pt x="1292611" y="1510433"/>
                  </a:lnTo>
                  <a:lnTo>
                    <a:pt x="1322780" y="1458188"/>
                  </a:lnTo>
                  <a:close/>
                </a:path>
                <a:path w="1343025" h="1881504">
                  <a:moveTo>
                    <a:pt x="52450" y="1307274"/>
                  </a:moveTo>
                  <a:lnTo>
                    <a:pt x="6286" y="1387221"/>
                  </a:lnTo>
                  <a:lnTo>
                    <a:pt x="1571" y="1398648"/>
                  </a:lnTo>
                  <a:lnTo>
                    <a:pt x="0" y="1410723"/>
                  </a:lnTo>
                  <a:lnTo>
                    <a:pt x="1571" y="1422802"/>
                  </a:lnTo>
                  <a:lnTo>
                    <a:pt x="6286" y="1434236"/>
                  </a:lnTo>
                  <a:lnTo>
                    <a:pt x="52450" y="1514182"/>
                  </a:lnTo>
                  <a:lnTo>
                    <a:pt x="63662" y="1510433"/>
                  </a:lnTo>
                  <a:lnTo>
                    <a:pt x="138185" y="1510433"/>
                  </a:lnTo>
                  <a:lnTo>
                    <a:pt x="152166" y="1472777"/>
                  </a:lnTo>
                  <a:lnTo>
                    <a:pt x="187185" y="1458264"/>
                  </a:lnTo>
                  <a:lnTo>
                    <a:pt x="1157570" y="1458264"/>
                  </a:lnTo>
                  <a:lnTo>
                    <a:pt x="1157947" y="1458188"/>
                  </a:lnTo>
                  <a:lnTo>
                    <a:pt x="1322780" y="1458188"/>
                  </a:lnTo>
                  <a:lnTo>
                    <a:pt x="1336611" y="1434236"/>
                  </a:lnTo>
                  <a:lnTo>
                    <a:pt x="1341333" y="1422802"/>
                  </a:lnTo>
                  <a:lnTo>
                    <a:pt x="1342907" y="1410723"/>
                  </a:lnTo>
                  <a:lnTo>
                    <a:pt x="1341333" y="1398648"/>
                  </a:lnTo>
                  <a:lnTo>
                    <a:pt x="1336611" y="1387221"/>
                  </a:lnTo>
                  <a:lnTo>
                    <a:pt x="1324804" y="1366774"/>
                  </a:lnTo>
                  <a:lnTo>
                    <a:pt x="186347" y="1366774"/>
                  </a:lnTo>
                  <a:lnTo>
                    <a:pt x="167078" y="1362878"/>
                  </a:lnTo>
                  <a:lnTo>
                    <a:pt x="151333" y="1352257"/>
                  </a:lnTo>
                  <a:lnTo>
                    <a:pt x="140712" y="1336513"/>
                  </a:lnTo>
                  <a:lnTo>
                    <a:pt x="136817" y="1317244"/>
                  </a:lnTo>
                  <a:lnTo>
                    <a:pt x="138077" y="1311009"/>
                  </a:lnTo>
                  <a:lnTo>
                    <a:pt x="63662" y="1311009"/>
                  </a:lnTo>
                  <a:lnTo>
                    <a:pt x="52450" y="1307274"/>
                  </a:lnTo>
                  <a:close/>
                </a:path>
                <a:path w="1343025" h="1881504">
                  <a:moveTo>
                    <a:pt x="1292611" y="1510433"/>
                  </a:moveTo>
                  <a:lnTo>
                    <a:pt x="1279247" y="1510433"/>
                  </a:lnTo>
                  <a:lnTo>
                    <a:pt x="1290447" y="1514182"/>
                  </a:lnTo>
                  <a:lnTo>
                    <a:pt x="1292611" y="1510433"/>
                  </a:lnTo>
                  <a:close/>
                </a:path>
                <a:path w="1343025" h="1881504">
                  <a:moveTo>
                    <a:pt x="1147495" y="1267701"/>
                  </a:moveTo>
                  <a:lnTo>
                    <a:pt x="186347" y="1267701"/>
                  </a:lnTo>
                  <a:lnTo>
                    <a:pt x="205621" y="1271597"/>
                  </a:lnTo>
                  <a:lnTo>
                    <a:pt x="221365" y="1282218"/>
                  </a:lnTo>
                  <a:lnTo>
                    <a:pt x="231983" y="1297967"/>
                  </a:lnTo>
                  <a:lnTo>
                    <a:pt x="235877" y="1317244"/>
                  </a:lnTo>
                  <a:lnTo>
                    <a:pt x="231983" y="1336513"/>
                  </a:lnTo>
                  <a:lnTo>
                    <a:pt x="221365" y="1352257"/>
                  </a:lnTo>
                  <a:lnTo>
                    <a:pt x="205621" y="1362878"/>
                  </a:lnTo>
                  <a:lnTo>
                    <a:pt x="186347" y="1366774"/>
                  </a:lnTo>
                  <a:lnTo>
                    <a:pt x="1324804" y="1366774"/>
                  </a:lnTo>
                  <a:lnTo>
                    <a:pt x="1323821" y="1365072"/>
                  </a:lnTo>
                  <a:lnTo>
                    <a:pt x="1155915" y="1365072"/>
                  </a:lnTo>
                  <a:lnTo>
                    <a:pt x="1136639" y="1361176"/>
                  </a:lnTo>
                  <a:lnTo>
                    <a:pt x="1120890" y="1350554"/>
                  </a:lnTo>
                  <a:lnTo>
                    <a:pt x="1110269" y="1334805"/>
                  </a:lnTo>
                  <a:lnTo>
                    <a:pt x="1106373" y="1315529"/>
                  </a:lnTo>
                  <a:lnTo>
                    <a:pt x="1110269" y="1296260"/>
                  </a:lnTo>
                  <a:lnTo>
                    <a:pt x="1120890" y="1280515"/>
                  </a:lnTo>
                  <a:lnTo>
                    <a:pt x="1136639" y="1269895"/>
                  </a:lnTo>
                  <a:lnTo>
                    <a:pt x="1147495" y="1267701"/>
                  </a:lnTo>
                  <a:close/>
                </a:path>
                <a:path w="1343025" h="1881504">
                  <a:moveTo>
                    <a:pt x="1232145" y="1265999"/>
                  </a:moveTo>
                  <a:lnTo>
                    <a:pt x="1155915" y="1265999"/>
                  </a:lnTo>
                  <a:lnTo>
                    <a:pt x="1175186" y="1269895"/>
                  </a:lnTo>
                  <a:lnTo>
                    <a:pt x="1190936" y="1280515"/>
                  </a:lnTo>
                  <a:lnTo>
                    <a:pt x="1201560" y="1296260"/>
                  </a:lnTo>
                  <a:lnTo>
                    <a:pt x="1205458" y="1315529"/>
                  </a:lnTo>
                  <a:lnTo>
                    <a:pt x="1201560" y="1334805"/>
                  </a:lnTo>
                  <a:lnTo>
                    <a:pt x="1190936" y="1350554"/>
                  </a:lnTo>
                  <a:lnTo>
                    <a:pt x="1175186" y="1361176"/>
                  </a:lnTo>
                  <a:lnTo>
                    <a:pt x="1155915" y="1365072"/>
                  </a:lnTo>
                  <a:lnTo>
                    <a:pt x="1323821" y="1365072"/>
                  </a:lnTo>
                  <a:lnTo>
                    <a:pt x="1292603" y="1311009"/>
                  </a:lnTo>
                  <a:lnTo>
                    <a:pt x="1279247" y="1311009"/>
                  </a:lnTo>
                  <a:lnTo>
                    <a:pt x="1267814" y="1310187"/>
                  </a:lnTo>
                  <a:lnTo>
                    <a:pt x="1257501" y="1305172"/>
                  </a:lnTo>
                  <a:lnTo>
                    <a:pt x="1249667" y="1296327"/>
                  </a:lnTo>
                  <a:lnTo>
                    <a:pt x="1232145" y="1265999"/>
                  </a:lnTo>
                  <a:close/>
                </a:path>
                <a:path w="1343025" h="1881504">
                  <a:moveTo>
                    <a:pt x="1187284" y="235127"/>
                  </a:moveTo>
                  <a:lnTo>
                    <a:pt x="155613" y="235127"/>
                  </a:lnTo>
                  <a:lnTo>
                    <a:pt x="143359" y="236757"/>
                  </a:lnTo>
                  <a:lnTo>
                    <a:pt x="6286" y="446735"/>
                  </a:lnTo>
                  <a:lnTo>
                    <a:pt x="0" y="470239"/>
                  </a:lnTo>
                  <a:lnTo>
                    <a:pt x="1571" y="482321"/>
                  </a:lnTo>
                  <a:lnTo>
                    <a:pt x="6286" y="493763"/>
                  </a:lnTo>
                  <a:lnTo>
                    <a:pt x="114896" y="681850"/>
                  </a:lnTo>
                  <a:lnTo>
                    <a:pt x="119618" y="693290"/>
                  </a:lnTo>
                  <a:lnTo>
                    <a:pt x="121192" y="705369"/>
                  </a:lnTo>
                  <a:lnTo>
                    <a:pt x="119618" y="717445"/>
                  </a:lnTo>
                  <a:lnTo>
                    <a:pt x="114896" y="728878"/>
                  </a:lnTo>
                  <a:lnTo>
                    <a:pt x="6286" y="916978"/>
                  </a:lnTo>
                  <a:lnTo>
                    <a:pt x="1571" y="928412"/>
                  </a:lnTo>
                  <a:lnTo>
                    <a:pt x="0" y="940490"/>
                  </a:lnTo>
                  <a:lnTo>
                    <a:pt x="1571" y="952566"/>
                  </a:lnTo>
                  <a:lnTo>
                    <a:pt x="6286" y="963993"/>
                  </a:lnTo>
                  <a:lnTo>
                    <a:pt x="114896" y="1152093"/>
                  </a:lnTo>
                  <a:lnTo>
                    <a:pt x="119618" y="1163525"/>
                  </a:lnTo>
                  <a:lnTo>
                    <a:pt x="121192" y="1175600"/>
                  </a:lnTo>
                  <a:lnTo>
                    <a:pt x="119618" y="1187676"/>
                  </a:lnTo>
                  <a:lnTo>
                    <a:pt x="114896" y="1199108"/>
                  </a:lnTo>
                  <a:lnTo>
                    <a:pt x="112179" y="1203833"/>
                  </a:lnTo>
                  <a:lnTo>
                    <a:pt x="121024" y="1211662"/>
                  </a:lnTo>
                  <a:lnTo>
                    <a:pt x="126036" y="1221976"/>
                  </a:lnTo>
                  <a:lnTo>
                    <a:pt x="126850" y="1233417"/>
                  </a:lnTo>
                  <a:lnTo>
                    <a:pt x="123101" y="1244625"/>
                  </a:lnTo>
                  <a:lnTo>
                    <a:pt x="93243" y="1296327"/>
                  </a:lnTo>
                  <a:lnTo>
                    <a:pt x="85410" y="1305172"/>
                  </a:lnTo>
                  <a:lnTo>
                    <a:pt x="75099" y="1310187"/>
                  </a:lnTo>
                  <a:lnTo>
                    <a:pt x="63662" y="1311009"/>
                  </a:lnTo>
                  <a:lnTo>
                    <a:pt x="138077" y="1311009"/>
                  </a:lnTo>
                  <a:lnTo>
                    <a:pt x="140712" y="1297967"/>
                  </a:lnTo>
                  <a:lnTo>
                    <a:pt x="151333" y="1282218"/>
                  </a:lnTo>
                  <a:lnTo>
                    <a:pt x="167078" y="1271597"/>
                  </a:lnTo>
                  <a:lnTo>
                    <a:pt x="186347" y="1267701"/>
                  </a:lnTo>
                  <a:lnTo>
                    <a:pt x="1147495" y="1267701"/>
                  </a:lnTo>
                  <a:lnTo>
                    <a:pt x="1155915" y="1265999"/>
                  </a:lnTo>
                  <a:lnTo>
                    <a:pt x="1232145" y="1265999"/>
                  </a:lnTo>
                  <a:lnTo>
                    <a:pt x="1219796" y="1244625"/>
                  </a:lnTo>
                  <a:lnTo>
                    <a:pt x="1216061" y="1233417"/>
                  </a:lnTo>
                  <a:lnTo>
                    <a:pt x="1216882" y="1221976"/>
                  </a:lnTo>
                  <a:lnTo>
                    <a:pt x="1221893" y="1211662"/>
                  </a:lnTo>
                  <a:lnTo>
                    <a:pt x="1230731" y="1203833"/>
                  </a:lnTo>
                  <a:lnTo>
                    <a:pt x="1228013" y="1199108"/>
                  </a:lnTo>
                  <a:lnTo>
                    <a:pt x="1223298" y="1187676"/>
                  </a:lnTo>
                  <a:lnTo>
                    <a:pt x="1221727" y="1175600"/>
                  </a:lnTo>
                  <a:lnTo>
                    <a:pt x="1223298" y="1163525"/>
                  </a:lnTo>
                  <a:lnTo>
                    <a:pt x="1228013" y="1152093"/>
                  </a:lnTo>
                  <a:lnTo>
                    <a:pt x="1336611" y="963993"/>
                  </a:lnTo>
                  <a:lnTo>
                    <a:pt x="1341333" y="952566"/>
                  </a:lnTo>
                  <a:lnTo>
                    <a:pt x="1342907" y="940490"/>
                  </a:lnTo>
                  <a:lnTo>
                    <a:pt x="1341333" y="928412"/>
                  </a:lnTo>
                  <a:lnTo>
                    <a:pt x="1336611" y="916978"/>
                  </a:lnTo>
                  <a:lnTo>
                    <a:pt x="1228013" y="728878"/>
                  </a:lnTo>
                  <a:lnTo>
                    <a:pt x="1223298" y="717445"/>
                  </a:lnTo>
                  <a:lnTo>
                    <a:pt x="1221727" y="705369"/>
                  </a:lnTo>
                  <a:lnTo>
                    <a:pt x="1223298" y="693290"/>
                  </a:lnTo>
                  <a:lnTo>
                    <a:pt x="1228013" y="681850"/>
                  </a:lnTo>
                  <a:lnTo>
                    <a:pt x="1336611" y="493763"/>
                  </a:lnTo>
                  <a:lnTo>
                    <a:pt x="1341333" y="482321"/>
                  </a:lnTo>
                  <a:lnTo>
                    <a:pt x="1342907" y="470239"/>
                  </a:lnTo>
                  <a:lnTo>
                    <a:pt x="1341333" y="458162"/>
                  </a:lnTo>
                  <a:lnTo>
                    <a:pt x="1336611" y="446735"/>
                  </a:lnTo>
                  <a:lnTo>
                    <a:pt x="1228013" y="258635"/>
                  </a:lnTo>
                  <a:lnTo>
                    <a:pt x="1220474" y="248833"/>
                  </a:lnTo>
                  <a:lnTo>
                    <a:pt x="1210802" y="241433"/>
                  </a:lnTo>
                  <a:lnTo>
                    <a:pt x="1199553" y="236757"/>
                  </a:lnTo>
                  <a:lnTo>
                    <a:pt x="1187284" y="235127"/>
                  </a:lnTo>
                  <a:close/>
                </a:path>
                <a:path w="1343025" h="1881504">
                  <a:moveTo>
                    <a:pt x="1290447" y="1307274"/>
                  </a:moveTo>
                  <a:lnTo>
                    <a:pt x="1279247" y="1311009"/>
                  </a:lnTo>
                  <a:lnTo>
                    <a:pt x="1292603" y="1311009"/>
                  </a:lnTo>
                  <a:lnTo>
                    <a:pt x="1290447" y="1307274"/>
                  </a:lnTo>
                  <a:close/>
                </a:path>
                <a:path w="1343025" h="1881504">
                  <a:moveTo>
                    <a:pt x="780046" y="0"/>
                  </a:moveTo>
                  <a:lnTo>
                    <a:pt x="562851" y="0"/>
                  </a:lnTo>
                  <a:lnTo>
                    <a:pt x="550592" y="1631"/>
                  </a:lnTo>
                  <a:lnTo>
                    <a:pt x="539351" y="6311"/>
                  </a:lnTo>
                  <a:lnTo>
                    <a:pt x="529684" y="13716"/>
                  </a:lnTo>
                  <a:lnTo>
                    <a:pt x="522147" y="23520"/>
                  </a:lnTo>
                  <a:lnTo>
                    <a:pt x="413550" y="211620"/>
                  </a:lnTo>
                  <a:lnTo>
                    <a:pt x="405998" y="221422"/>
                  </a:lnTo>
                  <a:lnTo>
                    <a:pt x="396324" y="228822"/>
                  </a:lnTo>
                  <a:lnTo>
                    <a:pt x="385080" y="233497"/>
                  </a:lnTo>
                  <a:lnTo>
                    <a:pt x="372821" y="235127"/>
                  </a:lnTo>
                  <a:lnTo>
                    <a:pt x="970102" y="235127"/>
                  </a:lnTo>
                  <a:lnTo>
                    <a:pt x="929385" y="211620"/>
                  </a:lnTo>
                  <a:lnTo>
                    <a:pt x="820775" y="23520"/>
                  </a:lnTo>
                  <a:lnTo>
                    <a:pt x="813234" y="13716"/>
                  </a:lnTo>
                  <a:lnTo>
                    <a:pt x="803559" y="6311"/>
                  </a:lnTo>
                  <a:lnTo>
                    <a:pt x="792309" y="1631"/>
                  </a:lnTo>
                  <a:lnTo>
                    <a:pt x="780046" y="0"/>
                  </a:lnTo>
                  <a:close/>
                </a:path>
              </a:pathLst>
            </a:custGeom>
            <a:solidFill>
              <a:srgbClr val="1196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914580" y="2233549"/>
              <a:ext cx="143510" cy="59055"/>
            </a:xfrm>
            <a:custGeom>
              <a:avLst/>
              <a:gdLst/>
              <a:ahLst/>
              <a:cxnLst/>
              <a:rect l="l" t="t" r="r" b="b"/>
              <a:pathLst>
                <a:path w="143510" h="59055">
                  <a:moveTo>
                    <a:pt x="143230" y="19113"/>
                  </a:moveTo>
                  <a:lnTo>
                    <a:pt x="143205" y="18897"/>
                  </a:lnTo>
                  <a:lnTo>
                    <a:pt x="143192" y="18656"/>
                  </a:lnTo>
                  <a:lnTo>
                    <a:pt x="143116" y="18199"/>
                  </a:lnTo>
                  <a:lnTo>
                    <a:pt x="143040" y="17970"/>
                  </a:lnTo>
                  <a:lnTo>
                    <a:pt x="142989" y="17754"/>
                  </a:lnTo>
                  <a:lnTo>
                    <a:pt x="142379" y="15494"/>
                  </a:lnTo>
                  <a:lnTo>
                    <a:pt x="142278" y="15125"/>
                  </a:lnTo>
                  <a:lnTo>
                    <a:pt x="142201" y="14808"/>
                  </a:lnTo>
                  <a:lnTo>
                    <a:pt x="139814" y="5930"/>
                  </a:lnTo>
                  <a:lnTo>
                    <a:pt x="139636" y="5257"/>
                  </a:lnTo>
                  <a:lnTo>
                    <a:pt x="139242" y="3784"/>
                  </a:lnTo>
                  <a:lnTo>
                    <a:pt x="139179" y="3556"/>
                  </a:lnTo>
                  <a:lnTo>
                    <a:pt x="139128" y="3314"/>
                  </a:lnTo>
                  <a:lnTo>
                    <a:pt x="138963" y="2882"/>
                  </a:lnTo>
                  <a:lnTo>
                    <a:pt x="138747" y="2451"/>
                  </a:lnTo>
                  <a:lnTo>
                    <a:pt x="138506" y="2057"/>
                  </a:lnTo>
                  <a:lnTo>
                    <a:pt x="138214" y="1689"/>
                  </a:lnTo>
                  <a:lnTo>
                    <a:pt x="137883" y="1333"/>
                  </a:lnTo>
                  <a:lnTo>
                    <a:pt x="137718" y="1181"/>
                  </a:lnTo>
                  <a:lnTo>
                    <a:pt x="137160" y="762"/>
                  </a:lnTo>
                  <a:lnTo>
                    <a:pt x="136766" y="520"/>
                  </a:lnTo>
                  <a:lnTo>
                    <a:pt x="136334" y="330"/>
                  </a:lnTo>
                  <a:lnTo>
                    <a:pt x="136105" y="266"/>
                  </a:lnTo>
                  <a:lnTo>
                    <a:pt x="135890" y="177"/>
                  </a:lnTo>
                  <a:lnTo>
                    <a:pt x="135420" y="76"/>
                  </a:lnTo>
                  <a:lnTo>
                    <a:pt x="134988" y="25"/>
                  </a:lnTo>
                  <a:lnTo>
                    <a:pt x="134493" y="0"/>
                  </a:lnTo>
                  <a:lnTo>
                    <a:pt x="134023" y="25"/>
                  </a:lnTo>
                  <a:lnTo>
                    <a:pt x="133565" y="101"/>
                  </a:lnTo>
                  <a:lnTo>
                    <a:pt x="133324" y="165"/>
                  </a:lnTo>
                  <a:lnTo>
                    <a:pt x="133108" y="228"/>
                  </a:lnTo>
                  <a:lnTo>
                    <a:pt x="125196" y="2362"/>
                  </a:lnTo>
                  <a:lnTo>
                    <a:pt x="112547" y="5753"/>
                  </a:lnTo>
                  <a:lnTo>
                    <a:pt x="112547" y="21196"/>
                  </a:lnTo>
                  <a:lnTo>
                    <a:pt x="91719" y="21209"/>
                  </a:lnTo>
                  <a:lnTo>
                    <a:pt x="112547" y="21196"/>
                  </a:lnTo>
                  <a:lnTo>
                    <a:pt x="112547" y="5753"/>
                  </a:lnTo>
                  <a:lnTo>
                    <a:pt x="90119" y="11760"/>
                  </a:lnTo>
                  <a:lnTo>
                    <a:pt x="89992" y="11772"/>
                  </a:lnTo>
                  <a:lnTo>
                    <a:pt x="89560" y="11912"/>
                  </a:lnTo>
                  <a:lnTo>
                    <a:pt x="54432" y="21323"/>
                  </a:lnTo>
                  <a:lnTo>
                    <a:pt x="54127" y="21399"/>
                  </a:lnTo>
                  <a:lnTo>
                    <a:pt x="53873" y="21475"/>
                  </a:lnTo>
                  <a:lnTo>
                    <a:pt x="18821" y="30861"/>
                  </a:lnTo>
                  <a:lnTo>
                    <a:pt x="18669" y="30886"/>
                  </a:lnTo>
                  <a:lnTo>
                    <a:pt x="18415" y="30975"/>
                  </a:lnTo>
                  <a:lnTo>
                    <a:pt x="18224" y="31026"/>
                  </a:lnTo>
                  <a:lnTo>
                    <a:pt x="3784" y="34886"/>
                  </a:lnTo>
                  <a:lnTo>
                    <a:pt x="3556" y="34950"/>
                  </a:lnTo>
                  <a:lnTo>
                    <a:pt x="3327" y="35013"/>
                  </a:lnTo>
                  <a:lnTo>
                    <a:pt x="2882" y="35166"/>
                  </a:lnTo>
                  <a:lnTo>
                    <a:pt x="2463" y="35382"/>
                  </a:lnTo>
                  <a:lnTo>
                    <a:pt x="2057" y="35623"/>
                  </a:lnTo>
                  <a:lnTo>
                    <a:pt x="1866" y="35763"/>
                  </a:lnTo>
                  <a:lnTo>
                    <a:pt x="1689" y="35915"/>
                  </a:lnTo>
                  <a:lnTo>
                    <a:pt x="1333" y="36233"/>
                  </a:lnTo>
                  <a:lnTo>
                    <a:pt x="1041" y="36588"/>
                  </a:lnTo>
                  <a:lnTo>
                    <a:pt x="774" y="36982"/>
                  </a:lnTo>
                  <a:lnTo>
                    <a:pt x="635" y="37172"/>
                  </a:lnTo>
                  <a:lnTo>
                    <a:pt x="546" y="37350"/>
                  </a:lnTo>
                  <a:lnTo>
                    <a:pt x="444" y="37553"/>
                  </a:lnTo>
                  <a:lnTo>
                    <a:pt x="330" y="37807"/>
                  </a:lnTo>
                  <a:lnTo>
                    <a:pt x="266" y="38023"/>
                  </a:lnTo>
                  <a:lnTo>
                    <a:pt x="177" y="38252"/>
                  </a:lnTo>
                  <a:lnTo>
                    <a:pt x="76" y="38709"/>
                  </a:lnTo>
                  <a:lnTo>
                    <a:pt x="50" y="38938"/>
                  </a:lnTo>
                  <a:lnTo>
                    <a:pt x="25" y="39166"/>
                  </a:lnTo>
                  <a:lnTo>
                    <a:pt x="0" y="39611"/>
                  </a:lnTo>
                  <a:lnTo>
                    <a:pt x="38" y="40119"/>
                  </a:lnTo>
                  <a:lnTo>
                    <a:pt x="101" y="40576"/>
                  </a:lnTo>
                  <a:lnTo>
                    <a:pt x="165" y="40805"/>
                  </a:lnTo>
                  <a:lnTo>
                    <a:pt x="3949" y="54978"/>
                  </a:lnTo>
                  <a:lnTo>
                    <a:pt x="4025" y="55219"/>
                  </a:lnTo>
                  <a:lnTo>
                    <a:pt x="6159" y="58064"/>
                  </a:lnTo>
                  <a:lnTo>
                    <a:pt x="6362" y="58204"/>
                  </a:lnTo>
                  <a:lnTo>
                    <a:pt x="6883" y="58432"/>
                  </a:lnTo>
                  <a:lnTo>
                    <a:pt x="7340" y="58585"/>
                  </a:lnTo>
                  <a:lnTo>
                    <a:pt x="7797" y="58686"/>
                  </a:lnTo>
                  <a:lnTo>
                    <a:pt x="7950" y="58712"/>
                  </a:lnTo>
                  <a:lnTo>
                    <a:pt x="8724" y="58762"/>
                  </a:lnTo>
                  <a:lnTo>
                    <a:pt x="8953" y="58737"/>
                  </a:lnTo>
                  <a:lnTo>
                    <a:pt x="9182" y="58737"/>
                  </a:lnTo>
                  <a:lnTo>
                    <a:pt x="9652" y="58661"/>
                  </a:lnTo>
                  <a:lnTo>
                    <a:pt x="9880" y="58597"/>
                  </a:lnTo>
                  <a:lnTo>
                    <a:pt x="10109" y="58534"/>
                  </a:lnTo>
                  <a:lnTo>
                    <a:pt x="42875" y="49758"/>
                  </a:lnTo>
                  <a:lnTo>
                    <a:pt x="43002" y="49733"/>
                  </a:lnTo>
                  <a:lnTo>
                    <a:pt x="43218" y="49669"/>
                  </a:lnTo>
                  <a:lnTo>
                    <a:pt x="139420" y="23901"/>
                  </a:lnTo>
                  <a:lnTo>
                    <a:pt x="142938" y="20751"/>
                  </a:lnTo>
                  <a:lnTo>
                    <a:pt x="143040" y="20523"/>
                  </a:lnTo>
                  <a:lnTo>
                    <a:pt x="143205" y="19596"/>
                  </a:lnTo>
                  <a:lnTo>
                    <a:pt x="143230" y="1911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948065" y="2886049"/>
              <a:ext cx="237490" cy="0"/>
            </a:xfrm>
            <a:custGeom>
              <a:avLst/>
              <a:gdLst/>
              <a:ahLst/>
              <a:cxnLst/>
              <a:rect l="l" t="t" r="r" b="b"/>
              <a:pathLst>
                <a:path w="237489" h="0">
                  <a:moveTo>
                    <a:pt x="0" y="0"/>
                  </a:moveTo>
                  <a:lnTo>
                    <a:pt x="237476" y="0"/>
                  </a:lnTo>
                </a:path>
              </a:pathLst>
            </a:custGeom>
            <a:ln w="3175">
              <a:solidFill>
                <a:srgbClr val="F6F6F6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771312" y="2049957"/>
              <a:ext cx="1120140" cy="837565"/>
            </a:xfrm>
            <a:custGeom>
              <a:avLst/>
              <a:gdLst/>
              <a:ahLst/>
              <a:cxnLst/>
              <a:rect l="l" t="t" r="r" b="b"/>
              <a:pathLst>
                <a:path w="1120140" h="837564">
                  <a:moveTo>
                    <a:pt x="354330" y="8940"/>
                  </a:moveTo>
                  <a:lnTo>
                    <a:pt x="345376" y="0"/>
                  </a:lnTo>
                  <a:lnTo>
                    <a:pt x="344919" y="0"/>
                  </a:lnTo>
                  <a:lnTo>
                    <a:pt x="137528" y="12"/>
                  </a:lnTo>
                  <a:lnTo>
                    <a:pt x="137401" y="0"/>
                  </a:lnTo>
                  <a:lnTo>
                    <a:pt x="136944" y="0"/>
                  </a:lnTo>
                  <a:lnTo>
                    <a:pt x="135318" y="0"/>
                  </a:lnTo>
                  <a:lnTo>
                    <a:pt x="108864" y="15786"/>
                  </a:lnTo>
                  <a:lnTo>
                    <a:pt x="108673" y="16052"/>
                  </a:lnTo>
                  <a:lnTo>
                    <a:pt x="108432" y="16459"/>
                  </a:lnTo>
                  <a:lnTo>
                    <a:pt x="108204" y="16865"/>
                  </a:lnTo>
                  <a:lnTo>
                    <a:pt x="4699" y="196164"/>
                  </a:lnTo>
                  <a:lnTo>
                    <a:pt x="4457" y="196570"/>
                  </a:lnTo>
                  <a:lnTo>
                    <a:pt x="20739" y="205981"/>
                  </a:lnTo>
                  <a:lnTo>
                    <a:pt x="20980" y="205574"/>
                  </a:lnTo>
                  <a:lnTo>
                    <a:pt x="124460" y="26327"/>
                  </a:lnTo>
                  <a:lnTo>
                    <a:pt x="124726" y="25869"/>
                  </a:lnTo>
                  <a:lnTo>
                    <a:pt x="125603" y="24511"/>
                  </a:lnTo>
                  <a:lnTo>
                    <a:pt x="136258" y="18821"/>
                  </a:lnTo>
                  <a:lnTo>
                    <a:pt x="136944" y="18821"/>
                  </a:lnTo>
                  <a:lnTo>
                    <a:pt x="137401" y="18821"/>
                  </a:lnTo>
                  <a:lnTo>
                    <a:pt x="344919" y="18821"/>
                  </a:lnTo>
                  <a:lnTo>
                    <a:pt x="345376" y="18821"/>
                  </a:lnTo>
                  <a:lnTo>
                    <a:pt x="346303" y="18719"/>
                  </a:lnTo>
                  <a:lnTo>
                    <a:pt x="354330" y="9867"/>
                  </a:lnTo>
                  <a:lnTo>
                    <a:pt x="354330" y="8940"/>
                  </a:lnTo>
                  <a:close/>
                </a:path>
                <a:path w="1120140" h="837564">
                  <a:moveTo>
                    <a:pt x="481850" y="212471"/>
                  </a:moveTo>
                  <a:lnTo>
                    <a:pt x="477812" y="197383"/>
                  </a:lnTo>
                  <a:lnTo>
                    <a:pt x="477647" y="196977"/>
                  </a:lnTo>
                  <a:lnTo>
                    <a:pt x="477405" y="196570"/>
                  </a:lnTo>
                  <a:lnTo>
                    <a:pt x="477164" y="196164"/>
                  </a:lnTo>
                  <a:lnTo>
                    <a:pt x="373418" y="16459"/>
                  </a:lnTo>
                  <a:lnTo>
                    <a:pt x="365417" y="11747"/>
                  </a:lnTo>
                  <a:lnTo>
                    <a:pt x="364502" y="11785"/>
                  </a:lnTo>
                  <a:lnTo>
                    <a:pt x="355854" y="21005"/>
                  </a:lnTo>
                  <a:lnTo>
                    <a:pt x="355892" y="21932"/>
                  </a:lnTo>
                  <a:lnTo>
                    <a:pt x="357124" y="25869"/>
                  </a:lnTo>
                  <a:lnTo>
                    <a:pt x="460819" y="205486"/>
                  </a:lnTo>
                  <a:lnTo>
                    <a:pt x="461111" y="205981"/>
                  </a:lnTo>
                  <a:lnTo>
                    <a:pt x="461441" y="206565"/>
                  </a:lnTo>
                  <a:lnTo>
                    <a:pt x="462343" y="208699"/>
                  </a:lnTo>
                  <a:lnTo>
                    <a:pt x="462699" y="210045"/>
                  </a:lnTo>
                  <a:lnTo>
                    <a:pt x="462927" y="211416"/>
                  </a:lnTo>
                  <a:lnTo>
                    <a:pt x="463016" y="212788"/>
                  </a:lnTo>
                  <a:lnTo>
                    <a:pt x="462965" y="214172"/>
                  </a:lnTo>
                  <a:lnTo>
                    <a:pt x="461111" y="220078"/>
                  </a:lnTo>
                  <a:lnTo>
                    <a:pt x="460883" y="220484"/>
                  </a:lnTo>
                  <a:lnTo>
                    <a:pt x="357390" y="399745"/>
                  </a:lnTo>
                  <a:lnTo>
                    <a:pt x="357124" y="400189"/>
                  </a:lnTo>
                  <a:lnTo>
                    <a:pt x="345617" y="407238"/>
                  </a:lnTo>
                  <a:lnTo>
                    <a:pt x="345376" y="407238"/>
                  </a:lnTo>
                  <a:lnTo>
                    <a:pt x="344919" y="407238"/>
                  </a:lnTo>
                  <a:lnTo>
                    <a:pt x="344462" y="407238"/>
                  </a:lnTo>
                  <a:lnTo>
                    <a:pt x="137401" y="407238"/>
                  </a:lnTo>
                  <a:lnTo>
                    <a:pt x="136956" y="407238"/>
                  </a:lnTo>
                  <a:lnTo>
                    <a:pt x="135343" y="407174"/>
                  </a:lnTo>
                  <a:lnTo>
                    <a:pt x="124968" y="400596"/>
                  </a:lnTo>
                  <a:lnTo>
                    <a:pt x="124726" y="400189"/>
                  </a:lnTo>
                  <a:lnTo>
                    <a:pt x="124485" y="399783"/>
                  </a:lnTo>
                  <a:lnTo>
                    <a:pt x="20967" y="220497"/>
                  </a:lnTo>
                  <a:lnTo>
                    <a:pt x="20739" y="220091"/>
                  </a:lnTo>
                  <a:lnTo>
                    <a:pt x="20561" y="219773"/>
                  </a:lnTo>
                  <a:lnTo>
                    <a:pt x="20408" y="219481"/>
                  </a:lnTo>
                  <a:lnTo>
                    <a:pt x="19507" y="217347"/>
                  </a:lnTo>
                  <a:lnTo>
                    <a:pt x="19151" y="216014"/>
                  </a:lnTo>
                  <a:lnTo>
                    <a:pt x="18923" y="214642"/>
                  </a:lnTo>
                  <a:lnTo>
                    <a:pt x="18834" y="213271"/>
                  </a:lnTo>
                  <a:lnTo>
                    <a:pt x="18872" y="211886"/>
                  </a:lnTo>
                  <a:lnTo>
                    <a:pt x="20739" y="205981"/>
                  </a:lnTo>
                  <a:lnTo>
                    <a:pt x="4445" y="196570"/>
                  </a:lnTo>
                  <a:lnTo>
                    <a:pt x="4216" y="196977"/>
                  </a:lnTo>
                  <a:lnTo>
                    <a:pt x="3644" y="197967"/>
                  </a:lnTo>
                  <a:lnTo>
                    <a:pt x="2298" y="200926"/>
                  </a:lnTo>
                  <a:lnTo>
                    <a:pt x="1257" y="203987"/>
                  </a:lnTo>
                  <a:lnTo>
                    <a:pt x="533" y="207124"/>
                  </a:lnTo>
                  <a:lnTo>
                    <a:pt x="114" y="210337"/>
                  </a:lnTo>
                  <a:lnTo>
                    <a:pt x="0" y="213575"/>
                  </a:lnTo>
                  <a:lnTo>
                    <a:pt x="215" y="216814"/>
                  </a:lnTo>
                  <a:lnTo>
                    <a:pt x="4229" y="229082"/>
                  </a:lnTo>
                  <a:lnTo>
                    <a:pt x="4445" y="229489"/>
                  </a:lnTo>
                  <a:lnTo>
                    <a:pt x="108165" y="409143"/>
                  </a:lnTo>
                  <a:lnTo>
                    <a:pt x="108432" y="409600"/>
                  </a:lnTo>
                  <a:lnTo>
                    <a:pt x="136258" y="426034"/>
                  </a:lnTo>
                  <a:lnTo>
                    <a:pt x="136474" y="426046"/>
                  </a:lnTo>
                  <a:lnTo>
                    <a:pt x="346532" y="426046"/>
                  </a:lnTo>
                  <a:lnTo>
                    <a:pt x="349758" y="425729"/>
                  </a:lnTo>
                  <a:lnTo>
                    <a:pt x="373011" y="410248"/>
                  </a:lnTo>
                  <a:lnTo>
                    <a:pt x="373189" y="410006"/>
                  </a:lnTo>
                  <a:lnTo>
                    <a:pt x="373418" y="409600"/>
                  </a:lnTo>
                  <a:lnTo>
                    <a:pt x="373646" y="409194"/>
                  </a:lnTo>
                  <a:lnTo>
                    <a:pt x="477164" y="229895"/>
                  </a:lnTo>
                  <a:lnTo>
                    <a:pt x="477405" y="229489"/>
                  </a:lnTo>
                  <a:lnTo>
                    <a:pt x="477647" y="229082"/>
                  </a:lnTo>
                  <a:lnTo>
                    <a:pt x="481736" y="215709"/>
                  </a:lnTo>
                  <a:lnTo>
                    <a:pt x="481850" y="212471"/>
                  </a:lnTo>
                  <a:close/>
                </a:path>
                <a:path w="1120140" h="837564">
                  <a:moveTo>
                    <a:pt x="884466" y="836091"/>
                  </a:moveTo>
                  <a:lnTo>
                    <a:pt x="879906" y="789990"/>
                  </a:lnTo>
                  <a:lnTo>
                    <a:pt x="866482" y="745655"/>
                  </a:lnTo>
                  <a:lnTo>
                    <a:pt x="844638" y="704811"/>
                  </a:lnTo>
                  <a:lnTo>
                    <a:pt x="815251" y="668997"/>
                  </a:lnTo>
                  <a:lnTo>
                    <a:pt x="779462" y="639610"/>
                  </a:lnTo>
                  <a:lnTo>
                    <a:pt x="738593" y="617778"/>
                  </a:lnTo>
                  <a:lnTo>
                    <a:pt x="694258" y="604329"/>
                  </a:lnTo>
                  <a:lnTo>
                    <a:pt x="648169" y="599795"/>
                  </a:lnTo>
                  <a:lnTo>
                    <a:pt x="637667" y="600189"/>
                  </a:lnTo>
                  <a:lnTo>
                    <a:pt x="591845" y="606767"/>
                  </a:lnTo>
                  <a:lnTo>
                    <a:pt x="548195" y="622160"/>
                  </a:lnTo>
                  <a:lnTo>
                    <a:pt x="508381" y="645782"/>
                  </a:lnTo>
                  <a:lnTo>
                    <a:pt x="473938" y="676706"/>
                  </a:lnTo>
                  <a:lnTo>
                    <a:pt x="446189" y="713765"/>
                  </a:lnTo>
                  <a:lnTo>
                    <a:pt x="426199" y="755510"/>
                  </a:lnTo>
                  <a:lnTo>
                    <a:pt x="414743" y="800366"/>
                  </a:lnTo>
                  <a:lnTo>
                    <a:pt x="411873" y="836091"/>
                  </a:lnTo>
                  <a:lnTo>
                    <a:pt x="411886" y="836269"/>
                  </a:lnTo>
                  <a:lnTo>
                    <a:pt x="411949" y="836485"/>
                  </a:lnTo>
                  <a:lnTo>
                    <a:pt x="412038" y="836701"/>
                  </a:lnTo>
                  <a:lnTo>
                    <a:pt x="412178" y="836879"/>
                  </a:lnTo>
                  <a:lnTo>
                    <a:pt x="412356" y="837031"/>
                  </a:lnTo>
                  <a:lnTo>
                    <a:pt x="412546" y="837145"/>
                  </a:lnTo>
                  <a:lnTo>
                    <a:pt x="412762" y="837234"/>
                  </a:lnTo>
                  <a:lnTo>
                    <a:pt x="412991" y="837272"/>
                  </a:lnTo>
                  <a:lnTo>
                    <a:pt x="413232" y="837247"/>
                  </a:lnTo>
                  <a:lnTo>
                    <a:pt x="413435" y="837209"/>
                  </a:lnTo>
                  <a:lnTo>
                    <a:pt x="413702" y="837069"/>
                  </a:lnTo>
                  <a:lnTo>
                    <a:pt x="413842" y="836955"/>
                  </a:lnTo>
                  <a:lnTo>
                    <a:pt x="413994" y="836803"/>
                  </a:lnTo>
                  <a:lnTo>
                    <a:pt x="414121" y="836587"/>
                  </a:lnTo>
                  <a:lnTo>
                    <a:pt x="414197" y="836333"/>
                  </a:lnTo>
                  <a:lnTo>
                    <a:pt x="414223" y="836155"/>
                  </a:lnTo>
                  <a:lnTo>
                    <a:pt x="414616" y="825703"/>
                  </a:lnTo>
                  <a:lnTo>
                    <a:pt x="421132" y="780338"/>
                  </a:lnTo>
                  <a:lnTo>
                    <a:pt x="436372" y="737120"/>
                  </a:lnTo>
                  <a:lnTo>
                    <a:pt x="459752" y="697699"/>
                  </a:lnTo>
                  <a:lnTo>
                    <a:pt x="490359" y="663587"/>
                  </a:lnTo>
                  <a:lnTo>
                    <a:pt x="527050" y="636117"/>
                  </a:lnTo>
                  <a:lnTo>
                    <a:pt x="568388" y="616343"/>
                  </a:lnTo>
                  <a:lnTo>
                    <a:pt x="612800" y="605002"/>
                  </a:lnTo>
                  <a:lnTo>
                    <a:pt x="648169" y="602145"/>
                  </a:lnTo>
                  <a:lnTo>
                    <a:pt x="658571" y="602538"/>
                  </a:lnTo>
                  <a:lnTo>
                    <a:pt x="703922" y="609053"/>
                  </a:lnTo>
                  <a:lnTo>
                    <a:pt x="747153" y="624293"/>
                  </a:lnTo>
                  <a:lnTo>
                    <a:pt x="786561" y="647674"/>
                  </a:lnTo>
                  <a:lnTo>
                    <a:pt x="820674" y="678294"/>
                  </a:lnTo>
                  <a:lnTo>
                    <a:pt x="848144" y="714984"/>
                  </a:lnTo>
                  <a:lnTo>
                    <a:pt x="867930" y="756323"/>
                  </a:lnTo>
                  <a:lnTo>
                    <a:pt x="879271" y="800722"/>
                  </a:lnTo>
                  <a:lnTo>
                    <a:pt x="882116" y="836091"/>
                  </a:lnTo>
                  <a:lnTo>
                    <a:pt x="882129" y="836269"/>
                  </a:lnTo>
                  <a:lnTo>
                    <a:pt x="882180" y="836485"/>
                  </a:lnTo>
                  <a:lnTo>
                    <a:pt x="882269" y="836701"/>
                  </a:lnTo>
                  <a:lnTo>
                    <a:pt x="882421" y="836879"/>
                  </a:lnTo>
                  <a:lnTo>
                    <a:pt x="882586" y="837031"/>
                  </a:lnTo>
                  <a:lnTo>
                    <a:pt x="882840" y="837184"/>
                  </a:lnTo>
                  <a:lnTo>
                    <a:pt x="882992" y="837234"/>
                  </a:lnTo>
                  <a:lnTo>
                    <a:pt x="883234" y="837272"/>
                  </a:lnTo>
                  <a:lnTo>
                    <a:pt x="883513" y="837234"/>
                  </a:lnTo>
                  <a:lnTo>
                    <a:pt x="883691" y="837209"/>
                  </a:lnTo>
                  <a:lnTo>
                    <a:pt x="883881" y="837095"/>
                  </a:lnTo>
                  <a:lnTo>
                    <a:pt x="884123" y="836904"/>
                  </a:lnTo>
                  <a:lnTo>
                    <a:pt x="884262" y="836739"/>
                  </a:lnTo>
                  <a:lnTo>
                    <a:pt x="884351" y="836587"/>
                  </a:lnTo>
                  <a:lnTo>
                    <a:pt x="884440" y="836333"/>
                  </a:lnTo>
                  <a:lnTo>
                    <a:pt x="884466" y="836155"/>
                  </a:lnTo>
                  <a:close/>
                </a:path>
                <a:path w="1120140" h="837564">
                  <a:moveTo>
                    <a:pt x="931481" y="836091"/>
                  </a:moveTo>
                  <a:lnTo>
                    <a:pt x="928039" y="793254"/>
                  </a:lnTo>
                  <a:lnTo>
                    <a:pt x="918972" y="753948"/>
                  </a:lnTo>
                  <a:lnTo>
                    <a:pt x="904671" y="716229"/>
                  </a:lnTo>
                  <a:lnTo>
                    <a:pt x="883742" y="678688"/>
                  </a:lnTo>
                  <a:lnTo>
                    <a:pt x="857072" y="644994"/>
                  </a:lnTo>
                  <a:lnTo>
                    <a:pt x="827684" y="617347"/>
                  </a:lnTo>
                  <a:lnTo>
                    <a:pt x="794842" y="593915"/>
                  </a:lnTo>
                  <a:lnTo>
                    <a:pt x="756589" y="574344"/>
                  </a:lnTo>
                  <a:lnTo>
                    <a:pt x="715695" y="561136"/>
                  </a:lnTo>
                  <a:lnTo>
                    <a:pt x="675906" y="554482"/>
                  </a:lnTo>
                  <a:lnTo>
                    <a:pt x="648169" y="552767"/>
                  </a:lnTo>
                  <a:lnTo>
                    <a:pt x="635571" y="553250"/>
                  </a:lnTo>
                  <a:lnTo>
                    <a:pt x="592886" y="558203"/>
                  </a:lnTo>
                  <a:lnTo>
                    <a:pt x="551561" y="569963"/>
                  </a:lnTo>
                  <a:lnTo>
                    <a:pt x="514769" y="586536"/>
                  </a:lnTo>
                  <a:lnTo>
                    <a:pt x="480555" y="607898"/>
                  </a:lnTo>
                  <a:lnTo>
                    <a:pt x="447840" y="635749"/>
                  </a:lnTo>
                  <a:lnTo>
                    <a:pt x="419976" y="668489"/>
                  </a:lnTo>
                  <a:lnTo>
                    <a:pt x="398602" y="702703"/>
                  </a:lnTo>
                  <a:lnTo>
                    <a:pt x="382041" y="739482"/>
                  </a:lnTo>
                  <a:lnTo>
                    <a:pt x="370293" y="780821"/>
                  </a:lnTo>
                  <a:lnTo>
                    <a:pt x="365315" y="823506"/>
                  </a:lnTo>
                  <a:lnTo>
                    <a:pt x="364845" y="836091"/>
                  </a:lnTo>
                  <a:lnTo>
                    <a:pt x="364871" y="836269"/>
                  </a:lnTo>
                  <a:lnTo>
                    <a:pt x="364921" y="836485"/>
                  </a:lnTo>
                  <a:lnTo>
                    <a:pt x="365010" y="836701"/>
                  </a:lnTo>
                  <a:lnTo>
                    <a:pt x="365163" y="836879"/>
                  </a:lnTo>
                  <a:lnTo>
                    <a:pt x="365340" y="837031"/>
                  </a:lnTo>
                  <a:lnTo>
                    <a:pt x="365582" y="837184"/>
                  </a:lnTo>
                  <a:lnTo>
                    <a:pt x="365734" y="837234"/>
                  </a:lnTo>
                  <a:lnTo>
                    <a:pt x="365975" y="837272"/>
                  </a:lnTo>
                  <a:lnTo>
                    <a:pt x="366217" y="837247"/>
                  </a:lnTo>
                  <a:lnTo>
                    <a:pt x="366420" y="837209"/>
                  </a:lnTo>
                  <a:lnTo>
                    <a:pt x="366687" y="837069"/>
                  </a:lnTo>
                  <a:lnTo>
                    <a:pt x="366864" y="836904"/>
                  </a:lnTo>
                  <a:lnTo>
                    <a:pt x="367004" y="836739"/>
                  </a:lnTo>
                  <a:lnTo>
                    <a:pt x="367106" y="836587"/>
                  </a:lnTo>
                  <a:lnTo>
                    <a:pt x="367182" y="836333"/>
                  </a:lnTo>
                  <a:lnTo>
                    <a:pt x="367207" y="836155"/>
                  </a:lnTo>
                  <a:lnTo>
                    <a:pt x="367665" y="823607"/>
                  </a:lnTo>
                  <a:lnTo>
                    <a:pt x="372605" y="781278"/>
                  </a:lnTo>
                  <a:lnTo>
                    <a:pt x="384238" y="740283"/>
                  </a:lnTo>
                  <a:lnTo>
                    <a:pt x="400672" y="703808"/>
                  </a:lnTo>
                  <a:lnTo>
                    <a:pt x="421868" y="669874"/>
                  </a:lnTo>
                  <a:lnTo>
                    <a:pt x="449503" y="637413"/>
                  </a:lnTo>
                  <a:lnTo>
                    <a:pt x="481939" y="609803"/>
                  </a:lnTo>
                  <a:lnTo>
                    <a:pt x="515886" y="588606"/>
                  </a:lnTo>
                  <a:lnTo>
                    <a:pt x="552361" y="572160"/>
                  </a:lnTo>
                  <a:lnTo>
                    <a:pt x="593356" y="560514"/>
                  </a:lnTo>
                  <a:lnTo>
                    <a:pt x="635685" y="555599"/>
                  </a:lnTo>
                  <a:lnTo>
                    <a:pt x="648169" y="555129"/>
                  </a:lnTo>
                  <a:lnTo>
                    <a:pt x="660654" y="555599"/>
                  </a:lnTo>
                  <a:lnTo>
                    <a:pt x="702983" y="560514"/>
                  </a:lnTo>
                  <a:lnTo>
                    <a:pt x="743978" y="572160"/>
                  </a:lnTo>
                  <a:lnTo>
                    <a:pt x="780453" y="588606"/>
                  </a:lnTo>
                  <a:lnTo>
                    <a:pt x="814387" y="609803"/>
                  </a:lnTo>
                  <a:lnTo>
                    <a:pt x="846848" y="637413"/>
                  </a:lnTo>
                  <a:lnTo>
                    <a:pt x="874458" y="669874"/>
                  </a:lnTo>
                  <a:lnTo>
                    <a:pt x="895654" y="703808"/>
                  </a:lnTo>
                  <a:lnTo>
                    <a:pt x="912088" y="740283"/>
                  </a:lnTo>
                  <a:lnTo>
                    <a:pt x="923747" y="781278"/>
                  </a:lnTo>
                  <a:lnTo>
                    <a:pt x="928674" y="823607"/>
                  </a:lnTo>
                  <a:lnTo>
                    <a:pt x="929144" y="836091"/>
                  </a:lnTo>
                  <a:lnTo>
                    <a:pt x="929144" y="836269"/>
                  </a:lnTo>
                  <a:lnTo>
                    <a:pt x="929208" y="836485"/>
                  </a:lnTo>
                  <a:lnTo>
                    <a:pt x="929297" y="836701"/>
                  </a:lnTo>
                  <a:lnTo>
                    <a:pt x="929436" y="836879"/>
                  </a:lnTo>
                  <a:lnTo>
                    <a:pt x="929627" y="837031"/>
                  </a:lnTo>
                  <a:lnTo>
                    <a:pt x="929805" y="837145"/>
                  </a:lnTo>
                  <a:lnTo>
                    <a:pt x="930021" y="837234"/>
                  </a:lnTo>
                  <a:lnTo>
                    <a:pt x="930249" y="837272"/>
                  </a:lnTo>
                  <a:lnTo>
                    <a:pt x="930541" y="837234"/>
                  </a:lnTo>
                  <a:lnTo>
                    <a:pt x="930706" y="837209"/>
                  </a:lnTo>
                  <a:lnTo>
                    <a:pt x="930960" y="837069"/>
                  </a:lnTo>
                  <a:lnTo>
                    <a:pt x="931151" y="836904"/>
                  </a:lnTo>
                  <a:lnTo>
                    <a:pt x="931278" y="836739"/>
                  </a:lnTo>
                  <a:lnTo>
                    <a:pt x="931379" y="836587"/>
                  </a:lnTo>
                  <a:lnTo>
                    <a:pt x="931456" y="836371"/>
                  </a:lnTo>
                  <a:lnTo>
                    <a:pt x="931481" y="836091"/>
                  </a:lnTo>
                  <a:close/>
                </a:path>
                <a:path w="1120140" h="837564">
                  <a:moveTo>
                    <a:pt x="1119581" y="836041"/>
                  </a:moveTo>
                  <a:lnTo>
                    <a:pt x="1118806" y="815149"/>
                  </a:lnTo>
                  <a:lnTo>
                    <a:pt x="1117180" y="795235"/>
                  </a:lnTo>
                  <a:lnTo>
                    <a:pt x="1117180" y="834910"/>
                  </a:lnTo>
                  <a:lnTo>
                    <a:pt x="1072515" y="834910"/>
                  </a:lnTo>
                  <a:lnTo>
                    <a:pt x="1071854" y="817245"/>
                  </a:lnTo>
                  <a:lnTo>
                    <a:pt x="1070165" y="796429"/>
                  </a:lnTo>
                  <a:lnTo>
                    <a:pt x="1070165" y="834910"/>
                  </a:lnTo>
                  <a:lnTo>
                    <a:pt x="1025486" y="834910"/>
                  </a:lnTo>
                  <a:lnTo>
                    <a:pt x="1024915" y="819327"/>
                  </a:lnTo>
                  <a:lnTo>
                    <a:pt x="1023264" y="799147"/>
                  </a:lnTo>
                  <a:lnTo>
                    <a:pt x="1023137" y="798055"/>
                  </a:lnTo>
                  <a:lnTo>
                    <a:pt x="1023137" y="834910"/>
                  </a:lnTo>
                  <a:lnTo>
                    <a:pt x="978471" y="834910"/>
                  </a:lnTo>
                  <a:lnTo>
                    <a:pt x="974496" y="786155"/>
                  </a:lnTo>
                  <a:lnTo>
                    <a:pt x="963904" y="740321"/>
                  </a:lnTo>
                  <a:lnTo>
                    <a:pt x="947242" y="696328"/>
                  </a:lnTo>
                  <a:lnTo>
                    <a:pt x="922845" y="652564"/>
                  </a:lnTo>
                  <a:lnTo>
                    <a:pt x="901636" y="624928"/>
                  </a:lnTo>
                  <a:lnTo>
                    <a:pt x="901776" y="624840"/>
                  </a:lnTo>
                  <a:lnTo>
                    <a:pt x="935812" y="596252"/>
                  </a:lnTo>
                  <a:lnTo>
                    <a:pt x="959980" y="627748"/>
                  </a:lnTo>
                  <a:lnTo>
                    <a:pt x="987679" y="677430"/>
                  </a:lnTo>
                  <a:lnTo>
                    <a:pt x="1006602" y="727367"/>
                  </a:lnTo>
                  <a:lnTo>
                    <a:pt x="1018616" y="779399"/>
                  </a:lnTo>
                  <a:lnTo>
                    <a:pt x="1022565" y="819429"/>
                  </a:lnTo>
                  <a:lnTo>
                    <a:pt x="1023137" y="834910"/>
                  </a:lnTo>
                  <a:lnTo>
                    <a:pt x="1023137" y="798055"/>
                  </a:lnTo>
                  <a:lnTo>
                    <a:pt x="1014399" y="746150"/>
                  </a:lnTo>
                  <a:lnTo>
                    <a:pt x="1002652" y="707415"/>
                  </a:lnTo>
                  <a:lnTo>
                    <a:pt x="980567" y="658418"/>
                  </a:lnTo>
                  <a:lnTo>
                    <a:pt x="952106" y="612851"/>
                  </a:lnTo>
                  <a:lnTo>
                    <a:pt x="937615" y="594741"/>
                  </a:lnTo>
                  <a:lnTo>
                    <a:pt x="971778" y="566064"/>
                  </a:lnTo>
                  <a:lnTo>
                    <a:pt x="999083" y="601624"/>
                  </a:lnTo>
                  <a:lnTo>
                    <a:pt x="1019924" y="637387"/>
                  </a:lnTo>
                  <a:lnTo>
                    <a:pt x="1038098" y="674573"/>
                  </a:lnTo>
                  <a:lnTo>
                    <a:pt x="1051560" y="713727"/>
                  </a:lnTo>
                  <a:lnTo>
                    <a:pt x="1062101" y="753757"/>
                  </a:lnTo>
                  <a:lnTo>
                    <a:pt x="1067663" y="794778"/>
                  </a:lnTo>
                  <a:lnTo>
                    <a:pt x="1070165" y="834910"/>
                  </a:lnTo>
                  <a:lnTo>
                    <a:pt x="1070165" y="796429"/>
                  </a:lnTo>
                  <a:lnTo>
                    <a:pt x="1064412" y="753300"/>
                  </a:lnTo>
                  <a:lnTo>
                    <a:pt x="1053795" y="713054"/>
                  </a:lnTo>
                  <a:lnTo>
                    <a:pt x="1040257" y="673684"/>
                  </a:lnTo>
                  <a:lnTo>
                    <a:pt x="1021994" y="636270"/>
                  </a:lnTo>
                  <a:lnTo>
                    <a:pt x="1001039" y="600303"/>
                  </a:lnTo>
                  <a:lnTo>
                    <a:pt x="975829" y="567182"/>
                  </a:lnTo>
                  <a:lnTo>
                    <a:pt x="973582" y="564553"/>
                  </a:lnTo>
                  <a:lnTo>
                    <a:pt x="1007757" y="535876"/>
                  </a:lnTo>
                  <a:lnTo>
                    <a:pt x="1038186" y="575500"/>
                  </a:lnTo>
                  <a:lnTo>
                    <a:pt x="1061339" y="615251"/>
                  </a:lnTo>
                  <a:lnTo>
                    <a:pt x="1081532" y="656590"/>
                  </a:lnTo>
                  <a:lnTo>
                    <a:pt x="1096492" y="700100"/>
                  </a:lnTo>
                  <a:lnTo>
                    <a:pt x="1108227" y="744575"/>
                  </a:lnTo>
                  <a:lnTo>
                    <a:pt x="1114399" y="790181"/>
                  </a:lnTo>
                  <a:lnTo>
                    <a:pt x="1117180" y="834910"/>
                  </a:lnTo>
                  <a:lnTo>
                    <a:pt x="1117180" y="795235"/>
                  </a:lnTo>
                  <a:lnTo>
                    <a:pt x="1110538" y="744118"/>
                  </a:lnTo>
                  <a:lnTo>
                    <a:pt x="1098740" y="699414"/>
                  </a:lnTo>
                  <a:lnTo>
                    <a:pt x="1083716" y="655675"/>
                  </a:lnTo>
                  <a:lnTo>
                    <a:pt x="1063421" y="614133"/>
                  </a:lnTo>
                  <a:lnTo>
                    <a:pt x="1040142" y="574179"/>
                  </a:lnTo>
                  <a:lnTo>
                    <a:pt x="1012139" y="537387"/>
                  </a:lnTo>
                  <a:lnTo>
                    <a:pt x="1009472" y="534263"/>
                  </a:lnTo>
                  <a:lnTo>
                    <a:pt x="1009535" y="534111"/>
                  </a:lnTo>
                  <a:lnTo>
                    <a:pt x="1009561" y="533933"/>
                  </a:lnTo>
                  <a:lnTo>
                    <a:pt x="1009573" y="533755"/>
                  </a:lnTo>
                  <a:lnTo>
                    <a:pt x="1009497" y="533425"/>
                  </a:lnTo>
                  <a:lnTo>
                    <a:pt x="1009421" y="533260"/>
                  </a:lnTo>
                  <a:lnTo>
                    <a:pt x="1009332" y="533120"/>
                  </a:lnTo>
                  <a:lnTo>
                    <a:pt x="1008545" y="532663"/>
                  </a:lnTo>
                  <a:lnTo>
                    <a:pt x="1008202" y="532663"/>
                  </a:lnTo>
                  <a:lnTo>
                    <a:pt x="1006246" y="530466"/>
                  </a:lnTo>
                  <a:lnTo>
                    <a:pt x="1006246" y="534098"/>
                  </a:lnTo>
                  <a:lnTo>
                    <a:pt x="972070" y="562762"/>
                  </a:lnTo>
                  <a:lnTo>
                    <a:pt x="970267" y="560641"/>
                  </a:lnTo>
                  <a:lnTo>
                    <a:pt x="970267" y="564286"/>
                  </a:lnTo>
                  <a:lnTo>
                    <a:pt x="936091" y="592950"/>
                  </a:lnTo>
                  <a:lnTo>
                    <a:pt x="934288" y="590829"/>
                  </a:lnTo>
                  <a:lnTo>
                    <a:pt x="934288" y="594474"/>
                  </a:lnTo>
                  <a:lnTo>
                    <a:pt x="900303" y="622985"/>
                  </a:lnTo>
                  <a:lnTo>
                    <a:pt x="900176" y="623125"/>
                  </a:lnTo>
                  <a:lnTo>
                    <a:pt x="891755" y="613270"/>
                  </a:lnTo>
                  <a:lnTo>
                    <a:pt x="881761" y="602500"/>
                  </a:lnTo>
                  <a:lnTo>
                    <a:pt x="843597" y="570039"/>
                  </a:lnTo>
                  <a:lnTo>
                    <a:pt x="803706" y="545109"/>
                  </a:lnTo>
                  <a:lnTo>
                    <a:pt x="760818" y="525792"/>
                  </a:lnTo>
                  <a:lnTo>
                    <a:pt x="712609" y="512089"/>
                  </a:lnTo>
                  <a:lnTo>
                    <a:pt x="706653" y="511136"/>
                  </a:lnTo>
                  <a:lnTo>
                    <a:pt x="714400" y="467182"/>
                  </a:lnTo>
                  <a:lnTo>
                    <a:pt x="756894" y="477659"/>
                  </a:lnTo>
                  <a:lnTo>
                    <a:pt x="806843" y="496570"/>
                  </a:lnTo>
                  <a:lnTo>
                    <a:pt x="842327" y="515543"/>
                  </a:lnTo>
                  <a:lnTo>
                    <a:pt x="885786" y="546544"/>
                  </a:lnTo>
                  <a:lnTo>
                    <a:pt x="924674" y="583145"/>
                  </a:lnTo>
                  <a:lnTo>
                    <a:pt x="934288" y="594474"/>
                  </a:lnTo>
                  <a:lnTo>
                    <a:pt x="934288" y="590829"/>
                  </a:lnTo>
                  <a:lnTo>
                    <a:pt x="902703" y="557847"/>
                  </a:lnTo>
                  <a:lnTo>
                    <a:pt x="871423" y="532155"/>
                  </a:lnTo>
                  <a:lnTo>
                    <a:pt x="825842" y="503682"/>
                  </a:lnTo>
                  <a:lnTo>
                    <a:pt x="776846" y="481609"/>
                  </a:lnTo>
                  <a:lnTo>
                    <a:pt x="738111" y="469861"/>
                  </a:lnTo>
                  <a:lnTo>
                    <a:pt x="714819" y="464870"/>
                  </a:lnTo>
                  <a:lnTo>
                    <a:pt x="722566" y="420890"/>
                  </a:lnTo>
                  <a:lnTo>
                    <a:pt x="770534" y="432714"/>
                  </a:lnTo>
                  <a:lnTo>
                    <a:pt x="809688" y="446176"/>
                  </a:lnTo>
                  <a:lnTo>
                    <a:pt x="846874" y="464337"/>
                  </a:lnTo>
                  <a:lnTo>
                    <a:pt x="882650" y="485165"/>
                  </a:lnTo>
                  <a:lnTo>
                    <a:pt x="915581" y="510247"/>
                  </a:lnTo>
                  <a:lnTo>
                    <a:pt x="946594" y="537654"/>
                  </a:lnTo>
                  <a:lnTo>
                    <a:pt x="970267" y="564286"/>
                  </a:lnTo>
                  <a:lnTo>
                    <a:pt x="970267" y="560641"/>
                  </a:lnTo>
                  <a:lnTo>
                    <a:pt x="934427" y="523163"/>
                  </a:lnTo>
                  <a:lnTo>
                    <a:pt x="899236" y="494284"/>
                  </a:lnTo>
                  <a:lnTo>
                    <a:pt x="847979" y="462267"/>
                  </a:lnTo>
                  <a:lnTo>
                    <a:pt x="810577" y="444004"/>
                  </a:lnTo>
                  <a:lnTo>
                    <a:pt x="771220" y="430466"/>
                  </a:lnTo>
                  <a:lnTo>
                    <a:pt x="730961" y="419862"/>
                  </a:lnTo>
                  <a:lnTo>
                    <a:pt x="722972" y="418592"/>
                  </a:lnTo>
                  <a:lnTo>
                    <a:pt x="730732" y="374599"/>
                  </a:lnTo>
                  <a:lnTo>
                    <a:pt x="784174" y="387769"/>
                  </a:lnTo>
                  <a:lnTo>
                    <a:pt x="827671" y="402729"/>
                  </a:lnTo>
                  <a:lnTo>
                    <a:pt x="869010" y="422922"/>
                  </a:lnTo>
                  <a:lnTo>
                    <a:pt x="908773" y="446074"/>
                  </a:lnTo>
                  <a:lnTo>
                    <a:pt x="945375" y="473951"/>
                  </a:lnTo>
                  <a:lnTo>
                    <a:pt x="979855" y="504405"/>
                  </a:lnTo>
                  <a:lnTo>
                    <a:pt x="1006246" y="534098"/>
                  </a:lnTo>
                  <a:lnTo>
                    <a:pt x="1006246" y="530466"/>
                  </a:lnTo>
                  <a:lnTo>
                    <a:pt x="966152" y="488492"/>
                  </a:lnTo>
                  <a:lnTo>
                    <a:pt x="927061" y="456412"/>
                  </a:lnTo>
                  <a:lnTo>
                    <a:pt x="892225" y="433133"/>
                  </a:lnTo>
                  <a:lnTo>
                    <a:pt x="847623" y="409308"/>
                  </a:lnTo>
                  <a:lnTo>
                    <a:pt x="808926" y="393268"/>
                  </a:lnTo>
                  <a:lnTo>
                    <a:pt x="760526" y="378587"/>
                  </a:lnTo>
                  <a:lnTo>
                    <a:pt x="730707" y="372224"/>
                  </a:lnTo>
                  <a:lnTo>
                    <a:pt x="730465" y="372008"/>
                  </a:lnTo>
                  <a:lnTo>
                    <a:pt x="730262" y="371894"/>
                  </a:lnTo>
                  <a:lnTo>
                    <a:pt x="730084" y="371843"/>
                  </a:lnTo>
                  <a:lnTo>
                    <a:pt x="729856" y="371817"/>
                  </a:lnTo>
                  <a:lnTo>
                    <a:pt x="729640" y="371830"/>
                  </a:lnTo>
                  <a:lnTo>
                    <a:pt x="729513" y="371856"/>
                  </a:lnTo>
                  <a:lnTo>
                    <a:pt x="729361" y="371932"/>
                  </a:lnTo>
                  <a:lnTo>
                    <a:pt x="728408" y="371856"/>
                  </a:lnTo>
                  <a:lnTo>
                    <a:pt x="728408" y="374230"/>
                  </a:lnTo>
                  <a:lnTo>
                    <a:pt x="720648" y="418223"/>
                  </a:lnTo>
                  <a:lnTo>
                    <a:pt x="720242" y="418160"/>
                  </a:lnTo>
                  <a:lnTo>
                    <a:pt x="720242" y="420522"/>
                  </a:lnTo>
                  <a:lnTo>
                    <a:pt x="712495" y="464489"/>
                  </a:lnTo>
                  <a:lnTo>
                    <a:pt x="712076" y="464426"/>
                  </a:lnTo>
                  <a:lnTo>
                    <a:pt x="712076" y="466813"/>
                  </a:lnTo>
                  <a:lnTo>
                    <a:pt x="704329" y="510768"/>
                  </a:lnTo>
                  <a:lnTo>
                    <a:pt x="698106" y="509765"/>
                  </a:lnTo>
                  <a:lnTo>
                    <a:pt x="680504" y="507746"/>
                  </a:lnTo>
                  <a:lnTo>
                    <a:pt x="662851" y="506298"/>
                  </a:lnTo>
                  <a:lnTo>
                    <a:pt x="648169" y="505752"/>
                  </a:lnTo>
                  <a:lnTo>
                    <a:pt x="633488" y="506298"/>
                  </a:lnTo>
                  <a:lnTo>
                    <a:pt x="583717" y="512089"/>
                  </a:lnTo>
                  <a:lnTo>
                    <a:pt x="535520" y="525792"/>
                  </a:lnTo>
                  <a:lnTo>
                    <a:pt x="492633" y="545109"/>
                  </a:lnTo>
                  <a:lnTo>
                    <a:pt x="484238" y="549795"/>
                  </a:lnTo>
                  <a:lnTo>
                    <a:pt x="482168" y="546227"/>
                  </a:lnTo>
                  <a:lnTo>
                    <a:pt x="482168" y="550926"/>
                  </a:lnTo>
                  <a:lnTo>
                    <a:pt x="477151" y="553720"/>
                  </a:lnTo>
                  <a:lnTo>
                    <a:pt x="438861" y="581050"/>
                  </a:lnTo>
                  <a:lnTo>
                    <a:pt x="404583" y="613270"/>
                  </a:lnTo>
                  <a:lnTo>
                    <a:pt x="373507" y="652564"/>
                  </a:lnTo>
                  <a:lnTo>
                    <a:pt x="349097" y="696328"/>
                  </a:lnTo>
                  <a:lnTo>
                    <a:pt x="338340" y="722147"/>
                  </a:lnTo>
                  <a:lnTo>
                    <a:pt x="338201" y="722045"/>
                  </a:lnTo>
                  <a:lnTo>
                    <a:pt x="338035" y="721969"/>
                  </a:lnTo>
                  <a:lnTo>
                    <a:pt x="296405" y="706818"/>
                  </a:lnTo>
                  <a:lnTo>
                    <a:pt x="301701" y="692581"/>
                  </a:lnTo>
                  <a:lnTo>
                    <a:pt x="327609" y="641946"/>
                  </a:lnTo>
                  <a:lnTo>
                    <a:pt x="358635" y="598474"/>
                  </a:lnTo>
                  <a:lnTo>
                    <a:pt x="395211" y="559574"/>
                  </a:lnTo>
                  <a:lnTo>
                    <a:pt x="426313" y="534060"/>
                  </a:lnTo>
                  <a:lnTo>
                    <a:pt x="459867" y="512292"/>
                  </a:lnTo>
                  <a:lnTo>
                    <a:pt x="482168" y="550926"/>
                  </a:lnTo>
                  <a:lnTo>
                    <a:pt x="482168" y="546227"/>
                  </a:lnTo>
                  <a:lnTo>
                    <a:pt x="461911" y="511149"/>
                  </a:lnTo>
                  <a:lnTo>
                    <a:pt x="471601" y="505752"/>
                  </a:lnTo>
                  <a:lnTo>
                    <a:pt x="489496" y="496570"/>
                  </a:lnTo>
                  <a:lnTo>
                    <a:pt x="539432" y="477659"/>
                  </a:lnTo>
                  <a:lnTo>
                    <a:pt x="591477" y="465645"/>
                  </a:lnTo>
                  <a:lnTo>
                    <a:pt x="631507" y="461695"/>
                  </a:lnTo>
                  <a:lnTo>
                    <a:pt x="648169" y="461073"/>
                  </a:lnTo>
                  <a:lnTo>
                    <a:pt x="664832" y="461695"/>
                  </a:lnTo>
                  <a:lnTo>
                    <a:pt x="684885" y="463334"/>
                  </a:lnTo>
                  <a:lnTo>
                    <a:pt x="704862" y="465645"/>
                  </a:lnTo>
                  <a:lnTo>
                    <a:pt x="712076" y="466813"/>
                  </a:lnTo>
                  <a:lnTo>
                    <a:pt x="712076" y="464426"/>
                  </a:lnTo>
                  <a:lnTo>
                    <a:pt x="705218" y="463321"/>
                  </a:lnTo>
                  <a:lnTo>
                    <a:pt x="685114" y="460997"/>
                  </a:lnTo>
                  <a:lnTo>
                    <a:pt x="664933" y="459346"/>
                  </a:lnTo>
                  <a:lnTo>
                    <a:pt x="648169" y="458724"/>
                  </a:lnTo>
                  <a:lnTo>
                    <a:pt x="631393" y="459346"/>
                  </a:lnTo>
                  <a:lnTo>
                    <a:pt x="591121" y="463321"/>
                  </a:lnTo>
                  <a:lnTo>
                    <a:pt x="538759" y="475411"/>
                  </a:lnTo>
                  <a:lnTo>
                    <a:pt x="488505" y="494436"/>
                  </a:lnTo>
                  <a:lnTo>
                    <a:pt x="460743" y="509117"/>
                  </a:lnTo>
                  <a:lnTo>
                    <a:pt x="458685" y="505561"/>
                  </a:lnTo>
                  <a:lnTo>
                    <a:pt x="458685" y="510247"/>
                  </a:lnTo>
                  <a:lnTo>
                    <a:pt x="452805" y="513524"/>
                  </a:lnTo>
                  <a:lnTo>
                    <a:pt x="438518" y="522325"/>
                  </a:lnTo>
                  <a:lnTo>
                    <a:pt x="393623" y="557847"/>
                  </a:lnTo>
                  <a:lnTo>
                    <a:pt x="356806" y="596988"/>
                  </a:lnTo>
                  <a:lnTo>
                    <a:pt x="325602" y="640727"/>
                  </a:lnTo>
                  <a:lnTo>
                    <a:pt x="306527" y="676427"/>
                  </a:lnTo>
                  <a:lnTo>
                    <a:pt x="294195" y="706018"/>
                  </a:lnTo>
                  <a:lnTo>
                    <a:pt x="252247" y="690753"/>
                  </a:lnTo>
                  <a:lnTo>
                    <a:pt x="276415" y="637387"/>
                  </a:lnTo>
                  <a:lnTo>
                    <a:pt x="297268" y="601624"/>
                  </a:lnTo>
                  <a:lnTo>
                    <a:pt x="322326" y="568680"/>
                  </a:lnTo>
                  <a:lnTo>
                    <a:pt x="349745" y="537654"/>
                  </a:lnTo>
                  <a:lnTo>
                    <a:pt x="380758" y="510247"/>
                  </a:lnTo>
                  <a:lnTo>
                    <a:pt x="413702" y="485165"/>
                  </a:lnTo>
                  <a:lnTo>
                    <a:pt x="436384" y="471614"/>
                  </a:lnTo>
                  <a:lnTo>
                    <a:pt x="458685" y="510247"/>
                  </a:lnTo>
                  <a:lnTo>
                    <a:pt x="458685" y="505561"/>
                  </a:lnTo>
                  <a:lnTo>
                    <a:pt x="438429" y="470471"/>
                  </a:lnTo>
                  <a:lnTo>
                    <a:pt x="449465" y="464337"/>
                  </a:lnTo>
                  <a:lnTo>
                    <a:pt x="469607" y="453999"/>
                  </a:lnTo>
                  <a:lnTo>
                    <a:pt x="525805" y="432714"/>
                  </a:lnTo>
                  <a:lnTo>
                    <a:pt x="565848" y="422160"/>
                  </a:lnTo>
                  <a:lnTo>
                    <a:pt x="606856" y="416585"/>
                  </a:lnTo>
                  <a:lnTo>
                    <a:pt x="648169" y="414045"/>
                  </a:lnTo>
                  <a:lnTo>
                    <a:pt x="666915" y="414743"/>
                  </a:lnTo>
                  <a:lnTo>
                    <a:pt x="689483" y="416585"/>
                  </a:lnTo>
                  <a:lnTo>
                    <a:pt x="711974" y="419188"/>
                  </a:lnTo>
                  <a:lnTo>
                    <a:pt x="720242" y="420522"/>
                  </a:lnTo>
                  <a:lnTo>
                    <a:pt x="720242" y="418160"/>
                  </a:lnTo>
                  <a:lnTo>
                    <a:pt x="712330" y="416877"/>
                  </a:lnTo>
                  <a:lnTo>
                    <a:pt x="689711" y="414261"/>
                  </a:lnTo>
                  <a:lnTo>
                    <a:pt x="667029" y="412419"/>
                  </a:lnTo>
                  <a:lnTo>
                    <a:pt x="648169" y="411708"/>
                  </a:lnTo>
                  <a:lnTo>
                    <a:pt x="629310" y="412419"/>
                  </a:lnTo>
                  <a:lnTo>
                    <a:pt x="584009" y="416877"/>
                  </a:lnTo>
                  <a:lnTo>
                    <a:pt x="525119" y="430466"/>
                  </a:lnTo>
                  <a:lnTo>
                    <a:pt x="485775" y="444004"/>
                  </a:lnTo>
                  <a:lnTo>
                    <a:pt x="448360" y="462267"/>
                  </a:lnTo>
                  <a:lnTo>
                    <a:pt x="437261" y="468439"/>
                  </a:lnTo>
                  <a:lnTo>
                    <a:pt x="435216" y="464908"/>
                  </a:lnTo>
                  <a:lnTo>
                    <a:pt x="435216" y="469582"/>
                  </a:lnTo>
                  <a:lnTo>
                    <a:pt x="428459" y="473329"/>
                  </a:lnTo>
                  <a:lnTo>
                    <a:pt x="412394" y="483209"/>
                  </a:lnTo>
                  <a:lnTo>
                    <a:pt x="379260" y="508431"/>
                  </a:lnTo>
                  <a:lnTo>
                    <a:pt x="348081" y="536003"/>
                  </a:lnTo>
                  <a:lnTo>
                    <a:pt x="320509" y="567182"/>
                  </a:lnTo>
                  <a:lnTo>
                    <a:pt x="295313" y="600303"/>
                  </a:lnTo>
                  <a:lnTo>
                    <a:pt x="274345" y="636270"/>
                  </a:lnTo>
                  <a:lnTo>
                    <a:pt x="256082" y="673684"/>
                  </a:lnTo>
                  <a:lnTo>
                    <a:pt x="250037" y="689940"/>
                  </a:lnTo>
                  <a:lnTo>
                    <a:pt x="208102" y="674674"/>
                  </a:lnTo>
                  <a:lnTo>
                    <a:pt x="223507" y="637628"/>
                  </a:lnTo>
                  <a:lnTo>
                    <a:pt x="247230" y="593267"/>
                  </a:lnTo>
                  <a:lnTo>
                    <a:pt x="270383" y="558609"/>
                  </a:lnTo>
                  <a:lnTo>
                    <a:pt x="302298" y="519696"/>
                  </a:lnTo>
                  <a:lnTo>
                    <a:pt x="331774" y="490232"/>
                  </a:lnTo>
                  <a:lnTo>
                    <a:pt x="370674" y="458317"/>
                  </a:lnTo>
                  <a:lnTo>
                    <a:pt x="405333" y="435152"/>
                  </a:lnTo>
                  <a:lnTo>
                    <a:pt x="412915" y="430936"/>
                  </a:lnTo>
                  <a:lnTo>
                    <a:pt x="435216" y="469582"/>
                  </a:lnTo>
                  <a:lnTo>
                    <a:pt x="435216" y="464908"/>
                  </a:lnTo>
                  <a:lnTo>
                    <a:pt x="414947" y="429806"/>
                  </a:lnTo>
                  <a:lnTo>
                    <a:pt x="427316" y="422922"/>
                  </a:lnTo>
                  <a:lnTo>
                    <a:pt x="449707" y="411429"/>
                  </a:lnTo>
                  <a:lnTo>
                    <a:pt x="488213" y="395478"/>
                  </a:lnTo>
                  <a:lnTo>
                    <a:pt x="536371" y="380873"/>
                  </a:lnTo>
                  <a:lnTo>
                    <a:pt x="577253" y="372732"/>
                  </a:lnTo>
                  <a:lnTo>
                    <a:pt x="627329" y="367804"/>
                  </a:lnTo>
                  <a:lnTo>
                    <a:pt x="648169" y="367017"/>
                  </a:lnTo>
                  <a:lnTo>
                    <a:pt x="669010" y="367804"/>
                  </a:lnTo>
                  <a:lnTo>
                    <a:pt x="694093" y="369849"/>
                  </a:lnTo>
                  <a:lnTo>
                    <a:pt x="719099" y="372732"/>
                  </a:lnTo>
                  <a:lnTo>
                    <a:pt x="728408" y="374230"/>
                  </a:lnTo>
                  <a:lnTo>
                    <a:pt x="728408" y="371856"/>
                  </a:lnTo>
                  <a:lnTo>
                    <a:pt x="719442" y="370408"/>
                  </a:lnTo>
                  <a:lnTo>
                    <a:pt x="694321" y="367512"/>
                  </a:lnTo>
                  <a:lnTo>
                    <a:pt x="669112" y="365467"/>
                  </a:lnTo>
                  <a:lnTo>
                    <a:pt x="648169" y="364680"/>
                  </a:lnTo>
                  <a:lnTo>
                    <a:pt x="627214" y="365467"/>
                  </a:lnTo>
                  <a:lnTo>
                    <a:pt x="576884" y="370408"/>
                  </a:lnTo>
                  <a:lnTo>
                    <a:pt x="535800" y="378587"/>
                  </a:lnTo>
                  <a:lnTo>
                    <a:pt x="487413" y="393268"/>
                  </a:lnTo>
                  <a:lnTo>
                    <a:pt x="448716" y="409308"/>
                  </a:lnTo>
                  <a:lnTo>
                    <a:pt x="413639" y="427837"/>
                  </a:lnTo>
                  <a:lnTo>
                    <a:pt x="413410" y="427736"/>
                  </a:lnTo>
                  <a:lnTo>
                    <a:pt x="413181" y="427685"/>
                  </a:lnTo>
                  <a:lnTo>
                    <a:pt x="412965" y="427685"/>
                  </a:lnTo>
                  <a:lnTo>
                    <a:pt x="412838" y="427697"/>
                  </a:lnTo>
                  <a:lnTo>
                    <a:pt x="412673" y="427748"/>
                  </a:lnTo>
                  <a:lnTo>
                    <a:pt x="412521" y="427799"/>
                  </a:lnTo>
                  <a:lnTo>
                    <a:pt x="412305" y="427939"/>
                  </a:lnTo>
                  <a:lnTo>
                    <a:pt x="412115" y="428129"/>
                  </a:lnTo>
                  <a:lnTo>
                    <a:pt x="412026" y="428282"/>
                  </a:lnTo>
                  <a:lnTo>
                    <a:pt x="411937" y="428485"/>
                  </a:lnTo>
                  <a:lnTo>
                    <a:pt x="411873" y="428713"/>
                  </a:lnTo>
                  <a:lnTo>
                    <a:pt x="404114" y="433133"/>
                  </a:lnTo>
                  <a:lnTo>
                    <a:pt x="369277" y="456412"/>
                  </a:lnTo>
                  <a:lnTo>
                    <a:pt x="330187" y="488492"/>
                  </a:lnTo>
                  <a:lnTo>
                    <a:pt x="300570" y="518109"/>
                  </a:lnTo>
                  <a:lnTo>
                    <a:pt x="268490" y="557199"/>
                  </a:lnTo>
                  <a:lnTo>
                    <a:pt x="245211" y="592035"/>
                  </a:lnTo>
                  <a:lnTo>
                    <a:pt x="221373" y="636638"/>
                  </a:lnTo>
                  <a:lnTo>
                    <a:pt x="205752" y="674217"/>
                  </a:lnTo>
                  <a:lnTo>
                    <a:pt x="205613" y="674319"/>
                  </a:lnTo>
                  <a:lnTo>
                    <a:pt x="205460" y="674433"/>
                  </a:lnTo>
                  <a:lnTo>
                    <a:pt x="205320" y="674611"/>
                  </a:lnTo>
                  <a:lnTo>
                    <a:pt x="205206" y="674814"/>
                  </a:lnTo>
                  <a:lnTo>
                    <a:pt x="205130" y="675081"/>
                  </a:lnTo>
                  <a:lnTo>
                    <a:pt x="205117" y="675259"/>
                  </a:lnTo>
                  <a:lnTo>
                    <a:pt x="205117" y="675386"/>
                  </a:lnTo>
                  <a:lnTo>
                    <a:pt x="205155" y="675551"/>
                  </a:lnTo>
                  <a:lnTo>
                    <a:pt x="205206" y="675716"/>
                  </a:lnTo>
                  <a:lnTo>
                    <a:pt x="197599" y="699414"/>
                  </a:lnTo>
                  <a:lnTo>
                    <a:pt x="190665" y="723734"/>
                  </a:lnTo>
                  <a:lnTo>
                    <a:pt x="182486" y="764819"/>
                  </a:lnTo>
                  <a:lnTo>
                    <a:pt x="177533" y="815149"/>
                  </a:lnTo>
                  <a:lnTo>
                    <a:pt x="176758" y="836091"/>
                  </a:lnTo>
                  <a:lnTo>
                    <a:pt x="176784" y="836333"/>
                  </a:lnTo>
                  <a:lnTo>
                    <a:pt x="176834" y="836485"/>
                  </a:lnTo>
                  <a:lnTo>
                    <a:pt x="176923" y="836701"/>
                  </a:lnTo>
                  <a:lnTo>
                    <a:pt x="177063" y="836879"/>
                  </a:lnTo>
                  <a:lnTo>
                    <a:pt x="177241" y="837031"/>
                  </a:lnTo>
                  <a:lnTo>
                    <a:pt x="177431" y="837145"/>
                  </a:lnTo>
                  <a:lnTo>
                    <a:pt x="177647" y="837234"/>
                  </a:lnTo>
                  <a:lnTo>
                    <a:pt x="177774" y="837247"/>
                  </a:lnTo>
                  <a:lnTo>
                    <a:pt x="177990" y="837272"/>
                  </a:lnTo>
                  <a:lnTo>
                    <a:pt x="178117" y="837247"/>
                  </a:lnTo>
                  <a:lnTo>
                    <a:pt x="178320" y="837209"/>
                  </a:lnTo>
                  <a:lnTo>
                    <a:pt x="178587" y="837069"/>
                  </a:lnTo>
                  <a:lnTo>
                    <a:pt x="178727" y="836955"/>
                  </a:lnTo>
                  <a:lnTo>
                    <a:pt x="178904" y="836739"/>
                  </a:lnTo>
                  <a:lnTo>
                    <a:pt x="179006" y="836587"/>
                  </a:lnTo>
                  <a:lnTo>
                    <a:pt x="179070" y="836371"/>
                  </a:lnTo>
                  <a:lnTo>
                    <a:pt x="179108" y="836091"/>
                  </a:lnTo>
                  <a:lnTo>
                    <a:pt x="181927" y="790181"/>
                  </a:lnTo>
                  <a:lnTo>
                    <a:pt x="188125" y="744575"/>
                  </a:lnTo>
                  <a:lnTo>
                    <a:pt x="199847" y="700100"/>
                  </a:lnTo>
                  <a:lnTo>
                    <a:pt x="207314" y="676884"/>
                  </a:lnTo>
                  <a:lnTo>
                    <a:pt x="249262" y="692162"/>
                  </a:lnTo>
                  <a:lnTo>
                    <a:pt x="242544" y="713054"/>
                  </a:lnTo>
                  <a:lnTo>
                    <a:pt x="236296" y="734949"/>
                  </a:lnTo>
                  <a:lnTo>
                    <a:pt x="226339" y="794550"/>
                  </a:lnTo>
                  <a:lnTo>
                    <a:pt x="223786" y="836091"/>
                  </a:lnTo>
                  <a:lnTo>
                    <a:pt x="223786" y="836269"/>
                  </a:lnTo>
                  <a:lnTo>
                    <a:pt x="223850" y="836485"/>
                  </a:lnTo>
                  <a:lnTo>
                    <a:pt x="223939" y="836701"/>
                  </a:lnTo>
                  <a:lnTo>
                    <a:pt x="224078" y="836879"/>
                  </a:lnTo>
                  <a:lnTo>
                    <a:pt x="224256" y="837031"/>
                  </a:lnTo>
                  <a:lnTo>
                    <a:pt x="224459" y="837145"/>
                  </a:lnTo>
                  <a:lnTo>
                    <a:pt x="224663" y="837234"/>
                  </a:lnTo>
                  <a:lnTo>
                    <a:pt x="224904" y="837272"/>
                  </a:lnTo>
                  <a:lnTo>
                    <a:pt x="225183" y="837234"/>
                  </a:lnTo>
                  <a:lnTo>
                    <a:pt x="225348" y="837209"/>
                  </a:lnTo>
                  <a:lnTo>
                    <a:pt x="225615" y="837069"/>
                  </a:lnTo>
                  <a:lnTo>
                    <a:pt x="225742" y="836955"/>
                  </a:lnTo>
                  <a:lnTo>
                    <a:pt x="226060" y="836485"/>
                  </a:lnTo>
                  <a:lnTo>
                    <a:pt x="226110" y="836333"/>
                  </a:lnTo>
                  <a:lnTo>
                    <a:pt x="226136" y="836155"/>
                  </a:lnTo>
                  <a:lnTo>
                    <a:pt x="228676" y="794778"/>
                  </a:lnTo>
                  <a:lnTo>
                    <a:pt x="234251" y="753757"/>
                  </a:lnTo>
                  <a:lnTo>
                    <a:pt x="244792" y="713727"/>
                  </a:lnTo>
                  <a:lnTo>
                    <a:pt x="251472" y="692962"/>
                  </a:lnTo>
                  <a:lnTo>
                    <a:pt x="293420" y="708240"/>
                  </a:lnTo>
                  <a:lnTo>
                    <a:pt x="287489" y="726681"/>
                  </a:lnTo>
                  <a:lnTo>
                    <a:pt x="281940" y="746150"/>
                  </a:lnTo>
                  <a:lnTo>
                    <a:pt x="273075" y="799147"/>
                  </a:lnTo>
                  <a:lnTo>
                    <a:pt x="270802" y="836091"/>
                  </a:lnTo>
                  <a:lnTo>
                    <a:pt x="270814" y="836269"/>
                  </a:lnTo>
                  <a:lnTo>
                    <a:pt x="270878" y="836485"/>
                  </a:lnTo>
                  <a:lnTo>
                    <a:pt x="270954" y="836701"/>
                  </a:lnTo>
                  <a:lnTo>
                    <a:pt x="271106" y="836879"/>
                  </a:lnTo>
                  <a:lnTo>
                    <a:pt x="271284" y="837031"/>
                  </a:lnTo>
                  <a:lnTo>
                    <a:pt x="271475" y="837145"/>
                  </a:lnTo>
                  <a:lnTo>
                    <a:pt x="271678" y="837234"/>
                  </a:lnTo>
                  <a:lnTo>
                    <a:pt x="271919" y="837272"/>
                  </a:lnTo>
                  <a:lnTo>
                    <a:pt x="272199" y="837234"/>
                  </a:lnTo>
                  <a:lnTo>
                    <a:pt x="272364" y="837209"/>
                  </a:lnTo>
                  <a:lnTo>
                    <a:pt x="272630" y="837069"/>
                  </a:lnTo>
                  <a:lnTo>
                    <a:pt x="272808" y="836904"/>
                  </a:lnTo>
                  <a:lnTo>
                    <a:pt x="272948" y="836739"/>
                  </a:lnTo>
                  <a:lnTo>
                    <a:pt x="273050" y="836587"/>
                  </a:lnTo>
                  <a:lnTo>
                    <a:pt x="273126" y="836333"/>
                  </a:lnTo>
                  <a:lnTo>
                    <a:pt x="273151" y="836155"/>
                  </a:lnTo>
                  <a:lnTo>
                    <a:pt x="277710" y="779399"/>
                  </a:lnTo>
                  <a:lnTo>
                    <a:pt x="289737" y="727367"/>
                  </a:lnTo>
                  <a:lnTo>
                    <a:pt x="295630" y="709041"/>
                  </a:lnTo>
                  <a:lnTo>
                    <a:pt x="337235" y="724179"/>
                  </a:lnTo>
                  <a:lnTo>
                    <a:pt x="337400" y="724217"/>
                  </a:lnTo>
                  <a:lnTo>
                    <a:pt x="337604" y="724242"/>
                  </a:lnTo>
                  <a:lnTo>
                    <a:pt x="332435" y="740321"/>
                  </a:lnTo>
                  <a:lnTo>
                    <a:pt x="321856" y="786155"/>
                  </a:lnTo>
                  <a:lnTo>
                    <a:pt x="317830" y="836091"/>
                  </a:lnTo>
                  <a:lnTo>
                    <a:pt x="317842" y="836269"/>
                  </a:lnTo>
                  <a:lnTo>
                    <a:pt x="317906" y="836485"/>
                  </a:lnTo>
                  <a:lnTo>
                    <a:pt x="317995" y="836701"/>
                  </a:lnTo>
                  <a:lnTo>
                    <a:pt x="318135" y="836879"/>
                  </a:lnTo>
                  <a:lnTo>
                    <a:pt x="318312" y="837031"/>
                  </a:lnTo>
                  <a:lnTo>
                    <a:pt x="318554" y="837184"/>
                  </a:lnTo>
                  <a:lnTo>
                    <a:pt x="318706" y="837234"/>
                  </a:lnTo>
                  <a:lnTo>
                    <a:pt x="318947" y="837272"/>
                  </a:lnTo>
                  <a:lnTo>
                    <a:pt x="319227" y="837234"/>
                  </a:lnTo>
                  <a:lnTo>
                    <a:pt x="319405" y="837209"/>
                  </a:lnTo>
                  <a:lnTo>
                    <a:pt x="319659" y="837069"/>
                  </a:lnTo>
                  <a:lnTo>
                    <a:pt x="319798" y="836955"/>
                  </a:lnTo>
                  <a:lnTo>
                    <a:pt x="319951" y="836803"/>
                  </a:lnTo>
                  <a:lnTo>
                    <a:pt x="320078" y="836587"/>
                  </a:lnTo>
                  <a:lnTo>
                    <a:pt x="320141" y="836371"/>
                  </a:lnTo>
                  <a:lnTo>
                    <a:pt x="320179" y="836155"/>
                  </a:lnTo>
                  <a:lnTo>
                    <a:pt x="320713" y="821524"/>
                  </a:lnTo>
                  <a:lnTo>
                    <a:pt x="326491" y="772109"/>
                  </a:lnTo>
                  <a:lnTo>
                    <a:pt x="340067" y="724242"/>
                  </a:lnTo>
                  <a:lnTo>
                    <a:pt x="359257" y="681659"/>
                  </a:lnTo>
                  <a:lnTo>
                    <a:pt x="384009" y="642048"/>
                  </a:lnTo>
                  <a:lnTo>
                    <a:pt x="416242" y="604151"/>
                  </a:lnTo>
                  <a:lnTo>
                    <a:pt x="454126" y="571931"/>
                  </a:lnTo>
                  <a:lnTo>
                    <a:pt x="493737" y="547192"/>
                  </a:lnTo>
                  <a:lnTo>
                    <a:pt x="536321" y="527989"/>
                  </a:lnTo>
                  <a:lnTo>
                    <a:pt x="584187" y="514400"/>
                  </a:lnTo>
                  <a:lnTo>
                    <a:pt x="633603" y="508647"/>
                  </a:lnTo>
                  <a:lnTo>
                    <a:pt x="648169" y="508101"/>
                  </a:lnTo>
                  <a:lnTo>
                    <a:pt x="662736" y="508647"/>
                  </a:lnTo>
                  <a:lnTo>
                    <a:pt x="712165" y="514400"/>
                  </a:lnTo>
                  <a:lnTo>
                    <a:pt x="760006" y="527989"/>
                  </a:lnTo>
                  <a:lnTo>
                    <a:pt x="802601" y="547192"/>
                  </a:lnTo>
                  <a:lnTo>
                    <a:pt x="842200" y="571931"/>
                  </a:lnTo>
                  <a:lnTo>
                    <a:pt x="880097" y="604151"/>
                  </a:lnTo>
                  <a:lnTo>
                    <a:pt x="912342" y="642048"/>
                  </a:lnTo>
                  <a:lnTo>
                    <a:pt x="937082" y="681659"/>
                  </a:lnTo>
                  <a:lnTo>
                    <a:pt x="956271" y="724242"/>
                  </a:lnTo>
                  <a:lnTo>
                    <a:pt x="969873" y="772109"/>
                  </a:lnTo>
                  <a:lnTo>
                    <a:pt x="975614" y="821524"/>
                  </a:lnTo>
                  <a:lnTo>
                    <a:pt x="976160" y="836091"/>
                  </a:lnTo>
                  <a:lnTo>
                    <a:pt x="976172" y="836269"/>
                  </a:lnTo>
                  <a:lnTo>
                    <a:pt x="976223" y="836485"/>
                  </a:lnTo>
                  <a:lnTo>
                    <a:pt x="976299" y="836637"/>
                  </a:lnTo>
                  <a:lnTo>
                    <a:pt x="976388" y="836803"/>
                  </a:lnTo>
                  <a:lnTo>
                    <a:pt x="976515" y="836917"/>
                  </a:lnTo>
                  <a:lnTo>
                    <a:pt x="976642" y="837031"/>
                  </a:lnTo>
                  <a:lnTo>
                    <a:pt x="976833" y="837145"/>
                  </a:lnTo>
                  <a:lnTo>
                    <a:pt x="977049" y="837234"/>
                  </a:lnTo>
                  <a:lnTo>
                    <a:pt x="977277" y="837272"/>
                  </a:lnTo>
                  <a:lnTo>
                    <a:pt x="977341" y="837272"/>
                  </a:lnTo>
                  <a:lnTo>
                    <a:pt x="1118463" y="837272"/>
                  </a:lnTo>
                  <a:lnTo>
                    <a:pt x="1118641" y="837234"/>
                  </a:lnTo>
                  <a:lnTo>
                    <a:pt x="1118793" y="837209"/>
                  </a:lnTo>
                  <a:lnTo>
                    <a:pt x="1118946" y="837133"/>
                  </a:lnTo>
                  <a:lnTo>
                    <a:pt x="1119111" y="837031"/>
                  </a:lnTo>
                  <a:lnTo>
                    <a:pt x="1119238" y="836904"/>
                  </a:lnTo>
                  <a:lnTo>
                    <a:pt x="1119365" y="836752"/>
                  </a:lnTo>
                  <a:lnTo>
                    <a:pt x="1119466" y="836587"/>
                  </a:lnTo>
                  <a:lnTo>
                    <a:pt x="1119555" y="836383"/>
                  </a:lnTo>
                  <a:lnTo>
                    <a:pt x="1119568" y="836256"/>
                  </a:lnTo>
                  <a:lnTo>
                    <a:pt x="1119581" y="83609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898858" y="1814842"/>
              <a:ext cx="1169035" cy="661670"/>
            </a:xfrm>
            <a:custGeom>
              <a:avLst/>
              <a:gdLst/>
              <a:ahLst/>
              <a:cxnLst/>
              <a:rect l="l" t="t" r="r" b="b"/>
              <a:pathLst>
                <a:path w="1169034" h="661669">
                  <a:moveTo>
                    <a:pt x="9398" y="235115"/>
                  </a:moveTo>
                  <a:lnTo>
                    <a:pt x="8928" y="235115"/>
                  </a:lnTo>
                  <a:lnTo>
                    <a:pt x="8013" y="235216"/>
                  </a:lnTo>
                  <a:lnTo>
                    <a:pt x="0" y="244068"/>
                  </a:lnTo>
                  <a:lnTo>
                    <a:pt x="0" y="244995"/>
                  </a:lnTo>
                  <a:lnTo>
                    <a:pt x="8928" y="253936"/>
                  </a:lnTo>
                  <a:lnTo>
                    <a:pt x="9398" y="253936"/>
                  </a:lnTo>
                  <a:lnTo>
                    <a:pt x="9398" y="235115"/>
                  </a:lnTo>
                  <a:close/>
                </a:path>
                <a:path w="1169034" h="661669">
                  <a:moveTo>
                    <a:pt x="247154" y="256438"/>
                  </a:moveTo>
                  <a:lnTo>
                    <a:pt x="245872" y="251574"/>
                  </a:lnTo>
                  <a:lnTo>
                    <a:pt x="245059" y="250177"/>
                  </a:lnTo>
                  <a:lnTo>
                    <a:pt x="218274" y="235165"/>
                  </a:lnTo>
                  <a:lnTo>
                    <a:pt x="217830" y="235115"/>
                  </a:lnTo>
                  <a:lnTo>
                    <a:pt x="217373" y="235115"/>
                  </a:lnTo>
                  <a:lnTo>
                    <a:pt x="216916" y="235115"/>
                  </a:lnTo>
                  <a:lnTo>
                    <a:pt x="215988" y="235216"/>
                  </a:lnTo>
                  <a:lnTo>
                    <a:pt x="207962" y="244068"/>
                  </a:lnTo>
                  <a:lnTo>
                    <a:pt x="207962" y="244995"/>
                  </a:lnTo>
                  <a:lnTo>
                    <a:pt x="216916" y="253936"/>
                  </a:lnTo>
                  <a:lnTo>
                    <a:pt x="217360" y="253936"/>
                  </a:lnTo>
                  <a:lnTo>
                    <a:pt x="218973" y="254000"/>
                  </a:lnTo>
                  <a:lnTo>
                    <a:pt x="229577" y="260985"/>
                  </a:lnTo>
                  <a:lnTo>
                    <a:pt x="229819" y="261391"/>
                  </a:lnTo>
                  <a:lnTo>
                    <a:pt x="237578" y="265684"/>
                  </a:lnTo>
                  <a:lnTo>
                    <a:pt x="238506" y="265645"/>
                  </a:lnTo>
                  <a:lnTo>
                    <a:pt x="247091" y="257352"/>
                  </a:lnTo>
                  <a:lnTo>
                    <a:pt x="247154" y="256438"/>
                  </a:lnTo>
                  <a:close/>
                </a:path>
                <a:path w="1169034" h="661669">
                  <a:moveTo>
                    <a:pt x="761555" y="212483"/>
                  </a:moveTo>
                  <a:lnTo>
                    <a:pt x="757491" y="197319"/>
                  </a:lnTo>
                  <a:lnTo>
                    <a:pt x="757339" y="196977"/>
                  </a:lnTo>
                  <a:lnTo>
                    <a:pt x="757110" y="196570"/>
                  </a:lnTo>
                  <a:lnTo>
                    <a:pt x="740803" y="205981"/>
                  </a:lnTo>
                  <a:lnTo>
                    <a:pt x="741553" y="207403"/>
                  </a:lnTo>
                  <a:lnTo>
                    <a:pt x="742035" y="208699"/>
                  </a:lnTo>
                  <a:lnTo>
                    <a:pt x="742403" y="210045"/>
                  </a:lnTo>
                  <a:lnTo>
                    <a:pt x="742619" y="211416"/>
                  </a:lnTo>
                  <a:lnTo>
                    <a:pt x="742708" y="212788"/>
                  </a:lnTo>
                  <a:lnTo>
                    <a:pt x="742670" y="214172"/>
                  </a:lnTo>
                  <a:lnTo>
                    <a:pt x="740803" y="220078"/>
                  </a:lnTo>
                  <a:lnTo>
                    <a:pt x="740575" y="220472"/>
                  </a:lnTo>
                  <a:lnTo>
                    <a:pt x="637146" y="399669"/>
                  </a:lnTo>
                  <a:lnTo>
                    <a:pt x="636828" y="400189"/>
                  </a:lnTo>
                  <a:lnTo>
                    <a:pt x="636587" y="400583"/>
                  </a:lnTo>
                  <a:lnTo>
                    <a:pt x="625297" y="407238"/>
                  </a:lnTo>
                  <a:lnTo>
                    <a:pt x="625055" y="407238"/>
                  </a:lnTo>
                  <a:lnTo>
                    <a:pt x="624611" y="407238"/>
                  </a:lnTo>
                  <a:lnTo>
                    <a:pt x="416636" y="407238"/>
                  </a:lnTo>
                  <a:lnTo>
                    <a:pt x="415036" y="407174"/>
                  </a:lnTo>
                  <a:lnTo>
                    <a:pt x="404749" y="400786"/>
                  </a:lnTo>
                  <a:lnTo>
                    <a:pt x="404660" y="400596"/>
                  </a:lnTo>
                  <a:lnTo>
                    <a:pt x="404418" y="400189"/>
                  </a:lnTo>
                  <a:lnTo>
                    <a:pt x="404177" y="399783"/>
                  </a:lnTo>
                  <a:lnTo>
                    <a:pt x="300723" y="220611"/>
                  </a:lnTo>
                  <a:lnTo>
                    <a:pt x="300672" y="220484"/>
                  </a:lnTo>
                  <a:lnTo>
                    <a:pt x="300431" y="220091"/>
                  </a:lnTo>
                  <a:lnTo>
                    <a:pt x="299694" y="218630"/>
                  </a:lnTo>
                  <a:lnTo>
                    <a:pt x="299199" y="217347"/>
                  </a:lnTo>
                  <a:lnTo>
                    <a:pt x="298843" y="216001"/>
                  </a:lnTo>
                  <a:lnTo>
                    <a:pt x="298615" y="214630"/>
                  </a:lnTo>
                  <a:lnTo>
                    <a:pt x="298526" y="213258"/>
                  </a:lnTo>
                  <a:lnTo>
                    <a:pt x="298577" y="211874"/>
                  </a:lnTo>
                  <a:lnTo>
                    <a:pt x="300418" y="205981"/>
                  </a:lnTo>
                  <a:lnTo>
                    <a:pt x="300672" y="205574"/>
                  </a:lnTo>
                  <a:lnTo>
                    <a:pt x="404177" y="26263"/>
                  </a:lnTo>
                  <a:lnTo>
                    <a:pt x="415937" y="18808"/>
                  </a:lnTo>
                  <a:lnTo>
                    <a:pt x="416179" y="18808"/>
                  </a:lnTo>
                  <a:lnTo>
                    <a:pt x="416636" y="18808"/>
                  </a:lnTo>
                  <a:lnTo>
                    <a:pt x="417093" y="18808"/>
                  </a:lnTo>
                  <a:lnTo>
                    <a:pt x="624141" y="18808"/>
                  </a:lnTo>
                  <a:lnTo>
                    <a:pt x="624598" y="18808"/>
                  </a:lnTo>
                  <a:lnTo>
                    <a:pt x="626211" y="18872"/>
                  </a:lnTo>
                  <a:lnTo>
                    <a:pt x="636549" y="25387"/>
                  </a:lnTo>
                  <a:lnTo>
                    <a:pt x="636828" y="25857"/>
                  </a:lnTo>
                  <a:lnTo>
                    <a:pt x="637057" y="26276"/>
                  </a:lnTo>
                  <a:lnTo>
                    <a:pt x="740791" y="205968"/>
                  </a:lnTo>
                  <a:lnTo>
                    <a:pt x="750201" y="200545"/>
                  </a:lnTo>
                  <a:lnTo>
                    <a:pt x="757097" y="196570"/>
                  </a:lnTo>
                  <a:lnTo>
                    <a:pt x="756869" y="196164"/>
                  </a:lnTo>
                  <a:lnTo>
                    <a:pt x="653376" y="16929"/>
                  </a:lnTo>
                  <a:lnTo>
                    <a:pt x="653110" y="16459"/>
                  </a:lnTo>
                  <a:lnTo>
                    <a:pt x="652868" y="16052"/>
                  </a:lnTo>
                  <a:lnTo>
                    <a:pt x="625055" y="0"/>
                  </a:lnTo>
                  <a:lnTo>
                    <a:pt x="624611" y="0"/>
                  </a:lnTo>
                  <a:lnTo>
                    <a:pt x="624598" y="0"/>
                  </a:lnTo>
                  <a:lnTo>
                    <a:pt x="415010" y="0"/>
                  </a:lnTo>
                  <a:lnTo>
                    <a:pt x="411797" y="317"/>
                  </a:lnTo>
                  <a:lnTo>
                    <a:pt x="388442" y="15938"/>
                  </a:lnTo>
                  <a:lnTo>
                    <a:pt x="388137" y="16459"/>
                  </a:lnTo>
                  <a:lnTo>
                    <a:pt x="387883" y="16852"/>
                  </a:lnTo>
                  <a:lnTo>
                    <a:pt x="387794" y="17056"/>
                  </a:lnTo>
                  <a:lnTo>
                    <a:pt x="284391" y="196164"/>
                  </a:lnTo>
                  <a:lnTo>
                    <a:pt x="284149" y="196570"/>
                  </a:lnTo>
                  <a:lnTo>
                    <a:pt x="283908" y="196964"/>
                  </a:lnTo>
                  <a:lnTo>
                    <a:pt x="279692" y="213563"/>
                  </a:lnTo>
                  <a:lnTo>
                    <a:pt x="279908" y="216789"/>
                  </a:lnTo>
                  <a:lnTo>
                    <a:pt x="280441" y="219989"/>
                  </a:lnTo>
                  <a:lnTo>
                    <a:pt x="281266" y="223113"/>
                  </a:lnTo>
                  <a:lnTo>
                    <a:pt x="282409" y="226136"/>
                  </a:lnTo>
                  <a:lnTo>
                    <a:pt x="283768" y="228777"/>
                  </a:lnTo>
                  <a:lnTo>
                    <a:pt x="283908" y="229069"/>
                  </a:lnTo>
                  <a:lnTo>
                    <a:pt x="284048" y="229311"/>
                  </a:lnTo>
                  <a:lnTo>
                    <a:pt x="284137" y="229476"/>
                  </a:lnTo>
                  <a:lnTo>
                    <a:pt x="284378" y="229895"/>
                  </a:lnTo>
                  <a:lnTo>
                    <a:pt x="387807" y="409041"/>
                  </a:lnTo>
                  <a:lnTo>
                    <a:pt x="387883" y="409181"/>
                  </a:lnTo>
                  <a:lnTo>
                    <a:pt x="388137" y="409587"/>
                  </a:lnTo>
                  <a:lnTo>
                    <a:pt x="388366" y="410006"/>
                  </a:lnTo>
                  <a:lnTo>
                    <a:pt x="388937" y="410997"/>
                  </a:lnTo>
                  <a:lnTo>
                    <a:pt x="415988" y="426034"/>
                  </a:lnTo>
                  <a:lnTo>
                    <a:pt x="416179" y="426046"/>
                  </a:lnTo>
                  <a:lnTo>
                    <a:pt x="416356" y="426046"/>
                  </a:lnTo>
                  <a:lnTo>
                    <a:pt x="416636" y="426059"/>
                  </a:lnTo>
                  <a:lnTo>
                    <a:pt x="416636" y="426046"/>
                  </a:lnTo>
                  <a:lnTo>
                    <a:pt x="626237" y="426046"/>
                  </a:lnTo>
                  <a:lnTo>
                    <a:pt x="629437" y="425729"/>
                  </a:lnTo>
                  <a:lnTo>
                    <a:pt x="652780" y="410108"/>
                  </a:lnTo>
                  <a:lnTo>
                    <a:pt x="653110" y="409587"/>
                  </a:lnTo>
                  <a:lnTo>
                    <a:pt x="653326" y="409232"/>
                  </a:lnTo>
                  <a:lnTo>
                    <a:pt x="756869" y="229882"/>
                  </a:lnTo>
                  <a:lnTo>
                    <a:pt x="757110" y="229476"/>
                  </a:lnTo>
                  <a:lnTo>
                    <a:pt x="757339" y="229082"/>
                  </a:lnTo>
                  <a:lnTo>
                    <a:pt x="757897" y="228079"/>
                  </a:lnTo>
                  <a:lnTo>
                    <a:pt x="759244" y="225132"/>
                  </a:lnTo>
                  <a:lnTo>
                    <a:pt x="760298" y="222072"/>
                  </a:lnTo>
                  <a:lnTo>
                    <a:pt x="761022" y="218922"/>
                  </a:lnTo>
                  <a:lnTo>
                    <a:pt x="761428" y="215709"/>
                  </a:lnTo>
                  <a:lnTo>
                    <a:pt x="761555" y="212483"/>
                  </a:lnTo>
                  <a:close/>
                </a:path>
                <a:path w="1169034" h="661669">
                  <a:moveTo>
                    <a:pt x="1168781" y="447586"/>
                  </a:moveTo>
                  <a:lnTo>
                    <a:pt x="1164742" y="432498"/>
                  </a:lnTo>
                  <a:lnTo>
                    <a:pt x="1164577" y="432092"/>
                  </a:lnTo>
                  <a:lnTo>
                    <a:pt x="1164336" y="431685"/>
                  </a:lnTo>
                  <a:lnTo>
                    <a:pt x="1164094" y="431279"/>
                  </a:lnTo>
                  <a:lnTo>
                    <a:pt x="1060602" y="252044"/>
                  </a:lnTo>
                  <a:lnTo>
                    <a:pt x="1060348" y="251574"/>
                  </a:lnTo>
                  <a:lnTo>
                    <a:pt x="1060119" y="251167"/>
                  </a:lnTo>
                  <a:lnTo>
                    <a:pt x="1059548" y="250177"/>
                  </a:lnTo>
                  <a:lnTo>
                    <a:pt x="1057656" y="247548"/>
                  </a:lnTo>
                  <a:lnTo>
                    <a:pt x="1032751" y="235165"/>
                  </a:lnTo>
                  <a:lnTo>
                    <a:pt x="1032306" y="235115"/>
                  </a:lnTo>
                  <a:lnTo>
                    <a:pt x="1031849" y="235115"/>
                  </a:lnTo>
                  <a:lnTo>
                    <a:pt x="1031392" y="235115"/>
                  </a:lnTo>
                  <a:lnTo>
                    <a:pt x="1031265" y="235127"/>
                  </a:lnTo>
                  <a:lnTo>
                    <a:pt x="824458" y="235127"/>
                  </a:lnTo>
                  <a:lnTo>
                    <a:pt x="824331" y="235115"/>
                  </a:lnTo>
                  <a:lnTo>
                    <a:pt x="823887" y="235115"/>
                  </a:lnTo>
                  <a:lnTo>
                    <a:pt x="823429" y="235115"/>
                  </a:lnTo>
                  <a:lnTo>
                    <a:pt x="822248" y="235115"/>
                  </a:lnTo>
                  <a:lnTo>
                    <a:pt x="819035" y="235445"/>
                  </a:lnTo>
                  <a:lnTo>
                    <a:pt x="795705" y="251040"/>
                  </a:lnTo>
                  <a:lnTo>
                    <a:pt x="795616" y="251167"/>
                  </a:lnTo>
                  <a:lnTo>
                    <a:pt x="795375" y="251574"/>
                  </a:lnTo>
                  <a:lnTo>
                    <a:pt x="795134" y="251980"/>
                  </a:lnTo>
                  <a:lnTo>
                    <a:pt x="691616" y="431279"/>
                  </a:lnTo>
                  <a:lnTo>
                    <a:pt x="691375" y="431685"/>
                  </a:lnTo>
                  <a:lnTo>
                    <a:pt x="691134" y="432092"/>
                  </a:lnTo>
                  <a:lnTo>
                    <a:pt x="690587" y="433082"/>
                  </a:lnTo>
                  <a:lnTo>
                    <a:pt x="689229" y="436041"/>
                  </a:lnTo>
                  <a:lnTo>
                    <a:pt x="688187" y="439102"/>
                  </a:lnTo>
                  <a:lnTo>
                    <a:pt x="687463" y="442239"/>
                  </a:lnTo>
                  <a:lnTo>
                    <a:pt x="687057" y="445452"/>
                  </a:lnTo>
                  <a:lnTo>
                    <a:pt x="686930" y="448691"/>
                  </a:lnTo>
                  <a:lnTo>
                    <a:pt x="687158" y="451929"/>
                  </a:lnTo>
                  <a:lnTo>
                    <a:pt x="687679" y="455117"/>
                  </a:lnTo>
                  <a:lnTo>
                    <a:pt x="688505" y="458228"/>
                  </a:lnTo>
                  <a:lnTo>
                    <a:pt x="689648" y="461264"/>
                  </a:lnTo>
                  <a:lnTo>
                    <a:pt x="690956" y="463804"/>
                  </a:lnTo>
                  <a:lnTo>
                    <a:pt x="691134" y="464197"/>
                  </a:lnTo>
                  <a:lnTo>
                    <a:pt x="691375" y="464604"/>
                  </a:lnTo>
                  <a:lnTo>
                    <a:pt x="691616" y="465010"/>
                  </a:lnTo>
                  <a:lnTo>
                    <a:pt x="795108" y="644258"/>
                  </a:lnTo>
                  <a:lnTo>
                    <a:pt x="795375" y="644715"/>
                  </a:lnTo>
                  <a:lnTo>
                    <a:pt x="823214" y="661149"/>
                  </a:lnTo>
                  <a:lnTo>
                    <a:pt x="823429" y="661162"/>
                  </a:lnTo>
                  <a:lnTo>
                    <a:pt x="1032306" y="661162"/>
                  </a:lnTo>
                  <a:lnTo>
                    <a:pt x="1033233" y="661073"/>
                  </a:lnTo>
                  <a:lnTo>
                    <a:pt x="1041260" y="652221"/>
                  </a:lnTo>
                  <a:lnTo>
                    <a:pt x="1041260" y="651294"/>
                  </a:lnTo>
                  <a:lnTo>
                    <a:pt x="1032306" y="642353"/>
                  </a:lnTo>
                  <a:lnTo>
                    <a:pt x="1031862" y="642353"/>
                  </a:lnTo>
                  <a:lnTo>
                    <a:pt x="824331" y="642353"/>
                  </a:lnTo>
                  <a:lnTo>
                    <a:pt x="823887" y="642353"/>
                  </a:lnTo>
                  <a:lnTo>
                    <a:pt x="822274" y="642289"/>
                  </a:lnTo>
                  <a:lnTo>
                    <a:pt x="811898" y="635711"/>
                  </a:lnTo>
                  <a:lnTo>
                    <a:pt x="811657" y="635304"/>
                  </a:lnTo>
                  <a:lnTo>
                    <a:pt x="811415" y="634898"/>
                  </a:lnTo>
                  <a:lnTo>
                    <a:pt x="707910" y="455612"/>
                  </a:lnTo>
                  <a:lnTo>
                    <a:pt x="707682" y="455206"/>
                  </a:lnTo>
                  <a:lnTo>
                    <a:pt x="705777" y="448386"/>
                  </a:lnTo>
                  <a:lnTo>
                    <a:pt x="705815" y="447001"/>
                  </a:lnTo>
                  <a:lnTo>
                    <a:pt x="707669" y="441096"/>
                  </a:lnTo>
                  <a:lnTo>
                    <a:pt x="707910" y="440690"/>
                  </a:lnTo>
                  <a:lnTo>
                    <a:pt x="811377" y="261442"/>
                  </a:lnTo>
                  <a:lnTo>
                    <a:pt x="811657" y="260985"/>
                  </a:lnTo>
                  <a:lnTo>
                    <a:pt x="823188" y="253936"/>
                  </a:lnTo>
                  <a:lnTo>
                    <a:pt x="823429" y="253936"/>
                  </a:lnTo>
                  <a:lnTo>
                    <a:pt x="823887" y="253936"/>
                  </a:lnTo>
                  <a:lnTo>
                    <a:pt x="824331" y="253936"/>
                  </a:lnTo>
                  <a:lnTo>
                    <a:pt x="1031392" y="253936"/>
                  </a:lnTo>
                  <a:lnTo>
                    <a:pt x="1031849" y="253936"/>
                  </a:lnTo>
                  <a:lnTo>
                    <a:pt x="1033449" y="254000"/>
                  </a:lnTo>
                  <a:lnTo>
                    <a:pt x="1043762" y="260464"/>
                  </a:lnTo>
                  <a:lnTo>
                    <a:pt x="1044067" y="260985"/>
                  </a:lnTo>
                  <a:lnTo>
                    <a:pt x="1147737" y="440588"/>
                  </a:lnTo>
                  <a:lnTo>
                    <a:pt x="1149946" y="447903"/>
                  </a:lnTo>
                  <a:lnTo>
                    <a:pt x="1149896" y="449287"/>
                  </a:lnTo>
                  <a:lnTo>
                    <a:pt x="1147800" y="455599"/>
                  </a:lnTo>
                  <a:lnTo>
                    <a:pt x="1147432" y="456438"/>
                  </a:lnTo>
                  <a:lnTo>
                    <a:pt x="1147140" y="457301"/>
                  </a:lnTo>
                  <a:lnTo>
                    <a:pt x="1146924" y="458203"/>
                  </a:lnTo>
                  <a:lnTo>
                    <a:pt x="1146810" y="459130"/>
                  </a:lnTo>
                  <a:lnTo>
                    <a:pt x="1146784" y="460057"/>
                  </a:lnTo>
                  <a:lnTo>
                    <a:pt x="1146835" y="460984"/>
                  </a:lnTo>
                  <a:lnTo>
                    <a:pt x="1156335" y="469303"/>
                  </a:lnTo>
                  <a:lnTo>
                    <a:pt x="1157262" y="469265"/>
                  </a:lnTo>
                  <a:lnTo>
                    <a:pt x="1168666" y="450824"/>
                  </a:lnTo>
                  <a:lnTo>
                    <a:pt x="1168781" y="44758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058078" y="1953793"/>
              <a:ext cx="1006475" cy="852805"/>
            </a:xfrm>
            <a:custGeom>
              <a:avLst/>
              <a:gdLst/>
              <a:ahLst/>
              <a:cxnLst/>
              <a:rect l="l" t="t" r="r" b="b"/>
              <a:pathLst>
                <a:path w="1006475" h="852805">
                  <a:moveTo>
                    <a:pt x="1930" y="629081"/>
                  </a:moveTo>
                  <a:lnTo>
                    <a:pt x="1790" y="628992"/>
                  </a:lnTo>
                  <a:lnTo>
                    <a:pt x="1587" y="628891"/>
                  </a:lnTo>
                  <a:lnTo>
                    <a:pt x="1371" y="628827"/>
                  </a:lnTo>
                  <a:lnTo>
                    <a:pt x="1244" y="628815"/>
                  </a:lnTo>
                  <a:lnTo>
                    <a:pt x="1066" y="628815"/>
                  </a:lnTo>
                  <a:lnTo>
                    <a:pt x="901" y="628840"/>
                  </a:lnTo>
                  <a:lnTo>
                    <a:pt x="584" y="628967"/>
                  </a:lnTo>
                  <a:lnTo>
                    <a:pt x="444" y="629069"/>
                  </a:lnTo>
                  <a:lnTo>
                    <a:pt x="317" y="629196"/>
                  </a:lnTo>
                  <a:lnTo>
                    <a:pt x="165" y="629373"/>
                  </a:lnTo>
                  <a:lnTo>
                    <a:pt x="76" y="629577"/>
                  </a:lnTo>
                  <a:lnTo>
                    <a:pt x="12" y="629805"/>
                  </a:lnTo>
                  <a:lnTo>
                    <a:pt x="0" y="630097"/>
                  </a:lnTo>
                  <a:lnTo>
                    <a:pt x="25" y="630262"/>
                  </a:lnTo>
                  <a:lnTo>
                    <a:pt x="139" y="630529"/>
                  </a:lnTo>
                  <a:lnTo>
                    <a:pt x="215" y="630669"/>
                  </a:lnTo>
                  <a:lnTo>
                    <a:pt x="381" y="630859"/>
                  </a:lnTo>
                  <a:lnTo>
                    <a:pt x="1930" y="629081"/>
                  </a:lnTo>
                  <a:close/>
                </a:path>
                <a:path w="1006475" h="852805">
                  <a:moveTo>
                    <a:pt x="181063" y="779399"/>
                  </a:moveTo>
                  <a:lnTo>
                    <a:pt x="1930" y="629081"/>
                  </a:lnTo>
                  <a:lnTo>
                    <a:pt x="431" y="630885"/>
                  </a:lnTo>
                  <a:lnTo>
                    <a:pt x="179565" y="781202"/>
                  </a:lnTo>
                  <a:lnTo>
                    <a:pt x="181063" y="779399"/>
                  </a:lnTo>
                  <a:close/>
                </a:path>
                <a:path w="1006475" h="852805">
                  <a:moveTo>
                    <a:pt x="181495" y="780211"/>
                  </a:moveTo>
                  <a:lnTo>
                    <a:pt x="181470" y="780034"/>
                  </a:lnTo>
                  <a:lnTo>
                    <a:pt x="181394" y="779818"/>
                  </a:lnTo>
                  <a:lnTo>
                    <a:pt x="181279" y="779627"/>
                  </a:lnTo>
                  <a:lnTo>
                    <a:pt x="181114" y="779449"/>
                  </a:lnTo>
                  <a:lnTo>
                    <a:pt x="179565" y="781202"/>
                  </a:lnTo>
                  <a:lnTo>
                    <a:pt x="179705" y="781304"/>
                  </a:lnTo>
                  <a:lnTo>
                    <a:pt x="179908" y="781405"/>
                  </a:lnTo>
                  <a:lnTo>
                    <a:pt x="180124" y="781469"/>
                  </a:lnTo>
                  <a:lnTo>
                    <a:pt x="180251" y="781481"/>
                  </a:lnTo>
                  <a:lnTo>
                    <a:pt x="180428" y="781481"/>
                  </a:lnTo>
                  <a:lnTo>
                    <a:pt x="180594" y="781456"/>
                  </a:lnTo>
                  <a:lnTo>
                    <a:pt x="180809" y="781380"/>
                  </a:lnTo>
                  <a:lnTo>
                    <a:pt x="181013" y="781253"/>
                  </a:lnTo>
                  <a:lnTo>
                    <a:pt x="181178" y="781113"/>
                  </a:lnTo>
                  <a:lnTo>
                    <a:pt x="181330" y="780923"/>
                  </a:lnTo>
                  <a:lnTo>
                    <a:pt x="181419" y="780719"/>
                  </a:lnTo>
                  <a:lnTo>
                    <a:pt x="181495" y="780440"/>
                  </a:lnTo>
                  <a:lnTo>
                    <a:pt x="181495" y="780211"/>
                  </a:lnTo>
                  <a:close/>
                </a:path>
                <a:path w="1006475" h="852805">
                  <a:moveTo>
                    <a:pt x="220319" y="105803"/>
                  </a:moveTo>
                  <a:lnTo>
                    <a:pt x="220141" y="105803"/>
                  </a:lnTo>
                  <a:lnTo>
                    <a:pt x="219811" y="105841"/>
                  </a:lnTo>
                  <a:lnTo>
                    <a:pt x="216877" y="108661"/>
                  </a:lnTo>
                  <a:lnTo>
                    <a:pt x="216839" y="108813"/>
                  </a:lnTo>
                  <a:lnTo>
                    <a:pt x="216801" y="109169"/>
                  </a:lnTo>
                  <a:lnTo>
                    <a:pt x="216801" y="109512"/>
                  </a:lnTo>
                  <a:lnTo>
                    <a:pt x="218363" y="112255"/>
                  </a:lnTo>
                  <a:lnTo>
                    <a:pt x="218516" y="112369"/>
                  </a:lnTo>
                  <a:lnTo>
                    <a:pt x="220141" y="112864"/>
                  </a:lnTo>
                  <a:lnTo>
                    <a:pt x="220319" y="112864"/>
                  </a:lnTo>
                  <a:lnTo>
                    <a:pt x="220319" y="105803"/>
                  </a:lnTo>
                  <a:close/>
                </a:path>
                <a:path w="1006475" h="852805">
                  <a:moveTo>
                    <a:pt x="223862" y="62141"/>
                  </a:moveTo>
                  <a:lnTo>
                    <a:pt x="221665" y="59055"/>
                  </a:lnTo>
                  <a:lnTo>
                    <a:pt x="221526" y="58991"/>
                  </a:lnTo>
                  <a:lnTo>
                    <a:pt x="221183" y="58889"/>
                  </a:lnTo>
                  <a:lnTo>
                    <a:pt x="220853" y="58826"/>
                  </a:lnTo>
                  <a:lnTo>
                    <a:pt x="220497" y="58788"/>
                  </a:lnTo>
                  <a:lnTo>
                    <a:pt x="220345" y="58788"/>
                  </a:lnTo>
                  <a:lnTo>
                    <a:pt x="185064" y="58775"/>
                  </a:lnTo>
                  <a:lnTo>
                    <a:pt x="184886" y="58788"/>
                  </a:lnTo>
                  <a:lnTo>
                    <a:pt x="183108" y="59385"/>
                  </a:lnTo>
                  <a:lnTo>
                    <a:pt x="182956" y="59474"/>
                  </a:lnTo>
                  <a:lnTo>
                    <a:pt x="182689" y="59702"/>
                  </a:lnTo>
                  <a:lnTo>
                    <a:pt x="182232" y="60210"/>
                  </a:lnTo>
                  <a:lnTo>
                    <a:pt x="182143" y="60363"/>
                  </a:lnTo>
                  <a:lnTo>
                    <a:pt x="182041" y="60502"/>
                  </a:lnTo>
                  <a:lnTo>
                    <a:pt x="181876" y="60807"/>
                  </a:lnTo>
                  <a:lnTo>
                    <a:pt x="181800" y="60972"/>
                  </a:lnTo>
                  <a:lnTo>
                    <a:pt x="181635" y="61468"/>
                  </a:lnTo>
                  <a:lnTo>
                    <a:pt x="181546" y="62141"/>
                  </a:lnTo>
                  <a:lnTo>
                    <a:pt x="181546" y="62484"/>
                  </a:lnTo>
                  <a:lnTo>
                    <a:pt x="183108" y="65239"/>
                  </a:lnTo>
                  <a:lnTo>
                    <a:pt x="183248" y="65354"/>
                  </a:lnTo>
                  <a:lnTo>
                    <a:pt x="183718" y="65582"/>
                  </a:lnTo>
                  <a:lnTo>
                    <a:pt x="184213" y="65747"/>
                  </a:lnTo>
                  <a:lnTo>
                    <a:pt x="184556" y="65811"/>
                  </a:lnTo>
                  <a:lnTo>
                    <a:pt x="184886" y="65849"/>
                  </a:lnTo>
                  <a:lnTo>
                    <a:pt x="185064" y="65849"/>
                  </a:lnTo>
                  <a:lnTo>
                    <a:pt x="220319" y="65836"/>
                  </a:lnTo>
                  <a:lnTo>
                    <a:pt x="220497" y="65849"/>
                  </a:lnTo>
                  <a:lnTo>
                    <a:pt x="220853" y="65811"/>
                  </a:lnTo>
                  <a:lnTo>
                    <a:pt x="221183" y="65747"/>
                  </a:lnTo>
                  <a:lnTo>
                    <a:pt x="221526" y="65633"/>
                  </a:lnTo>
                  <a:lnTo>
                    <a:pt x="221665" y="65570"/>
                  </a:lnTo>
                  <a:lnTo>
                    <a:pt x="221843" y="65506"/>
                  </a:lnTo>
                  <a:lnTo>
                    <a:pt x="222135" y="65354"/>
                  </a:lnTo>
                  <a:lnTo>
                    <a:pt x="222288" y="65252"/>
                  </a:lnTo>
                  <a:lnTo>
                    <a:pt x="222707" y="64935"/>
                  </a:lnTo>
                  <a:lnTo>
                    <a:pt x="222821" y="64808"/>
                  </a:lnTo>
                  <a:lnTo>
                    <a:pt x="222948" y="64693"/>
                  </a:lnTo>
                  <a:lnTo>
                    <a:pt x="223164" y="64414"/>
                  </a:lnTo>
                  <a:lnTo>
                    <a:pt x="223253" y="64274"/>
                  </a:lnTo>
                  <a:lnTo>
                    <a:pt x="223367" y="64135"/>
                  </a:lnTo>
                  <a:lnTo>
                    <a:pt x="223532" y="63830"/>
                  </a:lnTo>
                  <a:lnTo>
                    <a:pt x="223761" y="63169"/>
                  </a:lnTo>
                  <a:lnTo>
                    <a:pt x="223786" y="62992"/>
                  </a:lnTo>
                  <a:lnTo>
                    <a:pt x="223824" y="62839"/>
                  </a:lnTo>
                  <a:lnTo>
                    <a:pt x="223862" y="62484"/>
                  </a:lnTo>
                  <a:lnTo>
                    <a:pt x="223862" y="62141"/>
                  </a:lnTo>
                  <a:close/>
                </a:path>
                <a:path w="1006475" h="852805">
                  <a:moveTo>
                    <a:pt x="241490" y="126974"/>
                  </a:moveTo>
                  <a:lnTo>
                    <a:pt x="234442" y="126974"/>
                  </a:lnTo>
                  <a:lnTo>
                    <a:pt x="234442" y="127152"/>
                  </a:lnTo>
                  <a:lnTo>
                    <a:pt x="236791" y="130289"/>
                  </a:lnTo>
                  <a:lnTo>
                    <a:pt x="237109" y="130416"/>
                  </a:lnTo>
                  <a:lnTo>
                    <a:pt x="237286" y="130429"/>
                  </a:lnTo>
                  <a:lnTo>
                    <a:pt x="237451" y="130467"/>
                  </a:lnTo>
                  <a:lnTo>
                    <a:pt x="237794" y="130505"/>
                  </a:lnTo>
                  <a:lnTo>
                    <a:pt x="238150" y="130505"/>
                  </a:lnTo>
                  <a:lnTo>
                    <a:pt x="238480" y="130467"/>
                  </a:lnTo>
                  <a:lnTo>
                    <a:pt x="238658" y="130429"/>
                  </a:lnTo>
                  <a:lnTo>
                    <a:pt x="238810" y="130416"/>
                  </a:lnTo>
                  <a:lnTo>
                    <a:pt x="240461" y="129463"/>
                  </a:lnTo>
                  <a:lnTo>
                    <a:pt x="240588" y="129349"/>
                  </a:lnTo>
                  <a:lnTo>
                    <a:pt x="240804" y="129082"/>
                  </a:lnTo>
                  <a:lnTo>
                    <a:pt x="240893" y="128930"/>
                  </a:lnTo>
                  <a:lnTo>
                    <a:pt x="240995" y="128790"/>
                  </a:lnTo>
                  <a:lnTo>
                    <a:pt x="241160" y="128473"/>
                  </a:lnTo>
                  <a:lnTo>
                    <a:pt x="241401" y="127838"/>
                  </a:lnTo>
                  <a:lnTo>
                    <a:pt x="241414" y="127660"/>
                  </a:lnTo>
                  <a:lnTo>
                    <a:pt x="241452" y="127495"/>
                  </a:lnTo>
                  <a:lnTo>
                    <a:pt x="241490" y="127152"/>
                  </a:lnTo>
                  <a:lnTo>
                    <a:pt x="241490" y="126974"/>
                  </a:lnTo>
                  <a:close/>
                </a:path>
                <a:path w="1006475" h="852805">
                  <a:moveTo>
                    <a:pt x="259118" y="109169"/>
                  </a:moveTo>
                  <a:lnTo>
                    <a:pt x="258089" y="106845"/>
                  </a:lnTo>
                  <a:lnTo>
                    <a:pt x="257975" y="106718"/>
                  </a:lnTo>
                  <a:lnTo>
                    <a:pt x="255765" y="105803"/>
                  </a:lnTo>
                  <a:lnTo>
                    <a:pt x="255587" y="105803"/>
                  </a:lnTo>
                  <a:lnTo>
                    <a:pt x="241490" y="105816"/>
                  </a:lnTo>
                  <a:lnTo>
                    <a:pt x="241490" y="91706"/>
                  </a:lnTo>
                  <a:lnTo>
                    <a:pt x="241490" y="91528"/>
                  </a:lnTo>
                  <a:lnTo>
                    <a:pt x="241401" y="90855"/>
                  </a:lnTo>
                  <a:lnTo>
                    <a:pt x="241223" y="90360"/>
                  </a:lnTo>
                  <a:lnTo>
                    <a:pt x="240995" y="89890"/>
                  </a:lnTo>
                  <a:lnTo>
                    <a:pt x="240893" y="89750"/>
                  </a:lnTo>
                  <a:lnTo>
                    <a:pt x="240804" y="89598"/>
                  </a:lnTo>
                  <a:lnTo>
                    <a:pt x="240588" y="89331"/>
                  </a:lnTo>
                  <a:lnTo>
                    <a:pt x="240461" y="89217"/>
                  </a:lnTo>
                  <a:lnTo>
                    <a:pt x="240347" y="89090"/>
                  </a:lnTo>
                  <a:lnTo>
                    <a:pt x="238137" y="88188"/>
                  </a:lnTo>
                  <a:lnTo>
                    <a:pt x="237794" y="88188"/>
                  </a:lnTo>
                  <a:lnTo>
                    <a:pt x="234518" y="91020"/>
                  </a:lnTo>
                  <a:lnTo>
                    <a:pt x="234467" y="91198"/>
                  </a:lnTo>
                  <a:lnTo>
                    <a:pt x="234442" y="91528"/>
                  </a:lnTo>
                  <a:lnTo>
                    <a:pt x="234442" y="91694"/>
                  </a:lnTo>
                  <a:lnTo>
                    <a:pt x="234442" y="105816"/>
                  </a:lnTo>
                  <a:lnTo>
                    <a:pt x="220332" y="105816"/>
                  </a:lnTo>
                  <a:lnTo>
                    <a:pt x="220332" y="112877"/>
                  </a:lnTo>
                  <a:lnTo>
                    <a:pt x="234442" y="112877"/>
                  </a:lnTo>
                  <a:lnTo>
                    <a:pt x="234442" y="126961"/>
                  </a:lnTo>
                  <a:lnTo>
                    <a:pt x="241490" y="126961"/>
                  </a:lnTo>
                  <a:lnTo>
                    <a:pt x="241490" y="112877"/>
                  </a:lnTo>
                  <a:lnTo>
                    <a:pt x="255612" y="112877"/>
                  </a:lnTo>
                  <a:lnTo>
                    <a:pt x="255765" y="112864"/>
                  </a:lnTo>
                  <a:lnTo>
                    <a:pt x="256108" y="112826"/>
                  </a:lnTo>
                  <a:lnTo>
                    <a:pt x="258521" y="111290"/>
                  </a:lnTo>
                  <a:lnTo>
                    <a:pt x="258622" y="111150"/>
                  </a:lnTo>
                  <a:lnTo>
                    <a:pt x="258800" y="110845"/>
                  </a:lnTo>
                  <a:lnTo>
                    <a:pt x="259029" y="110185"/>
                  </a:lnTo>
                  <a:lnTo>
                    <a:pt x="259092" y="109855"/>
                  </a:lnTo>
                  <a:lnTo>
                    <a:pt x="259118" y="109512"/>
                  </a:lnTo>
                  <a:lnTo>
                    <a:pt x="259118" y="109169"/>
                  </a:lnTo>
                  <a:close/>
                </a:path>
                <a:path w="1006475" h="852805">
                  <a:moveTo>
                    <a:pt x="282638" y="26873"/>
                  </a:moveTo>
                  <a:lnTo>
                    <a:pt x="282613" y="26530"/>
                  </a:lnTo>
                  <a:lnTo>
                    <a:pt x="282562" y="26352"/>
                  </a:lnTo>
                  <a:lnTo>
                    <a:pt x="282549" y="26187"/>
                  </a:lnTo>
                  <a:lnTo>
                    <a:pt x="279285" y="23520"/>
                  </a:lnTo>
                  <a:lnTo>
                    <a:pt x="279107" y="23520"/>
                  </a:lnTo>
                  <a:lnTo>
                    <a:pt x="265010" y="23520"/>
                  </a:lnTo>
                  <a:lnTo>
                    <a:pt x="265010" y="9410"/>
                  </a:lnTo>
                  <a:lnTo>
                    <a:pt x="264998" y="9245"/>
                  </a:lnTo>
                  <a:lnTo>
                    <a:pt x="263436" y="6489"/>
                  </a:lnTo>
                  <a:lnTo>
                    <a:pt x="263296" y="6388"/>
                  </a:lnTo>
                  <a:lnTo>
                    <a:pt x="262991" y="6223"/>
                  </a:lnTo>
                  <a:lnTo>
                    <a:pt x="262813" y="6146"/>
                  </a:lnTo>
                  <a:lnTo>
                    <a:pt x="262331" y="5981"/>
                  </a:lnTo>
                  <a:lnTo>
                    <a:pt x="262153" y="5969"/>
                  </a:lnTo>
                  <a:lnTo>
                    <a:pt x="261988" y="5930"/>
                  </a:lnTo>
                  <a:lnTo>
                    <a:pt x="261645" y="5892"/>
                  </a:lnTo>
                  <a:lnTo>
                    <a:pt x="261302" y="5892"/>
                  </a:lnTo>
                  <a:lnTo>
                    <a:pt x="260959" y="5930"/>
                  </a:lnTo>
                  <a:lnTo>
                    <a:pt x="260781" y="5969"/>
                  </a:lnTo>
                  <a:lnTo>
                    <a:pt x="260616" y="5981"/>
                  </a:lnTo>
                  <a:lnTo>
                    <a:pt x="257949" y="9245"/>
                  </a:lnTo>
                  <a:lnTo>
                    <a:pt x="257949" y="9423"/>
                  </a:lnTo>
                  <a:lnTo>
                    <a:pt x="257962" y="23520"/>
                  </a:lnTo>
                  <a:lnTo>
                    <a:pt x="243852" y="23520"/>
                  </a:lnTo>
                  <a:lnTo>
                    <a:pt x="243662" y="23533"/>
                  </a:lnTo>
                  <a:lnTo>
                    <a:pt x="240322" y="26885"/>
                  </a:lnTo>
                  <a:lnTo>
                    <a:pt x="240322" y="27228"/>
                  </a:lnTo>
                  <a:lnTo>
                    <a:pt x="240360" y="27571"/>
                  </a:lnTo>
                  <a:lnTo>
                    <a:pt x="240398" y="27736"/>
                  </a:lnTo>
                  <a:lnTo>
                    <a:pt x="240423" y="27914"/>
                  </a:lnTo>
                  <a:lnTo>
                    <a:pt x="243662" y="30581"/>
                  </a:lnTo>
                  <a:lnTo>
                    <a:pt x="243852" y="30581"/>
                  </a:lnTo>
                  <a:lnTo>
                    <a:pt x="257962" y="30568"/>
                  </a:lnTo>
                  <a:lnTo>
                    <a:pt x="257962" y="44678"/>
                  </a:lnTo>
                  <a:lnTo>
                    <a:pt x="257949" y="44856"/>
                  </a:lnTo>
                  <a:lnTo>
                    <a:pt x="258978" y="47167"/>
                  </a:lnTo>
                  <a:lnTo>
                    <a:pt x="259092" y="47294"/>
                  </a:lnTo>
                  <a:lnTo>
                    <a:pt x="259372" y="47510"/>
                  </a:lnTo>
                  <a:lnTo>
                    <a:pt x="259956" y="47879"/>
                  </a:lnTo>
                  <a:lnTo>
                    <a:pt x="260616" y="48107"/>
                  </a:lnTo>
                  <a:lnTo>
                    <a:pt x="261302" y="48196"/>
                  </a:lnTo>
                  <a:lnTo>
                    <a:pt x="261658" y="48196"/>
                  </a:lnTo>
                  <a:lnTo>
                    <a:pt x="263436" y="47599"/>
                  </a:lnTo>
                  <a:lnTo>
                    <a:pt x="263588" y="47510"/>
                  </a:lnTo>
                  <a:lnTo>
                    <a:pt x="263842" y="47294"/>
                  </a:lnTo>
                  <a:lnTo>
                    <a:pt x="264083" y="47053"/>
                  </a:lnTo>
                  <a:lnTo>
                    <a:pt x="264312" y="46786"/>
                  </a:lnTo>
                  <a:lnTo>
                    <a:pt x="264401" y="46634"/>
                  </a:lnTo>
                  <a:lnTo>
                    <a:pt x="264502" y="46494"/>
                  </a:lnTo>
                  <a:lnTo>
                    <a:pt x="264680" y="46189"/>
                  </a:lnTo>
                  <a:lnTo>
                    <a:pt x="264731" y="46012"/>
                  </a:lnTo>
                  <a:lnTo>
                    <a:pt x="264795" y="45859"/>
                  </a:lnTo>
                  <a:lnTo>
                    <a:pt x="264896" y="45529"/>
                  </a:lnTo>
                  <a:lnTo>
                    <a:pt x="264960" y="45186"/>
                  </a:lnTo>
                  <a:lnTo>
                    <a:pt x="264998" y="44856"/>
                  </a:lnTo>
                  <a:lnTo>
                    <a:pt x="264998" y="44678"/>
                  </a:lnTo>
                  <a:lnTo>
                    <a:pt x="265010" y="30568"/>
                  </a:lnTo>
                  <a:lnTo>
                    <a:pt x="279107" y="30568"/>
                  </a:lnTo>
                  <a:lnTo>
                    <a:pt x="279285" y="30568"/>
                  </a:lnTo>
                  <a:lnTo>
                    <a:pt x="282562" y="27724"/>
                  </a:lnTo>
                  <a:lnTo>
                    <a:pt x="282613" y="27559"/>
                  </a:lnTo>
                  <a:lnTo>
                    <a:pt x="282638" y="27216"/>
                  </a:lnTo>
                  <a:lnTo>
                    <a:pt x="282638" y="26873"/>
                  </a:lnTo>
                  <a:close/>
                </a:path>
                <a:path w="1006475" h="852805">
                  <a:moveTo>
                    <a:pt x="290868" y="82296"/>
                  </a:moveTo>
                  <a:lnTo>
                    <a:pt x="290690" y="82296"/>
                  </a:lnTo>
                  <a:lnTo>
                    <a:pt x="290347" y="82334"/>
                  </a:lnTo>
                  <a:lnTo>
                    <a:pt x="287934" y="83870"/>
                  </a:lnTo>
                  <a:lnTo>
                    <a:pt x="287832" y="84010"/>
                  </a:lnTo>
                  <a:lnTo>
                    <a:pt x="287655" y="84315"/>
                  </a:lnTo>
                  <a:lnTo>
                    <a:pt x="287426" y="84963"/>
                  </a:lnTo>
                  <a:lnTo>
                    <a:pt x="287362" y="85318"/>
                  </a:lnTo>
                  <a:lnTo>
                    <a:pt x="287337" y="85648"/>
                  </a:lnTo>
                  <a:lnTo>
                    <a:pt x="287337" y="86004"/>
                  </a:lnTo>
                  <a:lnTo>
                    <a:pt x="290690" y="89344"/>
                  </a:lnTo>
                  <a:lnTo>
                    <a:pt x="290868" y="89344"/>
                  </a:lnTo>
                  <a:lnTo>
                    <a:pt x="290868" y="82296"/>
                  </a:lnTo>
                  <a:close/>
                </a:path>
                <a:path w="1006475" h="852805">
                  <a:moveTo>
                    <a:pt x="312026" y="103466"/>
                  </a:moveTo>
                  <a:lnTo>
                    <a:pt x="304977" y="103466"/>
                  </a:lnTo>
                  <a:lnTo>
                    <a:pt x="304977" y="103644"/>
                  </a:lnTo>
                  <a:lnTo>
                    <a:pt x="306006" y="105956"/>
                  </a:lnTo>
                  <a:lnTo>
                    <a:pt x="306120" y="106083"/>
                  </a:lnTo>
                  <a:lnTo>
                    <a:pt x="306387" y="106311"/>
                  </a:lnTo>
                  <a:lnTo>
                    <a:pt x="306539" y="106400"/>
                  </a:lnTo>
                  <a:lnTo>
                    <a:pt x="306679" y="106502"/>
                  </a:lnTo>
                  <a:lnTo>
                    <a:pt x="306984" y="106667"/>
                  </a:lnTo>
                  <a:lnTo>
                    <a:pt x="307657" y="106908"/>
                  </a:lnTo>
                  <a:lnTo>
                    <a:pt x="307822" y="106921"/>
                  </a:lnTo>
                  <a:lnTo>
                    <a:pt x="307987" y="106959"/>
                  </a:lnTo>
                  <a:lnTo>
                    <a:pt x="308330" y="106997"/>
                  </a:lnTo>
                  <a:lnTo>
                    <a:pt x="308673" y="106997"/>
                  </a:lnTo>
                  <a:lnTo>
                    <a:pt x="309016" y="106959"/>
                  </a:lnTo>
                  <a:lnTo>
                    <a:pt x="309194" y="106921"/>
                  </a:lnTo>
                  <a:lnTo>
                    <a:pt x="309359" y="106908"/>
                  </a:lnTo>
                  <a:lnTo>
                    <a:pt x="309689" y="106794"/>
                  </a:lnTo>
                  <a:lnTo>
                    <a:pt x="310007" y="106667"/>
                  </a:lnTo>
                  <a:lnTo>
                    <a:pt x="310311" y="106502"/>
                  </a:lnTo>
                  <a:lnTo>
                    <a:pt x="310451" y="106400"/>
                  </a:lnTo>
                  <a:lnTo>
                    <a:pt x="310603" y="106311"/>
                  </a:lnTo>
                  <a:lnTo>
                    <a:pt x="310870" y="106083"/>
                  </a:lnTo>
                  <a:lnTo>
                    <a:pt x="310997" y="105956"/>
                  </a:lnTo>
                  <a:lnTo>
                    <a:pt x="311124" y="105854"/>
                  </a:lnTo>
                  <a:lnTo>
                    <a:pt x="311327" y="105562"/>
                  </a:lnTo>
                  <a:lnTo>
                    <a:pt x="311429" y="105435"/>
                  </a:lnTo>
                  <a:lnTo>
                    <a:pt x="311531" y="105283"/>
                  </a:lnTo>
                  <a:lnTo>
                    <a:pt x="311696" y="104978"/>
                  </a:lnTo>
                  <a:lnTo>
                    <a:pt x="311823" y="104660"/>
                  </a:lnTo>
                  <a:lnTo>
                    <a:pt x="311924" y="104330"/>
                  </a:lnTo>
                  <a:lnTo>
                    <a:pt x="311950" y="104165"/>
                  </a:lnTo>
                  <a:lnTo>
                    <a:pt x="312000" y="103987"/>
                  </a:lnTo>
                  <a:lnTo>
                    <a:pt x="312026" y="103644"/>
                  </a:lnTo>
                  <a:lnTo>
                    <a:pt x="312026" y="103466"/>
                  </a:lnTo>
                  <a:close/>
                </a:path>
                <a:path w="1006475" h="852805">
                  <a:moveTo>
                    <a:pt x="321462" y="699020"/>
                  </a:moveTo>
                  <a:lnTo>
                    <a:pt x="280885" y="468972"/>
                  </a:lnTo>
                  <a:lnTo>
                    <a:pt x="280860" y="468782"/>
                  </a:lnTo>
                  <a:lnTo>
                    <a:pt x="280784" y="468579"/>
                  </a:lnTo>
                  <a:lnTo>
                    <a:pt x="280631" y="468388"/>
                  </a:lnTo>
                  <a:lnTo>
                    <a:pt x="280377" y="468172"/>
                  </a:lnTo>
                  <a:lnTo>
                    <a:pt x="280225" y="468096"/>
                  </a:lnTo>
                  <a:lnTo>
                    <a:pt x="280073" y="468033"/>
                  </a:lnTo>
                  <a:lnTo>
                    <a:pt x="279946" y="468007"/>
                  </a:lnTo>
                  <a:lnTo>
                    <a:pt x="279781" y="467982"/>
                  </a:lnTo>
                  <a:lnTo>
                    <a:pt x="279603" y="468007"/>
                  </a:lnTo>
                  <a:lnTo>
                    <a:pt x="279323" y="468058"/>
                  </a:lnTo>
                  <a:lnTo>
                    <a:pt x="279171" y="468134"/>
                  </a:lnTo>
                  <a:lnTo>
                    <a:pt x="278930" y="468312"/>
                  </a:lnTo>
                  <a:lnTo>
                    <a:pt x="278790" y="468490"/>
                  </a:lnTo>
                  <a:lnTo>
                    <a:pt x="278701" y="468630"/>
                  </a:lnTo>
                  <a:lnTo>
                    <a:pt x="278612" y="468858"/>
                  </a:lnTo>
                  <a:lnTo>
                    <a:pt x="278574" y="469087"/>
                  </a:lnTo>
                  <a:lnTo>
                    <a:pt x="278574" y="469303"/>
                  </a:lnTo>
                  <a:lnTo>
                    <a:pt x="319151" y="699439"/>
                  </a:lnTo>
                  <a:lnTo>
                    <a:pt x="321462" y="699020"/>
                  </a:lnTo>
                  <a:close/>
                </a:path>
                <a:path w="1006475" h="852805">
                  <a:moveTo>
                    <a:pt x="321487" y="699096"/>
                  </a:moveTo>
                  <a:lnTo>
                    <a:pt x="319151" y="699452"/>
                  </a:lnTo>
                  <a:lnTo>
                    <a:pt x="319214" y="699655"/>
                  </a:lnTo>
                  <a:lnTo>
                    <a:pt x="319278" y="699833"/>
                  </a:lnTo>
                  <a:lnTo>
                    <a:pt x="319417" y="700011"/>
                  </a:lnTo>
                  <a:lnTo>
                    <a:pt x="319684" y="700239"/>
                  </a:lnTo>
                  <a:lnTo>
                    <a:pt x="319874" y="700341"/>
                  </a:lnTo>
                  <a:lnTo>
                    <a:pt x="320052" y="700379"/>
                  </a:lnTo>
                  <a:lnTo>
                    <a:pt x="320230" y="700417"/>
                  </a:lnTo>
                  <a:lnTo>
                    <a:pt x="320459" y="700405"/>
                  </a:lnTo>
                  <a:lnTo>
                    <a:pt x="320675" y="700366"/>
                  </a:lnTo>
                  <a:lnTo>
                    <a:pt x="320890" y="700265"/>
                  </a:lnTo>
                  <a:lnTo>
                    <a:pt x="321081" y="700138"/>
                  </a:lnTo>
                  <a:lnTo>
                    <a:pt x="321233" y="699973"/>
                  </a:lnTo>
                  <a:lnTo>
                    <a:pt x="321360" y="699770"/>
                  </a:lnTo>
                  <a:lnTo>
                    <a:pt x="321437" y="699554"/>
                  </a:lnTo>
                  <a:lnTo>
                    <a:pt x="321487" y="699325"/>
                  </a:lnTo>
                  <a:lnTo>
                    <a:pt x="321487" y="699096"/>
                  </a:lnTo>
                  <a:close/>
                </a:path>
                <a:path w="1006475" h="852805">
                  <a:moveTo>
                    <a:pt x="329666" y="85648"/>
                  </a:moveTo>
                  <a:lnTo>
                    <a:pt x="329057" y="83870"/>
                  </a:lnTo>
                  <a:lnTo>
                    <a:pt x="328980" y="83731"/>
                  </a:lnTo>
                  <a:lnTo>
                    <a:pt x="326326" y="82296"/>
                  </a:lnTo>
                  <a:lnTo>
                    <a:pt x="326161" y="82296"/>
                  </a:lnTo>
                  <a:lnTo>
                    <a:pt x="312039" y="82296"/>
                  </a:lnTo>
                  <a:lnTo>
                    <a:pt x="312039" y="68173"/>
                  </a:lnTo>
                  <a:lnTo>
                    <a:pt x="312026" y="68008"/>
                  </a:lnTo>
                  <a:lnTo>
                    <a:pt x="312000" y="67678"/>
                  </a:lnTo>
                  <a:lnTo>
                    <a:pt x="310451" y="65265"/>
                  </a:lnTo>
                  <a:lnTo>
                    <a:pt x="310311" y="65163"/>
                  </a:lnTo>
                  <a:lnTo>
                    <a:pt x="310019" y="64985"/>
                  </a:lnTo>
                  <a:lnTo>
                    <a:pt x="309359" y="64757"/>
                  </a:lnTo>
                  <a:lnTo>
                    <a:pt x="308673" y="64668"/>
                  </a:lnTo>
                  <a:lnTo>
                    <a:pt x="308317" y="64668"/>
                  </a:lnTo>
                  <a:lnTo>
                    <a:pt x="307657" y="64757"/>
                  </a:lnTo>
                  <a:lnTo>
                    <a:pt x="306997" y="64985"/>
                  </a:lnTo>
                  <a:lnTo>
                    <a:pt x="306679" y="65163"/>
                  </a:lnTo>
                  <a:lnTo>
                    <a:pt x="306539" y="65265"/>
                  </a:lnTo>
                  <a:lnTo>
                    <a:pt x="306387" y="65354"/>
                  </a:lnTo>
                  <a:lnTo>
                    <a:pt x="305054" y="67500"/>
                  </a:lnTo>
                  <a:lnTo>
                    <a:pt x="305015" y="67678"/>
                  </a:lnTo>
                  <a:lnTo>
                    <a:pt x="304977" y="68008"/>
                  </a:lnTo>
                  <a:lnTo>
                    <a:pt x="304977" y="68186"/>
                  </a:lnTo>
                  <a:lnTo>
                    <a:pt x="304990" y="82296"/>
                  </a:lnTo>
                  <a:lnTo>
                    <a:pt x="290880" y="82296"/>
                  </a:lnTo>
                  <a:lnTo>
                    <a:pt x="290880" y="89344"/>
                  </a:lnTo>
                  <a:lnTo>
                    <a:pt x="304990" y="89344"/>
                  </a:lnTo>
                  <a:lnTo>
                    <a:pt x="304990" y="103454"/>
                  </a:lnTo>
                  <a:lnTo>
                    <a:pt x="312039" y="103454"/>
                  </a:lnTo>
                  <a:lnTo>
                    <a:pt x="312039" y="89344"/>
                  </a:lnTo>
                  <a:lnTo>
                    <a:pt x="326148" y="89344"/>
                  </a:lnTo>
                  <a:lnTo>
                    <a:pt x="326326" y="89344"/>
                  </a:lnTo>
                  <a:lnTo>
                    <a:pt x="326656" y="89319"/>
                  </a:lnTo>
                  <a:lnTo>
                    <a:pt x="329057" y="87782"/>
                  </a:lnTo>
                  <a:lnTo>
                    <a:pt x="329171" y="87642"/>
                  </a:lnTo>
                  <a:lnTo>
                    <a:pt x="329666" y="86004"/>
                  </a:lnTo>
                  <a:lnTo>
                    <a:pt x="329666" y="85648"/>
                  </a:lnTo>
                  <a:close/>
                </a:path>
                <a:path w="1006475" h="852805">
                  <a:moveTo>
                    <a:pt x="337883" y="47040"/>
                  </a:moveTo>
                  <a:lnTo>
                    <a:pt x="337705" y="47040"/>
                  </a:lnTo>
                  <a:lnTo>
                    <a:pt x="337375" y="47066"/>
                  </a:lnTo>
                  <a:lnTo>
                    <a:pt x="335927" y="47637"/>
                  </a:lnTo>
                  <a:lnTo>
                    <a:pt x="335775" y="47726"/>
                  </a:lnTo>
                  <a:lnTo>
                    <a:pt x="335508" y="47942"/>
                  </a:lnTo>
                  <a:lnTo>
                    <a:pt x="335394" y="48069"/>
                  </a:lnTo>
                  <a:lnTo>
                    <a:pt x="335267" y="48183"/>
                  </a:lnTo>
                  <a:lnTo>
                    <a:pt x="335051" y="48463"/>
                  </a:lnTo>
                  <a:lnTo>
                    <a:pt x="334962" y="48615"/>
                  </a:lnTo>
                  <a:lnTo>
                    <a:pt x="334860" y="48742"/>
                  </a:lnTo>
                  <a:lnTo>
                    <a:pt x="334683" y="49047"/>
                  </a:lnTo>
                  <a:lnTo>
                    <a:pt x="334454" y="49707"/>
                  </a:lnTo>
                  <a:lnTo>
                    <a:pt x="334429" y="49885"/>
                  </a:lnTo>
                  <a:lnTo>
                    <a:pt x="334391" y="50050"/>
                  </a:lnTo>
                  <a:lnTo>
                    <a:pt x="334365" y="50393"/>
                  </a:lnTo>
                  <a:lnTo>
                    <a:pt x="334365" y="50736"/>
                  </a:lnTo>
                  <a:lnTo>
                    <a:pt x="334391" y="51079"/>
                  </a:lnTo>
                  <a:lnTo>
                    <a:pt x="334454" y="51409"/>
                  </a:lnTo>
                  <a:lnTo>
                    <a:pt x="334568" y="51752"/>
                  </a:lnTo>
                  <a:lnTo>
                    <a:pt x="334632" y="51904"/>
                  </a:lnTo>
                  <a:lnTo>
                    <a:pt x="334683" y="52070"/>
                  </a:lnTo>
                  <a:lnTo>
                    <a:pt x="335927" y="53492"/>
                  </a:lnTo>
                  <a:lnTo>
                    <a:pt x="336067" y="53594"/>
                  </a:lnTo>
                  <a:lnTo>
                    <a:pt x="336372" y="53759"/>
                  </a:lnTo>
                  <a:lnTo>
                    <a:pt x="336689" y="53886"/>
                  </a:lnTo>
                  <a:lnTo>
                    <a:pt x="337032" y="54000"/>
                  </a:lnTo>
                  <a:lnTo>
                    <a:pt x="337197" y="54013"/>
                  </a:lnTo>
                  <a:lnTo>
                    <a:pt x="337375" y="54051"/>
                  </a:lnTo>
                  <a:lnTo>
                    <a:pt x="337705" y="54089"/>
                  </a:lnTo>
                  <a:lnTo>
                    <a:pt x="337883" y="54089"/>
                  </a:lnTo>
                  <a:lnTo>
                    <a:pt x="337883" y="47040"/>
                  </a:lnTo>
                  <a:close/>
                </a:path>
                <a:path w="1006475" h="852805">
                  <a:moveTo>
                    <a:pt x="341414" y="3352"/>
                  </a:moveTo>
                  <a:lnTo>
                    <a:pt x="341388" y="3022"/>
                  </a:lnTo>
                  <a:lnTo>
                    <a:pt x="341337" y="2844"/>
                  </a:lnTo>
                  <a:lnTo>
                    <a:pt x="341312" y="2679"/>
                  </a:lnTo>
                  <a:lnTo>
                    <a:pt x="339839" y="609"/>
                  </a:lnTo>
                  <a:lnTo>
                    <a:pt x="339699" y="508"/>
                  </a:lnTo>
                  <a:lnTo>
                    <a:pt x="339394" y="342"/>
                  </a:lnTo>
                  <a:lnTo>
                    <a:pt x="338747" y="101"/>
                  </a:lnTo>
                  <a:lnTo>
                    <a:pt x="338404" y="38"/>
                  </a:lnTo>
                  <a:lnTo>
                    <a:pt x="338061" y="12"/>
                  </a:lnTo>
                  <a:lnTo>
                    <a:pt x="337896" y="12"/>
                  </a:lnTo>
                  <a:lnTo>
                    <a:pt x="302615" y="0"/>
                  </a:lnTo>
                  <a:lnTo>
                    <a:pt x="302437" y="12"/>
                  </a:lnTo>
                  <a:lnTo>
                    <a:pt x="299085" y="3352"/>
                  </a:lnTo>
                  <a:lnTo>
                    <a:pt x="299085" y="3708"/>
                  </a:lnTo>
                  <a:lnTo>
                    <a:pt x="301282" y="6794"/>
                  </a:lnTo>
                  <a:lnTo>
                    <a:pt x="301421" y="6858"/>
                  </a:lnTo>
                  <a:lnTo>
                    <a:pt x="301764" y="6972"/>
                  </a:lnTo>
                  <a:lnTo>
                    <a:pt x="301929" y="6985"/>
                  </a:lnTo>
                  <a:lnTo>
                    <a:pt x="302107" y="7023"/>
                  </a:lnTo>
                  <a:lnTo>
                    <a:pt x="302437" y="7061"/>
                  </a:lnTo>
                  <a:lnTo>
                    <a:pt x="302615" y="7061"/>
                  </a:lnTo>
                  <a:lnTo>
                    <a:pt x="337883" y="7048"/>
                  </a:lnTo>
                  <a:lnTo>
                    <a:pt x="338061" y="7061"/>
                  </a:lnTo>
                  <a:lnTo>
                    <a:pt x="339839" y="6464"/>
                  </a:lnTo>
                  <a:lnTo>
                    <a:pt x="339991" y="6375"/>
                  </a:lnTo>
                  <a:lnTo>
                    <a:pt x="341337" y="4229"/>
                  </a:lnTo>
                  <a:lnTo>
                    <a:pt x="341388" y="4051"/>
                  </a:lnTo>
                  <a:lnTo>
                    <a:pt x="341414" y="3708"/>
                  </a:lnTo>
                  <a:lnTo>
                    <a:pt x="341414" y="3352"/>
                  </a:lnTo>
                  <a:close/>
                </a:path>
                <a:path w="1006475" h="852805">
                  <a:moveTo>
                    <a:pt x="361416" y="129324"/>
                  </a:moveTo>
                  <a:lnTo>
                    <a:pt x="326148" y="129324"/>
                  </a:lnTo>
                  <a:lnTo>
                    <a:pt x="326148" y="136372"/>
                  </a:lnTo>
                  <a:lnTo>
                    <a:pt x="361416" y="136372"/>
                  </a:lnTo>
                  <a:lnTo>
                    <a:pt x="361416" y="129324"/>
                  </a:lnTo>
                  <a:close/>
                </a:path>
                <a:path w="1006475" h="852805">
                  <a:moveTo>
                    <a:pt x="376682" y="50380"/>
                  </a:moveTo>
                  <a:lnTo>
                    <a:pt x="376643" y="50038"/>
                  </a:lnTo>
                  <a:lnTo>
                    <a:pt x="376605" y="49872"/>
                  </a:lnTo>
                  <a:lnTo>
                    <a:pt x="376580" y="49695"/>
                  </a:lnTo>
                  <a:lnTo>
                    <a:pt x="373837" y="47104"/>
                  </a:lnTo>
                  <a:lnTo>
                    <a:pt x="373672" y="47053"/>
                  </a:lnTo>
                  <a:lnTo>
                    <a:pt x="373329" y="47028"/>
                  </a:lnTo>
                  <a:lnTo>
                    <a:pt x="373151" y="47028"/>
                  </a:lnTo>
                  <a:lnTo>
                    <a:pt x="337896" y="47040"/>
                  </a:lnTo>
                  <a:lnTo>
                    <a:pt x="337896" y="54089"/>
                  </a:lnTo>
                  <a:lnTo>
                    <a:pt x="373176" y="54089"/>
                  </a:lnTo>
                  <a:lnTo>
                    <a:pt x="373329" y="54076"/>
                  </a:lnTo>
                  <a:lnTo>
                    <a:pt x="375107" y="53479"/>
                  </a:lnTo>
                  <a:lnTo>
                    <a:pt x="375259" y="53390"/>
                  </a:lnTo>
                  <a:lnTo>
                    <a:pt x="376682" y="50723"/>
                  </a:lnTo>
                  <a:lnTo>
                    <a:pt x="376682" y="50380"/>
                  </a:lnTo>
                  <a:close/>
                </a:path>
                <a:path w="1006475" h="852805">
                  <a:moveTo>
                    <a:pt x="384911" y="94068"/>
                  </a:moveTo>
                  <a:lnTo>
                    <a:pt x="384733" y="94068"/>
                  </a:lnTo>
                  <a:lnTo>
                    <a:pt x="384390" y="94107"/>
                  </a:lnTo>
                  <a:lnTo>
                    <a:pt x="381990" y="95631"/>
                  </a:lnTo>
                  <a:lnTo>
                    <a:pt x="381876" y="95770"/>
                  </a:lnTo>
                  <a:lnTo>
                    <a:pt x="381381" y="97421"/>
                  </a:lnTo>
                  <a:lnTo>
                    <a:pt x="381381" y="97764"/>
                  </a:lnTo>
                  <a:lnTo>
                    <a:pt x="381419" y="98107"/>
                  </a:lnTo>
                  <a:lnTo>
                    <a:pt x="381457" y="98272"/>
                  </a:lnTo>
                  <a:lnTo>
                    <a:pt x="381482" y="98450"/>
                  </a:lnTo>
                  <a:lnTo>
                    <a:pt x="384733" y="101117"/>
                  </a:lnTo>
                  <a:lnTo>
                    <a:pt x="384911" y="101117"/>
                  </a:lnTo>
                  <a:lnTo>
                    <a:pt x="384911" y="94068"/>
                  </a:lnTo>
                  <a:close/>
                </a:path>
                <a:path w="1006475" h="852805">
                  <a:moveTo>
                    <a:pt x="396671" y="23533"/>
                  </a:moveTo>
                  <a:lnTo>
                    <a:pt x="396494" y="23533"/>
                  </a:lnTo>
                  <a:lnTo>
                    <a:pt x="396151" y="23571"/>
                  </a:lnTo>
                  <a:lnTo>
                    <a:pt x="394716" y="24130"/>
                  </a:lnTo>
                  <a:lnTo>
                    <a:pt x="394563" y="24218"/>
                  </a:lnTo>
                  <a:lnTo>
                    <a:pt x="394296" y="24434"/>
                  </a:lnTo>
                  <a:lnTo>
                    <a:pt x="394182" y="24561"/>
                  </a:lnTo>
                  <a:lnTo>
                    <a:pt x="394055" y="24676"/>
                  </a:lnTo>
                  <a:lnTo>
                    <a:pt x="393839" y="24942"/>
                  </a:lnTo>
                  <a:lnTo>
                    <a:pt x="393750" y="25095"/>
                  </a:lnTo>
                  <a:lnTo>
                    <a:pt x="393636" y="25234"/>
                  </a:lnTo>
                  <a:lnTo>
                    <a:pt x="393471" y="25552"/>
                  </a:lnTo>
                  <a:lnTo>
                    <a:pt x="393242" y="26200"/>
                  </a:lnTo>
                  <a:lnTo>
                    <a:pt x="393179" y="26543"/>
                  </a:lnTo>
                  <a:lnTo>
                    <a:pt x="393141" y="26885"/>
                  </a:lnTo>
                  <a:lnTo>
                    <a:pt x="393141" y="27228"/>
                  </a:lnTo>
                  <a:lnTo>
                    <a:pt x="393179" y="27571"/>
                  </a:lnTo>
                  <a:lnTo>
                    <a:pt x="393217" y="27736"/>
                  </a:lnTo>
                  <a:lnTo>
                    <a:pt x="393242" y="27914"/>
                  </a:lnTo>
                  <a:lnTo>
                    <a:pt x="393471" y="28549"/>
                  </a:lnTo>
                  <a:lnTo>
                    <a:pt x="393636" y="28867"/>
                  </a:lnTo>
                  <a:lnTo>
                    <a:pt x="393750" y="29006"/>
                  </a:lnTo>
                  <a:lnTo>
                    <a:pt x="393839" y="29159"/>
                  </a:lnTo>
                  <a:lnTo>
                    <a:pt x="396494" y="30581"/>
                  </a:lnTo>
                  <a:lnTo>
                    <a:pt x="396671" y="30581"/>
                  </a:lnTo>
                  <a:lnTo>
                    <a:pt x="396671" y="23533"/>
                  </a:lnTo>
                  <a:close/>
                </a:path>
                <a:path w="1006475" h="852805">
                  <a:moveTo>
                    <a:pt x="423710" y="97409"/>
                  </a:moveTo>
                  <a:lnTo>
                    <a:pt x="423100" y="95618"/>
                  </a:lnTo>
                  <a:lnTo>
                    <a:pt x="423011" y="95478"/>
                  </a:lnTo>
                  <a:lnTo>
                    <a:pt x="421513" y="94322"/>
                  </a:lnTo>
                  <a:lnTo>
                    <a:pt x="421373" y="94259"/>
                  </a:lnTo>
                  <a:lnTo>
                    <a:pt x="421030" y="94145"/>
                  </a:lnTo>
                  <a:lnTo>
                    <a:pt x="420878" y="94132"/>
                  </a:lnTo>
                  <a:lnTo>
                    <a:pt x="420700" y="94094"/>
                  </a:lnTo>
                  <a:lnTo>
                    <a:pt x="420357" y="94056"/>
                  </a:lnTo>
                  <a:lnTo>
                    <a:pt x="420204" y="94056"/>
                  </a:lnTo>
                  <a:lnTo>
                    <a:pt x="406069" y="94056"/>
                  </a:lnTo>
                  <a:lnTo>
                    <a:pt x="406069" y="79959"/>
                  </a:lnTo>
                  <a:lnTo>
                    <a:pt x="406082" y="79781"/>
                  </a:lnTo>
                  <a:lnTo>
                    <a:pt x="406044" y="79438"/>
                  </a:lnTo>
                  <a:lnTo>
                    <a:pt x="406006" y="79273"/>
                  </a:lnTo>
                  <a:lnTo>
                    <a:pt x="405980" y="79095"/>
                  </a:lnTo>
                  <a:lnTo>
                    <a:pt x="403225" y="76504"/>
                  </a:lnTo>
                  <a:lnTo>
                    <a:pt x="403059" y="76466"/>
                  </a:lnTo>
                  <a:lnTo>
                    <a:pt x="402717" y="76428"/>
                  </a:lnTo>
                  <a:lnTo>
                    <a:pt x="402374" y="76428"/>
                  </a:lnTo>
                  <a:lnTo>
                    <a:pt x="402043" y="76466"/>
                  </a:lnTo>
                  <a:lnTo>
                    <a:pt x="401866" y="76504"/>
                  </a:lnTo>
                  <a:lnTo>
                    <a:pt x="401688" y="76517"/>
                  </a:lnTo>
                  <a:lnTo>
                    <a:pt x="399097" y="79273"/>
                  </a:lnTo>
                  <a:lnTo>
                    <a:pt x="399059" y="79438"/>
                  </a:lnTo>
                  <a:lnTo>
                    <a:pt x="399021" y="79781"/>
                  </a:lnTo>
                  <a:lnTo>
                    <a:pt x="399021" y="79959"/>
                  </a:lnTo>
                  <a:lnTo>
                    <a:pt x="399021" y="94056"/>
                  </a:lnTo>
                  <a:lnTo>
                    <a:pt x="384924" y="94056"/>
                  </a:lnTo>
                  <a:lnTo>
                    <a:pt x="384924" y="101104"/>
                  </a:lnTo>
                  <a:lnTo>
                    <a:pt x="399021" y="101104"/>
                  </a:lnTo>
                  <a:lnTo>
                    <a:pt x="399021" y="115214"/>
                  </a:lnTo>
                  <a:lnTo>
                    <a:pt x="399021" y="115392"/>
                  </a:lnTo>
                  <a:lnTo>
                    <a:pt x="399059" y="115722"/>
                  </a:lnTo>
                  <a:lnTo>
                    <a:pt x="401878" y="118668"/>
                  </a:lnTo>
                  <a:lnTo>
                    <a:pt x="402043" y="118706"/>
                  </a:lnTo>
                  <a:lnTo>
                    <a:pt x="402386" y="118732"/>
                  </a:lnTo>
                  <a:lnTo>
                    <a:pt x="402729" y="118732"/>
                  </a:lnTo>
                  <a:lnTo>
                    <a:pt x="406082" y="115392"/>
                  </a:lnTo>
                  <a:lnTo>
                    <a:pt x="406082" y="115214"/>
                  </a:lnTo>
                  <a:lnTo>
                    <a:pt x="406069" y="101104"/>
                  </a:lnTo>
                  <a:lnTo>
                    <a:pt x="420179" y="101104"/>
                  </a:lnTo>
                  <a:lnTo>
                    <a:pt x="420357" y="101104"/>
                  </a:lnTo>
                  <a:lnTo>
                    <a:pt x="420700" y="101066"/>
                  </a:lnTo>
                  <a:lnTo>
                    <a:pt x="421030" y="101015"/>
                  </a:lnTo>
                  <a:lnTo>
                    <a:pt x="421373" y="100901"/>
                  </a:lnTo>
                  <a:lnTo>
                    <a:pt x="421513" y="100838"/>
                  </a:lnTo>
                  <a:lnTo>
                    <a:pt x="421690" y="100774"/>
                  </a:lnTo>
                  <a:lnTo>
                    <a:pt x="423100" y="99542"/>
                  </a:lnTo>
                  <a:lnTo>
                    <a:pt x="423214" y="99402"/>
                  </a:lnTo>
                  <a:lnTo>
                    <a:pt x="423379" y="99098"/>
                  </a:lnTo>
                  <a:lnTo>
                    <a:pt x="423608" y="98437"/>
                  </a:lnTo>
                  <a:lnTo>
                    <a:pt x="423633" y="98259"/>
                  </a:lnTo>
                  <a:lnTo>
                    <a:pt x="423672" y="98094"/>
                  </a:lnTo>
                  <a:lnTo>
                    <a:pt x="423710" y="97751"/>
                  </a:lnTo>
                  <a:lnTo>
                    <a:pt x="423710" y="97409"/>
                  </a:lnTo>
                  <a:close/>
                </a:path>
                <a:path w="1006475" h="852805">
                  <a:moveTo>
                    <a:pt x="435457" y="26873"/>
                  </a:moveTo>
                  <a:lnTo>
                    <a:pt x="433895" y="24117"/>
                  </a:lnTo>
                  <a:lnTo>
                    <a:pt x="433755" y="24015"/>
                  </a:lnTo>
                  <a:lnTo>
                    <a:pt x="433438" y="23850"/>
                  </a:lnTo>
                  <a:lnTo>
                    <a:pt x="432790" y="23609"/>
                  </a:lnTo>
                  <a:lnTo>
                    <a:pt x="432117" y="23520"/>
                  </a:lnTo>
                  <a:lnTo>
                    <a:pt x="431965" y="23520"/>
                  </a:lnTo>
                  <a:lnTo>
                    <a:pt x="417830" y="23520"/>
                  </a:lnTo>
                  <a:lnTo>
                    <a:pt x="417830" y="9423"/>
                  </a:lnTo>
                  <a:lnTo>
                    <a:pt x="417842" y="9245"/>
                  </a:lnTo>
                  <a:lnTo>
                    <a:pt x="416267" y="6489"/>
                  </a:lnTo>
                  <a:lnTo>
                    <a:pt x="416128" y="6388"/>
                  </a:lnTo>
                  <a:lnTo>
                    <a:pt x="415823" y="6223"/>
                  </a:lnTo>
                  <a:lnTo>
                    <a:pt x="415645" y="6146"/>
                  </a:lnTo>
                  <a:lnTo>
                    <a:pt x="415163" y="5981"/>
                  </a:lnTo>
                  <a:lnTo>
                    <a:pt x="414985" y="5969"/>
                  </a:lnTo>
                  <a:lnTo>
                    <a:pt x="414832" y="5930"/>
                  </a:lnTo>
                  <a:lnTo>
                    <a:pt x="414477" y="5892"/>
                  </a:lnTo>
                  <a:lnTo>
                    <a:pt x="414134" y="5892"/>
                  </a:lnTo>
                  <a:lnTo>
                    <a:pt x="413791" y="5930"/>
                  </a:lnTo>
                  <a:lnTo>
                    <a:pt x="413613" y="5969"/>
                  </a:lnTo>
                  <a:lnTo>
                    <a:pt x="413461" y="5981"/>
                  </a:lnTo>
                  <a:lnTo>
                    <a:pt x="413118" y="6096"/>
                  </a:lnTo>
                  <a:lnTo>
                    <a:pt x="412800" y="6223"/>
                  </a:lnTo>
                  <a:lnTo>
                    <a:pt x="412496" y="6388"/>
                  </a:lnTo>
                  <a:lnTo>
                    <a:pt x="412356" y="6489"/>
                  </a:lnTo>
                  <a:lnTo>
                    <a:pt x="412203" y="6578"/>
                  </a:lnTo>
                  <a:lnTo>
                    <a:pt x="410781" y="9245"/>
                  </a:lnTo>
                  <a:lnTo>
                    <a:pt x="410781" y="9410"/>
                  </a:lnTo>
                  <a:lnTo>
                    <a:pt x="410781" y="23520"/>
                  </a:lnTo>
                  <a:lnTo>
                    <a:pt x="396684" y="23520"/>
                  </a:lnTo>
                  <a:lnTo>
                    <a:pt x="396684" y="30568"/>
                  </a:lnTo>
                  <a:lnTo>
                    <a:pt x="410781" y="30568"/>
                  </a:lnTo>
                  <a:lnTo>
                    <a:pt x="410781" y="44678"/>
                  </a:lnTo>
                  <a:lnTo>
                    <a:pt x="410768" y="44856"/>
                  </a:lnTo>
                  <a:lnTo>
                    <a:pt x="411378" y="46634"/>
                  </a:lnTo>
                  <a:lnTo>
                    <a:pt x="411467" y="46786"/>
                  </a:lnTo>
                  <a:lnTo>
                    <a:pt x="411683" y="47053"/>
                  </a:lnTo>
                  <a:lnTo>
                    <a:pt x="411924" y="47294"/>
                  </a:lnTo>
                  <a:lnTo>
                    <a:pt x="412191" y="47510"/>
                  </a:lnTo>
                  <a:lnTo>
                    <a:pt x="412343" y="47599"/>
                  </a:lnTo>
                  <a:lnTo>
                    <a:pt x="412483" y="47701"/>
                  </a:lnTo>
                  <a:lnTo>
                    <a:pt x="412788" y="47879"/>
                  </a:lnTo>
                  <a:lnTo>
                    <a:pt x="413118" y="48006"/>
                  </a:lnTo>
                  <a:lnTo>
                    <a:pt x="413448" y="48107"/>
                  </a:lnTo>
                  <a:lnTo>
                    <a:pt x="414134" y="48196"/>
                  </a:lnTo>
                  <a:lnTo>
                    <a:pt x="414477" y="48196"/>
                  </a:lnTo>
                  <a:lnTo>
                    <a:pt x="416255" y="47599"/>
                  </a:lnTo>
                  <a:lnTo>
                    <a:pt x="416407" y="47510"/>
                  </a:lnTo>
                  <a:lnTo>
                    <a:pt x="416674" y="47294"/>
                  </a:lnTo>
                  <a:lnTo>
                    <a:pt x="416788" y="47167"/>
                  </a:lnTo>
                  <a:lnTo>
                    <a:pt x="416915" y="47053"/>
                  </a:lnTo>
                  <a:lnTo>
                    <a:pt x="417131" y="46786"/>
                  </a:lnTo>
                  <a:lnTo>
                    <a:pt x="417220" y="46634"/>
                  </a:lnTo>
                  <a:lnTo>
                    <a:pt x="417334" y="46494"/>
                  </a:lnTo>
                  <a:lnTo>
                    <a:pt x="417499" y="46189"/>
                  </a:lnTo>
                  <a:lnTo>
                    <a:pt x="417728" y="45529"/>
                  </a:lnTo>
                  <a:lnTo>
                    <a:pt x="417791" y="45186"/>
                  </a:lnTo>
                  <a:lnTo>
                    <a:pt x="417830" y="44856"/>
                  </a:lnTo>
                  <a:lnTo>
                    <a:pt x="417830" y="44678"/>
                  </a:lnTo>
                  <a:lnTo>
                    <a:pt x="417830" y="30568"/>
                  </a:lnTo>
                  <a:lnTo>
                    <a:pt x="431939" y="30568"/>
                  </a:lnTo>
                  <a:lnTo>
                    <a:pt x="432117" y="30568"/>
                  </a:lnTo>
                  <a:lnTo>
                    <a:pt x="432625" y="30505"/>
                  </a:lnTo>
                  <a:lnTo>
                    <a:pt x="433895" y="29972"/>
                  </a:lnTo>
                  <a:lnTo>
                    <a:pt x="434047" y="29883"/>
                  </a:lnTo>
                  <a:lnTo>
                    <a:pt x="434441" y="29540"/>
                  </a:lnTo>
                  <a:lnTo>
                    <a:pt x="434771" y="29146"/>
                  </a:lnTo>
                  <a:lnTo>
                    <a:pt x="434860" y="28994"/>
                  </a:lnTo>
                  <a:lnTo>
                    <a:pt x="434962" y="28854"/>
                  </a:lnTo>
                  <a:lnTo>
                    <a:pt x="435140" y="28549"/>
                  </a:lnTo>
                  <a:lnTo>
                    <a:pt x="435368" y="27901"/>
                  </a:lnTo>
                  <a:lnTo>
                    <a:pt x="435457" y="27216"/>
                  </a:lnTo>
                  <a:lnTo>
                    <a:pt x="435457" y="26873"/>
                  </a:lnTo>
                  <a:close/>
                </a:path>
                <a:path w="1006475" h="852805">
                  <a:moveTo>
                    <a:pt x="470725" y="62141"/>
                  </a:moveTo>
                  <a:lnTo>
                    <a:pt x="470700" y="61798"/>
                  </a:lnTo>
                  <a:lnTo>
                    <a:pt x="470649" y="61620"/>
                  </a:lnTo>
                  <a:lnTo>
                    <a:pt x="470636" y="61468"/>
                  </a:lnTo>
                  <a:lnTo>
                    <a:pt x="469163" y="59385"/>
                  </a:lnTo>
                  <a:lnTo>
                    <a:pt x="469023" y="59283"/>
                  </a:lnTo>
                  <a:lnTo>
                    <a:pt x="468718" y="59118"/>
                  </a:lnTo>
                  <a:lnTo>
                    <a:pt x="468541" y="59055"/>
                  </a:lnTo>
                  <a:lnTo>
                    <a:pt x="468401" y="58991"/>
                  </a:lnTo>
                  <a:lnTo>
                    <a:pt x="468058" y="58889"/>
                  </a:lnTo>
                  <a:lnTo>
                    <a:pt x="467715" y="58826"/>
                  </a:lnTo>
                  <a:lnTo>
                    <a:pt x="467385" y="58788"/>
                  </a:lnTo>
                  <a:lnTo>
                    <a:pt x="467220" y="58788"/>
                  </a:lnTo>
                  <a:lnTo>
                    <a:pt x="431939" y="58775"/>
                  </a:lnTo>
                  <a:lnTo>
                    <a:pt x="431761" y="58788"/>
                  </a:lnTo>
                  <a:lnTo>
                    <a:pt x="429983" y="59385"/>
                  </a:lnTo>
                  <a:lnTo>
                    <a:pt x="429831" y="59474"/>
                  </a:lnTo>
                  <a:lnTo>
                    <a:pt x="428409" y="62141"/>
                  </a:lnTo>
                  <a:lnTo>
                    <a:pt x="428409" y="62484"/>
                  </a:lnTo>
                  <a:lnTo>
                    <a:pt x="429983" y="65239"/>
                  </a:lnTo>
                  <a:lnTo>
                    <a:pt x="430123" y="65354"/>
                  </a:lnTo>
                  <a:lnTo>
                    <a:pt x="430593" y="65582"/>
                  </a:lnTo>
                  <a:lnTo>
                    <a:pt x="431076" y="65747"/>
                  </a:lnTo>
                  <a:lnTo>
                    <a:pt x="431419" y="65811"/>
                  </a:lnTo>
                  <a:lnTo>
                    <a:pt x="431761" y="65849"/>
                  </a:lnTo>
                  <a:lnTo>
                    <a:pt x="431939" y="65849"/>
                  </a:lnTo>
                  <a:lnTo>
                    <a:pt x="467207" y="65836"/>
                  </a:lnTo>
                  <a:lnTo>
                    <a:pt x="467385" y="65849"/>
                  </a:lnTo>
                  <a:lnTo>
                    <a:pt x="467715" y="65811"/>
                  </a:lnTo>
                  <a:lnTo>
                    <a:pt x="468058" y="65747"/>
                  </a:lnTo>
                  <a:lnTo>
                    <a:pt x="468401" y="65633"/>
                  </a:lnTo>
                  <a:lnTo>
                    <a:pt x="468541" y="65570"/>
                  </a:lnTo>
                  <a:lnTo>
                    <a:pt x="468718" y="65506"/>
                  </a:lnTo>
                  <a:lnTo>
                    <a:pt x="469023" y="65354"/>
                  </a:lnTo>
                  <a:lnTo>
                    <a:pt x="469315" y="65151"/>
                  </a:lnTo>
                  <a:lnTo>
                    <a:pt x="469582" y="64935"/>
                  </a:lnTo>
                  <a:lnTo>
                    <a:pt x="469696" y="64808"/>
                  </a:lnTo>
                  <a:lnTo>
                    <a:pt x="469823" y="64693"/>
                  </a:lnTo>
                  <a:lnTo>
                    <a:pt x="470649" y="62992"/>
                  </a:lnTo>
                  <a:lnTo>
                    <a:pt x="470700" y="62839"/>
                  </a:lnTo>
                  <a:lnTo>
                    <a:pt x="470725" y="62484"/>
                  </a:lnTo>
                  <a:lnTo>
                    <a:pt x="470725" y="62141"/>
                  </a:lnTo>
                  <a:close/>
                </a:path>
                <a:path w="1006475" h="852805">
                  <a:moveTo>
                    <a:pt x="517753" y="109169"/>
                  </a:moveTo>
                  <a:lnTo>
                    <a:pt x="516724" y="106845"/>
                  </a:lnTo>
                  <a:lnTo>
                    <a:pt x="516610" y="106718"/>
                  </a:lnTo>
                  <a:lnTo>
                    <a:pt x="514400" y="105803"/>
                  </a:lnTo>
                  <a:lnTo>
                    <a:pt x="514223" y="105803"/>
                  </a:lnTo>
                  <a:lnTo>
                    <a:pt x="478955" y="105816"/>
                  </a:lnTo>
                  <a:lnTo>
                    <a:pt x="478777" y="105803"/>
                  </a:lnTo>
                  <a:lnTo>
                    <a:pt x="476999" y="106413"/>
                  </a:lnTo>
                  <a:lnTo>
                    <a:pt x="476846" y="106502"/>
                  </a:lnTo>
                  <a:lnTo>
                    <a:pt x="475513" y="108661"/>
                  </a:lnTo>
                  <a:lnTo>
                    <a:pt x="475475" y="108813"/>
                  </a:lnTo>
                  <a:lnTo>
                    <a:pt x="475437" y="109169"/>
                  </a:lnTo>
                  <a:lnTo>
                    <a:pt x="475437" y="109512"/>
                  </a:lnTo>
                  <a:lnTo>
                    <a:pt x="476999" y="112255"/>
                  </a:lnTo>
                  <a:lnTo>
                    <a:pt x="477151" y="112369"/>
                  </a:lnTo>
                  <a:lnTo>
                    <a:pt x="478777" y="112864"/>
                  </a:lnTo>
                  <a:lnTo>
                    <a:pt x="478955" y="112864"/>
                  </a:lnTo>
                  <a:lnTo>
                    <a:pt x="514235" y="112877"/>
                  </a:lnTo>
                  <a:lnTo>
                    <a:pt x="514400" y="112864"/>
                  </a:lnTo>
                  <a:lnTo>
                    <a:pt x="517156" y="111290"/>
                  </a:lnTo>
                  <a:lnTo>
                    <a:pt x="517258" y="111150"/>
                  </a:lnTo>
                  <a:lnTo>
                    <a:pt x="517436" y="110845"/>
                  </a:lnTo>
                  <a:lnTo>
                    <a:pt x="517664" y="110185"/>
                  </a:lnTo>
                  <a:lnTo>
                    <a:pt x="517753" y="109512"/>
                  </a:lnTo>
                  <a:lnTo>
                    <a:pt x="517753" y="109169"/>
                  </a:lnTo>
                  <a:close/>
                </a:path>
                <a:path w="1006475" h="852805">
                  <a:moveTo>
                    <a:pt x="529513" y="50380"/>
                  </a:moveTo>
                  <a:lnTo>
                    <a:pt x="528916" y="48602"/>
                  </a:lnTo>
                  <a:lnTo>
                    <a:pt x="528828" y="48450"/>
                  </a:lnTo>
                  <a:lnTo>
                    <a:pt x="526681" y="47104"/>
                  </a:lnTo>
                  <a:lnTo>
                    <a:pt x="526503" y="47053"/>
                  </a:lnTo>
                  <a:lnTo>
                    <a:pt x="526173" y="47028"/>
                  </a:lnTo>
                  <a:lnTo>
                    <a:pt x="525995" y="47028"/>
                  </a:lnTo>
                  <a:lnTo>
                    <a:pt x="511873" y="47040"/>
                  </a:lnTo>
                  <a:lnTo>
                    <a:pt x="511873" y="32918"/>
                  </a:lnTo>
                  <a:lnTo>
                    <a:pt x="511873" y="32740"/>
                  </a:lnTo>
                  <a:lnTo>
                    <a:pt x="511848" y="32410"/>
                  </a:lnTo>
                  <a:lnTo>
                    <a:pt x="511784" y="32067"/>
                  </a:lnTo>
                  <a:lnTo>
                    <a:pt x="511606" y="31572"/>
                  </a:lnTo>
                  <a:lnTo>
                    <a:pt x="511390" y="31102"/>
                  </a:lnTo>
                  <a:lnTo>
                    <a:pt x="511276" y="30962"/>
                  </a:lnTo>
                  <a:lnTo>
                    <a:pt x="510971" y="30543"/>
                  </a:lnTo>
                  <a:lnTo>
                    <a:pt x="508520" y="29400"/>
                  </a:lnTo>
                  <a:lnTo>
                    <a:pt x="508165" y="29400"/>
                  </a:lnTo>
                  <a:lnTo>
                    <a:pt x="507504" y="29489"/>
                  </a:lnTo>
                  <a:lnTo>
                    <a:pt x="507009" y="29654"/>
                  </a:lnTo>
                  <a:lnTo>
                    <a:pt x="506526" y="29895"/>
                  </a:lnTo>
                  <a:lnTo>
                    <a:pt x="506387" y="29997"/>
                  </a:lnTo>
                  <a:lnTo>
                    <a:pt x="506234" y="30086"/>
                  </a:lnTo>
                  <a:lnTo>
                    <a:pt x="505739" y="30543"/>
                  </a:lnTo>
                  <a:lnTo>
                    <a:pt x="505510" y="30822"/>
                  </a:lnTo>
                  <a:lnTo>
                    <a:pt x="505434" y="30962"/>
                  </a:lnTo>
                  <a:lnTo>
                    <a:pt x="505320" y="31102"/>
                  </a:lnTo>
                  <a:lnTo>
                    <a:pt x="504825" y="32740"/>
                  </a:lnTo>
                  <a:lnTo>
                    <a:pt x="504825" y="32918"/>
                  </a:lnTo>
                  <a:lnTo>
                    <a:pt x="504837" y="47040"/>
                  </a:lnTo>
                  <a:lnTo>
                    <a:pt x="490728" y="47040"/>
                  </a:lnTo>
                  <a:lnTo>
                    <a:pt x="490550" y="47040"/>
                  </a:lnTo>
                  <a:lnTo>
                    <a:pt x="490207" y="47066"/>
                  </a:lnTo>
                  <a:lnTo>
                    <a:pt x="487794" y="48615"/>
                  </a:lnTo>
                  <a:lnTo>
                    <a:pt x="487692" y="48742"/>
                  </a:lnTo>
                  <a:lnTo>
                    <a:pt x="487514" y="49047"/>
                  </a:lnTo>
                  <a:lnTo>
                    <a:pt x="487413" y="49377"/>
                  </a:lnTo>
                  <a:lnTo>
                    <a:pt x="487286" y="49707"/>
                  </a:lnTo>
                  <a:lnTo>
                    <a:pt x="487197" y="50393"/>
                  </a:lnTo>
                  <a:lnTo>
                    <a:pt x="487197" y="50736"/>
                  </a:lnTo>
                  <a:lnTo>
                    <a:pt x="487235" y="51079"/>
                  </a:lnTo>
                  <a:lnTo>
                    <a:pt x="487286" y="51409"/>
                  </a:lnTo>
                  <a:lnTo>
                    <a:pt x="487413" y="51752"/>
                  </a:lnTo>
                  <a:lnTo>
                    <a:pt x="487514" y="52070"/>
                  </a:lnTo>
                  <a:lnTo>
                    <a:pt x="490029" y="54013"/>
                  </a:lnTo>
                  <a:lnTo>
                    <a:pt x="490207" y="54051"/>
                  </a:lnTo>
                  <a:lnTo>
                    <a:pt x="490550" y="54089"/>
                  </a:lnTo>
                  <a:lnTo>
                    <a:pt x="490728" y="54089"/>
                  </a:lnTo>
                  <a:lnTo>
                    <a:pt x="504837" y="54089"/>
                  </a:lnTo>
                  <a:lnTo>
                    <a:pt x="504837" y="68186"/>
                  </a:lnTo>
                  <a:lnTo>
                    <a:pt x="504825" y="68364"/>
                  </a:lnTo>
                  <a:lnTo>
                    <a:pt x="505853" y="70675"/>
                  </a:lnTo>
                  <a:lnTo>
                    <a:pt x="505968" y="70802"/>
                  </a:lnTo>
                  <a:lnTo>
                    <a:pt x="507669" y="71640"/>
                  </a:lnTo>
                  <a:lnTo>
                    <a:pt x="507834" y="71678"/>
                  </a:lnTo>
                  <a:lnTo>
                    <a:pt x="508177" y="71716"/>
                  </a:lnTo>
                  <a:lnTo>
                    <a:pt x="508520" y="71716"/>
                  </a:lnTo>
                  <a:lnTo>
                    <a:pt x="508863" y="71678"/>
                  </a:lnTo>
                  <a:lnTo>
                    <a:pt x="509041" y="71640"/>
                  </a:lnTo>
                  <a:lnTo>
                    <a:pt x="509206" y="71628"/>
                  </a:lnTo>
                  <a:lnTo>
                    <a:pt x="510844" y="70675"/>
                  </a:lnTo>
                  <a:lnTo>
                    <a:pt x="510971" y="70573"/>
                  </a:lnTo>
                  <a:lnTo>
                    <a:pt x="511873" y="68364"/>
                  </a:lnTo>
                  <a:lnTo>
                    <a:pt x="511873" y="68186"/>
                  </a:lnTo>
                  <a:lnTo>
                    <a:pt x="511873" y="54089"/>
                  </a:lnTo>
                  <a:lnTo>
                    <a:pt x="526008" y="54089"/>
                  </a:lnTo>
                  <a:lnTo>
                    <a:pt x="526173" y="54076"/>
                  </a:lnTo>
                  <a:lnTo>
                    <a:pt x="528916" y="52514"/>
                  </a:lnTo>
                  <a:lnTo>
                    <a:pt x="529018" y="52374"/>
                  </a:lnTo>
                  <a:lnTo>
                    <a:pt x="529513" y="50723"/>
                  </a:lnTo>
                  <a:lnTo>
                    <a:pt x="529513" y="50380"/>
                  </a:lnTo>
                  <a:close/>
                </a:path>
                <a:path w="1006475" h="852805">
                  <a:moveTo>
                    <a:pt x="597535" y="525614"/>
                  </a:moveTo>
                  <a:lnTo>
                    <a:pt x="595490" y="524433"/>
                  </a:lnTo>
                  <a:lnTo>
                    <a:pt x="478663" y="726808"/>
                  </a:lnTo>
                  <a:lnTo>
                    <a:pt x="478510" y="727189"/>
                  </a:lnTo>
                  <a:lnTo>
                    <a:pt x="478523" y="727646"/>
                  </a:lnTo>
                  <a:lnTo>
                    <a:pt x="479755" y="728573"/>
                  </a:lnTo>
                  <a:lnTo>
                    <a:pt x="480161" y="728472"/>
                  </a:lnTo>
                  <a:lnTo>
                    <a:pt x="480491" y="728243"/>
                  </a:lnTo>
                  <a:lnTo>
                    <a:pt x="480707" y="727976"/>
                  </a:lnTo>
                  <a:lnTo>
                    <a:pt x="597535" y="525614"/>
                  </a:lnTo>
                  <a:close/>
                </a:path>
                <a:path w="1006475" h="852805">
                  <a:moveTo>
                    <a:pt x="597712" y="524941"/>
                  </a:moveTo>
                  <a:lnTo>
                    <a:pt x="597687" y="524764"/>
                  </a:lnTo>
                  <a:lnTo>
                    <a:pt x="597598" y="524548"/>
                  </a:lnTo>
                  <a:lnTo>
                    <a:pt x="597496" y="524344"/>
                  </a:lnTo>
                  <a:lnTo>
                    <a:pt x="597344" y="524167"/>
                  </a:lnTo>
                  <a:lnTo>
                    <a:pt x="597166" y="524027"/>
                  </a:lnTo>
                  <a:lnTo>
                    <a:pt x="596950" y="523925"/>
                  </a:lnTo>
                  <a:lnTo>
                    <a:pt x="596671" y="523849"/>
                  </a:lnTo>
                  <a:lnTo>
                    <a:pt x="596493" y="523836"/>
                  </a:lnTo>
                  <a:lnTo>
                    <a:pt x="596277" y="523875"/>
                  </a:lnTo>
                  <a:lnTo>
                    <a:pt x="596049" y="523938"/>
                  </a:lnTo>
                  <a:lnTo>
                    <a:pt x="595845" y="524052"/>
                  </a:lnTo>
                  <a:lnTo>
                    <a:pt x="595680" y="524192"/>
                  </a:lnTo>
                  <a:lnTo>
                    <a:pt x="595541" y="524383"/>
                  </a:lnTo>
                  <a:lnTo>
                    <a:pt x="597535" y="525602"/>
                  </a:lnTo>
                  <a:lnTo>
                    <a:pt x="597623" y="525449"/>
                  </a:lnTo>
                  <a:lnTo>
                    <a:pt x="597712" y="525119"/>
                  </a:lnTo>
                  <a:lnTo>
                    <a:pt x="597712" y="524941"/>
                  </a:lnTo>
                  <a:close/>
                </a:path>
                <a:path w="1006475" h="852805">
                  <a:moveTo>
                    <a:pt x="803668" y="772541"/>
                  </a:moveTo>
                  <a:lnTo>
                    <a:pt x="802881" y="770318"/>
                  </a:lnTo>
                  <a:lnTo>
                    <a:pt x="583247" y="850265"/>
                  </a:lnTo>
                  <a:lnTo>
                    <a:pt x="583069" y="850328"/>
                  </a:lnTo>
                  <a:lnTo>
                    <a:pt x="582879" y="850455"/>
                  </a:lnTo>
                  <a:lnTo>
                    <a:pt x="582726" y="850633"/>
                  </a:lnTo>
                  <a:lnTo>
                    <a:pt x="582599" y="850811"/>
                  </a:lnTo>
                  <a:lnTo>
                    <a:pt x="582523" y="851039"/>
                  </a:lnTo>
                  <a:lnTo>
                    <a:pt x="582460" y="851255"/>
                  </a:lnTo>
                  <a:lnTo>
                    <a:pt x="582460" y="851496"/>
                  </a:lnTo>
                  <a:lnTo>
                    <a:pt x="582523" y="851776"/>
                  </a:lnTo>
                  <a:lnTo>
                    <a:pt x="582612" y="851928"/>
                  </a:lnTo>
                  <a:lnTo>
                    <a:pt x="582739" y="852131"/>
                  </a:lnTo>
                  <a:lnTo>
                    <a:pt x="582993" y="852347"/>
                  </a:lnTo>
                  <a:lnTo>
                    <a:pt x="583145" y="852424"/>
                  </a:lnTo>
                  <a:lnTo>
                    <a:pt x="583298" y="852500"/>
                  </a:lnTo>
                  <a:lnTo>
                    <a:pt x="583526" y="852551"/>
                  </a:lnTo>
                  <a:lnTo>
                    <a:pt x="583768" y="852551"/>
                  </a:lnTo>
                  <a:lnTo>
                    <a:pt x="583984" y="852487"/>
                  </a:lnTo>
                  <a:lnTo>
                    <a:pt x="803668" y="772541"/>
                  </a:lnTo>
                  <a:close/>
                </a:path>
                <a:path w="1006475" h="852805">
                  <a:moveTo>
                    <a:pt x="804456" y="771296"/>
                  </a:moveTo>
                  <a:lnTo>
                    <a:pt x="804392" y="771080"/>
                  </a:lnTo>
                  <a:lnTo>
                    <a:pt x="804316" y="770864"/>
                  </a:lnTo>
                  <a:lnTo>
                    <a:pt x="804189" y="770674"/>
                  </a:lnTo>
                  <a:lnTo>
                    <a:pt x="804024" y="770509"/>
                  </a:lnTo>
                  <a:lnTo>
                    <a:pt x="803389" y="770255"/>
                  </a:lnTo>
                  <a:lnTo>
                    <a:pt x="803148" y="770255"/>
                  </a:lnTo>
                  <a:lnTo>
                    <a:pt x="802944" y="770305"/>
                  </a:lnTo>
                  <a:lnTo>
                    <a:pt x="803668" y="772528"/>
                  </a:lnTo>
                  <a:lnTo>
                    <a:pt x="803846" y="772464"/>
                  </a:lnTo>
                  <a:lnTo>
                    <a:pt x="804037" y="772337"/>
                  </a:lnTo>
                  <a:lnTo>
                    <a:pt x="804189" y="772172"/>
                  </a:lnTo>
                  <a:lnTo>
                    <a:pt x="804316" y="771982"/>
                  </a:lnTo>
                  <a:lnTo>
                    <a:pt x="804456" y="771537"/>
                  </a:lnTo>
                  <a:lnTo>
                    <a:pt x="804456" y="771296"/>
                  </a:lnTo>
                  <a:close/>
                </a:path>
                <a:path w="1006475" h="852805">
                  <a:moveTo>
                    <a:pt x="1005116" y="292735"/>
                  </a:moveTo>
                  <a:lnTo>
                    <a:pt x="997115" y="288036"/>
                  </a:lnTo>
                  <a:lnTo>
                    <a:pt x="995743" y="288099"/>
                  </a:lnTo>
                  <a:lnTo>
                    <a:pt x="987564" y="297281"/>
                  </a:lnTo>
                  <a:lnTo>
                    <a:pt x="987590" y="298196"/>
                  </a:lnTo>
                  <a:lnTo>
                    <a:pt x="988822" y="302145"/>
                  </a:lnTo>
                  <a:lnTo>
                    <a:pt x="1005116" y="292735"/>
                  </a:lnTo>
                  <a:close/>
                </a:path>
                <a:path w="1006475" h="852805">
                  <a:moveTo>
                    <a:pt x="1006386" y="320789"/>
                  </a:moveTo>
                  <a:lnTo>
                    <a:pt x="996823" y="311531"/>
                  </a:lnTo>
                  <a:lnTo>
                    <a:pt x="995895" y="311581"/>
                  </a:lnTo>
                  <a:lnTo>
                    <a:pt x="885088" y="495947"/>
                  </a:lnTo>
                  <a:lnTo>
                    <a:pt x="884847" y="496354"/>
                  </a:lnTo>
                  <a:lnTo>
                    <a:pt x="873328" y="503402"/>
                  </a:lnTo>
                  <a:lnTo>
                    <a:pt x="872629" y="503402"/>
                  </a:lnTo>
                  <a:lnTo>
                    <a:pt x="872172" y="503402"/>
                  </a:lnTo>
                  <a:lnTo>
                    <a:pt x="863219" y="512356"/>
                  </a:lnTo>
                  <a:lnTo>
                    <a:pt x="863219" y="513283"/>
                  </a:lnTo>
                  <a:lnTo>
                    <a:pt x="872172" y="522211"/>
                  </a:lnTo>
                  <a:lnTo>
                    <a:pt x="872629" y="522211"/>
                  </a:lnTo>
                  <a:lnTo>
                    <a:pt x="874255" y="522211"/>
                  </a:lnTo>
                  <a:lnTo>
                    <a:pt x="900684" y="506463"/>
                  </a:lnTo>
                  <a:lnTo>
                    <a:pt x="900899" y="506171"/>
                  </a:lnTo>
                  <a:lnTo>
                    <a:pt x="901128" y="505764"/>
                  </a:lnTo>
                  <a:lnTo>
                    <a:pt x="901369" y="505358"/>
                  </a:lnTo>
                  <a:lnTo>
                    <a:pt x="1005116" y="325653"/>
                  </a:lnTo>
                  <a:lnTo>
                    <a:pt x="1005357" y="325247"/>
                  </a:lnTo>
                  <a:lnTo>
                    <a:pt x="1005725" y="324408"/>
                  </a:lnTo>
                  <a:lnTo>
                    <a:pt x="1006030" y="323532"/>
                  </a:lnTo>
                  <a:lnTo>
                    <a:pt x="1006246" y="322643"/>
                  </a:lnTo>
                  <a:lnTo>
                    <a:pt x="1006348" y="321716"/>
                  </a:lnTo>
                  <a:lnTo>
                    <a:pt x="1006386" y="32078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854001" y="1942045"/>
              <a:ext cx="721995" cy="918210"/>
            </a:xfrm>
            <a:custGeom>
              <a:avLst/>
              <a:gdLst/>
              <a:ahLst/>
              <a:cxnLst/>
              <a:rect l="l" t="t" r="r" b="b"/>
              <a:pathLst>
                <a:path w="721995" h="918210">
                  <a:moveTo>
                    <a:pt x="84620" y="279527"/>
                  </a:moveTo>
                  <a:lnTo>
                    <a:pt x="84543" y="279247"/>
                  </a:lnTo>
                  <a:lnTo>
                    <a:pt x="84442" y="279057"/>
                  </a:lnTo>
                  <a:lnTo>
                    <a:pt x="84328" y="278879"/>
                  </a:lnTo>
                  <a:lnTo>
                    <a:pt x="84213" y="278714"/>
                  </a:lnTo>
                  <a:lnTo>
                    <a:pt x="84061" y="278574"/>
                  </a:lnTo>
                  <a:lnTo>
                    <a:pt x="83908" y="278422"/>
                  </a:lnTo>
                  <a:lnTo>
                    <a:pt x="83743" y="278307"/>
                  </a:lnTo>
                  <a:lnTo>
                    <a:pt x="83553" y="278218"/>
                  </a:lnTo>
                  <a:lnTo>
                    <a:pt x="83375" y="278117"/>
                  </a:lnTo>
                  <a:lnTo>
                    <a:pt x="82981" y="278015"/>
                  </a:lnTo>
                  <a:lnTo>
                    <a:pt x="82791" y="277977"/>
                  </a:lnTo>
                  <a:lnTo>
                    <a:pt x="82473" y="277977"/>
                  </a:lnTo>
                  <a:lnTo>
                    <a:pt x="80518" y="279895"/>
                  </a:lnTo>
                  <a:lnTo>
                    <a:pt x="80518" y="280200"/>
                  </a:lnTo>
                  <a:lnTo>
                    <a:pt x="80568" y="280517"/>
                  </a:lnTo>
                  <a:lnTo>
                    <a:pt x="84620" y="279527"/>
                  </a:lnTo>
                  <a:close/>
                </a:path>
                <a:path w="721995" h="918210">
                  <a:moveTo>
                    <a:pt x="88569" y="294462"/>
                  </a:moveTo>
                  <a:lnTo>
                    <a:pt x="88557" y="294246"/>
                  </a:lnTo>
                  <a:lnTo>
                    <a:pt x="88493" y="293954"/>
                  </a:lnTo>
                  <a:lnTo>
                    <a:pt x="84632" y="279539"/>
                  </a:lnTo>
                  <a:lnTo>
                    <a:pt x="80581" y="280619"/>
                  </a:lnTo>
                  <a:lnTo>
                    <a:pt x="84455" y="295033"/>
                  </a:lnTo>
                  <a:lnTo>
                    <a:pt x="84543" y="295325"/>
                  </a:lnTo>
                  <a:lnTo>
                    <a:pt x="84645" y="295516"/>
                  </a:lnTo>
                  <a:lnTo>
                    <a:pt x="84759" y="295681"/>
                  </a:lnTo>
                  <a:lnTo>
                    <a:pt x="84874" y="295846"/>
                  </a:lnTo>
                  <a:lnTo>
                    <a:pt x="85026" y="295986"/>
                  </a:lnTo>
                  <a:lnTo>
                    <a:pt x="85420" y="296303"/>
                  </a:lnTo>
                  <a:lnTo>
                    <a:pt x="85788" y="296481"/>
                  </a:lnTo>
                  <a:lnTo>
                    <a:pt x="86106" y="296545"/>
                  </a:lnTo>
                  <a:lnTo>
                    <a:pt x="86296" y="296583"/>
                  </a:lnTo>
                  <a:lnTo>
                    <a:pt x="86512" y="296595"/>
                  </a:lnTo>
                  <a:lnTo>
                    <a:pt x="87007" y="296519"/>
                  </a:lnTo>
                  <a:lnTo>
                    <a:pt x="87312" y="296418"/>
                  </a:lnTo>
                  <a:lnTo>
                    <a:pt x="87490" y="296329"/>
                  </a:lnTo>
                  <a:lnTo>
                    <a:pt x="88442" y="295173"/>
                  </a:lnTo>
                  <a:lnTo>
                    <a:pt x="88531" y="294868"/>
                  </a:lnTo>
                  <a:lnTo>
                    <a:pt x="88557" y="294678"/>
                  </a:lnTo>
                  <a:lnTo>
                    <a:pt x="88569" y="294462"/>
                  </a:lnTo>
                  <a:close/>
                </a:path>
                <a:path w="721995" h="918210">
                  <a:moveTo>
                    <a:pt x="100990" y="282879"/>
                  </a:moveTo>
                  <a:lnTo>
                    <a:pt x="100888" y="282587"/>
                  </a:lnTo>
                  <a:lnTo>
                    <a:pt x="100799" y="282397"/>
                  </a:lnTo>
                  <a:lnTo>
                    <a:pt x="100571" y="282067"/>
                  </a:lnTo>
                  <a:lnTo>
                    <a:pt x="100418" y="281927"/>
                  </a:lnTo>
                  <a:lnTo>
                    <a:pt x="100101" y="281660"/>
                  </a:lnTo>
                  <a:lnTo>
                    <a:pt x="99910" y="281571"/>
                  </a:lnTo>
                  <a:lnTo>
                    <a:pt x="99733" y="281470"/>
                  </a:lnTo>
                  <a:lnTo>
                    <a:pt x="99542" y="281406"/>
                  </a:lnTo>
                  <a:lnTo>
                    <a:pt x="99339" y="281368"/>
                  </a:lnTo>
                  <a:lnTo>
                    <a:pt x="99148" y="281330"/>
                  </a:lnTo>
                  <a:lnTo>
                    <a:pt x="98933" y="281317"/>
                  </a:lnTo>
                  <a:lnTo>
                    <a:pt x="98717" y="281343"/>
                  </a:lnTo>
                  <a:lnTo>
                    <a:pt x="98526" y="281381"/>
                  </a:lnTo>
                  <a:lnTo>
                    <a:pt x="98323" y="281432"/>
                  </a:lnTo>
                  <a:lnTo>
                    <a:pt x="98132" y="281495"/>
                  </a:lnTo>
                  <a:lnTo>
                    <a:pt x="97942" y="281584"/>
                  </a:lnTo>
                  <a:lnTo>
                    <a:pt x="97701" y="281749"/>
                  </a:lnTo>
                  <a:lnTo>
                    <a:pt x="97459" y="281952"/>
                  </a:lnTo>
                  <a:lnTo>
                    <a:pt x="97205" y="282282"/>
                  </a:lnTo>
                  <a:lnTo>
                    <a:pt x="97104" y="282460"/>
                  </a:lnTo>
                  <a:lnTo>
                    <a:pt x="97028" y="282638"/>
                  </a:lnTo>
                  <a:lnTo>
                    <a:pt x="96951" y="282841"/>
                  </a:lnTo>
                  <a:lnTo>
                    <a:pt x="96913" y="283044"/>
                  </a:lnTo>
                  <a:lnTo>
                    <a:pt x="96875" y="283248"/>
                  </a:lnTo>
                  <a:lnTo>
                    <a:pt x="96875" y="283552"/>
                  </a:lnTo>
                  <a:lnTo>
                    <a:pt x="96926" y="283870"/>
                  </a:lnTo>
                  <a:lnTo>
                    <a:pt x="100990" y="282879"/>
                  </a:lnTo>
                  <a:close/>
                </a:path>
                <a:path w="721995" h="918210">
                  <a:moveTo>
                    <a:pt x="102984" y="290499"/>
                  </a:moveTo>
                  <a:lnTo>
                    <a:pt x="102933" y="290182"/>
                  </a:lnTo>
                  <a:lnTo>
                    <a:pt x="100990" y="282892"/>
                  </a:lnTo>
                  <a:lnTo>
                    <a:pt x="96951" y="283972"/>
                  </a:lnTo>
                  <a:lnTo>
                    <a:pt x="98882" y="291172"/>
                  </a:lnTo>
                  <a:lnTo>
                    <a:pt x="99009" y="291553"/>
                  </a:lnTo>
                  <a:lnTo>
                    <a:pt x="99174" y="291820"/>
                  </a:lnTo>
                  <a:lnTo>
                    <a:pt x="99288" y="291973"/>
                  </a:lnTo>
                  <a:lnTo>
                    <a:pt x="99441" y="292125"/>
                  </a:lnTo>
                  <a:lnTo>
                    <a:pt x="99936" y="292481"/>
                  </a:lnTo>
                  <a:lnTo>
                    <a:pt x="100126" y="292582"/>
                  </a:lnTo>
                  <a:lnTo>
                    <a:pt x="100317" y="292646"/>
                  </a:lnTo>
                  <a:lnTo>
                    <a:pt x="100520" y="292684"/>
                  </a:lnTo>
                  <a:lnTo>
                    <a:pt x="100711" y="292722"/>
                  </a:lnTo>
                  <a:lnTo>
                    <a:pt x="101028" y="292722"/>
                  </a:lnTo>
                  <a:lnTo>
                    <a:pt x="102692" y="291668"/>
                  </a:lnTo>
                  <a:lnTo>
                    <a:pt x="102908" y="291211"/>
                  </a:lnTo>
                  <a:lnTo>
                    <a:pt x="102946" y="291007"/>
                  </a:lnTo>
                  <a:lnTo>
                    <a:pt x="102984" y="290804"/>
                  </a:lnTo>
                  <a:lnTo>
                    <a:pt x="102984" y="290499"/>
                  </a:lnTo>
                  <a:close/>
                </a:path>
                <a:path w="721995" h="918210">
                  <a:moveTo>
                    <a:pt x="115392" y="279006"/>
                  </a:moveTo>
                  <a:lnTo>
                    <a:pt x="115303" y="278726"/>
                  </a:lnTo>
                  <a:lnTo>
                    <a:pt x="115201" y="278549"/>
                  </a:lnTo>
                  <a:lnTo>
                    <a:pt x="115100" y="278371"/>
                  </a:lnTo>
                  <a:lnTo>
                    <a:pt x="113753" y="277495"/>
                  </a:lnTo>
                  <a:lnTo>
                    <a:pt x="113563" y="277469"/>
                  </a:lnTo>
                  <a:lnTo>
                    <a:pt x="113245" y="277469"/>
                  </a:lnTo>
                  <a:lnTo>
                    <a:pt x="112737" y="277558"/>
                  </a:lnTo>
                  <a:lnTo>
                    <a:pt x="112547" y="277634"/>
                  </a:lnTo>
                  <a:lnTo>
                    <a:pt x="112356" y="277723"/>
                  </a:lnTo>
                  <a:lnTo>
                    <a:pt x="112102" y="277901"/>
                  </a:lnTo>
                  <a:lnTo>
                    <a:pt x="111874" y="278104"/>
                  </a:lnTo>
                  <a:lnTo>
                    <a:pt x="111620" y="278422"/>
                  </a:lnTo>
                  <a:lnTo>
                    <a:pt x="111518" y="278599"/>
                  </a:lnTo>
                  <a:lnTo>
                    <a:pt x="111366" y="278980"/>
                  </a:lnTo>
                  <a:lnTo>
                    <a:pt x="111315" y="279184"/>
                  </a:lnTo>
                  <a:lnTo>
                    <a:pt x="111290" y="279387"/>
                  </a:lnTo>
                  <a:lnTo>
                    <a:pt x="111290" y="279692"/>
                  </a:lnTo>
                  <a:lnTo>
                    <a:pt x="111340" y="280009"/>
                  </a:lnTo>
                  <a:lnTo>
                    <a:pt x="115392" y="279006"/>
                  </a:lnTo>
                  <a:close/>
                </a:path>
                <a:path w="721995" h="918210">
                  <a:moveTo>
                    <a:pt x="117411" y="286715"/>
                  </a:moveTo>
                  <a:lnTo>
                    <a:pt x="117398" y="286524"/>
                  </a:lnTo>
                  <a:lnTo>
                    <a:pt x="117360" y="286308"/>
                  </a:lnTo>
                  <a:lnTo>
                    <a:pt x="115404" y="279006"/>
                  </a:lnTo>
                  <a:lnTo>
                    <a:pt x="111366" y="280098"/>
                  </a:lnTo>
                  <a:lnTo>
                    <a:pt x="113296" y="287312"/>
                  </a:lnTo>
                  <a:lnTo>
                    <a:pt x="113385" y="287591"/>
                  </a:lnTo>
                  <a:lnTo>
                    <a:pt x="114185" y="288518"/>
                  </a:lnTo>
                  <a:lnTo>
                    <a:pt x="114363" y="288620"/>
                  </a:lnTo>
                  <a:lnTo>
                    <a:pt x="114541" y="288709"/>
                  </a:lnTo>
                  <a:lnTo>
                    <a:pt x="114744" y="288772"/>
                  </a:lnTo>
                  <a:lnTo>
                    <a:pt x="114947" y="288823"/>
                  </a:lnTo>
                  <a:lnTo>
                    <a:pt x="115138" y="288848"/>
                  </a:lnTo>
                  <a:lnTo>
                    <a:pt x="115455" y="288848"/>
                  </a:lnTo>
                  <a:lnTo>
                    <a:pt x="115849" y="288785"/>
                  </a:lnTo>
                  <a:lnTo>
                    <a:pt x="116154" y="288683"/>
                  </a:lnTo>
                  <a:lnTo>
                    <a:pt x="116344" y="288594"/>
                  </a:lnTo>
                  <a:lnTo>
                    <a:pt x="117119" y="287807"/>
                  </a:lnTo>
                  <a:lnTo>
                    <a:pt x="117335" y="287337"/>
                  </a:lnTo>
                  <a:lnTo>
                    <a:pt x="117373" y="287147"/>
                  </a:lnTo>
                  <a:lnTo>
                    <a:pt x="117398" y="286931"/>
                  </a:lnTo>
                  <a:lnTo>
                    <a:pt x="117411" y="286715"/>
                  </a:lnTo>
                  <a:close/>
                </a:path>
                <a:path w="721995" h="918210">
                  <a:moveTo>
                    <a:pt x="131762" y="282346"/>
                  </a:moveTo>
                  <a:lnTo>
                    <a:pt x="129832" y="275145"/>
                  </a:lnTo>
                  <a:lnTo>
                    <a:pt x="129743" y="274866"/>
                  </a:lnTo>
                  <a:lnTo>
                    <a:pt x="129641" y="274675"/>
                  </a:lnTo>
                  <a:lnTo>
                    <a:pt x="129527" y="274510"/>
                  </a:lnTo>
                  <a:lnTo>
                    <a:pt x="128752" y="273837"/>
                  </a:lnTo>
                  <a:lnTo>
                    <a:pt x="128485" y="273710"/>
                  </a:lnTo>
                  <a:lnTo>
                    <a:pt x="128181" y="273634"/>
                  </a:lnTo>
                  <a:lnTo>
                    <a:pt x="127990" y="273608"/>
                  </a:lnTo>
                  <a:lnTo>
                    <a:pt x="127774" y="273596"/>
                  </a:lnTo>
                  <a:lnTo>
                    <a:pt x="127571" y="273621"/>
                  </a:lnTo>
                  <a:lnTo>
                    <a:pt x="126009" y="274650"/>
                  </a:lnTo>
                  <a:lnTo>
                    <a:pt x="125793" y="275107"/>
                  </a:lnTo>
                  <a:lnTo>
                    <a:pt x="125730" y="275424"/>
                  </a:lnTo>
                  <a:lnTo>
                    <a:pt x="125717" y="275729"/>
                  </a:lnTo>
                  <a:lnTo>
                    <a:pt x="125730" y="275932"/>
                  </a:lnTo>
                  <a:lnTo>
                    <a:pt x="125755" y="276136"/>
                  </a:lnTo>
                  <a:lnTo>
                    <a:pt x="127723" y="283438"/>
                  </a:lnTo>
                  <a:lnTo>
                    <a:pt x="131762" y="282346"/>
                  </a:lnTo>
                  <a:close/>
                </a:path>
                <a:path w="721995" h="918210">
                  <a:moveTo>
                    <a:pt x="131838" y="282867"/>
                  </a:moveTo>
                  <a:lnTo>
                    <a:pt x="131826" y="282651"/>
                  </a:lnTo>
                  <a:lnTo>
                    <a:pt x="131787" y="282448"/>
                  </a:lnTo>
                  <a:lnTo>
                    <a:pt x="127723" y="283451"/>
                  </a:lnTo>
                  <a:lnTo>
                    <a:pt x="127812" y="283730"/>
                  </a:lnTo>
                  <a:lnTo>
                    <a:pt x="127914" y="283921"/>
                  </a:lnTo>
                  <a:lnTo>
                    <a:pt x="128028" y="284086"/>
                  </a:lnTo>
                  <a:lnTo>
                    <a:pt x="128143" y="284251"/>
                  </a:lnTo>
                  <a:lnTo>
                    <a:pt x="128295" y="284403"/>
                  </a:lnTo>
                  <a:lnTo>
                    <a:pt x="128435" y="284543"/>
                  </a:lnTo>
                  <a:lnTo>
                    <a:pt x="128612" y="284657"/>
                  </a:lnTo>
                  <a:lnTo>
                    <a:pt x="128790" y="284759"/>
                  </a:lnTo>
                  <a:lnTo>
                    <a:pt x="129057" y="284886"/>
                  </a:lnTo>
                  <a:lnTo>
                    <a:pt x="129374" y="284949"/>
                  </a:lnTo>
                  <a:lnTo>
                    <a:pt x="129565" y="284988"/>
                  </a:lnTo>
                  <a:lnTo>
                    <a:pt x="129781" y="285000"/>
                  </a:lnTo>
                  <a:lnTo>
                    <a:pt x="130276" y="284924"/>
                  </a:lnTo>
                  <a:lnTo>
                    <a:pt x="130581" y="284822"/>
                  </a:lnTo>
                  <a:lnTo>
                    <a:pt x="130759" y="284734"/>
                  </a:lnTo>
                  <a:lnTo>
                    <a:pt x="131711" y="283565"/>
                  </a:lnTo>
                  <a:lnTo>
                    <a:pt x="131800" y="283273"/>
                  </a:lnTo>
                  <a:lnTo>
                    <a:pt x="131826" y="283070"/>
                  </a:lnTo>
                  <a:lnTo>
                    <a:pt x="131838" y="282867"/>
                  </a:lnTo>
                  <a:close/>
                </a:path>
                <a:path w="721995" h="918210">
                  <a:moveTo>
                    <a:pt x="142303" y="264071"/>
                  </a:moveTo>
                  <a:lnTo>
                    <a:pt x="141236" y="262750"/>
                  </a:lnTo>
                  <a:lnTo>
                    <a:pt x="141058" y="262661"/>
                  </a:lnTo>
                  <a:lnTo>
                    <a:pt x="140855" y="262597"/>
                  </a:lnTo>
                  <a:lnTo>
                    <a:pt x="140665" y="262559"/>
                  </a:lnTo>
                  <a:lnTo>
                    <a:pt x="140474" y="262521"/>
                  </a:lnTo>
                  <a:lnTo>
                    <a:pt x="140157" y="262521"/>
                  </a:lnTo>
                  <a:lnTo>
                    <a:pt x="139763" y="262585"/>
                  </a:lnTo>
                  <a:lnTo>
                    <a:pt x="139458" y="262686"/>
                  </a:lnTo>
                  <a:lnTo>
                    <a:pt x="139268" y="262775"/>
                  </a:lnTo>
                  <a:lnTo>
                    <a:pt x="139090" y="262890"/>
                  </a:lnTo>
                  <a:lnTo>
                    <a:pt x="138938" y="263017"/>
                  </a:lnTo>
                  <a:lnTo>
                    <a:pt x="138785" y="263156"/>
                  </a:lnTo>
                  <a:lnTo>
                    <a:pt x="138531" y="263474"/>
                  </a:lnTo>
                  <a:lnTo>
                    <a:pt x="138430" y="263652"/>
                  </a:lnTo>
                  <a:lnTo>
                    <a:pt x="138277" y="264033"/>
                  </a:lnTo>
                  <a:lnTo>
                    <a:pt x="138201" y="264439"/>
                  </a:lnTo>
                  <a:lnTo>
                    <a:pt x="138201" y="264744"/>
                  </a:lnTo>
                  <a:lnTo>
                    <a:pt x="138239" y="265061"/>
                  </a:lnTo>
                  <a:lnTo>
                    <a:pt x="142303" y="264071"/>
                  </a:lnTo>
                  <a:close/>
                </a:path>
                <a:path w="721995" h="918210">
                  <a:moveTo>
                    <a:pt x="146265" y="278993"/>
                  </a:moveTo>
                  <a:lnTo>
                    <a:pt x="146215" y="278587"/>
                  </a:lnTo>
                  <a:lnTo>
                    <a:pt x="142328" y="264083"/>
                  </a:lnTo>
                  <a:lnTo>
                    <a:pt x="138277" y="265163"/>
                  </a:lnTo>
                  <a:lnTo>
                    <a:pt x="142138" y="279577"/>
                  </a:lnTo>
                  <a:lnTo>
                    <a:pt x="142240" y="279869"/>
                  </a:lnTo>
                  <a:lnTo>
                    <a:pt x="143891" y="281101"/>
                  </a:lnTo>
                  <a:lnTo>
                    <a:pt x="144310" y="281127"/>
                  </a:lnTo>
                  <a:lnTo>
                    <a:pt x="144691" y="281063"/>
                  </a:lnTo>
                  <a:lnTo>
                    <a:pt x="144995" y="280962"/>
                  </a:lnTo>
                  <a:lnTo>
                    <a:pt x="145186" y="280873"/>
                  </a:lnTo>
                  <a:lnTo>
                    <a:pt x="145961" y="280073"/>
                  </a:lnTo>
                  <a:lnTo>
                    <a:pt x="146177" y="279615"/>
                  </a:lnTo>
                  <a:lnTo>
                    <a:pt x="146253" y="279209"/>
                  </a:lnTo>
                  <a:lnTo>
                    <a:pt x="146265" y="278993"/>
                  </a:lnTo>
                  <a:close/>
                </a:path>
                <a:path w="721995" h="918210">
                  <a:moveTo>
                    <a:pt x="160591" y="274624"/>
                  </a:moveTo>
                  <a:lnTo>
                    <a:pt x="158661" y="267423"/>
                  </a:lnTo>
                  <a:lnTo>
                    <a:pt x="158572" y="267144"/>
                  </a:lnTo>
                  <a:lnTo>
                    <a:pt x="157594" y="266115"/>
                  </a:lnTo>
                  <a:lnTo>
                    <a:pt x="157327" y="265988"/>
                  </a:lnTo>
                  <a:lnTo>
                    <a:pt x="157022" y="265912"/>
                  </a:lnTo>
                  <a:lnTo>
                    <a:pt x="156832" y="265874"/>
                  </a:lnTo>
                  <a:lnTo>
                    <a:pt x="156502" y="265874"/>
                  </a:lnTo>
                  <a:lnTo>
                    <a:pt x="155079" y="266585"/>
                  </a:lnTo>
                  <a:lnTo>
                    <a:pt x="154546" y="268008"/>
                  </a:lnTo>
                  <a:lnTo>
                    <a:pt x="154559" y="268211"/>
                  </a:lnTo>
                  <a:lnTo>
                    <a:pt x="154597" y="268414"/>
                  </a:lnTo>
                  <a:lnTo>
                    <a:pt x="156552" y="275704"/>
                  </a:lnTo>
                  <a:lnTo>
                    <a:pt x="160591" y="274624"/>
                  </a:lnTo>
                  <a:close/>
                </a:path>
                <a:path w="721995" h="918210">
                  <a:moveTo>
                    <a:pt x="160680" y="275132"/>
                  </a:moveTo>
                  <a:lnTo>
                    <a:pt x="160667" y="274929"/>
                  </a:lnTo>
                  <a:lnTo>
                    <a:pt x="160629" y="274726"/>
                  </a:lnTo>
                  <a:lnTo>
                    <a:pt x="156565" y="275717"/>
                  </a:lnTo>
                  <a:lnTo>
                    <a:pt x="156705" y="276110"/>
                  </a:lnTo>
                  <a:lnTo>
                    <a:pt x="156857" y="276364"/>
                  </a:lnTo>
                  <a:lnTo>
                    <a:pt x="156984" y="276529"/>
                  </a:lnTo>
                  <a:lnTo>
                    <a:pt x="157137" y="276669"/>
                  </a:lnTo>
                  <a:lnTo>
                    <a:pt x="157289" y="276821"/>
                  </a:lnTo>
                  <a:lnTo>
                    <a:pt x="157530" y="276999"/>
                  </a:lnTo>
                  <a:lnTo>
                    <a:pt x="157899" y="277164"/>
                  </a:lnTo>
                  <a:lnTo>
                    <a:pt x="158305" y="277241"/>
                  </a:lnTo>
                  <a:lnTo>
                    <a:pt x="158610" y="277279"/>
                  </a:lnTo>
                  <a:lnTo>
                    <a:pt x="158826" y="277253"/>
                  </a:lnTo>
                  <a:lnTo>
                    <a:pt x="159016" y="277215"/>
                  </a:lnTo>
                  <a:lnTo>
                    <a:pt x="159423" y="277101"/>
                  </a:lnTo>
                  <a:lnTo>
                    <a:pt x="159613" y="277012"/>
                  </a:lnTo>
                  <a:lnTo>
                    <a:pt x="160667" y="275348"/>
                  </a:lnTo>
                  <a:lnTo>
                    <a:pt x="160680" y="275132"/>
                  </a:lnTo>
                  <a:close/>
                </a:path>
                <a:path w="721995" h="918210">
                  <a:moveTo>
                    <a:pt x="173075" y="263550"/>
                  </a:moveTo>
                  <a:lnTo>
                    <a:pt x="172199" y="262343"/>
                  </a:lnTo>
                  <a:lnTo>
                    <a:pt x="171335" y="262026"/>
                  </a:lnTo>
                  <a:lnTo>
                    <a:pt x="170929" y="262001"/>
                  </a:lnTo>
                  <a:lnTo>
                    <a:pt x="170421" y="262089"/>
                  </a:lnTo>
                  <a:lnTo>
                    <a:pt x="170230" y="262166"/>
                  </a:lnTo>
                  <a:lnTo>
                    <a:pt x="170040" y="262255"/>
                  </a:lnTo>
                  <a:lnTo>
                    <a:pt x="169862" y="262369"/>
                  </a:lnTo>
                  <a:lnTo>
                    <a:pt x="169710" y="262496"/>
                  </a:lnTo>
                  <a:lnTo>
                    <a:pt x="169481" y="262712"/>
                  </a:lnTo>
                  <a:lnTo>
                    <a:pt x="169316" y="262953"/>
                  </a:lnTo>
                  <a:lnTo>
                    <a:pt x="169202" y="263144"/>
                  </a:lnTo>
                  <a:lnTo>
                    <a:pt x="169049" y="263512"/>
                  </a:lnTo>
                  <a:lnTo>
                    <a:pt x="168973" y="263918"/>
                  </a:lnTo>
                  <a:lnTo>
                    <a:pt x="168973" y="264223"/>
                  </a:lnTo>
                  <a:lnTo>
                    <a:pt x="169011" y="264541"/>
                  </a:lnTo>
                  <a:lnTo>
                    <a:pt x="173075" y="263550"/>
                  </a:lnTo>
                  <a:close/>
                </a:path>
                <a:path w="721995" h="918210">
                  <a:moveTo>
                    <a:pt x="175094" y="271272"/>
                  </a:moveTo>
                  <a:lnTo>
                    <a:pt x="175082" y="271068"/>
                  </a:lnTo>
                  <a:lnTo>
                    <a:pt x="175044" y="270865"/>
                  </a:lnTo>
                  <a:lnTo>
                    <a:pt x="173088" y="263563"/>
                  </a:lnTo>
                  <a:lnTo>
                    <a:pt x="169049" y="264642"/>
                  </a:lnTo>
                  <a:lnTo>
                    <a:pt x="172046" y="273164"/>
                  </a:lnTo>
                  <a:lnTo>
                    <a:pt x="172313" y="273291"/>
                  </a:lnTo>
                  <a:lnTo>
                    <a:pt x="172631" y="273367"/>
                  </a:lnTo>
                  <a:lnTo>
                    <a:pt x="172808" y="273392"/>
                  </a:lnTo>
                  <a:lnTo>
                    <a:pt x="173024" y="273405"/>
                  </a:lnTo>
                  <a:lnTo>
                    <a:pt x="173240" y="273392"/>
                  </a:lnTo>
                  <a:lnTo>
                    <a:pt x="173431" y="273354"/>
                  </a:lnTo>
                  <a:lnTo>
                    <a:pt x="173634" y="273304"/>
                  </a:lnTo>
                  <a:lnTo>
                    <a:pt x="173837" y="273227"/>
                  </a:lnTo>
                  <a:lnTo>
                    <a:pt x="174015" y="273138"/>
                  </a:lnTo>
                  <a:lnTo>
                    <a:pt x="174358" y="272910"/>
                  </a:lnTo>
                  <a:lnTo>
                    <a:pt x="174498" y="272757"/>
                  </a:lnTo>
                  <a:lnTo>
                    <a:pt x="174637" y="272618"/>
                  </a:lnTo>
                  <a:lnTo>
                    <a:pt x="174752" y="272440"/>
                  </a:lnTo>
                  <a:lnTo>
                    <a:pt x="174942" y="272084"/>
                  </a:lnTo>
                  <a:lnTo>
                    <a:pt x="175006" y="271894"/>
                  </a:lnTo>
                  <a:lnTo>
                    <a:pt x="175069" y="271576"/>
                  </a:lnTo>
                  <a:lnTo>
                    <a:pt x="175094" y="271272"/>
                  </a:lnTo>
                  <a:close/>
                </a:path>
                <a:path w="721995" h="918210">
                  <a:moveTo>
                    <a:pt x="189509" y="267309"/>
                  </a:moveTo>
                  <a:lnTo>
                    <a:pt x="189471" y="266992"/>
                  </a:lnTo>
                  <a:lnTo>
                    <a:pt x="187515" y="259689"/>
                  </a:lnTo>
                  <a:lnTo>
                    <a:pt x="185483" y="260235"/>
                  </a:lnTo>
                  <a:lnTo>
                    <a:pt x="187502" y="259689"/>
                  </a:lnTo>
                  <a:lnTo>
                    <a:pt x="187413" y="259410"/>
                  </a:lnTo>
                  <a:lnTo>
                    <a:pt x="187325" y="259232"/>
                  </a:lnTo>
                  <a:lnTo>
                    <a:pt x="187147" y="258965"/>
                  </a:lnTo>
                  <a:lnTo>
                    <a:pt x="186944" y="258737"/>
                  </a:lnTo>
                  <a:lnTo>
                    <a:pt x="186791" y="258597"/>
                  </a:lnTo>
                  <a:lnTo>
                    <a:pt x="186537" y="258419"/>
                  </a:lnTo>
                  <a:lnTo>
                    <a:pt x="186169" y="258254"/>
                  </a:lnTo>
                  <a:lnTo>
                    <a:pt x="185851" y="258178"/>
                  </a:lnTo>
                  <a:lnTo>
                    <a:pt x="185674" y="258152"/>
                  </a:lnTo>
                  <a:lnTo>
                    <a:pt x="184569" y="258368"/>
                  </a:lnTo>
                  <a:lnTo>
                    <a:pt x="183692" y="259194"/>
                  </a:lnTo>
                  <a:lnTo>
                    <a:pt x="183540" y="259473"/>
                  </a:lnTo>
                  <a:lnTo>
                    <a:pt x="183476" y="259651"/>
                  </a:lnTo>
                  <a:lnTo>
                    <a:pt x="183438" y="259867"/>
                  </a:lnTo>
                  <a:lnTo>
                    <a:pt x="183400" y="260070"/>
                  </a:lnTo>
                  <a:lnTo>
                    <a:pt x="183400" y="260489"/>
                  </a:lnTo>
                  <a:lnTo>
                    <a:pt x="183438" y="260692"/>
                  </a:lnTo>
                  <a:lnTo>
                    <a:pt x="185394" y="267982"/>
                  </a:lnTo>
                  <a:lnTo>
                    <a:pt x="185483" y="268274"/>
                  </a:lnTo>
                  <a:lnTo>
                    <a:pt x="187147" y="269506"/>
                  </a:lnTo>
                  <a:lnTo>
                    <a:pt x="187553" y="269532"/>
                  </a:lnTo>
                  <a:lnTo>
                    <a:pt x="188061" y="269443"/>
                  </a:lnTo>
                  <a:lnTo>
                    <a:pt x="188252" y="269367"/>
                  </a:lnTo>
                  <a:lnTo>
                    <a:pt x="188442" y="269278"/>
                  </a:lnTo>
                  <a:lnTo>
                    <a:pt x="189217" y="268478"/>
                  </a:lnTo>
                  <a:lnTo>
                    <a:pt x="189433" y="268020"/>
                  </a:lnTo>
                  <a:lnTo>
                    <a:pt x="189509" y="267614"/>
                  </a:lnTo>
                  <a:lnTo>
                    <a:pt x="189509" y="267309"/>
                  </a:lnTo>
                  <a:close/>
                </a:path>
                <a:path w="721995" h="918210">
                  <a:moveTo>
                    <a:pt x="203860" y="263029"/>
                  </a:moveTo>
                  <a:lnTo>
                    <a:pt x="199999" y="248615"/>
                  </a:lnTo>
                  <a:lnTo>
                    <a:pt x="199910" y="248335"/>
                  </a:lnTo>
                  <a:lnTo>
                    <a:pt x="199809" y="248158"/>
                  </a:lnTo>
                  <a:lnTo>
                    <a:pt x="199707" y="247980"/>
                  </a:lnTo>
                  <a:lnTo>
                    <a:pt x="199580" y="247815"/>
                  </a:lnTo>
                  <a:lnTo>
                    <a:pt x="199288" y="247523"/>
                  </a:lnTo>
                  <a:lnTo>
                    <a:pt x="199034" y="247345"/>
                  </a:lnTo>
                  <a:lnTo>
                    <a:pt x="198666" y="247180"/>
                  </a:lnTo>
                  <a:lnTo>
                    <a:pt x="198361" y="247103"/>
                  </a:lnTo>
                  <a:lnTo>
                    <a:pt x="198170" y="247078"/>
                  </a:lnTo>
                  <a:lnTo>
                    <a:pt x="197954" y="247065"/>
                  </a:lnTo>
                  <a:lnTo>
                    <a:pt x="197548" y="247116"/>
                  </a:lnTo>
                  <a:lnTo>
                    <a:pt x="197345" y="247167"/>
                  </a:lnTo>
                  <a:lnTo>
                    <a:pt x="197142" y="247243"/>
                  </a:lnTo>
                  <a:lnTo>
                    <a:pt x="196964" y="247332"/>
                  </a:lnTo>
                  <a:lnTo>
                    <a:pt x="196621" y="247561"/>
                  </a:lnTo>
                  <a:lnTo>
                    <a:pt x="196418" y="247789"/>
                  </a:lnTo>
                  <a:lnTo>
                    <a:pt x="195884" y="249212"/>
                  </a:lnTo>
                  <a:lnTo>
                    <a:pt x="195897" y="249402"/>
                  </a:lnTo>
                  <a:lnTo>
                    <a:pt x="195935" y="249618"/>
                  </a:lnTo>
                  <a:lnTo>
                    <a:pt x="199821" y="264109"/>
                  </a:lnTo>
                  <a:lnTo>
                    <a:pt x="203860" y="263029"/>
                  </a:lnTo>
                  <a:close/>
                </a:path>
                <a:path w="721995" h="918210">
                  <a:moveTo>
                    <a:pt x="203936" y="263537"/>
                  </a:moveTo>
                  <a:lnTo>
                    <a:pt x="203923" y="263334"/>
                  </a:lnTo>
                  <a:lnTo>
                    <a:pt x="203885" y="263131"/>
                  </a:lnTo>
                  <a:lnTo>
                    <a:pt x="199821" y="264121"/>
                  </a:lnTo>
                  <a:lnTo>
                    <a:pt x="199910" y="264401"/>
                  </a:lnTo>
                  <a:lnTo>
                    <a:pt x="200113" y="264769"/>
                  </a:lnTo>
                  <a:lnTo>
                    <a:pt x="200240" y="264934"/>
                  </a:lnTo>
                  <a:lnTo>
                    <a:pt x="200393" y="265074"/>
                  </a:lnTo>
                  <a:lnTo>
                    <a:pt x="200545" y="265226"/>
                  </a:lnTo>
                  <a:lnTo>
                    <a:pt x="200710" y="265341"/>
                  </a:lnTo>
                  <a:lnTo>
                    <a:pt x="200901" y="265430"/>
                  </a:lnTo>
                  <a:lnTo>
                    <a:pt x="201079" y="265531"/>
                  </a:lnTo>
                  <a:lnTo>
                    <a:pt x="201269" y="265595"/>
                  </a:lnTo>
                  <a:lnTo>
                    <a:pt x="201472" y="265633"/>
                  </a:lnTo>
                  <a:lnTo>
                    <a:pt x="201663" y="265671"/>
                  </a:lnTo>
                  <a:lnTo>
                    <a:pt x="201980" y="265671"/>
                  </a:lnTo>
                  <a:lnTo>
                    <a:pt x="202285" y="265620"/>
                  </a:lnTo>
                  <a:lnTo>
                    <a:pt x="202488" y="265569"/>
                  </a:lnTo>
                  <a:lnTo>
                    <a:pt x="202679" y="265506"/>
                  </a:lnTo>
                  <a:lnTo>
                    <a:pt x="202857" y="265417"/>
                  </a:lnTo>
                  <a:lnTo>
                    <a:pt x="203923" y="263842"/>
                  </a:lnTo>
                  <a:lnTo>
                    <a:pt x="203936" y="263537"/>
                  </a:lnTo>
                  <a:close/>
                </a:path>
                <a:path w="721995" h="918210">
                  <a:moveTo>
                    <a:pt x="216344" y="251955"/>
                  </a:moveTo>
                  <a:lnTo>
                    <a:pt x="216217" y="251561"/>
                  </a:lnTo>
                  <a:lnTo>
                    <a:pt x="216001" y="251218"/>
                  </a:lnTo>
                  <a:lnTo>
                    <a:pt x="215785" y="251002"/>
                  </a:lnTo>
                  <a:lnTo>
                    <a:pt x="215633" y="250850"/>
                  </a:lnTo>
                  <a:lnTo>
                    <a:pt x="215392" y="250685"/>
                  </a:lnTo>
                  <a:lnTo>
                    <a:pt x="215099" y="250545"/>
                  </a:lnTo>
                  <a:lnTo>
                    <a:pt x="214909" y="250482"/>
                  </a:lnTo>
                  <a:lnTo>
                    <a:pt x="214706" y="250444"/>
                  </a:lnTo>
                  <a:lnTo>
                    <a:pt x="214515" y="250405"/>
                  </a:lnTo>
                  <a:lnTo>
                    <a:pt x="214198" y="250405"/>
                  </a:lnTo>
                  <a:lnTo>
                    <a:pt x="213893" y="250456"/>
                  </a:lnTo>
                  <a:lnTo>
                    <a:pt x="213690" y="250507"/>
                  </a:lnTo>
                  <a:lnTo>
                    <a:pt x="213499" y="250571"/>
                  </a:lnTo>
                  <a:lnTo>
                    <a:pt x="213309" y="250659"/>
                  </a:lnTo>
                  <a:lnTo>
                    <a:pt x="212534" y="251460"/>
                  </a:lnTo>
                  <a:lnTo>
                    <a:pt x="212318" y="251917"/>
                  </a:lnTo>
                  <a:lnTo>
                    <a:pt x="212280" y="252120"/>
                  </a:lnTo>
                  <a:lnTo>
                    <a:pt x="212242" y="252323"/>
                  </a:lnTo>
                  <a:lnTo>
                    <a:pt x="212242" y="252628"/>
                  </a:lnTo>
                  <a:lnTo>
                    <a:pt x="212293" y="252945"/>
                  </a:lnTo>
                  <a:lnTo>
                    <a:pt x="216344" y="251955"/>
                  </a:lnTo>
                  <a:close/>
                </a:path>
                <a:path w="721995" h="918210">
                  <a:moveTo>
                    <a:pt x="218351" y="259461"/>
                  </a:moveTo>
                  <a:lnTo>
                    <a:pt x="218313" y="259270"/>
                  </a:lnTo>
                  <a:lnTo>
                    <a:pt x="216344" y="251968"/>
                  </a:lnTo>
                  <a:lnTo>
                    <a:pt x="212318" y="253047"/>
                  </a:lnTo>
                  <a:lnTo>
                    <a:pt x="215315" y="261556"/>
                  </a:lnTo>
                  <a:lnTo>
                    <a:pt x="215493" y="261658"/>
                  </a:lnTo>
                  <a:lnTo>
                    <a:pt x="215696" y="261734"/>
                  </a:lnTo>
                  <a:lnTo>
                    <a:pt x="215887" y="261759"/>
                  </a:lnTo>
                  <a:lnTo>
                    <a:pt x="216077" y="261797"/>
                  </a:lnTo>
                  <a:lnTo>
                    <a:pt x="216395" y="261797"/>
                  </a:lnTo>
                  <a:lnTo>
                    <a:pt x="217830" y="261086"/>
                  </a:lnTo>
                  <a:lnTo>
                    <a:pt x="218020" y="260845"/>
                  </a:lnTo>
                  <a:lnTo>
                    <a:pt x="218122" y="260667"/>
                  </a:lnTo>
                  <a:lnTo>
                    <a:pt x="218211" y="260489"/>
                  </a:lnTo>
                  <a:lnTo>
                    <a:pt x="218274" y="260286"/>
                  </a:lnTo>
                  <a:lnTo>
                    <a:pt x="218313" y="260083"/>
                  </a:lnTo>
                  <a:lnTo>
                    <a:pt x="218351" y="259892"/>
                  </a:lnTo>
                  <a:lnTo>
                    <a:pt x="218351" y="259461"/>
                  </a:lnTo>
                  <a:close/>
                </a:path>
                <a:path w="721995" h="918210">
                  <a:moveTo>
                    <a:pt x="232702" y="255308"/>
                  </a:moveTo>
                  <a:lnTo>
                    <a:pt x="230771" y="248107"/>
                  </a:lnTo>
                  <a:lnTo>
                    <a:pt x="230200" y="247154"/>
                  </a:lnTo>
                  <a:lnTo>
                    <a:pt x="230047" y="247002"/>
                  </a:lnTo>
                  <a:lnTo>
                    <a:pt x="229806" y="246837"/>
                  </a:lnTo>
                  <a:lnTo>
                    <a:pt x="229514" y="246710"/>
                  </a:lnTo>
                  <a:lnTo>
                    <a:pt x="229323" y="246621"/>
                  </a:lnTo>
                  <a:lnTo>
                    <a:pt x="229120" y="246595"/>
                  </a:lnTo>
                  <a:lnTo>
                    <a:pt x="228714" y="246557"/>
                  </a:lnTo>
                  <a:lnTo>
                    <a:pt x="228511" y="246570"/>
                  </a:lnTo>
                  <a:lnTo>
                    <a:pt x="228219" y="246621"/>
                  </a:lnTo>
                  <a:lnTo>
                    <a:pt x="227914" y="246735"/>
                  </a:lnTo>
                  <a:lnTo>
                    <a:pt x="227736" y="246811"/>
                  </a:lnTo>
                  <a:lnTo>
                    <a:pt x="227558" y="246938"/>
                  </a:lnTo>
                  <a:lnTo>
                    <a:pt x="227241" y="247192"/>
                  </a:lnTo>
                  <a:lnTo>
                    <a:pt x="227114" y="247345"/>
                  </a:lnTo>
                  <a:lnTo>
                    <a:pt x="226999" y="247510"/>
                  </a:lnTo>
                  <a:lnTo>
                    <a:pt x="226809" y="247865"/>
                  </a:lnTo>
                  <a:lnTo>
                    <a:pt x="226745" y="248069"/>
                  </a:lnTo>
                  <a:lnTo>
                    <a:pt x="226695" y="248272"/>
                  </a:lnTo>
                  <a:lnTo>
                    <a:pt x="226669" y="248462"/>
                  </a:lnTo>
                  <a:lnTo>
                    <a:pt x="226656" y="248678"/>
                  </a:lnTo>
                  <a:lnTo>
                    <a:pt x="226669" y="248894"/>
                  </a:lnTo>
                  <a:lnTo>
                    <a:pt x="226733" y="249186"/>
                  </a:lnTo>
                  <a:lnTo>
                    <a:pt x="228663" y="256387"/>
                  </a:lnTo>
                  <a:lnTo>
                    <a:pt x="232702" y="255308"/>
                  </a:lnTo>
                  <a:close/>
                </a:path>
                <a:path w="721995" h="918210">
                  <a:moveTo>
                    <a:pt x="232778" y="255816"/>
                  </a:moveTo>
                  <a:lnTo>
                    <a:pt x="232765" y="255612"/>
                  </a:lnTo>
                  <a:lnTo>
                    <a:pt x="232740" y="255409"/>
                  </a:lnTo>
                  <a:lnTo>
                    <a:pt x="228663" y="256400"/>
                  </a:lnTo>
                  <a:lnTo>
                    <a:pt x="228752" y="256692"/>
                  </a:lnTo>
                  <a:lnTo>
                    <a:pt x="228854" y="256870"/>
                  </a:lnTo>
                  <a:lnTo>
                    <a:pt x="229082" y="257213"/>
                  </a:lnTo>
                  <a:lnTo>
                    <a:pt x="229235" y="257352"/>
                  </a:lnTo>
                  <a:lnTo>
                    <a:pt x="229387" y="257505"/>
                  </a:lnTo>
                  <a:lnTo>
                    <a:pt x="229641" y="257683"/>
                  </a:lnTo>
                  <a:lnTo>
                    <a:pt x="229920" y="257810"/>
                  </a:lnTo>
                  <a:lnTo>
                    <a:pt x="230124" y="257873"/>
                  </a:lnTo>
                  <a:lnTo>
                    <a:pt x="230314" y="257911"/>
                  </a:lnTo>
                  <a:lnTo>
                    <a:pt x="230505" y="257949"/>
                  </a:lnTo>
                  <a:lnTo>
                    <a:pt x="230822" y="257949"/>
                  </a:lnTo>
                  <a:lnTo>
                    <a:pt x="231216" y="257886"/>
                  </a:lnTo>
                  <a:lnTo>
                    <a:pt x="231521" y="257784"/>
                  </a:lnTo>
                  <a:lnTo>
                    <a:pt x="231711" y="257695"/>
                  </a:lnTo>
                  <a:lnTo>
                    <a:pt x="232486" y="256895"/>
                  </a:lnTo>
                  <a:lnTo>
                    <a:pt x="232702" y="256438"/>
                  </a:lnTo>
                  <a:lnTo>
                    <a:pt x="232765" y="256120"/>
                  </a:lnTo>
                  <a:lnTo>
                    <a:pt x="232778" y="255816"/>
                  </a:lnTo>
                  <a:close/>
                </a:path>
                <a:path w="721995" h="918210">
                  <a:moveTo>
                    <a:pt x="245198" y="244233"/>
                  </a:moveTo>
                  <a:lnTo>
                    <a:pt x="245110" y="243941"/>
                  </a:lnTo>
                  <a:lnTo>
                    <a:pt x="245008" y="243763"/>
                  </a:lnTo>
                  <a:lnTo>
                    <a:pt x="244779" y="243420"/>
                  </a:lnTo>
                  <a:lnTo>
                    <a:pt x="244627" y="243281"/>
                  </a:lnTo>
                  <a:lnTo>
                    <a:pt x="243446" y="242709"/>
                  </a:lnTo>
                  <a:lnTo>
                    <a:pt x="243039" y="242684"/>
                  </a:lnTo>
                  <a:lnTo>
                    <a:pt x="242646" y="242747"/>
                  </a:lnTo>
                  <a:lnTo>
                    <a:pt x="242341" y="242849"/>
                  </a:lnTo>
                  <a:lnTo>
                    <a:pt x="242150" y="242938"/>
                  </a:lnTo>
                  <a:lnTo>
                    <a:pt x="241376" y="243725"/>
                  </a:lnTo>
                  <a:lnTo>
                    <a:pt x="241198" y="244106"/>
                  </a:lnTo>
                  <a:lnTo>
                    <a:pt x="241096" y="244513"/>
                  </a:lnTo>
                  <a:lnTo>
                    <a:pt x="241084" y="244817"/>
                  </a:lnTo>
                  <a:lnTo>
                    <a:pt x="241096" y="245021"/>
                  </a:lnTo>
                  <a:lnTo>
                    <a:pt x="241134" y="245224"/>
                  </a:lnTo>
                  <a:lnTo>
                    <a:pt x="245198" y="244233"/>
                  </a:lnTo>
                  <a:close/>
                </a:path>
                <a:path w="721995" h="918210">
                  <a:moveTo>
                    <a:pt x="247205" y="251955"/>
                  </a:moveTo>
                  <a:lnTo>
                    <a:pt x="247192" y="251739"/>
                  </a:lnTo>
                  <a:lnTo>
                    <a:pt x="247154" y="251536"/>
                  </a:lnTo>
                  <a:lnTo>
                    <a:pt x="245198" y="244246"/>
                  </a:lnTo>
                  <a:lnTo>
                    <a:pt x="241160" y="245325"/>
                  </a:lnTo>
                  <a:lnTo>
                    <a:pt x="243090" y="252526"/>
                  </a:lnTo>
                  <a:lnTo>
                    <a:pt x="243179" y="252818"/>
                  </a:lnTo>
                  <a:lnTo>
                    <a:pt x="243281" y="252996"/>
                  </a:lnTo>
                  <a:lnTo>
                    <a:pt x="243509" y="253339"/>
                  </a:lnTo>
                  <a:lnTo>
                    <a:pt x="243662" y="253479"/>
                  </a:lnTo>
                  <a:lnTo>
                    <a:pt x="243814" y="253631"/>
                  </a:lnTo>
                  <a:lnTo>
                    <a:pt x="243979" y="253746"/>
                  </a:lnTo>
                  <a:lnTo>
                    <a:pt x="244170" y="253834"/>
                  </a:lnTo>
                  <a:lnTo>
                    <a:pt x="244436" y="253974"/>
                  </a:lnTo>
                  <a:lnTo>
                    <a:pt x="244741" y="254038"/>
                  </a:lnTo>
                  <a:lnTo>
                    <a:pt x="244932" y="254063"/>
                  </a:lnTo>
                  <a:lnTo>
                    <a:pt x="245148" y="254076"/>
                  </a:lnTo>
                  <a:lnTo>
                    <a:pt x="245351" y="254063"/>
                  </a:lnTo>
                  <a:lnTo>
                    <a:pt x="245554" y="254025"/>
                  </a:lnTo>
                  <a:lnTo>
                    <a:pt x="245757" y="253974"/>
                  </a:lnTo>
                  <a:lnTo>
                    <a:pt x="246126" y="253822"/>
                  </a:lnTo>
                  <a:lnTo>
                    <a:pt x="246303" y="253695"/>
                  </a:lnTo>
                  <a:lnTo>
                    <a:pt x="246621" y="253441"/>
                  </a:lnTo>
                  <a:lnTo>
                    <a:pt x="246862" y="253136"/>
                  </a:lnTo>
                  <a:lnTo>
                    <a:pt x="247053" y="252768"/>
                  </a:lnTo>
                  <a:lnTo>
                    <a:pt x="247129" y="252564"/>
                  </a:lnTo>
                  <a:lnTo>
                    <a:pt x="247167" y="252361"/>
                  </a:lnTo>
                  <a:lnTo>
                    <a:pt x="247192" y="252158"/>
                  </a:lnTo>
                  <a:lnTo>
                    <a:pt x="247205" y="251955"/>
                  </a:lnTo>
                  <a:close/>
                </a:path>
                <a:path w="721995" h="918210">
                  <a:moveTo>
                    <a:pt x="257683" y="233159"/>
                  </a:moveTo>
                  <a:lnTo>
                    <a:pt x="257594" y="232867"/>
                  </a:lnTo>
                  <a:lnTo>
                    <a:pt x="256032" y="231635"/>
                  </a:lnTo>
                  <a:lnTo>
                    <a:pt x="255841" y="231609"/>
                  </a:lnTo>
                  <a:lnTo>
                    <a:pt x="255524" y="231609"/>
                  </a:lnTo>
                  <a:lnTo>
                    <a:pt x="255016" y="231698"/>
                  </a:lnTo>
                  <a:lnTo>
                    <a:pt x="254825" y="231775"/>
                  </a:lnTo>
                  <a:lnTo>
                    <a:pt x="254635" y="231863"/>
                  </a:lnTo>
                  <a:lnTo>
                    <a:pt x="253860" y="232664"/>
                  </a:lnTo>
                  <a:lnTo>
                    <a:pt x="253644" y="233121"/>
                  </a:lnTo>
                  <a:lnTo>
                    <a:pt x="253606" y="233324"/>
                  </a:lnTo>
                  <a:lnTo>
                    <a:pt x="253580" y="233527"/>
                  </a:lnTo>
                  <a:lnTo>
                    <a:pt x="253568" y="233743"/>
                  </a:lnTo>
                  <a:lnTo>
                    <a:pt x="253580" y="233946"/>
                  </a:lnTo>
                  <a:lnTo>
                    <a:pt x="253619" y="234149"/>
                  </a:lnTo>
                  <a:lnTo>
                    <a:pt x="257683" y="233159"/>
                  </a:lnTo>
                  <a:close/>
                </a:path>
                <a:path w="721995" h="918210">
                  <a:moveTo>
                    <a:pt x="261543" y="247573"/>
                  </a:moveTo>
                  <a:lnTo>
                    <a:pt x="257683" y="233159"/>
                  </a:lnTo>
                  <a:lnTo>
                    <a:pt x="253644" y="234251"/>
                  </a:lnTo>
                  <a:lnTo>
                    <a:pt x="257505" y="248666"/>
                  </a:lnTo>
                  <a:lnTo>
                    <a:pt x="261543" y="247573"/>
                  </a:lnTo>
                  <a:close/>
                </a:path>
                <a:path w="721995" h="918210">
                  <a:moveTo>
                    <a:pt x="300913" y="281838"/>
                  </a:moveTo>
                  <a:lnTo>
                    <a:pt x="300748" y="279438"/>
                  </a:lnTo>
                  <a:lnTo>
                    <a:pt x="300367" y="277063"/>
                  </a:lnTo>
                  <a:lnTo>
                    <a:pt x="300075" y="275983"/>
                  </a:lnTo>
                  <a:lnTo>
                    <a:pt x="299745" y="274751"/>
                  </a:lnTo>
                  <a:lnTo>
                    <a:pt x="298894" y="272478"/>
                  </a:lnTo>
                  <a:lnTo>
                    <a:pt x="297827" y="270332"/>
                  </a:lnTo>
                  <a:lnTo>
                    <a:pt x="296735" y="268579"/>
                  </a:lnTo>
                  <a:lnTo>
                    <a:pt x="296735" y="281914"/>
                  </a:lnTo>
                  <a:lnTo>
                    <a:pt x="296672" y="283908"/>
                  </a:lnTo>
                  <a:lnTo>
                    <a:pt x="281749" y="301828"/>
                  </a:lnTo>
                  <a:lnTo>
                    <a:pt x="281559" y="301891"/>
                  </a:lnTo>
                  <a:lnTo>
                    <a:pt x="86969" y="354012"/>
                  </a:lnTo>
                  <a:lnTo>
                    <a:pt x="86677" y="354114"/>
                  </a:lnTo>
                  <a:lnTo>
                    <a:pt x="86487" y="354203"/>
                  </a:lnTo>
                  <a:lnTo>
                    <a:pt x="86321" y="354317"/>
                  </a:lnTo>
                  <a:lnTo>
                    <a:pt x="86156" y="354444"/>
                  </a:lnTo>
                  <a:lnTo>
                    <a:pt x="85928" y="354660"/>
                  </a:lnTo>
                  <a:lnTo>
                    <a:pt x="85801" y="354825"/>
                  </a:lnTo>
                  <a:lnTo>
                    <a:pt x="85686" y="354990"/>
                  </a:lnTo>
                  <a:lnTo>
                    <a:pt x="85610" y="355168"/>
                  </a:lnTo>
                  <a:lnTo>
                    <a:pt x="85521" y="355358"/>
                  </a:lnTo>
                  <a:lnTo>
                    <a:pt x="85445" y="355638"/>
                  </a:lnTo>
                  <a:lnTo>
                    <a:pt x="83464" y="361175"/>
                  </a:lnTo>
                  <a:lnTo>
                    <a:pt x="52438" y="385000"/>
                  </a:lnTo>
                  <a:lnTo>
                    <a:pt x="44323" y="385533"/>
                  </a:lnTo>
                  <a:lnTo>
                    <a:pt x="40259" y="385203"/>
                  </a:lnTo>
                  <a:lnTo>
                    <a:pt x="8458" y="362445"/>
                  </a:lnTo>
                  <a:lnTo>
                    <a:pt x="4191" y="342734"/>
                  </a:lnTo>
                  <a:lnTo>
                    <a:pt x="4521" y="338683"/>
                  </a:lnTo>
                  <a:lnTo>
                    <a:pt x="27305" y="306870"/>
                  </a:lnTo>
                  <a:lnTo>
                    <a:pt x="46990" y="302602"/>
                  </a:lnTo>
                  <a:lnTo>
                    <a:pt x="51054" y="302933"/>
                  </a:lnTo>
                  <a:lnTo>
                    <a:pt x="74282" y="314121"/>
                  </a:lnTo>
                  <a:lnTo>
                    <a:pt x="74447" y="314286"/>
                  </a:lnTo>
                  <a:lnTo>
                    <a:pt x="74599" y="314413"/>
                  </a:lnTo>
                  <a:lnTo>
                    <a:pt x="74777" y="314540"/>
                  </a:lnTo>
                  <a:lnTo>
                    <a:pt x="74955" y="314642"/>
                  </a:lnTo>
                  <a:lnTo>
                    <a:pt x="75323" y="314794"/>
                  </a:lnTo>
                  <a:lnTo>
                    <a:pt x="75526" y="314833"/>
                  </a:lnTo>
                  <a:lnTo>
                    <a:pt x="75692" y="314871"/>
                  </a:lnTo>
                  <a:lnTo>
                    <a:pt x="75857" y="314871"/>
                  </a:lnTo>
                  <a:lnTo>
                    <a:pt x="76034" y="314871"/>
                  </a:lnTo>
                  <a:lnTo>
                    <a:pt x="76250" y="314845"/>
                  </a:lnTo>
                  <a:lnTo>
                    <a:pt x="76415" y="314807"/>
                  </a:lnTo>
                  <a:lnTo>
                    <a:pt x="271145" y="262636"/>
                  </a:lnTo>
                  <a:lnTo>
                    <a:pt x="272110" y="262382"/>
                  </a:lnTo>
                  <a:lnTo>
                    <a:pt x="274078" y="262051"/>
                  </a:lnTo>
                  <a:lnTo>
                    <a:pt x="276072" y="261924"/>
                  </a:lnTo>
                  <a:lnTo>
                    <a:pt x="278053" y="261988"/>
                  </a:lnTo>
                  <a:lnTo>
                    <a:pt x="295973" y="276898"/>
                  </a:lnTo>
                  <a:lnTo>
                    <a:pt x="296278" y="277939"/>
                  </a:lnTo>
                  <a:lnTo>
                    <a:pt x="296595" y="279920"/>
                  </a:lnTo>
                  <a:lnTo>
                    <a:pt x="296735" y="281914"/>
                  </a:lnTo>
                  <a:lnTo>
                    <a:pt x="296735" y="268579"/>
                  </a:lnTo>
                  <a:lnTo>
                    <a:pt x="276009" y="257733"/>
                  </a:lnTo>
                  <a:lnTo>
                    <a:pt x="273596" y="257886"/>
                  </a:lnTo>
                  <a:lnTo>
                    <a:pt x="271233" y="258279"/>
                  </a:lnTo>
                  <a:lnTo>
                    <a:pt x="270205" y="258572"/>
                  </a:lnTo>
                  <a:lnTo>
                    <a:pt x="270078" y="258597"/>
                  </a:lnTo>
                  <a:lnTo>
                    <a:pt x="76517" y="310464"/>
                  </a:lnTo>
                  <a:lnTo>
                    <a:pt x="47129" y="298424"/>
                  </a:lnTo>
                  <a:lnTo>
                    <a:pt x="42646" y="298488"/>
                  </a:lnTo>
                  <a:lnTo>
                    <a:pt x="8521" y="317487"/>
                  </a:lnTo>
                  <a:lnTo>
                    <a:pt x="0" y="342607"/>
                  </a:lnTo>
                  <a:lnTo>
                    <a:pt x="88" y="347078"/>
                  </a:lnTo>
                  <a:lnTo>
                    <a:pt x="19075" y="381215"/>
                  </a:lnTo>
                  <a:lnTo>
                    <a:pt x="44196" y="389724"/>
                  </a:lnTo>
                  <a:lnTo>
                    <a:pt x="48679" y="389648"/>
                  </a:lnTo>
                  <a:lnTo>
                    <a:pt x="82804" y="370649"/>
                  </a:lnTo>
                  <a:lnTo>
                    <a:pt x="89103" y="357771"/>
                  </a:lnTo>
                  <a:lnTo>
                    <a:pt x="282486" y="305968"/>
                  </a:lnTo>
                  <a:lnTo>
                    <a:pt x="282651" y="305930"/>
                  </a:lnTo>
                  <a:lnTo>
                    <a:pt x="282841" y="305866"/>
                  </a:lnTo>
                  <a:lnTo>
                    <a:pt x="283895" y="305574"/>
                  </a:lnTo>
                  <a:lnTo>
                    <a:pt x="286156" y="304736"/>
                  </a:lnTo>
                  <a:lnTo>
                    <a:pt x="300837" y="284251"/>
                  </a:lnTo>
                  <a:lnTo>
                    <a:pt x="300913" y="281838"/>
                  </a:lnTo>
                  <a:close/>
                </a:path>
                <a:path w="721995" h="918210">
                  <a:moveTo>
                    <a:pt x="412648" y="12"/>
                  </a:moveTo>
                  <a:lnTo>
                    <a:pt x="412470" y="12"/>
                  </a:lnTo>
                  <a:lnTo>
                    <a:pt x="412127" y="50"/>
                  </a:lnTo>
                  <a:lnTo>
                    <a:pt x="411949" y="88"/>
                  </a:lnTo>
                  <a:lnTo>
                    <a:pt x="411784" y="101"/>
                  </a:lnTo>
                  <a:lnTo>
                    <a:pt x="411302" y="266"/>
                  </a:lnTo>
                  <a:lnTo>
                    <a:pt x="411137" y="342"/>
                  </a:lnTo>
                  <a:lnTo>
                    <a:pt x="410832" y="508"/>
                  </a:lnTo>
                  <a:lnTo>
                    <a:pt x="410692" y="609"/>
                  </a:lnTo>
                  <a:lnTo>
                    <a:pt x="410540" y="698"/>
                  </a:lnTo>
                  <a:lnTo>
                    <a:pt x="409194" y="2844"/>
                  </a:lnTo>
                  <a:lnTo>
                    <a:pt x="409143" y="3022"/>
                  </a:lnTo>
                  <a:lnTo>
                    <a:pt x="409117" y="3365"/>
                  </a:lnTo>
                  <a:lnTo>
                    <a:pt x="409117" y="3708"/>
                  </a:lnTo>
                  <a:lnTo>
                    <a:pt x="409143" y="4051"/>
                  </a:lnTo>
                  <a:lnTo>
                    <a:pt x="409194" y="4216"/>
                  </a:lnTo>
                  <a:lnTo>
                    <a:pt x="409219" y="4394"/>
                  </a:lnTo>
                  <a:lnTo>
                    <a:pt x="411949" y="6985"/>
                  </a:lnTo>
                  <a:lnTo>
                    <a:pt x="412127" y="7035"/>
                  </a:lnTo>
                  <a:lnTo>
                    <a:pt x="412470" y="7061"/>
                  </a:lnTo>
                  <a:lnTo>
                    <a:pt x="412648" y="7061"/>
                  </a:lnTo>
                  <a:lnTo>
                    <a:pt x="412648" y="12"/>
                  </a:lnTo>
                  <a:close/>
                </a:path>
                <a:path w="721995" h="918210">
                  <a:moveTo>
                    <a:pt x="451459" y="3352"/>
                  </a:moveTo>
                  <a:lnTo>
                    <a:pt x="451421" y="3009"/>
                  </a:lnTo>
                  <a:lnTo>
                    <a:pt x="451370" y="2832"/>
                  </a:lnTo>
                  <a:lnTo>
                    <a:pt x="451345" y="2667"/>
                  </a:lnTo>
                  <a:lnTo>
                    <a:pt x="448614" y="76"/>
                  </a:lnTo>
                  <a:lnTo>
                    <a:pt x="448449" y="38"/>
                  </a:lnTo>
                  <a:lnTo>
                    <a:pt x="448106" y="0"/>
                  </a:lnTo>
                  <a:lnTo>
                    <a:pt x="447941" y="0"/>
                  </a:lnTo>
                  <a:lnTo>
                    <a:pt x="412661" y="0"/>
                  </a:lnTo>
                  <a:lnTo>
                    <a:pt x="412661" y="7048"/>
                  </a:lnTo>
                  <a:lnTo>
                    <a:pt x="447929" y="7048"/>
                  </a:lnTo>
                  <a:lnTo>
                    <a:pt x="448106" y="7048"/>
                  </a:lnTo>
                  <a:lnTo>
                    <a:pt x="448449" y="7023"/>
                  </a:lnTo>
                  <a:lnTo>
                    <a:pt x="450850" y="5473"/>
                  </a:lnTo>
                  <a:lnTo>
                    <a:pt x="450951" y="5346"/>
                  </a:lnTo>
                  <a:lnTo>
                    <a:pt x="451116" y="5041"/>
                  </a:lnTo>
                  <a:lnTo>
                    <a:pt x="451243" y="4711"/>
                  </a:lnTo>
                  <a:lnTo>
                    <a:pt x="451345" y="4381"/>
                  </a:lnTo>
                  <a:lnTo>
                    <a:pt x="451370" y="4203"/>
                  </a:lnTo>
                  <a:lnTo>
                    <a:pt x="451421" y="4038"/>
                  </a:lnTo>
                  <a:lnTo>
                    <a:pt x="451459" y="3695"/>
                  </a:lnTo>
                  <a:lnTo>
                    <a:pt x="451459" y="3352"/>
                  </a:lnTo>
                  <a:close/>
                </a:path>
                <a:path w="721995" h="918210">
                  <a:moveTo>
                    <a:pt x="500824" y="893445"/>
                  </a:moveTo>
                  <a:lnTo>
                    <a:pt x="500646" y="893445"/>
                  </a:lnTo>
                  <a:lnTo>
                    <a:pt x="500291" y="893483"/>
                  </a:lnTo>
                  <a:lnTo>
                    <a:pt x="497890" y="895019"/>
                  </a:lnTo>
                  <a:lnTo>
                    <a:pt x="497776" y="895159"/>
                  </a:lnTo>
                  <a:lnTo>
                    <a:pt x="497624" y="895464"/>
                  </a:lnTo>
                  <a:lnTo>
                    <a:pt x="497382" y="896124"/>
                  </a:lnTo>
                  <a:lnTo>
                    <a:pt x="497319" y="896454"/>
                  </a:lnTo>
                  <a:lnTo>
                    <a:pt x="497281" y="896810"/>
                  </a:lnTo>
                  <a:lnTo>
                    <a:pt x="497281" y="897153"/>
                  </a:lnTo>
                  <a:lnTo>
                    <a:pt x="497319" y="897496"/>
                  </a:lnTo>
                  <a:lnTo>
                    <a:pt x="497382" y="897826"/>
                  </a:lnTo>
                  <a:lnTo>
                    <a:pt x="497497" y="898169"/>
                  </a:lnTo>
                  <a:lnTo>
                    <a:pt x="497560" y="898309"/>
                  </a:lnTo>
                  <a:lnTo>
                    <a:pt x="497624" y="898486"/>
                  </a:lnTo>
                  <a:lnTo>
                    <a:pt x="497776" y="898791"/>
                  </a:lnTo>
                  <a:lnTo>
                    <a:pt x="497890" y="898931"/>
                  </a:lnTo>
                  <a:lnTo>
                    <a:pt x="497992" y="899083"/>
                  </a:lnTo>
                  <a:lnTo>
                    <a:pt x="500646" y="900506"/>
                  </a:lnTo>
                  <a:lnTo>
                    <a:pt x="500824" y="900506"/>
                  </a:lnTo>
                  <a:lnTo>
                    <a:pt x="500824" y="893445"/>
                  </a:lnTo>
                  <a:close/>
                </a:path>
                <a:path w="721995" h="918210">
                  <a:moveTo>
                    <a:pt x="539623" y="896810"/>
                  </a:moveTo>
                  <a:lnTo>
                    <a:pt x="539584" y="896467"/>
                  </a:lnTo>
                  <a:lnTo>
                    <a:pt x="539521" y="896137"/>
                  </a:lnTo>
                  <a:lnTo>
                    <a:pt x="539419" y="895794"/>
                  </a:lnTo>
                  <a:lnTo>
                    <a:pt x="539356" y="895654"/>
                  </a:lnTo>
                  <a:lnTo>
                    <a:pt x="539292" y="895477"/>
                  </a:lnTo>
                  <a:lnTo>
                    <a:pt x="538048" y="894067"/>
                  </a:lnTo>
                  <a:lnTo>
                    <a:pt x="537908" y="893953"/>
                  </a:lnTo>
                  <a:lnTo>
                    <a:pt x="536270" y="893457"/>
                  </a:lnTo>
                  <a:lnTo>
                    <a:pt x="536092" y="893457"/>
                  </a:lnTo>
                  <a:lnTo>
                    <a:pt x="500837" y="893445"/>
                  </a:lnTo>
                  <a:lnTo>
                    <a:pt x="500837" y="900506"/>
                  </a:lnTo>
                  <a:lnTo>
                    <a:pt x="536092" y="900506"/>
                  </a:lnTo>
                  <a:lnTo>
                    <a:pt x="536270" y="900518"/>
                  </a:lnTo>
                  <a:lnTo>
                    <a:pt x="536613" y="900480"/>
                  </a:lnTo>
                  <a:lnTo>
                    <a:pt x="538048" y="899909"/>
                  </a:lnTo>
                  <a:lnTo>
                    <a:pt x="538200" y="899820"/>
                  </a:lnTo>
                  <a:lnTo>
                    <a:pt x="539623" y="897153"/>
                  </a:lnTo>
                  <a:lnTo>
                    <a:pt x="539623" y="896810"/>
                  </a:lnTo>
                  <a:close/>
                </a:path>
                <a:path w="721995" h="918210">
                  <a:moveTo>
                    <a:pt x="569010" y="144411"/>
                  </a:moveTo>
                  <a:lnTo>
                    <a:pt x="568401" y="142633"/>
                  </a:lnTo>
                  <a:lnTo>
                    <a:pt x="568312" y="142494"/>
                  </a:lnTo>
                  <a:lnTo>
                    <a:pt x="568096" y="142214"/>
                  </a:lnTo>
                  <a:lnTo>
                    <a:pt x="567982" y="142087"/>
                  </a:lnTo>
                  <a:lnTo>
                    <a:pt x="567588" y="141757"/>
                  </a:lnTo>
                  <a:lnTo>
                    <a:pt x="567436" y="141668"/>
                  </a:lnTo>
                  <a:lnTo>
                    <a:pt x="567296" y="141566"/>
                  </a:lnTo>
                  <a:lnTo>
                    <a:pt x="565658" y="141071"/>
                  </a:lnTo>
                  <a:lnTo>
                    <a:pt x="565492" y="141071"/>
                  </a:lnTo>
                  <a:lnTo>
                    <a:pt x="530225" y="141071"/>
                  </a:lnTo>
                  <a:lnTo>
                    <a:pt x="530034" y="141084"/>
                  </a:lnTo>
                  <a:lnTo>
                    <a:pt x="527291" y="142646"/>
                  </a:lnTo>
                  <a:lnTo>
                    <a:pt x="527177" y="142786"/>
                  </a:lnTo>
                  <a:lnTo>
                    <a:pt x="527011" y="143090"/>
                  </a:lnTo>
                  <a:lnTo>
                    <a:pt x="526783" y="143751"/>
                  </a:lnTo>
                  <a:lnTo>
                    <a:pt x="526719" y="144094"/>
                  </a:lnTo>
                  <a:lnTo>
                    <a:pt x="526681" y="144424"/>
                  </a:lnTo>
                  <a:lnTo>
                    <a:pt x="526681" y="144780"/>
                  </a:lnTo>
                  <a:lnTo>
                    <a:pt x="527392" y="146697"/>
                  </a:lnTo>
                  <a:lnTo>
                    <a:pt x="527596" y="146989"/>
                  </a:lnTo>
                  <a:lnTo>
                    <a:pt x="529526" y="148056"/>
                  </a:lnTo>
                  <a:lnTo>
                    <a:pt x="529691" y="148094"/>
                  </a:lnTo>
                  <a:lnTo>
                    <a:pt x="530034" y="148132"/>
                  </a:lnTo>
                  <a:lnTo>
                    <a:pt x="530225" y="148132"/>
                  </a:lnTo>
                  <a:lnTo>
                    <a:pt x="565480" y="148120"/>
                  </a:lnTo>
                  <a:lnTo>
                    <a:pt x="565658" y="148120"/>
                  </a:lnTo>
                  <a:lnTo>
                    <a:pt x="566000" y="148082"/>
                  </a:lnTo>
                  <a:lnTo>
                    <a:pt x="568934" y="145275"/>
                  </a:lnTo>
                  <a:lnTo>
                    <a:pt x="568972" y="145110"/>
                  </a:lnTo>
                  <a:lnTo>
                    <a:pt x="569010" y="144767"/>
                  </a:lnTo>
                  <a:lnTo>
                    <a:pt x="569010" y="144411"/>
                  </a:lnTo>
                  <a:close/>
                </a:path>
                <a:path w="721995" h="918210">
                  <a:moveTo>
                    <a:pt x="594868" y="893445"/>
                  </a:moveTo>
                  <a:lnTo>
                    <a:pt x="594690" y="893445"/>
                  </a:lnTo>
                  <a:lnTo>
                    <a:pt x="594347" y="893483"/>
                  </a:lnTo>
                  <a:lnTo>
                    <a:pt x="592912" y="894054"/>
                  </a:lnTo>
                  <a:lnTo>
                    <a:pt x="592759" y="894143"/>
                  </a:lnTo>
                  <a:lnTo>
                    <a:pt x="592493" y="894359"/>
                  </a:lnTo>
                  <a:lnTo>
                    <a:pt x="592378" y="894486"/>
                  </a:lnTo>
                  <a:lnTo>
                    <a:pt x="592251" y="894600"/>
                  </a:lnTo>
                  <a:lnTo>
                    <a:pt x="592035" y="894867"/>
                  </a:lnTo>
                  <a:lnTo>
                    <a:pt x="591947" y="895019"/>
                  </a:lnTo>
                  <a:lnTo>
                    <a:pt x="591832" y="895159"/>
                  </a:lnTo>
                  <a:lnTo>
                    <a:pt x="591667" y="895464"/>
                  </a:lnTo>
                  <a:lnTo>
                    <a:pt x="591439" y="896124"/>
                  </a:lnTo>
                  <a:lnTo>
                    <a:pt x="591375" y="896454"/>
                  </a:lnTo>
                  <a:lnTo>
                    <a:pt x="591337" y="896810"/>
                  </a:lnTo>
                  <a:lnTo>
                    <a:pt x="591337" y="897153"/>
                  </a:lnTo>
                  <a:lnTo>
                    <a:pt x="591947" y="898931"/>
                  </a:lnTo>
                  <a:lnTo>
                    <a:pt x="592035" y="899083"/>
                  </a:lnTo>
                  <a:lnTo>
                    <a:pt x="592251" y="899350"/>
                  </a:lnTo>
                  <a:lnTo>
                    <a:pt x="592493" y="899591"/>
                  </a:lnTo>
                  <a:lnTo>
                    <a:pt x="592759" y="899807"/>
                  </a:lnTo>
                  <a:lnTo>
                    <a:pt x="592912" y="899896"/>
                  </a:lnTo>
                  <a:lnTo>
                    <a:pt x="593051" y="900010"/>
                  </a:lnTo>
                  <a:lnTo>
                    <a:pt x="593356" y="900176"/>
                  </a:lnTo>
                  <a:lnTo>
                    <a:pt x="593534" y="900239"/>
                  </a:lnTo>
                  <a:lnTo>
                    <a:pt x="593674" y="900303"/>
                  </a:lnTo>
                  <a:lnTo>
                    <a:pt x="594017" y="900404"/>
                  </a:lnTo>
                  <a:lnTo>
                    <a:pt x="594347" y="900468"/>
                  </a:lnTo>
                  <a:lnTo>
                    <a:pt x="594690" y="900506"/>
                  </a:lnTo>
                  <a:lnTo>
                    <a:pt x="594868" y="900506"/>
                  </a:lnTo>
                  <a:lnTo>
                    <a:pt x="594868" y="893445"/>
                  </a:lnTo>
                  <a:close/>
                </a:path>
                <a:path w="721995" h="918210">
                  <a:moveTo>
                    <a:pt x="633653" y="896810"/>
                  </a:moveTo>
                  <a:lnTo>
                    <a:pt x="633056" y="895032"/>
                  </a:lnTo>
                  <a:lnTo>
                    <a:pt x="632968" y="894880"/>
                  </a:lnTo>
                  <a:lnTo>
                    <a:pt x="632752" y="894613"/>
                  </a:lnTo>
                  <a:lnTo>
                    <a:pt x="632510" y="894372"/>
                  </a:lnTo>
                  <a:lnTo>
                    <a:pt x="632244" y="894156"/>
                  </a:lnTo>
                  <a:lnTo>
                    <a:pt x="632091" y="894067"/>
                  </a:lnTo>
                  <a:lnTo>
                    <a:pt x="631952" y="893953"/>
                  </a:lnTo>
                  <a:lnTo>
                    <a:pt x="630313" y="893457"/>
                  </a:lnTo>
                  <a:lnTo>
                    <a:pt x="630161" y="893457"/>
                  </a:lnTo>
                  <a:lnTo>
                    <a:pt x="616038" y="893445"/>
                  </a:lnTo>
                  <a:lnTo>
                    <a:pt x="616038" y="879348"/>
                  </a:lnTo>
                  <a:lnTo>
                    <a:pt x="616038" y="879170"/>
                  </a:lnTo>
                  <a:lnTo>
                    <a:pt x="616000" y="878840"/>
                  </a:lnTo>
                  <a:lnTo>
                    <a:pt x="615937" y="878497"/>
                  </a:lnTo>
                  <a:lnTo>
                    <a:pt x="615823" y="878154"/>
                  </a:lnTo>
                  <a:lnTo>
                    <a:pt x="615543" y="877531"/>
                  </a:lnTo>
                  <a:lnTo>
                    <a:pt x="615429" y="877392"/>
                  </a:lnTo>
                  <a:lnTo>
                    <a:pt x="615340" y="877239"/>
                  </a:lnTo>
                  <a:lnTo>
                    <a:pt x="613181" y="875893"/>
                  </a:lnTo>
                  <a:lnTo>
                    <a:pt x="613029" y="875855"/>
                  </a:lnTo>
                  <a:lnTo>
                    <a:pt x="612673" y="875817"/>
                  </a:lnTo>
                  <a:lnTo>
                    <a:pt x="612330" y="875817"/>
                  </a:lnTo>
                  <a:lnTo>
                    <a:pt x="611987" y="875855"/>
                  </a:lnTo>
                  <a:lnTo>
                    <a:pt x="611657" y="875919"/>
                  </a:lnTo>
                  <a:lnTo>
                    <a:pt x="611314" y="876033"/>
                  </a:lnTo>
                  <a:lnTo>
                    <a:pt x="611162" y="876096"/>
                  </a:lnTo>
                  <a:lnTo>
                    <a:pt x="610997" y="876147"/>
                  </a:lnTo>
                  <a:lnTo>
                    <a:pt x="608977" y="879170"/>
                  </a:lnTo>
                  <a:lnTo>
                    <a:pt x="608977" y="879335"/>
                  </a:lnTo>
                  <a:lnTo>
                    <a:pt x="608977" y="893445"/>
                  </a:lnTo>
                  <a:lnTo>
                    <a:pt x="594880" y="893445"/>
                  </a:lnTo>
                  <a:lnTo>
                    <a:pt x="594880" y="900506"/>
                  </a:lnTo>
                  <a:lnTo>
                    <a:pt x="608977" y="900506"/>
                  </a:lnTo>
                  <a:lnTo>
                    <a:pt x="608977" y="914615"/>
                  </a:lnTo>
                  <a:lnTo>
                    <a:pt x="608977" y="914793"/>
                  </a:lnTo>
                  <a:lnTo>
                    <a:pt x="610552" y="917536"/>
                  </a:lnTo>
                  <a:lnTo>
                    <a:pt x="610692" y="917638"/>
                  </a:lnTo>
                  <a:lnTo>
                    <a:pt x="610997" y="917816"/>
                  </a:lnTo>
                  <a:lnTo>
                    <a:pt x="611657" y="918044"/>
                  </a:lnTo>
                  <a:lnTo>
                    <a:pt x="611987" y="918108"/>
                  </a:lnTo>
                  <a:lnTo>
                    <a:pt x="612343" y="918146"/>
                  </a:lnTo>
                  <a:lnTo>
                    <a:pt x="612686" y="918146"/>
                  </a:lnTo>
                  <a:lnTo>
                    <a:pt x="614464" y="917536"/>
                  </a:lnTo>
                  <a:lnTo>
                    <a:pt x="614616" y="917448"/>
                  </a:lnTo>
                  <a:lnTo>
                    <a:pt x="614883" y="917232"/>
                  </a:lnTo>
                  <a:lnTo>
                    <a:pt x="614997" y="917105"/>
                  </a:lnTo>
                  <a:lnTo>
                    <a:pt x="615124" y="916990"/>
                  </a:lnTo>
                  <a:lnTo>
                    <a:pt x="615340" y="916724"/>
                  </a:lnTo>
                  <a:lnTo>
                    <a:pt x="615429" y="916571"/>
                  </a:lnTo>
                  <a:lnTo>
                    <a:pt x="615543" y="916432"/>
                  </a:lnTo>
                  <a:lnTo>
                    <a:pt x="616038" y="914793"/>
                  </a:lnTo>
                  <a:lnTo>
                    <a:pt x="616038" y="914615"/>
                  </a:lnTo>
                  <a:lnTo>
                    <a:pt x="616038" y="900506"/>
                  </a:lnTo>
                  <a:lnTo>
                    <a:pt x="630135" y="900506"/>
                  </a:lnTo>
                  <a:lnTo>
                    <a:pt x="630313" y="900518"/>
                  </a:lnTo>
                  <a:lnTo>
                    <a:pt x="632091" y="899909"/>
                  </a:lnTo>
                  <a:lnTo>
                    <a:pt x="632244" y="899820"/>
                  </a:lnTo>
                  <a:lnTo>
                    <a:pt x="632637" y="899490"/>
                  </a:lnTo>
                  <a:lnTo>
                    <a:pt x="632968" y="899096"/>
                  </a:lnTo>
                  <a:lnTo>
                    <a:pt x="633056" y="898944"/>
                  </a:lnTo>
                  <a:lnTo>
                    <a:pt x="633171" y="898804"/>
                  </a:lnTo>
                  <a:lnTo>
                    <a:pt x="633336" y="898499"/>
                  </a:lnTo>
                  <a:lnTo>
                    <a:pt x="633564" y="897839"/>
                  </a:lnTo>
                  <a:lnTo>
                    <a:pt x="633628" y="897509"/>
                  </a:lnTo>
                  <a:lnTo>
                    <a:pt x="633653" y="897153"/>
                  </a:lnTo>
                  <a:lnTo>
                    <a:pt x="633653" y="896810"/>
                  </a:lnTo>
                  <a:close/>
                </a:path>
                <a:path w="721995" h="918210">
                  <a:moveTo>
                    <a:pt x="721829" y="15100"/>
                  </a:moveTo>
                  <a:lnTo>
                    <a:pt x="721741" y="14427"/>
                  </a:lnTo>
                  <a:lnTo>
                    <a:pt x="721563" y="13944"/>
                  </a:lnTo>
                  <a:lnTo>
                    <a:pt x="721512" y="13779"/>
                  </a:lnTo>
                  <a:lnTo>
                    <a:pt x="718477" y="11760"/>
                  </a:lnTo>
                  <a:lnTo>
                    <a:pt x="718312" y="11760"/>
                  </a:lnTo>
                  <a:lnTo>
                    <a:pt x="683031" y="11747"/>
                  </a:lnTo>
                  <a:lnTo>
                    <a:pt x="682853" y="11760"/>
                  </a:lnTo>
                  <a:lnTo>
                    <a:pt x="679513" y="15100"/>
                  </a:lnTo>
                  <a:lnTo>
                    <a:pt x="679513" y="15455"/>
                  </a:lnTo>
                  <a:lnTo>
                    <a:pt x="682345" y="18732"/>
                  </a:lnTo>
                  <a:lnTo>
                    <a:pt x="682523" y="18770"/>
                  </a:lnTo>
                  <a:lnTo>
                    <a:pt x="682853" y="18808"/>
                  </a:lnTo>
                  <a:lnTo>
                    <a:pt x="683031" y="18808"/>
                  </a:lnTo>
                  <a:lnTo>
                    <a:pt x="718299" y="18796"/>
                  </a:lnTo>
                  <a:lnTo>
                    <a:pt x="718477" y="18808"/>
                  </a:lnTo>
                  <a:lnTo>
                    <a:pt x="721563" y="16624"/>
                  </a:lnTo>
                  <a:lnTo>
                    <a:pt x="721741" y="16141"/>
                  </a:lnTo>
                  <a:lnTo>
                    <a:pt x="721829" y="15455"/>
                  </a:lnTo>
                  <a:lnTo>
                    <a:pt x="721829" y="1510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771312" y="2173655"/>
              <a:ext cx="1141730" cy="772795"/>
            </a:xfrm>
            <a:custGeom>
              <a:avLst/>
              <a:gdLst/>
              <a:ahLst/>
              <a:cxnLst/>
              <a:rect l="l" t="t" r="r" b="b"/>
              <a:pathLst>
                <a:path w="1141729" h="772794">
                  <a:moveTo>
                    <a:pt x="124726" y="746721"/>
                  </a:moveTo>
                  <a:lnTo>
                    <a:pt x="124485" y="746315"/>
                  </a:lnTo>
                  <a:lnTo>
                    <a:pt x="20967" y="567029"/>
                  </a:lnTo>
                  <a:lnTo>
                    <a:pt x="20739" y="566635"/>
                  </a:lnTo>
                  <a:lnTo>
                    <a:pt x="20650" y="566458"/>
                  </a:lnTo>
                  <a:lnTo>
                    <a:pt x="18834" y="559803"/>
                  </a:lnTo>
                  <a:lnTo>
                    <a:pt x="18872" y="558431"/>
                  </a:lnTo>
                  <a:lnTo>
                    <a:pt x="20739" y="552513"/>
                  </a:lnTo>
                  <a:lnTo>
                    <a:pt x="4445" y="543115"/>
                  </a:lnTo>
                  <a:lnTo>
                    <a:pt x="4216" y="543509"/>
                  </a:lnTo>
                  <a:lnTo>
                    <a:pt x="3644" y="544512"/>
                  </a:lnTo>
                  <a:lnTo>
                    <a:pt x="0" y="560108"/>
                  </a:lnTo>
                  <a:lnTo>
                    <a:pt x="215" y="563346"/>
                  </a:lnTo>
                  <a:lnTo>
                    <a:pt x="749" y="566534"/>
                  </a:lnTo>
                  <a:lnTo>
                    <a:pt x="1574" y="569658"/>
                  </a:lnTo>
                  <a:lnTo>
                    <a:pt x="2717" y="572681"/>
                  </a:lnTo>
                  <a:lnTo>
                    <a:pt x="4178" y="575525"/>
                  </a:lnTo>
                  <a:lnTo>
                    <a:pt x="4305" y="575767"/>
                  </a:lnTo>
                  <a:lnTo>
                    <a:pt x="4445" y="576033"/>
                  </a:lnTo>
                  <a:lnTo>
                    <a:pt x="4559" y="576249"/>
                  </a:lnTo>
                  <a:lnTo>
                    <a:pt x="108165" y="755675"/>
                  </a:lnTo>
                  <a:lnTo>
                    <a:pt x="108432" y="756132"/>
                  </a:lnTo>
                  <a:lnTo>
                    <a:pt x="124726" y="746721"/>
                  </a:lnTo>
                  <a:close/>
                </a:path>
                <a:path w="1141729" h="772794">
                  <a:moveTo>
                    <a:pt x="246113" y="355485"/>
                  </a:moveTo>
                  <a:lnTo>
                    <a:pt x="237172" y="346544"/>
                  </a:lnTo>
                  <a:lnTo>
                    <a:pt x="236715" y="346544"/>
                  </a:lnTo>
                  <a:lnTo>
                    <a:pt x="136956" y="346532"/>
                  </a:lnTo>
                  <a:lnTo>
                    <a:pt x="136474" y="346544"/>
                  </a:lnTo>
                  <a:lnTo>
                    <a:pt x="135318" y="346544"/>
                  </a:lnTo>
                  <a:lnTo>
                    <a:pt x="132105" y="346862"/>
                  </a:lnTo>
                  <a:lnTo>
                    <a:pt x="108775" y="362458"/>
                  </a:lnTo>
                  <a:lnTo>
                    <a:pt x="108673" y="362597"/>
                  </a:lnTo>
                  <a:lnTo>
                    <a:pt x="108496" y="362889"/>
                  </a:lnTo>
                  <a:lnTo>
                    <a:pt x="108204" y="363410"/>
                  </a:lnTo>
                  <a:lnTo>
                    <a:pt x="4699" y="542709"/>
                  </a:lnTo>
                  <a:lnTo>
                    <a:pt x="4457" y="543115"/>
                  </a:lnTo>
                  <a:lnTo>
                    <a:pt x="20739" y="552513"/>
                  </a:lnTo>
                  <a:lnTo>
                    <a:pt x="20980" y="552119"/>
                  </a:lnTo>
                  <a:lnTo>
                    <a:pt x="124460" y="372859"/>
                  </a:lnTo>
                  <a:lnTo>
                    <a:pt x="136258" y="365353"/>
                  </a:lnTo>
                  <a:lnTo>
                    <a:pt x="136474" y="365353"/>
                  </a:lnTo>
                  <a:lnTo>
                    <a:pt x="136944" y="365353"/>
                  </a:lnTo>
                  <a:lnTo>
                    <a:pt x="137401" y="365353"/>
                  </a:lnTo>
                  <a:lnTo>
                    <a:pt x="137528" y="365340"/>
                  </a:lnTo>
                  <a:lnTo>
                    <a:pt x="236715" y="365340"/>
                  </a:lnTo>
                  <a:lnTo>
                    <a:pt x="237172" y="365353"/>
                  </a:lnTo>
                  <a:lnTo>
                    <a:pt x="246113" y="356412"/>
                  </a:lnTo>
                  <a:lnTo>
                    <a:pt x="246113" y="355485"/>
                  </a:lnTo>
                  <a:close/>
                </a:path>
                <a:path w="1141729" h="772794">
                  <a:moveTo>
                    <a:pt x="307289" y="762723"/>
                  </a:moveTo>
                  <a:lnTo>
                    <a:pt x="298348" y="753783"/>
                  </a:lnTo>
                  <a:lnTo>
                    <a:pt x="297903" y="753783"/>
                  </a:lnTo>
                  <a:lnTo>
                    <a:pt x="137401" y="753783"/>
                  </a:lnTo>
                  <a:lnTo>
                    <a:pt x="136956" y="753783"/>
                  </a:lnTo>
                  <a:lnTo>
                    <a:pt x="136613" y="753770"/>
                  </a:lnTo>
                  <a:lnTo>
                    <a:pt x="136474" y="753770"/>
                  </a:lnTo>
                  <a:lnTo>
                    <a:pt x="135343" y="753719"/>
                  </a:lnTo>
                  <a:lnTo>
                    <a:pt x="124968" y="747141"/>
                  </a:lnTo>
                  <a:lnTo>
                    <a:pt x="124726" y="746734"/>
                  </a:lnTo>
                  <a:lnTo>
                    <a:pt x="108432" y="756145"/>
                  </a:lnTo>
                  <a:lnTo>
                    <a:pt x="109245" y="757542"/>
                  </a:lnTo>
                  <a:lnTo>
                    <a:pt x="111137" y="760171"/>
                  </a:lnTo>
                  <a:lnTo>
                    <a:pt x="136283" y="772579"/>
                  </a:lnTo>
                  <a:lnTo>
                    <a:pt x="136474" y="772591"/>
                  </a:lnTo>
                  <a:lnTo>
                    <a:pt x="136664" y="772591"/>
                  </a:lnTo>
                  <a:lnTo>
                    <a:pt x="136944" y="772604"/>
                  </a:lnTo>
                  <a:lnTo>
                    <a:pt x="137401" y="772604"/>
                  </a:lnTo>
                  <a:lnTo>
                    <a:pt x="297891" y="772591"/>
                  </a:lnTo>
                  <a:lnTo>
                    <a:pt x="298348" y="772604"/>
                  </a:lnTo>
                  <a:lnTo>
                    <a:pt x="307289" y="763651"/>
                  </a:lnTo>
                  <a:lnTo>
                    <a:pt x="307289" y="762723"/>
                  </a:lnTo>
                  <a:close/>
                </a:path>
                <a:path w="1141729" h="772794">
                  <a:moveTo>
                    <a:pt x="340372" y="1549"/>
                  </a:moveTo>
                  <a:lnTo>
                    <a:pt x="340283" y="1257"/>
                  </a:lnTo>
                  <a:lnTo>
                    <a:pt x="338721" y="25"/>
                  </a:lnTo>
                  <a:lnTo>
                    <a:pt x="338531" y="0"/>
                  </a:lnTo>
                  <a:lnTo>
                    <a:pt x="338213" y="0"/>
                  </a:lnTo>
                  <a:lnTo>
                    <a:pt x="337705" y="88"/>
                  </a:lnTo>
                  <a:lnTo>
                    <a:pt x="337515" y="165"/>
                  </a:lnTo>
                  <a:lnTo>
                    <a:pt x="337324" y="254"/>
                  </a:lnTo>
                  <a:lnTo>
                    <a:pt x="336550" y="1054"/>
                  </a:lnTo>
                  <a:lnTo>
                    <a:pt x="336334" y="1511"/>
                  </a:lnTo>
                  <a:lnTo>
                    <a:pt x="336296" y="1714"/>
                  </a:lnTo>
                  <a:lnTo>
                    <a:pt x="336270" y="1917"/>
                  </a:lnTo>
                  <a:lnTo>
                    <a:pt x="336257" y="2133"/>
                  </a:lnTo>
                  <a:lnTo>
                    <a:pt x="336270" y="2336"/>
                  </a:lnTo>
                  <a:lnTo>
                    <a:pt x="336308" y="2540"/>
                  </a:lnTo>
                  <a:lnTo>
                    <a:pt x="340372" y="1549"/>
                  </a:lnTo>
                  <a:close/>
                </a:path>
                <a:path w="1141729" h="772794">
                  <a:moveTo>
                    <a:pt x="344309" y="16268"/>
                  </a:moveTo>
                  <a:lnTo>
                    <a:pt x="344271" y="16052"/>
                  </a:lnTo>
                  <a:lnTo>
                    <a:pt x="340207" y="17056"/>
                  </a:lnTo>
                  <a:lnTo>
                    <a:pt x="341274" y="18364"/>
                  </a:lnTo>
                  <a:lnTo>
                    <a:pt x="341541" y="18491"/>
                  </a:lnTo>
                  <a:lnTo>
                    <a:pt x="341845" y="18567"/>
                  </a:lnTo>
                  <a:lnTo>
                    <a:pt x="342036" y="18592"/>
                  </a:lnTo>
                  <a:lnTo>
                    <a:pt x="343141" y="18376"/>
                  </a:lnTo>
                  <a:lnTo>
                    <a:pt x="344017" y="17551"/>
                  </a:lnTo>
                  <a:lnTo>
                    <a:pt x="344157" y="17284"/>
                  </a:lnTo>
                  <a:lnTo>
                    <a:pt x="344233" y="17094"/>
                  </a:lnTo>
                  <a:lnTo>
                    <a:pt x="344297" y="16776"/>
                  </a:lnTo>
                  <a:lnTo>
                    <a:pt x="344309" y="16268"/>
                  </a:lnTo>
                  <a:close/>
                </a:path>
                <a:path w="1141729" h="772794">
                  <a:moveTo>
                    <a:pt x="973112" y="85801"/>
                  </a:moveTo>
                  <a:lnTo>
                    <a:pt x="972934" y="85801"/>
                  </a:lnTo>
                  <a:lnTo>
                    <a:pt x="972591" y="85826"/>
                  </a:lnTo>
                  <a:lnTo>
                    <a:pt x="972261" y="85890"/>
                  </a:lnTo>
                  <a:lnTo>
                    <a:pt x="971918" y="86004"/>
                  </a:lnTo>
                  <a:lnTo>
                    <a:pt x="971778" y="86067"/>
                  </a:lnTo>
                  <a:lnTo>
                    <a:pt x="971600" y="86131"/>
                  </a:lnTo>
                  <a:lnTo>
                    <a:pt x="971296" y="86296"/>
                  </a:lnTo>
                  <a:lnTo>
                    <a:pt x="971156" y="86398"/>
                  </a:lnTo>
                  <a:lnTo>
                    <a:pt x="971003" y="86487"/>
                  </a:lnTo>
                  <a:lnTo>
                    <a:pt x="970737" y="86702"/>
                  </a:lnTo>
                  <a:lnTo>
                    <a:pt x="970622" y="86829"/>
                  </a:lnTo>
                  <a:lnTo>
                    <a:pt x="970495" y="86944"/>
                  </a:lnTo>
                  <a:lnTo>
                    <a:pt x="970280" y="87223"/>
                  </a:lnTo>
                  <a:lnTo>
                    <a:pt x="970191" y="87376"/>
                  </a:lnTo>
                  <a:lnTo>
                    <a:pt x="970076" y="87503"/>
                  </a:lnTo>
                  <a:lnTo>
                    <a:pt x="969911" y="87807"/>
                  </a:lnTo>
                  <a:lnTo>
                    <a:pt x="969683" y="88468"/>
                  </a:lnTo>
                  <a:lnTo>
                    <a:pt x="969657" y="88646"/>
                  </a:lnTo>
                  <a:lnTo>
                    <a:pt x="969619" y="88811"/>
                  </a:lnTo>
                  <a:lnTo>
                    <a:pt x="969581" y="89154"/>
                  </a:lnTo>
                  <a:lnTo>
                    <a:pt x="969581" y="89496"/>
                  </a:lnTo>
                  <a:lnTo>
                    <a:pt x="969619" y="89839"/>
                  </a:lnTo>
                  <a:lnTo>
                    <a:pt x="969683" y="90170"/>
                  </a:lnTo>
                  <a:lnTo>
                    <a:pt x="969797" y="90512"/>
                  </a:lnTo>
                  <a:lnTo>
                    <a:pt x="969860" y="90665"/>
                  </a:lnTo>
                  <a:lnTo>
                    <a:pt x="969911" y="90830"/>
                  </a:lnTo>
                  <a:lnTo>
                    <a:pt x="970076" y="91147"/>
                  </a:lnTo>
                  <a:lnTo>
                    <a:pt x="970191" y="91287"/>
                  </a:lnTo>
                  <a:lnTo>
                    <a:pt x="970280" y="91427"/>
                  </a:lnTo>
                  <a:lnTo>
                    <a:pt x="970495" y="91706"/>
                  </a:lnTo>
                  <a:lnTo>
                    <a:pt x="970622" y="91821"/>
                  </a:lnTo>
                  <a:lnTo>
                    <a:pt x="970737" y="91948"/>
                  </a:lnTo>
                  <a:lnTo>
                    <a:pt x="971003" y="92163"/>
                  </a:lnTo>
                  <a:lnTo>
                    <a:pt x="971156" y="92252"/>
                  </a:lnTo>
                  <a:lnTo>
                    <a:pt x="971296" y="92354"/>
                  </a:lnTo>
                  <a:lnTo>
                    <a:pt x="971600" y="92519"/>
                  </a:lnTo>
                  <a:lnTo>
                    <a:pt x="971778" y="92583"/>
                  </a:lnTo>
                  <a:lnTo>
                    <a:pt x="971918" y="92646"/>
                  </a:lnTo>
                  <a:lnTo>
                    <a:pt x="972261" y="92760"/>
                  </a:lnTo>
                  <a:lnTo>
                    <a:pt x="972426" y="92773"/>
                  </a:lnTo>
                  <a:lnTo>
                    <a:pt x="972591" y="92811"/>
                  </a:lnTo>
                  <a:lnTo>
                    <a:pt x="972934" y="92849"/>
                  </a:lnTo>
                  <a:lnTo>
                    <a:pt x="973112" y="92849"/>
                  </a:lnTo>
                  <a:lnTo>
                    <a:pt x="973112" y="85801"/>
                  </a:lnTo>
                  <a:close/>
                </a:path>
                <a:path w="1141729" h="772794">
                  <a:moveTo>
                    <a:pt x="999718" y="28651"/>
                  </a:moveTo>
                  <a:lnTo>
                    <a:pt x="998562" y="27889"/>
                  </a:lnTo>
                  <a:lnTo>
                    <a:pt x="998410" y="27813"/>
                  </a:lnTo>
                  <a:lnTo>
                    <a:pt x="998067" y="27698"/>
                  </a:lnTo>
                  <a:lnTo>
                    <a:pt x="997915" y="27686"/>
                  </a:lnTo>
                  <a:lnTo>
                    <a:pt x="997737" y="27647"/>
                  </a:lnTo>
                  <a:lnTo>
                    <a:pt x="997394" y="27609"/>
                  </a:lnTo>
                  <a:lnTo>
                    <a:pt x="997038" y="27609"/>
                  </a:lnTo>
                  <a:lnTo>
                    <a:pt x="996696" y="27647"/>
                  </a:lnTo>
                  <a:lnTo>
                    <a:pt x="996530" y="27686"/>
                  </a:lnTo>
                  <a:lnTo>
                    <a:pt x="996365" y="27698"/>
                  </a:lnTo>
                  <a:lnTo>
                    <a:pt x="996022" y="27813"/>
                  </a:lnTo>
                  <a:lnTo>
                    <a:pt x="995883" y="27889"/>
                  </a:lnTo>
                  <a:lnTo>
                    <a:pt x="995705" y="27940"/>
                  </a:lnTo>
                  <a:lnTo>
                    <a:pt x="995400" y="28105"/>
                  </a:lnTo>
                  <a:lnTo>
                    <a:pt x="995260" y="28206"/>
                  </a:lnTo>
                  <a:lnTo>
                    <a:pt x="995108" y="28295"/>
                  </a:lnTo>
                  <a:lnTo>
                    <a:pt x="994841" y="28524"/>
                  </a:lnTo>
                  <a:lnTo>
                    <a:pt x="994727" y="28651"/>
                  </a:lnTo>
                  <a:lnTo>
                    <a:pt x="994600" y="28765"/>
                  </a:lnTo>
                  <a:lnTo>
                    <a:pt x="994384" y="29032"/>
                  </a:lnTo>
                  <a:lnTo>
                    <a:pt x="994295" y="29184"/>
                  </a:lnTo>
                  <a:lnTo>
                    <a:pt x="994181" y="29311"/>
                  </a:lnTo>
                  <a:lnTo>
                    <a:pt x="993686" y="30962"/>
                  </a:lnTo>
                  <a:lnTo>
                    <a:pt x="993686" y="31305"/>
                  </a:lnTo>
                  <a:lnTo>
                    <a:pt x="994295" y="33096"/>
                  </a:lnTo>
                  <a:lnTo>
                    <a:pt x="994384" y="33235"/>
                  </a:lnTo>
                  <a:lnTo>
                    <a:pt x="994600" y="33515"/>
                  </a:lnTo>
                  <a:lnTo>
                    <a:pt x="994727" y="33629"/>
                  </a:lnTo>
                  <a:lnTo>
                    <a:pt x="999718" y="28651"/>
                  </a:lnTo>
                  <a:close/>
                </a:path>
                <a:path w="1141729" h="772794">
                  <a:moveTo>
                    <a:pt x="1000163" y="89154"/>
                  </a:moveTo>
                  <a:lnTo>
                    <a:pt x="1000125" y="88811"/>
                  </a:lnTo>
                  <a:lnTo>
                    <a:pt x="1000086" y="88646"/>
                  </a:lnTo>
                  <a:lnTo>
                    <a:pt x="1000061" y="88468"/>
                  </a:lnTo>
                  <a:lnTo>
                    <a:pt x="999959" y="88138"/>
                  </a:lnTo>
                  <a:lnTo>
                    <a:pt x="999832" y="87820"/>
                  </a:lnTo>
                  <a:lnTo>
                    <a:pt x="999667" y="87515"/>
                  </a:lnTo>
                  <a:lnTo>
                    <a:pt x="999553" y="87376"/>
                  </a:lnTo>
                  <a:lnTo>
                    <a:pt x="999464" y="87223"/>
                  </a:lnTo>
                  <a:lnTo>
                    <a:pt x="997966" y="86067"/>
                  </a:lnTo>
                  <a:lnTo>
                    <a:pt x="997826" y="86004"/>
                  </a:lnTo>
                  <a:lnTo>
                    <a:pt x="997483" y="85890"/>
                  </a:lnTo>
                  <a:lnTo>
                    <a:pt x="997331" y="85877"/>
                  </a:lnTo>
                  <a:lnTo>
                    <a:pt x="997153" y="85826"/>
                  </a:lnTo>
                  <a:lnTo>
                    <a:pt x="996810" y="85801"/>
                  </a:lnTo>
                  <a:lnTo>
                    <a:pt x="996632" y="85801"/>
                  </a:lnTo>
                  <a:lnTo>
                    <a:pt x="973124" y="85801"/>
                  </a:lnTo>
                  <a:lnTo>
                    <a:pt x="973124" y="92849"/>
                  </a:lnTo>
                  <a:lnTo>
                    <a:pt x="996632" y="92849"/>
                  </a:lnTo>
                  <a:lnTo>
                    <a:pt x="996810" y="92849"/>
                  </a:lnTo>
                  <a:lnTo>
                    <a:pt x="998588" y="92252"/>
                  </a:lnTo>
                  <a:lnTo>
                    <a:pt x="998740" y="92163"/>
                  </a:lnTo>
                  <a:lnTo>
                    <a:pt x="999007" y="91948"/>
                  </a:lnTo>
                  <a:lnTo>
                    <a:pt x="999121" y="91821"/>
                  </a:lnTo>
                  <a:lnTo>
                    <a:pt x="999248" y="91706"/>
                  </a:lnTo>
                  <a:lnTo>
                    <a:pt x="999464" y="91440"/>
                  </a:lnTo>
                  <a:lnTo>
                    <a:pt x="999553" y="91287"/>
                  </a:lnTo>
                  <a:lnTo>
                    <a:pt x="999667" y="91147"/>
                  </a:lnTo>
                  <a:lnTo>
                    <a:pt x="1000163" y="89496"/>
                  </a:lnTo>
                  <a:lnTo>
                    <a:pt x="1000163" y="89154"/>
                  </a:lnTo>
                  <a:close/>
                </a:path>
                <a:path w="1141729" h="772794">
                  <a:moveTo>
                    <a:pt x="1002449" y="115087"/>
                  </a:moveTo>
                  <a:lnTo>
                    <a:pt x="977430" y="117906"/>
                  </a:lnTo>
                  <a:lnTo>
                    <a:pt x="977277" y="117983"/>
                  </a:lnTo>
                  <a:lnTo>
                    <a:pt x="977011" y="118211"/>
                  </a:lnTo>
                  <a:lnTo>
                    <a:pt x="976896" y="118338"/>
                  </a:lnTo>
                  <a:lnTo>
                    <a:pt x="976757" y="118452"/>
                  </a:lnTo>
                  <a:lnTo>
                    <a:pt x="975868" y="120637"/>
                  </a:lnTo>
                  <a:lnTo>
                    <a:pt x="975868" y="120992"/>
                  </a:lnTo>
                  <a:lnTo>
                    <a:pt x="975893" y="121335"/>
                  </a:lnTo>
                  <a:lnTo>
                    <a:pt x="975918" y="121513"/>
                  </a:lnTo>
                  <a:lnTo>
                    <a:pt x="976045" y="122021"/>
                  </a:lnTo>
                  <a:lnTo>
                    <a:pt x="976122" y="122174"/>
                  </a:lnTo>
                  <a:lnTo>
                    <a:pt x="976185" y="122339"/>
                  </a:lnTo>
                  <a:lnTo>
                    <a:pt x="976541" y="122936"/>
                  </a:lnTo>
                  <a:lnTo>
                    <a:pt x="976757" y="123202"/>
                  </a:lnTo>
                  <a:lnTo>
                    <a:pt x="976896" y="123317"/>
                  </a:lnTo>
                  <a:lnTo>
                    <a:pt x="977011" y="123444"/>
                  </a:lnTo>
                  <a:lnTo>
                    <a:pt x="979208" y="124345"/>
                  </a:lnTo>
                  <a:lnTo>
                    <a:pt x="979906" y="124333"/>
                  </a:lnTo>
                  <a:lnTo>
                    <a:pt x="980249" y="124256"/>
                  </a:lnTo>
                  <a:lnTo>
                    <a:pt x="980567" y="124155"/>
                  </a:lnTo>
                  <a:lnTo>
                    <a:pt x="980732" y="124079"/>
                  </a:lnTo>
                  <a:lnTo>
                    <a:pt x="1002449" y="115087"/>
                  </a:lnTo>
                  <a:close/>
                </a:path>
                <a:path w="1141729" h="772794">
                  <a:moveTo>
                    <a:pt x="1004633" y="111658"/>
                  </a:moveTo>
                  <a:lnTo>
                    <a:pt x="1003592" y="109334"/>
                  </a:lnTo>
                  <a:lnTo>
                    <a:pt x="1003465" y="109207"/>
                  </a:lnTo>
                  <a:lnTo>
                    <a:pt x="1001280" y="108305"/>
                  </a:lnTo>
                  <a:lnTo>
                    <a:pt x="1000582" y="108318"/>
                  </a:lnTo>
                  <a:lnTo>
                    <a:pt x="1000252" y="108394"/>
                  </a:lnTo>
                  <a:lnTo>
                    <a:pt x="999921" y="108496"/>
                  </a:lnTo>
                  <a:lnTo>
                    <a:pt x="999756" y="108572"/>
                  </a:lnTo>
                  <a:lnTo>
                    <a:pt x="1002449" y="115087"/>
                  </a:lnTo>
                  <a:lnTo>
                    <a:pt x="1002614" y="115023"/>
                  </a:lnTo>
                  <a:lnTo>
                    <a:pt x="1002919" y="114858"/>
                  </a:lnTo>
                  <a:lnTo>
                    <a:pt x="1003198" y="114668"/>
                  </a:lnTo>
                  <a:lnTo>
                    <a:pt x="1003465" y="114439"/>
                  </a:lnTo>
                  <a:lnTo>
                    <a:pt x="1003592" y="114312"/>
                  </a:lnTo>
                  <a:lnTo>
                    <a:pt x="1003731" y="114198"/>
                  </a:lnTo>
                  <a:lnTo>
                    <a:pt x="1004633" y="112014"/>
                  </a:lnTo>
                  <a:lnTo>
                    <a:pt x="1004633" y="111658"/>
                  </a:lnTo>
                  <a:close/>
                </a:path>
                <a:path w="1141729" h="772794">
                  <a:moveTo>
                    <a:pt x="1004646" y="66662"/>
                  </a:moveTo>
                  <a:lnTo>
                    <a:pt x="1004608" y="66319"/>
                  </a:lnTo>
                  <a:lnTo>
                    <a:pt x="1004531" y="65963"/>
                  </a:lnTo>
                  <a:lnTo>
                    <a:pt x="1004430" y="65633"/>
                  </a:lnTo>
                  <a:lnTo>
                    <a:pt x="1004354" y="65481"/>
                  </a:lnTo>
                  <a:lnTo>
                    <a:pt x="1004290" y="65316"/>
                  </a:lnTo>
                  <a:lnTo>
                    <a:pt x="1004138" y="65024"/>
                  </a:lnTo>
                  <a:lnTo>
                    <a:pt x="1004036" y="64884"/>
                  </a:lnTo>
                  <a:lnTo>
                    <a:pt x="1003935" y="64719"/>
                  </a:lnTo>
                  <a:lnTo>
                    <a:pt x="1003719" y="64465"/>
                  </a:lnTo>
                  <a:lnTo>
                    <a:pt x="1003465" y="64211"/>
                  </a:lnTo>
                  <a:lnTo>
                    <a:pt x="1003058" y="63893"/>
                  </a:lnTo>
                  <a:lnTo>
                    <a:pt x="1002906" y="63817"/>
                  </a:lnTo>
                  <a:lnTo>
                    <a:pt x="1002614" y="63639"/>
                  </a:lnTo>
                  <a:lnTo>
                    <a:pt x="1002449" y="63576"/>
                  </a:lnTo>
                  <a:lnTo>
                    <a:pt x="980732" y="54571"/>
                  </a:lnTo>
                  <a:lnTo>
                    <a:pt x="980567" y="54508"/>
                  </a:lnTo>
                  <a:lnTo>
                    <a:pt x="980236" y="54406"/>
                  </a:lnTo>
                  <a:lnTo>
                    <a:pt x="979881" y="54343"/>
                  </a:lnTo>
                  <a:lnTo>
                    <a:pt x="979538" y="54305"/>
                  </a:lnTo>
                  <a:lnTo>
                    <a:pt x="979195" y="54305"/>
                  </a:lnTo>
                  <a:lnTo>
                    <a:pt x="978852" y="54343"/>
                  </a:lnTo>
                  <a:lnTo>
                    <a:pt x="978687" y="54381"/>
                  </a:lnTo>
                  <a:lnTo>
                    <a:pt x="978509" y="54406"/>
                  </a:lnTo>
                  <a:lnTo>
                    <a:pt x="976122" y="56476"/>
                  </a:lnTo>
                  <a:lnTo>
                    <a:pt x="976045" y="56642"/>
                  </a:lnTo>
                  <a:lnTo>
                    <a:pt x="975944" y="56972"/>
                  </a:lnTo>
                  <a:lnTo>
                    <a:pt x="975906" y="57137"/>
                  </a:lnTo>
                  <a:lnTo>
                    <a:pt x="975842" y="57645"/>
                  </a:lnTo>
                  <a:lnTo>
                    <a:pt x="975842" y="58000"/>
                  </a:lnTo>
                  <a:lnTo>
                    <a:pt x="975880" y="58343"/>
                  </a:lnTo>
                  <a:lnTo>
                    <a:pt x="975944" y="58699"/>
                  </a:lnTo>
                  <a:lnTo>
                    <a:pt x="976045" y="59029"/>
                  </a:lnTo>
                  <a:lnTo>
                    <a:pt x="976122" y="59182"/>
                  </a:lnTo>
                  <a:lnTo>
                    <a:pt x="976172" y="59347"/>
                  </a:lnTo>
                  <a:lnTo>
                    <a:pt x="978027" y="61087"/>
                  </a:lnTo>
                  <a:lnTo>
                    <a:pt x="999744" y="70091"/>
                  </a:lnTo>
                  <a:lnTo>
                    <a:pt x="999909" y="70154"/>
                  </a:lnTo>
                  <a:lnTo>
                    <a:pt x="1000239" y="70256"/>
                  </a:lnTo>
                  <a:lnTo>
                    <a:pt x="1000594" y="70319"/>
                  </a:lnTo>
                  <a:lnTo>
                    <a:pt x="1000925" y="70358"/>
                  </a:lnTo>
                  <a:lnTo>
                    <a:pt x="1001280" y="70358"/>
                  </a:lnTo>
                  <a:lnTo>
                    <a:pt x="1001636" y="70319"/>
                  </a:lnTo>
                  <a:lnTo>
                    <a:pt x="1001788" y="70281"/>
                  </a:lnTo>
                  <a:lnTo>
                    <a:pt x="1001966" y="70256"/>
                  </a:lnTo>
                  <a:lnTo>
                    <a:pt x="1003592" y="69316"/>
                  </a:lnTo>
                  <a:lnTo>
                    <a:pt x="1003719" y="69202"/>
                  </a:lnTo>
                  <a:lnTo>
                    <a:pt x="1004646" y="67017"/>
                  </a:lnTo>
                  <a:lnTo>
                    <a:pt x="1004646" y="66662"/>
                  </a:lnTo>
                  <a:close/>
                </a:path>
                <a:path w="1141729" h="772794">
                  <a:moveTo>
                    <a:pt x="1016330" y="133388"/>
                  </a:moveTo>
                  <a:lnTo>
                    <a:pt x="1011339" y="128397"/>
                  </a:lnTo>
                  <a:lnTo>
                    <a:pt x="994727" y="145008"/>
                  </a:lnTo>
                  <a:lnTo>
                    <a:pt x="994600" y="145148"/>
                  </a:lnTo>
                  <a:lnTo>
                    <a:pt x="994384" y="145415"/>
                  </a:lnTo>
                  <a:lnTo>
                    <a:pt x="994295" y="145554"/>
                  </a:lnTo>
                  <a:lnTo>
                    <a:pt x="994181" y="145694"/>
                  </a:lnTo>
                  <a:lnTo>
                    <a:pt x="993889" y="146329"/>
                  </a:lnTo>
                  <a:lnTo>
                    <a:pt x="993800" y="146659"/>
                  </a:lnTo>
                  <a:lnTo>
                    <a:pt x="993724" y="147002"/>
                  </a:lnTo>
                  <a:lnTo>
                    <a:pt x="993686" y="147332"/>
                  </a:lnTo>
                  <a:lnTo>
                    <a:pt x="993686" y="147688"/>
                  </a:lnTo>
                  <a:lnTo>
                    <a:pt x="994295" y="149479"/>
                  </a:lnTo>
                  <a:lnTo>
                    <a:pt x="994384" y="149618"/>
                  </a:lnTo>
                  <a:lnTo>
                    <a:pt x="997038" y="151041"/>
                  </a:lnTo>
                  <a:lnTo>
                    <a:pt x="997394" y="151041"/>
                  </a:lnTo>
                  <a:lnTo>
                    <a:pt x="999718" y="150012"/>
                  </a:lnTo>
                  <a:lnTo>
                    <a:pt x="1016330" y="133388"/>
                  </a:lnTo>
                  <a:close/>
                </a:path>
                <a:path w="1141729" h="772794">
                  <a:moveTo>
                    <a:pt x="1017371" y="47586"/>
                  </a:moveTo>
                  <a:lnTo>
                    <a:pt x="1017333" y="47244"/>
                  </a:lnTo>
                  <a:lnTo>
                    <a:pt x="1017295" y="47078"/>
                  </a:lnTo>
                  <a:lnTo>
                    <a:pt x="1017270" y="46913"/>
                  </a:lnTo>
                  <a:lnTo>
                    <a:pt x="1017155" y="46583"/>
                  </a:lnTo>
                  <a:lnTo>
                    <a:pt x="1017104" y="46405"/>
                  </a:lnTo>
                  <a:lnTo>
                    <a:pt x="1017041" y="46240"/>
                  </a:lnTo>
                  <a:lnTo>
                    <a:pt x="1016876" y="45948"/>
                  </a:lnTo>
                  <a:lnTo>
                    <a:pt x="1016762" y="45796"/>
                  </a:lnTo>
                  <a:lnTo>
                    <a:pt x="1016673" y="45656"/>
                  </a:lnTo>
                  <a:lnTo>
                    <a:pt x="1016457" y="45389"/>
                  </a:lnTo>
                  <a:lnTo>
                    <a:pt x="1016330" y="45262"/>
                  </a:lnTo>
                  <a:lnTo>
                    <a:pt x="999731" y="28651"/>
                  </a:lnTo>
                  <a:lnTo>
                    <a:pt x="994740" y="33642"/>
                  </a:lnTo>
                  <a:lnTo>
                    <a:pt x="1011351" y="50266"/>
                  </a:lnTo>
                  <a:lnTo>
                    <a:pt x="1011732" y="50596"/>
                  </a:lnTo>
                  <a:lnTo>
                    <a:pt x="1011872" y="50685"/>
                  </a:lnTo>
                  <a:lnTo>
                    <a:pt x="1012024" y="50800"/>
                  </a:lnTo>
                  <a:lnTo>
                    <a:pt x="1013663" y="51295"/>
                  </a:lnTo>
                  <a:lnTo>
                    <a:pt x="1014006" y="51295"/>
                  </a:lnTo>
                  <a:lnTo>
                    <a:pt x="1015796" y="50685"/>
                  </a:lnTo>
                  <a:lnTo>
                    <a:pt x="1015936" y="50596"/>
                  </a:lnTo>
                  <a:lnTo>
                    <a:pt x="1016215" y="50380"/>
                  </a:lnTo>
                  <a:lnTo>
                    <a:pt x="1016457" y="50126"/>
                  </a:lnTo>
                  <a:lnTo>
                    <a:pt x="1016673" y="49860"/>
                  </a:lnTo>
                  <a:lnTo>
                    <a:pt x="1016762" y="49720"/>
                  </a:lnTo>
                  <a:lnTo>
                    <a:pt x="1016876" y="49580"/>
                  </a:lnTo>
                  <a:lnTo>
                    <a:pt x="1017041" y="49263"/>
                  </a:lnTo>
                  <a:lnTo>
                    <a:pt x="1017104" y="49110"/>
                  </a:lnTo>
                  <a:lnTo>
                    <a:pt x="1017270" y="48628"/>
                  </a:lnTo>
                  <a:lnTo>
                    <a:pt x="1017295" y="48450"/>
                  </a:lnTo>
                  <a:lnTo>
                    <a:pt x="1017333" y="48285"/>
                  </a:lnTo>
                  <a:lnTo>
                    <a:pt x="1017371" y="47942"/>
                  </a:lnTo>
                  <a:lnTo>
                    <a:pt x="1017371" y="47586"/>
                  </a:lnTo>
                  <a:close/>
                </a:path>
                <a:path w="1141729" h="772794">
                  <a:moveTo>
                    <a:pt x="1017384" y="130721"/>
                  </a:moveTo>
                  <a:lnTo>
                    <a:pt x="1016774" y="128930"/>
                  </a:lnTo>
                  <a:lnTo>
                    <a:pt x="1016685" y="128790"/>
                  </a:lnTo>
                  <a:lnTo>
                    <a:pt x="1014018" y="127368"/>
                  </a:lnTo>
                  <a:lnTo>
                    <a:pt x="1013675" y="127368"/>
                  </a:lnTo>
                  <a:lnTo>
                    <a:pt x="1011364" y="128397"/>
                  </a:lnTo>
                  <a:lnTo>
                    <a:pt x="1016342" y="133375"/>
                  </a:lnTo>
                  <a:lnTo>
                    <a:pt x="1016469" y="133261"/>
                  </a:lnTo>
                  <a:lnTo>
                    <a:pt x="1016685" y="132994"/>
                  </a:lnTo>
                  <a:lnTo>
                    <a:pt x="1016774" y="132842"/>
                  </a:lnTo>
                  <a:lnTo>
                    <a:pt x="1016889" y="132715"/>
                  </a:lnTo>
                  <a:lnTo>
                    <a:pt x="1017117" y="132232"/>
                  </a:lnTo>
                  <a:lnTo>
                    <a:pt x="1017282" y="131749"/>
                  </a:lnTo>
                  <a:lnTo>
                    <a:pt x="1017308" y="131572"/>
                  </a:lnTo>
                  <a:lnTo>
                    <a:pt x="1017346" y="131406"/>
                  </a:lnTo>
                  <a:lnTo>
                    <a:pt x="1017384" y="131064"/>
                  </a:lnTo>
                  <a:lnTo>
                    <a:pt x="1017384" y="130721"/>
                  </a:lnTo>
                  <a:close/>
                </a:path>
                <a:path w="1141729" h="772794">
                  <a:moveTo>
                    <a:pt x="1036434" y="35191"/>
                  </a:moveTo>
                  <a:lnTo>
                    <a:pt x="1036421" y="34493"/>
                  </a:lnTo>
                  <a:lnTo>
                    <a:pt x="1036345" y="34163"/>
                  </a:lnTo>
                  <a:lnTo>
                    <a:pt x="1036243" y="33820"/>
                  </a:lnTo>
                  <a:lnTo>
                    <a:pt x="1036167" y="33667"/>
                  </a:lnTo>
                  <a:lnTo>
                    <a:pt x="1027176" y="11950"/>
                  </a:lnTo>
                  <a:lnTo>
                    <a:pt x="1027112" y="11798"/>
                  </a:lnTo>
                  <a:lnTo>
                    <a:pt x="1026934" y="11493"/>
                  </a:lnTo>
                  <a:lnTo>
                    <a:pt x="1026833" y="11353"/>
                  </a:lnTo>
                  <a:lnTo>
                    <a:pt x="1026756" y="11201"/>
                  </a:lnTo>
                  <a:lnTo>
                    <a:pt x="1026528" y="10934"/>
                  </a:lnTo>
                  <a:lnTo>
                    <a:pt x="1026401" y="10820"/>
                  </a:lnTo>
                  <a:lnTo>
                    <a:pt x="1026287" y="10680"/>
                  </a:lnTo>
                  <a:lnTo>
                    <a:pt x="1024610" y="9855"/>
                  </a:lnTo>
                  <a:lnTo>
                    <a:pt x="1024432" y="9804"/>
                  </a:lnTo>
                  <a:lnTo>
                    <a:pt x="1024089" y="9779"/>
                  </a:lnTo>
                  <a:lnTo>
                    <a:pt x="1023747" y="9779"/>
                  </a:lnTo>
                  <a:lnTo>
                    <a:pt x="1023391" y="9804"/>
                  </a:lnTo>
                  <a:lnTo>
                    <a:pt x="1023226" y="9855"/>
                  </a:lnTo>
                  <a:lnTo>
                    <a:pt x="1023048" y="9880"/>
                  </a:lnTo>
                  <a:lnTo>
                    <a:pt x="1021422" y="10820"/>
                  </a:lnTo>
                  <a:lnTo>
                    <a:pt x="1021295" y="10934"/>
                  </a:lnTo>
                  <a:lnTo>
                    <a:pt x="1020394" y="13144"/>
                  </a:lnTo>
                  <a:lnTo>
                    <a:pt x="1020406" y="13830"/>
                  </a:lnTo>
                  <a:lnTo>
                    <a:pt x="1020483" y="14173"/>
                  </a:lnTo>
                  <a:lnTo>
                    <a:pt x="1020584" y="14503"/>
                  </a:lnTo>
                  <a:lnTo>
                    <a:pt x="1020660" y="14655"/>
                  </a:lnTo>
                  <a:lnTo>
                    <a:pt x="1029652" y="36385"/>
                  </a:lnTo>
                  <a:lnTo>
                    <a:pt x="1029716" y="36525"/>
                  </a:lnTo>
                  <a:lnTo>
                    <a:pt x="1029881" y="36830"/>
                  </a:lnTo>
                  <a:lnTo>
                    <a:pt x="1029995" y="36969"/>
                  </a:lnTo>
                  <a:lnTo>
                    <a:pt x="1030071" y="37122"/>
                  </a:lnTo>
                  <a:lnTo>
                    <a:pt x="1032738" y="38544"/>
                  </a:lnTo>
                  <a:lnTo>
                    <a:pt x="1033081" y="38544"/>
                  </a:lnTo>
                  <a:lnTo>
                    <a:pt x="1036421" y="35521"/>
                  </a:lnTo>
                  <a:lnTo>
                    <a:pt x="1036434" y="35191"/>
                  </a:lnTo>
                  <a:close/>
                </a:path>
                <a:path w="1141729" h="772794">
                  <a:moveTo>
                    <a:pt x="1036447" y="143459"/>
                  </a:moveTo>
                  <a:lnTo>
                    <a:pt x="1036408" y="143116"/>
                  </a:lnTo>
                  <a:lnTo>
                    <a:pt x="1036243" y="142443"/>
                  </a:lnTo>
                  <a:lnTo>
                    <a:pt x="1036167" y="142290"/>
                  </a:lnTo>
                  <a:lnTo>
                    <a:pt x="1036104" y="142125"/>
                  </a:lnTo>
                  <a:lnTo>
                    <a:pt x="1035939" y="141820"/>
                  </a:lnTo>
                  <a:lnTo>
                    <a:pt x="1035748" y="141528"/>
                  </a:lnTo>
                  <a:lnTo>
                    <a:pt x="1035532" y="141274"/>
                  </a:lnTo>
                  <a:lnTo>
                    <a:pt x="1035392" y="141147"/>
                  </a:lnTo>
                  <a:lnTo>
                    <a:pt x="1035291" y="141020"/>
                  </a:lnTo>
                  <a:lnTo>
                    <a:pt x="1033602" y="140182"/>
                  </a:lnTo>
                  <a:lnTo>
                    <a:pt x="1033437" y="140144"/>
                  </a:lnTo>
                  <a:lnTo>
                    <a:pt x="1033094" y="140106"/>
                  </a:lnTo>
                  <a:lnTo>
                    <a:pt x="1032738" y="140106"/>
                  </a:lnTo>
                  <a:lnTo>
                    <a:pt x="1020660" y="163995"/>
                  </a:lnTo>
                  <a:lnTo>
                    <a:pt x="1020584" y="164160"/>
                  </a:lnTo>
                  <a:lnTo>
                    <a:pt x="1020495" y="164490"/>
                  </a:lnTo>
                  <a:lnTo>
                    <a:pt x="1020419" y="164846"/>
                  </a:lnTo>
                  <a:lnTo>
                    <a:pt x="1020381" y="165188"/>
                  </a:lnTo>
                  <a:lnTo>
                    <a:pt x="1020381" y="165531"/>
                  </a:lnTo>
                  <a:lnTo>
                    <a:pt x="1020419" y="165874"/>
                  </a:lnTo>
                  <a:lnTo>
                    <a:pt x="1020584" y="166547"/>
                  </a:lnTo>
                  <a:lnTo>
                    <a:pt x="1020660" y="166700"/>
                  </a:lnTo>
                  <a:lnTo>
                    <a:pt x="1020724" y="166865"/>
                  </a:lnTo>
                  <a:lnTo>
                    <a:pt x="1020889" y="167170"/>
                  </a:lnTo>
                  <a:lnTo>
                    <a:pt x="1020991" y="167322"/>
                  </a:lnTo>
                  <a:lnTo>
                    <a:pt x="1021067" y="167462"/>
                  </a:lnTo>
                  <a:lnTo>
                    <a:pt x="1021295" y="167728"/>
                  </a:lnTo>
                  <a:lnTo>
                    <a:pt x="1021422" y="167843"/>
                  </a:lnTo>
                  <a:lnTo>
                    <a:pt x="1021537" y="167970"/>
                  </a:lnTo>
                  <a:lnTo>
                    <a:pt x="1023226" y="168808"/>
                  </a:lnTo>
                  <a:lnTo>
                    <a:pt x="1023391" y="168846"/>
                  </a:lnTo>
                  <a:lnTo>
                    <a:pt x="1023734" y="168884"/>
                  </a:lnTo>
                  <a:lnTo>
                    <a:pt x="1024077" y="168884"/>
                  </a:lnTo>
                  <a:lnTo>
                    <a:pt x="1027163" y="166712"/>
                  </a:lnTo>
                  <a:lnTo>
                    <a:pt x="1036167" y="144995"/>
                  </a:lnTo>
                  <a:lnTo>
                    <a:pt x="1036243" y="144830"/>
                  </a:lnTo>
                  <a:lnTo>
                    <a:pt x="1036332" y="144500"/>
                  </a:lnTo>
                  <a:lnTo>
                    <a:pt x="1036408" y="144145"/>
                  </a:lnTo>
                  <a:lnTo>
                    <a:pt x="1036447" y="143802"/>
                  </a:lnTo>
                  <a:lnTo>
                    <a:pt x="1036447" y="143459"/>
                  </a:lnTo>
                  <a:close/>
                </a:path>
                <a:path w="1141729" h="772794">
                  <a:moveTo>
                    <a:pt x="1058951" y="148107"/>
                  </a:moveTo>
                  <a:lnTo>
                    <a:pt x="1058938" y="147942"/>
                  </a:lnTo>
                  <a:lnTo>
                    <a:pt x="1058900" y="147599"/>
                  </a:lnTo>
                  <a:lnTo>
                    <a:pt x="1058849" y="147421"/>
                  </a:lnTo>
                  <a:lnTo>
                    <a:pt x="1058837" y="147256"/>
                  </a:lnTo>
                  <a:lnTo>
                    <a:pt x="1058722" y="146926"/>
                  </a:lnTo>
                  <a:lnTo>
                    <a:pt x="1056081" y="144665"/>
                  </a:lnTo>
                  <a:lnTo>
                    <a:pt x="1055928" y="144627"/>
                  </a:lnTo>
                  <a:lnTo>
                    <a:pt x="1055573" y="144589"/>
                  </a:lnTo>
                  <a:lnTo>
                    <a:pt x="1055230" y="144589"/>
                  </a:lnTo>
                  <a:lnTo>
                    <a:pt x="1054887" y="144627"/>
                  </a:lnTo>
                  <a:lnTo>
                    <a:pt x="1054709" y="144665"/>
                  </a:lnTo>
                  <a:lnTo>
                    <a:pt x="1054557" y="144678"/>
                  </a:lnTo>
                  <a:lnTo>
                    <a:pt x="1051877" y="147942"/>
                  </a:lnTo>
                  <a:lnTo>
                    <a:pt x="1051877" y="148120"/>
                  </a:lnTo>
                  <a:lnTo>
                    <a:pt x="1051890" y="171615"/>
                  </a:lnTo>
                  <a:lnTo>
                    <a:pt x="1051877" y="171792"/>
                  </a:lnTo>
                  <a:lnTo>
                    <a:pt x="1054722" y="175069"/>
                  </a:lnTo>
                  <a:lnTo>
                    <a:pt x="1054887" y="175107"/>
                  </a:lnTo>
                  <a:lnTo>
                    <a:pt x="1055243" y="175145"/>
                  </a:lnTo>
                  <a:lnTo>
                    <a:pt x="1055585" y="175145"/>
                  </a:lnTo>
                  <a:lnTo>
                    <a:pt x="1055928" y="175107"/>
                  </a:lnTo>
                  <a:lnTo>
                    <a:pt x="1056093" y="175069"/>
                  </a:lnTo>
                  <a:lnTo>
                    <a:pt x="1056259" y="175056"/>
                  </a:lnTo>
                  <a:lnTo>
                    <a:pt x="1058849" y="172300"/>
                  </a:lnTo>
                  <a:lnTo>
                    <a:pt x="1058900" y="172135"/>
                  </a:lnTo>
                  <a:lnTo>
                    <a:pt x="1058938" y="171792"/>
                  </a:lnTo>
                  <a:lnTo>
                    <a:pt x="1058938" y="171615"/>
                  </a:lnTo>
                  <a:lnTo>
                    <a:pt x="1058951" y="148107"/>
                  </a:lnTo>
                  <a:close/>
                </a:path>
                <a:path w="1141729" h="772794">
                  <a:moveTo>
                    <a:pt x="1058951" y="7035"/>
                  </a:moveTo>
                  <a:lnTo>
                    <a:pt x="1058938" y="6858"/>
                  </a:lnTo>
                  <a:lnTo>
                    <a:pt x="1058900" y="6527"/>
                  </a:lnTo>
                  <a:lnTo>
                    <a:pt x="1058849" y="6350"/>
                  </a:lnTo>
                  <a:lnTo>
                    <a:pt x="1058837" y="6184"/>
                  </a:lnTo>
                  <a:lnTo>
                    <a:pt x="1058659" y="5689"/>
                  </a:lnTo>
                  <a:lnTo>
                    <a:pt x="1058443" y="5219"/>
                  </a:lnTo>
                  <a:lnTo>
                    <a:pt x="1058329" y="5080"/>
                  </a:lnTo>
                  <a:lnTo>
                    <a:pt x="1058240" y="4927"/>
                  </a:lnTo>
                  <a:lnTo>
                    <a:pt x="1055573" y="3517"/>
                  </a:lnTo>
                  <a:lnTo>
                    <a:pt x="1055230" y="3517"/>
                  </a:lnTo>
                  <a:lnTo>
                    <a:pt x="1053452" y="4114"/>
                  </a:lnTo>
                  <a:lnTo>
                    <a:pt x="1053299" y="4203"/>
                  </a:lnTo>
                  <a:lnTo>
                    <a:pt x="1051877" y="6858"/>
                  </a:lnTo>
                  <a:lnTo>
                    <a:pt x="1051877" y="7035"/>
                  </a:lnTo>
                  <a:lnTo>
                    <a:pt x="1051890" y="30543"/>
                  </a:lnTo>
                  <a:lnTo>
                    <a:pt x="1051877" y="30721"/>
                  </a:lnTo>
                  <a:lnTo>
                    <a:pt x="1055243" y="34074"/>
                  </a:lnTo>
                  <a:lnTo>
                    <a:pt x="1055585" y="34074"/>
                  </a:lnTo>
                  <a:lnTo>
                    <a:pt x="1058329" y="32499"/>
                  </a:lnTo>
                  <a:lnTo>
                    <a:pt x="1058443" y="32359"/>
                  </a:lnTo>
                  <a:lnTo>
                    <a:pt x="1058672" y="31889"/>
                  </a:lnTo>
                  <a:lnTo>
                    <a:pt x="1058837" y="31407"/>
                  </a:lnTo>
                  <a:lnTo>
                    <a:pt x="1058849" y="31229"/>
                  </a:lnTo>
                  <a:lnTo>
                    <a:pt x="1058900" y="31051"/>
                  </a:lnTo>
                  <a:lnTo>
                    <a:pt x="1058938" y="30721"/>
                  </a:lnTo>
                  <a:lnTo>
                    <a:pt x="1058938" y="30543"/>
                  </a:lnTo>
                  <a:lnTo>
                    <a:pt x="1058951" y="7035"/>
                  </a:lnTo>
                  <a:close/>
                </a:path>
                <a:path w="1141729" h="772794">
                  <a:moveTo>
                    <a:pt x="1090155" y="163995"/>
                  </a:moveTo>
                  <a:lnTo>
                    <a:pt x="1081151" y="142290"/>
                  </a:lnTo>
                  <a:lnTo>
                    <a:pt x="1081087" y="142125"/>
                  </a:lnTo>
                  <a:lnTo>
                    <a:pt x="1080731" y="141541"/>
                  </a:lnTo>
                  <a:lnTo>
                    <a:pt x="1080516" y="141274"/>
                  </a:lnTo>
                  <a:lnTo>
                    <a:pt x="1080376" y="141147"/>
                  </a:lnTo>
                  <a:lnTo>
                    <a:pt x="1080262" y="141020"/>
                  </a:lnTo>
                  <a:lnTo>
                    <a:pt x="1078585" y="140182"/>
                  </a:lnTo>
                  <a:lnTo>
                    <a:pt x="1078420" y="140144"/>
                  </a:lnTo>
                  <a:lnTo>
                    <a:pt x="1078077" y="140119"/>
                  </a:lnTo>
                  <a:lnTo>
                    <a:pt x="1077722" y="140119"/>
                  </a:lnTo>
                  <a:lnTo>
                    <a:pt x="1074369" y="143471"/>
                  </a:lnTo>
                  <a:lnTo>
                    <a:pt x="1074369" y="143814"/>
                  </a:lnTo>
                  <a:lnTo>
                    <a:pt x="1074394" y="144157"/>
                  </a:lnTo>
                  <a:lnTo>
                    <a:pt x="1074559" y="144830"/>
                  </a:lnTo>
                  <a:lnTo>
                    <a:pt x="1074635" y="144995"/>
                  </a:lnTo>
                  <a:lnTo>
                    <a:pt x="1083640" y="166700"/>
                  </a:lnTo>
                  <a:lnTo>
                    <a:pt x="1090155" y="163995"/>
                  </a:lnTo>
                  <a:close/>
                </a:path>
                <a:path w="1141729" h="772794">
                  <a:moveTo>
                    <a:pt x="1090422" y="165188"/>
                  </a:moveTo>
                  <a:lnTo>
                    <a:pt x="1090396" y="164833"/>
                  </a:lnTo>
                  <a:lnTo>
                    <a:pt x="1090231" y="164172"/>
                  </a:lnTo>
                  <a:lnTo>
                    <a:pt x="1090155" y="164007"/>
                  </a:lnTo>
                  <a:lnTo>
                    <a:pt x="1083640" y="166712"/>
                  </a:lnTo>
                  <a:lnTo>
                    <a:pt x="1083691" y="166878"/>
                  </a:lnTo>
                  <a:lnTo>
                    <a:pt x="1083868" y="167182"/>
                  </a:lnTo>
                  <a:lnTo>
                    <a:pt x="1083970" y="167309"/>
                  </a:lnTo>
                  <a:lnTo>
                    <a:pt x="1084059" y="167462"/>
                  </a:lnTo>
                  <a:lnTo>
                    <a:pt x="1086713" y="168884"/>
                  </a:lnTo>
                  <a:lnTo>
                    <a:pt x="1087069" y="168884"/>
                  </a:lnTo>
                  <a:lnTo>
                    <a:pt x="1090422" y="165531"/>
                  </a:lnTo>
                  <a:lnTo>
                    <a:pt x="1090422" y="165188"/>
                  </a:lnTo>
                  <a:close/>
                </a:path>
                <a:path w="1141729" h="772794">
                  <a:moveTo>
                    <a:pt x="1090422" y="13131"/>
                  </a:moveTo>
                  <a:lnTo>
                    <a:pt x="1089812" y="11341"/>
                  </a:lnTo>
                  <a:lnTo>
                    <a:pt x="1089736" y="11201"/>
                  </a:lnTo>
                  <a:lnTo>
                    <a:pt x="1087589" y="9855"/>
                  </a:lnTo>
                  <a:lnTo>
                    <a:pt x="1087412" y="9804"/>
                  </a:lnTo>
                  <a:lnTo>
                    <a:pt x="1087081" y="9766"/>
                  </a:lnTo>
                  <a:lnTo>
                    <a:pt x="1086726" y="9766"/>
                  </a:lnTo>
                  <a:lnTo>
                    <a:pt x="1086370" y="9804"/>
                  </a:lnTo>
                  <a:lnTo>
                    <a:pt x="1086205" y="9855"/>
                  </a:lnTo>
                  <a:lnTo>
                    <a:pt x="1086027" y="9880"/>
                  </a:lnTo>
                  <a:lnTo>
                    <a:pt x="1085697" y="9969"/>
                  </a:lnTo>
                  <a:lnTo>
                    <a:pt x="1085545" y="10045"/>
                  </a:lnTo>
                  <a:lnTo>
                    <a:pt x="1085380" y="10109"/>
                  </a:lnTo>
                  <a:lnTo>
                    <a:pt x="1074635" y="33667"/>
                  </a:lnTo>
                  <a:lnTo>
                    <a:pt x="1074559" y="33820"/>
                  </a:lnTo>
                  <a:lnTo>
                    <a:pt x="1074407" y="34505"/>
                  </a:lnTo>
                  <a:lnTo>
                    <a:pt x="1074369" y="34861"/>
                  </a:lnTo>
                  <a:lnTo>
                    <a:pt x="1074369" y="35204"/>
                  </a:lnTo>
                  <a:lnTo>
                    <a:pt x="1077722" y="38557"/>
                  </a:lnTo>
                  <a:lnTo>
                    <a:pt x="1078064" y="38557"/>
                  </a:lnTo>
                  <a:lnTo>
                    <a:pt x="1078420" y="38519"/>
                  </a:lnTo>
                  <a:lnTo>
                    <a:pt x="1079093" y="38354"/>
                  </a:lnTo>
                  <a:lnTo>
                    <a:pt x="1079246" y="38277"/>
                  </a:lnTo>
                  <a:lnTo>
                    <a:pt x="1079411" y="38214"/>
                  </a:lnTo>
                  <a:lnTo>
                    <a:pt x="1090155" y="14655"/>
                  </a:lnTo>
                  <a:lnTo>
                    <a:pt x="1090231" y="14503"/>
                  </a:lnTo>
                  <a:lnTo>
                    <a:pt x="1090383" y="13817"/>
                  </a:lnTo>
                  <a:lnTo>
                    <a:pt x="1090422" y="13474"/>
                  </a:lnTo>
                  <a:lnTo>
                    <a:pt x="1090422" y="13131"/>
                  </a:lnTo>
                  <a:close/>
                </a:path>
                <a:path w="1141729" h="772794">
                  <a:moveTo>
                    <a:pt x="1099464" y="50266"/>
                  </a:moveTo>
                  <a:lnTo>
                    <a:pt x="1094473" y="45275"/>
                  </a:lnTo>
                  <a:lnTo>
                    <a:pt x="1094346" y="45402"/>
                  </a:lnTo>
                  <a:lnTo>
                    <a:pt x="1093939" y="45948"/>
                  </a:lnTo>
                  <a:lnTo>
                    <a:pt x="1093711" y="46418"/>
                  </a:lnTo>
                  <a:lnTo>
                    <a:pt x="1093546" y="46913"/>
                  </a:lnTo>
                  <a:lnTo>
                    <a:pt x="1093508" y="47078"/>
                  </a:lnTo>
                  <a:lnTo>
                    <a:pt x="1093444" y="47586"/>
                  </a:lnTo>
                  <a:lnTo>
                    <a:pt x="1093444" y="47942"/>
                  </a:lnTo>
                  <a:lnTo>
                    <a:pt x="1096797" y="51295"/>
                  </a:lnTo>
                  <a:lnTo>
                    <a:pt x="1097153" y="51295"/>
                  </a:lnTo>
                  <a:lnTo>
                    <a:pt x="1099464" y="50266"/>
                  </a:lnTo>
                  <a:close/>
                </a:path>
                <a:path w="1141729" h="772794">
                  <a:moveTo>
                    <a:pt x="1116088" y="145008"/>
                  </a:moveTo>
                  <a:lnTo>
                    <a:pt x="1099464" y="128409"/>
                  </a:lnTo>
                  <a:lnTo>
                    <a:pt x="1099337" y="128282"/>
                  </a:lnTo>
                  <a:lnTo>
                    <a:pt x="1099083" y="128054"/>
                  </a:lnTo>
                  <a:lnTo>
                    <a:pt x="1098931" y="127965"/>
                  </a:lnTo>
                  <a:lnTo>
                    <a:pt x="1098791" y="127863"/>
                  </a:lnTo>
                  <a:lnTo>
                    <a:pt x="1098473" y="127698"/>
                  </a:lnTo>
                  <a:lnTo>
                    <a:pt x="1098321" y="127647"/>
                  </a:lnTo>
                  <a:lnTo>
                    <a:pt x="1098169" y="127571"/>
                  </a:lnTo>
                  <a:lnTo>
                    <a:pt x="1097826" y="127469"/>
                  </a:lnTo>
                  <a:lnTo>
                    <a:pt x="1097483" y="127406"/>
                  </a:lnTo>
                  <a:lnTo>
                    <a:pt x="1097153" y="127368"/>
                  </a:lnTo>
                  <a:lnTo>
                    <a:pt x="1096797" y="127368"/>
                  </a:lnTo>
                  <a:lnTo>
                    <a:pt x="1096454" y="127406"/>
                  </a:lnTo>
                  <a:lnTo>
                    <a:pt x="1096111" y="127469"/>
                  </a:lnTo>
                  <a:lnTo>
                    <a:pt x="1095781" y="127571"/>
                  </a:lnTo>
                  <a:lnTo>
                    <a:pt x="1095629" y="127647"/>
                  </a:lnTo>
                  <a:lnTo>
                    <a:pt x="1095451" y="127698"/>
                  </a:lnTo>
                  <a:lnTo>
                    <a:pt x="1093660" y="129705"/>
                  </a:lnTo>
                  <a:lnTo>
                    <a:pt x="1093533" y="130035"/>
                  </a:lnTo>
                  <a:lnTo>
                    <a:pt x="1093444" y="130721"/>
                  </a:lnTo>
                  <a:lnTo>
                    <a:pt x="1093444" y="131064"/>
                  </a:lnTo>
                  <a:lnTo>
                    <a:pt x="1094143" y="132994"/>
                  </a:lnTo>
                  <a:lnTo>
                    <a:pt x="1094346" y="133273"/>
                  </a:lnTo>
                  <a:lnTo>
                    <a:pt x="1094473" y="133388"/>
                  </a:lnTo>
                  <a:lnTo>
                    <a:pt x="1111097" y="150012"/>
                  </a:lnTo>
                  <a:lnTo>
                    <a:pt x="1116088" y="145008"/>
                  </a:lnTo>
                  <a:close/>
                </a:path>
                <a:path w="1141729" h="772794">
                  <a:moveTo>
                    <a:pt x="1117117" y="147345"/>
                  </a:moveTo>
                  <a:lnTo>
                    <a:pt x="1116088" y="145021"/>
                  </a:lnTo>
                  <a:lnTo>
                    <a:pt x="1111097" y="150012"/>
                  </a:lnTo>
                  <a:lnTo>
                    <a:pt x="1111224" y="150139"/>
                  </a:lnTo>
                  <a:lnTo>
                    <a:pt x="1111491" y="150368"/>
                  </a:lnTo>
                  <a:lnTo>
                    <a:pt x="1111643" y="150444"/>
                  </a:lnTo>
                  <a:lnTo>
                    <a:pt x="1111783" y="150558"/>
                  </a:lnTo>
                  <a:lnTo>
                    <a:pt x="1112088" y="150710"/>
                  </a:lnTo>
                  <a:lnTo>
                    <a:pt x="1112253" y="150774"/>
                  </a:lnTo>
                  <a:lnTo>
                    <a:pt x="1112405" y="150850"/>
                  </a:lnTo>
                  <a:lnTo>
                    <a:pt x="1113078" y="151015"/>
                  </a:lnTo>
                  <a:lnTo>
                    <a:pt x="1113421" y="151053"/>
                  </a:lnTo>
                  <a:lnTo>
                    <a:pt x="1113777" y="151053"/>
                  </a:lnTo>
                  <a:lnTo>
                    <a:pt x="1114120" y="151015"/>
                  </a:lnTo>
                  <a:lnTo>
                    <a:pt x="1114285" y="150964"/>
                  </a:lnTo>
                  <a:lnTo>
                    <a:pt x="1114450" y="150939"/>
                  </a:lnTo>
                  <a:lnTo>
                    <a:pt x="1114793" y="150837"/>
                  </a:lnTo>
                  <a:lnTo>
                    <a:pt x="1114933" y="150774"/>
                  </a:lnTo>
                  <a:lnTo>
                    <a:pt x="1115110" y="150710"/>
                  </a:lnTo>
                  <a:lnTo>
                    <a:pt x="1117117" y="147701"/>
                  </a:lnTo>
                  <a:lnTo>
                    <a:pt x="1117117" y="147345"/>
                  </a:lnTo>
                  <a:close/>
                </a:path>
                <a:path w="1141729" h="772794">
                  <a:moveTo>
                    <a:pt x="1117130" y="30975"/>
                  </a:moveTo>
                  <a:lnTo>
                    <a:pt x="1117092" y="30632"/>
                  </a:lnTo>
                  <a:lnTo>
                    <a:pt x="1117053" y="30467"/>
                  </a:lnTo>
                  <a:lnTo>
                    <a:pt x="1117028" y="30289"/>
                  </a:lnTo>
                  <a:lnTo>
                    <a:pt x="1113790" y="27622"/>
                  </a:lnTo>
                  <a:lnTo>
                    <a:pt x="1113434" y="27622"/>
                  </a:lnTo>
                  <a:lnTo>
                    <a:pt x="1111110" y="28651"/>
                  </a:lnTo>
                  <a:lnTo>
                    <a:pt x="1094473" y="45262"/>
                  </a:lnTo>
                  <a:lnTo>
                    <a:pt x="1099464" y="50253"/>
                  </a:lnTo>
                  <a:lnTo>
                    <a:pt x="1116088" y="33629"/>
                  </a:lnTo>
                  <a:lnTo>
                    <a:pt x="1117130" y="31318"/>
                  </a:lnTo>
                  <a:lnTo>
                    <a:pt x="1117130" y="30975"/>
                  </a:lnTo>
                  <a:close/>
                </a:path>
                <a:path w="1141729" h="772794">
                  <a:moveTo>
                    <a:pt x="1132789" y="61087"/>
                  </a:moveTo>
                  <a:lnTo>
                    <a:pt x="1107770" y="63906"/>
                  </a:lnTo>
                  <a:lnTo>
                    <a:pt x="1107617" y="63995"/>
                  </a:lnTo>
                  <a:lnTo>
                    <a:pt x="1107351" y="64211"/>
                  </a:lnTo>
                  <a:lnTo>
                    <a:pt x="1107224" y="64350"/>
                  </a:lnTo>
                  <a:lnTo>
                    <a:pt x="1107084" y="64465"/>
                  </a:lnTo>
                  <a:lnTo>
                    <a:pt x="1106195" y="66649"/>
                  </a:lnTo>
                  <a:lnTo>
                    <a:pt x="1106195" y="67005"/>
                  </a:lnTo>
                  <a:lnTo>
                    <a:pt x="1109548" y="70358"/>
                  </a:lnTo>
                  <a:lnTo>
                    <a:pt x="1109891" y="70358"/>
                  </a:lnTo>
                  <a:lnTo>
                    <a:pt x="1110246" y="70332"/>
                  </a:lnTo>
                  <a:lnTo>
                    <a:pt x="1110576" y="70256"/>
                  </a:lnTo>
                  <a:lnTo>
                    <a:pt x="1110907" y="70154"/>
                  </a:lnTo>
                  <a:lnTo>
                    <a:pt x="1111059" y="70091"/>
                  </a:lnTo>
                  <a:lnTo>
                    <a:pt x="1132789" y="61087"/>
                  </a:lnTo>
                  <a:close/>
                </a:path>
                <a:path w="1141729" h="772794">
                  <a:moveTo>
                    <a:pt x="1134960" y="57658"/>
                  </a:moveTo>
                  <a:lnTo>
                    <a:pt x="1131608" y="54305"/>
                  </a:lnTo>
                  <a:lnTo>
                    <a:pt x="1131265" y="54305"/>
                  </a:lnTo>
                  <a:lnTo>
                    <a:pt x="1130922" y="54330"/>
                  </a:lnTo>
                  <a:lnTo>
                    <a:pt x="1130579" y="54406"/>
                  </a:lnTo>
                  <a:lnTo>
                    <a:pt x="1130249" y="54508"/>
                  </a:lnTo>
                  <a:lnTo>
                    <a:pt x="1130084" y="54571"/>
                  </a:lnTo>
                  <a:lnTo>
                    <a:pt x="1132789" y="61087"/>
                  </a:lnTo>
                  <a:lnTo>
                    <a:pt x="1133259" y="60858"/>
                  </a:lnTo>
                  <a:lnTo>
                    <a:pt x="1133386" y="60756"/>
                  </a:lnTo>
                  <a:lnTo>
                    <a:pt x="1133538" y="60667"/>
                  </a:lnTo>
                  <a:lnTo>
                    <a:pt x="1133805" y="60452"/>
                  </a:lnTo>
                  <a:lnTo>
                    <a:pt x="1133932" y="60312"/>
                  </a:lnTo>
                  <a:lnTo>
                    <a:pt x="1134059" y="60210"/>
                  </a:lnTo>
                  <a:lnTo>
                    <a:pt x="1134960" y="58013"/>
                  </a:lnTo>
                  <a:lnTo>
                    <a:pt x="1134960" y="57658"/>
                  </a:lnTo>
                  <a:close/>
                </a:path>
                <a:path w="1141729" h="772794">
                  <a:moveTo>
                    <a:pt x="1134973" y="120650"/>
                  </a:moveTo>
                  <a:lnTo>
                    <a:pt x="1134376" y="118872"/>
                  </a:lnTo>
                  <a:lnTo>
                    <a:pt x="1134275" y="118706"/>
                  </a:lnTo>
                  <a:lnTo>
                    <a:pt x="1133944" y="118325"/>
                  </a:lnTo>
                  <a:lnTo>
                    <a:pt x="1133398" y="117894"/>
                  </a:lnTo>
                  <a:lnTo>
                    <a:pt x="1132789" y="117563"/>
                  </a:lnTo>
                  <a:lnTo>
                    <a:pt x="1111059" y="108585"/>
                  </a:lnTo>
                  <a:lnTo>
                    <a:pt x="1110919" y="108496"/>
                  </a:lnTo>
                  <a:lnTo>
                    <a:pt x="1110234" y="108331"/>
                  </a:lnTo>
                  <a:lnTo>
                    <a:pt x="1109891" y="108292"/>
                  </a:lnTo>
                  <a:lnTo>
                    <a:pt x="1109548" y="108292"/>
                  </a:lnTo>
                  <a:lnTo>
                    <a:pt x="1106182" y="111645"/>
                  </a:lnTo>
                  <a:lnTo>
                    <a:pt x="1106182" y="112001"/>
                  </a:lnTo>
                  <a:lnTo>
                    <a:pt x="1106779" y="113779"/>
                  </a:lnTo>
                  <a:lnTo>
                    <a:pt x="1106881" y="113944"/>
                  </a:lnTo>
                  <a:lnTo>
                    <a:pt x="1130071" y="124079"/>
                  </a:lnTo>
                  <a:lnTo>
                    <a:pt x="1130236" y="124155"/>
                  </a:lnTo>
                  <a:lnTo>
                    <a:pt x="1130579" y="124244"/>
                  </a:lnTo>
                  <a:lnTo>
                    <a:pt x="1130935" y="124320"/>
                  </a:lnTo>
                  <a:lnTo>
                    <a:pt x="1131265" y="124358"/>
                  </a:lnTo>
                  <a:lnTo>
                    <a:pt x="1131608" y="124358"/>
                  </a:lnTo>
                  <a:lnTo>
                    <a:pt x="1134973" y="121005"/>
                  </a:lnTo>
                  <a:lnTo>
                    <a:pt x="1134973" y="120650"/>
                  </a:lnTo>
                  <a:close/>
                </a:path>
                <a:path w="1141729" h="772794">
                  <a:moveTo>
                    <a:pt x="1137691" y="85801"/>
                  </a:moveTo>
                  <a:lnTo>
                    <a:pt x="1114196" y="85801"/>
                  </a:lnTo>
                  <a:lnTo>
                    <a:pt x="1114005" y="85801"/>
                  </a:lnTo>
                  <a:lnTo>
                    <a:pt x="1113675" y="85826"/>
                  </a:lnTo>
                  <a:lnTo>
                    <a:pt x="1111262" y="87376"/>
                  </a:lnTo>
                  <a:lnTo>
                    <a:pt x="1111161" y="87503"/>
                  </a:lnTo>
                  <a:lnTo>
                    <a:pt x="1110996" y="87807"/>
                  </a:lnTo>
                  <a:lnTo>
                    <a:pt x="1110869" y="88138"/>
                  </a:lnTo>
                  <a:lnTo>
                    <a:pt x="1110767" y="88468"/>
                  </a:lnTo>
                  <a:lnTo>
                    <a:pt x="1110742" y="88646"/>
                  </a:lnTo>
                  <a:lnTo>
                    <a:pt x="1110691" y="88811"/>
                  </a:lnTo>
                  <a:lnTo>
                    <a:pt x="1110665" y="89154"/>
                  </a:lnTo>
                  <a:lnTo>
                    <a:pt x="1110665" y="89496"/>
                  </a:lnTo>
                  <a:lnTo>
                    <a:pt x="1110691" y="89839"/>
                  </a:lnTo>
                  <a:lnTo>
                    <a:pt x="1110742" y="90017"/>
                  </a:lnTo>
                  <a:lnTo>
                    <a:pt x="1110767" y="90170"/>
                  </a:lnTo>
                  <a:lnTo>
                    <a:pt x="1113497" y="92773"/>
                  </a:lnTo>
                  <a:lnTo>
                    <a:pt x="1113675" y="92811"/>
                  </a:lnTo>
                  <a:lnTo>
                    <a:pt x="1114005" y="92849"/>
                  </a:lnTo>
                  <a:lnTo>
                    <a:pt x="1114196" y="92849"/>
                  </a:lnTo>
                  <a:lnTo>
                    <a:pt x="1137691" y="92849"/>
                  </a:lnTo>
                  <a:lnTo>
                    <a:pt x="1137691" y="85801"/>
                  </a:lnTo>
                  <a:close/>
                </a:path>
                <a:path w="1141729" h="772794">
                  <a:moveTo>
                    <a:pt x="1141222" y="89154"/>
                  </a:moveTo>
                  <a:lnTo>
                    <a:pt x="1141183" y="88811"/>
                  </a:lnTo>
                  <a:lnTo>
                    <a:pt x="1141145" y="88646"/>
                  </a:lnTo>
                  <a:lnTo>
                    <a:pt x="1141120" y="88468"/>
                  </a:lnTo>
                  <a:lnTo>
                    <a:pt x="1141018" y="88138"/>
                  </a:lnTo>
                  <a:lnTo>
                    <a:pt x="1140891" y="87820"/>
                  </a:lnTo>
                  <a:lnTo>
                    <a:pt x="1140726" y="87515"/>
                  </a:lnTo>
                  <a:lnTo>
                    <a:pt x="1140612" y="87376"/>
                  </a:lnTo>
                  <a:lnTo>
                    <a:pt x="1140536" y="87223"/>
                  </a:lnTo>
                  <a:lnTo>
                    <a:pt x="1138389" y="85877"/>
                  </a:lnTo>
                  <a:lnTo>
                    <a:pt x="1138212" y="85826"/>
                  </a:lnTo>
                  <a:lnTo>
                    <a:pt x="1137881" y="85801"/>
                  </a:lnTo>
                  <a:lnTo>
                    <a:pt x="1137704" y="85801"/>
                  </a:lnTo>
                  <a:lnTo>
                    <a:pt x="1137704" y="92849"/>
                  </a:lnTo>
                  <a:lnTo>
                    <a:pt x="1137881" y="92849"/>
                  </a:lnTo>
                  <a:lnTo>
                    <a:pt x="1140612" y="91287"/>
                  </a:lnTo>
                  <a:lnTo>
                    <a:pt x="1140726" y="91147"/>
                  </a:lnTo>
                  <a:lnTo>
                    <a:pt x="1141222" y="89496"/>
                  </a:lnTo>
                  <a:lnTo>
                    <a:pt x="1141222" y="8915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898858" y="2459304"/>
              <a:ext cx="1169035" cy="935990"/>
            </a:xfrm>
            <a:custGeom>
              <a:avLst/>
              <a:gdLst/>
              <a:ahLst/>
              <a:cxnLst/>
              <a:rect l="l" t="t" r="r" b="b"/>
              <a:pathLst>
                <a:path w="1169034" h="935989">
                  <a:moveTo>
                    <a:pt x="9398" y="60896"/>
                  </a:moveTo>
                  <a:lnTo>
                    <a:pt x="8928" y="60896"/>
                  </a:lnTo>
                  <a:lnTo>
                    <a:pt x="7556" y="61074"/>
                  </a:lnTo>
                  <a:lnTo>
                    <a:pt x="0" y="69850"/>
                  </a:lnTo>
                  <a:lnTo>
                    <a:pt x="0" y="70777"/>
                  </a:lnTo>
                  <a:lnTo>
                    <a:pt x="8928" y="79705"/>
                  </a:lnTo>
                  <a:lnTo>
                    <a:pt x="9398" y="79705"/>
                  </a:lnTo>
                  <a:lnTo>
                    <a:pt x="9398" y="60896"/>
                  </a:lnTo>
                  <a:close/>
                </a:path>
                <a:path w="1169034" h="935989">
                  <a:moveTo>
                    <a:pt x="77419" y="573697"/>
                  </a:moveTo>
                  <a:lnTo>
                    <a:pt x="70370" y="573697"/>
                  </a:lnTo>
                  <a:lnTo>
                    <a:pt x="70370" y="573874"/>
                  </a:lnTo>
                  <a:lnTo>
                    <a:pt x="71945" y="576630"/>
                  </a:lnTo>
                  <a:lnTo>
                    <a:pt x="72072" y="576732"/>
                  </a:lnTo>
                  <a:lnTo>
                    <a:pt x="72377" y="576897"/>
                  </a:lnTo>
                  <a:lnTo>
                    <a:pt x="73037" y="577126"/>
                  </a:lnTo>
                  <a:lnTo>
                    <a:pt x="73215" y="577151"/>
                  </a:lnTo>
                  <a:lnTo>
                    <a:pt x="73380" y="577189"/>
                  </a:lnTo>
                  <a:lnTo>
                    <a:pt x="73723" y="577227"/>
                  </a:lnTo>
                  <a:lnTo>
                    <a:pt x="74066" y="577227"/>
                  </a:lnTo>
                  <a:lnTo>
                    <a:pt x="76822" y="575652"/>
                  </a:lnTo>
                  <a:lnTo>
                    <a:pt x="76923" y="575513"/>
                  </a:lnTo>
                  <a:lnTo>
                    <a:pt x="77089" y="575208"/>
                  </a:lnTo>
                  <a:lnTo>
                    <a:pt x="77216" y="574890"/>
                  </a:lnTo>
                  <a:lnTo>
                    <a:pt x="77317" y="574548"/>
                  </a:lnTo>
                  <a:lnTo>
                    <a:pt x="77343" y="574395"/>
                  </a:lnTo>
                  <a:lnTo>
                    <a:pt x="77393" y="574217"/>
                  </a:lnTo>
                  <a:lnTo>
                    <a:pt x="77419" y="573874"/>
                  </a:lnTo>
                  <a:lnTo>
                    <a:pt x="77419" y="573697"/>
                  </a:lnTo>
                  <a:close/>
                </a:path>
                <a:path w="1169034" h="935989">
                  <a:moveTo>
                    <a:pt x="91541" y="928725"/>
                  </a:moveTo>
                  <a:lnTo>
                    <a:pt x="56261" y="928725"/>
                  </a:lnTo>
                  <a:lnTo>
                    <a:pt x="56261" y="935774"/>
                  </a:lnTo>
                  <a:lnTo>
                    <a:pt x="91541" y="935774"/>
                  </a:lnTo>
                  <a:lnTo>
                    <a:pt x="91541" y="928725"/>
                  </a:lnTo>
                  <a:close/>
                </a:path>
                <a:path w="1169034" h="935989">
                  <a:moveTo>
                    <a:pt x="95046" y="555879"/>
                  </a:moveTo>
                  <a:lnTo>
                    <a:pt x="94449" y="554101"/>
                  </a:lnTo>
                  <a:lnTo>
                    <a:pt x="94361" y="553948"/>
                  </a:lnTo>
                  <a:lnTo>
                    <a:pt x="92214" y="552615"/>
                  </a:lnTo>
                  <a:lnTo>
                    <a:pt x="92036" y="552564"/>
                  </a:lnTo>
                  <a:lnTo>
                    <a:pt x="91706" y="552526"/>
                  </a:lnTo>
                  <a:lnTo>
                    <a:pt x="91541" y="552526"/>
                  </a:lnTo>
                  <a:lnTo>
                    <a:pt x="77419" y="552526"/>
                  </a:lnTo>
                  <a:lnTo>
                    <a:pt x="77419" y="538429"/>
                  </a:lnTo>
                  <a:lnTo>
                    <a:pt x="77419" y="538251"/>
                  </a:lnTo>
                  <a:lnTo>
                    <a:pt x="77393" y="537921"/>
                  </a:lnTo>
                  <a:lnTo>
                    <a:pt x="75857" y="535508"/>
                  </a:lnTo>
                  <a:lnTo>
                    <a:pt x="75717" y="535406"/>
                  </a:lnTo>
                  <a:lnTo>
                    <a:pt x="75412" y="535228"/>
                  </a:lnTo>
                  <a:lnTo>
                    <a:pt x="74764" y="535000"/>
                  </a:lnTo>
                  <a:lnTo>
                    <a:pt x="74409" y="534936"/>
                  </a:lnTo>
                  <a:lnTo>
                    <a:pt x="74066" y="534911"/>
                  </a:lnTo>
                  <a:lnTo>
                    <a:pt x="73723" y="534911"/>
                  </a:lnTo>
                  <a:lnTo>
                    <a:pt x="73380" y="534936"/>
                  </a:lnTo>
                  <a:lnTo>
                    <a:pt x="73215" y="534974"/>
                  </a:lnTo>
                  <a:lnTo>
                    <a:pt x="73037" y="535000"/>
                  </a:lnTo>
                  <a:lnTo>
                    <a:pt x="72555" y="535178"/>
                  </a:lnTo>
                  <a:lnTo>
                    <a:pt x="72390" y="535228"/>
                  </a:lnTo>
                  <a:lnTo>
                    <a:pt x="72085" y="535406"/>
                  </a:lnTo>
                  <a:lnTo>
                    <a:pt x="71945" y="535508"/>
                  </a:lnTo>
                  <a:lnTo>
                    <a:pt x="71793" y="535597"/>
                  </a:lnTo>
                  <a:lnTo>
                    <a:pt x="71399" y="535927"/>
                  </a:lnTo>
                  <a:lnTo>
                    <a:pt x="70446" y="537743"/>
                  </a:lnTo>
                  <a:lnTo>
                    <a:pt x="70396" y="537921"/>
                  </a:lnTo>
                  <a:lnTo>
                    <a:pt x="70370" y="538251"/>
                  </a:lnTo>
                  <a:lnTo>
                    <a:pt x="70370" y="538403"/>
                  </a:lnTo>
                  <a:lnTo>
                    <a:pt x="70370" y="552526"/>
                  </a:lnTo>
                  <a:lnTo>
                    <a:pt x="56261" y="552526"/>
                  </a:lnTo>
                  <a:lnTo>
                    <a:pt x="56083" y="552526"/>
                  </a:lnTo>
                  <a:lnTo>
                    <a:pt x="53340" y="554101"/>
                  </a:lnTo>
                  <a:lnTo>
                    <a:pt x="53238" y="554240"/>
                  </a:lnTo>
                  <a:lnTo>
                    <a:pt x="53073" y="554545"/>
                  </a:lnTo>
                  <a:lnTo>
                    <a:pt x="52997" y="554723"/>
                  </a:lnTo>
                  <a:lnTo>
                    <a:pt x="52832" y="555205"/>
                  </a:lnTo>
                  <a:lnTo>
                    <a:pt x="52743" y="555891"/>
                  </a:lnTo>
                  <a:lnTo>
                    <a:pt x="52743" y="556234"/>
                  </a:lnTo>
                  <a:lnTo>
                    <a:pt x="56083" y="559587"/>
                  </a:lnTo>
                  <a:lnTo>
                    <a:pt x="56261" y="559587"/>
                  </a:lnTo>
                  <a:lnTo>
                    <a:pt x="70370" y="559587"/>
                  </a:lnTo>
                  <a:lnTo>
                    <a:pt x="70370" y="573684"/>
                  </a:lnTo>
                  <a:lnTo>
                    <a:pt x="77419" y="573684"/>
                  </a:lnTo>
                  <a:lnTo>
                    <a:pt x="77419" y="559587"/>
                  </a:lnTo>
                  <a:lnTo>
                    <a:pt x="91528" y="559587"/>
                  </a:lnTo>
                  <a:lnTo>
                    <a:pt x="91706" y="559587"/>
                  </a:lnTo>
                  <a:lnTo>
                    <a:pt x="92036" y="559549"/>
                  </a:lnTo>
                  <a:lnTo>
                    <a:pt x="94983" y="556742"/>
                  </a:lnTo>
                  <a:lnTo>
                    <a:pt x="95021" y="556577"/>
                  </a:lnTo>
                  <a:lnTo>
                    <a:pt x="95046" y="556221"/>
                  </a:lnTo>
                  <a:lnTo>
                    <a:pt x="95046" y="555879"/>
                  </a:lnTo>
                  <a:close/>
                </a:path>
                <a:path w="1169034" h="935989">
                  <a:moveTo>
                    <a:pt x="118579" y="15278"/>
                  </a:moveTo>
                  <a:lnTo>
                    <a:pt x="118567" y="14820"/>
                  </a:lnTo>
                  <a:lnTo>
                    <a:pt x="118478" y="13906"/>
                  </a:lnTo>
                  <a:lnTo>
                    <a:pt x="109626" y="5880"/>
                  </a:lnTo>
                  <a:lnTo>
                    <a:pt x="108686" y="5880"/>
                  </a:lnTo>
                  <a:lnTo>
                    <a:pt x="99758" y="14820"/>
                  </a:lnTo>
                  <a:lnTo>
                    <a:pt x="99758" y="15278"/>
                  </a:lnTo>
                  <a:lnTo>
                    <a:pt x="99771" y="70294"/>
                  </a:lnTo>
                  <a:lnTo>
                    <a:pt x="99758" y="70764"/>
                  </a:lnTo>
                  <a:lnTo>
                    <a:pt x="108699" y="79705"/>
                  </a:lnTo>
                  <a:lnTo>
                    <a:pt x="109639" y="79705"/>
                  </a:lnTo>
                  <a:lnTo>
                    <a:pt x="118567" y="70764"/>
                  </a:lnTo>
                  <a:lnTo>
                    <a:pt x="118567" y="70294"/>
                  </a:lnTo>
                  <a:lnTo>
                    <a:pt x="118579" y="15278"/>
                  </a:lnTo>
                  <a:close/>
                </a:path>
                <a:path w="1169034" h="935989">
                  <a:moveTo>
                    <a:pt x="230238" y="526199"/>
                  </a:moveTo>
                  <a:lnTo>
                    <a:pt x="227495" y="520026"/>
                  </a:lnTo>
                  <a:lnTo>
                    <a:pt x="180467" y="472998"/>
                  </a:lnTo>
                  <a:lnTo>
                    <a:pt x="174282" y="470255"/>
                  </a:lnTo>
                  <a:lnTo>
                    <a:pt x="173355" y="470255"/>
                  </a:lnTo>
                  <a:lnTo>
                    <a:pt x="164414" y="479183"/>
                  </a:lnTo>
                  <a:lnTo>
                    <a:pt x="164414" y="480110"/>
                  </a:lnTo>
                  <a:lnTo>
                    <a:pt x="167170" y="486295"/>
                  </a:lnTo>
                  <a:lnTo>
                    <a:pt x="214185" y="533323"/>
                  </a:lnTo>
                  <a:lnTo>
                    <a:pt x="220383" y="536067"/>
                  </a:lnTo>
                  <a:lnTo>
                    <a:pt x="221310" y="536067"/>
                  </a:lnTo>
                  <a:lnTo>
                    <a:pt x="230238" y="527138"/>
                  </a:lnTo>
                  <a:lnTo>
                    <a:pt x="230238" y="526199"/>
                  </a:lnTo>
                  <a:close/>
                </a:path>
                <a:path w="1169034" h="935989">
                  <a:moveTo>
                    <a:pt x="455968" y="434975"/>
                  </a:moveTo>
                  <a:lnTo>
                    <a:pt x="455790" y="434975"/>
                  </a:lnTo>
                  <a:lnTo>
                    <a:pt x="455434" y="435013"/>
                  </a:lnTo>
                  <a:lnTo>
                    <a:pt x="452424" y="438327"/>
                  </a:lnTo>
                  <a:lnTo>
                    <a:pt x="452424" y="438683"/>
                  </a:lnTo>
                  <a:lnTo>
                    <a:pt x="455790" y="442036"/>
                  </a:lnTo>
                  <a:lnTo>
                    <a:pt x="455968" y="442036"/>
                  </a:lnTo>
                  <a:lnTo>
                    <a:pt x="455968" y="434975"/>
                  </a:lnTo>
                  <a:close/>
                </a:path>
                <a:path w="1169034" h="935989">
                  <a:moveTo>
                    <a:pt x="455968" y="317411"/>
                  </a:moveTo>
                  <a:lnTo>
                    <a:pt x="455790" y="317411"/>
                  </a:lnTo>
                  <a:lnTo>
                    <a:pt x="455434" y="317449"/>
                  </a:lnTo>
                  <a:lnTo>
                    <a:pt x="452501" y="320268"/>
                  </a:lnTo>
                  <a:lnTo>
                    <a:pt x="452462" y="320421"/>
                  </a:lnTo>
                  <a:lnTo>
                    <a:pt x="452424" y="320776"/>
                  </a:lnTo>
                  <a:lnTo>
                    <a:pt x="452424" y="321119"/>
                  </a:lnTo>
                  <a:lnTo>
                    <a:pt x="453034" y="322897"/>
                  </a:lnTo>
                  <a:lnTo>
                    <a:pt x="453136" y="323049"/>
                  </a:lnTo>
                  <a:lnTo>
                    <a:pt x="455790" y="324472"/>
                  </a:lnTo>
                  <a:lnTo>
                    <a:pt x="455968" y="324472"/>
                  </a:lnTo>
                  <a:lnTo>
                    <a:pt x="455968" y="317411"/>
                  </a:lnTo>
                  <a:close/>
                </a:path>
                <a:path w="1169034" h="935989">
                  <a:moveTo>
                    <a:pt x="494766" y="438315"/>
                  </a:moveTo>
                  <a:lnTo>
                    <a:pt x="493191" y="435584"/>
                  </a:lnTo>
                  <a:lnTo>
                    <a:pt x="493052" y="435470"/>
                  </a:lnTo>
                  <a:lnTo>
                    <a:pt x="491413" y="434975"/>
                  </a:lnTo>
                  <a:lnTo>
                    <a:pt x="491236" y="434975"/>
                  </a:lnTo>
                  <a:lnTo>
                    <a:pt x="455980" y="434975"/>
                  </a:lnTo>
                  <a:lnTo>
                    <a:pt x="455980" y="442036"/>
                  </a:lnTo>
                  <a:lnTo>
                    <a:pt x="491236" y="442036"/>
                  </a:lnTo>
                  <a:lnTo>
                    <a:pt x="491413" y="442036"/>
                  </a:lnTo>
                  <a:lnTo>
                    <a:pt x="493191" y="441426"/>
                  </a:lnTo>
                  <a:lnTo>
                    <a:pt x="493344" y="441325"/>
                  </a:lnTo>
                  <a:lnTo>
                    <a:pt x="494690" y="439178"/>
                  </a:lnTo>
                  <a:lnTo>
                    <a:pt x="494728" y="439026"/>
                  </a:lnTo>
                  <a:lnTo>
                    <a:pt x="494766" y="438670"/>
                  </a:lnTo>
                  <a:lnTo>
                    <a:pt x="494766" y="438315"/>
                  </a:lnTo>
                  <a:close/>
                </a:path>
                <a:path w="1169034" h="935989">
                  <a:moveTo>
                    <a:pt x="494766" y="320763"/>
                  </a:moveTo>
                  <a:lnTo>
                    <a:pt x="493191" y="318020"/>
                  </a:lnTo>
                  <a:lnTo>
                    <a:pt x="493052" y="317906"/>
                  </a:lnTo>
                  <a:lnTo>
                    <a:pt x="492747" y="317741"/>
                  </a:lnTo>
                  <a:lnTo>
                    <a:pt x="492086" y="317512"/>
                  </a:lnTo>
                  <a:lnTo>
                    <a:pt x="491756" y="317449"/>
                  </a:lnTo>
                  <a:lnTo>
                    <a:pt x="491413" y="317411"/>
                  </a:lnTo>
                  <a:lnTo>
                    <a:pt x="491236" y="317411"/>
                  </a:lnTo>
                  <a:lnTo>
                    <a:pt x="455980" y="317398"/>
                  </a:lnTo>
                  <a:lnTo>
                    <a:pt x="455980" y="324459"/>
                  </a:lnTo>
                  <a:lnTo>
                    <a:pt x="491236" y="324459"/>
                  </a:lnTo>
                  <a:lnTo>
                    <a:pt x="491413" y="324472"/>
                  </a:lnTo>
                  <a:lnTo>
                    <a:pt x="491756" y="324434"/>
                  </a:lnTo>
                  <a:lnTo>
                    <a:pt x="493191" y="323862"/>
                  </a:lnTo>
                  <a:lnTo>
                    <a:pt x="493344" y="323773"/>
                  </a:lnTo>
                  <a:lnTo>
                    <a:pt x="494766" y="321106"/>
                  </a:lnTo>
                  <a:lnTo>
                    <a:pt x="494766" y="320763"/>
                  </a:lnTo>
                  <a:close/>
                </a:path>
                <a:path w="1169034" h="935989">
                  <a:moveTo>
                    <a:pt x="530034" y="493509"/>
                  </a:moveTo>
                  <a:lnTo>
                    <a:pt x="511213" y="493509"/>
                  </a:lnTo>
                  <a:lnTo>
                    <a:pt x="511213" y="493979"/>
                  </a:lnTo>
                  <a:lnTo>
                    <a:pt x="520166" y="502920"/>
                  </a:lnTo>
                  <a:lnTo>
                    <a:pt x="521093" y="502920"/>
                  </a:lnTo>
                  <a:lnTo>
                    <a:pt x="530034" y="493979"/>
                  </a:lnTo>
                  <a:lnTo>
                    <a:pt x="530034" y="493509"/>
                  </a:lnTo>
                  <a:close/>
                </a:path>
                <a:path w="1169034" h="935989">
                  <a:moveTo>
                    <a:pt x="550011" y="434975"/>
                  </a:moveTo>
                  <a:lnTo>
                    <a:pt x="549833" y="434975"/>
                  </a:lnTo>
                  <a:lnTo>
                    <a:pt x="549490" y="435013"/>
                  </a:lnTo>
                  <a:lnTo>
                    <a:pt x="548055" y="435584"/>
                  </a:lnTo>
                  <a:lnTo>
                    <a:pt x="547903" y="435673"/>
                  </a:lnTo>
                  <a:lnTo>
                    <a:pt x="546481" y="438327"/>
                  </a:lnTo>
                  <a:lnTo>
                    <a:pt x="546481" y="438683"/>
                  </a:lnTo>
                  <a:lnTo>
                    <a:pt x="547522" y="440994"/>
                  </a:lnTo>
                  <a:lnTo>
                    <a:pt x="547636" y="441121"/>
                  </a:lnTo>
                  <a:lnTo>
                    <a:pt x="547903" y="441325"/>
                  </a:lnTo>
                  <a:lnTo>
                    <a:pt x="548055" y="441426"/>
                  </a:lnTo>
                  <a:lnTo>
                    <a:pt x="548195" y="441540"/>
                  </a:lnTo>
                  <a:lnTo>
                    <a:pt x="548500" y="441706"/>
                  </a:lnTo>
                  <a:lnTo>
                    <a:pt x="549160" y="441934"/>
                  </a:lnTo>
                  <a:lnTo>
                    <a:pt x="549490" y="441998"/>
                  </a:lnTo>
                  <a:lnTo>
                    <a:pt x="549833" y="442036"/>
                  </a:lnTo>
                  <a:lnTo>
                    <a:pt x="550011" y="442036"/>
                  </a:lnTo>
                  <a:lnTo>
                    <a:pt x="550011" y="434975"/>
                  </a:lnTo>
                  <a:close/>
                </a:path>
                <a:path w="1169034" h="935989">
                  <a:moveTo>
                    <a:pt x="550011" y="317411"/>
                  </a:moveTo>
                  <a:lnTo>
                    <a:pt x="549833" y="317411"/>
                  </a:lnTo>
                  <a:lnTo>
                    <a:pt x="549490" y="317449"/>
                  </a:lnTo>
                  <a:lnTo>
                    <a:pt x="549160" y="317512"/>
                  </a:lnTo>
                  <a:lnTo>
                    <a:pt x="548817" y="317627"/>
                  </a:lnTo>
                  <a:lnTo>
                    <a:pt x="548678" y="317690"/>
                  </a:lnTo>
                  <a:lnTo>
                    <a:pt x="548500" y="317754"/>
                  </a:lnTo>
                  <a:lnTo>
                    <a:pt x="548195" y="317906"/>
                  </a:lnTo>
                  <a:lnTo>
                    <a:pt x="548055" y="318020"/>
                  </a:lnTo>
                  <a:lnTo>
                    <a:pt x="547903" y="318109"/>
                  </a:lnTo>
                  <a:lnTo>
                    <a:pt x="547636" y="318325"/>
                  </a:lnTo>
                  <a:lnTo>
                    <a:pt x="547395" y="318579"/>
                  </a:lnTo>
                  <a:lnTo>
                    <a:pt x="547179" y="318833"/>
                  </a:lnTo>
                  <a:lnTo>
                    <a:pt x="547090" y="318985"/>
                  </a:lnTo>
                  <a:lnTo>
                    <a:pt x="546976" y="319138"/>
                  </a:lnTo>
                  <a:lnTo>
                    <a:pt x="546811" y="319430"/>
                  </a:lnTo>
                  <a:lnTo>
                    <a:pt x="546582" y="320090"/>
                  </a:lnTo>
                  <a:lnTo>
                    <a:pt x="546557" y="320268"/>
                  </a:lnTo>
                  <a:lnTo>
                    <a:pt x="546519" y="320421"/>
                  </a:lnTo>
                  <a:lnTo>
                    <a:pt x="546481" y="320776"/>
                  </a:lnTo>
                  <a:lnTo>
                    <a:pt x="546481" y="321119"/>
                  </a:lnTo>
                  <a:lnTo>
                    <a:pt x="547090" y="322897"/>
                  </a:lnTo>
                  <a:lnTo>
                    <a:pt x="547179" y="323049"/>
                  </a:lnTo>
                  <a:lnTo>
                    <a:pt x="547395" y="323316"/>
                  </a:lnTo>
                  <a:lnTo>
                    <a:pt x="547636" y="323557"/>
                  </a:lnTo>
                  <a:lnTo>
                    <a:pt x="547903" y="323773"/>
                  </a:lnTo>
                  <a:lnTo>
                    <a:pt x="548055" y="323862"/>
                  </a:lnTo>
                  <a:lnTo>
                    <a:pt x="548195" y="323977"/>
                  </a:lnTo>
                  <a:lnTo>
                    <a:pt x="548500" y="324142"/>
                  </a:lnTo>
                  <a:lnTo>
                    <a:pt x="548678" y="324205"/>
                  </a:lnTo>
                  <a:lnTo>
                    <a:pt x="548817" y="324269"/>
                  </a:lnTo>
                  <a:lnTo>
                    <a:pt x="549160" y="324370"/>
                  </a:lnTo>
                  <a:lnTo>
                    <a:pt x="549490" y="324434"/>
                  </a:lnTo>
                  <a:lnTo>
                    <a:pt x="549833" y="324472"/>
                  </a:lnTo>
                  <a:lnTo>
                    <a:pt x="550011" y="324472"/>
                  </a:lnTo>
                  <a:lnTo>
                    <a:pt x="550011" y="317411"/>
                  </a:lnTo>
                  <a:close/>
                </a:path>
                <a:path w="1169034" h="935989">
                  <a:moveTo>
                    <a:pt x="553542" y="273443"/>
                  </a:moveTo>
                  <a:lnTo>
                    <a:pt x="553478" y="272961"/>
                  </a:lnTo>
                  <a:lnTo>
                    <a:pt x="553453" y="272542"/>
                  </a:lnTo>
                  <a:lnTo>
                    <a:pt x="553275" y="271640"/>
                  </a:lnTo>
                  <a:lnTo>
                    <a:pt x="552996" y="270751"/>
                  </a:lnTo>
                  <a:lnTo>
                    <a:pt x="552640" y="269900"/>
                  </a:lnTo>
                  <a:lnTo>
                    <a:pt x="552208" y="269087"/>
                  </a:lnTo>
                  <a:lnTo>
                    <a:pt x="551700" y="268312"/>
                  </a:lnTo>
                  <a:lnTo>
                    <a:pt x="551116" y="267589"/>
                  </a:lnTo>
                  <a:lnTo>
                    <a:pt x="550786" y="267271"/>
                  </a:lnTo>
                  <a:lnTo>
                    <a:pt x="527596" y="244081"/>
                  </a:lnTo>
                  <a:lnTo>
                    <a:pt x="527278" y="243751"/>
                  </a:lnTo>
                  <a:lnTo>
                    <a:pt x="526961" y="243433"/>
                  </a:lnTo>
                  <a:lnTo>
                    <a:pt x="526237" y="242849"/>
                  </a:lnTo>
                  <a:lnTo>
                    <a:pt x="525475" y="242328"/>
                  </a:lnTo>
                  <a:lnTo>
                    <a:pt x="524649" y="241896"/>
                  </a:lnTo>
                  <a:lnTo>
                    <a:pt x="523798" y="241541"/>
                  </a:lnTo>
                  <a:lnTo>
                    <a:pt x="522909" y="241274"/>
                  </a:lnTo>
                  <a:lnTo>
                    <a:pt x="522020" y="241084"/>
                  </a:lnTo>
                  <a:lnTo>
                    <a:pt x="521093" y="241007"/>
                  </a:lnTo>
                  <a:lnTo>
                    <a:pt x="520153" y="241007"/>
                  </a:lnTo>
                  <a:lnTo>
                    <a:pt x="513981" y="243751"/>
                  </a:lnTo>
                  <a:lnTo>
                    <a:pt x="513651" y="244081"/>
                  </a:lnTo>
                  <a:lnTo>
                    <a:pt x="497116" y="260616"/>
                  </a:lnTo>
                  <a:lnTo>
                    <a:pt x="497116" y="273913"/>
                  </a:lnTo>
                  <a:lnTo>
                    <a:pt x="497116" y="260616"/>
                  </a:lnTo>
                  <a:lnTo>
                    <a:pt x="490562" y="267169"/>
                  </a:lnTo>
                  <a:lnTo>
                    <a:pt x="490334" y="267385"/>
                  </a:lnTo>
                  <a:lnTo>
                    <a:pt x="490131" y="267589"/>
                  </a:lnTo>
                  <a:lnTo>
                    <a:pt x="489534" y="268312"/>
                  </a:lnTo>
                  <a:lnTo>
                    <a:pt x="489229" y="268782"/>
                  </a:lnTo>
                  <a:lnTo>
                    <a:pt x="489038" y="269074"/>
                  </a:lnTo>
                  <a:lnTo>
                    <a:pt x="487692" y="273456"/>
                  </a:lnTo>
                  <a:lnTo>
                    <a:pt x="487692" y="274383"/>
                  </a:lnTo>
                  <a:lnTo>
                    <a:pt x="487730" y="274828"/>
                  </a:lnTo>
                  <a:lnTo>
                    <a:pt x="487781" y="275310"/>
                  </a:lnTo>
                  <a:lnTo>
                    <a:pt x="487972" y="276212"/>
                  </a:lnTo>
                  <a:lnTo>
                    <a:pt x="488035" y="276415"/>
                  </a:lnTo>
                  <a:lnTo>
                    <a:pt x="488238" y="277101"/>
                  </a:lnTo>
                  <a:lnTo>
                    <a:pt x="488594" y="277939"/>
                  </a:lnTo>
                  <a:lnTo>
                    <a:pt x="489038" y="278765"/>
                  </a:lnTo>
                  <a:lnTo>
                    <a:pt x="489534" y="279527"/>
                  </a:lnTo>
                  <a:lnTo>
                    <a:pt x="490118" y="280238"/>
                  </a:lnTo>
                  <a:lnTo>
                    <a:pt x="490448" y="280568"/>
                  </a:lnTo>
                  <a:lnTo>
                    <a:pt x="490791" y="280898"/>
                  </a:lnTo>
                  <a:lnTo>
                    <a:pt x="496646" y="283324"/>
                  </a:lnTo>
                  <a:lnTo>
                    <a:pt x="497103" y="283324"/>
                  </a:lnTo>
                  <a:lnTo>
                    <a:pt x="497573" y="283311"/>
                  </a:lnTo>
                  <a:lnTo>
                    <a:pt x="511213" y="283311"/>
                  </a:lnTo>
                  <a:lnTo>
                    <a:pt x="511213" y="493496"/>
                  </a:lnTo>
                  <a:lnTo>
                    <a:pt x="530034" y="493496"/>
                  </a:lnTo>
                  <a:lnTo>
                    <a:pt x="530034" y="283311"/>
                  </a:lnTo>
                  <a:lnTo>
                    <a:pt x="543521" y="283311"/>
                  </a:lnTo>
                  <a:lnTo>
                    <a:pt x="543661" y="283324"/>
                  </a:lnTo>
                  <a:lnTo>
                    <a:pt x="544131" y="283324"/>
                  </a:lnTo>
                  <a:lnTo>
                    <a:pt x="544588" y="283324"/>
                  </a:lnTo>
                  <a:lnTo>
                    <a:pt x="545515" y="283235"/>
                  </a:lnTo>
                  <a:lnTo>
                    <a:pt x="545973" y="283133"/>
                  </a:lnTo>
                  <a:lnTo>
                    <a:pt x="546417" y="283070"/>
                  </a:lnTo>
                  <a:lnTo>
                    <a:pt x="551103" y="280250"/>
                  </a:lnTo>
                  <a:lnTo>
                    <a:pt x="551205" y="280123"/>
                  </a:lnTo>
                  <a:lnTo>
                    <a:pt x="551700" y="279539"/>
                  </a:lnTo>
                  <a:lnTo>
                    <a:pt x="552208" y="278765"/>
                  </a:lnTo>
                  <a:lnTo>
                    <a:pt x="552640" y="277952"/>
                  </a:lnTo>
                  <a:lnTo>
                    <a:pt x="552996" y="277101"/>
                  </a:lnTo>
                  <a:lnTo>
                    <a:pt x="553275" y="276199"/>
                  </a:lnTo>
                  <a:lnTo>
                    <a:pt x="553453" y="275310"/>
                  </a:lnTo>
                  <a:lnTo>
                    <a:pt x="553491" y="274802"/>
                  </a:lnTo>
                  <a:lnTo>
                    <a:pt x="553529" y="274383"/>
                  </a:lnTo>
                  <a:lnTo>
                    <a:pt x="553542" y="273443"/>
                  </a:lnTo>
                  <a:close/>
                </a:path>
                <a:path w="1169034" h="935989">
                  <a:moveTo>
                    <a:pt x="571182" y="456145"/>
                  </a:moveTo>
                  <a:lnTo>
                    <a:pt x="564121" y="456145"/>
                  </a:lnTo>
                  <a:lnTo>
                    <a:pt x="564121" y="456323"/>
                  </a:lnTo>
                  <a:lnTo>
                    <a:pt x="565696" y="459066"/>
                  </a:lnTo>
                  <a:lnTo>
                    <a:pt x="565835" y="459168"/>
                  </a:lnTo>
                  <a:lnTo>
                    <a:pt x="566140" y="459346"/>
                  </a:lnTo>
                  <a:lnTo>
                    <a:pt x="566801" y="459574"/>
                  </a:lnTo>
                  <a:lnTo>
                    <a:pt x="566966" y="459587"/>
                  </a:lnTo>
                  <a:lnTo>
                    <a:pt x="567131" y="459625"/>
                  </a:lnTo>
                  <a:lnTo>
                    <a:pt x="567486" y="459663"/>
                  </a:lnTo>
                  <a:lnTo>
                    <a:pt x="567829" y="459663"/>
                  </a:lnTo>
                  <a:lnTo>
                    <a:pt x="568172" y="459625"/>
                  </a:lnTo>
                  <a:lnTo>
                    <a:pt x="568337" y="459587"/>
                  </a:lnTo>
                  <a:lnTo>
                    <a:pt x="568502" y="459574"/>
                  </a:lnTo>
                  <a:lnTo>
                    <a:pt x="569150" y="459346"/>
                  </a:lnTo>
                  <a:lnTo>
                    <a:pt x="569468" y="459168"/>
                  </a:lnTo>
                  <a:lnTo>
                    <a:pt x="569607" y="459066"/>
                  </a:lnTo>
                  <a:lnTo>
                    <a:pt x="569760" y="458978"/>
                  </a:lnTo>
                  <a:lnTo>
                    <a:pt x="570026" y="458762"/>
                  </a:lnTo>
                  <a:lnTo>
                    <a:pt x="570141" y="458635"/>
                  </a:lnTo>
                  <a:lnTo>
                    <a:pt x="570268" y="458520"/>
                  </a:lnTo>
                  <a:lnTo>
                    <a:pt x="570484" y="458254"/>
                  </a:lnTo>
                  <a:lnTo>
                    <a:pt x="570572" y="458101"/>
                  </a:lnTo>
                  <a:lnTo>
                    <a:pt x="570687" y="457962"/>
                  </a:lnTo>
                  <a:lnTo>
                    <a:pt x="570852" y="457644"/>
                  </a:lnTo>
                  <a:lnTo>
                    <a:pt x="571080" y="456996"/>
                  </a:lnTo>
                  <a:lnTo>
                    <a:pt x="571144" y="456653"/>
                  </a:lnTo>
                  <a:lnTo>
                    <a:pt x="571182" y="456323"/>
                  </a:lnTo>
                  <a:lnTo>
                    <a:pt x="571182" y="456145"/>
                  </a:lnTo>
                  <a:close/>
                </a:path>
                <a:path w="1169034" h="935989">
                  <a:moveTo>
                    <a:pt x="588797" y="438315"/>
                  </a:moveTo>
                  <a:lnTo>
                    <a:pt x="587235" y="435584"/>
                  </a:lnTo>
                  <a:lnTo>
                    <a:pt x="587095" y="435470"/>
                  </a:lnTo>
                  <a:lnTo>
                    <a:pt x="585457" y="434975"/>
                  </a:lnTo>
                  <a:lnTo>
                    <a:pt x="585304" y="434975"/>
                  </a:lnTo>
                  <a:lnTo>
                    <a:pt x="571182" y="434975"/>
                  </a:lnTo>
                  <a:lnTo>
                    <a:pt x="571182" y="420878"/>
                  </a:lnTo>
                  <a:lnTo>
                    <a:pt x="571182" y="420700"/>
                  </a:lnTo>
                  <a:lnTo>
                    <a:pt x="571144" y="420357"/>
                  </a:lnTo>
                  <a:lnTo>
                    <a:pt x="571080" y="420014"/>
                  </a:lnTo>
                  <a:lnTo>
                    <a:pt x="570966" y="419684"/>
                  </a:lnTo>
                  <a:lnTo>
                    <a:pt x="570687" y="419061"/>
                  </a:lnTo>
                  <a:lnTo>
                    <a:pt x="570572" y="418922"/>
                  </a:lnTo>
                  <a:lnTo>
                    <a:pt x="570484" y="418769"/>
                  </a:lnTo>
                  <a:lnTo>
                    <a:pt x="568833" y="417563"/>
                  </a:lnTo>
                  <a:lnTo>
                    <a:pt x="568502" y="417436"/>
                  </a:lnTo>
                  <a:lnTo>
                    <a:pt x="568325" y="417423"/>
                  </a:lnTo>
                  <a:lnTo>
                    <a:pt x="568172" y="417385"/>
                  </a:lnTo>
                  <a:lnTo>
                    <a:pt x="567817" y="417347"/>
                  </a:lnTo>
                  <a:lnTo>
                    <a:pt x="567474" y="417347"/>
                  </a:lnTo>
                  <a:lnTo>
                    <a:pt x="567131" y="417385"/>
                  </a:lnTo>
                  <a:lnTo>
                    <a:pt x="566953" y="417423"/>
                  </a:lnTo>
                  <a:lnTo>
                    <a:pt x="566801" y="417436"/>
                  </a:lnTo>
                  <a:lnTo>
                    <a:pt x="564121" y="420700"/>
                  </a:lnTo>
                  <a:lnTo>
                    <a:pt x="564121" y="420852"/>
                  </a:lnTo>
                  <a:lnTo>
                    <a:pt x="564121" y="434975"/>
                  </a:lnTo>
                  <a:lnTo>
                    <a:pt x="550024" y="434975"/>
                  </a:lnTo>
                  <a:lnTo>
                    <a:pt x="550024" y="442036"/>
                  </a:lnTo>
                  <a:lnTo>
                    <a:pt x="564121" y="442036"/>
                  </a:lnTo>
                  <a:lnTo>
                    <a:pt x="564121" y="456133"/>
                  </a:lnTo>
                  <a:lnTo>
                    <a:pt x="571182" y="456133"/>
                  </a:lnTo>
                  <a:lnTo>
                    <a:pt x="571182" y="442036"/>
                  </a:lnTo>
                  <a:lnTo>
                    <a:pt x="585279" y="442036"/>
                  </a:lnTo>
                  <a:lnTo>
                    <a:pt x="585457" y="442036"/>
                  </a:lnTo>
                  <a:lnTo>
                    <a:pt x="585787" y="441998"/>
                  </a:lnTo>
                  <a:lnTo>
                    <a:pt x="586130" y="441934"/>
                  </a:lnTo>
                  <a:lnTo>
                    <a:pt x="586625" y="441769"/>
                  </a:lnTo>
                  <a:lnTo>
                    <a:pt x="587095" y="441540"/>
                  </a:lnTo>
                  <a:lnTo>
                    <a:pt x="587235" y="441426"/>
                  </a:lnTo>
                  <a:lnTo>
                    <a:pt x="587387" y="441325"/>
                  </a:lnTo>
                  <a:lnTo>
                    <a:pt x="588733" y="439178"/>
                  </a:lnTo>
                  <a:lnTo>
                    <a:pt x="588772" y="439026"/>
                  </a:lnTo>
                  <a:lnTo>
                    <a:pt x="588797" y="438670"/>
                  </a:lnTo>
                  <a:lnTo>
                    <a:pt x="588797" y="438315"/>
                  </a:lnTo>
                  <a:close/>
                </a:path>
                <a:path w="1169034" h="935989">
                  <a:moveTo>
                    <a:pt x="588797" y="320763"/>
                  </a:moveTo>
                  <a:lnTo>
                    <a:pt x="588200" y="318985"/>
                  </a:lnTo>
                  <a:lnTo>
                    <a:pt x="588111" y="318833"/>
                  </a:lnTo>
                  <a:lnTo>
                    <a:pt x="587895" y="318579"/>
                  </a:lnTo>
                  <a:lnTo>
                    <a:pt x="587654" y="318325"/>
                  </a:lnTo>
                  <a:lnTo>
                    <a:pt x="587387" y="318109"/>
                  </a:lnTo>
                  <a:lnTo>
                    <a:pt x="587235" y="318020"/>
                  </a:lnTo>
                  <a:lnTo>
                    <a:pt x="587095" y="317906"/>
                  </a:lnTo>
                  <a:lnTo>
                    <a:pt x="585457" y="317411"/>
                  </a:lnTo>
                  <a:lnTo>
                    <a:pt x="585304" y="317411"/>
                  </a:lnTo>
                  <a:lnTo>
                    <a:pt x="571182" y="317398"/>
                  </a:lnTo>
                  <a:lnTo>
                    <a:pt x="571182" y="303301"/>
                  </a:lnTo>
                  <a:lnTo>
                    <a:pt x="571182" y="303123"/>
                  </a:lnTo>
                  <a:lnTo>
                    <a:pt x="570572" y="301345"/>
                  </a:lnTo>
                  <a:lnTo>
                    <a:pt x="570484" y="301193"/>
                  </a:lnTo>
                  <a:lnTo>
                    <a:pt x="570268" y="300926"/>
                  </a:lnTo>
                  <a:lnTo>
                    <a:pt x="570141" y="300812"/>
                  </a:lnTo>
                  <a:lnTo>
                    <a:pt x="570026" y="300685"/>
                  </a:lnTo>
                  <a:lnTo>
                    <a:pt x="569760" y="300469"/>
                  </a:lnTo>
                  <a:lnTo>
                    <a:pt x="569607" y="300380"/>
                  </a:lnTo>
                  <a:lnTo>
                    <a:pt x="569468" y="300278"/>
                  </a:lnTo>
                  <a:lnTo>
                    <a:pt x="569163" y="300101"/>
                  </a:lnTo>
                  <a:lnTo>
                    <a:pt x="568502" y="299872"/>
                  </a:lnTo>
                  <a:lnTo>
                    <a:pt x="567817" y="299783"/>
                  </a:lnTo>
                  <a:lnTo>
                    <a:pt x="567474" y="299783"/>
                  </a:lnTo>
                  <a:lnTo>
                    <a:pt x="567131" y="299821"/>
                  </a:lnTo>
                  <a:lnTo>
                    <a:pt x="566801" y="299872"/>
                  </a:lnTo>
                  <a:lnTo>
                    <a:pt x="566458" y="299986"/>
                  </a:lnTo>
                  <a:lnTo>
                    <a:pt x="566305" y="300050"/>
                  </a:lnTo>
                  <a:lnTo>
                    <a:pt x="566140" y="300101"/>
                  </a:lnTo>
                  <a:lnTo>
                    <a:pt x="565835" y="300278"/>
                  </a:lnTo>
                  <a:lnTo>
                    <a:pt x="565696" y="300380"/>
                  </a:lnTo>
                  <a:lnTo>
                    <a:pt x="565543" y="300469"/>
                  </a:lnTo>
                  <a:lnTo>
                    <a:pt x="564121" y="303123"/>
                  </a:lnTo>
                  <a:lnTo>
                    <a:pt x="564121" y="303301"/>
                  </a:lnTo>
                  <a:lnTo>
                    <a:pt x="564121" y="317398"/>
                  </a:lnTo>
                  <a:lnTo>
                    <a:pt x="550024" y="317398"/>
                  </a:lnTo>
                  <a:lnTo>
                    <a:pt x="550024" y="324459"/>
                  </a:lnTo>
                  <a:lnTo>
                    <a:pt x="564121" y="324459"/>
                  </a:lnTo>
                  <a:lnTo>
                    <a:pt x="564121" y="338582"/>
                  </a:lnTo>
                  <a:lnTo>
                    <a:pt x="564121" y="338759"/>
                  </a:lnTo>
                  <a:lnTo>
                    <a:pt x="564159" y="339102"/>
                  </a:lnTo>
                  <a:lnTo>
                    <a:pt x="567486" y="342112"/>
                  </a:lnTo>
                  <a:lnTo>
                    <a:pt x="567829" y="342112"/>
                  </a:lnTo>
                  <a:lnTo>
                    <a:pt x="571182" y="338759"/>
                  </a:lnTo>
                  <a:lnTo>
                    <a:pt x="571182" y="338582"/>
                  </a:lnTo>
                  <a:lnTo>
                    <a:pt x="571182" y="324459"/>
                  </a:lnTo>
                  <a:lnTo>
                    <a:pt x="585279" y="324459"/>
                  </a:lnTo>
                  <a:lnTo>
                    <a:pt x="585457" y="324472"/>
                  </a:lnTo>
                  <a:lnTo>
                    <a:pt x="587235" y="323862"/>
                  </a:lnTo>
                  <a:lnTo>
                    <a:pt x="587387" y="323773"/>
                  </a:lnTo>
                  <a:lnTo>
                    <a:pt x="587781" y="323443"/>
                  </a:lnTo>
                  <a:lnTo>
                    <a:pt x="588111" y="323049"/>
                  </a:lnTo>
                  <a:lnTo>
                    <a:pt x="588200" y="322897"/>
                  </a:lnTo>
                  <a:lnTo>
                    <a:pt x="588314" y="322757"/>
                  </a:lnTo>
                  <a:lnTo>
                    <a:pt x="588479" y="322453"/>
                  </a:lnTo>
                  <a:lnTo>
                    <a:pt x="588708" y="321792"/>
                  </a:lnTo>
                  <a:lnTo>
                    <a:pt x="588772" y="321462"/>
                  </a:lnTo>
                  <a:lnTo>
                    <a:pt x="588797" y="321106"/>
                  </a:lnTo>
                  <a:lnTo>
                    <a:pt x="588797" y="320763"/>
                  </a:lnTo>
                  <a:close/>
                </a:path>
                <a:path w="1169034" h="935989">
                  <a:moveTo>
                    <a:pt x="827036" y="533323"/>
                  </a:moveTo>
                  <a:lnTo>
                    <a:pt x="813739" y="520026"/>
                  </a:lnTo>
                  <a:lnTo>
                    <a:pt x="813422" y="520344"/>
                  </a:lnTo>
                  <a:lnTo>
                    <a:pt x="812838" y="521055"/>
                  </a:lnTo>
                  <a:lnTo>
                    <a:pt x="810996" y="526199"/>
                  </a:lnTo>
                  <a:lnTo>
                    <a:pt x="810996" y="527138"/>
                  </a:lnTo>
                  <a:lnTo>
                    <a:pt x="819924" y="536067"/>
                  </a:lnTo>
                  <a:lnTo>
                    <a:pt x="820864" y="536067"/>
                  </a:lnTo>
                  <a:lnTo>
                    <a:pt x="827036" y="533323"/>
                  </a:lnTo>
                  <a:close/>
                </a:path>
                <a:path w="1169034" h="935989">
                  <a:moveTo>
                    <a:pt x="1168781" y="273380"/>
                  </a:moveTo>
                  <a:lnTo>
                    <a:pt x="1164780" y="258356"/>
                  </a:lnTo>
                  <a:lnTo>
                    <a:pt x="1164577" y="257860"/>
                  </a:lnTo>
                  <a:lnTo>
                    <a:pt x="1164361" y="257543"/>
                  </a:lnTo>
                  <a:lnTo>
                    <a:pt x="1164094" y="257060"/>
                  </a:lnTo>
                  <a:lnTo>
                    <a:pt x="1163955" y="256895"/>
                  </a:lnTo>
                  <a:lnTo>
                    <a:pt x="1060615" y="77825"/>
                  </a:lnTo>
                  <a:lnTo>
                    <a:pt x="1060348" y="77355"/>
                  </a:lnTo>
                  <a:lnTo>
                    <a:pt x="1060119" y="76949"/>
                  </a:lnTo>
                  <a:lnTo>
                    <a:pt x="1059548" y="75946"/>
                  </a:lnTo>
                  <a:lnTo>
                    <a:pt x="1032510" y="60921"/>
                  </a:lnTo>
                  <a:lnTo>
                    <a:pt x="1032306" y="60896"/>
                  </a:lnTo>
                  <a:lnTo>
                    <a:pt x="1031849" y="60896"/>
                  </a:lnTo>
                  <a:lnTo>
                    <a:pt x="941501" y="60883"/>
                  </a:lnTo>
                  <a:lnTo>
                    <a:pt x="941501" y="9398"/>
                  </a:lnTo>
                  <a:lnTo>
                    <a:pt x="941489" y="8953"/>
                  </a:lnTo>
                  <a:lnTo>
                    <a:pt x="932535" y="0"/>
                  </a:lnTo>
                  <a:lnTo>
                    <a:pt x="931621" y="0"/>
                  </a:lnTo>
                  <a:lnTo>
                    <a:pt x="922680" y="8953"/>
                  </a:lnTo>
                  <a:lnTo>
                    <a:pt x="922680" y="9410"/>
                  </a:lnTo>
                  <a:lnTo>
                    <a:pt x="922693" y="69735"/>
                  </a:lnTo>
                  <a:lnTo>
                    <a:pt x="922680" y="70294"/>
                  </a:lnTo>
                  <a:lnTo>
                    <a:pt x="922680" y="70764"/>
                  </a:lnTo>
                  <a:lnTo>
                    <a:pt x="922782" y="71678"/>
                  </a:lnTo>
                  <a:lnTo>
                    <a:pt x="931621" y="79705"/>
                  </a:lnTo>
                  <a:lnTo>
                    <a:pt x="932078" y="79705"/>
                  </a:lnTo>
                  <a:lnTo>
                    <a:pt x="932548" y="79705"/>
                  </a:lnTo>
                  <a:lnTo>
                    <a:pt x="932675" y="79692"/>
                  </a:lnTo>
                  <a:lnTo>
                    <a:pt x="1031252" y="79692"/>
                  </a:lnTo>
                  <a:lnTo>
                    <a:pt x="1031392" y="79705"/>
                  </a:lnTo>
                  <a:lnTo>
                    <a:pt x="1031849" y="79705"/>
                  </a:lnTo>
                  <a:lnTo>
                    <a:pt x="1033449" y="79768"/>
                  </a:lnTo>
                  <a:lnTo>
                    <a:pt x="1043762" y="86245"/>
                  </a:lnTo>
                  <a:lnTo>
                    <a:pt x="1044067" y="86753"/>
                  </a:lnTo>
                  <a:lnTo>
                    <a:pt x="1147749" y="266369"/>
                  </a:lnTo>
                  <a:lnTo>
                    <a:pt x="1148041" y="266865"/>
                  </a:lnTo>
                  <a:lnTo>
                    <a:pt x="1149946" y="273685"/>
                  </a:lnTo>
                  <a:lnTo>
                    <a:pt x="1149896" y="275069"/>
                  </a:lnTo>
                  <a:lnTo>
                    <a:pt x="1148041" y="280974"/>
                  </a:lnTo>
                  <a:lnTo>
                    <a:pt x="1147800" y="281381"/>
                  </a:lnTo>
                  <a:lnTo>
                    <a:pt x="1044067" y="461073"/>
                  </a:lnTo>
                  <a:lnTo>
                    <a:pt x="1032548" y="468134"/>
                  </a:lnTo>
                  <a:lnTo>
                    <a:pt x="1032306" y="468134"/>
                  </a:lnTo>
                  <a:lnTo>
                    <a:pt x="1031849" y="468134"/>
                  </a:lnTo>
                  <a:lnTo>
                    <a:pt x="1031392" y="468122"/>
                  </a:lnTo>
                  <a:lnTo>
                    <a:pt x="870902" y="468134"/>
                  </a:lnTo>
                  <a:lnTo>
                    <a:pt x="870445" y="468122"/>
                  </a:lnTo>
                  <a:lnTo>
                    <a:pt x="864412" y="470738"/>
                  </a:lnTo>
                  <a:lnTo>
                    <a:pt x="864247" y="470789"/>
                  </a:lnTo>
                  <a:lnTo>
                    <a:pt x="860780" y="472998"/>
                  </a:lnTo>
                  <a:lnTo>
                    <a:pt x="813752" y="520026"/>
                  </a:lnTo>
                  <a:lnTo>
                    <a:pt x="827036" y="533323"/>
                  </a:lnTo>
                  <a:lnTo>
                    <a:pt x="873429" y="486943"/>
                  </a:lnTo>
                  <a:lnTo>
                    <a:pt x="1031392" y="486943"/>
                  </a:lnTo>
                  <a:lnTo>
                    <a:pt x="1031849" y="486943"/>
                  </a:lnTo>
                  <a:lnTo>
                    <a:pt x="1032306" y="486956"/>
                  </a:lnTo>
                  <a:lnTo>
                    <a:pt x="1033475" y="486956"/>
                  </a:lnTo>
                  <a:lnTo>
                    <a:pt x="1036688" y="486638"/>
                  </a:lnTo>
                  <a:lnTo>
                    <a:pt x="1059916" y="471157"/>
                  </a:lnTo>
                  <a:lnTo>
                    <a:pt x="1060119" y="470877"/>
                  </a:lnTo>
                  <a:lnTo>
                    <a:pt x="1060234" y="470674"/>
                  </a:lnTo>
                  <a:lnTo>
                    <a:pt x="1060348" y="470496"/>
                  </a:lnTo>
                  <a:lnTo>
                    <a:pt x="1060589" y="470090"/>
                  </a:lnTo>
                  <a:lnTo>
                    <a:pt x="1164336" y="290385"/>
                  </a:lnTo>
                  <a:lnTo>
                    <a:pt x="1164577" y="289979"/>
                  </a:lnTo>
                  <a:lnTo>
                    <a:pt x="1165136" y="288988"/>
                  </a:lnTo>
                  <a:lnTo>
                    <a:pt x="1166482" y="286029"/>
                  </a:lnTo>
                  <a:lnTo>
                    <a:pt x="1167523" y="282968"/>
                  </a:lnTo>
                  <a:lnTo>
                    <a:pt x="1168260" y="279819"/>
                  </a:lnTo>
                  <a:lnTo>
                    <a:pt x="1168666" y="276618"/>
                  </a:lnTo>
                  <a:lnTo>
                    <a:pt x="1168781" y="27338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951601" y="2710205"/>
              <a:ext cx="935990" cy="685165"/>
            </a:xfrm>
            <a:custGeom>
              <a:avLst/>
              <a:gdLst/>
              <a:ahLst/>
              <a:cxnLst/>
              <a:rect l="l" t="t" r="r" b="b"/>
              <a:pathLst>
                <a:path w="935990" h="685164">
                  <a:moveTo>
                    <a:pt x="42303" y="681177"/>
                  </a:moveTo>
                  <a:lnTo>
                    <a:pt x="38963" y="677824"/>
                  </a:lnTo>
                  <a:lnTo>
                    <a:pt x="38798" y="677824"/>
                  </a:lnTo>
                  <a:lnTo>
                    <a:pt x="3517" y="677824"/>
                  </a:lnTo>
                  <a:lnTo>
                    <a:pt x="3340" y="677824"/>
                  </a:lnTo>
                  <a:lnTo>
                    <a:pt x="2832" y="677887"/>
                  </a:lnTo>
                  <a:lnTo>
                    <a:pt x="0" y="681177"/>
                  </a:lnTo>
                  <a:lnTo>
                    <a:pt x="0" y="681532"/>
                  </a:lnTo>
                  <a:lnTo>
                    <a:pt x="88" y="682205"/>
                  </a:lnTo>
                  <a:lnTo>
                    <a:pt x="254" y="682688"/>
                  </a:lnTo>
                  <a:lnTo>
                    <a:pt x="495" y="683171"/>
                  </a:lnTo>
                  <a:lnTo>
                    <a:pt x="596" y="683310"/>
                  </a:lnTo>
                  <a:lnTo>
                    <a:pt x="685" y="683463"/>
                  </a:lnTo>
                  <a:lnTo>
                    <a:pt x="2184" y="684606"/>
                  </a:lnTo>
                  <a:lnTo>
                    <a:pt x="2667" y="684784"/>
                  </a:lnTo>
                  <a:lnTo>
                    <a:pt x="3009" y="684847"/>
                  </a:lnTo>
                  <a:lnTo>
                    <a:pt x="3340" y="684872"/>
                  </a:lnTo>
                  <a:lnTo>
                    <a:pt x="3517" y="684872"/>
                  </a:lnTo>
                  <a:lnTo>
                    <a:pt x="38785" y="684872"/>
                  </a:lnTo>
                  <a:lnTo>
                    <a:pt x="38963" y="684872"/>
                  </a:lnTo>
                  <a:lnTo>
                    <a:pt x="39293" y="684847"/>
                  </a:lnTo>
                  <a:lnTo>
                    <a:pt x="41706" y="683310"/>
                  </a:lnTo>
                  <a:lnTo>
                    <a:pt x="41808" y="683171"/>
                  </a:lnTo>
                  <a:lnTo>
                    <a:pt x="41986" y="682866"/>
                  </a:lnTo>
                  <a:lnTo>
                    <a:pt x="42113" y="682536"/>
                  </a:lnTo>
                  <a:lnTo>
                    <a:pt x="42214" y="682205"/>
                  </a:lnTo>
                  <a:lnTo>
                    <a:pt x="42240" y="682028"/>
                  </a:lnTo>
                  <a:lnTo>
                    <a:pt x="42278" y="681863"/>
                  </a:lnTo>
                  <a:lnTo>
                    <a:pt x="42303" y="681520"/>
                  </a:lnTo>
                  <a:lnTo>
                    <a:pt x="42303" y="681177"/>
                  </a:lnTo>
                  <a:close/>
                </a:path>
                <a:path w="935990" h="685164">
                  <a:moveTo>
                    <a:pt x="60934" y="150215"/>
                  </a:moveTo>
                  <a:lnTo>
                    <a:pt x="60921" y="150025"/>
                  </a:lnTo>
                  <a:lnTo>
                    <a:pt x="60909" y="149860"/>
                  </a:lnTo>
                  <a:lnTo>
                    <a:pt x="60871" y="149682"/>
                  </a:lnTo>
                  <a:lnTo>
                    <a:pt x="60706" y="149275"/>
                  </a:lnTo>
                  <a:lnTo>
                    <a:pt x="57569" y="151003"/>
                  </a:lnTo>
                  <a:lnTo>
                    <a:pt x="58013" y="151523"/>
                  </a:lnTo>
                  <a:lnTo>
                    <a:pt x="58229" y="151688"/>
                  </a:lnTo>
                  <a:lnTo>
                    <a:pt x="58381" y="151765"/>
                  </a:lnTo>
                  <a:lnTo>
                    <a:pt x="58547" y="151841"/>
                  </a:lnTo>
                  <a:lnTo>
                    <a:pt x="58712" y="151879"/>
                  </a:lnTo>
                  <a:lnTo>
                    <a:pt x="58889" y="151917"/>
                  </a:lnTo>
                  <a:lnTo>
                    <a:pt x="59334" y="151930"/>
                  </a:lnTo>
                  <a:lnTo>
                    <a:pt x="60071" y="151663"/>
                  </a:lnTo>
                  <a:lnTo>
                    <a:pt x="60223" y="151574"/>
                  </a:lnTo>
                  <a:lnTo>
                    <a:pt x="60350" y="151460"/>
                  </a:lnTo>
                  <a:lnTo>
                    <a:pt x="60528" y="151257"/>
                  </a:lnTo>
                  <a:lnTo>
                    <a:pt x="60680" y="151041"/>
                  </a:lnTo>
                  <a:lnTo>
                    <a:pt x="60769" y="150901"/>
                  </a:lnTo>
                  <a:lnTo>
                    <a:pt x="60833" y="150723"/>
                  </a:lnTo>
                  <a:lnTo>
                    <a:pt x="60883" y="150558"/>
                  </a:lnTo>
                  <a:lnTo>
                    <a:pt x="60921" y="150393"/>
                  </a:lnTo>
                  <a:lnTo>
                    <a:pt x="60934" y="150215"/>
                  </a:lnTo>
                  <a:close/>
                </a:path>
                <a:path w="935990" h="685164">
                  <a:moveTo>
                    <a:pt x="66078" y="120878"/>
                  </a:moveTo>
                  <a:lnTo>
                    <a:pt x="65405" y="119583"/>
                  </a:lnTo>
                  <a:lnTo>
                    <a:pt x="65125" y="119380"/>
                  </a:lnTo>
                  <a:lnTo>
                    <a:pt x="63436" y="122555"/>
                  </a:lnTo>
                  <a:lnTo>
                    <a:pt x="63665" y="122656"/>
                  </a:lnTo>
                  <a:lnTo>
                    <a:pt x="63842" y="122707"/>
                  </a:lnTo>
                  <a:lnTo>
                    <a:pt x="64020" y="122745"/>
                  </a:lnTo>
                  <a:lnTo>
                    <a:pt x="64185" y="122758"/>
                  </a:lnTo>
                  <a:lnTo>
                    <a:pt x="64363" y="122758"/>
                  </a:lnTo>
                  <a:lnTo>
                    <a:pt x="64541" y="122745"/>
                  </a:lnTo>
                  <a:lnTo>
                    <a:pt x="64719" y="122707"/>
                  </a:lnTo>
                  <a:lnTo>
                    <a:pt x="65049" y="122593"/>
                  </a:lnTo>
                  <a:lnTo>
                    <a:pt x="65214" y="122504"/>
                  </a:lnTo>
                  <a:lnTo>
                    <a:pt x="65417" y="122351"/>
                  </a:lnTo>
                  <a:lnTo>
                    <a:pt x="65659" y="122097"/>
                  </a:lnTo>
                  <a:lnTo>
                    <a:pt x="66078" y="121056"/>
                  </a:lnTo>
                  <a:lnTo>
                    <a:pt x="66078" y="120878"/>
                  </a:lnTo>
                  <a:close/>
                </a:path>
                <a:path w="935990" h="685164">
                  <a:moveTo>
                    <a:pt x="75057" y="88531"/>
                  </a:moveTo>
                  <a:lnTo>
                    <a:pt x="71462" y="82435"/>
                  </a:lnTo>
                  <a:lnTo>
                    <a:pt x="71462" y="88138"/>
                  </a:lnTo>
                  <a:lnTo>
                    <a:pt x="71450" y="88734"/>
                  </a:lnTo>
                  <a:lnTo>
                    <a:pt x="70599" y="90487"/>
                  </a:lnTo>
                  <a:lnTo>
                    <a:pt x="70510" y="90614"/>
                  </a:lnTo>
                  <a:lnTo>
                    <a:pt x="68287" y="91465"/>
                  </a:lnTo>
                  <a:lnTo>
                    <a:pt x="67932" y="91427"/>
                  </a:lnTo>
                  <a:lnTo>
                    <a:pt x="67691" y="91376"/>
                  </a:lnTo>
                  <a:lnTo>
                    <a:pt x="65290" y="88569"/>
                  </a:lnTo>
                  <a:lnTo>
                    <a:pt x="65290" y="87972"/>
                  </a:lnTo>
                  <a:lnTo>
                    <a:pt x="68465" y="85242"/>
                  </a:lnTo>
                  <a:lnTo>
                    <a:pt x="68770" y="85280"/>
                  </a:lnTo>
                  <a:lnTo>
                    <a:pt x="68910" y="85293"/>
                  </a:lnTo>
                  <a:lnTo>
                    <a:pt x="69354" y="85407"/>
                  </a:lnTo>
                  <a:lnTo>
                    <a:pt x="71462" y="88138"/>
                  </a:lnTo>
                  <a:lnTo>
                    <a:pt x="71462" y="82435"/>
                  </a:lnTo>
                  <a:lnTo>
                    <a:pt x="71094" y="82245"/>
                  </a:lnTo>
                  <a:lnTo>
                    <a:pt x="70497" y="82003"/>
                  </a:lnTo>
                  <a:lnTo>
                    <a:pt x="69862" y="81813"/>
                  </a:lnTo>
                  <a:lnTo>
                    <a:pt x="69621" y="81788"/>
                  </a:lnTo>
                  <a:lnTo>
                    <a:pt x="69278" y="81737"/>
                  </a:lnTo>
                  <a:lnTo>
                    <a:pt x="68567" y="81673"/>
                  </a:lnTo>
                  <a:lnTo>
                    <a:pt x="67906" y="81673"/>
                  </a:lnTo>
                  <a:lnTo>
                    <a:pt x="67246" y="81762"/>
                  </a:lnTo>
                  <a:lnTo>
                    <a:pt x="61683" y="88163"/>
                  </a:lnTo>
                  <a:lnTo>
                    <a:pt x="61709" y="88823"/>
                  </a:lnTo>
                  <a:lnTo>
                    <a:pt x="67208" y="94932"/>
                  </a:lnTo>
                  <a:lnTo>
                    <a:pt x="67538" y="94996"/>
                  </a:lnTo>
                  <a:lnTo>
                    <a:pt x="68186" y="95034"/>
                  </a:lnTo>
                  <a:lnTo>
                    <a:pt x="68846" y="95034"/>
                  </a:lnTo>
                  <a:lnTo>
                    <a:pt x="75006" y="89192"/>
                  </a:lnTo>
                  <a:lnTo>
                    <a:pt x="75057" y="88531"/>
                  </a:lnTo>
                  <a:close/>
                </a:path>
                <a:path w="935990" h="685164">
                  <a:moveTo>
                    <a:pt x="86220" y="137934"/>
                  </a:moveTo>
                  <a:lnTo>
                    <a:pt x="86182" y="137668"/>
                  </a:lnTo>
                  <a:lnTo>
                    <a:pt x="86080" y="137337"/>
                  </a:lnTo>
                  <a:lnTo>
                    <a:pt x="85940" y="137109"/>
                  </a:lnTo>
                  <a:lnTo>
                    <a:pt x="85737" y="136829"/>
                  </a:lnTo>
                  <a:lnTo>
                    <a:pt x="85610" y="136702"/>
                  </a:lnTo>
                  <a:lnTo>
                    <a:pt x="85471" y="136588"/>
                  </a:lnTo>
                  <a:lnTo>
                    <a:pt x="85318" y="136512"/>
                  </a:lnTo>
                  <a:lnTo>
                    <a:pt x="85166" y="136410"/>
                  </a:lnTo>
                  <a:lnTo>
                    <a:pt x="85001" y="136359"/>
                  </a:lnTo>
                  <a:lnTo>
                    <a:pt x="84836" y="136309"/>
                  </a:lnTo>
                  <a:lnTo>
                    <a:pt x="84658" y="136271"/>
                  </a:lnTo>
                  <a:lnTo>
                    <a:pt x="84480" y="136258"/>
                  </a:lnTo>
                  <a:lnTo>
                    <a:pt x="84315" y="136271"/>
                  </a:lnTo>
                  <a:lnTo>
                    <a:pt x="84137" y="136283"/>
                  </a:lnTo>
                  <a:lnTo>
                    <a:pt x="83794" y="136398"/>
                  </a:lnTo>
                  <a:lnTo>
                    <a:pt x="83477" y="136537"/>
                  </a:lnTo>
                  <a:lnTo>
                    <a:pt x="83324" y="136626"/>
                  </a:lnTo>
                  <a:lnTo>
                    <a:pt x="83134" y="136817"/>
                  </a:lnTo>
                  <a:lnTo>
                    <a:pt x="82956" y="137007"/>
                  </a:lnTo>
                  <a:lnTo>
                    <a:pt x="82880" y="137160"/>
                  </a:lnTo>
                  <a:lnTo>
                    <a:pt x="82791" y="137312"/>
                  </a:lnTo>
                  <a:lnTo>
                    <a:pt x="82740" y="137490"/>
                  </a:lnTo>
                  <a:lnTo>
                    <a:pt x="82677" y="137655"/>
                  </a:lnTo>
                  <a:lnTo>
                    <a:pt x="81559" y="144018"/>
                  </a:lnTo>
                  <a:lnTo>
                    <a:pt x="54724" y="139280"/>
                  </a:lnTo>
                  <a:lnTo>
                    <a:pt x="54571" y="139255"/>
                  </a:lnTo>
                  <a:lnTo>
                    <a:pt x="54444" y="139230"/>
                  </a:lnTo>
                  <a:lnTo>
                    <a:pt x="54203" y="139179"/>
                  </a:lnTo>
                  <a:lnTo>
                    <a:pt x="54025" y="139179"/>
                  </a:lnTo>
                  <a:lnTo>
                    <a:pt x="53670" y="139242"/>
                  </a:lnTo>
                  <a:lnTo>
                    <a:pt x="53517" y="139293"/>
                  </a:lnTo>
                  <a:lnTo>
                    <a:pt x="53340" y="139357"/>
                  </a:lnTo>
                  <a:lnTo>
                    <a:pt x="53187" y="139458"/>
                  </a:lnTo>
                  <a:lnTo>
                    <a:pt x="53035" y="139547"/>
                  </a:lnTo>
                  <a:lnTo>
                    <a:pt x="52908" y="139649"/>
                  </a:lnTo>
                  <a:lnTo>
                    <a:pt x="52793" y="139788"/>
                  </a:lnTo>
                  <a:lnTo>
                    <a:pt x="52400" y="140487"/>
                  </a:lnTo>
                  <a:lnTo>
                    <a:pt x="52336" y="140728"/>
                  </a:lnTo>
                  <a:lnTo>
                    <a:pt x="52324" y="140906"/>
                  </a:lnTo>
                  <a:lnTo>
                    <a:pt x="52336" y="141084"/>
                  </a:lnTo>
                  <a:lnTo>
                    <a:pt x="52349" y="141249"/>
                  </a:lnTo>
                  <a:lnTo>
                    <a:pt x="52412" y="141528"/>
                  </a:lnTo>
                  <a:lnTo>
                    <a:pt x="52514" y="141782"/>
                  </a:lnTo>
                  <a:lnTo>
                    <a:pt x="57556" y="151003"/>
                  </a:lnTo>
                  <a:lnTo>
                    <a:pt x="60693" y="149275"/>
                  </a:lnTo>
                  <a:lnTo>
                    <a:pt x="57480" y="143408"/>
                  </a:lnTo>
                  <a:lnTo>
                    <a:pt x="80937" y="147535"/>
                  </a:lnTo>
                  <a:lnTo>
                    <a:pt x="79832" y="153784"/>
                  </a:lnTo>
                  <a:lnTo>
                    <a:pt x="79806" y="154063"/>
                  </a:lnTo>
                  <a:lnTo>
                    <a:pt x="79806" y="154228"/>
                  </a:lnTo>
                  <a:lnTo>
                    <a:pt x="79844" y="154495"/>
                  </a:lnTo>
                  <a:lnTo>
                    <a:pt x="79908" y="154736"/>
                  </a:lnTo>
                  <a:lnTo>
                    <a:pt x="79997" y="154901"/>
                  </a:lnTo>
                  <a:lnTo>
                    <a:pt x="80086" y="155054"/>
                  </a:lnTo>
                  <a:lnTo>
                    <a:pt x="80289" y="155346"/>
                  </a:lnTo>
                  <a:lnTo>
                    <a:pt x="80416" y="155460"/>
                  </a:lnTo>
                  <a:lnTo>
                    <a:pt x="80568" y="155562"/>
                  </a:lnTo>
                  <a:lnTo>
                    <a:pt x="80708" y="155663"/>
                  </a:lnTo>
                  <a:lnTo>
                    <a:pt x="80873" y="155740"/>
                  </a:lnTo>
                  <a:lnTo>
                    <a:pt x="81026" y="155803"/>
                  </a:lnTo>
                  <a:lnTo>
                    <a:pt x="81191" y="155854"/>
                  </a:lnTo>
                  <a:lnTo>
                    <a:pt x="81368" y="155892"/>
                  </a:lnTo>
                  <a:lnTo>
                    <a:pt x="81546" y="155905"/>
                  </a:lnTo>
                  <a:lnTo>
                    <a:pt x="81724" y="155905"/>
                  </a:lnTo>
                  <a:lnTo>
                    <a:pt x="81902" y="155879"/>
                  </a:lnTo>
                  <a:lnTo>
                    <a:pt x="82080" y="155841"/>
                  </a:lnTo>
                  <a:lnTo>
                    <a:pt x="82321" y="155740"/>
                  </a:lnTo>
                  <a:lnTo>
                    <a:pt x="82550" y="155625"/>
                  </a:lnTo>
                  <a:lnTo>
                    <a:pt x="82702" y="155524"/>
                  </a:lnTo>
                  <a:lnTo>
                    <a:pt x="82829" y="155397"/>
                  </a:lnTo>
                  <a:lnTo>
                    <a:pt x="82956" y="155282"/>
                  </a:lnTo>
                  <a:lnTo>
                    <a:pt x="83070" y="155143"/>
                  </a:lnTo>
                  <a:lnTo>
                    <a:pt x="83235" y="154838"/>
                  </a:lnTo>
                  <a:lnTo>
                    <a:pt x="83299" y="154673"/>
                  </a:lnTo>
                  <a:lnTo>
                    <a:pt x="83350" y="154495"/>
                  </a:lnTo>
                  <a:lnTo>
                    <a:pt x="84734" y="146570"/>
                  </a:lnTo>
                  <a:lnTo>
                    <a:pt x="84785" y="146392"/>
                  </a:lnTo>
                  <a:lnTo>
                    <a:pt x="84810" y="146177"/>
                  </a:lnTo>
                  <a:lnTo>
                    <a:pt x="86182" y="138366"/>
                  </a:lnTo>
                  <a:lnTo>
                    <a:pt x="86220" y="138112"/>
                  </a:lnTo>
                  <a:lnTo>
                    <a:pt x="86220" y="137934"/>
                  </a:lnTo>
                  <a:close/>
                </a:path>
                <a:path w="935990" h="685164">
                  <a:moveTo>
                    <a:pt x="91376" y="108839"/>
                  </a:moveTo>
                  <a:lnTo>
                    <a:pt x="91351" y="108572"/>
                  </a:lnTo>
                  <a:lnTo>
                    <a:pt x="91262" y="108242"/>
                  </a:lnTo>
                  <a:lnTo>
                    <a:pt x="91186" y="108077"/>
                  </a:lnTo>
                  <a:lnTo>
                    <a:pt x="91046" y="107848"/>
                  </a:lnTo>
                  <a:lnTo>
                    <a:pt x="90893" y="107645"/>
                  </a:lnTo>
                  <a:lnTo>
                    <a:pt x="90754" y="107518"/>
                  </a:lnTo>
                  <a:lnTo>
                    <a:pt x="90614" y="107416"/>
                  </a:lnTo>
                  <a:lnTo>
                    <a:pt x="90474" y="107327"/>
                  </a:lnTo>
                  <a:lnTo>
                    <a:pt x="90157" y="107175"/>
                  </a:lnTo>
                  <a:lnTo>
                    <a:pt x="89979" y="107137"/>
                  </a:lnTo>
                  <a:lnTo>
                    <a:pt x="89801" y="107099"/>
                  </a:lnTo>
                  <a:lnTo>
                    <a:pt x="89623" y="107086"/>
                  </a:lnTo>
                  <a:lnTo>
                    <a:pt x="89458" y="107086"/>
                  </a:lnTo>
                  <a:lnTo>
                    <a:pt x="89281" y="107111"/>
                  </a:lnTo>
                  <a:lnTo>
                    <a:pt x="89103" y="107149"/>
                  </a:lnTo>
                  <a:lnTo>
                    <a:pt x="88785" y="107276"/>
                  </a:lnTo>
                  <a:lnTo>
                    <a:pt x="88620" y="107365"/>
                  </a:lnTo>
                  <a:lnTo>
                    <a:pt x="88480" y="107454"/>
                  </a:lnTo>
                  <a:lnTo>
                    <a:pt x="88341" y="107581"/>
                  </a:lnTo>
                  <a:lnTo>
                    <a:pt x="88226" y="107708"/>
                  </a:lnTo>
                  <a:lnTo>
                    <a:pt x="88112" y="107835"/>
                  </a:lnTo>
                  <a:lnTo>
                    <a:pt x="88023" y="107988"/>
                  </a:lnTo>
                  <a:lnTo>
                    <a:pt x="87947" y="108140"/>
                  </a:lnTo>
                  <a:lnTo>
                    <a:pt x="87833" y="108483"/>
                  </a:lnTo>
                  <a:lnTo>
                    <a:pt x="89712" y="108915"/>
                  </a:lnTo>
                  <a:lnTo>
                    <a:pt x="87807" y="108585"/>
                  </a:lnTo>
                  <a:lnTo>
                    <a:pt x="85636" y="120827"/>
                  </a:lnTo>
                  <a:lnTo>
                    <a:pt x="74599" y="107467"/>
                  </a:lnTo>
                  <a:lnTo>
                    <a:pt x="74333" y="107061"/>
                  </a:lnTo>
                  <a:lnTo>
                    <a:pt x="73736" y="106324"/>
                  </a:lnTo>
                  <a:lnTo>
                    <a:pt x="73393" y="106006"/>
                  </a:lnTo>
                  <a:lnTo>
                    <a:pt x="73177" y="105765"/>
                  </a:lnTo>
                  <a:lnTo>
                    <a:pt x="73177" y="108407"/>
                  </a:lnTo>
                  <a:lnTo>
                    <a:pt x="73177" y="105765"/>
                  </a:lnTo>
                  <a:lnTo>
                    <a:pt x="68224" y="103301"/>
                  </a:lnTo>
                  <a:lnTo>
                    <a:pt x="67792" y="103200"/>
                  </a:lnTo>
                  <a:lnTo>
                    <a:pt x="66890" y="103136"/>
                  </a:lnTo>
                  <a:lnTo>
                    <a:pt x="66446" y="103162"/>
                  </a:lnTo>
                  <a:lnTo>
                    <a:pt x="65989" y="103162"/>
                  </a:lnTo>
                  <a:lnTo>
                    <a:pt x="65100" y="103263"/>
                  </a:lnTo>
                  <a:lnTo>
                    <a:pt x="64655" y="103378"/>
                  </a:lnTo>
                  <a:lnTo>
                    <a:pt x="64223" y="103466"/>
                  </a:lnTo>
                  <a:lnTo>
                    <a:pt x="63373" y="103746"/>
                  </a:lnTo>
                  <a:lnTo>
                    <a:pt x="58140" y="108978"/>
                  </a:lnTo>
                  <a:lnTo>
                    <a:pt x="57962" y="109385"/>
                  </a:lnTo>
                  <a:lnTo>
                    <a:pt x="57734" y="110261"/>
                  </a:lnTo>
                  <a:lnTo>
                    <a:pt x="57683" y="110515"/>
                  </a:lnTo>
                  <a:lnTo>
                    <a:pt x="57645" y="110705"/>
                  </a:lnTo>
                  <a:lnTo>
                    <a:pt x="57619" y="110871"/>
                  </a:lnTo>
                  <a:lnTo>
                    <a:pt x="57556" y="111239"/>
                  </a:lnTo>
                  <a:lnTo>
                    <a:pt x="57467" y="112344"/>
                  </a:lnTo>
                  <a:lnTo>
                    <a:pt x="57492" y="113449"/>
                  </a:lnTo>
                  <a:lnTo>
                    <a:pt x="63436" y="122555"/>
                  </a:lnTo>
                  <a:lnTo>
                    <a:pt x="65112" y="119380"/>
                  </a:lnTo>
                  <a:lnTo>
                    <a:pt x="64973" y="119329"/>
                  </a:lnTo>
                  <a:lnTo>
                    <a:pt x="64274" y="118884"/>
                  </a:lnTo>
                  <a:lnTo>
                    <a:pt x="61074" y="113182"/>
                  </a:lnTo>
                  <a:lnTo>
                    <a:pt x="61074" y="112814"/>
                  </a:lnTo>
                  <a:lnTo>
                    <a:pt x="61048" y="112445"/>
                  </a:lnTo>
                  <a:lnTo>
                    <a:pt x="61112" y="111683"/>
                  </a:lnTo>
                  <a:lnTo>
                    <a:pt x="61150" y="111442"/>
                  </a:lnTo>
                  <a:lnTo>
                    <a:pt x="61214" y="111061"/>
                  </a:lnTo>
                  <a:lnTo>
                    <a:pt x="61379" y="110515"/>
                  </a:lnTo>
                  <a:lnTo>
                    <a:pt x="62636" y="108458"/>
                  </a:lnTo>
                  <a:lnTo>
                    <a:pt x="62826" y="108242"/>
                  </a:lnTo>
                  <a:lnTo>
                    <a:pt x="66243" y="106730"/>
                  </a:lnTo>
                  <a:lnTo>
                    <a:pt x="66802" y="106730"/>
                  </a:lnTo>
                  <a:lnTo>
                    <a:pt x="67335" y="106768"/>
                  </a:lnTo>
                  <a:lnTo>
                    <a:pt x="67500" y="106807"/>
                  </a:lnTo>
                  <a:lnTo>
                    <a:pt x="67678" y="106845"/>
                  </a:lnTo>
                  <a:lnTo>
                    <a:pt x="68046" y="106895"/>
                  </a:lnTo>
                  <a:lnTo>
                    <a:pt x="68618" y="107073"/>
                  </a:lnTo>
                  <a:lnTo>
                    <a:pt x="68884" y="107213"/>
                  </a:lnTo>
                  <a:lnTo>
                    <a:pt x="69164" y="107315"/>
                  </a:lnTo>
                  <a:lnTo>
                    <a:pt x="69697" y="107594"/>
                  </a:lnTo>
                  <a:lnTo>
                    <a:pt x="71526" y="109321"/>
                  </a:lnTo>
                  <a:lnTo>
                    <a:pt x="71615" y="109461"/>
                  </a:lnTo>
                  <a:lnTo>
                    <a:pt x="71716" y="109601"/>
                  </a:lnTo>
                  <a:lnTo>
                    <a:pt x="85280" y="125984"/>
                  </a:lnTo>
                  <a:lnTo>
                    <a:pt x="85496" y="126225"/>
                  </a:lnTo>
                  <a:lnTo>
                    <a:pt x="85623" y="126326"/>
                  </a:lnTo>
                  <a:lnTo>
                    <a:pt x="85775" y="126441"/>
                  </a:lnTo>
                  <a:lnTo>
                    <a:pt x="86017" y="126568"/>
                  </a:lnTo>
                  <a:lnTo>
                    <a:pt x="86144" y="126619"/>
                  </a:lnTo>
                  <a:lnTo>
                    <a:pt x="86347" y="126682"/>
                  </a:lnTo>
                  <a:lnTo>
                    <a:pt x="86525" y="126720"/>
                  </a:lnTo>
                  <a:lnTo>
                    <a:pt x="86868" y="126720"/>
                  </a:lnTo>
                  <a:lnTo>
                    <a:pt x="87020" y="126707"/>
                  </a:lnTo>
                  <a:lnTo>
                    <a:pt x="87147" y="126682"/>
                  </a:lnTo>
                  <a:lnTo>
                    <a:pt x="87287" y="126644"/>
                  </a:lnTo>
                  <a:lnTo>
                    <a:pt x="87452" y="126568"/>
                  </a:lnTo>
                  <a:lnTo>
                    <a:pt x="87604" y="126504"/>
                  </a:lnTo>
                  <a:lnTo>
                    <a:pt x="87833" y="126365"/>
                  </a:lnTo>
                  <a:lnTo>
                    <a:pt x="88036" y="126174"/>
                  </a:lnTo>
                  <a:lnTo>
                    <a:pt x="88201" y="125996"/>
                  </a:lnTo>
                  <a:lnTo>
                    <a:pt x="88265" y="125869"/>
                  </a:lnTo>
                  <a:lnTo>
                    <a:pt x="88379" y="125691"/>
                  </a:lnTo>
                  <a:lnTo>
                    <a:pt x="88442" y="125501"/>
                  </a:lnTo>
                  <a:lnTo>
                    <a:pt x="88493" y="125361"/>
                  </a:lnTo>
                  <a:lnTo>
                    <a:pt x="88531" y="125183"/>
                  </a:lnTo>
                  <a:lnTo>
                    <a:pt x="88544" y="125018"/>
                  </a:lnTo>
                  <a:lnTo>
                    <a:pt x="91325" y="109194"/>
                  </a:lnTo>
                  <a:lnTo>
                    <a:pt x="91376" y="108927"/>
                  </a:lnTo>
                  <a:close/>
                </a:path>
                <a:path w="935990" h="685164">
                  <a:moveTo>
                    <a:pt x="94259" y="12103"/>
                  </a:moveTo>
                  <a:lnTo>
                    <a:pt x="94246" y="11925"/>
                  </a:lnTo>
                  <a:lnTo>
                    <a:pt x="90703" y="12369"/>
                  </a:lnTo>
                  <a:lnTo>
                    <a:pt x="90792" y="12712"/>
                  </a:lnTo>
                  <a:lnTo>
                    <a:pt x="90893" y="12954"/>
                  </a:lnTo>
                  <a:lnTo>
                    <a:pt x="90970" y="13106"/>
                  </a:lnTo>
                  <a:lnTo>
                    <a:pt x="91147" y="13322"/>
                  </a:lnTo>
                  <a:lnTo>
                    <a:pt x="91325" y="13500"/>
                  </a:lnTo>
                  <a:lnTo>
                    <a:pt x="91478" y="13589"/>
                  </a:lnTo>
                  <a:lnTo>
                    <a:pt x="91630" y="13690"/>
                  </a:lnTo>
                  <a:lnTo>
                    <a:pt x="91795" y="13754"/>
                  </a:lnTo>
                  <a:lnTo>
                    <a:pt x="91948" y="13830"/>
                  </a:lnTo>
                  <a:lnTo>
                    <a:pt x="92290" y="13881"/>
                  </a:lnTo>
                  <a:lnTo>
                    <a:pt x="92468" y="13893"/>
                  </a:lnTo>
                  <a:lnTo>
                    <a:pt x="92659" y="13881"/>
                  </a:lnTo>
                  <a:lnTo>
                    <a:pt x="92989" y="13817"/>
                  </a:lnTo>
                  <a:lnTo>
                    <a:pt x="93154" y="13754"/>
                  </a:lnTo>
                  <a:lnTo>
                    <a:pt x="93306" y="13690"/>
                  </a:lnTo>
                  <a:lnTo>
                    <a:pt x="93459" y="13589"/>
                  </a:lnTo>
                  <a:lnTo>
                    <a:pt x="93611" y="13487"/>
                  </a:lnTo>
                  <a:lnTo>
                    <a:pt x="93865" y="13233"/>
                  </a:lnTo>
                  <a:lnTo>
                    <a:pt x="94056" y="12954"/>
                  </a:lnTo>
                  <a:lnTo>
                    <a:pt x="94132" y="12788"/>
                  </a:lnTo>
                  <a:lnTo>
                    <a:pt x="94234" y="12458"/>
                  </a:lnTo>
                  <a:lnTo>
                    <a:pt x="94246" y="12280"/>
                  </a:lnTo>
                  <a:lnTo>
                    <a:pt x="94259" y="12103"/>
                  </a:lnTo>
                  <a:close/>
                </a:path>
                <a:path w="935990" h="685164">
                  <a:moveTo>
                    <a:pt x="99352" y="63449"/>
                  </a:moveTo>
                  <a:lnTo>
                    <a:pt x="98806" y="62280"/>
                  </a:lnTo>
                  <a:lnTo>
                    <a:pt x="98602" y="62103"/>
                  </a:lnTo>
                  <a:lnTo>
                    <a:pt x="98298" y="61925"/>
                  </a:lnTo>
                  <a:lnTo>
                    <a:pt x="98145" y="61861"/>
                  </a:lnTo>
                  <a:lnTo>
                    <a:pt x="97967" y="61810"/>
                  </a:lnTo>
                  <a:lnTo>
                    <a:pt x="97790" y="61785"/>
                  </a:lnTo>
                  <a:lnTo>
                    <a:pt x="97612" y="61772"/>
                  </a:lnTo>
                  <a:lnTo>
                    <a:pt x="97447" y="61772"/>
                  </a:lnTo>
                  <a:lnTo>
                    <a:pt x="97180" y="61810"/>
                  </a:lnTo>
                  <a:lnTo>
                    <a:pt x="96939" y="61899"/>
                  </a:lnTo>
                  <a:lnTo>
                    <a:pt x="96062" y="62598"/>
                  </a:lnTo>
                  <a:lnTo>
                    <a:pt x="95935" y="62826"/>
                  </a:lnTo>
                  <a:lnTo>
                    <a:pt x="95821" y="63169"/>
                  </a:lnTo>
                  <a:lnTo>
                    <a:pt x="94665" y="69659"/>
                  </a:lnTo>
                  <a:lnTo>
                    <a:pt x="94627" y="69888"/>
                  </a:lnTo>
                  <a:lnTo>
                    <a:pt x="91046" y="73456"/>
                  </a:lnTo>
                  <a:lnTo>
                    <a:pt x="90805" y="73520"/>
                  </a:lnTo>
                  <a:lnTo>
                    <a:pt x="90347" y="73583"/>
                  </a:lnTo>
                  <a:lnTo>
                    <a:pt x="89890" y="73583"/>
                  </a:lnTo>
                  <a:lnTo>
                    <a:pt x="89433" y="73545"/>
                  </a:lnTo>
                  <a:lnTo>
                    <a:pt x="89281" y="73533"/>
                  </a:lnTo>
                  <a:lnTo>
                    <a:pt x="89115" y="73482"/>
                  </a:lnTo>
                  <a:lnTo>
                    <a:pt x="73380" y="70751"/>
                  </a:lnTo>
                  <a:lnTo>
                    <a:pt x="73228" y="70688"/>
                  </a:lnTo>
                  <a:lnTo>
                    <a:pt x="73063" y="70662"/>
                  </a:lnTo>
                  <a:lnTo>
                    <a:pt x="69227" y="65900"/>
                  </a:lnTo>
                  <a:lnTo>
                    <a:pt x="69265" y="65430"/>
                  </a:lnTo>
                  <a:lnTo>
                    <a:pt x="69291" y="65290"/>
                  </a:lnTo>
                  <a:lnTo>
                    <a:pt x="69329" y="65112"/>
                  </a:lnTo>
                  <a:lnTo>
                    <a:pt x="69342" y="64935"/>
                  </a:lnTo>
                  <a:lnTo>
                    <a:pt x="70446" y="58788"/>
                  </a:lnTo>
                  <a:lnTo>
                    <a:pt x="70472" y="58521"/>
                  </a:lnTo>
                  <a:lnTo>
                    <a:pt x="70472" y="58356"/>
                  </a:lnTo>
                  <a:lnTo>
                    <a:pt x="70434" y="58077"/>
                  </a:lnTo>
                  <a:lnTo>
                    <a:pt x="70370" y="57835"/>
                  </a:lnTo>
                  <a:lnTo>
                    <a:pt x="70294" y="57670"/>
                  </a:lnTo>
                  <a:lnTo>
                    <a:pt x="70192" y="57518"/>
                  </a:lnTo>
                  <a:lnTo>
                    <a:pt x="70104" y="57365"/>
                  </a:lnTo>
                  <a:lnTo>
                    <a:pt x="69989" y="57238"/>
                  </a:lnTo>
                  <a:lnTo>
                    <a:pt x="69862" y="57111"/>
                  </a:lnTo>
                  <a:lnTo>
                    <a:pt x="69710" y="57010"/>
                  </a:lnTo>
                  <a:lnTo>
                    <a:pt x="69405" y="56832"/>
                  </a:lnTo>
                  <a:lnTo>
                    <a:pt x="69088" y="56718"/>
                  </a:lnTo>
                  <a:lnTo>
                    <a:pt x="68910" y="56680"/>
                  </a:lnTo>
                  <a:lnTo>
                    <a:pt x="68567" y="56680"/>
                  </a:lnTo>
                  <a:lnTo>
                    <a:pt x="68389" y="56692"/>
                  </a:lnTo>
                  <a:lnTo>
                    <a:pt x="68046" y="56807"/>
                  </a:lnTo>
                  <a:lnTo>
                    <a:pt x="67729" y="56946"/>
                  </a:lnTo>
                  <a:lnTo>
                    <a:pt x="67576" y="57048"/>
                  </a:lnTo>
                  <a:lnTo>
                    <a:pt x="67449" y="57175"/>
                  </a:lnTo>
                  <a:lnTo>
                    <a:pt x="67208" y="57429"/>
                  </a:lnTo>
                  <a:lnTo>
                    <a:pt x="67132" y="57581"/>
                  </a:lnTo>
                  <a:lnTo>
                    <a:pt x="67043" y="57734"/>
                  </a:lnTo>
                  <a:lnTo>
                    <a:pt x="66992" y="57899"/>
                  </a:lnTo>
                  <a:lnTo>
                    <a:pt x="66929" y="58064"/>
                  </a:lnTo>
                  <a:lnTo>
                    <a:pt x="65798" y="64477"/>
                  </a:lnTo>
                  <a:lnTo>
                    <a:pt x="65760" y="64668"/>
                  </a:lnTo>
                  <a:lnTo>
                    <a:pt x="65697" y="64973"/>
                  </a:lnTo>
                  <a:lnTo>
                    <a:pt x="65646" y="65811"/>
                  </a:lnTo>
                  <a:lnTo>
                    <a:pt x="65671" y="66611"/>
                  </a:lnTo>
                  <a:lnTo>
                    <a:pt x="65760" y="67411"/>
                  </a:lnTo>
                  <a:lnTo>
                    <a:pt x="72415" y="74193"/>
                  </a:lnTo>
                  <a:lnTo>
                    <a:pt x="88455" y="77025"/>
                  </a:lnTo>
                  <a:lnTo>
                    <a:pt x="88976" y="77114"/>
                  </a:lnTo>
                  <a:lnTo>
                    <a:pt x="89789" y="77165"/>
                  </a:lnTo>
                  <a:lnTo>
                    <a:pt x="98171" y="70421"/>
                  </a:lnTo>
                  <a:lnTo>
                    <a:pt x="98196" y="70294"/>
                  </a:lnTo>
                  <a:lnTo>
                    <a:pt x="98221" y="70104"/>
                  </a:lnTo>
                  <a:lnTo>
                    <a:pt x="99314" y="63881"/>
                  </a:lnTo>
                  <a:lnTo>
                    <a:pt x="99352" y="63449"/>
                  </a:lnTo>
                  <a:close/>
                </a:path>
                <a:path w="935990" h="685164">
                  <a:moveTo>
                    <a:pt x="122174" y="9372"/>
                  </a:moveTo>
                  <a:lnTo>
                    <a:pt x="122161" y="9194"/>
                  </a:lnTo>
                  <a:lnTo>
                    <a:pt x="122123" y="9017"/>
                  </a:lnTo>
                  <a:lnTo>
                    <a:pt x="122097" y="8851"/>
                  </a:lnTo>
                  <a:lnTo>
                    <a:pt x="122021" y="8686"/>
                  </a:lnTo>
                  <a:lnTo>
                    <a:pt x="121945" y="8534"/>
                  </a:lnTo>
                  <a:lnTo>
                    <a:pt x="121856" y="8382"/>
                  </a:lnTo>
                  <a:lnTo>
                    <a:pt x="121742" y="8242"/>
                  </a:lnTo>
                  <a:lnTo>
                    <a:pt x="121564" y="8051"/>
                  </a:lnTo>
                  <a:lnTo>
                    <a:pt x="121348" y="7886"/>
                  </a:lnTo>
                  <a:lnTo>
                    <a:pt x="121208" y="7797"/>
                  </a:lnTo>
                  <a:lnTo>
                    <a:pt x="121043" y="7734"/>
                  </a:lnTo>
                  <a:lnTo>
                    <a:pt x="120865" y="7683"/>
                  </a:lnTo>
                  <a:lnTo>
                    <a:pt x="120611" y="7632"/>
                  </a:lnTo>
                  <a:lnTo>
                    <a:pt x="120269" y="7607"/>
                  </a:lnTo>
                  <a:lnTo>
                    <a:pt x="120002" y="7645"/>
                  </a:lnTo>
                  <a:lnTo>
                    <a:pt x="119824" y="7708"/>
                  </a:lnTo>
                  <a:lnTo>
                    <a:pt x="119659" y="7759"/>
                  </a:lnTo>
                  <a:lnTo>
                    <a:pt x="119507" y="7835"/>
                  </a:lnTo>
                  <a:lnTo>
                    <a:pt x="119354" y="7924"/>
                  </a:lnTo>
                  <a:lnTo>
                    <a:pt x="119227" y="8039"/>
                  </a:lnTo>
                  <a:lnTo>
                    <a:pt x="119087" y="8153"/>
                  </a:lnTo>
                  <a:lnTo>
                    <a:pt x="118973" y="8280"/>
                  </a:lnTo>
                  <a:lnTo>
                    <a:pt x="118872" y="8432"/>
                  </a:lnTo>
                  <a:lnTo>
                    <a:pt x="115646" y="14008"/>
                  </a:lnTo>
                  <a:lnTo>
                    <a:pt x="92049" y="393"/>
                  </a:lnTo>
                  <a:lnTo>
                    <a:pt x="91897" y="292"/>
                  </a:lnTo>
                  <a:lnTo>
                    <a:pt x="91757" y="215"/>
                  </a:lnTo>
                  <a:lnTo>
                    <a:pt x="91579" y="127"/>
                  </a:lnTo>
                  <a:lnTo>
                    <a:pt x="91414" y="76"/>
                  </a:lnTo>
                  <a:lnTo>
                    <a:pt x="91249" y="25"/>
                  </a:lnTo>
                  <a:lnTo>
                    <a:pt x="91084" y="12"/>
                  </a:lnTo>
                  <a:lnTo>
                    <a:pt x="90893" y="0"/>
                  </a:lnTo>
                  <a:lnTo>
                    <a:pt x="90690" y="0"/>
                  </a:lnTo>
                  <a:lnTo>
                    <a:pt x="90551" y="38"/>
                  </a:lnTo>
                  <a:lnTo>
                    <a:pt x="90347" y="76"/>
                  </a:lnTo>
                  <a:lnTo>
                    <a:pt x="90220" y="139"/>
                  </a:lnTo>
                  <a:lnTo>
                    <a:pt x="90055" y="203"/>
                  </a:lnTo>
                  <a:lnTo>
                    <a:pt x="89916" y="304"/>
                  </a:lnTo>
                  <a:lnTo>
                    <a:pt x="89763" y="406"/>
                  </a:lnTo>
                  <a:lnTo>
                    <a:pt x="89611" y="546"/>
                  </a:lnTo>
                  <a:lnTo>
                    <a:pt x="89471" y="711"/>
                  </a:lnTo>
                  <a:lnTo>
                    <a:pt x="89357" y="876"/>
                  </a:lnTo>
                  <a:lnTo>
                    <a:pt x="89242" y="1104"/>
                  </a:lnTo>
                  <a:lnTo>
                    <a:pt x="89192" y="1257"/>
                  </a:lnTo>
                  <a:lnTo>
                    <a:pt x="89141" y="1435"/>
                  </a:lnTo>
                  <a:lnTo>
                    <a:pt x="89115" y="1651"/>
                  </a:lnTo>
                  <a:lnTo>
                    <a:pt x="89115" y="1803"/>
                  </a:lnTo>
                  <a:lnTo>
                    <a:pt x="89115" y="1993"/>
                  </a:lnTo>
                  <a:lnTo>
                    <a:pt x="89154" y="2171"/>
                  </a:lnTo>
                  <a:lnTo>
                    <a:pt x="90703" y="12369"/>
                  </a:lnTo>
                  <a:lnTo>
                    <a:pt x="94234" y="11836"/>
                  </a:lnTo>
                  <a:lnTo>
                    <a:pt x="93230" y="5207"/>
                  </a:lnTo>
                  <a:lnTo>
                    <a:pt x="113855" y="17119"/>
                  </a:lnTo>
                  <a:lnTo>
                    <a:pt x="110680" y="22606"/>
                  </a:lnTo>
                  <a:lnTo>
                    <a:pt x="113779" y="24409"/>
                  </a:lnTo>
                  <a:lnTo>
                    <a:pt x="117817" y="17411"/>
                  </a:lnTo>
                  <a:lnTo>
                    <a:pt x="117894" y="17272"/>
                  </a:lnTo>
                  <a:lnTo>
                    <a:pt x="121920" y="10299"/>
                  </a:lnTo>
                  <a:lnTo>
                    <a:pt x="122047" y="10058"/>
                  </a:lnTo>
                  <a:lnTo>
                    <a:pt x="122110" y="9893"/>
                  </a:lnTo>
                  <a:lnTo>
                    <a:pt x="122148" y="9728"/>
                  </a:lnTo>
                  <a:lnTo>
                    <a:pt x="122161" y="9550"/>
                  </a:lnTo>
                  <a:lnTo>
                    <a:pt x="122174" y="9372"/>
                  </a:lnTo>
                  <a:close/>
                </a:path>
                <a:path w="935990" h="685164">
                  <a:moveTo>
                    <a:pt x="168097" y="266357"/>
                  </a:moveTo>
                  <a:lnTo>
                    <a:pt x="167640" y="266357"/>
                  </a:lnTo>
                  <a:lnTo>
                    <a:pt x="166712" y="266458"/>
                  </a:lnTo>
                  <a:lnTo>
                    <a:pt x="158686" y="275310"/>
                  </a:lnTo>
                  <a:lnTo>
                    <a:pt x="158686" y="276237"/>
                  </a:lnTo>
                  <a:lnTo>
                    <a:pt x="167640" y="285178"/>
                  </a:lnTo>
                  <a:lnTo>
                    <a:pt x="168097" y="285178"/>
                  </a:lnTo>
                  <a:lnTo>
                    <a:pt x="168097" y="266357"/>
                  </a:lnTo>
                  <a:close/>
                </a:path>
                <a:path w="935990" h="685164">
                  <a:moveTo>
                    <a:pt x="218655" y="275297"/>
                  </a:moveTo>
                  <a:lnTo>
                    <a:pt x="209715" y="266357"/>
                  </a:lnTo>
                  <a:lnTo>
                    <a:pt x="209257" y="266357"/>
                  </a:lnTo>
                  <a:lnTo>
                    <a:pt x="168109" y="266369"/>
                  </a:lnTo>
                  <a:lnTo>
                    <a:pt x="168109" y="285178"/>
                  </a:lnTo>
                  <a:lnTo>
                    <a:pt x="209257" y="285178"/>
                  </a:lnTo>
                  <a:lnTo>
                    <a:pt x="209715" y="285178"/>
                  </a:lnTo>
                  <a:lnTo>
                    <a:pt x="218655" y="276225"/>
                  </a:lnTo>
                  <a:lnTo>
                    <a:pt x="218655" y="275297"/>
                  </a:lnTo>
                  <a:close/>
                </a:path>
                <a:path w="935990" h="685164">
                  <a:moveTo>
                    <a:pt x="777062" y="275297"/>
                  </a:moveTo>
                  <a:lnTo>
                    <a:pt x="772858" y="267957"/>
                  </a:lnTo>
                  <a:lnTo>
                    <a:pt x="772490" y="267690"/>
                  </a:lnTo>
                  <a:lnTo>
                    <a:pt x="768108" y="266357"/>
                  </a:lnTo>
                  <a:lnTo>
                    <a:pt x="767651" y="266357"/>
                  </a:lnTo>
                  <a:lnTo>
                    <a:pt x="726516" y="266369"/>
                  </a:lnTo>
                  <a:lnTo>
                    <a:pt x="726059" y="266357"/>
                  </a:lnTo>
                  <a:lnTo>
                    <a:pt x="717105" y="275310"/>
                  </a:lnTo>
                  <a:lnTo>
                    <a:pt x="717105" y="276237"/>
                  </a:lnTo>
                  <a:lnTo>
                    <a:pt x="726059" y="285178"/>
                  </a:lnTo>
                  <a:lnTo>
                    <a:pt x="726516" y="285178"/>
                  </a:lnTo>
                  <a:lnTo>
                    <a:pt x="767651" y="285178"/>
                  </a:lnTo>
                  <a:lnTo>
                    <a:pt x="768108" y="285178"/>
                  </a:lnTo>
                  <a:lnTo>
                    <a:pt x="769480" y="285000"/>
                  </a:lnTo>
                  <a:lnTo>
                    <a:pt x="777062" y="276225"/>
                  </a:lnTo>
                  <a:lnTo>
                    <a:pt x="777062" y="275297"/>
                  </a:lnTo>
                  <a:close/>
                </a:path>
                <a:path w="935990" h="685164">
                  <a:moveTo>
                    <a:pt x="896962" y="677824"/>
                  </a:moveTo>
                  <a:lnTo>
                    <a:pt x="896785" y="677824"/>
                  </a:lnTo>
                  <a:lnTo>
                    <a:pt x="896277" y="677887"/>
                  </a:lnTo>
                  <a:lnTo>
                    <a:pt x="893521" y="680669"/>
                  </a:lnTo>
                  <a:lnTo>
                    <a:pt x="893470" y="680834"/>
                  </a:lnTo>
                  <a:lnTo>
                    <a:pt x="893432" y="681177"/>
                  </a:lnTo>
                  <a:lnTo>
                    <a:pt x="893432" y="681532"/>
                  </a:lnTo>
                  <a:lnTo>
                    <a:pt x="893470" y="681863"/>
                  </a:lnTo>
                  <a:lnTo>
                    <a:pt x="893521" y="682040"/>
                  </a:lnTo>
                  <a:lnTo>
                    <a:pt x="893546" y="682205"/>
                  </a:lnTo>
                  <a:lnTo>
                    <a:pt x="893648" y="682548"/>
                  </a:lnTo>
                  <a:lnTo>
                    <a:pt x="893775" y="682853"/>
                  </a:lnTo>
                  <a:lnTo>
                    <a:pt x="893940" y="683171"/>
                  </a:lnTo>
                  <a:lnTo>
                    <a:pt x="894041" y="683310"/>
                  </a:lnTo>
                  <a:lnTo>
                    <a:pt x="894130" y="683463"/>
                  </a:lnTo>
                  <a:lnTo>
                    <a:pt x="895629" y="684606"/>
                  </a:lnTo>
                  <a:lnTo>
                    <a:pt x="895769" y="684669"/>
                  </a:lnTo>
                  <a:lnTo>
                    <a:pt x="896112" y="684784"/>
                  </a:lnTo>
                  <a:lnTo>
                    <a:pt x="896454" y="684847"/>
                  </a:lnTo>
                  <a:lnTo>
                    <a:pt x="896785" y="684872"/>
                  </a:lnTo>
                  <a:lnTo>
                    <a:pt x="896962" y="684872"/>
                  </a:lnTo>
                  <a:lnTo>
                    <a:pt x="896962" y="677824"/>
                  </a:lnTo>
                  <a:close/>
                </a:path>
                <a:path w="935990" h="685164">
                  <a:moveTo>
                    <a:pt x="896962" y="301625"/>
                  </a:moveTo>
                  <a:lnTo>
                    <a:pt x="896785" y="301625"/>
                  </a:lnTo>
                  <a:lnTo>
                    <a:pt x="896454" y="301663"/>
                  </a:lnTo>
                  <a:lnTo>
                    <a:pt x="894041" y="303199"/>
                  </a:lnTo>
                  <a:lnTo>
                    <a:pt x="893940" y="303339"/>
                  </a:lnTo>
                  <a:lnTo>
                    <a:pt x="893775" y="303644"/>
                  </a:lnTo>
                  <a:lnTo>
                    <a:pt x="893648" y="303974"/>
                  </a:lnTo>
                  <a:lnTo>
                    <a:pt x="893546" y="304304"/>
                  </a:lnTo>
                  <a:lnTo>
                    <a:pt x="893521" y="304482"/>
                  </a:lnTo>
                  <a:lnTo>
                    <a:pt x="893470" y="304647"/>
                  </a:lnTo>
                  <a:lnTo>
                    <a:pt x="893432" y="304990"/>
                  </a:lnTo>
                  <a:lnTo>
                    <a:pt x="893432" y="305333"/>
                  </a:lnTo>
                  <a:lnTo>
                    <a:pt x="893470" y="305676"/>
                  </a:lnTo>
                  <a:lnTo>
                    <a:pt x="893521" y="305854"/>
                  </a:lnTo>
                  <a:lnTo>
                    <a:pt x="893546" y="306019"/>
                  </a:lnTo>
                  <a:lnTo>
                    <a:pt x="896785" y="308686"/>
                  </a:lnTo>
                  <a:lnTo>
                    <a:pt x="896962" y="308686"/>
                  </a:lnTo>
                  <a:lnTo>
                    <a:pt x="896962" y="301625"/>
                  </a:lnTo>
                  <a:close/>
                </a:path>
                <a:path w="935990" h="685164">
                  <a:moveTo>
                    <a:pt x="918133" y="322795"/>
                  </a:moveTo>
                  <a:lnTo>
                    <a:pt x="911085" y="322795"/>
                  </a:lnTo>
                  <a:lnTo>
                    <a:pt x="911085" y="322973"/>
                  </a:lnTo>
                  <a:lnTo>
                    <a:pt x="911682" y="324751"/>
                  </a:lnTo>
                  <a:lnTo>
                    <a:pt x="911771" y="324904"/>
                  </a:lnTo>
                  <a:lnTo>
                    <a:pt x="913930" y="326250"/>
                  </a:lnTo>
                  <a:lnTo>
                    <a:pt x="914095" y="326288"/>
                  </a:lnTo>
                  <a:lnTo>
                    <a:pt x="914438" y="326326"/>
                  </a:lnTo>
                  <a:lnTo>
                    <a:pt x="914781" y="326326"/>
                  </a:lnTo>
                  <a:lnTo>
                    <a:pt x="917536" y="324751"/>
                  </a:lnTo>
                  <a:lnTo>
                    <a:pt x="917638" y="324612"/>
                  </a:lnTo>
                  <a:lnTo>
                    <a:pt x="918133" y="322973"/>
                  </a:lnTo>
                  <a:lnTo>
                    <a:pt x="918133" y="322795"/>
                  </a:lnTo>
                  <a:close/>
                </a:path>
                <a:path w="935990" h="685164">
                  <a:moveTo>
                    <a:pt x="935774" y="681177"/>
                  </a:moveTo>
                  <a:lnTo>
                    <a:pt x="935748" y="680834"/>
                  </a:lnTo>
                  <a:lnTo>
                    <a:pt x="935697" y="680656"/>
                  </a:lnTo>
                  <a:lnTo>
                    <a:pt x="935672" y="680504"/>
                  </a:lnTo>
                  <a:lnTo>
                    <a:pt x="932421" y="677824"/>
                  </a:lnTo>
                  <a:lnTo>
                    <a:pt x="932256" y="677824"/>
                  </a:lnTo>
                  <a:lnTo>
                    <a:pt x="896975" y="677824"/>
                  </a:lnTo>
                  <a:lnTo>
                    <a:pt x="896975" y="684872"/>
                  </a:lnTo>
                  <a:lnTo>
                    <a:pt x="932243" y="684872"/>
                  </a:lnTo>
                  <a:lnTo>
                    <a:pt x="932421" y="684872"/>
                  </a:lnTo>
                  <a:lnTo>
                    <a:pt x="932764" y="684847"/>
                  </a:lnTo>
                  <a:lnTo>
                    <a:pt x="934199" y="684276"/>
                  </a:lnTo>
                  <a:lnTo>
                    <a:pt x="934351" y="684187"/>
                  </a:lnTo>
                  <a:lnTo>
                    <a:pt x="935697" y="682028"/>
                  </a:lnTo>
                  <a:lnTo>
                    <a:pt x="935748" y="681863"/>
                  </a:lnTo>
                  <a:lnTo>
                    <a:pt x="935774" y="681520"/>
                  </a:lnTo>
                  <a:lnTo>
                    <a:pt x="935774" y="681177"/>
                  </a:lnTo>
                  <a:close/>
                </a:path>
                <a:path w="935990" h="685164">
                  <a:moveTo>
                    <a:pt x="935774" y="304977"/>
                  </a:moveTo>
                  <a:lnTo>
                    <a:pt x="935748" y="304647"/>
                  </a:lnTo>
                  <a:lnTo>
                    <a:pt x="935697" y="304469"/>
                  </a:lnTo>
                  <a:lnTo>
                    <a:pt x="935672" y="304304"/>
                  </a:lnTo>
                  <a:lnTo>
                    <a:pt x="934199" y="302234"/>
                  </a:lnTo>
                  <a:lnTo>
                    <a:pt x="934059" y="302133"/>
                  </a:lnTo>
                  <a:lnTo>
                    <a:pt x="933754" y="301967"/>
                  </a:lnTo>
                  <a:lnTo>
                    <a:pt x="933589" y="301891"/>
                  </a:lnTo>
                  <a:lnTo>
                    <a:pt x="933107" y="301726"/>
                  </a:lnTo>
                  <a:lnTo>
                    <a:pt x="932942" y="301713"/>
                  </a:lnTo>
                  <a:lnTo>
                    <a:pt x="932764" y="301663"/>
                  </a:lnTo>
                  <a:lnTo>
                    <a:pt x="932421" y="301625"/>
                  </a:lnTo>
                  <a:lnTo>
                    <a:pt x="932256" y="301625"/>
                  </a:lnTo>
                  <a:lnTo>
                    <a:pt x="918146" y="301625"/>
                  </a:lnTo>
                  <a:lnTo>
                    <a:pt x="918146" y="287502"/>
                  </a:lnTo>
                  <a:lnTo>
                    <a:pt x="918133" y="287350"/>
                  </a:lnTo>
                  <a:lnTo>
                    <a:pt x="918095" y="287020"/>
                  </a:lnTo>
                  <a:lnTo>
                    <a:pt x="918057" y="286842"/>
                  </a:lnTo>
                  <a:lnTo>
                    <a:pt x="918044" y="286677"/>
                  </a:lnTo>
                  <a:lnTo>
                    <a:pt x="914781" y="284010"/>
                  </a:lnTo>
                  <a:lnTo>
                    <a:pt x="914425" y="284010"/>
                  </a:lnTo>
                  <a:lnTo>
                    <a:pt x="914095" y="284035"/>
                  </a:lnTo>
                  <a:lnTo>
                    <a:pt x="913752" y="284099"/>
                  </a:lnTo>
                  <a:lnTo>
                    <a:pt x="913269" y="284276"/>
                  </a:lnTo>
                  <a:lnTo>
                    <a:pt x="913104" y="284327"/>
                  </a:lnTo>
                  <a:lnTo>
                    <a:pt x="911085" y="287350"/>
                  </a:lnTo>
                  <a:lnTo>
                    <a:pt x="911085" y="287528"/>
                  </a:lnTo>
                  <a:lnTo>
                    <a:pt x="911098" y="301625"/>
                  </a:lnTo>
                  <a:lnTo>
                    <a:pt x="896975" y="301625"/>
                  </a:lnTo>
                  <a:lnTo>
                    <a:pt x="896975" y="308686"/>
                  </a:lnTo>
                  <a:lnTo>
                    <a:pt x="911098" y="308686"/>
                  </a:lnTo>
                  <a:lnTo>
                    <a:pt x="911098" y="322783"/>
                  </a:lnTo>
                  <a:lnTo>
                    <a:pt x="918146" y="322783"/>
                  </a:lnTo>
                  <a:lnTo>
                    <a:pt x="918146" y="308686"/>
                  </a:lnTo>
                  <a:lnTo>
                    <a:pt x="932243" y="308686"/>
                  </a:lnTo>
                  <a:lnTo>
                    <a:pt x="932421" y="308686"/>
                  </a:lnTo>
                  <a:lnTo>
                    <a:pt x="932764" y="308648"/>
                  </a:lnTo>
                  <a:lnTo>
                    <a:pt x="935697" y="305841"/>
                  </a:lnTo>
                  <a:lnTo>
                    <a:pt x="935748" y="305676"/>
                  </a:lnTo>
                  <a:lnTo>
                    <a:pt x="935774" y="305320"/>
                  </a:lnTo>
                  <a:lnTo>
                    <a:pt x="935774" y="30497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054712" y="2481516"/>
              <a:ext cx="278765" cy="254000"/>
            </a:xfrm>
            <a:custGeom>
              <a:avLst/>
              <a:gdLst/>
              <a:ahLst/>
              <a:cxnLst/>
              <a:rect l="l" t="t" r="r" b="b"/>
              <a:pathLst>
                <a:path w="278764" h="254000">
                  <a:moveTo>
                    <a:pt x="10668" y="253085"/>
                  </a:moveTo>
                  <a:lnTo>
                    <a:pt x="7569" y="251294"/>
                  </a:lnTo>
                  <a:lnTo>
                    <a:pt x="7442" y="251536"/>
                  </a:lnTo>
                  <a:lnTo>
                    <a:pt x="7353" y="251866"/>
                  </a:lnTo>
                  <a:lnTo>
                    <a:pt x="7327" y="252044"/>
                  </a:lnTo>
                  <a:lnTo>
                    <a:pt x="7327" y="252298"/>
                  </a:lnTo>
                  <a:lnTo>
                    <a:pt x="7366" y="252564"/>
                  </a:lnTo>
                  <a:lnTo>
                    <a:pt x="7404" y="252742"/>
                  </a:lnTo>
                  <a:lnTo>
                    <a:pt x="7467" y="252907"/>
                  </a:lnTo>
                  <a:lnTo>
                    <a:pt x="7543" y="253060"/>
                  </a:lnTo>
                  <a:lnTo>
                    <a:pt x="7696" y="253288"/>
                  </a:lnTo>
                  <a:lnTo>
                    <a:pt x="7874" y="253479"/>
                  </a:lnTo>
                  <a:lnTo>
                    <a:pt x="8001" y="253593"/>
                  </a:lnTo>
                  <a:lnTo>
                    <a:pt x="8140" y="253707"/>
                  </a:lnTo>
                  <a:lnTo>
                    <a:pt x="8293" y="253796"/>
                  </a:lnTo>
                  <a:lnTo>
                    <a:pt x="8534" y="253885"/>
                  </a:lnTo>
                  <a:lnTo>
                    <a:pt x="8801" y="253949"/>
                  </a:lnTo>
                  <a:lnTo>
                    <a:pt x="8978" y="253974"/>
                  </a:lnTo>
                  <a:lnTo>
                    <a:pt x="9156" y="253987"/>
                  </a:lnTo>
                  <a:lnTo>
                    <a:pt x="9499" y="253936"/>
                  </a:lnTo>
                  <a:lnTo>
                    <a:pt x="9677" y="253898"/>
                  </a:lnTo>
                  <a:lnTo>
                    <a:pt x="9842" y="253834"/>
                  </a:lnTo>
                  <a:lnTo>
                    <a:pt x="9994" y="253758"/>
                  </a:lnTo>
                  <a:lnTo>
                    <a:pt x="10147" y="253669"/>
                  </a:lnTo>
                  <a:lnTo>
                    <a:pt x="10401" y="253441"/>
                  </a:lnTo>
                  <a:lnTo>
                    <a:pt x="10528" y="253314"/>
                  </a:lnTo>
                  <a:lnTo>
                    <a:pt x="10668" y="253085"/>
                  </a:lnTo>
                  <a:close/>
                </a:path>
                <a:path w="278764" h="254000">
                  <a:moveTo>
                    <a:pt x="19062" y="238061"/>
                  </a:moveTo>
                  <a:lnTo>
                    <a:pt x="19050" y="237883"/>
                  </a:lnTo>
                  <a:lnTo>
                    <a:pt x="19011" y="237705"/>
                  </a:lnTo>
                  <a:lnTo>
                    <a:pt x="18986" y="237540"/>
                  </a:lnTo>
                  <a:lnTo>
                    <a:pt x="18910" y="237375"/>
                  </a:lnTo>
                  <a:lnTo>
                    <a:pt x="18834" y="237223"/>
                  </a:lnTo>
                  <a:lnTo>
                    <a:pt x="18745" y="237070"/>
                  </a:lnTo>
                  <a:lnTo>
                    <a:pt x="18630" y="236931"/>
                  </a:lnTo>
                  <a:lnTo>
                    <a:pt x="18453" y="236740"/>
                  </a:lnTo>
                  <a:lnTo>
                    <a:pt x="18237" y="236575"/>
                  </a:lnTo>
                  <a:lnTo>
                    <a:pt x="18097" y="236486"/>
                  </a:lnTo>
                  <a:lnTo>
                    <a:pt x="17932" y="236423"/>
                  </a:lnTo>
                  <a:lnTo>
                    <a:pt x="17754" y="236372"/>
                  </a:lnTo>
                  <a:lnTo>
                    <a:pt x="17500" y="236321"/>
                  </a:lnTo>
                  <a:lnTo>
                    <a:pt x="17157" y="236296"/>
                  </a:lnTo>
                  <a:lnTo>
                    <a:pt x="16891" y="236334"/>
                  </a:lnTo>
                  <a:lnTo>
                    <a:pt x="16713" y="236397"/>
                  </a:lnTo>
                  <a:lnTo>
                    <a:pt x="16548" y="236448"/>
                  </a:lnTo>
                  <a:lnTo>
                    <a:pt x="16395" y="236524"/>
                  </a:lnTo>
                  <a:lnTo>
                    <a:pt x="16243" y="236613"/>
                  </a:lnTo>
                  <a:lnTo>
                    <a:pt x="16116" y="236728"/>
                  </a:lnTo>
                  <a:lnTo>
                    <a:pt x="15976" y="236842"/>
                  </a:lnTo>
                  <a:lnTo>
                    <a:pt x="15862" y="236969"/>
                  </a:lnTo>
                  <a:lnTo>
                    <a:pt x="15760" y="237121"/>
                  </a:lnTo>
                  <a:lnTo>
                    <a:pt x="18821" y="238988"/>
                  </a:lnTo>
                  <a:lnTo>
                    <a:pt x="18935" y="238747"/>
                  </a:lnTo>
                  <a:lnTo>
                    <a:pt x="18999" y="238582"/>
                  </a:lnTo>
                  <a:lnTo>
                    <a:pt x="19037" y="238417"/>
                  </a:lnTo>
                  <a:lnTo>
                    <a:pt x="19050" y="238239"/>
                  </a:lnTo>
                  <a:lnTo>
                    <a:pt x="19062" y="238061"/>
                  </a:lnTo>
                  <a:close/>
                </a:path>
                <a:path w="278764" h="254000">
                  <a:moveTo>
                    <a:pt x="25857" y="185788"/>
                  </a:moveTo>
                  <a:lnTo>
                    <a:pt x="22606" y="180149"/>
                  </a:lnTo>
                  <a:lnTo>
                    <a:pt x="22440" y="180047"/>
                  </a:lnTo>
                  <a:lnTo>
                    <a:pt x="22288" y="179997"/>
                  </a:lnTo>
                  <a:lnTo>
                    <a:pt x="22288" y="185839"/>
                  </a:lnTo>
                  <a:lnTo>
                    <a:pt x="22275" y="186143"/>
                  </a:lnTo>
                  <a:lnTo>
                    <a:pt x="19227" y="189001"/>
                  </a:lnTo>
                  <a:lnTo>
                    <a:pt x="18618" y="188950"/>
                  </a:lnTo>
                  <a:lnTo>
                    <a:pt x="16065" y="185940"/>
                  </a:lnTo>
                  <a:lnTo>
                    <a:pt x="16078" y="185623"/>
                  </a:lnTo>
                  <a:lnTo>
                    <a:pt x="18986" y="182791"/>
                  </a:lnTo>
                  <a:lnTo>
                    <a:pt x="19126" y="182765"/>
                  </a:lnTo>
                  <a:lnTo>
                    <a:pt x="19735" y="182829"/>
                  </a:lnTo>
                  <a:lnTo>
                    <a:pt x="20320" y="182994"/>
                  </a:lnTo>
                  <a:lnTo>
                    <a:pt x="20650" y="183159"/>
                  </a:lnTo>
                  <a:lnTo>
                    <a:pt x="22288" y="185839"/>
                  </a:lnTo>
                  <a:lnTo>
                    <a:pt x="22288" y="179997"/>
                  </a:lnTo>
                  <a:lnTo>
                    <a:pt x="21640" y="179654"/>
                  </a:lnTo>
                  <a:lnTo>
                    <a:pt x="21005" y="179438"/>
                  </a:lnTo>
                  <a:lnTo>
                    <a:pt x="20383" y="179298"/>
                  </a:lnTo>
                  <a:lnTo>
                    <a:pt x="20053" y="179247"/>
                  </a:lnTo>
                  <a:lnTo>
                    <a:pt x="19062" y="179197"/>
                  </a:lnTo>
                  <a:lnTo>
                    <a:pt x="18415" y="179235"/>
                  </a:lnTo>
                  <a:lnTo>
                    <a:pt x="12496" y="185991"/>
                  </a:lnTo>
                  <a:lnTo>
                    <a:pt x="12522" y="186639"/>
                  </a:lnTo>
                  <a:lnTo>
                    <a:pt x="14782" y="190893"/>
                  </a:lnTo>
                  <a:lnTo>
                    <a:pt x="15024" y="191122"/>
                  </a:lnTo>
                  <a:lnTo>
                    <a:pt x="15544" y="191503"/>
                  </a:lnTo>
                  <a:lnTo>
                    <a:pt x="15836" y="191668"/>
                  </a:lnTo>
                  <a:lnTo>
                    <a:pt x="16129" y="191846"/>
                  </a:lnTo>
                  <a:lnTo>
                    <a:pt x="19291" y="192570"/>
                  </a:lnTo>
                  <a:lnTo>
                    <a:pt x="19621" y="192544"/>
                  </a:lnTo>
                  <a:lnTo>
                    <a:pt x="19951" y="192544"/>
                  </a:lnTo>
                  <a:lnTo>
                    <a:pt x="25844" y="186436"/>
                  </a:lnTo>
                  <a:lnTo>
                    <a:pt x="25857" y="185788"/>
                  </a:lnTo>
                  <a:close/>
                </a:path>
                <a:path w="278764" h="254000">
                  <a:moveTo>
                    <a:pt x="30530" y="215112"/>
                  </a:moveTo>
                  <a:lnTo>
                    <a:pt x="26428" y="212763"/>
                  </a:lnTo>
                  <a:lnTo>
                    <a:pt x="27990" y="210070"/>
                  </a:lnTo>
                  <a:lnTo>
                    <a:pt x="28105" y="209829"/>
                  </a:lnTo>
                  <a:lnTo>
                    <a:pt x="28168" y="209664"/>
                  </a:lnTo>
                  <a:lnTo>
                    <a:pt x="28206" y="209499"/>
                  </a:lnTo>
                  <a:lnTo>
                    <a:pt x="28219" y="209321"/>
                  </a:lnTo>
                  <a:lnTo>
                    <a:pt x="28232" y="209143"/>
                  </a:lnTo>
                  <a:lnTo>
                    <a:pt x="28219" y="208978"/>
                  </a:lnTo>
                  <a:lnTo>
                    <a:pt x="28181" y="208800"/>
                  </a:lnTo>
                  <a:lnTo>
                    <a:pt x="28155" y="208622"/>
                  </a:lnTo>
                  <a:lnTo>
                    <a:pt x="28092" y="208457"/>
                  </a:lnTo>
                  <a:lnTo>
                    <a:pt x="28003" y="208305"/>
                  </a:lnTo>
                  <a:lnTo>
                    <a:pt x="27914" y="208153"/>
                  </a:lnTo>
                  <a:lnTo>
                    <a:pt x="27800" y="208013"/>
                  </a:lnTo>
                  <a:lnTo>
                    <a:pt x="27686" y="207886"/>
                  </a:lnTo>
                  <a:lnTo>
                    <a:pt x="27559" y="207772"/>
                  </a:lnTo>
                  <a:lnTo>
                    <a:pt x="27419" y="207670"/>
                  </a:lnTo>
                  <a:lnTo>
                    <a:pt x="27266" y="207581"/>
                  </a:lnTo>
                  <a:lnTo>
                    <a:pt x="27101" y="207505"/>
                  </a:lnTo>
                  <a:lnTo>
                    <a:pt x="26924" y="207454"/>
                  </a:lnTo>
                  <a:lnTo>
                    <a:pt x="26758" y="207403"/>
                  </a:lnTo>
                  <a:lnTo>
                    <a:pt x="26581" y="207391"/>
                  </a:lnTo>
                  <a:lnTo>
                    <a:pt x="26403" y="207378"/>
                  </a:lnTo>
                  <a:lnTo>
                    <a:pt x="26225" y="207391"/>
                  </a:lnTo>
                  <a:lnTo>
                    <a:pt x="26060" y="207429"/>
                  </a:lnTo>
                  <a:lnTo>
                    <a:pt x="25895" y="207467"/>
                  </a:lnTo>
                  <a:lnTo>
                    <a:pt x="25095" y="208000"/>
                  </a:lnTo>
                  <a:lnTo>
                    <a:pt x="24930" y="208203"/>
                  </a:lnTo>
                  <a:lnTo>
                    <a:pt x="23329" y="210972"/>
                  </a:lnTo>
                  <a:lnTo>
                    <a:pt x="19240" y="208610"/>
                  </a:lnTo>
                  <a:lnTo>
                    <a:pt x="18999" y="208470"/>
                  </a:lnTo>
                  <a:lnTo>
                    <a:pt x="18834" y="208432"/>
                  </a:lnTo>
                  <a:lnTo>
                    <a:pt x="18656" y="208381"/>
                  </a:lnTo>
                  <a:lnTo>
                    <a:pt x="18478" y="208356"/>
                  </a:lnTo>
                  <a:lnTo>
                    <a:pt x="18237" y="208356"/>
                  </a:lnTo>
                  <a:lnTo>
                    <a:pt x="17957" y="208394"/>
                  </a:lnTo>
                  <a:lnTo>
                    <a:pt x="17792" y="208432"/>
                  </a:lnTo>
                  <a:lnTo>
                    <a:pt x="16802" y="209257"/>
                  </a:lnTo>
                  <a:lnTo>
                    <a:pt x="16649" y="209562"/>
                  </a:lnTo>
                  <a:lnTo>
                    <a:pt x="16560" y="209918"/>
                  </a:lnTo>
                  <a:lnTo>
                    <a:pt x="16548" y="210261"/>
                  </a:lnTo>
                  <a:lnTo>
                    <a:pt x="16586" y="210527"/>
                  </a:lnTo>
                  <a:lnTo>
                    <a:pt x="16649" y="210705"/>
                  </a:lnTo>
                  <a:lnTo>
                    <a:pt x="16700" y="210870"/>
                  </a:lnTo>
                  <a:lnTo>
                    <a:pt x="16776" y="211023"/>
                  </a:lnTo>
                  <a:lnTo>
                    <a:pt x="16865" y="211175"/>
                  </a:lnTo>
                  <a:lnTo>
                    <a:pt x="17094" y="211429"/>
                  </a:lnTo>
                  <a:lnTo>
                    <a:pt x="17221" y="211556"/>
                  </a:lnTo>
                  <a:lnTo>
                    <a:pt x="17360" y="211658"/>
                  </a:lnTo>
                  <a:lnTo>
                    <a:pt x="21539" y="214071"/>
                  </a:lnTo>
                  <a:lnTo>
                    <a:pt x="17919" y="220345"/>
                  </a:lnTo>
                  <a:lnTo>
                    <a:pt x="3073" y="204990"/>
                  </a:lnTo>
                  <a:lnTo>
                    <a:pt x="2806" y="204762"/>
                  </a:lnTo>
                  <a:lnTo>
                    <a:pt x="2578" y="204622"/>
                  </a:lnTo>
                  <a:lnTo>
                    <a:pt x="2247" y="204495"/>
                  </a:lnTo>
                  <a:lnTo>
                    <a:pt x="1828" y="204431"/>
                  </a:lnTo>
                  <a:lnTo>
                    <a:pt x="1473" y="204470"/>
                  </a:lnTo>
                  <a:lnTo>
                    <a:pt x="1206" y="204546"/>
                  </a:lnTo>
                  <a:lnTo>
                    <a:pt x="1041" y="204597"/>
                  </a:lnTo>
                  <a:lnTo>
                    <a:pt x="901" y="204685"/>
                  </a:lnTo>
                  <a:lnTo>
                    <a:pt x="749" y="204774"/>
                  </a:lnTo>
                  <a:lnTo>
                    <a:pt x="533" y="204939"/>
                  </a:lnTo>
                  <a:lnTo>
                    <a:pt x="368" y="205143"/>
                  </a:lnTo>
                  <a:lnTo>
                    <a:pt x="254" y="205282"/>
                  </a:lnTo>
                  <a:lnTo>
                    <a:pt x="190" y="205447"/>
                  </a:lnTo>
                  <a:lnTo>
                    <a:pt x="101" y="205600"/>
                  </a:lnTo>
                  <a:lnTo>
                    <a:pt x="63" y="205778"/>
                  </a:lnTo>
                  <a:lnTo>
                    <a:pt x="0" y="206121"/>
                  </a:lnTo>
                  <a:lnTo>
                    <a:pt x="0" y="206298"/>
                  </a:lnTo>
                  <a:lnTo>
                    <a:pt x="12" y="206476"/>
                  </a:lnTo>
                  <a:lnTo>
                    <a:pt x="38" y="206641"/>
                  </a:lnTo>
                  <a:lnTo>
                    <a:pt x="88" y="206806"/>
                  </a:lnTo>
                  <a:lnTo>
                    <a:pt x="152" y="206984"/>
                  </a:lnTo>
                  <a:lnTo>
                    <a:pt x="241" y="207137"/>
                  </a:lnTo>
                  <a:lnTo>
                    <a:pt x="431" y="207416"/>
                  </a:lnTo>
                  <a:lnTo>
                    <a:pt x="16979" y="224523"/>
                  </a:lnTo>
                  <a:lnTo>
                    <a:pt x="17132" y="224675"/>
                  </a:lnTo>
                  <a:lnTo>
                    <a:pt x="17310" y="224802"/>
                  </a:lnTo>
                  <a:lnTo>
                    <a:pt x="17462" y="224878"/>
                  </a:lnTo>
                  <a:lnTo>
                    <a:pt x="17627" y="224955"/>
                  </a:lnTo>
                  <a:lnTo>
                    <a:pt x="17792" y="225005"/>
                  </a:lnTo>
                  <a:lnTo>
                    <a:pt x="17970" y="225044"/>
                  </a:lnTo>
                  <a:lnTo>
                    <a:pt x="18135" y="225082"/>
                  </a:lnTo>
                  <a:lnTo>
                    <a:pt x="18402" y="225082"/>
                  </a:lnTo>
                  <a:lnTo>
                    <a:pt x="18656" y="225031"/>
                  </a:lnTo>
                  <a:lnTo>
                    <a:pt x="18808" y="224993"/>
                  </a:lnTo>
                  <a:lnTo>
                    <a:pt x="18948" y="224955"/>
                  </a:lnTo>
                  <a:lnTo>
                    <a:pt x="19151" y="224853"/>
                  </a:lnTo>
                  <a:lnTo>
                    <a:pt x="19304" y="224764"/>
                  </a:lnTo>
                  <a:lnTo>
                    <a:pt x="19443" y="224650"/>
                  </a:lnTo>
                  <a:lnTo>
                    <a:pt x="19570" y="224523"/>
                  </a:lnTo>
                  <a:lnTo>
                    <a:pt x="19685" y="224396"/>
                  </a:lnTo>
                  <a:lnTo>
                    <a:pt x="19773" y="224269"/>
                  </a:lnTo>
                  <a:lnTo>
                    <a:pt x="24638" y="215861"/>
                  </a:lnTo>
                  <a:lnTo>
                    <a:pt x="28727" y="218211"/>
                  </a:lnTo>
                  <a:lnTo>
                    <a:pt x="30530" y="215112"/>
                  </a:lnTo>
                  <a:close/>
                </a:path>
                <a:path w="278764" h="254000">
                  <a:moveTo>
                    <a:pt x="31432" y="216547"/>
                  </a:moveTo>
                  <a:lnTo>
                    <a:pt x="31381" y="216281"/>
                  </a:lnTo>
                  <a:lnTo>
                    <a:pt x="31280" y="215938"/>
                  </a:lnTo>
                  <a:lnTo>
                    <a:pt x="31203" y="215785"/>
                  </a:lnTo>
                  <a:lnTo>
                    <a:pt x="31115" y="215633"/>
                  </a:lnTo>
                  <a:lnTo>
                    <a:pt x="31000" y="215506"/>
                  </a:lnTo>
                  <a:lnTo>
                    <a:pt x="30746" y="215252"/>
                  </a:lnTo>
                  <a:lnTo>
                    <a:pt x="30607" y="215150"/>
                  </a:lnTo>
                  <a:lnTo>
                    <a:pt x="28740" y="218211"/>
                  </a:lnTo>
                  <a:lnTo>
                    <a:pt x="29489" y="218452"/>
                  </a:lnTo>
                  <a:lnTo>
                    <a:pt x="29743" y="218452"/>
                  </a:lnTo>
                  <a:lnTo>
                    <a:pt x="30022" y="218414"/>
                  </a:lnTo>
                  <a:lnTo>
                    <a:pt x="30187" y="218376"/>
                  </a:lnTo>
                  <a:lnTo>
                    <a:pt x="31178" y="217551"/>
                  </a:lnTo>
                  <a:lnTo>
                    <a:pt x="31305" y="217322"/>
                  </a:lnTo>
                  <a:lnTo>
                    <a:pt x="31356" y="217144"/>
                  </a:lnTo>
                  <a:lnTo>
                    <a:pt x="31394" y="216979"/>
                  </a:lnTo>
                  <a:lnTo>
                    <a:pt x="31432" y="216801"/>
                  </a:lnTo>
                  <a:lnTo>
                    <a:pt x="31432" y="216547"/>
                  </a:lnTo>
                  <a:close/>
                </a:path>
                <a:path w="278764" h="254000">
                  <a:moveTo>
                    <a:pt x="56883" y="172542"/>
                  </a:moveTo>
                  <a:lnTo>
                    <a:pt x="56870" y="172377"/>
                  </a:lnTo>
                  <a:lnTo>
                    <a:pt x="56832" y="172199"/>
                  </a:lnTo>
                  <a:lnTo>
                    <a:pt x="56794" y="172021"/>
                  </a:lnTo>
                  <a:lnTo>
                    <a:pt x="56730" y="171856"/>
                  </a:lnTo>
                  <a:lnTo>
                    <a:pt x="56654" y="171704"/>
                  </a:lnTo>
                  <a:lnTo>
                    <a:pt x="56565" y="171551"/>
                  </a:lnTo>
                  <a:lnTo>
                    <a:pt x="56451" y="171411"/>
                  </a:lnTo>
                  <a:lnTo>
                    <a:pt x="56273" y="171234"/>
                  </a:lnTo>
                  <a:lnTo>
                    <a:pt x="56057" y="171056"/>
                  </a:lnTo>
                  <a:lnTo>
                    <a:pt x="55905" y="170980"/>
                  </a:lnTo>
                  <a:lnTo>
                    <a:pt x="55740" y="170903"/>
                  </a:lnTo>
                  <a:lnTo>
                    <a:pt x="55575" y="170853"/>
                  </a:lnTo>
                  <a:lnTo>
                    <a:pt x="55410" y="170815"/>
                  </a:lnTo>
                  <a:lnTo>
                    <a:pt x="55232" y="170789"/>
                  </a:lnTo>
                  <a:lnTo>
                    <a:pt x="55054" y="170776"/>
                  </a:lnTo>
                  <a:lnTo>
                    <a:pt x="54711" y="170827"/>
                  </a:lnTo>
                  <a:lnTo>
                    <a:pt x="53746" y="171399"/>
                  </a:lnTo>
                  <a:lnTo>
                    <a:pt x="53530" y="171678"/>
                  </a:lnTo>
                  <a:lnTo>
                    <a:pt x="50330" y="177241"/>
                  </a:lnTo>
                  <a:lnTo>
                    <a:pt x="46736" y="179679"/>
                  </a:lnTo>
                  <a:lnTo>
                    <a:pt x="46494" y="179679"/>
                  </a:lnTo>
                  <a:lnTo>
                    <a:pt x="46253" y="179705"/>
                  </a:lnTo>
                  <a:lnTo>
                    <a:pt x="43891" y="179108"/>
                  </a:lnTo>
                  <a:lnTo>
                    <a:pt x="43764" y="179044"/>
                  </a:lnTo>
                  <a:lnTo>
                    <a:pt x="29933" y="171056"/>
                  </a:lnTo>
                  <a:lnTo>
                    <a:pt x="29705" y="170916"/>
                  </a:lnTo>
                  <a:lnTo>
                    <a:pt x="27343" y="166890"/>
                  </a:lnTo>
                  <a:lnTo>
                    <a:pt x="27368" y="166192"/>
                  </a:lnTo>
                  <a:lnTo>
                    <a:pt x="31242" y="158813"/>
                  </a:lnTo>
                  <a:lnTo>
                    <a:pt x="31356" y="158572"/>
                  </a:lnTo>
                  <a:lnTo>
                    <a:pt x="31457" y="158242"/>
                  </a:lnTo>
                  <a:lnTo>
                    <a:pt x="31470" y="158064"/>
                  </a:lnTo>
                  <a:lnTo>
                    <a:pt x="31483" y="157886"/>
                  </a:lnTo>
                  <a:lnTo>
                    <a:pt x="31470" y="157708"/>
                  </a:lnTo>
                  <a:lnTo>
                    <a:pt x="31432" y="157530"/>
                  </a:lnTo>
                  <a:lnTo>
                    <a:pt x="31407" y="157365"/>
                  </a:lnTo>
                  <a:lnTo>
                    <a:pt x="30581" y="156375"/>
                  </a:lnTo>
                  <a:lnTo>
                    <a:pt x="30340" y="156248"/>
                  </a:lnTo>
                  <a:lnTo>
                    <a:pt x="29997" y="156146"/>
                  </a:lnTo>
                  <a:lnTo>
                    <a:pt x="29832" y="156121"/>
                  </a:lnTo>
                  <a:lnTo>
                    <a:pt x="29565" y="156121"/>
                  </a:lnTo>
                  <a:lnTo>
                    <a:pt x="29311" y="156159"/>
                  </a:lnTo>
                  <a:lnTo>
                    <a:pt x="28968" y="156260"/>
                  </a:lnTo>
                  <a:lnTo>
                    <a:pt x="28816" y="156349"/>
                  </a:lnTo>
                  <a:lnTo>
                    <a:pt x="28663" y="156438"/>
                  </a:lnTo>
                  <a:lnTo>
                    <a:pt x="28397" y="156667"/>
                  </a:lnTo>
                  <a:lnTo>
                    <a:pt x="28282" y="156794"/>
                  </a:lnTo>
                  <a:lnTo>
                    <a:pt x="23749" y="166954"/>
                  </a:lnTo>
                  <a:lnTo>
                    <a:pt x="23799" y="167767"/>
                  </a:lnTo>
                  <a:lnTo>
                    <a:pt x="26593" y="173062"/>
                  </a:lnTo>
                  <a:lnTo>
                    <a:pt x="26885" y="173342"/>
                  </a:lnTo>
                  <a:lnTo>
                    <a:pt x="27559" y="173812"/>
                  </a:lnTo>
                  <a:lnTo>
                    <a:pt x="27901" y="174015"/>
                  </a:lnTo>
                  <a:lnTo>
                    <a:pt x="46316" y="183286"/>
                  </a:lnTo>
                  <a:lnTo>
                    <a:pt x="46736" y="183248"/>
                  </a:lnTo>
                  <a:lnTo>
                    <a:pt x="47129" y="183235"/>
                  </a:lnTo>
                  <a:lnTo>
                    <a:pt x="52425" y="180441"/>
                  </a:lnTo>
                  <a:lnTo>
                    <a:pt x="52705" y="180149"/>
                  </a:lnTo>
                  <a:lnTo>
                    <a:pt x="53174" y="179476"/>
                  </a:lnTo>
                  <a:lnTo>
                    <a:pt x="53238" y="179349"/>
                  </a:lnTo>
                  <a:lnTo>
                    <a:pt x="53378" y="179120"/>
                  </a:lnTo>
                  <a:lnTo>
                    <a:pt x="53505" y="178879"/>
                  </a:lnTo>
                  <a:lnTo>
                    <a:pt x="56642" y="173482"/>
                  </a:lnTo>
                  <a:lnTo>
                    <a:pt x="55333" y="172732"/>
                  </a:lnTo>
                  <a:lnTo>
                    <a:pt x="56629" y="173469"/>
                  </a:lnTo>
                  <a:lnTo>
                    <a:pt x="56781" y="173164"/>
                  </a:lnTo>
                  <a:lnTo>
                    <a:pt x="56857" y="172897"/>
                  </a:lnTo>
                  <a:lnTo>
                    <a:pt x="56870" y="172720"/>
                  </a:lnTo>
                  <a:lnTo>
                    <a:pt x="56883" y="172542"/>
                  </a:lnTo>
                  <a:close/>
                </a:path>
                <a:path w="278764" h="254000">
                  <a:moveTo>
                    <a:pt x="184023" y="38061"/>
                  </a:moveTo>
                  <a:lnTo>
                    <a:pt x="180962" y="36207"/>
                  </a:lnTo>
                  <a:lnTo>
                    <a:pt x="180835" y="36423"/>
                  </a:lnTo>
                  <a:lnTo>
                    <a:pt x="180771" y="36588"/>
                  </a:lnTo>
                  <a:lnTo>
                    <a:pt x="180746" y="36766"/>
                  </a:lnTo>
                  <a:lnTo>
                    <a:pt x="180721" y="36944"/>
                  </a:lnTo>
                  <a:lnTo>
                    <a:pt x="180695" y="37109"/>
                  </a:lnTo>
                  <a:lnTo>
                    <a:pt x="180708" y="37287"/>
                  </a:lnTo>
                  <a:lnTo>
                    <a:pt x="180746" y="37553"/>
                  </a:lnTo>
                  <a:lnTo>
                    <a:pt x="180822" y="37807"/>
                  </a:lnTo>
                  <a:lnTo>
                    <a:pt x="180911" y="37973"/>
                  </a:lnTo>
                  <a:lnTo>
                    <a:pt x="181051" y="38188"/>
                  </a:lnTo>
                  <a:lnTo>
                    <a:pt x="181216" y="38379"/>
                  </a:lnTo>
                  <a:lnTo>
                    <a:pt x="181343" y="38506"/>
                  </a:lnTo>
                  <a:lnTo>
                    <a:pt x="181483" y="38608"/>
                  </a:lnTo>
                  <a:lnTo>
                    <a:pt x="181800" y="38785"/>
                  </a:lnTo>
                  <a:lnTo>
                    <a:pt x="181965" y="38849"/>
                  </a:lnTo>
                  <a:lnTo>
                    <a:pt x="182130" y="38874"/>
                  </a:lnTo>
                  <a:lnTo>
                    <a:pt x="182308" y="38912"/>
                  </a:lnTo>
                  <a:lnTo>
                    <a:pt x="182486" y="38925"/>
                  </a:lnTo>
                  <a:lnTo>
                    <a:pt x="182651" y="38912"/>
                  </a:lnTo>
                  <a:lnTo>
                    <a:pt x="182829" y="38887"/>
                  </a:lnTo>
                  <a:lnTo>
                    <a:pt x="183007" y="38862"/>
                  </a:lnTo>
                  <a:lnTo>
                    <a:pt x="183172" y="38798"/>
                  </a:lnTo>
                  <a:lnTo>
                    <a:pt x="183324" y="38722"/>
                  </a:lnTo>
                  <a:lnTo>
                    <a:pt x="183476" y="38633"/>
                  </a:lnTo>
                  <a:lnTo>
                    <a:pt x="183616" y="38531"/>
                  </a:lnTo>
                  <a:lnTo>
                    <a:pt x="183756" y="38417"/>
                  </a:lnTo>
                  <a:lnTo>
                    <a:pt x="183870" y="38290"/>
                  </a:lnTo>
                  <a:lnTo>
                    <a:pt x="184023" y="38061"/>
                  </a:lnTo>
                  <a:close/>
                </a:path>
                <a:path w="278764" h="254000">
                  <a:moveTo>
                    <a:pt x="206222" y="54673"/>
                  </a:moveTo>
                  <a:lnTo>
                    <a:pt x="204990" y="51308"/>
                  </a:lnTo>
                  <a:lnTo>
                    <a:pt x="199021" y="53492"/>
                  </a:lnTo>
                  <a:lnTo>
                    <a:pt x="189674" y="27787"/>
                  </a:lnTo>
                  <a:lnTo>
                    <a:pt x="189611" y="27609"/>
                  </a:lnTo>
                  <a:lnTo>
                    <a:pt x="189560" y="27470"/>
                  </a:lnTo>
                  <a:lnTo>
                    <a:pt x="189458" y="27292"/>
                  </a:lnTo>
                  <a:lnTo>
                    <a:pt x="189318" y="27114"/>
                  </a:lnTo>
                  <a:lnTo>
                    <a:pt x="189179" y="26962"/>
                  </a:lnTo>
                  <a:lnTo>
                    <a:pt x="189052" y="26822"/>
                  </a:lnTo>
                  <a:lnTo>
                    <a:pt x="188912" y="26720"/>
                  </a:lnTo>
                  <a:lnTo>
                    <a:pt x="188785" y="26644"/>
                  </a:lnTo>
                  <a:lnTo>
                    <a:pt x="188620" y="26568"/>
                  </a:lnTo>
                  <a:lnTo>
                    <a:pt x="188455" y="26504"/>
                  </a:lnTo>
                  <a:lnTo>
                    <a:pt x="188290" y="26466"/>
                  </a:lnTo>
                  <a:lnTo>
                    <a:pt x="188137" y="26454"/>
                  </a:lnTo>
                  <a:lnTo>
                    <a:pt x="187998" y="26428"/>
                  </a:lnTo>
                  <a:lnTo>
                    <a:pt x="187858" y="26428"/>
                  </a:lnTo>
                  <a:lnTo>
                    <a:pt x="187731" y="26441"/>
                  </a:lnTo>
                  <a:lnTo>
                    <a:pt x="187566" y="26454"/>
                  </a:lnTo>
                  <a:lnTo>
                    <a:pt x="187388" y="26492"/>
                  </a:lnTo>
                  <a:lnTo>
                    <a:pt x="187248" y="26555"/>
                  </a:lnTo>
                  <a:lnTo>
                    <a:pt x="187071" y="26631"/>
                  </a:lnTo>
                  <a:lnTo>
                    <a:pt x="186944" y="26720"/>
                  </a:lnTo>
                  <a:lnTo>
                    <a:pt x="186766" y="26835"/>
                  </a:lnTo>
                  <a:lnTo>
                    <a:pt x="186524" y="27089"/>
                  </a:lnTo>
                  <a:lnTo>
                    <a:pt x="186423" y="27228"/>
                  </a:lnTo>
                  <a:lnTo>
                    <a:pt x="186321" y="27368"/>
                  </a:lnTo>
                  <a:lnTo>
                    <a:pt x="180962" y="36195"/>
                  </a:lnTo>
                  <a:lnTo>
                    <a:pt x="184035" y="38049"/>
                  </a:lnTo>
                  <a:lnTo>
                    <a:pt x="187502" y="32346"/>
                  </a:lnTo>
                  <a:lnTo>
                    <a:pt x="195643" y="54711"/>
                  </a:lnTo>
                  <a:lnTo>
                    <a:pt x="189687" y="56883"/>
                  </a:lnTo>
                  <a:lnTo>
                    <a:pt x="189445" y="56984"/>
                  </a:lnTo>
                  <a:lnTo>
                    <a:pt x="189166" y="57175"/>
                  </a:lnTo>
                  <a:lnTo>
                    <a:pt x="188912" y="57442"/>
                  </a:lnTo>
                  <a:lnTo>
                    <a:pt x="188810" y="57581"/>
                  </a:lnTo>
                  <a:lnTo>
                    <a:pt x="188709" y="57734"/>
                  </a:lnTo>
                  <a:lnTo>
                    <a:pt x="188658" y="57886"/>
                  </a:lnTo>
                  <a:lnTo>
                    <a:pt x="188582" y="58051"/>
                  </a:lnTo>
                  <a:lnTo>
                    <a:pt x="188544" y="58229"/>
                  </a:lnTo>
                  <a:lnTo>
                    <a:pt x="188518" y="58496"/>
                  </a:lnTo>
                  <a:lnTo>
                    <a:pt x="188531" y="58750"/>
                  </a:lnTo>
                  <a:lnTo>
                    <a:pt x="189242" y="60007"/>
                  </a:lnTo>
                  <a:lnTo>
                    <a:pt x="189458" y="60159"/>
                  </a:lnTo>
                  <a:lnTo>
                    <a:pt x="189636" y="60236"/>
                  </a:lnTo>
                  <a:lnTo>
                    <a:pt x="189890" y="60312"/>
                  </a:lnTo>
                  <a:lnTo>
                    <a:pt x="190131" y="60350"/>
                  </a:lnTo>
                  <a:lnTo>
                    <a:pt x="190487" y="60350"/>
                  </a:lnTo>
                  <a:lnTo>
                    <a:pt x="190665" y="60325"/>
                  </a:lnTo>
                  <a:lnTo>
                    <a:pt x="190830" y="60286"/>
                  </a:lnTo>
                  <a:lnTo>
                    <a:pt x="198501" y="57492"/>
                  </a:lnTo>
                  <a:lnTo>
                    <a:pt x="198666" y="57429"/>
                  </a:lnTo>
                  <a:lnTo>
                    <a:pt x="206222" y="54673"/>
                  </a:lnTo>
                  <a:close/>
                </a:path>
                <a:path w="278764" h="254000">
                  <a:moveTo>
                    <a:pt x="207403" y="52984"/>
                  </a:moveTo>
                  <a:lnTo>
                    <a:pt x="207391" y="52806"/>
                  </a:lnTo>
                  <a:lnTo>
                    <a:pt x="207378" y="52641"/>
                  </a:lnTo>
                  <a:lnTo>
                    <a:pt x="207098" y="51981"/>
                  </a:lnTo>
                  <a:lnTo>
                    <a:pt x="206997" y="51841"/>
                  </a:lnTo>
                  <a:lnTo>
                    <a:pt x="206743" y="51587"/>
                  </a:lnTo>
                  <a:lnTo>
                    <a:pt x="206603" y="51498"/>
                  </a:lnTo>
                  <a:lnTo>
                    <a:pt x="206463" y="51396"/>
                  </a:lnTo>
                  <a:lnTo>
                    <a:pt x="206146" y="51269"/>
                  </a:lnTo>
                  <a:lnTo>
                    <a:pt x="205968" y="51231"/>
                  </a:lnTo>
                  <a:lnTo>
                    <a:pt x="205790" y="51206"/>
                  </a:lnTo>
                  <a:lnTo>
                    <a:pt x="205435" y="51206"/>
                  </a:lnTo>
                  <a:lnTo>
                    <a:pt x="205257" y="51231"/>
                  </a:lnTo>
                  <a:lnTo>
                    <a:pt x="205003" y="51308"/>
                  </a:lnTo>
                  <a:lnTo>
                    <a:pt x="206222" y="54673"/>
                  </a:lnTo>
                  <a:lnTo>
                    <a:pt x="206476" y="54571"/>
                  </a:lnTo>
                  <a:lnTo>
                    <a:pt x="206629" y="54483"/>
                  </a:lnTo>
                  <a:lnTo>
                    <a:pt x="206832" y="54317"/>
                  </a:lnTo>
                  <a:lnTo>
                    <a:pt x="207022" y="54127"/>
                  </a:lnTo>
                  <a:lnTo>
                    <a:pt x="207111" y="53987"/>
                  </a:lnTo>
                  <a:lnTo>
                    <a:pt x="207213" y="53822"/>
                  </a:lnTo>
                  <a:lnTo>
                    <a:pt x="207264" y="53670"/>
                  </a:lnTo>
                  <a:lnTo>
                    <a:pt x="207365" y="53416"/>
                  </a:lnTo>
                  <a:lnTo>
                    <a:pt x="207391" y="53162"/>
                  </a:lnTo>
                  <a:lnTo>
                    <a:pt x="207403" y="52984"/>
                  </a:lnTo>
                  <a:close/>
                </a:path>
                <a:path w="278764" h="254000">
                  <a:moveTo>
                    <a:pt x="232359" y="34582"/>
                  </a:moveTo>
                  <a:lnTo>
                    <a:pt x="232257" y="34340"/>
                  </a:lnTo>
                  <a:lnTo>
                    <a:pt x="232194" y="34137"/>
                  </a:lnTo>
                  <a:lnTo>
                    <a:pt x="231749" y="33248"/>
                  </a:lnTo>
                  <a:lnTo>
                    <a:pt x="225221" y="28308"/>
                  </a:lnTo>
                  <a:lnTo>
                    <a:pt x="225348" y="28092"/>
                  </a:lnTo>
                  <a:lnTo>
                    <a:pt x="226314" y="24155"/>
                  </a:lnTo>
                  <a:lnTo>
                    <a:pt x="226263" y="23355"/>
                  </a:lnTo>
                  <a:lnTo>
                    <a:pt x="226136" y="22555"/>
                  </a:lnTo>
                  <a:lnTo>
                    <a:pt x="225945" y="21755"/>
                  </a:lnTo>
                  <a:lnTo>
                    <a:pt x="225882" y="21628"/>
                  </a:lnTo>
                  <a:lnTo>
                    <a:pt x="225806" y="21374"/>
                  </a:lnTo>
                  <a:lnTo>
                    <a:pt x="222440" y="22593"/>
                  </a:lnTo>
                  <a:lnTo>
                    <a:pt x="222478" y="22733"/>
                  </a:lnTo>
                  <a:lnTo>
                    <a:pt x="222643" y="23266"/>
                  </a:lnTo>
                  <a:lnTo>
                    <a:pt x="222719" y="24180"/>
                  </a:lnTo>
                  <a:lnTo>
                    <a:pt x="222643" y="25107"/>
                  </a:lnTo>
                  <a:lnTo>
                    <a:pt x="222529" y="25565"/>
                  </a:lnTo>
                  <a:lnTo>
                    <a:pt x="218478" y="28930"/>
                  </a:lnTo>
                  <a:lnTo>
                    <a:pt x="217551" y="28930"/>
                  </a:lnTo>
                  <a:lnTo>
                    <a:pt x="213588" y="25920"/>
                  </a:lnTo>
                  <a:lnTo>
                    <a:pt x="213525" y="25742"/>
                  </a:lnTo>
                  <a:lnTo>
                    <a:pt x="213347" y="25158"/>
                  </a:lnTo>
                  <a:lnTo>
                    <a:pt x="213271" y="24244"/>
                  </a:lnTo>
                  <a:lnTo>
                    <a:pt x="213347" y="23304"/>
                  </a:lnTo>
                  <a:lnTo>
                    <a:pt x="213614" y="22415"/>
                  </a:lnTo>
                  <a:lnTo>
                    <a:pt x="217957" y="19481"/>
                  </a:lnTo>
                  <a:lnTo>
                    <a:pt x="218440" y="19494"/>
                  </a:lnTo>
                  <a:lnTo>
                    <a:pt x="222389" y="22504"/>
                  </a:lnTo>
                  <a:lnTo>
                    <a:pt x="225806" y="21361"/>
                  </a:lnTo>
                  <a:lnTo>
                    <a:pt x="225704" y="21120"/>
                  </a:lnTo>
                  <a:lnTo>
                    <a:pt x="217944" y="15887"/>
                  </a:lnTo>
                  <a:lnTo>
                    <a:pt x="217144" y="15938"/>
                  </a:lnTo>
                  <a:lnTo>
                    <a:pt x="209677" y="24257"/>
                  </a:lnTo>
                  <a:lnTo>
                    <a:pt x="209727" y="25069"/>
                  </a:lnTo>
                  <a:lnTo>
                    <a:pt x="209854" y="25869"/>
                  </a:lnTo>
                  <a:lnTo>
                    <a:pt x="210045" y="26670"/>
                  </a:lnTo>
                  <a:lnTo>
                    <a:pt x="210108" y="26873"/>
                  </a:lnTo>
                  <a:lnTo>
                    <a:pt x="210185" y="27051"/>
                  </a:lnTo>
                  <a:lnTo>
                    <a:pt x="210324" y="27444"/>
                  </a:lnTo>
                  <a:lnTo>
                    <a:pt x="215074" y="32004"/>
                  </a:lnTo>
                  <a:lnTo>
                    <a:pt x="214706" y="32512"/>
                  </a:lnTo>
                  <a:lnTo>
                    <a:pt x="213055" y="38036"/>
                  </a:lnTo>
                  <a:lnTo>
                    <a:pt x="213118" y="39027"/>
                  </a:lnTo>
                  <a:lnTo>
                    <a:pt x="213182" y="39509"/>
                  </a:lnTo>
                  <a:lnTo>
                    <a:pt x="213499" y="40932"/>
                  </a:lnTo>
                  <a:lnTo>
                    <a:pt x="213614" y="41249"/>
                  </a:lnTo>
                  <a:lnTo>
                    <a:pt x="213664" y="41389"/>
                  </a:lnTo>
                  <a:lnTo>
                    <a:pt x="217030" y="40170"/>
                  </a:lnTo>
                  <a:lnTo>
                    <a:pt x="216928" y="39916"/>
                  </a:lnTo>
                  <a:lnTo>
                    <a:pt x="216725" y="38950"/>
                  </a:lnTo>
                  <a:lnTo>
                    <a:pt x="216662" y="38023"/>
                  </a:lnTo>
                  <a:lnTo>
                    <a:pt x="221208" y="31889"/>
                  </a:lnTo>
                  <a:lnTo>
                    <a:pt x="221742" y="31750"/>
                  </a:lnTo>
                  <a:lnTo>
                    <a:pt x="222973" y="31623"/>
                  </a:lnTo>
                  <a:lnTo>
                    <a:pt x="224231" y="31737"/>
                  </a:lnTo>
                  <a:lnTo>
                    <a:pt x="228981" y="35814"/>
                  </a:lnTo>
                  <a:lnTo>
                    <a:pt x="232333" y="34594"/>
                  </a:lnTo>
                  <a:close/>
                </a:path>
                <a:path w="278764" h="254000">
                  <a:moveTo>
                    <a:pt x="232956" y="37947"/>
                  </a:moveTo>
                  <a:lnTo>
                    <a:pt x="232422" y="34848"/>
                  </a:lnTo>
                  <a:lnTo>
                    <a:pt x="232359" y="34594"/>
                  </a:lnTo>
                  <a:lnTo>
                    <a:pt x="228981" y="35826"/>
                  </a:lnTo>
                  <a:lnTo>
                    <a:pt x="229095" y="36106"/>
                  </a:lnTo>
                  <a:lnTo>
                    <a:pt x="229298" y="37033"/>
                  </a:lnTo>
                  <a:lnTo>
                    <a:pt x="229362" y="37960"/>
                  </a:lnTo>
                  <a:lnTo>
                    <a:pt x="229336" y="38595"/>
                  </a:lnTo>
                  <a:lnTo>
                    <a:pt x="229247" y="39204"/>
                  </a:lnTo>
                  <a:lnTo>
                    <a:pt x="223050" y="44361"/>
                  </a:lnTo>
                  <a:lnTo>
                    <a:pt x="221792" y="44246"/>
                  </a:lnTo>
                  <a:lnTo>
                    <a:pt x="217030" y="40170"/>
                  </a:lnTo>
                  <a:lnTo>
                    <a:pt x="213664" y="41402"/>
                  </a:lnTo>
                  <a:lnTo>
                    <a:pt x="223062" y="47942"/>
                  </a:lnTo>
                  <a:lnTo>
                    <a:pt x="224040" y="47891"/>
                  </a:lnTo>
                  <a:lnTo>
                    <a:pt x="232918" y="38925"/>
                  </a:lnTo>
                  <a:lnTo>
                    <a:pt x="232956" y="37947"/>
                  </a:lnTo>
                  <a:close/>
                </a:path>
                <a:path w="278764" h="254000">
                  <a:moveTo>
                    <a:pt x="247345" y="14198"/>
                  </a:moveTo>
                  <a:lnTo>
                    <a:pt x="247307" y="13550"/>
                  </a:lnTo>
                  <a:lnTo>
                    <a:pt x="247192" y="12890"/>
                  </a:lnTo>
                  <a:lnTo>
                    <a:pt x="247027" y="12255"/>
                  </a:lnTo>
                  <a:lnTo>
                    <a:pt x="246951" y="12052"/>
                  </a:lnTo>
                  <a:lnTo>
                    <a:pt x="246888" y="11874"/>
                  </a:lnTo>
                  <a:lnTo>
                    <a:pt x="246811" y="11696"/>
                  </a:lnTo>
                  <a:lnTo>
                    <a:pt x="246519" y="11049"/>
                  </a:lnTo>
                  <a:lnTo>
                    <a:pt x="246341" y="10769"/>
                  </a:lnTo>
                  <a:lnTo>
                    <a:pt x="246189" y="10477"/>
                  </a:lnTo>
                  <a:lnTo>
                    <a:pt x="245567" y="9728"/>
                  </a:lnTo>
                  <a:lnTo>
                    <a:pt x="244856" y="9029"/>
                  </a:lnTo>
                  <a:lnTo>
                    <a:pt x="243776" y="8305"/>
                  </a:lnTo>
                  <a:lnTo>
                    <a:pt x="243738" y="14363"/>
                  </a:lnTo>
                  <a:lnTo>
                    <a:pt x="243624" y="15113"/>
                  </a:lnTo>
                  <a:lnTo>
                    <a:pt x="243497" y="15392"/>
                  </a:lnTo>
                  <a:lnTo>
                    <a:pt x="243395" y="15684"/>
                  </a:lnTo>
                  <a:lnTo>
                    <a:pt x="243230" y="15938"/>
                  </a:lnTo>
                  <a:lnTo>
                    <a:pt x="240957" y="17322"/>
                  </a:lnTo>
                  <a:lnTo>
                    <a:pt x="240347" y="17322"/>
                  </a:lnTo>
                  <a:lnTo>
                    <a:pt x="237731" y="15290"/>
                  </a:lnTo>
                  <a:lnTo>
                    <a:pt x="237680" y="15151"/>
                  </a:lnTo>
                  <a:lnTo>
                    <a:pt x="237553" y="14554"/>
                  </a:lnTo>
                  <a:lnTo>
                    <a:pt x="237540" y="14109"/>
                  </a:lnTo>
                  <a:lnTo>
                    <a:pt x="237655" y="13347"/>
                  </a:lnTo>
                  <a:lnTo>
                    <a:pt x="239039" y="11595"/>
                  </a:lnTo>
                  <a:lnTo>
                    <a:pt x="239166" y="11493"/>
                  </a:lnTo>
                  <a:lnTo>
                    <a:pt x="239572" y="11315"/>
                  </a:lnTo>
                  <a:lnTo>
                    <a:pt x="240017" y="11188"/>
                  </a:lnTo>
                  <a:lnTo>
                    <a:pt x="240626" y="11137"/>
                  </a:lnTo>
                  <a:lnTo>
                    <a:pt x="241223" y="11188"/>
                  </a:lnTo>
                  <a:lnTo>
                    <a:pt x="243738" y="14363"/>
                  </a:lnTo>
                  <a:lnTo>
                    <a:pt x="243738" y="8293"/>
                  </a:lnTo>
                  <a:lnTo>
                    <a:pt x="240614" y="7543"/>
                  </a:lnTo>
                  <a:lnTo>
                    <a:pt x="239941" y="7581"/>
                  </a:lnTo>
                  <a:lnTo>
                    <a:pt x="235254" y="10287"/>
                  </a:lnTo>
                  <a:lnTo>
                    <a:pt x="235051" y="10541"/>
                  </a:lnTo>
                  <a:lnTo>
                    <a:pt x="234721" y="11112"/>
                  </a:lnTo>
                  <a:lnTo>
                    <a:pt x="234594" y="11404"/>
                  </a:lnTo>
                  <a:lnTo>
                    <a:pt x="234429" y="11696"/>
                  </a:lnTo>
                  <a:lnTo>
                    <a:pt x="234226" y="12331"/>
                  </a:lnTo>
                  <a:lnTo>
                    <a:pt x="234073" y="12966"/>
                  </a:lnTo>
                  <a:lnTo>
                    <a:pt x="233972" y="13614"/>
                  </a:lnTo>
                  <a:lnTo>
                    <a:pt x="233934" y="14274"/>
                  </a:lnTo>
                  <a:lnTo>
                    <a:pt x="233972" y="14922"/>
                  </a:lnTo>
                  <a:lnTo>
                    <a:pt x="234086" y="15570"/>
                  </a:lnTo>
                  <a:lnTo>
                    <a:pt x="234251" y="16205"/>
                  </a:lnTo>
                  <a:lnTo>
                    <a:pt x="234315" y="16433"/>
                  </a:lnTo>
                  <a:lnTo>
                    <a:pt x="234391" y="16611"/>
                  </a:lnTo>
                  <a:lnTo>
                    <a:pt x="234480" y="16814"/>
                  </a:lnTo>
                  <a:lnTo>
                    <a:pt x="234759" y="17411"/>
                  </a:lnTo>
                  <a:lnTo>
                    <a:pt x="234937" y="17691"/>
                  </a:lnTo>
                  <a:lnTo>
                    <a:pt x="235089" y="17983"/>
                  </a:lnTo>
                  <a:lnTo>
                    <a:pt x="240665" y="20916"/>
                  </a:lnTo>
                  <a:lnTo>
                    <a:pt x="241338" y="20878"/>
                  </a:lnTo>
                  <a:lnTo>
                    <a:pt x="247307" y="14846"/>
                  </a:lnTo>
                  <a:lnTo>
                    <a:pt x="247345" y="14198"/>
                  </a:lnTo>
                  <a:close/>
                </a:path>
                <a:path w="278764" h="254000">
                  <a:moveTo>
                    <a:pt x="263880" y="24841"/>
                  </a:moveTo>
                  <a:lnTo>
                    <a:pt x="263791" y="24599"/>
                  </a:lnTo>
                  <a:lnTo>
                    <a:pt x="258406" y="9804"/>
                  </a:lnTo>
                  <a:lnTo>
                    <a:pt x="258356" y="9626"/>
                  </a:lnTo>
                  <a:lnTo>
                    <a:pt x="258241" y="9321"/>
                  </a:lnTo>
                  <a:lnTo>
                    <a:pt x="258127" y="8877"/>
                  </a:lnTo>
                  <a:lnTo>
                    <a:pt x="258089" y="8636"/>
                  </a:lnTo>
                  <a:lnTo>
                    <a:pt x="258038" y="7950"/>
                  </a:lnTo>
                  <a:lnTo>
                    <a:pt x="258051" y="7480"/>
                  </a:lnTo>
                  <a:lnTo>
                    <a:pt x="260324" y="3886"/>
                  </a:lnTo>
                  <a:lnTo>
                    <a:pt x="260515" y="3746"/>
                  </a:lnTo>
                  <a:lnTo>
                    <a:pt x="260934" y="3556"/>
                  </a:lnTo>
                  <a:lnTo>
                    <a:pt x="261150" y="3479"/>
                  </a:lnTo>
                  <a:lnTo>
                    <a:pt x="261391" y="3378"/>
                  </a:lnTo>
                  <a:lnTo>
                    <a:pt x="261543" y="3276"/>
                  </a:lnTo>
                  <a:lnTo>
                    <a:pt x="261747" y="3111"/>
                  </a:lnTo>
                  <a:lnTo>
                    <a:pt x="261937" y="2921"/>
                  </a:lnTo>
                  <a:lnTo>
                    <a:pt x="262026" y="2781"/>
                  </a:lnTo>
                  <a:lnTo>
                    <a:pt x="262128" y="2628"/>
                  </a:lnTo>
                  <a:lnTo>
                    <a:pt x="262191" y="2476"/>
                  </a:lnTo>
                  <a:lnTo>
                    <a:pt x="262255" y="2311"/>
                  </a:lnTo>
                  <a:lnTo>
                    <a:pt x="262293" y="2133"/>
                  </a:lnTo>
                  <a:lnTo>
                    <a:pt x="262305" y="1955"/>
                  </a:lnTo>
                  <a:lnTo>
                    <a:pt x="262318" y="1790"/>
                  </a:lnTo>
                  <a:lnTo>
                    <a:pt x="262305" y="1600"/>
                  </a:lnTo>
                  <a:lnTo>
                    <a:pt x="261848" y="584"/>
                  </a:lnTo>
                  <a:lnTo>
                    <a:pt x="261658" y="381"/>
                  </a:lnTo>
                  <a:lnTo>
                    <a:pt x="261531" y="292"/>
                  </a:lnTo>
                  <a:lnTo>
                    <a:pt x="261378" y="190"/>
                  </a:lnTo>
                  <a:lnTo>
                    <a:pt x="261200" y="127"/>
                  </a:lnTo>
                  <a:lnTo>
                    <a:pt x="261061" y="76"/>
                  </a:lnTo>
                  <a:lnTo>
                    <a:pt x="260883" y="25"/>
                  </a:lnTo>
                  <a:lnTo>
                    <a:pt x="260705" y="12"/>
                  </a:lnTo>
                  <a:lnTo>
                    <a:pt x="260540" y="0"/>
                  </a:lnTo>
                  <a:lnTo>
                    <a:pt x="260350" y="12"/>
                  </a:lnTo>
                  <a:lnTo>
                    <a:pt x="259918" y="101"/>
                  </a:lnTo>
                  <a:lnTo>
                    <a:pt x="254457" y="7962"/>
                  </a:lnTo>
                  <a:lnTo>
                    <a:pt x="254495" y="8775"/>
                  </a:lnTo>
                  <a:lnTo>
                    <a:pt x="254952" y="10769"/>
                  </a:lnTo>
                  <a:lnTo>
                    <a:pt x="260451" y="25895"/>
                  </a:lnTo>
                  <a:lnTo>
                    <a:pt x="260527" y="26073"/>
                  </a:lnTo>
                  <a:lnTo>
                    <a:pt x="263880" y="24841"/>
                  </a:lnTo>
                  <a:close/>
                </a:path>
                <a:path w="278764" h="254000">
                  <a:moveTo>
                    <a:pt x="277304" y="28803"/>
                  </a:moveTo>
                  <a:lnTo>
                    <a:pt x="276072" y="25438"/>
                  </a:lnTo>
                  <a:lnTo>
                    <a:pt x="269963" y="27660"/>
                  </a:lnTo>
                  <a:lnTo>
                    <a:pt x="269735" y="27762"/>
                  </a:lnTo>
                  <a:lnTo>
                    <a:pt x="269290" y="27863"/>
                  </a:lnTo>
                  <a:lnTo>
                    <a:pt x="268833" y="27940"/>
                  </a:lnTo>
                  <a:lnTo>
                    <a:pt x="268376" y="27952"/>
                  </a:lnTo>
                  <a:lnTo>
                    <a:pt x="267893" y="27940"/>
                  </a:lnTo>
                  <a:lnTo>
                    <a:pt x="264312" y="25679"/>
                  </a:lnTo>
                  <a:lnTo>
                    <a:pt x="264172" y="25476"/>
                  </a:lnTo>
                  <a:lnTo>
                    <a:pt x="263982" y="25107"/>
                  </a:lnTo>
                  <a:lnTo>
                    <a:pt x="263931" y="24968"/>
                  </a:lnTo>
                  <a:lnTo>
                    <a:pt x="263893" y="24841"/>
                  </a:lnTo>
                  <a:lnTo>
                    <a:pt x="260540" y="26073"/>
                  </a:lnTo>
                  <a:lnTo>
                    <a:pt x="260578" y="26212"/>
                  </a:lnTo>
                  <a:lnTo>
                    <a:pt x="266369" y="31292"/>
                  </a:lnTo>
                  <a:lnTo>
                    <a:pt x="266763" y="31407"/>
                  </a:lnTo>
                  <a:lnTo>
                    <a:pt x="267576" y="31508"/>
                  </a:lnTo>
                  <a:lnTo>
                    <a:pt x="268401" y="31546"/>
                  </a:lnTo>
                  <a:lnTo>
                    <a:pt x="269201" y="31496"/>
                  </a:lnTo>
                  <a:lnTo>
                    <a:pt x="270014" y="31381"/>
                  </a:lnTo>
                  <a:lnTo>
                    <a:pt x="270802" y="31178"/>
                  </a:lnTo>
                  <a:lnTo>
                    <a:pt x="271183" y="31038"/>
                  </a:lnTo>
                  <a:lnTo>
                    <a:pt x="271399" y="30949"/>
                  </a:lnTo>
                  <a:lnTo>
                    <a:pt x="277304" y="28803"/>
                  </a:lnTo>
                  <a:close/>
                </a:path>
                <a:path w="278764" h="254000">
                  <a:moveTo>
                    <a:pt x="278485" y="27114"/>
                  </a:moveTo>
                  <a:lnTo>
                    <a:pt x="278472" y="26936"/>
                  </a:lnTo>
                  <a:lnTo>
                    <a:pt x="278447" y="26771"/>
                  </a:lnTo>
                  <a:lnTo>
                    <a:pt x="278409" y="26581"/>
                  </a:lnTo>
                  <a:lnTo>
                    <a:pt x="278345" y="26416"/>
                  </a:lnTo>
                  <a:lnTo>
                    <a:pt x="277444" y="25501"/>
                  </a:lnTo>
                  <a:lnTo>
                    <a:pt x="277215" y="25400"/>
                  </a:lnTo>
                  <a:lnTo>
                    <a:pt x="276860" y="25336"/>
                  </a:lnTo>
                  <a:lnTo>
                    <a:pt x="276517" y="25336"/>
                  </a:lnTo>
                  <a:lnTo>
                    <a:pt x="276174" y="25400"/>
                  </a:lnTo>
                  <a:lnTo>
                    <a:pt x="277304" y="28803"/>
                  </a:lnTo>
                  <a:lnTo>
                    <a:pt x="278142" y="28181"/>
                  </a:lnTo>
                  <a:lnTo>
                    <a:pt x="278295" y="27952"/>
                  </a:lnTo>
                  <a:lnTo>
                    <a:pt x="278345" y="27800"/>
                  </a:lnTo>
                  <a:lnTo>
                    <a:pt x="278409" y="27635"/>
                  </a:lnTo>
                  <a:lnTo>
                    <a:pt x="278460" y="27457"/>
                  </a:lnTo>
                  <a:lnTo>
                    <a:pt x="278472" y="27292"/>
                  </a:lnTo>
                  <a:lnTo>
                    <a:pt x="278485" y="2711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120320" y="2470213"/>
              <a:ext cx="292100" cy="152400"/>
            </a:xfrm>
            <a:custGeom>
              <a:avLst/>
              <a:gdLst/>
              <a:ahLst/>
              <a:cxnLst/>
              <a:rect l="l" t="t" r="r" b="b"/>
              <a:pathLst>
                <a:path w="292100" h="152400">
                  <a:moveTo>
                    <a:pt x="30086" y="141338"/>
                  </a:moveTo>
                  <a:lnTo>
                    <a:pt x="27774" y="138582"/>
                  </a:lnTo>
                  <a:lnTo>
                    <a:pt x="22910" y="142671"/>
                  </a:lnTo>
                  <a:lnTo>
                    <a:pt x="5283" y="121666"/>
                  </a:lnTo>
                  <a:lnTo>
                    <a:pt x="5168" y="121526"/>
                  </a:lnTo>
                  <a:lnTo>
                    <a:pt x="5029" y="121386"/>
                  </a:lnTo>
                  <a:lnTo>
                    <a:pt x="4889" y="121272"/>
                  </a:lnTo>
                  <a:lnTo>
                    <a:pt x="4749" y="121196"/>
                  </a:lnTo>
                  <a:lnTo>
                    <a:pt x="4622" y="121132"/>
                  </a:lnTo>
                  <a:lnTo>
                    <a:pt x="4445" y="121056"/>
                  </a:lnTo>
                  <a:lnTo>
                    <a:pt x="4292" y="120980"/>
                  </a:lnTo>
                  <a:lnTo>
                    <a:pt x="3937" y="120929"/>
                  </a:lnTo>
                  <a:lnTo>
                    <a:pt x="3759" y="120929"/>
                  </a:lnTo>
                  <a:lnTo>
                    <a:pt x="3581" y="120942"/>
                  </a:lnTo>
                  <a:lnTo>
                    <a:pt x="3403" y="120980"/>
                  </a:lnTo>
                  <a:lnTo>
                    <a:pt x="3225" y="121031"/>
                  </a:lnTo>
                  <a:lnTo>
                    <a:pt x="3073" y="121107"/>
                  </a:lnTo>
                  <a:lnTo>
                    <a:pt x="2921" y="121196"/>
                  </a:lnTo>
                  <a:lnTo>
                    <a:pt x="2768" y="121272"/>
                  </a:lnTo>
                  <a:lnTo>
                    <a:pt x="2641" y="121399"/>
                  </a:lnTo>
                  <a:lnTo>
                    <a:pt x="2438" y="121602"/>
                  </a:lnTo>
                  <a:lnTo>
                    <a:pt x="2349" y="121729"/>
                  </a:lnTo>
                  <a:lnTo>
                    <a:pt x="2235" y="121920"/>
                  </a:lnTo>
                  <a:lnTo>
                    <a:pt x="2095" y="122288"/>
                  </a:lnTo>
                  <a:lnTo>
                    <a:pt x="2057" y="122478"/>
                  </a:lnTo>
                  <a:lnTo>
                    <a:pt x="38" y="132588"/>
                  </a:lnTo>
                  <a:lnTo>
                    <a:pt x="0" y="132854"/>
                  </a:lnTo>
                  <a:lnTo>
                    <a:pt x="0" y="133032"/>
                  </a:lnTo>
                  <a:lnTo>
                    <a:pt x="12" y="133210"/>
                  </a:lnTo>
                  <a:lnTo>
                    <a:pt x="50" y="133388"/>
                  </a:lnTo>
                  <a:lnTo>
                    <a:pt x="88" y="133553"/>
                  </a:lnTo>
                  <a:lnTo>
                    <a:pt x="165" y="133718"/>
                  </a:lnTo>
                  <a:lnTo>
                    <a:pt x="254" y="133870"/>
                  </a:lnTo>
                  <a:lnTo>
                    <a:pt x="1181" y="134632"/>
                  </a:lnTo>
                  <a:lnTo>
                    <a:pt x="1333" y="134696"/>
                  </a:lnTo>
                  <a:lnTo>
                    <a:pt x="1689" y="134747"/>
                  </a:lnTo>
                  <a:lnTo>
                    <a:pt x="1866" y="134747"/>
                  </a:lnTo>
                  <a:lnTo>
                    <a:pt x="2222" y="134696"/>
                  </a:lnTo>
                  <a:lnTo>
                    <a:pt x="2387" y="134632"/>
                  </a:lnTo>
                  <a:lnTo>
                    <a:pt x="2552" y="134581"/>
                  </a:lnTo>
                  <a:lnTo>
                    <a:pt x="2705" y="134493"/>
                  </a:lnTo>
                  <a:lnTo>
                    <a:pt x="2857" y="134391"/>
                  </a:lnTo>
                  <a:lnTo>
                    <a:pt x="2984" y="134277"/>
                  </a:lnTo>
                  <a:lnTo>
                    <a:pt x="3111" y="134150"/>
                  </a:lnTo>
                  <a:lnTo>
                    <a:pt x="3238" y="134023"/>
                  </a:lnTo>
                  <a:lnTo>
                    <a:pt x="3416" y="133731"/>
                  </a:lnTo>
                  <a:lnTo>
                    <a:pt x="3479" y="133553"/>
                  </a:lnTo>
                  <a:lnTo>
                    <a:pt x="3530" y="133388"/>
                  </a:lnTo>
                  <a:lnTo>
                    <a:pt x="4864" y="126733"/>
                  </a:lnTo>
                  <a:lnTo>
                    <a:pt x="20167" y="144970"/>
                  </a:lnTo>
                  <a:lnTo>
                    <a:pt x="15303" y="149059"/>
                  </a:lnTo>
                  <a:lnTo>
                    <a:pt x="15113" y="149237"/>
                  </a:lnTo>
                  <a:lnTo>
                    <a:pt x="14668" y="150177"/>
                  </a:lnTo>
                  <a:lnTo>
                    <a:pt x="14655" y="150355"/>
                  </a:lnTo>
                  <a:lnTo>
                    <a:pt x="14668" y="150545"/>
                  </a:lnTo>
                  <a:lnTo>
                    <a:pt x="14706" y="150876"/>
                  </a:lnTo>
                  <a:lnTo>
                    <a:pt x="14770" y="151053"/>
                  </a:lnTo>
                  <a:lnTo>
                    <a:pt x="14846" y="151206"/>
                  </a:lnTo>
                  <a:lnTo>
                    <a:pt x="15328" y="151828"/>
                  </a:lnTo>
                  <a:lnTo>
                    <a:pt x="16370" y="152234"/>
                  </a:lnTo>
                  <a:lnTo>
                    <a:pt x="16560" y="152234"/>
                  </a:lnTo>
                  <a:lnTo>
                    <a:pt x="16738" y="152196"/>
                  </a:lnTo>
                  <a:lnTo>
                    <a:pt x="16891" y="152171"/>
                  </a:lnTo>
                  <a:lnTo>
                    <a:pt x="17081" y="152107"/>
                  </a:lnTo>
                  <a:lnTo>
                    <a:pt x="17322" y="152006"/>
                  </a:lnTo>
                  <a:lnTo>
                    <a:pt x="17526" y="151866"/>
                  </a:lnTo>
                  <a:lnTo>
                    <a:pt x="30086" y="141338"/>
                  </a:lnTo>
                  <a:close/>
                </a:path>
                <a:path w="292100" h="152400">
                  <a:moveTo>
                    <a:pt x="30721" y="139852"/>
                  </a:moveTo>
                  <a:lnTo>
                    <a:pt x="30670" y="139509"/>
                  </a:lnTo>
                  <a:lnTo>
                    <a:pt x="30607" y="139331"/>
                  </a:lnTo>
                  <a:lnTo>
                    <a:pt x="30543" y="139166"/>
                  </a:lnTo>
                  <a:lnTo>
                    <a:pt x="30353" y="138861"/>
                  </a:lnTo>
                  <a:lnTo>
                    <a:pt x="30238" y="138722"/>
                  </a:lnTo>
                  <a:lnTo>
                    <a:pt x="30048" y="138557"/>
                  </a:lnTo>
                  <a:lnTo>
                    <a:pt x="29832" y="138404"/>
                  </a:lnTo>
                  <a:lnTo>
                    <a:pt x="29667" y="138315"/>
                  </a:lnTo>
                  <a:lnTo>
                    <a:pt x="29514" y="138264"/>
                  </a:lnTo>
                  <a:lnTo>
                    <a:pt x="29171" y="138163"/>
                  </a:lnTo>
                  <a:lnTo>
                    <a:pt x="28994" y="138150"/>
                  </a:lnTo>
                  <a:lnTo>
                    <a:pt x="28816" y="138163"/>
                  </a:lnTo>
                  <a:lnTo>
                    <a:pt x="28651" y="138176"/>
                  </a:lnTo>
                  <a:lnTo>
                    <a:pt x="28473" y="138214"/>
                  </a:lnTo>
                  <a:lnTo>
                    <a:pt x="28308" y="138277"/>
                  </a:lnTo>
                  <a:lnTo>
                    <a:pt x="28143" y="138328"/>
                  </a:lnTo>
                  <a:lnTo>
                    <a:pt x="27851" y="138518"/>
                  </a:lnTo>
                  <a:lnTo>
                    <a:pt x="30086" y="141325"/>
                  </a:lnTo>
                  <a:lnTo>
                    <a:pt x="30276" y="141147"/>
                  </a:lnTo>
                  <a:lnTo>
                    <a:pt x="30378" y="141008"/>
                  </a:lnTo>
                  <a:lnTo>
                    <a:pt x="30518" y="140792"/>
                  </a:lnTo>
                  <a:lnTo>
                    <a:pt x="30632" y="140538"/>
                  </a:lnTo>
                  <a:lnTo>
                    <a:pt x="30721" y="140030"/>
                  </a:lnTo>
                  <a:lnTo>
                    <a:pt x="30721" y="139852"/>
                  </a:lnTo>
                  <a:close/>
                </a:path>
                <a:path w="292100" h="152400">
                  <a:moveTo>
                    <a:pt x="32067" y="100431"/>
                  </a:moveTo>
                  <a:lnTo>
                    <a:pt x="32016" y="100088"/>
                  </a:lnTo>
                  <a:lnTo>
                    <a:pt x="31953" y="99923"/>
                  </a:lnTo>
                  <a:lnTo>
                    <a:pt x="31889" y="99758"/>
                  </a:lnTo>
                  <a:lnTo>
                    <a:pt x="30784" y="98831"/>
                  </a:lnTo>
                  <a:lnTo>
                    <a:pt x="30518" y="98755"/>
                  </a:lnTo>
                  <a:lnTo>
                    <a:pt x="30340" y="98742"/>
                  </a:lnTo>
                  <a:lnTo>
                    <a:pt x="30162" y="98742"/>
                  </a:lnTo>
                  <a:lnTo>
                    <a:pt x="29997" y="98767"/>
                  </a:lnTo>
                  <a:lnTo>
                    <a:pt x="29819" y="98806"/>
                  </a:lnTo>
                  <a:lnTo>
                    <a:pt x="29654" y="98856"/>
                  </a:lnTo>
                  <a:lnTo>
                    <a:pt x="29413" y="98958"/>
                  </a:lnTo>
                  <a:lnTo>
                    <a:pt x="29197" y="99098"/>
                  </a:lnTo>
                  <a:lnTo>
                    <a:pt x="31432" y="101904"/>
                  </a:lnTo>
                  <a:lnTo>
                    <a:pt x="31623" y="101727"/>
                  </a:lnTo>
                  <a:lnTo>
                    <a:pt x="31724" y="101587"/>
                  </a:lnTo>
                  <a:lnTo>
                    <a:pt x="31838" y="101434"/>
                  </a:lnTo>
                  <a:lnTo>
                    <a:pt x="31889" y="101282"/>
                  </a:lnTo>
                  <a:lnTo>
                    <a:pt x="31965" y="101130"/>
                  </a:lnTo>
                  <a:lnTo>
                    <a:pt x="32016" y="100952"/>
                  </a:lnTo>
                  <a:lnTo>
                    <a:pt x="32067" y="100609"/>
                  </a:lnTo>
                  <a:lnTo>
                    <a:pt x="32067" y="100431"/>
                  </a:lnTo>
                  <a:close/>
                </a:path>
                <a:path w="292100" h="152400">
                  <a:moveTo>
                    <a:pt x="50088" y="120294"/>
                  </a:moveTo>
                  <a:lnTo>
                    <a:pt x="47777" y="113563"/>
                  </a:lnTo>
                  <a:lnTo>
                    <a:pt x="47625" y="113385"/>
                  </a:lnTo>
                  <a:lnTo>
                    <a:pt x="46913" y="112547"/>
                  </a:lnTo>
                  <a:lnTo>
                    <a:pt x="46774" y="112344"/>
                  </a:lnTo>
                  <a:lnTo>
                    <a:pt x="46672" y="112191"/>
                  </a:lnTo>
                  <a:lnTo>
                    <a:pt x="46532" y="112077"/>
                  </a:lnTo>
                  <a:lnTo>
                    <a:pt x="40678" y="109296"/>
                  </a:lnTo>
                  <a:lnTo>
                    <a:pt x="39839" y="109308"/>
                  </a:lnTo>
                  <a:lnTo>
                    <a:pt x="35090" y="111188"/>
                  </a:lnTo>
                  <a:lnTo>
                    <a:pt x="34925" y="111302"/>
                  </a:lnTo>
                  <a:lnTo>
                    <a:pt x="28981" y="116306"/>
                  </a:lnTo>
                  <a:lnTo>
                    <a:pt x="28524" y="115443"/>
                  </a:lnTo>
                  <a:lnTo>
                    <a:pt x="28105" y="114427"/>
                  </a:lnTo>
                  <a:lnTo>
                    <a:pt x="27774" y="113372"/>
                  </a:lnTo>
                  <a:lnTo>
                    <a:pt x="27533" y="112293"/>
                  </a:lnTo>
                  <a:lnTo>
                    <a:pt x="27419" y="111201"/>
                  </a:lnTo>
                  <a:lnTo>
                    <a:pt x="27419" y="110096"/>
                  </a:lnTo>
                  <a:lnTo>
                    <a:pt x="31432" y="101917"/>
                  </a:lnTo>
                  <a:lnTo>
                    <a:pt x="29121" y="99174"/>
                  </a:lnTo>
                  <a:lnTo>
                    <a:pt x="23825" y="109956"/>
                  </a:lnTo>
                  <a:lnTo>
                    <a:pt x="23837" y="111417"/>
                  </a:lnTo>
                  <a:lnTo>
                    <a:pt x="27292" y="120065"/>
                  </a:lnTo>
                  <a:lnTo>
                    <a:pt x="32524" y="126301"/>
                  </a:lnTo>
                  <a:lnTo>
                    <a:pt x="35267" y="123990"/>
                  </a:lnTo>
                  <a:lnTo>
                    <a:pt x="31178" y="119126"/>
                  </a:lnTo>
                  <a:lnTo>
                    <a:pt x="37185" y="114096"/>
                  </a:lnTo>
                  <a:lnTo>
                    <a:pt x="37312" y="113995"/>
                  </a:lnTo>
                  <a:lnTo>
                    <a:pt x="37490" y="113830"/>
                  </a:lnTo>
                  <a:lnTo>
                    <a:pt x="40525" y="112890"/>
                  </a:lnTo>
                  <a:lnTo>
                    <a:pt x="40995" y="112915"/>
                  </a:lnTo>
                  <a:lnTo>
                    <a:pt x="43865" y="114465"/>
                  </a:lnTo>
                  <a:lnTo>
                    <a:pt x="44018" y="114655"/>
                  </a:lnTo>
                  <a:lnTo>
                    <a:pt x="45008" y="115824"/>
                  </a:lnTo>
                  <a:lnTo>
                    <a:pt x="45224" y="116065"/>
                  </a:lnTo>
                  <a:lnTo>
                    <a:pt x="45567" y="116573"/>
                  </a:lnTo>
                  <a:lnTo>
                    <a:pt x="46507" y="120154"/>
                  </a:lnTo>
                  <a:lnTo>
                    <a:pt x="46456" y="120764"/>
                  </a:lnTo>
                  <a:lnTo>
                    <a:pt x="39903" y="126263"/>
                  </a:lnTo>
                  <a:lnTo>
                    <a:pt x="38671" y="126098"/>
                  </a:lnTo>
                  <a:lnTo>
                    <a:pt x="35280" y="123990"/>
                  </a:lnTo>
                  <a:lnTo>
                    <a:pt x="32537" y="126301"/>
                  </a:lnTo>
                  <a:lnTo>
                    <a:pt x="39763" y="129857"/>
                  </a:lnTo>
                  <a:lnTo>
                    <a:pt x="40741" y="129832"/>
                  </a:lnTo>
                  <a:lnTo>
                    <a:pt x="50012" y="121259"/>
                  </a:lnTo>
                  <a:lnTo>
                    <a:pt x="50088" y="120294"/>
                  </a:lnTo>
                  <a:close/>
                </a:path>
                <a:path w="292100" h="152400">
                  <a:moveTo>
                    <a:pt x="55270" y="91821"/>
                  </a:moveTo>
                  <a:lnTo>
                    <a:pt x="54432" y="88353"/>
                  </a:lnTo>
                  <a:lnTo>
                    <a:pt x="54279" y="88061"/>
                  </a:lnTo>
                  <a:lnTo>
                    <a:pt x="53898" y="87541"/>
                  </a:lnTo>
                  <a:lnTo>
                    <a:pt x="53759" y="87350"/>
                  </a:lnTo>
                  <a:lnTo>
                    <a:pt x="53644" y="87185"/>
                  </a:lnTo>
                  <a:lnTo>
                    <a:pt x="53492" y="87007"/>
                  </a:lnTo>
                  <a:lnTo>
                    <a:pt x="53009" y="86550"/>
                  </a:lnTo>
                  <a:lnTo>
                    <a:pt x="52501" y="86131"/>
                  </a:lnTo>
                  <a:lnTo>
                    <a:pt x="51943" y="85775"/>
                  </a:lnTo>
                  <a:lnTo>
                    <a:pt x="51689" y="85648"/>
                  </a:lnTo>
                  <a:lnTo>
                    <a:pt x="51689" y="91694"/>
                  </a:lnTo>
                  <a:lnTo>
                    <a:pt x="51650" y="91986"/>
                  </a:lnTo>
                  <a:lnTo>
                    <a:pt x="48780" y="94665"/>
                  </a:lnTo>
                  <a:lnTo>
                    <a:pt x="48463" y="94665"/>
                  </a:lnTo>
                  <a:lnTo>
                    <a:pt x="46304" y="93662"/>
                  </a:lnTo>
                  <a:lnTo>
                    <a:pt x="46151" y="93484"/>
                  </a:lnTo>
                  <a:lnTo>
                    <a:pt x="45478" y="91744"/>
                  </a:lnTo>
                  <a:lnTo>
                    <a:pt x="45478" y="91427"/>
                  </a:lnTo>
                  <a:lnTo>
                    <a:pt x="48704" y="88442"/>
                  </a:lnTo>
                  <a:lnTo>
                    <a:pt x="48996" y="88480"/>
                  </a:lnTo>
                  <a:lnTo>
                    <a:pt x="50888" y="89496"/>
                  </a:lnTo>
                  <a:lnTo>
                    <a:pt x="51003" y="89636"/>
                  </a:lnTo>
                  <a:lnTo>
                    <a:pt x="51536" y="90627"/>
                  </a:lnTo>
                  <a:lnTo>
                    <a:pt x="51600" y="90779"/>
                  </a:lnTo>
                  <a:lnTo>
                    <a:pt x="51663" y="91211"/>
                  </a:lnTo>
                  <a:lnTo>
                    <a:pt x="51689" y="91694"/>
                  </a:lnTo>
                  <a:lnTo>
                    <a:pt x="51689" y="85648"/>
                  </a:lnTo>
                  <a:lnTo>
                    <a:pt x="48183" y="84874"/>
                  </a:lnTo>
                  <a:lnTo>
                    <a:pt x="47523" y="84937"/>
                  </a:lnTo>
                  <a:lnTo>
                    <a:pt x="44297" y="86436"/>
                  </a:lnTo>
                  <a:lnTo>
                    <a:pt x="44030" y="86639"/>
                  </a:lnTo>
                  <a:lnTo>
                    <a:pt x="41884" y="91287"/>
                  </a:lnTo>
                  <a:lnTo>
                    <a:pt x="41897" y="91948"/>
                  </a:lnTo>
                  <a:lnTo>
                    <a:pt x="41948" y="92278"/>
                  </a:lnTo>
                  <a:lnTo>
                    <a:pt x="41973" y="92608"/>
                  </a:lnTo>
                  <a:lnTo>
                    <a:pt x="43408" y="95783"/>
                  </a:lnTo>
                  <a:lnTo>
                    <a:pt x="43522" y="95923"/>
                  </a:lnTo>
                  <a:lnTo>
                    <a:pt x="43675" y="96113"/>
                  </a:lnTo>
                  <a:lnTo>
                    <a:pt x="48983" y="98234"/>
                  </a:lnTo>
                  <a:lnTo>
                    <a:pt x="49644" y="98171"/>
                  </a:lnTo>
                  <a:lnTo>
                    <a:pt x="54991" y="93433"/>
                  </a:lnTo>
                  <a:lnTo>
                    <a:pt x="55105" y="93116"/>
                  </a:lnTo>
                  <a:lnTo>
                    <a:pt x="55206" y="92468"/>
                  </a:lnTo>
                  <a:lnTo>
                    <a:pt x="55270" y="91821"/>
                  </a:lnTo>
                  <a:close/>
                </a:path>
                <a:path w="292100" h="152400">
                  <a:moveTo>
                    <a:pt x="69811" y="68757"/>
                  </a:moveTo>
                  <a:lnTo>
                    <a:pt x="69761" y="68414"/>
                  </a:lnTo>
                  <a:lnTo>
                    <a:pt x="69697" y="68237"/>
                  </a:lnTo>
                  <a:lnTo>
                    <a:pt x="69621" y="68084"/>
                  </a:lnTo>
                  <a:lnTo>
                    <a:pt x="69443" y="67779"/>
                  </a:lnTo>
                  <a:lnTo>
                    <a:pt x="69329" y="67640"/>
                  </a:lnTo>
                  <a:lnTo>
                    <a:pt x="69202" y="67525"/>
                  </a:lnTo>
                  <a:lnTo>
                    <a:pt x="69075" y="67398"/>
                  </a:lnTo>
                  <a:lnTo>
                    <a:pt x="68084" y="67056"/>
                  </a:lnTo>
                  <a:lnTo>
                    <a:pt x="67906" y="67056"/>
                  </a:lnTo>
                  <a:lnTo>
                    <a:pt x="67564" y="67119"/>
                  </a:lnTo>
                  <a:lnTo>
                    <a:pt x="67398" y="67183"/>
                  </a:lnTo>
                  <a:lnTo>
                    <a:pt x="67233" y="67246"/>
                  </a:lnTo>
                  <a:lnTo>
                    <a:pt x="67094" y="67335"/>
                  </a:lnTo>
                  <a:lnTo>
                    <a:pt x="66941" y="67424"/>
                  </a:lnTo>
                  <a:lnTo>
                    <a:pt x="61950" y="71628"/>
                  </a:lnTo>
                  <a:lnTo>
                    <a:pt x="64185" y="74422"/>
                  </a:lnTo>
                  <a:lnTo>
                    <a:pt x="69189" y="70231"/>
                  </a:lnTo>
                  <a:lnTo>
                    <a:pt x="69367" y="70053"/>
                  </a:lnTo>
                  <a:lnTo>
                    <a:pt x="69608" y="69697"/>
                  </a:lnTo>
                  <a:lnTo>
                    <a:pt x="69710" y="69456"/>
                  </a:lnTo>
                  <a:lnTo>
                    <a:pt x="69761" y="69278"/>
                  </a:lnTo>
                  <a:lnTo>
                    <a:pt x="69811" y="68935"/>
                  </a:lnTo>
                  <a:lnTo>
                    <a:pt x="69811" y="68757"/>
                  </a:lnTo>
                  <a:close/>
                </a:path>
                <a:path w="292100" h="152400">
                  <a:moveTo>
                    <a:pt x="88658" y="91147"/>
                  </a:moveTo>
                  <a:lnTo>
                    <a:pt x="88607" y="90893"/>
                  </a:lnTo>
                  <a:lnTo>
                    <a:pt x="88557" y="90716"/>
                  </a:lnTo>
                  <a:lnTo>
                    <a:pt x="88480" y="90563"/>
                  </a:lnTo>
                  <a:lnTo>
                    <a:pt x="88404" y="90411"/>
                  </a:lnTo>
                  <a:lnTo>
                    <a:pt x="88290" y="90246"/>
                  </a:lnTo>
                  <a:lnTo>
                    <a:pt x="88188" y="90119"/>
                  </a:lnTo>
                  <a:lnTo>
                    <a:pt x="87985" y="89941"/>
                  </a:lnTo>
                  <a:lnTo>
                    <a:pt x="87706" y="89750"/>
                  </a:lnTo>
                  <a:lnTo>
                    <a:pt x="87452" y="89649"/>
                  </a:lnTo>
                  <a:lnTo>
                    <a:pt x="87287" y="89598"/>
                  </a:lnTo>
                  <a:lnTo>
                    <a:pt x="87109" y="89560"/>
                  </a:lnTo>
                  <a:lnTo>
                    <a:pt x="86944" y="89535"/>
                  </a:lnTo>
                  <a:lnTo>
                    <a:pt x="86766" y="89535"/>
                  </a:lnTo>
                  <a:lnTo>
                    <a:pt x="86588" y="89560"/>
                  </a:lnTo>
                  <a:lnTo>
                    <a:pt x="86423" y="89598"/>
                  </a:lnTo>
                  <a:lnTo>
                    <a:pt x="86004" y="89763"/>
                  </a:lnTo>
                  <a:lnTo>
                    <a:pt x="85788" y="89903"/>
                  </a:lnTo>
                  <a:lnTo>
                    <a:pt x="80822" y="94081"/>
                  </a:lnTo>
                  <a:lnTo>
                    <a:pt x="80657" y="94208"/>
                  </a:lnTo>
                  <a:lnTo>
                    <a:pt x="77508" y="95250"/>
                  </a:lnTo>
                  <a:lnTo>
                    <a:pt x="77038" y="95211"/>
                  </a:lnTo>
                  <a:lnTo>
                    <a:pt x="76593" y="95123"/>
                  </a:lnTo>
                  <a:lnTo>
                    <a:pt x="76136" y="94996"/>
                  </a:lnTo>
                  <a:lnTo>
                    <a:pt x="75717" y="94818"/>
                  </a:lnTo>
                  <a:lnTo>
                    <a:pt x="75514" y="94703"/>
                  </a:lnTo>
                  <a:lnTo>
                    <a:pt x="75298" y="94615"/>
                  </a:lnTo>
                  <a:lnTo>
                    <a:pt x="74129" y="93637"/>
                  </a:lnTo>
                  <a:lnTo>
                    <a:pt x="74028" y="93510"/>
                  </a:lnTo>
                  <a:lnTo>
                    <a:pt x="73901" y="93370"/>
                  </a:lnTo>
                  <a:lnTo>
                    <a:pt x="63665" y="81153"/>
                  </a:lnTo>
                  <a:lnTo>
                    <a:pt x="63538" y="81026"/>
                  </a:lnTo>
                  <a:lnTo>
                    <a:pt x="62496" y="77876"/>
                  </a:lnTo>
                  <a:lnTo>
                    <a:pt x="62522" y="77406"/>
                  </a:lnTo>
                  <a:lnTo>
                    <a:pt x="64185" y="74434"/>
                  </a:lnTo>
                  <a:lnTo>
                    <a:pt x="61887" y="71691"/>
                  </a:lnTo>
                  <a:lnTo>
                    <a:pt x="61722" y="71831"/>
                  </a:lnTo>
                  <a:lnTo>
                    <a:pt x="61569" y="71945"/>
                  </a:lnTo>
                  <a:lnTo>
                    <a:pt x="58915" y="77724"/>
                  </a:lnTo>
                  <a:lnTo>
                    <a:pt x="58915" y="78562"/>
                  </a:lnTo>
                  <a:lnTo>
                    <a:pt x="60718" y="83235"/>
                  </a:lnTo>
                  <a:lnTo>
                    <a:pt x="60845" y="83388"/>
                  </a:lnTo>
                  <a:lnTo>
                    <a:pt x="60960" y="83527"/>
                  </a:lnTo>
                  <a:lnTo>
                    <a:pt x="71272" y="95808"/>
                  </a:lnTo>
                  <a:lnTo>
                    <a:pt x="71374" y="95935"/>
                  </a:lnTo>
                  <a:lnTo>
                    <a:pt x="71589" y="96177"/>
                  </a:lnTo>
                  <a:lnTo>
                    <a:pt x="76962" y="98793"/>
                  </a:lnTo>
                  <a:lnTo>
                    <a:pt x="77355" y="98844"/>
                  </a:lnTo>
                  <a:lnTo>
                    <a:pt x="82867" y="97028"/>
                  </a:lnTo>
                  <a:lnTo>
                    <a:pt x="83032" y="96901"/>
                  </a:lnTo>
                  <a:lnTo>
                    <a:pt x="88036" y="92710"/>
                  </a:lnTo>
                  <a:lnTo>
                    <a:pt x="88214" y="92532"/>
                  </a:lnTo>
                  <a:lnTo>
                    <a:pt x="88430" y="92240"/>
                  </a:lnTo>
                  <a:lnTo>
                    <a:pt x="88493" y="92087"/>
                  </a:lnTo>
                  <a:lnTo>
                    <a:pt x="88569" y="91922"/>
                  </a:lnTo>
                  <a:lnTo>
                    <a:pt x="88620" y="91757"/>
                  </a:lnTo>
                  <a:lnTo>
                    <a:pt x="88658" y="91490"/>
                  </a:lnTo>
                  <a:lnTo>
                    <a:pt x="88658" y="91147"/>
                  </a:lnTo>
                  <a:close/>
                </a:path>
                <a:path w="292100" h="152400">
                  <a:moveTo>
                    <a:pt x="192811" y="21272"/>
                  </a:moveTo>
                  <a:lnTo>
                    <a:pt x="192798" y="21094"/>
                  </a:lnTo>
                  <a:lnTo>
                    <a:pt x="192747" y="20929"/>
                  </a:lnTo>
                  <a:lnTo>
                    <a:pt x="189344" y="22072"/>
                  </a:lnTo>
                  <a:lnTo>
                    <a:pt x="189458" y="22313"/>
                  </a:lnTo>
                  <a:lnTo>
                    <a:pt x="189534" y="22453"/>
                  </a:lnTo>
                  <a:lnTo>
                    <a:pt x="189636" y="22593"/>
                  </a:lnTo>
                  <a:lnTo>
                    <a:pt x="189776" y="22720"/>
                  </a:lnTo>
                  <a:lnTo>
                    <a:pt x="189903" y="22847"/>
                  </a:lnTo>
                  <a:lnTo>
                    <a:pt x="190030" y="22936"/>
                  </a:lnTo>
                  <a:lnTo>
                    <a:pt x="190182" y="23037"/>
                  </a:lnTo>
                  <a:lnTo>
                    <a:pt x="190347" y="23101"/>
                  </a:lnTo>
                  <a:lnTo>
                    <a:pt x="190500" y="23164"/>
                  </a:lnTo>
                  <a:lnTo>
                    <a:pt x="190677" y="23215"/>
                  </a:lnTo>
                  <a:lnTo>
                    <a:pt x="190957" y="23241"/>
                  </a:lnTo>
                  <a:lnTo>
                    <a:pt x="191211" y="23228"/>
                  </a:lnTo>
                  <a:lnTo>
                    <a:pt x="191376" y="23215"/>
                  </a:lnTo>
                  <a:lnTo>
                    <a:pt x="191566" y="23164"/>
                  </a:lnTo>
                  <a:lnTo>
                    <a:pt x="191731" y="23101"/>
                  </a:lnTo>
                  <a:lnTo>
                    <a:pt x="191884" y="23037"/>
                  </a:lnTo>
                  <a:lnTo>
                    <a:pt x="192024" y="22936"/>
                  </a:lnTo>
                  <a:lnTo>
                    <a:pt x="192239" y="22771"/>
                  </a:lnTo>
                  <a:lnTo>
                    <a:pt x="192430" y="22567"/>
                  </a:lnTo>
                  <a:lnTo>
                    <a:pt x="192519" y="22440"/>
                  </a:lnTo>
                  <a:lnTo>
                    <a:pt x="192811" y="21615"/>
                  </a:lnTo>
                  <a:lnTo>
                    <a:pt x="192811" y="21272"/>
                  </a:lnTo>
                  <a:close/>
                </a:path>
                <a:path w="292100" h="152400">
                  <a:moveTo>
                    <a:pt x="202831" y="10591"/>
                  </a:moveTo>
                  <a:lnTo>
                    <a:pt x="202768" y="10325"/>
                  </a:lnTo>
                  <a:lnTo>
                    <a:pt x="202692" y="10160"/>
                  </a:lnTo>
                  <a:lnTo>
                    <a:pt x="202641" y="10007"/>
                  </a:lnTo>
                  <a:lnTo>
                    <a:pt x="202438" y="9715"/>
                  </a:lnTo>
                  <a:lnTo>
                    <a:pt x="202311" y="9601"/>
                  </a:lnTo>
                  <a:lnTo>
                    <a:pt x="202171" y="9461"/>
                  </a:lnTo>
                  <a:lnTo>
                    <a:pt x="202044" y="9372"/>
                  </a:lnTo>
                  <a:lnTo>
                    <a:pt x="201891" y="9271"/>
                  </a:lnTo>
                  <a:lnTo>
                    <a:pt x="201726" y="9194"/>
                  </a:lnTo>
                  <a:lnTo>
                    <a:pt x="201574" y="9144"/>
                  </a:lnTo>
                  <a:lnTo>
                    <a:pt x="201396" y="9093"/>
                  </a:lnTo>
                  <a:lnTo>
                    <a:pt x="201218" y="9080"/>
                  </a:lnTo>
                  <a:lnTo>
                    <a:pt x="201053" y="9067"/>
                  </a:lnTo>
                  <a:lnTo>
                    <a:pt x="200875" y="9080"/>
                  </a:lnTo>
                  <a:lnTo>
                    <a:pt x="200698" y="9105"/>
                  </a:lnTo>
                  <a:lnTo>
                    <a:pt x="200444" y="9182"/>
                  </a:lnTo>
                  <a:lnTo>
                    <a:pt x="194310" y="11404"/>
                  </a:lnTo>
                  <a:lnTo>
                    <a:pt x="194081" y="11518"/>
                  </a:lnTo>
                  <a:lnTo>
                    <a:pt x="193929" y="11607"/>
                  </a:lnTo>
                  <a:lnTo>
                    <a:pt x="193789" y="11709"/>
                  </a:lnTo>
                  <a:lnTo>
                    <a:pt x="193662" y="11849"/>
                  </a:lnTo>
                  <a:lnTo>
                    <a:pt x="193535" y="11963"/>
                  </a:lnTo>
                  <a:lnTo>
                    <a:pt x="193433" y="12103"/>
                  </a:lnTo>
                  <a:lnTo>
                    <a:pt x="193332" y="12268"/>
                  </a:lnTo>
                  <a:lnTo>
                    <a:pt x="193268" y="12420"/>
                  </a:lnTo>
                  <a:lnTo>
                    <a:pt x="193205" y="12585"/>
                  </a:lnTo>
                  <a:lnTo>
                    <a:pt x="193167" y="12763"/>
                  </a:lnTo>
                  <a:lnTo>
                    <a:pt x="193154" y="12928"/>
                  </a:lnTo>
                  <a:lnTo>
                    <a:pt x="193154" y="13284"/>
                  </a:lnTo>
                  <a:lnTo>
                    <a:pt x="193167" y="13462"/>
                  </a:lnTo>
                  <a:lnTo>
                    <a:pt x="193217" y="13639"/>
                  </a:lnTo>
                  <a:lnTo>
                    <a:pt x="193281" y="13804"/>
                  </a:lnTo>
                  <a:lnTo>
                    <a:pt x="194183" y="14719"/>
                  </a:lnTo>
                  <a:lnTo>
                    <a:pt x="194411" y="14820"/>
                  </a:lnTo>
                  <a:lnTo>
                    <a:pt x="194589" y="14859"/>
                  </a:lnTo>
                  <a:lnTo>
                    <a:pt x="194767" y="14871"/>
                  </a:lnTo>
                  <a:lnTo>
                    <a:pt x="194932" y="14884"/>
                  </a:lnTo>
                  <a:lnTo>
                    <a:pt x="195110" y="14871"/>
                  </a:lnTo>
                  <a:lnTo>
                    <a:pt x="195287" y="14859"/>
                  </a:lnTo>
                  <a:lnTo>
                    <a:pt x="195541" y="14782"/>
                  </a:lnTo>
                  <a:lnTo>
                    <a:pt x="201663" y="12547"/>
                  </a:lnTo>
                  <a:lnTo>
                    <a:pt x="201904" y="12446"/>
                  </a:lnTo>
                  <a:lnTo>
                    <a:pt x="202057" y="12357"/>
                  </a:lnTo>
                  <a:lnTo>
                    <a:pt x="202196" y="12242"/>
                  </a:lnTo>
                  <a:lnTo>
                    <a:pt x="202323" y="12128"/>
                  </a:lnTo>
                  <a:lnTo>
                    <a:pt x="202450" y="11988"/>
                  </a:lnTo>
                  <a:lnTo>
                    <a:pt x="202552" y="11861"/>
                  </a:lnTo>
                  <a:lnTo>
                    <a:pt x="202641" y="11709"/>
                  </a:lnTo>
                  <a:lnTo>
                    <a:pt x="202704" y="11557"/>
                  </a:lnTo>
                  <a:lnTo>
                    <a:pt x="202768" y="11391"/>
                  </a:lnTo>
                  <a:lnTo>
                    <a:pt x="202819" y="11214"/>
                  </a:lnTo>
                  <a:lnTo>
                    <a:pt x="202831" y="11036"/>
                  </a:lnTo>
                  <a:lnTo>
                    <a:pt x="202831" y="10591"/>
                  </a:lnTo>
                  <a:close/>
                </a:path>
                <a:path w="292100" h="152400">
                  <a:moveTo>
                    <a:pt x="255993" y="8864"/>
                  </a:moveTo>
                  <a:lnTo>
                    <a:pt x="252590" y="7759"/>
                  </a:lnTo>
                  <a:lnTo>
                    <a:pt x="252501" y="8191"/>
                  </a:lnTo>
                  <a:lnTo>
                    <a:pt x="252501" y="8445"/>
                  </a:lnTo>
                  <a:lnTo>
                    <a:pt x="252564" y="8788"/>
                  </a:lnTo>
                  <a:lnTo>
                    <a:pt x="252704" y="9131"/>
                  </a:lnTo>
                  <a:lnTo>
                    <a:pt x="252882" y="9423"/>
                  </a:lnTo>
                  <a:lnTo>
                    <a:pt x="253060" y="9613"/>
                  </a:lnTo>
                  <a:lnTo>
                    <a:pt x="253339" y="9842"/>
                  </a:lnTo>
                  <a:lnTo>
                    <a:pt x="253492" y="9918"/>
                  </a:lnTo>
                  <a:lnTo>
                    <a:pt x="253657" y="9994"/>
                  </a:lnTo>
                  <a:lnTo>
                    <a:pt x="253809" y="10033"/>
                  </a:lnTo>
                  <a:lnTo>
                    <a:pt x="253987" y="10083"/>
                  </a:lnTo>
                  <a:lnTo>
                    <a:pt x="254165" y="10096"/>
                  </a:lnTo>
                  <a:lnTo>
                    <a:pt x="254330" y="10109"/>
                  </a:lnTo>
                  <a:lnTo>
                    <a:pt x="254508" y="10096"/>
                  </a:lnTo>
                  <a:lnTo>
                    <a:pt x="254685" y="10071"/>
                  </a:lnTo>
                  <a:lnTo>
                    <a:pt x="255016" y="9956"/>
                  </a:lnTo>
                  <a:lnTo>
                    <a:pt x="255333" y="9779"/>
                  </a:lnTo>
                  <a:lnTo>
                    <a:pt x="255473" y="9664"/>
                  </a:lnTo>
                  <a:lnTo>
                    <a:pt x="255600" y="9537"/>
                  </a:lnTo>
                  <a:lnTo>
                    <a:pt x="255727" y="9410"/>
                  </a:lnTo>
                  <a:lnTo>
                    <a:pt x="255892" y="9118"/>
                  </a:lnTo>
                  <a:lnTo>
                    <a:pt x="255968" y="8953"/>
                  </a:lnTo>
                  <a:close/>
                </a:path>
                <a:path w="292100" h="152400">
                  <a:moveTo>
                    <a:pt x="272389" y="8686"/>
                  </a:moveTo>
                  <a:lnTo>
                    <a:pt x="271691" y="5651"/>
                  </a:lnTo>
                  <a:lnTo>
                    <a:pt x="271526" y="5219"/>
                  </a:lnTo>
                  <a:lnTo>
                    <a:pt x="266750" y="711"/>
                  </a:lnTo>
                  <a:lnTo>
                    <a:pt x="266331" y="533"/>
                  </a:lnTo>
                  <a:lnTo>
                    <a:pt x="265480" y="266"/>
                  </a:lnTo>
                  <a:lnTo>
                    <a:pt x="265036" y="190"/>
                  </a:lnTo>
                  <a:lnTo>
                    <a:pt x="264604" y="88"/>
                  </a:lnTo>
                  <a:lnTo>
                    <a:pt x="263702" y="0"/>
                  </a:lnTo>
                  <a:lnTo>
                    <a:pt x="263347" y="0"/>
                  </a:lnTo>
                  <a:lnTo>
                    <a:pt x="263169" y="0"/>
                  </a:lnTo>
                  <a:lnTo>
                    <a:pt x="262712" y="0"/>
                  </a:lnTo>
                  <a:lnTo>
                    <a:pt x="261607" y="114"/>
                  </a:lnTo>
                  <a:lnTo>
                    <a:pt x="255346" y="3289"/>
                  </a:lnTo>
                  <a:lnTo>
                    <a:pt x="254939" y="3670"/>
                  </a:lnTo>
                  <a:lnTo>
                    <a:pt x="252603" y="7759"/>
                  </a:lnTo>
                  <a:lnTo>
                    <a:pt x="255993" y="8864"/>
                  </a:lnTo>
                  <a:lnTo>
                    <a:pt x="256362" y="7950"/>
                  </a:lnTo>
                  <a:lnTo>
                    <a:pt x="256705" y="7289"/>
                  </a:lnTo>
                  <a:lnTo>
                    <a:pt x="262890" y="3581"/>
                  </a:lnTo>
                  <a:lnTo>
                    <a:pt x="263169" y="3581"/>
                  </a:lnTo>
                  <a:lnTo>
                    <a:pt x="263347" y="3581"/>
                  </a:lnTo>
                  <a:lnTo>
                    <a:pt x="263537" y="3581"/>
                  </a:lnTo>
                  <a:lnTo>
                    <a:pt x="264083" y="3644"/>
                  </a:lnTo>
                  <a:lnTo>
                    <a:pt x="268808" y="8864"/>
                  </a:lnTo>
                  <a:lnTo>
                    <a:pt x="268808" y="9042"/>
                  </a:lnTo>
                  <a:lnTo>
                    <a:pt x="268795" y="9220"/>
                  </a:lnTo>
                  <a:lnTo>
                    <a:pt x="268782" y="9575"/>
                  </a:lnTo>
                  <a:lnTo>
                    <a:pt x="268706" y="10172"/>
                  </a:lnTo>
                  <a:lnTo>
                    <a:pt x="268643" y="10452"/>
                  </a:lnTo>
                  <a:lnTo>
                    <a:pt x="268592" y="10756"/>
                  </a:lnTo>
                  <a:lnTo>
                    <a:pt x="268389" y="11328"/>
                  </a:lnTo>
                  <a:lnTo>
                    <a:pt x="268262" y="11582"/>
                  </a:lnTo>
                  <a:lnTo>
                    <a:pt x="268147" y="11861"/>
                  </a:lnTo>
                  <a:lnTo>
                    <a:pt x="267855" y="12395"/>
                  </a:lnTo>
                  <a:lnTo>
                    <a:pt x="267525" y="12877"/>
                  </a:lnTo>
                  <a:lnTo>
                    <a:pt x="267131" y="13322"/>
                  </a:lnTo>
                  <a:lnTo>
                    <a:pt x="266903" y="13538"/>
                  </a:lnTo>
                  <a:lnTo>
                    <a:pt x="266776" y="13677"/>
                  </a:lnTo>
                  <a:lnTo>
                    <a:pt x="266661" y="13817"/>
                  </a:lnTo>
                  <a:lnTo>
                    <a:pt x="253098" y="29794"/>
                  </a:lnTo>
                  <a:lnTo>
                    <a:pt x="252933" y="29959"/>
                  </a:lnTo>
                  <a:lnTo>
                    <a:pt x="252793" y="30137"/>
                  </a:lnTo>
                  <a:lnTo>
                    <a:pt x="252628" y="30441"/>
                  </a:lnTo>
                  <a:lnTo>
                    <a:pt x="252564" y="30657"/>
                  </a:lnTo>
                  <a:lnTo>
                    <a:pt x="252539" y="30784"/>
                  </a:lnTo>
                  <a:lnTo>
                    <a:pt x="252501" y="31013"/>
                  </a:lnTo>
                  <a:lnTo>
                    <a:pt x="252501" y="31229"/>
                  </a:lnTo>
                  <a:lnTo>
                    <a:pt x="252526" y="31407"/>
                  </a:lnTo>
                  <a:lnTo>
                    <a:pt x="252552" y="31534"/>
                  </a:lnTo>
                  <a:lnTo>
                    <a:pt x="252590" y="31699"/>
                  </a:lnTo>
                  <a:lnTo>
                    <a:pt x="252666" y="31902"/>
                  </a:lnTo>
                  <a:lnTo>
                    <a:pt x="252755" y="32054"/>
                  </a:lnTo>
                  <a:lnTo>
                    <a:pt x="252933" y="32308"/>
                  </a:lnTo>
                  <a:lnTo>
                    <a:pt x="253072" y="32461"/>
                  </a:lnTo>
                  <a:lnTo>
                    <a:pt x="253301" y="32626"/>
                  </a:lnTo>
                  <a:lnTo>
                    <a:pt x="253428" y="32702"/>
                  </a:lnTo>
                  <a:lnTo>
                    <a:pt x="253682" y="32829"/>
                  </a:lnTo>
                  <a:lnTo>
                    <a:pt x="253847" y="32867"/>
                  </a:lnTo>
                  <a:lnTo>
                    <a:pt x="253987" y="32905"/>
                  </a:lnTo>
                  <a:lnTo>
                    <a:pt x="254203" y="32918"/>
                  </a:lnTo>
                  <a:lnTo>
                    <a:pt x="270675" y="32918"/>
                  </a:lnTo>
                  <a:lnTo>
                    <a:pt x="270852" y="32905"/>
                  </a:lnTo>
                  <a:lnTo>
                    <a:pt x="271030" y="32867"/>
                  </a:lnTo>
                  <a:lnTo>
                    <a:pt x="271195" y="32816"/>
                  </a:lnTo>
                  <a:lnTo>
                    <a:pt x="271348" y="32766"/>
                  </a:lnTo>
                  <a:lnTo>
                    <a:pt x="271513" y="32664"/>
                  </a:lnTo>
                  <a:lnTo>
                    <a:pt x="271665" y="32575"/>
                  </a:lnTo>
                  <a:lnTo>
                    <a:pt x="271856" y="32397"/>
                  </a:lnTo>
                  <a:lnTo>
                    <a:pt x="272034" y="32207"/>
                  </a:lnTo>
                  <a:lnTo>
                    <a:pt x="272224" y="31902"/>
                  </a:lnTo>
                  <a:lnTo>
                    <a:pt x="272275" y="31724"/>
                  </a:lnTo>
                  <a:lnTo>
                    <a:pt x="272326" y="31559"/>
                  </a:lnTo>
                  <a:lnTo>
                    <a:pt x="272364" y="31394"/>
                  </a:lnTo>
                  <a:lnTo>
                    <a:pt x="272376" y="31216"/>
                  </a:lnTo>
                  <a:lnTo>
                    <a:pt x="272376" y="31038"/>
                  </a:lnTo>
                  <a:lnTo>
                    <a:pt x="272364" y="30861"/>
                  </a:lnTo>
                  <a:lnTo>
                    <a:pt x="272326" y="30695"/>
                  </a:lnTo>
                  <a:lnTo>
                    <a:pt x="272275" y="30518"/>
                  </a:lnTo>
                  <a:lnTo>
                    <a:pt x="272224" y="30365"/>
                  </a:lnTo>
                  <a:lnTo>
                    <a:pt x="272122" y="30213"/>
                  </a:lnTo>
                  <a:lnTo>
                    <a:pt x="272034" y="30060"/>
                  </a:lnTo>
                  <a:lnTo>
                    <a:pt x="271907" y="29933"/>
                  </a:lnTo>
                  <a:lnTo>
                    <a:pt x="271665" y="29692"/>
                  </a:lnTo>
                  <a:lnTo>
                    <a:pt x="271513" y="29603"/>
                  </a:lnTo>
                  <a:lnTo>
                    <a:pt x="271348" y="29502"/>
                  </a:lnTo>
                  <a:lnTo>
                    <a:pt x="271195" y="29438"/>
                  </a:lnTo>
                  <a:lnTo>
                    <a:pt x="271030" y="29387"/>
                  </a:lnTo>
                  <a:lnTo>
                    <a:pt x="270852" y="29349"/>
                  </a:lnTo>
                  <a:lnTo>
                    <a:pt x="270675" y="29337"/>
                  </a:lnTo>
                  <a:lnTo>
                    <a:pt x="258165" y="29337"/>
                  </a:lnTo>
                  <a:lnTo>
                    <a:pt x="269519" y="16002"/>
                  </a:lnTo>
                  <a:lnTo>
                    <a:pt x="269709" y="15798"/>
                  </a:lnTo>
                  <a:lnTo>
                    <a:pt x="270344" y="15074"/>
                  </a:lnTo>
                  <a:lnTo>
                    <a:pt x="270598" y="14693"/>
                  </a:lnTo>
                  <a:lnTo>
                    <a:pt x="270878" y="14312"/>
                  </a:lnTo>
                  <a:lnTo>
                    <a:pt x="271360" y="13474"/>
                  </a:lnTo>
                  <a:lnTo>
                    <a:pt x="271741" y="12598"/>
                  </a:lnTo>
                  <a:lnTo>
                    <a:pt x="272046" y="11696"/>
                  </a:lnTo>
                  <a:lnTo>
                    <a:pt x="272135" y="11239"/>
                  </a:lnTo>
                  <a:lnTo>
                    <a:pt x="272249" y="10795"/>
                  </a:lnTo>
                  <a:lnTo>
                    <a:pt x="272364" y="9842"/>
                  </a:lnTo>
                  <a:lnTo>
                    <a:pt x="272364" y="9398"/>
                  </a:lnTo>
                  <a:lnTo>
                    <a:pt x="272364" y="9258"/>
                  </a:lnTo>
                  <a:lnTo>
                    <a:pt x="272376" y="9131"/>
                  </a:lnTo>
                  <a:lnTo>
                    <a:pt x="272389" y="8686"/>
                  </a:lnTo>
                  <a:close/>
                </a:path>
                <a:path w="292100" h="152400">
                  <a:moveTo>
                    <a:pt x="292061" y="0"/>
                  </a:moveTo>
                  <a:lnTo>
                    <a:pt x="291680" y="0"/>
                  </a:lnTo>
                  <a:lnTo>
                    <a:pt x="290906" y="76"/>
                  </a:lnTo>
                  <a:lnTo>
                    <a:pt x="290537" y="139"/>
                  </a:lnTo>
                  <a:lnTo>
                    <a:pt x="290156" y="228"/>
                  </a:lnTo>
                  <a:lnTo>
                    <a:pt x="289420" y="457"/>
                  </a:lnTo>
                  <a:lnTo>
                    <a:pt x="289077" y="609"/>
                  </a:lnTo>
                  <a:lnTo>
                    <a:pt x="288721" y="749"/>
                  </a:lnTo>
                  <a:lnTo>
                    <a:pt x="288036" y="1104"/>
                  </a:lnTo>
                  <a:lnTo>
                    <a:pt x="287731" y="1320"/>
                  </a:lnTo>
                  <a:lnTo>
                    <a:pt x="287388" y="1536"/>
                  </a:lnTo>
                  <a:lnTo>
                    <a:pt x="286524" y="2286"/>
                  </a:lnTo>
                  <a:lnTo>
                    <a:pt x="286270" y="2565"/>
                  </a:lnTo>
                  <a:lnTo>
                    <a:pt x="285775" y="3149"/>
                  </a:lnTo>
                  <a:lnTo>
                    <a:pt x="285572" y="3492"/>
                  </a:lnTo>
                  <a:lnTo>
                    <a:pt x="285356" y="3810"/>
                  </a:lnTo>
                  <a:lnTo>
                    <a:pt x="284975" y="4483"/>
                  </a:lnTo>
                  <a:lnTo>
                    <a:pt x="284848" y="4838"/>
                  </a:lnTo>
                  <a:lnTo>
                    <a:pt x="284695" y="5194"/>
                  </a:lnTo>
                  <a:lnTo>
                    <a:pt x="284200" y="6223"/>
                  </a:lnTo>
                  <a:lnTo>
                    <a:pt x="283298" y="8636"/>
                  </a:lnTo>
                  <a:lnTo>
                    <a:pt x="282663" y="11099"/>
                  </a:lnTo>
                  <a:lnTo>
                    <a:pt x="282257" y="13614"/>
                  </a:lnTo>
                  <a:lnTo>
                    <a:pt x="282130" y="16078"/>
                  </a:lnTo>
                  <a:lnTo>
                    <a:pt x="282130" y="16471"/>
                  </a:lnTo>
                  <a:lnTo>
                    <a:pt x="282155" y="16814"/>
                  </a:lnTo>
                  <a:lnTo>
                    <a:pt x="282232" y="17081"/>
                  </a:lnTo>
                  <a:lnTo>
                    <a:pt x="282295" y="17233"/>
                  </a:lnTo>
                  <a:lnTo>
                    <a:pt x="282384" y="17399"/>
                  </a:lnTo>
                  <a:lnTo>
                    <a:pt x="282473" y="17526"/>
                  </a:lnTo>
                  <a:lnTo>
                    <a:pt x="282587" y="17665"/>
                  </a:lnTo>
                  <a:lnTo>
                    <a:pt x="282854" y="17919"/>
                  </a:lnTo>
                  <a:lnTo>
                    <a:pt x="283146" y="18084"/>
                  </a:lnTo>
                  <a:lnTo>
                    <a:pt x="283324" y="18161"/>
                  </a:lnTo>
                  <a:lnTo>
                    <a:pt x="283489" y="18199"/>
                  </a:lnTo>
                  <a:lnTo>
                    <a:pt x="283832" y="18262"/>
                  </a:lnTo>
                  <a:lnTo>
                    <a:pt x="283997" y="18262"/>
                  </a:lnTo>
                  <a:lnTo>
                    <a:pt x="284264" y="18224"/>
                  </a:lnTo>
                  <a:lnTo>
                    <a:pt x="285711" y="16560"/>
                  </a:lnTo>
                  <a:lnTo>
                    <a:pt x="285724" y="16129"/>
                  </a:lnTo>
                  <a:lnTo>
                    <a:pt x="285813" y="14008"/>
                  </a:lnTo>
                  <a:lnTo>
                    <a:pt x="286169" y="11836"/>
                  </a:lnTo>
                  <a:lnTo>
                    <a:pt x="286740" y="9715"/>
                  </a:lnTo>
                  <a:lnTo>
                    <a:pt x="287502" y="7645"/>
                  </a:lnTo>
                  <a:lnTo>
                    <a:pt x="287972" y="6654"/>
                  </a:lnTo>
                  <a:lnTo>
                    <a:pt x="288048" y="6451"/>
                  </a:lnTo>
                  <a:lnTo>
                    <a:pt x="289712" y="4305"/>
                  </a:lnTo>
                  <a:lnTo>
                    <a:pt x="289877" y="4191"/>
                  </a:lnTo>
                  <a:lnTo>
                    <a:pt x="290436" y="3898"/>
                  </a:lnTo>
                  <a:lnTo>
                    <a:pt x="291033" y="3708"/>
                  </a:lnTo>
                  <a:lnTo>
                    <a:pt x="291439" y="3632"/>
                  </a:lnTo>
                  <a:lnTo>
                    <a:pt x="291846" y="3581"/>
                  </a:lnTo>
                  <a:lnTo>
                    <a:pt x="292061" y="3581"/>
                  </a:lnTo>
                  <a:lnTo>
                    <a:pt x="292061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402438" y="2470213"/>
              <a:ext cx="158750" cy="50800"/>
            </a:xfrm>
            <a:custGeom>
              <a:avLst/>
              <a:gdLst/>
              <a:ahLst/>
              <a:cxnLst/>
              <a:rect l="l" t="t" r="r" b="b"/>
              <a:pathLst>
                <a:path w="158750" h="50800">
                  <a:moveTo>
                    <a:pt x="19888" y="15189"/>
                  </a:moveTo>
                  <a:lnTo>
                    <a:pt x="17348" y="5295"/>
                  </a:lnTo>
                  <a:lnTo>
                    <a:pt x="17259" y="5092"/>
                  </a:lnTo>
                  <a:lnTo>
                    <a:pt x="17221" y="4927"/>
                  </a:lnTo>
                  <a:lnTo>
                    <a:pt x="16891" y="4229"/>
                  </a:lnTo>
                  <a:lnTo>
                    <a:pt x="16510" y="3556"/>
                  </a:lnTo>
                  <a:lnTo>
                    <a:pt x="16306" y="3289"/>
                  </a:lnTo>
                  <a:lnTo>
                    <a:pt x="16306" y="15367"/>
                  </a:lnTo>
                  <a:lnTo>
                    <a:pt x="16306" y="16383"/>
                  </a:lnTo>
                  <a:lnTo>
                    <a:pt x="16306" y="16560"/>
                  </a:lnTo>
                  <a:lnTo>
                    <a:pt x="16306" y="16814"/>
                  </a:lnTo>
                  <a:lnTo>
                    <a:pt x="16205" y="18935"/>
                  </a:lnTo>
                  <a:lnTo>
                    <a:pt x="14046" y="26225"/>
                  </a:lnTo>
                  <a:lnTo>
                    <a:pt x="13995" y="26365"/>
                  </a:lnTo>
                  <a:lnTo>
                    <a:pt x="13779" y="26924"/>
                  </a:lnTo>
                  <a:lnTo>
                    <a:pt x="10769" y="29248"/>
                  </a:lnTo>
                  <a:lnTo>
                    <a:pt x="10566" y="29298"/>
                  </a:lnTo>
                  <a:lnTo>
                    <a:pt x="10160" y="29337"/>
                  </a:lnTo>
                  <a:lnTo>
                    <a:pt x="10033" y="29337"/>
                  </a:lnTo>
                  <a:lnTo>
                    <a:pt x="9855" y="29337"/>
                  </a:lnTo>
                  <a:lnTo>
                    <a:pt x="9474" y="29324"/>
                  </a:lnTo>
                  <a:lnTo>
                    <a:pt x="5943" y="26492"/>
                  </a:lnTo>
                  <a:lnTo>
                    <a:pt x="5905" y="26365"/>
                  </a:lnTo>
                  <a:lnTo>
                    <a:pt x="5791" y="26162"/>
                  </a:lnTo>
                  <a:lnTo>
                    <a:pt x="5422" y="25349"/>
                  </a:lnTo>
                  <a:lnTo>
                    <a:pt x="5321" y="25107"/>
                  </a:lnTo>
                  <a:lnTo>
                    <a:pt x="15836" y="11963"/>
                  </a:lnTo>
                  <a:lnTo>
                    <a:pt x="16078" y="13182"/>
                  </a:lnTo>
                  <a:lnTo>
                    <a:pt x="16306" y="15367"/>
                  </a:lnTo>
                  <a:lnTo>
                    <a:pt x="16306" y="3289"/>
                  </a:lnTo>
                  <a:lnTo>
                    <a:pt x="10426" y="12"/>
                  </a:lnTo>
                  <a:lnTo>
                    <a:pt x="10210" y="12"/>
                  </a:lnTo>
                  <a:lnTo>
                    <a:pt x="10083" y="12"/>
                  </a:lnTo>
                  <a:lnTo>
                    <a:pt x="9944" y="0"/>
                  </a:lnTo>
                  <a:lnTo>
                    <a:pt x="9563" y="0"/>
                  </a:lnTo>
                  <a:lnTo>
                    <a:pt x="8788" y="76"/>
                  </a:lnTo>
                  <a:lnTo>
                    <a:pt x="8420" y="139"/>
                  </a:lnTo>
                  <a:lnTo>
                    <a:pt x="8039" y="228"/>
                  </a:lnTo>
                  <a:lnTo>
                    <a:pt x="7302" y="457"/>
                  </a:lnTo>
                  <a:lnTo>
                    <a:pt x="6959" y="609"/>
                  </a:lnTo>
                  <a:lnTo>
                    <a:pt x="6604" y="749"/>
                  </a:lnTo>
                  <a:lnTo>
                    <a:pt x="5918" y="1104"/>
                  </a:lnTo>
                  <a:lnTo>
                    <a:pt x="5613" y="1320"/>
                  </a:lnTo>
                  <a:lnTo>
                    <a:pt x="5270" y="1536"/>
                  </a:lnTo>
                  <a:lnTo>
                    <a:pt x="4406" y="2286"/>
                  </a:lnTo>
                  <a:lnTo>
                    <a:pt x="4152" y="2565"/>
                  </a:lnTo>
                  <a:lnTo>
                    <a:pt x="3657" y="3149"/>
                  </a:lnTo>
                  <a:lnTo>
                    <a:pt x="3454" y="3492"/>
                  </a:lnTo>
                  <a:lnTo>
                    <a:pt x="3238" y="3810"/>
                  </a:lnTo>
                  <a:lnTo>
                    <a:pt x="2857" y="4483"/>
                  </a:lnTo>
                  <a:lnTo>
                    <a:pt x="2730" y="4838"/>
                  </a:lnTo>
                  <a:lnTo>
                    <a:pt x="2552" y="5283"/>
                  </a:lnTo>
                  <a:lnTo>
                    <a:pt x="2463" y="5715"/>
                  </a:lnTo>
                  <a:lnTo>
                    <a:pt x="2463" y="6070"/>
                  </a:lnTo>
                  <a:lnTo>
                    <a:pt x="2489" y="6235"/>
                  </a:lnTo>
                  <a:lnTo>
                    <a:pt x="2527" y="6413"/>
                  </a:lnTo>
                  <a:lnTo>
                    <a:pt x="2667" y="6731"/>
                  </a:lnTo>
                  <a:lnTo>
                    <a:pt x="2768" y="6896"/>
                  </a:lnTo>
                  <a:lnTo>
                    <a:pt x="2857" y="7023"/>
                  </a:lnTo>
                  <a:lnTo>
                    <a:pt x="2997" y="7162"/>
                  </a:lnTo>
                  <a:lnTo>
                    <a:pt x="3136" y="7264"/>
                  </a:lnTo>
                  <a:lnTo>
                    <a:pt x="3263" y="7378"/>
                  </a:lnTo>
                  <a:lnTo>
                    <a:pt x="3416" y="7454"/>
                  </a:lnTo>
                  <a:lnTo>
                    <a:pt x="3581" y="7543"/>
                  </a:lnTo>
                  <a:lnTo>
                    <a:pt x="3733" y="7594"/>
                  </a:lnTo>
                  <a:lnTo>
                    <a:pt x="3911" y="7632"/>
                  </a:lnTo>
                  <a:lnTo>
                    <a:pt x="4089" y="7658"/>
                  </a:lnTo>
                  <a:lnTo>
                    <a:pt x="4445" y="7658"/>
                  </a:lnTo>
                  <a:lnTo>
                    <a:pt x="4622" y="7620"/>
                  </a:lnTo>
                  <a:lnTo>
                    <a:pt x="4787" y="7581"/>
                  </a:lnTo>
                  <a:lnTo>
                    <a:pt x="4953" y="7518"/>
                  </a:lnTo>
                  <a:lnTo>
                    <a:pt x="5257" y="7353"/>
                  </a:lnTo>
                  <a:lnTo>
                    <a:pt x="5397" y="7239"/>
                  </a:lnTo>
                  <a:lnTo>
                    <a:pt x="5588" y="7061"/>
                  </a:lnTo>
                  <a:lnTo>
                    <a:pt x="5753" y="6858"/>
                  </a:lnTo>
                  <a:lnTo>
                    <a:pt x="5842" y="6705"/>
                  </a:lnTo>
                  <a:lnTo>
                    <a:pt x="5943" y="6451"/>
                  </a:lnTo>
                  <a:lnTo>
                    <a:pt x="6007" y="6261"/>
                  </a:lnTo>
                  <a:lnTo>
                    <a:pt x="7594" y="4305"/>
                  </a:lnTo>
                  <a:lnTo>
                    <a:pt x="7759" y="4191"/>
                  </a:lnTo>
                  <a:lnTo>
                    <a:pt x="8318" y="3898"/>
                  </a:lnTo>
                  <a:lnTo>
                    <a:pt x="8915" y="3708"/>
                  </a:lnTo>
                  <a:lnTo>
                    <a:pt x="9321" y="3632"/>
                  </a:lnTo>
                  <a:lnTo>
                    <a:pt x="9728" y="3581"/>
                  </a:lnTo>
                  <a:lnTo>
                    <a:pt x="9855" y="3581"/>
                  </a:lnTo>
                  <a:lnTo>
                    <a:pt x="13944" y="6451"/>
                  </a:lnTo>
                  <a:lnTo>
                    <a:pt x="13995" y="6578"/>
                  </a:lnTo>
                  <a:lnTo>
                    <a:pt x="14135" y="6858"/>
                  </a:lnTo>
                  <a:lnTo>
                    <a:pt x="14465" y="7581"/>
                  </a:lnTo>
                  <a:lnTo>
                    <a:pt x="14566" y="7835"/>
                  </a:lnTo>
                  <a:lnTo>
                    <a:pt x="4051" y="20980"/>
                  </a:lnTo>
                  <a:lnTo>
                    <a:pt x="3810" y="19748"/>
                  </a:lnTo>
                  <a:lnTo>
                    <a:pt x="3594" y="17564"/>
                  </a:lnTo>
                  <a:lnTo>
                    <a:pt x="3594" y="16471"/>
                  </a:lnTo>
                  <a:lnTo>
                    <a:pt x="3556" y="16027"/>
                  </a:lnTo>
                  <a:lnTo>
                    <a:pt x="3492" y="15862"/>
                  </a:lnTo>
                  <a:lnTo>
                    <a:pt x="3429" y="15697"/>
                  </a:lnTo>
                  <a:lnTo>
                    <a:pt x="3340" y="15532"/>
                  </a:lnTo>
                  <a:lnTo>
                    <a:pt x="3251" y="15405"/>
                  </a:lnTo>
                  <a:lnTo>
                    <a:pt x="1879" y="14681"/>
                  </a:lnTo>
                  <a:lnTo>
                    <a:pt x="1714" y="14681"/>
                  </a:lnTo>
                  <a:lnTo>
                    <a:pt x="1536" y="14693"/>
                  </a:lnTo>
                  <a:lnTo>
                    <a:pt x="1358" y="14732"/>
                  </a:lnTo>
                  <a:lnTo>
                    <a:pt x="1028" y="14846"/>
                  </a:lnTo>
                  <a:lnTo>
                    <a:pt x="889" y="14935"/>
                  </a:lnTo>
                  <a:lnTo>
                    <a:pt x="749" y="15024"/>
                  </a:lnTo>
                  <a:lnTo>
                    <a:pt x="469" y="15252"/>
                  </a:lnTo>
                  <a:lnTo>
                    <a:pt x="266" y="15532"/>
                  </a:lnTo>
                  <a:lnTo>
                    <a:pt x="114" y="15862"/>
                  </a:lnTo>
                  <a:lnTo>
                    <a:pt x="50" y="16116"/>
                  </a:lnTo>
                  <a:lnTo>
                    <a:pt x="12" y="16383"/>
                  </a:lnTo>
                  <a:lnTo>
                    <a:pt x="0" y="17741"/>
                  </a:lnTo>
                  <a:lnTo>
                    <a:pt x="266" y="20281"/>
                  </a:lnTo>
                  <a:lnTo>
                    <a:pt x="2603" y="27813"/>
                  </a:lnTo>
                  <a:lnTo>
                    <a:pt x="2667" y="28003"/>
                  </a:lnTo>
                  <a:lnTo>
                    <a:pt x="2997" y="28689"/>
                  </a:lnTo>
                  <a:lnTo>
                    <a:pt x="3200" y="29032"/>
                  </a:lnTo>
                  <a:lnTo>
                    <a:pt x="3378" y="29375"/>
                  </a:lnTo>
                  <a:lnTo>
                    <a:pt x="9461" y="32918"/>
                  </a:lnTo>
                  <a:lnTo>
                    <a:pt x="9855" y="32918"/>
                  </a:lnTo>
                  <a:lnTo>
                    <a:pt x="10033" y="32918"/>
                  </a:lnTo>
                  <a:lnTo>
                    <a:pt x="10325" y="32918"/>
                  </a:lnTo>
                  <a:lnTo>
                    <a:pt x="11087" y="32842"/>
                  </a:lnTo>
                  <a:lnTo>
                    <a:pt x="17259" y="27851"/>
                  </a:lnTo>
                  <a:lnTo>
                    <a:pt x="19875" y="16725"/>
                  </a:lnTo>
                  <a:lnTo>
                    <a:pt x="19875" y="16598"/>
                  </a:lnTo>
                  <a:lnTo>
                    <a:pt x="19888" y="16471"/>
                  </a:lnTo>
                  <a:lnTo>
                    <a:pt x="19888" y="15189"/>
                  </a:lnTo>
                  <a:close/>
                </a:path>
                <a:path w="158750" h="50800">
                  <a:moveTo>
                    <a:pt x="41325" y="6362"/>
                  </a:moveTo>
                  <a:lnTo>
                    <a:pt x="37719" y="774"/>
                  </a:lnTo>
                  <a:lnTo>
                    <a:pt x="37719" y="6692"/>
                  </a:lnTo>
                  <a:lnTo>
                    <a:pt x="37706" y="7150"/>
                  </a:lnTo>
                  <a:lnTo>
                    <a:pt x="34785" y="9791"/>
                  </a:lnTo>
                  <a:lnTo>
                    <a:pt x="34188" y="9766"/>
                  </a:lnTo>
                  <a:lnTo>
                    <a:pt x="31775" y="7874"/>
                  </a:lnTo>
                  <a:lnTo>
                    <a:pt x="31711" y="7734"/>
                  </a:lnTo>
                  <a:lnTo>
                    <a:pt x="31623" y="7442"/>
                  </a:lnTo>
                  <a:lnTo>
                    <a:pt x="31534" y="6781"/>
                  </a:lnTo>
                  <a:lnTo>
                    <a:pt x="31546" y="6604"/>
                  </a:lnTo>
                  <a:lnTo>
                    <a:pt x="32918" y="4127"/>
                  </a:lnTo>
                  <a:lnTo>
                    <a:pt x="33591" y="3771"/>
                  </a:lnTo>
                  <a:lnTo>
                    <a:pt x="34188" y="3619"/>
                  </a:lnTo>
                  <a:lnTo>
                    <a:pt x="34480" y="3594"/>
                  </a:lnTo>
                  <a:lnTo>
                    <a:pt x="35090" y="3619"/>
                  </a:lnTo>
                  <a:lnTo>
                    <a:pt x="37490" y="5511"/>
                  </a:lnTo>
                  <a:lnTo>
                    <a:pt x="37553" y="5651"/>
                  </a:lnTo>
                  <a:lnTo>
                    <a:pt x="37706" y="6235"/>
                  </a:lnTo>
                  <a:lnTo>
                    <a:pt x="37719" y="6692"/>
                  </a:lnTo>
                  <a:lnTo>
                    <a:pt x="37719" y="774"/>
                  </a:lnTo>
                  <a:lnTo>
                    <a:pt x="34975" y="12"/>
                  </a:lnTo>
                  <a:lnTo>
                    <a:pt x="34302" y="12"/>
                  </a:lnTo>
                  <a:lnTo>
                    <a:pt x="29921" y="1981"/>
                  </a:lnTo>
                  <a:lnTo>
                    <a:pt x="29679" y="2197"/>
                  </a:lnTo>
                  <a:lnTo>
                    <a:pt x="27965" y="6362"/>
                  </a:lnTo>
                  <a:lnTo>
                    <a:pt x="27965" y="6604"/>
                  </a:lnTo>
                  <a:lnTo>
                    <a:pt x="27952" y="6781"/>
                  </a:lnTo>
                  <a:lnTo>
                    <a:pt x="27952" y="7023"/>
                  </a:lnTo>
                  <a:lnTo>
                    <a:pt x="34290" y="13373"/>
                  </a:lnTo>
                  <a:lnTo>
                    <a:pt x="34963" y="13373"/>
                  </a:lnTo>
                  <a:lnTo>
                    <a:pt x="41313" y="7023"/>
                  </a:lnTo>
                  <a:lnTo>
                    <a:pt x="41313" y="6781"/>
                  </a:lnTo>
                  <a:lnTo>
                    <a:pt x="41325" y="6604"/>
                  </a:lnTo>
                  <a:lnTo>
                    <a:pt x="41325" y="6362"/>
                  </a:lnTo>
                  <a:close/>
                </a:path>
                <a:path w="158750" h="50800">
                  <a:moveTo>
                    <a:pt x="65900" y="1714"/>
                  </a:moveTo>
                  <a:lnTo>
                    <a:pt x="65849" y="1358"/>
                  </a:lnTo>
                  <a:lnTo>
                    <a:pt x="65798" y="1181"/>
                  </a:lnTo>
                  <a:lnTo>
                    <a:pt x="65747" y="1028"/>
                  </a:lnTo>
                  <a:lnTo>
                    <a:pt x="65646" y="876"/>
                  </a:lnTo>
                  <a:lnTo>
                    <a:pt x="65557" y="723"/>
                  </a:lnTo>
                  <a:lnTo>
                    <a:pt x="65430" y="596"/>
                  </a:lnTo>
                  <a:lnTo>
                    <a:pt x="65189" y="355"/>
                  </a:lnTo>
                  <a:lnTo>
                    <a:pt x="65036" y="266"/>
                  </a:lnTo>
                  <a:lnTo>
                    <a:pt x="64808" y="127"/>
                  </a:lnTo>
                  <a:lnTo>
                    <a:pt x="64541" y="50"/>
                  </a:lnTo>
                  <a:lnTo>
                    <a:pt x="64376" y="12"/>
                  </a:lnTo>
                  <a:lnTo>
                    <a:pt x="64198" y="0"/>
                  </a:lnTo>
                  <a:lnTo>
                    <a:pt x="64109" y="0"/>
                  </a:lnTo>
                  <a:lnTo>
                    <a:pt x="57175" y="0"/>
                  </a:lnTo>
                  <a:lnTo>
                    <a:pt x="56362" y="88"/>
                  </a:lnTo>
                  <a:lnTo>
                    <a:pt x="49288" y="7912"/>
                  </a:lnTo>
                  <a:lnTo>
                    <a:pt x="49288" y="8229"/>
                  </a:lnTo>
                  <a:lnTo>
                    <a:pt x="49288" y="8407"/>
                  </a:lnTo>
                  <a:lnTo>
                    <a:pt x="49301" y="8585"/>
                  </a:lnTo>
                  <a:lnTo>
                    <a:pt x="49301" y="24345"/>
                  </a:lnTo>
                  <a:lnTo>
                    <a:pt x="49288" y="24523"/>
                  </a:lnTo>
                  <a:lnTo>
                    <a:pt x="49288" y="24701"/>
                  </a:lnTo>
                  <a:lnTo>
                    <a:pt x="49288" y="25019"/>
                  </a:lnTo>
                  <a:lnTo>
                    <a:pt x="49364" y="25831"/>
                  </a:lnTo>
                  <a:lnTo>
                    <a:pt x="54419" y="32283"/>
                  </a:lnTo>
                  <a:lnTo>
                    <a:pt x="54787" y="32448"/>
                  </a:lnTo>
                  <a:lnTo>
                    <a:pt x="55587" y="32677"/>
                  </a:lnTo>
                  <a:lnTo>
                    <a:pt x="56375" y="32842"/>
                  </a:lnTo>
                  <a:lnTo>
                    <a:pt x="57188" y="32918"/>
                  </a:lnTo>
                  <a:lnTo>
                    <a:pt x="57492" y="32918"/>
                  </a:lnTo>
                  <a:lnTo>
                    <a:pt x="57581" y="32918"/>
                  </a:lnTo>
                  <a:lnTo>
                    <a:pt x="64198" y="32918"/>
                  </a:lnTo>
                  <a:lnTo>
                    <a:pt x="64376" y="32905"/>
                  </a:lnTo>
                  <a:lnTo>
                    <a:pt x="64541" y="32867"/>
                  </a:lnTo>
                  <a:lnTo>
                    <a:pt x="64719" y="32816"/>
                  </a:lnTo>
                  <a:lnTo>
                    <a:pt x="64871" y="32766"/>
                  </a:lnTo>
                  <a:lnTo>
                    <a:pt x="65036" y="32664"/>
                  </a:lnTo>
                  <a:lnTo>
                    <a:pt x="65189" y="32575"/>
                  </a:lnTo>
                  <a:lnTo>
                    <a:pt x="65379" y="32397"/>
                  </a:lnTo>
                  <a:lnTo>
                    <a:pt x="65557" y="32207"/>
                  </a:lnTo>
                  <a:lnTo>
                    <a:pt x="65747" y="31902"/>
                  </a:lnTo>
                  <a:lnTo>
                    <a:pt x="65849" y="31559"/>
                  </a:lnTo>
                  <a:lnTo>
                    <a:pt x="65900" y="31216"/>
                  </a:lnTo>
                  <a:lnTo>
                    <a:pt x="65900" y="31038"/>
                  </a:lnTo>
                  <a:lnTo>
                    <a:pt x="65849" y="30695"/>
                  </a:lnTo>
                  <a:lnTo>
                    <a:pt x="65798" y="30518"/>
                  </a:lnTo>
                  <a:lnTo>
                    <a:pt x="65747" y="30365"/>
                  </a:lnTo>
                  <a:lnTo>
                    <a:pt x="65646" y="30213"/>
                  </a:lnTo>
                  <a:lnTo>
                    <a:pt x="65557" y="30060"/>
                  </a:lnTo>
                  <a:lnTo>
                    <a:pt x="65430" y="29933"/>
                  </a:lnTo>
                  <a:lnTo>
                    <a:pt x="65189" y="29692"/>
                  </a:lnTo>
                  <a:lnTo>
                    <a:pt x="65036" y="29603"/>
                  </a:lnTo>
                  <a:lnTo>
                    <a:pt x="64871" y="29502"/>
                  </a:lnTo>
                  <a:lnTo>
                    <a:pt x="64719" y="29438"/>
                  </a:lnTo>
                  <a:lnTo>
                    <a:pt x="64541" y="29387"/>
                  </a:lnTo>
                  <a:lnTo>
                    <a:pt x="64376" y="29349"/>
                  </a:lnTo>
                  <a:lnTo>
                    <a:pt x="64198" y="29337"/>
                  </a:lnTo>
                  <a:lnTo>
                    <a:pt x="57670" y="29337"/>
                  </a:lnTo>
                  <a:lnTo>
                    <a:pt x="52870" y="24853"/>
                  </a:lnTo>
                  <a:lnTo>
                    <a:pt x="52870" y="24701"/>
                  </a:lnTo>
                  <a:lnTo>
                    <a:pt x="52882" y="8318"/>
                  </a:lnTo>
                  <a:lnTo>
                    <a:pt x="52895" y="7620"/>
                  </a:lnTo>
                  <a:lnTo>
                    <a:pt x="55778" y="3949"/>
                  </a:lnTo>
                  <a:lnTo>
                    <a:pt x="55994" y="3848"/>
                  </a:lnTo>
                  <a:lnTo>
                    <a:pt x="56438" y="3721"/>
                  </a:lnTo>
                  <a:lnTo>
                    <a:pt x="56667" y="3670"/>
                  </a:lnTo>
                  <a:lnTo>
                    <a:pt x="57340" y="3581"/>
                  </a:lnTo>
                  <a:lnTo>
                    <a:pt x="57492" y="3581"/>
                  </a:lnTo>
                  <a:lnTo>
                    <a:pt x="57581" y="3581"/>
                  </a:lnTo>
                  <a:lnTo>
                    <a:pt x="64198" y="3581"/>
                  </a:lnTo>
                  <a:lnTo>
                    <a:pt x="64376" y="3568"/>
                  </a:lnTo>
                  <a:lnTo>
                    <a:pt x="64719" y="3479"/>
                  </a:lnTo>
                  <a:lnTo>
                    <a:pt x="64871" y="3429"/>
                  </a:lnTo>
                  <a:lnTo>
                    <a:pt x="65036" y="3327"/>
                  </a:lnTo>
                  <a:lnTo>
                    <a:pt x="65189" y="3238"/>
                  </a:lnTo>
                  <a:lnTo>
                    <a:pt x="65316" y="3111"/>
                  </a:lnTo>
                  <a:lnTo>
                    <a:pt x="65557" y="2870"/>
                  </a:lnTo>
                  <a:lnTo>
                    <a:pt x="65747" y="2565"/>
                  </a:lnTo>
                  <a:lnTo>
                    <a:pt x="65849" y="2222"/>
                  </a:lnTo>
                  <a:lnTo>
                    <a:pt x="65900" y="1879"/>
                  </a:lnTo>
                  <a:lnTo>
                    <a:pt x="65900" y="1714"/>
                  </a:lnTo>
                  <a:close/>
                </a:path>
                <a:path w="158750" h="50800">
                  <a:moveTo>
                    <a:pt x="122656" y="43878"/>
                  </a:moveTo>
                  <a:lnTo>
                    <a:pt x="122643" y="43700"/>
                  </a:lnTo>
                  <a:lnTo>
                    <a:pt x="122605" y="43446"/>
                  </a:lnTo>
                  <a:lnTo>
                    <a:pt x="122516" y="43192"/>
                  </a:lnTo>
                  <a:lnTo>
                    <a:pt x="122440" y="43027"/>
                  </a:lnTo>
                  <a:lnTo>
                    <a:pt x="121767" y="42341"/>
                  </a:lnTo>
                  <a:lnTo>
                    <a:pt x="121462" y="42189"/>
                  </a:lnTo>
                  <a:lnTo>
                    <a:pt x="120230" y="45567"/>
                  </a:lnTo>
                  <a:lnTo>
                    <a:pt x="120573" y="45643"/>
                  </a:lnTo>
                  <a:lnTo>
                    <a:pt x="120840" y="45669"/>
                  </a:lnTo>
                  <a:lnTo>
                    <a:pt x="121018" y="45656"/>
                  </a:lnTo>
                  <a:lnTo>
                    <a:pt x="121373" y="45605"/>
                  </a:lnTo>
                  <a:lnTo>
                    <a:pt x="121539" y="45542"/>
                  </a:lnTo>
                  <a:lnTo>
                    <a:pt x="121691" y="45466"/>
                  </a:lnTo>
                  <a:lnTo>
                    <a:pt x="121843" y="45377"/>
                  </a:lnTo>
                  <a:lnTo>
                    <a:pt x="121983" y="45275"/>
                  </a:lnTo>
                  <a:lnTo>
                    <a:pt x="122110" y="45148"/>
                  </a:lnTo>
                  <a:lnTo>
                    <a:pt x="122326" y="44881"/>
                  </a:lnTo>
                  <a:lnTo>
                    <a:pt x="122428" y="44742"/>
                  </a:lnTo>
                  <a:lnTo>
                    <a:pt x="122542" y="44488"/>
                  </a:lnTo>
                  <a:lnTo>
                    <a:pt x="122618" y="44234"/>
                  </a:lnTo>
                  <a:lnTo>
                    <a:pt x="122656" y="43878"/>
                  </a:lnTo>
                  <a:close/>
                </a:path>
                <a:path w="158750" h="50800">
                  <a:moveTo>
                    <a:pt x="130632" y="20751"/>
                  </a:moveTo>
                  <a:lnTo>
                    <a:pt x="130594" y="20294"/>
                  </a:lnTo>
                  <a:lnTo>
                    <a:pt x="130581" y="19850"/>
                  </a:lnTo>
                  <a:lnTo>
                    <a:pt x="130454" y="18961"/>
                  </a:lnTo>
                  <a:lnTo>
                    <a:pt x="124853" y="12217"/>
                  </a:lnTo>
                  <a:lnTo>
                    <a:pt x="124612" y="12115"/>
                  </a:lnTo>
                  <a:lnTo>
                    <a:pt x="124485" y="12077"/>
                  </a:lnTo>
                  <a:lnTo>
                    <a:pt x="124091" y="11925"/>
                  </a:lnTo>
                  <a:lnTo>
                    <a:pt x="123024" y="11658"/>
                  </a:lnTo>
                  <a:lnTo>
                    <a:pt x="121932" y="11493"/>
                  </a:lnTo>
                  <a:lnTo>
                    <a:pt x="120827" y="11430"/>
                  </a:lnTo>
                  <a:lnTo>
                    <a:pt x="119722" y="11480"/>
                  </a:lnTo>
                  <a:lnTo>
                    <a:pt x="111925" y="15748"/>
                  </a:lnTo>
                  <a:lnTo>
                    <a:pt x="111772" y="15976"/>
                  </a:lnTo>
                  <a:lnTo>
                    <a:pt x="111683" y="16129"/>
                  </a:lnTo>
                  <a:lnTo>
                    <a:pt x="111633" y="16294"/>
                  </a:lnTo>
                  <a:lnTo>
                    <a:pt x="111544" y="16637"/>
                  </a:lnTo>
                  <a:lnTo>
                    <a:pt x="111544" y="17081"/>
                  </a:lnTo>
                  <a:lnTo>
                    <a:pt x="111633" y="17424"/>
                  </a:lnTo>
                  <a:lnTo>
                    <a:pt x="111734" y="17678"/>
                  </a:lnTo>
                  <a:lnTo>
                    <a:pt x="111925" y="17970"/>
                  </a:lnTo>
                  <a:lnTo>
                    <a:pt x="112039" y="18097"/>
                  </a:lnTo>
                  <a:lnTo>
                    <a:pt x="112166" y="18224"/>
                  </a:lnTo>
                  <a:lnTo>
                    <a:pt x="112445" y="18427"/>
                  </a:lnTo>
                  <a:lnTo>
                    <a:pt x="112598" y="18503"/>
                  </a:lnTo>
                  <a:lnTo>
                    <a:pt x="112763" y="18567"/>
                  </a:lnTo>
                  <a:lnTo>
                    <a:pt x="112941" y="18605"/>
                  </a:lnTo>
                  <a:lnTo>
                    <a:pt x="113118" y="18643"/>
                  </a:lnTo>
                  <a:lnTo>
                    <a:pt x="113296" y="18656"/>
                  </a:lnTo>
                  <a:lnTo>
                    <a:pt x="113474" y="18643"/>
                  </a:lnTo>
                  <a:lnTo>
                    <a:pt x="113639" y="18618"/>
                  </a:lnTo>
                  <a:lnTo>
                    <a:pt x="113817" y="18580"/>
                  </a:lnTo>
                  <a:lnTo>
                    <a:pt x="113982" y="18529"/>
                  </a:lnTo>
                  <a:lnTo>
                    <a:pt x="114757" y="17957"/>
                  </a:lnTo>
                  <a:lnTo>
                    <a:pt x="115392" y="17221"/>
                  </a:lnTo>
                  <a:lnTo>
                    <a:pt x="120815" y="15024"/>
                  </a:lnTo>
                  <a:lnTo>
                    <a:pt x="121564" y="15049"/>
                  </a:lnTo>
                  <a:lnTo>
                    <a:pt x="122288" y="15176"/>
                  </a:lnTo>
                  <a:lnTo>
                    <a:pt x="123024" y="15367"/>
                  </a:lnTo>
                  <a:lnTo>
                    <a:pt x="123240" y="15443"/>
                  </a:lnTo>
                  <a:lnTo>
                    <a:pt x="123380" y="15481"/>
                  </a:lnTo>
                  <a:lnTo>
                    <a:pt x="127025" y="20459"/>
                  </a:lnTo>
                  <a:lnTo>
                    <a:pt x="127000" y="21272"/>
                  </a:lnTo>
                  <a:lnTo>
                    <a:pt x="126923" y="21805"/>
                  </a:lnTo>
                  <a:lnTo>
                    <a:pt x="126720" y="22504"/>
                  </a:lnTo>
                  <a:lnTo>
                    <a:pt x="126657" y="22669"/>
                  </a:lnTo>
                  <a:lnTo>
                    <a:pt x="123647" y="25984"/>
                  </a:lnTo>
                  <a:lnTo>
                    <a:pt x="123405" y="26085"/>
                  </a:lnTo>
                  <a:lnTo>
                    <a:pt x="123228" y="26162"/>
                  </a:lnTo>
                  <a:lnTo>
                    <a:pt x="123024" y="26301"/>
                  </a:lnTo>
                  <a:lnTo>
                    <a:pt x="104648" y="36741"/>
                  </a:lnTo>
                  <a:lnTo>
                    <a:pt x="104521" y="36817"/>
                  </a:lnTo>
                  <a:lnTo>
                    <a:pt x="104381" y="36918"/>
                  </a:lnTo>
                  <a:lnTo>
                    <a:pt x="104241" y="37058"/>
                  </a:lnTo>
                  <a:lnTo>
                    <a:pt x="104127" y="37185"/>
                  </a:lnTo>
                  <a:lnTo>
                    <a:pt x="104025" y="37325"/>
                  </a:lnTo>
                  <a:lnTo>
                    <a:pt x="103924" y="37477"/>
                  </a:lnTo>
                  <a:lnTo>
                    <a:pt x="103847" y="37655"/>
                  </a:lnTo>
                  <a:lnTo>
                    <a:pt x="103797" y="37820"/>
                  </a:lnTo>
                  <a:lnTo>
                    <a:pt x="103771" y="37947"/>
                  </a:lnTo>
                  <a:lnTo>
                    <a:pt x="103746" y="38087"/>
                  </a:lnTo>
                  <a:lnTo>
                    <a:pt x="103733" y="38430"/>
                  </a:lnTo>
                  <a:lnTo>
                    <a:pt x="103759" y="38582"/>
                  </a:lnTo>
                  <a:lnTo>
                    <a:pt x="103797" y="38773"/>
                  </a:lnTo>
                  <a:lnTo>
                    <a:pt x="103873" y="38976"/>
                  </a:lnTo>
                  <a:lnTo>
                    <a:pt x="103936" y="39116"/>
                  </a:lnTo>
                  <a:lnTo>
                    <a:pt x="104038" y="39281"/>
                  </a:lnTo>
                  <a:lnTo>
                    <a:pt x="104190" y="39458"/>
                  </a:lnTo>
                  <a:lnTo>
                    <a:pt x="104368" y="39649"/>
                  </a:lnTo>
                  <a:lnTo>
                    <a:pt x="104660" y="39865"/>
                  </a:lnTo>
                  <a:lnTo>
                    <a:pt x="104813" y="39941"/>
                  </a:lnTo>
                  <a:lnTo>
                    <a:pt x="104965" y="40005"/>
                  </a:lnTo>
                  <a:lnTo>
                    <a:pt x="120218" y="45554"/>
                  </a:lnTo>
                  <a:lnTo>
                    <a:pt x="121450" y="42189"/>
                  </a:lnTo>
                  <a:lnTo>
                    <a:pt x="109791" y="37947"/>
                  </a:lnTo>
                  <a:lnTo>
                    <a:pt x="124942" y="29324"/>
                  </a:lnTo>
                  <a:lnTo>
                    <a:pt x="130035" y="23901"/>
                  </a:lnTo>
                  <a:lnTo>
                    <a:pt x="130098" y="23736"/>
                  </a:lnTo>
                  <a:lnTo>
                    <a:pt x="130136" y="23571"/>
                  </a:lnTo>
                  <a:lnTo>
                    <a:pt x="130213" y="23393"/>
                  </a:lnTo>
                  <a:lnTo>
                    <a:pt x="130429" y="22517"/>
                  </a:lnTo>
                  <a:lnTo>
                    <a:pt x="130568" y="21628"/>
                  </a:lnTo>
                  <a:lnTo>
                    <a:pt x="130632" y="20751"/>
                  </a:lnTo>
                  <a:close/>
                </a:path>
                <a:path w="158750" h="50800">
                  <a:moveTo>
                    <a:pt x="158470" y="30873"/>
                  </a:moveTo>
                  <a:lnTo>
                    <a:pt x="158432" y="30429"/>
                  </a:lnTo>
                  <a:lnTo>
                    <a:pt x="158419" y="29984"/>
                  </a:lnTo>
                  <a:lnTo>
                    <a:pt x="158292" y="29095"/>
                  </a:lnTo>
                  <a:lnTo>
                    <a:pt x="152692" y="22352"/>
                  </a:lnTo>
                  <a:lnTo>
                    <a:pt x="152539" y="22275"/>
                  </a:lnTo>
                  <a:lnTo>
                    <a:pt x="152361" y="22212"/>
                  </a:lnTo>
                  <a:lnTo>
                    <a:pt x="151917" y="22059"/>
                  </a:lnTo>
                  <a:lnTo>
                    <a:pt x="150863" y="21793"/>
                  </a:lnTo>
                  <a:lnTo>
                    <a:pt x="149758" y="21615"/>
                  </a:lnTo>
                  <a:lnTo>
                    <a:pt x="148666" y="21551"/>
                  </a:lnTo>
                  <a:lnTo>
                    <a:pt x="147561" y="21615"/>
                  </a:lnTo>
                  <a:lnTo>
                    <a:pt x="139763" y="25882"/>
                  </a:lnTo>
                  <a:lnTo>
                    <a:pt x="139623" y="26111"/>
                  </a:lnTo>
                  <a:lnTo>
                    <a:pt x="139534" y="26263"/>
                  </a:lnTo>
                  <a:lnTo>
                    <a:pt x="139484" y="26416"/>
                  </a:lnTo>
                  <a:lnTo>
                    <a:pt x="139433" y="26593"/>
                  </a:lnTo>
                  <a:lnTo>
                    <a:pt x="139395" y="26771"/>
                  </a:lnTo>
                  <a:lnTo>
                    <a:pt x="139382" y="27127"/>
                  </a:lnTo>
                  <a:lnTo>
                    <a:pt x="139407" y="27305"/>
                  </a:lnTo>
                  <a:lnTo>
                    <a:pt x="139446" y="27470"/>
                  </a:lnTo>
                  <a:lnTo>
                    <a:pt x="139496" y="27635"/>
                  </a:lnTo>
                  <a:lnTo>
                    <a:pt x="139573" y="27800"/>
                  </a:lnTo>
                  <a:lnTo>
                    <a:pt x="139674" y="27952"/>
                  </a:lnTo>
                  <a:lnTo>
                    <a:pt x="139776" y="28092"/>
                  </a:lnTo>
                  <a:lnTo>
                    <a:pt x="139877" y="28219"/>
                  </a:lnTo>
                  <a:lnTo>
                    <a:pt x="140004" y="28359"/>
                  </a:lnTo>
                  <a:lnTo>
                    <a:pt x="140157" y="28460"/>
                  </a:lnTo>
                  <a:lnTo>
                    <a:pt x="140296" y="28549"/>
                  </a:lnTo>
                  <a:lnTo>
                    <a:pt x="140449" y="28638"/>
                  </a:lnTo>
                  <a:lnTo>
                    <a:pt x="140614" y="28702"/>
                  </a:lnTo>
                  <a:lnTo>
                    <a:pt x="140792" y="28740"/>
                  </a:lnTo>
                  <a:lnTo>
                    <a:pt x="141058" y="28778"/>
                  </a:lnTo>
                  <a:lnTo>
                    <a:pt x="141325" y="28778"/>
                  </a:lnTo>
                  <a:lnTo>
                    <a:pt x="141490" y="28752"/>
                  </a:lnTo>
                  <a:lnTo>
                    <a:pt x="141655" y="28714"/>
                  </a:lnTo>
                  <a:lnTo>
                    <a:pt x="141833" y="28663"/>
                  </a:lnTo>
                  <a:lnTo>
                    <a:pt x="142151" y="28511"/>
                  </a:lnTo>
                  <a:lnTo>
                    <a:pt x="142417" y="28295"/>
                  </a:lnTo>
                  <a:lnTo>
                    <a:pt x="142595" y="28092"/>
                  </a:lnTo>
                  <a:lnTo>
                    <a:pt x="142875" y="27736"/>
                  </a:lnTo>
                  <a:lnTo>
                    <a:pt x="143230" y="27343"/>
                  </a:lnTo>
                  <a:lnTo>
                    <a:pt x="143789" y="26847"/>
                  </a:lnTo>
                  <a:lnTo>
                    <a:pt x="148653" y="25146"/>
                  </a:lnTo>
                  <a:lnTo>
                    <a:pt x="149402" y="25184"/>
                  </a:lnTo>
                  <a:lnTo>
                    <a:pt x="150126" y="25311"/>
                  </a:lnTo>
                  <a:lnTo>
                    <a:pt x="150863" y="25488"/>
                  </a:lnTo>
                  <a:lnTo>
                    <a:pt x="151218" y="25615"/>
                  </a:lnTo>
                  <a:lnTo>
                    <a:pt x="154863" y="30873"/>
                  </a:lnTo>
                  <a:lnTo>
                    <a:pt x="154838" y="31394"/>
                  </a:lnTo>
                  <a:lnTo>
                    <a:pt x="154762" y="31940"/>
                  </a:lnTo>
                  <a:lnTo>
                    <a:pt x="154559" y="32639"/>
                  </a:lnTo>
                  <a:lnTo>
                    <a:pt x="154508" y="32766"/>
                  </a:lnTo>
                  <a:lnTo>
                    <a:pt x="154470" y="32893"/>
                  </a:lnTo>
                  <a:lnTo>
                    <a:pt x="154368" y="33134"/>
                  </a:lnTo>
                  <a:lnTo>
                    <a:pt x="151244" y="36220"/>
                  </a:lnTo>
                  <a:lnTo>
                    <a:pt x="151079" y="36309"/>
                  </a:lnTo>
                  <a:lnTo>
                    <a:pt x="150863" y="36436"/>
                  </a:lnTo>
                  <a:lnTo>
                    <a:pt x="132486" y="46875"/>
                  </a:lnTo>
                  <a:lnTo>
                    <a:pt x="132257" y="47028"/>
                  </a:lnTo>
                  <a:lnTo>
                    <a:pt x="131673" y="47879"/>
                  </a:lnTo>
                  <a:lnTo>
                    <a:pt x="131610" y="48044"/>
                  </a:lnTo>
                  <a:lnTo>
                    <a:pt x="131572" y="48310"/>
                  </a:lnTo>
                  <a:lnTo>
                    <a:pt x="131572" y="48564"/>
                  </a:lnTo>
                  <a:lnTo>
                    <a:pt x="131597" y="48742"/>
                  </a:lnTo>
                  <a:lnTo>
                    <a:pt x="131635" y="48920"/>
                  </a:lnTo>
                  <a:lnTo>
                    <a:pt x="131699" y="49085"/>
                  </a:lnTo>
                  <a:lnTo>
                    <a:pt x="131762" y="49237"/>
                  </a:lnTo>
                  <a:lnTo>
                    <a:pt x="131965" y="49542"/>
                  </a:lnTo>
                  <a:lnTo>
                    <a:pt x="132067" y="49669"/>
                  </a:lnTo>
                  <a:lnTo>
                    <a:pt x="132905" y="50165"/>
                  </a:lnTo>
                  <a:lnTo>
                    <a:pt x="133248" y="50228"/>
                  </a:lnTo>
                  <a:lnTo>
                    <a:pt x="133515" y="50228"/>
                  </a:lnTo>
                  <a:lnTo>
                    <a:pt x="133680" y="50203"/>
                  </a:lnTo>
                  <a:lnTo>
                    <a:pt x="133858" y="50165"/>
                  </a:lnTo>
                  <a:lnTo>
                    <a:pt x="134010" y="50101"/>
                  </a:lnTo>
                  <a:lnTo>
                    <a:pt x="134188" y="50038"/>
                  </a:lnTo>
                  <a:lnTo>
                    <a:pt x="152666" y="39522"/>
                  </a:lnTo>
                  <a:lnTo>
                    <a:pt x="153111" y="39319"/>
                  </a:lnTo>
                  <a:lnTo>
                    <a:pt x="153949" y="38849"/>
                  </a:lnTo>
                  <a:lnTo>
                    <a:pt x="157873" y="34010"/>
                  </a:lnTo>
                  <a:lnTo>
                    <a:pt x="157937" y="33870"/>
                  </a:lnTo>
                  <a:lnTo>
                    <a:pt x="158051" y="33528"/>
                  </a:lnTo>
                  <a:lnTo>
                    <a:pt x="158267" y="32651"/>
                  </a:lnTo>
                  <a:lnTo>
                    <a:pt x="158407" y="31762"/>
                  </a:lnTo>
                  <a:lnTo>
                    <a:pt x="158470" y="3087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534010" y="2500223"/>
              <a:ext cx="189865" cy="122555"/>
            </a:xfrm>
            <a:custGeom>
              <a:avLst/>
              <a:gdLst/>
              <a:ahLst/>
              <a:cxnLst/>
              <a:rect l="l" t="t" r="r" b="b"/>
              <a:pathLst>
                <a:path w="189865" h="122555">
                  <a:moveTo>
                    <a:pt x="18910" y="23914"/>
                  </a:moveTo>
                  <a:lnTo>
                    <a:pt x="18884" y="23647"/>
                  </a:lnTo>
                  <a:lnTo>
                    <a:pt x="18834" y="23482"/>
                  </a:lnTo>
                  <a:lnTo>
                    <a:pt x="18770" y="23304"/>
                  </a:lnTo>
                  <a:lnTo>
                    <a:pt x="18694" y="23152"/>
                  </a:lnTo>
                  <a:lnTo>
                    <a:pt x="18618" y="23012"/>
                  </a:lnTo>
                  <a:lnTo>
                    <a:pt x="18503" y="22860"/>
                  </a:lnTo>
                  <a:lnTo>
                    <a:pt x="18338" y="22669"/>
                  </a:lnTo>
                  <a:lnTo>
                    <a:pt x="18034" y="22466"/>
                  </a:lnTo>
                  <a:lnTo>
                    <a:pt x="17818" y="22339"/>
                  </a:lnTo>
                  <a:lnTo>
                    <a:pt x="2413" y="16738"/>
                  </a:lnTo>
                  <a:lnTo>
                    <a:pt x="2159" y="16675"/>
                  </a:lnTo>
                  <a:lnTo>
                    <a:pt x="1981" y="16649"/>
                  </a:lnTo>
                  <a:lnTo>
                    <a:pt x="1816" y="16637"/>
                  </a:lnTo>
                  <a:lnTo>
                    <a:pt x="1625" y="16649"/>
                  </a:lnTo>
                  <a:lnTo>
                    <a:pt x="1295" y="16700"/>
                  </a:lnTo>
                  <a:lnTo>
                    <a:pt x="1117" y="16764"/>
                  </a:lnTo>
                  <a:lnTo>
                    <a:pt x="965" y="16852"/>
                  </a:lnTo>
                  <a:lnTo>
                    <a:pt x="838" y="16903"/>
                  </a:lnTo>
                  <a:lnTo>
                    <a:pt x="685" y="17018"/>
                  </a:lnTo>
                  <a:lnTo>
                    <a:pt x="558" y="17119"/>
                  </a:lnTo>
                  <a:lnTo>
                    <a:pt x="431" y="17284"/>
                  </a:lnTo>
                  <a:lnTo>
                    <a:pt x="317" y="17411"/>
                  </a:lnTo>
                  <a:lnTo>
                    <a:pt x="228" y="17564"/>
                  </a:lnTo>
                  <a:lnTo>
                    <a:pt x="152" y="17703"/>
                  </a:lnTo>
                  <a:lnTo>
                    <a:pt x="101" y="17868"/>
                  </a:lnTo>
                  <a:lnTo>
                    <a:pt x="38" y="18034"/>
                  </a:lnTo>
                  <a:lnTo>
                    <a:pt x="0" y="18300"/>
                  </a:lnTo>
                  <a:lnTo>
                    <a:pt x="0" y="18554"/>
                  </a:lnTo>
                  <a:lnTo>
                    <a:pt x="25" y="18732"/>
                  </a:lnTo>
                  <a:lnTo>
                    <a:pt x="50" y="18859"/>
                  </a:lnTo>
                  <a:lnTo>
                    <a:pt x="88" y="18986"/>
                  </a:lnTo>
                  <a:lnTo>
                    <a:pt x="139" y="19113"/>
                  </a:lnTo>
                  <a:lnTo>
                    <a:pt x="266" y="19342"/>
                  </a:lnTo>
                  <a:lnTo>
                    <a:pt x="368" y="19494"/>
                  </a:lnTo>
                  <a:lnTo>
                    <a:pt x="469" y="19634"/>
                  </a:lnTo>
                  <a:lnTo>
                    <a:pt x="660" y="19812"/>
                  </a:lnTo>
                  <a:lnTo>
                    <a:pt x="876" y="19964"/>
                  </a:lnTo>
                  <a:lnTo>
                    <a:pt x="1066" y="20066"/>
                  </a:lnTo>
                  <a:lnTo>
                    <a:pt x="16497" y="25679"/>
                  </a:lnTo>
                  <a:lnTo>
                    <a:pt x="16751" y="25755"/>
                  </a:lnTo>
                  <a:lnTo>
                    <a:pt x="16929" y="25768"/>
                  </a:lnTo>
                  <a:lnTo>
                    <a:pt x="17106" y="25781"/>
                  </a:lnTo>
                  <a:lnTo>
                    <a:pt x="17284" y="25768"/>
                  </a:lnTo>
                  <a:lnTo>
                    <a:pt x="17462" y="25755"/>
                  </a:lnTo>
                  <a:lnTo>
                    <a:pt x="17627" y="25717"/>
                  </a:lnTo>
                  <a:lnTo>
                    <a:pt x="17805" y="25654"/>
                  </a:lnTo>
                  <a:lnTo>
                    <a:pt x="17957" y="25577"/>
                  </a:lnTo>
                  <a:lnTo>
                    <a:pt x="18249" y="25387"/>
                  </a:lnTo>
                  <a:lnTo>
                    <a:pt x="18440" y="25209"/>
                  </a:lnTo>
                  <a:lnTo>
                    <a:pt x="18592" y="25006"/>
                  </a:lnTo>
                  <a:lnTo>
                    <a:pt x="18910" y="24003"/>
                  </a:lnTo>
                  <a:close/>
                </a:path>
                <a:path w="189865" h="122555">
                  <a:moveTo>
                    <a:pt x="22186" y="7721"/>
                  </a:moveTo>
                  <a:lnTo>
                    <a:pt x="22161" y="7543"/>
                  </a:lnTo>
                  <a:lnTo>
                    <a:pt x="22123" y="7378"/>
                  </a:lnTo>
                  <a:lnTo>
                    <a:pt x="22072" y="7213"/>
                  </a:lnTo>
                  <a:lnTo>
                    <a:pt x="21945" y="6972"/>
                  </a:lnTo>
                  <a:lnTo>
                    <a:pt x="21805" y="6743"/>
                  </a:lnTo>
                  <a:lnTo>
                    <a:pt x="21691" y="6604"/>
                  </a:lnTo>
                  <a:lnTo>
                    <a:pt x="21551" y="6502"/>
                  </a:lnTo>
                  <a:lnTo>
                    <a:pt x="20434" y="6045"/>
                  </a:lnTo>
                  <a:lnTo>
                    <a:pt x="20256" y="6057"/>
                  </a:lnTo>
                  <a:lnTo>
                    <a:pt x="20091" y="6070"/>
                  </a:lnTo>
                  <a:lnTo>
                    <a:pt x="19812" y="6146"/>
                  </a:lnTo>
                  <a:lnTo>
                    <a:pt x="19596" y="6248"/>
                  </a:lnTo>
                  <a:lnTo>
                    <a:pt x="21272" y="9398"/>
                  </a:lnTo>
                  <a:lnTo>
                    <a:pt x="21501" y="9258"/>
                  </a:lnTo>
                  <a:lnTo>
                    <a:pt x="21628" y="9144"/>
                  </a:lnTo>
                  <a:lnTo>
                    <a:pt x="21805" y="8953"/>
                  </a:lnTo>
                  <a:lnTo>
                    <a:pt x="21945" y="8737"/>
                  </a:lnTo>
                  <a:lnTo>
                    <a:pt x="22034" y="8572"/>
                  </a:lnTo>
                  <a:lnTo>
                    <a:pt x="22098" y="8407"/>
                  </a:lnTo>
                  <a:lnTo>
                    <a:pt x="22136" y="8242"/>
                  </a:lnTo>
                  <a:lnTo>
                    <a:pt x="22174" y="8064"/>
                  </a:lnTo>
                  <a:lnTo>
                    <a:pt x="22186" y="7721"/>
                  </a:lnTo>
                  <a:close/>
                </a:path>
                <a:path w="189865" h="122555">
                  <a:moveTo>
                    <a:pt x="47713" y="6731"/>
                  </a:moveTo>
                  <a:lnTo>
                    <a:pt x="44132" y="774"/>
                  </a:lnTo>
                  <a:lnTo>
                    <a:pt x="44132" y="6705"/>
                  </a:lnTo>
                  <a:lnTo>
                    <a:pt x="44107" y="7010"/>
                  </a:lnTo>
                  <a:lnTo>
                    <a:pt x="43992" y="7607"/>
                  </a:lnTo>
                  <a:lnTo>
                    <a:pt x="43929" y="7734"/>
                  </a:lnTo>
                  <a:lnTo>
                    <a:pt x="43878" y="7874"/>
                  </a:lnTo>
                  <a:lnTo>
                    <a:pt x="43764" y="8166"/>
                  </a:lnTo>
                  <a:lnTo>
                    <a:pt x="41313" y="9779"/>
                  </a:lnTo>
                  <a:lnTo>
                    <a:pt x="40703" y="9779"/>
                  </a:lnTo>
                  <a:lnTo>
                    <a:pt x="37909" y="6667"/>
                  </a:lnTo>
                  <a:lnTo>
                    <a:pt x="37934" y="6362"/>
                  </a:lnTo>
                  <a:lnTo>
                    <a:pt x="38036" y="5816"/>
                  </a:lnTo>
                  <a:lnTo>
                    <a:pt x="38112" y="5626"/>
                  </a:lnTo>
                  <a:lnTo>
                    <a:pt x="40728" y="3594"/>
                  </a:lnTo>
                  <a:lnTo>
                    <a:pt x="41351" y="3594"/>
                  </a:lnTo>
                  <a:lnTo>
                    <a:pt x="44132" y="6705"/>
                  </a:lnTo>
                  <a:lnTo>
                    <a:pt x="44132" y="774"/>
                  </a:lnTo>
                  <a:lnTo>
                    <a:pt x="41059" y="0"/>
                  </a:lnTo>
                  <a:lnTo>
                    <a:pt x="40398" y="25"/>
                  </a:lnTo>
                  <a:lnTo>
                    <a:pt x="34836" y="4140"/>
                  </a:lnTo>
                  <a:lnTo>
                    <a:pt x="34734" y="4394"/>
                  </a:lnTo>
                  <a:lnTo>
                    <a:pt x="34671" y="4660"/>
                  </a:lnTo>
                  <a:lnTo>
                    <a:pt x="34467" y="5346"/>
                  </a:lnTo>
                  <a:lnTo>
                    <a:pt x="34417" y="5664"/>
                  </a:lnTo>
                  <a:lnTo>
                    <a:pt x="34340" y="6642"/>
                  </a:lnTo>
                  <a:lnTo>
                    <a:pt x="34366" y="7315"/>
                  </a:lnTo>
                  <a:lnTo>
                    <a:pt x="40982" y="13373"/>
                  </a:lnTo>
                  <a:lnTo>
                    <a:pt x="41643" y="13335"/>
                  </a:lnTo>
                  <a:lnTo>
                    <a:pt x="47282" y="8978"/>
                  </a:lnTo>
                  <a:lnTo>
                    <a:pt x="47345" y="8839"/>
                  </a:lnTo>
                  <a:lnTo>
                    <a:pt x="47409" y="8674"/>
                  </a:lnTo>
                  <a:lnTo>
                    <a:pt x="47574" y="8026"/>
                  </a:lnTo>
                  <a:lnTo>
                    <a:pt x="47625" y="7708"/>
                  </a:lnTo>
                  <a:lnTo>
                    <a:pt x="47713" y="6731"/>
                  </a:lnTo>
                  <a:close/>
                </a:path>
                <a:path w="189865" h="122555">
                  <a:moveTo>
                    <a:pt x="71005" y="10477"/>
                  </a:moveTo>
                  <a:lnTo>
                    <a:pt x="65125" y="8356"/>
                  </a:lnTo>
                  <a:lnTo>
                    <a:pt x="64871" y="8255"/>
                  </a:lnTo>
                  <a:lnTo>
                    <a:pt x="64706" y="8204"/>
                  </a:lnTo>
                  <a:lnTo>
                    <a:pt x="64477" y="8115"/>
                  </a:lnTo>
                  <a:lnTo>
                    <a:pt x="63703" y="7912"/>
                  </a:lnTo>
                  <a:lnTo>
                    <a:pt x="62890" y="7797"/>
                  </a:lnTo>
                  <a:lnTo>
                    <a:pt x="62077" y="7734"/>
                  </a:lnTo>
                  <a:lnTo>
                    <a:pt x="61252" y="7785"/>
                  </a:lnTo>
                  <a:lnTo>
                    <a:pt x="54216" y="13220"/>
                  </a:lnTo>
                  <a:lnTo>
                    <a:pt x="48145" y="31330"/>
                  </a:lnTo>
                  <a:lnTo>
                    <a:pt x="48183" y="32156"/>
                  </a:lnTo>
                  <a:lnTo>
                    <a:pt x="53517" y="39154"/>
                  </a:lnTo>
                  <a:lnTo>
                    <a:pt x="53695" y="39230"/>
                  </a:lnTo>
                  <a:lnTo>
                    <a:pt x="59740" y="41414"/>
                  </a:lnTo>
                  <a:lnTo>
                    <a:pt x="59994" y="41490"/>
                  </a:lnTo>
                  <a:lnTo>
                    <a:pt x="60172" y="41503"/>
                  </a:lnTo>
                  <a:lnTo>
                    <a:pt x="60350" y="41516"/>
                  </a:lnTo>
                  <a:lnTo>
                    <a:pt x="60706" y="41490"/>
                  </a:lnTo>
                  <a:lnTo>
                    <a:pt x="60871" y="41452"/>
                  </a:lnTo>
                  <a:lnTo>
                    <a:pt x="61036" y="41389"/>
                  </a:lnTo>
                  <a:lnTo>
                    <a:pt x="61201" y="41325"/>
                  </a:lnTo>
                  <a:lnTo>
                    <a:pt x="61341" y="41224"/>
                  </a:lnTo>
                  <a:lnTo>
                    <a:pt x="61480" y="41135"/>
                  </a:lnTo>
                  <a:lnTo>
                    <a:pt x="61683" y="40944"/>
                  </a:lnTo>
                  <a:lnTo>
                    <a:pt x="61836" y="40741"/>
                  </a:lnTo>
                  <a:lnTo>
                    <a:pt x="61937" y="40589"/>
                  </a:lnTo>
                  <a:lnTo>
                    <a:pt x="62077" y="40259"/>
                  </a:lnTo>
                  <a:lnTo>
                    <a:pt x="62128" y="40081"/>
                  </a:lnTo>
                  <a:lnTo>
                    <a:pt x="62141" y="39916"/>
                  </a:lnTo>
                  <a:lnTo>
                    <a:pt x="62153" y="39738"/>
                  </a:lnTo>
                  <a:lnTo>
                    <a:pt x="62141" y="39560"/>
                  </a:lnTo>
                  <a:lnTo>
                    <a:pt x="62128" y="39382"/>
                  </a:lnTo>
                  <a:lnTo>
                    <a:pt x="62077" y="39217"/>
                  </a:lnTo>
                  <a:lnTo>
                    <a:pt x="62014" y="39052"/>
                  </a:lnTo>
                  <a:lnTo>
                    <a:pt x="61950" y="38887"/>
                  </a:lnTo>
                  <a:lnTo>
                    <a:pt x="61849" y="38747"/>
                  </a:lnTo>
                  <a:lnTo>
                    <a:pt x="61747" y="38595"/>
                  </a:lnTo>
                  <a:lnTo>
                    <a:pt x="61582" y="38404"/>
                  </a:lnTo>
                  <a:lnTo>
                    <a:pt x="61366" y="38239"/>
                  </a:lnTo>
                  <a:lnTo>
                    <a:pt x="61226" y="38138"/>
                  </a:lnTo>
                  <a:lnTo>
                    <a:pt x="61061" y="38074"/>
                  </a:lnTo>
                  <a:lnTo>
                    <a:pt x="55156" y="35979"/>
                  </a:lnTo>
                  <a:lnTo>
                    <a:pt x="54851" y="35826"/>
                  </a:lnTo>
                  <a:lnTo>
                    <a:pt x="51739" y="31343"/>
                  </a:lnTo>
                  <a:lnTo>
                    <a:pt x="51752" y="30899"/>
                  </a:lnTo>
                  <a:lnTo>
                    <a:pt x="51816" y="30429"/>
                  </a:lnTo>
                  <a:lnTo>
                    <a:pt x="51917" y="30010"/>
                  </a:lnTo>
                  <a:lnTo>
                    <a:pt x="51993" y="29857"/>
                  </a:lnTo>
                  <a:lnTo>
                    <a:pt x="52057" y="29679"/>
                  </a:lnTo>
                  <a:lnTo>
                    <a:pt x="57543" y="14579"/>
                  </a:lnTo>
                  <a:lnTo>
                    <a:pt x="57594" y="14452"/>
                  </a:lnTo>
                  <a:lnTo>
                    <a:pt x="57645" y="14262"/>
                  </a:lnTo>
                  <a:lnTo>
                    <a:pt x="61823" y="11341"/>
                  </a:lnTo>
                  <a:lnTo>
                    <a:pt x="62509" y="11353"/>
                  </a:lnTo>
                  <a:lnTo>
                    <a:pt x="62750" y="11379"/>
                  </a:lnTo>
                  <a:lnTo>
                    <a:pt x="63423" y="11531"/>
                  </a:lnTo>
                  <a:lnTo>
                    <a:pt x="63639" y="11620"/>
                  </a:lnTo>
                  <a:lnTo>
                    <a:pt x="63766" y="11671"/>
                  </a:lnTo>
                  <a:lnTo>
                    <a:pt x="69773" y="13843"/>
                  </a:lnTo>
                  <a:lnTo>
                    <a:pt x="71005" y="10477"/>
                  </a:lnTo>
                  <a:close/>
                </a:path>
                <a:path w="189865" h="122555">
                  <a:moveTo>
                    <a:pt x="72174" y="12001"/>
                  </a:moveTo>
                  <a:lnTo>
                    <a:pt x="72123" y="11658"/>
                  </a:lnTo>
                  <a:lnTo>
                    <a:pt x="72059" y="11480"/>
                  </a:lnTo>
                  <a:lnTo>
                    <a:pt x="71970" y="11328"/>
                  </a:lnTo>
                  <a:lnTo>
                    <a:pt x="71882" y="11188"/>
                  </a:lnTo>
                  <a:lnTo>
                    <a:pt x="71780" y="11036"/>
                  </a:lnTo>
                  <a:lnTo>
                    <a:pt x="71602" y="10845"/>
                  </a:lnTo>
                  <a:lnTo>
                    <a:pt x="71386" y="10693"/>
                  </a:lnTo>
                  <a:lnTo>
                    <a:pt x="71247" y="10591"/>
                  </a:lnTo>
                  <a:lnTo>
                    <a:pt x="71094" y="10515"/>
                  </a:lnTo>
                  <a:lnTo>
                    <a:pt x="69773" y="13843"/>
                  </a:lnTo>
                  <a:lnTo>
                    <a:pt x="70027" y="13931"/>
                  </a:lnTo>
                  <a:lnTo>
                    <a:pt x="70218" y="13944"/>
                  </a:lnTo>
                  <a:lnTo>
                    <a:pt x="70383" y="13957"/>
                  </a:lnTo>
                  <a:lnTo>
                    <a:pt x="70561" y="13957"/>
                  </a:lnTo>
                  <a:lnTo>
                    <a:pt x="70739" y="13931"/>
                  </a:lnTo>
                  <a:lnTo>
                    <a:pt x="71437" y="13614"/>
                  </a:lnTo>
                  <a:lnTo>
                    <a:pt x="71653" y="13449"/>
                  </a:lnTo>
                  <a:lnTo>
                    <a:pt x="71767" y="13309"/>
                  </a:lnTo>
                  <a:lnTo>
                    <a:pt x="71869" y="13182"/>
                  </a:lnTo>
                  <a:lnTo>
                    <a:pt x="71970" y="13030"/>
                  </a:lnTo>
                  <a:lnTo>
                    <a:pt x="72047" y="12877"/>
                  </a:lnTo>
                  <a:lnTo>
                    <a:pt x="72110" y="12700"/>
                  </a:lnTo>
                  <a:lnTo>
                    <a:pt x="72148" y="12522"/>
                  </a:lnTo>
                  <a:lnTo>
                    <a:pt x="72174" y="12344"/>
                  </a:lnTo>
                  <a:lnTo>
                    <a:pt x="72174" y="12001"/>
                  </a:lnTo>
                  <a:close/>
                </a:path>
                <a:path w="189865" h="122555">
                  <a:moveTo>
                    <a:pt x="128473" y="49809"/>
                  </a:moveTo>
                  <a:lnTo>
                    <a:pt x="125412" y="43357"/>
                  </a:lnTo>
                  <a:lnTo>
                    <a:pt x="125222" y="43180"/>
                  </a:lnTo>
                  <a:lnTo>
                    <a:pt x="124561" y="43942"/>
                  </a:lnTo>
                  <a:lnTo>
                    <a:pt x="125209" y="43180"/>
                  </a:lnTo>
                  <a:lnTo>
                    <a:pt x="124993" y="43014"/>
                  </a:lnTo>
                  <a:lnTo>
                    <a:pt x="124777" y="42824"/>
                  </a:lnTo>
                  <a:lnTo>
                    <a:pt x="123875" y="42202"/>
                  </a:lnTo>
                  <a:lnTo>
                    <a:pt x="118681" y="40551"/>
                  </a:lnTo>
                  <a:lnTo>
                    <a:pt x="117576" y="40551"/>
                  </a:lnTo>
                  <a:lnTo>
                    <a:pt x="112064" y="42265"/>
                  </a:lnTo>
                  <a:lnTo>
                    <a:pt x="111772" y="42481"/>
                  </a:lnTo>
                  <a:lnTo>
                    <a:pt x="111594" y="42672"/>
                  </a:lnTo>
                  <a:lnTo>
                    <a:pt x="111493" y="42824"/>
                  </a:lnTo>
                  <a:lnTo>
                    <a:pt x="111404" y="42976"/>
                  </a:lnTo>
                  <a:lnTo>
                    <a:pt x="111340" y="43129"/>
                  </a:lnTo>
                  <a:lnTo>
                    <a:pt x="111277" y="43294"/>
                  </a:lnTo>
                  <a:lnTo>
                    <a:pt x="111213" y="43738"/>
                  </a:lnTo>
                  <a:lnTo>
                    <a:pt x="111493" y="44742"/>
                  </a:lnTo>
                  <a:lnTo>
                    <a:pt x="111645" y="44958"/>
                  </a:lnTo>
                  <a:lnTo>
                    <a:pt x="111899" y="45199"/>
                  </a:lnTo>
                  <a:lnTo>
                    <a:pt x="112052" y="45300"/>
                  </a:lnTo>
                  <a:lnTo>
                    <a:pt x="112204" y="45389"/>
                  </a:lnTo>
                  <a:lnTo>
                    <a:pt x="112356" y="45466"/>
                  </a:lnTo>
                  <a:lnTo>
                    <a:pt x="112610" y="45542"/>
                  </a:lnTo>
                  <a:lnTo>
                    <a:pt x="112864" y="45567"/>
                  </a:lnTo>
                  <a:lnTo>
                    <a:pt x="113220" y="45567"/>
                  </a:lnTo>
                  <a:lnTo>
                    <a:pt x="113385" y="45542"/>
                  </a:lnTo>
                  <a:lnTo>
                    <a:pt x="113652" y="45466"/>
                  </a:lnTo>
                  <a:lnTo>
                    <a:pt x="113880" y="45351"/>
                  </a:lnTo>
                  <a:lnTo>
                    <a:pt x="117716" y="44132"/>
                  </a:lnTo>
                  <a:lnTo>
                    <a:pt x="118465" y="44145"/>
                  </a:lnTo>
                  <a:lnTo>
                    <a:pt x="122834" y="45859"/>
                  </a:lnTo>
                  <a:lnTo>
                    <a:pt x="124891" y="50495"/>
                  </a:lnTo>
                  <a:lnTo>
                    <a:pt x="124828" y="51028"/>
                  </a:lnTo>
                  <a:lnTo>
                    <a:pt x="123596" y="53721"/>
                  </a:lnTo>
                  <a:lnTo>
                    <a:pt x="123507" y="53848"/>
                  </a:lnTo>
                  <a:lnTo>
                    <a:pt x="121602" y="55270"/>
                  </a:lnTo>
                  <a:lnTo>
                    <a:pt x="121348" y="55410"/>
                  </a:lnTo>
                  <a:lnTo>
                    <a:pt x="120789" y="55626"/>
                  </a:lnTo>
                  <a:lnTo>
                    <a:pt x="120205" y="55778"/>
                  </a:lnTo>
                  <a:lnTo>
                    <a:pt x="119608" y="55867"/>
                  </a:lnTo>
                  <a:lnTo>
                    <a:pt x="119418" y="55892"/>
                  </a:lnTo>
                  <a:lnTo>
                    <a:pt x="119240" y="55880"/>
                  </a:lnTo>
                  <a:lnTo>
                    <a:pt x="119100" y="55918"/>
                  </a:lnTo>
                  <a:lnTo>
                    <a:pt x="98183" y="59474"/>
                  </a:lnTo>
                  <a:lnTo>
                    <a:pt x="98056" y="59486"/>
                  </a:lnTo>
                  <a:lnTo>
                    <a:pt x="97840" y="59550"/>
                  </a:lnTo>
                  <a:lnTo>
                    <a:pt x="97713" y="59588"/>
                  </a:lnTo>
                  <a:lnTo>
                    <a:pt x="97510" y="59677"/>
                  </a:lnTo>
                  <a:lnTo>
                    <a:pt x="97345" y="59778"/>
                  </a:lnTo>
                  <a:lnTo>
                    <a:pt x="97155" y="59918"/>
                  </a:lnTo>
                  <a:lnTo>
                    <a:pt x="97028" y="60045"/>
                  </a:lnTo>
                  <a:lnTo>
                    <a:pt x="96850" y="60274"/>
                  </a:lnTo>
                  <a:lnTo>
                    <a:pt x="96761" y="60439"/>
                  </a:lnTo>
                  <a:lnTo>
                    <a:pt x="96672" y="60604"/>
                  </a:lnTo>
                  <a:lnTo>
                    <a:pt x="96608" y="60782"/>
                  </a:lnTo>
                  <a:lnTo>
                    <a:pt x="96570" y="60972"/>
                  </a:lnTo>
                  <a:lnTo>
                    <a:pt x="96558" y="61125"/>
                  </a:lnTo>
                  <a:lnTo>
                    <a:pt x="96545" y="61277"/>
                  </a:lnTo>
                  <a:lnTo>
                    <a:pt x="96570" y="61480"/>
                  </a:lnTo>
                  <a:lnTo>
                    <a:pt x="96596" y="61671"/>
                  </a:lnTo>
                  <a:lnTo>
                    <a:pt x="96634" y="61823"/>
                  </a:lnTo>
                  <a:lnTo>
                    <a:pt x="96710" y="61988"/>
                  </a:lnTo>
                  <a:lnTo>
                    <a:pt x="96799" y="62179"/>
                  </a:lnTo>
                  <a:lnTo>
                    <a:pt x="96901" y="62318"/>
                  </a:lnTo>
                  <a:lnTo>
                    <a:pt x="96989" y="62445"/>
                  </a:lnTo>
                  <a:lnTo>
                    <a:pt x="97104" y="62572"/>
                  </a:lnTo>
                  <a:lnTo>
                    <a:pt x="109664" y="73113"/>
                  </a:lnTo>
                  <a:lnTo>
                    <a:pt x="110883" y="73533"/>
                  </a:lnTo>
                  <a:lnTo>
                    <a:pt x="111074" y="73507"/>
                  </a:lnTo>
                  <a:lnTo>
                    <a:pt x="111239" y="73469"/>
                  </a:lnTo>
                  <a:lnTo>
                    <a:pt x="111404" y="73431"/>
                  </a:lnTo>
                  <a:lnTo>
                    <a:pt x="111582" y="73355"/>
                  </a:lnTo>
                  <a:lnTo>
                    <a:pt x="111874" y="73190"/>
                  </a:lnTo>
                  <a:lnTo>
                    <a:pt x="112026" y="73075"/>
                  </a:lnTo>
                  <a:lnTo>
                    <a:pt x="112141" y="72936"/>
                  </a:lnTo>
                  <a:lnTo>
                    <a:pt x="112356" y="72669"/>
                  </a:lnTo>
                  <a:lnTo>
                    <a:pt x="112509" y="72351"/>
                  </a:lnTo>
                  <a:lnTo>
                    <a:pt x="112572" y="72186"/>
                  </a:lnTo>
                  <a:lnTo>
                    <a:pt x="112598" y="72021"/>
                  </a:lnTo>
                  <a:lnTo>
                    <a:pt x="112610" y="71843"/>
                  </a:lnTo>
                  <a:lnTo>
                    <a:pt x="112623" y="71666"/>
                  </a:lnTo>
                  <a:lnTo>
                    <a:pt x="112598" y="71488"/>
                  </a:lnTo>
                  <a:lnTo>
                    <a:pt x="112585" y="71323"/>
                  </a:lnTo>
                  <a:lnTo>
                    <a:pt x="112458" y="70980"/>
                  </a:lnTo>
                  <a:lnTo>
                    <a:pt x="112369" y="70827"/>
                  </a:lnTo>
                  <a:lnTo>
                    <a:pt x="112229" y="70612"/>
                  </a:lnTo>
                  <a:lnTo>
                    <a:pt x="112052" y="70408"/>
                  </a:lnTo>
                  <a:lnTo>
                    <a:pt x="102438" y="62382"/>
                  </a:lnTo>
                  <a:lnTo>
                    <a:pt x="119545" y="59474"/>
                  </a:lnTo>
                  <a:lnTo>
                    <a:pt x="120027" y="59436"/>
                  </a:lnTo>
                  <a:lnTo>
                    <a:pt x="126161" y="56222"/>
                  </a:lnTo>
                  <a:lnTo>
                    <a:pt x="126314" y="56083"/>
                  </a:lnTo>
                  <a:lnTo>
                    <a:pt x="126390" y="55956"/>
                  </a:lnTo>
                  <a:lnTo>
                    <a:pt x="128460" y="50711"/>
                  </a:lnTo>
                  <a:lnTo>
                    <a:pt x="128473" y="49809"/>
                  </a:lnTo>
                  <a:close/>
                </a:path>
                <a:path w="189865" h="122555">
                  <a:moveTo>
                    <a:pt x="139509" y="85725"/>
                  </a:moveTo>
                  <a:lnTo>
                    <a:pt x="139458" y="85369"/>
                  </a:lnTo>
                  <a:lnTo>
                    <a:pt x="139407" y="85204"/>
                  </a:lnTo>
                  <a:lnTo>
                    <a:pt x="139331" y="85039"/>
                  </a:lnTo>
                  <a:lnTo>
                    <a:pt x="139268" y="84874"/>
                  </a:lnTo>
                  <a:lnTo>
                    <a:pt x="139065" y="84594"/>
                  </a:lnTo>
                  <a:lnTo>
                    <a:pt x="138874" y="84416"/>
                  </a:lnTo>
                  <a:lnTo>
                    <a:pt x="136563" y="87160"/>
                  </a:lnTo>
                  <a:lnTo>
                    <a:pt x="136766" y="87325"/>
                  </a:lnTo>
                  <a:lnTo>
                    <a:pt x="137096" y="87464"/>
                  </a:lnTo>
                  <a:lnTo>
                    <a:pt x="137426" y="87553"/>
                  </a:lnTo>
                  <a:lnTo>
                    <a:pt x="137617" y="87566"/>
                  </a:lnTo>
                  <a:lnTo>
                    <a:pt x="137782" y="87579"/>
                  </a:lnTo>
                  <a:lnTo>
                    <a:pt x="137960" y="87566"/>
                  </a:lnTo>
                  <a:lnTo>
                    <a:pt x="138214" y="87515"/>
                  </a:lnTo>
                  <a:lnTo>
                    <a:pt x="138836" y="87172"/>
                  </a:lnTo>
                  <a:lnTo>
                    <a:pt x="139090" y="86931"/>
                  </a:lnTo>
                  <a:lnTo>
                    <a:pt x="139242" y="86728"/>
                  </a:lnTo>
                  <a:lnTo>
                    <a:pt x="139319" y="86575"/>
                  </a:lnTo>
                  <a:lnTo>
                    <a:pt x="139433" y="86321"/>
                  </a:lnTo>
                  <a:lnTo>
                    <a:pt x="139484" y="86067"/>
                  </a:lnTo>
                  <a:lnTo>
                    <a:pt x="139509" y="85902"/>
                  </a:lnTo>
                  <a:lnTo>
                    <a:pt x="139509" y="85725"/>
                  </a:lnTo>
                  <a:close/>
                </a:path>
                <a:path w="189865" h="122555">
                  <a:moveTo>
                    <a:pt x="146672" y="61925"/>
                  </a:moveTo>
                  <a:lnTo>
                    <a:pt x="146646" y="61747"/>
                  </a:lnTo>
                  <a:lnTo>
                    <a:pt x="146621" y="61569"/>
                  </a:lnTo>
                  <a:lnTo>
                    <a:pt x="146138" y="60756"/>
                  </a:lnTo>
                  <a:lnTo>
                    <a:pt x="145935" y="60579"/>
                  </a:lnTo>
                  <a:lnTo>
                    <a:pt x="145796" y="60464"/>
                  </a:lnTo>
                  <a:lnTo>
                    <a:pt x="145567" y="60350"/>
                  </a:lnTo>
                  <a:lnTo>
                    <a:pt x="145313" y="60274"/>
                  </a:lnTo>
                  <a:lnTo>
                    <a:pt x="144970" y="60223"/>
                  </a:lnTo>
                  <a:lnTo>
                    <a:pt x="144792" y="60223"/>
                  </a:lnTo>
                  <a:lnTo>
                    <a:pt x="144449" y="60274"/>
                  </a:lnTo>
                  <a:lnTo>
                    <a:pt x="144272" y="60325"/>
                  </a:lnTo>
                  <a:lnTo>
                    <a:pt x="144119" y="60401"/>
                  </a:lnTo>
                  <a:lnTo>
                    <a:pt x="143954" y="60477"/>
                  </a:lnTo>
                  <a:lnTo>
                    <a:pt x="124396" y="73723"/>
                  </a:lnTo>
                  <a:lnTo>
                    <a:pt x="124231" y="73825"/>
                  </a:lnTo>
                  <a:lnTo>
                    <a:pt x="124079" y="73939"/>
                  </a:lnTo>
                  <a:lnTo>
                    <a:pt x="123901" y="74091"/>
                  </a:lnTo>
                  <a:lnTo>
                    <a:pt x="123799" y="74231"/>
                  </a:lnTo>
                  <a:lnTo>
                    <a:pt x="123698" y="74371"/>
                  </a:lnTo>
                  <a:lnTo>
                    <a:pt x="123596" y="74561"/>
                  </a:lnTo>
                  <a:lnTo>
                    <a:pt x="123520" y="74726"/>
                  </a:lnTo>
                  <a:lnTo>
                    <a:pt x="123482" y="74853"/>
                  </a:lnTo>
                  <a:lnTo>
                    <a:pt x="123431" y="75196"/>
                  </a:lnTo>
                  <a:lnTo>
                    <a:pt x="123431" y="75374"/>
                  </a:lnTo>
                  <a:lnTo>
                    <a:pt x="123444" y="75552"/>
                  </a:lnTo>
                  <a:lnTo>
                    <a:pt x="123469" y="75717"/>
                  </a:lnTo>
                  <a:lnTo>
                    <a:pt x="123520" y="75895"/>
                  </a:lnTo>
                  <a:lnTo>
                    <a:pt x="123596" y="76060"/>
                  </a:lnTo>
                  <a:lnTo>
                    <a:pt x="123672" y="76225"/>
                  </a:lnTo>
                  <a:lnTo>
                    <a:pt x="123761" y="76365"/>
                  </a:lnTo>
                  <a:lnTo>
                    <a:pt x="123875" y="76504"/>
                  </a:lnTo>
                  <a:lnTo>
                    <a:pt x="124028" y="76657"/>
                  </a:lnTo>
                  <a:lnTo>
                    <a:pt x="131445" y="82880"/>
                  </a:lnTo>
                  <a:lnTo>
                    <a:pt x="128422" y="86487"/>
                  </a:lnTo>
                  <a:lnTo>
                    <a:pt x="129667" y="87541"/>
                  </a:lnTo>
                  <a:lnTo>
                    <a:pt x="128409" y="86487"/>
                  </a:lnTo>
                  <a:lnTo>
                    <a:pt x="128244" y="86690"/>
                  </a:lnTo>
                  <a:lnTo>
                    <a:pt x="128079" y="87007"/>
                  </a:lnTo>
                  <a:lnTo>
                    <a:pt x="128003" y="87350"/>
                  </a:lnTo>
                  <a:lnTo>
                    <a:pt x="127977" y="87528"/>
                  </a:lnTo>
                  <a:lnTo>
                    <a:pt x="127977" y="87693"/>
                  </a:lnTo>
                  <a:lnTo>
                    <a:pt x="128397" y="88747"/>
                  </a:lnTo>
                  <a:lnTo>
                    <a:pt x="128612" y="89001"/>
                  </a:lnTo>
                  <a:lnTo>
                    <a:pt x="128841" y="89166"/>
                  </a:lnTo>
                  <a:lnTo>
                    <a:pt x="129146" y="89319"/>
                  </a:lnTo>
                  <a:lnTo>
                    <a:pt x="129476" y="89408"/>
                  </a:lnTo>
                  <a:lnTo>
                    <a:pt x="129667" y="89420"/>
                  </a:lnTo>
                  <a:lnTo>
                    <a:pt x="129844" y="89420"/>
                  </a:lnTo>
                  <a:lnTo>
                    <a:pt x="130009" y="89408"/>
                  </a:lnTo>
                  <a:lnTo>
                    <a:pt x="130187" y="89382"/>
                  </a:lnTo>
                  <a:lnTo>
                    <a:pt x="130365" y="89319"/>
                  </a:lnTo>
                  <a:lnTo>
                    <a:pt x="130683" y="89192"/>
                  </a:lnTo>
                  <a:lnTo>
                    <a:pt x="130835" y="89077"/>
                  </a:lnTo>
                  <a:lnTo>
                    <a:pt x="131089" y="88861"/>
                  </a:lnTo>
                  <a:lnTo>
                    <a:pt x="134188" y="85178"/>
                  </a:lnTo>
                  <a:lnTo>
                    <a:pt x="136550" y="87160"/>
                  </a:lnTo>
                  <a:lnTo>
                    <a:pt x="138874" y="84416"/>
                  </a:lnTo>
                  <a:lnTo>
                    <a:pt x="136486" y="82435"/>
                  </a:lnTo>
                  <a:lnTo>
                    <a:pt x="139534" y="78803"/>
                  </a:lnTo>
                  <a:lnTo>
                    <a:pt x="139700" y="78587"/>
                  </a:lnTo>
                  <a:lnTo>
                    <a:pt x="139776" y="78435"/>
                  </a:lnTo>
                  <a:lnTo>
                    <a:pt x="139839" y="78270"/>
                  </a:lnTo>
                  <a:lnTo>
                    <a:pt x="139890" y="78105"/>
                  </a:lnTo>
                  <a:lnTo>
                    <a:pt x="139928" y="77939"/>
                  </a:lnTo>
                  <a:lnTo>
                    <a:pt x="139954" y="77762"/>
                  </a:lnTo>
                  <a:lnTo>
                    <a:pt x="139954" y="77482"/>
                  </a:lnTo>
                  <a:lnTo>
                    <a:pt x="139903" y="77241"/>
                  </a:lnTo>
                  <a:lnTo>
                    <a:pt x="139865" y="77063"/>
                  </a:lnTo>
                  <a:lnTo>
                    <a:pt x="139750" y="76822"/>
                  </a:lnTo>
                  <a:lnTo>
                    <a:pt x="139611" y="76593"/>
                  </a:lnTo>
                  <a:lnTo>
                    <a:pt x="139509" y="76454"/>
                  </a:lnTo>
                  <a:lnTo>
                    <a:pt x="139319" y="76276"/>
                  </a:lnTo>
                  <a:lnTo>
                    <a:pt x="138950" y="76034"/>
                  </a:lnTo>
                  <a:lnTo>
                    <a:pt x="138696" y="75933"/>
                  </a:lnTo>
                  <a:lnTo>
                    <a:pt x="138442" y="75882"/>
                  </a:lnTo>
                  <a:lnTo>
                    <a:pt x="138264" y="75857"/>
                  </a:lnTo>
                  <a:lnTo>
                    <a:pt x="138087" y="75857"/>
                  </a:lnTo>
                  <a:lnTo>
                    <a:pt x="137922" y="75882"/>
                  </a:lnTo>
                  <a:lnTo>
                    <a:pt x="137744" y="75895"/>
                  </a:lnTo>
                  <a:lnTo>
                    <a:pt x="137414" y="76022"/>
                  </a:lnTo>
                  <a:lnTo>
                    <a:pt x="137248" y="76098"/>
                  </a:lnTo>
                  <a:lnTo>
                    <a:pt x="137096" y="76200"/>
                  </a:lnTo>
                  <a:lnTo>
                    <a:pt x="136842" y="76428"/>
                  </a:lnTo>
                  <a:lnTo>
                    <a:pt x="133743" y="80137"/>
                  </a:lnTo>
                  <a:lnTo>
                    <a:pt x="128193" y="75476"/>
                  </a:lnTo>
                  <a:lnTo>
                    <a:pt x="145897" y="63500"/>
                  </a:lnTo>
                  <a:lnTo>
                    <a:pt x="146151" y="63271"/>
                  </a:lnTo>
                  <a:lnTo>
                    <a:pt x="146329" y="63093"/>
                  </a:lnTo>
                  <a:lnTo>
                    <a:pt x="146443" y="62928"/>
                  </a:lnTo>
                  <a:lnTo>
                    <a:pt x="146583" y="62611"/>
                  </a:lnTo>
                  <a:lnTo>
                    <a:pt x="146621" y="62445"/>
                  </a:lnTo>
                  <a:lnTo>
                    <a:pt x="146659" y="62268"/>
                  </a:lnTo>
                  <a:lnTo>
                    <a:pt x="146672" y="62090"/>
                  </a:lnTo>
                  <a:lnTo>
                    <a:pt x="146672" y="61925"/>
                  </a:lnTo>
                  <a:close/>
                </a:path>
                <a:path w="189865" h="122555">
                  <a:moveTo>
                    <a:pt x="168592" y="82435"/>
                  </a:moveTo>
                  <a:lnTo>
                    <a:pt x="166192" y="77558"/>
                  </a:lnTo>
                  <a:lnTo>
                    <a:pt x="165963" y="77343"/>
                  </a:lnTo>
                  <a:lnTo>
                    <a:pt x="165417" y="76974"/>
                  </a:lnTo>
                  <a:lnTo>
                    <a:pt x="165011" y="76758"/>
                  </a:lnTo>
                  <a:lnTo>
                    <a:pt x="165011" y="82562"/>
                  </a:lnTo>
                  <a:lnTo>
                    <a:pt x="164998" y="83019"/>
                  </a:lnTo>
                  <a:lnTo>
                    <a:pt x="164274" y="84683"/>
                  </a:lnTo>
                  <a:lnTo>
                    <a:pt x="163969" y="85001"/>
                  </a:lnTo>
                  <a:lnTo>
                    <a:pt x="163474" y="85356"/>
                  </a:lnTo>
                  <a:lnTo>
                    <a:pt x="163322" y="85420"/>
                  </a:lnTo>
                  <a:lnTo>
                    <a:pt x="162915" y="85610"/>
                  </a:lnTo>
                  <a:lnTo>
                    <a:pt x="162610" y="85699"/>
                  </a:lnTo>
                  <a:lnTo>
                    <a:pt x="162318" y="85750"/>
                  </a:lnTo>
                  <a:lnTo>
                    <a:pt x="162179" y="85750"/>
                  </a:lnTo>
                  <a:lnTo>
                    <a:pt x="162026" y="85775"/>
                  </a:lnTo>
                  <a:lnTo>
                    <a:pt x="161721" y="85775"/>
                  </a:lnTo>
                  <a:lnTo>
                    <a:pt x="161404" y="85737"/>
                  </a:lnTo>
                  <a:lnTo>
                    <a:pt x="158788" y="82791"/>
                  </a:lnTo>
                  <a:lnTo>
                    <a:pt x="158813" y="82346"/>
                  </a:lnTo>
                  <a:lnTo>
                    <a:pt x="158940" y="81749"/>
                  </a:lnTo>
                  <a:lnTo>
                    <a:pt x="159118" y="81318"/>
                  </a:lnTo>
                  <a:lnTo>
                    <a:pt x="159423" y="80797"/>
                  </a:lnTo>
                  <a:lnTo>
                    <a:pt x="159626" y="80568"/>
                  </a:lnTo>
                  <a:lnTo>
                    <a:pt x="159854" y="80352"/>
                  </a:lnTo>
                  <a:lnTo>
                    <a:pt x="160337" y="79997"/>
                  </a:lnTo>
                  <a:lnTo>
                    <a:pt x="160489" y="79946"/>
                  </a:lnTo>
                  <a:lnTo>
                    <a:pt x="161175" y="79667"/>
                  </a:lnTo>
                  <a:lnTo>
                    <a:pt x="161785" y="79578"/>
                  </a:lnTo>
                  <a:lnTo>
                    <a:pt x="162090" y="79590"/>
                  </a:lnTo>
                  <a:lnTo>
                    <a:pt x="165011" y="82562"/>
                  </a:lnTo>
                  <a:lnTo>
                    <a:pt x="165011" y="76758"/>
                  </a:lnTo>
                  <a:lnTo>
                    <a:pt x="162306" y="76009"/>
                  </a:lnTo>
                  <a:lnTo>
                    <a:pt x="161645" y="76009"/>
                  </a:lnTo>
                  <a:lnTo>
                    <a:pt x="161010" y="76060"/>
                  </a:lnTo>
                  <a:lnTo>
                    <a:pt x="160350" y="76174"/>
                  </a:lnTo>
                  <a:lnTo>
                    <a:pt x="160045" y="76276"/>
                  </a:lnTo>
                  <a:lnTo>
                    <a:pt x="159727" y="76352"/>
                  </a:lnTo>
                  <a:lnTo>
                    <a:pt x="155219" y="82931"/>
                  </a:lnTo>
                  <a:lnTo>
                    <a:pt x="155244" y="83248"/>
                  </a:lnTo>
                  <a:lnTo>
                    <a:pt x="156692" y="86855"/>
                  </a:lnTo>
                  <a:lnTo>
                    <a:pt x="156895" y="87122"/>
                  </a:lnTo>
                  <a:lnTo>
                    <a:pt x="161505" y="89357"/>
                  </a:lnTo>
                  <a:lnTo>
                    <a:pt x="162153" y="89357"/>
                  </a:lnTo>
                  <a:lnTo>
                    <a:pt x="166928" y="87083"/>
                  </a:lnTo>
                  <a:lnTo>
                    <a:pt x="167081" y="86906"/>
                  </a:lnTo>
                  <a:lnTo>
                    <a:pt x="167233" y="86715"/>
                  </a:lnTo>
                  <a:lnTo>
                    <a:pt x="168592" y="83083"/>
                  </a:lnTo>
                  <a:lnTo>
                    <a:pt x="168592" y="82435"/>
                  </a:lnTo>
                  <a:close/>
                </a:path>
                <a:path w="189865" h="122555">
                  <a:moveTo>
                    <a:pt x="183769" y="92316"/>
                  </a:moveTo>
                  <a:lnTo>
                    <a:pt x="183565" y="92151"/>
                  </a:lnTo>
                  <a:lnTo>
                    <a:pt x="182791" y="91605"/>
                  </a:lnTo>
                  <a:lnTo>
                    <a:pt x="178930" y="90373"/>
                  </a:lnTo>
                  <a:lnTo>
                    <a:pt x="177711" y="90385"/>
                  </a:lnTo>
                  <a:lnTo>
                    <a:pt x="172072" y="93345"/>
                  </a:lnTo>
                  <a:lnTo>
                    <a:pt x="171919" y="93548"/>
                  </a:lnTo>
                  <a:lnTo>
                    <a:pt x="161658" y="105752"/>
                  </a:lnTo>
                  <a:lnTo>
                    <a:pt x="161328" y="106133"/>
                  </a:lnTo>
                  <a:lnTo>
                    <a:pt x="159639" y="111493"/>
                  </a:lnTo>
                  <a:lnTo>
                    <a:pt x="159715" y="112306"/>
                  </a:lnTo>
                  <a:lnTo>
                    <a:pt x="159867" y="113106"/>
                  </a:lnTo>
                  <a:lnTo>
                    <a:pt x="160108" y="113880"/>
                  </a:lnTo>
                  <a:lnTo>
                    <a:pt x="160401" y="114642"/>
                  </a:lnTo>
                  <a:lnTo>
                    <a:pt x="160604" y="115011"/>
                  </a:lnTo>
                  <a:lnTo>
                    <a:pt x="160769" y="115366"/>
                  </a:lnTo>
                  <a:lnTo>
                    <a:pt x="167690" y="121780"/>
                  </a:lnTo>
                  <a:lnTo>
                    <a:pt x="167830" y="121894"/>
                  </a:lnTo>
                  <a:lnTo>
                    <a:pt x="168668" y="122148"/>
                  </a:lnTo>
                  <a:lnTo>
                    <a:pt x="168935" y="122148"/>
                  </a:lnTo>
                  <a:lnTo>
                    <a:pt x="169265" y="122085"/>
                  </a:lnTo>
                  <a:lnTo>
                    <a:pt x="169506" y="121983"/>
                  </a:lnTo>
                  <a:lnTo>
                    <a:pt x="169824" y="121805"/>
                  </a:lnTo>
                  <a:lnTo>
                    <a:pt x="169964" y="121704"/>
                  </a:lnTo>
                  <a:lnTo>
                    <a:pt x="170154" y="121500"/>
                  </a:lnTo>
                  <a:lnTo>
                    <a:pt x="170294" y="121285"/>
                  </a:lnTo>
                  <a:lnTo>
                    <a:pt x="170383" y="121145"/>
                  </a:lnTo>
                  <a:lnTo>
                    <a:pt x="170484" y="120891"/>
                  </a:lnTo>
                  <a:lnTo>
                    <a:pt x="170548" y="120637"/>
                  </a:lnTo>
                  <a:lnTo>
                    <a:pt x="170561" y="120472"/>
                  </a:lnTo>
                  <a:lnTo>
                    <a:pt x="170561" y="120294"/>
                  </a:lnTo>
                  <a:lnTo>
                    <a:pt x="170548" y="120116"/>
                  </a:lnTo>
                  <a:lnTo>
                    <a:pt x="170510" y="119951"/>
                  </a:lnTo>
                  <a:lnTo>
                    <a:pt x="170472" y="119773"/>
                  </a:lnTo>
                  <a:lnTo>
                    <a:pt x="170395" y="119608"/>
                  </a:lnTo>
                  <a:lnTo>
                    <a:pt x="170116" y="119164"/>
                  </a:lnTo>
                  <a:lnTo>
                    <a:pt x="169989" y="119037"/>
                  </a:lnTo>
                  <a:lnTo>
                    <a:pt x="165188" y="115049"/>
                  </a:lnTo>
                  <a:lnTo>
                    <a:pt x="165011" y="114858"/>
                  </a:lnTo>
                  <a:lnTo>
                    <a:pt x="164846" y="114731"/>
                  </a:lnTo>
                  <a:lnTo>
                    <a:pt x="164719" y="114617"/>
                  </a:lnTo>
                  <a:lnTo>
                    <a:pt x="163233" y="111353"/>
                  </a:lnTo>
                  <a:lnTo>
                    <a:pt x="163233" y="110883"/>
                  </a:lnTo>
                  <a:lnTo>
                    <a:pt x="174764" y="95719"/>
                  </a:lnTo>
                  <a:lnTo>
                    <a:pt x="174879" y="95567"/>
                  </a:lnTo>
                  <a:lnTo>
                    <a:pt x="178727" y="93954"/>
                  </a:lnTo>
                  <a:lnTo>
                    <a:pt x="179184" y="94005"/>
                  </a:lnTo>
                  <a:lnTo>
                    <a:pt x="181343" y="94970"/>
                  </a:lnTo>
                  <a:lnTo>
                    <a:pt x="181470" y="95059"/>
                  </a:lnTo>
                  <a:lnTo>
                    <a:pt x="183769" y="92316"/>
                  </a:lnTo>
                  <a:close/>
                </a:path>
                <a:path w="189865" h="122555">
                  <a:moveTo>
                    <a:pt x="189407" y="97713"/>
                  </a:moveTo>
                  <a:lnTo>
                    <a:pt x="189369" y="97472"/>
                  </a:lnTo>
                  <a:lnTo>
                    <a:pt x="189318" y="97294"/>
                  </a:lnTo>
                  <a:lnTo>
                    <a:pt x="189166" y="96964"/>
                  </a:lnTo>
                  <a:lnTo>
                    <a:pt x="189064" y="96824"/>
                  </a:lnTo>
                  <a:lnTo>
                    <a:pt x="188976" y="96697"/>
                  </a:lnTo>
                  <a:lnTo>
                    <a:pt x="188849" y="96558"/>
                  </a:lnTo>
                  <a:lnTo>
                    <a:pt x="183984" y="92506"/>
                  </a:lnTo>
                  <a:lnTo>
                    <a:pt x="183857" y="92392"/>
                  </a:lnTo>
                  <a:lnTo>
                    <a:pt x="181483" y="95059"/>
                  </a:lnTo>
                  <a:lnTo>
                    <a:pt x="186474" y="99250"/>
                  </a:lnTo>
                  <a:lnTo>
                    <a:pt x="186690" y="99415"/>
                  </a:lnTo>
                  <a:lnTo>
                    <a:pt x="186829" y="99491"/>
                  </a:lnTo>
                  <a:lnTo>
                    <a:pt x="187007" y="99555"/>
                  </a:lnTo>
                  <a:lnTo>
                    <a:pt x="187337" y="99644"/>
                  </a:lnTo>
                  <a:lnTo>
                    <a:pt x="187515" y="99669"/>
                  </a:lnTo>
                  <a:lnTo>
                    <a:pt x="187769" y="99669"/>
                  </a:lnTo>
                  <a:lnTo>
                    <a:pt x="188036" y="99618"/>
                  </a:lnTo>
                  <a:lnTo>
                    <a:pt x="188201" y="99580"/>
                  </a:lnTo>
                  <a:lnTo>
                    <a:pt x="188455" y="99466"/>
                  </a:lnTo>
                  <a:lnTo>
                    <a:pt x="188671" y="99339"/>
                  </a:lnTo>
                  <a:lnTo>
                    <a:pt x="188810" y="99225"/>
                  </a:lnTo>
                  <a:lnTo>
                    <a:pt x="188937" y="99085"/>
                  </a:lnTo>
                  <a:lnTo>
                    <a:pt x="189039" y="98958"/>
                  </a:lnTo>
                  <a:lnTo>
                    <a:pt x="189191" y="98729"/>
                  </a:lnTo>
                  <a:lnTo>
                    <a:pt x="189306" y="98501"/>
                  </a:lnTo>
                  <a:lnTo>
                    <a:pt x="189357" y="98336"/>
                  </a:lnTo>
                  <a:lnTo>
                    <a:pt x="189395" y="98158"/>
                  </a:lnTo>
                  <a:lnTo>
                    <a:pt x="189407" y="9771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714846" y="2592108"/>
              <a:ext cx="108585" cy="227965"/>
            </a:xfrm>
            <a:custGeom>
              <a:avLst/>
              <a:gdLst/>
              <a:ahLst/>
              <a:cxnLst/>
              <a:rect l="l" t="t" r="r" b="b"/>
              <a:pathLst>
                <a:path w="108584" h="227964">
                  <a:moveTo>
                    <a:pt x="2933" y="431"/>
                  </a:moveTo>
                  <a:lnTo>
                    <a:pt x="1727" y="0"/>
                  </a:lnTo>
                  <a:lnTo>
                    <a:pt x="1549" y="25"/>
                  </a:lnTo>
                  <a:lnTo>
                    <a:pt x="1371" y="63"/>
                  </a:lnTo>
                  <a:lnTo>
                    <a:pt x="1206" y="101"/>
                  </a:lnTo>
                  <a:lnTo>
                    <a:pt x="952" y="215"/>
                  </a:lnTo>
                  <a:lnTo>
                    <a:pt x="736" y="342"/>
                  </a:lnTo>
                  <a:lnTo>
                    <a:pt x="596" y="457"/>
                  </a:lnTo>
                  <a:lnTo>
                    <a:pt x="406" y="647"/>
                  </a:lnTo>
                  <a:lnTo>
                    <a:pt x="266" y="863"/>
                  </a:lnTo>
                  <a:lnTo>
                    <a:pt x="190" y="1016"/>
                  </a:lnTo>
                  <a:lnTo>
                    <a:pt x="101" y="1181"/>
                  </a:lnTo>
                  <a:lnTo>
                    <a:pt x="50" y="1346"/>
                  </a:lnTo>
                  <a:lnTo>
                    <a:pt x="12" y="1511"/>
                  </a:lnTo>
                  <a:lnTo>
                    <a:pt x="0" y="1689"/>
                  </a:lnTo>
                  <a:lnTo>
                    <a:pt x="0" y="1866"/>
                  </a:lnTo>
                  <a:lnTo>
                    <a:pt x="12" y="2044"/>
                  </a:lnTo>
                  <a:lnTo>
                    <a:pt x="38" y="2209"/>
                  </a:lnTo>
                  <a:lnTo>
                    <a:pt x="88" y="2387"/>
                  </a:lnTo>
                  <a:lnTo>
                    <a:pt x="165" y="2552"/>
                  </a:lnTo>
                  <a:lnTo>
                    <a:pt x="381" y="2921"/>
                  </a:lnTo>
                  <a:lnTo>
                    <a:pt x="558" y="3124"/>
                  </a:lnTo>
                  <a:lnTo>
                    <a:pt x="2933" y="431"/>
                  </a:lnTo>
                  <a:close/>
                </a:path>
                <a:path w="108584" h="227964">
                  <a:moveTo>
                    <a:pt x="25527" y="75730"/>
                  </a:moveTo>
                  <a:lnTo>
                    <a:pt x="25488" y="75552"/>
                  </a:lnTo>
                  <a:lnTo>
                    <a:pt x="25463" y="75387"/>
                  </a:lnTo>
                  <a:lnTo>
                    <a:pt x="25400" y="75222"/>
                  </a:lnTo>
                  <a:lnTo>
                    <a:pt x="25285" y="74980"/>
                  </a:lnTo>
                  <a:lnTo>
                    <a:pt x="22174" y="76771"/>
                  </a:lnTo>
                  <a:lnTo>
                    <a:pt x="23355" y="77622"/>
                  </a:lnTo>
                  <a:lnTo>
                    <a:pt x="23596" y="77673"/>
                  </a:lnTo>
                  <a:lnTo>
                    <a:pt x="23876" y="77673"/>
                  </a:lnTo>
                  <a:lnTo>
                    <a:pt x="24053" y="77647"/>
                  </a:lnTo>
                  <a:lnTo>
                    <a:pt x="24218" y="77597"/>
                  </a:lnTo>
                  <a:lnTo>
                    <a:pt x="24384" y="77546"/>
                  </a:lnTo>
                  <a:lnTo>
                    <a:pt x="24549" y="77470"/>
                  </a:lnTo>
                  <a:lnTo>
                    <a:pt x="24853" y="77279"/>
                  </a:lnTo>
                  <a:lnTo>
                    <a:pt x="24980" y="77165"/>
                  </a:lnTo>
                  <a:lnTo>
                    <a:pt x="25082" y="77025"/>
                  </a:lnTo>
                  <a:lnTo>
                    <a:pt x="25184" y="76898"/>
                  </a:lnTo>
                  <a:lnTo>
                    <a:pt x="25298" y="76746"/>
                  </a:lnTo>
                  <a:lnTo>
                    <a:pt x="25374" y="76593"/>
                  </a:lnTo>
                  <a:lnTo>
                    <a:pt x="25425" y="76428"/>
                  </a:lnTo>
                  <a:lnTo>
                    <a:pt x="25488" y="76263"/>
                  </a:lnTo>
                  <a:lnTo>
                    <a:pt x="25527" y="75984"/>
                  </a:lnTo>
                  <a:lnTo>
                    <a:pt x="25527" y="75730"/>
                  </a:lnTo>
                  <a:close/>
                </a:path>
                <a:path w="108584" h="227964">
                  <a:moveTo>
                    <a:pt x="48247" y="58674"/>
                  </a:moveTo>
                  <a:lnTo>
                    <a:pt x="47028" y="53962"/>
                  </a:lnTo>
                  <a:lnTo>
                    <a:pt x="46863" y="53733"/>
                  </a:lnTo>
                  <a:lnTo>
                    <a:pt x="37490" y="48348"/>
                  </a:lnTo>
                  <a:lnTo>
                    <a:pt x="36385" y="48374"/>
                  </a:lnTo>
                  <a:lnTo>
                    <a:pt x="34963" y="48590"/>
                  </a:lnTo>
                  <a:lnTo>
                    <a:pt x="34721" y="48666"/>
                  </a:lnTo>
                  <a:lnTo>
                    <a:pt x="34544" y="48742"/>
                  </a:lnTo>
                  <a:lnTo>
                    <a:pt x="34391" y="48831"/>
                  </a:lnTo>
                  <a:lnTo>
                    <a:pt x="34251" y="48920"/>
                  </a:lnTo>
                  <a:lnTo>
                    <a:pt x="34112" y="49034"/>
                  </a:lnTo>
                  <a:lnTo>
                    <a:pt x="33985" y="49161"/>
                  </a:lnTo>
                  <a:lnTo>
                    <a:pt x="33845" y="49377"/>
                  </a:lnTo>
                  <a:lnTo>
                    <a:pt x="33693" y="49618"/>
                  </a:lnTo>
                  <a:lnTo>
                    <a:pt x="33591" y="49936"/>
                  </a:lnTo>
                  <a:lnTo>
                    <a:pt x="33553" y="50114"/>
                  </a:lnTo>
                  <a:lnTo>
                    <a:pt x="33540" y="50292"/>
                  </a:lnTo>
                  <a:lnTo>
                    <a:pt x="33540" y="50457"/>
                  </a:lnTo>
                  <a:lnTo>
                    <a:pt x="33578" y="50736"/>
                  </a:lnTo>
                  <a:lnTo>
                    <a:pt x="33667" y="50977"/>
                  </a:lnTo>
                  <a:lnTo>
                    <a:pt x="33718" y="51142"/>
                  </a:lnTo>
                  <a:lnTo>
                    <a:pt x="33909" y="51447"/>
                  </a:lnTo>
                  <a:lnTo>
                    <a:pt x="34023" y="51574"/>
                  </a:lnTo>
                  <a:lnTo>
                    <a:pt x="34150" y="51701"/>
                  </a:lnTo>
                  <a:lnTo>
                    <a:pt x="34290" y="51816"/>
                  </a:lnTo>
                  <a:lnTo>
                    <a:pt x="34429" y="51904"/>
                  </a:lnTo>
                  <a:lnTo>
                    <a:pt x="34582" y="51993"/>
                  </a:lnTo>
                  <a:lnTo>
                    <a:pt x="34925" y="52108"/>
                  </a:lnTo>
                  <a:lnTo>
                    <a:pt x="35090" y="52133"/>
                  </a:lnTo>
                  <a:lnTo>
                    <a:pt x="35267" y="52146"/>
                  </a:lnTo>
                  <a:lnTo>
                    <a:pt x="35445" y="52146"/>
                  </a:lnTo>
                  <a:lnTo>
                    <a:pt x="35712" y="52108"/>
                  </a:lnTo>
                  <a:lnTo>
                    <a:pt x="35864" y="52070"/>
                  </a:lnTo>
                  <a:lnTo>
                    <a:pt x="36677" y="51955"/>
                  </a:lnTo>
                  <a:lnTo>
                    <a:pt x="41948" y="53530"/>
                  </a:lnTo>
                  <a:lnTo>
                    <a:pt x="42240" y="53733"/>
                  </a:lnTo>
                  <a:lnTo>
                    <a:pt x="43053" y="54533"/>
                  </a:lnTo>
                  <a:lnTo>
                    <a:pt x="43281" y="54813"/>
                  </a:lnTo>
                  <a:lnTo>
                    <a:pt x="43827" y="55638"/>
                  </a:lnTo>
                  <a:lnTo>
                    <a:pt x="43942" y="55816"/>
                  </a:lnTo>
                  <a:lnTo>
                    <a:pt x="44653" y="58623"/>
                  </a:lnTo>
                  <a:lnTo>
                    <a:pt x="44627" y="59169"/>
                  </a:lnTo>
                  <a:lnTo>
                    <a:pt x="41884" y="63322"/>
                  </a:lnTo>
                  <a:lnTo>
                    <a:pt x="41656" y="63461"/>
                  </a:lnTo>
                  <a:lnTo>
                    <a:pt x="41490" y="63550"/>
                  </a:lnTo>
                  <a:lnTo>
                    <a:pt x="40932" y="63779"/>
                  </a:lnTo>
                  <a:lnTo>
                    <a:pt x="40652" y="63855"/>
                  </a:lnTo>
                  <a:lnTo>
                    <a:pt x="40360" y="63957"/>
                  </a:lnTo>
                  <a:lnTo>
                    <a:pt x="39789" y="64084"/>
                  </a:lnTo>
                  <a:lnTo>
                    <a:pt x="39179" y="64147"/>
                  </a:lnTo>
                  <a:lnTo>
                    <a:pt x="38595" y="64147"/>
                  </a:lnTo>
                  <a:lnTo>
                    <a:pt x="37985" y="64096"/>
                  </a:lnTo>
                  <a:lnTo>
                    <a:pt x="37388" y="63982"/>
                  </a:lnTo>
                  <a:lnTo>
                    <a:pt x="37122" y="63893"/>
                  </a:lnTo>
                  <a:lnTo>
                    <a:pt x="36944" y="63842"/>
                  </a:lnTo>
                  <a:lnTo>
                    <a:pt x="15963" y="60007"/>
                  </a:lnTo>
                  <a:lnTo>
                    <a:pt x="15824" y="59982"/>
                  </a:lnTo>
                  <a:lnTo>
                    <a:pt x="15633" y="59969"/>
                  </a:lnTo>
                  <a:lnTo>
                    <a:pt x="15468" y="59969"/>
                  </a:lnTo>
                  <a:lnTo>
                    <a:pt x="15290" y="59982"/>
                  </a:lnTo>
                  <a:lnTo>
                    <a:pt x="15163" y="60032"/>
                  </a:lnTo>
                  <a:lnTo>
                    <a:pt x="14998" y="60071"/>
                  </a:lnTo>
                  <a:lnTo>
                    <a:pt x="14859" y="60109"/>
                  </a:lnTo>
                  <a:lnTo>
                    <a:pt x="14681" y="60210"/>
                  </a:lnTo>
                  <a:lnTo>
                    <a:pt x="14554" y="60286"/>
                  </a:lnTo>
                  <a:lnTo>
                    <a:pt x="14351" y="60452"/>
                  </a:lnTo>
                  <a:lnTo>
                    <a:pt x="14236" y="60579"/>
                  </a:lnTo>
                  <a:lnTo>
                    <a:pt x="14109" y="60718"/>
                  </a:lnTo>
                  <a:lnTo>
                    <a:pt x="14020" y="60858"/>
                  </a:lnTo>
                  <a:lnTo>
                    <a:pt x="13944" y="61010"/>
                  </a:lnTo>
                  <a:lnTo>
                    <a:pt x="13906" y="61137"/>
                  </a:lnTo>
                  <a:lnTo>
                    <a:pt x="13855" y="61277"/>
                  </a:lnTo>
                  <a:lnTo>
                    <a:pt x="13817" y="61442"/>
                  </a:lnTo>
                  <a:lnTo>
                    <a:pt x="13792" y="61620"/>
                  </a:lnTo>
                  <a:lnTo>
                    <a:pt x="13779" y="61874"/>
                  </a:lnTo>
                  <a:lnTo>
                    <a:pt x="13804" y="62039"/>
                  </a:lnTo>
                  <a:lnTo>
                    <a:pt x="13830" y="62204"/>
                  </a:lnTo>
                  <a:lnTo>
                    <a:pt x="13906" y="62382"/>
                  </a:lnTo>
                  <a:lnTo>
                    <a:pt x="13970" y="62560"/>
                  </a:lnTo>
                  <a:lnTo>
                    <a:pt x="14046" y="62712"/>
                  </a:lnTo>
                  <a:lnTo>
                    <a:pt x="14147" y="62852"/>
                  </a:lnTo>
                  <a:lnTo>
                    <a:pt x="22174" y="76758"/>
                  </a:lnTo>
                  <a:lnTo>
                    <a:pt x="25285" y="74968"/>
                  </a:lnTo>
                  <a:lnTo>
                    <a:pt x="19075" y="64223"/>
                  </a:lnTo>
                  <a:lnTo>
                    <a:pt x="36118" y="67348"/>
                  </a:lnTo>
                  <a:lnTo>
                    <a:pt x="36550" y="67475"/>
                  </a:lnTo>
                  <a:lnTo>
                    <a:pt x="37490" y="67640"/>
                  </a:lnTo>
                  <a:lnTo>
                    <a:pt x="37960" y="67691"/>
                  </a:lnTo>
                  <a:lnTo>
                    <a:pt x="38442" y="67716"/>
                  </a:lnTo>
                  <a:lnTo>
                    <a:pt x="39382" y="67716"/>
                  </a:lnTo>
                  <a:lnTo>
                    <a:pt x="43599" y="66471"/>
                  </a:lnTo>
                  <a:lnTo>
                    <a:pt x="44081" y="66217"/>
                  </a:lnTo>
                  <a:lnTo>
                    <a:pt x="44792" y="65697"/>
                  </a:lnTo>
                  <a:lnTo>
                    <a:pt x="48183" y="59563"/>
                  </a:lnTo>
                  <a:lnTo>
                    <a:pt x="48247" y="58674"/>
                  </a:lnTo>
                  <a:close/>
                </a:path>
                <a:path w="108584" h="227964">
                  <a:moveTo>
                    <a:pt x="64122" y="83896"/>
                  </a:moveTo>
                  <a:lnTo>
                    <a:pt x="64084" y="83718"/>
                  </a:lnTo>
                  <a:lnTo>
                    <a:pt x="64020" y="83464"/>
                  </a:lnTo>
                  <a:lnTo>
                    <a:pt x="63919" y="83223"/>
                  </a:lnTo>
                  <a:lnTo>
                    <a:pt x="51269" y="75717"/>
                  </a:lnTo>
                  <a:lnTo>
                    <a:pt x="49809" y="75768"/>
                  </a:lnTo>
                  <a:lnTo>
                    <a:pt x="43802" y="77622"/>
                  </a:lnTo>
                  <a:lnTo>
                    <a:pt x="43611" y="77711"/>
                  </a:lnTo>
                  <a:lnTo>
                    <a:pt x="36664" y="81724"/>
                  </a:lnTo>
                  <a:lnTo>
                    <a:pt x="36487" y="81826"/>
                  </a:lnTo>
                  <a:lnTo>
                    <a:pt x="36322" y="81927"/>
                  </a:lnTo>
                  <a:lnTo>
                    <a:pt x="36131" y="82029"/>
                  </a:lnTo>
                  <a:lnTo>
                    <a:pt x="31572" y="90233"/>
                  </a:lnTo>
                  <a:lnTo>
                    <a:pt x="31610" y="91198"/>
                  </a:lnTo>
                  <a:lnTo>
                    <a:pt x="41363" y="100355"/>
                  </a:lnTo>
                  <a:lnTo>
                    <a:pt x="42341" y="100317"/>
                  </a:lnTo>
                  <a:lnTo>
                    <a:pt x="46380" y="99060"/>
                  </a:lnTo>
                  <a:lnTo>
                    <a:pt x="46507" y="98996"/>
                  </a:lnTo>
                  <a:lnTo>
                    <a:pt x="47904" y="98196"/>
                  </a:lnTo>
                  <a:lnTo>
                    <a:pt x="52031" y="91541"/>
                  </a:lnTo>
                  <a:lnTo>
                    <a:pt x="52070" y="91122"/>
                  </a:lnTo>
                  <a:lnTo>
                    <a:pt x="50990" y="86956"/>
                  </a:lnTo>
                  <a:lnTo>
                    <a:pt x="50914" y="86779"/>
                  </a:lnTo>
                  <a:lnTo>
                    <a:pt x="48475" y="82600"/>
                  </a:lnTo>
                  <a:lnTo>
                    <a:pt x="48475" y="91071"/>
                  </a:lnTo>
                  <a:lnTo>
                    <a:pt x="48450" y="91528"/>
                  </a:lnTo>
                  <a:lnTo>
                    <a:pt x="46164" y="95059"/>
                  </a:lnTo>
                  <a:lnTo>
                    <a:pt x="46012" y="95148"/>
                  </a:lnTo>
                  <a:lnTo>
                    <a:pt x="45212" y="95618"/>
                  </a:lnTo>
                  <a:lnTo>
                    <a:pt x="45212" y="96786"/>
                  </a:lnTo>
                  <a:lnTo>
                    <a:pt x="45110" y="96621"/>
                  </a:lnTo>
                  <a:lnTo>
                    <a:pt x="45199" y="96761"/>
                  </a:lnTo>
                  <a:lnTo>
                    <a:pt x="45212" y="95618"/>
                  </a:lnTo>
                  <a:lnTo>
                    <a:pt x="44704" y="95897"/>
                  </a:lnTo>
                  <a:lnTo>
                    <a:pt x="44437" y="96050"/>
                  </a:lnTo>
                  <a:lnTo>
                    <a:pt x="43561" y="96418"/>
                  </a:lnTo>
                  <a:lnTo>
                    <a:pt x="42672" y="96659"/>
                  </a:lnTo>
                  <a:lnTo>
                    <a:pt x="42037" y="96735"/>
                  </a:lnTo>
                  <a:lnTo>
                    <a:pt x="41427" y="96761"/>
                  </a:lnTo>
                  <a:lnTo>
                    <a:pt x="40792" y="96723"/>
                  </a:lnTo>
                  <a:lnTo>
                    <a:pt x="35153" y="90284"/>
                  </a:lnTo>
                  <a:lnTo>
                    <a:pt x="35306" y="89039"/>
                  </a:lnTo>
                  <a:lnTo>
                    <a:pt x="38417" y="84848"/>
                  </a:lnTo>
                  <a:lnTo>
                    <a:pt x="43853" y="81724"/>
                  </a:lnTo>
                  <a:lnTo>
                    <a:pt x="47840" y="88633"/>
                  </a:lnTo>
                  <a:lnTo>
                    <a:pt x="48475" y="91071"/>
                  </a:lnTo>
                  <a:lnTo>
                    <a:pt x="48475" y="82600"/>
                  </a:lnTo>
                  <a:lnTo>
                    <a:pt x="47002" y="80048"/>
                  </a:lnTo>
                  <a:lnTo>
                    <a:pt x="47929" y="79730"/>
                  </a:lnTo>
                  <a:lnTo>
                    <a:pt x="49009" y="79489"/>
                  </a:lnTo>
                  <a:lnTo>
                    <a:pt x="50114" y="79349"/>
                  </a:lnTo>
                  <a:lnTo>
                    <a:pt x="51206" y="79298"/>
                  </a:lnTo>
                  <a:lnTo>
                    <a:pt x="52311" y="79375"/>
                  </a:lnTo>
                  <a:lnTo>
                    <a:pt x="60769" y="84937"/>
                  </a:lnTo>
                  <a:lnTo>
                    <a:pt x="60909" y="85166"/>
                  </a:lnTo>
                  <a:lnTo>
                    <a:pt x="61036" y="85293"/>
                  </a:lnTo>
                  <a:lnTo>
                    <a:pt x="61937" y="85788"/>
                  </a:lnTo>
                  <a:lnTo>
                    <a:pt x="62191" y="85839"/>
                  </a:lnTo>
                  <a:lnTo>
                    <a:pt x="62471" y="85839"/>
                  </a:lnTo>
                  <a:lnTo>
                    <a:pt x="62636" y="85813"/>
                  </a:lnTo>
                  <a:lnTo>
                    <a:pt x="62979" y="85712"/>
                  </a:lnTo>
                  <a:lnTo>
                    <a:pt x="63207" y="85598"/>
                  </a:lnTo>
                  <a:lnTo>
                    <a:pt x="63423" y="85445"/>
                  </a:lnTo>
                  <a:lnTo>
                    <a:pt x="63576" y="85344"/>
                  </a:lnTo>
                  <a:lnTo>
                    <a:pt x="63677" y="85191"/>
                  </a:lnTo>
                  <a:lnTo>
                    <a:pt x="63931" y="84836"/>
                  </a:lnTo>
                  <a:lnTo>
                    <a:pt x="64058" y="84505"/>
                  </a:lnTo>
                  <a:lnTo>
                    <a:pt x="64122" y="84150"/>
                  </a:lnTo>
                  <a:lnTo>
                    <a:pt x="64122" y="83896"/>
                  </a:lnTo>
                  <a:close/>
                </a:path>
                <a:path w="108584" h="227964">
                  <a:moveTo>
                    <a:pt x="74663" y="103746"/>
                  </a:moveTo>
                  <a:lnTo>
                    <a:pt x="74650" y="103085"/>
                  </a:lnTo>
                  <a:lnTo>
                    <a:pt x="74587" y="102755"/>
                  </a:lnTo>
                  <a:lnTo>
                    <a:pt x="74561" y="102438"/>
                  </a:lnTo>
                  <a:lnTo>
                    <a:pt x="71069" y="97713"/>
                  </a:lnTo>
                  <a:lnTo>
                    <a:pt x="71069" y="103682"/>
                  </a:lnTo>
                  <a:lnTo>
                    <a:pt x="71056" y="103974"/>
                  </a:lnTo>
                  <a:lnTo>
                    <a:pt x="69519" y="106311"/>
                  </a:lnTo>
                  <a:lnTo>
                    <a:pt x="69126" y="106514"/>
                  </a:lnTo>
                  <a:lnTo>
                    <a:pt x="68541" y="106692"/>
                  </a:lnTo>
                  <a:lnTo>
                    <a:pt x="67932" y="106730"/>
                  </a:lnTo>
                  <a:lnTo>
                    <a:pt x="67322" y="106667"/>
                  </a:lnTo>
                  <a:lnTo>
                    <a:pt x="64871" y="103581"/>
                  </a:lnTo>
                  <a:lnTo>
                    <a:pt x="64897" y="103289"/>
                  </a:lnTo>
                  <a:lnTo>
                    <a:pt x="66433" y="100952"/>
                  </a:lnTo>
                  <a:lnTo>
                    <a:pt x="66827" y="100749"/>
                  </a:lnTo>
                  <a:lnTo>
                    <a:pt x="67411" y="100571"/>
                  </a:lnTo>
                  <a:lnTo>
                    <a:pt x="67576" y="100571"/>
                  </a:lnTo>
                  <a:lnTo>
                    <a:pt x="67729" y="100545"/>
                  </a:lnTo>
                  <a:lnTo>
                    <a:pt x="68186" y="100545"/>
                  </a:lnTo>
                  <a:lnTo>
                    <a:pt x="68630" y="100596"/>
                  </a:lnTo>
                  <a:lnTo>
                    <a:pt x="71069" y="103682"/>
                  </a:lnTo>
                  <a:lnTo>
                    <a:pt x="71069" y="97713"/>
                  </a:lnTo>
                  <a:lnTo>
                    <a:pt x="68084" y="96939"/>
                  </a:lnTo>
                  <a:lnTo>
                    <a:pt x="67437" y="96964"/>
                  </a:lnTo>
                  <a:lnTo>
                    <a:pt x="64782" y="97777"/>
                  </a:lnTo>
                  <a:lnTo>
                    <a:pt x="64643" y="97840"/>
                  </a:lnTo>
                  <a:lnTo>
                    <a:pt x="64516" y="97929"/>
                  </a:lnTo>
                  <a:lnTo>
                    <a:pt x="64350" y="98018"/>
                  </a:lnTo>
                  <a:lnTo>
                    <a:pt x="63817" y="98386"/>
                  </a:lnTo>
                  <a:lnTo>
                    <a:pt x="61290" y="103517"/>
                  </a:lnTo>
                  <a:lnTo>
                    <a:pt x="61302" y="104190"/>
                  </a:lnTo>
                  <a:lnTo>
                    <a:pt x="61366" y="104508"/>
                  </a:lnTo>
                  <a:lnTo>
                    <a:pt x="61391" y="104838"/>
                  </a:lnTo>
                  <a:lnTo>
                    <a:pt x="67868" y="110324"/>
                  </a:lnTo>
                  <a:lnTo>
                    <a:pt x="68516" y="110299"/>
                  </a:lnTo>
                  <a:lnTo>
                    <a:pt x="71259" y="109448"/>
                  </a:lnTo>
                  <a:lnTo>
                    <a:pt x="71386" y="109372"/>
                  </a:lnTo>
                  <a:lnTo>
                    <a:pt x="71602" y="109258"/>
                  </a:lnTo>
                  <a:lnTo>
                    <a:pt x="74625" y="104394"/>
                  </a:lnTo>
                  <a:lnTo>
                    <a:pt x="74663" y="103746"/>
                  </a:lnTo>
                  <a:close/>
                </a:path>
                <a:path w="108584" h="227964">
                  <a:moveTo>
                    <a:pt x="80619" y="197815"/>
                  </a:moveTo>
                  <a:lnTo>
                    <a:pt x="80606" y="197650"/>
                  </a:lnTo>
                  <a:lnTo>
                    <a:pt x="77063" y="198183"/>
                  </a:lnTo>
                  <a:lnTo>
                    <a:pt x="77139" y="198424"/>
                  </a:lnTo>
                  <a:lnTo>
                    <a:pt x="77190" y="198602"/>
                  </a:lnTo>
                  <a:lnTo>
                    <a:pt x="77279" y="198755"/>
                  </a:lnTo>
                  <a:lnTo>
                    <a:pt x="77482" y="199047"/>
                  </a:lnTo>
                  <a:lnTo>
                    <a:pt x="77597" y="199174"/>
                  </a:lnTo>
                  <a:lnTo>
                    <a:pt x="77724" y="199288"/>
                  </a:lnTo>
                  <a:lnTo>
                    <a:pt x="77876" y="199390"/>
                  </a:lnTo>
                  <a:lnTo>
                    <a:pt x="78193" y="199542"/>
                  </a:lnTo>
                  <a:lnTo>
                    <a:pt x="78371" y="199593"/>
                  </a:lnTo>
                  <a:lnTo>
                    <a:pt x="78714" y="199656"/>
                  </a:lnTo>
                  <a:lnTo>
                    <a:pt x="79057" y="199656"/>
                  </a:lnTo>
                  <a:lnTo>
                    <a:pt x="79235" y="199618"/>
                  </a:lnTo>
                  <a:lnTo>
                    <a:pt x="79565" y="199504"/>
                  </a:lnTo>
                  <a:lnTo>
                    <a:pt x="79717" y="199415"/>
                  </a:lnTo>
                  <a:lnTo>
                    <a:pt x="79857" y="199326"/>
                  </a:lnTo>
                  <a:lnTo>
                    <a:pt x="79997" y="199237"/>
                  </a:lnTo>
                  <a:lnTo>
                    <a:pt x="80251" y="198970"/>
                  </a:lnTo>
                  <a:lnTo>
                    <a:pt x="80340" y="198818"/>
                  </a:lnTo>
                  <a:lnTo>
                    <a:pt x="80429" y="198678"/>
                  </a:lnTo>
                  <a:lnTo>
                    <a:pt x="80505" y="198513"/>
                  </a:lnTo>
                  <a:lnTo>
                    <a:pt x="80556" y="198335"/>
                  </a:lnTo>
                  <a:lnTo>
                    <a:pt x="80606" y="198183"/>
                  </a:lnTo>
                  <a:lnTo>
                    <a:pt x="80619" y="197993"/>
                  </a:lnTo>
                  <a:lnTo>
                    <a:pt x="80619" y="197815"/>
                  </a:lnTo>
                  <a:close/>
                </a:path>
                <a:path w="108584" h="227964">
                  <a:moveTo>
                    <a:pt x="88760" y="126746"/>
                  </a:moveTo>
                  <a:lnTo>
                    <a:pt x="88747" y="126568"/>
                  </a:lnTo>
                  <a:lnTo>
                    <a:pt x="88722" y="126403"/>
                  </a:lnTo>
                  <a:lnTo>
                    <a:pt x="88684" y="126225"/>
                  </a:lnTo>
                  <a:lnTo>
                    <a:pt x="88620" y="126060"/>
                  </a:lnTo>
                  <a:lnTo>
                    <a:pt x="88557" y="125907"/>
                  </a:lnTo>
                  <a:lnTo>
                    <a:pt x="85305" y="120294"/>
                  </a:lnTo>
                  <a:lnTo>
                    <a:pt x="85242" y="120167"/>
                  </a:lnTo>
                  <a:lnTo>
                    <a:pt x="85166" y="120040"/>
                  </a:lnTo>
                  <a:lnTo>
                    <a:pt x="78181" y="116014"/>
                  </a:lnTo>
                  <a:lnTo>
                    <a:pt x="77381" y="116027"/>
                  </a:lnTo>
                  <a:lnTo>
                    <a:pt x="73964" y="117094"/>
                  </a:lnTo>
                  <a:lnTo>
                    <a:pt x="73812" y="117170"/>
                  </a:lnTo>
                  <a:lnTo>
                    <a:pt x="73660" y="117271"/>
                  </a:lnTo>
                  <a:lnTo>
                    <a:pt x="59855" y="125234"/>
                  </a:lnTo>
                  <a:lnTo>
                    <a:pt x="59715" y="125323"/>
                  </a:lnTo>
                  <a:lnTo>
                    <a:pt x="59423" y="125476"/>
                  </a:lnTo>
                  <a:lnTo>
                    <a:pt x="58775" y="125958"/>
                  </a:lnTo>
                  <a:lnTo>
                    <a:pt x="55651" y="131927"/>
                  </a:lnTo>
                  <a:lnTo>
                    <a:pt x="55613" y="132334"/>
                  </a:lnTo>
                  <a:lnTo>
                    <a:pt x="56692" y="136550"/>
                  </a:lnTo>
                  <a:lnTo>
                    <a:pt x="56769" y="136690"/>
                  </a:lnTo>
                  <a:lnTo>
                    <a:pt x="59994" y="142265"/>
                  </a:lnTo>
                  <a:lnTo>
                    <a:pt x="60147" y="142506"/>
                  </a:lnTo>
                  <a:lnTo>
                    <a:pt x="60261" y="142633"/>
                  </a:lnTo>
                  <a:lnTo>
                    <a:pt x="60388" y="142735"/>
                  </a:lnTo>
                  <a:lnTo>
                    <a:pt x="60528" y="142862"/>
                  </a:lnTo>
                  <a:lnTo>
                    <a:pt x="60680" y="142938"/>
                  </a:lnTo>
                  <a:lnTo>
                    <a:pt x="60998" y="143090"/>
                  </a:lnTo>
                  <a:lnTo>
                    <a:pt x="61175" y="143129"/>
                  </a:lnTo>
                  <a:lnTo>
                    <a:pt x="61417" y="143179"/>
                  </a:lnTo>
                  <a:lnTo>
                    <a:pt x="61696" y="143167"/>
                  </a:lnTo>
                  <a:lnTo>
                    <a:pt x="61861" y="143154"/>
                  </a:lnTo>
                  <a:lnTo>
                    <a:pt x="62217" y="143052"/>
                  </a:lnTo>
                  <a:lnTo>
                    <a:pt x="62445" y="142925"/>
                  </a:lnTo>
                  <a:lnTo>
                    <a:pt x="62661" y="142773"/>
                  </a:lnTo>
                  <a:lnTo>
                    <a:pt x="62801" y="142671"/>
                  </a:lnTo>
                  <a:lnTo>
                    <a:pt x="62903" y="142532"/>
                  </a:lnTo>
                  <a:lnTo>
                    <a:pt x="63017" y="142392"/>
                  </a:lnTo>
                  <a:lnTo>
                    <a:pt x="63347" y="141490"/>
                  </a:lnTo>
                  <a:lnTo>
                    <a:pt x="63347" y="141224"/>
                  </a:lnTo>
                  <a:lnTo>
                    <a:pt x="63322" y="141058"/>
                  </a:lnTo>
                  <a:lnTo>
                    <a:pt x="63246" y="140792"/>
                  </a:lnTo>
                  <a:lnTo>
                    <a:pt x="63157" y="140563"/>
                  </a:lnTo>
                  <a:lnTo>
                    <a:pt x="59905" y="134950"/>
                  </a:lnTo>
                  <a:lnTo>
                    <a:pt x="59524" y="134226"/>
                  </a:lnTo>
                  <a:lnTo>
                    <a:pt x="59461" y="133997"/>
                  </a:lnTo>
                  <a:lnTo>
                    <a:pt x="59372" y="133781"/>
                  </a:lnTo>
                  <a:lnTo>
                    <a:pt x="59283" y="133324"/>
                  </a:lnTo>
                  <a:lnTo>
                    <a:pt x="59220" y="132867"/>
                  </a:lnTo>
                  <a:lnTo>
                    <a:pt x="59207" y="132384"/>
                  </a:lnTo>
                  <a:lnTo>
                    <a:pt x="59232" y="131927"/>
                  </a:lnTo>
                  <a:lnTo>
                    <a:pt x="59359" y="131254"/>
                  </a:lnTo>
                  <a:lnTo>
                    <a:pt x="59588" y="130594"/>
                  </a:lnTo>
                  <a:lnTo>
                    <a:pt x="59715" y="130378"/>
                  </a:lnTo>
                  <a:lnTo>
                    <a:pt x="59804" y="130175"/>
                  </a:lnTo>
                  <a:lnTo>
                    <a:pt x="61569" y="128384"/>
                  </a:lnTo>
                  <a:lnTo>
                    <a:pt x="61772" y="128244"/>
                  </a:lnTo>
                  <a:lnTo>
                    <a:pt x="75679" y="120243"/>
                  </a:lnTo>
                  <a:lnTo>
                    <a:pt x="75882" y="120116"/>
                  </a:lnTo>
                  <a:lnTo>
                    <a:pt x="76530" y="119837"/>
                  </a:lnTo>
                  <a:lnTo>
                    <a:pt x="76746" y="119773"/>
                  </a:lnTo>
                  <a:lnTo>
                    <a:pt x="77444" y="119634"/>
                  </a:lnTo>
                  <a:lnTo>
                    <a:pt x="78130" y="119583"/>
                  </a:lnTo>
                  <a:lnTo>
                    <a:pt x="78587" y="119621"/>
                  </a:lnTo>
                  <a:lnTo>
                    <a:pt x="82067" y="121843"/>
                  </a:lnTo>
                  <a:lnTo>
                    <a:pt x="82181" y="122034"/>
                  </a:lnTo>
                  <a:lnTo>
                    <a:pt x="85394" y="127609"/>
                  </a:lnTo>
                  <a:lnTo>
                    <a:pt x="85559" y="127838"/>
                  </a:lnTo>
                  <a:lnTo>
                    <a:pt x="85674" y="127965"/>
                  </a:lnTo>
                  <a:lnTo>
                    <a:pt x="85864" y="128143"/>
                  </a:lnTo>
                  <a:lnTo>
                    <a:pt x="86093" y="128282"/>
                  </a:lnTo>
                  <a:lnTo>
                    <a:pt x="86245" y="128371"/>
                  </a:lnTo>
                  <a:lnTo>
                    <a:pt x="86398" y="128422"/>
                  </a:lnTo>
                  <a:lnTo>
                    <a:pt x="86575" y="128473"/>
                  </a:lnTo>
                  <a:lnTo>
                    <a:pt x="86829" y="128511"/>
                  </a:lnTo>
                  <a:lnTo>
                    <a:pt x="87109" y="128511"/>
                  </a:lnTo>
                  <a:lnTo>
                    <a:pt x="87274" y="128485"/>
                  </a:lnTo>
                  <a:lnTo>
                    <a:pt x="87617" y="128384"/>
                  </a:lnTo>
                  <a:lnTo>
                    <a:pt x="87769" y="128308"/>
                  </a:lnTo>
                  <a:lnTo>
                    <a:pt x="87922" y="128219"/>
                  </a:lnTo>
                  <a:lnTo>
                    <a:pt x="88061" y="128117"/>
                  </a:lnTo>
                  <a:lnTo>
                    <a:pt x="88214" y="128016"/>
                  </a:lnTo>
                  <a:lnTo>
                    <a:pt x="88315" y="127863"/>
                  </a:lnTo>
                  <a:lnTo>
                    <a:pt x="88417" y="127736"/>
                  </a:lnTo>
                  <a:lnTo>
                    <a:pt x="88569" y="127508"/>
                  </a:lnTo>
                  <a:lnTo>
                    <a:pt x="88658" y="127279"/>
                  </a:lnTo>
                  <a:lnTo>
                    <a:pt x="88722" y="127088"/>
                  </a:lnTo>
                  <a:lnTo>
                    <a:pt x="88747" y="126923"/>
                  </a:lnTo>
                  <a:lnTo>
                    <a:pt x="88760" y="126746"/>
                  </a:lnTo>
                  <a:close/>
                </a:path>
                <a:path w="108584" h="227964">
                  <a:moveTo>
                    <a:pt x="100533" y="217335"/>
                  </a:moveTo>
                  <a:lnTo>
                    <a:pt x="90322" y="207670"/>
                  </a:lnTo>
                  <a:lnTo>
                    <a:pt x="89344" y="207733"/>
                  </a:lnTo>
                  <a:lnTo>
                    <a:pt x="88861" y="207822"/>
                  </a:lnTo>
                  <a:lnTo>
                    <a:pt x="89471" y="211340"/>
                  </a:lnTo>
                  <a:lnTo>
                    <a:pt x="89789" y="211289"/>
                  </a:lnTo>
                  <a:lnTo>
                    <a:pt x="91046" y="211251"/>
                  </a:lnTo>
                  <a:lnTo>
                    <a:pt x="96939" y="217424"/>
                  </a:lnTo>
                  <a:lnTo>
                    <a:pt x="96862" y="218668"/>
                  </a:lnTo>
                  <a:lnTo>
                    <a:pt x="91681" y="223875"/>
                  </a:lnTo>
                  <a:lnTo>
                    <a:pt x="92303" y="227393"/>
                  </a:lnTo>
                  <a:lnTo>
                    <a:pt x="100507" y="218300"/>
                  </a:lnTo>
                  <a:lnTo>
                    <a:pt x="100533" y="217335"/>
                  </a:lnTo>
                  <a:close/>
                </a:path>
                <a:path w="108584" h="227964">
                  <a:moveTo>
                    <a:pt x="108356" y="186575"/>
                  </a:moveTo>
                  <a:lnTo>
                    <a:pt x="108292" y="185674"/>
                  </a:lnTo>
                  <a:lnTo>
                    <a:pt x="108229" y="185331"/>
                  </a:lnTo>
                  <a:lnTo>
                    <a:pt x="108115" y="184696"/>
                  </a:lnTo>
                  <a:lnTo>
                    <a:pt x="107810" y="183654"/>
                  </a:lnTo>
                  <a:lnTo>
                    <a:pt x="107416" y="182613"/>
                  </a:lnTo>
                  <a:lnTo>
                    <a:pt x="106908" y="181635"/>
                  </a:lnTo>
                  <a:lnTo>
                    <a:pt x="106616" y="181178"/>
                  </a:lnTo>
                  <a:lnTo>
                    <a:pt x="106337" y="180695"/>
                  </a:lnTo>
                  <a:lnTo>
                    <a:pt x="99377" y="176212"/>
                  </a:lnTo>
                  <a:lnTo>
                    <a:pt x="98717" y="176085"/>
                  </a:lnTo>
                  <a:lnTo>
                    <a:pt x="98475" y="176047"/>
                  </a:lnTo>
                  <a:lnTo>
                    <a:pt x="98298" y="176060"/>
                  </a:lnTo>
                  <a:lnTo>
                    <a:pt x="97955" y="176136"/>
                  </a:lnTo>
                  <a:lnTo>
                    <a:pt x="97764" y="176199"/>
                  </a:lnTo>
                  <a:lnTo>
                    <a:pt x="97612" y="176276"/>
                  </a:lnTo>
                  <a:lnTo>
                    <a:pt x="97472" y="176364"/>
                  </a:lnTo>
                  <a:lnTo>
                    <a:pt x="97332" y="176466"/>
                  </a:lnTo>
                  <a:lnTo>
                    <a:pt x="97205" y="176593"/>
                  </a:lnTo>
                  <a:lnTo>
                    <a:pt x="97066" y="176720"/>
                  </a:lnTo>
                  <a:lnTo>
                    <a:pt x="96977" y="176872"/>
                  </a:lnTo>
                  <a:lnTo>
                    <a:pt x="96812" y="177177"/>
                  </a:lnTo>
                  <a:lnTo>
                    <a:pt x="96748" y="177342"/>
                  </a:lnTo>
                  <a:lnTo>
                    <a:pt x="96710" y="177507"/>
                  </a:lnTo>
                  <a:lnTo>
                    <a:pt x="96685" y="177685"/>
                  </a:lnTo>
                  <a:lnTo>
                    <a:pt x="96685" y="177952"/>
                  </a:lnTo>
                  <a:lnTo>
                    <a:pt x="96710" y="178206"/>
                  </a:lnTo>
                  <a:lnTo>
                    <a:pt x="97637" y="179425"/>
                  </a:lnTo>
                  <a:lnTo>
                    <a:pt x="97790" y="179514"/>
                  </a:lnTo>
                  <a:lnTo>
                    <a:pt x="97967" y="179565"/>
                  </a:lnTo>
                  <a:lnTo>
                    <a:pt x="98221" y="179628"/>
                  </a:lnTo>
                  <a:lnTo>
                    <a:pt x="98488" y="177749"/>
                  </a:lnTo>
                  <a:lnTo>
                    <a:pt x="98234" y="179641"/>
                  </a:lnTo>
                  <a:lnTo>
                    <a:pt x="101536" y="180949"/>
                  </a:lnTo>
                  <a:lnTo>
                    <a:pt x="101854" y="181165"/>
                  </a:lnTo>
                  <a:lnTo>
                    <a:pt x="102425" y="181648"/>
                  </a:lnTo>
                  <a:lnTo>
                    <a:pt x="102666" y="181914"/>
                  </a:lnTo>
                  <a:lnTo>
                    <a:pt x="102946" y="182181"/>
                  </a:lnTo>
                  <a:lnTo>
                    <a:pt x="103403" y="182778"/>
                  </a:lnTo>
                  <a:lnTo>
                    <a:pt x="103593" y="183095"/>
                  </a:lnTo>
                  <a:lnTo>
                    <a:pt x="103809" y="183413"/>
                  </a:lnTo>
                  <a:lnTo>
                    <a:pt x="104140" y="184086"/>
                  </a:lnTo>
                  <a:lnTo>
                    <a:pt x="104267" y="184429"/>
                  </a:lnTo>
                  <a:lnTo>
                    <a:pt x="104419" y="184772"/>
                  </a:lnTo>
                  <a:lnTo>
                    <a:pt x="104609" y="185496"/>
                  </a:lnTo>
                  <a:lnTo>
                    <a:pt x="104648" y="185724"/>
                  </a:lnTo>
                  <a:lnTo>
                    <a:pt x="104686" y="185864"/>
                  </a:lnTo>
                  <a:lnTo>
                    <a:pt x="104711" y="185991"/>
                  </a:lnTo>
                  <a:lnTo>
                    <a:pt x="104736" y="186118"/>
                  </a:lnTo>
                  <a:lnTo>
                    <a:pt x="104775" y="186664"/>
                  </a:lnTo>
                  <a:lnTo>
                    <a:pt x="104762" y="187210"/>
                  </a:lnTo>
                  <a:lnTo>
                    <a:pt x="100317" y="192252"/>
                  </a:lnTo>
                  <a:lnTo>
                    <a:pt x="100190" y="192278"/>
                  </a:lnTo>
                  <a:lnTo>
                    <a:pt x="100037" y="192316"/>
                  </a:lnTo>
                  <a:lnTo>
                    <a:pt x="99745" y="192354"/>
                  </a:lnTo>
                  <a:lnTo>
                    <a:pt x="99148" y="192379"/>
                  </a:lnTo>
                  <a:lnTo>
                    <a:pt x="98564" y="192354"/>
                  </a:lnTo>
                  <a:lnTo>
                    <a:pt x="95592" y="191236"/>
                  </a:lnTo>
                  <a:lnTo>
                    <a:pt x="95453" y="191135"/>
                  </a:lnTo>
                  <a:lnTo>
                    <a:pt x="95300" y="191033"/>
                  </a:lnTo>
                  <a:lnTo>
                    <a:pt x="95135" y="190969"/>
                  </a:lnTo>
                  <a:lnTo>
                    <a:pt x="77101" y="180390"/>
                  </a:lnTo>
                  <a:lnTo>
                    <a:pt x="76974" y="180327"/>
                  </a:lnTo>
                  <a:lnTo>
                    <a:pt x="76835" y="180225"/>
                  </a:lnTo>
                  <a:lnTo>
                    <a:pt x="76682" y="180149"/>
                  </a:lnTo>
                  <a:lnTo>
                    <a:pt x="76466" y="180086"/>
                  </a:lnTo>
                  <a:lnTo>
                    <a:pt x="76339" y="180060"/>
                  </a:lnTo>
                  <a:lnTo>
                    <a:pt x="76174" y="180035"/>
                  </a:lnTo>
                  <a:lnTo>
                    <a:pt x="76047" y="180009"/>
                  </a:lnTo>
                  <a:lnTo>
                    <a:pt x="75819" y="180035"/>
                  </a:lnTo>
                  <a:lnTo>
                    <a:pt x="75692" y="180047"/>
                  </a:lnTo>
                  <a:lnTo>
                    <a:pt x="75552" y="180086"/>
                  </a:lnTo>
                  <a:lnTo>
                    <a:pt x="75311" y="180162"/>
                  </a:lnTo>
                  <a:lnTo>
                    <a:pt x="75158" y="180251"/>
                  </a:lnTo>
                  <a:lnTo>
                    <a:pt x="75031" y="180301"/>
                  </a:lnTo>
                  <a:lnTo>
                    <a:pt x="74891" y="180403"/>
                  </a:lnTo>
                  <a:lnTo>
                    <a:pt x="74701" y="180581"/>
                  </a:lnTo>
                  <a:lnTo>
                    <a:pt x="74587" y="180721"/>
                  </a:lnTo>
                  <a:lnTo>
                    <a:pt x="74498" y="180848"/>
                  </a:lnTo>
                  <a:lnTo>
                    <a:pt x="74396" y="181000"/>
                  </a:lnTo>
                  <a:lnTo>
                    <a:pt x="74333" y="181165"/>
                  </a:lnTo>
                  <a:lnTo>
                    <a:pt x="74231" y="181508"/>
                  </a:lnTo>
                  <a:lnTo>
                    <a:pt x="74218" y="181673"/>
                  </a:lnTo>
                  <a:lnTo>
                    <a:pt x="74218" y="181838"/>
                  </a:lnTo>
                  <a:lnTo>
                    <a:pt x="74218" y="182029"/>
                  </a:lnTo>
                  <a:lnTo>
                    <a:pt x="77063" y="198170"/>
                  </a:lnTo>
                  <a:lnTo>
                    <a:pt x="80594" y="197548"/>
                  </a:lnTo>
                  <a:lnTo>
                    <a:pt x="78435" y="185331"/>
                  </a:lnTo>
                  <a:lnTo>
                    <a:pt x="93395" y="194081"/>
                  </a:lnTo>
                  <a:lnTo>
                    <a:pt x="93789" y="194360"/>
                  </a:lnTo>
                  <a:lnTo>
                    <a:pt x="94589" y="194843"/>
                  </a:lnTo>
                  <a:lnTo>
                    <a:pt x="95021" y="195033"/>
                  </a:lnTo>
                  <a:lnTo>
                    <a:pt x="95453" y="195249"/>
                  </a:lnTo>
                  <a:lnTo>
                    <a:pt x="96342" y="195554"/>
                  </a:lnTo>
                  <a:lnTo>
                    <a:pt x="97269" y="195795"/>
                  </a:lnTo>
                  <a:lnTo>
                    <a:pt x="98221" y="195922"/>
                  </a:lnTo>
                  <a:lnTo>
                    <a:pt x="98691" y="195935"/>
                  </a:lnTo>
                  <a:lnTo>
                    <a:pt x="99161" y="195973"/>
                  </a:lnTo>
                  <a:lnTo>
                    <a:pt x="100571" y="195872"/>
                  </a:lnTo>
                  <a:lnTo>
                    <a:pt x="100812" y="195821"/>
                  </a:lnTo>
                  <a:lnTo>
                    <a:pt x="101257" y="195719"/>
                  </a:lnTo>
                  <a:lnTo>
                    <a:pt x="108331" y="187464"/>
                  </a:lnTo>
                  <a:lnTo>
                    <a:pt x="108356" y="18657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374282" y="2423198"/>
              <a:ext cx="463550" cy="443230"/>
            </a:xfrm>
            <a:custGeom>
              <a:avLst/>
              <a:gdLst/>
              <a:ahLst/>
              <a:cxnLst/>
              <a:rect l="l" t="t" r="r" b="b"/>
              <a:pathLst>
                <a:path w="463550" h="443230">
                  <a:moveTo>
                    <a:pt x="19875" y="31038"/>
                  </a:moveTo>
                  <a:lnTo>
                    <a:pt x="19862" y="30861"/>
                  </a:lnTo>
                  <a:lnTo>
                    <a:pt x="19773" y="30518"/>
                  </a:lnTo>
                  <a:lnTo>
                    <a:pt x="19710" y="30353"/>
                  </a:lnTo>
                  <a:lnTo>
                    <a:pt x="19621" y="30213"/>
                  </a:lnTo>
                  <a:lnTo>
                    <a:pt x="18427" y="29375"/>
                  </a:lnTo>
                  <a:lnTo>
                    <a:pt x="18173" y="29337"/>
                  </a:lnTo>
                  <a:lnTo>
                    <a:pt x="11722" y="29324"/>
                  </a:lnTo>
                  <a:lnTo>
                    <a:pt x="11722" y="1993"/>
                  </a:lnTo>
                  <a:lnTo>
                    <a:pt x="11722" y="1790"/>
                  </a:lnTo>
                  <a:lnTo>
                    <a:pt x="11722" y="1549"/>
                  </a:lnTo>
                  <a:lnTo>
                    <a:pt x="11684" y="1371"/>
                  </a:lnTo>
                  <a:lnTo>
                    <a:pt x="11620" y="1181"/>
                  </a:lnTo>
                  <a:lnTo>
                    <a:pt x="11557" y="1041"/>
                  </a:lnTo>
                  <a:lnTo>
                    <a:pt x="11480" y="889"/>
                  </a:lnTo>
                  <a:lnTo>
                    <a:pt x="11391" y="736"/>
                  </a:lnTo>
                  <a:lnTo>
                    <a:pt x="11252" y="596"/>
                  </a:lnTo>
                  <a:lnTo>
                    <a:pt x="11074" y="431"/>
                  </a:lnTo>
                  <a:lnTo>
                    <a:pt x="10909" y="292"/>
                  </a:lnTo>
                  <a:lnTo>
                    <a:pt x="10756" y="203"/>
                  </a:lnTo>
                  <a:lnTo>
                    <a:pt x="10617" y="127"/>
                  </a:lnTo>
                  <a:lnTo>
                    <a:pt x="10363" y="50"/>
                  </a:lnTo>
                  <a:lnTo>
                    <a:pt x="10223" y="12"/>
                  </a:lnTo>
                  <a:lnTo>
                    <a:pt x="10083" y="12"/>
                  </a:lnTo>
                  <a:lnTo>
                    <a:pt x="9842" y="0"/>
                  </a:lnTo>
                  <a:lnTo>
                    <a:pt x="9715" y="12"/>
                  </a:lnTo>
                  <a:lnTo>
                    <a:pt x="9575" y="38"/>
                  </a:lnTo>
                  <a:lnTo>
                    <a:pt x="9245" y="127"/>
                  </a:lnTo>
                  <a:lnTo>
                    <a:pt x="9118" y="190"/>
                  </a:lnTo>
                  <a:lnTo>
                    <a:pt x="8928" y="292"/>
                  </a:lnTo>
                  <a:lnTo>
                    <a:pt x="8661" y="520"/>
                  </a:lnTo>
                  <a:lnTo>
                    <a:pt x="685" y="6921"/>
                  </a:lnTo>
                  <a:lnTo>
                    <a:pt x="355" y="7226"/>
                  </a:lnTo>
                  <a:lnTo>
                    <a:pt x="266" y="7378"/>
                  </a:lnTo>
                  <a:lnTo>
                    <a:pt x="177" y="7518"/>
                  </a:lnTo>
                  <a:lnTo>
                    <a:pt x="114" y="7683"/>
                  </a:lnTo>
                  <a:lnTo>
                    <a:pt x="63" y="7861"/>
                  </a:lnTo>
                  <a:lnTo>
                    <a:pt x="25" y="8039"/>
                  </a:lnTo>
                  <a:lnTo>
                    <a:pt x="0" y="8216"/>
                  </a:lnTo>
                  <a:lnTo>
                    <a:pt x="0" y="8470"/>
                  </a:lnTo>
                  <a:lnTo>
                    <a:pt x="50" y="8737"/>
                  </a:lnTo>
                  <a:lnTo>
                    <a:pt x="101" y="8915"/>
                  </a:lnTo>
                  <a:lnTo>
                    <a:pt x="165" y="9067"/>
                  </a:lnTo>
                  <a:lnTo>
                    <a:pt x="228" y="9220"/>
                  </a:lnTo>
                  <a:lnTo>
                    <a:pt x="444" y="9499"/>
                  </a:lnTo>
                  <a:lnTo>
                    <a:pt x="571" y="9626"/>
                  </a:lnTo>
                  <a:lnTo>
                    <a:pt x="698" y="9740"/>
                  </a:lnTo>
                  <a:lnTo>
                    <a:pt x="927" y="9893"/>
                  </a:lnTo>
                  <a:lnTo>
                    <a:pt x="1244" y="10020"/>
                  </a:lnTo>
                  <a:lnTo>
                    <a:pt x="1511" y="10096"/>
                  </a:lnTo>
                  <a:lnTo>
                    <a:pt x="1676" y="10109"/>
                  </a:lnTo>
                  <a:lnTo>
                    <a:pt x="1943" y="10109"/>
                  </a:lnTo>
                  <a:lnTo>
                    <a:pt x="2197" y="10058"/>
                  </a:lnTo>
                  <a:lnTo>
                    <a:pt x="2540" y="9956"/>
                  </a:lnTo>
                  <a:lnTo>
                    <a:pt x="2832" y="9779"/>
                  </a:lnTo>
                  <a:lnTo>
                    <a:pt x="8153" y="5524"/>
                  </a:lnTo>
                  <a:lnTo>
                    <a:pt x="8153" y="29324"/>
                  </a:lnTo>
                  <a:lnTo>
                    <a:pt x="1778" y="29324"/>
                  </a:lnTo>
                  <a:lnTo>
                    <a:pt x="1524" y="29349"/>
                  </a:lnTo>
                  <a:lnTo>
                    <a:pt x="1346" y="29387"/>
                  </a:lnTo>
                  <a:lnTo>
                    <a:pt x="254" y="30200"/>
                  </a:lnTo>
                  <a:lnTo>
                    <a:pt x="165" y="30353"/>
                  </a:lnTo>
                  <a:lnTo>
                    <a:pt x="50" y="30695"/>
                  </a:lnTo>
                  <a:lnTo>
                    <a:pt x="12" y="30873"/>
                  </a:lnTo>
                  <a:lnTo>
                    <a:pt x="0" y="31038"/>
                  </a:lnTo>
                  <a:lnTo>
                    <a:pt x="0" y="31216"/>
                  </a:lnTo>
                  <a:lnTo>
                    <a:pt x="12" y="31407"/>
                  </a:lnTo>
                  <a:lnTo>
                    <a:pt x="50" y="31559"/>
                  </a:lnTo>
                  <a:lnTo>
                    <a:pt x="127" y="31813"/>
                  </a:lnTo>
                  <a:lnTo>
                    <a:pt x="254" y="32054"/>
                  </a:lnTo>
                  <a:lnTo>
                    <a:pt x="342" y="32194"/>
                  </a:lnTo>
                  <a:lnTo>
                    <a:pt x="457" y="32334"/>
                  </a:lnTo>
                  <a:lnTo>
                    <a:pt x="584" y="32461"/>
                  </a:lnTo>
                  <a:lnTo>
                    <a:pt x="1435" y="32880"/>
                  </a:lnTo>
                  <a:lnTo>
                    <a:pt x="1689" y="32918"/>
                  </a:lnTo>
                  <a:lnTo>
                    <a:pt x="9766" y="32905"/>
                  </a:lnTo>
                  <a:lnTo>
                    <a:pt x="10020" y="32918"/>
                  </a:lnTo>
                  <a:lnTo>
                    <a:pt x="18084" y="32905"/>
                  </a:lnTo>
                  <a:lnTo>
                    <a:pt x="18351" y="32905"/>
                  </a:lnTo>
                  <a:lnTo>
                    <a:pt x="18529" y="32867"/>
                  </a:lnTo>
                  <a:lnTo>
                    <a:pt x="18770" y="32778"/>
                  </a:lnTo>
                  <a:lnTo>
                    <a:pt x="19011" y="32664"/>
                  </a:lnTo>
                  <a:lnTo>
                    <a:pt x="19151" y="32575"/>
                  </a:lnTo>
                  <a:lnTo>
                    <a:pt x="19342" y="32397"/>
                  </a:lnTo>
                  <a:lnTo>
                    <a:pt x="19812" y="31546"/>
                  </a:lnTo>
                  <a:lnTo>
                    <a:pt x="19862" y="31394"/>
                  </a:lnTo>
                  <a:lnTo>
                    <a:pt x="19875" y="31203"/>
                  </a:lnTo>
                  <a:lnTo>
                    <a:pt x="19875" y="31038"/>
                  </a:lnTo>
                  <a:close/>
                </a:path>
                <a:path w="463550" h="443230">
                  <a:moveTo>
                    <a:pt x="33299" y="29476"/>
                  </a:moveTo>
                  <a:lnTo>
                    <a:pt x="33274" y="29235"/>
                  </a:lnTo>
                  <a:lnTo>
                    <a:pt x="33235" y="29057"/>
                  </a:lnTo>
                  <a:lnTo>
                    <a:pt x="33172" y="28917"/>
                  </a:lnTo>
                  <a:lnTo>
                    <a:pt x="33108" y="28740"/>
                  </a:lnTo>
                  <a:lnTo>
                    <a:pt x="33020" y="28575"/>
                  </a:lnTo>
                  <a:lnTo>
                    <a:pt x="32931" y="28435"/>
                  </a:lnTo>
                  <a:lnTo>
                    <a:pt x="32791" y="28282"/>
                  </a:lnTo>
                  <a:lnTo>
                    <a:pt x="32689" y="28155"/>
                  </a:lnTo>
                  <a:lnTo>
                    <a:pt x="32486" y="28003"/>
                  </a:lnTo>
                  <a:lnTo>
                    <a:pt x="32258" y="27876"/>
                  </a:lnTo>
                  <a:lnTo>
                    <a:pt x="32105" y="27800"/>
                  </a:lnTo>
                  <a:lnTo>
                    <a:pt x="31927" y="27749"/>
                  </a:lnTo>
                  <a:lnTo>
                    <a:pt x="31750" y="27724"/>
                  </a:lnTo>
                  <a:lnTo>
                    <a:pt x="31584" y="27698"/>
                  </a:lnTo>
                  <a:lnTo>
                    <a:pt x="29857" y="27698"/>
                  </a:lnTo>
                  <a:lnTo>
                    <a:pt x="29603" y="27711"/>
                  </a:lnTo>
                  <a:lnTo>
                    <a:pt x="29425" y="27749"/>
                  </a:lnTo>
                  <a:lnTo>
                    <a:pt x="29248" y="27825"/>
                  </a:lnTo>
                  <a:lnTo>
                    <a:pt x="29108" y="27863"/>
                  </a:lnTo>
                  <a:lnTo>
                    <a:pt x="28930" y="27978"/>
                  </a:lnTo>
                  <a:lnTo>
                    <a:pt x="28790" y="28041"/>
                  </a:lnTo>
                  <a:lnTo>
                    <a:pt x="28663" y="28168"/>
                  </a:lnTo>
                  <a:lnTo>
                    <a:pt x="28524" y="28295"/>
                  </a:lnTo>
                  <a:lnTo>
                    <a:pt x="28422" y="28422"/>
                  </a:lnTo>
                  <a:lnTo>
                    <a:pt x="28321" y="28575"/>
                  </a:lnTo>
                  <a:lnTo>
                    <a:pt x="28232" y="28727"/>
                  </a:lnTo>
                  <a:lnTo>
                    <a:pt x="28155" y="28892"/>
                  </a:lnTo>
                  <a:lnTo>
                    <a:pt x="28117" y="29057"/>
                  </a:lnTo>
                  <a:lnTo>
                    <a:pt x="28079" y="29235"/>
                  </a:lnTo>
                  <a:lnTo>
                    <a:pt x="28067" y="29413"/>
                  </a:lnTo>
                  <a:lnTo>
                    <a:pt x="28079" y="29578"/>
                  </a:lnTo>
                  <a:lnTo>
                    <a:pt x="28079" y="31038"/>
                  </a:lnTo>
                  <a:lnTo>
                    <a:pt x="28067" y="31216"/>
                  </a:lnTo>
                  <a:lnTo>
                    <a:pt x="28079" y="31394"/>
                  </a:lnTo>
                  <a:lnTo>
                    <a:pt x="28117" y="31559"/>
                  </a:lnTo>
                  <a:lnTo>
                    <a:pt x="28155" y="31711"/>
                  </a:lnTo>
                  <a:lnTo>
                    <a:pt x="28232" y="31902"/>
                  </a:lnTo>
                  <a:lnTo>
                    <a:pt x="28333" y="32054"/>
                  </a:lnTo>
                  <a:lnTo>
                    <a:pt x="28409" y="32194"/>
                  </a:lnTo>
                  <a:lnTo>
                    <a:pt x="28587" y="32397"/>
                  </a:lnTo>
                  <a:lnTo>
                    <a:pt x="28790" y="32575"/>
                  </a:lnTo>
                  <a:lnTo>
                    <a:pt x="28956" y="32677"/>
                  </a:lnTo>
                  <a:lnTo>
                    <a:pt x="29095" y="32753"/>
                  </a:lnTo>
                  <a:lnTo>
                    <a:pt x="29248" y="32816"/>
                  </a:lnTo>
                  <a:lnTo>
                    <a:pt x="29425" y="32867"/>
                  </a:lnTo>
                  <a:lnTo>
                    <a:pt x="29603" y="32905"/>
                  </a:lnTo>
                  <a:lnTo>
                    <a:pt x="29768" y="32918"/>
                  </a:lnTo>
                  <a:lnTo>
                    <a:pt x="29946" y="32918"/>
                  </a:lnTo>
                  <a:lnTo>
                    <a:pt x="31318" y="32905"/>
                  </a:lnTo>
                  <a:lnTo>
                    <a:pt x="31496" y="32918"/>
                  </a:lnTo>
                  <a:lnTo>
                    <a:pt x="31750" y="32905"/>
                  </a:lnTo>
                  <a:lnTo>
                    <a:pt x="31927" y="32867"/>
                  </a:lnTo>
                  <a:lnTo>
                    <a:pt x="32169" y="32778"/>
                  </a:lnTo>
                  <a:lnTo>
                    <a:pt x="32448" y="32639"/>
                  </a:lnTo>
                  <a:lnTo>
                    <a:pt x="32664" y="32473"/>
                  </a:lnTo>
                  <a:lnTo>
                    <a:pt x="32816" y="32334"/>
                  </a:lnTo>
                  <a:lnTo>
                    <a:pt x="32931" y="32207"/>
                  </a:lnTo>
                  <a:lnTo>
                    <a:pt x="33020" y="32054"/>
                  </a:lnTo>
                  <a:lnTo>
                    <a:pt x="33108" y="31902"/>
                  </a:lnTo>
                  <a:lnTo>
                    <a:pt x="33159" y="31762"/>
                  </a:lnTo>
                  <a:lnTo>
                    <a:pt x="33223" y="31559"/>
                  </a:lnTo>
                  <a:lnTo>
                    <a:pt x="33261" y="31394"/>
                  </a:lnTo>
                  <a:lnTo>
                    <a:pt x="33274" y="31216"/>
                  </a:lnTo>
                  <a:lnTo>
                    <a:pt x="33299" y="29476"/>
                  </a:lnTo>
                  <a:close/>
                </a:path>
                <a:path w="463550" h="443230">
                  <a:moveTo>
                    <a:pt x="61353" y="15189"/>
                  </a:moveTo>
                  <a:lnTo>
                    <a:pt x="58737" y="5130"/>
                  </a:lnTo>
                  <a:lnTo>
                    <a:pt x="58699" y="5003"/>
                  </a:lnTo>
                  <a:lnTo>
                    <a:pt x="58356" y="4241"/>
                  </a:lnTo>
                  <a:lnTo>
                    <a:pt x="51765" y="0"/>
                  </a:lnTo>
                  <a:lnTo>
                    <a:pt x="51498" y="0"/>
                  </a:lnTo>
                  <a:lnTo>
                    <a:pt x="51320" y="0"/>
                  </a:lnTo>
                  <a:lnTo>
                    <a:pt x="51028" y="0"/>
                  </a:lnTo>
                  <a:lnTo>
                    <a:pt x="50253" y="76"/>
                  </a:lnTo>
                  <a:lnTo>
                    <a:pt x="47078" y="1320"/>
                  </a:lnTo>
                  <a:lnTo>
                    <a:pt x="46736" y="1536"/>
                  </a:lnTo>
                  <a:lnTo>
                    <a:pt x="44005" y="5283"/>
                  </a:lnTo>
                  <a:lnTo>
                    <a:pt x="43535" y="6223"/>
                  </a:lnTo>
                  <a:lnTo>
                    <a:pt x="41478" y="16179"/>
                  </a:lnTo>
                  <a:lnTo>
                    <a:pt x="41465" y="16370"/>
                  </a:lnTo>
                  <a:lnTo>
                    <a:pt x="41465" y="16548"/>
                  </a:lnTo>
                  <a:lnTo>
                    <a:pt x="41465" y="17741"/>
                  </a:lnTo>
                  <a:lnTo>
                    <a:pt x="41719" y="20269"/>
                  </a:lnTo>
                  <a:lnTo>
                    <a:pt x="44056" y="27774"/>
                  </a:lnTo>
                  <a:lnTo>
                    <a:pt x="44145" y="27978"/>
                  </a:lnTo>
                  <a:lnTo>
                    <a:pt x="49415" y="32639"/>
                  </a:lnTo>
                  <a:lnTo>
                    <a:pt x="49784" y="32753"/>
                  </a:lnTo>
                  <a:lnTo>
                    <a:pt x="50546" y="32880"/>
                  </a:lnTo>
                  <a:lnTo>
                    <a:pt x="51409" y="32918"/>
                  </a:lnTo>
                  <a:lnTo>
                    <a:pt x="51409" y="29337"/>
                  </a:lnTo>
                  <a:lnTo>
                    <a:pt x="50939" y="29311"/>
                  </a:lnTo>
                  <a:lnTo>
                    <a:pt x="50317" y="29197"/>
                  </a:lnTo>
                  <a:lnTo>
                    <a:pt x="47472" y="26682"/>
                  </a:lnTo>
                  <a:lnTo>
                    <a:pt x="47434" y="26555"/>
                  </a:lnTo>
                  <a:lnTo>
                    <a:pt x="47371" y="26416"/>
                  </a:lnTo>
                  <a:lnTo>
                    <a:pt x="47320" y="26263"/>
                  </a:lnTo>
                  <a:lnTo>
                    <a:pt x="47256" y="26136"/>
                  </a:lnTo>
                  <a:lnTo>
                    <a:pt x="46888" y="25349"/>
                  </a:lnTo>
                  <a:lnTo>
                    <a:pt x="46329" y="24003"/>
                  </a:lnTo>
                  <a:lnTo>
                    <a:pt x="45694" y="21894"/>
                  </a:lnTo>
                  <a:lnTo>
                    <a:pt x="45275" y="19748"/>
                  </a:lnTo>
                  <a:lnTo>
                    <a:pt x="45046" y="17564"/>
                  </a:lnTo>
                  <a:lnTo>
                    <a:pt x="45046" y="16548"/>
                  </a:lnTo>
                  <a:lnTo>
                    <a:pt x="45059" y="16116"/>
                  </a:lnTo>
                  <a:lnTo>
                    <a:pt x="45161" y="14008"/>
                  </a:lnTo>
                  <a:lnTo>
                    <a:pt x="47269" y="6756"/>
                  </a:lnTo>
                  <a:lnTo>
                    <a:pt x="47358" y="6578"/>
                  </a:lnTo>
                  <a:lnTo>
                    <a:pt x="47409" y="6451"/>
                  </a:lnTo>
                  <a:lnTo>
                    <a:pt x="47764" y="5638"/>
                  </a:lnTo>
                  <a:lnTo>
                    <a:pt x="47993" y="5283"/>
                  </a:lnTo>
                  <a:lnTo>
                    <a:pt x="48260" y="4965"/>
                  </a:lnTo>
                  <a:lnTo>
                    <a:pt x="48412" y="4826"/>
                  </a:lnTo>
                  <a:lnTo>
                    <a:pt x="48552" y="4673"/>
                  </a:lnTo>
                  <a:lnTo>
                    <a:pt x="48869" y="4406"/>
                  </a:lnTo>
                  <a:lnTo>
                    <a:pt x="49047" y="4305"/>
                  </a:lnTo>
                  <a:lnTo>
                    <a:pt x="49212" y="4191"/>
                  </a:lnTo>
                  <a:lnTo>
                    <a:pt x="49771" y="3898"/>
                  </a:lnTo>
                  <a:lnTo>
                    <a:pt x="50380" y="3708"/>
                  </a:lnTo>
                  <a:lnTo>
                    <a:pt x="50787" y="3632"/>
                  </a:lnTo>
                  <a:lnTo>
                    <a:pt x="51193" y="3581"/>
                  </a:lnTo>
                  <a:lnTo>
                    <a:pt x="51320" y="3581"/>
                  </a:lnTo>
                  <a:lnTo>
                    <a:pt x="51498" y="3581"/>
                  </a:lnTo>
                  <a:lnTo>
                    <a:pt x="51879" y="3606"/>
                  </a:lnTo>
                  <a:lnTo>
                    <a:pt x="52692" y="3771"/>
                  </a:lnTo>
                  <a:lnTo>
                    <a:pt x="53086" y="3924"/>
                  </a:lnTo>
                  <a:lnTo>
                    <a:pt x="53263" y="4025"/>
                  </a:lnTo>
                  <a:lnTo>
                    <a:pt x="53454" y="4114"/>
                  </a:lnTo>
                  <a:lnTo>
                    <a:pt x="53809" y="4330"/>
                  </a:lnTo>
                  <a:lnTo>
                    <a:pt x="54140" y="4584"/>
                  </a:lnTo>
                  <a:lnTo>
                    <a:pt x="54597" y="5016"/>
                  </a:lnTo>
                  <a:lnTo>
                    <a:pt x="54711" y="5181"/>
                  </a:lnTo>
                  <a:lnTo>
                    <a:pt x="54978" y="5511"/>
                  </a:lnTo>
                  <a:lnTo>
                    <a:pt x="55168" y="5880"/>
                  </a:lnTo>
                  <a:lnTo>
                    <a:pt x="55346" y="6261"/>
                  </a:lnTo>
                  <a:lnTo>
                    <a:pt x="55422" y="6451"/>
                  </a:lnTo>
                  <a:lnTo>
                    <a:pt x="55524" y="6692"/>
                  </a:lnTo>
                  <a:lnTo>
                    <a:pt x="57759" y="15354"/>
                  </a:lnTo>
                  <a:lnTo>
                    <a:pt x="57759" y="16459"/>
                  </a:lnTo>
                  <a:lnTo>
                    <a:pt x="57785" y="16725"/>
                  </a:lnTo>
                  <a:lnTo>
                    <a:pt x="57823" y="16903"/>
                  </a:lnTo>
                  <a:lnTo>
                    <a:pt x="57886" y="17068"/>
                  </a:lnTo>
                  <a:lnTo>
                    <a:pt x="57937" y="17233"/>
                  </a:lnTo>
                  <a:lnTo>
                    <a:pt x="58026" y="17386"/>
                  </a:lnTo>
                  <a:lnTo>
                    <a:pt x="58229" y="17665"/>
                  </a:lnTo>
                  <a:lnTo>
                    <a:pt x="58356" y="17792"/>
                  </a:lnTo>
                  <a:lnTo>
                    <a:pt x="59486" y="18249"/>
                  </a:lnTo>
                  <a:lnTo>
                    <a:pt x="59651" y="18249"/>
                  </a:lnTo>
                  <a:lnTo>
                    <a:pt x="59829" y="18237"/>
                  </a:lnTo>
                  <a:lnTo>
                    <a:pt x="60007" y="18199"/>
                  </a:lnTo>
                  <a:lnTo>
                    <a:pt x="60337" y="18084"/>
                  </a:lnTo>
                  <a:lnTo>
                    <a:pt x="60490" y="17995"/>
                  </a:lnTo>
                  <a:lnTo>
                    <a:pt x="60617" y="17907"/>
                  </a:lnTo>
                  <a:lnTo>
                    <a:pt x="60769" y="17792"/>
                  </a:lnTo>
                  <a:lnTo>
                    <a:pt x="60896" y="17665"/>
                  </a:lnTo>
                  <a:lnTo>
                    <a:pt x="61010" y="17526"/>
                  </a:lnTo>
                  <a:lnTo>
                    <a:pt x="61099" y="17386"/>
                  </a:lnTo>
                  <a:lnTo>
                    <a:pt x="61252" y="17068"/>
                  </a:lnTo>
                  <a:lnTo>
                    <a:pt x="61290" y="16903"/>
                  </a:lnTo>
                  <a:lnTo>
                    <a:pt x="61341" y="16725"/>
                  </a:lnTo>
                  <a:lnTo>
                    <a:pt x="61353" y="16548"/>
                  </a:lnTo>
                  <a:lnTo>
                    <a:pt x="61353" y="15189"/>
                  </a:lnTo>
                  <a:close/>
                </a:path>
                <a:path w="463550" h="443230">
                  <a:moveTo>
                    <a:pt x="453910" y="383730"/>
                  </a:moveTo>
                  <a:lnTo>
                    <a:pt x="450329" y="377139"/>
                  </a:lnTo>
                  <a:lnTo>
                    <a:pt x="450329" y="383832"/>
                  </a:lnTo>
                  <a:lnTo>
                    <a:pt x="450215" y="384975"/>
                  </a:lnTo>
                  <a:lnTo>
                    <a:pt x="446519" y="388594"/>
                  </a:lnTo>
                  <a:lnTo>
                    <a:pt x="446328" y="388620"/>
                  </a:lnTo>
                  <a:lnTo>
                    <a:pt x="445719" y="388696"/>
                  </a:lnTo>
                  <a:lnTo>
                    <a:pt x="445249" y="388683"/>
                  </a:lnTo>
                  <a:lnTo>
                    <a:pt x="444347" y="388531"/>
                  </a:lnTo>
                  <a:lnTo>
                    <a:pt x="440867" y="384086"/>
                  </a:lnTo>
                  <a:lnTo>
                    <a:pt x="440867" y="383628"/>
                  </a:lnTo>
                  <a:lnTo>
                    <a:pt x="444779" y="379310"/>
                  </a:lnTo>
                  <a:lnTo>
                    <a:pt x="445008" y="379260"/>
                  </a:lnTo>
                  <a:lnTo>
                    <a:pt x="445452" y="379222"/>
                  </a:lnTo>
                  <a:lnTo>
                    <a:pt x="445922" y="379234"/>
                  </a:lnTo>
                  <a:lnTo>
                    <a:pt x="446620" y="379336"/>
                  </a:lnTo>
                  <a:lnTo>
                    <a:pt x="450329" y="383832"/>
                  </a:lnTo>
                  <a:lnTo>
                    <a:pt x="450329" y="377139"/>
                  </a:lnTo>
                  <a:lnTo>
                    <a:pt x="445363" y="375627"/>
                  </a:lnTo>
                  <a:lnTo>
                    <a:pt x="444550" y="375704"/>
                  </a:lnTo>
                  <a:lnTo>
                    <a:pt x="444246" y="375754"/>
                  </a:lnTo>
                  <a:lnTo>
                    <a:pt x="444055" y="375793"/>
                  </a:lnTo>
                  <a:lnTo>
                    <a:pt x="442963" y="376072"/>
                  </a:lnTo>
                  <a:lnTo>
                    <a:pt x="438442" y="379755"/>
                  </a:lnTo>
                  <a:lnTo>
                    <a:pt x="437997" y="379272"/>
                  </a:lnTo>
                  <a:lnTo>
                    <a:pt x="437502" y="378866"/>
                  </a:lnTo>
                  <a:lnTo>
                    <a:pt x="437502" y="386334"/>
                  </a:lnTo>
                  <a:lnTo>
                    <a:pt x="437426" y="387578"/>
                  </a:lnTo>
                  <a:lnTo>
                    <a:pt x="432384" y="392747"/>
                  </a:lnTo>
                  <a:lnTo>
                    <a:pt x="432244" y="392772"/>
                  </a:lnTo>
                  <a:lnTo>
                    <a:pt x="432092" y="392823"/>
                  </a:lnTo>
                  <a:lnTo>
                    <a:pt x="431939" y="392836"/>
                  </a:lnTo>
                  <a:lnTo>
                    <a:pt x="431317" y="392874"/>
                  </a:lnTo>
                  <a:lnTo>
                    <a:pt x="430695" y="392861"/>
                  </a:lnTo>
                  <a:lnTo>
                    <a:pt x="430085" y="392785"/>
                  </a:lnTo>
                  <a:lnTo>
                    <a:pt x="424802" y="386689"/>
                  </a:lnTo>
                  <a:lnTo>
                    <a:pt x="424865" y="385445"/>
                  </a:lnTo>
                  <a:lnTo>
                    <a:pt x="429945" y="380276"/>
                  </a:lnTo>
                  <a:lnTo>
                    <a:pt x="430149" y="380238"/>
                  </a:lnTo>
                  <a:lnTo>
                    <a:pt x="430352" y="380199"/>
                  </a:lnTo>
                  <a:lnTo>
                    <a:pt x="437502" y="386334"/>
                  </a:lnTo>
                  <a:lnTo>
                    <a:pt x="437502" y="378866"/>
                  </a:lnTo>
                  <a:lnTo>
                    <a:pt x="430885" y="376580"/>
                  </a:lnTo>
                  <a:lnTo>
                    <a:pt x="429907" y="376643"/>
                  </a:lnTo>
                  <a:lnTo>
                    <a:pt x="429679" y="376694"/>
                  </a:lnTo>
                  <a:lnTo>
                    <a:pt x="429514" y="376707"/>
                  </a:lnTo>
                  <a:lnTo>
                    <a:pt x="429323" y="376745"/>
                  </a:lnTo>
                  <a:lnTo>
                    <a:pt x="428942" y="376809"/>
                  </a:lnTo>
                  <a:lnTo>
                    <a:pt x="421208" y="386791"/>
                  </a:lnTo>
                  <a:lnTo>
                    <a:pt x="421284" y="387769"/>
                  </a:lnTo>
                  <a:lnTo>
                    <a:pt x="431419" y="396455"/>
                  </a:lnTo>
                  <a:lnTo>
                    <a:pt x="432396" y="396379"/>
                  </a:lnTo>
                  <a:lnTo>
                    <a:pt x="432689" y="396328"/>
                  </a:lnTo>
                  <a:lnTo>
                    <a:pt x="432866" y="396303"/>
                  </a:lnTo>
                  <a:lnTo>
                    <a:pt x="433362" y="396227"/>
                  </a:lnTo>
                  <a:lnTo>
                    <a:pt x="440296" y="390385"/>
                  </a:lnTo>
                  <a:lnTo>
                    <a:pt x="440486" y="390537"/>
                  </a:lnTo>
                  <a:lnTo>
                    <a:pt x="445820" y="392290"/>
                  </a:lnTo>
                  <a:lnTo>
                    <a:pt x="446633" y="392226"/>
                  </a:lnTo>
                  <a:lnTo>
                    <a:pt x="446900" y="392176"/>
                  </a:lnTo>
                  <a:lnTo>
                    <a:pt x="447040" y="392137"/>
                  </a:lnTo>
                  <a:lnTo>
                    <a:pt x="453898" y="384543"/>
                  </a:lnTo>
                  <a:lnTo>
                    <a:pt x="453910" y="383730"/>
                  </a:lnTo>
                  <a:close/>
                </a:path>
                <a:path w="463550" h="443230">
                  <a:moveTo>
                    <a:pt x="458165" y="408470"/>
                  </a:moveTo>
                  <a:lnTo>
                    <a:pt x="454596" y="402082"/>
                  </a:lnTo>
                  <a:lnTo>
                    <a:pt x="454596" y="407911"/>
                  </a:lnTo>
                  <a:lnTo>
                    <a:pt x="454583" y="408203"/>
                  </a:lnTo>
                  <a:lnTo>
                    <a:pt x="452056" y="411035"/>
                  </a:lnTo>
                  <a:lnTo>
                    <a:pt x="451573" y="411099"/>
                  </a:lnTo>
                  <a:lnTo>
                    <a:pt x="451269" y="411086"/>
                  </a:lnTo>
                  <a:lnTo>
                    <a:pt x="449262" y="410121"/>
                  </a:lnTo>
                  <a:lnTo>
                    <a:pt x="448398" y="407758"/>
                  </a:lnTo>
                  <a:lnTo>
                    <a:pt x="448437" y="407479"/>
                  </a:lnTo>
                  <a:lnTo>
                    <a:pt x="450837" y="404964"/>
                  </a:lnTo>
                  <a:lnTo>
                    <a:pt x="451053" y="404926"/>
                  </a:lnTo>
                  <a:lnTo>
                    <a:pt x="451396" y="404888"/>
                  </a:lnTo>
                  <a:lnTo>
                    <a:pt x="452005" y="404926"/>
                  </a:lnTo>
                  <a:lnTo>
                    <a:pt x="454596" y="407911"/>
                  </a:lnTo>
                  <a:lnTo>
                    <a:pt x="454596" y="402082"/>
                  </a:lnTo>
                  <a:lnTo>
                    <a:pt x="451294" y="401307"/>
                  </a:lnTo>
                  <a:lnTo>
                    <a:pt x="450659" y="401358"/>
                  </a:lnTo>
                  <a:lnTo>
                    <a:pt x="450418" y="401396"/>
                  </a:lnTo>
                  <a:lnTo>
                    <a:pt x="450240" y="401421"/>
                  </a:lnTo>
                  <a:lnTo>
                    <a:pt x="450011" y="401472"/>
                  </a:lnTo>
                  <a:lnTo>
                    <a:pt x="444804" y="408165"/>
                  </a:lnTo>
                  <a:lnTo>
                    <a:pt x="444855" y="408825"/>
                  </a:lnTo>
                  <a:lnTo>
                    <a:pt x="451688" y="414680"/>
                  </a:lnTo>
                  <a:lnTo>
                    <a:pt x="452323" y="414604"/>
                  </a:lnTo>
                  <a:lnTo>
                    <a:pt x="452564" y="414591"/>
                  </a:lnTo>
                  <a:lnTo>
                    <a:pt x="452729" y="414553"/>
                  </a:lnTo>
                  <a:lnTo>
                    <a:pt x="452970" y="414502"/>
                  </a:lnTo>
                  <a:lnTo>
                    <a:pt x="458076" y="409117"/>
                  </a:lnTo>
                  <a:lnTo>
                    <a:pt x="458165" y="408470"/>
                  </a:lnTo>
                  <a:close/>
                </a:path>
                <a:path w="463550" h="443230">
                  <a:moveTo>
                    <a:pt x="463181" y="435864"/>
                  </a:moveTo>
                  <a:lnTo>
                    <a:pt x="462076" y="429704"/>
                  </a:lnTo>
                  <a:lnTo>
                    <a:pt x="462064" y="429526"/>
                  </a:lnTo>
                  <a:lnTo>
                    <a:pt x="462051" y="429348"/>
                  </a:lnTo>
                  <a:lnTo>
                    <a:pt x="461987" y="429031"/>
                  </a:lnTo>
                  <a:lnTo>
                    <a:pt x="461772" y="428244"/>
                  </a:lnTo>
                  <a:lnTo>
                    <a:pt x="459867" y="425132"/>
                  </a:lnTo>
                  <a:lnTo>
                    <a:pt x="459600" y="424840"/>
                  </a:lnTo>
                  <a:lnTo>
                    <a:pt x="453656" y="422554"/>
                  </a:lnTo>
                  <a:lnTo>
                    <a:pt x="452843" y="422630"/>
                  </a:lnTo>
                  <a:lnTo>
                    <a:pt x="452513" y="422681"/>
                  </a:lnTo>
                  <a:lnTo>
                    <a:pt x="436638" y="425488"/>
                  </a:lnTo>
                  <a:lnTo>
                    <a:pt x="436384" y="425526"/>
                  </a:lnTo>
                  <a:lnTo>
                    <a:pt x="436232" y="425564"/>
                  </a:lnTo>
                  <a:lnTo>
                    <a:pt x="432079" y="427723"/>
                  </a:lnTo>
                  <a:lnTo>
                    <a:pt x="431787" y="427990"/>
                  </a:lnTo>
                  <a:lnTo>
                    <a:pt x="429501" y="433539"/>
                  </a:lnTo>
                  <a:lnTo>
                    <a:pt x="429501" y="433933"/>
                  </a:lnTo>
                  <a:lnTo>
                    <a:pt x="429564" y="434759"/>
                  </a:lnTo>
                  <a:lnTo>
                    <a:pt x="429602" y="435000"/>
                  </a:lnTo>
                  <a:lnTo>
                    <a:pt x="429628" y="435165"/>
                  </a:lnTo>
                  <a:lnTo>
                    <a:pt x="430771" y="441579"/>
                  </a:lnTo>
                  <a:lnTo>
                    <a:pt x="430847" y="441833"/>
                  </a:lnTo>
                  <a:lnTo>
                    <a:pt x="430898" y="442010"/>
                  </a:lnTo>
                  <a:lnTo>
                    <a:pt x="430987" y="442163"/>
                  </a:lnTo>
                  <a:lnTo>
                    <a:pt x="431076" y="442290"/>
                  </a:lnTo>
                  <a:lnTo>
                    <a:pt x="431177" y="442455"/>
                  </a:lnTo>
                  <a:lnTo>
                    <a:pt x="431304" y="442569"/>
                  </a:lnTo>
                  <a:lnTo>
                    <a:pt x="431444" y="442683"/>
                  </a:lnTo>
                  <a:lnTo>
                    <a:pt x="431584" y="442798"/>
                  </a:lnTo>
                  <a:lnTo>
                    <a:pt x="432422" y="443064"/>
                  </a:lnTo>
                  <a:lnTo>
                    <a:pt x="432587" y="443064"/>
                  </a:lnTo>
                  <a:lnTo>
                    <a:pt x="432765" y="443052"/>
                  </a:lnTo>
                  <a:lnTo>
                    <a:pt x="432943" y="443014"/>
                  </a:lnTo>
                  <a:lnTo>
                    <a:pt x="434047" y="442214"/>
                  </a:lnTo>
                  <a:lnTo>
                    <a:pt x="434187" y="441985"/>
                  </a:lnTo>
                  <a:lnTo>
                    <a:pt x="434276" y="441744"/>
                  </a:lnTo>
                  <a:lnTo>
                    <a:pt x="434301" y="441579"/>
                  </a:lnTo>
                  <a:lnTo>
                    <a:pt x="434340" y="441401"/>
                  </a:lnTo>
                  <a:lnTo>
                    <a:pt x="434340" y="441223"/>
                  </a:lnTo>
                  <a:lnTo>
                    <a:pt x="434327" y="441045"/>
                  </a:lnTo>
                  <a:lnTo>
                    <a:pt x="433184" y="434695"/>
                  </a:lnTo>
                  <a:lnTo>
                    <a:pt x="433158" y="434543"/>
                  </a:lnTo>
                  <a:lnTo>
                    <a:pt x="433133" y="434301"/>
                  </a:lnTo>
                  <a:lnTo>
                    <a:pt x="433095" y="433844"/>
                  </a:lnTo>
                  <a:lnTo>
                    <a:pt x="433095" y="433387"/>
                  </a:lnTo>
                  <a:lnTo>
                    <a:pt x="437095" y="429044"/>
                  </a:lnTo>
                  <a:lnTo>
                    <a:pt x="453059" y="426237"/>
                  </a:lnTo>
                  <a:lnTo>
                    <a:pt x="453301" y="426186"/>
                  </a:lnTo>
                  <a:lnTo>
                    <a:pt x="453758" y="426148"/>
                  </a:lnTo>
                  <a:lnTo>
                    <a:pt x="454215" y="426161"/>
                  </a:lnTo>
                  <a:lnTo>
                    <a:pt x="458279" y="429171"/>
                  </a:lnTo>
                  <a:lnTo>
                    <a:pt x="458368" y="429374"/>
                  </a:lnTo>
                  <a:lnTo>
                    <a:pt x="458520" y="430060"/>
                  </a:lnTo>
                  <a:lnTo>
                    <a:pt x="459638" y="436486"/>
                  </a:lnTo>
                  <a:lnTo>
                    <a:pt x="463181" y="435864"/>
                  </a:lnTo>
                  <a:close/>
                </a:path>
                <a:path w="463550" h="443230">
                  <a:moveTo>
                    <a:pt x="463219" y="436130"/>
                  </a:moveTo>
                  <a:lnTo>
                    <a:pt x="463207" y="435952"/>
                  </a:lnTo>
                  <a:lnTo>
                    <a:pt x="459651" y="436486"/>
                  </a:lnTo>
                  <a:lnTo>
                    <a:pt x="459778" y="436905"/>
                  </a:lnTo>
                  <a:lnTo>
                    <a:pt x="459867" y="437070"/>
                  </a:lnTo>
                  <a:lnTo>
                    <a:pt x="460070" y="437349"/>
                  </a:lnTo>
                  <a:lnTo>
                    <a:pt x="460959" y="437896"/>
                  </a:lnTo>
                  <a:lnTo>
                    <a:pt x="461124" y="437946"/>
                  </a:lnTo>
                  <a:lnTo>
                    <a:pt x="461302" y="437959"/>
                  </a:lnTo>
                  <a:lnTo>
                    <a:pt x="461467" y="437972"/>
                  </a:lnTo>
                  <a:lnTo>
                    <a:pt x="461822" y="437921"/>
                  </a:lnTo>
                  <a:lnTo>
                    <a:pt x="461987" y="437883"/>
                  </a:lnTo>
                  <a:lnTo>
                    <a:pt x="462318" y="437730"/>
                  </a:lnTo>
                  <a:lnTo>
                    <a:pt x="462457" y="437629"/>
                  </a:lnTo>
                  <a:lnTo>
                    <a:pt x="462597" y="437540"/>
                  </a:lnTo>
                  <a:lnTo>
                    <a:pt x="462737" y="437413"/>
                  </a:lnTo>
                  <a:lnTo>
                    <a:pt x="462851" y="437273"/>
                  </a:lnTo>
                  <a:lnTo>
                    <a:pt x="462940" y="437121"/>
                  </a:lnTo>
                  <a:lnTo>
                    <a:pt x="463029" y="436981"/>
                  </a:lnTo>
                  <a:lnTo>
                    <a:pt x="463156" y="436651"/>
                  </a:lnTo>
                  <a:lnTo>
                    <a:pt x="463194" y="436486"/>
                  </a:lnTo>
                  <a:lnTo>
                    <a:pt x="463219" y="436308"/>
                  </a:lnTo>
                  <a:lnTo>
                    <a:pt x="463219" y="43613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223063" y="2423198"/>
              <a:ext cx="243840" cy="71755"/>
            </a:xfrm>
            <a:custGeom>
              <a:avLst/>
              <a:gdLst/>
              <a:ahLst/>
              <a:cxnLst/>
              <a:rect l="l" t="t" r="r" b="b"/>
              <a:pathLst>
                <a:path w="243839" h="71755">
                  <a:moveTo>
                    <a:pt x="21818" y="60159"/>
                  </a:moveTo>
                  <a:lnTo>
                    <a:pt x="20243" y="52400"/>
                  </a:lnTo>
                  <a:lnTo>
                    <a:pt x="20180" y="52209"/>
                  </a:lnTo>
                  <a:lnTo>
                    <a:pt x="19824" y="51193"/>
                  </a:lnTo>
                  <a:lnTo>
                    <a:pt x="14173" y="42875"/>
                  </a:lnTo>
                  <a:lnTo>
                    <a:pt x="13906" y="42583"/>
                  </a:lnTo>
                  <a:lnTo>
                    <a:pt x="13804" y="42456"/>
                  </a:lnTo>
                  <a:lnTo>
                    <a:pt x="13271" y="41922"/>
                  </a:lnTo>
                  <a:lnTo>
                    <a:pt x="7632" y="39839"/>
                  </a:lnTo>
                  <a:lnTo>
                    <a:pt x="6870" y="39928"/>
                  </a:lnTo>
                  <a:lnTo>
                    <a:pt x="6108" y="40068"/>
                  </a:lnTo>
                  <a:lnTo>
                    <a:pt x="5740" y="40170"/>
                  </a:lnTo>
                  <a:lnTo>
                    <a:pt x="5537" y="40246"/>
                  </a:lnTo>
                  <a:lnTo>
                    <a:pt x="5372" y="40284"/>
                  </a:lnTo>
                  <a:lnTo>
                    <a:pt x="6515" y="43688"/>
                  </a:lnTo>
                  <a:lnTo>
                    <a:pt x="6959" y="43548"/>
                  </a:lnTo>
                  <a:lnTo>
                    <a:pt x="7797" y="43434"/>
                  </a:lnTo>
                  <a:lnTo>
                    <a:pt x="8191" y="43434"/>
                  </a:lnTo>
                  <a:lnTo>
                    <a:pt x="9029" y="43561"/>
                  </a:lnTo>
                  <a:lnTo>
                    <a:pt x="11150" y="44894"/>
                  </a:lnTo>
                  <a:lnTo>
                    <a:pt x="11277" y="45059"/>
                  </a:lnTo>
                  <a:lnTo>
                    <a:pt x="11430" y="45212"/>
                  </a:lnTo>
                  <a:lnTo>
                    <a:pt x="11557" y="45313"/>
                  </a:lnTo>
                  <a:lnTo>
                    <a:pt x="12280" y="46088"/>
                  </a:lnTo>
                  <a:lnTo>
                    <a:pt x="6896" y="62052"/>
                  </a:lnTo>
                  <a:lnTo>
                    <a:pt x="6248" y="60985"/>
                  </a:lnTo>
                  <a:lnTo>
                    <a:pt x="5308" y="59004"/>
                  </a:lnTo>
                  <a:lnTo>
                    <a:pt x="5003" y="58216"/>
                  </a:lnTo>
                  <a:lnTo>
                    <a:pt x="4965" y="58051"/>
                  </a:lnTo>
                  <a:lnTo>
                    <a:pt x="3581" y="51269"/>
                  </a:lnTo>
                  <a:lnTo>
                    <a:pt x="3594" y="49072"/>
                  </a:lnTo>
                  <a:lnTo>
                    <a:pt x="3695" y="48044"/>
                  </a:lnTo>
                  <a:lnTo>
                    <a:pt x="3721" y="47879"/>
                  </a:lnTo>
                  <a:lnTo>
                    <a:pt x="3721" y="47752"/>
                  </a:lnTo>
                  <a:lnTo>
                    <a:pt x="3708" y="47625"/>
                  </a:lnTo>
                  <a:lnTo>
                    <a:pt x="3733" y="47294"/>
                  </a:lnTo>
                  <a:lnTo>
                    <a:pt x="6502" y="43700"/>
                  </a:lnTo>
                  <a:lnTo>
                    <a:pt x="5270" y="40335"/>
                  </a:lnTo>
                  <a:lnTo>
                    <a:pt x="4914" y="40462"/>
                  </a:lnTo>
                  <a:lnTo>
                    <a:pt x="4229" y="40792"/>
                  </a:lnTo>
                  <a:lnTo>
                    <a:pt x="3568" y="41198"/>
                  </a:lnTo>
                  <a:lnTo>
                    <a:pt x="2946" y="41656"/>
                  </a:lnTo>
                  <a:lnTo>
                    <a:pt x="2667" y="41922"/>
                  </a:lnTo>
                  <a:lnTo>
                    <a:pt x="2374" y="42176"/>
                  </a:lnTo>
                  <a:lnTo>
                    <a:pt x="355" y="45821"/>
                  </a:lnTo>
                  <a:lnTo>
                    <a:pt x="254" y="46189"/>
                  </a:lnTo>
                  <a:lnTo>
                    <a:pt x="152" y="46964"/>
                  </a:lnTo>
                  <a:lnTo>
                    <a:pt x="127" y="47459"/>
                  </a:lnTo>
                  <a:lnTo>
                    <a:pt x="127" y="47739"/>
                  </a:lnTo>
                  <a:lnTo>
                    <a:pt x="12" y="48882"/>
                  </a:lnTo>
                  <a:lnTo>
                    <a:pt x="7886" y="68973"/>
                  </a:lnTo>
                  <a:lnTo>
                    <a:pt x="8013" y="69126"/>
                  </a:lnTo>
                  <a:lnTo>
                    <a:pt x="13423" y="71729"/>
                  </a:lnTo>
                  <a:lnTo>
                    <a:pt x="14185" y="71729"/>
                  </a:lnTo>
                  <a:lnTo>
                    <a:pt x="16535" y="71247"/>
                  </a:lnTo>
                  <a:lnTo>
                    <a:pt x="15303" y="67881"/>
                  </a:lnTo>
                  <a:lnTo>
                    <a:pt x="14859" y="68033"/>
                  </a:lnTo>
                  <a:lnTo>
                    <a:pt x="14249" y="68122"/>
                  </a:lnTo>
                  <a:lnTo>
                    <a:pt x="13614" y="68135"/>
                  </a:lnTo>
                  <a:lnTo>
                    <a:pt x="13208" y="68097"/>
                  </a:lnTo>
                  <a:lnTo>
                    <a:pt x="12788" y="68021"/>
                  </a:lnTo>
                  <a:lnTo>
                    <a:pt x="12598" y="67945"/>
                  </a:lnTo>
                  <a:lnTo>
                    <a:pt x="12407" y="67894"/>
                  </a:lnTo>
                  <a:lnTo>
                    <a:pt x="10591" y="66598"/>
                  </a:lnTo>
                  <a:lnTo>
                    <a:pt x="10477" y="66471"/>
                  </a:lnTo>
                  <a:lnTo>
                    <a:pt x="10325" y="66319"/>
                  </a:lnTo>
                  <a:lnTo>
                    <a:pt x="10160" y="66179"/>
                  </a:lnTo>
                  <a:lnTo>
                    <a:pt x="9525" y="65493"/>
                  </a:lnTo>
                  <a:lnTo>
                    <a:pt x="14909" y="49542"/>
                  </a:lnTo>
                  <a:lnTo>
                    <a:pt x="15557" y="50596"/>
                  </a:lnTo>
                  <a:lnTo>
                    <a:pt x="16510" y="52590"/>
                  </a:lnTo>
                  <a:lnTo>
                    <a:pt x="16840" y="53492"/>
                  </a:lnTo>
                  <a:lnTo>
                    <a:pt x="18072" y="53187"/>
                  </a:lnTo>
                  <a:lnTo>
                    <a:pt x="16878" y="53619"/>
                  </a:lnTo>
                  <a:lnTo>
                    <a:pt x="16916" y="53746"/>
                  </a:lnTo>
                  <a:lnTo>
                    <a:pt x="17208" y="54584"/>
                  </a:lnTo>
                  <a:lnTo>
                    <a:pt x="17614" y="55956"/>
                  </a:lnTo>
                  <a:lnTo>
                    <a:pt x="18034" y="58127"/>
                  </a:lnTo>
                  <a:lnTo>
                    <a:pt x="18224" y="60312"/>
                  </a:lnTo>
                  <a:lnTo>
                    <a:pt x="18224" y="62509"/>
                  </a:lnTo>
                  <a:lnTo>
                    <a:pt x="18122" y="63423"/>
                  </a:lnTo>
                  <a:lnTo>
                    <a:pt x="18110" y="63550"/>
                  </a:lnTo>
                  <a:lnTo>
                    <a:pt x="18097" y="63690"/>
                  </a:lnTo>
                  <a:lnTo>
                    <a:pt x="18097" y="63817"/>
                  </a:lnTo>
                  <a:lnTo>
                    <a:pt x="18084" y="64287"/>
                  </a:lnTo>
                  <a:lnTo>
                    <a:pt x="17284" y="66395"/>
                  </a:lnTo>
                  <a:lnTo>
                    <a:pt x="17170" y="66573"/>
                  </a:lnTo>
                  <a:lnTo>
                    <a:pt x="15316" y="67881"/>
                  </a:lnTo>
                  <a:lnTo>
                    <a:pt x="16535" y="71247"/>
                  </a:lnTo>
                  <a:lnTo>
                    <a:pt x="16789" y="71158"/>
                  </a:lnTo>
                  <a:lnTo>
                    <a:pt x="21691" y="64122"/>
                  </a:lnTo>
                  <a:lnTo>
                    <a:pt x="21691" y="63855"/>
                  </a:lnTo>
                  <a:lnTo>
                    <a:pt x="21805" y="62712"/>
                  </a:lnTo>
                  <a:lnTo>
                    <a:pt x="21818" y="60159"/>
                  </a:lnTo>
                  <a:close/>
                </a:path>
                <a:path w="243839" h="71755">
                  <a:moveTo>
                    <a:pt x="37960" y="62191"/>
                  </a:moveTo>
                  <a:lnTo>
                    <a:pt x="37947" y="62026"/>
                  </a:lnTo>
                  <a:lnTo>
                    <a:pt x="37934" y="61849"/>
                  </a:lnTo>
                  <a:lnTo>
                    <a:pt x="37884" y="61658"/>
                  </a:lnTo>
                  <a:lnTo>
                    <a:pt x="37325" y="60134"/>
                  </a:lnTo>
                  <a:lnTo>
                    <a:pt x="37274" y="59982"/>
                  </a:lnTo>
                  <a:lnTo>
                    <a:pt x="37198" y="59817"/>
                  </a:lnTo>
                  <a:lnTo>
                    <a:pt x="37122" y="59664"/>
                  </a:lnTo>
                  <a:lnTo>
                    <a:pt x="37007" y="59524"/>
                  </a:lnTo>
                  <a:lnTo>
                    <a:pt x="36753" y="59270"/>
                  </a:lnTo>
                  <a:lnTo>
                    <a:pt x="36626" y="59182"/>
                  </a:lnTo>
                  <a:lnTo>
                    <a:pt x="36461" y="59080"/>
                  </a:lnTo>
                  <a:lnTo>
                    <a:pt x="36144" y="58953"/>
                  </a:lnTo>
                  <a:lnTo>
                    <a:pt x="35966" y="58902"/>
                  </a:lnTo>
                  <a:lnTo>
                    <a:pt x="35788" y="58889"/>
                  </a:lnTo>
                  <a:lnTo>
                    <a:pt x="35610" y="58877"/>
                  </a:lnTo>
                  <a:lnTo>
                    <a:pt x="35433" y="58889"/>
                  </a:lnTo>
                  <a:lnTo>
                    <a:pt x="35255" y="58915"/>
                  </a:lnTo>
                  <a:lnTo>
                    <a:pt x="35102" y="58953"/>
                  </a:lnTo>
                  <a:lnTo>
                    <a:pt x="34950" y="59016"/>
                  </a:lnTo>
                  <a:lnTo>
                    <a:pt x="34759" y="59080"/>
                  </a:lnTo>
                  <a:lnTo>
                    <a:pt x="33629" y="59499"/>
                  </a:lnTo>
                  <a:lnTo>
                    <a:pt x="33477" y="59550"/>
                  </a:lnTo>
                  <a:lnTo>
                    <a:pt x="33235" y="59639"/>
                  </a:lnTo>
                  <a:lnTo>
                    <a:pt x="33083" y="59740"/>
                  </a:lnTo>
                  <a:lnTo>
                    <a:pt x="32943" y="59855"/>
                  </a:lnTo>
                  <a:lnTo>
                    <a:pt x="32816" y="59969"/>
                  </a:lnTo>
                  <a:lnTo>
                    <a:pt x="32702" y="60096"/>
                  </a:lnTo>
                  <a:lnTo>
                    <a:pt x="32296" y="61061"/>
                  </a:lnTo>
                  <a:lnTo>
                    <a:pt x="32283" y="61239"/>
                  </a:lnTo>
                  <a:lnTo>
                    <a:pt x="32296" y="61404"/>
                  </a:lnTo>
                  <a:lnTo>
                    <a:pt x="32321" y="61582"/>
                  </a:lnTo>
                  <a:lnTo>
                    <a:pt x="32397" y="61836"/>
                  </a:lnTo>
                  <a:lnTo>
                    <a:pt x="32956" y="63373"/>
                  </a:lnTo>
                  <a:lnTo>
                    <a:pt x="33070" y="63614"/>
                  </a:lnTo>
                  <a:lnTo>
                    <a:pt x="33159" y="63766"/>
                  </a:lnTo>
                  <a:lnTo>
                    <a:pt x="33248" y="63893"/>
                  </a:lnTo>
                  <a:lnTo>
                    <a:pt x="33515" y="64147"/>
                  </a:lnTo>
                  <a:lnTo>
                    <a:pt x="33655" y="64262"/>
                  </a:lnTo>
                  <a:lnTo>
                    <a:pt x="33807" y="64363"/>
                  </a:lnTo>
                  <a:lnTo>
                    <a:pt x="33947" y="64414"/>
                  </a:lnTo>
                  <a:lnTo>
                    <a:pt x="34112" y="64477"/>
                  </a:lnTo>
                  <a:lnTo>
                    <a:pt x="34290" y="64528"/>
                  </a:lnTo>
                  <a:lnTo>
                    <a:pt x="34480" y="64541"/>
                  </a:lnTo>
                  <a:lnTo>
                    <a:pt x="34645" y="64554"/>
                  </a:lnTo>
                  <a:lnTo>
                    <a:pt x="34823" y="64541"/>
                  </a:lnTo>
                  <a:lnTo>
                    <a:pt x="35001" y="64516"/>
                  </a:lnTo>
                  <a:lnTo>
                    <a:pt x="35179" y="64477"/>
                  </a:lnTo>
                  <a:lnTo>
                    <a:pt x="35306" y="64427"/>
                  </a:lnTo>
                  <a:lnTo>
                    <a:pt x="35483" y="64363"/>
                  </a:lnTo>
                  <a:lnTo>
                    <a:pt x="36664" y="63931"/>
                  </a:lnTo>
                  <a:lnTo>
                    <a:pt x="36791" y="63881"/>
                  </a:lnTo>
                  <a:lnTo>
                    <a:pt x="37033" y="63779"/>
                  </a:lnTo>
                  <a:lnTo>
                    <a:pt x="37172" y="63677"/>
                  </a:lnTo>
                  <a:lnTo>
                    <a:pt x="37312" y="63588"/>
                  </a:lnTo>
                  <a:lnTo>
                    <a:pt x="37452" y="63449"/>
                  </a:lnTo>
                  <a:lnTo>
                    <a:pt x="37579" y="63334"/>
                  </a:lnTo>
                  <a:lnTo>
                    <a:pt x="37655" y="63195"/>
                  </a:lnTo>
                  <a:lnTo>
                    <a:pt x="37757" y="63042"/>
                  </a:lnTo>
                  <a:lnTo>
                    <a:pt x="37833" y="62877"/>
                  </a:lnTo>
                  <a:lnTo>
                    <a:pt x="37896" y="62712"/>
                  </a:lnTo>
                  <a:lnTo>
                    <a:pt x="37934" y="62547"/>
                  </a:lnTo>
                  <a:lnTo>
                    <a:pt x="37934" y="62420"/>
                  </a:lnTo>
                  <a:lnTo>
                    <a:pt x="37947" y="62280"/>
                  </a:lnTo>
                  <a:close/>
                </a:path>
                <a:path w="243839" h="71755">
                  <a:moveTo>
                    <a:pt x="62064" y="47688"/>
                  </a:moveTo>
                  <a:lnTo>
                    <a:pt x="61950" y="46215"/>
                  </a:lnTo>
                  <a:lnTo>
                    <a:pt x="61620" y="44780"/>
                  </a:lnTo>
                  <a:lnTo>
                    <a:pt x="61531" y="44589"/>
                  </a:lnTo>
                  <a:lnTo>
                    <a:pt x="61480" y="44462"/>
                  </a:lnTo>
                  <a:lnTo>
                    <a:pt x="61442" y="44335"/>
                  </a:lnTo>
                  <a:lnTo>
                    <a:pt x="58089" y="45554"/>
                  </a:lnTo>
                  <a:lnTo>
                    <a:pt x="58166" y="45783"/>
                  </a:lnTo>
                  <a:lnTo>
                    <a:pt x="58343" y="46456"/>
                  </a:lnTo>
                  <a:lnTo>
                    <a:pt x="58470" y="47688"/>
                  </a:lnTo>
                  <a:lnTo>
                    <a:pt x="58445" y="48310"/>
                  </a:lnTo>
                  <a:lnTo>
                    <a:pt x="58356" y="48933"/>
                  </a:lnTo>
                  <a:lnTo>
                    <a:pt x="52146" y="54089"/>
                  </a:lnTo>
                  <a:lnTo>
                    <a:pt x="51523" y="54063"/>
                  </a:lnTo>
                  <a:lnTo>
                    <a:pt x="46240" y="50190"/>
                  </a:lnTo>
                  <a:lnTo>
                    <a:pt x="46177" y="50025"/>
                  </a:lnTo>
                  <a:lnTo>
                    <a:pt x="46139" y="49898"/>
                  </a:lnTo>
                  <a:lnTo>
                    <a:pt x="46037" y="49657"/>
                  </a:lnTo>
                  <a:lnTo>
                    <a:pt x="45872" y="49009"/>
                  </a:lnTo>
                  <a:lnTo>
                    <a:pt x="45745" y="47764"/>
                  </a:lnTo>
                  <a:lnTo>
                    <a:pt x="49555" y="41897"/>
                  </a:lnTo>
                  <a:lnTo>
                    <a:pt x="50292" y="41630"/>
                  </a:lnTo>
                  <a:lnTo>
                    <a:pt x="51130" y="41440"/>
                  </a:lnTo>
                  <a:lnTo>
                    <a:pt x="52070" y="41363"/>
                  </a:lnTo>
                  <a:lnTo>
                    <a:pt x="53327" y="41478"/>
                  </a:lnTo>
                  <a:lnTo>
                    <a:pt x="58089" y="45554"/>
                  </a:lnTo>
                  <a:lnTo>
                    <a:pt x="61442" y="44323"/>
                  </a:lnTo>
                  <a:lnTo>
                    <a:pt x="61290" y="43878"/>
                  </a:lnTo>
                  <a:lnTo>
                    <a:pt x="60845" y="42989"/>
                  </a:lnTo>
                  <a:lnTo>
                    <a:pt x="54330" y="38049"/>
                  </a:lnTo>
                  <a:lnTo>
                    <a:pt x="54457" y="37833"/>
                  </a:lnTo>
                  <a:lnTo>
                    <a:pt x="55422" y="33896"/>
                  </a:lnTo>
                  <a:lnTo>
                    <a:pt x="55372" y="33096"/>
                  </a:lnTo>
                  <a:lnTo>
                    <a:pt x="55245" y="32283"/>
                  </a:lnTo>
                  <a:lnTo>
                    <a:pt x="55054" y="31496"/>
                  </a:lnTo>
                  <a:lnTo>
                    <a:pt x="54991" y="31369"/>
                  </a:lnTo>
                  <a:lnTo>
                    <a:pt x="54940" y="31191"/>
                  </a:lnTo>
                  <a:lnTo>
                    <a:pt x="52438" y="32016"/>
                  </a:lnTo>
                  <a:lnTo>
                    <a:pt x="54889" y="31115"/>
                  </a:lnTo>
                  <a:lnTo>
                    <a:pt x="54825" y="30962"/>
                  </a:lnTo>
                  <a:lnTo>
                    <a:pt x="51828" y="27114"/>
                  </a:lnTo>
                  <a:lnTo>
                    <a:pt x="51828" y="33921"/>
                  </a:lnTo>
                  <a:lnTo>
                    <a:pt x="51765" y="34848"/>
                  </a:lnTo>
                  <a:lnTo>
                    <a:pt x="47129" y="38684"/>
                  </a:lnTo>
                  <a:lnTo>
                    <a:pt x="46659" y="38658"/>
                  </a:lnTo>
                  <a:lnTo>
                    <a:pt x="42697" y="35661"/>
                  </a:lnTo>
                  <a:lnTo>
                    <a:pt x="42621" y="35521"/>
                  </a:lnTo>
                  <a:lnTo>
                    <a:pt x="42443" y="34899"/>
                  </a:lnTo>
                  <a:lnTo>
                    <a:pt x="42367" y="33743"/>
                  </a:lnTo>
                  <a:lnTo>
                    <a:pt x="42430" y="33045"/>
                  </a:lnTo>
                  <a:lnTo>
                    <a:pt x="47066" y="29210"/>
                  </a:lnTo>
                  <a:lnTo>
                    <a:pt x="47536" y="29235"/>
                  </a:lnTo>
                  <a:lnTo>
                    <a:pt x="51536" y="32334"/>
                  </a:lnTo>
                  <a:lnTo>
                    <a:pt x="51739" y="32994"/>
                  </a:lnTo>
                  <a:lnTo>
                    <a:pt x="51828" y="33921"/>
                  </a:lnTo>
                  <a:lnTo>
                    <a:pt x="51828" y="27114"/>
                  </a:lnTo>
                  <a:lnTo>
                    <a:pt x="47040" y="25628"/>
                  </a:lnTo>
                  <a:lnTo>
                    <a:pt x="46228" y="25679"/>
                  </a:lnTo>
                  <a:lnTo>
                    <a:pt x="40398" y="29044"/>
                  </a:lnTo>
                  <a:lnTo>
                    <a:pt x="40132" y="29362"/>
                  </a:lnTo>
                  <a:lnTo>
                    <a:pt x="38773" y="33997"/>
                  </a:lnTo>
                  <a:lnTo>
                    <a:pt x="38823" y="34798"/>
                  </a:lnTo>
                  <a:lnTo>
                    <a:pt x="38938" y="35610"/>
                  </a:lnTo>
                  <a:lnTo>
                    <a:pt x="39141" y="36398"/>
                  </a:lnTo>
                  <a:lnTo>
                    <a:pt x="39281" y="36779"/>
                  </a:lnTo>
                  <a:lnTo>
                    <a:pt x="39433" y="37185"/>
                  </a:lnTo>
                  <a:lnTo>
                    <a:pt x="44170" y="41744"/>
                  </a:lnTo>
                  <a:lnTo>
                    <a:pt x="43802" y="42252"/>
                  </a:lnTo>
                  <a:lnTo>
                    <a:pt x="42164" y="47777"/>
                  </a:lnTo>
                  <a:lnTo>
                    <a:pt x="42214" y="48768"/>
                  </a:lnTo>
                  <a:lnTo>
                    <a:pt x="42367" y="49720"/>
                  </a:lnTo>
                  <a:lnTo>
                    <a:pt x="42608" y="50673"/>
                  </a:lnTo>
                  <a:lnTo>
                    <a:pt x="42773" y="51130"/>
                  </a:lnTo>
                  <a:lnTo>
                    <a:pt x="42926" y="51587"/>
                  </a:lnTo>
                  <a:lnTo>
                    <a:pt x="52171" y="57683"/>
                  </a:lnTo>
                  <a:lnTo>
                    <a:pt x="53149" y="57619"/>
                  </a:lnTo>
                  <a:lnTo>
                    <a:pt x="62026" y="48641"/>
                  </a:lnTo>
                  <a:lnTo>
                    <a:pt x="62064" y="47688"/>
                  </a:lnTo>
                  <a:close/>
                </a:path>
                <a:path w="243839" h="71755">
                  <a:moveTo>
                    <a:pt x="64909" y="19926"/>
                  </a:moveTo>
                  <a:lnTo>
                    <a:pt x="64147" y="19367"/>
                  </a:lnTo>
                  <a:lnTo>
                    <a:pt x="63982" y="19304"/>
                  </a:lnTo>
                  <a:lnTo>
                    <a:pt x="63728" y="19253"/>
                  </a:lnTo>
                  <a:lnTo>
                    <a:pt x="63449" y="19227"/>
                  </a:lnTo>
                  <a:lnTo>
                    <a:pt x="63284" y="19253"/>
                  </a:lnTo>
                  <a:lnTo>
                    <a:pt x="63106" y="19291"/>
                  </a:lnTo>
                  <a:lnTo>
                    <a:pt x="62928" y="19329"/>
                  </a:lnTo>
                  <a:lnTo>
                    <a:pt x="62776" y="19405"/>
                  </a:lnTo>
                  <a:lnTo>
                    <a:pt x="62611" y="19481"/>
                  </a:lnTo>
                  <a:lnTo>
                    <a:pt x="62458" y="19583"/>
                  </a:lnTo>
                  <a:lnTo>
                    <a:pt x="62204" y="19799"/>
                  </a:lnTo>
                  <a:lnTo>
                    <a:pt x="62090" y="19939"/>
                  </a:lnTo>
                  <a:lnTo>
                    <a:pt x="62001" y="20091"/>
                  </a:lnTo>
                  <a:lnTo>
                    <a:pt x="61899" y="20243"/>
                  </a:lnTo>
                  <a:lnTo>
                    <a:pt x="61849" y="20408"/>
                  </a:lnTo>
                  <a:lnTo>
                    <a:pt x="61747" y="20739"/>
                  </a:lnTo>
                  <a:lnTo>
                    <a:pt x="61722" y="20916"/>
                  </a:lnTo>
                  <a:lnTo>
                    <a:pt x="61722" y="21094"/>
                  </a:lnTo>
                  <a:lnTo>
                    <a:pt x="61734" y="21259"/>
                  </a:lnTo>
                  <a:lnTo>
                    <a:pt x="61772" y="21437"/>
                  </a:lnTo>
                  <a:lnTo>
                    <a:pt x="61874" y="21780"/>
                  </a:lnTo>
                  <a:lnTo>
                    <a:pt x="61963" y="21920"/>
                  </a:lnTo>
                  <a:lnTo>
                    <a:pt x="62052" y="22072"/>
                  </a:lnTo>
                  <a:lnTo>
                    <a:pt x="64909" y="19926"/>
                  </a:lnTo>
                  <a:close/>
                </a:path>
                <a:path w="243839" h="71755">
                  <a:moveTo>
                    <a:pt x="84531" y="45199"/>
                  </a:moveTo>
                  <a:lnTo>
                    <a:pt x="84518" y="45034"/>
                  </a:lnTo>
                  <a:lnTo>
                    <a:pt x="84480" y="44856"/>
                  </a:lnTo>
                  <a:lnTo>
                    <a:pt x="84391" y="44513"/>
                  </a:lnTo>
                  <a:lnTo>
                    <a:pt x="84289" y="44373"/>
                  </a:lnTo>
                  <a:lnTo>
                    <a:pt x="84201" y="44221"/>
                  </a:lnTo>
                  <a:lnTo>
                    <a:pt x="64922" y="19926"/>
                  </a:lnTo>
                  <a:lnTo>
                    <a:pt x="62128" y="22148"/>
                  </a:lnTo>
                  <a:lnTo>
                    <a:pt x="82524" y="47040"/>
                  </a:lnTo>
                  <a:lnTo>
                    <a:pt x="82804" y="47066"/>
                  </a:lnTo>
                  <a:lnTo>
                    <a:pt x="83146" y="47002"/>
                  </a:lnTo>
                  <a:lnTo>
                    <a:pt x="83324" y="46951"/>
                  </a:lnTo>
                  <a:lnTo>
                    <a:pt x="83477" y="46888"/>
                  </a:lnTo>
                  <a:lnTo>
                    <a:pt x="83858" y="46659"/>
                  </a:lnTo>
                  <a:lnTo>
                    <a:pt x="84048" y="46482"/>
                  </a:lnTo>
                  <a:lnTo>
                    <a:pt x="84162" y="46355"/>
                  </a:lnTo>
                  <a:lnTo>
                    <a:pt x="84264" y="46202"/>
                  </a:lnTo>
                  <a:lnTo>
                    <a:pt x="84353" y="46050"/>
                  </a:lnTo>
                  <a:lnTo>
                    <a:pt x="84416" y="45885"/>
                  </a:lnTo>
                  <a:lnTo>
                    <a:pt x="84505" y="45554"/>
                  </a:lnTo>
                  <a:lnTo>
                    <a:pt x="84518" y="45377"/>
                  </a:lnTo>
                  <a:lnTo>
                    <a:pt x="84531" y="45199"/>
                  </a:lnTo>
                  <a:close/>
                </a:path>
                <a:path w="243839" h="71755">
                  <a:moveTo>
                    <a:pt x="210553" y="9423"/>
                  </a:moveTo>
                  <a:lnTo>
                    <a:pt x="207746" y="7188"/>
                  </a:lnTo>
                  <a:lnTo>
                    <a:pt x="194716" y="23482"/>
                  </a:lnTo>
                  <a:lnTo>
                    <a:pt x="194564" y="23710"/>
                  </a:lnTo>
                  <a:lnTo>
                    <a:pt x="194475" y="23863"/>
                  </a:lnTo>
                  <a:lnTo>
                    <a:pt x="194386" y="24104"/>
                  </a:lnTo>
                  <a:lnTo>
                    <a:pt x="194322" y="24371"/>
                  </a:lnTo>
                  <a:lnTo>
                    <a:pt x="194297" y="24549"/>
                  </a:lnTo>
                  <a:lnTo>
                    <a:pt x="194310" y="24726"/>
                  </a:lnTo>
                  <a:lnTo>
                    <a:pt x="194335" y="24904"/>
                  </a:lnTo>
                  <a:lnTo>
                    <a:pt x="194373" y="25082"/>
                  </a:lnTo>
                  <a:lnTo>
                    <a:pt x="194411" y="25234"/>
                  </a:lnTo>
                  <a:lnTo>
                    <a:pt x="194487" y="25400"/>
                  </a:lnTo>
                  <a:lnTo>
                    <a:pt x="194576" y="25552"/>
                  </a:lnTo>
                  <a:lnTo>
                    <a:pt x="194678" y="25692"/>
                  </a:lnTo>
                  <a:lnTo>
                    <a:pt x="194792" y="25831"/>
                  </a:lnTo>
                  <a:lnTo>
                    <a:pt x="194919" y="25971"/>
                  </a:lnTo>
                  <a:lnTo>
                    <a:pt x="195059" y="26060"/>
                  </a:lnTo>
                  <a:lnTo>
                    <a:pt x="195211" y="26162"/>
                  </a:lnTo>
                  <a:lnTo>
                    <a:pt x="195338" y="26238"/>
                  </a:lnTo>
                  <a:lnTo>
                    <a:pt x="195211" y="26504"/>
                  </a:lnTo>
                  <a:lnTo>
                    <a:pt x="195160" y="26670"/>
                  </a:lnTo>
                  <a:lnTo>
                    <a:pt x="195148" y="26847"/>
                  </a:lnTo>
                  <a:lnTo>
                    <a:pt x="195135" y="27190"/>
                  </a:lnTo>
                  <a:lnTo>
                    <a:pt x="195148" y="27368"/>
                  </a:lnTo>
                  <a:lnTo>
                    <a:pt x="195199" y="27533"/>
                  </a:lnTo>
                  <a:lnTo>
                    <a:pt x="198628" y="26466"/>
                  </a:lnTo>
                  <a:lnTo>
                    <a:pt x="198513" y="26225"/>
                  </a:lnTo>
                  <a:lnTo>
                    <a:pt x="198437" y="26073"/>
                  </a:lnTo>
                  <a:lnTo>
                    <a:pt x="198323" y="25933"/>
                  </a:lnTo>
                  <a:lnTo>
                    <a:pt x="198081" y="25679"/>
                  </a:lnTo>
                  <a:lnTo>
                    <a:pt x="197954" y="25577"/>
                  </a:lnTo>
                  <a:lnTo>
                    <a:pt x="197802" y="25476"/>
                  </a:lnTo>
                  <a:lnTo>
                    <a:pt x="210553" y="9423"/>
                  </a:lnTo>
                  <a:close/>
                </a:path>
                <a:path w="243839" h="71755">
                  <a:moveTo>
                    <a:pt x="210947" y="8115"/>
                  </a:moveTo>
                  <a:lnTo>
                    <a:pt x="210883" y="7848"/>
                  </a:lnTo>
                  <a:lnTo>
                    <a:pt x="210832" y="7683"/>
                  </a:lnTo>
                  <a:lnTo>
                    <a:pt x="210769" y="7518"/>
                  </a:lnTo>
                  <a:lnTo>
                    <a:pt x="210667" y="7366"/>
                  </a:lnTo>
                  <a:lnTo>
                    <a:pt x="210578" y="7213"/>
                  </a:lnTo>
                  <a:lnTo>
                    <a:pt x="210464" y="7086"/>
                  </a:lnTo>
                  <a:lnTo>
                    <a:pt x="210337" y="6959"/>
                  </a:lnTo>
                  <a:lnTo>
                    <a:pt x="210058" y="6743"/>
                  </a:lnTo>
                  <a:lnTo>
                    <a:pt x="209905" y="6680"/>
                  </a:lnTo>
                  <a:lnTo>
                    <a:pt x="209651" y="6578"/>
                  </a:lnTo>
                  <a:lnTo>
                    <a:pt x="209397" y="6527"/>
                  </a:lnTo>
                  <a:lnTo>
                    <a:pt x="209219" y="6515"/>
                  </a:lnTo>
                  <a:lnTo>
                    <a:pt x="209042" y="6515"/>
                  </a:lnTo>
                  <a:lnTo>
                    <a:pt x="208864" y="6540"/>
                  </a:lnTo>
                  <a:lnTo>
                    <a:pt x="208699" y="6578"/>
                  </a:lnTo>
                  <a:lnTo>
                    <a:pt x="208521" y="6616"/>
                  </a:lnTo>
                  <a:lnTo>
                    <a:pt x="208356" y="6692"/>
                  </a:lnTo>
                  <a:lnTo>
                    <a:pt x="208203" y="6769"/>
                  </a:lnTo>
                  <a:lnTo>
                    <a:pt x="208051" y="6883"/>
                  </a:lnTo>
                  <a:lnTo>
                    <a:pt x="207746" y="7188"/>
                  </a:lnTo>
                  <a:lnTo>
                    <a:pt x="210553" y="9410"/>
                  </a:lnTo>
                  <a:lnTo>
                    <a:pt x="210693" y="9207"/>
                  </a:lnTo>
                  <a:lnTo>
                    <a:pt x="210781" y="9055"/>
                  </a:lnTo>
                  <a:lnTo>
                    <a:pt x="210845" y="8890"/>
                  </a:lnTo>
                  <a:lnTo>
                    <a:pt x="210934" y="8547"/>
                  </a:lnTo>
                  <a:lnTo>
                    <a:pt x="210947" y="8115"/>
                  </a:lnTo>
                  <a:close/>
                </a:path>
                <a:path w="243839" h="71755">
                  <a:moveTo>
                    <a:pt x="212572" y="16370"/>
                  </a:moveTo>
                  <a:lnTo>
                    <a:pt x="212559" y="16192"/>
                  </a:lnTo>
                  <a:lnTo>
                    <a:pt x="212458" y="15849"/>
                  </a:lnTo>
                  <a:lnTo>
                    <a:pt x="212394" y="15697"/>
                  </a:lnTo>
                  <a:lnTo>
                    <a:pt x="212305" y="15532"/>
                  </a:lnTo>
                  <a:lnTo>
                    <a:pt x="212217" y="15392"/>
                  </a:lnTo>
                  <a:lnTo>
                    <a:pt x="212051" y="15189"/>
                  </a:lnTo>
                  <a:lnTo>
                    <a:pt x="211836" y="15011"/>
                  </a:lnTo>
                  <a:lnTo>
                    <a:pt x="211696" y="14935"/>
                  </a:lnTo>
                  <a:lnTo>
                    <a:pt x="211543" y="14833"/>
                  </a:lnTo>
                  <a:lnTo>
                    <a:pt x="211366" y="14782"/>
                  </a:lnTo>
                  <a:lnTo>
                    <a:pt x="211201" y="14719"/>
                  </a:lnTo>
                  <a:lnTo>
                    <a:pt x="210858" y="14668"/>
                  </a:lnTo>
                  <a:lnTo>
                    <a:pt x="210693" y="14668"/>
                  </a:lnTo>
                  <a:lnTo>
                    <a:pt x="210337" y="14719"/>
                  </a:lnTo>
                  <a:lnTo>
                    <a:pt x="210172" y="14782"/>
                  </a:lnTo>
                  <a:lnTo>
                    <a:pt x="210007" y="14833"/>
                  </a:lnTo>
                  <a:lnTo>
                    <a:pt x="209842" y="14935"/>
                  </a:lnTo>
                  <a:lnTo>
                    <a:pt x="209575" y="15138"/>
                  </a:lnTo>
                  <a:lnTo>
                    <a:pt x="209435" y="15252"/>
                  </a:lnTo>
                  <a:lnTo>
                    <a:pt x="209283" y="15468"/>
                  </a:lnTo>
                  <a:lnTo>
                    <a:pt x="209118" y="15773"/>
                  </a:lnTo>
                  <a:lnTo>
                    <a:pt x="209042" y="16027"/>
                  </a:lnTo>
                  <a:lnTo>
                    <a:pt x="209003" y="16192"/>
                  </a:lnTo>
                  <a:lnTo>
                    <a:pt x="208978" y="16370"/>
                  </a:lnTo>
                  <a:lnTo>
                    <a:pt x="208965" y="17487"/>
                  </a:lnTo>
                  <a:lnTo>
                    <a:pt x="208889" y="18923"/>
                  </a:lnTo>
                  <a:lnTo>
                    <a:pt x="208534" y="21082"/>
                  </a:lnTo>
                  <a:lnTo>
                    <a:pt x="208241" y="22136"/>
                  </a:lnTo>
                  <a:lnTo>
                    <a:pt x="207975" y="23215"/>
                  </a:lnTo>
                  <a:lnTo>
                    <a:pt x="206730" y="26212"/>
                  </a:lnTo>
                  <a:lnTo>
                    <a:pt x="206667" y="26377"/>
                  </a:lnTo>
                  <a:lnTo>
                    <a:pt x="206603" y="26543"/>
                  </a:lnTo>
                  <a:lnTo>
                    <a:pt x="203441" y="29248"/>
                  </a:lnTo>
                  <a:lnTo>
                    <a:pt x="203250" y="29298"/>
                  </a:lnTo>
                  <a:lnTo>
                    <a:pt x="202844" y="29337"/>
                  </a:lnTo>
                  <a:lnTo>
                    <a:pt x="202717" y="29337"/>
                  </a:lnTo>
                  <a:lnTo>
                    <a:pt x="202539" y="29337"/>
                  </a:lnTo>
                  <a:lnTo>
                    <a:pt x="202361" y="29349"/>
                  </a:lnTo>
                  <a:lnTo>
                    <a:pt x="202196" y="29387"/>
                  </a:lnTo>
                  <a:lnTo>
                    <a:pt x="202018" y="29451"/>
                  </a:lnTo>
                  <a:lnTo>
                    <a:pt x="201866" y="29502"/>
                  </a:lnTo>
                  <a:lnTo>
                    <a:pt x="201701" y="29591"/>
                  </a:lnTo>
                  <a:lnTo>
                    <a:pt x="201549" y="29692"/>
                  </a:lnTo>
                  <a:lnTo>
                    <a:pt x="201358" y="29857"/>
                  </a:lnTo>
                  <a:lnTo>
                    <a:pt x="201180" y="30060"/>
                  </a:lnTo>
                  <a:lnTo>
                    <a:pt x="200990" y="30353"/>
                  </a:lnTo>
                  <a:lnTo>
                    <a:pt x="200888" y="30695"/>
                  </a:lnTo>
                  <a:lnTo>
                    <a:pt x="200837" y="31038"/>
                  </a:lnTo>
                  <a:lnTo>
                    <a:pt x="200837" y="31216"/>
                  </a:lnTo>
                  <a:lnTo>
                    <a:pt x="200888" y="31559"/>
                  </a:lnTo>
                  <a:lnTo>
                    <a:pt x="200990" y="31902"/>
                  </a:lnTo>
                  <a:lnTo>
                    <a:pt x="201091" y="32054"/>
                  </a:lnTo>
                  <a:lnTo>
                    <a:pt x="201180" y="32194"/>
                  </a:lnTo>
                  <a:lnTo>
                    <a:pt x="201307" y="32334"/>
                  </a:lnTo>
                  <a:lnTo>
                    <a:pt x="202285" y="32880"/>
                  </a:lnTo>
                  <a:lnTo>
                    <a:pt x="202539" y="32918"/>
                  </a:lnTo>
                  <a:lnTo>
                    <a:pt x="202717" y="32918"/>
                  </a:lnTo>
                  <a:lnTo>
                    <a:pt x="203009" y="32918"/>
                  </a:lnTo>
                  <a:lnTo>
                    <a:pt x="203771" y="32842"/>
                  </a:lnTo>
                  <a:lnTo>
                    <a:pt x="204533" y="32702"/>
                  </a:lnTo>
                  <a:lnTo>
                    <a:pt x="205270" y="32473"/>
                  </a:lnTo>
                  <a:lnTo>
                    <a:pt x="205613" y="32321"/>
                  </a:lnTo>
                  <a:lnTo>
                    <a:pt x="205968" y="32181"/>
                  </a:lnTo>
                  <a:lnTo>
                    <a:pt x="206654" y="31813"/>
                  </a:lnTo>
                  <a:lnTo>
                    <a:pt x="206959" y="31597"/>
                  </a:lnTo>
                  <a:lnTo>
                    <a:pt x="207302" y="31381"/>
                  </a:lnTo>
                  <a:lnTo>
                    <a:pt x="209842" y="28092"/>
                  </a:lnTo>
                  <a:lnTo>
                    <a:pt x="209943" y="27838"/>
                  </a:lnTo>
                  <a:lnTo>
                    <a:pt x="210019" y="27647"/>
                  </a:lnTo>
                  <a:lnTo>
                    <a:pt x="212559" y="16459"/>
                  </a:lnTo>
                  <a:close/>
                </a:path>
                <a:path w="243839" h="71755">
                  <a:moveTo>
                    <a:pt x="243827" y="1663"/>
                  </a:moveTo>
                  <a:lnTo>
                    <a:pt x="243776" y="1409"/>
                  </a:lnTo>
                  <a:lnTo>
                    <a:pt x="243751" y="1231"/>
                  </a:lnTo>
                  <a:lnTo>
                    <a:pt x="243674" y="1066"/>
                  </a:lnTo>
                  <a:lnTo>
                    <a:pt x="243598" y="914"/>
                  </a:lnTo>
                  <a:lnTo>
                    <a:pt x="242925" y="241"/>
                  </a:lnTo>
                  <a:lnTo>
                    <a:pt x="242697" y="114"/>
                  </a:lnTo>
                  <a:lnTo>
                    <a:pt x="242531" y="63"/>
                  </a:lnTo>
                  <a:lnTo>
                    <a:pt x="242354" y="25"/>
                  </a:lnTo>
                  <a:lnTo>
                    <a:pt x="242176" y="0"/>
                  </a:lnTo>
                  <a:lnTo>
                    <a:pt x="241909" y="0"/>
                  </a:lnTo>
                  <a:lnTo>
                    <a:pt x="240944" y="381"/>
                  </a:lnTo>
                  <a:lnTo>
                    <a:pt x="240677" y="609"/>
                  </a:lnTo>
                  <a:lnTo>
                    <a:pt x="240538" y="825"/>
                  </a:lnTo>
                  <a:lnTo>
                    <a:pt x="240436" y="977"/>
                  </a:lnTo>
                  <a:lnTo>
                    <a:pt x="240360" y="1143"/>
                  </a:lnTo>
                  <a:lnTo>
                    <a:pt x="232244" y="25476"/>
                  </a:lnTo>
                  <a:lnTo>
                    <a:pt x="224180" y="1231"/>
                  </a:lnTo>
                  <a:lnTo>
                    <a:pt x="224040" y="914"/>
                  </a:lnTo>
                  <a:lnTo>
                    <a:pt x="223888" y="685"/>
                  </a:lnTo>
                  <a:lnTo>
                    <a:pt x="223774" y="558"/>
                  </a:lnTo>
                  <a:lnTo>
                    <a:pt x="223647" y="431"/>
                  </a:lnTo>
                  <a:lnTo>
                    <a:pt x="223507" y="330"/>
                  </a:lnTo>
                  <a:lnTo>
                    <a:pt x="223354" y="228"/>
                  </a:lnTo>
                  <a:lnTo>
                    <a:pt x="223202" y="152"/>
                  </a:lnTo>
                  <a:lnTo>
                    <a:pt x="223024" y="101"/>
                  </a:lnTo>
                  <a:lnTo>
                    <a:pt x="222872" y="50"/>
                  </a:lnTo>
                  <a:lnTo>
                    <a:pt x="222694" y="12"/>
                  </a:lnTo>
                  <a:lnTo>
                    <a:pt x="222338" y="0"/>
                  </a:lnTo>
                  <a:lnTo>
                    <a:pt x="221919" y="101"/>
                  </a:lnTo>
                  <a:lnTo>
                    <a:pt x="221665" y="190"/>
                  </a:lnTo>
                  <a:lnTo>
                    <a:pt x="221373" y="381"/>
                  </a:lnTo>
                  <a:lnTo>
                    <a:pt x="221234" y="508"/>
                  </a:lnTo>
                  <a:lnTo>
                    <a:pt x="221056" y="685"/>
                  </a:lnTo>
                  <a:lnTo>
                    <a:pt x="220916" y="914"/>
                  </a:lnTo>
                  <a:lnTo>
                    <a:pt x="220853" y="1079"/>
                  </a:lnTo>
                  <a:lnTo>
                    <a:pt x="220776" y="1231"/>
                  </a:lnTo>
                  <a:lnTo>
                    <a:pt x="220726" y="1409"/>
                  </a:lnTo>
                  <a:lnTo>
                    <a:pt x="220687" y="1587"/>
                  </a:lnTo>
                  <a:lnTo>
                    <a:pt x="220687" y="2032"/>
                  </a:lnTo>
                  <a:lnTo>
                    <a:pt x="220776" y="2362"/>
                  </a:lnTo>
                  <a:lnTo>
                    <a:pt x="230505" y="31559"/>
                  </a:lnTo>
                  <a:lnTo>
                    <a:pt x="230543" y="31686"/>
                  </a:lnTo>
                  <a:lnTo>
                    <a:pt x="230606" y="31838"/>
                  </a:lnTo>
                  <a:lnTo>
                    <a:pt x="230682" y="32004"/>
                  </a:lnTo>
                  <a:lnTo>
                    <a:pt x="230771" y="32143"/>
                  </a:lnTo>
                  <a:lnTo>
                    <a:pt x="230873" y="32296"/>
                  </a:lnTo>
                  <a:lnTo>
                    <a:pt x="231152" y="32537"/>
                  </a:lnTo>
                  <a:lnTo>
                    <a:pt x="231279" y="32639"/>
                  </a:lnTo>
                  <a:lnTo>
                    <a:pt x="231444" y="32727"/>
                  </a:lnTo>
                  <a:lnTo>
                    <a:pt x="231597" y="32804"/>
                  </a:lnTo>
                  <a:lnTo>
                    <a:pt x="231749" y="32842"/>
                  </a:lnTo>
                  <a:lnTo>
                    <a:pt x="231927" y="32893"/>
                  </a:lnTo>
                  <a:lnTo>
                    <a:pt x="232105" y="32918"/>
                  </a:lnTo>
                  <a:lnTo>
                    <a:pt x="232371" y="32918"/>
                  </a:lnTo>
                  <a:lnTo>
                    <a:pt x="232562" y="32893"/>
                  </a:lnTo>
                  <a:lnTo>
                    <a:pt x="232727" y="32842"/>
                  </a:lnTo>
                  <a:lnTo>
                    <a:pt x="232981" y="32766"/>
                  </a:lnTo>
                  <a:lnTo>
                    <a:pt x="233146" y="32677"/>
                  </a:lnTo>
                  <a:lnTo>
                    <a:pt x="233273" y="32588"/>
                  </a:lnTo>
                  <a:lnTo>
                    <a:pt x="233426" y="32473"/>
                  </a:lnTo>
                  <a:lnTo>
                    <a:pt x="233603" y="32308"/>
                  </a:lnTo>
                  <a:lnTo>
                    <a:pt x="233807" y="32004"/>
                  </a:lnTo>
                  <a:lnTo>
                    <a:pt x="233921" y="31775"/>
                  </a:lnTo>
                  <a:lnTo>
                    <a:pt x="234010" y="31521"/>
                  </a:lnTo>
                  <a:lnTo>
                    <a:pt x="243725" y="2362"/>
                  </a:lnTo>
                  <a:lnTo>
                    <a:pt x="243801" y="2095"/>
                  </a:lnTo>
                  <a:lnTo>
                    <a:pt x="243827" y="1930"/>
                  </a:lnTo>
                  <a:lnTo>
                    <a:pt x="243827" y="166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999734" y="2435745"/>
              <a:ext cx="307975" cy="267970"/>
            </a:xfrm>
            <a:custGeom>
              <a:avLst/>
              <a:gdLst/>
              <a:ahLst/>
              <a:cxnLst/>
              <a:rect l="l" t="t" r="r" b="b"/>
              <a:pathLst>
                <a:path w="307975" h="267969">
                  <a:moveTo>
                    <a:pt x="12115" y="264083"/>
                  </a:moveTo>
                  <a:lnTo>
                    <a:pt x="4762" y="257225"/>
                  </a:lnTo>
                  <a:lnTo>
                    <a:pt x="4610" y="257060"/>
                  </a:lnTo>
                  <a:lnTo>
                    <a:pt x="3581" y="254342"/>
                  </a:lnTo>
                  <a:lnTo>
                    <a:pt x="3594" y="253911"/>
                  </a:lnTo>
                  <a:lnTo>
                    <a:pt x="3644" y="253504"/>
                  </a:lnTo>
                  <a:lnTo>
                    <a:pt x="3733" y="253111"/>
                  </a:lnTo>
                  <a:lnTo>
                    <a:pt x="4051" y="252323"/>
                  </a:lnTo>
                  <a:lnTo>
                    <a:pt x="4152" y="252145"/>
                  </a:lnTo>
                  <a:lnTo>
                    <a:pt x="1054" y="250355"/>
                  </a:lnTo>
                  <a:lnTo>
                    <a:pt x="0" y="254393"/>
                  </a:lnTo>
                  <a:lnTo>
                    <a:pt x="38" y="255155"/>
                  </a:lnTo>
                  <a:lnTo>
                    <a:pt x="1790" y="259245"/>
                  </a:lnTo>
                  <a:lnTo>
                    <a:pt x="2514" y="260286"/>
                  </a:lnTo>
                  <a:lnTo>
                    <a:pt x="10325" y="267195"/>
                  </a:lnTo>
                  <a:lnTo>
                    <a:pt x="12115" y="264083"/>
                  </a:lnTo>
                  <a:close/>
                </a:path>
                <a:path w="307975" h="267969">
                  <a:moveTo>
                    <a:pt x="13030" y="265531"/>
                  </a:moveTo>
                  <a:lnTo>
                    <a:pt x="12407" y="264312"/>
                  </a:lnTo>
                  <a:lnTo>
                    <a:pt x="12128" y="264096"/>
                  </a:lnTo>
                  <a:lnTo>
                    <a:pt x="10337" y="267195"/>
                  </a:lnTo>
                  <a:lnTo>
                    <a:pt x="11252" y="267449"/>
                  </a:lnTo>
                  <a:lnTo>
                    <a:pt x="11620" y="267398"/>
                  </a:lnTo>
                  <a:lnTo>
                    <a:pt x="11785" y="267360"/>
                  </a:lnTo>
                  <a:lnTo>
                    <a:pt x="12039" y="267258"/>
                  </a:lnTo>
                  <a:lnTo>
                    <a:pt x="12242" y="267119"/>
                  </a:lnTo>
                  <a:lnTo>
                    <a:pt x="12395" y="267017"/>
                  </a:lnTo>
                  <a:lnTo>
                    <a:pt x="12573" y="266839"/>
                  </a:lnTo>
                  <a:lnTo>
                    <a:pt x="12750" y="266623"/>
                  </a:lnTo>
                  <a:lnTo>
                    <a:pt x="12827" y="266471"/>
                  </a:lnTo>
                  <a:lnTo>
                    <a:pt x="12903" y="266306"/>
                  </a:lnTo>
                  <a:lnTo>
                    <a:pt x="12954" y="266141"/>
                  </a:lnTo>
                  <a:lnTo>
                    <a:pt x="12992" y="265963"/>
                  </a:lnTo>
                  <a:lnTo>
                    <a:pt x="13030" y="265798"/>
                  </a:lnTo>
                  <a:lnTo>
                    <a:pt x="13030" y="265531"/>
                  </a:lnTo>
                  <a:close/>
                </a:path>
                <a:path w="307975" h="267969">
                  <a:moveTo>
                    <a:pt x="118554" y="138607"/>
                  </a:moveTo>
                  <a:lnTo>
                    <a:pt x="118541" y="137845"/>
                  </a:lnTo>
                  <a:lnTo>
                    <a:pt x="118465" y="137071"/>
                  </a:lnTo>
                  <a:lnTo>
                    <a:pt x="118313" y="136334"/>
                  </a:lnTo>
                  <a:lnTo>
                    <a:pt x="118110" y="135750"/>
                  </a:lnTo>
                  <a:lnTo>
                    <a:pt x="118046" y="135496"/>
                  </a:lnTo>
                  <a:lnTo>
                    <a:pt x="117805" y="134467"/>
                  </a:lnTo>
                  <a:lnTo>
                    <a:pt x="116941" y="132067"/>
                  </a:lnTo>
                  <a:lnTo>
                    <a:pt x="115862" y="129768"/>
                  </a:lnTo>
                  <a:lnTo>
                    <a:pt x="114973" y="128295"/>
                  </a:lnTo>
                  <a:lnTo>
                    <a:pt x="114973" y="138468"/>
                  </a:lnTo>
                  <a:lnTo>
                    <a:pt x="114947" y="138887"/>
                  </a:lnTo>
                  <a:lnTo>
                    <a:pt x="113525" y="141490"/>
                  </a:lnTo>
                  <a:lnTo>
                    <a:pt x="113385" y="141605"/>
                  </a:lnTo>
                  <a:lnTo>
                    <a:pt x="110731" y="142557"/>
                  </a:lnTo>
                  <a:lnTo>
                    <a:pt x="110299" y="142532"/>
                  </a:lnTo>
                  <a:lnTo>
                    <a:pt x="109499" y="142367"/>
                  </a:lnTo>
                  <a:lnTo>
                    <a:pt x="109105" y="142214"/>
                  </a:lnTo>
                  <a:lnTo>
                    <a:pt x="108635" y="141986"/>
                  </a:lnTo>
                  <a:lnTo>
                    <a:pt x="108445" y="141859"/>
                  </a:lnTo>
                  <a:lnTo>
                    <a:pt x="108318" y="141820"/>
                  </a:lnTo>
                  <a:lnTo>
                    <a:pt x="108165" y="141770"/>
                  </a:lnTo>
                  <a:lnTo>
                    <a:pt x="107429" y="141401"/>
                  </a:lnTo>
                  <a:lnTo>
                    <a:pt x="107200" y="141287"/>
                  </a:lnTo>
                  <a:lnTo>
                    <a:pt x="106807" y="124447"/>
                  </a:lnTo>
                  <a:lnTo>
                    <a:pt x="107784" y="125222"/>
                  </a:lnTo>
                  <a:lnTo>
                    <a:pt x="109347" y="126771"/>
                  </a:lnTo>
                  <a:lnTo>
                    <a:pt x="110058" y="127609"/>
                  </a:lnTo>
                  <a:lnTo>
                    <a:pt x="110693" y="128397"/>
                  </a:lnTo>
                  <a:lnTo>
                    <a:pt x="111556" y="129565"/>
                  </a:lnTo>
                  <a:lnTo>
                    <a:pt x="112687" y="131457"/>
                  </a:lnTo>
                  <a:lnTo>
                    <a:pt x="113144" y="132435"/>
                  </a:lnTo>
                  <a:lnTo>
                    <a:pt x="113639" y="133438"/>
                  </a:lnTo>
                  <a:lnTo>
                    <a:pt x="114363" y="135509"/>
                  </a:lnTo>
                  <a:lnTo>
                    <a:pt x="114630" y="136575"/>
                  </a:lnTo>
                  <a:lnTo>
                    <a:pt x="114668" y="136740"/>
                  </a:lnTo>
                  <a:lnTo>
                    <a:pt x="114757" y="136969"/>
                  </a:lnTo>
                  <a:lnTo>
                    <a:pt x="114935" y="137642"/>
                  </a:lnTo>
                  <a:lnTo>
                    <a:pt x="114973" y="138468"/>
                  </a:lnTo>
                  <a:lnTo>
                    <a:pt x="114973" y="128295"/>
                  </a:lnTo>
                  <a:lnTo>
                    <a:pt x="114541" y="127571"/>
                  </a:lnTo>
                  <a:lnTo>
                    <a:pt x="113792" y="126542"/>
                  </a:lnTo>
                  <a:lnTo>
                    <a:pt x="113068" y="125615"/>
                  </a:lnTo>
                  <a:lnTo>
                    <a:pt x="112903" y="125437"/>
                  </a:lnTo>
                  <a:lnTo>
                    <a:pt x="112801" y="125310"/>
                  </a:lnTo>
                  <a:lnTo>
                    <a:pt x="112649" y="125158"/>
                  </a:lnTo>
                  <a:lnTo>
                    <a:pt x="111975" y="124345"/>
                  </a:lnTo>
                  <a:lnTo>
                    <a:pt x="103682" y="118376"/>
                  </a:lnTo>
                  <a:lnTo>
                    <a:pt x="103555" y="118325"/>
                  </a:lnTo>
                  <a:lnTo>
                    <a:pt x="103555" y="138938"/>
                  </a:lnTo>
                  <a:lnTo>
                    <a:pt x="102590" y="138163"/>
                  </a:lnTo>
                  <a:lnTo>
                    <a:pt x="101028" y="136613"/>
                  </a:lnTo>
                  <a:lnTo>
                    <a:pt x="100380" y="135851"/>
                  </a:lnTo>
                  <a:lnTo>
                    <a:pt x="100266" y="135712"/>
                  </a:lnTo>
                  <a:lnTo>
                    <a:pt x="95770" y="126923"/>
                  </a:lnTo>
                  <a:lnTo>
                    <a:pt x="95732" y="126758"/>
                  </a:lnTo>
                  <a:lnTo>
                    <a:pt x="95681" y="126606"/>
                  </a:lnTo>
                  <a:lnTo>
                    <a:pt x="95631" y="126479"/>
                  </a:lnTo>
                  <a:lnTo>
                    <a:pt x="95592" y="126339"/>
                  </a:lnTo>
                  <a:lnTo>
                    <a:pt x="95529" y="126161"/>
                  </a:lnTo>
                  <a:lnTo>
                    <a:pt x="95440" y="125755"/>
                  </a:lnTo>
                  <a:lnTo>
                    <a:pt x="95415" y="125539"/>
                  </a:lnTo>
                  <a:lnTo>
                    <a:pt x="95402" y="124917"/>
                  </a:lnTo>
                  <a:lnTo>
                    <a:pt x="95427" y="124510"/>
                  </a:lnTo>
                  <a:lnTo>
                    <a:pt x="95504" y="124091"/>
                  </a:lnTo>
                  <a:lnTo>
                    <a:pt x="95580" y="123888"/>
                  </a:lnTo>
                  <a:lnTo>
                    <a:pt x="95631" y="123698"/>
                  </a:lnTo>
                  <a:lnTo>
                    <a:pt x="95770" y="123317"/>
                  </a:lnTo>
                  <a:lnTo>
                    <a:pt x="95885" y="123126"/>
                  </a:lnTo>
                  <a:lnTo>
                    <a:pt x="95961" y="122948"/>
                  </a:lnTo>
                  <a:lnTo>
                    <a:pt x="96850" y="121894"/>
                  </a:lnTo>
                  <a:lnTo>
                    <a:pt x="96989" y="121780"/>
                  </a:lnTo>
                  <a:lnTo>
                    <a:pt x="97129" y="121678"/>
                  </a:lnTo>
                  <a:lnTo>
                    <a:pt x="97282" y="121539"/>
                  </a:lnTo>
                  <a:lnTo>
                    <a:pt x="97637" y="121335"/>
                  </a:lnTo>
                  <a:lnTo>
                    <a:pt x="99644" y="120840"/>
                  </a:lnTo>
                  <a:lnTo>
                    <a:pt x="100266" y="120891"/>
                  </a:lnTo>
                  <a:lnTo>
                    <a:pt x="100863" y="121018"/>
                  </a:lnTo>
                  <a:lnTo>
                    <a:pt x="101066" y="121094"/>
                  </a:lnTo>
                  <a:lnTo>
                    <a:pt x="101638" y="121348"/>
                  </a:lnTo>
                  <a:lnTo>
                    <a:pt x="101815" y="121450"/>
                  </a:lnTo>
                  <a:lnTo>
                    <a:pt x="101968" y="121539"/>
                  </a:lnTo>
                  <a:lnTo>
                    <a:pt x="102323" y="121691"/>
                  </a:lnTo>
                  <a:lnTo>
                    <a:pt x="103162" y="122123"/>
                  </a:lnTo>
                  <a:lnTo>
                    <a:pt x="103555" y="138938"/>
                  </a:lnTo>
                  <a:lnTo>
                    <a:pt x="103555" y="118325"/>
                  </a:lnTo>
                  <a:lnTo>
                    <a:pt x="103339" y="118186"/>
                  </a:lnTo>
                  <a:lnTo>
                    <a:pt x="99644" y="117259"/>
                  </a:lnTo>
                  <a:lnTo>
                    <a:pt x="98882" y="117284"/>
                  </a:lnTo>
                  <a:lnTo>
                    <a:pt x="94996" y="118795"/>
                  </a:lnTo>
                  <a:lnTo>
                    <a:pt x="94703" y="119011"/>
                  </a:lnTo>
                  <a:lnTo>
                    <a:pt x="94538" y="119138"/>
                  </a:lnTo>
                  <a:lnTo>
                    <a:pt x="94310" y="119341"/>
                  </a:lnTo>
                  <a:lnTo>
                    <a:pt x="91808" y="124777"/>
                  </a:lnTo>
                  <a:lnTo>
                    <a:pt x="91821" y="125539"/>
                  </a:lnTo>
                  <a:lnTo>
                    <a:pt x="91897" y="126314"/>
                  </a:lnTo>
                  <a:lnTo>
                    <a:pt x="92049" y="127050"/>
                  </a:lnTo>
                  <a:lnTo>
                    <a:pt x="92303" y="127800"/>
                  </a:lnTo>
                  <a:lnTo>
                    <a:pt x="92583" y="128917"/>
                  </a:lnTo>
                  <a:lnTo>
                    <a:pt x="97510" y="138010"/>
                  </a:lnTo>
                  <a:lnTo>
                    <a:pt x="97612" y="138150"/>
                  </a:lnTo>
                  <a:lnTo>
                    <a:pt x="98386" y="139052"/>
                  </a:lnTo>
                  <a:lnTo>
                    <a:pt x="106730" y="145046"/>
                  </a:lnTo>
                  <a:lnTo>
                    <a:pt x="107035" y="145211"/>
                  </a:lnTo>
                  <a:lnTo>
                    <a:pt x="107721" y="145542"/>
                  </a:lnTo>
                  <a:lnTo>
                    <a:pt x="108089" y="145656"/>
                  </a:lnTo>
                  <a:lnTo>
                    <a:pt x="108458" y="145796"/>
                  </a:lnTo>
                  <a:lnTo>
                    <a:pt x="109181" y="145973"/>
                  </a:lnTo>
                  <a:lnTo>
                    <a:pt x="109562" y="146050"/>
                  </a:lnTo>
                  <a:lnTo>
                    <a:pt x="109943" y="146088"/>
                  </a:lnTo>
                  <a:lnTo>
                    <a:pt x="110731" y="146126"/>
                  </a:lnTo>
                  <a:lnTo>
                    <a:pt x="111480" y="146100"/>
                  </a:lnTo>
                  <a:lnTo>
                    <a:pt x="115557" y="144449"/>
                  </a:lnTo>
                  <a:lnTo>
                    <a:pt x="115697" y="144360"/>
                  </a:lnTo>
                  <a:lnTo>
                    <a:pt x="115836" y="144246"/>
                  </a:lnTo>
                  <a:lnTo>
                    <a:pt x="116052" y="144056"/>
                  </a:lnTo>
                  <a:lnTo>
                    <a:pt x="116586" y="143510"/>
                  </a:lnTo>
                  <a:lnTo>
                    <a:pt x="118237" y="140500"/>
                  </a:lnTo>
                  <a:lnTo>
                    <a:pt x="118351" y="140119"/>
                  </a:lnTo>
                  <a:lnTo>
                    <a:pt x="118491" y="139369"/>
                  </a:lnTo>
                  <a:lnTo>
                    <a:pt x="118554" y="138607"/>
                  </a:lnTo>
                  <a:close/>
                </a:path>
                <a:path w="307975" h="267969">
                  <a:moveTo>
                    <a:pt x="132930" y="128955"/>
                  </a:moveTo>
                  <a:lnTo>
                    <a:pt x="132905" y="128790"/>
                  </a:lnTo>
                  <a:lnTo>
                    <a:pt x="132867" y="128612"/>
                  </a:lnTo>
                  <a:lnTo>
                    <a:pt x="132816" y="128447"/>
                  </a:lnTo>
                  <a:lnTo>
                    <a:pt x="132753" y="128282"/>
                  </a:lnTo>
                  <a:lnTo>
                    <a:pt x="132651" y="128143"/>
                  </a:lnTo>
                  <a:lnTo>
                    <a:pt x="132562" y="127990"/>
                  </a:lnTo>
                  <a:lnTo>
                    <a:pt x="132448" y="127850"/>
                  </a:lnTo>
                  <a:lnTo>
                    <a:pt x="132321" y="127723"/>
                  </a:lnTo>
                  <a:lnTo>
                    <a:pt x="131622" y="126885"/>
                  </a:lnTo>
                  <a:lnTo>
                    <a:pt x="131508" y="126733"/>
                  </a:lnTo>
                  <a:lnTo>
                    <a:pt x="131394" y="126593"/>
                  </a:lnTo>
                  <a:lnTo>
                    <a:pt x="131267" y="126479"/>
                  </a:lnTo>
                  <a:lnTo>
                    <a:pt x="131140" y="126365"/>
                  </a:lnTo>
                  <a:lnTo>
                    <a:pt x="130987" y="126276"/>
                  </a:lnTo>
                  <a:lnTo>
                    <a:pt x="130835" y="126187"/>
                  </a:lnTo>
                  <a:lnTo>
                    <a:pt x="130657" y="126136"/>
                  </a:lnTo>
                  <a:lnTo>
                    <a:pt x="130505" y="126072"/>
                  </a:lnTo>
                  <a:lnTo>
                    <a:pt x="130225" y="126034"/>
                  </a:lnTo>
                  <a:lnTo>
                    <a:pt x="129971" y="126022"/>
                  </a:lnTo>
                  <a:lnTo>
                    <a:pt x="129794" y="126047"/>
                  </a:lnTo>
                  <a:lnTo>
                    <a:pt x="129641" y="126085"/>
                  </a:lnTo>
                  <a:lnTo>
                    <a:pt x="129463" y="126149"/>
                  </a:lnTo>
                  <a:lnTo>
                    <a:pt x="129298" y="126199"/>
                  </a:lnTo>
                  <a:lnTo>
                    <a:pt x="129133" y="126288"/>
                  </a:lnTo>
                  <a:lnTo>
                    <a:pt x="129006" y="126390"/>
                  </a:lnTo>
                  <a:lnTo>
                    <a:pt x="127736" y="127444"/>
                  </a:lnTo>
                  <a:lnTo>
                    <a:pt x="127596" y="127546"/>
                  </a:lnTo>
                  <a:lnTo>
                    <a:pt x="127495" y="127673"/>
                  </a:lnTo>
                  <a:lnTo>
                    <a:pt x="127368" y="127812"/>
                  </a:lnTo>
                  <a:lnTo>
                    <a:pt x="127254" y="128016"/>
                  </a:lnTo>
                  <a:lnTo>
                    <a:pt x="127177" y="128168"/>
                  </a:lnTo>
                  <a:lnTo>
                    <a:pt x="127101" y="128384"/>
                  </a:lnTo>
                  <a:lnTo>
                    <a:pt x="127050" y="128612"/>
                  </a:lnTo>
                  <a:lnTo>
                    <a:pt x="127025" y="128803"/>
                  </a:lnTo>
                  <a:lnTo>
                    <a:pt x="127038" y="128981"/>
                  </a:lnTo>
                  <a:lnTo>
                    <a:pt x="127050" y="129159"/>
                  </a:lnTo>
                  <a:lnTo>
                    <a:pt x="127088" y="129324"/>
                  </a:lnTo>
                  <a:lnTo>
                    <a:pt x="127152" y="129489"/>
                  </a:lnTo>
                  <a:lnTo>
                    <a:pt x="127203" y="129654"/>
                  </a:lnTo>
                  <a:lnTo>
                    <a:pt x="127292" y="129806"/>
                  </a:lnTo>
                  <a:lnTo>
                    <a:pt x="127368" y="129933"/>
                  </a:lnTo>
                  <a:lnTo>
                    <a:pt x="127520" y="130098"/>
                  </a:lnTo>
                  <a:lnTo>
                    <a:pt x="128422" y="131191"/>
                  </a:lnTo>
                  <a:lnTo>
                    <a:pt x="128536" y="131318"/>
                  </a:lnTo>
                  <a:lnTo>
                    <a:pt x="128676" y="131457"/>
                  </a:lnTo>
                  <a:lnTo>
                    <a:pt x="128816" y="131584"/>
                  </a:lnTo>
                  <a:lnTo>
                    <a:pt x="129006" y="131699"/>
                  </a:lnTo>
                  <a:lnTo>
                    <a:pt x="129133" y="131762"/>
                  </a:lnTo>
                  <a:lnTo>
                    <a:pt x="129286" y="131826"/>
                  </a:lnTo>
                  <a:lnTo>
                    <a:pt x="129463" y="131876"/>
                  </a:lnTo>
                  <a:lnTo>
                    <a:pt x="129628" y="131902"/>
                  </a:lnTo>
                  <a:lnTo>
                    <a:pt x="129806" y="131927"/>
                  </a:lnTo>
                  <a:lnTo>
                    <a:pt x="129984" y="131927"/>
                  </a:lnTo>
                  <a:lnTo>
                    <a:pt x="130162" y="131889"/>
                  </a:lnTo>
                  <a:lnTo>
                    <a:pt x="130327" y="131864"/>
                  </a:lnTo>
                  <a:lnTo>
                    <a:pt x="130505" y="131813"/>
                  </a:lnTo>
                  <a:lnTo>
                    <a:pt x="130746" y="131699"/>
                  </a:lnTo>
                  <a:lnTo>
                    <a:pt x="130924" y="131584"/>
                  </a:lnTo>
                  <a:lnTo>
                    <a:pt x="131102" y="131432"/>
                  </a:lnTo>
                  <a:lnTo>
                    <a:pt x="132067" y="130606"/>
                  </a:lnTo>
                  <a:lnTo>
                    <a:pt x="132283" y="130441"/>
                  </a:lnTo>
                  <a:lnTo>
                    <a:pt x="132473" y="130263"/>
                  </a:lnTo>
                  <a:lnTo>
                    <a:pt x="132588" y="130124"/>
                  </a:lnTo>
                  <a:lnTo>
                    <a:pt x="132676" y="129971"/>
                  </a:lnTo>
                  <a:lnTo>
                    <a:pt x="132753" y="129819"/>
                  </a:lnTo>
                  <a:lnTo>
                    <a:pt x="132829" y="129654"/>
                  </a:lnTo>
                  <a:lnTo>
                    <a:pt x="132880" y="129476"/>
                  </a:lnTo>
                  <a:lnTo>
                    <a:pt x="132918" y="129222"/>
                  </a:lnTo>
                  <a:lnTo>
                    <a:pt x="132930" y="128955"/>
                  </a:lnTo>
                  <a:close/>
                </a:path>
                <a:path w="307975" h="267969">
                  <a:moveTo>
                    <a:pt x="143662" y="79502"/>
                  </a:moveTo>
                  <a:lnTo>
                    <a:pt x="142760" y="79248"/>
                  </a:lnTo>
                  <a:lnTo>
                    <a:pt x="142582" y="79248"/>
                  </a:lnTo>
                  <a:lnTo>
                    <a:pt x="142405" y="79286"/>
                  </a:lnTo>
                  <a:lnTo>
                    <a:pt x="142227" y="79311"/>
                  </a:lnTo>
                  <a:lnTo>
                    <a:pt x="141986" y="79400"/>
                  </a:lnTo>
                  <a:lnTo>
                    <a:pt x="141757" y="79540"/>
                  </a:lnTo>
                  <a:lnTo>
                    <a:pt x="141617" y="79641"/>
                  </a:lnTo>
                  <a:lnTo>
                    <a:pt x="140995" y="80670"/>
                  </a:lnTo>
                  <a:lnTo>
                    <a:pt x="140957" y="80835"/>
                  </a:lnTo>
                  <a:lnTo>
                    <a:pt x="140944" y="81026"/>
                  </a:lnTo>
                  <a:lnTo>
                    <a:pt x="140995" y="81445"/>
                  </a:lnTo>
                  <a:lnTo>
                    <a:pt x="141058" y="81711"/>
                  </a:lnTo>
                  <a:lnTo>
                    <a:pt x="141160" y="81864"/>
                  </a:lnTo>
                  <a:lnTo>
                    <a:pt x="141236" y="82016"/>
                  </a:lnTo>
                  <a:lnTo>
                    <a:pt x="141351" y="82156"/>
                  </a:lnTo>
                  <a:lnTo>
                    <a:pt x="141465" y="82296"/>
                  </a:lnTo>
                  <a:lnTo>
                    <a:pt x="141719" y="82524"/>
                  </a:lnTo>
                  <a:lnTo>
                    <a:pt x="143662" y="79502"/>
                  </a:lnTo>
                  <a:close/>
                </a:path>
                <a:path w="307975" h="267969">
                  <a:moveTo>
                    <a:pt x="151091" y="110401"/>
                  </a:moveTo>
                  <a:lnTo>
                    <a:pt x="148844" y="103746"/>
                  </a:lnTo>
                  <a:lnTo>
                    <a:pt x="148717" y="103568"/>
                  </a:lnTo>
                  <a:lnTo>
                    <a:pt x="148590" y="103454"/>
                  </a:lnTo>
                  <a:lnTo>
                    <a:pt x="147789" y="102489"/>
                  </a:lnTo>
                  <a:lnTo>
                    <a:pt x="147675" y="102311"/>
                  </a:lnTo>
                  <a:lnTo>
                    <a:pt x="147535" y="102209"/>
                  </a:lnTo>
                  <a:lnTo>
                    <a:pt x="141681" y="99428"/>
                  </a:lnTo>
                  <a:lnTo>
                    <a:pt x="140843" y="99428"/>
                  </a:lnTo>
                  <a:lnTo>
                    <a:pt x="136131" y="101269"/>
                  </a:lnTo>
                  <a:lnTo>
                    <a:pt x="136004" y="101358"/>
                  </a:lnTo>
                  <a:lnTo>
                    <a:pt x="137261" y="102857"/>
                  </a:lnTo>
                  <a:lnTo>
                    <a:pt x="138315" y="104114"/>
                  </a:lnTo>
                  <a:lnTo>
                    <a:pt x="141528" y="103009"/>
                  </a:lnTo>
                  <a:lnTo>
                    <a:pt x="141998" y="103035"/>
                  </a:lnTo>
                  <a:lnTo>
                    <a:pt x="145021" y="104762"/>
                  </a:lnTo>
                  <a:lnTo>
                    <a:pt x="147510" y="110261"/>
                  </a:lnTo>
                  <a:lnTo>
                    <a:pt x="147459" y="110883"/>
                  </a:lnTo>
                  <a:lnTo>
                    <a:pt x="141528" y="116370"/>
                  </a:lnTo>
                  <a:lnTo>
                    <a:pt x="140906" y="116370"/>
                  </a:lnTo>
                  <a:lnTo>
                    <a:pt x="136283" y="114109"/>
                  </a:lnTo>
                  <a:lnTo>
                    <a:pt x="136144" y="113982"/>
                  </a:lnTo>
                  <a:lnTo>
                    <a:pt x="132181" y="109258"/>
                  </a:lnTo>
                  <a:lnTo>
                    <a:pt x="138239" y="104178"/>
                  </a:lnTo>
                  <a:lnTo>
                    <a:pt x="136004" y="101371"/>
                  </a:lnTo>
                  <a:lnTo>
                    <a:pt x="129984" y="106413"/>
                  </a:lnTo>
                  <a:lnTo>
                    <a:pt x="128422" y="101307"/>
                  </a:lnTo>
                  <a:lnTo>
                    <a:pt x="128422" y="100215"/>
                  </a:lnTo>
                  <a:lnTo>
                    <a:pt x="132499" y="91973"/>
                  </a:lnTo>
                  <a:lnTo>
                    <a:pt x="132626" y="91846"/>
                  </a:lnTo>
                  <a:lnTo>
                    <a:pt x="132727" y="91706"/>
                  </a:lnTo>
                  <a:lnTo>
                    <a:pt x="132867" y="91490"/>
                  </a:lnTo>
                  <a:lnTo>
                    <a:pt x="132981" y="91236"/>
                  </a:lnTo>
                  <a:lnTo>
                    <a:pt x="133070" y="90728"/>
                  </a:lnTo>
                  <a:lnTo>
                    <a:pt x="133070" y="90551"/>
                  </a:lnTo>
                  <a:lnTo>
                    <a:pt x="133019" y="90208"/>
                  </a:lnTo>
                  <a:lnTo>
                    <a:pt x="132956" y="90030"/>
                  </a:lnTo>
                  <a:lnTo>
                    <a:pt x="132892" y="89865"/>
                  </a:lnTo>
                  <a:lnTo>
                    <a:pt x="132702" y="89560"/>
                  </a:lnTo>
                  <a:lnTo>
                    <a:pt x="132473" y="89306"/>
                  </a:lnTo>
                  <a:lnTo>
                    <a:pt x="132334" y="89204"/>
                  </a:lnTo>
                  <a:lnTo>
                    <a:pt x="132105" y="89052"/>
                  </a:lnTo>
                  <a:lnTo>
                    <a:pt x="131864" y="88963"/>
                  </a:lnTo>
                  <a:lnTo>
                    <a:pt x="131686" y="88912"/>
                  </a:lnTo>
                  <a:lnTo>
                    <a:pt x="131521" y="88874"/>
                  </a:lnTo>
                  <a:lnTo>
                    <a:pt x="131089" y="88861"/>
                  </a:lnTo>
                  <a:lnTo>
                    <a:pt x="124815" y="100063"/>
                  </a:lnTo>
                  <a:lnTo>
                    <a:pt x="124841" y="101523"/>
                  </a:lnTo>
                  <a:lnTo>
                    <a:pt x="128206" y="110070"/>
                  </a:lnTo>
                  <a:lnTo>
                    <a:pt x="128358" y="110248"/>
                  </a:lnTo>
                  <a:lnTo>
                    <a:pt x="133527" y="116420"/>
                  </a:lnTo>
                  <a:lnTo>
                    <a:pt x="133845" y="116789"/>
                  </a:lnTo>
                  <a:lnTo>
                    <a:pt x="140766" y="119964"/>
                  </a:lnTo>
                  <a:lnTo>
                    <a:pt x="141744" y="119951"/>
                  </a:lnTo>
                  <a:lnTo>
                    <a:pt x="151015" y="111366"/>
                  </a:lnTo>
                  <a:lnTo>
                    <a:pt x="151091" y="110401"/>
                  </a:lnTo>
                  <a:close/>
                </a:path>
                <a:path w="307975" h="267969">
                  <a:moveTo>
                    <a:pt x="170878" y="97180"/>
                  </a:moveTo>
                  <a:lnTo>
                    <a:pt x="170865" y="97002"/>
                  </a:lnTo>
                  <a:lnTo>
                    <a:pt x="170840" y="96824"/>
                  </a:lnTo>
                  <a:lnTo>
                    <a:pt x="170789" y="96659"/>
                  </a:lnTo>
                  <a:lnTo>
                    <a:pt x="170713" y="96520"/>
                  </a:lnTo>
                  <a:lnTo>
                    <a:pt x="170662" y="96393"/>
                  </a:lnTo>
                  <a:lnTo>
                    <a:pt x="159372" y="67805"/>
                  </a:lnTo>
                  <a:lnTo>
                    <a:pt x="159258" y="67576"/>
                  </a:lnTo>
                  <a:lnTo>
                    <a:pt x="159054" y="67284"/>
                  </a:lnTo>
                  <a:lnTo>
                    <a:pt x="158940" y="67144"/>
                  </a:lnTo>
                  <a:lnTo>
                    <a:pt x="158788" y="67043"/>
                  </a:lnTo>
                  <a:lnTo>
                    <a:pt x="158661" y="66929"/>
                  </a:lnTo>
                  <a:lnTo>
                    <a:pt x="158496" y="66865"/>
                  </a:lnTo>
                  <a:lnTo>
                    <a:pt x="158343" y="66789"/>
                  </a:lnTo>
                  <a:lnTo>
                    <a:pt x="158089" y="66713"/>
                  </a:lnTo>
                  <a:lnTo>
                    <a:pt x="157822" y="66675"/>
                  </a:lnTo>
                  <a:lnTo>
                    <a:pt x="157657" y="66675"/>
                  </a:lnTo>
                  <a:lnTo>
                    <a:pt x="157480" y="66687"/>
                  </a:lnTo>
                  <a:lnTo>
                    <a:pt x="157302" y="66725"/>
                  </a:lnTo>
                  <a:lnTo>
                    <a:pt x="157048" y="66789"/>
                  </a:lnTo>
                  <a:lnTo>
                    <a:pt x="156743" y="66954"/>
                  </a:lnTo>
                  <a:lnTo>
                    <a:pt x="156527" y="67106"/>
                  </a:lnTo>
                  <a:lnTo>
                    <a:pt x="156400" y="67233"/>
                  </a:lnTo>
                  <a:lnTo>
                    <a:pt x="156298" y="67373"/>
                  </a:lnTo>
                  <a:lnTo>
                    <a:pt x="156184" y="67513"/>
                  </a:lnTo>
                  <a:lnTo>
                    <a:pt x="156108" y="67665"/>
                  </a:lnTo>
                  <a:lnTo>
                    <a:pt x="155981" y="67995"/>
                  </a:lnTo>
                  <a:lnTo>
                    <a:pt x="155943" y="68160"/>
                  </a:lnTo>
                  <a:lnTo>
                    <a:pt x="155917" y="68440"/>
                  </a:lnTo>
                  <a:lnTo>
                    <a:pt x="155930" y="68694"/>
                  </a:lnTo>
                  <a:lnTo>
                    <a:pt x="155956" y="68872"/>
                  </a:lnTo>
                  <a:lnTo>
                    <a:pt x="156019" y="69037"/>
                  </a:lnTo>
                  <a:lnTo>
                    <a:pt x="165430" y="92887"/>
                  </a:lnTo>
                  <a:lnTo>
                    <a:pt x="143675" y="79514"/>
                  </a:lnTo>
                  <a:lnTo>
                    <a:pt x="141808" y="82562"/>
                  </a:lnTo>
                  <a:lnTo>
                    <a:pt x="168046" y="98704"/>
                  </a:lnTo>
                  <a:lnTo>
                    <a:pt x="168376" y="98882"/>
                  </a:lnTo>
                  <a:lnTo>
                    <a:pt x="168529" y="98945"/>
                  </a:lnTo>
                  <a:lnTo>
                    <a:pt x="168706" y="98983"/>
                  </a:lnTo>
                  <a:lnTo>
                    <a:pt x="168884" y="99009"/>
                  </a:lnTo>
                  <a:lnTo>
                    <a:pt x="169062" y="99021"/>
                  </a:lnTo>
                  <a:lnTo>
                    <a:pt x="169316" y="99009"/>
                  </a:lnTo>
                  <a:lnTo>
                    <a:pt x="169583" y="98958"/>
                  </a:lnTo>
                  <a:lnTo>
                    <a:pt x="169748" y="98894"/>
                  </a:lnTo>
                  <a:lnTo>
                    <a:pt x="169900" y="98831"/>
                  </a:lnTo>
                  <a:lnTo>
                    <a:pt x="170053" y="98742"/>
                  </a:lnTo>
                  <a:lnTo>
                    <a:pt x="170205" y="98615"/>
                  </a:lnTo>
                  <a:lnTo>
                    <a:pt x="170395" y="98450"/>
                  </a:lnTo>
                  <a:lnTo>
                    <a:pt x="170561" y="98259"/>
                  </a:lnTo>
                  <a:lnTo>
                    <a:pt x="170764" y="97866"/>
                  </a:lnTo>
                  <a:lnTo>
                    <a:pt x="170827" y="97701"/>
                  </a:lnTo>
                  <a:lnTo>
                    <a:pt x="170878" y="97358"/>
                  </a:lnTo>
                  <a:lnTo>
                    <a:pt x="170878" y="97180"/>
                  </a:lnTo>
                  <a:close/>
                </a:path>
                <a:path w="307975" h="267969">
                  <a:moveTo>
                    <a:pt x="288239" y="7378"/>
                  </a:moveTo>
                  <a:lnTo>
                    <a:pt x="287477" y="6819"/>
                  </a:lnTo>
                  <a:lnTo>
                    <a:pt x="287312" y="6756"/>
                  </a:lnTo>
                  <a:lnTo>
                    <a:pt x="287058" y="6705"/>
                  </a:lnTo>
                  <a:lnTo>
                    <a:pt x="286778" y="6680"/>
                  </a:lnTo>
                  <a:lnTo>
                    <a:pt x="286613" y="6705"/>
                  </a:lnTo>
                  <a:lnTo>
                    <a:pt x="286435" y="6743"/>
                  </a:lnTo>
                  <a:lnTo>
                    <a:pt x="286258" y="6781"/>
                  </a:lnTo>
                  <a:lnTo>
                    <a:pt x="286105" y="6858"/>
                  </a:lnTo>
                  <a:lnTo>
                    <a:pt x="285940" y="6934"/>
                  </a:lnTo>
                  <a:lnTo>
                    <a:pt x="285788" y="7035"/>
                  </a:lnTo>
                  <a:lnTo>
                    <a:pt x="285534" y="7251"/>
                  </a:lnTo>
                  <a:lnTo>
                    <a:pt x="285419" y="7391"/>
                  </a:lnTo>
                  <a:lnTo>
                    <a:pt x="285330" y="7543"/>
                  </a:lnTo>
                  <a:lnTo>
                    <a:pt x="285229" y="7696"/>
                  </a:lnTo>
                  <a:lnTo>
                    <a:pt x="285178" y="7861"/>
                  </a:lnTo>
                  <a:lnTo>
                    <a:pt x="285076" y="8191"/>
                  </a:lnTo>
                  <a:lnTo>
                    <a:pt x="285051" y="8369"/>
                  </a:lnTo>
                  <a:lnTo>
                    <a:pt x="285051" y="8547"/>
                  </a:lnTo>
                  <a:lnTo>
                    <a:pt x="285064" y="8712"/>
                  </a:lnTo>
                  <a:lnTo>
                    <a:pt x="285102" y="8890"/>
                  </a:lnTo>
                  <a:lnTo>
                    <a:pt x="285203" y="9232"/>
                  </a:lnTo>
                  <a:lnTo>
                    <a:pt x="285292" y="9372"/>
                  </a:lnTo>
                  <a:lnTo>
                    <a:pt x="285381" y="9525"/>
                  </a:lnTo>
                  <a:lnTo>
                    <a:pt x="288239" y="7378"/>
                  </a:lnTo>
                  <a:close/>
                </a:path>
                <a:path w="307975" h="267969">
                  <a:moveTo>
                    <a:pt x="307009" y="1663"/>
                  </a:moveTo>
                  <a:lnTo>
                    <a:pt x="306971" y="1397"/>
                  </a:lnTo>
                  <a:lnTo>
                    <a:pt x="306882" y="1143"/>
                  </a:lnTo>
                  <a:lnTo>
                    <a:pt x="306832" y="977"/>
                  </a:lnTo>
                  <a:lnTo>
                    <a:pt x="306730" y="838"/>
                  </a:lnTo>
                  <a:lnTo>
                    <a:pt x="306641" y="698"/>
                  </a:lnTo>
                  <a:lnTo>
                    <a:pt x="306527" y="558"/>
                  </a:lnTo>
                  <a:lnTo>
                    <a:pt x="306387" y="431"/>
                  </a:lnTo>
                  <a:lnTo>
                    <a:pt x="305257" y="0"/>
                  </a:lnTo>
                  <a:lnTo>
                    <a:pt x="305092" y="12"/>
                  </a:lnTo>
                  <a:lnTo>
                    <a:pt x="304914" y="25"/>
                  </a:lnTo>
                  <a:lnTo>
                    <a:pt x="304584" y="127"/>
                  </a:lnTo>
                  <a:lnTo>
                    <a:pt x="304406" y="190"/>
                  </a:lnTo>
                  <a:lnTo>
                    <a:pt x="304114" y="381"/>
                  </a:lnTo>
                  <a:lnTo>
                    <a:pt x="303987" y="508"/>
                  </a:lnTo>
                  <a:lnTo>
                    <a:pt x="303745" y="762"/>
                  </a:lnTo>
                  <a:lnTo>
                    <a:pt x="303669" y="914"/>
                  </a:lnTo>
                  <a:lnTo>
                    <a:pt x="303580" y="1066"/>
                  </a:lnTo>
                  <a:lnTo>
                    <a:pt x="303517" y="1231"/>
                  </a:lnTo>
                  <a:lnTo>
                    <a:pt x="303479" y="1409"/>
                  </a:lnTo>
                  <a:lnTo>
                    <a:pt x="303441" y="1574"/>
                  </a:lnTo>
                  <a:lnTo>
                    <a:pt x="303428" y="1752"/>
                  </a:lnTo>
                  <a:lnTo>
                    <a:pt x="307009" y="1752"/>
                  </a:lnTo>
                  <a:close/>
                </a:path>
                <a:path w="307975" h="267969">
                  <a:moveTo>
                    <a:pt x="307860" y="32677"/>
                  </a:moveTo>
                  <a:lnTo>
                    <a:pt x="307009" y="1752"/>
                  </a:lnTo>
                  <a:lnTo>
                    <a:pt x="303441" y="1854"/>
                  </a:lnTo>
                  <a:lnTo>
                    <a:pt x="304266" y="32753"/>
                  </a:lnTo>
                  <a:lnTo>
                    <a:pt x="304292" y="33020"/>
                  </a:lnTo>
                  <a:lnTo>
                    <a:pt x="304838" y="34010"/>
                  </a:lnTo>
                  <a:lnTo>
                    <a:pt x="305104" y="34226"/>
                  </a:lnTo>
                  <a:lnTo>
                    <a:pt x="305333" y="34353"/>
                  </a:lnTo>
                  <a:lnTo>
                    <a:pt x="305511" y="34404"/>
                  </a:lnTo>
                  <a:lnTo>
                    <a:pt x="305663" y="34467"/>
                  </a:lnTo>
                  <a:lnTo>
                    <a:pt x="305841" y="34493"/>
                  </a:lnTo>
                  <a:lnTo>
                    <a:pt x="306031" y="34505"/>
                  </a:lnTo>
                  <a:lnTo>
                    <a:pt x="306197" y="34493"/>
                  </a:lnTo>
                  <a:lnTo>
                    <a:pt x="306374" y="34480"/>
                  </a:lnTo>
                  <a:lnTo>
                    <a:pt x="306793" y="34353"/>
                  </a:lnTo>
                  <a:lnTo>
                    <a:pt x="307035" y="34213"/>
                  </a:lnTo>
                  <a:lnTo>
                    <a:pt x="307174" y="34124"/>
                  </a:lnTo>
                  <a:lnTo>
                    <a:pt x="307365" y="33934"/>
                  </a:lnTo>
                  <a:lnTo>
                    <a:pt x="307543" y="33743"/>
                  </a:lnTo>
                  <a:lnTo>
                    <a:pt x="307708" y="33439"/>
                  </a:lnTo>
                  <a:lnTo>
                    <a:pt x="307822" y="33096"/>
                  </a:lnTo>
                  <a:lnTo>
                    <a:pt x="307848" y="32918"/>
                  </a:lnTo>
                  <a:lnTo>
                    <a:pt x="307860" y="3275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5956884" y="2615158"/>
              <a:ext cx="108585" cy="239395"/>
            </a:xfrm>
            <a:custGeom>
              <a:avLst/>
              <a:gdLst/>
              <a:ahLst/>
              <a:cxnLst/>
              <a:rect l="l" t="t" r="r" b="b"/>
              <a:pathLst>
                <a:path w="108585" h="239394">
                  <a:moveTo>
                    <a:pt x="29565" y="225336"/>
                  </a:moveTo>
                  <a:lnTo>
                    <a:pt x="29552" y="225145"/>
                  </a:lnTo>
                  <a:lnTo>
                    <a:pt x="29476" y="224815"/>
                  </a:lnTo>
                  <a:lnTo>
                    <a:pt x="29413" y="224650"/>
                  </a:lnTo>
                  <a:lnTo>
                    <a:pt x="29337" y="224497"/>
                  </a:lnTo>
                  <a:lnTo>
                    <a:pt x="29248" y="224345"/>
                  </a:lnTo>
                  <a:lnTo>
                    <a:pt x="29133" y="224193"/>
                  </a:lnTo>
                  <a:lnTo>
                    <a:pt x="29019" y="224066"/>
                  </a:lnTo>
                  <a:lnTo>
                    <a:pt x="28892" y="223951"/>
                  </a:lnTo>
                  <a:lnTo>
                    <a:pt x="27787" y="223164"/>
                  </a:lnTo>
                  <a:lnTo>
                    <a:pt x="18072" y="219341"/>
                  </a:lnTo>
                  <a:lnTo>
                    <a:pt x="16827" y="219125"/>
                  </a:lnTo>
                  <a:lnTo>
                    <a:pt x="14274" y="218922"/>
                  </a:lnTo>
                  <a:lnTo>
                    <a:pt x="11722" y="218986"/>
                  </a:lnTo>
                  <a:lnTo>
                    <a:pt x="9194" y="219278"/>
                  </a:lnTo>
                  <a:lnTo>
                    <a:pt x="7569" y="219646"/>
                  </a:lnTo>
                  <a:lnTo>
                    <a:pt x="6616" y="219900"/>
                  </a:lnTo>
                  <a:lnTo>
                    <a:pt x="6413" y="219951"/>
                  </a:lnTo>
                  <a:lnTo>
                    <a:pt x="6235" y="219976"/>
                  </a:lnTo>
                  <a:lnTo>
                    <a:pt x="241" y="225793"/>
                  </a:lnTo>
                  <a:lnTo>
                    <a:pt x="203" y="225920"/>
                  </a:lnTo>
                  <a:lnTo>
                    <a:pt x="165" y="226110"/>
                  </a:lnTo>
                  <a:lnTo>
                    <a:pt x="127" y="226275"/>
                  </a:lnTo>
                  <a:lnTo>
                    <a:pt x="50" y="226644"/>
                  </a:lnTo>
                  <a:lnTo>
                    <a:pt x="0" y="227418"/>
                  </a:lnTo>
                  <a:lnTo>
                    <a:pt x="25" y="228180"/>
                  </a:lnTo>
                  <a:lnTo>
                    <a:pt x="114" y="228942"/>
                  </a:lnTo>
                  <a:lnTo>
                    <a:pt x="1435" y="232117"/>
                  </a:lnTo>
                  <a:lnTo>
                    <a:pt x="1638" y="232435"/>
                  </a:lnTo>
                  <a:lnTo>
                    <a:pt x="4000" y="234454"/>
                  </a:lnTo>
                  <a:lnTo>
                    <a:pt x="4889" y="235102"/>
                  </a:lnTo>
                  <a:lnTo>
                    <a:pt x="14452" y="238887"/>
                  </a:lnTo>
                  <a:lnTo>
                    <a:pt x="14617" y="238925"/>
                  </a:lnTo>
                  <a:lnTo>
                    <a:pt x="15240" y="235394"/>
                  </a:lnTo>
                  <a:lnTo>
                    <a:pt x="6070" y="231546"/>
                  </a:lnTo>
                  <a:lnTo>
                    <a:pt x="5930" y="231432"/>
                  </a:lnTo>
                  <a:lnTo>
                    <a:pt x="5791" y="231343"/>
                  </a:lnTo>
                  <a:lnTo>
                    <a:pt x="5664" y="231279"/>
                  </a:lnTo>
                  <a:lnTo>
                    <a:pt x="3581" y="227520"/>
                  </a:lnTo>
                  <a:lnTo>
                    <a:pt x="3619" y="227114"/>
                  </a:lnTo>
                  <a:lnTo>
                    <a:pt x="3644" y="226987"/>
                  </a:lnTo>
                  <a:lnTo>
                    <a:pt x="3683" y="226809"/>
                  </a:lnTo>
                  <a:lnTo>
                    <a:pt x="3759" y="226441"/>
                  </a:lnTo>
                  <a:lnTo>
                    <a:pt x="6375" y="223672"/>
                  </a:lnTo>
                  <a:lnTo>
                    <a:pt x="6565" y="223583"/>
                  </a:lnTo>
                  <a:lnTo>
                    <a:pt x="6972" y="223481"/>
                  </a:lnTo>
                  <a:lnTo>
                    <a:pt x="7099" y="223456"/>
                  </a:lnTo>
                  <a:lnTo>
                    <a:pt x="7302" y="223431"/>
                  </a:lnTo>
                  <a:lnTo>
                    <a:pt x="7429" y="223380"/>
                  </a:lnTo>
                  <a:lnTo>
                    <a:pt x="14173" y="222516"/>
                  </a:lnTo>
                  <a:lnTo>
                    <a:pt x="16370" y="222669"/>
                  </a:lnTo>
                  <a:lnTo>
                    <a:pt x="17437" y="222872"/>
                  </a:lnTo>
                  <a:lnTo>
                    <a:pt x="17780" y="222935"/>
                  </a:lnTo>
                  <a:lnTo>
                    <a:pt x="26708" y="226809"/>
                  </a:lnTo>
                  <a:lnTo>
                    <a:pt x="27597" y="227139"/>
                  </a:lnTo>
                  <a:lnTo>
                    <a:pt x="27952" y="227139"/>
                  </a:lnTo>
                  <a:lnTo>
                    <a:pt x="28130" y="227114"/>
                  </a:lnTo>
                  <a:lnTo>
                    <a:pt x="28384" y="227037"/>
                  </a:lnTo>
                  <a:lnTo>
                    <a:pt x="28625" y="226936"/>
                  </a:lnTo>
                  <a:lnTo>
                    <a:pt x="28765" y="226834"/>
                  </a:lnTo>
                  <a:lnTo>
                    <a:pt x="28981" y="226656"/>
                  </a:lnTo>
                  <a:lnTo>
                    <a:pt x="29159" y="226466"/>
                  </a:lnTo>
                  <a:lnTo>
                    <a:pt x="29260" y="226326"/>
                  </a:lnTo>
                  <a:lnTo>
                    <a:pt x="29438" y="226021"/>
                  </a:lnTo>
                  <a:lnTo>
                    <a:pt x="29489" y="225856"/>
                  </a:lnTo>
                  <a:lnTo>
                    <a:pt x="29527" y="225679"/>
                  </a:lnTo>
                  <a:lnTo>
                    <a:pt x="29552" y="225513"/>
                  </a:lnTo>
                  <a:lnTo>
                    <a:pt x="29565" y="225336"/>
                  </a:lnTo>
                  <a:close/>
                </a:path>
                <a:path w="108585" h="239394">
                  <a:moveTo>
                    <a:pt x="32575" y="231559"/>
                  </a:moveTo>
                  <a:lnTo>
                    <a:pt x="32537" y="231279"/>
                  </a:lnTo>
                  <a:lnTo>
                    <a:pt x="32461" y="231038"/>
                  </a:lnTo>
                  <a:lnTo>
                    <a:pt x="32385" y="230886"/>
                  </a:lnTo>
                  <a:lnTo>
                    <a:pt x="32296" y="230733"/>
                  </a:lnTo>
                  <a:lnTo>
                    <a:pt x="32194" y="230581"/>
                  </a:lnTo>
                  <a:lnTo>
                    <a:pt x="32092" y="230441"/>
                  </a:lnTo>
                  <a:lnTo>
                    <a:pt x="30835" y="229882"/>
                  </a:lnTo>
                  <a:lnTo>
                    <a:pt x="30657" y="229882"/>
                  </a:lnTo>
                  <a:lnTo>
                    <a:pt x="30492" y="229908"/>
                  </a:lnTo>
                  <a:lnTo>
                    <a:pt x="30302" y="229946"/>
                  </a:lnTo>
                  <a:lnTo>
                    <a:pt x="30060" y="230047"/>
                  </a:lnTo>
                  <a:lnTo>
                    <a:pt x="29819" y="230162"/>
                  </a:lnTo>
                  <a:lnTo>
                    <a:pt x="29679" y="230263"/>
                  </a:lnTo>
                  <a:lnTo>
                    <a:pt x="29552" y="230390"/>
                  </a:lnTo>
                  <a:lnTo>
                    <a:pt x="29311" y="230644"/>
                  </a:lnTo>
                  <a:lnTo>
                    <a:pt x="29146" y="230949"/>
                  </a:lnTo>
                  <a:lnTo>
                    <a:pt x="29032" y="231279"/>
                  </a:lnTo>
                  <a:lnTo>
                    <a:pt x="28968" y="231559"/>
                  </a:lnTo>
                  <a:lnTo>
                    <a:pt x="28257" y="233121"/>
                  </a:lnTo>
                  <a:lnTo>
                    <a:pt x="28155" y="233299"/>
                  </a:lnTo>
                  <a:lnTo>
                    <a:pt x="26301" y="234594"/>
                  </a:lnTo>
                  <a:lnTo>
                    <a:pt x="26111" y="234670"/>
                  </a:lnTo>
                  <a:lnTo>
                    <a:pt x="25730" y="234784"/>
                  </a:lnTo>
                  <a:lnTo>
                    <a:pt x="25501" y="234823"/>
                  </a:lnTo>
                  <a:lnTo>
                    <a:pt x="25374" y="234835"/>
                  </a:lnTo>
                  <a:lnTo>
                    <a:pt x="25247" y="234873"/>
                  </a:lnTo>
                  <a:lnTo>
                    <a:pt x="24307" y="235127"/>
                  </a:lnTo>
                  <a:lnTo>
                    <a:pt x="22898" y="235445"/>
                  </a:lnTo>
                  <a:lnTo>
                    <a:pt x="20713" y="235686"/>
                  </a:lnTo>
                  <a:lnTo>
                    <a:pt x="18516" y="235750"/>
                  </a:lnTo>
                  <a:lnTo>
                    <a:pt x="16319" y="235585"/>
                  </a:lnTo>
                  <a:lnTo>
                    <a:pt x="15341" y="235419"/>
                  </a:lnTo>
                  <a:lnTo>
                    <a:pt x="14630" y="238912"/>
                  </a:lnTo>
                  <a:lnTo>
                    <a:pt x="14833" y="238950"/>
                  </a:lnTo>
                  <a:lnTo>
                    <a:pt x="15862" y="239141"/>
                  </a:lnTo>
                  <a:lnTo>
                    <a:pt x="18415" y="239344"/>
                  </a:lnTo>
                  <a:lnTo>
                    <a:pt x="20967" y="239280"/>
                  </a:lnTo>
                  <a:lnTo>
                    <a:pt x="23495" y="238975"/>
                  </a:lnTo>
                  <a:lnTo>
                    <a:pt x="25120" y="238620"/>
                  </a:lnTo>
                  <a:lnTo>
                    <a:pt x="26289" y="238315"/>
                  </a:lnTo>
                  <a:lnTo>
                    <a:pt x="26441" y="238290"/>
                  </a:lnTo>
                  <a:lnTo>
                    <a:pt x="31165" y="235229"/>
                  </a:lnTo>
                  <a:lnTo>
                    <a:pt x="31394" y="234924"/>
                  </a:lnTo>
                  <a:lnTo>
                    <a:pt x="32537" y="231990"/>
                  </a:lnTo>
                  <a:lnTo>
                    <a:pt x="32575" y="231724"/>
                  </a:lnTo>
                  <a:lnTo>
                    <a:pt x="32575" y="231559"/>
                  </a:lnTo>
                  <a:close/>
                </a:path>
                <a:path w="108585" h="239394">
                  <a:moveTo>
                    <a:pt x="47917" y="78600"/>
                  </a:moveTo>
                  <a:lnTo>
                    <a:pt x="47853" y="78333"/>
                  </a:lnTo>
                  <a:lnTo>
                    <a:pt x="47790" y="78168"/>
                  </a:lnTo>
                  <a:lnTo>
                    <a:pt x="47688" y="77914"/>
                  </a:lnTo>
                  <a:lnTo>
                    <a:pt x="47536" y="77711"/>
                  </a:lnTo>
                  <a:lnTo>
                    <a:pt x="44792" y="79997"/>
                  </a:lnTo>
                  <a:lnTo>
                    <a:pt x="44958" y="80187"/>
                  </a:lnTo>
                  <a:lnTo>
                    <a:pt x="45097" y="80302"/>
                  </a:lnTo>
                  <a:lnTo>
                    <a:pt x="45262" y="80391"/>
                  </a:lnTo>
                  <a:lnTo>
                    <a:pt x="45415" y="80467"/>
                  </a:lnTo>
                  <a:lnTo>
                    <a:pt x="45656" y="80556"/>
                  </a:lnTo>
                  <a:lnTo>
                    <a:pt x="45923" y="80606"/>
                  </a:lnTo>
                  <a:lnTo>
                    <a:pt x="46278" y="80606"/>
                  </a:lnTo>
                  <a:lnTo>
                    <a:pt x="46609" y="80556"/>
                  </a:lnTo>
                  <a:lnTo>
                    <a:pt x="46774" y="80492"/>
                  </a:lnTo>
                  <a:lnTo>
                    <a:pt x="46951" y="80416"/>
                  </a:lnTo>
                  <a:lnTo>
                    <a:pt x="47091" y="80340"/>
                  </a:lnTo>
                  <a:lnTo>
                    <a:pt x="47371" y="80111"/>
                  </a:lnTo>
                  <a:lnTo>
                    <a:pt x="47548" y="79908"/>
                  </a:lnTo>
                  <a:lnTo>
                    <a:pt x="47739" y="79629"/>
                  </a:lnTo>
                  <a:lnTo>
                    <a:pt x="47891" y="79197"/>
                  </a:lnTo>
                  <a:lnTo>
                    <a:pt x="47917" y="79032"/>
                  </a:lnTo>
                  <a:lnTo>
                    <a:pt x="47917" y="78600"/>
                  </a:lnTo>
                  <a:close/>
                </a:path>
                <a:path w="108585" h="239394">
                  <a:moveTo>
                    <a:pt x="73456" y="83375"/>
                  </a:moveTo>
                  <a:lnTo>
                    <a:pt x="73418" y="82588"/>
                  </a:lnTo>
                  <a:lnTo>
                    <a:pt x="73291" y="81826"/>
                  </a:lnTo>
                  <a:lnTo>
                    <a:pt x="73177" y="81457"/>
                  </a:lnTo>
                  <a:lnTo>
                    <a:pt x="73088" y="81102"/>
                  </a:lnTo>
                  <a:lnTo>
                    <a:pt x="71640" y="78498"/>
                  </a:lnTo>
                  <a:lnTo>
                    <a:pt x="71526" y="78346"/>
                  </a:lnTo>
                  <a:lnTo>
                    <a:pt x="70942" y="77457"/>
                  </a:lnTo>
                  <a:lnTo>
                    <a:pt x="69875" y="76174"/>
                  </a:lnTo>
                  <a:lnTo>
                    <a:pt x="69875" y="83413"/>
                  </a:lnTo>
                  <a:lnTo>
                    <a:pt x="69862" y="83832"/>
                  </a:lnTo>
                  <a:lnTo>
                    <a:pt x="69799" y="84251"/>
                  </a:lnTo>
                  <a:lnTo>
                    <a:pt x="69710" y="84645"/>
                  </a:lnTo>
                  <a:lnTo>
                    <a:pt x="69570" y="85039"/>
                  </a:lnTo>
                  <a:lnTo>
                    <a:pt x="69342" y="85509"/>
                  </a:lnTo>
                  <a:lnTo>
                    <a:pt x="69253" y="85686"/>
                  </a:lnTo>
                  <a:lnTo>
                    <a:pt x="65849" y="87731"/>
                  </a:lnTo>
                  <a:lnTo>
                    <a:pt x="65443" y="87731"/>
                  </a:lnTo>
                  <a:lnTo>
                    <a:pt x="65024" y="87693"/>
                  </a:lnTo>
                  <a:lnTo>
                    <a:pt x="64858" y="87655"/>
                  </a:lnTo>
                  <a:lnTo>
                    <a:pt x="64731" y="87642"/>
                  </a:lnTo>
                  <a:lnTo>
                    <a:pt x="64592" y="87617"/>
                  </a:lnTo>
                  <a:lnTo>
                    <a:pt x="63576" y="87541"/>
                  </a:lnTo>
                  <a:lnTo>
                    <a:pt x="63334" y="87515"/>
                  </a:lnTo>
                  <a:lnTo>
                    <a:pt x="57200" y="71818"/>
                  </a:lnTo>
                  <a:lnTo>
                    <a:pt x="58369" y="72199"/>
                  </a:lnTo>
                  <a:lnTo>
                    <a:pt x="60363" y="73113"/>
                  </a:lnTo>
                  <a:lnTo>
                    <a:pt x="61328" y="73672"/>
                  </a:lnTo>
                  <a:lnTo>
                    <a:pt x="68580" y="80378"/>
                  </a:lnTo>
                  <a:lnTo>
                    <a:pt x="68757" y="80632"/>
                  </a:lnTo>
                  <a:lnTo>
                    <a:pt x="68961" y="80860"/>
                  </a:lnTo>
                  <a:lnTo>
                    <a:pt x="69113" y="81076"/>
                  </a:lnTo>
                  <a:lnTo>
                    <a:pt x="69875" y="83413"/>
                  </a:lnTo>
                  <a:lnTo>
                    <a:pt x="69875" y="76174"/>
                  </a:lnTo>
                  <a:lnTo>
                    <a:pt x="63119" y="70561"/>
                  </a:lnTo>
                  <a:lnTo>
                    <a:pt x="62877" y="70446"/>
                  </a:lnTo>
                  <a:lnTo>
                    <a:pt x="62014" y="69926"/>
                  </a:lnTo>
                  <a:lnTo>
                    <a:pt x="59677" y="68872"/>
                  </a:lnTo>
                  <a:lnTo>
                    <a:pt x="57277" y="68046"/>
                  </a:lnTo>
                  <a:lnTo>
                    <a:pt x="54787" y="67475"/>
                  </a:lnTo>
                  <a:lnTo>
                    <a:pt x="53124" y="67246"/>
                  </a:lnTo>
                  <a:lnTo>
                    <a:pt x="52044" y="67157"/>
                  </a:lnTo>
                  <a:lnTo>
                    <a:pt x="51790" y="67094"/>
                  </a:lnTo>
                  <a:lnTo>
                    <a:pt x="51028" y="67030"/>
                  </a:lnTo>
                  <a:lnTo>
                    <a:pt x="50266" y="67030"/>
                  </a:lnTo>
                  <a:lnTo>
                    <a:pt x="49491" y="67106"/>
                  </a:lnTo>
                  <a:lnTo>
                    <a:pt x="43967" y="70827"/>
                  </a:lnTo>
                  <a:lnTo>
                    <a:pt x="43853" y="71018"/>
                  </a:lnTo>
                  <a:lnTo>
                    <a:pt x="42849" y="74980"/>
                  </a:lnTo>
                  <a:lnTo>
                    <a:pt x="42887" y="75742"/>
                  </a:lnTo>
                  <a:lnTo>
                    <a:pt x="44792" y="79997"/>
                  </a:lnTo>
                  <a:lnTo>
                    <a:pt x="47472" y="77635"/>
                  </a:lnTo>
                  <a:lnTo>
                    <a:pt x="47180" y="77254"/>
                  </a:lnTo>
                  <a:lnTo>
                    <a:pt x="46964" y="76911"/>
                  </a:lnTo>
                  <a:lnTo>
                    <a:pt x="46431" y="74930"/>
                  </a:lnTo>
                  <a:lnTo>
                    <a:pt x="46443" y="74498"/>
                  </a:lnTo>
                  <a:lnTo>
                    <a:pt x="46494" y="74091"/>
                  </a:lnTo>
                  <a:lnTo>
                    <a:pt x="46583" y="73698"/>
                  </a:lnTo>
                  <a:lnTo>
                    <a:pt x="46901" y="72910"/>
                  </a:lnTo>
                  <a:lnTo>
                    <a:pt x="47002" y="72732"/>
                  </a:lnTo>
                  <a:lnTo>
                    <a:pt x="50863" y="70599"/>
                  </a:lnTo>
                  <a:lnTo>
                    <a:pt x="51282" y="70650"/>
                  </a:lnTo>
                  <a:lnTo>
                    <a:pt x="51409" y="70675"/>
                  </a:lnTo>
                  <a:lnTo>
                    <a:pt x="51549" y="70713"/>
                  </a:lnTo>
                  <a:lnTo>
                    <a:pt x="51701" y="70726"/>
                  </a:lnTo>
                  <a:lnTo>
                    <a:pt x="52730" y="70815"/>
                  </a:lnTo>
                  <a:lnTo>
                    <a:pt x="52971" y="70853"/>
                  </a:lnTo>
                  <a:lnTo>
                    <a:pt x="59105" y="86550"/>
                  </a:lnTo>
                  <a:lnTo>
                    <a:pt x="57937" y="86144"/>
                  </a:lnTo>
                  <a:lnTo>
                    <a:pt x="55943" y="85242"/>
                  </a:lnTo>
                  <a:lnTo>
                    <a:pt x="54978" y="84683"/>
                  </a:lnTo>
                  <a:lnTo>
                    <a:pt x="54737" y="84556"/>
                  </a:lnTo>
                  <a:lnTo>
                    <a:pt x="54406" y="84467"/>
                  </a:lnTo>
                  <a:lnTo>
                    <a:pt x="54229" y="84442"/>
                  </a:lnTo>
                  <a:lnTo>
                    <a:pt x="54051" y="84429"/>
                  </a:lnTo>
                  <a:lnTo>
                    <a:pt x="53873" y="84442"/>
                  </a:lnTo>
                  <a:lnTo>
                    <a:pt x="53695" y="84480"/>
                  </a:lnTo>
                  <a:lnTo>
                    <a:pt x="53543" y="84518"/>
                  </a:lnTo>
                  <a:lnTo>
                    <a:pt x="52539" y="85331"/>
                  </a:lnTo>
                  <a:lnTo>
                    <a:pt x="52412" y="85572"/>
                  </a:lnTo>
                  <a:lnTo>
                    <a:pt x="52298" y="85991"/>
                  </a:lnTo>
                  <a:lnTo>
                    <a:pt x="52298" y="86436"/>
                  </a:lnTo>
                  <a:lnTo>
                    <a:pt x="52324" y="86614"/>
                  </a:lnTo>
                  <a:lnTo>
                    <a:pt x="52438" y="86956"/>
                  </a:lnTo>
                  <a:lnTo>
                    <a:pt x="52514" y="87109"/>
                  </a:lnTo>
                  <a:lnTo>
                    <a:pt x="52603" y="87249"/>
                  </a:lnTo>
                  <a:lnTo>
                    <a:pt x="52717" y="87376"/>
                  </a:lnTo>
                  <a:lnTo>
                    <a:pt x="52832" y="87515"/>
                  </a:lnTo>
                  <a:lnTo>
                    <a:pt x="52959" y="87630"/>
                  </a:lnTo>
                  <a:lnTo>
                    <a:pt x="53187" y="87782"/>
                  </a:lnTo>
                  <a:lnTo>
                    <a:pt x="64185" y="91198"/>
                  </a:lnTo>
                  <a:lnTo>
                    <a:pt x="64503" y="91249"/>
                  </a:lnTo>
                  <a:lnTo>
                    <a:pt x="65265" y="91313"/>
                  </a:lnTo>
                  <a:lnTo>
                    <a:pt x="66040" y="91313"/>
                  </a:lnTo>
                  <a:lnTo>
                    <a:pt x="71170" y="89001"/>
                  </a:lnTo>
                  <a:lnTo>
                    <a:pt x="71450" y="88734"/>
                  </a:lnTo>
                  <a:lnTo>
                    <a:pt x="71932" y="88150"/>
                  </a:lnTo>
                  <a:lnTo>
                    <a:pt x="72250" y="87642"/>
                  </a:lnTo>
                  <a:lnTo>
                    <a:pt x="72351" y="87477"/>
                  </a:lnTo>
                  <a:lnTo>
                    <a:pt x="72453" y="87325"/>
                  </a:lnTo>
                  <a:lnTo>
                    <a:pt x="72580" y="87071"/>
                  </a:lnTo>
                  <a:lnTo>
                    <a:pt x="72923" y="86360"/>
                  </a:lnTo>
                  <a:lnTo>
                    <a:pt x="73025" y="86004"/>
                  </a:lnTo>
                  <a:lnTo>
                    <a:pt x="73164" y="85636"/>
                  </a:lnTo>
                  <a:lnTo>
                    <a:pt x="73329" y="84886"/>
                  </a:lnTo>
                  <a:lnTo>
                    <a:pt x="73431" y="84124"/>
                  </a:lnTo>
                  <a:lnTo>
                    <a:pt x="73456" y="83375"/>
                  </a:lnTo>
                  <a:close/>
                </a:path>
                <a:path w="108585" h="239394">
                  <a:moveTo>
                    <a:pt x="83413" y="67627"/>
                  </a:moveTo>
                  <a:lnTo>
                    <a:pt x="83375" y="67462"/>
                  </a:lnTo>
                  <a:lnTo>
                    <a:pt x="83337" y="67297"/>
                  </a:lnTo>
                  <a:lnTo>
                    <a:pt x="83273" y="67119"/>
                  </a:lnTo>
                  <a:lnTo>
                    <a:pt x="83197" y="66967"/>
                  </a:lnTo>
                  <a:lnTo>
                    <a:pt x="83108" y="66814"/>
                  </a:lnTo>
                  <a:lnTo>
                    <a:pt x="82981" y="66687"/>
                  </a:lnTo>
                  <a:lnTo>
                    <a:pt x="82867" y="66548"/>
                  </a:lnTo>
                  <a:lnTo>
                    <a:pt x="82740" y="66433"/>
                  </a:lnTo>
                  <a:lnTo>
                    <a:pt x="82600" y="66332"/>
                  </a:lnTo>
                  <a:lnTo>
                    <a:pt x="82473" y="66268"/>
                  </a:lnTo>
                  <a:lnTo>
                    <a:pt x="81254" y="65570"/>
                  </a:lnTo>
                  <a:lnTo>
                    <a:pt x="81114" y="65481"/>
                  </a:lnTo>
                  <a:lnTo>
                    <a:pt x="80886" y="65354"/>
                  </a:lnTo>
                  <a:lnTo>
                    <a:pt x="80708" y="65303"/>
                  </a:lnTo>
                  <a:lnTo>
                    <a:pt x="80454" y="65252"/>
                  </a:lnTo>
                  <a:lnTo>
                    <a:pt x="80187" y="65227"/>
                  </a:lnTo>
                  <a:lnTo>
                    <a:pt x="80010" y="65239"/>
                  </a:lnTo>
                  <a:lnTo>
                    <a:pt x="79844" y="65265"/>
                  </a:lnTo>
                  <a:lnTo>
                    <a:pt x="79667" y="65316"/>
                  </a:lnTo>
                  <a:lnTo>
                    <a:pt x="79514" y="65379"/>
                  </a:lnTo>
                  <a:lnTo>
                    <a:pt x="79362" y="65455"/>
                  </a:lnTo>
                  <a:lnTo>
                    <a:pt x="79197" y="65544"/>
                  </a:lnTo>
                  <a:lnTo>
                    <a:pt x="79070" y="65659"/>
                  </a:lnTo>
                  <a:lnTo>
                    <a:pt x="78930" y="65773"/>
                  </a:lnTo>
                  <a:lnTo>
                    <a:pt x="78816" y="65900"/>
                  </a:lnTo>
                  <a:lnTo>
                    <a:pt x="78714" y="66040"/>
                  </a:lnTo>
                  <a:lnTo>
                    <a:pt x="78613" y="66205"/>
                  </a:lnTo>
                  <a:lnTo>
                    <a:pt x="78536" y="66370"/>
                  </a:lnTo>
                  <a:lnTo>
                    <a:pt x="77901" y="67449"/>
                  </a:lnTo>
                  <a:lnTo>
                    <a:pt x="77812" y="67614"/>
                  </a:lnTo>
                  <a:lnTo>
                    <a:pt x="77736" y="67779"/>
                  </a:lnTo>
                  <a:lnTo>
                    <a:pt x="77685" y="67945"/>
                  </a:lnTo>
                  <a:lnTo>
                    <a:pt x="77635" y="68110"/>
                  </a:lnTo>
                  <a:lnTo>
                    <a:pt x="77622" y="68287"/>
                  </a:lnTo>
                  <a:lnTo>
                    <a:pt x="77609" y="68465"/>
                  </a:lnTo>
                  <a:lnTo>
                    <a:pt x="77622" y="68630"/>
                  </a:lnTo>
                  <a:lnTo>
                    <a:pt x="77647" y="68821"/>
                  </a:lnTo>
                  <a:lnTo>
                    <a:pt x="77685" y="68986"/>
                  </a:lnTo>
                  <a:lnTo>
                    <a:pt x="77762" y="69164"/>
                  </a:lnTo>
                  <a:lnTo>
                    <a:pt x="77838" y="69316"/>
                  </a:lnTo>
                  <a:lnTo>
                    <a:pt x="77927" y="69469"/>
                  </a:lnTo>
                  <a:lnTo>
                    <a:pt x="78041" y="69596"/>
                  </a:lnTo>
                  <a:lnTo>
                    <a:pt x="78155" y="69723"/>
                  </a:lnTo>
                  <a:lnTo>
                    <a:pt x="78282" y="69850"/>
                  </a:lnTo>
                  <a:lnTo>
                    <a:pt x="78422" y="69951"/>
                  </a:lnTo>
                  <a:lnTo>
                    <a:pt x="79717" y="70700"/>
                  </a:lnTo>
                  <a:lnTo>
                    <a:pt x="79921" y="70802"/>
                  </a:lnTo>
                  <a:lnTo>
                    <a:pt x="80670" y="71043"/>
                  </a:lnTo>
                  <a:lnTo>
                    <a:pt x="80937" y="71043"/>
                  </a:lnTo>
                  <a:lnTo>
                    <a:pt x="81191" y="71018"/>
                  </a:lnTo>
                  <a:lnTo>
                    <a:pt x="81368" y="70967"/>
                  </a:lnTo>
                  <a:lnTo>
                    <a:pt x="81534" y="70904"/>
                  </a:lnTo>
                  <a:lnTo>
                    <a:pt x="81686" y="70827"/>
                  </a:lnTo>
                  <a:lnTo>
                    <a:pt x="81838" y="70739"/>
                  </a:lnTo>
                  <a:lnTo>
                    <a:pt x="81978" y="70624"/>
                  </a:lnTo>
                  <a:lnTo>
                    <a:pt x="82105" y="70497"/>
                  </a:lnTo>
                  <a:lnTo>
                    <a:pt x="82219" y="70370"/>
                  </a:lnTo>
                  <a:lnTo>
                    <a:pt x="82321" y="70231"/>
                  </a:lnTo>
                  <a:lnTo>
                    <a:pt x="82397" y="70104"/>
                  </a:lnTo>
                  <a:lnTo>
                    <a:pt x="83121" y="68834"/>
                  </a:lnTo>
                  <a:lnTo>
                    <a:pt x="83223" y="68668"/>
                  </a:lnTo>
                  <a:lnTo>
                    <a:pt x="83299" y="68503"/>
                  </a:lnTo>
                  <a:lnTo>
                    <a:pt x="83337" y="68338"/>
                  </a:lnTo>
                  <a:lnTo>
                    <a:pt x="83388" y="68173"/>
                  </a:lnTo>
                  <a:lnTo>
                    <a:pt x="83413" y="67995"/>
                  </a:lnTo>
                  <a:lnTo>
                    <a:pt x="83413" y="67729"/>
                  </a:lnTo>
                  <a:close/>
                </a:path>
                <a:path w="108585" h="239394">
                  <a:moveTo>
                    <a:pt x="87236" y="596"/>
                  </a:moveTo>
                  <a:lnTo>
                    <a:pt x="86969" y="368"/>
                  </a:lnTo>
                  <a:lnTo>
                    <a:pt x="86753" y="228"/>
                  </a:lnTo>
                  <a:lnTo>
                    <a:pt x="86588" y="152"/>
                  </a:lnTo>
                  <a:lnTo>
                    <a:pt x="86423" y="76"/>
                  </a:lnTo>
                  <a:lnTo>
                    <a:pt x="86258" y="38"/>
                  </a:lnTo>
                  <a:lnTo>
                    <a:pt x="86080" y="12"/>
                  </a:lnTo>
                  <a:lnTo>
                    <a:pt x="85915" y="0"/>
                  </a:lnTo>
                  <a:lnTo>
                    <a:pt x="84975" y="254"/>
                  </a:lnTo>
                  <a:lnTo>
                    <a:pt x="84772" y="406"/>
                  </a:lnTo>
                  <a:lnTo>
                    <a:pt x="84505" y="635"/>
                  </a:lnTo>
                  <a:lnTo>
                    <a:pt x="84404" y="774"/>
                  </a:lnTo>
                  <a:lnTo>
                    <a:pt x="84302" y="927"/>
                  </a:lnTo>
                  <a:lnTo>
                    <a:pt x="84150" y="1320"/>
                  </a:lnTo>
                  <a:lnTo>
                    <a:pt x="84099" y="1600"/>
                  </a:lnTo>
                  <a:lnTo>
                    <a:pt x="84086" y="1765"/>
                  </a:lnTo>
                  <a:lnTo>
                    <a:pt x="84099" y="1955"/>
                  </a:lnTo>
                  <a:lnTo>
                    <a:pt x="84112" y="2120"/>
                  </a:lnTo>
                  <a:lnTo>
                    <a:pt x="84162" y="2298"/>
                  </a:lnTo>
                  <a:lnTo>
                    <a:pt x="84226" y="2463"/>
                  </a:lnTo>
                  <a:lnTo>
                    <a:pt x="84289" y="2616"/>
                  </a:lnTo>
                  <a:lnTo>
                    <a:pt x="84480" y="2908"/>
                  </a:lnTo>
                  <a:lnTo>
                    <a:pt x="87236" y="596"/>
                  </a:lnTo>
                  <a:close/>
                </a:path>
                <a:path w="108585" h="239394">
                  <a:moveTo>
                    <a:pt x="91821" y="40246"/>
                  </a:moveTo>
                  <a:lnTo>
                    <a:pt x="91770" y="39890"/>
                  </a:lnTo>
                  <a:lnTo>
                    <a:pt x="91732" y="39725"/>
                  </a:lnTo>
                  <a:lnTo>
                    <a:pt x="91630" y="39471"/>
                  </a:lnTo>
                  <a:lnTo>
                    <a:pt x="91440" y="39179"/>
                  </a:lnTo>
                  <a:lnTo>
                    <a:pt x="91262" y="38976"/>
                  </a:lnTo>
                  <a:lnTo>
                    <a:pt x="91135" y="38874"/>
                  </a:lnTo>
                  <a:lnTo>
                    <a:pt x="90906" y="38722"/>
                  </a:lnTo>
                  <a:lnTo>
                    <a:pt x="90678" y="38595"/>
                  </a:lnTo>
                  <a:lnTo>
                    <a:pt x="90500" y="38544"/>
                  </a:lnTo>
                  <a:lnTo>
                    <a:pt x="90335" y="38519"/>
                  </a:lnTo>
                  <a:lnTo>
                    <a:pt x="90157" y="38481"/>
                  </a:lnTo>
                  <a:lnTo>
                    <a:pt x="89903" y="38481"/>
                  </a:lnTo>
                  <a:lnTo>
                    <a:pt x="89636" y="38519"/>
                  </a:lnTo>
                  <a:lnTo>
                    <a:pt x="88684" y="39103"/>
                  </a:lnTo>
                  <a:lnTo>
                    <a:pt x="88506" y="39293"/>
                  </a:lnTo>
                  <a:lnTo>
                    <a:pt x="91567" y="41160"/>
                  </a:lnTo>
                  <a:lnTo>
                    <a:pt x="91694" y="40932"/>
                  </a:lnTo>
                  <a:lnTo>
                    <a:pt x="91732" y="40767"/>
                  </a:lnTo>
                  <a:lnTo>
                    <a:pt x="91782" y="40589"/>
                  </a:lnTo>
                  <a:lnTo>
                    <a:pt x="91821" y="40246"/>
                  </a:lnTo>
                  <a:close/>
                </a:path>
                <a:path w="108585" h="239394">
                  <a:moveTo>
                    <a:pt x="95021" y="47726"/>
                  </a:moveTo>
                  <a:lnTo>
                    <a:pt x="94970" y="47383"/>
                  </a:lnTo>
                  <a:lnTo>
                    <a:pt x="94919" y="47205"/>
                  </a:lnTo>
                  <a:lnTo>
                    <a:pt x="94869" y="47053"/>
                  </a:lnTo>
                  <a:lnTo>
                    <a:pt x="94640" y="46672"/>
                  </a:lnTo>
                  <a:lnTo>
                    <a:pt x="94462" y="46469"/>
                  </a:lnTo>
                  <a:lnTo>
                    <a:pt x="94335" y="46355"/>
                  </a:lnTo>
                  <a:lnTo>
                    <a:pt x="94195" y="46253"/>
                  </a:lnTo>
                  <a:lnTo>
                    <a:pt x="90017" y="43853"/>
                  </a:lnTo>
                  <a:lnTo>
                    <a:pt x="91567" y="41173"/>
                  </a:lnTo>
                  <a:lnTo>
                    <a:pt x="88468" y="39382"/>
                  </a:lnTo>
                  <a:lnTo>
                    <a:pt x="86918" y="42075"/>
                  </a:lnTo>
                  <a:lnTo>
                    <a:pt x="82816" y="39712"/>
                  </a:lnTo>
                  <a:lnTo>
                    <a:pt x="82588" y="39585"/>
                  </a:lnTo>
                  <a:lnTo>
                    <a:pt x="82423" y="39535"/>
                  </a:lnTo>
                  <a:lnTo>
                    <a:pt x="82257" y="39484"/>
                  </a:lnTo>
                  <a:lnTo>
                    <a:pt x="82080" y="39471"/>
                  </a:lnTo>
                  <a:lnTo>
                    <a:pt x="81902" y="39458"/>
                  </a:lnTo>
                  <a:lnTo>
                    <a:pt x="81724" y="39471"/>
                  </a:lnTo>
                  <a:lnTo>
                    <a:pt x="81546" y="39509"/>
                  </a:lnTo>
                  <a:lnTo>
                    <a:pt x="81381" y="39535"/>
                  </a:lnTo>
                  <a:lnTo>
                    <a:pt x="81216" y="39611"/>
                  </a:lnTo>
                  <a:lnTo>
                    <a:pt x="81064" y="39687"/>
                  </a:lnTo>
                  <a:lnTo>
                    <a:pt x="80911" y="39776"/>
                  </a:lnTo>
                  <a:lnTo>
                    <a:pt x="80772" y="39890"/>
                  </a:lnTo>
                  <a:lnTo>
                    <a:pt x="80645" y="40005"/>
                  </a:lnTo>
                  <a:lnTo>
                    <a:pt x="80530" y="40132"/>
                  </a:lnTo>
                  <a:lnTo>
                    <a:pt x="80416" y="40284"/>
                  </a:lnTo>
                  <a:lnTo>
                    <a:pt x="80340" y="40424"/>
                  </a:lnTo>
                  <a:lnTo>
                    <a:pt x="80264" y="40589"/>
                  </a:lnTo>
                  <a:lnTo>
                    <a:pt x="80213" y="40767"/>
                  </a:lnTo>
                  <a:lnTo>
                    <a:pt x="80162" y="40932"/>
                  </a:lnTo>
                  <a:lnTo>
                    <a:pt x="80137" y="41109"/>
                  </a:lnTo>
                  <a:lnTo>
                    <a:pt x="80137" y="41363"/>
                  </a:lnTo>
                  <a:lnTo>
                    <a:pt x="80187" y="41630"/>
                  </a:lnTo>
                  <a:lnTo>
                    <a:pt x="80518" y="42341"/>
                  </a:lnTo>
                  <a:lnTo>
                    <a:pt x="80695" y="42545"/>
                  </a:lnTo>
                  <a:lnTo>
                    <a:pt x="80822" y="42659"/>
                  </a:lnTo>
                  <a:lnTo>
                    <a:pt x="80962" y="42760"/>
                  </a:lnTo>
                  <a:lnTo>
                    <a:pt x="85128" y="45173"/>
                  </a:lnTo>
                  <a:lnTo>
                    <a:pt x="81508" y="51447"/>
                  </a:lnTo>
                  <a:lnTo>
                    <a:pt x="66662" y="36093"/>
                  </a:lnTo>
                  <a:lnTo>
                    <a:pt x="66395" y="35864"/>
                  </a:lnTo>
                  <a:lnTo>
                    <a:pt x="66167" y="35725"/>
                  </a:lnTo>
                  <a:lnTo>
                    <a:pt x="66014" y="35661"/>
                  </a:lnTo>
                  <a:lnTo>
                    <a:pt x="65824" y="35610"/>
                  </a:lnTo>
                  <a:lnTo>
                    <a:pt x="65493" y="35547"/>
                  </a:lnTo>
                  <a:lnTo>
                    <a:pt x="65316" y="35547"/>
                  </a:lnTo>
                  <a:lnTo>
                    <a:pt x="65138" y="35560"/>
                  </a:lnTo>
                  <a:lnTo>
                    <a:pt x="64960" y="35598"/>
                  </a:lnTo>
                  <a:lnTo>
                    <a:pt x="64795" y="35636"/>
                  </a:lnTo>
                  <a:lnTo>
                    <a:pt x="63906" y="36322"/>
                  </a:lnTo>
                  <a:lnTo>
                    <a:pt x="63690" y="36715"/>
                  </a:lnTo>
                  <a:lnTo>
                    <a:pt x="63639" y="36880"/>
                  </a:lnTo>
                  <a:lnTo>
                    <a:pt x="63601" y="37058"/>
                  </a:lnTo>
                  <a:lnTo>
                    <a:pt x="63588" y="37223"/>
                  </a:lnTo>
                  <a:lnTo>
                    <a:pt x="63588" y="37401"/>
                  </a:lnTo>
                  <a:lnTo>
                    <a:pt x="63601" y="37579"/>
                  </a:lnTo>
                  <a:lnTo>
                    <a:pt x="63627" y="37744"/>
                  </a:lnTo>
                  <a:lnTo>
                    <a:pt x="63677" y="37922"/>
                  </a:lnTo>
                  <a:lnTo>
                    <a:pt x="63741" y="38087"/>
                  </a:lnTo>
                  <a:lnTo>
                    <a:pt x="63817" y="38239"/>
                  </a:lnTo>
                  <a:lnTo>
                    <a:pt x="64020" y="38519"/>
                  </a:lnTo>
                  <a:lnTo>
                    <a:pt x="80479" y="55537"/>
                  </a:lnTo>
                  <a:lnTo>
                    <a:pt x="80632" y="55689"/>
                  </a:lnTo>
                  <a:lnTo>
                    <a:pt x="80772" y="55803"/>
                  </a:lnTo>
                  <a:lnTo>
                    <a:pt x="80899" y="55892"/>
                  </a:lnTo>
                  <a:lnTo>
                    <a:pt x="81038" y="55981"/>
                  </a:lnTo>
                  <a:lnTo>
                    <a:pt x="81267" y="56070"/>
                  </a:lnTo>
                  <a:lnTo>
                    <a:pt x="81470" y="56134"/>
                  </a:lnTo>
                  <a:lnTo>
                    <a:pt x="81699" y="56172"/>
                  </a:lnTo>
                  <a:lnTo>
                    <a:pt x="81902" y="56184"/>
                  </a:lnTo>
                  <a:lnTo>
                    <a:pt x="82181" y="56146"/>
                  </a:lnTo>
                  <a:lnTo>
                    <a:pt x="82321" y="56108"/>
                  </a:lnTo>
                  <a:lnTo>
                    <a:pt x="82448" y="56083"/>
                  </a:lnTo>
                  <a:lnTo>
                    <a:pt x="82588" y="56032"/>
                  </a:lnTo>
                  <a:lnTo>
                    <a:pt x="82740" y="55956"/>
                  </a:lnTo>
                  <a:lnTo>
                    <a:pt x="82905" y="55841"/>
                  </a:lnTo>
                  <a:lnTo>
                    <a:pt x="83121" y="55676"/>
                  </a:lnTo>
                  <a:lnTo>
                    <a:pt x="83273" y="55499"/>
                  </a:lnTo>
                  <a:lnTo>
                    <a:pt x="83375" y="55359"/>
                  </a:lnTo>
                  <a:lnTo>
                    <a:pt x="83515" y="55092"/>
                  </a:lnTo>
                  <a:lnTo>
                    <a:pt x="88214" y="46964"/>
                  </a:lnTo>
                  <a:lnTo>
                    <a:pt x="92316" y="49326"/>
                  </a:lnTo>
                  <a:lnTo>
                    <a:pt x="92722" y="49491"/>
                  </a:lnTo>
                  <a:lnTo>
                    <a:pt x="92900" y="49530"/>
                  </a:lnTo>
                  <a:lnTo>
                    <a:pt x="93243" y="49555"/>
                  </a:lnTo>
                  <a:lnTo>
                    <a:pt x="93764" y="49479"/>
                  </a:lnTo>
                  <a:lnTo>
                    <a:pt x="93929" y="49403"/>
                  </a:lnTo>
                  <a:lnTo>
                    <a:pt x="94081" y="49326"/>
                  </a:lnTo>
                  <a:lnTo>
                    <a:pt x="94234" y="49237"/>
                  </a:lnTo>
                  <a:lnTo>
                    <a:pt x="94373" y="49136"/>
                  </a:lnTo>
                  <a:lnTo>
                    <a:pt x="94513" y="49009"/>
                  </a:lnTo>
                  <a:lnTo>
                    <a:pt x="94729" y="48729"/>
                  </a:lnTo>
                  <a:lnTo>
                    <a:pt x="94818" y="48577"/>
                  </a:lnTo>
                  <a:lnTo>
                    <a:pt x="94881" y="48425"/>
                  </a:lnTo>
                  <a:lnTo>
                    <a:pt x="94983" y="48069"/>
                  </a:lnTo>
                  <a:lnTo>
                    <a:pt x="95008" y="47904"/>
                  </a:lnTo>
                  <a:lnTo>
                    <a:pt x="95021" y="47726"/>
                  </a:lnTo>
                  <a:close/>
                </a:path>
                <a:path w="108585" h="239394">
                  <a:moveTo>
                    <a:pt x="108204" y="24955"/>
                  </a:moveTo>
                  <a:lnTo>
                    <a:pt x="108191" y="24777"/>
                  </a:lnTo>
                  <a:lnTo>
                    <a:pt x="108178" y="24612"/>
                  </a:lnTo>
                  <a:lnTo>
                    <a:pt x="108127" y="24434"/>
                  </a:lnTo>
                  <a:lnTo>
                    <a:pt x="108064" y="24269"/>
                  </a:lnTo>
                  <a:lnTo>
                    <a:pt x="108000" y="24142"/>
                  </a:lnTo>
                  <a:lnTo>
                    <a:pt x="107924" y="24003"/>
                  </a:lnTo>
                  <a:lnTo>
                    <a:pt x="107861" y="23876"/>
                  </a:lnTo>
                  <a:lnTo>
                    <a:pt x="107746" y="23749"/>
                  </a:lnTo>
                  <a:lnTo>
                    <a:pt x="87236" y="609"/>
                  </a:lnTo>
                  <a:lnTo>
                    <a:pt x="84556" y="2997"/>
                  </a:lnTo>
                  <a:lnTo>
                    <a:pt x="101498" y="22110"/>
                  </a:lnTo>
                  <a:lnTo>
                    <a:pt x="76479" y="16979"/>
                  </a:lnTo>
                  <a:lnTo>
                    <a:pt x="76212" y="16954"/>
                  </a:lnTo>
                  <a:lnTo>
                    <a:pt x="76034" y="16954"/>
                  </a:lnTo>
                  <a:lnTo>
                    <a:pt x="75857" y="16967"/>
                  </a:lnTo>
                  <a:lnTo>
                    <a:pt x="75692" y="16992"/>
                  </a:lnTo>
                  <a:lnTo>
                    <a:pt x="75514" y="17043"/>
                  </a:lnTo>
                  <a:lnTo>
                    <a:pt x="75361" y="17119"/>
                  </a:lnTo>
                  <a:lnTo>
                    <a:pt x="75196" y="17208"/>
                  </a:lnTo>
                  <a:lnTo>
                    <a:pt x="75044" y="17284"/>
                  </a:lnTo>
                  <a:lnTo>
                    <a:pt x="74930" y="17411"/>
                  </a:lnTo>
                  <a:lnTo>
                    <a:pt x="74676" y="17665"/>
                  </a:lnTo>
                  <a:lnTo>
                    <a:pt x="74358" y="18389"/>
                  </a:lnTo>
                  <a:lnTo>
                    <a:pt x="74320" y="18643"/>
                  </a:lnTo>
                  <a:lnTo>
                    <a:pt x="74320" y="18821"/>
                  </a:lnTo>
                  <a:lnTo>
                    <a:pt x="74333" y="18999"/>
                  </a:lnTo>
                  <a:lnTo>
                    <a:pt x="74371" y="19177"/>
                  </a:lnTo>
                  <a:lnTo>
                    <a:pt x="74434" y="19342"/>
                  </a:lnTo>
                  <a:lnTo>
                    <a:pt x="74485" y="19507"/>
                  </a:lnTo>
                  <a:lnTo>
                    <a:pt x="74663" y="19799"/>
                  </a:lnTo>
                  <a:lnTo>
                    <a:pt x="74828" y="20002"/>
                  </a:lnTo>
                  <a:lnTo>
                    <a:pt x="75031" y="20180"/>
                  </a:lnTo>
                  <a:lnTo>
                    <a:pt x="75323" y="20358"/>
                  </a:lnTo>
                  <a:lnTo>
                    <a:pt x="75666" y="20485"/>
                  </a:lnTo>
                  <a:lnTo>
                    <a:pt x="105854" y="26657"/>
                  </a:lnTo>
                  <a:lnTo>
                    <a:pt x="105981" y="26682"/>
                  </a:lnTo>
                  <a:lnTo>
                    <a:pt x="106133" y="26708"/>
                  </a:lnTo>
                  <a:lnTo>
                    <a:pt x="106311" y="26720"/>
                  </a:lnTo>
                  <a:lnTo>
                    <a:pt x="106489" y="26720"/>
                  </a:lnTo>
                  <a:lnTo>
                    <a:pt x="106641" y="26720"/>
                  </a:lnTo>
                  <a:lnTo>
                    <a:pt x="106908" y="26670"/>
                  </a:lnTo>
                  <a:lnTo>
                    <a:pt x="107073" y="26606"/>
                  </a:lnTo>
                  <a:lnTo>
                    <a:pt x="107238" y="26530"/>
                  </a:lnTo>
                  <a:lnTo>
                    <a:pt x="107467" y="26377"/>
                  </a:lnTo>
                  <a:lnTo>
                    <a:pt x="107594" y="26276"/>
                  </a:lnTo>
                  <a:lnTo>
                    <a:pt x="107784" y="26098"/>
                  </a:lnTo>
                  <a:lnTo>
                    <a:pt x="107886" y="25958"/>
                  </a:lnTo>
                  <a:lnTo>
                    <a:pt x="107988" y="25793"/>
                  </a:lnTo>
                  <a:lnTo>
                    <a:pt x="108051" y="25628"/>
                  </a:lnTo>
                  <a:lnTo>
                    <a:pt x="108115" y="25476"/>
                  </a:lnTo>
                  <a:lnTo>
                    <a:pt x="108165" y="25298"/>
                  </a:lnTo>
                  <a:lnTo>
                    <a:pt x="108191" y="25133"/>
                  </a:lnTo>
                  <a:lnTo>
                    <a:pt x="108204" y="2495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5964187" y="2438298"/>
              <a:ext cx="626110" cy="415925"/>
            </a:xfrm>
            <a:custGeom>
              <a:avLst/>
              <a:gdLst/>
              <a:ahLst/>
              <a:cxnLst/>
              <a:rect l="l" t="t" r="r" b="b"/>
              <a:pathLst>
                <a:path w="626109" h="415925">
                  <a:moveTo>
                    <a:pt x="3492" y="396976"/>
                  </a:moveTo>
                  <a:lnTo>
                    <a:pt x="3302" y="396773"/>
                  </a:lnTo>
                  <a:lnTo>
                    <a:pt x="3162" y="396671"/>
                  </a:lnTo>
                  <a:lnTo>
                    <a:pt x="3009" y="396595"/>
                  </a:lnTo>
                  <a:lnTo>
                    <a:pt x="2679" y="396443"/>
                  </a:lnTo>
                  <a:lnTo>
                    <a:pt x="2349" y="396379"/>
                  </a:lnTo>
                  <a:lnTo>
                    <a:pt x="2159" y="396367"/>
                  </a:lnTo>
                  <a:lnTo>
                    <a:pt x="1993" y="396379"/>
                  </a:lnTo>
                  <a:lnTo>
                    <a:pt x="1816" y="396392"/>
                  </a:lnTo>
                  <a:lnTo>
                    <a:pt x="1562" y="396455"/>
                  </a:lnTo>
                  <a:lnTo>
                    <a:pt x="1168" y="396646"/>
                  </a:lnTo>
                  <a:lnTo>
                    <a:pt x="1041" y="396748"/>
                  </a:lnTo>
                  <a:lnTo>
                    <a:pt x="889" y="396875"/>
                  </a:lnTo>
                  <a:lnTo>
                    <a:pt x="774" y="397002"/>
                  </a:lnTo>
                  <a:lnTo>
                    <a:pt x="673" y="397129"/>
                  </a:lnTo>
                  <a:lnTo>
                    <a:pt x="533" y="397357"/>
                  </a:lnTo>
                  <a:lnTo>
                    <a:pt x="431" y="397611"/>
                  </a:lnTo>
                  <a:lnTo>
                    <a:pt x="381" y="397776"/>
                  </a:lnTo>
                  <a:lnTo>
                    <a:pt x="355" y="397954"/>
                  </a:lnTo>
                  <a:lnTo>
                    <a:pt x="355" y="398386"/>
                  </a:lnTo>
                  <a:lnTo>
                    <a:pt x="419" y="398653"/>
                  </a:lnTo>
                  <a:lnTo>
                    <a:pt x="584" y="399072"/>
                  </a:lnTo>
                  <a:lnTo>
                    <a:pt x="736" y="399262"/>
                  </a:lnTo>
                  <a:lnTo>
                    <a:pt x="3492" y="396976"/>
                  </a:lnTo>
                  <a:close/>
                </a:path>
                <a:path w="626109" h="415925">
                  <a:moveTo>
                    <a:pt x="8597" y="371665"/>
                  </a:moveTo>
                  <a:lnTo>
                    <a:pt x="8547" y="371309"/>
                  </a:lnTo>
                  <a:lnTo>
                    <a:pt x="8483" y="371132"/>
                  </a:lnTo>
                  <a:lnTo>
                    <a:pt x="8420" y="370979"/>
                  </a:lnTo>
                  <a:lnTo>
                    <a:pt x="8331" y="370827"/>
                  </a:lnTo>
                  <a:lnTo>
                    <a:pt x="8242" y="370674"/>
                  </a:lnTo>
                  <a:lnTo>
                    <a:pt x="8128" y="370547"/>
                  </a:lnTo>
                  <a:lnTo>
                    <a:pt x="8001" y="370420"/>
                  </a:lnTo>
                  <a:lnTo>
                    <a:pt x="7861" y="370319"/>
                  </a:lnTo>
                  <a:lnTo>
                    <a:pt x="7645" y="370166"/>
                  </a:lnTo>
                  <a:lnTo>
                    <a:pt x="5969" y="373341"/>
                  </a:lnTo>
                  <a:lnTo>
                    <a:pt x="6197" y="373443"/>
                  </a:lnTo>
                  <a:lnTo>
                    <a:pt x="6362" y="373494"/>
                  </a:lnTo>
                  <a:lnTo>
                    <a:pt x="6705" y="373545"/>
                  </a:lnTo>
                  <a:lnTo>
                    <a:pt x="6896" y="373545"/>
                  </a:lnTo>
                  <a:lnTo>
                    <a:pt x="7239" y="373494"/>
                  </a:lnTo>
                  <a:lnTo>
                    <a:pt x="7404" y="373443"/>
                  </a:lnTo>
                  <a:lnTo>
                    <a:pt x="7569" y="373380"/>
                  </a:lnTo>
                  <a:lnTo>
                    <a:pt x="7734" y="373291"/>
                  </a:lnTo>
                  <a:lnTo>
                    <a:pt x="7886" y="373189"/>
                  </a:lnTo>
                  <a:lnTo>
                    <a:pt x="8013" y="373087"/>
                  </a:lnTo>
                  <a:lnTo>
                    <a:pt x="8128" y="372948"/>
                  </a:lnTo>
                  <a:lnTo>
                    <a:pt x="8343" y="372681"/>
                  </a:lnTo>
                  <a:lnTo>
                    <a:pt x="8432" y="372516"/>
                  </a:lnTo>
                  <a:lnTo>
                    <a:pt x="8509" y="372275"/>
                  </a:lnTo>
                  <a:lnTo>
                    <a:pt x="8597" y="371843"/>
                  </a:lnTo>
                  <a:lnTo>
                    <a:pt x="8597" y="371665"/>
                  </a:lnTo>
                  <a:close/>
                </a:path>
                <a:path w="626109" h="415925">
                  <a:moveTo>
                    <a:pt x="9486" y="322211"/>
                  </a:moveTo>
                  <a:lnTo>
                    <a:pt x="9258" y="322110"/>
                  </a:lnTo>
                  <a:lnTo>
                    <a:pt x="9080" y="322059"/>
                  </a:lnTo>
                  <a:lnTo>
                    <a:pt x="8915" y="322021"/>
                  </a:lnTo>
                  <a:lnTo>
                    <a:pt x="8737" y="321995"/>
                  </a:lnTo>
                  <a:lnTo>
                    <a:pt x="8559" y="321995"/>
                  </a:lnTo>
                  <a:lnTo>
                    <a:pt x="8382" y="322021"/>
                  </a:lnTo>
                  <a:lnTo>
                    <a:pt x="8216" y="322059"/>
                  </a:lnTo>
                  <a:lnTo>
                    <a:pt x="7874" y="322160"/>
                  </a:lnTo>
                  <a:lnTo>
                    <a:pt x="7721" y="322249"/>
                  </a:lnTo>
                  <a:lnTo>
                    <a:pt x="7569" y="322338"/>
                  </a:lnTo>
                  <a:lnTo>
                    <a:pt x="7442" y="322453"/>
                  </a:lnTo>
                  <a:lnTo>
                    <a:pt x="7315" y="322580"/>
                  </a:lnTo>
                  <a:lnTo>
                    <a:pt x="7200" y="322719"/>
                  </a:lnTo>
                  <a:lnTo>
                    <a:pt x="7023" y="323011"/>
                  </a:lnTo>
                  <a:lnTo>
                    <a:pt x="6921" y="323265"/>
                  </a:lnTo>
                  <a:lnTo>
                    <a:pt x="6858" y="323519"/>
                  </a:lnTo>
                  <a:lnTo>
                    <a:pt x="6845" y="323697"/>
                  </a:lnTo>
                  <a:lnTo>
                    <a:pt x="6845" y="323875"/>
                  </a:lnTo>
                  <a:lnTo>
                    <a:pt x="6858" y="324053"/>
                  </a:lnTo>
                  <a:lnTo>
                    <a:pt x="6896" y="324218"/>
                  </a:lnTo>
                  <a:lnTo>
                    <a:pt x="6959" y="324396"/>
                  </a:lnTo>
                  <a:lnTo>
                    <a:pt x="7010" y="324561"/>
                  </a:lnTo>
                  <a:lnTo>
                    <a:pt x="7188" y="324853"/>
                  </a:lnTo>
                  <a:lnTo>
                    <a:pt x="7302" y="324993"/>
                  </a:lnTo>
                  <a:lnTo>
                    <a:pt x="7429" y="325120"/>
                  </a:lnTo>
                  <a:lnTo>
                    <a:pt x="7556" y="325234"/>
                  </a:lnTo>
                  <a:lnTo>
                    <a:pt x="7708" y="325323"/>
                  </a:lnTo>
                  <a:lnTo>
                    <a:pt x="9486" y="322211"/>
                  </a:lnTo>
                  <a:close/>
                </a:path>
                <a:path w="626109" h="415925">
                  <a:moveTo>
                    <a:pt x="10769" y="396189"/>
                  </a:moveTo>
                  <a:lnTo>
                    <a:pt x="10502" y="396163"/>
                  </a:lnTo>
                  <a:lnTo>
                    <a:pt x="10337" y="396163"/>
                  </a:lnTo>
                  <a:lnTo>
                    <a:pt x="8661" y="397916"/>
                  </a:lnTo>
                  <a:lnTo>
                    <a:pt x="8661" y="398094"/>
                  </a:lnTo>
                  <a:lnTo>
                    <a:pt x="8686" y="398272"/>
                  </a:lnTo>
                  <a:lnTo>
                    <a:pt x="8724" y="398449"/>
                  </a:lnTo>
                  <a:lnTo>
                    <a:pt x="8826" y="398691"/>
                  </a:lnTo>
                  <a:lnTo>
                    <a:pt x="8940" y="398932"/>
                  </a:lnTo>
                  <a:lnTo>
                    <a:pt x="9042" y="399059"/>
                  </a:lnTo>
                  <a:lnTo>
                    <a:pt x="9169" y="399199"/>
                  </a:lnTo>
                  <a:lnTo>
                    <a:pt x="9423" y="399440"/>
                  </a:lnTo>
                  <a:lnTo>
                    <a:pt x="9575" y="399516"/>
                  </a:lnTo>
                  <a:lnTo>
                    <a:pt x="9728" y="399605"/>
                  </a:lnTo>
                  <a:lnTo>
                    <a:pt x="10058" y="399719"/>
                  </a:lnTo>
                  <a:lnTo>
                    <a:pt x="10769" y="396189"/>
                  </a:lnTo>
                  <a:close/>
                </a:path>
                <a:path w="626109" h="415925">
                  <a:moveTo>
                    <a:pt x="17729" y="413677"/>
                  </a:moveTo>
                  <a:lnTo>
                    <a:pt x="17437" y="412864"/>
                  </a:lnTo>
                  <a:lnTo>
                    <a:pt x="17348" y="412711"/>
                  </a:lnTo>
                  <a:lnTo>
                    <a:pt x="3492" y="396989"/>
                  </a:lnTo>
                  <a:lnTo>
                    <a:pt x="800" y="399351"/>
                  </a:lnTo>
                  <a:lnTo>
                    <a:pt x="14579" y="415010"/>
                  </a:lnTo>
                  <a:lnTo>
                    <a:pt x="14782" y="415201"/>
                  </a:lnTo>
                  <a:lnTo>
                    <a:pt x="14909" y="415315"/>
                  </a:lnTo>
                  <a:lnTo>
                    <a:pt x="15074" y="415391"/>
                  </a:lnTo>
                  <a:lnTo>
                    <a:pt x="15392" y="415544"/>
                  </a:lnTo>
                  <a:lnTo>
                    <a:pt x="15557" y="415569"/>
                  </a:lnTo>
                  <a:lnTo>
                    <a:pt x="15735" y="415607"/>
                  </a:lnTo>
                  <a:lnTo>
                    <a:pt x="15913" y="415620"/>
                  </a:lnTo>
                  <a:lnTo>
                    <a:pt x="16078" y="415607"/>
                  </a:lnTo>
                  <a:lnTo>
                    <a:pt x="16268" y="415594"/>
                  </a:lnTo>
                  <a:lnTo>
                    <a:pt x="16433" y="415556"/>
                  </a:lnTo>
                  <a:lnTo>
                    <a:pt x="16598" y="415493"/>
                  </a:lnTo>
                  <a:lnTo>
                    <a:pt x="16751" y="415417"/>
                  </a:lnTo>
                  <a:lnTo>
                    <a:pt x="16903" y="415340"/>
                  </a:lnTo>
                  <a:lnTo>
                    <a:pt x="17043" y="415226"/>
                  </a:lnTo>
                  <a:lnTo>
                    <a:pt x="17310" y="414985"/>
                  </a:lnTo>
                  <a:lnTo>
                    <a:pt x="17411" y="414858"/>
                  </a:lnTo>
                  <a:lnTo>
                    <a:pt x="17513" y="414693"/>
                  </a:lnTo>
                  <a:lnTo>
                    <a:pt x="17653" y="414375"/>
                  </a:lnTo>
                  <a:lnTo>
                    <a:pt x="17691" y="414197"/>
                  </a:lnTo>
                  <a:lnTo>
                    <a:pt x="17729" y="413931"/>
                  </a:lnTo>
                  <a:lnTo>
                    <a:pt x="17729" y="413677"/>
                  </a:lnTo>
                  <a:close/>
                </a:path>
                <a:path w="626109" h="415925">
                  <a:moveTo>
                    <a:pt x="25374" y="407708"/>
                  </a:moveTo>
                  <a:lnTo>
                    <a:pt x="25349" y="406946"/>
                  </a:lnTo>
                  <a:lnTo>
                    <a:pt x="25273" y="406184"/>
                  </a:lnTo>
                  <a:lnTo>
                    <a:pt x="25171" y="405803"/>
                  </a:lnTo>
                  <a:lnTo>
                    <a:pt x="25095" y="405434"/>
                  </a:lnTo>
                  <a:lnTo>
                    <a:pt x="24853" y="404698"/>
                  </a:lnTo>
                  <a:lnTo>
                    <a:pt x="24549" y="403999"/>
                  </a:lnTo>
                  <a:lnTo>
                    <a:pt x="24168" y="403326"/>
                  </a:lnTo>
                  <a:lnTo>
                    <a:pt x="23939" y="403009"/>
                  </a:lnTo>
                  <a:lnTo>
                    <a:pt x="23736" y="402678"/>
                  </a:lnTo>
                  <a:lnTo>
                    <a:pt x="23215" y="402107"/>
                  </a:lnTo>
                  <a:lnTo>
                    <a:pt x="22682" y="401574"/>
                  </a:lnTo>
                  <a:lnTo>
                    <a:pt x="22072" y="401104"/>
                  </a:lnTo>
                  <a:lnTo>
                    <a:pt x="21590" y="400812"/>
                  </a:lnTo>
                  <a:lnTo>
                    <a:pt x="21450" y="400710"/>
                  </a:lnTo>
                  <a:lnTo>
                    <a:pt x="21323" y="400646"/>
                  </a:lnTo>
                  <a:lnTo>
                    <a:pt x="20955" y="401307"/>
                  </a:lnTo>
                  <a:lnTo>
                    <a:pt x="21323" y="400634"/>
                  </a:lnTo>
                  <a:lnTo>
                    <a:pt x="21094" y="400532"/>
                  </a:lnTo>
                  <a:lnTo>
                    <a:pt x="20916" y="400481"/>
                  </a:lnTo>
                  <a:lnTo>
                    <a:pt x="20751" y="400443"/>
                  </a:lnTo>
                  <a:lnTo>
                    <a:pt x="20574" y="400431"/>
                  </a:lnTo>
                  <a:lnTo>
                    <a:pt x="20383" y="400418"/>
                  </a:lnTo>
                  <a:lnTo>
                    <a:pt x="20040" y="400469"/>
                  </a:lnTo>
                  <a:lnTo>
                    <a:pt x="19862" y="400519"/>
                  </a:lnTo>
                  <a:lnTo>
                    <a:pt x="19710" y="400570"/>
                  </a:lnTo>
                  <a:lnTo>
                    <a:pt x="19558" y="400672"/>
                  </a:lnTo>
                  <a:lnTo>
                    <a:pt x="19405" y="400748"/>
                  </a:lnTo>
                  <a:lnTo>
                    <a:pt x="19151" y="401002"/>
                  </a:lnTo>
                  <a:lnTo>
                    <a:pt x="19024" y="401116"/>
                  </a:lnTo>
                  <a:lnTo>
                    <a:pt x="18935" y="401269"/>
                  </a:lnTo>
                  <a:lnTo>
                    <a:pt x="18846" y="401421"/>
                  </a:lnTo>
                  <a:lnTo>
                    <a:pt x="18783" y="401574"/>
                  </a:lnTo>
                  <a:lnTo>
                    <a:pt x="18719" y="401751"/>
                  </a:lnTo>
                  <a:lnTo>
                    <a:pt x="18681" y="401929"/>
                  </a:lnTo>
                  <a:lnTo>
                    <a:pt x="18656" y="402094"/>
                  </a:lnTo>
                  <a:lnTo>
                    <a:pt x="18656" y="402285"/>
                  </a:lnTo>
                  <a:lnTo>
                    <a:pt x="18910" y="403110"/>
                  </a:lnTo>
                  <a:lnTo>
                    <a:pt x="18999" y="403263"/>
                  </a:lnTo>
                  <a:lnTo>
                    <a:pt x="19113" y="403402"/>
                  </a:lnTo>
                  <a:lnTo>
                    <a:pt x="19240" y="403529"/>
                  </a:lnTo>
                  <a:lnTo>
                    <a:pt x="19367" y="403644"/>
                  </a:lnTo>
                  <a:lnTo>
                    <a:pt x="19519" y="403745"/>
                  </a:lnTo>
                  <a:lnTo>
                    <a:pt x="19824" y="403910"/>
                  </a:lnTo>
                  <a:lnTo>
                    <a:pt x="20332" y="404291"/>
                  </a:lnTo>
                  <a:lnTo>
                    <a:pt x="21793" y="407619"/>
                  </a:lnTo>
                  <a:lnTo>
                    <a:pt x="21755" y="408012"/>
                  </a:lnTo>
                  <a:lnTo>
                    <a:pt x="21717" y="408228"/>
                  </a:lnTo>
                  <a:lnTo>
                    <a:pt x="21691" y="408495"/>
                  </a:lnTo>
                  <a:lnTo>
                    <a:pt x="21704" y="408660"/>
                  </a:lnTo>
                  <a:lnTo>
                    <a:pt x="21717" y="408838"/>
                  </a:lnTo>
                  <a:lnTo>
                    <a:pt x="22250" y="409829"/>
                  </a:lnTo>
                  <a:lnTo>
                    <a:pt x="22453" y="410006"/>
                  </a:lnTo>
                  <a:lnTo>
                    <a:pt x="22593" y="410095"/>
                  </a:lnTo>
                  <a:lnTo>
                    <a:pt x="22758" y="410171"/>
                  </a:lnTo>
                  <a:lnTo>
                    <a:pt x="22923" y="410235"/>
                  </a:lnTo>
                  <a:lnTo>
                    <a:pt x="23075" y="410286"/>
                  </a:lnTo>
                  <a:lnTo>
                    <a:pt x="23253" y="410311"/>
                  </a:lnTo>
                  <a:lnTo>
                    <a:pt x="23431" y="410337"/>
                  </a:lnTo>
                  <a:lnTo>
                    <a:pt x="23609" y="410324"/>
                  </a:lnTo>
                  <a:lnTo>
                    <a:pt x="23787" y="410311"/>
                  </a:lnTo>
                  <a:lnTo>
                    <a:pt x="24206" y="410184"/>
                  </a:lnTo>
                  <a:lnTo>
                    <a:pt x="24447" y="410057"/>
                  </a:lnTo>
                  <a:lnTo>
                    <a:pt x="24587" y="409968"/>
                  </a:lnTo>
                  <a:lnTo>
                    <a:pt x="24726" y="409829"/>
                  </a:lnTo>
                  <a:lnTo>
                    <a:pt x="24955" y="409587"/>
                  </a:lnTo>
                  <a:lnTo>
                    <a:pt x="25133" y="409270"/>
                  </a:lnTo>
                  <a:lnTo>
                    <a:pt x="25247" y="408940"/>
                  </a:lnTo>
                  <a:lnTo>
                    <a:pt x="25323" y="408482"/>
                  </a:lnTo>
                  <a:lnTo>
                    <a:pt x="25374" y="407708"/>
                  </a:lnTo>
                  <a:close/>
                </a:path>
                <a:path w="626109" h="415925">
                  <a:moveTo>
                    <a:pt x="29019" y="387197"/>
                  </a:moveTo>
                  <a:lnTo>
                    <a:pt x="28994" y="387019"/>
                  </a:lnTo>
                  <a:lnTo>
                    <a:pt x="28956" y="386842"/>
                  </a:lnTo>
                  <a:lnTo>
                    <a:pt x="28905" y="386676"/>
                  </a:lnTo>
                  <a:lnTo>
                    <a:pt x="28841" y="386511"/>
                  </a:lnTo>
                  <a:lnTo>
                    <a:pt x="28740" y="386346"/>
                  </a:lnTo>
                  <a:lnTo>
                    <a:pt x="28651" y="386207"/>
                  </a:lnTo>
                  <a:lnTo>
                    <a:pt x="28511" y="386080"/>
                  </a:lnTo>
                  <a:lnTo>
                    <a:pt x="28295" y="385889"/>
                  </a:lnTo>
                  <a:lnTo>
                    <a:pt x="28117" y="385762"/>
                  </a:lnTo>
                  <a:lnTo>
                    <a:pt x="27965" y="385673"/>
                  </a:lnTo>
                  <a:lnTo>
                    <a:pt x="27800" y="385635"/>
                  </a:lnTo>
                  <a:lnTo>
                    <a:pt x="27622" y="385559"/>
                  </a:lnTo>
                  <a:lnTo>
                    <a:pt x="26035" y="385292"/>
                  </a:lnTo>
                  <a:lnTo>
                    <a:pt x="25857" y="385241"/>
                  </a:lnTo>
                  <a:lnTo>
                    <a:pt x="25666" y="385229"/>
                  </a:lnTo>
                  <a:lnTo>
                    <a:pt x="25501" y="385241"/>
                  </a:lnTo>
                  <a:lnTo>
                    <a:pt x="25234" y="385279"/>
                  </a:lnTo>
                  <a:lnTo>
                    <a:pt x="24892" y="385381"/>
                  </a:lnTo>
                  <a:lnTo>
                    <a:pt x="24663" y="385508"/>
                  </a:lnTo>
                  <a:lnTo>
                    <a:pt x="24523" y="385610"/>
                  </a:lnTo>
                  <a:lnTo>
                    <a:pt x="24384" y="385724"/>
                  </a:lnTo>
                  <a:lnTo>
                    <a:pt x="24269" y="385864"/>
                  </a:lnTo>
                  <a:lnTo>
                    <a:pt x="24155" y="385991"/>
                  </a:lnTo>
                  <a:lnTo>
                    <a:pt x="24053" y="386143"/>
                  </a:lnTo>
                  <a:lnTo>
                    <a:pt x="23990" y="386295"/>
                  </a:lnTo>
                  <a:lnTo>
                    <a:pt x="23914" y="386461"/>
                  </a:lnTo>
                  <a:lnTo>
                    <a:pt x="23863" y="386626"/>
                  </a:lnTo>
                  <a:lnTo>
                    <a:pt x="23583" y="388226"/>
                  </a:lnTo>
                  <a:lnTo>
                    <a:pt x="23558" y="388404"/>
                  </a:lnTo>
                  <a:lnTo>
                    <a:pt x="23545" y="388581"/>
                  </a:lnTo>
                  <a:lnTo>
                    <a:pt x="23545" y="388759"/>
                  </a:lnTo>
                  <a:lnTo>
                    <a:pt x="23571" y="388937"/>
                  </a:lnTo>
                  <a:lnTo>
                    <a:pt x="23609" y="389115"/>
                  </a:lnTo>
                  <a:lnTo>
                    <a:pt x="23685" y="389356"/>
                  </a:lnTo>
                  <a:lnTo>
                    <a:pt x="23825" y="389610"/>
                  </a:lnTo>
                  <a:lnTo>
                    <a:pt x="23914" y="389737"/>
                  </a:lnTo>
                  <a:lnTo>
                    <a:pt x="24028" y="389864"/>
                  </a:lnTo>
                  <a:lnTo>
                    <a:pt x="24295" y="390105"/>
                  </a:lnTo>
                  <a:lnTo>
                    <a:pt x="24447" y="390194"/>
                  </a:lnTo>
                  <a:lnTo>
                    <a:pt x="24599" y="390271"/>
                  </a:lnTo>
                  <a:lnTo>
                    <a:pt x="24815" y="390347"/>
                  </a:lnTo>
                  <a:lnTo>
                    <a:pt x="24980" y="390398"/>
                  </a:lnTo>
                  <a:lnTo>
                    <a:pt x="26504" y="390677"/>
                  </a:lnTo>
                  <a:lnTo>
                    <a:pt x="26708" y="390702"/>
                  </a:lnTo>
                  <a:lnTo>
                    <a:pt x="26885" y="390715"/>
                  </a:lnTo>
                  <a:lnTo>
                    <a:pt x="27051" y="390715"/>
                  </a:lnTo>
                  <a:lnTo>
                    <a:pt x="27330" y="390677"/>
                  </a:lnTo>
                  <a:lnTo>
                    <a:pt x="27673" y="390563"/>
                  </a:lnTo>
                  <a:lnTo>
                    <a:pt x="27901" y="390448"/>
                  </a:lnTo>
                  <a:lnTo>
                    <a:pt x="28041" y="390347"/>
                  </a:lnTo>
                  <a:lnTo>
                    <a:pt x="28181" y="390232"/>
                  </a:lnTo>
                  <a:lnTo>
                    <a:pt x="28409" y="389966"/>
                  </a:lnTo>
                  <a:lnTo>
                    <a:pt x="28498" y="389813"/>
                  </a:lnTo>
                  <a:lnTo>
                    <a:pt x="28587" y="389661"/>
                  </a:lnTo>
                  <a:lnTo>
                    <a:pt x="28625" y="389496"/>
                  </a:lnTo>
                  <a:lnTo>
                    <a:pt x="28689" y="389331"/>
                  </a:lnTo>
                  <a:lnTo>
                    <a:pt x="28727" y="389153"/>
                  </a:lnTo>
                  <a:lnTo>
                    <a:pt x="28981" y="387629"/>
                  </a:lnTo>
                  <a:lnTo>
                    <a:pt x="29019" y="387362"/>
                  </a:lnTo>
                  <a:lnTo>
                    <a:pt x="29019" y="387197"/>
                  </a:lnTo>
                  <a:close/>
                </a:path>
                <a:path w="626109" h="415925">
                  <a:moveTo>
                    <a:pt x="33883" y="359537"/>
                  </a:moveTo>
                  <a:lnTo>
                    <a:pt x="33337" y="358381"/>
                  </a:lnTo>
                  <a:lnTo>
                    <a:pt x="33058" y="358152"/>
                  </a:lnTo>
                  <a:lnTo>
                    <a:pt x="32677" y="357962"/>
                  </a:lnTo>
                  <a:lnTo>
                    <a:pt x="32499" y="357924"/>
                  </a:lnTo>
                  <a:lnTo>
                    <a:pt x="32321" y="357886"/>
                  </a:lnTo>
                  <a:lnTo>
                    <a:pt x="32156" y="357873"/>
                  </a:lnTo>
                  <a:lnTo>
                    <a:pt x="31978" y="357873"/>
                  </a:lnTo>
                  <a:lnTo>
                    <a:pt x="31800" y="357898"/>
                  </a:lnTo>
                  <a:lnTo>
                    <a:pt x="31623" y="357936"/>
                  </a:lnTo>
                  <a:lnTo>
                    <a:pt x="31305" y="358063"/>
                  </a:lnTo>
                  <a:lnTo>
                    <a:pt x="31140" y="358152"/>
                  </a:lnTo>
                  <a:lnTo>
                    <a:pt x="31000" y="358241"/>
                  </a:lnTo>
                  <a:lnTo>
                    <a:pt x="30810" y="358419"/>
                  </a:lnTo>
                  <a:lnTo>
                    <a:pt x="30632" y="358622"/>
                  </a:lnTo>
                  <a:lnTo>
                    <a:pt x="30543" y="358775"/>
                  </a:lnTo>
                  <a:lnTo>
                    <a:pt x="30429" y="359016"/>
                  </a:lnTo>
                  <a:lnTo>
                    <a:pt x="30353" y="359270"/>
                  </a:lnTo>
                  <a:lnTo>
                    <a:pt x="28168" y="371602"/>
                  </a:lnTo>
                  <a:lnTo>
                    <a:pt x="17119" y="358254"/>
                  </a:lnTo>
                  <a:lnTo>
                    <a:pt x="17005" y="358101"/>
                  </a:lnTo>
                  <a:lnTo>
                    <a:pt x="16852" y="357847"/>
                  </a:lnTo>
                  <a:lnTo>
                    <a:pt x="16256" y="357124"/>
                  </a:lnTo>
                  <a:lnTo>
                    <a:pt x="15913" y="356793"/>
                  </a:lnTo>
                  <a:lnTo>
                    <a:pt x="15582" y="356438"/>
                  </a:lnTo>
                  <a:lnTo>
                    <a:pt x="10744" y="354088"/>
                  </a:lnTo>
                  <a:lnTo>
                    <a:pt x="10312" y="353999"/>
                  </a:lnTo>
                  <a:lnTo>
                    <a:pt x="9410" y="353936"/>
                  </a:lnTo>
                  <a:lnTo>
                    <a:pt x="8966" y="353961"/>
                  </a:lnTo>
                  <a:lnTo>
                    <a:pt x="8509" y="353961"/>
                  </a:lnTo>
                  <a:lnTo>
                    <a:pt x="190" y="361403"/>
                  </a:lnTo>
                  <a:lnTo>
                    <a:pt x="152" y="361581"/>
                  </a:lnTo>
                  <a:lnTo>
                    <a:pt x="63" y="362013"/>
                  </a:lnTo>
                  <a:lnTo>
                    <a:pt x="0" y="363131"/>
                  </a:lnTo>
                  <a:lnTo>
                    <a:pt x="12" y="364236"/>
                  </a:lnTo>
                  <a:lnTo>
                    <a:pt x="139" y="365315"/>
                  </a:lnTo>
                  <a:lnTo>
                    <a:pt x="5956" y="373329"/>
                  </a:lnTo>
                  <a:lnTo>
                    <a:pt x="7632" y="370166"/>
                  </a:lnTo>
                  <a:lnTo>
                    <a:pt x="7493" y="370116"/>
                  </a:lnTo>
                  <a:lnTo>
                    <a:pt x="6794" y="369671"/>
                  </a:lnTo>
                  <a:lnTo>
                    <a:pt x="3581" y="363232"/>
                  </a:lnTo>
                  <a:lnTo>
                    <a:pt x="3632" y="362470"/>
                  </a:lnTo>
                  <a:lnTo>
                    <a:pt x="3670" y="362216"/>
                  </a:lnTo>
                  <a:lnTo>
                    <a:pt x="3721" y="362026"/>
                  </a:lnTo>
                  <a:lnTo>
                    <a:pt x="3746" y="361835"/>
                  </a:lnTo>
                  <a:lnTo>
                    <a:pt x="5156" y="359257"/>
                  </a:lnTo>
                  <a:lnTo>
                    <a:pt x="5346" y="359041"/>
                  </a:lnTo>
                  <a:lnTo>
                    <a:pt x="8763" y="357530"/>
                  </a:lnTo>
                  <a:lnTo>
                    <a:pt x="9321" y="357530"/>
                  </a:lnTo>
                  <a:lnTo>
                    <a:pt x="9855" y="357568"/>
                  </a:lnTo>
                  <a:lnTo>
                    <a:pt x="10007" y="357606"/>
                  </a:lnTo>
                  <a:lnTo>
                    <a:pt x="10210" y="357644"/>
                  </a:lnTo>
                  <a:lnTo>
                    <a:pt x="10553" y="357682"/>
                  </a:lnTo>
                  <a:lnTo>
                    <a:pt x="11125" y="357860"/>
                  </a:lnTo>
                  <a:lnTo>
                    <a:pt x="11404" y="357987"/>
                  </a:lnTo>
                  <a:lnTo>
                    <a:pt x="11684" y="358089"/>
                  </a:lnTo>
                  <a:lnTo>
                    <a:pt x="14135" y="360235"/>
                  </a:lnTo>
                  <a:lnTo>
                    <a:pt x="14300" y="360464"/>
                  </a:lnTo>
                  <a:lnTo>
                    <a:pt x="27813" y="376783"/>
                  </a:lnTo>
                  <a:lnTo>
                    <a:pt x="27940" y="376923"/>
                  </a:lnTo>
                  <a:lnTo>
                    <a:pt x="28092" y="377075"/>
                  </a:lnTo>
                  <a:lnTo>
                    <a:pt x="28295" y="377228"/>
                  </a:lnTo>
                  <a:lnTo>
                    <a:pt x="28536" y="377355"/>
                  </a:lnTo>
                  <a:lnTo>
                    <a:pt x="28663" y="377405"/>
                  </a:lnTo>
                  <a:lnTo>
                    <a:pt x="28867" y="377469"/>
                  </a:lnTo>
                  <a:lnTo>
                    <a:pt x="29032" y="377507"/>
                  </a:lnTo>
                  <a:lnTo>
                    <a:pt x="29387" y="377507"/>
                  </a:lnTo>
                  <a:lnTo>
                    <a:pt x="29540" y="377494"/>
                  </a:lnTo>
                  <a:lnTo>
                    <a:pt x="29667" y="377469"/>
                  </a:lnTo>
                  <a:lnTo>
                    <a:pt x="29806" y="377431"/>
                  </a:lnTo>
                  <a:lnTo>
                    <a:pt x="29933" y="377380"/>
                  </a:lnTo>
                  <a:lnTo>
                    <a:pt x="30060" y="377329"/>
                  </a:lnTo>
                  <a:lnTo>
                    <a:pt x="30200" y="377253"/>
                  </a:lnTo>
                  <a:lnTo>
                    <a:pt x="30365" y="377139"/>
                  </a:lnTo>
                  <a:lnTo>
                    <a:pt x="30505" y="377012"/>
                  </a:lnTo>
                  <a:lnTo>
                    <a:pt x="30619" y="376885"/>
                  </a:lnTo>
                  <a:lnTo>
                    <a:pt x="30734" y="376758"/>
                  </a:lnTo>
                  <a:lnTo>
                    <a:pt x="30810" y="376618"/>
                  </a:lnTo>
                  <a:lnTo>
                    <a:pt x="30911" y="376453"/>
                  </a:lnTo>
                  <a:lnTo>
                    <a:pt x="30988" y="376237"/>
                  </a:lnTo>
                  <a:lnTo>
                    <a:pt x="31038" y="376034"/>
                  </a:lnTo>
                  <a:lnTo>
                    <a:pt x="31064" y="375881"/>
                  </a:lnTo>
                  <a:lnTo>
                    <a:pt x="33858" y="359981"/>
                  </a:lnTo>
                  <a:lnTo>
                    <a:pt x="33883" y="359537"/>
                  </a:lnTo>
                  <a:close/>
                </a:path>
                <a:path w="626109" h="415925">
                  <a:moveTo>
                    <a:pt x="37630" y="338442"/>
                  </a:moveTo>
                  <a:lnTo>
                    <a:pt x="37617" y="338264"/>
                  </a:lnTo>
                  <a:lnTo>
                    <a:pt x="37579" y="338086"/>
                  </a:lnTo>
                  <a:lnTo>
                    <a:pt x="37515" y="337921"/>
                  </a:lnTo>
                  <a:lnTo>
                    <a:pt x="37452" y="337756"/>
                  </a:lnTo>
                  <a:lnTo>
                    <a:pt x="37376" y="337591"/>
                  </a:lnTo>
                  <a:lnTo>
                    <a:pt x="37274" y="337451"/>
                  </a:lnTo>
                  <a:lnTo>
                    <a:pt x="37172" y="337312"/>
                  </a:lnTo>
                  <a:lnTo>
                    <a:pt x="37045" y="337197"/>
                  </a:lnTo>
                  <a:lnTo>
                    <a:pt x="36918" y="337121"/>
                  </a:lnTo>
                  <a:lnTo>
                    <a:pt x="36766" y="336981"/>
                  </a:lnTo>
                  <a:lnTo>
                    <a:pt x="36588" y="336892"/>
                  </a:lnTo>
                  <a:lnTo>
                    <a:pt x="9499" y="322211"/>
                  </a:lnTo>
                  <a:lnTo>
                    <a:pt x="7797" y="325374"/>
                  </a:lnTo>
                  <a:lnTo>
                    <a:pt x="30251" y="337540"/>
                  </a:lnTo>
                  <a:lnTo>
                    <a:pt x="4991" y="341274"/>
                  </a:lnTo>
                  <a:lnTo>
                    <a:pt x="4724" y="341337"/>
                  </a:lnTo>
                  <a:lnTo>
                    <a:pt x="4559" y="341388"/>
                  </a:lnTo>
                  <a:lnTo>
                    <a:pt x="4394" y="341477"/>
                  </a:lnTo>
                  <a:lnTo>
                    <a:pt x="4254" y="341566"/>
                  </a:lnTo>
                  <a:lnTo>
                    <a:pt x="4114" y="341668"/>
                  </a:lnTo>
                  <a:lnTo>
                    <a:pt x="3860" y="341922"/>
                  </a:lnTo>
                  <a:lnTo>
                    <a:pt x="3657" y="342214"/>
                  </a:lnTo>
                  <a:lnTo>
                    <a:pt x="3594" y="342366"/>
                  </a:lnTo>
                  <a:lnTo>
                    <a:pt x="3530" y="342544"/>
                  </a:lnTo>
                  <a:lnTo>
                    <a:pt x="3492" y="342709"/>
                  </a:lnTo>
                  <a:lnTo>
                    <a:pt x="3467" y="342887"/>
                  </a:lnTo>
                  <a:lnTo>
                    <a:pt x="3467" y="343230"/>
                  </a:lnTo>
                  <a:lnTo>
                    <a:pt x="3530" y="343585"/>
                  </a:lnTo>
                  <a:lnTo>
                    <a:pt x="3594" y="343738"/>
                  </a:lnTo>
                  <a:lnTo>
                    <a:pt x="3657" y="343903"/>
                  </a:lnTo>
                  <a:lnTo>
                    <a:pt x="3860" y="344195"/>
                  </a:lnTo>
                  <a:lnTo>
                    <a:pt x="4178" y="344500"/>
                  </a:lnTo>
                  <a:lnTo>
                    <a:pt x="4394" y="344627"/>
                  </a:lnTo>
                  <a:lnTo>
                    <a:pt x="4559" y="344716"/>
                  </a:lnTo>
                  <a:lnTo>
                    <a:pt x="4902" y="344817"/>
                  </a:lnTo>
                  <a:lnTo>
                    <a:pt x="5067" y="344843"/>
                  </a:lnTo>
                  <a:lnTo>
                    <a:pt x="5422" y="344843"/>
                  </a:lnTo>
                  <a:lnTo>
                    <a:pt x="36690" y="340093"/>
                  </a:lnTo>
                  <a:lnTo>
                    <a:pt x="36817" y="340017"/>
                  </a:lnTo>
                  <a:lnTo>
                    <a:pt x="36957" y="339902"/>
                  </a:lnTo>
                  <a:lnTo>
                    <a:pt x="37084" y="339788"/>
                  </a:lnTo>
                  <a:lnTo>
                    <a:pt x="37223" y="339661"/>
                  </a:lnTo>
                  <a:lnTo>
                    <a:pt x="37363" y="339445"/>
                  </a:lnTo>
                  <a:lnTo>
                    <a:pt x="37439" y="339293"/>
                  </a:lnTo>
                  <a:lnTo>
                    <a:pt x="37515" y="339140"/>
                  </a:lnTo>
                  <a:lnTo>
                    <a:pt x="37566" y="338975"/>
                  </a:lnTo>
                  <a:lnTo>
                    <a:pt x="37604" y="338797"/>
                  </a:lnTo>
                  <a:lnTo>
                    <a:pt x="37617" y="338620"/>
                  </a:lnTo>
                  <a:lnTo>
                    <a:pt x="37630" y="338442"/>
                  </a:lnTo>
                  <a:close/>
                </a:path>
                <a:path w="626109" h="415925">
                  <a:moveTo>
                    <a:pt x="580910" y="1816"/>
                  </a:moveTo>
                  <a:lnTo>
                    <a:pt x="580898" y="1651"/>
                  </a:lnTo>
                  <a:lnTo>
                    <a:pt x="580872" y="1473"/>
                  </a:lnTo>
                  <a:lnTo>
                    <a:pt x="580834" y="1308"/>
                  </a:lnTo>
                  <a:lnTo>
                    <a:pt x="580771" y="1130"/>
                  </a:lnTo>
                  <a:lnTo>
                    <a:pt x="580707" y="977"/>
                  </a:lnTo>
                  <a:lnTo>
                    <a:pt x="580618" y="812"/>
                  </a:lnTo>
                  <a:lnTo>
                    <a:pt x="580517" y="685"/>
                  </a:lnTo>
                  <a:lnTo>
                    <a:pt x="580263" y="431"/>
                  </a:lnTo>
                  <a:lnTo>
                    <a:pt x="580136" y="330"/>
                  </a:lnTo>
                  <a:lnTo>
                    <a:pt x="579983" y="215"/>
                  </a:lnTo>
                  <a:lnTo>
                    <a:pt x="579831" y="152"/>
                  </a:lnTo>
                  <a:lnTo>
                    <a:pt x="579666" y="88"/>
                  </a:lnTo>
                  <a:lnTo>
                    <a:pt x="579475" y="50"/>
                  </a:lnTo>
                  <a:lnTo>
                    <a:pt x="579323" y="0"/>
                  </a:lnTo>
                  <a:lnTo>
                    <a:pt x="578967" y="0"/>
                  </a:lnTo>
                  <a:lnTo>
                    <a:pt x="578789" y="25"/>
                  </a:lnTo>
                  <a:lnTo>
                    <a:pt x="578535" y="88"/>
                  </a:lnTo>
                  <a:lnTo>
                    <a:pt x="568642" y="3441"/>
                  </a:lnTo>
                  <a:lnTo>
                    <a:pt x="568248" y="3619"/>
                  </a:lnTo>
                  <a:lnTo>
                    <a:pt x="567969" y="3848"/>
                  </a:lnTo>
                  <a:lnTo>
                    <a:pt x="567791" y="4038"/>
                  </a:lnTo>
                  <a:lnTo>
                    <a:pt x="567601" y="4343"/>
                  </a:lnTo>
                  <a:lnTo>
                    <a:pt x="567499" y="4660"/>
                  </a:lnTo>
                  <a:lnTo>
                    <a:pt x="567436" y="4927"/>
                  </a:lnTo>
                  <a:lnTo>
                    <a:pt x="567423" y="5105"/>
                  </a:lnTo>
                  <a:lnTo>
                    <a:pt x="567436" y="5283"/>
                  </a:lnTo>
                  <a:lnTo>
                    <a:pt x="567499" y="5626"/>
                  </a:lnTo>
                  <a:lnTo>
                    <a:pt x="567613" y="5956"/>
                  </a:lnTo>
                  <a:lnTo>
                    <a:pt x="567715" y="6096"/>
                  </a:lnTo>
                  <a:lnTo>
                    <a:pt x="567817" y="6248"/>
                  </a:lnTo>
                  <a:lnTo>
                    <a:pt x="568121" y="6553"/>
                  </a:lnTo>
                  <a:lnTo>
                    <a:pt x="568337" y="6705"/>
                  </a:lnTo>
                  <a:lnTo>
                    <a:pt x="568502" y="6781"/>
                  </a:lnTo>
                  <a:lnTo>
                    <a:pt x="568655" y="6845"/>
                  </a:lnTo>
                  <a:lnTo>
                    <a:pt x="568833" y="6896"/>
                  </a:lnTo>
                  <a:lnTo>
                    <a:pt x="569010" y="6921"/>
                  </a:lnTo>
                  <a:lnTo>
                    <a:pt x="569455" y="6921"/>
                  </a:lnTo>
                  <a:lnTo>
                    <a:pt x="569785" y="6845"/>
                  </a:lnTo>
                  <a:lnTo>
                    <a:pt x="576148" y="4711"/>
                  </a:lnTo>
                  <a:lnTo>
                    <a:pt x="567994" y="27076"/>
                  </a:lnTo>
                  <a:lnTo>
                    <a:pt x="562038" y="24892"/>
                  </a:lnTo>
                  <a:lnTo>
                    <a:pt x="561771" y="24815"/>
                  </a:lnTo>
                  <a:lnTo>
                    <a:pt x="561594" y="24790"/>
                  </a:lnTo>
                  <a:lnTo>
                    <a:pt x="561238" y="24790"/>
                  </a:lnTo>
                  <a:lnTo>
                    <a:pt x="560908" y="24841"/>
                  </a:lnTo>
                  <a:lnTo>
                    <a:pt x="560565" y="24993"/>
                  </a:lnTo>
                  <a:lnTo>
                    <a:pt x="560425" y="25069"/>
                  </a:lnTo>
                  <a:lnTo>
                    <a:pt x="560285" y="25184"/>
                  </a:lnTo>
                  <a:lnTo>
                    <a:pt x="559650" y="26212"/>
                  </a:lnTo>
                  <a:lnTo>
                    <a:pt x="559638" y="26390"/>
                  </a:lnTo>
                  <a:lnTo>
                    <a:pt x="559625" y="26568"/>
                  </a:lnTo>
                  <a:lnTo>
                    <a:pt x="560489" y="28105"/>
                  </a:lnTo>
                  <a:lnTo>
                    <a:pt x="560717" y="28232"/>
                  </a:lnTo>
                  <a:lnTo>
                    <a:pt x="568515" y="31064"/>
                  </a:lnTo>
                  <a:lnTo>
                    <a:pt x="576110" y="33820"/>
                  </a:lnTo>
                  <a:lnTo>
                    <a:pt x="576376" y="33909"/>
                  </a:lnTo>
                  <a:lnTo>
                    <a:pt x="576554" y="33934"/>
                  </a:lnTo>
                  <a:lnTo>
                    <a:pt x="576719" y="33947"/>
                  </a:lnTo>
                  <a:lnTo>
                    <a:pt x="576910" y="33934"/>
                  </a:lnTo>
                  <a:lnTo>
                    <a:pt x="577240" y="33883"/>
                  </a:lnTo>
                  <a:lnTo>
                    <a:pt x="577494" y="33769"/>
                  </a:lnTo>
                  <a:lnTo>
                    <a:pt x="577723" y="33655"/>
                  </a:lnTo>
                  <a:lnTo>
                    <a:pt x="577862" y="33553"/>
                  </a:lnTo>
                  <a:lnTo>
                    <a:pt x="578497" y="32499"/>
                  </a:lnTo>
                  <a:lnTo>
                    <a:pt x="578510" y="32334"/>
                  </a:lnTo>
                  <a:lnTo>
                    <a:pt x="578523" y="32156"/>
                  </a:lnTo>
                  <a:lnTo>
                    <a:pt x="578345" y="31407"/>
                  </a:lnTo>
                  <a:lnTo>
                    <a:pt x="578129" y="31026"/>
                  </a:lnTo>
                  <a:lnTo>
                    <a:pt x="578002" y="30899"/>
                  </a:lnTo>
                  <a:lnTo>
                    <a:pt x="577875" y="30772"/>
                  </a:lnTo>
                  <a:lnTo>
                    <a:pt x="577659" y="30619"/>
                  </a:lnTo>
                  <a:lnTo>
                    <a:pt x="577342" y="30467"/>
                  </a:lnTo>
                  <a:lnTo>
                    <a:pt x="571373" y="28295"/>
                  </a:lnTo>
                  <a:lnTo>
                    <a:pt x="580720" y="2590"/>
                  </a:lnTo>
                  <a:lnTo>
                    <a:pt x="580796" y="2413"/>
                  </a:lnTo>
                  <a:lnTo>
                    <a:pt x="580834" y="2273"/>
                  </a:lnTo>
                  <a:lnTo>
                    <a:pt x="580872" y="2082"/>
                  </a:lnTo>
                  <a:lnTo>
                    <a:pt x="580910" y="1816"/>
                  </a:lnTo>
                  <a:close/>
                </a:path>
                <a:path w="626109" h="415925">
                  <a:moveTo>
                    <a:pt x="591680" y="35128"/>
                  </a:moveTo>
                  <a:lnTo>
                    <a:pt x="591654" y="34861"/>
                  </a:lnTo>
                  <a:lnTo>
                    <a:pt x="591604" y="34721"/>
                  </a:lnTo>
                  <a:lnTo>
                    <a:pt x="591540" y="34518"/>
                  </a:lnTo>
                  <a:lnTo>
                    <a:pt x="591477" y="34366"/>
                  </a:lnTo>
                  <a:lnTo>
                    <a:pt x="591388" y="34213"/>
                  </a:lnTo>
                  <a:lnTo>
                    <a:pt x="591286" y="34074"/>
                  </a:lnTo>
                  <a:lnTo>
                    <a:pt x="591159" y="33959"/>
                  </a:lnTo>
                  <a:lnTo>
                    <a:pt x="591032" y="33820"/>
                  </a:lnTo>
                  <a:lnTo>
                    <a:pt x="590905" y="33718"/>
                  </a:lnTo>
                  <a:lnTo>
                    <a:pt x="590765" y="33642"/>
                  </a:lnTo>
                  <a:lnTo>
                    <a:pt x="590588" y="33553"/>
                  </a:lnTo>
                  <a:lnTo>
                    <a:pt x="590410" y="33489"/>
                  </a:lnTo>
                  <a:lnTo>
                    <a:pt x="589216" y="33058"/>
                  </a:lnTo>
                  <a:lnTo>
                    <a:pt x="588975" y="32956"/>
                  </a:lnTo>
                  <a:lnTo>
                    <a:pt x="588708" y="32893"/>
                  </a:lnTo>
                  <a:lnTo>
                    <a:pt x="588530" y="32867"/>
                  </a:lnTo>
                  <a:lnTo>
                    <a:pt x="588365" y="32854"/>
                  </a:lnTo>
                  <a:lnTo>
                    <a:pt x="588187" y="32854"/>
                  </a:lnTo>
                  <a:lnTo>
                    <a:pt x="587933" y="32893"/>
                  </a:lnTo>
                  <a:lnTo>
                    <a:pt x="587679" y="32981"/>
                  </a:lnTo>
                  <a:lnTo>
                    <a:pt x="587514" y="33058"/>
                  </a:lnTo>
                  <a:lnTo>
                    <a:pt x="587362" y="33147"/>
                  </a:lnTo>
                  <a:lnTo>
                    <a:pt x="587222" y="33248"/>
                  </a:lnTo>
                  <a:lnTo>
                    <a:pt x="587095" y="33375"/>
                  </a:lnTo>
                  <a:lnTo>
                    <a:pt x="586968" y="33502"/>
                  </a:lnTo>
                  <a:lnTo>
                    <a:pt x="586867" y="33629"/>
                  </a:lnTo>
                  <a:lnTo>
                    <a:pt x="586778" y="33769"/>
                  </a:lnTo>
                  <a:lnTo>
                    <a:pt x="586701" y="33934"/>
                  </a:lnTo>
                  <a:lnTo>
                    <a:pt x="586625" y="34124"/>
                  </a:lnTo>
                  <a:lnTo>
                    <a:pt x="586155" y="35433"/>
                  </a:lnTo>
                  <a:lnTo>
                    <a:pt x="586117" y="35560"/>
                  </a:lnTo>
                  <a:lnTo>
                    <a:pt x="586041" y="35826"/>
                  </a:lnTo>
                  <a:lnTo>
                    <a:pt x="586016" y="36004"/>
                  </a:lnTo>
                  <a:lnTo>
                    <a:pt x="586003" y="36169"/>
                  </a:lnTo>
                  <a:lnTo>
                    <a:pt x="586016" y="36347"/>
                  </a:lnTo>
                  <a:lnTo>
                    <a:pt x="586054" y="36614"/>
                  </a:lnTo>
                  <a:lnTo>
                    <a:pt x="586143" y="36868"/>
                  </a:lnTo>
                  <a:lnTo>
                    <a:pt x="586206" y="37020"/>
                  </a:lnTo>
                  <a:lnTo>
                    <a:pt x="586295" y="37172"/>
                  </a:lnTo>
                  <a:lnTo>
                    <a:pt x="586397" y="37312"/>
                  </a:lnTo>
                  <a:lnTo>
                    <a:pt x="586524" y="37439"/>
                  </a:lnTo>
                  <a:lnTo>
                    <a:pt x="586663" y="37566"/>
                  </a:lnTo>
                  <a:lnTo>
                    <a:pt x="586790" y="37668"/>
                  </a:lnTo>
                  <a:lnTo>
                    <a:pt x="586943" y="37769"/>
                  </a:lnTo>
                  <a:lnTo>
                    <a:pt x="587095" y="37833"/>
                  </a:lnTo>
                  <a:lnTo>
                    <a:pt x="587273" y="37896"/>
                  </a:lnTo>
                  <a:lnTo>
                    <a:pt x="588708" y="38417"/>
                  </a:lnTo>
                  <a:lnTo>
                    <a:pt x="588975" y="38493"/>
                  </a:lnTo>
                  <a:lnTo>
                    <a:pt x="589153" y="38519"/>
                  </a:lnTo>
                  <a:lnTo>
                    <a:pt x="589495" y="38519"/>
                  </a:lnTo>
                  <a:lnTo>
                    <a:pt x="589673" y="38493"/>
                  </a:lnTo>
                  <a:lnTo>
                    <a:pt x="589826" y="38468"/>
                  </a:lnTo>
                  <a:lnTo>
                    <a:pt x="590016" y="38392"/>
                  </a:lnTo>
                  <a:lnTo>
                    <a:pt x="590181" y="38328"/>
                  </a:lnTo>
                  <a:lnTo>
                    <a:pt x="590321" y="38239"/>
                  </a:lnTo>
                  <a:lnTo>
                    <a:pt x="590473" y="38138"/>
                  </a:lnTo>
                  <a:lnTo>
                    <a:pt x="590664" y="37947"/>
                  </a:lnTo>
                  <a:lnTo>
                    <a:pt x="590867" y="37668"/>
                  </a:lnTo>
                  <a:lnTo>
                    <a:pt x="590994" y="37439"/>
                  </a:lnTo>
                  <a:lnTo>
                    <a:pt x="591058" y="37261"/>
                  </a:lnTo>
                  <a:lnTo>
                    <a:pt x="591083" y="37096"/>
                  </a:lnTo>
                  <a:lnTo>
                    <a:pt x="591527" y="35928"/>
                  </a:lnTo>
                  <a:lnTo>
                    <a:pt x="591604" y="35737"/>
                  </a:lnTo>
                  <a:lnTo>
                    <a:pt x="591642" y="35572"/>
                  </a:lnTo>
                  <a:lnTo>
                    <a:pt x="591680" y="35217"/>
                  </a:lnTo>
                  <a:close/>
                </a:path>
                <a:path w="626109" h="415925">
                  <a:moveTo>
                    <a:pt x="619467" y="14566"/>
                  </a:moveTo>
                  <a:lnTo>
                    <a:pt x="618947" y="14389"/>
                  </a:lnTo>
                  <a:lnTo>
                    <a:pt x="617880" y="14109"/>
                  </a:lnTo>
                  <a:lnTo>
                    <a:pt x="616775" y="13944"/>
                  </a:lnTo>
                  <a:lnTo>
                    <a:pt x="615683" y="13881"/>
                  </a:lnTo>
                  <a:lnTo>
                    <a:pt x="614591" y="13944"/>
                  </a:lnTo>
                  <a:lnTo>
                    <a:pt x="606780" y="18211"/>
                  </a:lnTo>
                  <a:lnTo>
                    <a:pt x="606640" y="18440"/>
                  </a:lnTo>
                  <a:lnTo>
                    <a:pt x="606564" y="18592"/>
                  </a:lnTo>
                  <a:lnTo>
                    <a:pt x="606501" y="18757"/>
                  </a:lnTo>
                  <a:lnTo>
                    <a:pt x="606450" y="18923"/>
                  </a:lnTo>
                  <a:lnTo>
                    <a:pt x="606412" y="19100"/>
                  </a:lnTo>
                  <a:lnTo>
                    <a:pt x="606399" y="19278"/>
                  </a:lnTo>
                  <a:lnTo>
                    <a:pt x="606412" y="19456"/>
                  </a:lnTo>
                  <a:lnTo>
                    <a:pt x="606425" y="19634"/>
                  </a:lnTo>
                  <a:lnTo>
                    <a:pt x="606501" y="19888"/>
                  </a:lnTo>
                  <a:lnTo>
                    <a:pt x="606590" y="20129"/>
                  </a:lnTo>
                  <a:lnTo>
                    <a:pt x="606691" y="20281"/>
                  </a:lnTo>
                  <a:lnTo>
                    <a:pt x="607733" y="21043"/>
                  </a:lnTo>
                  <a:lnTo>
                    <a:pt x="607974" y="21107"/>
                  </a:lnTo>
                  <a:lnTo>
                    <a:pt x="608342" y="21107"/>
                  </a:lnTo>
                  <a:lnTo>
                    <a:pt x="608507" y="21082"/>
                  </a:lnTo>
                  <a:lnTo>
                    <a:pt x="608672" y="21043"/>
                  </a:lnTo>
                  <a:lnTo>
                    <a:pt x="609168" y="20840"/>
                  </a:lnTo>
                  <a:lnTo>
                    <a:pt x="609320" y="20726"/>
                  </a:lnTo>
                  <a:lnTo>
                    <a:pt x="609549" y="20497"/>
                  </a:lnTo>
                  <a:lnTo>
                    <a:pt x="609892" y="20066"/>
                  </a:lnTo>
                  <a:lnTo>
                    <a:pt x="610247" y="19672"/>
                  </a:lnTo>
                  <a:lnTo>
                    <a:pt x="610819" y="19177"/>
                  </a:lnTo>
                  <a:lnTo>
                    <a:pt x="615670" y="17475"/>
                  </a:lnTo>
                  <a:lnTo>
                    <a:pt x="616419" y="17513"/>
                  </a:lnTo>
                  <a:lnTo>
                    <a:pt x="617156" y="17640"/>
                  </a:lnTo>
                  <a:lnTo>
                    <a:pt x="617893" y="17818"/>
                  </a:lnTo>
                  <a:lnTo>
                    <a:pt x="618236" y="17945"/>
                  </a:lnTo>
                  <a:lnTo>
                    <a:pt x="619467" y="14566"/>
                  </a:lnTo>
                  <a:close/>
                </a:path>
                <a:path w="626109" h="415925">
                  <a:moveTo>
                    <a:pt x="619709" y="31826"/>
                  </a:moveTo>
                  <a:lnTo>
                    <a:pt x="618261" y="28549"/>
                  </a:lnTo>
                  <a:lnTo>
                    <a:pt x="618020" y="28663"/>
                  </a:lnTo>
                  <a:lnTo>
                    <a:pt x="617893" y="28765"/>
                  </a:lnTo>
                  <a:lnTo>
                    <a:pt x="617753" y="28892"/>
                  </a:lnTo>
                  <a:lnTo>
                    <a:pt x="617512" y="29146"/>
                  </a:lnTo>
                  <a:lnTo>
                    <a:pt x="617435" y="29298"/>
                  </a:lnTo>
                  <a:lnTo>
                    <a:pt x="617347" y="29451"/>
                  </a:lnTo>
                  <a:lnTo>
                    <a:pt x="617283" y="29616"/>
                  </a:lnTo>
                  <a:lnTo>
                    <a:pt x="617232" y="29794"/>
                  </a:lnTo>
                  <a:lnTo>
                    <a:pt x="617194" y="30137"/>
                  </a:lnTo>
                  <a:lnTo>
                    <a:pt x="617194" y="30314"/>
                  </a:lnTo>
                  <a:lnTo>
                    <a:pt x="617232" y="30581"/>
                  </a:lnTo>
                  <a:lnTo>
                    <a:pt x="617321" y="30835"/>
                  </a:lnTo>
                  <a:lnTo>
                    <a:pt x="617372" y="31000"/>
                  </a:lnTo>
                  <a:lnTo>
                    <a:pt x="617474" y="31140"/>
                  </a:lnTo>
                  <a:lnTo>
                    <a:pt x="618337" y="31851"/>
                  </a:lnTo>
                  <a:lnTo>
                    <a:pt x="618667" y="31953"/>
                  </a:lnTo>
                  <a:lnTo>
                    <a:pt x="618934" y="31978"/>
                  </a:lnTo>
                  <a:lnTo>
                    <a:pt x="619099" y="31978"/>
                  </a:lnTo>
                  <a:lnTo>
                    <a:pt x="619277" y="31953"/>
                  </a:lnTo>
                  <a:lnTo>
                    <a:pt x="619455" y="31915"/>
                  </a:lnTo>
                  <a:lnTo>
                    <a:pt x="619709" y="31826"/>
                  </a:lnTo>
                  <a:close/>
                </a:path>
                <a:path w="626109" h="415925">
                  <a:moveTo>
                    <a:pt x="625487" y="23202"/>
                  </a:moveTo>
                  <a:lnTo>
                    <a:pt x="619721" y="14681"/>
                  </a:lnTo>
                  <a:lnTo>
                    <a:pt x="619467" y="14579"/>
                  </a:lnTo>
                  <a:lnTo>
                    <a:pt x="618236" y="17945"/>
                  </a:lnTo>
                  <a:lnTo>
                    <a:pt x="621868" y="22644"/>
                  </a:lnTo>
                  <a:lnTo>
                    <a:pt x="621868" y="22910"/>
                  </a:lnTo>
                  <a:lnTo>
                    <a:pt x="621893" y="23202"/>
                  </a:lnTo>
                  <a:lnTo>
                    <a:pt x="621538" y="25057"/>
                  </a:lnTo>
                  <a:lnTo>
                    <a:pt x="621487" y="25184"/>
                  </a:lnTo>
                  <a:lnTo>
                    <a:pt x="619302" y="27952"/>
                  </a:lnTo>
                  <a:lnTo>
                    <a:pt x="619061" y="28130"/>
                  </a:lnTo>
                  <a:lnTo>
                    <a:pt x="618540" y="28422"/>
                  </a:lnTo>
                  <a:lnTo>
                    <a:pt x="618274" y="28536"/>
                  </a:lnTo>
                  <a:lnTo>
                    <a:pt x="619709" y="31813"/>
                  </a:lnTo>
                  <a:lnTo>
                    <a:pt x="624814" y="26517"/>
                  </a:lnTo>
                  <a:lnTo>
                    <a:pt x="624903" y="26289"/>
                  </a:lnTo>
                  <a:lnTo>
                    <a:pt x="624992" y="26035"/>
                  </a:lnTo>
                  <a:lnTo>
                    <a:pt x="625068" y="25857"/>
                  </a:lnTo>
                  <a:lnTo>
                    <a:pt x="625284" y="24980"/>
                  </a:lnTo>
                  <a:lnTo>
                    <a:pt x="625436" y="24091"/>
                  </a:lnTo>
                  <a:lnTo>
                    <a:pt x="625487" y="2320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6562789" y="2459278"/>
              <a:ext cx="250190" cy="209550"/>
            </a:xfrm>
            <a:custGeom>
              <a:avLst/>
              <a:gdLst/>
              <a:ahLst/>
              <a:cxnLst/>
              <a:rect l="l" t="t" r="r" b="b"/>
              <a:pathLst>
                <a:path w="250190" h="209550">
                  <a:moveTo>
                    <a:pt x="22186" y="9245"/>
                  </a:moveTo>
                  <a:lnTo>
                    <a:pt x="22161" y="8978"/>
                  </a:lnTo>
                  <a:lnTo>
                    <a:pt x="22110" y="8724"/>
                  </a:lnTo>
                  <a:lnTo>
                    <a:pt x="22059" y="8559"/>
                  </a:lnTo>
                  <a:lnTo>
                    <a:pt x="21983" y="8394"/>
                  </a:lnTo>
                  <a:lnTo>
                    <a:pt x="21882" y="8242"/>
                  </a:lnTo>
                  <a:lnTo>
                    <a:pt x="21729" y="8039"/>
                  </a:lnTo>
                  <a:lnTo>
                    <a:pt x="21539" y="7848"/>
                  </a:lnTo>
                  <a:lnTo>
                    <a:pt x="21412" y="7734"/>
                  </a:lnTo>
                  <a:lnTo>
                    <a:pt x="21259" y="7645"/>
                  </a:lnTo>
                  <a:lnTo>
                    <a:pt x="21107" y="7556"/>
                  </a:lnTo>
                  <a:lnTo>
                    <a:pt x="20942" y="7505"/>
                  </a:lnTo>
                  <a:lnTo>
                    <a:pt x="20599" y="7416"/>
                  </a:lnTo>
                  <a:lnTo>
                    <a:pt x="20243" y="7404"/>
                  </a:lnTo>
                  <a:lnTo>
                    <a:pt x="20078" y="7429"/>
                  </a:lnTo>
                  <a:lnTo>
                    <a:pt x="19735" y="7531"/>
                  </a:lnTo>
                  <a:lnTo>
                    <a:pt x="19494" y="7645"/>
                  </a:lnTo>
                  <a:lnTo>
                    <a:pt x="952" y="18199"/>
                  </a:lnTo>
                  <a:lnTo>
                    <a:pt x="825" y="18275"/>
                  </a:lnTo>
                  <a:lnTo>
                    <a:pt x="660" y="18389"/>
                  </a:lnTo>
                  <a:lnTo>
                    <a:pt x="533" y="18516"/>
                  </a:lnTo>
                  <a:lnTo>
                    <a:pt x="419" y="18643"/>
                  </a:lnTo>
                  <a:lnTo>
                    <a:pt x="304" y="18770"/>
                  </a:lnTo>
                  <a:lnTo>
                    <a:pt x="215" y="18923"/>
                  </a:lnTo>
                  <a:lnTo>
                    <a:pt x="152" y="19062"/>
                  </a:lnTo>
                  <a:lnTo>
                    <a:pt x="63" y="19253"/>
                  </a:lnTo>
                  <a:lnTo>
                    <a:pt x="38" y="19380"/>
                  </a:lnTo>
                  <a:lnTo>
                    <a:pt x="12" y="19558"/>
                  </a:lnTo>
                  <a:lnTo>
                    <a:pt x="0" y="19710"/>
                  </a:lnTo>
                  <a:lnTo>
                    <a:pt x="0" y="19862"/>
                  </a:lnTo>
                  <a:lnTo>
                    <a:pt x="12" y="20002"/>
                  </a:lnTo>
                  <a:lnTo>
                    <a:pt x="25" y="20129"/>
                  </a:lnTo>
                  <a:lnTo>
                    <a:pt x="127" y="20472"/>
                  </a:lnTo>
                  <a:lnTo>
                    <a:pt x="215" y="20624"/>
                  </a:lnTo>
                  <a:lnTo>
                    <a:pt x="393" y="20916"/>
                  </a:lnTo>
                  <a:lnTo>
                    <a:pt x="520" y="21043"/>
                  </a:lnTo>
                  <a:lnTo>
                    <a:pt x="647" y="21170"/>
                  </a:lnTo>
                  <a:lnTo>
                    <a:pt x="863" y="21323"/>
                  </a:lnTo>
                  <a:lnTo>
                    <a:pt x="1092" y="21437"/>
                  </a:lnTo>
                  <a:lnTo>
                    <a:pt x="1244" y="21488"/>
                  </a:lnTo>
                  <a:lnTo>
                    <a:pt x="17094" y="27139"/>
                  </a:lnTo>
                  <a:lnTo>
                    <a:pt x="17284" y="27127"/>
                  </a:lnTo>
                  <a:lnTo>
                    <a:pt x="17449" y="27101"/>
                  </a:lnTo>
                  <a:lnTo>
                    <a:pt x="17627" y="27076"/>
                  </a:lnTo>
                  <a:lnTo>
                    <a:pt x="17792" y="27012"/>
                  </a:lnTo>
                  <a:lnTo>
                    <a:pt x="17957" y="26936"/>
                  </a:lnTo>
                  <a:lnTo>
                    <a:pt x="18097" y="26847"/>
                  </a:lnTo>
                  <a:lnTo>
                    <a:pt x="18237" y="26746"/>
                  </a:lnTo>
                  <a:lnTo>
                    <a:pt x="18872" y="25704"/>
                  </a:lnTo>
                  <a:lnTo>
                    <a:pt x="18897" y="25361"/>
                  </a:lnTo>
                  <a:lnTo>
                    <a:pt x="18859" y="24917"/>
                  </a:lnTo>
                  <a:lnTo>
                    <a:pt x="18034" y="23825"/>
                  </a:lnTo>
                  <a:lnTo>
                    <a:pt x="17716" y="23672"/>
                  </a:lnTo>
                  <a:lnTo>
                    <a:pt x="6045" y="19431"/>
                  </a:lnTo>
                  <a:lnTo>
                    <a:pt x="21272" y="10756"/>
                  </a:lnTo>
                  <a:lnTo>
                    <a:pt x="21551" y="10566"/>
                  </a:lnTo>
                  <a:lnTo>
                    <a:pt x="21729" y="10375"/>
                  </a:lnTo>
                  <a:lnTo>
                    <a:pt x="22161" y="9423"/>
                  </a:lnTo>
                  <a:lnTo>
                    <a:pt x="22186" y="9245"/>
                  </a:lnTo>
                  <a:close/>
                </a:path>
                <a:path w="250190" h="209550">
                  <a:moveTo>
                    <a:pt x="26416" y="4521"/>
                  </a:moveTo>
                  <a:lnTo>
                    <a:pt x="26377" y="4254"/>
                  </a:lnTo>
                  <a:lnTo>
                    <a:pt x="26289" y="4000"/>
                  </a:lnTo>
                  <a:lnTo>
                    <a:pt x="26225" y="3848"/>
                  </a:lnTo>
                  <a:lnTo>
                    <a:pt x="26136" y="3695"/>
                  </a:lnTo>
                  <a:lnTo>
                    <a:pt x="26035" y="3556"/>
                  </a:lnTo>
                  <a:lnTo>
                    <a:pt x="24904" y="2921"/>
                  </a:lnTo>
                  <a:lnTo>
                    <a:pt x="24460" y="2895"/>
                  </a:lnTo>
                  <a:lnTo>
                    <a:pt x="24282" y="2933"/>
                  </a:lnTo>
                  <a:lnTo>
                    <a:pt x="23952" y="3022"/>
                  </a:lnTo>
                  <a:lnTo>
                    <a:pt x="23787" y="3098"/>
                  </a:lnTo>
                  <a:lnTo>
                    <a:pt x="23571" y="3238"/>
                  </a:lnTo>
                  <a:lnTo>
                    <a:pt x="23380" y="3416"/>
                  </a:lnTo>
                  <a:lnTo>
                    <a:pt x="23241" y="3543"/>
                  </a:lnTo>
                  <a:lnTo>
                    <a:pt x="23152" y="3670"/>
                  </a:lnTo>
                  <a:lnTo>
                    <a:pt x="23050" y="3822"/>
                  </a:lnTo>
                  <a:lnTo>
                    <a:pt x="22974" y="3987"/>
                  </a:lnTo>
                  <a:lnTo>
                    <a:pt x="26314" y="5295"/>
                  </a:lnTo>
                  <a:lnTo>
                    <a:pt x="26390" y="5054"/>
                  </a:lnTo>
                  <a:lnTo>
                    <a:pt x="26416" y="4876"/>
                  </a:lnTo>
                  <a:lnTo>
                    <a:pt x="26416" y="4521"/>
                  </a:lnTo>
                  <a:close/>
                </a:path>
                <a:path w="250190" h="209550">
                  <a:moveTo>
                    <a:pt x="58305" y="8280"/>
                  </a:moveTo>
                  <a:lnTo>
                    <a:pt x="58242" y="8013"/>
                  </a:lnTo>
                  <a:lnTo>
                    <a:pt x="58191" y="7848"/>
                  </a:lnTo>
                  <a:lnTo>
                    <a:pt x="58127" y="7683"/>
                  </a:lnTo>
                  <a:lnTo>
                    <a:pt x="57937" y="7391"/>
                  </a:lnTo>
                  <a:lnTo>
                    <a:pt x="56921" y="6743"/>
                  </a:lnTo>
                  <a:lnTo>
                    <a:pt x="56756" y="6705"/>
                  </a:lnTo>
                  <a:lnTo>
                    <a:pt x="56578" y="6680"/>
                  </a:lnTo>
                  <a:lnTo>
                    <a:pt x="56400" y="6692"/>
                  </a:lnTo>
                  <a:lnTo>
                    <a:pt x="56222" y="6705"/>
                  </a:lnTo>
                  <a:lnTo>
                    <a:pt x="56045" y="6743"/>
                  </a:lnTo>
                  <a:lnTo>
                    <a:pt x="55880" y="6794"/>
                  </a:lnTo>
                  <a:lnTo>
                    <a:pt x="55727" y="6870"/>
                  </a:lnTo>
                  <a:lnTo>
                    <a:pt x="55562" y="6946"/>
                  </a:lnTo>
                  <a:lnTo>
                    <a:pt x="55410" y="7061"/>
                  </a:lnTo>
                  <a:lnTo>
                    <a:pt x="55168" y="7289"/>
                  </a:lnTo>
                  <a:lnTo>
                    <a:pt x="39230" y="27368"/>
                  </a:lnTo>
                  <a:lnTo>
                    <a:pt x="39928" y="1841"/>
                  </a:lnTo>
                  <a:lnTo>
                    <a:pt x="39928" y="1574"/>
                  </a:lnTo>
                  <a:lnTo>
                    <a:pt x="39890" y="1409"/>
                  </a:lnTo>
                  <a:lnTo>
                    <a:pt x="39827" y="1231"/>
                  </a:lnTo>
                  <a:lnTo>
                    <a:pt x="39776" y="1066"/>
                  </a:lnTo>
                  <a:lnTo>
                    <a:pt x="39687" y="914"/>
                  </a:lnTo>
                  <a:lnTo>
                    <a:pt x="39497" y="622"/>
                  </a:lnTo>
                  <a:lnTo>
                    <a:pt x="39382" y="495"/>
                  </a:lnTo>
                  <a:lnTo>
                    <a:pt x="38265" y="0"/>
                  </a:lnTo>
                  <a:lnTo>
                    <a:pt x="38087" y="0"/>
                  </a:lnTo>
                  <a:lnTo>
                    <a:pt x="37261" y="228"/>
                  </a:lnTo>
                  <a:lnTo>
                    <a:pt x="36969" y="419"/>
                  </a:lnTo>
                  <a:lnTo>
                    <a:pt x="36830" y="546"/>
                  </a:lnTo>
                  <a:lnTo>
                    <a:pt x="36728" y="685"/>
                  </a:lnTo>
                  <a:lnTo>
                    <a:pt x="36614" y="812"/>
                  </a:lnTo>
                  <a:lnTo>
                    <a:pt x="36499" y="1066"/>
                  </a:lnTo>
                  <a:lnTo>
                    <a:pt x="36385" y="1397"/>
                  </a:lnTo>
                  <a:lnTo>
                    <a:pt x="36347" y="1651"/>
                  </a:lnTo>
                  <a:lnTo>
                    <a:pt x="35509" y="32385"/>
                  </a:lnTo>
                  <a:lnTo>
                    <a:pt x="35496" y="32550"/>
                  </a:lnTo>
                  <a:lnTo>
                    <a:pt x="35483" y="32715"/>
                  </a:lnTo>
                  <a:lnTo>
                    <a:pt x="35496" y="32918"/>
                  </a:lnTo>
                  <a:lnTo>
                    <a:pt x="35521" y="33083"/>
                  </a:lnTo>
                  <a:lnTo>
                    <a:pt x="35585" y="33248"/>
                  </a:lnTo>
                  <a:lnTo>
                    <a:pt x="35636" y="33413"/>
                  </a:lnTo>
                  <a:lnTo>
                    <a:pt x="35725" y="33578"/>
                  </a:lnTo>
                  <a:lnTo>
                    <a:pt x="35801" y="33705"/>
                  </a:lnTo>
                  <a:lnTo>
                    <a:pt x="35890" y="33832"/>
                  </a:lnTo>
                  <a:lnTo>
                    <a:pt x="36106" y="34048"/>
                  </a:lnTo>
                  <a:lnTo>
                    <a:pt x="36334" y="34213"/>
                  </a:lnTo>
                  <a:lnTo>
                    <a:pt x="36639" y="34378"/>
                  </a:lnTo>
                  <a:lnTo>
                    <a:pt x="36804" y="34429"/>
                  </a:lnTo>
                  <a:lnTo>
                    <a:pt x="36969" y="34467"/>
                  </a:lnTo>
                  <a:lnTo>
                    <a:pt x="37147" y="34480"/>
                  </a:lnTo>
                  <a:lnTo>
                    <a:pt x="37490" y="34480"/>
                  </a:lnTo>
                  <a:lnTo>
                    <a:pt x="37680" y="34442"/>
                  </a:lnTo>
                  <a:lnTo>
                    <a:pt x="37846" y="34417"/>
                  </a:lnTo>
                  <a:lnTo>
                    <a:pt x="38011" y="34340"/>
                  </a:lnTo>
                  <a:lnTo>
                    <a:pt x="38163" y="34264"/>
                  </a:lnTo>
                  <a:lnTo>
                    <a:pt x="38392" y="34112"/>
                  </a:lnTo>
                  <a:lnTo>
                    <a:pt x="38519" y="33997"/>
                  </a:lnTo>
                  <a:lnTo>
                    <a:pt x="38696" y="33807"/>
                  </a:lnTo>
                  <a:lnTo>
                    <a:pt x="38811" y="33667"/>
                  </a:lnTo>
                  <a:lnTo>
                    <a:pt x="57912" y="9588"/>
                  </a:lnTo>
                  <a:lnTo>
                    <a:pt x="58102" y="9296"/>
                  </a:lnTo>
                  <a:lnTo>
                    <a:pt x="58204" y="9055"/>
                  </a:lnTo>
                  <a:lnTo>
                    <a:pt x="58267" y="8877"/>
                  </a:lnTo>
                  <a:lnTo>
                    <a:pt x="58305" y="8623"/>
                  </a:lnTo>
                  <a:lnTo>
                    <a:pt x="58305" y="8280"/>
                  </a:lnTo>
                  <a:close/>
                </a:path>
                <a:path w="250190" h="209550">
                  <a:moveTo>
                    <a:pt x="114935" y="77736"/>
                  </a:moveTo>
                  <a:lnTo>
                    <a:pt x="114884" y="77393"/>
                  </a:lnTo>
                  <a:lnTo>
                    <a:pt x="114833" y="77216"/>
                  </a:lnTo>
                  <a:lnTo>
                    <a:pt x="114757" y="77050"/>
                  </a:lnTo>
                  <a:lnTo>
                    <a:pt x="114693" y="76898"/>
                  </a:lnTo>
                  <a:lnTo>
                    <a:pt x="114579" y="76746"/>
                  </a:lnTo>
                  <a:lnTo>
                    <a:pt x="114490" y="76606"/>
                  </a:lnTo>
                  <a:lnTo>
                    <a:pt x="114287" y="76428"/>
                  </a:lnTo>
                  <a:lnTo>
                    <a:pt x="111988" y="79171"/>
                  </a:lnTo>
                  <a:lnTo>
                    <a:pt x="112204" y="79336"/>
                  </a:lnTo>
                  <a:lnTo>
                    <a:pt x="112356" y="79413"/>
                  </a:lnTo>
                  <a:lnTo>
                    <a:pt x="112522" y="79489"/>
                  </a:lnTo>
                  <a:lnTo>
                    <a:pt x="112687" y="79527"/>
                  </a:lnTo>
                  <a:lnTo>
                    <a:pt x="112864" y="79578"/>
                  </a:lnTo>
                  <a:lnTo>
                    <a:pt x="113296" y="79590"/>
                  </a:lnTo>
                  <a:lnTo>
                    <a:pt x="113550" y="79540"/>
                  </a:lnTo>
                  <a:lnTo>
                    <a:pt x="113715" y="79502"/>
                  </a:lnTo>
                  <a:lnTo>
                    <a:pt x="113880" y="79425"/>
                  </a:lnTo>
                  <a:lnTo>
                    <a:pt x="114033" y="79349"/>
                  </a:lnTo>
                  <a:lnTo>
                    <a:pt x="114198" y="79248"/>
                  </a:lnTo>
                  <a:lnTo>
                    <a:pt x="114325" y="79146"/>
                  </a:lnTo>
                  <a:lnTo>
                    <a:pt x="114465" y="79019"/>
                  </a:lnTo>
                  <a:lnTo>
                    <a:pt x="114554" y="78892"/>
                  </a:lnTo>
                  <a:lnTo>
                    <a:pt x="114668" y="78740"/>
                  </a:lnTo>
                  <a:lnTo>
                    <a:pt x="114744" y="78600"/>
                  </a:lnTo>
                  <a:lnTo>
                    <a:pt x="114820" y="78422"/>
                  </a:lnTo>
                  <a:lnTo>
                    <a:pt x="114884" y="78257"/>
                  </a:lnTo>
                  <a:lnTo>
                    <a:pt x="114935" y="77914"/>
                  </a:lnTo>
                  <a:lnTo>
                    <a:pt x="114935" y="77736"/>
                  </a:lnTo>
                  <a:close/>
                </a:path>
                <a:path w="250190" h="209550">
                  <a:moveTo>
                    <a:pt x="126250" y="84924"/>
                  </a:moveTo>
                  <a:lnTo>
                    <a:pt x="126225" y="84772"/>
                  </a:lnTo>
                  <a:lnTo>
                    <a:pt x="126161" y="84582"/>
                  </a:lnTo>
                  <a:lnTo>
                    <a:pt x="126098" y="84416"/>
                  </a:lnTo>
                  <a:lnTo>
                    <a:pt x="126022" y="84264"/>
                  </a:lnTo>
                  <a:lnTo>
                    <a:pt x="125907" y="84099"/>
                  </a:lnTo>
                  <a:lnTo>
                    <a:pt x="125806" y="83972"/>
                  </a:lnTo>
                  <a:lnTo>
                    <a:pt x="125679" y="83845"/>
                  </a:lnTo>
                  <a:lnTo>
                    <a:pt x="125437" y="83680"/>
                  </a:lnTo>
                  <a:lnTo>
                    <a:pt x="125310" y="83578"/>
                  </a:lnTo>
                  <a:lnTo>
                    <a:pt x="124548" y="82918"/>
                  </a:lnTo>
                  <a:lnTo>
                    <a:pt x="124358" y="82753"/>
                  </a:lnTo>
                  <a:lnTo>
                    <a:pt x="124155" y="82575"/>
                  </a:lnTo>
                  <a:lnTo>
                    <a:pt x="124002" y="82499"/>
                  </a:lnTo>
                  <a:lnTo>
                    <a:pt x="123837" y="82423"/>
                  </a:lnTo>
                  <a:lnTo>
                    <a:pt x="123710" y="82397"/>
                  </a:lnTo>
                  <a:lnTo>
                    <a:pt x="123507" y="82359"/>
                  </a:lnTo>
                  <a:lnTo>
                    <a:pt x="123317" y="82321"/>
                  </a:lnTo>
                  <a:lnTo>
                    <a:pt x="123139" y="82321"/>
                  </a:lnTo>
                  <a:lnTo>
                    <a:pt x="122974" y="82334"/>
                  </a:lnTo>
                  <a:lnTo>
                    <a:pt x="122796" y="82359"/>
                  </a:lnTo>
                  <a:lnTo>
                    <a:pt x="122631" y="82410"/>
                  </a:lnTo>
                  <a:lnTo>
                    <a:pt x="122453" y="82486"/>
                  </a:lnTo>
                  <a:lnTo>
                    <a:pt x="122288" y="82550"/>
                  </a:lnTo>
                  <a:lnTo>
                    <a:pt x="122161" y="82664"/>
                  </a:lnTo>
                  <a:lnTo>
                    <a:pt x="122021" y="82765"/>
                  </a:lnTo>
                  <a:lnTo>
                    <a:pt x="121831" y="82956"/>
                  </a:lnTo>
                  <a:lnTo>
                    <a:pt x="120967" y="84023"/>
                  </a:lnTo>
                  <a:lnTo>
                    <a:pt x="120777" y="84213"/>
                  </a:lnTo>
                  <a:lnTo>
                    <a:pt x="120637" y="84429"/>
                  </a:lnTo>
                  <a:lnTo>
                    <a:pt x="120472" y="84747"/>
                  </a:lnTo>
                  <a:lnTo>
                    <a:pt x="120421" y="84912"/>
                  </a:lnTo>
                  <a:lnTo>
                    <a:pt x="120383" y="85090"/>
                  </a:lnTo>
                  <a:lnTo>
                    <a:pt x="120370" y="85267"/>
                  </a:lnTo>
                  <a:lnTo>
                    <a:pt x="120357" y="85432"/>
                  </a:lnTo>
                  <a:lnTo>
                    <a:pt x="120370" y="85623"/>
                  </a:lnTo>
                  <a:lnTo>
                    <a:pt x="120408" y="85788"/>
                  </a:lnTo>
                  <a:lnTo>
                    <a:pt x="120446" y="85953"/>
                  </a:lnTo>
                  <a:lnTo>
                    <a:pt x="120523" y="86118"/>
                  </a:lnTo>
                  <a:lnTo>
                    <a:pt x="120599" y="86258"/>
                  </a:lnTo>
                  <a:lnTo>
                    <a:pt x="120713" y="86423"/>
                  </a:lnTo>
                  <a:lnTo>
                    <a:pt x="120815" y="86563"/>
                  </a:lnTo>
                  <a:lnTo>
                    <a:pt x="121005" y="86753"/>
                  </a:lnTo>
                  <a:lnTo>
                    <a:pt x="121183" y="86880"/>
                  </a:lnTo>
                  <a:lnTo>
                    <a:pt x="122174" y="87718"/>
                  </a:lnTo>
                  <a:lnTo>
                    <a:pt x="122402" y="87884"/>
                  </a:lnTo>
                  <a:lnTo>
                    <a:pt x="122529" y="87972"/>
                  </a:lnTo>
                  <a:lnTo>
                    <a:pt x="122720" y="88061"/>
                  </a:lnTo>
                  <a:lnTo>
                    <a:pt x="122885" y="88125"/>
                  </a:lnTo>
                  <a:lnTo>
                    <a:pt x="123113" y="88188"/>
                  </a:lnTo>
                  <a:lnTo>
                    <a:pt x="123291" y="88201"/>
                  </a:lnTo>
                  <a:lnTo>
                    <a:pt x="123482" y="88201"/>
                  </a:lnTo>
                  <a:lnTo>
                    <a:pt x="123647" y="88188"/>
                  </a:lnTo>
                  <a:lnTo>
                    <a:pt x="123913" y="88138"/>
                  </a:lnTo>
                  <a:lnTo>
                    <a:pt x="124129" y="88049"/>
                  </a:lnTo>
                  <a:lnTo>
                    <a:pt x="124320" y="87960"/>
                  </a:lnTo>
                  <a:lnTo>
                    <a:pt x="124472" y="87858"/>
                  </a:lnTo>
                  <a:lnTo>
                    <a:pt x="124612" y="87757"/>
                  </a:lnTo>
                  <a:lnTo>
                    <a:pt x="124790" y="87579"/>
                  </a:lnTo>
                  <a:lnTo>
                    <a:pt x="125666" y="86512"/>
                  </a:lnTo>
                  <a:lnTo>
                    <a:pt x="125857" y="86321"/>
                  </a:lnTo>
                  <a:lnTo>
                    <a:pt x="125984" y="86106"/>
                  </a:lnTo>
                  <a:lnTo>
                    <a:pt x="126072" y="85953"/>
                  </a:lnTo>
                  <a:lnTo>
                    <a:pt x="126149" y="85801"/>
                  </a:lnTo>
                  <a:lnTo>
                    <a:pt x="126199" y="85636"/>
                  </a:lnTo>
                  <a:lnTo>
                    <a:pt x="126238" y="85458"/>
                  </a:lnTo>
                  <a:lnTo>
                    <a:pt x="126250" y="85001"/>
                  </a:lnTo>
                  <a:close/>
                </a:path>
                <a:path w="250190" h="209550">
                  <a:moveTo>
                    <a:pt x="127558" y="50025"/>
                  </a:moveTo>
                  <a:lnTo>
                    <a:pt x="127533" y="49860"/>
                  </a:lnTo>
                  <a:lnTo>
                    <a:pt x="127508" y="49707"/>
                  </a:lnTo>
                  <a:lnTo>
                    <a:pt x="127469" y="49580"/>
                  </a:lnTo>
                  <a:lnTo>
                    <a:pt x="127393" y="49352"/>
                  </a:lnTo>
                  <a:lnTo>
                    <a:pt x="127317" y="49199"/>
                  </a:lnTo>
                  <a:lnTo>
                    <a:pt x="127215" y="49047"/>
                  </a:lnTo>
                  <a:lnTo>
                    <a:pt x="127114" y="48920"/>
                  </a:lnTo>
                  <a:lnTo>
                    <a:pt x="127000" y="48793"/>
                  </a:lnTo>
                  <a:lnTo>
                    <a:pt x="126847" y="48679"/>
                  </a:lnTo>
                  <a:lnTo>
                    <a:pt x="126720" y="48577"/>
                  </a:lnTo>
                  <a:lnTo>
                    <a:pt x="126568" y="48488"/>
                  </a:lnTo>
                  <a:lnTo>
                    <a:pt x="126403" y="48412"/>
                  </a:lnTo>
                  <a:lnTo>
                    <a:pt x="126212" y="48348"/>
                  </a:lnTo>
                  <a:lnTo>
                    <a:pt x="125895" y="48298"/>
                  </a:lnTo>
                  <a:lnTo>
                    <a:pt x="125691" y="48298"/>
                  </a:lnTo>
                  <a:lnTo>
                    <a:pt x="115366" y="48056"/>
                  </a:lnTo>
                  <a:lnTo>
                    <a:pt x="115023" y="48082"/>
                  </a:lnTo>
                  <a:lnTo>
                    <a:pt x="114769" y="48145"/>
                  </a:lnTo>
                  <a:lnTo>
                    <a:pt x="114592" y="48196"/>
                  </a:lnTo>
                  <a:lnTo>
                    <a:pt x="114300" y="48374"/>
                  </a:lnTo>
                  <a:lnTo>
                    <a:pt x="114147" y="48488"/>
                  </a:lnTo>
                  <a:lnTo>
                    <a:pt x="113919" y="48742"/>
                  </a:lnTo>
                  <a:lnTo>
                    <a:pt x="113804" y="48895"/>
                  </a:lnTo>
                  <a:lnTo>
                    <a:pt x="113728" y="49047"/>
                  </a:lnTo>
                  <a:lnTo>
                    <a:pt x="113576" y="49453"/>
                  </a:lnTo>
                  <a:lnTo>
                    <a:pt x="113550" y="49720"/>
                  </a:lnTo>
                  <a:lnTo>
                    <a:pt x="113550" y="50063"/>
                  </a:lnTo>
                  <a:lnTo>
                    <a:pt x="113576" y="50241"/>
                  </a:lnTo>
                  <a:lnTo>
                    <a:pt x="113614" y="50406"/>
                  </a:lnTo>
                  <a:lnTo>
                    <a:pt x="113677" y="50584"/>
                  </a:lnTo>
                  <a:lnTo>
                    <a:pt x="113779" y="50736"/>
                  </a:lnTo>
                  <a:lnTo>
                    <a:pt x="113969" y="51015"/>
                  </a:lnTo>
                  <a:lnTo>
                    <a:pt x="114096" y="51142"/>
                  </a:lnTo>
                  <a:lnTo>
                    <a:pt x="114223" y="51257"/>
                  </a:lnTo>
                  <a:lnTo>
                    <a:pt x="114363" y="51371"/>
                  </a:lnTo>
                  <a:lnTo>
                    <a:pt x="114681" y="51523"/>
                  </a:lnTo>
                  <a:lnTo>
                    <a:pt x="114947" y="51600"/>
                  </a:lnTo>
                  <a:lnTo>
                    <a:pt x="115201" y="51638"/>
                  </a:lnTo>
                  <a:lnTo>
                    <a:pt x="121983" y="51790"/>
                  </a:lnTo>
                  <a:lnTo>
                    <a:pt x="106680" y="70053"/>
                  </a:lnTo>
                  <a:lnTo>
                    <a:pt x="101803" y="65951"/>
                  </a:lnTo>
                  <a:lnTo>
                    <a:pt x="101600" y="65786"/>
                  </a:lnTo>
                  <a:lnTo>
                    <a:pt x="101282" y="65633"/>
                  </a:lnTo>
                  <a:lnTo>
                    <a:pt x="101117" y="65582"/>
                  </a:lnTo>
                  <a:lnTo>
                    <a:pt x="100939" y="65557"/>
                  </a:lnTo>
                  <a:lnTo>
                    <a:pt x="100761" y="65519"/>
                  </a:lnTo>
                  <a:lnTo>
                    <a:pt x="100596" y="65519"/>
                  </a:lnTo>
                  <a:lnTo>
                    <a:pt x="100418" y="65544"/>
                  </a:lnTo>
                  <a:lnTo>
                    <a:pt x="100164" y="65608"/>
                  </a:lnTo>
                  <a:lnTo>
                    <a:pt x="99758" y="65773"/>
                  </a:lnTo>
                  <a:lnTo>
                    <a:pt x="99606" y="65862"/>
                  </a:lnTo>
                  <a:lnTo>
                    <a:pt x="99466" y="65976"/>
                  </a:lnTo>
                  <a:lnTo>
                    <a:pt x="99275" y="66167"/>
                  </a:lnTo>
                  <a:lnTo>
                    <a:pt x="99085" y="66459"/>
                  </a:lnTo>
                  <a:lnTo>
                    <a:pt x="98983" y="66687"/>
                  </a:lnTo>
                  <a:lnTo>
                    <a:pt x="98920" y="66852"/>
                  </a:lnTo>
                  <a:lnTo>
                    <a:pt x="98869" y="67208"/>
                  </a:lnTo>
                  <a:lnTo>
                    <a:pt x="98869" y="67475"/>
                  </a:lnTo>
                  <a:lnTo>
                    <a:pt x="99263" y="68427"/>
                  </a:lnTo>
                  <a:lnTo>
                    <a:pt x="99441" y="68630"/>
                  </a:lnTo>
                  <a:lnTo>
                    <a:pt x="111975" y="79171"/>
                  </a:lnTo>
                  <a:lnTo>
                    <a:pt x="114287" y="76428"/>
                  </a:lnTo>
                  <a:lnTo>
                    <a:pt x="109423" y="72351"/>
                  </a:lnTo>
                  <a:lnTo>
                    <a:pt x="127050" y="51333"/>
                  </a:lnTo>
                  <a:lnTo>
                    <a:pt x="127165" y="51193"/>
                  </a:lnTo>
                  <a:lnTo>
                    <a:pt x="127279" y="51041"/>
                  </a:lnTo>
                  <a:lnTo>
                    <a:pt x="127342" y="50914"/>
                  </a:lnTo>
                  <a:lnTo>
                    <a:pt x="127444" y="50736"/>
                  </a:lnTo>
                  <a:lnTo>
                    <a:pt x="127482" y="50558"/>
                  </a:lnTo>
                  <a:lnTo>
                    <a:pt x="127533" y="50393"/>
                  </a:lnTo>
                  <a:lnTo>
                    <a:pt x="127533" y="50241"/>
                  </a:lnTo>
                  <a:lnTo>
                    <a:pt x="127558" y="50025"/>
                  </a:lnTo>
                  <a:close/>
                </a:path>
                <a:path w="250190" h="209550">
                  <a:moveTo>
                    <a:pt x="150901" y="99402"/>
                  </a:moveTo>
                  <a:lnTo>
                    <a:pt x="150253" y="98094"/>
                  </a:lnTo>
                  <a:lnTo>
                    <a:pt x="147955" y="100838"/>
                  </a:lnTo>
                  <a:lnTo>
                    <a:pt x="148158" y="101003"/>
                  </a:lnTo>
                  <a:lnTo>
                    <a:pt x="148323" y="101079"/>
                  </a:lnTo>
                  <a:lnTo>
                    <a:pt x="148475" y="101155"/>
                  </a:lnTo>
                  <a:lnTo>
                    <a:pt x="148653" y="101193"/>
                  </a:lnTo>
                  <a:lnTo>
                    <a:pt x="148818" y="101244"/>
                  </a:lnTo>
                  <a:lnTo>
                    <a:pt x="148996" y="101257"/>
                  </a:lnTo>
                  <a:lnTo>
                    <a:pt x="149174" y="101257"/>
                  </a:lnTo>
                  <a:lnTo>
                    <a:pt x="149352" y="101244"/>
                  </a:lnTo>
                  <a:lnTo>
                    <a:pt x="149517" y="101206"/>
                  </a:lnTo>
                  <a:lnTo>
                    <a:pt x="150228" y="100850"/>
                  </a:lnTo>
                  <a:lnTo>
                    <a:pt x="150482" y="100622"/>
                  </a:lnTo>
                  <a:lnTo>
                    <a:pt x="150634" y="100406"/>
                  </a:lnTo>
                  <a:lnTo>
                    <a:pt x="150710" y="100253"/>
                  </a:lnTo>
                  <a:lnTo>
                    <a:pt x="150787" y="100088"/>
                  </a:lnTo>
                  <a:lnTo>
                    <a:pt x="150850" y="99923"/>
                  </a:lnTo>
                  <a:lnTo>
                    <a:pt x="150863" y="99758"/>
                  </a:lnTo>
                  <a:lnTo>
                    <a:pt x="150901" y="99580"/>
                  </a:lnTo>
                  <a:lnTo>
                    <a:pt x="150901" y="99402"/>
                  </a:lnTo>
                  <a:close/>
                </a:path>
                <a:path w="250190" h="209550">
                  <a:moveTo>
                    <a:pt x="157276" y="77190"/>
                  </a:moveTo>
                  <a:lnTo>
                    <a:pt x="155270" y="74231"/>
                  </a:lnTo>
                  <a:lnTo>
                    <a:pt x="135788" y="87401"/>
                  </a:lnTo>
                  <a:lnTo>
                    <a:pt x="135610" y="87515"/>
                  </a:lnTo>
                  <a:lnTo>
                    <a:pt x="135445" y="87642"/>
                  </a:lnTo>
                  <a:lnTo>
                    <a:pt x="135280" y="87795"/>
                  </a:lnTo>
                  <a:lnTo>
                    <a:pt x="135178" y="87922"/>
                  </a:lnTo>
                  <a:lnTo>
                    <a:pt x="135102" y="88049"/>
                  </a:lnTo>
                  <a:lnTo>
                    <a:pt x="134988" y="88239"/>
                  </a:lnTo>
                  <a:lnTo>
                    <a:pt x="134912" y="88392"/>
                  </a:lnTo>
                  <a:lnTo>
                    <a:pt x="134874" y="88569"/>
                  </a:lnTo>
                  <a:lnTo>
                    <a:pt x="134861" y="88696"/>
                  </a:lnTo>
                  <a:lnTo>
                    <a:pt x="134835" y="88925"/>
                  </a:lnTo>
                  <a:lnTo>
                    <a:pt x="134835" y="89090"/>
                  </a:lnTo>
                  <a:lnTo>
                    <a:pt x="134848" y="89268"/>
                  </a:lnTo>
                  <a:lnTo>
                    <a:pt x="134874" y="89408"/>
                  </a:lnTo>
                  <a:lnTo>
                    <a:pt x="134924" y="89611"/>
                  </a:lnTo>
                  <a:lnTo>
                    <a:pt x="135077" y="89928"/>
                  </a:lnTo>
                  <a:lnTo>
                    <a:pt x="135191" y="90081"/>
                  </a:lnTo>
                  <a:lnTo>
                    <a:pt x="135293" y="90208"/>
                  </a:lnTo>
                  <a:lnTo>
                    <a:pt x="135597" y="90487"/>
                  </a:lnTo>
                  <a:lnTo>
                    <a:pt x="142824" y="96558"/>
                  </a:lnTo>
                  <a:lnTo>
                    <a:pt x="139801" y="100164"/>
                  </a:lnTo>
                  <a:lnTo>
                    <a:pt x="139636" y="100380"/>
                  </a:lnTo>
                  <a:lnTo>
                    <a:pt x="139560" y="100533"/>
                  </a:lnTo>
                  <a:lnTo>
                    <a:pt x="139471" y="100685"/>
                  </a:lnTo>
                  <a:lnTo>
                    <a:pt x="139433" y="100863"/>
                  </a:lnTo>
                  <a:lnTo>
                    <a:pt x="139382" y="101028"/>
                  </a:lnTo>
                  <a:lnTo>
                    <a:pt x="139369" y="101219"/>
                  </a:lnTo>
                  <a:lnTo>
                    <a:pt x="139369" y="101384"/>
                  </a:lnTo>
                  <a:lnTo>
                    <a:pt x="139382" y="101561"/>
                  </a:lnTo>
                  <a:lnTo>
                    <a:pt x="139420" y="101727"/>
                  </a:lnTo>
                  <a:lnTo>
                    <a:pt x="139534" y="102057"/>
                  </a:lnTo>
                  <a:lnTo>
                    <a:pt x="139712" y="102374"/>
                  </a:lnTo>
                  <a:lnTo>
                    <a:pt x="139827" y="102501"/>
                  </a:lnTo>
                  <a:lnTo>
                    <a:pt x="140004" y="102692"/>
                  </a:lnTo>
                  <a:lnTo>
                    <a:pt x="140309" y="102895"/>
                  </a:lnTo>
                  <a:lnTo>
                    <a:pt x="140538" y="102997"/>
                  </a:lnTo>
                  <a:lnTo>
                    <a:pt x="140703" y="103060"/>
                  </a:lnTo>
                  <a:lnTo>
                    <a:pt x="140868" y="103085"/>
                  </a:lnTo>
                  <a:lnTo>
                    <a:pt x="141046" y="103098"/>
                  </a:lnTo>
                  <a:lnTo>
                    <a:pt x="141986" y="102908"/>
                  </a:lnTo>
                  <a:lnTo>
                    <a:pt x="142227" y="102768"/>
                  </a:lnTo>
                  <a:lnTo>
                    <a:pt x="142354" y="102654"/>
                  </a:lnTo>
                  <a:lnTo>
                    <a:pt x="142532" y="102476"/>
                  </a:lnTo>
                  <a:lnTo>
                    <a:pt x="145567" y="98869"/>
                  </a:lnTo>
                  <a:lnTo>
                    <a:pt x="147942" y="100838"/>
                  </a:lnTo>
                  <a:lnTo>
                    <a:pt x="150253" y="98094"/>
                  </a:lnTo>
                  <a:lnTo>
                    <a:pt x="147878" y="96113"/>
                  </a:lnTo>
                  <a:lnTo>
                    <a:pt x="150926" y="92481"/>
                  </a:lnTo>
                  <a:lnTo>
                    <a:pt x="151345" y="91427"/>
                  </a:lnTo>
                  <a:lnTo>
                    <a:pt x="151345" y="91262"/>
                  </a:lnTo>
                  <a:lnTo>
                    <a:pt x="151333" y="91084"/>
                  </a:lnTo>
                  <a:lnTo>
                    <a:pt x="151295" y="90906"/>
                  </a:lnTo>
                  <a:lnTo>
                    <a:pt x="151257" y="90741"/>
                  </a:lnTo>
                  <a:lnTo>
                    <a:pt x="149834" y="89547"/>
                  </a:lnTo>
                  <a:lnTo>
                    <a:pt x="149656" y="89535"/>
                  </a:lnTo>
                  <a:lnTo>
                    <a:pt x="149479" y="89535"/>
                  </a:lnTo>
                  <a:lnTo>
                    <a:pt x="149313" y="89547"/>
                  </a:lnTo>
                  <a:lnTo>
                    <a:pt x="148170" y="90170"/>
                  </a:lnTo>
                  <a:lnTo>
                    <a:pt x="145122" y="93814"/>
                  </a:lnTo>
                  <a:lnTo>
                    <a:pt x="139585" y="89154"/>
                  </a:lnTo>
                  <a:lnTo>
                    <a:pt x="157276" y="77190"/>
                  </a:lnTo>
                  <a:close/>
                </a:path>
                <a:path w="250190" h="209550">
                  <a:moveTo>
                    <a:pt x="158064" y="75603"/>
                  </a:moveTo>
                  <a:lnTo>
                    <a:pt x="158051" y="75425"/>
                  </a:lnTo>
                  <a:lnTo>
                    <a:pt x="158013" y="75247"/>
                  </a:lnTo>
                  <a:lnTo>
                    <a:pt x="157708" y="74625"/>
                  </a:lnTo>
                  <a:lnTo>
                    <a:pt x="157607" y="74485"/>
                  </a:lnTo>
                  <a:lnTo>
                    <a:pt x="157480" y="74358"/>
                  </a:lnTo>
                  <a:lnTo>
                    <a:pt x="157340" y="74244"/>
                  </a:lnTo>
                  <a:lnTo>
                    <a:pt x="157187" y="74155"/>
                  </a:lnTo>
                  <a:lnTo>
                    <a:pt x="156883" y="74002"/>
                  </a:lnTo>
                  <a:lnTo>
                    <a:pt x="156718" y="73952"/>
                  </a:lnTo>
                  <a:lnTo>
                    <a:pt x="156362" y="73914"/>
                  </a:lnTo>
                  <a:lnTo>
                    <a:pt x="156184" y="73914"/>
                  </a:lnTo>
                  <a:lnTo>
                    <a:pt x="155841" y="73964"/>
                  </a:lnTo>
                  <a:lnTo>
                    <a:pt x="155663" y="74015"/>
                  </a:lnTo>
                  <a:lnTo>
                    <a:pt x="155511" y="74091"/>
                  </a:lnTo>
                  <a:lnTo>
                    <a:pt x="155359" y="74168"/>
                  </a:lnTo>
                  <a:lnTo>
                    <a:pt x="157289" y="77177"/>
                  </a:lnTo>
                  <a:lnTo>
                    <a:pt x="157492" y="77025"/>
                  </a:lnTo>
                  <a:lnTo>
                    <a:pt x="157734" y="76771"/>
                  </a:lnTo>
                  <a:lnTo>
                    <a:pt x="157835" y="76606"/>
                  </a:lnTo>
                  <a:lnTo>
                    <a:pt x="157911" y="76454"/>
                  </a:lnTo>
                  <a:lnTo>
                    <a:pt x="157988" y="76288"/>
                  </a:lnTo>
                  <a:lnTo>
                    <a:pt x="158026" y="76047"/>
                  </a:lnTo>
                  <a:lnTo>
                    <a:pt x="158064" y="75768"/>
                  </a:lnTo>
                  <a:lnTo>
                    <a:pt x="158064" y="75603"/>
                  </a:lnTo>
                  <a:close/>
                </a:path>
                <a:path w="250190" h="209550">
                  <a:moveTo>
                    <a:pt x="189509" y="102044"/>
                  </a:moveTo>
                  <a:lnTo>
                    <a:pt x="189496" y="101879"/>
                  </a:lnTo>
                  <a:lnTo>
                    <a:pt x="189471" y="101701"/>
                  </a:lnTo>
                  <a:lnTo>
                    <a:pt x="189433" y="101523"/>
                  </a:lnTo>
                  <a:lnTo>
                    <a:pt x="189369" y="101358"/>
                  </a:lnTo>
                  <a:lnTo>
                    <a:pt x="189293" y="101206"/>
                  </a:lnTo>
                  <a:lnTo>
                    <a:pt x="189191" y="101053"/>
                  </a:lnTo>
                  <a:lnTo>
                    <a:pt x="188468" y="100457"/>
                  </a:lnTo>
                  <a:lnTo>
                    <a:pt x="188214" y="100342"/>
                  </a:lnTo>
                  <a:lnTo>
                    <a:pt x="188036" y="100304"/>
                  </a:lnTo>
                  <a:lnTo>
                    <a:pt x="187871" y="100291"/>
                  </a:lnTo>
                  <a:lnTo>
                    <a:pt x="187693" y="100279"/>
                  </a:lnTo>
                  <a:lnTo>
                    <a:pt x="187515" y="100291"/>
                  </a:lnTo>
                  <a:lnTo>
                    <a:pt x="187350" y="100304"/>
                  </a:lnTo>
                  <a:lnTo>
                    <a:pt x="187172" y="100355"/>
                  </a:lnTo>
                  <a:lnTo>
                    <a:pt x="186778" y="100545"/>
                  </a:lnTo>
                  <a:lnTo>
                    <a:pt x="164998" y="113931"/>
                  </a:lnTo>
                  <a:lnTo>
                    <a:pt x="174396" y="90170"/>
                  </a:lnTo>
                  <a:lnTo>
                    <a:pt x="174498" y="89827"/>
                  </a:lnTo>
                  <a:lnTo>
                    <a:pt x="174510" y="89573"/>
                  </a:lnTo>
                  <a:lnTo>
                    <a:pt x="174510" y="89382"/>
                  </a:lnTo>
                  <a:lnTo>
                    <a:pt x="174498" y="89217"/>
                  </a:lnTo>
                  <a:lnTo>
                    <a:pt x="174459" y="89052"/>
                  </a:lnTo>
                  <a:lnTo>
                    <a:pt x="174409" y="88887"/>
                  </a:lnTo>
                  <a:lnTo>
                    <a:pt x="174332" y="88722"/>
                  </a:lnTo>
                  <a:lnTo>
                    <a:pt x="174256" y="88569"/>
                  </a:lnTo>
                  <a:lnTo>
                    <a:pt x="174155" y="88417"/>
                  </a:lnTo>
                  <a:lnTo>
                    <a:pt x="173964" y="88226"/>
                  </a:lnTo>
                  <a:lnTo>
                    <a:pt x="173697" y="88011"/>
                  </a:lnTo>
                  <a:lnTo>
                    <a:pt x="173456" y="87871"/>
                  </a:lnTo>
                  <a:lnTo>
                    <a:pt x="173291" y="87820"/>
                  </a:lnTo>
                  <a:lnTo>
                    <a:pt x="173050" y="87744"/>
                  </a:lnTo>
                  <a:lnTo>
                    <a:pt x="172783" y="87706"/>
                  </a:lnTo>
                  <a:lnTo>
                    <a:pt x="172427" y="87731"/>
                  </a:lnTo>
                  <a:lnTo>
                    <a:pt x="172097" y="87833"/>
                  </a:lnTo>
                  <a:lnTo>
                    <a:pt x="171932" y="87896"/>
                  </a:lnTo>
                  <a:lnTo>
                    <a:pt x="171792" y="87985"/>
                  </a:lnTo>
                  <a:lnTo>
                    <a:pt x="171640" y="88087"/>
                  </a:lnTo>
                  <a:lnTo>
                    <a:pt x="171488" y="88201"/>
                  </a:lnTo>
                  <a:lnTo>
                    <a:pt x="171373" y="88328"/>
                  </a:lnTo>
                  <a:lnTo>
                    <a:pt x="171272" y="88468"/>
                  </a:lnTo>
                  <a:lnTo>
                    <a:pt x="171170" y="88607"/>
                  </a:lnTo>
                  <a:lnTo>
                    <a:pt x="171094" y="88760"/>
                  </a:lnTo>
                  <a:lnTo>
                    <a:pt x="159727" y="117525"/>
                  </a:lnTo>
                  <a:lnTo>
                    <a:pt x="159677" y="117652"/>
                  </a:lnTo>
                  <a:lnTo>
                    <a:pt x="159626" y="117779"/>
                  </a:lnTo>
                  <a:lnTo>
                    <a:pt x="159600" y="117932"/>
                  </a:lnTo>
                  <a:lnTo>
                    <a:pt x="159588" y="118110"/>
                  </a:lnTo>
                  <a:lnTo>
                    <a:pt x="159588" y="118465"/>
                  </a:lnTo>
                  <a:lnTo>
                    <a:pt x="159600" y="118605"/>
                  </a:lnTo>
                  <a:lnTo>
                    <a:pt x="159689" y="118884"/>
                  </a:lnTo>
                  <a:lnTo>
                    <a:pt x="159753" y="119049"/>
                  </a:lnTo>
                  <a:lnTo>
                    <a:pt x="159829" y="119202"/>
                  </a:lnTo>
                  <a:lnTo>
                    <a:pt x="159931" y="119367"/>
                  </a:lnTo>
                  <a:lnTo>
                    <a:pt x="160312" y="119722"/>
                  </a:lnTo>
                  <a:lnTo>
                    <a:pt x="160464" y="119811"/>
                  </a:lnTo>
                  <a:lnTo>
                    <a:pt x="160629" y="119900"/>
                  </a:lnTo>
                  <a:lnTo>
                    <a:pt x="160870" y="119989"/>
                  </a:lnTo>
                  <a:lnTo>
                    <a:pt x="160997" y="120027"/>
                  </a:lnTo>
                  <a:lnTo>
                    <a:pt x="161213" y="120053"/>
                  </a:lnTo>
                  <a:lnTo>
                    <a:pt x="161391" y="120053"/>
                  </a:lnTo>
                  <a:lnTo>
                    <a:pt x="161658" y="120040"/>
                  </a:lnTo>
                  <a:lnTo>
                    <a:pt x="161912" y="119976"/>
                  </a:lnTo>
                  <a:lnTo>
                    <a:pt x="162077" y="119900"/>
                  </a:lnTo>
                  <a:lnTo>
                    <a:pt x="162229" y="119837"/>
                  </a:lnTo>
                  <a:lnTo>
                    <a:pt x="162458" y="119684"/>
                  </a:lnTo>
                  <a:lnTo>
                    <a:pt x="188645" y="103593"/>
                  </a:lnTo>
                  <a:lnTo>
                    <a:pt x="188874" y="103454"/>
                  </a:lnTo>
                  <a:lnTo>
                    <a:pt x="188988" y="103327"/>
                  </a:lnTo>
                  <a:lnTo>
                    <a:pt x="189115" y="103200"/>
                  </a:lnTo>
                  <a:lnTo>
                    <a:pt x="189306" y="102908"/>
                  </a:lnTo>
                  <a:lnTo>
                    <a:pt x="189382" y="102755"/>
                  </a:lnTo>
                  <a:lnTo>
                    <a:pt x="189445" y="102577"/>
                  </a:lnTo>
                  <a:lnTo>
                    <a:pt x="189484" y="102400"/>
                  </a:lnTo>
                  <a:lnTo>
                    <a:pt x="189496" y="102222"/>
                  </a:lnTo>
                  <a:lnTo>
                    <a:pt x="189509" y="102044"/>
                  </a:lnTo>
                  <a:close/>
                </a:path>
                <a:path w="250190" h="209550">
                  <a:moveTo>
                    <a:pt x="218668" y="186436"/>
                  </a:moveTo>
                  <a:lnTo>
                    <a:pt x="218655" y="186258"/>
                  </a:lnTo>
                  <a:lnTo>
                    <a:pt x="218630" y="186080"/>
                  </a:lnTo>
                  <a:lnTo>
                    <a:pt x="218592" y="185915"/>
                  </a:lnTo>
                  <a:lnTo>
                    <a:pt x="218528" y="185750"/>
                  </a:lnTo>
                  <a:lnTo>
                    <a:pt x="218414" y="185508"/>
                  </a:lnTo>
                  <a:lnTo>
                    <a:pt x="215303" y="187299"/>
                  </a:lnTo>
                  <a:lnTo>
                    <a:pt x="216484" y="188150"/>
                  </a:lnTo>
                  <a:lnTo>
                    <a:pt x="216725" y="188201"/>
                  </a:lnTo>
                  <a:lnTo>
                    <a:pt x="217004" y="188201"/>
                  </a:lnTo>
                  <a:lnTo>
                    <a:pt x="217182" y="188175"/>
                  </a:lnTo>
                  <a:lnTo>
                    <a:pt x="217512" y="188074"/>
                  </a:lnTo>
                  <a:lnTo>
                    <a:pt x="217678" y="187998"/>
                  </a:lnTo>
                  <a:lnTo>
                    <a:pt x="217830" y="187909"/>
                  </a:lnTo>
                  <a:lnTo>
                    <a:pt x="218655" y="186613"/>
                  </a:lnTo>
                  <a:lnTo>
                    <a:pt x="218668" y="186436"/>
                  </a:lnTo>
                  <a:close/>
                </a:path>
                <a:path w="250190" h="209550">
                  <a:moveTo>
                    <a:pt x="226771" y="197040"/>
                  </a:moveTo>
                  <a:lnTo>
                    <a:pt x="226745" y="196862"/>
                  </a:lnTo>
                  <a:lnTo>
                    <a:pt x="226682" y="196697"/>
                  </a:lnTo>
                  <a:lnTo>
                    <a:pt x="226631" y="196545"/>
                  </a:lnTo>
                  <a:lnTo>
                    <a:pt x="226580" y="196367"/>
                  </a:lnTo>
                  <a:lnTo>
                    <a:pt x="226466" y="196227"/>
                  </a:lnTo>
                  <a:lnTo>
                    <a:pt x="226364" y="196088"/>
                  </a:lnTo>
                  <a:lnTo>
                    <a:pt x="226263" y="195935"/>
                  </a:lnTo>
                  <a:lnTo>
                    <a:pt x="225767" y="195033"/>
                  </a:lnTo>
                  <a:lnTo>
                    <a:pt x="225704" y="194894"/>
                  </a:lnTo>
                  <a:lnTo>
                    <a:pt x="225513" y="194589"/>
                  </a:lnTo>
                  <a:lnTo>
                    <a:pt x="225259" y="194348"/>
                  </a:lnTo>
                  <a:lnTo>
                    <a:pt x="225018" y="194221"/>
                  </a:lnTo>
                  <a:lnTo>
                    <a:pt x="224866" y="194119"/>
                  </a:lnTo>
                  <a:lnTo>
                    <a:pt x="224701" y="194081"/>
                  </a:lnTo>
                  <a:lnTo>
                    <a:pt x="224536" y="194030"/>
                  </a:lnTo>
                  <a:lnTo>
                    <a:pt x="224370" y="194005"/>
                  </a:lnTo>
                  <a:lnTo>
                    <a:pt x="224193" y="193967"/>
                  </a:lnTo>
                  <a:lnTo>
                    <a:pt x="224002" y="193979"/>
                  </a:lnTo>
                  <a:lnTo>
                    <a:pt x="223837" y="194005"/>
                  </a:lnTo>
                  <a:lnTo>
                    <a:pt x="223697" y="194056"/>
                  </a:lnTo>
                  <a:lnTo>
                    <a:pt x="223507" y="194106"/>
                  </a:lnTo>
                  <a:lnTo>
                    <a:pt x="223354" y="194183"/>
                  </a:lnTo>
                  <a:lnTo>
                    <a:pt x="223215" y="194259"/>
                  </a:lnTo>
                  <a:lnTo>
                    <a:pt x="222084" y="194919"/>
                  </a:lnTo>
                  <a:lnTo>
                    <a:pt x="221856" y="195046"/>
                  </a:lnTo>
                  <a:lnTo>
                    <a:pt x="221627" y="195186"/>
                  </a:lnTo>
                  <a:lnTo>
                    <a:pt x="221488" y="195300"/>
                  </a:lnTo>
                  <a:lnTo>
                    <a:pt x="221386" y="195440"/>
                  </a:lnTo>
                  <a:lnTo>
                    <a:pt x="221272" y="195567"/>
                  </a:lnTo>
                  <a:lnTo>
                    <a:pt x="221183" y="195707"/>
                  </a:lnTo>
                  <a:lnTo>
                    <a:pt x="221094" y="195872"/>
                  </a:lnTo>
                  <a:lnTo>
                    <a:pt x="221043" y="196037"/>
                  </a:lnTo>
                  <a:lnTo>
                    <a:pt x="220992" y="196215"/>
                  </a:lnTo>
                  <a:lnTo>
                    <a:pt x="220954" y="196380"/>
                  </a:lnTo>
                  <a:lnTo>
                    <a:pt x="220941" y="196557"/>
                  </a:lnTo>
                  <a:lnTo>
                    <a:pt x="220954" y="196735"/>
                  </a:lnTo>
                  <a:lnTo>
                    <a:pt x="220992" y="197002"/>
                  </a:lnTo>
                  <a:lnTo>
                    <a:pt x="221056" y="197192"/>
                  </a:lnTo>
                  <a:lnTo>
                    <a:pt x="221145" y="197408"/>
                  </a:lnTo>
                  <a:lnTo>
                    <a:pt x="222008" y="198894"/>
                  </a:lnTo>
                  <a:lnTo>
                    <a:pt x="222199" y="199186"/>
                  </a:lnTo>
                  <a:lnTo>
                    <a:pt x="222402" y="199377"/>
                  </a:lnTo>
                  <a:lnTo>
                    <a:pt x="223240" y="199771"/>
                  </a:lnTo>
                  <a:lnTo>
                    <a:pt x="223431" y="199796"/>
                  </a:lnTo>
                  <a:lnTo>
                    <a:pt x="223710" y="199796"/>
                  </a:lnTo>
                  <a:lnTo>
                    <a:pt x="223888" y="199783"/>
                  </a:lnTo>
                  <a:lnTo>
                    <a:pt x="224066" y="199732"/>
                  </a:lnTo>
                  <a:lnTo>
                    <a:pt x="224218" y="199669"/>
                  </a:lnTo>
                  <a:lnTo>
                    <a:pt x="224370" y="199605"/>
                  </a:lnTo>
                  <a:lnTo>
                    <a:pt x="225869" y="198742"/>
                  </a:lnTo>
                  <a:lnTo>
                    <a:pt x="226085" y="198602"/>
                  </a:lnTo>
                  <a:lnTo>
                    <a:pt x="226237" y="198488"/>
                  </a:lnTo>
                  <a:lnTo>
                    <a:pt x="226339" y="198335"/>
                  </a:lnTo>
                  <a:lnTo>
                    <a:pt x="226441" y="198208"/>
                  </a:lnTo>
                  <a:lnTo>
                    <a:pt x="226542" y="198056"/>
                  </a:lnTo>
                  <a:lnTo>
                    <a:pt x="226618" y="197904"/>
                  </a:lnTo>
                  <a:lnTo>
                    <a:pt x="226682" y="197739"/>
                  </a:lnTo>
                  <a:lnTo>
                    <a:pt x="226733" y="197573"/>
                  </a:lnTo>
                  <a:lnTo>
                    <a:pt x="226771" y="197294"/>
                  </a:lnTo>
                  <a:lnTo>
                    <a:pt x="226771" y="197040"/>
                  </a:lnTo>
                  <a:close/>
                </a:path>
                <a:path w="250190" h="209550">
                  <a:moveTo>
                    <a:pt x="239991" y="164528"/>
                  </a:moveTo>
                  <a:lnTo>
                    <a:pt x="239953" y="164363"/>
                  </a:lnTo>
                  <a:lnTo>
                    <a:pt x="239928" y="164211"/>
                  </a:lnTo>
                  <a:lnTo>
                    <a:pt x="239864" y="164033"/>
                  </a:lnTo>
                  <a:lnTo>
                    <a:pt x="239788" y="163880"/>
                  </a:lnTo>
                  <a:lnTo>
                    <a:pt x="239699" y="163741"/>
                  </a:lnTo>
                  <a:lnTo>
                    <a:pt x="239598" y="163576"/>
                  </a:lnTo>
                  <a:lnTo>
                    <a:pt x="239483" y="163423"/>
                  </a:lnTo>
                  <a:lnTo>
                    <a:pt x="239344" y="163309"/>
                  </a:lnTo>
                  <a:lnTo>
                    <a:pt x="239204" y="163207"/>
                  </a:lnTo>
                  <a:lnTo>
                    <a:pt x="239077" y="163118"/>
                  </a:lnTo>
                  <a:lnTo>
                    <a:pt x="238937" y="163055"/>
                  </a:lnTo>
                  <a:lnTo>
                    <a:pt x="238645" y="162941"/>
                  </a:lnTo>
                  <a:lnTo>
                    <a:pt x="229120" y="159207"/>
                  </a:lnTo>
                  <a:lnTo>
                    <a:pt x="228879" y="159118"/>
                  </a:lnTo>
                  <a:lnTo>
                    <a:pt x="228701" y="159105"/>
                  </a:lnTo>
                  <a:lnTo>
                    <a:pt x="228523" y="159092"/>
                  </a:lnTo>
                  <a:lnTo>
                    <a:pt x="228346" y="159092"/>
                  </a:lnTo>
                  <a:lnTo>
                    <a:pt x="228168" y="159105"/>
                  </a:lnTo>
                  <a:lnTo>
                    <a:pt x="227825" y="159194"/>
                  </a:lnTo>
                  <a:lnTo>
                    <a:pt x="227672" y="159283"/>
                  </a:lnTo>
                  <a:lnTo>
                    <a:pt x="227520" y="159359"/>
                  </a:lnTo>
                  <a:lnTo>
                    <a:pt x="227241" y="159575"/>
                  </a:lnTo>
                  <a:lnTo>
                    <a:pt x="227114" y="159702"/>
                  </a:lnTo>
                  <a:lnTo>
                    <a:pt x="227025" y="159829"/>
                  </a:lnTo>
                  <a:lnTo>
                    <a:pt x="226910" y="159981"/>
                  </a:lnTo>
                  <a:lnTo>
                    <a:pt x="226847" y="160147"/>
                  </a:lnTo>
                  <a:lnTo>
                    <a:pt x="226771" y="160312"/>
                  </a:lnTo>
                  <a:lnTo>
                    <a:pt x="226707" y="160489"/>
                  </a:lnTo>
                  <a:lnTo>
                    <a:pt x="226682" y="160655"/>
                  </a:lnTo>
                  <a:lnTo>
                    <a:pt x="226669" y="160832"/>
                  </a:lnTo>
                  <a:lnTo>
                    <a:pt x="226669" y="161010"/>
                  </a:lnTo>
                  <a:lnTo>
                    <a:pt x="226707" y="161264"/>
                  </a:lnTo>
                  <a:lnTo>
                    <a:pt x="226796" y="161518"/>
                  </a:lnTo>
                  <a:lnTo>
                    <a:pt x="226860" y="161671"/>
                  </a:lnTo>
                  <a:lnTo>
                    <a:pt x="227012" y="161899"/>
                  </a:lnTo>
                  <a:lnTo>
                    <a:pt x="227164" y="162102"/>
                  </a:lnTo>
                  <a:lnTo>
                    <a:pt x="227291" y="162229"/>
                  </a:lnTo>
                  <a:lnTo>
                    <a:pt x="227431" y="162331"/>
                  </a:lnTo>
                  <a:lnTo>
                    <a:pt x="227571" y="162445"/>
                  </a:lnTo>
                  <a:lnTo>
                    <a:pt x="227825" y="162547"/>
                  </a:lnTo>
                  <a:lnTo>
                    <a:pt x="234048" y="164998"/>
                  </a:lnTo>
                  <a:lnTo>
                    <a:pt x="213436" y="176911"/>
                  </a:lnTo>
                  <a:lnTo>
                    <a:pt x="209080" y="170535"/>
                  </a:lnTo>
                  <a:lnTo>
                    <a:pt x="208826" y="170484"/>
                  </a:lnTo>
                  <a:lnTo>
                    <a:pt x="208559" y="170484"/>
                  </a:lnTo>
                  <a:lnTo>
                    <a:pt x="208381" y="170510"/>
                  </a:lnTo>
                  <a:lnTo>
                    <a:pt x="208038" y="170611"/>
                  </a:lnTo>
                  <a:lnTo>
                    <a:pt x="207810" y="170726"/>
                  </a:lnTo>
                  <a:lnTo>
                    <a:pt x="207594" y="170878"/>
                  </a:lnTo>
                  <a:lnTo>
                    <a:pt x="207454" y="170980"/>
                  </a:lnTo>
                  <a:lnTo>
                    <a:pt x="207225" y="171259"/>
                  </a:lnTo>
                  <a:lnTo>
                    <a:pt x="207137" y="171411"/>
                  </a:lnTo>
                  <a:lnTo>
                    <a:pt x="207048" y="171564"/>
                  </a:lnTo>
                  <a:lnTo>
                    <a:pt x="206984" y="171729"/>
                  </a:lnTo>
                  <a:lnTo>
                    <a:pt x="206946" y="171894"/>
                  </a:lnTo>
                  <a:lnTo>
                    <a:pt x="206908" y="172072"/>
                  </a:lnTo>
                  <a:lnTo>
                    <a:pt x="206895" y="172237"/>
                  </a:lnTo>
                  <a:lnTo>
                    <a:pt x="206908" y="172427"/>
                  </a:lnTo>
                  <a:lnTo>
                    <a:pt x="206921" y="172605"/>
                  </a:lnTo>
                  <a:lnTo>
                    <a:pt x="206971" y="172758"/>
                  </a:lnTo>
                  <a:lnTo>
                    <a:pt x="207035" y="172935"/>
                  </a:lnTo>
                  <a:lnTo>
                    <a:pt x="207098" y="173101"/>
                  </a:lnTo>
                  <a:lnTo>
                    <a:pt x="211137" y="180098"/>
                  </a:lnTo>
                  <a:lnTo>
                    <a:pt x="211226" y="180251"/>
                  </a:lnTo>
                  <a:lnTo>
                    <a:pt x="215303" y="187286"/>
                  </a:lnTo>
                  <a:lnTo>
                    <a:pt x="218401" y="185496"/>
                  </a:lnTo>
                  <a:lnTo>
                    <a:pt x="215226" y="180009"/>
                  </a:lnTo>
                  <a:lnTo>
                    <a:pt x="238912" y="166319"/>
                  </a:lnTo>
                  <a:lnTo>
                    <a:pt x="239039" y="166255"/>
                  </a:lnTo>
                  <a:lnTo>
                    <a:pt x="239306" y="166090"/>
                  </a:lnTo>
                  <a:lnTo>
                    <a:pt x="239483" y="165925"/>
                  </a:lnTo>
                  <a:lnTo>
                    <a:pt x="239598" y="165773"/>
                  </a:lnTo>
                  <a:lnTo>
                    <a:pt x="239712" y="165608"/>
                  </a:lnTo>
                  <a:lnTo>
                    <a:pt x="239801" y="165468"/>
                  </a:lnTo>
                  <a:lnTo>
                    <a:pt x="239864" y="165303"/>
                  </a:lnTo>
                  <a:lnTo>
                    <a:pt x="239928" y="165150"/>
                  </a:lnTo>
                  <a:lnTo>
                    <a:pt x="239953" y="164998"/>
                  </a:lnTo>
                  <a:lnTo>
                    <a:pt x="239991" y="164807"/>
                  </a:lnTo>
                  <a:lnTo>
                    <a:pt x="239991" y="164528"/>
                  </a:lnTo>
                  <a:close/>
                </a:path>
                <a:path w="250190" h="209550">
                  <a:moveTo>
                    <a:pt x="249999" y="207619"/>
                  </a:moveTo>
                  <a:lnTo>
                    <a:pt x="245110" y="199161"/>
                  </a:lnTo>
                  <a:lnTo>
                    <a:pt x="241998" y="200952"/>
                  </a:lnTo>
                  <a:lnTo>
                    <a:pt x="246900" y="209410"/>
                  </a:lnTo>
                  <a:lnTo>
                    <a:pt x="249999" y="20761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6097461" y="2655785"/>
              <a:ext cx="786130" cy="213360"/>
            </a:xfrm>
            <a:custGeom>
              <a:avLst/>
              <a:gdLst/>
              <a:ahLst/>
              <a:cxnLst/>
              <a:rect l="l" t="t" r="r" b="b"/>
              <a:pathLst>
                <a:path w="786129" h="213360">
                  <a:moveTo>
                    <a:pt x="33947" y="196977"/>
                  </a:moveTo>
                  <a:lnTo>
                    <a:pt x="30441" y="196215"/>
                  </a:lnTo>
                  <a:lnTo>
                    <a:pt x="29108" y="202438"/>
                  </a:lnTo>
                  <a:lnTo>
                    <a:pt x="2286" y="196735"/>
                  </a:lnTo>
                  <a:lnTo>
                    <a:pt x="2108" y="196697"/>
                  </a:lnTo>
                  <a:lnTo>
                    <a:pt x="1930" y="196684"/>
                  </a:lnTo>
                  <a:lnTo>
                    <a:pt x="1752" y="196672"/>
                  </a:lnTo>
                  <a:lnTo>
                    <a:pt x="1562" y="196672"/>
                  </a:lnTo>
                  <a:lnTo>
                    <a:pt x="1409" y="196710"/>
                  </a:lnTo>
                  <a:lnTo>
                    <a:pt x="1282" y="196748"/>
                  </a:lnTo>
                  <a:lnTo>
                    <a:pt x="1143" y="196786"/>
                  </a:lnTo>
                  <a:lnTo>
                    <a:pt x="927" y="196900"/>
                  </a:lnTo>
                  <a:lnTo>
                    <a:pt x="749" y="197002"/>
                  </a:lnTo>
                  <a:lnTo>
                    <a:pt x="622" y="197116"/>
                  </a:lnTo>
                  <a:lnTo>
                    <a:pt x="482" y="197231"/>
                  </a:lnTo>
                  <a:lnTo>
                    <a:pt x="393" y="197358"/>
                  </a:lnTo>
                  <a:lnTo>
                    <a:pt x="279" y="197510"/>
                  </a:lnTo>
                  <a:lnTo>
                    <a:pt x="203" y="197650"/>
                  </a:lnTo>
                  <a:lnTo>
                    <a:pt x="114" y="197827"/>
                  </a:lnTo>
                  <a:lnTo>
                    <a:pt x="63" y="198005"/>
                  </a:lnTo>
                  <a:lnTo>
                    <a:pt x="25" y="198170"/>
                  </a:lnTo>
                  <a:lnTo>
                    <a:pt x="12" y="198323"/>
                  </a:lnTo>
                  <a:lnTo>
                    <a:pt x="0" y="198513"/>
                  </a:lnTo>
                  <a:lnTo>
                    <a:pt x="5067" y="208876"/>
                  </a:lnTo>
                  <a:lnTo>
                    <a:pt x="5245" y="209080"/>
                  </a:lnTo>
                  <a:lnTo>
                    <a:pt x="5372" y="209194"/>
                  </a:lnTo>
                  <a:lnTo>
                    <a:pt x="5600" y="209346"/>
                  </a:lnTo>
                  <a:lnTo>
                    <a:pt x="5842" y="209461"/>
                  </a:lnTo>
                  <a:lnTo>
                    <a:pt x="6172" y="209550"/>
                  </a:lnTo>
                  <a:lnTo>
                    <a:pt x="6350" y="209575"/>
                  </a:lnTo>
                  <a:lnTo>
                    <a:pt x="6527" y="209575"/>
                  </a:lnTo>
                  <a:lnTo>
                    <a:pt x="6705" y="209562"/>
                  </a:lnTo>
                  <a:lnTo>
                    <a:pt x="6870" y="209537"/>
                  </a:lnTo>
                  <a:lnTo>
                    <a:pt x="7048" y="209486"/>
                  </a:lnTo>
                  <a:lnTo>
                    <a:pt x="7213" y="209423"/>
                  </a:lnTo>
                  <a:lnTo>
                    <a:pt x="7366" y="209346"/>
                  </a:lnTo>
                  <a:lnTo>
                    <a:pt x="7518" y="209245"/>
                  </a:lnTo>
                  <a:lnTo>
                    <a:pt x="7645" y="209156"/>
                  </a:lnTo>
                  <a:lnTo>
                    <a:pt x="7785" y="209016"/>
                  </a:lnTo>
                  <a:lnTo>
                    <a:pt x="7899" y="208876"/>
                  </a:lnTo>
                  <a:lnTo>
                    <a:pt x="8001" y="208737"/>
                  </a:lnTo>
                  <a:lnTo>
                    <a:pt x="8089" y="208597"/>
                  </a:lnTo>
                  <a:lnTo>
                    <a:pt x="8153" y="208432"/>
                  </a:lnTo>
                  <a:lnTo>
                    <a:pt x="8255" y="208102"/>
                  </a:lnTo>
                  <a:lnTo>
                    <a:pt x="8267" y="207924"/>
                  </a:lnTo>
                  <a:lnTo>
                    <a:pt x="8280" y="207746"/>
                  </a:lnTo>
                  <a:lnTo>
                    <a:pt x="8267" y="207568"/>
                  </a:lnTo>
                  <a:lnTo>
                    <a:pt x="8204" y="207302"/>
                  </a:lnTo>
                  <a:lnTo>
                    <a:pt x="8089" y="206984"/>
                  </a:lnTo>
                  <a:lnTo>
                    <a:pt x="5054" y="200990"/>
                  </a:lnTo>
                  <a:lnTo>
                    <a:pt x="28371" y="205955"/>
                  </a:lnTo>
                  <a:lnTo>
                    <a:pt x="27051" y="212166"/>
                  </a:lnTo>
                  <a:lnTo>
                    <a:pt x="30543" y="212902"/>
                  </a:lnTo>
                  <a:lnTo>
                    <a:pt x="32181" y="205181"/>
                  </a:lnTo>
                  <a:lnTo>
                    <a:pt x="32232" y="205016"/>
                  </a:lnTo>
                  <a:lnTo>
                    <a:pt x="33947" y="196977"/>
                  </a:lnTo>
                  <a:close/>
                </a:path>
                <a:path w="786129" h="213360">
                  <a:moveTo>
                    <a:pt x="33985" y="196519"/>
                  </a:moveTo>
                  <a:lnTo>
                    <a:pt x="33972" y="196354"/>
                  </a:lnTo>
                  <a:lnTo>
                    <a:pt x="33934" y="196176"/>
                  </a:lnTo>
                  <a:lnTo>
                    <a:pt x="33896" y="195999"/>
                  </a:lnTo>
                  <a:lnTo>
                    <a:pt x="33832" y="195846"/>
                  </a:lnTo>
                  <a:lnTo>
                    <a:pt x="33705" y="195605"/>
                  </a:lnTo>
                  <a:lnTo>
                    <a:pt x="33540" y="195414"/>
                  </a:lnTo>
                  <a:lnTo>
                    <a:pt x="33286" y="195160"/>
                  </a:lnTo>
                  <a:lnTo>
                    <a:pt x="32994" y="194983"/>
                  </a:lnTo>
                  <a:lnTo>
                    <a:pt x="32829" y="194906"/>
                  </a:lnTo>
                  <a:lnTo>
                    <a:pt x="32651" y="194868"/>
                  </a:lnTo>
                  <a:lnTo>
                    <a:pt x="32473" y="194818"/>
                  </a:lnTo>
                  <a:lnTo>
                    <a:pt x="32296" y="194805"/>
                  </a:lnTo>
                  <a:lnTo>
                    <a:pt x="32131" y="194805"/>
                  </a:lnTo>
                  <a:lnTo>
                    <a:pt x="31953" y="194818"/>
                  </a:lnTo>
                  <a:lnTo>
                    <a:pt x="31775" y="194843"/>
                  </a:lnTo>
                  <a:lnTo>
                    <a:pt x="31610" y="194894"/>
                  </a:lnTo>
                  <a:lnTo>
                    <a:pt x="31445" y="194957"/>
                  </a:lnTo>
                  <a:lnTo>
                    <a:pt x="31292" y="195046"/>
                  </a:lnTo>
                  <a:lnTo>
                    <a:pt x="30937" y="195300"/>
                  </a:lnTo>
                  <a:lnTo>
                    <a:pt x="30772" y="195503"/>
                  </a:lnTo>
                  <a:lnTo>
                    <a:pt x="30581" y="195795"/>
                  </a:lnTo>
                  <a:lnTo>
                    <a:pt x="30518" y="195961"/>
                  </a:lnTo>
                  <a:lnTo>
                    <a:pt x="30441" y="196215"/>
                  </a:lnTo>
                  <a:lnTo>
                    <a:pt x="33947" y="196964"/>
                  </a:lnTo>
                  <a:lnTo>
                    <a:pt x="33985" y="196697"/>
                  </a:lnTo>
                  <a:lnTo>
                    <a:pt x="33985" y="196519"/>
                  </a:lnTo>
                  <a:close/>
                </a:path>
                <a:path w="786129" h="213360">
                  <a:moveTo>
                    <a:pt x="728497" y="8356"/>
                  </a:moveTo>
                  <a:lnTo>
                    <a:pt x="728484" y="8178"/>
                  </a:lnTo>
                  <a:lnTo>
                    <a:pt x="728472" y="8001"/>
                  </a:lnTo>
                  <a:lnTo>
                    <a:pt x="728421" y="7835"/>
                  </a:lnTo>
                  <a:lnTo>
                    <a:pt x="728357" y="7670"/>
                  </a:lnTo>
                  <a:lnTo>
                    <a:pt x="728294" y="7493"/>
                  </a:lnTo>
                  <a:lnTo>
                    <a:pt x="727887" y="6794"/>
                  </a:lnTo>
                  <a:lnTo>
                    <a:pt x="715645" y="0"/>
                  </a:lnTo>
                  <a:lnTo>
                    <a:pt x="714184" y="50"/>
                  </a:lnTo>
                  <a:lnTo>
                    <a:pt x="708075" y="1955"/>
                  </a:lnTo>
                  <a:lnTo>
                    <a:pt x="707923" y="2044"/>
                  </a:lnTo>
                  <a:lnTo>
                    <a:pt x="707758" y="2146"/>
                  </a:lnTo>
                  <a:lnTo>
                    <a:pt x="700938" y="6070"/>
                  </a:lnTo>
                  <a:lnTo>
                    <a:pt x="695960" y="14516"/>
                  </a:lnTo>
                  <a:lnTo>
                    <a:pt x="695985" y="15494"/>
                  </a:lnTo>
                  <a:lnTo>
                    <a:pt x="705739" y="24625"/>
                  </a:lnTo>
                  <a:lnTo>
                    <a:pt x="706704" y="24599"/>
                  </a:lnTo>
                  <a:lnTo>
                    <a:pt x="710780" y="23329"/>
                  </a:lnTo>
                  <a:lnTo>
                    <a:pt x="710933" y="23253"/>
                  </a:lnTo>
                  <a:lnTo>
                    <a:pt x="712292" y="22479"/>
                  </a:lnTo>
                  <a:lnTo>
                    <a:pt x="712635" y="22275"/>
                  </a:lnTo>
                  <a:lnTo>
                    <a:pt x="716432" y="15405"/>
                  </a:lnTo>
                  <a:lnTo>
                    <a:pt x="716407" y="14605"/>
                  </a:lnTo>
                  <a:lnTo>
                    <a:pt x="715391" y="11264"/>
                  </a:lnTo>
                  <a:lnTo>
                    <a:pt x="715327" y="11125"/>
                  </a:lnTo>
                  <a:lnTo>
                    <a:pt x="712863" y="6870"/>
                  </a:lnTo>
                  <a:lnTo>
                    <a:pt x="712863" y="15354"/>
                  </a:lnTo>
                  <a:lnTo>
                    <a:pt x="710565" y="19329"/>
                  </a:lnTo>
                  <a:lnTo>
                    <a:pt x="710425" y="19418"/>
                  </a:lnTo>
                  <a:lnTo>
                    <a:pt x="710272" y="19519"/>
                  </a:lnTo>
                  <a:lnTo>
                    <a:pt x="709320" y="20066"/>
                  </a:lnTo>
                  <a:lnTo>
                    <a:pt x="709168" y="20142"/>
                  </a:lnTo>
                  <a:lnTo>
                    <a:pt x="709002" y="20218"/>
                  </a:lnTo>
                  <a:lnTo>
                    <a:pt x="708850" y="20320"/>
                  </a:lnTo>
                  <a:lnTo>
                    <a:pt x="707936" y="20701"/>
                  </a:lnTo>
                  <a:lnTo>
                    <a:pt x="707047" y="20929"/>
                  </a:lnTo>
                  <a:lnTo>
                    <a:pt x="706424" y="21018"/>
                  </a:lnTo>
                  <a:lnTo>
                    <a:pt x="705472" y="21018"/>
                  </a:lnTo>
                  <a:lnTo>
                    <a:pt x="704557" y="20904"/>
                  </a:lnTo>
                  <a:lnTo>
                    <a:pt x="704253" y="20802"/>
                  </a:lnTo>
                  <a:lnTo>
                    <a:pt x="703961" y="20751"/>
                  </a:lnTo>
                  <a:lnTo>
                    <a:pt x="699554" y="15189"/>
                  </a:lnTo>
                  <a:lnTo>
                    <a:pt x="699554" y="14249"/>
                  </a:lnTo>
                  <a:lnTo>
                    <a:pt x="702640" y="9220"/>
                  </a:lnTo>
                  <a:lnTo>
                    <a:pt x="708215" y="6007"/>
                  </a:lnTo>
                  <a:lnTo>
                    <a:pt x="712127" y="12750"/>
                  </a:lnTo>
                  <a:lnTo>
                    <a:pt x="712216" y="12915"/>
                  </a:lnTo>
                  <a:lnTo>
                    <a:pt x="712304" y="13068"/>
                  </a:lnTo>
                  <a:lnTo>
                    <a:pt x="712685" y="13970"/>
                  </a:lnTo>
                  <a:lnTo>
                    <a:pt x="712774" y="14427"/>
                  </a:lnTo>
                  <a:lnTo>
                    <a:pt x="712838" y="14884"/>
                  </a:lnTo>
                  <a:lnTo>
                    <a:pt x="712863" y="15354"/>
                  </a:lnTo>
                  <a:lnTo>
                    <a:pt x="712863" y="6870"/>
                  </a:lnTo>
                  <a:lnTo>
                    <a:pt x="711390" y="4330"/>
                  </a:lnTo>
                  <a:lnTo>
                    <a:pt x="712317" y="4013"/>
                  </a:lnTo>
                  <a:lnTo>
                    <a:pt x="713384" y="3759"/>
                  </a:lnTo>
                  <a:lnTo>
                    <a:pt x="714489" y="3619"/>
                  </a:lnTo>
                  <a:lnTo>
                    <a:pt x="715581" y="3581"/>
                  </a:lnTo>
                  <a:lnTo>
                    <a:pt x="716699" y="3657"/>
                  </a:lnTo>
                  <a:lnTo>
                    <a:pt x="725144" y="9220"/>
                  </a:lnTo>
                  <a:lnTo>
                    <a:pt x="725284" y="9436"/>
                  </a:lnTo>
                  <a:lnTo>
                    <a:pt x="725411" y="9575"/>
                  </a:lnTo>
                  <a:lnTo>
                    <a:pt x="725601" y="9740"/>
                  </a:lnTo>
                  <a:lnTo>
                    <a:pt x="725817" y="9880"/>
                  </a:lnTo>
                  <a:lnTo>
                    <a:pt x="725982" y="9969"/>
                  </a:lnTo>
                  <a:lnTo>
                    <a:pt x="726313" y="10071"/>
                  </a:lnTo>
                  <a:lnTo>
                    <a:pt x="726655" y="10121"/>
                  </a:lnTo>
                  <a:lnTo>
                    <a:pt x="726833" y="10109"/>
                  </a:lnTo>
                  <a:lnTo>
                    <a:pt x="727659" y="9817"/>
                  </a:lnTo>
                  <a:lnTo>
                    <a:pt x="727798" y="9728"/>
                  </a:lnTo>
                  <a:lnTo>
                    <a:pt x="727951" y="9613"/>
                  </a:lnTo>
                  <a:lnTo>
                    <a:pt x="728052" y="9474"/>
                  </a:lnTo>
                  <a:lnTo>
                    <a:pt x="728332" y="9029"/>
                  </a:lnTo>
                  <a:lnTo>
                    <a:pt x="728408" y="8877"/>
                  </a:lnTo>
                  <a:lnTo>
                    <a:pt x="728484" y="8521"/>
                  </a:lnTo>
                  <a:lnTo>
                    <a:pt x="728497" y="8356"/>
                  </a:lnTo>
                  <a:close/>
                </a:path>
                <a:path w="786129" h="213360">
                  <a:moveTo>
                    <a:pt x="744537" y="127381"/>
                  </a:moveTo>
                  <a:lnTo>
                    <a:pt x="744524" y="127203"/>
                  </a:lnTo>
                  <a:lnTo>
                    <a:pt x="740968" y="127736"/>
                  </a:lnTo>
                  <a:lnTo>
                    <a:pt x="741070" y="128079"/>
                  </a:lnTo>
                  <a:lnTo>
                    <a:pt x="741184" y="128320"/>
                  </a:lnTo>
                  <a:lnTo>
                    <a:pt x="741387" y="128612"/>
                  </a:lnTo>
                  <a:lnTo>
                    <a:pt x="742353" y="129171"/>
                  </a:lnTo>
                  <a:lnTo>
                    <a:pt x="742619" y="129222"/>
                  </a:lnTo>
                  <a:lnTo>
                    <a:pt x="742784" y="129222"/>
                  </a:lnTo>
                  <a:lnTo>
                    <a:pt x="742962" y="129209"/>
                  </a:lnTo>
                  <a:lnTo>
                    <a:pt x="743305" y="129133"/>
                  </a:lnTo>
                  <a:lnTo>
                    <a:pt x="743483" y="129070"/>
                  </a:lnTo>
                  <a:lnTo>
                    <a:pt x="743635" y="128981"/>
                  </a:lnTo>
                  <a:lnTo>
                    <a:pt x="743775" y="128879"/>
                  </a:lnTo>
                  <a:lnTo>
                    <a:pt x="743915" y="128790"/>
                  </a:lnTo>
                  <a:lnTo>
                    <a:pt x="744042" y="128663"/>
                  </a:lnTo>
                  <a:lnTo>
                    <a:pt x="744220" y="128447"/>
                  </a:lnTo>
                  <a:lnTo>
                    <a:pt x="744347" y="128244"/>
                  </a:lnTo>
                  <a:lnTo>
                    <a:pt x="744423" y="128066"/>
                  </a:lnTo>
                  <a:lnTo>
                    <a:pt x="744474" y="127901"/>
                  </a:lnTo>
                  <a:lnTo>
                    <a:pt x="744512" y="127736"/>
                  </a:lnTo>
                  <a:lnTo>
                    <a:pt x="744537" y="127558"/>
                  </a:lnTo>
                  <a:lnTo>
                    <a:pt x="744537" y="127381"/>
                  </a:lnTo>
                  <a:close/>
                </a:path>
                <a:path w="786129" h="213360">
                  <a:moveTo>
                    <a:pt x="745744" y="38125"/>
                  </a:moveTo>
                  <a:lnTo>
                    <a:pt x="745731" y="37947"/>
                  </a:lnTo>
                  <a:lnTo>
                    <a:pt x="745693" y="37769"/>
                  </a:lnTo>
                  <a:lnTo>
                    <a:pt x="745629" y="37604"/>
                  </a:lnTo>
                  <a:lnTo>
                    <a:pt x="745439" y="37211"/>
                  </a:lnTo>
                  <a:lnTo>
                    <a:pt x="745274" y="36995"/>
                  </a:lnTo>
                  <a:lnTo>
                    <a:pt x="745147" y="36880"/>
                  </a:lnTo>
                  <a:lnTo>
                    <a:pt x="745007" y="36766"/>
                  </a:lnTo>
                  <a:lnTo>
                    <a:pt x="744855" y="36677"/>
                  </a:lnTo>
                  <a:lnTo>
                    <a:pt x="744715" y="36576"/>
                  </a:lnTo>
                  <a:lnTo>
                    <a:pt x="744372" y="36461"/>
                  </a:lnTo>
                  <a:lnTo>
                    <a:pt x="744207" y="36436"/>
                  </a:lnTo>
                  <a:lnTo>
                    <a:pt x="744029" y="36423"/>
                  </a:lnTo>
                  <a:lnTo>
                    <a:pt x="743851" y="36423"/>
                  </a:lnTo>
                  <a:lnTo>
                    <a:pt x="743597" y="36461"/>
                  </a:lnTo>
                  <a:lnTo>
                    <a:pt x="718553" y="41592"/>
                  </a:lnTo>
                  <a:lnTo>
                    <a:pt x="735495" y="22479"/>
                  </a:lnTo>
                  <a:lnTo>
                    <a:pt x="735672" y="22263"/>
                  </a:lnTo>
                  <a:lnTo>
                    <a:pt x="735761" y="22110"/>
                  </a:lnTo>
                  <a:lnTo>
                    <a:pt x="735838" y="21945"/>
                  </a:lnTo>
                  <a:lnTo>
                    <a:pt x="735901" y="21780"/>
                  </a:lnTo>
                  <a:lnTo>
                    <a:pt x="735939" y="21602"/>
                  </a:lnTo>
                  <a:lnTo>
                    <a:pt x="735965" y="21437"/>
                  </a:lnTo>
                  <a:lnTo>
                    <a:pt x="735977" y="21259"/>
                  </a:lnTo>
                  <a:lnTo>
                    <a:pt x="735901" y="20739"/>
                  </a:lnTo>
                  <a:lnTo>
                    <a:pt x="735825" y="20574"/>
                  </a:lnTo>
                  <a:lnTo>
                    <a:pt x="735660" y="20269"/>
                  </a:lnTo>
                  <a:lnTo>
                    <a:pt x="735545" y="20129"/>
                  </a:lnTo>
                  <a:lnTo>
                    <a:pt x="735431" y="20002"/>
                  </a:lnTo>
                  <a:lnTo>
                    <a:pt x="735304" y="19875"/>
                  </a:lnTo>
                  <a:lnTo>
                    <a:pt x="735063" y="19735"/>
                  </a:lnTo>
                  <a:lnTo>
                    <a:pt x="734847" y="19608"/>
                  </a:lnTo>
                  <a:lnTo>
                    <a:pt x="734517" y="19507"/>
                  </a:lnTo>
                  <a:lnTo>
                    <a:pt x="734326" y="19494"/>
                  </a:lnTo>
                  <a:lnTo>
                    <a:pt x="734148" y="19481"/>
                  </a:lnTo>
                  <a:lnTo>
                    <a:pt x="732828" y="20091"/>
                  </a:lnTo>
                  <a:lnTo>
                    <a:pt x="712381" y="43141"/>
                  </a:lnTo>
                  <a:lnTo>
                    <a:pt x="712203" y="43357"/>
                  </a:lnTo>
                  <a:lnTo>
                    <a:pt x="712114" y="43497"/>
                  </a:lnTo>
                  <a:lnTo>
                    <a:pt x="712025" y="43649"/>
                  </a:lnTo>
                  <a:lnTo>
                    <a:pt x="711962" y="43827"/>
                  </a:lnTo>
                  <a:lnTo>
                    <a:pt x="711911" y="43980"/>
                  </a:lnTo>
                  <a:lnTo>
                    <a:pt x="711873" y="44157"/>
                  </a:lnTo>
                  <a:lnTo>
                    <a:pt x="711860" y="44335"/>
                  </a:lnTo>
                  <a:lnTo>
                    <a:pt x="711860" y="44500"/>
                  </a:lnTo>
                  <a:lnTo>
                    <a:pt x="711873" y="44678"/>
                  </a:lnTo>
                  <a:lnTo>
                    <a:pt x="711911" y="44856"/>
                  </a:lnTo>
                  <a:lnTo>
                    <a:pt x="711949" y="44983"/>
                  </a:lnTo>
                  <a:lnTo>
                    <a:pt x="712000" y="45110"/>
                  </a:lnTo>
                  <a:lnTo>
                    <a:pt x="712050" y="45237"/>
                  </a:lnTo>
                  <a:lnTo>
                    <a:pt x="712127" y="45377"/>
                  </a:lnTo>
                  <a:lnTo>
                    <a:pt x="712317" y="45631"/>
                  </a:lnTo>
                  <a:lnTo>
                    <a:pt x="712457" y="45745"/>
                  </a:lnTo>
                  <a:lnTo>
                    <a:pt x="712584" y="45859"/>
                  </a:lnTo>
                  <a:lnTo>
                    <a:pt x="712724" y="45935"/>
                  </a:lnTo>
                  <a:lnTo>
                    <a:pt x="712889" y="46050"/>
                  </a:lnTo>
                  <a:lnTo>
                    <a:pt x="713143" y="46139"/>
                  </a:lnTo>
                  <a:lnTo>
                    <a:pt x="713308" y="46189"/>
                  </a:lnTo>
                  <a:lnTo>
                    <a:pt x="713498" y="46202"/>
                  </a:lnTo>
                  <a:lnTo>
                    <a:pt x="713689" y="46215"/>
                  </a:lnTo>
                  <a:lnTo>
                    <a:pt x="713854" y="46202"/>
                  </a:lnTo>
                  <a:lnTo>
                    <a:pt x="714121" y="46151"/>
                  </a:lnTo>
                  <a:lnTo>
                    <a:pt x="744308" y="39966"/>
                  </a:lnTo>
                  <a:lnTo>
                    <a:pt x="744562" y="39903"/>
                  </a:lnTo>
                  <a:lnTo>
                    <a:pt x="744728" y="39839"/>
                  </a:lnTo>
                  <a:lnTo>
                    <a:pt x="744880" y="39738"/>
                  </a:lnTo>
                  <a:lnTo>
                    <a:pt x="745032" y="39649"/>
                  </a:lnTo>
                  <a:lnTo>
                    <a:pt x="745705" y="38557"/>
                  </a:lnTo>
                  <a:lnTo>
                    <a:pt x="745744" y="38290"/>
                  </a:lnTo>
                  <a:lnTo>
                    <a:pt x="745744" y="38125"/>
                  </a:lnTo>
                  <a:close/>
                </a:path>
                <a:path w="786129" h="213360">
                  <a:moveTo>
                    <a:pt x="748474" y="140284"/>
                  </a:moveTo>
                  <a:lnTo>
                    <a:pt x="748461" y="140119"/>
                  </a:lnTo>
                  <a:lnTo>
                    <a:pt x="748423" y="139941"/>
                  </a:lnTo>
                  <a:lnTo>
                    <a:pt x="748385" y="139776"/>
                  </a:lnTo>
                  <a:lnTo>
                    <a:pt x="748169" y="138518"/>
                  </a:lnTo>
                  <a:lnTo>
                    <a:pt x="748131" y="138328"/>
                  </a:lnTo>
                  <a:lnTo>
                    <a:pt x="748106" y="138176"/>
                  </a:lnTo>
                  <a:lnTo>
                    <a:pt x="748042" y="138049"/>
                  </a:lnTo>
                  <a:lnTo>
                    <a:pt x="747941" y="137845"/>
                  </a:lnTo>
                  <a:lnTo>
                    <a:pt x="747852" y="137706"/>
                  </a:lnTo>
                  <a:lnTo>
                    <a:pt x="747763" y="137566"/>
                  </a:lnTo>
                  <a:lnTo>
                    <a:pt x="747623" y="137426"/>
                  </a:lnTo>
                  <a:lnTo>
                    <a:pt x="747483" y="137312"/>
                  </a:lnTo>
                  <a:lnTo>
                    <a:pt x="747344" y="137223"/>
                  </a:lnTo>
                  <a:lnTo>
                    <a:pt x="747204" y="137134"/>
                  </a:lnTo>
                  <a:lnTo>
                    <a:pt x="747077" y="137083"/>
                  </a:lnTo>
                  <a:lnTo>
                    <a:pt x="746874" y="137007"/>
                  </a:lnTo>
                  <a:lnTo>
                    <a:pt x="746709" y="136969"/>
                  </a:lnTo>
                  <a:lnTo>
                    <a:pt x="746531" y="136944"/>
                  </a:lnTo>
                  <a:lnTo>
                    <a:pt x="746340" y="136944"/>
                  </a:lnTo>
                  <a:lnTo>
                    <a:pt x="746175" y="136956"/>
                  </a:lnTo>
                  <a:lnTo>
                    <a:pt x="745883" y="137020"/>
                  </a:lnTo>
                  <a:lnTo>
                    <a:pt x="744753" y="137223"/>
                  </a:lnTo>
                  <a:lnTo>
                    <a:pt x="744575" y="137236"/>
                  </a:lnTo>
                  <a:lnTo>
                    <a:pt x="744397" y="137274"/>
                  </a:lnTo>
                  <a:lnTo>
                    <a:pt x="744220" y="137312"/>
                  </a:lnTo>
                  <a:lnTo>
                    <a:pt x="744067" y="137375"/>
                  </a:lnTo>
                  <a:lnTo>
                    <a:pt x="743902" y="137477"/>
                  </a:lnTo>
                  <a:lnTo>
                    <a:pt x="743762" y="137553"/>
                  </a:lnTo>
                  <a:lnTo>
                    <a:pt x="743280" y="138074"/>
                  </a:lnTo>
                  <a:lnTo>
                    <a:pt x="743191" y="138214"/>
                  </a:lnTo>
                  <a:lnTo>
                    <a:pt x="743115" y="138366"/>
                  </a:lnTo>
                  <a:lnTo>
                    <a:pt x="743051" y="138557"/>
                  </a:lnTo>
                  <a:lnTo>
                    <a:pt x="743026" y="138709"/>
                  </a:lnTo>
                  <a:lnTo>
                    <a:pt x="743000" y="138899"/>
                  </a:lnTo>
                  <a:lnTo>
                    <a:pt x="742988" y="139065"/>
                  </a:lnTo>
                  <a:lnTo>
                    <a:pt x="743013" y="139255"/>
                  </a:lnTo>
                  <a:lnTo>
                    <a:pt x="743280" y="140792"/>
                  </a:lnTo>
                  <a:lnTo>
                    <a:pt x="743305" y="140931"/>
                  </a:lnTo>
                  <a:lnTo>
                    <a:pt x="743356" y="141185"/>
                  </a:lnTo>
                  <a:lnTo>
                    <a:pt x="743419" y="141351"/>
                  </a:lnTo>
                  <a:lnTo>
                    <a:pt x="743521" y="141516"/>
                  </a:lnTo>
                  <a:lnTo>
                    <a:pt x="743597" y="141655"/>
                  </a:lnTo>
                  <a:lnTo>
                    <a:pt x="743712" y="141795"/>
                  </a:lnTo>
                  <a:lnTo>
                    <a:pt x="743839" y="141935"/>
                  </a:lnTo>
                  <a:lnTo>
                    <a:pt x="744042" y="142100"/>
                  </a:lnTo>
                  <a:lnTo>
                    <a:pt x="744207" y="142189"/>
                  </a:lnTo>
                  <a:lnTo>
                    <a:pt x="744347" y="142252"/>
                  </a:lnTo>
                  <a:lnTo>
                    <a:pt x="744524" y="142328"/>
                  </a:lnTo>
                  <a:lnTo>
                    <a:pt x="744753" y="142392"/>
                  </a:lnTo>
                  <a:lnTo>
                    <a:pt x="744943" y="142417"/>
                  </a:lnTo>
                  <a:lnTo>
                    <a:pt x="745121" y="142417"/>
                  </a:lnTo>
                  <a:lnTo>
                    <a:pt x="745477" y="142367"/>
                  </a:lnTo>
                  <a:lnTo>
                    <a:pt x="746925" y="142113"/>
                  </a:lnTo>
                  <a:lnTo>
                    <a:pt x="747090" y="142100"/>
                  </a:lnTo>
                  <a:lnTo>
                    <a:pt x="747242" y="142049"/>
                  </a:lnTo>
                  <a:lnTo>
                    <a:pt x="747572" y="141897"/>
                  </a:lnTo>
                  <a:lnTo>
                    <a:pt x="747712" y="141808"/>
                  </a:lnTo>
                  <a:lnTo>
                    <a:pt x="747839" y="141706"/>
                  </a:lnTo>
                  <a:lnTo>
                    <a:pt x="747991" y="141579"/>
                  </a:lnTo>
                  <a:lnTo>
                    <a:pt x="748106" y="141427"/>
                  </a:lnTo>
                  <a:lnTo>
                    <a:pt x="748195" y="141300"/>
                  </a:lnTo>
                  <a:lnTo>
                    <a:pt x="748271" y="141147"/>
                  </a:lnTo>
                  <a:lnTo>
                    <a:pt x="748360" y="140982"/>
                  </a:lnTo>
                  <a:lnTo>
                    <a:pt x="748398" y="140817"/>
                  </a:lnTo>
                  <a:lnTo>
                    <a:pt x="748449" y="140652"/>
                  </a:lnTo>
                  <a:lnTo>
                    <a:pt x="748474" y="140474"/>
                  </a:lnTo>
                  <a:lnTo>
                    <a:pt x="748474" y="140296"/>
                  </a:lnTo>
                  <a:close/>
                </a:path>
                <a:path w="786129" h="213360">
                  <a:moveTo>
                    <a:pt x="772020" y="114274"/>
                  </a:moveTo>
                  <a:lnTo>
                    <a:pt x="772007" y="114096"/>
                  </a:lnTo>
                  <a:lnTo>
                    <a:pt x="771982" y="113931"/>
                  </a:lnTo>
                  <a:lnTo>
                    <a:pt x="771931" y="113753"/>
                  </a:lnTo>
                  <a:lnTo>
                    <a:pt x="771855" y="113614"/>
                  </a:lnTo>
                  <a:lnTo>
                    <a:pt x="771791" y="113423"/>
                  </a:lnTo>
                  <a:lnTo>
                    <a:pt x="771652" y="113207"/>
                  </a:lnTo>
                  <a:lnTo>
                    <a:pt x="771474" y="113017"/>
                  </a:lnTo>
                  <a:lnTo>
                    <a:pt x="771321" y="112890"/>
                  </a:lnTo>
                  <a:lnTo>
                    <a:pt x="763562" y="106070"/>
                  </a:lnTo>
                  <a:lnTo>
                    <a:pt x="763358" y="105918"/>
                  </a:lnTo>
                  <a:lnTo>
                    <a:pt x="763219" y="105829"/>
                  </a:lnTo>
                  <a:lnTo>
                    <a:pt x="762889" y="105689"/>
                  </a:lnTo>
                  <a:lnTo>
                    <a:pt x="762711" y="105651"/>
                  </a:lnTo>
                  <a:lnTo>
                    <a:pt x="762520" y="105625"/>
                  </a:lnTo>
                  <a:lnTo>
                    <a:pt x="762279" y="105625"/>
                  </a:lnTo>
                  <a:lnTo>
                    <a:pt x="761923" y="105676"/>
                  </a:lnTo>
                  <a:lnTo>
                    <a:pt x="761669" y="105765"/>
                  </a:lnTo>
                  <a:lnTo>
                    <a:pt x="761504" y="105854"/>
                  </a:lnTo>
                  <a:lnTo>
                    <a:pt x="761365" y="105956"/>
                  </a:lnTo>
                  <a:lnTo>
                    <a:pt x="761225" y="106045"/>
                  </a:lnTo>
                  <a:lnTo>
                    <a:pt x="760971" y="106299"/>
                  </a:lnTo>
                  <a:lnTo>
                    <a:pt x="760831" y="106527"/>
                  </a:lnTo>
                  <a:lnTo>
                    <a:pt x="760717" y="106756"/>
                  </a:lnTo>
                  <a:lnTo>
                    <a:pt x="760653" y="106921"/>
                  </a:lnTo>
                  <a:lnTo>
                    <a:pt x="760615" y="107086"/>
                  </a:lnTo>
                  <a:lnTo>
                    <a:pt x="760590" y="107264"/>
                  </a:lnTo>
                  <a:lnTo>
                    <a:pt x="760577" y="107442"/>
                  </a:lnTo>
                  <a:lnTo>
                    <a:pt x="760628" y="107797"/>
                  </a:lnTo>
                  <a:lnTo>
                    <a:pt x="760666" y="107975"/>
                  </a:lnTo>
                  <a:lnTo>
                    <a:pt x="760780" y="108204"/>
                  </a:lnTo>
                  <a:lnTo>
                    <a:pt x="760945" y="108508"/>
                  </a:lnTo>
                  <a:lnTo>
                    <a:pt x="761123" y="108699"/>
                  </a:lnTo>
                  <a:lnTo>
                    <a:pt x="766216" y="113195"/>
                  </a:lnTo>
                  <a:lnTo>
                    <a:pt x="742772" y="117322"/>
                  </a:lnTo>
                  <a:lnTo>
                    <a:pt x="741680" y="111061"/>
                  </a:lnTo>
                  <a:lnTo>
                    <a:pt x="741565" y="110642"/>
                  </a:lnTo>
                  <a:lnTo>
                    <a:pt x="741464" y="110490"/>
                  </a:lnTo>
                  <a:lnTo>
                    <a:pt x="741387" y="110350"/>
                  </a:lnTo>
                  <a:lnTo>
                    <a:pt x="741210" y="110134"/>
                  </a:lnTo>
                  <a:lnTo>
                    <a:pt x="741019" y="109956"/>
                  </a:lnTo>
                  <a:lnTo>
                    <a:pt x="740867" y="109855"/>
                  </a:lnTo>
                  <a:lnTo>
                    <a:pt x="740714" y="109766"/>
                  </a:lnTo>
                  <a:lnTo>
                    <a:pt x="740549" y="109702"/>
                  </a:lnTo>
                  <a:lnTo>
                    <a:pt x="740219" y="109601"/>
                  </a:lnTo>
                  <a:lnTo>
                    <a:pt x="740029" y="109588"/>
                  </a:lnTo>
                  <a:lnTo>
                    <a:pt x="739863" y="109575"/>
                  </a:lnTo>
                  <a:lnTo>
                    <a:pt x="739686" y="109588"/>
                  </a:lnTo>
                  <a:lnTo>
                    <a:pt x="739508" y="109626"/>
                  </a:lnTo>
                  <a:lnTo>
                    <a:pt x="739343" y="109664"/>
                  </a:lnTo>
                  <a:lnTo>
                    <a:pt x="739190" y="109740"/>
                  </a:lnTo>
                  <a:lnTo>
                    <a:pt x="739025" y="109829"/>
                  </a:lnTo>
                  <a:lnTo>
                    <a:pt x="738886" y="109918"/>
                  </a:lnTo>
                  <a:lnTo>
                    <a:pt x="738187" y="110909"/>
                  </a:lnTo>
                  <a:lnTo>
                    <a:pt x="738136" y="111061"/>
                  </a:lnTo>
                  <a:lnTo>
                    <a:pt x="738111" y="111340"/>
                  </a:lnTo>
                  <a:lnTo>
                    <a:pt x="738149" y="111683"/>
                  </a:lnTo>
                  <a:lnTo>
                    <a:pt x="739559" y="119710"/>
                  </a:lnTo>
                  <a:lnTo>
                    <a:pt x="740968" y="127736"/>
                  </a:lnTo>
                  <a:lnTo>
                    <a:pt x="744512" y="127101"/>
                  </a:lnTo>
                  <a:lnTo>
                    <a:pt x="743407" y="120853"/>
                  </a:lnTo>
                  <a:lnTo>
                    <a:pt x="770509" y="116078"/>
                  </a:lnTo>
                  <a:lnTo>
                    <a:pt x="770648" y="116052"/>
                  </a:lnTo>
                  <a:lnTo>
                    <a:pt x="770775" y="116014"/>
                  </a:lnTo>
                  <a:lnTo>
                    <a:pt x="770953" y="115951"/>
                  </a:lnTo>
                  <a:lnTo>
                    <a:pt x="771093" y="115874"/>
                  </a:lnTo>
                  <a:lnTo>
                    <a:pt x="771245" y="115773"/>
                  </a:lnTo>
                  <a:lnTo>
                    <a:pt x="771398" y="115671"/>
                  </a:lnTo>
                  <a:lnTo>
                    <a:pt x="771525" y="115544"/>
                  </a:lnTo>
                  <a:lnTo>
                    <a:pt x="771639" y="115417"/>
                  </a:lnTo>
                  <a:lnTo>
                    <a:pt x="771740" y="115265"/>
                  </a:lnTo>
                  <a:lnTo>
                    <a:pt x="771817" y="115125"/>
                  </a:lnTo>
                  <a:lnTo>
                    <a:pt x="771893" y="114947"/>
                  </a:lnTo>
                  <a:lnTo>
                    <a:pt x="771969" y="114706"/>
                  </a:lnTo>
                  <a:lnTo>
                    <a:pt x="772007" y="114541"/>
                  </a:lnTo>
                  <a:lnTo>
                    <a:pt x="772020" y="114274"/>
                  </a:lnTo>
                  <a:close/>
                </a:path>
                <a:path w="786129" h="213360">
                  <a:moveTo>
                    <a:pt x="779322" y="156057"/>
                  </a:moveTo>
                  <a:lnTo>
                    <a:pt x="775728" y="149453"/>
                  </a:lnTo>
                  <a:lnTo>
                    <a:pt x="775728" y="156159"/>
                  </a:lnTo>
                  <a:lnTo>
                    <a:pt x="775716" y="156616"/>
                  </a:lnTo>
                  <a:lnTo>
                    <a:pt x="771918" y="160921"/>
                  </a:lnTo>
                  <a:lnTo>
                    <a:pt x="771740" y="160947"/>
                  </a:lnTo>
                  <a:lnTo>
                    <a:pt x="771131" y="161010"/>
                  </a:lnTo>
                  <a:lnTo>
                    <a:pt x="770661" y="160997"/>
                  </a:lnTo>
                  <a:lnTo>
                    <a:pt x="766267" y="156400"/>
                  </a:lnTo>
                  <a:lnTo>
                    <a:pt x="766279" y="155943"/>
                  </a:lnTo>
                  <a:lnTo>
                    <a:pt x="769937" y="151663"/>
                  </a:lnTo>
                  <a:lnTo>
                    <a:pt x="770153" y="151638"/>
                  </a:lnTo>
                  <a:lnTo>
                    <a:pt x="770407" y="151587"/>
                  </a:lnTo>
                  <a:lnTo>
                    <a:pt x="770864" y="151549"/>
                  </a:lnTo>
                  <a:lnTo>
                    <a:pt x="775728" y="156159"/>
                  </a:lnTo>
                  <a:lnTo>
                    <a:pt x="775728" y="149453"/>
                  </a:lnTo>
                  <a:lnTo>
                    <a:pt x="770763" y="147955"/>
                  </a:lnTo>
                  <a:lnTo>
                    <a:pt x="769962" y="148031"/>
                  </a:lnTo>
                  <a:lnTo>
                    <a:pt x="769823" y="148056"/>
                  </a:lnTo>
                  <a:lnTo>
                    <a:pt x="769645" y="148069"/>
                  </a:lnTo>
                  <a:lnTo>
                    <a:pt x="769467" y="148107"/>
                  </a:lnTo>
                  <a:lnTo>
                    <a:pt x="769162" y="148170"/>
                  </a:lnTo>
                  <a:lnTo>
                    <a:pt x="768375" y="148386"/>
                  </a:lnTo>
                  <a:lnTo>
                    <a:pt x="763828" y="152069"/>
                  </a:lnTo>
                  <a:lnTo>
                    <a:pt x="763397" y="151599"/>
                  </a:lnTo>
                  <a:lnTo>
                    <a:pt x="762901" y="151193"/>
                  </a:lnTo>
                  <a:lnTo>
                    <a:pt x="762901" y="158648"/>
                  </a:lnTo>
                  <a:lnTo>
                    <a:pt x="762838" y="159905"/>
                  </a:lnTo>
                  <a:lnTo>
                    <a:pt x="757656" y="165100"/>
                  </a:lnTo>
                  <a:lnTo>
                    <a:pt x="757478" y="165138"/>
                  </a:lnTo>
                  <a:lnTo>
                    <a:pt x="757351" y="165150"/>
                  </a:lnTo>
                  <a:lnTo>
                    <a:pt x="756424" y="165188"/>
                  </a:lnTo>
                  <a:lnTo>
                    <a:pt x="755484" y="165100"/>
                  </a:lnTo>
                  <a:lnTo>
                    <a:pt x="751205" y="162229"/>
                  </a:lnTo>
                  <a:lnTo>
                    <a:pt x="751027" y="161988"/>
                  </a:lnTo>
                  <a:lnTo>
                    <a:pt x="750747" y="161417"/>
                  </a:lnTo>
                  <a:lnTo>
                    <a:pt x="750341" y="160235"/>
                  </a:lnTo>
                  <a:lnTo>
                    <a:pt x="750239" y="159626"/>
                  </a:lnTo>
                  <a:lnTo>
                    <a:pt x="750201" y="159004"/>
                  </a:lnTo>
                  <a:lnTo>
                    <a:pt x="750214" y="158369"/>
                  </a:lnTo>
                  <a:lnTo>
                    <a:pt x="755345" y="152590"/>
                  </a:lnTo>
                  <a:lnTo>
                    <a:pt x="755548" y="152552"/>
                  </a:lnTo>
                  <a:lnTo>
                    <a:pt x="755764" y="152514"/>
                  </a:lnTo>
                  <a:lnTo>
                    <a:pt x="762901" y="158648"/>
                  </a:lnTo>
                  <a:lnTo>
                    <a:pt x="762901" y="151193"/>
                  </a:lnTo>
                  <a:lnTo>
                    <a:pt x="756285" y="148894"/>
                  </a:lnTo>
                  <a:lnTo>
                    <a:pt x="755307" y="148958"/>
                  </a:lnTo>
                  <a:lnTo>
                    <a:pt x="755091" y="149009"/>
                  </a:lnTo>
                  <a:lnTo>
                    <a:pt x="754913" y="149021"/>
                  </a:lnTo>
                  <a:lnTo>
                    <a:pt x="746607" y="159105"/>
                  </a:lnTo>
                  <a:lnTo>
                    <a:pt x="746683" y="160083"/>
                  </a:lnTo>
                  <a:lnTo>
                    <a:pt x="756818" y="168770"/>
                  </a:lnTo>
                  <a:lnTo>
                    <a:pt x="757796" y="168694"/>
                  </a:lnTo>
                  <a:lnTo>
                    <a:pt x="758101" y="168643"/>
                  </a:lnTo>
                  <a:lnTo>
                    <a:pt x="758278" y="168617"/>
                  </a:lnTo>
                  <a:lnTo>
                    <a:pt x="758774" y="168541"/>
                  </a:lnTo>
                  <a:lnTo>
                    <a:pt x="765708" y="162699"/>
                  </a:lnTo>
                  <a:lnTo>
                    <a:pt x="765898" y="162852"/>
                  </a:lnTo>
                  <a:lnTo>
                    <a:pt x="771220" y="164604"/>
                  </a:lnTo>
                  <a:lnTo>
                    <a:pt x="772033" y="164541"/>
                  </a:lnTo>
                  <a:lnTo>
                    <a:pt x="772198" y="164503"/>
                  </a:lnTo>
                  <a:lnTo>
                    <a:pt x="772350" y="164490"/>
                  </a:lnTo>
                  <a:lnTo>
                    <a:pt x="772528" y="164452"/>
                  </a:lnTo>
                  <a:lnTo>
                    <a:pt x="772845" y="164388"/>
                  </a:lnTo>
                  <a:lnTo>
                    <a:pt x="779310" y="156870"/>
                  </a:lnTo>
                  <a:lnTo>
                    <a:pt x="779322" y="156057"/>
                  </a:lnTo>
                  <a:close/>
                </a:path>
                <a:path w="786129" h="213360">
                  <a:moveTo>
                    <a:pt x="786053" y="193865"/>
                  </a:moveTo>
                  <a:lnTo>
                    <a:pt x="786028" y="193611"/>
                  </a:lnTo>
                  <a:lnTo>
                    <a:pt x="785977" y="193433"/>
                  </a:lnTo>
                  <a:lnTo>
                    <a:pt x="785850" y="193116"/>
                  </a:lnTo>
                  <a:lnTo>
                    <a:pt x="785761" y="192963"/>
                  </a:lnTo>
                  <a:lnTo>
                    <a:pt x="785660" y="192824"/>
                  </a:lnTo>
                  <a:lnTo>
                    <a:pt x="785520" y="192684"/>
                  </a:lnTo>
                  <a:lnTo>
                    <a:pt x="785393" y="192570"/>
                  </a:lnTo>
                  <a:lnTo>
                    <a:pt x="785266" y="192455"/>
                  </a:lnTo>
                  <a:lnTo>
                    <a:pt x="785114" y="192379"/>
                  </a:lnTo>
                  <a:lnTo>
                    <a:pt x="784948" y="192290"/>
                  </a:lnTo>
                  <a:lnTo>
                    <a:pt x="784783" y="192239"/>
                  </a:lnTo>
                  <a:lnTo>
                    <a:pt x="784529" y="192176"/>
                  </a:lnTo>
                  <a:lnTo>
                    <a:pt x="759244" y="188442"/>
                  </a:lnTo>
                  <a:lnTo>
                    <a:pt x="781723" y="176263"/>
                  </a:lnTo>
                  <a:lnTo>
                    <a:pt x="782447" y="175514"/>
                  </a:lnTo>
                  <a:lnTo>
                    <a:pt x="782548" y="175298"/>
                  </a:lnTo>
                  <a:lnTo>
                    <a:pt x="782599" y="175120"/>
                  </a:lnTo>
                  <a:lnTo>
                    <a:pt x="782637" y="174942"/>
                  </a:lnTo>
                  <a:lnTo>
                    <a:pt x="782662" y="174777"/>
                  </a:lnTo>
                  <a:lnTo>
                    <a:pt x="782650" y="174586"/>
                  </a:lnTo>
                  <a:lnTo>
                    <a:pt x="782599" y="174244"/>
                  </a:lnTo>
                  <a:lnTo>
                    <a:pt x="782548" y="174078"/>
                  </a:lnTo>
                  <a:lnTo>
                    <a:pt x="782472" y="173913"/>
                  </a:lnTo>
                  <a:lnTo>
                    <a:pt x="782396" y="173761"/>
                  </a:lnTo>
                  <a:lnTo>
                    <a:pt x="782294" y="173609"/>
                  </a:lnTo>
                  <a:lnTo>
                    <a:pt x="782193" y="173482"/>
                  </a:lnTo>
                  <a:lnTo>
                    <a:pt x="782053" y="173367"/>
                  </a:lnTo>
                  <a:lnTo>
                    <a:pt x="781913" y="173240"/>
                  </a:lnTo>
                  <a:lnTo>
                    <a:pt x="780935" y="172885"/>
                  </a:lnTo>
                  <a:lnTo>
                    <a:pt x="780757" y="172885"/>
                  </a:lnTo>
                  <a:lnTo>
                    <a:pt x="780415" y="172948"/>
                  </a:lnTo>
                  <a:lnTo>
                    <a:pt x="780097" y="173062"/>
                  </a:lnTo>
                  <a:lnTo>
                    <a:pt x="752983" y="187756"/>
                  </a:lnTo>
                  <a:lnTo>
                    <a:pt x="752830" y="187833"/>
                  </a:lnTo>
                  <a:lnTo>
                    <a:pt x="752678" y="187921"/>
                  </a:lnTo>
                  <a:lnTo>
                    <a:pt x="752525" y="188048"/>
                  </a:lnTo>
                  <a:lnTo>
                    <a:pt x="752322" y="188226"/>
                  </a:lnTo>
                  <a:lnTo>
                    <a:pt x="752221" y="188353"/>
                  </a:lnTo>
                  <a:lnTo>
                    <a:pt x="752094" y="188569"/>
                  </a:lnTo>
                  <a:lnTo>
                    <a:pt x="751979" y="188810"/>
                  </a:lnTo>
                  <a:lnTo>
                    <a:pt x="751928" y="188988"/>
                  </a:lnTo>
                  <a:lnTo>
                    <a:pt x="751890" y="189166"/>
                  </a:lnTo>
                  <a:lnTo>
                    <a:pt x="751878" y="189331"/>
                  </a:lnTo>
                  <a:lnTo>
                    <a:pt x="751878" y="189522"/>
                  </a:lnTo>
                  <a:lnTo>
                    <a:pt x="751890" y="189699"/>
                  </a:lnTo>
                  <a:lnTo>
                    <a:pt x="751928" y="189865"/>
                  </a:lnTo>
                  <a:lnTo>
                    <a:pt x="751979" y="190030"/>
                  </a:lnTo>
                  <a:lnTo>
                    <a:pt x="752055" y="190207"/>
                  </a:lnTo>
                  <a:lnTo>
                    <a:pt x="752132" y="190334"/>
                  </a:lnTo>
                  <a:lnTo>
                    <a:pt x="752246" y="190500"/>
                  </a:lnTo>
                  <a:lnTo>
                    <a:pt x="752335" y="190639"/>
                  </a:lnTo>
                  <a:lnTo>
                    <a:pt x="752500" y="190766"/>
                  </a:lnTo>
                  <a:lnTo>
                    <a:pt x="752627" y="190881"/>
                  </a:lnTo>
                  <a:lnTo>
                    <a:pt x="752767" y="190957"/>
                  </a:lnTo>
                  <a:lnTo>
                    <a:pt x="753071" y="191109"/>
                  </a:lnTo>
                  <a:lnTo>
                    <a:pt x="753414" y="191198"/>
                  </a:lnTo>
                  <a:lnTo>
                    <a:pt x="783996" y="195732"/>
                  </a:lnTo>
                  <a:lnTo>
                    <a:pt x="784440" y="195745"/>
                  </a:lnTo>
                  <a:lnTo>
                    <a:pt x="784618" y="195719"/>
                  </a:lnTo>
                  <a:lnTo>
                    <a:pt x="784948" y="195618"/>
                  </a:lnTo>
                  <a:lnTo>
                    <a:pt x="785114" y="195541"/>
                  </a:lnTo>
                  <a:lnTo>
                    <a:pt x="785266" y="195453"/>
                  </a:lnTo>
                  <a:lnTo>
                    <a:pt x="785393" y="195338"/>
                  </a:lnTo>
                  <a:lnTo>
                    <a:pt x="785583" y="195160"/>
                  </a:lnTo>
                  <a:lnTo>
                    <a:pt x="785850" y="194805"/>
                  </a:lnTo>
                  <a:lnTo>
                    <a:pt x="785914" y="194640"/>
                  </a:lnTo>
                  <a:lnTo>
                    <a:pt x="786028" y="194310"/>
                  </a:lnTo>
                  <a:lnTo>
                    <a:pt x="786041" y="194132"/>
                  </a:lnTo>
                  <a:lnTo>
                    <a:pt x="786053" y="19395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6103493" y="2638704"/>
              <a:ext cx="131445" cy="231775"/>
            </a:xfrm>
            <a:custGeom>
              <a:avLst/>
              <a:gdLst/>
              <a:ahLst/>
              <a:cxnLst/>
              <a:rect l="l" t="t" r="r" b="b"/>
              <a:pathLst>
                <a:path w="131445" h="231775">
                  <a:moveTo>
                    <a:pt x="19634" y="155105"/>
                  </a:moveTo>
                  <a:lnTo>
                    <a:pt x="18313" y="151777"/>
                  </a:lnTo>
                  <a:lnTo>
                    <a:pt x="17995" y="151930"/>
                  </a:lnTo>
                  <a:lnTo>
                    <a:pt x="17792" y="152095"/>
                  </a:lnTo>
                  <a:lnTo>
                    <a:pt x="17653" y="152209"/>
                  </a:lnTo>
                  <a:lnTo>
                    <a:pt x="17551" y="152361"/>
                  </a:lnTo>
                  <a:lnTo>
                    <a:pt x="17437" y="152501"/>
                  </a:lnTo>
                  <a:lnTo>
                    <a:pt x="17322" y="152730"/>
                  </a:lnTo>
                  <a:lnTo>
                    <a:pt x="17221" y="153060"/>
                  </a:lnTo>
                  <a:lnTo>
                    <a:pt x="17183" y="153327"/>
                  </a:lnTo>
                  <a:lnTo>
                    <a:pt x="17183" y="153492"/>
                  </a:lnTo>
                  <a:lnTo>
                    <a:pt x="17208" y="153771"/>
                  </a:lnTo>
                  <a:lnTo>
                    <a:pt x="17297" y="154114"/>
                  </a:lnTo>
                  <a:lnTo>
                    <a:pt x="17513" y="154495"/>
                  </a:lnTo>
                  <a:lnTo>
                    <a:pt x="17627" y="154635"/>
                  </a:lnTo>
                  <a:lnTo>
                    <a:pt x="17881" y="154851"/>
                  </a:lnTo>
                  <a:lnTo>
                    <a:pt x="18173" y="155041"/>
                  </a:lnTo>
                  <a:lnTo>
                    <a:pt x="18503" y="155181"/>
                  </a:lnTo>
                  <a:lnTo>
                    <a:pt x="18859" y="155232"/>
                  </a:lnTo>
                  <a:lnTo>
                    <a:pt x="19024" y="155232"/>
                  </a:lnTo>
                  <a:lnTo>
                    <a:pt x="19202" y="155219"/>
                  </a:lnTo>
                  <a:lnTo>
                    <a:pt x="19380" y="155194"/>
                  </a:lnTo>
                  <a:lnTo>
                    <a:pt x="19545" y="155143"/>
                  </a:lnTo>
                  <a:close/>
                </a:path>
                <a:path w="131445" h="231775">
                  <a:moveTo>
                    <a:pt x="24523" y="229984"/>
                  </a:moveTo>
                  <a:lnTo>
                    <a:pt x="21018" y="229247"/>
                  </a:lnTo>
                  <a:lnTo>
                    <a:pt x="20980" y="229501"/>
                  </a:lnTo>
                  <a:lnTo>
                    <a:pt x="20980" y="229692"/>
                  </a:lnTo>
                  <a:lnTo>
                    <a:pt x="21755" y="231089"/>
                  </a:lnTo>
                  <a:lnTo>
                    <a:pt x="22136" y="231292"/>
                  </a:lnTo>
                  <a:lnTo>
                    <a:pt x="22390" y="231368"/>
                  </a:lnTo>
                  <a:lnTo>
                    <a:pt x="22656" y="231406"/>
                  </a:lnTo>
                  <a:lnTo>
                    <a:pt x="22834" y="231406"/>
                  </a:lnTo>
                  <a:lnTo>
                    <a:pt x="24282" y="230568"/>
                  </a:lnTo>
                  <a:lnTo>
                    <a:pt x="24384" y="230403"/>
                  </a:lnTo>
                  <a:lnTo>
                    <a:pt x="24523" y="229984"/>
                  </a:lnTo>
                  <a:close/>
                </a:path>
                <a:path w="131445" h="231775">
                  <a:moveTo>
                    <a:pt x="27952" y="213601"/>
                  </a:moveTo>
                  <a:lnTo>
                    <a:pt x="27940" y="213436"/>
                  </a:lnTo>
                  <a:lnTo>
                    <a:pt x="27901" y="213258"/>
                  </a:lnTo>
                  <a:lnTo>
                    <a:pt x="27863" y="213080"/>
                  </a:lnTo>
                  <a:lnTo>
                    <a:pt x="27800" y="212928"/>
                  </a:lnTo>
                  <a:lnTo>
                    <a:pt x="27673" y="212686"/>
                  </a:lnTo>
                  <a:lnTo>
                    <a:pt x="27508" y="212496"/>
                  </a:lnTo>
                  <a:lnTo>
                    <a:pt x="27254" y="212242"/>
                  </a:lnTo>
                  <a:lnTo>
                    <a:pt x="26962" y="212064"/>
                  </a:lnTo>
                  <a:lnTo>
                    <a:pt x="26797" y="211988"/>
                  </a:lnTo>
                  <a:lnTo>
                    <a:pt x="26619" y="211950"/>
                  </a:lnTo>
                  <a:lnTo>
                    <a:pt x="26441" y="211899"/>
                  </a:lnTo>
                  <a:lnTo>
                    <a:pt x="26263" y="211886"/>
                  </a:lnTo>
                  <a:lnTo>
                    <a:pt x="26098" y="211886"/>
                  </a:lnTo>
                  <a:lnTo>
                    <a:pt x="25920" y="211899"/>
                  </a:lnTo>
                  <a:lnTo>
                    <a:pt x="25742" y="211924"/>
                  </a:lnTo>
                  <a:lnTo>
                    <a:pt x="25577" y="211975"/>
                  </a:lnTo>
                  <a:lnTo>
                    <a:pt x="25412" y="212039"/>
                  </a:lnTo>
                  <a:lnTo>
                    <a:pt x="25260" y="212128"/>
                  </a:lnTo>
                  <a:lnTo>
                    <a:pt x="24904" y="212382"/>
                  </a:lnTo>
                  <a:lnTo>
                    <a:pt x="24739" y="212585"/>
                  </a:lnTo>
                  <a:lnTo>
                    <a:pt x="24549" y="212877"/>
                  </a:lnTo>
                  <a:lnTo>
                    <a:pt x="24485" y="213042"/>
                  </a:lnTo>
                  <a:lnTo>
                    <a:pt x="24409" y="213296"/>
                  </a:lnTo>
                  <a:lnTo>
                    <a:pt x="27914" y="214045"/>
                  </a:lnTo>
                  <a:lnTo>
                    <a:pt x="27952" y="213779"/>
                  </a:lnTo>
                  <a:lnTo>
                    <a:pt x="27952" y="213601"/>
                  </a:lnTo>
                  <a:close/>
                </a:path>
                <a:path w="131445" h="231775">
                  <a:moveTo>
                    <a:pt x="32550" y="191122"/>
                  </a:moveTo>
                  <a:lnTo>
                    <a:pt x="28778" y="184734"/>
                  </a:lnTo>
                  <a:lnTo>
                    <a:pt x="18376" y="179908"/>
                  </a:lnTo>
                  <a:lnTo>
                    <a:pt x="17094" y="179628"/>
                  </a:lnTo>
                  <a:lnTo>
                    <a:pt x="14566" y="179349"/>
                  </a:lnTo>
                  <a:lnTo>
                    <a:pt x="12014" y="179311"/>
                  </a:lnTo>
                  <a:lnTo>
                    <a:pt x="9461" y="179527"/>
                  </a:lnTo>
                  <a:lnTo>
                    <a:pt x="8216" y="179755"/>
                  </a:lnTo>
                  <a:lnTo>
                    <a:pt x="7061" y="179997"/>
                  </a:lnTo>
                  <a:lnTo>
                    <a:pt x="6896" y="180047"/>
                  </a:lnTo>
                  <a:lnTo>
                    <a:pt x="2730" y="181889"/>
                  </a:lnTo>
                  <a:lnTo>
                    <a:pt x="2438" y="182130"/>
                  </a:lnTo>
                  <a:lnTo>
                    <a:pt x="1905" y="182689"/>
                  </a:lnTo>
                  <a:lnTo>
                    <a:pt x="1676" y="182994"/>
                  </a:lnTo>
                  <a:lnTo>
                    <a:pt x="1422" y="183299"/>
                  </a:lnTo>
                  <a:lnTo>
                    <a:pt x="165" y="186194"/>
                  </a:lnTo>
                  <a:lnTo>
                    <a:pt x="101" y="186563"/>
                  </a:lnTo>
                  <a:lnTo>
                    <a:pt x="12" y="187325"/>
                  </a:lnTo>
                  <a:lnTo>
                    <a:pt x="0" y="188099"/>
                  </a:lnTo>
                  <a:lnTo>
                    <a:pt x="63" y="188861"/>
                  </a:lnTo>
                  <a:lnTo>
                    <a:pt x="152" y="189242"/>
                  </a:lnTo>
                  <a:lnTo>
                    <a:pt x="215" y="189623"/>
                  </a:lnTo>
                  <a:lnTo>
                    <a:pt x="419" y="190360"/>
                  </a:lnTo>
                  <a:lnTo>
                    <a:pt x="571" y="190703"/>
                  </a:lnTo>
                  <a:lnTo>
                    <a:pt x="711" y="191084"/>
                  </a:lnTo>
                  <a:lnTo>
                    <a:pt x="1066" y="191757"/>
                  </a:lnTo>
                  <a:lnTo>
                    <a:pt x="1473" y="192405"/>
                  </a:lnTo>
                  <a:lnTo>
                    <a:pt x="1955" y="193001"/>
                  </a:lnTo>
                  <a:lnTo>
                    <a:pt x="2235" y="193268"/>
                  </a:lnTo>
                  <a:lnTo>
                    <a:pt x="2501" y="193548"/>
                  </a:lnTo>
                  <a:lnTo>
                    <a:pt x="3086" y="194043"/>
                  </a:lnTo>
                  <a:lnTo>
                    <a:pt x="3695" y="194462"/>
                  </a:lnTo>
                  <a:lnTo>
                    <a:pt x="4635" y="195199"/>
                  </a:lnTo>
                  <a:lnTo>
                    <a:pt x="14058" y="199301"/>
                  </a:lnTo>
                  <a:lnTo>
                    <a:pt x="14211" y="199339"/>
                  </a:lnTo>
                  <a:lnTo>
                    <a:pt x="14389" y="199364"/>
                  </a:lnTo>
                  <a:lnTo>
                    <a:pt x="15455" y="199593"/>
                  </a:lnTo>
                  <a:lnTo>
                    <a:pt x="17995" y="199885"/>
                  </a:lnTo>
                  <a:lnTo>
                    <a:pt x="25666" y="199186"/>
                  </a:lnTo>
                  <a:lnTo>
                    <a:pt x="32258" y="193509"/>
                  </a:lnTo>
                  <a:lnTo>
                    <a:pt x="32359" y="193128"/>
                  </a:lnTo>
                  <a:lnTo>
                    <a:pt x="28867" y="192303"/>
                  </a:lnTo>
                  <a:lnTo>
                    <a:pt x="28841" y="192481"/>
                  </a:lnTo>
                  <a:lnTo>
                    <a:pt x="28067" y="194017"/>
                  </a:lnTo>
                  <a:lnTo>
                    <a:pt x="27940" y="194195"/>
                  </a:lnTo>
                  <a:lnTo>
                    <a:pt x="25463" y="195592"/>
                  </a:lnTo>
                  <a:lnTo>
                    <a:pt x="25247" y="195618"/>
                  </a:lnTo>
                  <a:lnTo>
                    <a:pt x="25082" y="195643"/>
                  </a:lnTo>
                  <a:lnTo>
                    <a:pt x="24803" y="195719"/>
                  </a:lnTo>
                  <a:lnTo>
                    <a:pt x="24028" y="195884"/>
                  </a:lnTo>
                  <a:lnTo>
                    <a:pt x="23749" y="195935"/>
                  </a:lnTo>
                  <a:lnTo>
                    <a:pt x="19456" y="190703"/>
                  </a:lnTo>
                  <a:lnTo>
                    <a:pt x="19456" y="196329"/>
                  </a:lnTo>
                  <a:lnTo>
                    <a:pt x="18224" y="196303"/>
                  </a:lnTo>
                  <a:lnTo>
                    <a:pt x="16040" y="196062"/>
                  </a:lnTo>
                  <a:lnTo>
                    <a:pt x="15049" y="195859"/>
                  </a:lnTo>
                  <a:lnTo>
                    <a:pt x="14693" y="195783"/>
                  </a:lnTo>
                  <a:lnTo>
                    <a:pt x="6007" y="191731"/>
                  </a:lnTo>
                  <a:lnTo>
                    <a:pt x="5880" y="191604"/>
                  </a:lnTo>
                  <a:lnTo>
                    <a:pt x="5651" y="191452"/>
                  </a:lnTo>
                  <a:lnTo>
                    <a:pt x="3670" y="188595"/>
                  </a:lnTo>
                  <a:lnTo>
                    <a:pt x="3619" y="188379"/>
                  </a:lnTo>
                  <a:lnTo>
                    <a:pt x="3594" y="187960"/>
                  </a:lnTo>
                  <a:lnTo>
                    <a:pt x="3594" y="187553"/>
                  </a:lnTo>
                  <a:lnTo>
                    <a:pt x="3670" y="187020"/>
                  </a:lnTo>
                  <a:lnTo>
                    <a:pt x="3683" y="186880"/>
                  </a:lnTo>
                  <a:lnTo>
                    <a:pt x="3721" y="186740"/>
                  </a:lnTo>
                  <a:lnTo>
                    <a:pt x="3810" y="186474"/>
                  </a:lnTo>
                  <a:lnTo>
                    <a:pt x="3949" y="186093"/>
                  </a:lnTo>
                  <a:lnTo>
                    <a:pt x="4127" y="185712"/>
                  </a:lnTo>
                  <a:lnTo>
                    <a:pt x="4356" y="185356"/>
                  </a:lnTo>
                  <a:lnTo>
                    <a:pt x="4495" y="185204"/>
                  </a:lnTo>
                  <a:lnTo>
                    <a:pt x="4610" y="185039"/>
                  </a:lnTo>
                  <a:lnTo>
                    <a:pt x="4902" y="184746"/>
                  </a:lnTo>
                  <a:lnTo>
                    <a:pt x="5067" y="184607"/>
                  </a:lnTo>
                  <a:lnTo>
                    <a:pt x="5219" y="184454"/>
                  </a:lnTo>
                  <a:lnTo>
                    <a:pt x="7315" y="183616"/>
                  </a:lnTo>
                  <a:lnTo>
                    <a:pt x="7454" y="183591"/>
                  </a:lnTo>
                  <a:lnTo>
                    <a:pt x="8521" y="183349"/>
                  </a:lnTo>
                  <a:lnTo>
                    <a:pt x="8788" y="183311"/>
                  </a:lnTo>
                  <a:lnTo>
                    <a:pt x="19456" y="196329"/>
                  </a:lnTo>
                  <a:lnTo>
                    <a:pt x="19456" y="190703"/>
                  </a:lnTo>
                  <a:lnTo>
                    <a:pt x="13093" y="182918"/>
                  </a:lnTo>
                  <a:lnTo>
                    <a:pt x="14338" y="182930"/>
                  </a:lnTo>
                  <a:lnTo>
                    <a:pt x="16522" y="183172"/>
                  </a:lnTo>
                  <a:lnTo>
                    <a:pt x="17602" y="183400"/>
                  </a:lnTo>
                  <a:lnTo>
                    <a:pt x="17932" y="183464"/>
                  </a:lnTo>
                  <a:lnTo>
                    <a:pt x="26784" y="187706"/>
                  </a:lnTo>
                  <a:lnTo>
                    <a:pt x="26949" y="187807"/>
                  </a:lnTo>
                  <a:lnTo>
                    <a:pt x="27292" y="188036"/>
                  </a:lnTo>
                  <a:lnTo>
                    <a:pt x="27622" y="188302"/>
                  </a:lnTo>
                  <a:lnTo>
                    <a:pt x="27749" y="188455"/>
                  </a:lnTo>
                  <a:lnTo>
                    <a:pt x="27901" y="188595"/>
                  </a:lnTo>
                  <a:lnTo>
                    <a:pt x="28155" y="188925"/>
                  </a:lnTo>
                  <a:lnTo>
                    <a:pt x="28384" y="189268"/>
                  </a:lnTo>
                  <a:lnTo>
                    <a:pt x="28587" y="189636"/>
                  </a:lnTo>
                  <a:lnTo>
                    <a:pt x="28651" y="189839"/>
                  </a:lnTo>
                  <a:lnTo>
                    <a:pt x="28740" y="190042"/>
                  </a:lnTo>
                  <a:lnTo>
                    <a:pt x="28854" y="190436"/>
                  </a:lnTo>
                  <a:lnTo>
                    <a:pt x="28930" y="190842"/>
                  </a:lnTo>
                  <a:lnTo>
                    <a:pt x="28956" y="191262"/>
                  </a:lnTo>
                  <a:lnTo>
                    <a:pt x="28956" y="191668"/>
                  </a:lnTo>
                  <a:lnTo>
                    <a:pt x="28879" y="192201"/>
                  </a:lnTo>
                  <a:lnTo>
                    <a:pt x="32372" y="193027"/>
                  </a:lnTo>
                  <a:lnTo>
                    <a:pt x="32461" y="192659"/>
                  </a:lnTo>
                  <a:lnTo>
                    <a:pt x="32537" y="191897"/>
                  </a:lnTo>
                  <a:lnTo>
                    <a:pt x="32550" y="191122"/>
                  </a:lnTo>
                  <a:close/>
                </a:path>
                <a:path w="131445" h="231775">
                  <a:moveTo>
                    <a:pt x="37896" y="166865"/>
                  </a:moveTo>
                  <a:lnTo>
                    <a:pt x="37858" y="166611"/>
                  </a:lnTo>
                  <a:lnTo>
                    <a:pt x="37782" y="166344"/>
                  </a:lnTo>
                  <a:lnTo>
                    <a:pt x="37604" y="165963"/>
                  </a:lnTo>
                  <a:lnTo>
                    <a:pt x="37376" y="165696"/>
                  </a:lnTo>
                  <a:lnTo>
                    <a:pt x="37185" y="165506"/>
                  </a:lnTo>
                  <a:lnTo>
                    <a:pt x="37045" y="165417"/>
                  </a:lnTo>
                  <a:lnTo>
                    <a:pt x="36880" y="165328"/>
                  </a:lnTo>
                  <a:lnTo>
                    <a:pt x="36728" y="165265"/>
                  </a:lnTo>
                  <a:lnTo>
                    <a:pt x="36461" y="165188"/>
                  </a:lnTo>
                  <a:lnTo>
                    <a:pt x="36207" y="165150"/>
                  </a:lnTo>
                  <a:lnTo>
                    <a:pt x="36029" y="165150"/>
                  </a:lnTo>
                  <a:lnTo>
                    <a:pt x="35839" y="165163"/>
                  </a:lnTo>
                  <a:lnTo>
                    <a:pt x="35687" y="165201"/>
                  </a:lnTo>
                  <a:lnTo>
                    <a:pt x="34340" y="166573"/>
                  </a:lnTo>
                  <a:lnTo>
                    <a:pt x="34302" y="166738"/>
                  </a:lnTo>
                  <a:lnTo>
                    <a:pt x="31419" y="169037"/>
                  </a:lnTo>
                  <a:lnTo>
                    <a:pt x="31115" y="169024"/>
                  </a:lnTo>
                  <a:lnTo>
                    <a:pt x="30822" y="168986"/>
                  </a:lnTo>
                  <a:lnTo>
                    <a:pt x="30670" y="168948"/>
                  </a:lnTo>
                  <a:lnTo>
                    <a:pt x="6756" y="163868"/>
                  </a:lnTo>
                  <a:lnTo>
                    <a:pt x="6489" y="163830"/>
                  </a:lnTo>
                  <a:lnTo>
                    <a:pt x="6311" y="163830"/>
                  </a:lnTo>
                  <a:lnTo>
                    <a:pt x="6134" y="163842"/>
                  </a:lnTo>
                  <a:lnTo>
                    <a:pt x="5969" y="163880"/>
                  </a:lnTo>
                  <a:lnTo>
                    <a:pt x="4902" y="164617"/>
                  </a:lnTo>
                  <a:lnTo>
                    <a:pt x="4775" y="164833"/>
                  </a:lnTo>
                  <a:lnTo>
                    <a:pt x="4622" y="165239"/>
                  </a:lnTo>
                  <a:lnTo>
                    <a:pt x="4584" y="165519"/>
                  </a:lnTo>
                  <a:lnTo>
                    <a:pt x="4584" y="165684"/>
                  </a:lnTo>
                  <a:lnTo>
                    <a:pt x="4597" y="165862"/>
                  </a:lnTo>
                  <a:lnTo>
                    <a:pt x="4711" y="166293"/>
                  </a:lnTo>
                  <a:lnTo>
                    <a:pt x="4838" y="166535"/>
                  </a:lnTo>
                  <a:lnTo>
                    <a:pt x="5029" y="166814"/>
                  </a:lnTo>
                  <a:lnTo>
                    <a:pt x="5156" y="166928"/>
                  </a:lnTo>
                  <a:lnTo>
                    <a:pt x="5295" y="167055"/>
                  </a:lnTo>
                  <a:lnTo>
                    <a:pt x="5435" y="167144"/>
                  </a:lnTo>
                  <a:lnTo>
                    <a:pt x="5588" y="167233"/>
                  </a:lnTo>
                  <a:lnTo>
                    <a:pt x="5753" y="167297"/>
                  </a:lnTo>
                  <a:lnTo>
                    <a:pt x="5918" y="167360"/>
                  </a:lnTo>
                  <a:lnTo>
                    <a:pt x="29743" y="172427"/>
                  </a:lnTo>
                  <a:lnTo>
                    <a:pt x="29921" y="172453"/>
                  </a:lnTo>
                  <a:lnTo>
                    <a:pt x="30226" y="172529"/>
                  </a:lnTo>
                  <a:lnTo>
                    <a:pt x="30899" y="172605"/>
                  </a:lnTo>
                  <a:lnTo>
                    <a:pt x="31546" y="172605"/>
                  </a:lnTo>
                  <a:lnTo>
                    <a:pt x="37833" y="167309"/>
                  </a:lnTo>
                  <a:lnTo>
                    <a:pt x="37884" y="167043"/>
                  </a:lnTo>
                  <a:lnTo>
                    <a:pt x="37896" y="166865"/>
                  </a:lnTo>
                  <a:close/>
                </a:path>
                <a:path w="131445" h="231775">
                  <a:moveTo>
                    <a:pt x="42595" y="144513"/>
                  </a:moveTo>
                  <a:lnTo>
                    <a:pt x="42557" y="144335"/>
                  </a:lnTo>
                  <a:lnTo>
                    <a:pt x="42519" y="144170"/>
                  </a:lnTo>
                  <a:lnTo>
                    <a:pt x="42443" y="144005"/>
                  </a:lnTo>
                  <a:lnTo>
                    <a:pt x="42354" y="143852"/>
                  </a:lnTo>
                  <a:lnTo>
                    <a:pt x="42265" y="143713"/>
                  </a:lnTo>
                  <a:lnTo>
                    <a:pt x="42164" y="143560"/>
                  </a:lnTo>
                  <a:lnTo>
                    <a:pt x="42037" y="143433"/>
                  </a:lnTo>
                  <a:lnTo>
                    <a:pt x="41821" y="143281"/>
                  </a:lnTo>
                  <a:lnTo>
                    <a:pt x="41440" y="143065"/>
                  </a:lnTo>
                  <a:lnTo>
                    <a:pt x="41275" y="143014"/>
                  </a:lnTo>
                  <a:lnTo>
                    <a:pt x="41109" y="142976"/>
                  </a:lnTo>
                  <a:lnTo>
                    <a:pt x="40932" y="142963"/>
                  </a:lnTo>
                  <a:lnTo>
                    <a:pt x="40754" y="142963"/>
                  </a:lnTo>
                  <a:lnTo>
                    <a:pt x="40576" y="142976"/>
                  </a:lnTo>
                  <a:lnTo>
                    <a:pt x="40411" y="143002"/>
                  </a:lnTo>
                  <a:lnTo>
                    <a:pt x="40233" y="143052"/>
                  </a:lnTo>
                  <a:lnTo>
                    <a:pt x="30314" y="147002"/>
                  </a:lnTo>
                  <a:lnTo>
                    <a:pt x="22961" y="139433"/>
                  </a:lnTo>
                  <a:lnTo>
                    <a:pt x="22694" y="139204"/>
                  </a:lnTo>
                  <a:lnTo>
                    <a:pt x="22453" y="139077"/>
                  </a:lnTo>
                  <a:lnTo>
                    <a:pt x="22301" y="139001"/>
                  </a:lnTo>
                  <a:lnTo>
                    <a:pt x="22123" y="138950"/>
                  </a:lnTo>
                  <a:lnTo>
                    <a:pt x="21958" y="138912"/>
                  </a:lnTo>
                  <a:lnTo>
                    <a:pt x="21780" y="138887"/>
                  </a:lnTo>
                  <a:lnTo>
                    <a:pt x="21602" y="138887"/>
                  </a:lnTo>
                  <a:lnTo>
                    <a:pt x="20193" y="139687"/>
                  </a:lnTo>
                  <a:lnTo>
                    <a:pt x="19989" y="140068"/>
                  </a:lnTo>
                  <a:lnTo>
                    <a:pt x="19939" y="140233"/>
                  </a:lnTo>
                  <a:lnTo>
                    <a:pt x="19900" y="140411"/>
                  </a:lnTo>
                  <a:lnTo>
                    <a:pt x="19888" y="140589"/>
                  </a:lnTo>
                  <a:lnTo>
                    <a:pt x="19888" y="140754"/>
                  </a:lnTo>
                  <a:lnTo>
                    <a:pt x="19900" y="140931"/>
                  </a:lnTo>
                  <a:lnTo>
                    <a:pt x="19939" y="141109"/>
                  </a:lnTo>
                  <a:lnTo>
                    <a:pt x="19977" y="141274"/>
                  </a:lnTo>
                  <a:lnTo>
                    <a:pt x="20053" y="141439"/>
                  </a:lnTo>
                  <a:lnTo>
                    <a:pt x="20167" y="141668"/>
                  </a:lnTo>
                  <a:lnTo>
                    <a:pt x="20320" y="141871"/>
                  </a:lnTo>
                  <a:lnTo>
                    <a:pt x="26720" y="148424"/>
                  </a:lnTo>
                  <a:lnTo>
                    <a:pt x="18313" y="151765"/>
                  </a:lnTo>
                  <a:lnTo>
                    <a:pt x="19646" y="155092"/>
                  </a:lnTo>
                  <a:lnTo>
                    <a:pt x="29438" y="151206"/>
                  </a:lnTo>
                  <a:lnTo>
                    <a:pt x="36817" y="158750"/>
                  </a:lnTo>
                  <a:lnTo>
                    <a:pt x="37007" y="158940"/>
                  </a:lnTo>
                  <a:lnTo>
                    <a:pt x="37312" y="159118"/>
                  </a:lnTo>
                  <a:lnTo>
                    <a:pt x="37655" y="159245"/>
                  </a:lnTo>
                  <a:lnTo>
                    <a:pt x="37820" y="159283"/>
                  </a:lnTo>
                  <a:lnTo>
                    <a:pt x="37998" y="159308"/>
                  </a:lnTo>
                  <a:lnTo>
                    <a:pt x="38163" y="159308"/>
                  </a:lnTo>
                  <a:lnTo>
                    <a:pt x="39585" y="158508"/>
                  </a:lnTo>
                  <a:lnTo>
                    <a:pt x="39712" y="158280"/>
                  </a:lnTo>
                  <a:lnTo>
                    <a:pt x="39789" y="158127"/>
                  </a:lnTo>
                  <a:lnTo>
                    <a:pt x="39839" y="157962"/>
                  </a:lnTo>
                  <a:lnTo>
                    <a:pt x="39878" y="157784"/>
                  </a:lnTo>
                  <a:lnTo>
                    <a:pt x="39890" y="157607"/>
                  </a:lnTo>
                  <a:lnTo>
                    <a:pt x="39890" y="157441"/>
                  </a:lnTo>
                  <a:lnTo>
                    <a:pt x="39878" y="157251"/>
                  </a:lnTo>
                  <a:lnTo>
                    <a:pt x="39852" y="157073"/>
                  </a:lnTo>
                  <a:lnTo>
                    <a:pt x="39801" y="156921"/>
                  </a:lnTo>
                  <a:lnTo>
                    <a:pt x="39738" y="156756"/>
                  </a:lnTo>
                  <a:lnTo>
                    <a:pt x="39611" y="156514"/>
                  </a:lnTo>
                  <a:lnTo>
                    <a:pt x="39382" y="156248"/>
                  </a:lnTo>
                  <a:lnTo>
                    <a:pt x="33032" y="149771"/>
                  </a:lnTo>
                  <a:lnTo>
                    <a:pt x="41465" y="146418"/>
                  </a:lnTo>
                  <a:lnTo>
                    <a:pt x="42227" y="145834"/>
                  </a:lnTo>
                  <a:lnTo>
                    <a:pt x="42595" y="144868"/>
                  </a:lnTo>
                  <a:lnTo>
                    <a:pt x="42595" y="144513"/>
                  </a:lnTo>
                  <a:close/>
                </a:path>
                <a:path w="131445" h="231775">
                  <a:moveTo>
                    <a:pt x="111493" y="40830"/>
                  </a:moveTo>
                  <a:lnTo>
                    <a:pt x="109283" y="38011"/>
                  </a:lnTo>
                  <a:lnTo>
                    <a:pt x="104267" y="41922"/>
                  </a:lnTo>
                  <a:lnTo>
                    <a:pt x="87490" y="20434"/>
                  </a:lnTo>
                  <a:lnTo>
                    <a:pt x="87401" y="20294"/>
                  </a:lnTo>
                  <a:lnTo>
                    <a:pt x="87249" y="20116"/>
                  </a:lnTo>
                  <a:lnTo>
                    <a:pt x="87083" y="19951"/>
                  </a:lnTo>
                  <a:lnTo>
                    <a:pt x="86893" y="19812"/>
                  </a:lnTo>
                  <a:lnTo>
                    <a:pt x="86741" y="19723"/>
                  </a:lnTo>
                  <a:lnTo>
                    <a:pt x="86563" y="19646"/>
                  </a:lnTo>
                  <a:lnTo>
                    <a:pt x="86398" y="19583"/>
                  </a:lnTo>
                  <a:lnTo>
                    <a:pt x="86144" y="19532"/>
                  </a:lnTo>
                  <a:lnTo>
                    <a:pt x="86004" y="19519"/>
                  </a:lnTo>
                  <a:lnTo>
                    <a:pt x="85877" y="19507"/>
                  </a:lnTo>
                  <a:lnTo>
                    <a:pt x="85699" y="19532"/>
                  </a:lnTo>
                  <a:lnTo>
                    <a:pt x="85547" y="19558"/>
                  </a:lnTo>
                  <a:lnTo>
                    <a:pt x="85356" y="19608"/>
                  </a:lnTo>
                  <a:lnTo>
                    <a:pt x="85204" y="19659"/>
                  </a:lnTo>
                  <a:lnTo>
                    <a:pt x="85039" y="19748"/>
                  </a:lnTo>
                  <a:lnTo>
                    <a:pt x="84886" y="19850"/>
                  </a:lnTo>
                  <a:lnTo>
                    <a:pt x="84696" y="20002"/>
                  </a:lnTo>
                  <a:lnTo>
                    <a:pt x="84505" y="20205"/>
                  </a:lnTo>
                  <a:lnTo>
                    <a:pt x="84429" y="20332"/>
                  </a:lnTo>
                  <a:lnTo>
                    <a:pt x="84328" y="20472"/>
                  </a:lnTo>
                  <a:lnTo>
                    <a:pt x="84251" y="20637"/>
                  </a:lnTo>
                  <a:lnTo>
                    <a:pt x="84175" y="20891"/>
                  </a:lnTo>
                  <a:lnTo>
                    <a:pt x="81775" y="31051"/>
                  </a:lnTo>
                  <a:lnTo>
                    <a:pt x="81711" y="31305"/>
                  </a:lnTo>
                  <a:lnTo>
                    <a:pt x="81711" y="31483"/>
                  </a:lnTo>
                  <a:lnTo>
                    <a:pt x="81724" y="31661"/>
                  </a:lnTo>
                  <a:lnTo>
                    <a:pt x="81749" y="31838"/>
                  </a:lnTo>
                  <a:lnTo>
                    <a:pt x="81800" y="32004"/>
                  </a:lnTo>
                  <a:lnTo>
                    <a:pt x="82765" y="33096"/>
                  </a:lnTo>
                  <a:lnTo>
                    <a:pt x="83019" y="33197"/>
                  </a:lnTo>
                  <a:lnTo>
                    <a:pt x="83350" y="33248"/>
                  </a:lnTo>
                  <a:lnTo>
                    <a:pt x="83705" y="33248"/>
                  </a:lnTo>
                  <a:lnTo>
                    <a:pt x="83883" y="33210"/>
                  </a:lnTo>
                  <a:lnTo>
                    <a:pt x="84048" y="33172"/>
                  </a:lnTo>
                  <a:lnTo>
                    <a:pt x="84213" y="33108"/>
                  </a:lnTo>
                  <a:lnTo>
                    <a:pt x="84442" y="32994"/>
                  </a:lnTo>
                  <a:lnTo>
                    <a:pt x="84658" y="32842"/>
                  </a:lnTo>
                  <a:lnTo>
                    <a:pt x="84797" y="32715"/>
                  </a:lnTo>
                  <a:lnTo>
                    <a:pt x="84912" y="32588"/>
                  </a:lnTo>
                  <a:lnTo>
                    <a:pt x="85102" y="32296"/>
                  </a:lnTo>
                  <a:lnTo>
                    <a:pt x="85166" y="32131"/>
                  </a:lnTo>
                  <a:lnTo>
                    <a:pt x="85229" y="31965"/>
                  </a:lnTo>
                  <a:lnTo>
                    <a:pt x="86791" y="25374"/>
                  </a:lnTo>
                  <a:lnTo>
                    <a:pt x="101460" y="44132"/>
                  </a:lnTo>
                  <a:lnTo>
                    <a:pt x="96443" y="48044"/>
                  </a:lnTo>
                  <a:lnTo>
                    <a:pt x="96266" y="48209"/>
                  </a:lnTo>
                  <a:lnTo>
                    <a:pt x="96139" y="48336"/>
                  </a:lnTo>
                  <a:lnTo>
                    <a:pt x="96050" y="48475"/>
                  </a:lnTo>
                  <a:lnTo>
                    <a:pt x="95885" y="48793"/>
                  </a:lnTo>
                  <a:lnTo>
                    <a:pt x="95821" y="48958"/>
                  </a:lnTo>
                  <a:lnTo>
                    <a:pt x="95783" y="49136"/>
                  </a:lnTo>
                  <a:lnTo>
                    <a:pt x="95758" y="49314"/>
                  </a:lnTo>
                  <a:lnTo>
                    <a:pt x="95758" y="49568"/>
                  </a:lnTo>
                  <a:lnTo>
                    <a:pt x="95796" y="49834"/>
                  </a:lnTo>
                  <a:lnTo>
                    <a:pt x="95859" y="49999"/>
                  </a:lnTo>
                  <a:lnTo>
                    <a:pt x="95910" y="50165"/>
                  </a:lnTo>
                  <a:lnTo>
                    <a:pt x="95986" y="50330"/>
                  </a:lnTo>
                  <a:lnTo>
                    <a:pt x="96139" y="50546"/>
                  </a:lnTo>
                  <a:lnTo>
                    <a:pt x="96316" y="50749"/>
                  </a:lnTo>
                  <a:lnTo>
                    <a:pt x="96443" y="50850"/>
                  </a:lnTo>
                  <a:lnTo>
                    <a:pt x="96596" y="50952"/>
                  </a:lnTo>
                  <a:lnTo>
                    <a:pt x="96748" y="51041"/>
                  </a:lnTo>
                  <a:lnTo>
                    <a:pt x="96913" y="51117"/>
                  </a:lnTo>
                  <a:lnTo>
                    <a:pt x="97256" y="51206"/>
                  </a:lnTo>
                  <a:lnTo>
                    <a:pt x="97421" y="51231"/>
                  </a:lnTo>
                  <a:lnTo>
                    <a:pt x="97688" y="51231"/>
                  </a:lnTo>
                  <a:lnTo>
                    <a:pt x="98437" y="50990"/>
                  </a:lnTo>
                  <a:lnTo>
                    <a:pt x="98577" y="50914"/>
                  </a:lnTo>
                  <a:lnTo>
                    <a:pt x="105003" y="45897"/>
                  </a:lnTo>
                  <a:lnTo>
                    <a:pt x="111493" y="40830"/>
                  </a:lnTo>
                  <a:close/>
                </a:path>
                <a:path w="131445" h="231775">
                  <a:moveTo>
                    <a:pt x="112191" y="39192"/>
                  </a:moveTo>
                  <a:lnTo>
                    <a:pt x="112153" y="39014"/>
                  </a:lnTo>
                  <a:lnTo>
                    <a:pt x="112102" y="38836"/>
                  </a:lnTo>
                  <a:lnTo>
                    <a:pt x="111569" y="38061"/>
                  </a:lnTo>
                  <a:lnTo>
                    <a:pt x="111353" y="37896"/>
                  </a:lnTo>
                  <a:lnTo>
                    <a:pt x="111036" y="37731"/>
                  </a:lnTo>
                  <a:lnTo>
                    <a:pt x="110883" y="37680"/>
                  </a:lnTo>
                  <a:lnTo>
                    <a:pt x="110705" y="37642"/>
                  </a:lnTo>
                  <a:lnTo>
                    <a:pt x="110528" y="37617"/>
                  </a:lnTo>
                  <a:lnTo>
                    <a:pt x="110274" y="37617"/>
                  </a:lnTo>
                  <a:lnTo>
                    <a:pt x="110007" y="37655"/>
                  </a:lnTo>
                  <a:lnTo>
                    <a:pt x="109829" y="37719"/>
                  </a:lnTo>
                  <a:lnTo>
                    <a:pt x="109677" y="37769"/>
                  </a:lnTo>
                  <a:lnTo>
                    <a:pt x="109512" y="37846"/>
                  </a:lnTo>
                  <a:lnTo>
                    <a:pt x="109296" y="37998"/>
                  </a:lnTo>
                  <a:lnTo>
                    <a:pt x="111506" y="40817"/>
                  </a:lnTo>
                  <a:lnTo>
                    <a:pt x="111696" y="40652"/>
                  </a:lnTo>
                  <a:lnTo>
                    <a:pt x="111823" y="40513"/>
                  </a:lnTo>
                  <a:lnTo>
                    <a:pt x="111963" y="40297"/>
                  </a:lnTo>
                  <a:lnTo>
                    <a:pt x="112128" y="39878"/>
                  </a:lnTo>
                  <a:lnTo>
                    <a:pt x="112166" y="39712"/>
                  </a:lnTo>
                  <a:lnTo>
                    <a:pt x="112191" y="39192"/>
                  </a:lnTo>
                  <a:close/>
                </a:path>
                <a:path w="131445" h="231775">
                  <a:moveTo>
                    <a:pt x="131051" y="19088"/>
                  </a:moveTo>
                  <a:lnTo>
                    <a:pt x="126174" y="8585"/>
                  </a:lnTo>
                  <a:lnTo>
                    <a:pt x="126072" y="8445"/>
                  </a:lnTo>
                  <a:lnTo>
                    <a:pt x="125336" y="7505"/>
                  </a:lnTo>
                  <a:lnTo>
                    <a:pt x="123571" y="5664"/>
                  </a:lnTo>
                  <a:lnTo>
                    <a:pt x="117246" y="1282"/>
                  </a:lnTo>
                  <a:lnTo>
                    <a:pt x="117106" y="1206"/>
                  </a:lnTo>
                  <a:lnTo>
                    <a:pt x="116979" y="1117"/>
                  </a:lnTo>
                  <a:lnTo>
                    <a:pt x="113258" y="0"/>
                  </a:lnTo>
                  <a:lnTo>
                    <a:pt x="112496" y="12"/>
                  </a:lnTo>
                  <a:lnTo>
                    <a:pt x="111734" y="88"/>
                  </a:lnTo>
                  <a:lnTo>
                    <a:pt x="111353" y="165"/>
                  </a:lnTo>
                  <a:lnTo>
                    <a:pt x="110248" y="482"/>
                  </a:lnTo>
                  <a:lnTo>
                    <a:pt x="109893" y="647"/>
                  </a:lnTo>
                  <a:lnTo>
                    <a:pt x="109537" y="787"/>
                  </a:lnTo>
                  <a:lnTo>
                    <a:pt x="108864" y="1168"/>
                  </a:lnTo>
                  <a:lnTo>
                    <a:pt x="108546" y="1371"/>
                  </a:lnTo>
                  <a:lnTo>
                    <a:pt x="108280" y="1574"/>
                  </a:lnTo>
                  <a:lnTo>
                    <a:pt x="108153" y="1663"/>
                  </a:lnTo>
                  <a:lnTo>
                    <a:pt x="107848" y="1905"/>
                  </a:lnTo>
                  <a:lnTo>
                    <a:pt x="107289" y="2438"/>
                  </a:lnTo>
                  <a:lnTo>
                    <a:pt x="105143" y="8026"/>
                  </a:lnTo>
                  <a:lnTo>
                    <a:pt x="105194" y="8788"/>
                  </a:lnTo>
                  <a:lnTo>
                    <a:pt x="105321" y="9550"/>
                  </a:lnTo>
                  <a:lnTo>
                    <a:pt x="105435" y="9918"/>
                  </a:lnTo>
                  <a:lnTo>
                    <a:pt x="105460" y="10045"/>
                  </a:lnTo>
                  <a:lnTo>
                    <a:pt x="105549" y="10337"/>
                  </a:lnTo>
                  <a:lnTo>
                    <a:pt x="105778" y="11417"/>
                  </a:lnTo>
                  <a:lnTo>
                    <a:pt x="106553" y="13855"/>
                  </a:lnTo>
                  <a:lnTo>
                    <a:pt x="107061" y="15011"/>
                  </a:lnTo>
                  <a:lnTo>
                    <a:pt x="107556" y="16205"/>
                  </a:lnTo>
                  <a:lnTo>
                    <a:pt x="108788" y="18427"/>
                  </a:lnTo>
                  <a:lnTo>
                    <a:pt x="109512" y="19481"/>
                  </a:lnTo>
                  <a:lnTo>
                    <a:pt x="110210" y="20447"/>
                  </a:lnTo>
                  <a:lnTo>
                    <a:pt x="110464" y="20764"/>
                  </a:lnTo>
                  <a:lnTo>
                    <a:pt x="119443" y="28067"/>
                  </a:lnTo>
                  <a:lnTo>
                    <a:pt x="119659" y="28206"/>
                  </a:lnTo>
                  <a:lnTo>
                    <a:pt x="120332" y="28562"/>
                  </a:lnTo>
                  <a:lnTo>
                    <a:pt x="120688" y="28689"/>
                  </a:lnTo>
                  <a:lnTo>
                    <a:pt x="121043" y="28841"/>
                  </a:lnTo>
                  <a:lnTo>
                    <a:pt x="121793" y="29057"/>
                  </a:lnTo>
                  <a:lnTo>
                    <a:pt x="122542" y="29184"/>
                  </a:lnTo>
                  <a:lnTo>
                    <a:pt x="123317" y="29260"/>
                  </a:lnTo>
                  <a:lnTo>
                    <a:pt x="124079" y="29248"/>
                  </a:lnTo>
                  <a:lnTo>
                    <a:pt x="128117" y="27813"/>
                  </a:lnTo>
                  <a:lnTo>
                    <a:pt x="128435" y="27597"/>
                  </a:lnTo>
                  <a:lnTo>
                    <a:pt x="128625" y="27419"/>
                  </a:lnTo>
                  <a:lnTo>
                    <a:pt x="129120" y="26314"/>
                  </a:lnTo>
                  <a:lnTo>
                    <a:pt x="129120" y="26047"/>
                  </a:lnTo>
                  <a:lnTo>
                    <a:pt x="128485" y="24828"/>
                  </a:lnTo>
                  <a:lnTo>
                    <a:pt x="128282" y="24676"/>
                  </a:lnTo>
                  <a:lnTo>
                    <a:pt x="127965" y="24511"/>
                  </a:lnTo>
                  <a:lnTo>
                    <a:pt x="127800" y="24460"/>
                  </a:lnTo>
                  <a:lnTo>
                    <a:pt x="127546" y="24396"/>
                  </a:lnTo>
                  <a:lnTo>
                    <a:pt x="127101" y="24396"/>
                  </a:lnTo>
                  <a:lnTo>
                    <a:pt x="126923" y="24434"/>
                  </a:lnTo>
                  <a:lnTo>
                    <a:pt x="126758" y="24498"/>
                  </a:lnTo>
                  <a:lnTo>
                    <a:pt x="126593" y="24536"/>
                  </a:lnTo>
                  <a:lnTo>
                    <a:pt x="126441" y="24625"/>
                  </a:lnTo>
                  <a:lnTo>
                    <a:pt x="126288" y="24714"/>
                  </a:lnTo>
                  <a:lnTo>
                    <a:pt x="123456" y="25679"/>
                  </a:lnTo>
                  <a:lnTo>
                    <a:pt x="122821" y="25615"/>
                  </a:lnTo>
                  <a:lnTo>
                    <a:pt x="122224" y="25450"/>
                  </a:lnTo>
                  <a:lnTo>
                    <a:pt x="121831" y="25285"/>
                  </a:lnTo>
                  <a:lnTo>
                    <a:pt x="121361" y="25031"/>
                  </a:lnTo>
                  <a:lnTo>
                    <a:pt x="121221" y="24942"/>
                  </a:lnTo>
                  <a:lnTo>
                    <a:pt x="120992" y="24828"/>
                  </a:lnTo>
                  <a:lnTo>
                    <a:pt x="113284" y="18542"/>
                  </a:lnTo>
                  <a:lnTo>
                    <a:pt x="113106" y="18351"/>
                  </a:lnTo>
                  <a:lnTo>
                    <a:pt x="109054" y="9639"/>
                  </a:lnTo>
                  <a:lnTo>
                    <a:pt x="109042" y="9461"/>
                  </a:lnTo>
                  <a:lnTo>
                    <a:pt x="109004" y="9334"/>
                  </a:lnTo>
                  <a:lnTo>
                    <a:pt x="108966" y="9207"/>
                  </a:lnTo>
                  <a:lnTo>
                    <a:pt x="108889" y="9029"/>
                  </a:lnTo>
                  <a:lnTo>
                    <a:pt x="108762" y="8343"/>
                  </a:lnTo>
                  <a:lnTo>
                    <a:pt x="108724" y="7937"/>
                  </a:lnTo>
                  <a:lnTo>
                    <a:pt x="108737" y="7518"/>
                  </a:lnTo>
                  <a:lnTo>
                    <a:pt x="108788" y="7099"/>
                  </a:lnTo>
                  <a:lnTo>
                    <a:pt x="110299" y="4546"/>
                  </a:lnTo>
                  <a:lnTo>
                    <a:pt x="110426" y="4457"/>
                  </a:lnTo>
                  <a:lnTo>
                    <a:pt x="110591" y="4343"/>
                  </a:lnTo>
                  <a:lnTo>
                    <a:pt x="110756" y="4203"/>
                  </a:lnTo>
                  <a:lnTo>
                    <a:pt x="111112" y="4013"/>
                  </a:lnTo>
                  <a:lnTo>
                    <a:pt x="111493" y="3835"/>
                  </a:lnTo>
                  <a:lnTo>
                    <a:pt x="112090" y="3670"/>
                  </a:lnTo>
                  <a:lnTo>
                    <a:pt x="112725" y="3594"/>
                  </a:lnTo>
                  <a:lnTo>
                    <a:pt x="113550" y="3619"/>
                  </a:lnTo>
                  <a:lnTo>
                    <a:pt x="113766" y="3670"/>
                  </a:lnTo>
                  <a:lnTo>
                    <a:pt x="113957" y="3695"/>
                  </a:lnTo>
                  <a:lnTo>
                    <a:pt x="114363" y="3810"/>
                  </a:lnTo>
                  <a:lnTo>
                    <a:pt x="114744" y="3975"/>
                  </a:lnTo>
                  <a:lnTo>
                    <a:pt x="115112" y="4165"/>
                  </a:lnTo>
                  <a:lnTo>
                    <a:pt x="115252" y="4267"/>
                  </a:lnTo>
                  <a:lnTo>
                    <a:pt x="123291" y="10718"/>
                  </a:lnTo>
                  <a:lnTo>
                    <a:pt x="123913" y="11531"/>
                  </a:lnTo>
                  <a:lnTo>
                    <a:pt x="124091" y="11811"/>
                  </a:lnTo>
                  <a:lnTo>
                    <a:pt x="124726" y="12712"/>
                  </a:lnTo>
                  <a:lnTo>
                    <a:pt x="125780" y="14643"/>
                  </a:lnTo>
                  <a:lnTo>
                    <a:pt x="126644" y="16675"/>
                  </a:lnTo>
                  <a:lnTo>
                    <a:pt x="127304" y="18757"/>
                  </a:lnTo>
                  <a:lnTo>
                    <a:pt x="127546" y="19837"/>
                  </a:lnTo>
                  <a:lnTo>
                    <a:pt x="131051" y="19088"/>
                  </a:lnTo>
                  <a:close/>
                </a:path>
                <a:path w="131445" h="231775">
                  <a:moveTo>
                    <a:pt x="131102" y="19354"/>
                  </a:moveTo>
                  <a:lnTo>
                    <a:pt x="131064" y="19088"/>
                  </a:lnTo>
                  <a:lnTo>
                    <a:pt x="127558" y="19837"/>
                  </a:lnTo>
                  <a:lnTo>
                    <a:pt x="127622" y="20078"/>
                  </a:lnTo>
                  <a:lnTo>
                    <a:pt x="128130" y="20802"/>
                  </a:lnTo>
                  <a:lnTo>
                    <a:pt x="128270" y="20929"/>
                  </a:lnTo>
                  <a:lnTo>
                    <a:pt x="128409" y="21005"/>
                  </a:lnTo>
                  <a:lnTo>
                    <a:pt x="128574" y="21094"/>
                  </a:lnTo>
                  <a:lnTo>
                    <a:pt x="128727" y="21158"/>
                  </a:lnTo>
                  <a:lnTo>
                    <a:pt x="128993" y="21234"/>
                  </a:lnTo>
                  <a:lnTo>
                    <a:pt x="129247" y="21259"/>
                  </a:lnTo>
                  <a:lnTo>
                    <a:pt x="129413" y="21259"/>
                  </a:lnTo>
                  <a:lnTo>
                    <a:pt x="129692" y="21221"/>
                  </a:lnTo>
                  <a:lnTo>
                    <a:pt x="129933" y="21132"/>
                  </a:lnTo>
                  <a:lnTo>
                    <a:pt x="130098" y="21069"/>
                  </a:lnTo>
                  <a:lnTo>
                    <a:pt x="130263" y="20980"/>
                  </a:lnTo>
                  <a:lnTo>
                    <a:pt x="130403" y="20891"/>
                  </a:lnTo>
                  <a:lnTo>
                    <a:pt x="130594" y="20713"/>
                  </a:lnTo>
                  <a:lnTo>
                    <a:pt x="130771" y="20510"/>
                  </a:lnTo>
                  <a:lnTo>
                    <a:pt x="130860" y="20370"/>
                  </a:lnTo>
                  <a:lnTo>
                    <a:pt x="130949" y="20205"/>
                  </a:lnTo>
                  <a:lnTo>
                    <a:pt x="131064" y="19875"/>
                  </a:lnTo>
                  <a:lnTo>
                    <a:pt x="131089" y="19710"/>
                  </a:lnTo>
                  <a:lnTo>
                    <a:pt x="131102" y="19532"/>
                  </a:lnTo>
                  <a:lnTo>
                    <a:pt x="131102" y="1935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219876" y="2562783"/>
              <a:ext cx="243204" cy="104139"/>
            </a:xfrm>
            <a:custGeom>
              <a:avLst/>
              <a:gdLst/>
              <a:ahLst/>
              <a:cxnLst/>
              <a:rect l="l" t="t" r="r" b="b"/>
              <a:pathLst>
                <a:path w="243204" h="104139">
                  <a:moveTo>
                    <a:pt x="3822" y="80048"/>
                  </a:moveTo>
                  <a:lnTo>
                    <a:pt x="3810" y="79870"/>
                  </a:lnTo>
                  <a:lnTo>
                    <a:pt x="3771" y="79692"/>
                  </a:lnTo>
                  <a:lnTo>
                    <a:pt x="3708" y="79527"/>
                  </a:lnTo>
                  <a:lnTo>
                    <a:pt x="3657" y="79362"/>
                  </a:lnTo>
                  <a:lnTo>
                    <a:pt x="3581" y="79209"/>
                  </a:lnTo>
                  <a:lnTo>
                    <a:pt x="3479" y="79070"/>
                  </a:lnTo>
                  <a:lnTo>
                    <a:pt x="3314" y="78854"/>
                  </a:lnTo>
                  <a:lnTo>
                    <a:pt x="3124" y="78689"/>
                  </a:lnTo>
                  <a:lnTo>
                    <a:pt x="2971" y="78587"/>
                  </a:lnTo>
                  <a:lnTo>
                    <a:pt x="2806" y="78498"/>
                  </a:lnTo>
                  <a:lnTo>
                    <a:pt x="2641" y="78422"/>
                  </a:lnTo>
                  <a:lnTo>
                    <a:pt x="2476" y="78384"/>
                  </a:lnTo>
                  <a:lnTo>
                    <a:pt x="2133" y="78320"/>
                  </a:lnTo>
                  <a:lnTo>
                    <a:pt x="1968" y="78320"/>
                  </a:lnTo>
                  <a:lnTo>
                    <a:pt x="1701" y="78359"/>
                  </a:lnTo>
                  <a:lnTo>
                    <a:pt x="1435" y="78409"/>
                  </a:lnTo>
                  <a:lnTo>
                    <a:pt x="1282" y="78473"/>
                  </a:lnTo>
                  <a:lnTo>
                    <a:pt x="1130" y="78574"/>
                  </a:lnTo>
                  <a:lnTo>
                    <a:pt x="838" y="78765"/>
                  </a:lnTo>
                  <a:lnTo>
                    <a:pt x="711" y="78892"/>
                  </a:lnTo>
                  <a:lnTo>
                    <a:pt x="609" y="79032"/>
                  </a:lnTo>
                  <a:lnTo>
                    <a:pt x="419" y="79324"/>
                  </a:lnTo>
                  <a:lnTo>
                    <a:pt x="342" y="79489"/>
                  </a:lnTo>
                  <a:lnTo>
                    <a:pt x="304" y="79654"/>
                  </a:lnTo>
                  <a:lnTo>
                    <a:pt x="254" y="79832"/>
                  </a:lnTo>
                  <a:lnTo>
                    <a:pt x="241" y="79997"/>
                  </a:lnTo>
                  <a:lnTo>
                    <a:pt x="0" y="100965"/>
                  </a:lnTo>
                  <a:lnTo>
                    <a:pt x="12" y="101231"/>
                  </a:lnTo>
                  <a:lnTo>
                    <a:pt x="38" y="101396"/>
                  </a:lnTo>
                  <a:lnTo>
                    <a:pt x="101" y="101561"/>
                  </a:lnTo>
                  <a:lnTo>
                    <a:pt x="152" y="101739"/>
                  </a:lnTo>
                  <a:lnTo>
                    <a:pt x="241" y="101892"/>
                  </a:lnTo>
                  <a:lnTo>
                    <a:pt x="342" y="102019"/>
                  </a:lnTo>
                  <a:lnTo>
                    <a:pt x="444" y="102171"/>
                  </a:lnTo>
                  <a:lnTo>
                    <a:pt x="698" y="102412"/>
                  </a:lnTo>
                  <a:lnTo>
                    <a:pt x="838" y="102501"/>
                  </a:lnTo>
                  <a:lnTo>
                    <a:pt x="1003" y="102590"/>
                  </a:lnTo>
                  <a:lnTo>
                    <a:pt x="1168" y="102666"/>
                  </a:lnTo>
                  <a:lnTo>
                    <a:pt x="1346" y="102717"/>
                  </a:lnTo>
                  <a:lnTo>
                    <a:pt x="1689" y="102768"/>
                  </a:lnTo>
                  <a:lnTo>
                    <a:pt x="1854" y="102768"/>
                  </a:lnTo>
                  <a:lnTo>
                    <a:pt x="2032" y="102755"/>
                  </a:lnTo>
                  <a:lnTo>
                    <a:pt x="2209" y="102730"/>
                  </a:lnTo>
                  <a:lnTo>
                    <a:pt x="2374" y="102679"/>
                  </a:lnTo>
                  <a:lnTo>
                    <a:pt x="2540" y="102616"/>
                  </a:lnTo>
                  <a:lnTo>
                    <a:pt x="2692" y="102514"/>
                  </a:lnTo>
                  <a:lnTo>
                    <a:pt x="2971" y="102336"/>
                  </a:lnTo>
                  <a:lnTo>
                    <a:pt x="3111" y="102196"/>
                  </a:lnTo>
                  <a:lnTo>
                    <a:pt x="3213" y="102057"/>
                  </a:lnTo>
                  <a:lnTo>
                    <a:pt x="3314" y="101930"/>
                  </a:lnTo>
                  <a:lnTo>
                    <a:pt x="3403" y="101765"/>
                  </a:lnTo>
                  <a:lnTo>
                    <a:pt x="3479" y="101612"/>
                  </a:lnTo>
                  <a:lnTo>
                    <a:pt x="3517" y="101447"/>
                  </a:lnTo>
                  <a:lnTo>
                    <a:pt x="3568" y="101269"/>
                  </a:lnTo>
                  <a:lnTo>
                    <a:pt x="3581" y="101092"/>
                  </a:lnTo>
                  <a:lnTo>
                    <a:pt x="3810" y="80137"/>
                  </a:lnTo>
                  <a:close/>
                </a:path>
                <a:path w="243204" h="104139">
                  <a:moveTo>
                    <a:pt x="9740" y="84429"/>
                  </a:moveTo>
                  <a:lnTo>
                    <a:pt x="9563" y="84251"/>
                  </a:lnTo>
                  <a:lnTo>
                    <a:pt x="9436" y="84124"/>
                  </a:lnTo>
                  <a:lnTo>
                    <a:pt x="9220" y="83972"/>
                  </a:lnTo>
                  <a:lnTo>
                    <a:pt x="8978" y="83870"/>
                  </a:lnTo>
                  <a:lnTo>
                    <a:pt x="8813" y="83807"/>
                  </a:lnTo>
                  <a:lnTo>
                    <a:pt x="8636" y="83769"/>
                  </a:lnTo>
                  <a:lnTo>
                    <a:pt x="8458" y="83743"/>
                  </a:lnTo>
                  <a:lnTo>
                    <a:pt x="8204" y="83743"/>
                  </a:lnTo>
                  <a:lnTo>
                    <a:pt x="7924" y="83781"/>
                  </a:lnTo>
                  <a:lnTo>
                    <a:pt x="7759" y="83832"/>
                  </a:lnTo>
                  <a:lnTo>
                    <a:pt x="7607" y="83896"/>
                  </a:lnTo>
                  <a:lnTo>
                    <a:pt x="7442" y="83972"/>
                  </a:lnTo>
                  <a:lnTo>
                    <a:pt x="7226" y="84124"/>
                  </a:lnTo>
                  <a:lnTo>
                    <a:pt x="7023" y="84302"/>
                  </a:lnTo>
                  <a:lnTo>
                    <a:pt x="6921" y="84429"/>
                  </a:lnTo>
                  <a:lnTo>
                    <a:pt x="6769" y="84658"/>
                  </a:lnTo>
                  <a:lnTo>
                    <a:pt x="6654" y="84899"/>
                  </a:lnTo>
                  <a:lnTo>
                    <a:pt x="6604" y="85064"/>
                  </a:lnTo>
                  <a:lnTo>
                    <a:pt x="6565" y="85229"/>
                  </a:lnTo>
                  <a:lnTo>
                    <a:pt x="6540" y="85407"/>
                  </a:lnTo>
                  <a:lnTo>
                    <a:pt x="6540" y="85674"/>
                  </a:lnTo>
                  <a:lnTo>
                    <a:pt x="6616" y="86017"/>
                  </a:lnTo>
                  <a:lnTo>
                    <a:pt x="6680" y="86258"/>
                  </a:lnTo>
                  <a:lnTo>
                    <a:pt x="6769" y="86410"/>
                  </a:lnTo>
                  <a:lnTo>
                    <a:pt x="6858" y="86563"/>
                  </a:lnTo>
                  <a:lnTo>
                    <a:pt x="9740" y="84429"/>
                  </a:lnTo>
                  <a:close/>
                </a:path>
                <a:path w="243204" h="104139">
                  <a:moveTo>
                    <a:pt x="12039" y="103517"/>
                  </a:moveTo>
                  <a:lnTo>
                    <a:pt x="9829" y="100698"/>
                  </a:lnTo>
                  <a:lnTo>
                    <a:pt x="9512" y="101003"/>
                  </a:lnTo>
                  <a:lnTo>
                    <a:pt x="9423" y="101142"/>
                  </a:lnTo>
                  <a:lnTo>
                    <a:pt x="9334" y="101307"/>
                  </a:lnTo>
                  <a:lnTo>
                    <a:pt x="9271" y="101473"/>
                  </a:lnTo>
                  <a:lnTo>
                    <a:pt x="9207" y="101625"/>
                  </a:lnTo>
                  <a:lnTo>
                    <a:pt x="9169" y="101803"/>
                  </a:lnTo>
                  <a:lnTo>
                    <a:pt x="9144" y="102336"/>
                  </a:lnTo>
                  <a:lnTo>
                    <a:pt x="9182" y="102514"/>
                  </a:lnTo>
                  <a:lnTo>
                    <a:pt x="9232" y="102679"/>
                  </a:lnTo>
                  <a:lnTo>
                    <a:pt x="9296" y="102831"/>
                  </a:lnTo>
                  <a:lnTo>
                    <a:pt x="9372" y="102997"/>
                  </a:lnTo>
                  <a:lnTo>
                    <a:pt x="9525" y="103212"/>
                  </a:lnTo>
                  <a:lnTo>
                    <a:pt x="9702" y="103416"/>
                  </a:lnTo>
                  <a:lnTo>
                    <a:pt x="9829" y="103517"/>
                  </a:lnTo>
                  <a:lnTo>
                    <a:pt x="9982" y="103619"/>
                  </a:lnTo>
                  <a:lnTo>
                    <a:pt x="10287" y="103784"/>
                  </a:lnTo>
                  <a:lnTo>
                    <a:pt x="10452" y="103835"/>
                  </a:lnTo>
                  <a:lnTo>
                    <a:pt x="10629" y="103873"/>
                  </a:lnTo>
                  <a:lnTo>
                    <a:pt x="10807" y="103898"/>
                  </a:lnTo>
                  <a:lnTo>
                    <a:pt x="11074" y="103898"/>
                  </a:lnTo>
                  <a:lnTo>
                    <a:pt x="11315" y="103860"/>
                  </a:lnTo>
                  <a:lnTo>
                    <a:pt x="11493" y="103809"/>
                  </a:lnTo>
                  <a:lnTo>
                    <a:pt x="11658" y="103759"/>
                  </a:lnTo>
                  <a:lnTo>
                    <a:pt x="11963" y="103581"/>
                  </a:lnTo>
                  <a:close/>
                </a:path>
                <a:path w="243204" h="104139">
                  <a:moveTo>
                    <a:pt x="15062" y="97155"/>
                  </a:moveTo>
                  <a:lnTo>
                    <a:pt x="15024" y="96774"/>
                  </a:lnTo>
                  <a:lnTo>
                    <a:pt x="15011" y="96393"/>
                  </a:lnTo>
                  <a:lnTo>
                    <a:pt x="14871" y="95643"/>
                  </a:lnTo>
                  <a:lnTo>
                    <a:pt x="14757" y="95275"/>
                  </a:lnTo>
                  <a:lnTo>
                    <a:pt x="14732" y="95148"/>
                  </a:lnTo>
                  <a:lnTo>
                    <a:pt x="14617" y="94805"/>
                  </a:lnTo>
                  <a:lnTo>
                    <a:pt x="14503" y="94551"/>
                  </a:lnTo>
                  <a:lnTo>
                    <a:pt x="14427" y="94411"/>
                  </a:lnTo>
                  <a:lnTo>
                    <a:pt x="14198" y="94132"/>
                  </a:lnTo>
                  <a:lnTo>
                    <a:pt x="14071" y="94005"/>
                  </a:lnTo>
                  <a:lnTo>
                    <a:pt x="13944" y="93903"/>
                  </a:lnTo>
                  <a:lnTo>
                    <a:pt x="13792" y="93802"/>
                  </a:lnTo>
                  <a:lnTo>
                    <a:pt x="13449" y="93675"/>
                  </a:lnTo>
                  <a:lnTo>
                    <a:pt x="13284" y="93624"/>
                  </a:lnTo>
                  <a:lnTo>
                    <a:pt x="13030" y="93586"/>
                  </a:lnTo>
                  <a:lnTo>
                    <a:pt x="12750" y="93599"/>
                  </a:lnTo>
                  <a:lnTo>
                    <a:pt x="12585" y="93611"/>
                  </a:lnTo>
                  <a:lnTo>
                    <a:pt x="12420" y="93662"/>
                  </a:lnTo>
                  <a:lnTo>
                    <a:pt x="12255" y="93726"/>
                  </a:lnTo>
                  <a:lnTo>
                    <a:pt x="11315" y="94602"/>
                  </a:lnTo>
                  <a:lnTo>
                    <a:pt x="11163" y="95008"/>
                  </a:lnTo>
                  <a:lnTo>
                    <a:pt x="11137" y="95199"/>
                  </a:lnTo>
                  <a:lnTo>
                    <a:pt x="11137" y="95631"/>
                  </a:lnTo>
                  <a:lnTo>
                    <a:pt x="11226" y="95973"/>
                  </a:lnTo>
                  <a:lnTo>
                    <a:pt x="11328" y="96215"/>
                  </a:lnTo>
                  <a:lnTo>
                    <a:pt x="11353" y="96431"/>
                  </a:lnTo>
                  <a:lnTo>
                    <a:pt x="11442" y="96837"/>
                  </a:lnTo>
                  <a:lnTo>
                    <a:pt x="11480" y="97256"/>
                  </a:lnTo>
                  <a:lnTo>
                    <a:pt x="11455" y="97663"/>
                  </a:lnTo>
                  <a:lnTo>
                    <a:pt x="9842" y="100698"/>
                  </a:lnTo>
                  <a:lnTo>
                    <a:pt x="12039" y="103517"/>
                  </a:lnTo>
                  <a:lnTo>
                    <a:pt x="12344" y="103276"/>
                  </a:lnTo>
                  <a:lnTo>
                    <a:pt x="15036" y="97929"/>
                  </a:lnTo>
                  <a:lnTo>
                    <a:pt x="15062" y="97155"/>
                  </a:lnTo>
                  <a:close/>
                </a:path>
                <a:path w="243204" h="104139">
                  <a:moveTo>
                    <a:pt x="34493" y="46456"/>
                  </a:moveTo>
                  <a:lnTo>
                    <a:pt x="34328" y="46278"/>
                  </a:lnTo>
                  <a:lnTo>
                    <a:pt x="34048" y="46050"/>
                  </a:lnTo>
                  <a:lnTo>
                    <a:pt x="33883" y="45961"/>
                  </a:lnTo>
                  <a:lnTo>
                    <a:pt x="33731" y="45897"/>
                  </a:lnTo>
                  <a:lnTo>
                    <a:pt x="33401" y="45796"/>
                  </a:lnTo>
                  <a:lnTo>
                    <a:pt x="33223" y="45783"/>
                  </a:lnTo>
                  <a:lnTo>
                    <a:pt x="33045" y="45770"/>
                  </a:lnTo>
                  <a:lnTo>
                    <a:pt x="32867" y="45783"/>
                  </a:lnTo>
                  <a:lnTo>
                    <a:pt x="32689" y="45821"/>
                  </a:lnTo>
                  <a:lnTo>
                    <a:pt x="32512" y="45872"/>
                  </a:lnTo>
                  <a:lnTo>
                    <a:pt x="32359" y="45923"/>
                  </a:lnTo>
                  <a:lnTo>
                    <a:pt x="32054" y="46101"/>
                  </a:lnTo>
                  <a:lnTo>
                    <a:pt x="31788" y="46329"/>
                  </a:lnTo>
                  <a:lnTo>
                    <a:pt x="31673" y="46456"/>
                  </a:lnTo>
                  <a:lnTo>
                    <a:pt x="31572" y="46621"/>
                  </a:lnTo>
                  <a:lnTo>
                    <a:pt x="31483" y="46761"/>
                  </a:lnTo>
                  <a:lnTo>
                    <a:pt x="31407" y="46939"/>
                  </a:lnTo>
                  <a:lnTo>
                    <a:pt x="31318" y="47269"/>
                  </a:lnTo>
                  <a:lnTo>
                    <a:pt x="31292" y="47434"/>
                  </a:lnTo>
                  <a:lnTo>
                    <a:pt x="31292" y="47701"/>
                  </a:lnTo>
                  <a:lnTo>
                    <a:pt x="31343" y="47967"/>
                  </a:lnTo>
                  <a:lnTo>
                    <a:pt x="31432" y="48298"/>
                  </a:lnTo>
                  <a:lnTo>
                    <a:pt x="31610" y="48602"/>
                  </a:lnTo>
                  <a:lnTo>
                    <a:pt x="34493" y="46456"/>
                  </a:lnTo>
                  <a:close/>
                </a:path>
                <a:path w="243204" h="104139">
                  <a:moveTo>
                    <a:pt x="38392" y="78930"/>
                  </a:moveTo>
                  <a:lnTo>
                    <a:pt x="38354" y="78155"/>
                  </a:lnTo>
                  <a:lnTo>
                    <a:pt x="38201" y="77406"/>
                  </a:lnTo>
                  <a:lnTo>
                    <a:pt x="38112" y="77038"/>
                  </a:lnTo>
                  <a:lnTo>
                    <a:pt x="38049" y="76860"/>
                  </a:lnTo>
                  <a:lnTo>
                    <a:pt x="38011" y="76733"/>
                  </a:lnTo>
                  <a:lnTo>
                    <a:pt x="37757" y="75526"/>
                  </a:lnTo>
                  <a:lnTo>
                    <a:pt x="36982" y="73088"/>
                  </a:lnTo>
                  <a:lnTo>
                    <a:pt x="35979" y="70751"/>
                  </a:lnTo>
                  <a:lnTo>
                    <a:pt x="34810" y="68618"/>
                  </a:lnTo>
                  <a:lnTo>
                    <a:pt x="34810" y="79438"/>
                  </a:lnTo>
                  <a:lnTo>
                    <a:pt x="34785" y="79641"/>
                  </a:lnTo>
                  <a:lnTo>
                    <a:pt x="33185" y="82461"/>
                  </a:lnTo>
                  <a:lnTo>
                    <a:pt x="33020" y="82588"/>
                  </a:lnTo>
                  <a:lnTo>
                    <a:pt x="32778" y="82740"/>
                  </a:lnTo>
                  <a:lnTo>
                    <a:pt x="32054" y="83108"/>
                  </a:lnTo>
                  <a:lnTo>
                    <a:pt x="31661" y="83223"/>
                  </a:lnTo>
                  <a:lnTo>
                    <a:pt x="31242" y="83312"/>
                  </a:lnTo>
                  <a:lnTo>
                    <a:pt x="30822" y="83350"/>
                  </a:lnTo>
                  <a:lnTo>
                    <a:pt x="30403" y="83362"/>
                  </a:lnTo>
                  <a:lnTo>
                    <a:pt x="29781" y="83299"/>
                  </a:lnTo>
                  <a:lnTo>
                    <a:pt x="29197" y="83134"/>
                  </a:lnTo>
                  <a:lnTo>
                    <a:pt x="28790" y="82969"/>
                  </a:lnTo>
                  <a:lnTo>
                    <a:pt x="28321" y="82727"/>
                  </a:lnTo>
                  <a:lnTo>
                    <a:pt x="28155" y="82600"/>
                  </a:lnTo>
                  <a:lnTo>
                    <a:pt x="27952" y="82511"/>
                  </a:lnTo>
                  <a:lnTo>
                    <a:pt x="27152" y="82105"/>
                  </a:lnTo>
                  <a:lnTo>
                    <a:pt x="26936" y="81991"/>
                  </a:lnTo>
                  <a:lnTo>
                    <a:pt x="27127" y="65138"/>
                  </a:lnTo>
                  <a:lnTo>
                    <a:pt x="28054" y="65938"/>
                  </a:lnTo>
                  <a:lnTo>
                    <a:pt x="29578" y="67538"/>
                  </a:lnTo>
                  <a:lnTo>
                    <a:pt x="30162" y="68287"/>
                  </a:lnTo>
                  <a:lnTo>
                    <a:pt x="30289" y="68440"/>
                  </a:lnTo>
                  <a:lnTo>
                    <a:pt x="30429" y="68592"/>
                  </a:lnTo>
                  <a:lnTo>
                    <a:pt x="31699" y="70396"/>
                  </a:lnTo>
                  <a:lnTo>
                    <a:pt x="32766" y="72326"/>
                  </a:lnTo>
                  <a:lnTo>
                    <a:pt x="33185" y="73342"/>
                  </a:lnTo>
                  <a:lnTo>
                    <a:pt x="33629" y="74345"/>
                  </a:lnTo>
                  <a:lnTo>
                    <a:pt x="34277" y="76441"/>
                  </a:lnTo>
                  <a:lnTo>
                    <a:pt x="34480" y="77355"/>
                  </a:lnTo>
                  <a:lnTo>
                    <a:pt x="34493" y="77482"/>
                  </a:lnTo>
                  <a:lnTo>
                    <a:pt x="34569" y="77736"/>
                  </a:lnTo>
                  <a:lnTo>
                    <a:pt x="34658" y="77990"/>
                  </a:lnTo>
                  <a:lnTo>
                    <a:pt x="34785" y="78600"/>
                  </a:lnTo>
                  <a:lnTo>
                    <a:pt x="34810" y="79438"/>
                  </a:lnTo>
                  <a:lnTo>
                    <a:pt x="34810" y="68618"/>
                  </a:lnTo>
                  <a:lnTo>
                    <a:pt x="34023" y="67475"/>
                  </a:lnTo>
                  <a:lnTo>
                    <a:pt x="33286" y="66484"/>
                  </a:lnTo>
                  <a:lnTo>
                    <a:pt x="33147" y="66255"/>
                  </a:lnTo>
                  <a:lnTo>
                    <a:pt x="30276" y="68402"/>
                  </a:lnTo>
                  <a:lnTo>
                    <a:pt x="33070" y="66192"/>
                  </a:lnTo>
                  <a:lnTo>
                    <a:pt x="32905" y="66001"/>
                  </a:lnTo>
                  <a:lnTo>
                    <a:pt x="32296" y="65189"/>
                  </a:lnTo>
                  <a:lnTo>
                    <a:pt x="30530" y="63347"/>
                  </a:lnTo>
                  <a:lnTo>
                    <a:pt x="24193" y="58953"/>
                  </a:lnTo>
                  <a:lnTo>
                    <a:pt x="24003" y="58851"/>
                  </a:lnTo>
                  <a:lnTo>
                    <a:pt x="23583" y="58585"/>
                  </a:lnTo>
                  <a:lnTo>
                    <a:pt x="23583" y="62674"/>
                  </a:lnTo>
                  <a:lnTo>
                    <a:pt x="23380" y="79514"/>
                  </a:lnTo>
                  <a:lnTo>
                    <a:pt x="22440" y="78689"/>
                  </a:lnTo>
                  <a:lnTo>
                    <a:pt x="20916" y="77101"/>
                  </a:lnTo>
                  <a:lnTo>
                    <a:pt x="20294" y="76301"/>
                  </a:lnTo>
                  <a:lnTo>
                    <a:pt x="16014" y="67233"/>
                  </a:lnTo>
                  <a:lnTo>
                    <a:pt x="15989" y="67106"/>
                  </a:lnTo>
                  <a:lnTo>
                    <a:pt x="15925" y="66890"/>
                  </a:lnTo>
                  <a:lnTo>
                    <a:pt x="15887" y="66763"/>
                  </a:lnTo>
                  <a:lnTo>
                    <a:pt x="15722" y="66027"/>
                  </a:lnTo>
                  <a:lnTo>
                    <a:pt x="15697" y="65608"/>
                  </a:lnTo>
                  <a:lnTo>
                    <a:pt x="15709" y="65201"/>
                  </a:lnTo>
                  <a:lnTo>
                    <a:pt x="17259" y="62217"/>
                  </a:lnTo>
                  <a:lnTo>
                    <a:pt x="17703" y="61887"/>
                  </a:lnTo>
                  <a:lnTo>
                    <a:pt x="18072" y="61696"/>
                  </a:lnTo>
                  <a:lnTo>
                    <a:pt x="18262" y="61620"/>
                  </a:lnTo>
                  <a:lnTo>
                    <a:pt x="18440" y="61518"/>
                  </a:lnTo>
                  <a:lnTo>
                    <a:pt x="18846" y="61404"/>
                  </a:lnTo>
                  <a:lnTo>
                    <a:pt x="19253" y="61315"/>
                  </a:lnTo>
                  <a:lnTo>
                    <a:pt x="19672" y="61277"/>
                  </a:lnTo>
                  <a:lnTo>
                    <a:pt x="20091" y="61264"/>
                  </a:lnTo>
                  <a:lnTo>
                    <a:pt x="20916" y="61379"/>
                  </a:lnTo>
                  <a:lnTo>
                    <a:pt x="21704" y="61645"/>
                  </a:lnTo>
                  <a:lnTo>
                    <a:pt x="22161" y="61912"/>
                  </a:lnTo>
                  <a:lnTo>
                    <a:pt x="22352" y="62026"/>
                  </a:lnTo>
                  <a:lnTo>
                    <a:pt x="22745" y="62217"/>
                  </a:lnTo>
                  <a:lnTo>
                    <a:pt x="23355" y="62534"/>
                  </a:lnTo>
                  <a:lnTo>
                    <a:pt x="23583" y="62674"/>
                  </a:lnTo>
                  <a:lnTo>
                    <a:pt x="23583" y="58585"/>
                  </a:lnTo>
                  <a:lnTo>
                    <a:pt x="23202" y="58381"/>
                  </a:lnTo>
                  <a:lnTo>
                    <a:pt x="22834" y="58254"/>
                  </a:lnTo>
                  <a:lnTo>
                    <a:pt x="22491" y="58115"/>
                  </a:lnTo>
                  <a:lnTo>
                    <a:pt x="21742" y="57886"/>
                  </a:lnTo>
                  <a:lnTo>
                    <a:pt x="21374" y="57810"/>
                  </a:lnTo>
                  <a:lnTo>
                    <a:pt x="20218" y="57683"/>
                  </a:lnTo>
                  <a:lnTo>
                    <a:pt x="19456" y="57696"/>
                  </a:lnTo>
                  <a:lnTo>
                    <a:pt x="15417" y="59131"/>
                  </a:lnTo>
                  <a:lnTo>
                    <a:pt x="15214" y="59258"/>
                  </a:lnTo>
                  <a:lnTo>
                    <a:pt x="14820" y="59588"/>
                  </a:lnTo>
                  <a:lnTo>
                    <a:pt x="12103" y="65697"/>
                  </a:lnTo>
                  <a:lnTo>
                    <a:pt x="12166" y="66471"/>
                  </a:lnTo>
                  <a:lnTo>
                    <a:pt x="12293" y="67221"/>
                  </a:lnTo>
                  <a:lnTo>
                    <a:pt x="12395" y="67589"/>
                  </a:lnTo>
                  <a:lnTo>
                    <a:pt x="12522" y="68008"/>
                  </a:lnTo>
                  <a:lnTo>
                    <a:pt x="12750" y="69088"/>
                  </a:lnTo>
                  <a:lnTo>
                    <a:pt x="17373" y="78359"/>
                  </a:lnTo>
                  <a:lnTo>
                    <a:pt x="26377" y="85737"/>
                  </a:lnTo>
                  <a:lnTo>
                    <a:pt x="26606" y="85890"/>
                  </a:lnTo>
                  <a:lnTo>
                    <a:pt x="27292" y="86245"/>
                  </a:lnTo>
                  <a:lnTo>
                    <a:pt x="27660" y="86372"/>
                  </a:lnTo>
                  <a:lnTo>
                    <a:pt x="28016" y="86525"/>
                  </a:lnTo>
                  <a:lnTo>
                    <a:pt x="28752" y="86741"/>
                  </a:lnTo>
                  <a:lnTo>
                    <a:pt x="29133" y="86817"/>
                  </a:lnTo>
                  <a:lnTo>
                    <a:pt x="29502" y="86868"/>
                  </a:lnTo>
                  <a:lnTo>
                    <a:pt x="30276" y="86944"/>
                  </a:lnTo>
                  <a:lnTo>
                    <a:pt x="31038" y="86931"/>
                  </a:lnTo>
                  <a:lnTo>
                    <a:pt x="35090" y="85496"/>
                  </a:lnTo>
                  <a:lnTo>
                    <a:pt x="35280" y="85369"/>
                  </a:lnTo>
                  <a:lnTo>
                    <a:pt x="35407" y="85255"/>
                  </a:lnTo>
                  <a:lnTo>
                    <a:pt x="35687" y="85039"/>
                  </a:lnTo>
                  <a:lnTo>
                    <a:pt x="36245" y="84505"/>
                  </a:lnTo>
                  <a:lnTo>
                    <a:pt x="36487" y="84226"/>
                  </a:lnTo>
                  <a:lnTo>
                    <a:pt x="36753" y="83947"/>
                  </a:lnTo>
                  <a:lnTo>
                    <a:pt x="37185" y="83299"/>
                  </a:lnTo>
                  <a:lnTo>
                    <a:pt x="37363" y="82969"/>
                  </a:lnTo>
                  <a:lnTo>
                    <a:pt x="37566" y="82638"/>
                  </a:lnTo>
                  <a:lnTo>
                    <a:pt x="37998" y="81572"/>
                  </a:lnTo>
                  <a:lnTo>
                    <a:pt x="38112" y="81203"/>
                  </a:lnTo>
                  <a:lnTo>
                    <a:pt x="38290" y="80454"/>
                  </a:lnTo>
                  <a:lnTo>
                    <a:pt x="38379" y="79692"/>
                  </a:lnTo>
                  <a:lnTo>
                    <a:pt x="38392" y="78930"/>
                  </a:lnTo>
                  <a:close/>
                </a:path>
                <a:path w="243204" h="104139">
                  <a:moveTo>
                    <a:pt x="56108" y="69100"/>
                  </a:moveTo>
                  <a:lnTo>
                    <a:pt x="53898" y="66268"/>
                  </a:lnTo>
                  <a:lnTo>
                    <a:pt x="53530" y="66535"/>
                  </a:lnTo>
                  <a:lnTo>
                    <a:pt x="53251" y="66662"/>
                  </a:lnTo>
                  <a:lnTo>
                    <a:pt x="52832" y="66814"/>
                  </a:lnTo>
                  <a:lnTo>
                    <a:pt x="52374" y="66903"/>
                  </a:lnTo>
                  <a:lnTo>
                    <a:pt x="52070" y="66929"/>
                  </a:lnTo>
                  <a:lnTo>
                    <a:pt x="51612" y="66903"/>
                  </a:lnTo>
                  <a:lnTo>
                    <a:pt x="49618" y="65811"/>
                  </a:lnTo>
                  <a:lnTo>
                    <a:pt x="49491" y="65671"/>
                  </a:lnTo>
                  <a:lnTo>
                    <a:pt x="49390" y="65544"/>
                  </a:lnTo>
                  <a:lnTo>
                    <a:pt x="34505" y="46469"/>
                  </a:lnTo>
                  <a:lnTo>
                    <a:pt x="31686" y="48679"/>
                  </a:lnTo>
                  <a:lnTo>
                    <a:pt x="51181" y="70446"/>
                  </a:lnTo>
                  <a:lnTo>
                    <a:pt x="51511" y="70497"/>
                  </a:lnTo>
                  <a:lnTo>
                    <a:pt x="52158" y="70510"/>
                  </a:lnTo>
                  <a:lnTo>
                    <a:pt x="52819" y="70459"/>
                  </a:lnTo>
                  <a:lnTo>
                    <a:pt x="53467" y="70358"/>
                  </a:lnTo>
                  <a:lnTo>
                    <a:pt x="53771" y="70256"/>
                  </a:lnTo>
                  <a:lnTo>
                    <a:pt x="54089" y="70180"/>
                  </a:lnTo>
                  <a:lnTo>
                    <a:pt x="54711" y="69938"/>
                  </a:lnTo>
                  <a:lnTo>
                    <a:pt x="55295" y="69646"/>
                  </a:lnTo>
                  <a:lnTo>
                    <a:pt x="55841" y="69303"/>
                  </a:lnTo>
                  <a:lnTo>
                    <a:pt x="56108" y="69100"/>
                  </a:lnTo>
                  <a:close/>
                </a:path>
                <a:path w="243204" h="104139">
                  <a:moveTo>
                    <a:pt x="56807" y="67627"/>
                  </a:moveTo>
                  <a:lnTo>
                    <a:pt x="56756" y="67271"/>
                  </a:lnTo>
                  <a:lnTo>
                    <a:pt x="56654" y="66941"/>
                  </a:lnTo>
                  <a:lnTo>
                    <a:pt x="56578" y="66789"/>
                  </a:lnTo>
                  <a:lnTo>
                    <a:pt x="56476" y="66636"/>
                  </a:lnTo>
                  <a:lnTo>
                    <a:pt x="56362" y="66509"/>
                  </a:lnTo>
                  <a:lnTo>
                    <a:pt x="56248" y="66370"/>
                  </a:lnTo>
                  <a:lnTo>
                    <a:pt x="56121" y="66255"/>
                  </a:lnTo>
                  <a:lnTo>
                    <a:pt x="55956" y="66167"/>
                  </a:lnTo>
                  <a:lnTo>
                    <a:pt x="55638" y="66001"/>
                  </a:lnTo>
                  <a:lnTo>
                    <a:pt x="55486" y="65951"/>
                  </a:lnTo>
                  <a:lnTo>
                    <a:pt x="55308" y="65913"/>
                  </a:lnTo>
                  <a:lnTo>
                    <a:pt x="55143" y="65887"/>
                  </a:lnTo>
                  <a:lnTo>
                    <a:pt x="54787" y="65887"/>
                  </a:lnTo>
                  <a:lnTo>
                    <a:pt x="54521" y="65951"/>
                  </a:lnTo>
                  <a:lnTo>
                    <a:pt x="54279" y="66027"/>
                  </a:lnTo>
                  <a:lnTo>
                    <a:pt x="53975" y="66205"/>
                  </a:lnTo>
                  <a:lnTo>
                    <a:pt x="56121" y="69088"/>
                  </a:lnTo>
                  <a:lnTo>
                    <a:pt x="56299" y="68910"/>
                  </a:lnTo>
                  <a:lnTo>
                    <a:pt x="56426" y="68783"/>
                  </a:lnTo>
                  <a:lnTo>
                    <a:pt x="56527" y="68643"/>
                  </a:lnTo>
                  <a:lnTo>
                    <a:pt x="56616" y="68478"/>
                  </a:lnTo>
                  <a:lnTo>
                    <a:pt x="56705" y="68249"/>
                  </a:lnTo>
                  <a:lnTo>
                    <a:pt x="56781" y="67983"/>
                  </a:lnTo>
                  <a:lnTo>
                    <a:pt x="56794" y="67805"/>
                  </a:lnTo>
                  <a:lnTo>
                    <a:pt x="56807" y="67627"/>
                  </a:lnTo>
                  <a:close/>
                </a:path>
                <a:path w="243204" h="104139">
                  <a:moveTo>
                    <a:pt x="74676" y="53581"/>
                  </a:moveTo>
                  <a:lnTo>
                    <a:pt x="74625" y="53327"/>
                  </a:lnTo>
                  <a:lnTo>
                    <a:pt x="74599" y="53162"/>
                  </a:lnTo>
                  <a:lnTo>
                    <a:pt x="74485" y="52920"/>
                  </a:lnTo>
                  <a:lnTo>
                    <a:pt x="73761" y="52158"/>
                  </a:lnTo>
                  <a:lnTo>
                    <a:pt x="73533" y="52044"/>
                  </a:lnTo>
                  <a:lnTo>
                    <a:pt x="63411" y="48704"/>
                  </a:lnTo>
                  <a:lnTo>
                    <a:pt x="62623" y="38163"/>
                  </a:lnTo>
                  <a:lnTo>
                    <a:pt x="62560" y="37807"/>
                  </a:lnTo>
                  <a:lnTo>
                    <a:pt x="62445" y="37490"/>
                  </a:lnTo>
                  <a:lnTo>
                    <a:pt x="62255" y="37198"/>
                  </a:lnTo>
                  <a:lnTo>
                    <a:pt x="62077" y="36995"/>
                  </a:lnTo>
                  <a:lnTo>
                    <a:pt x="61950" y="36880"/>
                  </a:lnTo>
                  <a:lnTo>
                    <a:pt x="61798" y="36779"/>
                  </a:lnTo>
                  <a:lnTo>
                    <a:pt x="61468" y="36626"/>
                  </a:lnTo>
                  <a:lnTo>
                    <a:pt x="61061" y="36512"/>
                  </a:lnTo>
                  <a:lnTo>
                    <a:pt x="60617" y="36512"/>
                  </a:lnTo>
                  <a:lnTo>
                    <a:pt x="59283" y="37426"/>
                  </a:lnTo>
                  <a:lnTo>
                    <a:pt x="59169" y="37655"/>
                  </a:lnTo>
                  <a:lnTo>
                    <a:pt x="59067" y="37985"/>
                  </a:lnTo>
                  <a:lnTo>
                    <a:pt x="59055" y="38163"/>
                  </a:lnTo>
                  <a:lnTo>
                    <a:pt x="59042" y="38341"/>
                  </a:lnTo>
                  <a:lnTo>
                    <a:pt x="59728" y="47485"/>
                  </a:lnTo>
                  <a:lnTo>
                    <a:pt x="51130" y="44640"/>
                  </a:lnTo>
                  <a:lnTo>
                    <a:pt x="50876" y="44564"/>
                  </a:lnTo>
                  <a:lnTo>
                    <a:pt x="50711" y="44551"/>
                  </a:lnTo>
                  <a:lnTo>
                    <a:pt x="49847" y="44691"/>
                  </a:lnTo>
                  <a:lnTo>
                    <a:pt x="49390" y="44970"/>
                  </a:lnTo>
                  <a:lnTo>
                    <a:pt x="49212" y="45148"/>
                  </a:lnTo>
                  <a:lnTo>
                    <a:pt x="49047" y="45364"/>
                  </a:lnTo>
                  <a:lnTo>
                    <a:pt x="48882" y="45681"/>
                  </a:lnTo>
                  <a:lnTo>
                    <a:pt x="48806" y="46012"/>
                  </a:lnTo>
                  <a:lnTo>
                    <a:pt x="48768" y="46189"/>
                  </a:lnTo>
                  <a:lnTo>
                    <a:pt x="48768" y="46367"/>
                  </a:lnTo>
                  <a:lnTo>
                    <a:pt x="48818" y="46723"/>
                  </a:lnTo>
                  <a:lnTo>
                    <a:pt x="48856" y="46888"/>
                  </a:lnTo>
                  <a:lnTo>
                    <a:pt x="48920" y="47053"/>
                  </a:lnTo>
                  <a:lnTo>
                    <a:pt x="49009" y="47218"/>
                  </a:lnTo>
                  <a:lnTo>
                    <a:pt x="49098" y="47358"/>
                  </a:lnTo>
                  <a:lnTo>
                    <a:pt x="49212" y="47510"/>
                  </a:lnTo>
                  <a:lnTo>
                    <a:pt x="49390" y="47688"/>
                  </a:lnTo>
                  <a:lnTo>
                    <a:pt x="49606" y="47840"/>
                  </a:lnTo>
                  <a:lnTo>
                    <a:pt x="49758" y="47942"/>
                  </a:lnTo>
                  <a:lnTo>
                    <a:pt x="49911" y="47993"/>
                  </a:lnTo>
                  <a:lnTo>
                    <a:pt x="60020" y="51358"/>
                  </a:lnTo>
                  <a:lnTo>
                    <a:pt x="60807" y="61874"/>
                  </a:lnTo>
                  <a:lnTo>
                    <a:pt x="60858" y="62128"/>
                  </a:lnTo>
                  <a:lnTo>
                    <a:pt x="60960" y="62471"/>
                  </a:lnTo>
                  <a:lnTo>
                    <a:pt x="61137" y="62776"/>
                  </a:lnTo>
                  <a:lnTo>
                    <a:pt x="61239" y="62915"/>
                  </a:lnTo>
                  <a:lnTo>
                    <a:pt x="61366" y="63042"/>
                  </a:lnTo>
                  <a:lnTo>
                    <a:pt x="62471" y="63525"/>
                  </a:lnTo>
                  <a:lnTo>
                    <a:pt x="62814" y="63525"/>
                  </a:lnTo>
                  <a:lnTo>
                    <a:pt x="63703" y="63144"/>
                  </a:lnTo>
                  <a:lnTo>
                    <a:pt x="64300" y="62293"/>
                  </a:lnTo>
                  <a:lnTo>
                    <a:pt x="64363" y="62039"/>
                  </a:lnTo>
                  <a:lnTo>
                    <a:pt x="64401" y="61861"/>
                  </a:lnTo>
                  <a:lnTo>
                    <a:pt x="64401" y="61696"/>
                  </a:lnTo>
                  <a:lnTo>
                    <a:pt x="63703" y="52578"/>
                  </a:lnTo>
                  <a:lnTo>
                    <a:pt x="72313" y="55410"/>
                  </a:lnTo>
                  <a:lnTo>
                    <a:pt x="72580" y="55473"/>
                  </a:lnTo>
                  <a:lnTo>
                    <a:pt x="72745" y="55499"/>
                  </a:lnTo>
                  <a:lnTo>
                    <a:pt x="72923" y="55511"/>
                  </a:lnTo>
                  <a:lnTo>
                    <a:pt x="73266" y="55460"/>
                  </a:lnTo>
                  <a:lnTo>
                    <a:pt x="73444" y="55435"/>
                  </a:lnTo>
                  <a:lnTo>
                    <a:pt x="73609" y="55359"/>
                  </a:lnTo>
                  <a:lnTo>
                    <a:pt x="73761" y="55283"/>
                  </a:lnTo>
                  <a:lnTo>
                    <a:pt x="74066" y="55079"/>
                  </a:lnTo>
                  <a:lnTo>
                    <a:pt x="74180" y="54952"/>
                  </a:lnTo>
                  <a:lnTo>
                    <a:pt x="74396" y="54686"/>
                  </a:lnTo>
                  <a:lnTo>
                    <a:pt x="74485" y="54533"/>
                  </a:lnTo>
                  <a:lnTo>
                    <a:pt x="74561" y="54368"/>
                  </a:lnTo>
                  <a:lnTo>
                    <a:pt x="74612" y="54203"/>
                  </a:lnTo>
                  <a:lnTo>
                    <a:pt x="74650" y="54025"/>
                  </a:lnTo>
                  <a:lnTo>
                    <a:pt x="74676" y="53848"/>
                  </a:lnTo>
                  <a:lnTo>
                    <a:pt x="74676" y="53581"/>
                  </a:lnTo>
                  <a:close/>
                </a:path>
                <a:path w="243204" h="104139">
                  <a:moveTo>
                    <a:pt x="159575" y="9461"/>
                  </a:moveTo>
                  <a:lnTo>
                    <a:pt x="157441" y="6578"/>
                  </a:lnTo>
                  <a:lnTo>
                    <a:pt x="157238" y="6756"/>
                  </a:lnTo>
                  <a:lnTo>
                    <a:pt x="157010" y="7035"/>
                  </a:lnTo>
                  <a:lnTo>
                    <a:pt x="156921" y="7188"/>
                  </a:lnTo>
                  <a:lnTo>
                    <a:pt x="156857" y="7340"/>
                  </a:lnTo>
                  <a:lnTo>
                    <a:pt x="156756" y="7683"/>
                  </a:lnTo>
                  <a:lnTo>
                    <a:pt x="156718" y="7848"/>
                  </a:lnTo>
                  <a:lnTo>
                    <a:pt x="156718" y="8204"/>
                  </a:lnTo>
                  <a:lnTo>
                    <a:pt x="156781" y="8470"/>
                  </a:lnTo>
                  <a:lnTo>
                    <a:pt x="157314" y="9359"/>
                  </a:lnTo>
                  <a:lnTo>
                    <a:pt x="157518" y="9525"/>
                  </a:lnTo>
                  <a:lnTo>
                    <a:pt x="157670" y="9613"/>
                  </a:lnTo>
                  <a:lnTo>
                    <a:pt x="157899" y="9715"/>
                  </a:lnTo>
                  <a:lnTo>
                    <a:pt x="158165" y="9779"/>
                  </a:lnTo>
                  <a:lnTo>
                    <a:pt x="158343" y="9804"/>
                  </a:lnTo>
                  <a:lnTo>
                    <a:pt x="158508" y="9817"/>
                  </a:lnTo>
                  <a:lnTo>
                    <a:pt x="158851" y="9779"/>
                  </a:lnTo>
                  <a:lnTo>
                    <a:pt x="159029" y="9740"/>
                  </a:lnTo>
                  <a:lnTo>
                    <a:pt x="159194" y="9690"/>
                  </a:lnTo>
                  <a:lnTo>
                    <a:pt x="159499" y="9525"/>
                  </a:lnTo>
                  <a:close/>
                </a:path>
                <a:path w="243204" h="104139">
                  <a:moveTo>
                    <a:pt x="175793" y="31191"/>
                  </a:moveTo>
                  <a:lnTo>
                    <a:pt x="175717" y="30848"/>
                  </a:lnTo>
                  <a:lnTo>
                    <a:pt x="175653" y="30695"/>
                  </a:lnTo>
                  <a:lnTo>
                    <a:pt x="175526" y="30441"/>
                  </a:lnTo>
                  <a:lnTo>
                    <a:pt x="175374" y="30238"/>
                  </a:lnTo>
                  <a:lnTo>
                    <a:pt x="175120" y="29997"/>
                  </a:lnTo>
                  <a:lnTo>
                    <a:pt x="174980" y="29883"/>
                  </a:lnTo>
                  <a:lnTo>
                    <a:pt x="174828" y="29806"/>
                  </a:lnTo>
                  <a:lnTo>
                    <a:pt x="174675" y="29730"/>
                  </a:lnTo>
                  <a:lnTo>
                    <a:pt x="174332" y="29629"/>
                  </a:lnTo>
                  <a:lnTo>
                    <a:pt x="174155" y="29616"/>
                  </a:lnTo>
                  <a:lnTo>
                    <a:pt x="167703" y="29387"/>
                  </a:lnTo>
                  <a:lnTo>
                    <a:pt x="168656" y="1968"/>
                  </a:lnTo>
                  <a:lnTo>
                    <a:pt x="168681" y="1778"/>
                  </a:lnTo>
                  <a:lnTo>
                    <a:pt x="168668" y="1600"/>
                  </a:lnTo>
                  <a:lnTo>
                    <a:pt x="168643" y="1422"/>
                  </a:lnTo>
                  <a:lnTo>
                    <a:pt x="168592" y="1270"/>
                  </a:lnTo>
                  <a:lnTo>
                    <a:pt x="168541" y="1130"/>
                  </a:lnTo>
                  <a:lnTo>
                    <a:pt x="168452" y="939"/>
                  </a:lnTo>
                  <a:lnTo>
                    <a:pt x="168376" y="800"/>
                  </a:lnTo>
                  <a:lnTo>
                    <a:pt x="168262" y="635"/>
                  </a:lnTo>
                  <a:lnTo>
                    <a:pt x="168148" y="508"/>
                  </a:lnTo>
                  <a:lnTo>
                    <a:pt x="168021" y="406"/>
                  </a:lnTo>
                  <a:lnTo>
                    <a:pt x="167894" y="317"/>
                  </a:lnTo>
                  <a:lnTo>
                    <a:pt x="167754" y="241"/>
                  </a:lnTo>
                  <a:lnTo>
                    <a:pt x="167551" y="127"/>
                  </a:lnTo>
                  <a:lnTo>
                    <a:pt x="167373" y="63"/>
                  </a:lnTo>
                  <a:lnTo>
                    <a:pt x="167208" y="38"/>
                  </a:lnTo>
                  <a:lnTo>
                    <a:pt x="167043" y="12"/>
                  </a:lnTo>
                  <a:lnTo>
                    <a:pt x="166878" y="0"/>
                  </a:lnTo>
                  <a:lnTo>
                    <a:pt x="166700" y="12"/>
                  </a:lnTo>
                  <a:lnTo>
                    <a:pt x="166535" y="38"/>
                  </a:lnTo>
                  <a:lnTo>
                    <a:pt x="166408" y="76"/>
                  </a:lnTo>
                  <a:lnTo>
                    <a:pt x="166255" y="114"/>
                  </a:lnTo>
                  <a:lnTo>
                    <a:pt x="166103" y="177"/>
                  </a:lnTo>
                  <a:lnTo>
                    <a:pt x="165938" y="266"/>
                  </a:lnTo>
                  <a:lnTo>
                    <a:pt x="165811" y="355"/>
                  </a:lnTo>
                  <a:lnTo>
                    <a:pt x="165684" y="469"/>
                  </a:lnTo>
                  <a:lnTo>
                    <a:pt x="157454" y="6578"/>
                  </a:lnTo>
                  <a:lnTo>
                    <a:pt x="159575" y="9461"/>
                  </a:lnTo>
                  <a:lnTo>
                    <a:pt x="164947" y="5473"/>
                  </a:lnTo>
                  <a:lnTo>
                    <a:pt x="164109" y="29273"/>
                  </a:lnTo>
                  <a:lnTo>
                    <a:pt x="157772" y="29044"/>
                  </a:lnTo>
                  <a:lnTo>
                    <a:pt x="157505" y="29044"/>
                  </a:lnTo>
                  <a:lnTo>
                    <a:pt x="157340" y="29070"/>
                  </a:lnTo>
                  <a:lnTo>
                    <a:pt x="157175" y="29133"/>
                  </a:lnTo>
                  <a:lnTo>
                    <a:pt x="157010" y="29184"/>
                  </a:lnTo>
                  <a:lnTo>
                    <a:pt x="156845" y="29260"/>
                  </a:lnTo>
                  <a:lnTo>
                    <a:pt x="156552" y="29451"/>
                  </a:lnTo>
                  <a:lnTo>
                    <a:pt x="156425" y="29578"/>
                  </a:lnTo>
                  <a:lnTo>
                    <a:pt x="156311" y="29705"/>
                  </a:lnTo>
                  <a:lnTo>
                    <a:pt x="156210" y="29857"/>
                  </a:lnTo>
                  <a:lnTo>
                    <a:pt x="156121" y="30010"/>
                  </a:lnTo>
                  <a:lnTo>
                    <a:pt x="155981" y="30340"/>
                  </a:lnTo>
                  <a:lnTo>
                    <a:pt x="155930" y="30683"/>
                  </a:lnTo>
                  <a:lnTo>
                    <a:pt x="155917" y="30861"/>
                  </a:lnTo>
                  <a:lnTo>
                    <a:pt x="155930" y="31038"/>
                  </a:lnTo>
                  <a:lnTo>
                    <a:pt x="155956" y="31203"/>
                  </a:lnTo>
                  <a:lnTo>
                    <a:pt x="156006" y="31381"/>
                  </a:lnTo>
                  <a:lnTo>
                    <a:pt x="156070" y="31534"/>
                  </a:lnTo>
                  <a:lnTo>
                    <a:pt x="156146" y="31686"/>
                  </a:lnTo>
                  <a:lnTo>
                    <a:pt x="156248" y="31851"/>
                  </a:lnTo>
                  <a:lnTo>
                    <a:pt x="156349" y="31991"/>
                  </a:lnTo>
                  <a:lnTo>
                    <a:pt x="157556" y="32613"/>
                  </a:lnTo>
                  <a:lnTo>
                    <a:pt x="173939" y="33197"/>
                  </a:lnTo>
                  <a:lnTo>
                    <a:pt x="174307" y="33172"/>
                  </a:lnTo>
                  <a:lnTo>
                    <a:pt x="174637" y="33070"/>
                  </a:lnTo>
                  <a:lnTo>
                    <a:pt x="174866" y="32969"/>
                  </a:lnTo>
                  <a:lnTo>
                    <a:pt x="175031" y="32880"/>
                  </a:lnTo>
                  <a:lnTo>
                    <a:pt x="175171" y="32766"/>
                  </a:lnTo>
                  <a:lnTo>
                    <a:pt x="175298" y="32651"/>
                  </a:lnTo>
                  <a:lnTo>
                    <a:pt x="175399" y="32524"/>
                  </a:lnTo>
                  <a:lnTo>
                    <a:pt x="175501" y="32372"/>
                  </a:lnTo>
                  <a:lnTo>
                    <a:pt x="175679" y="32054"/>
                  </a:lnTo>
                  <a:lnTo>
                    <a:pt x="175742" y="31889"/>
                  </a:lnTo>
                  <a:lnTo>
                    <a:pt x="175793" y="31546"/>
                  </a:lnTo>
                  <a:lnTo>
                    <a:pt x="175793" y="31191"/>
                  </a:lnTo>
                  <a:close/>
                </a:path>
                <a:path w="243204" h="104139">
                  <a:moveTo>
                    <a:pt x="190157" y="31953"/>
                  </a:moveTo>
                  <a:lnTo>
                    <a:pt x="186575" y="31838"/>
                  </a:lnTo>
                  <a:lnTo>
                    <a:pt x="186601" y="32194"/>
                  </a:lnTo>
                  <a:lnTo>
                    <a:pt x="186664" y="32448"/>
                  </a:lnTo>
                  <a:lnTo>
                    <a:pt x="186728" y="32600"/>
                  </a:lnTo>
                  <a:lnTo>
                    <a:pt x="186804" y="32753"/>
                  </a:lnTo>
                  <a:lnTo>
                    <a:pt x="186893" y="32918"/>
                  </a:lnTo>
                  <a:lnTo>
                    <a:pt x="187007" y="33058"/>
                  </a:lnTo>
                  <a:lnTo>
                    <a:pt x="187121" y="33185"/>
                  </a:lnTo>
                  <a:lnTo>
                    <a:pt x="187261" y="33286"/>
                  </a:lnTo>
                  <a:lnTo>
                    <a:pt x="187413" y="33401"/>
                  </a:lnTo>
                  <a:lnTo>
                    <a:pt x="187629" y="33515"/>
                  </a:lnTo>
                  <a:lnTo>
                    <a:pt x="187896" y="33629"/>
                  </a:lnTo>
                  <a:lnTo>
                    <a:pt x="188048" y="33655"/>
                  </a:lnTo>
                  <a:lnTo>
                    <a:pt x="188226" y="33680"/>
                  </a:lnTo>
                  <a:lnTo>
                    <a:pt x="188582" y="33680"/>
                  </a:lnTo>
                  <a:lnTo>
                    <a:pt x="188760" y="33655"/>
                  </a:lnTo>
                  <a:lnTo>
                    <a:pt x="188925" y="33604"/>
                  </a:lnTo>
                  <a:lnTo>
                    <a:pt x="189077" y="33540"/>
                  </a:lnTo>
                  <a:lnTo>
                    <a:pt x="189395" y="33375"/>
                  </a:lnTo>
                  <a:lnTo>
                    <a:pt x="189534" y="33261"/>
                  </a:lnTo>
                  <a:lnTo>
                    <a:pt x="189674" y="33147"/>
                  </a:lnTo>
                  <a:lnTo>
                    <a:pt x="189788" y="33007"/>
                  </a:lnTo>
                  <a:lnTo>
                    <a:pt x="189890" y="32867"/>
                  </a:lnTo>
                  <a:lnTo>
                    <a:pt x="189966" y="32715"/>
                  </a:lnTo>
                  <a:lnTo>
                    <a:pt x="190042" y="32562"/>
                  </a:lnTo>
                  <a:lnTo>
                    <a:pt x="190119" y="32296"/>
                  </a:lnTo>
                  <a:lnTo>
                    <a:pt x="190157" y="32042"/>
                  </a:lnTo>
                  <a:close/>
                </a:path>
                <a:path w="243204" h="104139">
                  <a:moveTo>
                    <a:pt x="203212" y="32346"/>
                  </a:moveTo>
                  <a:lnTo>
                    <a:pt x="203200" y="32156"/>
                  </a:lnTo>
                  <a:lnTo>
                    <a:pt x="203174" y="31991"/>
                  </a:lnTo>
                  <a:lnTo>
                    <a:pt x="203123" y="31826"/>
                  </a:lnTo>
                  <a:lnTo>
                    <a:pt x="203022" y="31572"/>
                  </a:lnTo>
                  <a:lnTo>
                    <a:pt x="199809" y="33134"/>
                  </a:lnTo>
                  <a:lnTo>
                    <a:pt x="199936" y="33375"/>
                  </a:lnTo>
                  <a:lnTo>
                    <a:pt x="200037" y="33515"/>
                  </a:lnTo>
                  <a:lnTo>
                    <a:pt x="200164" y="33642"/>
                  </a:lnTo>
                  <a:lnTo>
                    <a:pt x="200291" y="33756"/>
                  </a:lnTo>
                  <a:lnTo>
                    <a:pt x="200431" y="33858"/>
                  </a:lnTo>
                  <a:lnTo>
                    <a:pt x="200583" y="33959"/>
                  </a:lnTo>
                  <a:lnTo>
                    <a:pt x="200914" y="34086"/>
                  </a:lnTo>
                  <a:lnTo>
                    <a:pt x="201079" y="34124"/>
                  </a:lnTo>
                  <a:lnTo>
                    <a:pt x="201612" y="34137"/>
                  </a:lnTo>
                  <a:lnTo>
                    <a:pt x="201790" y="34112"/>
                  </a:lnTo>
                  <a:lnTo>
                    <a:pt x="202120" y="34010"/>
                  </a:lnTo>
                  <a:lnTo>
                    <a:pt x="202272" y="33934"/>
                  </a:lnTo>
                  <a:lnTo>
                    <a:pt x="202412" y="33832"/>
                  </a:lnTo>
                  <a:lnTo>
                    <a:pt x="202565" y="33743"/>
                  </a:lnTo>
                  <a:lnTo>
                    <a:pt x="202755" y="33553"/>
                  </a:lnTo>
                  <a:lnTo>
                    <a:pt x="203200" y="32524"/>
                  </a:lnTo>
                  <a:lnTo>
                    <a:pt x="203212" y="32346"/>
                  </a:lnTo>
                  <a:close/>
                </a:path>
                <a:path w="243204" h="104139">
                  <a:moveTo>
                    <a:pt x="203885" y="12776"/>
                  </a:moveTo>
                  <a:lnTo>
                    <a:pt x="203860" y="12509"/>
                  </a:lnTo>
                  <a:lnTo>
                    <a:pt x="203809" y="12331"/>
                  </a:lnTo>
                  <a:lnTo>
                    <a:pt x="203784" y="12166"/>
                  </a:lnTo>
                  <a:lnTo>
                    <a:pt x="203695" y="12014"/>
                  </a:lnTo>
                  <a:lnTo>
                    <a:pt x="203619" y="11849"/>
                  </a:lnTo>
                  <a:lnTo>
                    <a:pt x="203403" y="11582"/>
                  </a:lnTo>
                  <a:lnTo>
                    <a:pt x="203276" y="11455"/>
                  </a:lnTo>
                  <a:lnTo>
                    <a:pt x="202158" y="11023"/>
                  </a:lnTo>
                  <a:lnTo>
                    <a:pt x="201968" y="11023"/>
                  </a:lnTo>
                  <a:lnTo>
                    <a:pt x="201803" y="11036"/>
                  </a:lnTo>
                  <a:lnTo>
                    <a:pt x="201625" y="11074"/>
                  </a:lnTo>
                  <a:lnTo>
                    <a:pt x="201460" y="11125"/>
                  </a:lnTo>
                  <a:lnTo>
                    <a:pt x="201307" y="11201"/>
                  </a:lnTo>
                  <a:lnTo>
                    <a:pt x="201155" y="11277"/>
                  </a:lnTo>
                  <a:lnTo>
                    <a:pt x="190639" y="18605"/>
                  </a:lnTo>
                  <a:lnTo>
                    <a:pt x="191198" y="2641"/>
                  </a:lnTo>
                  <a:lnTo>
                    <a:pt x="191198" y="2387"/>
                  </a:lnTo>
                  <a:lnTo>
                    <a:pt x="191160" y="2209"/>
                  </a:lnTo>
                  <a:lnTo>
                    <a:pt x="191109" y="2032"/>
                  </a:lnTo>
                  <a:lnTo>
                    <a:pt x="191058" y="1879"/>
                  </a:lnTo>
                  <a:lnTo>
                    <a:pt x="190881" y="1562"/>
                  </a:lnTo>
                  <a:lnTo>
                    <a:pt x="190779" y="1422"/>
                  </a:lnTo>
                  <a:lnTo>
                    <a:pt x="190665" y="1295"/>
                  </a:lnTo>
                  <a:lnTo>
                    <a:pt x="190525" y="1181"/>
                  </a:lnTo>
                  <a:lnTo>
                    <a:pt x="190373" y="1066"/>
                  </a:lnTo>
                  <a:lnTo>
                    <a:pt x="190220" y="1003"/>
                  </a:lnTo>
                  <a:lnTo>
                    <a:pt x="189903" y="850"/>
                  </a:lnTo>
                  <a:lnTo>
                    <a:pt x="189547" y="800"/>
                  </a:lnTo>
                  <a:lnTo>
                    <a:pt x="189369" y="787"/>
                  </a:lnTo>
                  <a:lnTo>
                    <a:pt x="188188" y="1282"/>
                  </a:lnTo>
                  <a:lnTo>
                    <a:pt x="188010" y="1473"/>
                  </a:lnTo>
                  <a:lnTo>
                    <a:pt x="187883" y="1600"/>
                  </a:lnTo>
                  <a:lnTo>
                    <a:pt x="187820" y="1752"/>
                  </a:lnTo>
                  <a:lnTo>
                    <a:pt x="187693" y="2082"/>
                  </a:lnTo>
                  <a:lnTo>
                    <a:pt x="187617" y="2425"/>
                  </a:lnTo>
                  <a:lnTo>
                    <a:pt x="186931" y="21971"/>
                  </a:lnTo>
                  <a:lnTo>
                    <a:pt x="186918" y="22250"/>
                  </a:lnTo>
                  <a:lnTo>
                    <a:pt x="186588" y="31826"/>
                  </a:lnTo>
                  <a:lnTo>
                    <a:pt x="190157" y="31953"/>
                  </a:lnTo>
                  <a:lnTo>
                    <a:pt x="190487" y="23088"/>
                  </a:lnTo>
                  <a:lnTo>
                    <a:pt x="193789" y="20789"/>
                  </a:lnTo>
                  <a:lnTo>
                    <a:pt x="199796" y="33134"/>
                  </a:lnTo>
                  <a:lnTo>
                    <a:pt x="203009" y="31572"/>
                  </a:lnTo>
                  <a:lnTo>
                    <a:pt x="196761" y="18719"/>
                  </a:lnTo>
                  <a:lnTo>
                    <a:pt x="203111" y="14274"/>
                  </a:lnTo>
                  <a:lnTo>
                    <a:pt x="203314" y="14109"/>
                  </a:lnTo>
                  <a:lnTo>
                    <a:pt x="203454" y="13982"/>
                  </a:lnTo>
                  <a:lnTo>
                    <a:pt x="203555" y="13843"/>
                  </a:lnTo>
                  <a:lnTo>
                    <a:pt x="203644" y="13703"/>
                  </a:lnTo>
                  <a:lnTo>
                    <a:pt x="203733" y="13550"/>
                  </a:lnTo>
                  <a:lnTo>
                    <a:pt x="203835" y="13208"/>
                  </a:lnTo>
                  <a:lnTo>
                    <a:pt x="203873" y="13030"/>
                  </a:lnTo>
                  <a:lnTo>
                    <a:pt x="203885" y="12852"/>
                  </a:lnTo>
                  <a:close/>
                </a:path>
                <a:path w="243204" h="104139">
                  <a:moveTo>
                    <a:pt x="219595" y="32715"/>
                  </a:moveTo>
                  <a:lnTo>
                    <a:pt x="219557" y="32550"/>
                  </a:lnTo>
                  <a:lnTo>
                    <a:pt x="219532" y="32372"/>
                  </a:lnTo>
                  <a:lnTo>
                    <a:pt x="219113" y="31699"/>
                  </a:lnTo>
                  <a:lnTo>
                    <a:pt x="218782" y="31407"/>
                  </a:lnTo>
                  <a:lnTo>
                    <a:pt x="218630" y="31330"/>
                  </a:lnTo>
                  <a:lnTo>
                    <a:pt x="218313" y="31203"/>
                  </a:lnTo>
                  <a:lnTo>
                    <a:pt x="217957" y="31127"/>
                  </a:lnTo>
                  <a:lnTo>
                    <a:pt x="217424" y="31089"/>
                  </a:lnTo>
                  <a:lnTo>
                    <a:pt x="214884" y="28028"/>
                  </a:lnTo>
                  <a:lnTo>
                    <a:pt x="214884" y="27838"/>
                  </a:lnTo>
                  <a:lnTo>
                    <a:pt x="215734" y="3505"/>
                  </a:lnTo>
                  <a:lnTo>
                    <a:pt x="215722" y="3238"/>
                  </a:lnTo>
                  <a:lnTo>
                    <a:pt x="215696" y="3073"/>
                  </a:lnTo>
                  <a:lnTo>
                    <a:pt x="215646" y="2895"/>
                  </a:lnTo>
                  <a:lnTo>
                    <a:pt x="215582" y="2743"/>
                  </a:lnTo>
                  <a:lnTo>
                    <a:pt x="215455" y="2501"/>
                  </a:lnTo>
                  <a:lnTo>
                    <a:pt x="215315" y="2286"/>
                  </a:lnTo>
                  <a:lnTo>
                    <a:pt x="215188" y="2146"/>
                  </a:lnTo>
                  <a:lnTo>
                    <a:pt x="214896" y="1930"/>
                  </a:lnTo>
                  <a:lnTo>
                    <a:pt x="214680" y="1816"/>
                  </a:lnTo>
                  <a:lnTo>
                    <a:pt x="214426" y="1714"/>
                  </a:lnTo>
                  <a:lnTo>
                    <a:pt x="214261" y="1689"/>
                  </a:lnTo>
                  <a:lnTo>
                    <a:pt x="214083" y="1651"/>
                  </a:lnTo>
                  <a:lnTo>
                    <a:pt x="213741" y="1651"/>
                  </a:lnTo>
                  <a:lnTo>
                    <a:pt x="213385" y="1727"/>
                  </a:lnTo>
                  <a:lnTo>
                    <a:pt x="213233" y="1790"/>
                  </a:lnTo>
                  <a:lnTo>
                    <a:pt x="213067" y="1879"/>
                  </a:lnTo>
                  <a:lnTo>
                    <a:pt x="212915" y="1968"/>
                  </a:lnTo>
                  <a:lnTo>
                    <a:pt x="212775" y="2070"/>
                  </a:lnTo>
                  <a:lnTo>
                    <a:pt x="212648" y="2184"/>
                  </a:lnTo>
                  <a:lnTo>
                    <a:pt x="212420" y="2463"/>
                  </a:lnTo>
                  <a:lnTo>
                    <a:pt x="212344" y="2616"/>
                  </a:lnTo>
                  <a:lnTo>
                    <a:pt x="212267" y="2768"/>
                  </a:lnTo>
                  <a:lnTo>
                    <a:pt x="212191" y="3035"/>
                  </a:lnTo>
                  <a:lnTo>
                    <a:pt x="212140" y="3378"/>
                  </a:lnTo>
                  <a:lnTo>
                    <a:pt x="211289" y="27800"/>
                  </a:lnTo>
                  <a:lnTo>
                    <a:pt x="211289" y="28143"/>
                  </a:lnTo>
                  <a:lnTo>
                    <a:pt x="211328" y="28790"/>
                  </a:lnTo>
                  <a:lnTo>
                    <a:pt x="214083" y="33464"/>
                  </a:lnTo>
                  <a:lnTo>
                    <a:pt x="214337" y="33655"/>
                  </a:lnTo>
                  <a:lnTo>
                    <a:pt x="217754" y="34721"/>
                  </a:lnTo>
                  <a:lnTo>
                    <a:pt x="218008" y="34709"/>
                  </a:lnTo>
                  <a:lnTo>
                    <a:pt x="218173" y="34671"/>
                  </a:lnTo>
                  <a:lnTo>
                    <a:pt x="218351" y="34620"/>
                  </a:lnTo>
                  <a:lnTo>
                    <a:pt x="218516" y="34569"/>
                  </a:lnTo>
                  <a:lnTo>
                    <a:pt x="218668" y="34480"/>
                  </a:lnTo>
                  <a:lnTo>
                    <a:pt x="218833" y="34404"/>
                  </a:lnTo>
                  <a:lnTo>
                    <a:pt x="218973" y="34290"/>
                  </a:lnTo>
                  <a:lnTo>
                    <a:pt x="219100" y="34175"/>
                  </a:lnTo>
                  <a:lnTo>
                    <a:pt x="219316" y="33896"/>
                  </a:lnTo>
                  <a:lnTo>
                    <a:pt x="219392" y="33731"/>
                  </a:lnTo>
                  <a:lnTo>
                    <a:pt x="219481" y="33578"/>
                  </a:lnTo>
                  <a:lnTo>
                    <a:pt x="219544" y="33413"/>
                  </a:lnTo>
                  <a:lnTo>
                    <a:pt x="219595" y="33070"/>
                  </a:lnTo>
                  <a:lnTo>
                    <a:pt x="219595" y="32715"/>
                  </a:lnTo>
                  <a:close/>
                </a:path>
                <a:path w="243204" h="104139">
                  <a:moveTo>
                    <a:pt x="242595" y="15214"/>
                  </a:moveTo>
                  <a:lnTo>
                    <a:pt x="239687" y="13119"/>
                  </a:lnTo>
                  <a:lnTo>
                    <a:pt x="225983" y="32207"/>
                  </a:lnTo>
                  <a:lnTo>
                    <a:pt x="228892" y="34302"/>
                  </a:lnTo>
                  <a:lnTo>
                    <a:pt x="242595" y="1521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445529" y="2574709"/>
              <a:ext cx="287020" cy="241300"/>
            </a:xfrm>
            <a:custGeom>
              <a:avLst/>
              <a:gdLst/>
              <a:ahLst/>
              <a:cxnLst/>
              <a:rect l="l" t="t" r="r" b="b"/>
              <a:pathLst>
                <a:path w="287020" h="241300">
                  <a:moveTo>
                    <a:pt x="3238" y="22390"/>
                  </a:moveTo>
                  <a:lnTo>
                    <a:pt x="330" y="20294"/>
                  </a:lnTo>
                  <a:lnTo>
                    <a:pt x="190" y="20523"/>
                  </a:lnTo>
                  <a:lnTo>
                    <a:pt x="127" y="20688"/>
                  </a:lnTo>
                  <a:lnTo>
                    <a:pt x="38" y="20929"/>
                  </a:lnTo>
                  <a:lnTo>
                    <a:pt x="12" y="21183"/>
                  </a:lnTo>
                  <a:lnTo>
                    <a:pt x="0" y="21374"/>
                  </a:lnTo>
                  <a:lnTo>
                    <a:pt x="12" y="21551"/>
                  </a:lnTo>
                  <a:lnTo>
                    <a:pt x="25" y="21717"/>
                  </a:lnTo>
                  <a:lnTo>
                    <a:pt x="76" y="21882"/>
                  </a:lnTo>
                  <a:lnTo>
                    <a:pt x="215" y="22199"/>
                  </a:lnTo>
                  <a:lnTo>
                    <a:pt x="419" y="22491"/>
                  </a:lnTo>
                  <a:lnTo>
                    <a:pt x="520" y="22631"/>
                  </a:lnTo>
                  <a:lnTo>
                    <a:pt x="736" y="22796"/>
                  </a:lnTo>
                  <a:lnTo>
                    <a:pt x="977" y="22936"/>
                  </a:lnTo>
                  <a:lnTo>
                    <a:pt x="1117" y="23012"/>
                  </a:lnTo>
                  <a:lnTo>
                    <a:pt x="1371" y="23088"/>
                  </a:lnTo>
                  <a:lnTo>
                    <a:pt x="1727" y="23139"/>
                  </a:lnTo>
                  <a:lnTo>
                    <a:pt x="1993" y="23126"/>
                  </a:lnTo>
                  <a:lnTo>
                    <a:pt x="2159" y="23101"/>
                  </a:lnTo>
                  <a:lnTo>
                    <a:pt x="2336" y="23050"/>
                  </a:lnTo>
                  <a:lnTo>
                    <a:pt x="2501" y="22987"/>
                  </a:lnTo>
                  <a:lnTo>
                    <a:pt x="2654" y="22910"/>
                  </a:lnTo>
                  <a:lnTo>
                    <a:pt x="2806" y="22821"/>
                  </a:lnTo>
                  <a:lnTo>
                    <a:pt x="2959" y="22707"/>
                  </a:lnTo>
                  <a:lnTo>
                    <a:pt x="3238" y="22390"/>
                  </a:lnTo>
                  <a:close/>
                </a:path>
                <a:path w="287020" h="241300">
                  <a:moveTo>
                    <a:pt x="16941" y="3289"/>
                  </a:moveTo>
                  <a:lnTo>
                    <a:pt x="14033" y="1193"/>
                  </a:lnTo>
                  <a:lnTo>
                    <a:pt x="8737" y="8572"/>
                  </a:lnTo>
                  <a:lnTo>
                    <a:pt x="3987" y="863"/>
                  </a:lnTo>
                  <a:lnTo>
                    <a:pt x="3784" y="558"/>
                  </a:lnTo>
                  <a:lnTo>
                    <a:pt x="3594" y="381"/>
                  </a:lnTo>
                  <a:lnTo>
                    <a:pt x="3454" y="292"/>
                  </a:lnTo>
                  <a:lnTo>
                    <a:pt x="3302" y="190"/>
                  </a:lnTo>
                  <a:lnTo>
                    <a:pt x="3149" y="127"/>
                  </a:lnTo>
                  <a:lnTo>
                    <a:pt x="2984" y="63"/>
                  </a:lnTo>
                  <a:lnTo>
                    <a:pt x="2628" y="0"/>
                  </a:lnTo>
                  <a:lnTo>
                    <a:pt x="2451" y="0"/>
                  </a:lnTo>
                  <a:lnTo>
                    <a:pt x="2273" y="12"/>
                  </a:lnTo>
                  <a:lnTo>
                    <a:pt x="1930" y="76"/>
                  </a:lnTo>
                  <a:lnTo>
                    <a:pt x="1752" y="152"/>
                  </a:lnTo>
                  <a:lnTo>
                    <a:pt x="1612" y="215"/>
                  </a:lnTo>
                  <a:lnTo>
                    <a:pt x="1320" y="419"/>
                  </a:lnTo>
                  <a:lnTo>
                    <a:pt x="1066" y="685"/>
                  </a:lnTo>
                  <a:lnTo>
                    <a:pt x="876" y="965"/>
                  </a:lnTo>
                  <a:lnTo>
                    <a:pt x="812" y="1117"/>
                  </a:lnTo>
                  <a:lnTo>
                    <a:pt x="736" y="1282"/>
                  </a:lnTo>
                  <a:lnTo>
                    <a:pt x="685" y="1638"/>
                  </a:lnTo>
                  <a:lnTo>
                    <a:pt x="685" y="1993"/>
                  </a:lnTo>
                  <a:lnTo>
                    <a:pt x="711" y="2171"/>
                  </a:lnTo>
                  <a:lnTo>
                    <a:pt x="800" y="2425"/>
                  </a:lnTo>
                  <a:lnTo>
                    <a:pt x="901" y="2654"/>
                  </a:lnTo>
                  <a:lnTo>
                    <a:pt x="6477" y="11722"/>
                  </a:lnTo>
                  <a:lnTo>
                    <a:pt x="330" y="20281"/>
                  </a:lnTo>
                  <a:lnTo>
                    <a:pt x="3238" y="22377"/>
                  </a:lnTo>
                  <a:lnTo>
                    <a:pt x="8521" y="15024"/>
                  </a:lnTo>
                  <a:lnTo>
                    <a:pt x="13284" y="22733"/>
                  </a:lnTo>
                  <a:lnTo>
                    <a:pt x="13436" y="22948"/>
                  </a:lnTo>
                  <a:lnTo>
                    <a:pt x="13563" y="23063"/>
                  </a:lnTo>
                  <a:lnTo>
                    <a:pt x="13690" y="23202"/>
                  </a:lnTo>
                  <a:lnTo>
                    <a:pt x="13830" y="23291"/>
                  </a:lnTo>
                  <a:lnTo>
                    <a:pt x="13982" y="23380"/>
                  </a:lnTo>
                  <a:lnTo>
                    <a:pt x="14135" y="23456"/>
                  </a:lnTo>
                  <a:lnTo>
                    <a:pt x="14312" y="23520"/>
                  </a:lnTo>
                  <a:lnTo>
                    <a:pt x="14744" y="23596"/>
                  </a:lnTo>
                  <a:lnTo>
                    <a:pt x="15011" y="23571"/>
                  </a:lnTo>
                  <a:lnTo>
                    <a:pt x="15354" y="23507"/>
                  </a:lnTo>
                  <a:lnTo>
                    <a:pt x="15684" y="23368"/>
                  </a:lnTo>
                  <a:lnTo>
                    <a:pt x="15836" y="23266"/>
                  </a:lnTo>
                  <a:lnTo>
                    <a:pt x="15976" y="23164"/>
                  </a:lnTo>
                  <a:lnTo>
                    <a:pt x="16217" y="22910"/>
                  </a:lnTo>
                  <a:lnTo>
                    <a:pt x="16319" y="22771"/>
                  </a:lnTo>
                  <a:lnTo>
                    <a:pt x="16408" y="22618"/>
                  </a:lnTo>
                  <a:lnTo>
                    <a:pt x="16484" y="22466"/>
                  </a:lnTo>
                  <a:lnTo>
                    <a:pt x="16548" y="22301"/>
                  </a:lnTo>
                  <a:lnTo>
                    <a:pt x="16586" y="22123"/>
                  </a:lnTo>
                  <a:lnTo>
                    <a:pt x="16598" y="21945"/>
                  </a:lnTo>
                  <a:lnTo>
                    <a:pt x="16598" y="21602"/>
                  </a:lnTo>
                  <a:lnTo>
                    <a:pt x="16573" y="21424"/>
                  </a:lnTo>
                  <a:lnTo>
                    <a:pt x="16522" y="21259"/>
                  </a:lnTo>
                  <a:lnTo>
                    <a:pt x="16459" y="21094"/>
                  </a:lnTo>
                  <a:lnTo>
                    <a:pt x="16395" y="20929"/>
                  </a:lnTo>
                  <a:lnTo>
                    <a:pt x="10782" y="11874"/>
                  </a:lnTo>
                  <a:lnTo>
                    <a:pt x="16941" y="3289"/>
                  </a:lnTo>
                  <a:close/>
                </a:path>
                <a:path w="287020" h="241300">
                  <a:moveTo>
                    <a:pt x="17297" y="2209"/>
                  </a:moveTo>
                  <a:lnTo>
                    <a:pt x="16802" y="1016"/>
                  </a:lnTo>
                  <a:lnTo>
                    <a:pt x="16548" y="787"/>
                  </a:lnTo>
                  <a:lnTo>
                    <a:pt x="16256" y="609"/>
                  </a:lnTo>
                  <a:lnTo>
                    <a:pt x="15989" y="520"/>
                  </a:lnTo>
                  <a:lnTo>
                    <a:pt x="15557" y="444"/>
                  </a:lnTo>
                  <a:lnTo>
                    <a:pt x="15290" y="457"/>
                  </a:lnTo>
                  <a:lnTo>
                    <a:pt x="15125" y="482"/>
                  </a:lnTo>
                  <a:lnTo>
                    <a:pt x="14947" y="533"/>
                  </a:lnTo>
                  <a:lnTo>
                    <a:pt x="14782" y="596"/>
                  </a:lnTo>
                  <a:lnTo>
                    <a:pt x="14478" y="762"/>
                  </a:lnTo>
                  <a:lnTo>
                    <a:pt x="14338" y="876"/>
                  </a:lnTo>
                  <a:lnTo>
                    <a:pt x="14211" y="990"/>
                  </a:lnTo>
                  <a:lnTo>
                    <a:pt x="14046" y="1193"/>
                  </a:lnTo>
                  <a:lnTo>
                    <a:pt x="16941" y="3289"/>
                  </a:lnTo>
                  <a:lnTo>
                    <a:pt x="17106" y="3060"/>
                  </a:lnTo>
                  <a:lnTo>
                    <a:pt x="17170" y="2895"/>
                  </a:lnTo>
                  <a:lnTo>
                    <a:pt x="17246" y="2654"/>
                  </a:lnTo>
                  <a:lnTo>
                    <a:pt x="17284" y="2387"/>
                  </a:lnTo>
                  <a:lnTo>
                    <a:pt x="17297" y="2209"/>
                  </a:lnTo>
                  <a:close/>
                </a:path>
                <a:path w="287020" h="241300">
                  <a:moveTo>
                    <a:pt x="134708" y="64401"/>
                  </a:moveTo>
                  <a:lnTo>
                    <a:pt x="134531" y="64249"/>
                  </a:lnTo>
                  <a:lnTo>
                    <a:pt x="134366" y="64160"/>
                  </a:lnTo>
                  <a:lnTo>
                    <a:pt x="134188" y="64096"/>
                  </a:lnTo>
                  <a:lnTo>
                    <a:pt x="134035" y="64033"/>
                  </a:lnTo>
                  <a:lnTo>
                    <a:pt x="133781" y="63969"/>
                  </a:lnTo>
                  <a:lnTo>
                    <a:pt x="133527" y="63957"/>
                  </a:lnTo>
                  <a:lnTo>
                    <a:pt x="133159" y="63995"/>
                  </a:lnTo>
                  <a:lnTo>
                    <a:pt x="132829" y="64096"/>
                  </a:lnTo>
                  <a:lnTo>
                    <a:pt x="132664" y="64160"/>
                  </a:lnTo>
                  <a:lnTo>
                    <a:pt x="131762" y="65405"/>
                  </a:lnTo>
                  <a:lnTo>
                    <a:pt x="131737" y="65582"/>
                  </a:lnTo>
                  <a:lnTo>
                    <a:pt x="131724" y="65760"/>
                  </a:lnTo>
                  <a:lnTo>
                    <a:pt x="131762" y="66103"/>
                  </a:lnTo>
                  <a:lnTo>
                    <a:pt x="131800" y="66281"/>
                  </a:lnTo>
                  <a:lnTo>
                    <a:pt x="131864" y="66433"/>
                  </a:lnTo>
                  <a:lnTo>
                    <a:pt x="131940" y="66598"/>
                  </a:lnTo>
                  <a:lnTo>
                    <a:pt x="132130" y="66890"/>
                  </a:lnTo>
                  <a:lnTo>
                    <a:pt x="132257" y="67005"/>
                  </a:lnTo>
                  <a:lnTo>
                    <a:pt x="134708" y="64401"/>
                  </a:lnTo>
                  <a:close/>
                </a:path>
                <a:path w="287020" h="241300">
                  <a:moveTo>
                    <a:pt x="147421" y="76466"/>
                  </a:moveTo>
                  <a:lnTo>
                    <a:pt x="147396" y="76301"/>
                  </a:lnTo>
                  <a:lnTo>
                    <a:pt x="147332" y="76123"/>
                  </a:lnTo>
                  <a:lnTo>
                    <a:pt x="147243" y="75882"/>
                  </a:lnTo>
                  <a:lnTo>
                    <a:pt x="147104" y="75653"/>
                  </a:lnTo>
                  <a:lnTo>
                    <a:pt x="146900" y="75387"/>
                  </a:lnTo>
                  <a:lnTo>
                    <a:pt x="144437" y="77990"/>
                  </a:lnTo>
                  <a:lnTo>
                    <a:pt x="144627" y="78143"/>
                  </a:lnTo>
                  <a:lnTo>
                    <a:pt x="144780" y="78244"/>
                  </a:lnTo>
                  <a:lnTo>
                    <a:pt x="145021" y="78333"/>
                  </a:lnTo>
                  <a:lnTo>
                    <a:pt x="145288" y="78422"/>
                  </a:lnTo>
                  <a:lnTo>
                    <a:pt x="145630" y="78447"/>
                  </a:lnTo>
                  <a:lnTo>
                    <a:pt x="145808" y="78435"/>
                  </a:lnTo>
                  <a:lnTo>
                    <a:pt x="145986" y="78422"/>
                  </a:lnTo>
                  <a:lnTo>
                    <a:pt x="146392" y="78270"/>
                  </a:lnTo>
                  <a:lnTo>
                    <a:pt x="146621" y="78143"/>
                  </a:lnTo>
                  <a:lnTo>
                    <a:pt x="146761" y="78041"/>
                  </a:lnTo>
                  <a:lnTo>
                    <a:pt x="146900" y="77914"/>
                  </a:lnTo>
                  <a:lnTo>
                    <a:pt x="147015" y="77787"/>
                  </a:lnTo>
                  <a:lnTo>
                    <a:pt x="147116" y="77647"/>
                  </a:lnTo>
                  <a:lnTo>
                    <a:pt x="147218" y="77495"/>
                  </a:lnTo>
                  <a:lnTo>
                    <a:pt x="147281" y="77343"/>
                  </a:lnTo>
                  <a:lnTo>
                    <a:pt x="147345" y="77165"/>
                  </a:lnTo>
                  <a:lnTo>
                    <a:pt x="147396" y="77000"/>
                  </a:lnTo>
                  <a:lnTo>
                    <a:pt x="147421" y="76822"/>
                  </a:lnTo>
                  <a:lnTo>
                    <a:pt x="147421" y="76466"/>
                  </a:lnTo>
                  <a:close/>
                </a:path>
                <a:path w="287020" h="241300">
                  <a:moveTo>
                    <a:pt x="160985" y="49250"/>
                  </a:moveTo>
                  <a:lnTo>
                    <a:pt x="160959" y="49123"/>
                  </a:lnTo>
                  <a:lnTo>
                    <a:pt x="160947" y="48958"/>
                  </a:lnTo>
                  <a:lnTo>
                    <a:pt x="160883" y="48806"/>
                  </a:lnTo>
                  <a:lnTo>
                    <a:pt x="160832" y="48679"/>
                  </a:lnTo>
                  <a:lnTo>
                    <a:pt x="160769" y="48539"/>
                  </a:lnTo>
                  <a:lnTo>
                    <a:pt x="160680" y="48399"/>
                  </a:lnTo>
                  <a:lnTo>
                    <a:pt x="160591" y="48272"/>
                  </a:lnTo>
                  <a:lnTo>
                    <a:pt x="160477" y="48133"/>
                  </a:lnTo>
                  <a:lnTo>
                    <a:pt x="160324" y="48006"/>
                  </a:lnTo>
                  <a:lnTo>
                    <a:pt x="160185" y="47904"/>
                  </a:lnTo>
                  <a:lnTo>
                    <a:pt x="160058" y="47828"/>
                  </a:lnTo>
                  <a:lnTo>
                    <a:pt x="159931" y="47764"/>
                  </a:lnTo>
                  <a:lnTo>
                    <a:pt x="159791" y="47713"/>
                  </a:lnTo>
                  <a:lnTo>
                    <a:pt x="159562" y="47650"/>
                  </a:lnTo>
                  <a:lnTo>
                    <a:pt x="159385" y="47612"/>
                  </a:lnTo>
                  <a:lnTo>
                    <a:pt x="159181" y="47599"/>
                  </a:lnTo>
                  <a:lnTo>
                    <a:pt x="148894" y="47015"/>
                  </a:lnTo>
                  <a:lnTo>
                    <a:pt x="148615" y="47015"/>
                  </a:lnTo>
                  <a:lnTo>
                    <a:pt x="148272" y="47078"/>
                  </a:lnTo>
                  <a:lnTo>
                    <a:pt x="148107" y="47142"/>
                  </a:lnTo>
                  <a:lnTo>
                    <a:pt x="147942" y="47205"/>
                  </a:lnTo>
                  <a:lnTo>
                    <a:pt x="147662" y="47396"/>
                  </a:lnTo>
                  <a:lnTo>
                    <a:pt x="147040" y="48361"/>
                  </a:lnTo>
                  <a:lnTo>
                    <a:pt x="146989" y="48602"/>
                  </a:lnTo>
                  <a:lnTo>
                    <a:pt x="146989" y="48958"/>
                  </a:lnTo>
                  <a:lnTo>
                    <a:pt x="147002" y="49136"/>
                  </a:lnTo>
                  <a:lnTo>
                    <a:pt x="147053" y="49301"/>
                  </a:lnTo>
                  <a:lnTo>
                    <a:pt x="147180" y="49631"/>
                  </a:lnTo>
                  <a:lnTo>
                    <a:pt x="147281" y="49784"/>
                  </a:lnTo>
                  <a:lnTo>
                    <a:pt x="147510" y="50063"/>
                  </a:lnTo>
                  <a:lnTo>
                    <a:pt x="147777" y="50279"/>
                  </a:lnTo>
                  <a:lnTo>
                    <a:pt x="147916" y="50368"/>
                  </a:lnTo>
                  <a:lnTo>
                    <a:pt x="148082" y="50457"/>
                  </a:lnTo>
                  <a:lnTo>
                    <a:pt x="148247" y="50507"/>
                  </a:lnTo>
                  <a:lnTo>
                    <a:pt x="148412" y="50558"/>
                  </a:lnTo>
                  <a:lnTo>
                    <a:pt x="148590" y="50584"/>
                  </a:lnTo>
                  <a:lnTo>
                    <a:pt x="155371" y="50977"/>
                  </a:lnTo>
                  <a:lnTo>
                    <a:pt x="139433" y="68681"/>
                  </a:lnTo>
                  <a:lnTo>
                    <a:pt x="134708" y="64414"/>
                  </a:lnTo>
                  <a:lnTo>
                    <a:pt x="132321" y="67081"/>
                  </a:lnTo>
                  <a:lnTo>
                    <a:pt x="138328" y="72517"/>
                  </a:lnTo>
                  <a:lnTo>
                    <a:pt x="144424" y="77990"/>
                  </a:lnTo>
                  <a:lnTo>
                    <a:pt x="146824" y="75323"/>
                  </a:lnTo>
                  <a:lnTo>
                    <a:pt x="142100" y="71081"/>
                  </a:lnTo>
                  <a:lnTo>
                    <a:pt x="160540" y="50596"/>
                  </a:lnTo>
                  <a:lnTo>
                    <a:pt x="160642" y="50457"/>
                  </a:lnTo>
                  <a:lnTo>
                    <a:pt x="160743" y="50317"/>
                  </a:lnTo>
                  <a:lnTo>
                    <a:pt x="160794" y="50177"/>
                  </a:lnTo>
                  <a:lnTo>
                    <a:pt x="160870" y="50025"/>
                  </a:lnTo>
                  <a:lnTo>
                    <a:pt x="160934" y="49834"/>
                  </a:lnTo>
                  <a:lnTo>
                    <a:pt x="160959" y="49682"/>
                  </a:lnTo>
                  <a:lnTo>
                    <a:pt x="160985" y="49491"/>
                  </a:lnTo>
                  <a:lnTo>
                    <a:pt x="160985" y="49301"/>
                  </a:lnTo>
                  <a:close/>
                </a:path>
                <a:path w="287020" h="241300">
                  <a:moveTo>
                    <a:pt x="178790" y="86779"/>
                  </a:moveTo>
                  <a:lnTo>
                    <a:pt x="176123" y="84391"/>
                  </a:lnTo>
                  <a:lnTo>
                    <a:pt x="176022" y="84518"/>
                  </a:lnTo>
                  <a:lnTo>
                    <a:pt x="174409" y="86144"/>
                  </a:lnTo>
                  <a:lnTo>
                    <a:pt x="172694" y="87515"/>
                  </a:lnTo>
                  <a:lnTo>
                    <a:pt x="170853" y="88722"/>
                  </a:lnTo>
                  <a:lnTo>
                    <a:pt x="168897" y="89738"/>
                  </a:lnTo>
                  <a:lnTo>
                    <a:pt x="168122" y="90068"/>
                  </a:lnTo>
                  <a:lnTo>
                    <a:pt x="167881" y="90157"/>
                  </a:lnTo>
                  <a:lnTo>
                    <a:pt x="167716" y="90220"/>
                  </a:lnTo>
                  <a:lnTo>
                    <a:pt x="167525" y="90335"/>
                  </a:lnTo>
                  <a:lnTo>
                    <a:pt x="165633" y="90792"/>
                  </a:lnTo>
                  <a:lnTo>
                    <a:pt x="164998" y="90741"/>
                  </a:lnTo>
                  <a:lnTo>
                    <a:pt x="162941" y="89839"/>
                  </a:lnTo>
                  <a:lnTo>
                    <a:pt x="162788" y="89700"/>
                  </a:lnTo>
                  <a:lnTo>
                    <a:pt x="160401" y="92367"/>
                  </a:lnTo>
                  <a:lnTo>
                    <a:pt x="165658" y="94386"/>
                  </a:lnTo>
                  <a:lnTo>
                    <a:pt x="166408" y="94348"/>
                  </a:lnTo>
                  <a:lnTo>
                    <a:pt x="167170" y="94221"/>
                  </a:lnTo>
                  <a:lnTo>
                    <a:pt x="167932" y="94030"/>
                  </a:lnTo>
                  <a:lnTo>
                    <a:pt x="168643" y="93776"/>
                  </a:lnTo>
                  <a:lnTo>
                    <a:pt x="169379" y="93408"/>
                  </a:lnTo>
                  <a:lnTo>
                    <a:pt x="178663" y="86906"/>
                  </a:lnTo>
                  <a:lnTo>
                    <a:pt x="178790" y="86779"/>
                  </a:lnTo>
                  <a:close/>
                </a:path>
                <a:path w="287020" h="241300">
                  <a:moveTo>
                    <a:pt x="179666" y="107302"/>
                  </a:moveTo>
                  <a:lnTo>
                    <a:pt x="176999" y="104914"/>
                  </a:lnTo>
                  <a:lnTo>
                    <a:pt x="176847" y="105105"/>
                  </a:lnTo>
                  <a:lnTo>
                    <a:pt x="176745" y="105270"/>
                  </a:lnTo>
                  <a:lnTo>
                    <a:pt x="176669" y="105422"/>
                  </a:lnTo>
                  <a:lnTo>
                    <a:pt x="176606" y="105587"/>
                  </a:lnTo>
                  <a:lnTo>
                    <a:pt x="176568" y="105765"/>
                  </a:lnTo>
                  <a:lnTo>
                    <a:pt x="176542" y="105930"/>
                  </a:lnTo>
                  <a:lnTo>
                    <a:pt x="176542" y="106286"/>
                  </a:lnTo>
                  <a:lnTo>
                    <a:pt x="176568" y="106451"/>
                  </a:lnTo>
                  <a:lnTo>
                    <a:pt x="176606" y="106629"/>
                  </a:lnTo>
                  <a:lnTo>
                    <a:pt x="176720" y="106870"/>
                  </a:lnTo>
                  <a:lnTo>
                    <a:pt x="176847" y="107099"/>
                  </a:lnTo>
                  <a:lnTo>
                    <a:pt x="176949" y="107251"/>
                  </a:lnTo>
                  <a:lnTo>
                    <a:pt x="177126" y="107429"/>
                  </a:lnTo>
                  <a:lnTo>
                    <a:pt x="177342" y="107594"/>
                  </a:lnTo>
                  <a:lnTo>
                    <a:pt x="177482" y="107696"/>
                  </a:lnTo>
                  <a:lnTo>
                    <a:pt x="177647" y="107759"/>
                  </a:lnTo>
                  <a:lnTo>
                    <a:pt x="177812" y="107823"/>
                  </a:lnTo>
                  <a:lnTo>
                    <a:pt x="178066" y="107886"/>
                  </a:lnTo>
                  <a:lnTo>
                    <a:pt x="178333" y="107899"/>
                  </a:lnTo>
                  <a:lnTo>
                    <a:pt x="178676" y="107861"/>
                  </a:lnTo>
                  <a:lnTo>
                    <a:pt x="178866" y="107810"/>
                  </a:lnTo>
                  <a:lnTo>
                    <a:pt x="179031" y="107746"/>
                  </a:lnTo>
                  <a:lnTo>
                    <a:pt x="179184" y="107683"/>
                  </a:lnTo>
                  <a:lnTo>
                    <a:pt x="179336" y="107581"/>
                  </a:lnTo>
                  <a:lnTo>
                    <a:pt x="179463" y="107480"/>
                  </a:lnTo>
                  <a:lnTo>
                    <a:pt x="179603" y="107365"/>
                  </a:lnTo>
                  <a:close/>
                </a:path>
                <a:path w="287020" h="241300">
                  <a:moveTo>
                    <a:pt x="185000" y="73393"/>
                  </a:moveTo>
                  <a:lnTo>
                    <a:pt x="184429" y="70789"/>
                  </a:lnTo>
                  <a:lnTo>
                    <a:pt x="184289" y="70421"/>
                  </a:lnTo>
                  <a:lnTo>
                    <a:pt x="182486" y="67970"/>
                  </a:lnTo>
                  <a:lnTo>
                    <a:pt x="182346" y="67843"/>
                  </a:lnTo>
                  <a:lnTo>
                    <a:pt x="182219" y="67729"/>
                  </a:lnTo>
                  <a:lnTo>
                    <a:pt x="181508" y="67183"/>
                  </a:lnTo>
                  <a:lnTo>
                    <a:pt x="177152" y="65874"/>
                  </a:lnTo>
                  <a:lnTo>
                    <a:pt x="176390" y="65913"/>
                  </a:lnTo>
                  <a:lnTo>
                    <a:pt x="173672" y="66738"/>
                  </a:lnTo>
                  <a:lnTo>
                    <a:pt x="173494" y="66814"/>
                  </a:lnTo>
                  <a:lnTo>
                    <a:pt x="164071" y="73406"/>
                  </a:lnTo>
                  <a:lnTo>
                    <a:pt x="166674" y="75857"/>
                  </a:lnTo>
                  <a:lnTo>
                    <a:pt x="166839" y="75666"/>
                  </a:lnTo>
                  <a:lnTo>
                    <a:pt x="168402" y="74104"/>
                  </a:lnTo>
                  <a:lnTo>
                    <a:pt x="170116" y="72732"/>
                  </a:lnTo>
                  <a:lnTo>
                    <a:pt x="171958" y="71526"/>
                  </a:lnTo>
                  <a:lnTo>
                    <a:pt x="173901" y="70510"/>
                  </a:lnTo>
                  <a:lnTo>
                    <a:pt x="174790" y="70142"/>
                  </a:lnTo>
                  <a:lnTo>
                    <a:pt x="175006" y="70053"/>
                  </a:lnTo>
                  <a:lnTo>
                    <a:pt x="175171" y="69989"/>
                  </a:lnTo>
                  <a:lnTo>
                    <a:pt x="175298" y="69913"/>
                  </a:lnTo>
                  <a:lnTo>
                    <a:pt x="176136" y="69596"/>
                  </a:lnTo>
                  <a:lnTo>
                    <a:pt x="176949" y="69469"/>
                  </a:lnTo>
                  <a:lnTo>
                    <a:pt x="177584" y="69481"/>
                  </a:lnTo>
                  <a:lnTo>
                    <a:pt x="178384" y="69634"/>
                  </a:lnTo>
                  <a:lnTo>
                    <a:pt x="178587" y="69723"/>
                  </a:lnTo>
                  <a:lnTo>
                    <a:pt x="178790" y="69773"/>
                  </a:lnTo>
                  <a:lnTo>
                    <a:pt x="179171" y="69964"/>
                  </a:lnTo>
                  <a:lnTo>
                    <a:pt x="179527" y="70167"/>
                  </a:lnTo>
                  <a:lnTo>
                    <a:pt x="179857" y="70421"/>
                  </a:lnTo>
                  <a:lnTo>
                    <a:pt x="180009" y="70561"/>
                  </a:lnTo>
                  <a:lnTo>
                    <a:pt x="181419" y="73533"/>
                  </a:lnTo>
                  <a:lnTo>
                    <a:pt x="181406" y="73952"/>
                  </a:lnTo>
                  <a:lnTo>
                    <a:pt x="181292" y="74764"/>
                  </a:lnTo>
                  <a:lnTo>
                    <a:pt x="181165" y="75171"/>
                  </a:lnTo>
                  <a:lnTo>
                    <a:pt x="181076" y="75361"/>
                  </a:lnTo>
                  <a:lnTo>
                    <a:pt x="181000" y="75577"/>
                  </a:lnTo>
                  <a:lnTo>
                    <a:pt x="180911" y="75907"/>
                  </a:lnTo>
                  <a:lnTo>
                    <a:pt x="180606" y="76809"/>
                  </a:lnTo>
                  <a:lnTo>
                    <a:pt x="164007" y="79527"/>
                  </a:lnTo>
                  <a:lnTo>
                    <a:pt x="164642" y="78447"/>
                  </a:lnTo>
                  <a:lnTo>
                    <a:pt x="165938" y="76682"/>
                  </a:lnTo>
                  <a:lnTo>
                    <a:pt x="166573" y="75984"/>
                  </a:lnTo>
                  <a:lnTo>
                    <a:pt x="164007" y="73482"/>
                  </a:lnTo>
                  <a:lnTo>
                    <a:pt x="163169" y="74422"/>
                  </a:lnTo>
                  <a:lnTo>
                    <a:pt x="161645" y="76479"/>
                  </a:lnTo>
                  <a:lnTo>
                    <a:pt x="160350" y="78663"/>
                  </a:lnTo>
                  <a:lnTo>
                    <a:pt x="159258" y="80975"/>
                  </a:lnTo>
                  <a:lnTo>
                    <a:pt x="158699" y="82550"/>
                  </a:lnTo>
                  <a:lnTo>
                    <a:pt x="158369" y="83629"/>
                  </a:lnTo>
                  <a:lnTo>
                    <a:pt x="157797" y="86080"/>
                  </a:lnTo>
                  <a:lnTo>
                    <a:pt x="157797" y="86855"/>
                  </a:lnTo>
                  <a:lnTo>
                    <a:pt x="160312" y="92290"/>
                  </a:lnTo>
                  <a:lnTo>
                    <a:pt x="162788" y="89700"/>
                  </a:lnTo>
                  <a:lnTo>
                    <a:pt x="162191" y="89039"/>
                  </a:lnTo>
                  <a:lnTo>
                    <a:pt x="161391" y="86715"/>
                  </a:lnTo>
                  <a:lnTo>
                    <a:pt x="161391" y="86296"/>
                  </a:lnTo>
                  <a:lnTo>
                    <a:pt x="161505" y="85471"/>
                  </a:lnTo>
                  <a:lnTo>
                    <a:pt x="161620" y="85077"/>
                  </a:lnTo>
                  <a:lnTo>
                    <a:pt x="161696" y="84924"/>
                  </a:lnTo>
                  <a:lnTo>
                    <a:pt x="161772" y="84734"/>
                  </a:lnTo>
                  <a:lnTo>
                    <a:pt x="162102" y="83705"/>
                  </a:lnTo>
                  <a:lnTo>
                    <a:pt x="162179" y="83464"/>
                  </a:lnTo>
                  <a:lnTo>
                    <a:pt x="178803" y="80733"/>
                  </a:lnTo>
                  <a:lnTo>
                    <a:pt x="178168" y="81788"/>
                  </a:lnTo>
                  <a:lnTo>
                    <a:pt x="176860" y="83566"/>
                  </a:lnTo>
                  <a:lnTo>
                    <a:pt x="176123" y="84378"/>
                  </a:lnTo>
                  <a:lnTo>
                    <a:pt x="178790" y="86766"/>
                  </a:lnTo>
                  <a:lnTo>
                    <a:pt x="184378" y="76771"/>
                  </a:lnTo>
                  <a:lnTo>
                    <a:pt x="184416" y="76644"/>
                  </a:lnTo>
                  <a:lnTo>
                    <a:pt x="184518" y="76415"/>
                  </a:lnTo>
                  <a:lnTo>
                    <a:pt x="184759" y="75679"/>
                  </a:lnTo>
                  <a:lnTo>
                    <a:pt x="184912" y="74917"/>
                  </a:lnTo>
                  <a:lnTo>
                    <a:pt x="184988" y="74168"/>
                  </a:lnTo>
                  <a:lnTo>
                    <a:pt x="185000" y="73393"/>
                  </a:lnTo>
                  <a:close/>
                </a:path>
                <a:path w="287020" h="241300">
                  <a:moveTo>
                    <a:pt x="202907" y="100190"/>
                  </a:moveTo>
                  <a:lnTo>
                    <a:pt x="202882" y="100012"/>
                  </a:lnTo>
                  <a:lnTo>
                    <a:pt x="202844" y="99847"/>
                  </a:lnTo>
                  <a:lnTo>
                    <a:pt x="202730" y="99504"/>
                  </a:lnTo>
                  <a:lnTo>
                    <a:pt x="202628" y="99364"/>
                  </a:lnTo>
                  <a:lnTo>
                    <a:pt x="202539" y="99212"/>
                  </a:lnTo>
                  <a:lnTo>
                    <a:pt x="202298" y="98958"/>
                  </a:lnTo>
                  <a:lnTo>
                    <a:pt x="202158" y="98844"/>
                  </a:lnTo>
                  <a:lnTo>
                    <a:pt x="202006" y="98755"/>
                  </a:lnTo>
                  <a:lnTo>
                    <a:pt x="201866" y="98666"/>
                  </a:lnTo>
                  <a:lnTo>
                    <a:pt x="201701" y="98602"/>
                  </a:lnTo>
                  <a:lnTo>
                    <a:pt x="201523" y="98552"/>
                  </a:lnTo>
                  <a:lnTo>
                    <a:pt x="201345" y="98513"/>
                  </a:lnTo>
                  <a:lnTo>
                    <a:pt x="188582" y="97383"/>
                  </a:lnTo>
                  <a:lnTo>
                    <a:pt x="199288" y="85496"/>
                  </a:lnTo>
                  <a:lnTo>
                    <a:pt x="199453" y="85305"/>
                  </a:lnTo>
                  <a:lnTo>
                    <a:pt x="199555" y="85140"/>
                  </a:lnTo>
                  <a:lnTo>
                    <a:pt x="199631" y="84975"/>
                  </a:lnTo>
                  <a:lnTo>
                    <a:pt x="199694" y="84823"/>
                  </a:lnTo>
                  <a:lnTo>
                    <a:pt x="199720" y="84645"/>
                  </a:lnTo>
                  <a:lnTo>
                    <a:pt x="199745" y="84467"/>
                  </a:lnTo>
                  <a:lnTo>
                    <a:pt x="199758" y="84302"/>
                  </a:lnTo>
                  <a:lnTo>
                    <a:pt x="199745" y="84112"/>
                  </a:lnTo>
                  <a:lnTo>
                    <a:pt x="199707" y="83858"/>
                  </a:lnTo>
                  <a:lnTo>
                    <a:pt x="199618" y="83604"/>
                  </a:lnTo>
                  <a:lnTo>
                    <a:pt x="199542" y="83451"/>
                  </a:lnTo>
                  <a:lnTo>
                    <a:pt x="198869" y="82765"/>
                  </a:lnTo>
                  <a:lnTo>
                    <a:pt x="198564" y="82613"/>
                  </a:lnTo>
                  <a:lnTo>
                    <a:pt x="198323" y="82537"/>
                  </a:lnTo>
                  <a:lnTo>
                    <a:pt x="198132" y="82511"/>
                  </a:lnTo>
                  <a:lnTo>
                    <a:pt x="197789" y="82511"/>
                  </a:lnTo>
                  <a:lnTo>
                    <a:pt x="197612" y="82537"/>
                  </a:lnTo>
                  <a:lnTo>
                    <a:pt x="197434" y="82588"/>
                  </a:lnTo>
                  <a:lnTo>
                    <a:pt x="197192" y="82677"/>
                  </a:lnTo>
                  <a:lnTo>
                    <a:pt x="196951" y="82829"/>
                  </a:lnTo>
                  <a:lnTo>
                    <a:pt x="196697" y="83032"/>
                  </a:lnTo>
                  <a:lnTo>
                    <a:pt x="183502" y="97675"/>
                  </a:lnTo>
                  <a:lnTo>
                    <a:pt x="176999" y="104902"/>
                  </a:lnTo>
                  <a:lnTo>
                    <a:pt x="179666" y="107289"/>
                  </a:lnTo>
                  <a:lnTo>
                    <a:pt x="185597" y="100711"/>
                  </a:lnTo>
                  <a:lnTo>
                    <a:pt x="189611" y="101079"/>
                  </a:lnTo>
                  <a:lnTo>
                    <a:pt x="186283" y="114388"/>
                  </a:lnTo>
                  <a:lnTo>
                    <a:pt x="186220" y="114744"/>
                  </a:lnTo>
                  <a:lnTo>
                    <a:pt x="186232" y="114998"/>
                  </a:lnTo>
                  <a:lnTo>
                    <a:pt x="186258" y="115176"/>
                  </a:lnTo>
                  <a:lnTo>
                    <a:pt x="186309" y="115354"/>
                  </a:lnTo>
                  <a:lnTo>
                    <a:pt x="187845" y="116598"/>
                  </a:lnTo>
                  <a:lnTo>
                    <a:pt x="188023" y="116624"/>
                  </a:lnTo>
                  <a:lnTo>
                    <a:pt x="188188" y="116598"/>
                  </a:lnTo>
                  <a:lnTo>
                    <a:pt x="188366" y="116586"/>
                  </a:lnTo>
                  <a:lnTo>
                    <a:pt x="193230" y="101396"/>
                  </a:lnTo>
                  <a:lnTo>
                    <a:pt x="200952" y="102082"/>
                  </a:lnTo>
                  <a:lnTo>
                    <a:pt x="201193" y="102095"/>
                  </a:lnTo>
                  <a:lnTo>
                    <a:pt x="202247" y="101663"/>
                  </a:lnTo>
                  <a:lnTo>
                    <a:pt x="202450" y="101485"/>
                  </a:lnTo>
                  <a:lnTo>
                    <a:pt x="202552" y="101358"/>
                  </a:lnTo>
                  <a:lnTo>
                    <a:pt x="202907" y="100368"/>
                  </a:lnTo>
                  <a:lnTo>
                    <a:pt x="202907" y="100190"/>
                  </a:lnTo>
                  <a:close/>
                </a:path>
                <a:path w="287020" h="241300">
                  <a:moveTo>
                    <a:pt x="217538" y="101930"/>
                  </a:moveTo>
                  <a:lnTo>
                    <a:pt x="214871" y="99542"/>
                  </a:lnTo>
                  <a:lnTo>
                    <a:pt x="198589" y="117627"/>
                  </a:lnTo>
                  <a:lnTo>
                    <a:pt x="196799" y="122186"/>
                  </a:lnTo>
                  <a:lnTo>
                    <a:pt x="196837" y="122834"/>
                  </a:lnTo>
                  <a:lnTo>
                    <a:pt x="199009" y="127127"/>
                  </a:lnTo>
                  <a:lnTo>
                    <a:pt x="200583" y="125399"/>
                  </a:lnTo>
                  <a:lnTo>
                    <a:pt x="199021" y="127139"/>
                  </a:lnTo>
                  <a:lnTo>
                    <a:pt x="199212" y="127292"/>
                  </a:lnTo>
                  <a:lnTo>
                    <a:pt x="199364" y="127393"/>
                  </a:lnTo>
                  <a:lnTo>
                    <a:pt x="199618" y="127482"/>
                  </a:lnTo>
                  <a:lnTo>
                    <a:pt x="199859" y="127571"/>
                  </a:lnTo>
                  <a:lnTo>
                    <a:pt x="200037" y="127584"/>
                  </a:lnTo>
                  <a:lnTo>
                    <a:pt x="200215" y="127596"/>
                  </a:lnTo>
                  <a:lnTo>
                    <a:pt x="200393" y="127584"/>
                  </a:lnTo>
                  <a:lnTo>
                    <a:pt x="200647" y="127546"/>
                  </a:lnTo>
                  <a:lnTo>
                    <a:pt x="200901" y="127457"/>
                  </a:lnTo>
                  <a:lnTo>
                    <a:pt x="201066" y="127393"/>
                  </a:lnTo>
                  <a:lnTo>
                    <a:pt x="201206" y="127292"/>
                  </a:lnTo>
                  <a:lnTo>
                    <a:pt x="201345" y="127190"/>
                  </a:lnTo>
                  <a:lnTo>
                    <a:pt x="201498" y="127063"/>
                  </a:lnTo>
                  <a:lnTo>
                    <a:pt x="201612" y="126936"/>
                  </a:lnTo>
                  <a:lnTo>
                    <a:pt x="202018" y="125806"/>
                  </a:lnTo>
                  <a:lnTo>
                    <a:pt x="202006" y="125615"/>
                  </a:lnTo>
                  <a:lnTo>
                    <a:pt x="201968" y="125450"/>
                  </a:lnTo>
                  <a:lnTo>
                    <a:pt x="201930" y="125272"/>
                  </a:lnTo>
                  <a:lnTo>
                    <a:pt x="201409" y="124485"/>
                  </a:lnTo>
                  <a:lnTo>
                    <a:pt x="201091" y="124142"/>
                  </a:lnTo>
                  <a:lnTo>
                    <a:pt x="200393" y="122326"/>
                  </a:lnTo>
                  <a:lnTo>
                    <a:pt x="200393" y="121869"/>
                  </a:lnTo>
                  <a:lnTo>
                    <a:pt x="200507" y="121272"/>
                  </a:lnTo>
                  <a:lnTo>
                    <a:pt x="200558" y="121119"/>
                  </a:lnTo>
                  <a:lnTo>
                    <a:pt x="200736" y="120713"/>
                  </a:lnTo>
                  <a:lnTo>
                    <a:pt x="200837" y="120586"/>
                  </a:lnTo>
                  <a:lnTo>
                    <a:pt x="200914" y="120446"/>
                  </a:lnTo>
                  <a:lnTo>
                    <a:pt x="201117" y="120167"/>
                  </a:lnTo>
                  <a:lnTo>
                    <a:pt x="201231" y="120040"/>
                  </a:lnTo>
                  <a:lnTo>
                    <a:pt x="201345" y="119900"/>
                  </a:lnTo>
                  <a:lnTo>
                    <a:pt x="217538" y="101930"/>
                  </a:lnTo>
                  <a:close/>
                </a:path>
                <a:path w="287020" h="241300">
                  <a:moveTo>
                    <a:pt x="217995" y="100634"/>
                  </a:moveTo>
                  <a:lnTo>
                    <a:pt x="217970" y="100368"/>
                  </a:lnTo>
                  <a:lnTo>
                    <a:pt x="217919" y="100203"/>
                  </a:lnTo>
                  <a:lnTo>
                    <a:pt x="217855" y="100037"/>
                  </a:lnTo>
                  <a:lnTo>
                    <a:pt x="217779" y="99872"/>
                  </a:lnTo>
                  <a:lnTo>
                    <a:pt x="217678" y="99733"/>
                  </a:lnTo>
                  <a:lnTo>
                    <a:pt x="217589" y="99593"/>
                  </a:lnTo>
                  <a:lnTo>
                    <a:pt x="217474" y="99453"/>
                  </a:lnTo>
                  <a:lnTo>
                    <a:pt x="216801" y="99047"/>
                  </a:lnTo>
                  <a:lnTo>
                    <a:pt x="216547" y="98971"/>
                  </a:lnTo>
                  <a:lnTo>
                    <a:pt x="216369" y="98933"/>
                  </a:lnTo>
                  <a:lnTo>
                    <a:pt x="216014" y="98933"/>
                  </a:lnTo>
                  <a:lnTo>
                    <a:pt x="215836" y="98971"/>
                  </a:lnTo>
                  <a:lnTo>
                    <a:pt x="215658" y="99021"/>
                  </a:lnTo>
                  <a:lnTo>
                    <a:pt x="214871" y="99529"/>
                  </a:lnTo>
                  <a:lnTo>
                    <a:pt x="217538" y="101917"/>
                  </a:lnTo>
                  <a:lnTo>
                    <a:pt x="217741" y="101650"/>
                  </a:lnTo>
                  <a:lnTo>
                    <a:pt x="217893" y="101333"/>
                  </a:lnTo>
                  <a:lnTo>
                    <a:pt x="217970" y="101066"/>
                  </a:lnTo>
                  <a:lnTo>
                    <a:pt x="217982" y="100901"/>
                  </a:lnTo>
                  <a:lnTo>
                    <a:pt x="217995" y="100723"/>
                  </a:lnTo>
                  <a:close/>
                </a:path>
                <a:path w="287020" h="241300">
                  <a:moveTo>
                    <a:pt x="230593" y="128181"/>
                  </a:moveTo>
                  <a:lnTo>
                    <a:pt x="229717" y="124714"/>
                  </a:lnTo>
                  <a:lnTo>
                    <a:pt x="220916" y="126961"/>
                  </a:lnTo>
                  <a:lnTo>
                    <a:pt x="222237" y="117983"/>
                  </a:lnTo>
                  <a:lnTo>
                    <a:pt x="222262" y="117716"/>
                  </a:lnTo>
                  <a:lnTo>
                    <a:pt x="222250" y="117551"/>
                  </a:lnTo>
                  <a:lnTo>
                    <a:pt x="221653" y="116395"/>
                  </a:lnTo>
                  <a:lnTo>
                    <a:pt x="221437" y="116230"/>
                  </a:lnTo>
                  <a:lnTo>
                    <a:pt x="221297" y="116141"/>
                  </a:lnTo>
                  <a:lnTo>
                    <a:pt x="221145" y="116065"/>
                  </a:lnTo>
                  <a:lnTo>
                    <a:pt x="220980" y="116001"/>
                  </a:lnTo>
                  <a:lnTo>
                    <a:pt x="220802" y="115963"/>
                  </a:lnTo>
                  <a:lnTo>
                    <a:pt x="220624" y="115938"/>
                  </a:lnTo>
                  <a:lnTo>
                    <a:pt x="220281" y="115938"/>
                  </a:lnTo>
                  <a:lnTo>
                    <a:pt x="220002" y="115976"/>
                  </a:lnTo>
                  <a:lnTo>
                    <a:pt x="219608" y="116141"/>
                  </a:lnTo>
                  <a:lnTo>
                    <a:pt x="219456" y="116230"/>
                  </a:lnTo>
                  <a:lnTo>
                    <a:pt x="219316" y="116332"/>
                  </a:lnTo>
                  <a:lnTo>
                    <a:pt x="219189" y="116471"/>
                  </a:lnTo>
                  <a:lnTo>
                    <a:pt x="218948" y="116725"/>
                  </a:lnTo>
                  <a:lnTo>
                    <a:pt x="218884" y="116878"/>
                  </a:lnTo>
                  <a:lnTo>
                    <a:pt x="218795" y="117030"/>
                  </a:lnTo>
                  <a:lnTo>
                    <a:pt x="218744" y="117195"/>
                  </a:lnTo>
                  <a:lnTo>
                    <a:pt x="218706" y="117373"/>
                  </a:lnTo>
                  <a:lnTo>
                    <a:pt x="217144" y="127927"/>
                  </a:lnTo>
                  <a:lnTo>
                    <a:pt x="206933" y="130530"/>
                  </a:lnTo>
                  <a:lnTo>
                    <a:pt x="206679" y="130606"/>
                  </a:lnTo>
                  <a:lnTo>
                    <a:pt x="206527" y="130683"/>
                  </a:lnTo>
                  <a:lnTo>
                    <a:pt x="206375" y="130771"/>
                  </a:lnTo>
                  <a:lnTo>
                    <a:pt x="206235" y="130873"/>
                  </a:lnTo>
                  <a:lnTo>
                    <a:pt x="206108" y="131000"/>
                  </a:lnTo>
                  <a:lnTo>
                    <a:pt x="205879" y="131267"/>
                  </a:lnTo>
                  <a:lnTo>
                    <a:pt x="205790" y="131419"/>
                  </a:lnTo>
                  <a:lnTo>
                    <a:pt x="205714" y="131584"/>
                  </a:lnTo>
                  <a:lnTo>
                    <a:pt x="205651" y="131749"/>
                  </a:lnTo>
                  <a:lnTo>
                    <a:pt x="205613" y="131914"/>
                  </a:lnTo>
                  <a:lnTo>
                    <a:pt x="205600" y="132092"/>
                  </a:lnTo>
                  <a:lnTo>
                    <a:pt x="205600" y="132448"/>
                  </a:lnTo>
                  <a:lnTo>
                    <a:pt x="205613" y="132613"/>
                  </a:lnTo>
                  <a:lnTo>
                    <a:pt x="205663" y="132778"/>
                  </a:lnTo>
                  <a:lnTo>
                    <a:pt x="205727" y="132956"/>
                  </a:lnTo>
                  <a:lnTo>
                    <a:pt x="205790" y="133108"/>
                  </a:lnTo>
                  <a:lnTo>
                    <a:pt x="205892" y="133248"/>
                  </a:lnTo>
                  <a:lnTo>
                    <a:pt x="205994" y="133400"/>
                  </a:lnTo>
                  <a:lnTo>
                    <a:pt x="206171" y="133591"/>
                  </a:lnTo>
                  <a:lnTo>
                    <a:pt x="206476" y="133794"/>
                  </a:lnTo>
                  <a:lnTo>
                    <a:pt x="206692" y="133908"/>
                  </a:lnTo>
                  <a:lnTo>
                    <a:pt x="206870" y="133972"/>
                  </a:lnTo>
                  <a:lnTo>
                    <a:pt x="207124" y="134035"/>
                  </a:lnTo>
                  <a:lnTo>
                    <a:pt x="207391" y="134048"/>
                  </a:lnTo>
                  <a:lnTo>
                    <a:pt x="207733" y="134010"/>
                  </a:lnTo>
                  <a:lnTo>
                    <a:pt x="216585" y="131749"/>
                  </a:lnTo>
                  <a:lnTo>
                    <a:pt x="215290" y="140716"/>
                  </a:lnTo>
                  <a:lnTo>
                    <a:pt x="215265" y="140982"/>
                  </a:lnTo>
                  <a:lnTo>
                    <a:pt x="215277" y="141147"/>
                  </a:lnTo>
                  <a:lnTo>
                    <a:pt x="215315" y="141325"/>
                  </a:lnTo>
                  <a:lnTo>
                    <a:pt x="215404" y="141668"/>
                  </a:lnTo>
                  <a:lnTo>
                    <a:pt x="215493" y="141833"/>
                  </a:lnTo>
                  <a:lnTo>
                    <a:pt x="215569" y="141973"/>
                  </a:lnTo>
                  <a:lnTo>
                    <a:pt x="215684" y="142113"/>
                  </a:lnTo>
                  <a:lnTo>
                    <a:pt x="215798" y="142240"/>
                  </a:lnTo>
                  <a:lnTo>
                    <a:pt x="215938" y="142367"/>
                  </a:lnTo>
                  <a:lnTo>
                    <a:pt x="216141" y="142519"/>
                  </a:lnTo>
                  <a:lnTo>
                    <a:pt x="216458" y="142659"/>
                  </a:lnTo>
                  <a:lnTo>
                    <a:pt x="216712" y="142735"/>
                  </a:lnTo>
                  <a:lnTo>
                    <a:pt x="216890" y="142760"/>
                  </a:lnTo>
                  <a:lnTo>
                    <a:pt x="217246" y="142760"/>
                  </a:lnTo>
                  <a:lnTo>
                    <a:pt x="217512" y="142722"/>
                  </a:lnTo>
                  <a:lnTo>
                    <a:pt x="217843" y="142595"/>
                  </a:lnTo>
                  <a:lnTo>
                    <a:pt x="218059" y="142468"/>
                  </a:lnTo>
                  <a:lnTo>
                    <a:pt x="218211" y="142354"/>
                  </a:lnTo>
                  <a:lnTo>
                    <a:pt x="218338" y="142227"/>
                  </a:lnTo>
                  <a:lnTo>
                    <a:pt x="218452" y="142100"/>
                  </a:lnTo>
                  <a:lnTo>
                    <a:pt x="218567" y="141973"/>
                  </a:lnTo>
                  <a:lnTo>
                    <a:pt x="218732" y="141668"/>
                  </a:lnTo>
                  <a:lnTo>
                    <a:pt x="218782" y="141490"/>
                  </a:lnTo>
                  <a:lnTo>
                    <a:pt x="218846" y="141236"/>
                  </a:lnTo>
                  <a:lnTo>
                    <a:pt x="220357" y="130797"/>
                  </a:lnTo>
                  <a:lnTo>
                    <a:pt x="230593" y="128181"/>
                  </a:lnTo>
                  <a:close/>
                </a:path>
                <a:path w="287020" h="241300">
                  <a:moveTo>
                    <a:pt x="231940" y="126441"/>
                  </a:moveTo>
                  <a:lnTo>
                    <a:pt x="231927" y="126085"/>
                  </a:lnTo>
                  <a:lnTo>
                    <a:pt x="231876" y="125920"/>
                  </a:lnTo>
                  <a:lnTo>
                    <a:pt x="231813" y="125742"/>
                  </a:lnTo>
                  <a:lnTo>
                    <a:pt x="231749" y="125590"/>
                  </a:lnTo>
                  <a:lnTo>
                    <a:pt x="231648" y="125450"/>
                  </a:lnTo>
                  <a:lnTo>
                    <a:pt x="231368" y="125120"/>
                  </a:lnTo>
                  <a:lnTo>
                    <a:pt x="231152" y="124968"/>
                  </a:lnTo>
                  <a:lnTo>
                    <a:pt x="231000" y="124866"/>
                  </a:lnTo>
                  <a:lnTo>
                    <a:pt x="230835" y="124790"/>
                  </a:lnTo>
                  <a:lnTo>
                    <a:pt x="230670" y="124726"/>
                  </a:lnTo>
                  <a:lnTo>
                    <a:pt x="230505" y="124688"/>
                  </a:lnTo>
                  <a:lnTo>
                    <a:pt x="230339" y="124663"/>
                  </a:lnTo>
                  <a:lnTo>
                    <a:pt x="230162" y="124650"/>
                  </a:lnTo>
                  <a:lnTo>
                    <a:pt x="229806" y="124688"/>
                  </a:lnTo>
                  <a:lnTo>
                    <a:pt x="230593" y="128168"/>
                  </a:lnTo>
                  <a:lnTo>
                    <a:pt x="230860" y="128104"/>
                  </a:lnTo>
                  <a:lnTo>
                    <a:pt x="231152" y="127927"/>
                  </a:lnTo>
                  <a:lnTo>
                    <a:pt x="231432" y="127711"/>
                  </a:lnTo>
                  <a:lnTo>
                    <a:pt x="231546" y="127584"/>
                  </a:lnTo>
                  <a:lnTo>
                    <a:pt x="231749" y="127279"/>
                  </a:lnTo>
                  <a:lnTo>
                    <a:pt x="231825" y="127127"/>
                  </a:lnTo>
                  <a:lnTo>
                    <a:pt x="231889" y="126961"/>
                  </a:lnTo>
                  <a:lnTo>
                    <a:pt x="231927" y="126784"/>
                  </a:lnTo>
                  <a:lnTo>
                    <a:pt x="231927" y="126606"/>
                  </a:lnTo>
                  <a:lnTo>
                    <a:pt x="231940" y="126441"/>
                  </a:lnTo>
                  <a:close/>
                </a:path>
                <a:path w="287020" h="241300">
                  <a:moveTo>
                    <a:pt x="258495" y="239153"/>
                  </a:moveTo>
                  <a:lnTo>
                    <a:pt x="254927" y="239560"/>
                  </a:lnTo>
                  <a:lnTo>
                    <a:pt x="254990" y="239814"/>
                  </a:lnTo>
                  <a:lnTo>
                    <a:pt x="255041" y="239979"/>
                  </a:lnTo>
                  <a:lnTo>
                    <a:pt x="255117" y="240144"/>
                  </a:lnTo>
                  <a:lnTo>
                    <a:pt x="255206" y="240296"/>
                  </a:lnTo>
                  <a:lnTo>
                    <a:pt x="255308" y="240436"/>
                  </a:lnTo>
                  <a:lnTo>
                    <a:pt x="255422" y="240563"/>
                  </a:lnTo>
                  <a:lnTo>
                    <a:pt x="255562" y="240690"/>
                  </a:lnTo>
                  <a:lnTo>
                    <a:pt x="255701" y="240792"/>
                  </a:lnTo>
                  <a:lnTo>
                    <a:pt x="255841" y="240880"/>
                  </a:lnTo>
                  <a:lnTo>
                    <a:pt x="256171" y="241020"/>
                  </a:lnTo>
                  <a:lnTo>
                    <a:pt x="256336" y="241071"/>
                  </a:lnTo>
                  <a:lnTo>
                    <a:pt x="256514" y="241096"/>
                  </a:lnTo>
                  <a:lnTo>
                    <a:pt x="256959" y="241096"/>
                  </a:lnTo>
                  <a:lnTo>
                    <a:pt x="257213" y="241033"/>
                  </a:lnTo>
                  <a:lnTo>
                    <a:pt x="257378" y="240969"/>
                  </a:lnTo>
                  <a:lnTo>
                    <a:pt x="257695" y="240804"/>
                  </a:lnTo>
                  <a:lnTo>
                    <a:pt x="257835" y="240715"/>
                  </a:lnTo>
                  <a:lnTo>
                    <a:pt x="257975" y="240588"/>
                  </a:lnTo>
                  <a:lnTo>
                    <a:pt x="258203" y="240309"/>
                  </a:lnTo>
                  <a:lnTo>
                    <a:pt x="258279" y="240182"/>
                  </a:lnTo>
                  <a:lnTo>
                    <a:pt x="258356" y="240004"/>
                  </a:lnTo>
                  <a:lnTo>
                    <a:pt x="258432" y="239763"/>
                  </a:lnTo>
                  <a:lnTo>
                    <a:pt x="258495" y="239509"/>
                  </a:lnTo>
                  <a:lnTo>
                    <a:pt x="258495" y="239153"/>
                  </a:lnTo>
                  <a:close/>
                </a:path>
                <a:path w="287020" h="241300">
                  <a:moveTo>
                    <a:pt x="286410" y="227012"/>
                  </a:moveTo>
                  <a:lnTo>
                    <a:pt x="286385" y="226847"/>
                  </a:lnTo>
                  <a:lnTo>
                    <a:pt x="286334" y="226669"/>
                  </a:lnTo>
                  <a:lnTo>
                    <a:pt x="286283" y="226517"/>
                  </a:lnTo>
                  <a:lnTo>
                    <a:pt x="286207" y="226377"/>
                  </a:lnTo>
                  <a:lnTo>
                    <a:pt x="286156" y="226250"/>
                  </a:lnTo>
                  <a:lnTo>
                    <a:pt x="286029" y="226060"/>
                  </a:lnTo>
                  <a:lnTo>
                    <a:pt x="285915" y="225933"/>
                  </a:lnTo>
                  <a:lnTo>
                    <a:pt x="285699" y="225729"/>
                  </a:lnTo>
                  <a:lnTo>
                    <a:pt x="278269" y="218706"/>
                  </a:lnTo>
                  <a:lnTo>
                    <a:pt x="278053" y="218541"/>
                  </a:lnTo>
                  <a:lnTo>
                    <a:pt x="277914" y="218440"/>
                  </a:lnTo>
                  <a:lnTo>
                    <a:pt x="277749" y="218363"/>
                  </a:lnTo>
                  <a:lnTo>
                    <a:pt x="277583" y="218300"/>
                  </a:lnTo>
                  <a:lnTo>
                    <a:pt x="277418" y="218249"/>
                  </a:lnTo>
                  <a:lnTo>
                    <a:pt x="277253" y="218224"/>
                  </a:lnTo>
                  <a:lnTo>
                    <a:pt x="277063" y="218211"/>
                  </a:lnTo>
                  <a:lnTo>
                    <a:pt x="276898" y="218224"/>
                  </a:lnTo>
                  <a:lnTo>
                    <a:pt x="276301" y="218376"/>
                  </a:lnTo>
                  <a:lnTo>
                    <a:pt x="276072" y="218490"/>
                  </a:lnTo>
                  <a:lnTo>
                    <a:pt x="275920" y="218592"/>
                  </a:lnTo>
                  <a:lnTo>
                    <a:pt x="275793" y="218719"/>
                  </a:lnTo>
                  <a:lnTo>
                    <a:pt x="275551" y="218973"/>
                  </a:lnTo>
                  <a:lnTo>
                    <a:pt x="275475" y="219113"/>
                  </a:lnTo>
                  <a:lnTo>
                    <a:pt x="275234" y="219976"/>
                  </a:lnTo>
                  <a:lnTo>
                    <a:pt x="275234" y="220141"/>
                  </a:lnTo>
                  <a:lnTo>
                    <a:pt x="275259" y="220332"/>
                  </a:lnTo>
                  <a:lnTo>
                    <a:pt x="275310" y="220510"/>
                  </a:lnTo>
                  <a:lnTo>
                    <a:pt x="275361" y="220662"/>
                  </a:lnTo>
                  <a:lnTo>
                    <a:pt x="275437" y="220827"/>
                  </a:lnTo>
                  <a:lnTo>
                    <a:pt x="275539" y="220967"/>
                  </a:lnTo>
                  <a:lnTo>
                    <a:pt x="275729" y="221246"/>
                  </a:lnTo>
                  <a:lnTo>
                    <a:pt x="280657" y="225920"/>
                  </a:lnTo>
                  <a:lnTo>
                    <a:pt x="257086" y="229222"/>
                  </a:lnTo>
                  <a:lnTo>
                    <a:pt x="256209" y="222923"/>
                  </a:lnTo>
                  <a:lnTo>
                    <a:pt x="252653" y="223418"/>
                  </a:lnTo>
                  <a:lnTo>
                    <a:pt x="253784" y="231444"/>
                  </a:lnTo>
                  <a:lnTo>
                    <a:pt x="253796" y="231584"/>
                  </a:lnTo>
                  <a:lnTo>
                    <a:pt x="254927" y="239560"/>
                  </a:lnTo>
                  <a:lnTo>
                    <a:pt x="258470" y="239064"/>
                  </a:lnTo>
                  <a:lnTo>
                    <a:pt x="257581" y="232791"/>
                  </a:lnTo>
                  <a:lnTo>
                    <a:pt x="284594" y="228968"/>
                  </a:lnTo>
                  <a:lnTo>
                    <a:pt x="284746" y="228968"/>
                  </a:lnTo>
                  <a:lnTo>
                    <a:pt x="284924" y="228942"/>
                  </a:lnTo>
                  <a:lnTo>
                    <a:pt x="285242" y="228854"/>
                  </a:lnTo>
                  <a:lnTo>
                    <a:pt x="285457" y="228752"/>
                  </a:lnTo>
                  <a:lnTo>
                    <a:pt x="285610" y="228676"/>
                  </a:lnTo>
                  <a:lnTo>
                    <a:pt x="285750" y="228574"/>
                  </a:lnTo>
                  <a:lnTo>
                    <a:pt x="285927" y="228396"/>
                  </a:lnTo>
                  <a:lnTo>
                    <a:pt x="286054" y="228244"/>
                  </a:lnTo>
                  <a:lnTo>
                    <a:pt x="286156" y="228079"/>
                  </a:lnTo>
                  <a:lnTo>
                    <a:pt x="286245" y="227914"/>
                  </a:lnTo>
                  <a:lnTo>
                    <a:pt x="286321" y="227723"/>
                  </a:lnTo>
                  <a:lnTo>
                    <a:pt x="286385" y="227545"/>
                  </a:lnTo>
                  <a:lnTo>
                    <a:pt x="286410" y="227368"/>
                  </a:lnTo>
                  <a:lnTo>
                    <a:pt x="286410" y="227203"/>
                  </a:lnTo>
                  <a:lnTo>
                    <a:pt x="286410" y="22702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6698170" y="2796095"/>
              <a:ext cx="48895" cy="121920"/>
            </a:xfrm>
            <a:custGeom>
              <a:avLst/>
              <a:gdLst/>
              <a:ahLst/>
              <a:cxnLst/>
              <a:rect l="l" t="t" r="r" b="b"/>
              <a:pathLst>
                <a:path w="48895" h="121919">
                  <a:moveTo>
                    <a:pt x="3568" y="1549"/>
                  </a:moveTo>
                  <a:lnTo>
                    <a:pt x="3505" y="1295"/>
                  </a:lnTo>
                  <a:lnTo>
                    <a:pt x="3454" y="1117"/>
                  </a:lnTo>
                  <a:lnTo>
                    <a:pt x="3378" y="952"/>
                  </a:lnTo>
                  <a:lnTo>
                    <a:pt x="3289" y="812"/>
                  </a:lnTo>
                  <a:lnTo>
                    <a:pt x="3187" y="673"/>
                  </a:lnTo>
                  <a:lnTo>
                    <a:pt x="3073" y="546"/>
                  </a:lnTo>
                  <a:lnTo>
                    <a:pt x="1981" y="12"/>
                  </a:lnTo>
                  <a:lnTo>
                    <a:pt x="1803" y="0"/>
                  </a:lnTo>
                  <a:lnTo>
                    <a:pt x="1638" y="12"/>
                  </a:lnTo>
                  <a:lnTo>
                    <a:pt x="1447" y="25"/>
                  </a:lnTo>
                  <a:lnTo>
                    <a:pt x="1282" y="76"/>
                  </a:lnTo>
                  <a:lnTo>
                    <a:pt x="1117" y="139"/>
                  </a:lnTo>
                  <a:lnTo>
                    <a:pt x="952" y="203"/>
                  </a:lnTo>
                  <a:lnTo>
                    <a:pt x="660" y="393"/>
                  </a:lnTo>
                  <a:lnTo>
                    <a:pt x="533" y="520"/>
                  </a:lnTo>
                  <a:lnTo>
                    <a:pt x="419" y="660"/>
                  </a:lnTo>
                  <a:lnTo>
                    <a:pt x="292" y="787"/>
                  </a:lnTo>
                  <a:lnTo>
                    <a:pt x="139" y="1092"/>
                  </a:lnTo>
                  <a:lnTo>
                    <a:pt x="63" y="1346"/>
                  </a:lnTo>
                  <a:lnTo>
                    <a:pt x="0" y="1600"/>
                  </a:lnTo>
                  <a:lnTo>
                    <a:pt x="0" y="1955"/>
                  </a:lnTo>
                  <a:lnTo>
                    <a:pt x="3568" y="1549"/>
                  </a:lnTo>
                  <a:close/>
                </a:path>
                <a:path w="48895" h="121919">
                  <a:moveTo>
                    <a:pt x="5854" y="17767"/>
                  </a:moveTo>
                  <a:lnTo>
                    <a:pt x="2286" y="18173"/>
                  </a:lnTo>
                  <a:lnTo>
                    <a:pt x="2349" y="18427"/>
                  </a:lnTo>
                  <a:lnTo>
                    <a:pt x="2400" y="18592"/>
                  </a:lnTo>
                  <a:lnTo>
                    <a:pt x="2476" y="18757"/>
                  </a:lnTo>
                  <a:lnTo>
                    <a:pt x="2565" y="18910"/>
                  </a:lnTo>
                  <a:lnTo>
                    <a:pt x="2667" y="19050"/>
                  </a:lnTo>
                  <a:lnTo>
                    <a:pt x="2781" y="19177"/>
                  </a:lnTo>
                  <a:lnTo>
                    <a:pt x="2921" y="19304"/>
                  </a:lnTo>
                  <a:lnTo>
                    <a:pt x="3060" y="19405"/>
                  </a:lnTo>
                  <a:lnTo>
                    <a:pt x="3200" y="19494"/>
                  </a:lnTo>
                  <a:lnTo>
                    <a:pt x="3530" y="19634"/>
                  </a:lnTo>
                  <a:lnTo>
                    <a:pt x="3695" y="19685"/>
                  </a:lnTo>
                  <a:lnTo>
                    <a:pt x="3873" y="19710"/>
                  </a:lnTo>
                  <a:lnTo>
                    <a:pt x="4318" y="19710"/>
                  </a:lnTo>
                  <a:lnTo>
                    <a:pt x="4572" y="19646"/>
                  </a:lnTo>
                  <a:lnTo>
                    <a:pt x="4737" y="19583"/>
                  </a:lnTo>
                  <a:lnTo>
                    <a:pt x="5054" y="19418"/>
                  </a:lnTo>
                  <a:lnTo>
                    <a:pt x="5194" y="19329"/>
                  </a:lnTo>
                  <a:lnTo>
                    <a:pt x="5334" y="19202"/>
                  </a:lnTo>
                  <a:lnTo>
                    <a:pt x="5562" y="18923"/>
                  </a:lnTo>
                  <a:lnTo>
                    <a:pt x="5638" y="18796"/>
                  </a:lnTo>
                  <a:lnTo>
                    <a:pt x="5715" y="18618"/>
                  </a:lnTo>
                  <a:lnTo>
                    <a:pt x="5791" y="18376"/>
                  </a:lnTo>
                  <a:lnTo>
                    <a:pt x="5854" y="18122"/>
                  </a:lnTo>
                  <a:lnTo>
                    <a:pt x="5854" y="17767"/>
                  </a:lnTo>
                  <a:close/>
                </a:path>
                <a:path w="48895" h="121919">
                  <a:moveTo>
                    <a:pt x="20193" y="119849"/>
                  </a:moveTo>
                  <a:lnTo>
                    <a:pt x="16624" y="120256"/>
                  </a:lnTo>
                  <a:lnTo>
                    <a:pt x="16738" y="120688"/>
                  </a:lnTo>
                  <a:lnTo>
                    <a:pt x="16814" y="120853"/>
                  </a:lnTo>
                  <a:lnTo>
                    <a:pt x="16903" y="120992"/>
                  </a:lnTo>
                  <a:lnTo>
                    <a:pt x="17005" y="121132"/>
                  </a:lnTo>
                  <a:lnTo>
                    <a:pt x="17119" y="121259"/>
                  </a:lnTo>
                  <a:lnTo>
                    <a:pt x="18211" y="121793"/>
                  </a:lnTo>
                  <a:lnTo>
                    <a:pt x="18389" y="121805"/>
                  </a:lnTo>
                  <a:lnTo>
                    <a:pt x="18554" y="121793"/>
                  </a:lnTo>
                  <a:lnTo>
                    <a:pt x="18732" y="121780"/>
                  </a:lnTo>
                  <a:lnTo>
                    <a:pt x="20193" y="120205"/>
                  </a:lnTo>
                  <a:lnTo>
                    <a:pt x="20193" y="119849"/>
                  </a:lnTo>
                  <a:close/>
                </a:path>
                <a:path w="48895" h="121919">
                  <a:moveTo>
                    <a:pt x="37960" y="35737"/>
                  </a:moveTo>
                  <a:lnTo>
                    <a:pt x="37896" y="35191"/>
                  </a:lnTo>
                  <a:lnTo>
                    <a:pt x="37896" y="34963"/>
                  </a:lnTo>
                  <a:lnTo>
                    <a:pt x="37871" y="34772"/>
                  </a:lnTo>
                  <a:lnTo>
                    <a:pt x="37820" y="34607"/>
                  </a:lnTo>
                  <a:lnTo>
                    <a:pt x="37630" y="33731"/>
                  </a:lnTo>
                  <a:lnTo>
                    <a:pt x="34353" y="29375"/>
                  </a:lnTo>
                  <a:lnTo>
                    <a:pt x="34353" y="35623"/>
                  </a:lnTo>
                  <a:lnTo>
                    <a:pt x="34353" y="36258"/>
                  </a:lnTo>
                  <a:lnTo>
                    <a:pt x="32042" y="39738"/>
                  </a:lnTo>
                  <a:lnTo>
                    <a:pt x="31851" y="39839"/>
                  </a:lnTo>
                  <a:lnTo>
                    <a:pt x="31572" y="40043"/>
                  </a:lnTo>
                  <a:lnTo>
                    <a:pt x="31013" y="40398"/>
                  </a:lnTo>
                  <a:lnTo>
                    <a:pt x="30772" y="40538"/>
                  </a:lnTo>
                  <a:lnTo>
                    <a:pt x="26847" y="38214"/>
                  </a:lnTo>
                  <a:lnTo>
                    <a:pt x="26847" y="42379"/>
                  </a:lnTo>
                  <a:lnTo>
                    <a:pt x="25679" y="42786"/>
                  </a:lnTo>
                  <a:lnTo>
                    <a:pt x="23558" y="43307"/>
                  </a:lnTo>
                  <a:lnTo>
                    <a:pt x="22720" y="43434"/>
                  </a:lnTo>
                  <a:lnTo>
                    <a:pt x="22567" y="43446"/>
                  </a:lnTo>
                  <a:lnTo>
                    <a:pt x="22364" y="43459"/>
                  </a:lnTo>
                  <a:lnTo>
                    <a:pt x="22110" y="43497"/>
                  </a:lnTo>
                  <a:lnTo>
                    <a:pt x="20015" y="43688"/>
                  </a:lnTo>
                  <a:lnTo>
                    <a:pt x="17818" y="43637"/>
                  </a:lnTo>
                  <a:lnTo>
                    <a:pt x="15633" y="43370"/>
                  </a:lnTo>
                  <a:lnTo>
                    <a:pt x="13474" y="42913"/>
                  </a:lnTo>
                  <a:lnTo>
                    <a:pt x="12560" y="42621"/>
                  </a:lnTo>
                  <a:lnTo>
                    <a:pt x="12433" y="42570"/>
                  </a:lnTo>
                  <a:lnTo>
                    <a:pt x="12293" y="42545"/>
                  </a:lnTo>
                  <a:lnTo>
                    <a:pt x="12090" y="42494"/>
                  </a:lnTo>
                  <a:lnTo>
                    <a:pt x="10477" y="41732"/>
                  </a:lnTo>
                  <a:lnTo>
                    <a:pt x="10312" y="41617"/>
                  </a:lnTo>
                  <a:lnTo>
                    <a:pt x="9029" y="39751"/>
                  </a:lnTo>
                  <a:lnTo>
                    <a:pt x="8953" y="39573"/>
                  </a:lnTo>
                  <a:lnTo>
                    <a:pt x="8864" y="39166"/>
                  </a:lnTo>
                  <a:lnTo>
                    <a:pt x="8839" y="39039"/>
                  </a:lnTo>
                  <a:lnTo>
                    <a:pt x="8813" y="38887"/>
                  </a:lnTo>
                  <a:lnTo>
                    <a:pt x="8775" y="38481"/>
                  </a:lnTo>
                  <a:lnTo>
                    <a:pt x="8788" y="38061"/>
                  </a:lnTo>
                  <a:lnTo>
                    <a:pt x="9334" y="36283"/>
                  </a:lnTo>
                  <a:lnTo>
                    <a:pt x="9423" y="36093"/>
                  </a:lnTo>
                  <a:lnTo>
                    <a:pt x="10998" y="34645"/>
                  </a:lnTo>
                  <a:lnTo>
                    <a:pt x="11188" y="34544"/>
                  </a:lnTo>
                  <a:lnTo>
                    <a:pt x="11366" y="34429"/>
                  </a:lnTo>
                  <a:lnTo>
                    <a:pt x="12153" y="33909"/>
                  </a:lnTo>
                  <a:lnTo>
                    <a:pt x="12357" y="33794"/>
                  </a:lnTo>
                  <a:lnTo>
                    <a:pt x="26847" y="42379"/>
                  </a:lnTo>
                  <a:lnTo>
                    <a:pt x="26847" y="38214"/>
                  </a:lnTo>
                  <a:lnTo>
                    <a:pt x="16281" y="31953"/>
                  </a:lnTo>
                  <a:lnTo>
                    <a:pt x="17475" y="31534"/>
                  </a:lnTo>
                  <a:lnTo>
                    <a:pt x="19608" y="31013"/>
                  </a:lnTo>
                  <a:lnTo>
                    <a:pt x="20675" y="30873"/>
                  </a:lnTo>
                  <a:lnTo>
                    <a:pt x="20891" y="30835"/>
                  </a:lnTo>
                  <a:lnTo>
                    <a:pt x="21043" y="30797"/>
                  </a:lnTo>
                  <a:lnTo>
                    <a:pt x="23152" y="30619"/>
                  </a:lnTo>
                  <a:lnTo>
                    <a:pt x="25336" y="30657"/>
                  </a:lnTo>
                  <a:lnTo>
                    <a:pt x="27533" y="30924"/>
                  </a:lnTo>
                  <a:lnTo>
                    <a:pt x="29679" y="31394"/>
                  </a:lnTo>
                  <a:lnTo>
                    <a:pt x="30670" y="31724"/>
                  </a:lnTo>
                  <a:lnTo>
                    <a:pt x="30797" y="31775"/>
                  </a:lnTo>
                  <a:lnTo>
                    <a:pt x="30988" y="31813"/>
                  </a:lnTo>
                  <a:lnTo>
                    <a:pt x="31394" y="31915"/>
                  </a:lnTo>
                  <a:lnTo>
                    <a:pt x="31775" y="32054"/>
                  </a:lnTo>
                  <a:lnTo>
                    <a:pt x="32143" y="32232"/>
                  </a:lnTo>
                  <a:lnTo>
                    <a:pt x="32512" y="32448"/>
                  </a:lnTo>
                  <a:lnTo>
                    <a:pt x="32664" y="32575"/>
                  </a:lnTo>
                  <a:lnTo>
                    <a:pt x="32842" y="32689"/>
                  </a:lnTo>
                  <a:lnTo>
                    <a:pt x="33147" y="32981"/>
                  </a:lnTo>
                  <a:lnTo>
                    <a:pt x="33286" y="33147"/>
                  </a:lnTo>
                  <a:lnTo>
                    <a:pt x="33439" y="33299"/>
                  </a:lnTo>
                  <a:lnTo>
                    <a:pt x="33680" y="33629"/>
                  </a:lnTo>
                  <a:lnTo>
                    <a:pt x="33782" y="33807"/>
                  </a:lnTo>
                  <a:lnTo>
                    <a:pt x="34061" y="34366"/>
                  </a:lnTo>
                  <a:lnTo>
                    <a:pt x="34124" y="34569"/>
                  </a:lnTo>
                  <a:lnTo>
                    <a:pt x="34201" y="34747"/>
                  </a:lnTo>
                  <a:lnTo>
                    <a:pt x="34302" y="35153"/>
                  </a:lnTo>
                  <a:lnTo>
                    <a:pt x="34315" y="35369"/>
                  </a:lnTo>
                  <a:lnTo>
                    <a:pt x="34353" y="35623"/>
                  </a:lnTo>
                  <a:lnTo>
                    <a:pt x="34353" y="29375"/>
                  </a:lnTo>
                  <a:lnTo>
                    <a:pt x="33540" y="28917"/>
                  </a:lnTo>
                  <a:lnTo>
                    <a:pt x="33172" y="28740"/>
                  </a:lnTo>
                  <a:lnTo>
                    <a:pt x="32473" y="28486"/>
                  </a:lnTo>
                  <a:lnTo>
                    <a:pt x="31915" y="28359"/>
                  </a:lnTo>
                  <a:lnTo>
                    <a:pt x="23037" y="27038"/>
                  </a:lnTo>
                  <a:lnTo>
                    <a:pt x="21780" y="27127"/>
                  </a:lnTo>
                  <a:lnTo>
                    <a:pt x="20281" y="27305"/>
                  </a:lnTo>
                  <a:lnTo>
                    <a:pt x="18948" y="27495"/>
                  </a:lnTo>
                  <a:lnTo>
                    <a:pt x="16471" y="28092"/>
                  </a:lnTo>
                  <a:lnTo>
                    <a:pt x="9474" y="31381"/>
                  </a:lnTo>
                  <a:lnTo>
                    <a:pt x="5181" y="38582"/>
                  </a:lnTo>
                  <a:lnTo>
                    <a:pt x="5270" y="39446"/>
                  </a:lnTo>
                  <a:lnTo>
                    <a:pt x="11315" y="45999"/>
                  </a:lnTo>
                  <a:lnTo>
                    <a:pt x="12534" y="46367"/>
                  </a:lnTo>
                  <a:lnTo>
                    <a:pt x="15024" y="46913"/>
                  </a:lnTo>
                  <a:lnTo>
                    <a:pt x="17576" y="47231"/>
                  </a:lnTo>
                  <a:lnTo>
                    <a:pt x="20116" y="47256"/>
                  </a:lnTo>
                  <a:lnTo>
                    <a:pt x="21386" y="47167"/>
                  </a:lnTo>
                  <a:lnTo>
                    <a:pt x="22567" y="47053"/>
                  </a:lnTo>
                  <a:lnTo>
                    <a:pt x="22796" y="47015"/>
                  </a:lnTo>
                  <a:lnTo>
                    <a:pt x="22948" y="47002"/>
                  </a:lnTo>
                  <a:lnTo>
                    <a:pt x="23114" y="46990"/>
                  </a:lnTo>
                  <a:lnTo>
                    <a:pt x="24218" y="46824"/>
                  </a:lnTo>
                  <a:lnTo>
                    <a:pt x="26695" y="46215"/>
                  </a:lnTo>
                  <a:lnTo>
                    <a:pt x="29108" y="45389"/>
                  </a:lnTo>
                  <a:lnTo>
                    <a:pt x="31419" y="44297"/>
                  </a:lnTo>
                  <a:lnTo>
                    <a:pt x="32524" y="43675"/>
                  </a:lnTo>
                  <a:lnTo>
                    <a:pt x="33667" y="42938"/>
                  </a:lnTo>
                  <a:lnTo>
                    <a:pt x="34010" y="42760"/>
                  </a:lnTo>
                  <a:lnTo>
                    <a:pt x="34658" y="42341"/>
                  </a:lnTo>
                  <a:lnTo>
                    <a:pt x="34950" y="42100"/>
                  </a:lnTo>
                  <a:lnTo>
                    <a:pt x="35267" y="41871"/>
                  </a:lnTo>
                  <a:lnTo>
                    <a:pt x="37934" y="36499"/>
                  </a:lnTo>
                  <a:lnTo>
                    <a:pt x="37960" y="35737"/>
                  </a:lnTo>
                  <a:close/>
                </a:path>
                <a:path w="48895" h="121919">
                  <a:moveTo>
                    <a:pt x="42087" y="65087"/>
                  </a:moveTo>
                  <a:lnTo>
                    <a:pt x="42049" y="64706"/>
                  </a:lnTo>
                  <a:lnTo>
                    <a:pt x="42049" y="64566"/>
                  </a:lnTo>
                  <a:lnTo>
                    <a:pt x="42011" y="64312"/>
                  </a:lnTo>
                  <a:lnTo>
                    <a:pt x="41986" y="64096"/>
                  </a:lnTo>
                  <a:lnTo>
                    <a:pt x="41935" y="63817"/>
                  </a:lnTo>
                  <a:lnTo>
                    <a:pt x="38493" y="58724"/>
                  </a:lnTo>
                  <a:lnTo>
                    <a:pt x="38493" y="65176"/>
                  </a:lnTo>
                  <a:lnTo>
                    <a:pt x="38481" y="65595"/>
                  </a:lnTo>
                  <a:lnTo>
                    <a:pt x="36309" y="69011"/>
                  </a:lnTo>
                  <a:lnTo>
                    <a:pt x="36169" y="69075"/>
                  </a:lnTo>
                  <a:lnTo>
                    <a:pt x="35979" y="69164"/>
                  </a:lnTo>
                  <a:lnTo>
                    <a:pt x="35699" y="69367"/>
                  </a:lnTo>
                  <a:lnTo>
                    <a:pt x="34886" y="69862"/>
                  </a:lnTo>
                  <a:lnTo>
                    <a:pt x="30975" y="67551"/>
                  </a:lnTo>
                  <a:lnTo>
                    <a:pt x="30975" y="71704"/>
                  </a:lnTo>
                  <a:lnTo>
                    <a:pt x="29794" y="72110"/>
                  </a:lnTo>
                  <a:lnTo>
                    <a:pt x="27673" y="72631"/>
                  </a:lnTo>
                  <a:lnTo>
                    <a:pt x="26835" y="72758"/>
                  </a:lnTo>
                  <a:lnTo>
                    <a:pt x="26670" y="72771"/>
                  </a:lnTo>
                  <a:lnTo>
                    <a:pt x="26492" y="72796"/>
                  </a:lnTo>
                  <a:lnTo>
                    <a:pt x="26225" y="72847"/>
                  </a:lnTo>
                  <a:lnTo>
                    <a:pt x="24130" y="73025"/>
                  </a:lnTo>
                  <a:lnTo>
                    <a:pt x="21932" y="72986"/>
                  </a:lnTo>
                  <a:lnTo>
                    <a:pt x="19761" y="72720"/>
                  </a:lnTo>
                  <a:lnTo>
                    <a:pt x="17589" y="72250"/>
                  </a:lnTo>
                  <a:lnTo>
                    <a:pt x="16764" y="71996"/>
                  </a:lnTo>
                  <a:lnTo>
                    <a:pt x="16548" y="71920"/>
                  </a:lnTo>
                  <a:lnTo>
                    <a:pt x="16408" y="71882"/>
                  </a:lnTo>
                  <a:lnTo>
                    <a:pt x="16281" y="71856"/>
                  </a:lnTo>
                  <a:lnTo>
                    <a:pt x="15875" y="71742"/>
                  </a:lnTo>
                  <a:lnTo>
                    <a:pt x="13157" y="69088"/>
                  </a:lnTo>
                  <a:lnTo>
                    <a:pt x="13068" y="68910"/>
                  </a:lnTo>
                  <a:lnTo>
                    <a:pt x="12979" y="68503"/>
                  </a:lnTo>
                  <a:lnTo>
                    <a:pt x="12954" y="68376"/>
                  </a:lnTo>
                  <a:lnTo>
                    <a:pt x="12928" y="68199"/>
                  </a:lnTo>
                  <a:lnTo>
                    <a:pt x="12903" y="67818"/>
                  </a:lnTo>
                  <a:lnTo>
                    <a:pt x="12915" y="67386"/>
                  </a:lnTo>
                  <a:lnTo>
                    <a:pt x="13030" y="66573"/>
                  </a:lnTo>
                  <a:lnTo>
                    <a:pt x="13182" y="66167"/>
                  </a:lnTo>
                  <a:lnTo>
                    <a:pt x="13347" y="65798"/>
                  </a:lnTo>
                  <a:lnTo>
                    <a:pt x="13449" y="65620"/>
                  </a:lnTo>
                  <a:lnTo>
                    <a:pt x="13538" y="65430"/>
                  </a:lnTo>
                  <a:lnTo>
                    <a:pt x="15113" y="63969"/>
                  </a:lnTo>
                  <a:lnTo>
                    <a:pt x="15240" y="63919"/>
                  </a:lnTo>
                  <a:lnTo>
                    <a:pt x="15405" y="63817"/>
                  </a:lnTo>
                  <a:lnTo>
                    <a:pt x="15697" y="63614"/>
                  </a:lnTo>
                  <a:lnTo>
                    <a:pt x="16497" y="63131"/>
                  </a:lnTo>
                  <a:lnTo>
                    <a:pt x="30975" y="71704"/>
                  </a:lnTo>
                  <a:lnTo>
                    <a:pt x="30975" y="67551"/>
                  </a:lnTo>
                  <a:lnTo>
                    <a:pt x="20421" y="61290"/>
                  </a:lnTo>
                  <a:lnTo>
                    <a:pt x="21590" y="60871"/>
                  </a:lnTo>
                  <a:lnTo>
                    <a:pt x="23723" y="60350"/>
                  </a:lnTo>
                  <a:lnTo>
                    <a:pt x="24815" y="60198"/>
                  </a:lnTo>
                  <a:lnTo>
                    <a:pt x="25158" y="60147"/>
                  </a:lnTo>
                  <a:lnTo>
                    <a:pt x="27266" y="59956"/>
                  </a:lnTo>
                  <a:lnTo>
                    <a:pt x="29464" y="60007"/>
                  </a:lnTo>
                  <a:lnTo>
                    <a:pt x="31648" y="60274"/>
                  </a:lnTo>
                  <a:lnTo>
                    <a:pt x="33794" y="60744"/>
                  </a:lnTo>
                  <a:lnTo>
                    <a:pt x="34823" y="61074"/>
                  </a:lnTo>
                  <a:lnTo>
                    <a:pt x="34950" y="61112"/>
                  </a:lnTo>
                  <a:lnTo>
                    <a:pt x="35306" y="61188"/>
                  </a:lnTo>
                  <a:lnTo>
                    <a:pt x="35521" y="61239"/>
                  </a:lnTo>
                  <a:lnTo>
                    <a:pt x="35902" y="61391"/>
                  </a:lnTo>
                  <a:lnTo>
                    <a:pt x="36271" y="61569"/>
                  </a:lnTo>
                  <a:lnTo>
                    <a:pt x="36639" y="61772"/>
                  </a:lnTo>
                  <a:lnTo>
                    <a:pt x="36791" y="61912"/>
                  </a:lnTo>
                  <a:lnTo>
                    <a:pt x="36957" y="62026"/>
                  </a:lnTo>
                  <a:lnTo>
                    <a:pt x="37274" y="62306"/>
                  </a:lnTo>
                  <a:lnTo>
                    <a:pt x="37414" y="62484"/>
                  </a:lnTo>
                  <a:lnTo>
                    <a:pt x="37553" y="62623"/>
                  </a:lnTo>
                  <a:lnTo>
                    <a:pt x="37795" y="62966"/>
                  </a:lnTo>
                  <a:lnTo>
                    <a:pt x="38011" y="63322"/>
                  </a:lnTo>
                  <a:lnTo>
                    <a:pt x="38188" y="63703"/>
                  </a:lnTo>
                  <a:lnTo>
                    <a:pt x="38239" y="63906"/>
                  </a:lnTo>
                  <a:lnTo>
                    <a:pt x="38315" y="64084"/>
                  </a:lnTo>
                  <a:lnTo>
                    <a:pt x="38417" y="64477"/>
                  </a:lnTo>
                  <a:lnTo>
                    <a:pt x="38430" y="64604"/>
                  </a:lnTo>
                  <a:lnTo>
                    <a:pt x="38455" y="64795"/>
                  </a:lnTo>
                  <a:lnTo>
                    <a:pt x="38493" y="65176"/>
                  </a:lnTo>
                  <a:lnTo>
                    <a:pt x="38493" y="58724"/>
                  </a:lnTo>
                  <a:lnTo>
                    <a:pt x="36029" y="57683"/>
                  </a:lnTo>
                  <a:lnTo>
                    <a:pt x="35864" y="57645"/>
                  </a:lnTo>
                  <a:lnTo>
                    <a:pt x="35737" y="57619"/>
                  </a:lnTo>
                  <a:lnTo>
                    <a:pt x="34734" y="57277"/>
                  </a:lnTo>
                  <a:lnTo>
                    <a:pt x="32245" y="56730"/>
                  </a:lnTo>
                  <a:lnTo>
                    <a:pt x="29705" y="56413"/>
                  </a:lnTo>
                  <a:lnTo>
                    <a:pt x="27165" y="56388"/>
                  </a:lnTo>
                  <a:lnTo>
                    <a:pt x="25501" y="56502"/>
                  </a:lnTo>
                  <a:lnTo>
                    <a:pt x="24422" y="56629"/>
                  </a:lnTo>
                  <a:lnTo>
                    <a:pt x="24231" y="56654"/>
                  </a:lnTo>
                  <a:lnTo>
                    <a:pt x="23063" y="56832"/>
                  </a:lnTo>
                  <a:lnTo>
                    <a:pt x="13601" y="60718"/>
                  </a:lnTo>
                  <a:lnTo>
                    <a:pt x="13258" y="60883"/>
                  </a:lnTo>
                  <a:lnTo>
                    <a:pt x="9385" y="66763"/>
                  </a:lnTo>
                  <a:lnTo>
                    <a:pt x="9321" y="67144"/>
                  </a:lnTo>
                  <a:lnTo>
                    <a:pt x="9309" y="67906"/>
                  </a:lnTo>
                  <a:lnTo>
                    <a:pt x="9347" y="68287"/>
                  </a:lnTo>
                  <a:lnTo>
                    <a:pt x="9347" y="68414"/>
                  </a:lnTo>
                  <a:lnTo>
                    <a:pt x="9385" y="68681"/>
                  </a:lnTo>
                  <a:lnTo>
                    <a:pt x="9410" y="68884"/>
                  </a:lnTo>
                  <a:lnTo>
                    <a:pt x="9448" y="69164"/>
                  </a:lnTo>
                  <a:lnTo>
                    <a:pt x="15557" y="75374"/>
                  </a:lnTo>
                  <a:lnTo>
                    <a:pt x="16649" y="75704"/>
                  </a:lnTo>
                  <a:lnTo>
                    <a:pt x="19151" y="76250"/>
                  </a:lnTo>
                  <a:lnTo>
                    <a:pt x="21691" y="76568"/>
                  </a:lnTo>
                  <a:lnTo>
                    <a:pt x="24231" y="76606"/>
                  </a:lnTo>
                  <a:lnTo>
                    <a:pt x="25501" y="76517"/>
                  </a:lnTo>
                  <a:lnTo>
                    <a:pt x="26962" y="76352"/>
                  </a:lnTo>
                  <a:lnTo>
                    <a:pt x="37795" y="72275"/>
                  </a:lnTo>
                  <a:lnTo>
                    <a:pt x="38138" y="72097"/>
                  </a:lnTo>
                  <a:lnTo>
                    <a:pt x="42075" y="65849"/>
                  </a:lnTo>
                  <a:lnTo>
                    <a:pt x="42087" y="65087"/>
                  </a:lnTo>
                  <a:close/>
                </a:path>
                <a:path w="48895" h="121919">
                  <a:moveTo>
                    <a:pt x="45148" y="86601"/>
                  </a:moveTo>
                  <a:lnTo>
                    <a:pt x="45123" y="86423"/>
                  </a:lnTo>
                  <a:lnTo>
                    <a:pt x="45085" y="86245"/>
                  </a:lnTo>
                  <a:lnTo>
                    <a:pt x="45008" y="86093"/>
                  </a:lnTo>
                  <a:lnTo>
                    <a:pt x="44945" y="85928"/>
                  </a:lnTo>
                  <a:lnTo>
                    <a:pt x="44754" y="85636"/>
                  </a:lnTo>
                  <a:lnTo>
                    <a:pt x="44627" y="85496"/>
                  </a:lnTo>
                  <a:lnTo>
                    <a:pt x="44500" y="85382"/>
                  </a:lnTo>
                  <a:lnTo>
                    <a:pt x="44361" y="85267"/>
                  </a:lnTo>
                  <a:lnTo>
                    <a:pt x="44208" y="85191"/>
                  </a:lnTo>
                  <a:lnTo>
                    <a:pt x="44056" y="85102"/>
                  </a:lnTo>
                  <a:lnTo>
                    <a:pt x="43878" y="85051"/>
                  </a:lnTo>
                  <a:lnTo>
                    <a:pt x="43726" y="85001"/>
                  </a:lnTo>
                  <a:lnTo>
                    <a:pt x="43446" y="84963"/>
                  </a:lnTo>
                  <a:lnTo>
                    <a:pt x="43192" y="84963"/>
                  </a:lnTo>
                  <a:lnTo>
                    <a:pt x="24079" y="87680"/>
                  </a:lnTo>
                  <a:lnTo>
                    <a:pt x="23901" y="87680"/>
                  </a:lnTo>
                  <a:lnTo>
                    <a:pt x="23647" y="87718"/>
                  </a:lnTo>
                  <a:lnTo>
                    <a:pt x="14071" y="89077"/>
                  </a:lnTo>
                  <a:lnTo>
                    <a:pt x="13804" y="89128"/>
                  </a:lnTo>
                  <a:lnTo>
                    <a:pt x="13639" y="89179"/>
                  </a:lnTo>
                  <a:lnTo>
                    <a:pt x="13474" y="89268"/>
                  </a:lnTo>
                  <a:lnTo>
                    <a:pt x="13195" y="89446"/>
                  </a:lnTo>
                  <a:lnTo>
                    <a:pt x="13055" y="89560"/>
                  </a:lnTo>
                  <a:lnTo>
                    <a:pt x="12928" y="89700"/>
                  </a:lnTo>
                  <a:lnTo>
                    <a:pt x="12839" y="89852"/>
                  </a:lnTo>
                  <a:lnTo>
                    <a:pt x="12738" y="89992"/>
                  </a:lnTo>
                  <a:lnTo>
                    <a:pt x="12661" y="90144"/>
                  </a:lnTo>
                  <a:lnTo>
                    <a:pt x="12598" y="90322"/>
                  </a:lnTo>
                  <a:lnTo>
                    <a:pt x="12522" y="90665"/>
                  </a:lnTo>
                  <a:lnTo>
                    <a:pt x="12522" y="91008"/>
                  </a:lnTo>
                  <a:lnTo>
                    <a:pt x="12547" y="91186"/>
                  </a:lnTo>
                  <a:lnTo>
                    <a:pt x="12623" y="91440"/>
                  </a:lnTo>
                  <a:lnTo>
                    <a:pt x="12725" y="91681"/>
                  </a:lnTo>
                  <a:lnTo>
                    <a:pt x="12814" y="91833"/>
                  </a:lnTo>
                  <a:lnTo>
                    <a:pt x="12915" y="91986"/>
                  </a:lnTo>
                  <a:lnTo>
                    <a:pt x="13042" y="92113"/>
                  </a:lnTo>
                  <a:lnTo>
                    <a:pt x="13169" y="92227"/>
                  </a:lnTo>
                  <a:lnTo>
                    <a:pt x="13309" y="92341"/>
                  </a:lnTo>
                  <a:lnTo>
                    <a:pt x="13449" y="92417"/>
                  </a:lnTo>
                  <a:lnTo>
                    <a:pt x="13614" y="92506"/>
                  </a:lnTo>
                  <a:lnTo>
                    <a:pt x="13944" y="92608"/>
                  </a:lnTo>
                  <a:lnTo>
                    <a:pt x="14122" y="92633"/>
                  </a:lnTo>
                  <a:lnTo>
                    <a:pt x="14300" y="92646"/>
                  </a:lnTo>
                  <a:lnTo>
                    <a:pt x="14566" y="92621"/>
                  </a:lnTo>
                  <a:lnTo>
                    <a:pt x="23342" y="91389"/>
                  </a:lnTo>
                  <a:lnTo>
                    <a:pt x="26187" y="94272"/>
                  </a:lnTo>
                  <a:lnTo>
                    <a:pt x="15074" y="102311"/>
                  </a:lnTo>
                  <a:lnTo>
                    <a:pt x="14884" y="102476"/>
                  </a:lnTo>
                  <a:lnTo>
                    <a:pt x="14643" y="102743"/>
                  </a:lnTo>
                  <a:lnTo>
                    <a:pt x="14566" y="102895"/>
                  </a:lnTo>
                  <a:lnTo>
                    <a:pt x="14465" y="103047"/>
                  </a:lnTo>
                  <a:lnTo>
                    <a:pt x="14427" y="103212"/>
                  </a:lnTo>
                  <a:lnTo>
                    <a:pt x="14389" y="103390"/>
                  </a:lnTo>
                  <a:lnTo>
                    <a:pt x="14351" y="103555"/>
                  </a:lnTo>
                  <a:lnTo>
                    <a:pt x="14338" y="103733"/>
                  </a:lnTo>
                  <a:lnTo>
                    <a:pt x="14389" y="104165"/>
                  </a:lnTo>
                  <a:lnTo>
                    <a:pt x="14465" y="104419"/>
                  </a:lnTo>
                  <a:lnTo>
                    <a:pt x="14528" y="104584"/>
                  </a:lnTo>
                  <a:lnTo>
                    <a:pt x="14617" y="104736"/>
                  </a:lnTo>
                  <a:lnTo>
                    <a:pt x="14732" y="104889"/>
                  </a:lnTo>
                  <a:lnTo>
                    <a:pt x="14859" y="105003"/>
                  </a:lnTo>
                  <a:lnTo>
                    <a:pt x="15189" y="105295"/>
                  </a:lnTo>
                  <a:lnTo>
                    <a:pt x="15494" y="105448"/>
                  </a:lnTo>
                  <a:lnTo>
                    <a:pt x="15760" y="105498"/>
                  </a:lnTo>
                  <a:lnTo>
                    <a:pt x="15938" y="105524"/>
                  </a:lnTo>
                  <a:lnTo>
                    <a:pt x="16103" y="105549"/>
                  </a:lnTo>
                  <a:lnTo>
                    <a:pt x="16294" y="105537"/>
                  </a:lnTo>
                  <a:lnTo>
                    <a:pt x="16548" y="105498"/>
                  </a:lnTo>
                  <a:lnTo>
                    <a:pt x="16891" y="105397"/>
                  </a:lnTo>
                  <a:lnTo>
                    <a:pt x="17170" y="105219"/>
                  </a:lnTo>
                  <a:lnTo>
                    <a:pt x="28752" y="96837"/>
                  </a:lnTo>
                  <a:lnTo>
                    <a:pt x="34213" y="102311"/>
                  </a:lnTo>
                  <a:lnTo>
                    <a:pt x="34417" y="102489"/>
                  </a:lnTo>
                  <a:lnTo>
                    <a:pt x="34556" y="102565"/>
                  </a:lnTo>
                  <a:lnTo>
                    <a:pt x="34798" y="102692"/>
                  </a:lnTo>
                  <a:lnTo>
                    <a:pt x="35052" y="102781"/>
                  </a:lnTo>
                  <a:lnTo>
                    <a:pt x="35229" y="102819"/>
                  </a:lnTo>
                  <a:lnTo>
                    <a:pt x="35407" y="102831"/>
                  </a:lnTo>
                  <a:lnTo>
                    <a:pt x="35572" y="102831"/>
                  </a:lnTo>
                  <a:lnTo>
                    <a:pt x="35750" y="102819"/>
                  </a:lnTo>
                  <a:lnTo>
                    <a:pt x="35928" y="102781"/>
                  </a:lnTo>
                  <a:lnTo>
                    <a:pt x="36080" y="102730"/>
                  </a:lnTo>
                  <a:lnTo>
                    <a:pt x="36258" y="102666"/>
                  </a:lnTo>
                  <a:lnTo>
                    <a:pt x="36410" y="102577"/>
                  </a:lnTo>
                  <a:lnTo>
                    <a:pt x="36550" y="102489"/>
                  </a:lnTo>
                  <a:lnTo>
                    <a:pt x="36690" y="102362"/>
                  </a:lnTo>
                  <a:lnTo>
                    <a:pt x="36931" y="102108"/>
                  </a:lnTo>
                  <a:lnTo>
                    <a:pt x="37020" y="101968"/>
                  </a:lnTo>
                  <a:lnTo>
                    <a:pt x="37109" y="101803"/>
                  </a:lnTo>
                  <a:lnTo>
                    <a:pt x="37172" y="101638"/>
                  </a:lnTo>
                  <a:lnTo>
                    <a:pt x="37249" y="101396"/>
                  </a:lnTo>
                  <a:lnTo>
                    <a:pt x="37287" y="101117"/>
                  </a:lnTo>
                  <a:lnTo>
                    <a:pt x="37287" y="100952"/>
                  </a:lnTo>
                  <a:lnTo>
                    <a:pt x="37249" y="100685"/>
                  </a:lnTo>
                  <a:lnTo>
                    <a:pt x="37185" y="100431"/>
                  </a:lnTo>
                  <a:lnTo>
                    <a:pt x="37109" y="100279"/>
                  </a:lnTo>
                  <a:lnTo>
                    <a:pt x="37020" y="100114"/>
                  </a:lnTo>
                  <a:lnTo>
                    <a:pt x="36931" y="99974"/>
                  </a:lnTo>
                  <a:lnTo>
                    <a:pt x="36753" y="99783"/>
                  </a:lnTo>
                  <a:lnTo>
                    <a:pt x="27774" y="90766"/>
                  </a:lnTo>
                  <a:lnTo>
                    <a:pt x="43599" y="88531"/>
                  </a:lnTo>
                  <a:lnTo>
                    <a:pt x="43853" y="88480"/>
                  </a:lnTo>
                  <a:lnTo>
                    <a:pt x="44030" y="88430"/>
                  </a:lnTo>
                  <a:lnTo>
                    <a:pt x="44183" y="88353"/>
                  </a:lnTo>
                  <a:lnTo>
                    <a:pt x="44335" y="88265"/>
                  </a:lnTo>
                  <a:lnTo>
                    <a:pt x="44475" y="88163"/>
                  </a:lnTo>
                  <a:lnTo>
                    <a:pt x="44742" y="87909"/>
                  </a:lnTo>
                  <a:lnTo>
                    <a:pt x="44831" y="87757"/>
                  </a:lnTo>
                  <a:lnTo>
                    <a:pt x="44932" y="87630"/>
                  </a:lnTo>
                  <a:lnTo>
                    <a:pt x="45072" y="87299"/>
                  </a:lnTo>
                  <a:lnTo>
                    <a:pt x="45110" y="87134"/>
                  </a:lnTo>
                  <a:lnTo>
                    <a:pt x="45148" y="86944"/>
                  </a:lnTo>
                  <a:lnTo>
                    <a:pt x="45148" y="86601"/>
                  </a:lnTo>
                  <a:close/>
                </a:path>
                <a:path w="48895" h="121919">
                  <a:moveTo>
                    <a:pt x="48564" y="111086"/>
                  </a:moveTo>
                  <a:lnTo>
                    <a:pt x="48552" y="110921"/>
                  </a:lnTo>
                  <a:lnTo>
                    <a:pt x="48539" y="110744"/>
                  </a:lnTo>
                  <a:lnTo>
                    <a:pt x="48475" y="110490"/>
                  </a:lnTo>
                  <a:lnTo>
                    <a:pt x="48323" y="110172"/>
                  </a:lnTo>
                  <a:lnTo>
                    <a:pt x="48183" y="109956"/>
                  </a:lnTo>
                  <a:lnTo>
                    <a:pt x="47917" y="109702"/>
                  </a:lnTo>
                  <a:lnTo>
                    <a:pt x="47777" y="109588"/>
                  </a:lnTo>
                  <a:lnTo>
                    <a:pt x="47637" y="109512"/>
                  </a:lnTo>
                  <a:lnTo>
                    <a:pt x="47485" y="109423"/>
                  </a:lnTo>
                  <a:lnTo>
                    <a:pt x="47231" y="109347"/>
                  </a:lnTo>
                  <a:lnTo>
                    <a:pt x="46951" y="109296"/>
                  </a:lnTo>
                  <a:lnTo>
                    <a:pt x="46786" y="109283"/>
                  </a:lnTo>
                  <a:lnTo>
                    <a:pt x="46609" y="109296"/>
                  </a:lnTo>
                  <a:lnTo>
                    <a:pt x="22415" y="112699"/>
                  </a:lnTo>
                  <a:lnTo>
                    <a:pt x="22225" y="112712"/>
                  </a:lnTo>
                  <a:lnTo>
                    <a:pt x="21996" y="112750"/>
                  </a:lnTo>
                  <a:lnTo>
                    <a:pt x="17233" y="116420"/>
                  </a:lnTo>
                  <a:lnTo>
                    <a:pt x="17081" y="116713"/>
                  </a:lnTo>
                  <a:lnTo>
                    <a:pt x="16764" y="117640"/>
                  </a:lnTo>
                  <a:lnTo>
                    <a:pt x="16687" y="117970"/>
                  </a:lnTo>
                  <a:lnTo>
                    <a:pt x="16598" y="118618"/>
                  </a:lnTo>
                  <a:lnTo>
                    <a:pt x="16560" y="119265"/>
                  </a:lnTo>
                  <a:lnTo>
                    <a:pt x="16586" y="119926"/>
                  </a:lnTo>
                  <a:lnTo>
                    <a:pt x="16637" y="120243"/>
                  </a:lnTo>
                  <a:lnTo>
                    <a:pt x="20180" y="119748"/>
                  </a:lnTo>
                  <a:lnTo>
                    <a:pt x="20154" y="119595"/>
                  </a:lnTo>
                  <a:lnTo>
                    <a:pt x="20129" y="119291"/>
                  </a:lnTo>
                  <a:lnTo>
                    <a:pt x="20154" y="119151"/>
                  </a:lnTo>
                  <a:lnTo>
                    <a:pt x="20154" y="118999"/>
                  </a:lnTo>
                  <a:lnTo>
                    <a:pt x="20205" y="118681"/>
                  </a:lnTo>
                  <a:lnTo>
                    <a:pt x="21666" y="116649"/>
                  </a:lnTo>
                  <a:lnTo>
                    <a:pt x="21805" y="116560"/>
                  </a:lnTo>
                  <a:lnTo>
                    <a:pt x="22364" y="116344"/>
                  </a:lnTo>
                  <a:lnTo>
                    <a:pt x="22733" y="116281"/>
                  </a:lnTo>
                  <a:lnTo>
                    <a:pt x="22910" y="116255"/>
                  </a:lnTo>
                  <a:lnTo>
                    <a:pt x="47967" y="112420"/>
                  </a:lnTo>
                  <a:lnTo>
                    <a:pt x="48158" y="112229"/>
                  </a:lnTo>
                  <a:lnTo>
                    <a:pt x="48247" y="112077"/>
                  </a:lnTo>
                  <a:lnTo>
                    <a:pt x="48348" y="111937"/>
                  </a:lnTo>
                  <a:lnTo>
                    <a:pt x="48425" y="111785"/>
                  </a:lnTo>
                  <a:lnTo>
                    <a:pt x="48488" y="111607"/>
                  </a:lnTo>
                  <a:lnTo>
                    <a:pt x="48539" y="111442"/>
                  </a:lnTo>
                  <a:lnTo>
                    <a:pt x="48552" y="111264"/>
                  </a:lnTo>
                  <a:lnTo>
                    <a:pt x="48564" y="11108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145797" y="2769095"/>
              <a:ext cx="595630" cy="171450"/>
            </a:xfrm>
            <a:custGeom>
              <a:avLst/>
              <a:gdLst/>
              <a:ahLst/>
              <a:cxnLst/>
              <a:rect l="l" t="t" r="r" b="b"/>
              <a:pathLst>
                <a:path w="595629" h="171450">
                  <a:moveTo>
                    <a:pt x="13004" y="41770"/>
                  </a:moveTo>
                  <a:lnTo>
                    <a:pt x="12738" y="41732"/>
                  </a:lnTo>
                  <a:lnTo>
                    <a:pt x="12560" y="41719"/>
                  </a:lnTo>
                  <a:lnTo>
                    <a:pt x="12395" y="41732"/>
                  </a:lnTo>
                  <a:lnTo>
                    <a:pt x="12217" y="41770"/>
                  </a:lnTo>
                  <a:lnTo>
                    <a:pt x="12052" y="41833"/>
                  </a:lnTo>
                  <a:lnTo>
                    <a:pt x="11887" y="41884"/>
                  </a:lnTo>
                  <a:lnTo>
                    <a:pt x="11734" y="41986"/>
                  </a:lnTo>
                  <a:lnTo>
                    <a:pt x="11582" y="42062"/>
                  </a:lnTo>
                  <a:lnTo>
                    <a:pt x="11455" y="42176"/>
                  </a:lnTo>
                  <a:lnTo>
                    <a:pt x="11315" y="42291"/>
                  </a:lnTo>
                  <a:lnTo>
                    <a:pt x="11163" y="42506"/>
                  </a:lnTo>
                  <a:lnTo>
                    <a:pt x="10947" y="42887"/>
                  </a:lnTo>
                  <a:lnTo>
                    <a:pt x="10896" y="43065"/>
                  </a:lnTo>
                  <a:lnTo>
                    <a:pt x="10858" y="43230"/>
                  </a:lnTo>
                  <a:lnTo>
                    <a:pt x="10845" y="43408"/>
                  </a:lnTo>
                  <a:lnTo>
                    <a:pt x="10833" y="43586"/>
                  </a:lnTo>
                  <a:lnTo>
                    <a:pt x="10871" y="43840"/>
                  </a:lnTo>
                  <a:lnTo>
                    <a:pt x="10934" y="44107"/>
                  </a:lnTo>
                  <a:lnTo>
                    <a:pt x="11087" y="44424"/>
                  </a:lnTo>
                  <a:lnTo>
                    <a:pt x="11277" y="44704"/>
                  </a:lnTo>
                  <a:lnTo>
                    <a:pt x="11544" y="44958"/>
                  </a:lnTo>
                  <a:lnTo>
                    <a:pt x="11696" y="45034"/>
                  </a:lnTo>
                  <a:lnTo>
                    <a:pt x="11836" y="45123"/>
                  </a:lnTo>
                  <a:lnTo>
                    <a:pt x="12166" y="45250"/>
                  </a:lnTo>
                  <a:lnTo>
                    <a:pt x="13004" y="41770"/>
                  </a:lnTo>
                  <a:close/>
                </a:path>
                <a:path w="595629" h="171450">
                  <a:moveTo>
                    <a:pt x="30543" y="108978"/>
                  </a:moveTo>
                  <a:lnTo>
                    <a:pt x="27038" y="108242"/>
                  </a:lnTo>
                  <a:lnTo>
                    <a:pt x="27000" y="108496"/>
                  </a:lnTo>
                  <a:lnTo>
                    <a:pt x="27000" y="108686"/>
                  </a:lnTo>
                  <a:lnTo>
                    <a:pt x="27012" y="108851"/>
                  </a:lnTo>
                  <a:lnTo>
                    <a:pt x="27051" y="109029"/>
                  </a:lnTo>
                  <a:lnTo>
                    <a:pt x="27089" y="109207"/>
                  </a:lnTo>
                  <a:lnTo>
                    <a:pt x="27165" y="109359"/>
                  </a:lnTo>
                  <a:lnTo>
                    <a:pt x="27254" y="109512"/>
                  </a:lnTo>
                  <a:lnTo>
                    <a:pt x="27330" y="109664"/>
                  </a:lnTo>
                  <a:lnTo>
                    <a:pt x="27508" y="109855"/>
                  </a:lnTo>
                  <a:lnTo>
                    <a:pt x="27698" y="110045"/>
                  </a:lnTo>
                  <a:lnTo>
                    <a:pt x="27851" y="110134"/>
                  </a:lnTo>
                  <a:lnTo>
                    <a:pt x="28155" y="110286"/>
                  </a:lnTo>
                  <a:lnTo>
                    <a:pt x="28422" y="110363"/>
                  </a:lnTo>
                  <a:lnTo>
                    <a:pt x="28689" y="110401"/>
                  </a:lnTo>
                  <a:lnTo>
                    <a:pt x="28854" y="110401"/>
                  </a:lnTo>
                  <a:lnTo>
                    <a:pt x="29044" y="110388"/>
                  </a:lnTo>
                  <a:lnTo>
                    <a:pt x="29210" y="110350"/>
                  </a:lnTo>
                  <a:lnTo>
                    <a:pt x="30099" y="109829"/>
                  </a:lnTo>
                  <a:lnTo>
                    <a:pt x="30226" y="109702"/>
                  </a:lnTo>
                  <a:lnTo>
                    <a:pt x="30314" y="109550"/>
                  </a:lnTo>
                  <a:lnTo>
                    <a:pt x="30403" y="109397"/>
                  </a:lnTo>
                  <a:lnTo>
                    <a:pt x="30530" y="109067"/>
                  </a:lnTo>
                  <a:close/>
                </a:path>
                <a:path w="595629" h="171450">
                  <a:moveTo>
                    <a:pt x="33972" y="92595"/>
                  </a:moveTo>
                  <a:lnTo>
                    <a:pt x="33959" y="92430"/>
                  </a:lnTo>
                  <a:lnTo>
                    <a:pt x="33870" y="92075"/>
                  </a:lnTo>
                  <a:lnTo>
                    <a:pt x="33820" y="91922"/>
                  </a:lnTo>
                  <a:lnTo>
                    <a:pt x="32893" y="91033"/>
                  </a:lnTo>
                  <a:lnTo>
                    <a:pt x="32639" y="90944"/>
                  </a:lnTo>
                  <a:lnTo>
                    <a:pt x="32461" y="90893"/>
                  </a:lnTo>
                  <a:lnTo>
                    <a:pt x="32283" y="90881"/>
                  </a:lnTo>
                  <a:lnTo>
                    <a:pt x="32118" y="90881"/>
                  </a:lnTo>
                  <a:lnTo>
                    <a:pt x="31927" y="90893"/>
                  </a:lnTo>
                  <a:lnTo>
                    <a:pt x="31597" y="90970"/>
                  </a:lnTo>
                  <a:lnTo>
                    <a:pt x="31419" y="91033"/>
                  </a:lnTo>
                  <a:lnTo>
                    <a:pt x="31280" y="91109"/>
                  </a:lnTo>
                  <a:lnTo>
                    <a:pt x="31140" y="91198"/>
                  </a:lnTo>
                  <a:lnTo>
                    <a:pt x="31000" y="91325"/>
                  </a:lnTo>
                  <a:lnTo>
                    <a:pt x="30746" y="91579"/>
                  </a:lnTo>
                  <a:lnTo>
                    <a:pt x="30429" y="92278"/>
                  </a:lnTo>
                  <a:lnTo>
                    <a:pt x="29095" y="98526"/>
                  </a:lnTo>
                  <a:lnTo>
                    <a:pt x="2362" y="92837"/>
                  </a:lnTo>
                  <a:lnTo>
                    <a:pt x="2171" y="92786"/>
                  </a:lnTo>
                  <a:lnTo>
                    <a:pt x="2019" y="92748"/>
                  </a:lnTo>
                  <a:lnTo>
                    <a:pt x="1739" y="92735"/>
                  </a:lnTo>
                  <a:lnTo>
                    <a:pt x="1574" y="92748"/>
                  </a:lnTo>
                  <a:lnTo>
                    <a:pt x="1397" y="92773"/>
                  </a:lnTo>
                  <a:lnTo>
                    <a:pt x="1231" y="92824"/>
                  </a:lnTo>
                  <a:lnTo>
                    <a:pt x="1066" y="92887"/>
                  </a:lnTo>
                  <a:lnTo>
                    <a:pt x="927" y="92964"/>
                  </a:lnTo>
                  <a:lnTo>
                    <a:pt x="762" y="93065"/>
                  </a:lnTo>
                  <a:lnTo>
                    <a:pt x="622" y="93167"/>
                  </a:lnTo>
                  <a:lnTo>
                    <a:pt x="495" y="93294"/>
                  </a:lnTo>
                  <a:lnTo>
                    <a:pt x="381" y="93433"/>
                  </a:lnTo>
                  <a:lnTo>
                    <a:pt x="279" y="93573"/>
                  </a:lnTo>
                  <a:lnTo>
                    <a:pt x="190" y="93713"/>
                  </a:lnTo>
                  <a:lnTo>
                    <a:pt x="114" y="93878"/>
                  </a:lnTo>
                  <a:lnTo>
                    <a:pt x="63" y="94081"/>
                  </a:lnTo>
                  <a:lnTo>
                    <a:pt x="25" y="94221"/>
                  </a:lnTo>
                  <a:lnTo>
                    <a:pt x="12" y="94348"/>
                  </a:lnTo>
                  <a:lnTo>
                    <a:pt x="0" y="94576"/>
                  </a:lnTo>
                  <a:lnTo>
                    <a:pt x="12" y="94742"/>
                  </a:lnTo>
                  <a:lnTo>
                    <a:pt x="38" y="94919"/>
                  </a:lnTo>
                  <a:lnTo>
                    <a:pt x="101" y="95110"/>
                  </a:lnTo>
                  <a:lnTo>
                    <a:pt x="152" y="95250"/>
                  </a:lnTo>
                  <a:lnTo>
                    <a:pt x="4876" y="104673"/>
                  </a:lnTo>
                  <a:lnTo>
                    <a:pt x="5003" y="104902"/>
                  </a:lnTo>
                  <a:lnTo>
                    <a:pt x="5676" y="105448"/>
                  </a:lnTo>
                  <a:lnTo>
                    <a:pt x="5842" y="105537"/>
                  </a:lnTo>
                  <a:lnTo>
                    <a:pt x="6007" y="105600"/>
                  </a:lnTo>
                  <a:lnTo>
                    <a:pt x="6350" y="105651"/>
                  </a:lnTo>
                  <a:lnTo>
                    <a:pt x="6604" y="105651"/>
                  </a:lnTo>
                  <a:lnTo>
                    <a:pt x="6870" y="105625"/>
                  </a:lnTo>
                  <a:lnTo>
                    <a:pt x="7048" y="105575"/>
                  </a:lnTo>
                  <a:lnTo>
                    <a:pt x="7213" y="105498"/>
                  </a:lnTo>
                  <a:lnTo>
                    <a:pt x="7366" y="105422"/>
                  </a:lnTo>
                  <a:lnTo>
                    <a:pt x="7505" y="105321"/>
                  </a:lnTo>
                  <a:lnTo>
                    <a:pt x="7645" y="105232"/>
                  </a:lnTo>
                  <a:lnTo>
                    <a:pt x="7785" y="105105"/>
                  </a:lnTo>
                  <a:lnTo>
                    <a:pt x="7899" y="104965"/>
                  </a:lnTo>
                  <a:lnTo>
                    <a:pt x="7988" y="104813"/>
                  </a:lnTo>
                  <a:lnTo>
                    <a:pt x="8153" y="104508"/>
                  </a:lnTo>
                  <a:lnTo>
                    <a:pt x="8204" y="104343"/>
                  </a:lnTo>
                  <a:lnTo>
                    <a:pt x="8267" y="104076"/>
                  </a:lnTo>
                  <a:lnTo>
                    <a:pt x="8267" y="103644"/>
                  </a:lnTo>
                  <a:lnTo>
                    <a:pt x="8229" y="103466"/>
                  </a:lnTo>
                  <a:lnTo>
                    <a:pt x="8128" y="103149"/>
                  </a:lnTo>
                  <a:lnTo>
                    <a:pt x="5054" y="97066"/>
                  </a:lnTo>
                  <a:lnTo>
                    <a:pt x="28346" y="102031"/>
                  </a:lnTo>
                  <a:lnTo>
                    <a:pt x="27038" y="108229"/>
                  </a:lnTo>
                  <a:lnTo>
                    <a:pt x="30543" y="108966"/>
                  </a:lnTo>
                  <a:lnTo>
                    <a:pt x="32219" y="101092"/>
                  </a:lnTo>
                  <a:lnTo>
                    <a:pt x="32245" y="100914"/>
                  </a:lnTo>
                  <a:lnTo>
                    <a:pt x="32283" y="100736"/>
                  </a:lnTo>
                  <a:lnTo>
                    <a:pt x="33934" y="93040"/>
                  </a:lnTo>
                  <a:lnTo>
                    <a:pt x="33972" y="92773"/>
                  </a:lnTo>
                  <a:lnTo>
                    <a:pt x="33972" y="92595"/>
                  </a:lnTo>
                  <a:close/>
                </a:path>
                <a:path w="595629" h="171450">
                  <a:moveTo>
                    <a:pt x="38582" y="70129"/>
                  </a:moveTo>
                  <a:lnTo>
                    <a:pt x="35179" y="63957"/>
                  </a:lnTo>
                  <a:lnTo>
                    <a:pt x="34988" y="63817"/>
                  </a:lnTo>
                  <a:lnTo>
                    <a:pt x="34988" y="70256"/>
                  </a:lnTo>
                  <a:lnTo>
                    <a:pt x="34988" y="70662"/>
                  </a:lnTo>
                  <a:lnTo>
                    <a:pt x="34899" y="71208"/>
                  </a:lnTo>
                  <a:lnTo>
                    <a:pt x="34874" y="71361"/>
                  </a:lnTo>
                  <a:lnTo>
                    <a:pt x="33502" y="73621"/>
                  </a:lnTo>
                  <a:lnTo>
                    <a:pt x="33350" y="73774"/>
                  </a:lnTo>
                  <a:lnTo>
                    <a:pt x="31381" y="74599"/>
                  </a:lnTo>
                  <a:lnTo>
                    <a:pt x="31254" y="74612"/>
                  </a:lnTo>
                  <a:lnTo>
                    <a:pt x="31127" y="74625"/>
                  </a:lnTo>
                  <a:lnTo>
                    <a:pt x="30911" y="74688"/>
                  </a:lnTo>
                  <a:lnTo>
                    <a:pt x="30708" y="74739"/>
                  </a:lnTo>
                  <a:lnTo>
                    <a:pt x="30048" y="74879"/>
                  </a:lnTo>
                  <a:lnTo>
                    <a:pt x="29768" y="74930"/>
                  </a:lnTo>
                  <a:lnTo>
                    <a:pt x="25476" y="69684"/>
                  </a:lnTo>
                  <a:lnTo>
                    <a:pt x="25476" y="75323"/>
                  </a:lnTo>
                  <a:lnTo>
                    <a:pt x="24244" y="75298"/>
                  </a:lnTo>
                  <a:lnTo>
                    <a:pt x="22059" y="75057"/>
                  </a:lnTo>
                  <a:lnTo>
                    <a:pt x="21107" y="74866"/>
                  </a:lnTo>
                  <a:lnTo>
                    <a:pt x="20980" y="74828"/>
                  </a:lnTo>
                  <a:lnTo>
                    <a:pt x="20853" y="74803"/>
                  </a:lnTo>
                  <a:lnTo>
                    <a:pt x="20713" y="74777"/>
                  </a:lnTo>
                  <a:lnTo>
                    <a:pt x="11861" y="70573"/>
                  </a:lnTo>
                  <a:lnTo>
                    <a:pt x="11671" y="70459"/>
                  </a:lnTo>
                  <a:lnTo>
                    <a:pt x="11518" y="70332"/>
                  </a:lnTo>
                  <a:lnTo>
                    <a:pt x="11277" y="70180"/>
                  </a:lnTo>
                  <a:lnTo>
                    <a:pt x="10960" y="69913"/>
                  </a:lnTo>
                  <a:lnTo>
                    <a:pt x="10833" y="69761"/>
                  </a:lnTo>
                  <a:lnTo>
                    <a:pt x="10680" y="69621"/>
                  </a:lnTo>
                  <a:lnTo>
                    <a:pt x="10414" y="69291"/>
                  </a:lnTo>
                  <a:lnTo>
                    <a:pt x="10299" y="69126"/>
                  </a:lnTo>
                  <a:lnTo>
                    <a:pt x="9982" y="68580"/>
                  </a:lnTo>
                  <a:lnTo>
                    <a:pt x="9931" y="68376"/>
                  </a:lnTo>
                  <a:lnTo>
                    <a:pt x="9842" y="68173"/>
                  </a:lnTo>
                  <a:lnTo>
                    <a:pt x="9728" y="67779"/>
                  </a:lnTo>
                  <a:lnTo>
                    <a:pt x="9652" y="67386"/>
                  </a:lnTo>
                  <a:lnTo>
                    <a:pt x="9613" y="66967"/>
                  </a:lnTo>
                  <a:lnTo>
                    <a:pt x="9613" y="66548"/>
                  </a:lnTo>
                  <a:lnTo>
                    <a:pt x="9715" y="65925"/>
                  </a:lnTo>
                  <a:lnTo>
                    <a:pt x="10515" y="64211"/>
                  </a:lnTo>
                  <a:lnTo>
                    <a:pt x="10642" y="64033"/>
                  </a:lnTo>
                  <a:lnTo>
                    <a:pt x="10922" y="63741"/>
                  </a:lnTo>
                  <a:lnTo>
                    <a:pt x="11252" y="63461"/>
                  </a:lnTo>
                  <a:lnTo>
                    <a:pt x="11595" y="63220"/>
                  </a:lnTo>
                  <a:lnTo>
                    <a:pt x="11772" y="63131"/>
                  </a:lnTo>
                  <a:lnTo>
                    <a:pt x="11950" y="63017"/>
                  </a:lnTo>
                  <a:lnTo>
                    <a:pt x="12344" y="62852"/>
                  </a:lnTo>
                  <a:lnTo>
                    <a:pt x="12725" y="62725"/>
                  </a:lnTo>
                  <a:lnTo>
                    <a:pt x="13208" y="62623"/>
                  </a:lnTo>
                  <a:lnTo>
                    <a:pt x="13373" y="62598"/>
                  </a:lnTo>
                  <a:lnTo>
                    <a:pt x="13512" y="62585"/>
                  </a:lnTo>
                  <a:lnTo>
                    <a:pt x="13881" y="62471"/>
                  </a:lnTo>
                  <a:lnTo>
                    <a:pt x="14554" y="62318"/>
                  </a:lnTo>
                  <a:lnTo>
                    <a:pt x="14795" y="62280"/>
                  </a:lnTo>
                  <a:lnTo>
                    <a:pt x="25476" y="75323"/>
                  </a:lnTo>
                  <a:lnTo>
                    <a:pt x="25476" y="69684"/>
                  </a:lnTo>
                  <a:lnTo>
                    <a:pt x="19113" y="61899"/>
                  </a:lnTo>
                  <a:lnTo>
                    <a:pt x="20358" y="61912"/>
                  </a:lnTo>
                  <a:lnTo>
                    <a:pt x="22542" y="62141"/>
                  </a:lnTo>
                  <a:lnTo>
                    <a:pt x="23482" y="62357"/>
                  </a:lnTo>
                  <a:lnTo>
                    <a:pt x="23622" y="62382"/>
                  </a:lnTo>
                  <a:lnTo>
                    <a:pt x="23952" y="62458"/>
                  </a:lnTo>
                  <a:lnTo>
                    <a:pt x="25996" y="63004"/>
                  </a:lnTo>
                  <a:lnTo>
                    <a:pt x="28041" y="63804"/>
                  </a:lnTo>
                  <a:lnTo>
                    <a:pt x="30022" y="64795"/>
                  </a:lnTo>
                  <a:lnTo>
                    <a:pt x="31877" y="65963"/>
                  </a:lnTo>
                  <a:lnTo>
                    <a:pt x="32689" y="66624"/>
                  </a:lnTo>
                  <a:lnTo>
                    <a:pt x="32842" y="66725"/>
                  </a:lnTo>
                  <a:lnTo>
                    <a:pt x="33096" y="66865"/>
                  </a:lnTo>
                  <a:lnTo>
                    <a:pt x="33324" y="67030"/>
                  </a:lnTo>
                  <a:lnTo>
                    <a:pt x="34683" y="68834"/>
                  </a:lnTo>
                  <a:lnTo>
                    <a:pt x="34772" y="69037"/>
                  </a:lnTo>
                  <a:lnTo>
                    <a:pt x="34886" y="69430"/>
                  </a:lnTo>
                  <a:lnTo>
                    <a:pt x="34912" y="69621"/>
                  </a:lnTo>
                  <a:lnTo>
                    <a:pt x="34963" y="69837"/>
                  </a:lnTo>
                  <a:lnTo>
                    <a:pt x="34988" y="70256"/>
                  </a:lnTo>
                  <a:lnTo>
                    <a:pt x="34988" y="63817"/>
                  </a:lnTo>
                  <a:lnTo>
                    <a:pt x="34785" y="63690"/>
                  </a:lnTo>
                  <a:lnTo>
                    <a:pt x="25908" y="59270"/>
                  </a:lnTo>
                  <a:lnTo>
                    <a:pt x="25527" y="59143"/>
                  </a:lnTo>
                  <a:lnTo>
                    <a:pt x="24701" y="58978"/>
                  </a:lnTo>
                  <a:lnTo>
                    <a:pt x="24536" y="58940"/>
                  </a:lnTo>
                  <a:lnTo>
                    <a:pt x="24358" y="58877"/>
                  </a:lnTo>
                  <a:lnTo>
                    <a:pt x="24104" y="58839"/>
                  </a:lnTo>
                  <a:lnTo>
                    <a:pt x="23126" y="58623"/>
                  </a:lnTo>
                  <a:lnTo>
                    <a:pt x="20574" y="58318"/>
                  </a:lnTo>
                  <a:lnTo>
                    <a:pt x="18034" y="58293"/>
                  </a:lnTo>
                  <a:lnTo>
                    <a:pt x="15494" y="58521"/>
                  </a:lnTo>
                  <a:lnTo>
                    <a:pt x="13843" y="58813"/>
                  </a:lnTo>
                  <a:lnTo>
                    <a:pt x="12992" y="59029"/>
                  </a:lnTo>
                  <a:lnTo>
                    <a:pt x="12534" y="59093"/>
                  </a:lnTo>
                  <a:lnTo>
                    <a:pt x="11785" y="59270"/>
                  </a:lnTo>
                  <a:lnTo>
                    <a:pt x="6324" y="64719"/>
                  </a:lnTo>
                  <a:lnTo>
                    <a:pt x="6235" y="65036"/>
                  </a:lnTo>
                  <a:lnTo>
                    <a:pt x="6197" y="65189"/>
                  </a:lnTo>
                  <a:lnTo>
                    <a:pt x="6121" y="65557"/>
                  </a:lnTo>
                  <a:lnTo>
                    <a:pt x="6045" y="66319"/>
                  </a:lnTo>
                  <a:lnTo>
                    <a:pt x="6032" y="67094"/>
                  </a:lnTo>
                  <a:lnTo>
                    <a:pt x="6096" y="67856"/>
                  </a:lnTo>
                  <a:lnTo>
                    <a:pt x="6172" y="68224"/>
                  </a:lnTo>
                  <a:lnTo>
                    <a:pt x="6235" y="68618"/>
                  </a:lnTo>
                  <a:lnTo>
                    <a:pt x="8255" y="72263"/>
                  </a:lnTo>
                  <a:lnTo>
                    <a:pt x="8521" y="72555"/>
                  </a:lnTo>
                  <a:lnTo>
                    <a:pt x="9105" y="73050"/>
                  </a:lnTo>
                  <a:lnTo>
                    <a:pt x="9652" y="73406"/>
                  </a:lnTo>
                  <a:lnTo>
                    <a:pt x="10655" y="74193"/>
                  </a:lnTo>
                  <a:lnTo>
                    <a:pt x="20231" y="78333"/>
                  </a:lnTo>
                  <a:lnTo>
                    <a:pt x="21475" y="78600"/>
                  </a:lnTo>
                  <a:lnTo>
                    <a:pt x="24015" y="78879"/>
                  </a:lnTo>
                  <a:lnTo>
                    <a:pt x="26568" y="78917"/>
                  </a:lnTo>
                  <a:lnTo>
                    <a:pt x="29108" y="78689"/>
                  </a:lnTo>
                  <a:lnTo>
                    <a:pt x="30759" y="78397"/>
                  </a:lnTo>
                  <a:lnTo>
                    <a:pt x="31521" y="78232"/>
                  </a:lnTo>
                  <a:lnTo>
                    <a:pt x="31686" y="78181"/>
                  </a:lnTo>
                  <a:lnTo>
                    <a:pt x="38277" y="72504"/>
                  </a:lnTo>
                  <a:lnTo>
                    <a:pt x="38404" y="72047"/>
                  </a:lnTo>
                  <a:lnTo>
                    <a:pt x="38417" y="71920"/>
                  </a:lnTo>
                  <a:lnTo>
                    <a:pt x="38481" y="71653"/>
                  </a:lnTo>
                  <a:lnTo>
                    <a:pt x="38557" y="70891"/>
                  </a:lnTo>
                  <a:lnTo>
                    <a:pt x="38582" y="70129"/>
                  </a:lnTo>
                  <a:close/>
                </a:path>
                <a:path w="595629" h="171450">
                  <a:moveTo>
                    <a:pt x="45834" y="36817"/>
                  </a:moveTo>
                  <a:lnTo>
                    <a:pt x="45783" y="36461"/>
                  </a:lnTo>
                  <a:lnTo>
                    <a:pt x="45745" y="36283"/>
                  </a:lnTo>
                  <a:lnTo>
                    <a:pt x="45681" y="36131"/>
                  </a:lnTo>
                  <a:lnTo>
                    <a:pt x="45593" y="35966"/>
                  </a:lnTo>
                  <a:lnTo>
                    <a:pt x="45504" y="35826"/>
                  </a:lnTo>
                  <a:lnTo>
                    <a:pt x="45389" y="35687"/>
                  </a:lnTo>
                  <a:lnTo>
                    <a:pt x="45135" y="35433"/>
                  </a:lnTo>
                  <a:lnTo>
                    <a:pt x="44996" y="35356"/>
                  </a:lnTo>
                  <a:lnTo>
                    <a:pt x="44831" y="35255"/>
                  </a:lnTo>
                  <a:lnTo>
                    <a:pt x="44678" y="35191"/>
                  </a:lnTo>
                  <a:lnTo>
                    <a:pt x="44335" y="35090"/>
                  </a:lnTo>
                  <a:lnTo>
                    <a:pt x="43802" y="35077"/>
                  </a:lnTo>
                  <a:lnTo>
                    <a:pt x="43561" y="35140"/>
                  </a:lnTo>
                  <a:lnTo>
                    <a:pt x="29781" y="39052"/>
                  </a:lnTo>
                  <a:lnTo>
                    <a:pt x="26543" y="32042"/>
                  </a:lnTo>
                  <a:lnTo>
                    <a:pt x="26365" y="31750"/>
                  </a:lnTo>
                  <a:lnTo>
                    <a:pt x="26200" y="31534"/>
                  </a:lnTo>
                  <a:lnTo>
                    <a:pt x="25920" y="31318"/>
                  </a:lnTo>
                  <a:lnTo>
                    <a:pt x="24930" y="31000"/>
                  </a:lnTo>
                  <a:lnTo>
                    <a:pt x="24485" y="31051"/>
                  </a:lnTo>
                  <a:lnTo>
                    <a:pt x="24244" y="31140"/>
                  </a:lnTo>
                  <a:lnTo>
                    <a:pt x="23850" y="31343"/>
                  </a:lnTo>
                  <a:lnTo>
                    <a:pt x="23583" y="31584"/>
                  </a:lnTo>
                  <a:lnTo>
                    <a:pt x="23368" y="31864"/>
                  </a:lnTo>
                  <a:lnTo>
                    <a:pt x="23114" y="32791"/>
                  </a:lnTo>
                  <a:lnTo>
                    <a:pt x="23164" y="33223"/>
                  </a:lnTo>
                  <a:lnTo>
                    <a:pt x="23253" y="33464"/>
                  </a:lnTo>
                  <a:lnTo>
                    <a:pt x="28625" y="45085"/>
                  </a:lnTo>
                  <a:lnTo>
                    <a:pt x="13017" y="41757"/>
                  </a:lnTo>
                  <a:lnTo>
                    <a:pt x="12268" y="45275"/>
                  </a:lnTo>
                  <a:lnTo>
                    <a:pt x="31432" y="49352"/>
                  </a:lnTo>
                  <a:lnTo>
                    <a:pt x="40957" y="51371"/>
                  </a:lnTo>
                  <a:lnTo>
                    <a:pt x="41211" y="51409"/>
                  </a:lnTo>
                  <a:lnTo>
                    <a:pt x="41389" y="51409"/>
                  </a:lnTo>
                  <a:lnTo>
                    <a:pt x="42303" y="51117"/>
                  </a:lnTo>
                  <a:lnTo>
                    <a:pt x="42570" y="50901"/>
                  </a:lnTo>
                  <a:lnTo>
                    <a:pt x="42760" y="50711"/>
                  </a:lnTo>
                  <a:lnTo>
                    <a:pt x="42849" y="50571"/>
                  </a:lnTo>
                  <a:lnTo>
                    <a:pt x="42938" y="50406"/>
                  </a:lnTo>
                  <a:lnTo>
                    <a:pt x="43014" y="50241"/>
                  </a:lnTo>
                  <a:lnTo>
                    <a:pt x="43053" y="50076"/>
                  </a:lnTo>
                  <a:lnTo>
                    <a:pt x="43103" y="49898"/>
                  </a:lnTo>
                  <a:lnTo>
                    <a:pt x="43116" y="49720"/>
                  </a:lnTo>
                  <a:lnTo>
                    <a:pt x="43129" y="49555"/>
                  </a:lnTo>
                  <a:lnTo>
                    <a:pt x="42265" y="48094"/>
                  </a:lnTo>
                  <a:lnTo>
                    <a:pt x="42113" y="48006"/>
                  </a:lnTo>
                  <a:lnTo>
                    <a:pt x="41783" y="47879"/>
                  </a:lnTo>
                  <a:lnTo>
                    <a:pt x="33007" y="46024"/>
                  </a:lnTo>
                  <a:lnTo>
                    <a:pt x="31305" y="42354"/>
                  </a:lnTo>
                  <a:lnTo>
                    <a:pt x="44538" y="38582"/>
                  </a:lnTo>
                  <a:lnTo>
                    <a:pt x="44945" y="38417"/>
                  </a:lnTo>
                  <a:lnTo>
                    <a:pt x="45161" y="38265"/>
                  </a:lnTo>
                  <a:lnTo>
                    <a:pt x="45402" y="38036"/>
                  </a:lnTo>
                  <a:lnTo>
                    <a:pt x="45567" y="37820"/>
                  </a:lnTo>
                  <a:lnTo>
                    <a:pt x="45643" y="37668"/>
                  </a:lnTo>
                  <a:lnTo>
                    <a:pt x="45758" y="37414"/>
                  </a:lnTo>
                  <a:lnTo>
                    <a:pt x="45808" y="37160"/>
                  </a:lnTo>
                  <a:lnTo>
                    <a:pt x="45821" y="36982"/>
                  </a:lnTo>
                  <a:lnTo>
                    <a:pt x="45834" y="36817"/>
                  </a:lnTo>
                  <a:close/>
                </a:path>
                <a:path w="595629" h="171450">
                  <a:moveTo>
                    <a:pt x="48272" y="25565"/>
                  </a:moveTo>
                  <a:lnTo>
                    <a:pt x="44767" y="24828"/>
                  </a:lnTo>
                  <a:lnTo>
                    <a:pt x="44742" y="25082"/>
                  </a:lnTo>
                  <a:lnTo>
                    <a:pt x="44729" y="25273"/>
                  </a:lnTo>
                  <a:lnTo>
                    <a:pt x="44742" y="25438"/>
                  </a:lnTo>
                  <a:lnTo>
                    <a:pt x="44780" y="25615"/>
                  </a:lnTo>
                  <a:lnTo>
                    <a:pt x="44818" y="25793"/>
                  </a:lnTo>
                  <a:lnTo>
                    <a:pt x="44983" y="26098"/>
                  </a:lnTo>
                  <a:lnTo>
                    <a:pt x="45059" y="26250"/>
                  </a:lnTo>
                  <a:lnTo>
                    <a:pt x="45186" y="26377"/>
                  </a:lnTo>
                  <a:lnTo>
                    <a:pt x="45300" y="26517"/>
                  </a:lnTo>
                  <a:lnTo>
                    <a:pt x="45427" y="26631"/>
                  </a:lnTo>
                  <a:lnTo>
                    <a:pt x="45580" y="26720"/>
                  </a:lnTo>
                  <a:lnTo>
                    <a:pt x="45885" y="26873"/>
                  </a:lnTo>
                  <a:lnTo>
                    <a:pt x="46062" y="26911"/>
                  </a:lnTo>
                  <a:lnTo>
                    <a:pt x="46405" y="26987"/>
                  </a:lnTo>
                  <a:lnTo>
                    <a:pt x="46583" y="26987"/>
                  </a:lnTo>
                  <a:lnTo>
                    <a:pt x="46774" y="26974"/>
                  </a:lnTo>
                  <a:lnTo>
                    <a:pt x="46939" y="26936"/>
                  </a:lnTo>
                  <a:lnTo>
                    <a:pt x="47828" y="26416"/>
                  </a:lnTo>
                  <a:lnTo>
                    <a:pt x="47955" y="26289"/>
                  </a:lnTo>
                  <a:lnTo>
                    <a:pt x="48044" y="26136"/>
                  </a:lnTo>
                  <a:lnTo>
                    <a:pt x="48133" y="25984"/>
                  </a:lnTo>
                  <a:lnTo>
                    <a:pt x="48260" y="25654"/>
                  </a:lnTo>
                  <a:close/>
                </a:path>
                <a:path w="595629" h="171450">
                  <a:moveTo>
                    <a:pt x="49326" y="20345"/>
                  </a:moveTo>
                  <a:lnTo>
                    <a:pt x="49314" y="20167"/>
                  </a:lnTo>
                  <a:lnTo>
                    <a:pt x="49276" y="20002"/>
                  </a:lnTo>
                  <a:lnTo>
                    <a:pt x="49237" y="19824"/>
                  </a:lnTo>
                  <a:lnTo>
                    <a:pt x="49161" y="19672"/>
                  </a:lnTo>
                  <a:lnTo>
                    <a:pt x="49085" y="19507"/>
                  </a:lnTo>
                  <a:lnTo>
                    <a:pt x="48996" y="19367"/>
                  </a:lnTo>
                  <a:lnTo>
                    <a:pt x="48869" y="19240"/>
                  </a:lnTo>
                  <a:lnTo>
                    <a:pt x="48755" y="19100"/>
                  </a:lnTo>
                  <a:lnTo>
                    <a:pt x="48628" y="18973"/>
                  </a:lnTo>
                  <a:lnTo>
                    <a:pt x="48475" y="18897"/>
                  </a:lnTo>
                  <a:lnTo>
                    <a:pt x="48323" y="18808"/>
                  </a:lnTo>
                  <a:lnTo>
                    <a:pt x="48158" y="18745"/>
                  </a:lnTo>
                  <a:lnTo>
                    <a:pt x="47993" y="18681"/>
                  </a:lnTo>
                  <a:lnTo>
                    <a:pt x="40030" y="16992"/>
                  </a:lnTo>
                  <a:lnTo>
                    <a:pt x="39852" y="16954"/>
                  </a:lnTo>
                  <a:lnTo>
                    <a:pt x="39687" y="16929"/>
                  </a:lnTo>
                  <a:lnTo>
                    <a:pt x="39509" y="16929"/>
                  </a:lnTo>
                  <a:lnTo>
                    <a:pt x="39331" y="16941"/>
                  </a:lnTo>
                  <a:lnTo>
                    <a:pt x="39166" y="16967"/>
                  </a:lnTo>
                  <a:lnTo>
                    <a:pt x="38989" y="17030"/>
                  </a:lnTo>
                  <a:lnTo>
                    <a:pt x="38823" y="17081"/>
                  </a:lnTo>
                  <a:lnTo>
                    <a:pt x="38671" y="17170"/>
                  </a:lnTo>
                  <a:lnTo>
                    <a:pt x="38519" y="17259"/>
                  </a:lnTo>
                  <a:lnTo>
                    <a:pt x="38379" y="17373"/>
                  </a:lnTo>
                  <a:lnTo>
                    <a:pt x="38252" y="17500"/>
                  </a:lnTo>
                  <a:lnTo>
                    <a:pt x="38138" y="17640"/>
                  </a:lnTo>
                  <a:lnTo>
                    <a:pt x="32778" y="20231"/>
                  </a:lnTo>
                  <a:lnTo>
                    <a:pt x="32042" y="20218"/>
                  </a:lnTo>
                  <a:lnTo>
                    <a:pt x="31305" y="20142"/>
                  </a:lnTo>
                  <a:lnTo>
                    <a:pt x="31102" y="20104"/>
                  </a:lnTo>
                  <a:lnTo>
                    <a:pt x="30962" y="20066"/>
                  </a:lnTo>
                  <a:lnTo>
                    <a:pt x="30721" y="20027"/>
                  </a:lnTo>
                  <a:lnTo>
                    <a:pt x="27762" y="19405"/>
                  </a:lnTo>
                  <a:lnTo>
                    <a:pt x="27508" y="19342"/>
                  </a:lnTo>
                  <a:lnTo>
                    <a:pt x="27368" y="19316"/>
                  </a:lnTo>
                  <a:lnTo>
                    <a:pt x="21437" y="11861"/>
                  </a:lnTo>
                  <a:lnTo>
                    <a:pt x="21437" y="11074"/>
                  </a:lnTo>
                  <a:lnTo>
                    <a:pt x="21526" y="10299"/>
                  </a:lnTo>
                  <a:lnTo>
                    <a:pt x="21615" y="9906"/>
                  </a:lnTo>
                  <a:lnTo>
                    <a:pt x="29133" y="3581"/>
                  </a:lnTo>
                  <a:lnTo>
                    <a:pt x="29921" y="3581"/>
                  </a:lnTo>
                  <a:lnTo>
                    <a:pt x="30695" y="3670"/>
                  </a:lnTo>
                  <a:lnTo>
                    <a:pt x="31076" y="3759"/>
                  </a:lnTo>
                  <a:lnTo>
                    <a:pt x="31203" y="3797"/>
                  </a:lnTo>
                  <a:lnTo>
                    <a:pt x="34277" y="4432"/>
                  </a:lnTo>
                  <a:lnTo>
                    <a:pt x="35026" y="927"/>
                  </a:lnTo>
                  <a:lnTo>
                    <a:pt x="31826" y="254"/>
                  </a:lnTo>
                  <a:lnTo>
                    <a:pt x="31267" y="127"/>
                  </a:lnTo>
                  <a:lnTo>
                    <a:pt x="30137" y="12"/>
                  </a:lnTo>
                  <a:lnTo>
                    <a:pt x="29006" y="0"/>
                  </a:lnTo>
                  <a:lnTo>
                    <a:pt x="27863" y="88"/>
                  </a:lnTo>
                  <a:lnTo>
                    <a:pt x="26746" y="304"/>
                  </a:lnTo>
                  <a:lnTo>
                    <a:pt x="25666" y="609"/>
                  </a:lnTo>
                  <a:lnTo>
                    <a:pt x="25146" y="838"/>
                  </a:lnTo>
                  <a:lnTo>
                    <a:pt x="24612" y="1041"/>
                  </a:lnTo>
                  <a:lnTo>
                    <a:pt x="18097" y="9156"/>
                  </a:lnTo>
                  <a:lnTo>
                    <a:pt x="17983" y="9715"/>
                  </a:lnTo>
                  <a:lnTo>
                    <a:pt x="17856" y="10858"/>
                  </a:lnTo>
                  <a:lnTo>
                    <a:pt x="17843" y="11988"/>
                  </a:lnTo>
                  <a:lnTo>
                    <a:pt x="17945" y="13119"/>
                  </a:lnTo>
                  <a:lnTo>
                    <a:pt x="27012" y="22898"/>
                  </a:lnTo>
                  <a:lnTo>
                    <a:pt x="30200" y="23571"/>
                  </a:lnTo>
                  <a:lnTo>
                    <a:pt x="30734" y="23698"/>
                  </a:lnTo>
                  <a:lnTo>
                    <a:pt x="31813" y="23799"/>
                  </a:lnTo>
                  <a:lnTo>
                    <a:pt x="32905" y="23812"/>
                  </a:lnTo>
                  <a:lnTo>
                    <a:pt x="33972" y="23723"/>
                  </a:lnTo>
                  <a:lnTo>
                    <a:pt x="40195" y="20688"/>
                  </a:lnTo>
                  <a:lnTo>
                    <a:pt x="45415" y="21805"/>
                  </a:lnTo>
                  <a:lnTo>
                    <a:pt x="44780" y="24828"/>
                  </a:lnTo>
                  <a:lnTo>
                    <a:pt x="48272" y="25565"/>
                  </a:lnTo>
                  <a:lnTo>
                    <a:pt x="49301" y="20789"/>
                  </a:lnTo>
                  <a:lnTo>
                    <a:pt x="49314" y="20535"/>
                  </a:lnTo>
                  <a:lnTo>
                    <a:pt x="49326" y="20345"/>
                  </a:lnTo>
                  <a:close/>
                </a:path>
                <a:path w="595629" h="171450">
                  <a:moveTo>
                    <a:pt x="572566" y="146850"/>
                  </a:moveTo>
                  <a:lnTo>
                    <a:pt x="568998" y="147256"/>
                  </a:lnTo>
                  <a:lnTo>
                    <a:pt x="569112" y="147688"/>
                  </a:lnTo>
                  <a:lnTo>
                    <a:pt x="569188" y="147853"/>
                  </a:lnTo>
                  <a:lnTo>
                    <a:pt x="569277" y="147993"/>
                  </a:lnTo>
                  <a:lnTo>
                    <a:pt x="569379" y="148132"/>
                  </a:lnTo>
                  <a:lnTo>
                    <a:pt x="569493" y="148259"/>
                  </a:lnTo>
                  <a:lnTo>
                    <a:pt x="570585" y="148793"/>
                  </a:lnTo>
                  <a:lnTo>
                    <a:pt x="570763" y="148805"/>
                  </a:lnTo>
                  <a:lnTo>
                    <a:pt x="570928" y="148793"/>
                  </a:lnTo>
                  <a:lnTo>
                    <a:pt x="571106" y="148780"/>
                  </a:lnTo>
                  <a:lnTo>
                    <a:pt x="572566" y="147205"/>
                  </a:lnTo>
                  <a:lnTo>
                    <a:pt x="572566" y="146850"/>
                  </a:lnTo>
                  <a:close/>
                </a:path>
                <a:path w="595629" h="171450">
                  <a:moveTo>
                    <a:pt x="595083" y="166573"/>
                  </a:moveTo>
                  <a:lnTo>
                    <a:pt x="595058" y="166395"/>
                  </a:lnTo>
                  <a:lnTo>
                    <a:pt x="594995" y="166141"/>
                  </a:lnTo>
                  <a:lnTo>
                    <a:pt x="594880" y="165900"/>
                  </a:lnTo>
                  <a:lnTo>
                    <a:pt x="594804" y="165747"/>
                  </a:lnTo>
                  <a:lnTo>
                    <a:pt x="594639" y="165544"/>
                  </a:lnTo>
                  <a:lnTo>
                    <a:pt x="594372" y="165315"/>
                  </a:lnTo>
                  <a:lnTo>
                    <a:pt x="594156" y="165163"/>
                  </a:lnTo>
                  <a:lnTo>
                    <a:pt x="585901" y="161213"/>
                  </a:lnTo>
                  <a:lnTo>
                    <a:pt x="593128" y="154520"/>
                  </a:lnTo>
                  <a:lnTo>
                    <a:pt x="593204" y="154355"/>
                  </a:lnTo>
                  <a:lnTo>
                    <a:pt x="593242" y="154190"/>
                  </a:lnTo>
                  <a:lnTo>
                    <a:pt x="593280" y="153936"/>
                  </a:lnTo>
                  <a:lnTo>
                    <a:pt x="593267" y="153670"/>
                  </a:lnTo>
                  <a:lnTo>
                    <a:pt x="593242" y="153492"/>
                  </a:lnTo>
                  <a:lnTo>
                    <a:pt x="593204" y="153314"/>
                  </a:lnTo>
                  <a:lnTo>
                    <a:pt x="593153" y="153162"/>
                  </a:lnTo>
                  <a:lnTo>
                    <a:pt x="593026" y="152920"/>
                  </a:lnTo>
                  <a:lnTo>
                    <a:pt x="592874" y="152704"/>
                  </a:lnTo>
                  <a:lnTo>
                    <a:pt x="592632" y="152450"/>
                  </a:lnTo>
                  <a:lnTo>
                    <a:pt x="592505" y="152336"/>
                  </a:lnTo>
                  <a:lnTo>
                    <a:pt x="592340" y="152234"/>
                  </a:lnTo>
                  <a:lnTo>
                    <a:pt x="592023" y="152120"/>
                  </a:lnTo>
                  <a:lnTo>
                    <a:pt x="591845" y="152069"/>
                  </a:lnTo>
                  <a:lnTo>
                    <a:pt x="591667" y="152044"/>
                  </a:lnTo>
                  <a:lnTo>
                    <a:pt x="591235" y="152044"/>
                  </a:lnTo>
                  <a:lnTo>
                    <a:pt x="590981" y="152107"/>
                  </a:lnTo>
                  <a:lnTo>
                    <a:pt x="590562" y="152273"/>
                  </a:lnTo>
                  <a:lnTo>
                    <a:pt x="590359" y="152425"/>
                  </a:lnTo>
                  <a:lnTo>
                    <a:pt x="582396" y="159524"/>
                  </a:lnTo>
                  <a:lnTo>
                    <a:pt x="572897" y="154952"/>
                  </a:lnTo>
                  <a:lnTo>
                    <a:pt x="572490" y="154800"/>
                  </a:lnTo>
                  <a:lnTo>
                    <a:pt x="572312" y="154762"/>
                  </a:lnTo>
                  <a:lnTo>
                    <a:pt x="571969" y="154762"/>
                  </a:lnTo>
                  <a:lnTo>
                    <a:pt x="571792" y="154800"/>
                  </a:lnTo>
                  <a:lnTo>
                    <a:pt x="571614" y="154838"/>
                  </a:lnTo>
                  <a:lnTo>
                    <a:pt x="570877" y="155282"/>
                  </a:lnTo>
                  <a:lnTo>
                    <a:pt x="570738" y="155422"/>
                  </a:lnTo>
                  <a:lnTo>
                    <a:pt x="570636" y="155549"/>
                  </a:lnTo>
                  <a:lnTo>
                    <a:pt x="570522" y="155778"/>
                  </a:lnTo>
                  <a:lnTo>
                    <a:pt x="570407" y="156019"/>
                  </a:lnTo>
                  <a:lnTo>
                    <a:pt x="570382" y="156197"/>
                  </a:lnTo>
                  <a:lnTo>
                    <a:pt x="570344" y="156375"/>
                  </a:lnTo>
                  <a:lnTo>
                    <a:pt x="570331" y="156540"/>
                  </a:lnTo>
                  <a:lnTo>
                    <a:pt x="570344" y="156718"/>
                  </a:lnTo>
                  <a:lnTo>
                    <a:pt x="570407" y="157060"/>
                  </a:lnTo>
                  <a:lnTo>
                    <a:pt x="570471" y="157226"/>
                  </a:lnTo>
                  <a:lnTo>
                    <a:pt x="570547" y="157391"/>
                  </a:lnTo>
                  <a:lnTo>
                    <a:pt x="570623" y="157543"/>
                  </a:lnTo>
                  <a:lnTo>
                    <a:pt x="570738" y="157695"/>
                  </a:lnTo>
                  <a:lnTo>
                    <a:pt x="570852" y="157822"/>
                  </a:lnTo>
                  <a:lnTo>
                    <a:pt x="570979" y="157924"/>
                  </a:lnTo>
                  <a:lnTo>
                    <a:pt x="571106" y="158038"/>
                  </a:lnTo>
                  <a:lnTo>
                    <a:pt x="571258" y="158127"/>
                  </a:lnTo>
                  <a:lnTo>
                    <a:pt x="579513" y="162102"/>
                  </a:lnTo>
                  <a:lnTo>
                    <a:pt x="572744" y="168135"/>
                  </a:lnTo>
                  <a:lnTo>
                    <a:pt x="572566" y="168313"/>
                  </a:lnTo>
                  <a:lnTo>
                    <a:pt x="572452" y="168452"/>
                  </a:lnTo>
                  <a:lnTo>
                    <a:pt x="572376" y="168592"/>
                  </a:lnTo>
                  <a:lnTo>
                    <a:pt x="572287" y="168770"/>
                  </a:lnTo>
                  <a:lnTo>
                    <a:pt x="572223" y="168935"/>
                  </a:lnTo>
                  <a:lnTo>
                    <a:pt x="572198" y="169100"/>
                  </a:lnTo>
                  <a:lnTo>
                    <a:pt x="572160" y="169278"/>
                  </a:lnTo>
                  <a:lnTo>
                    <a:pt x="572147" y="169456"/>
                  </a:lnTo>
                  <a:lnTo>
                    <a:pt x="572160" y="169621"/>
                  </a:lnTo>
                  <a:lnTo>
                    <a:pt x="572185" y="169799"/>
                  </a:lnTo>
                  <a:lnTo>
                    <a:pt x="572223" y="169976"/>
                  </a:lnTo>
                  <a:lnTo>
                    <a:pt x="572439" y="170459"/>
                  </a:lnTo>
                  <a:lnTo>
                    <a:pt x="572541" y="170586"/>
                  </a:lnTo>
                  <a:lnTo>
                    <a:pt x="572655" y="170713"/>
                  </a:lnTo>
                  <a:lnTo>
                    <a:pt x="572795" y="170840"/>
                  </a:lnTo>
                  <a:lnTo>
                    <a:pt x="572922" y="170954"/>
                  </a:lnTo>
                  <a:lnTo>
                    <a:pt x="573087" y="171056"/>
                  </a:lnTo>
                  <a:lnTo>
                    <a:pt x="573405" y="171170"/>
                  </a:lnTo>
                  <a:lnTo>
                    <a:pt x="573570" y="171221"/>
                  </a:lnTo>
                  <a:lnTo>
                    <a:pt x="573747" y="171246"/>
                  </a:lnTo>
                  <a:lnTo>
                    <a:pt x="574179" y="171246"/>
                  </a:lnTo>
                  <a:lnTo>
                    <a:pt x="574522" y="171157"/>
                  </a:lnTo>
                  <a:lnTo>
                    <a:pt x="574865" y="171018"/>
                  </a:lnTo>
                  <a:lnTo>
                    <a:pt x="575056" y="170878"/>
                  </a:lnTo>
                  <a:lnTo>
                    <a:pt x="583006" y="163791"/>
                  </a:lnTo>
                  <a:lnTo>
                    <a:pt x="592518" y="168363"/>
                  </a:lnTo>
                  <a:lnTo>
                    <a:pt x="592924" y="168490"/>
                  </a:lnTo>
                  <a:lnTo>
                    <a:pt x="593102" y="168529"/>
                  </a:lnTo>
                  <a:lnTo>
                    <a:pt x="593458" y="168529"/>
                  </a:lnTo>
                  <a:lnTo>
                    <a:pt x="594296" y="168224"/>
                  </a:lnTo>
                  <a:lnTo>
                    <a:pt x="594423" y="168135"/>
                  </a:lnTo>
                  <a:lnTo>
                    <a:pt x="594563" y="168021"/>
                  </a:lnTo>
                  <a:lnTo>
                    <a:pt x="594677" y="167868"/>
                  </a:lnTo>
                  <a:lnTo>
                    <a:pt x="595083" y="166916"/>
                  </a:lnTo>
                  <a:lnTo>
                    <a:pt x="595083" y="16657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175451" y="2639491"/>
              <a:ext cx="129539" cy="142875"/>
            </a:xfrm>
            <a:custGeom>
              <a:avLst/>
              <a:gdLst/>
              <a:ahLst/>
              <a:cxnLst/>
              <a:rect l="l" t="t" r="r" b="b"/>
              <a:pathLst>
                <a:path w="129539" h="142875">
                  <a:moveTo>
                    <a:pt x="22733" y="135597"/>
                  </a:moveTo>
                  <a:lnTo>
                    <a:pt x="22275" y="134493"/>
                  </a:lnTo>
                  <a:lnTo>
                    <a:pt x="21043" y="133896"/>
                  </a:lnTo>
                  <a:lnTo>
                    <a:pt x="20866" y="133883"/>
                  </a:lnTo>
                  <a:lnTo>
                    <a:pt x="20688" y="133896"/>
                  </a:lnTo>
                  <a:lnTo>
                    <a:pt x="20523" y="133934"/>
                  </a:lnTo>
                  <a:lnTo>
                    <a:pt x="20358" y="133972"/>
                  </a:lnTo>
                  <a:lnTo>
                    <a:pt x="20180" y="134048"/>
                  </a:lnTo>
                  <a:lnTo>
                    <a:pt x="20027" y="134124"/>
                  </a:lnTo>
                  <a:lnTo>
                    <a:pt x="19888" y="134213"/>
                  </a:lnTo>
                  <a:lnTo>
                    <a:pt x="19748" y="134340"/>
                  </a:lnTo>
                  <a:lnTo>
                    <a:pt x="19507" y="134581"/>
                  </a:lnTo>
                  <a:lnTo>
                    <a:pt x="19418" y="134734"/>
                  </a:lnTo>
                  <a:lnTo>
                    <a:pt x="19278" y="134975"/>
                  </a:lnTo>
                  <a:lnTo>
                    <a:pt x="19202" y="135216"/>
                  </a:lnTo>
                  <a:lnTo>
                    <a:pt x="18529" y="138341"/>
                  </a:lnTo>
                  <a:lnTo>
                    <a:pt x="13309" y="137236"/>
                  </a:lnTo>
                  <a:lnTo>
                    <a:pt x="13119" y="136728"/>
                  </a:lnTo>
                  <a:lnTo>
                    <a:pt x="12611" y="135775"/>
                  </a:lnTo>
                  <a:lnTo>
                    <a:pt x="5372" y="130530"/>
                  </a:lnTo>
                  <a:lnTo>
                    <a:pt x="2171" y="129857"/>
                  </a:lnTo>
                  <a:lnTo>
                    <a:pt x="1917" y="129819"/>
                  </a:lnTo>
                  <a:lnTo>
                    <a:pt x="1727" y="129819"/>
                  </a:lnTo>
                  <a:lnTo>
                    <a:pt x="1549" y="129832"/>
                  </a:lnTo>
                  <a:lnTo>
                    <a:pt x="1384" y="129857"/>
                  </a:lnTo>
                  <a:lnTo>
                    <a:pt x="1206" y="129921"/>
                  </a:lnTo>
                  <a:lnTo>
                    <a:pt x="1054" y="129984"/>
                  </a:lnTo>
                  <a:lnTo>
                    <a:pt x="901" y="130073"/>
                  </a:lnTo>
                  <a:lnTo>
                    <a:pt x="749" y="130149"/>
                  </a:lnTo>
                  <a:lnTo>
                    <a:pt x="622" y="130276"/>
                  </a:lnTo>
                  <a:lnTo>
                    <a:pt x="482" y="130390"/>
                  </a:lnTo>
                  <a:lnTo>
                    <a:pt x="368" y="130530"/>
                  </a:lnTo>
                  <a:lnTo>
                    <a:pt x="266" y="130657"/>
                  </a:lnTo>
                  <a:lnTo>
                    <a:pt x="152" y="130911"/>
                  </a:lnTo>
                  <a:lnTo>
                    <a:pt x="63" y="131152"/>
                  </a:lnTo>
                  <a:lnTo>
                    <a:pt x="38" y="131330"/>
                  </a:lnTo>
                  <a:lnTo>
                    <a:pt x="0" y="131508"/>
                  </a:lnTo>
                  <a:lnTo>
                    <a:pt x="0" y="131673"/>
                  </a:lnTo>
                  <a:lnTo>
                    <a:pt x="863" y="133121"/>
                  </a:lnTo>
                  <a:lnTo>
                    <a:pt x="1003" y="133223"/>
                  </a:lnTo>
                  <a:lnTo>
                    <a:pt x="1422" y="133362"/>
                  </a:lnTo>
                  <a:lnTo>
                    <a:pt x="4483" y="134010"/>
                  </a:lnTo>
                  <a:lnTo>
                    <a:pt x="4622" y="134035"/>
                  </a:lnTo>
                  <a:lnTo>
                    <a:pt x="5168" y="134162"/>
                  </a:lnTo>
                  <a:lnTo>
                    <a:pt x="10236" y="139344"/>
                  </a:lnTo>
                  <a:lnTo>
                    <a:pt x="10388" y="139661"/>
                  </a:lnTo>
                  <a:lnTo>
                    <a:pt x="10477" y="139801"/>
                  </a:lnTo>
                  <a:lnTo>
                    <a:pt x="10591" y="139941"/>
                  </a:lnTo>
                  <a:lnTo>
                    <a:pt x="10718" y="140068"/>
                  </a:lnTo>
                  <a:lnTo>
                    <a:pt x="10845" y="140182"/>
                  </a:lnTo>
                  <a:lnTo>
                    <a:pt x="10998" y="140296"/>
                  </a:lnTo>
                  <a:lnTo>
                    <a:pt x="11150" y="140373"/>
                  </a:lnTo>
                  <a:lnTo>
                    <a:pt x="11303" y="140449"/>
                  </a:lnTo>
                  <a:lnTo>
                    <a:pt x="11442" y="140474"/>
                  </a:lnTo>
                  <a:lnTo>
                    <a:pt x="11569" y="140525"/>
                  </a:lnTo>
                  <a:lnTo>
                    <a:pt x="19545" y="142214"/>
                  </a:lnTo>
                  <a:lnTo>
                    <a:pt x="19799" y="142252"/>
                  </a:lnTo>
                  <a:lnTo>
                    <a:pt x="19977" y="142252"/>
                  </a:lnTo>
                  <a:lnTo>
                    <a:pt x="20167" y="142240"/>
                  </a:lnTo>
                  <a:lnTo>
                    <a:pt x="20332" y="142201"/>
                  </a:lnTo>
                  <a:lnTo>
                    <a:pt x="20510" y="142151"/>
                  </a:lnTo>
                  <a:lnTo>
                    <a:pt x="20662" y="142087"/>
                  </a:lnTo>
                  <a:lnTo>
                    <a:pt x="20815" y="141998"/>
                  </a:lnTo>
                  <a:lnTo>
                    <a:pt x="20967" y="141922"/>
                  </a:lnTo>
                  <a:lnTo>
                    <a:pt x="21094" y="141795"/>
                  </a:lnTo>
                  <a:lnTo>
                    <a:pt x="21234" y="141681"/>
                  </a:lnTo>
                  <a:lnTo>
                    <a:pt x="21348" y="141541"/>
                  </a:lnTo>
                  <a:lnTo>
                    <a:pt x="21437" y="141414"/>
                  </a:lnTo>
                  <a:lnTo>
                    <a:pt x="21526" y="141249"/>
                  </a:lnTo>
                  <a:lnTo>
                    <a:pt x="21602" y="141084"/>
                  </a:lnTo>
                  <a:lnTo>
                    <a:pt x="21653" y="140919"/>
                  </a:lnTo>
                  <a:lnTo>
                    <a:pt x="21678" y="140741"/>
                  </a:lnTo>
                  <a:lnTo>
                    <a:pt x="21717" y="140563"/>
                  </a:lnTo>
                  <a:lnTo>
                    <a:pt x="22682" y="136055"/>
                  </a:lnTo>
                  <a:lnTo>
                    <a:pt x="20561" y="135597"/>
                  </a:lnTo>
                  <a:lnTo>
                    <a:pt x="22694" y="136042"/>
                  </a:lnTo>
                  <a:lnTo>
                    <a:pt x="22733" y="135788"/>
                  </a:lnTo>
                  <a:lnTo>
                    <a:pt x="22733" y="135597"/>
                  </a:lnTo>
                  <a:close/>
                </a:path>
                <a:path w="129539" h="142875">
                  <a:moveTo>
                    <a:pt x="45783" y="61709"/>
                  </a:moveTo>
                  <a:lnTo>
                    <a:pt x="43573" y="58889"/>
                  </a:lnTo>
                  <a:lnTo>
                    <a:pt x="43395" y="59067"/>
                  </a:lnTo>
                  <a:lnTo>
                    <a:pt x="43268" y="59194"/>
                  </a:lnTo>
                  <a:lnTo>
                    <a:pt x="43167" y="59334"/>
                  </a:lnTo>
                  <a:lnTo>
                    <a:pt x="43078" y="59499"/>
                  </a:lnTo>
                  <a:lnTo>
                    <a:pt x="42989" y="59728"/>
                  </a:lnTo>
                  <a:lnTo>
                    <a:pt x="42913" y="59994"/>
                  </a:lnTo>
                  <a:lnTo>
                    <a:pt x="42900" y="60172"/>
                  </a:lnTo>
                  <a:lnTo>
                    <a:pt x="42887" y="60350"/>
                  </a:lnTo>
                  <a:lnTo>
                    <a:pt x="42900" y="60515"/>
                  </a:lnTo>
                  <a:lnTo>
                    <a:pt x="42938" y="60693"/>
                  </a:lnTo>
                  <a:lnTo>
                    <a:pt x="43522" y="61645"/>
                  </a:lnTo>
                  <a:lnTo>
                    <a:pt x="43738" y="61810"/>
                  </a:lnTo>
                  <a:lnTo>
                    <a:pt x="43878" y="61899"/>
                  </a:lnTo>
                  <a:lnTo>
                    <a:pt x="44119" y="62001"/>
                  </a:lnTo>
                  <a:lnTo>
                    <a:pt x="44386" y="62064"/>
                  </a:lnTo>
                  <a:lnTo>
                    <a:pt x="44551" y="62090"/>
                  </a:lnTo>
                  <a:lnTo>
                    <a:pt x="44805" y="62090"/>
                  </a:lnTo>
                  <a:lnTo>
                    <a:pt x="45085" y="62052"/>
                  </a:lnTo>
                  <a:lnTo>
                    <a:pt x="45250" y="62001"/>
                  </a:lnTo>
                  <a:lnTo>
                    <a:pt x="45504" y="61899"/>
                  </a:lnTo>
                  <a:lnTo>
                    <a:pt x="45720" y="61760"/>
                  </a:lnTo>
                  <a:close/>
                </a:path>
                <a:path w="129539" h="142875">
                  <a:moveTo>
                    <a:pt x="74104" y="71729"/>
                  </a:moveTo>
                  <a:lnTo>
                    <a:pt x="64884" y="62052"/>
                  </a:lnTo>
                  <a:lnTo>
                    <a:pt x="64274" y="62052"/>
                  </a:lnTo>
                  <a:lnTo>
                    <a:pt x="64427" y="61645"/>
                  </a:lnTo>
                  <a:lnTo>
                    <a:pt x="64592" y="60833"/>
                  </a:lnTo>
                  <a:lnTo>
                    <a:pt x="64693" y="60032"/>
                  </a:lnTo>
                  <a:lnTo>
                    <a:pt x="64719" y="59207"/>
                  </a:lnTo>
                  <a:lnTo>
                    <a:pt x="64655" y="58394"/>
                  </a:lnTo>
                  <a:lnTo>
                    <a:pt x="56197" y="51104"/>
                  </a:lnTo>
                  <a:lnTo>
                    <a:pt x="55372" y="51168"/>
                  </a:lnTo>
                  <a:lnTo>
                    <a:pt x="51295" y="52870"/>
                  </a:lnTo>
                  <a:lnTo>
                    <a:pt x="43586" y="58889"/>
                  </a:lnTo>
                  <a:lnTo>
                    <a:pt x="45783" y="61709"/>
                  </a:lnTo>
                  <a:lnTo>
                    <a:pt x="53505" y="55689"/>
                  </a:lnTo>
                  <a:lnTo>
                    <a:pt x="53670" y="55549"/>
                  </a:lnTo>
                  <a:lnTo>
                    <a:pt x="56743" y="54698"/>
                  </a:lnTo>
                  <a:lnTo>
                    <a:pt x="57213" y="54749"/>
                  </a:lnTo>
                  <a:lnTo>
                    <a:pt x="61125" y="59067"/>
                  </a:lnTo>
                  <a:lnTo>
                    <a:pt x="61125" y="59766"/>
                  </a:lnTo>
                  <a:lnTo>
                    <a:pt x="59397" y="63080"/>
                  </a:lnTo>
                  <a:lnTo>
                    <a:pt x="58039" y="64147"/>
                  </a:lnTo>
                  <a:lnTo>
                    <a:pt x="54178" y="67157"/>
                  </a:lnTo>
                  <a:lnTo>
                    <a:pt x="53860" y="67462"/>
                  </a:lnTo>
                  <a:lnTo>
                    <a:pt x="53771" y="67602"/>
                  </a:lnTo>
                  <a:lnTo>
                    <a:pt x="53670" y="67767"/>
                  </a:lnTo>
                  <a:lnTo>
                    <a:pt x="53619" y="67919"/>
                  </a:lnTo>
                  <a:lnTo>
                    <a:pt x="53505" y="68262"/>
                  </a:lnTo>
                  <a:lnTo>
                    <a:pt x="53492" y="68440"/>
                  </a:lnTo>
                  <a:lnTo>
                    <a:pt x="53479" y="68618"/>
                  </a:lnTo>
                  <a:lnTo>
                    <a:pt x="53492" y="68795"/>
                  </a:lnTo>
                  <a:lnTo>
                    <a:pt x="53517" y="68973"/>
                  </a:lnTo>
                  <a:lnTo>
                    <a:pt x="53581" y="69138"/>
                  </a:lnTo>
                  <a:lnTo>
                    <a:pt x="53644" y="69291"/>
                  </a:lnTo>
                  <a:lnTo>
                    <a:pt x="53708" y="69456"/>
                  </a:lnTo>
                  <a:lnTo>
                    <a:pt x="53822" y="69596"/>
                  </a:lnTo>
                  <a:lnTo>
                    <a:pt x="53924" y="69735"/>
                  </a:lnTo>
                  <a:lnTo>
                    <a:pt x="54038" y="69875"/>
                  </a:lnTo>
                  <a:lnTo>
                    <a:pt x="54178" y="69977"/>
                  </a:lnTo>
                  <a:lnTo>
                    <a:pt x="54394" y="70116"/>
                  </a:lnTo>
                  <a:lnTo>
                    <a:pt x="54635" y="70243"/>
                  </a:lnTo>
                  <a:lnTo>
                    <a:pt x="54800" y="70294"/>
                  </a:lnTo>
                  <a:lnTo>
                    <a:pt x="54978" y="70332"/>
                  </a:lnTo>
                  <a:lnTo>
                    <a:pt x="55156" y="70358"/>
                  </a:lnTo>
                  <a:lnTo>
                    <a:pt x="55410" y="70358"/>
                  </a:lnTo>
                  <a:lnTo>
                    <a:pt x="55765" y="70281"/>
                  </a:lnTo>
                  <a:lnTo>
                    <a:pt x="56007" y="70218"/>
                  </a:lnTo>
                  <a:lnTo>
                    <a:pt x="56159" y="70116"/>
                  </a:lnTo>
                  <a:lnTo>
                    <a:pt x="56311" y="70040"/>
                  </a:lnTo>
                  <a:lnTo>
                    <a:pt x="60121" y="67056"/>
                  </a:lnTo>
                  <a:lnTo>
                    <a:pt x="60248" y="66967"/>
                  </a:lnTo>
                  <a:lnTo>
                    <a:pt x="63995" y="65608"/>
                  </a:lnTo>
                  <a:lnTo>
                    <a:pt x="64617" y="65633"/>
                  </a:lnTo>
                  <a:lnTo>
                    <a:pt x="70523" y="71805"/>
                  </a:lnTo>
                  <a:lnTo>
                    <a:pt x="70497" y="72453"/>
                  </a:lnTo>
                  <a:lnTo>
                    <a:pt x="68326" y="76796"/>
                  </a:lnTo>
                  <a:lnTo>
                    <a:pt x="68199" y="76898"/>
                  </a:lnTo>
                  <a:lnTo>
                    <a:pt x="68072" y="76987"/>
                  </a:lnTo>
                  <a:lnTo>
                    <a:pt x="61645" y="82003"/>
                  </a:lnTo>
                  <a:lnTo>
                    <a:pt x="61455" y="82181"/>
                  </a:lnTo>
                  <a:lnTo>
                    <a:pt x="61341" y="82308"/>
                  </a:lnTo>
                  <a:lnTo>
                    <a:pt x="61188" y="82537"/>
                  </a:lnTo>
                  <a:lnTo>
                    <a:pt x="61023" y="82943"/>
                  </a:lnTo>
                  <a:lnTo>
                    <a:pt x="60985" y="83121"/>
                  </a:lnTo>
                  <a:lnTo>
                    <a:pt x="60960" y="83299"/>
                  </a:lnTo>
                  <a:lnTo>
                    <a:pt x="60960" y="83642"/>
                  </a:lnTo>
                  <a:lnTo>
                    <a:pt x="61582" y="84772"/>
                  </a:lnTo>
                  <a:lnTo>
                    <a:pt x="61798" y="84924"/>
                  </a:lnTo>
                  <a:lnTo>
                    <a:pt x="61950" y="85026"/>
                  </a:lnTo>
                  <a:lnTo>
                    <a:pt x="62179" y="85115"/>
                  </a:lnTo>
                  <a:lnTo>
                    <a:pt x="62445" y="85191"/>
                  </a:lnTo>
                  <a:lnTo>
                    <a:pt x="62623" y="85217"/>
                  </a:lnTo>
                  <a:lnTo>
                    <a:pt x="62801" y="85217"/>
                  </a:lnTo>
                  <a:lnTo>
                    <a:pt x="62979" y="85204"/>
                  </a:lnTo>
                  <a:lnTo>
                    <a:pt x="63144" y="85178"/>
                  </a:lnTo>
                  <a:lnTo>
                    <a:pt x="63322" y="85115"/>
                  </a:lnTo>
                  <a:lnTo>
                    <a:pt x="63487" y="85077"/>
                  </a:lnTo>
                  <a:lnTo>
                    <a:pt x="63639" y="84988"/>
                  </a:lnTo>
                  <a:lnTo>
                    <a:pt x="63792" y="84899"/>
                  </a:lnTo>
                  <a:lnTo>
                    <a:pt x="70053" y="79971"/>
                  </a:lnTo>
                  <a:lnTo>
                    <a:pt x="70205" y="79870"/>
                  </a:lnTo>
                  <a:lnTo>
                    <a:pt x="70650" y="79514"/>
                  </a:lnTo>
                  <a:lnTo>
                    <a:pt x="74079" y="72694"/>
                  </a:lnTo>
                  <a:lnTo>
                    <a:pt x="74104" y="71729"/>
                  </a:lnTo>
                  <a:close/>
                </a:path>
                <a:path w="129539" h="142875">
                  <a:moveTo>
                    <a:pt x="93624" y="22059"/>
                  </a:moveTo>
                  <a:lnTo>
                    <a:pt x="93459" y="21869"/>
                  </a:lnTo>
                  <a:lnTo>
                    <a:pt x="93179" y="21653"/>
                  </a:lnTo>
                  <a:lnTo>
                    <a:pt x="93014" y="21564"/>
                  </a:lnTo>
                  <a:lnTo>
                    <a:pt x="92862" y="21501"/>
                  </a:lnTo>
                  <a:lnTo>
                    <a:pt x="92697" y="21437"/>
                  </a:lnTo>
                  <a:lnTo>
                    <a:pt x="92532" y="21399"/>
                  </a:lnTo>
                  <a:lnTo>
                    <a:pt x="92354" y="21374"/>
                  </a:lnTo>
                  <a:lnTo>
                    <a:pt x="92087" y="21374"/>
                  </a:lnTo>
                  <a:lnTo>
                    <a:pt x="91821" y="21424"/>
                  </a:lnTo>
                  <a:lnTo>
                    <a:pt x="91643" y="21475"/>
                  </a:lnTo>
                  <a:lnTo>
                    <a:pt x="90868" y="22009"/>
                  </a:lnTo>
                  <a:lnTo>
                    <a:pt x="90652" y="22288"/>
                  </a:lnTo>
                  <a:lnTo>
                    <a:pt x="90538" y="22529"/>
                  </a:lnTo>
                  <a:lnTo>
                    <a:pt x="90487" y="22694"/>
                  </a:lnTo>
                  <a:lnTo>
                    <a:pt x="90462" y="22860"/>
                  </a:lnTo>
                  <a:lnTo>
                    <a:pt x="90424" y="23037"/>
                  </a:lnTo>
                  <a:lnTo>
                    <a:pt x="90424" y="23304"/>
                  </a:lnTo>
                  <a:lnTo>
                    <a:pt x="90474" y="23571"/>
                  </a:lnTo>
                  <a:lnTo>
                    <a:pt x="90563" y="23901"/>
                  </a:lnTo>
                  <a:lnTo>
                    <a:pt x="90652" y="24053"/>
                  </a:lnTo>
                  <a:lnTo>
                    <a:pt x="90741" y="24206"/>
                  </a:lnTo>
                  <a:lnTo>
                    <a:pt x="93624" y="22059"/>
                  </a:lnTo>
                  <a:close/>
                </a:path>
                <a:path w="129539" h="142875">
                  <a:moveTo>
                    <a:pt x="96634" y="55219"/>
                  </a:moveTo>
                  <a:lnTo>
                    <a:pt x="96583" y="54444"/>
                  </a:lnTo>
                  <a:lnTo>
                    <a:pt x="96443" y="53695"/>
                  </a:lnTo>
                  <a:lnTo>
                    <a:pt x="96266" y="53073"/>
                  </a:lnTo>
                  <a:lnTo>
                    <a:pt x="96227" y="52946"/>
                  </a:lnTo>
                  <a:lnTo>
                    <a:pt x="95999" y="51816"/>
                  </a:lnTo>
                  <a:lnTo>
                    <a:pt x="95211" y="49377"/>
                  </a:lnTo>
                  <a:lnTo>
                    <a:pt x="94221" y="47040"/>
                  </a:lnTo>
                  <a:lnTo>
                    <a:pt x="92989" y="44805"/>
                  </a:lnTo>
                  <a:lnTo>
                    <a:pt x="92265" y="43751"/>
                  </a:lnTo>
                  <a:lnTo>
                    <a:pt x="92024" y="43446"/>
                  </a:lnTo>
                  <a:lnTo>
                    <a:pt x="91567" y="42786"/>
                  </a:lnTo>
                  <a:lnTo>
                    <a:pt x="91325" y="42481"/>
                  </a:lnTo>
                  <a:lnTo>
                    <a:pt x="88506" y="44691"/>
                  </a:lnTo>
                  <a:lnTo>
                    <a:pt x="92722" y="53682"/>
                  </a:lnTo>
                  <a:lnTo>
                    <a:pt x="92773" y="53936"/>
                  </a:lnTo>
                  <a:lnTo>
                    <a:pt x="92824" y="54102"/>
                  </a:lnTo>
                  <a:lnTo>
                    <a:pt x="93014" y="54889"/>
                  </a:lnTo>
                  <a:lnTo>
                    <a:pt x="93052" y="55308"/>
                  </a:lnTo>
                  <a:lnTo>
                    <a:pt x="93040" y="55727"/>
                  </a:lnTo>
                  <a:lnTo>
                    <a:pt x="91490" y="58686"/>
                  </a:lnTo>
                  <a:lnTo>
                    <a:pt x="91249" y="58877"/>
                  </a:lnTo>
                  <a:lnTo>
                    <a:pt x="91033" y="59029"/>
                  </a:lnTo>
                  <a:lnTo>
                    <a:pt x="90665" y="59232"/>
                  </a:lnTo>
                  <a:lnTo>
                    <a:pt x="90474" y="59296"/>
                  </a:lnTo>
                  <a:lnTo>
                    <a:pt x="90284" y="59397"/>
                  </a:lnTo>
                  <a:lnTo>
                    <a:pt x="89890" y="59512"/>
                  </a:lnTo>
                  <a:lnTo>
                    <a:pt x="89484" y="59601"/>
                  </a:lnTo>
                  <a:lnTo>
                    <a:pt x="89065" y="59639"/>
                  </a:lnTo>
                  <a:lnTo>
                    <a:pt x="88646" y="59651"/>
                  </a:lnTo>
                  <a:lnTo>
                    <a:pt x="88226" y="59613"/>
                  </a:lnTo>
                  <a:lnTo>
                    <a:pt x="86537" y="59004"/>
                  </a:lnTo>
                  <a:lnTo>
                    <a:pt x="86385" y="58889"/>
                  </a:lnTo>
                  <a:lnTo>
                    <a:pt x="86194" y="58801"/>
                  </a:lnTo>
                  <a:lnTo>
                    <a:pt x="85394" y="58394"/>
                  </a:lnTo>
                  <a:lnTo>
                    <a:pt x="85178" y="58280"/>
                  </a:lnTo>
                  <a:lnTo>
                    <a:pt x="85356" y="41440"/>
                  </a:lnTo>
                  <a:lnTo>
                    <a:pt x="86283" y="42240"/>
                  </a:lnTo>
                  <a:lnTo>
                    <a:pt x="87807" y="43827"/>
                  </a:lnTo>
                  <a:lnTo>
                    <a:pt x="88417" y="44602"/>
                  </a:lnTo>
                  <a:lnTo>
                    <a:pt x="91313" y="42481"/>
                  </a:lnTo>
                  <a:lnTo>
                    <a:pt x="90525" y="41478"/>
                  </a:lnTo>
                  <a:lnTo>
                    <a:pt x="82448" y="35255"/>
                  </a:lnTo>
                  <a:lnTo>
                    <a:pt x="82321" y="35179"/>
                  </a:lnTo>
                  <a:lnTo>
                    <a:pt x="82169" y="35090"/>
                  </a:lnTo>
                  <a:lnTo>
                    <a:pt x="81813" y="34886"/>
                  </a:lnTo>
                  <a:lnTo>
                    <a:pt x="81813" y="38976"/>
                  </a:lnTo>
                  <a:lnTo>
                    <a:pt x="81610" y="55803"/>
                  </a:lnTo>
                  <a:lnTo>
                    <a:pt x="80670" y="54978"/>
                  </a:lnTo>
                  <a:lnTo>
                    <a:pt x="79146" y="53390"/>
                  </a:lnTo>
                  <a:lnTo>
                    <a:pt x="78549" y="52641"/>
                  </a:lnTo>
                  <a:lnTo>
                    <a:pt x="78473" y="52514"/>
                  </a:lnTo>
                  <a:lnTo>
                    <a:pt x="74218" y="43395"/>
                  </a:lnTo>
                  <a:lnTo>
                    <a:pt x="74193" y="43268"/>
                  </a:lnTo>
                  <a:lnTo>
                    <a:pt x="74129" y="43065"/>
                  </a:lnTo>
                  <a:lnTo>
                    <a:pt x="74028" y="42735"/>
                  </a:lnTo>
                  <a:lnTo>
                    <a:pt x="73952" y="42316"/>
                  </a:lnTo>
                  <a:lnTo>
                    <a:pt x="73926" y="41490"/>
                  </a:lnTo>
                  <a:lnTo>
                    <a:pt x="74066" y="40665"/>
                  </a:lnTo>
                  <a:lnTo>
                    <a:pt x="75488" y="38519"/>
                  </a:lnTo>
                  <a:lnTo>
                    <a:pt x="75946" y="38176"/>
                  </a:lnTo>
                  <a:lnTo>
                    <a:pt x="76314" y="37985"/>
                  </a:lnTo>
                  <a:lnTo>
                    <a:pt x="76504" y="37909"/>
                  </a:lnTo>
                  <a:lnTo>
                    <a:pt x="76695" y="37807"/>
                  </a:lnTo>
                  <a:lnTo>
                    <a:pt x="77089" y="37693"/>
                  </a:lnTo>
                  <a:lnTo>
                    <a:pt x="77914" y="37566"/>
                  </a:lnTo>
                  <a:lnTo>
                    <a:pt x="78320" y="37553"/>
                  </a:lnTo>
                  <a:lnTo>
                    <a:pt x="79159" y="37668"/>
                  </a:lnTo>
                  <a:lnTo>
                    <a:pt x="79552" y="37795"/>
                  </a:lnTo>
                  <a:lnTo>
                    <a:pt x="79933" y="37947"/>
                  </a:lnTo>
                  <a:lnTo>
                    <a:pt x="80302" y="38138"/>
                  </a:lnTo>
                  <a:lnTo>
                    <a:pt x="80429" y="38227"/>
                  </a:lnTo>
                  <a:lnTo>
                    <a:pt x="80581" y="38315"/>
                  </a:lnTo>
                  <a:lnTo>
                    <a:pt x="81584" y="38823"/>
                  </a:lnTo>
                  <a:lnTo>
                    <a:pt x="81813" y="38976"/>
                  </a:lnTo>
                  <a:lnTo>
                    <a:pt x="81813" y="34886"/>
                  </a:lnTo>
                  <a:lnTo>
                    <a:pt x="78460" y="33972"/>
                  </a:lnTo>
                  <a:lnTo>
                    <a:pt x="77698" y="33985"/>
                  </a:lnTo>
                  <a:lnTo>
                    <a:pt x="73494" y="35534"/>
                  </a:lnTo>
                  <a:lnTo>
                    <a:pt x="73355" y="35636"/>
                  </a:lnTo>
                  <a:lnTo>
                    <a:pt x="73050" y="35877"/>
                  </a:lnTo>
                  <a:lnTo>
                    <a:pt x="72491" y="36398"/>
                  </a:lnTo>
                  <a:lnTo>
                    <a:pt x="70332" y="41986"/>
                  </a:lnTo>
                  <a:lnTo>
                    <a:pt x="70396" y="42760"/>
                  </a:lnTo>
                  <a:lnTo>
                    <a:pt x="70523" y="43510"/>
                  </a:lnTo>
                  <a:lnTo>
                    <a:pt x="70726" y="44234"/>
                  </a:lnTo>
                  <a:lnTo>
                    <a:pt x="84658" y="62064"/>
                  </a:lnTo>
                  <a:lnTo>
                    <a:pt x="84848" y="62179"/>
                  </a:lnTo>
                  <a:lnTo>
                    <a:pt x="85547" y="62534"/>
                  </a:lnTo>
                  <a:lnTo>
                    <a:pt x="85890" y="62661"/>
                  </a:lnTo>
                  <a:lnTo>
                    <a:pt x="86245" y="62814"/>
                  </a:lnTo>
                  <a:lnTo>
                    <a:pt x="86995" y="63030"/>
                  </a:lnTo>
                  <a:lnTo>
                    <a:pt x="87744" y="63169"/>
                  </a:lnTo>
                  <a:lnTo>
                    <a:pt x="88519" y="63233"/>
                  </a:lnTo>
                  <a:lnTo>
                    <a:pt x="89281" y="63220"/>
                  </a:lnTo>
                  <a:lnTo>
                    <a:pt x="93624" y="61569"/>
                  </a:lnTo>
                  <a:lnTo>
                    <a:pt x="93929" y="61341"/>
                  </a:lnTo>
                  <a:lnTo>
                    <a:pt x="94488" y="60794"/>
                  </a:lnTo>
                  <a:lnTo>
                    <a:pt x="94716" y="60515"/>
                  </a:lnTo>
                  <a:lnTo>
                    <a:pt x="94983" y="60223"/>
                  </a:lnTo>
                  <a:lnTo>
                    <a:pt x="96608" y="55994"/>
                  </a:lnTo>
                  <a:lnTo>
                    <a:pt x="96634" y="55219"/>
                  </a:lnTo>
                  <a:close/>
                </a:path>
                <a:path w="129539" h="142875">
                  <a:moveTo>
                    <a:pt x="121386" y="1739"/>
                  </a:moveTo>
                  <a:lnTo>
                    <a:pt x="121373" y="1562"/>
                  </a:lnTo>
                  <a:lnTo>
                    <a:pt x="121335" y="1384"/>
                  </a:lnTo>
                  <a:lnTo>
                    <a:pt x="121285" y="1219"/>
                  </a:lnTo>
                  <a:lnTo>
                    <a:pt x="121234" y="1066"/>
                  </a:lnTo>
                  <a:lnTo>
                    <a:pt x="121158" y="901"/>
                  </a:lnTo>
                  <a:lnTo>
                    <a:pt x="121005" y="685"/>
                  </a:lnTo>
                  <a:lnTo>
                    <a:pt x="120827" y="482"/>
                  </a:lnTo>
                  <a:lnTo>
                    <a:pt x="120700" y="381"/>
                  </a:lnTo>
                  <a:lnTo>
                    <a:pt x="120548" y="279"/>
                  </a:lnTo>
                  <a:lnTo>
                    <a:pt x="120396" y="177"/>
                  </a:lnTo>
                  <a:lnTo>
                    <a:pt x="120167" y="88"/>
                  </a:lnTo>
                  <a:lnTo>
                    <a:pt x="119900" y="12"/>
                  </a:lnTo>
                  <a:lnTo>
                    <a:pt x="119722" y="0"/>
                  </a:lnTo>
                  <a:lnTo>
                    <a:pt x="119456" y="0"/>
                  </a:lnTo>
                  <a:lnTo>
                    <a:pt x="119202" y="50"/>
                  </a:lnTo>
                  <a:lnTo>
                    <a:pt x="118859" y="139"/>
                  </a:lnTo>
                  <a:lnTo>
                    <a:pt x="118706" y="241"/>
                  </a:lnTo>
                  <a:lnTo>
                    <a:pt x="118554" y="317"/>
                  </a:lnTo>
                  <a:lnTo>
                    <a:pt x="120688" y="3187"/>
                  </a:lnTo>
                  <a:lnTo>
                    <a:pt x="120942" y="2959"/>
                  </a:lnTo>
                  <a:lnTo>
                    <a:pt x="121107" y="2755"/>
                  </a:lnTo>
                  <a:lnTo>
                    <a:pt x="121196" y="2590"/>
                  </a:lnTo>
                  <a:lnTo>
                    <a:pt x="121285" y="2349"/>
                  </a:lnTo>
                  <a:lnTo>
                    <a:pt x="121361" y="2095"/>
                  </a:lnTo>
                  <a:lnTo>
                    <a:pt x="121386" y="1917"/>
                  </a:lnTo>
                  <a:lnTo>
                    <a:pt x="121386" y="1739"/>
                  </a:lnTo>
                  <a:close/>
                </a:path>
                <a:path w="129539" h="142875">
                  <a:moveTo>
                    <a:pt x="122351" y="38227"/>
                  </a:moveTo>
                  <a:lnTo>
                    <a:pt x="122021" y="37249"/>
                  </a:lnTo>
                  <a:lnTo>
                    <a:pt x="121920" y="37096"/>
                  </a:lnTo>
                  <a:lnTo>
                    <a:pt x="121793" y="36969"/>
                  </a:lnTo>
                  <a:lnTo>
                    <a:pt x="121653" y="36868"/>
                  </a:lnTo>
                  <a:lnTo>
                    <a:pt x="121526" y="36741"/>
                  </a:lnTo>
                  <a:lnTo>
                    <a:pt x="121373" y="36664"/>
                  </a:lnTo>
                  <a:lnTo>
                    <a:pt x="108191" y="30797"/>
                  </a:lnTo>
                  <a:lnTo>
                    <a:pt x="110210" y="23329"/>
                  </a:lnTo>
                  <a:lnTo>
                    <a:pt x="110286" y="23063"/>
                  </a:lnTo>
                  <a:lnTo>
                    <a:pt x="110299" y="22885"/>
                  </a:lnTo>
                  <a:lnTo>
                    <a:pt x="110286" y="22707"/>
                  </a:lnTo>
                  <a:lnTo>
                    <a:pt x="110274" y="22542"/>
                  </a:lnTo>
                  <a:lnTo>
                    <a:pt x="110172" y="22199"/>
                  </a:lnTo>
                  <a:lnTo>
                    <a:pt x="110096" y="22047"/>
                  </a:lnTo>
                  <a:lnTo>
                    <a:pt x="110020" y="21894"/>
                  </a:lnTo>
                  <a:lnTo>
                    <a:pt x="109905" y="21755"/>
                  </a:lnTo>
                  <a:lnTo>
                    <a:pt x="109677" y="21488"/>
                  </a:lnTo>
                  <a:lnTo>
                    <a:pt x="109524" y="21386"/>
                  </a:lnTo>
                  <a:lnTo>
                    <a:pt x="109308" y="21247"/>
                  </a:lnTo>
                  <a:lnTo>
                    <a:pt x="108889" y="21107"/>
                  </a:lnTo>
                  <a:lnTo>
                    <a:pt x="108712" y="21069"/>
                  </a:lnTo>
                  <a:lnTo>
                    <a:pt x="108280" y="21069"/>
                  </a:lnTo>
                  <a:lnTo>
                    <a:pt x="108013" y="21132"/>
                  </a:lnTo>
                  <a:lnTo>
                    <a:pt x="107861" y="21183"/>
                  </a:lnTo>
                  <a:lnTo>
                    <a:pt x="107607" y="21297"/>
                  </a:lnTo>
                  <a:lnTo>
                    <a:pt x="107391" y="21450"/>
                  </a:lnTo>
                  <a:lnTo>
                    <a:pt x="107137" y="21691"/>
                  </a:lnTo>
                  <a:lnTo>
                    <a:pt x="107035" y="21831"/>
                  </a:lnTo>
                  <a:lnTo>
                    <a:pt x="106895" y="22072"/>
                  </a:lnTo>
                  <a:lnTo>
                    <a:pt x="106807" y="22301"/>
                  </a:lnTo>
                  <a:lnTo>
                    <a:pt x="103454" y="34671"/>
                  </a:lnTo>
                  <a:lnTo>
                    <a:pt x="93624" y="22072"/>
                  </a:lnTo>
                  <a:lnTo>
                    <a:pt x="90805" y="24282"/>
                  </a:lnTo>
                  <a:lnTo>
                    <a:pt x="108851" y="47396"/>
                  </a:lnTo>
                  <a:lnTo>
                    <a:pt x="109016" y="47586"/>
                  </a:lnTo>
                  <a:lnTo>
                    <a:pt x="109169" y="47701"/>
                  </a:lnTo>
                  <a:lnTo>
                    <a:pt x="109385" y="47853"/>
                  </a:lnTo>
                  <a:lnTo>
                    <a:pt x="109702" y="47980"/>
                  </a:lnTo>
                  <a:lnTo>
                    <a:pt x="109956" y="48056"/>
                  </a:lnTo>
                  <a:lnTo>
                    <a:pt x="110134" y="48082"/>
                  </a:lnTo>
                  <a:lnTo>
                    <a:pt x="110401" y="48082"/>
                  </a:lnTo>
                  <a:lnTo>
                    <a:pt x="110667" y="48044"/>
                  </a:lnTo>
                  <a:lnTo>
                    <a:pt x="110845" y="47993"/>
                  </a:lnTo>
                  <a:lnTo>
                    <a:pt x="110998" y="47929"/>
                  </a:lnTo>
                  <a:lnTo>
                    <a:pt x="111163" y="47853"/>
                  </a:lnTo>
                  <a:lnTo>
                    <a:pt x="111379" y="47701"/>
                  </a:lnTo>
                  <a:lnTo>
                    <a:pt x="111569" y="47536"/>
                  </a:lnTo>
                  <a:lnTo>
                    <a:pt x="111683" y="47396"/>
                  </a:lnTo>
                  <a:lnTo>
                    <a:pt x="111785" y="47244"/>
                  </a:lnTo>
                  <a:lnTo>
                    <a:pt x="112039" y="46520"/>
                  </a:lnTo>
                  <a:lnTo>
                    <a:pt x="112064" y="46240"/>
                  </a:lnTo>
                  <a:lnTo>
                    <a:pt x="112052" y="46075"/>
                  </a:lnTo>
                  <a:lnTo>
                    <a:pt x="112014" y="45897"/>
                  </a:lnTo>
                  <a:lnTo>
                    <a:pt x="111925" y="45554"/>
                  </a:lnTo>
                  <a:lnTo>
                    <a:pt x="111836" y="45402"/>
                  </a:lnTo>
                  <a:lnTo>
                    <a:pt x="111747" y="45262"/>
                  </a:lnTo>
                  <a:lnTo>
                    <a:pt x="106210" y="38188"/>
                  </a:lnTo>
                  <a:lnTo>
                    <a:pt x="107251" y="34290"/>
                  </a:lnTo>
                  <a:lnTo>
                    <a:pt x="119811" y="39903"/>
                  </a:lnTo>
                  <a:lnTo>
                    <a:pt x="120065" y="39992"/>
                  </a:lnTo>
                  <a:lnTo>
                    <a:pt x="120230" y="40043"/>
                  </a:lnTo>
                  <a:lnTo>
                    <a:pt x="120408" y="40055"/>
                  </a:lnTo>
                  <a:lnTo>
                    <a:pt x="120586" y="40068"/>
                  </a:lnTo>
                  <a:lnTo>
                    <a:pt x="121272" y="39903"/>
                  </a:lnTo>
                  <a:lnTo>
                    <a:pt x="121424" y="39839"/>
                  </a:lnTo>
                  <a:lnTo>
                    <a:pt x="121564" y="39725"/>
                  </a:lnTo>
                  <a:lnTo>
                    <a:pt x="121716" y="39624"/>
                  </a:lnTo>
                  <a:lnTo>
                    <a:pt x="122262" y="38747"/>
                  </a:lnTo>
                  <a:lnTo>
                    <a:pt x="122339" y="38404"/>
                  </a:lnTo>
                  <a:lnTo>
                    <a:pt x="122351" y="38227"/>
                  </a:lnTo>
                  <a:close/>
                </a:path>
                <a:path w="129539" h="142875">
                  <a:moveTo>
                    <a:pt x="129082" y="23253"/>
                  </a:moveTo>
                  <a:lnTo>
                    <a:pt x="128473" y="19723"/>
                  </a:lnTo>
                  <a:lnTo>
                    <a:pt x="127927" y="19799"/>
                  </a:lnTo>
                  <a:lnTo>
                    <a:pt x="127381" y="19837"/>
                  </a:lnTo>
                  <a:lnTo>
                    <a:pt x="123532" y="18859"/>
                  </a:lnTo>
                  <a:lnTo>
                    <a:pt x="123190" y="18681"/>
                  </a:lnTo>
                  <a:lnTo>
                    <a:pt x="122605" y="18275"/>
                  </a:lnTo>
                  <a:lnTo>
                    <a:pt x="122059" y="17780"/>
                  </a:lnTo>
                  <a:lnTo>
                    <a:pt x="121551" y="17246"/>
                  </a:lnTo>
                  <a:lnTo>
                    <a:pt x="121323" y="16992"/>
                  </a:lnTo>
                  <a:lnTo>
                    <a:pt x="119380" y="14503"/>
                  </a:lnTo>
                  <a:lnTo>
                    <a:pt x="117614" y="9677"/>
                  </a:lnTo>
                  <a:lnTo>
                    <a:pt x="117627" y="8902"/>
                  </a:lnTo>
                  <a:lnTo>
                    <a:pt x="120688" y="3187"/>
                  </a:lnTo>
                  <a:lnTo>
                    <a:pt x="118478" y="368"/>
                  </a:lnTo>
                  <a:lnTo>
                    <a:pt x="114033" y="9779"/>
                  </a:lnTo>
                  <a:lnTo>
                    <a:pt x="114109" y="10896"/>
                  </a:lnTo>
                  <a:lnTo>
                    <a:pt x="114312" y="12026"/>
                  </a:lnTo>
                  <a:lnTo>
                    <a:pt x="114604" y="13119"/>
                  </a:lnTo>
                  <a:lnTo>
                    <a:pt x="115011" y="14185"/>
                  </a:lnTo>
                  <a:lnTo>
                    <a:pt x="115290" y="14693"/>
                  </a:lnTo>
                  <a:lnTo>
                    <a:pt x="115531" y="15201"/>
                  </a:lnTo>
                  <a:lnTo>
                    <a:pt x="116141" y="16167"/>
                  </a:lnTo>
                  <a:lnTo>
                    <a:pt x="116420" y="16535"/>
                  </a:lnTo>
                  <a:lnTo>
                    <a:pt x="118427" y="19113"/>
                  </a:lnTo>
                  <a:lnTo>
                    <a:pt x="127457" y="23431"/>
                  </a:lnTo>
                  <a:lnTo>
                    <a:pt x="127990" y="23393"/>
                  </a:lnTo>
                  <a:lnTo>
                    <a:pt x="128828" y="23304"/>
                  </a:lnTo>
                  <a:lnTo>
                    <a:pt x="129082" y="2325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293244" y="2612136"/>
              <a:ext cx="137795" cy="60325"/>
            </a:xfrm>
            <a:custGeom>
              <a:avLst/>
              <a:gdLst/>
              <a:ahLst/>
              <a:cxnLst/>
              <a:rect l="l" t="t" r="r" b="b"/>
              <a:pathLst>
                <a:path w="137795" h="60325">
                  <a:moveTo>
                    <a:pt x="3530" y="44335"/>
                  </a:moveTo>
                  <a:lnTo>
                    <a:pt x="3365" y="44145"/>
                  </a:lnTo>
                  <a:lnTo>
                    <a:pt x="3225" y="44018"/>
                  </a:lnTo>
                  <a:lnTo>
                    <a:pt x="3073" y="43929"/>
                  </a:lnTo>
                  <a:lnTo>
                    <a:pt x="2908" y="43827"/>
                  </a:lnTo>
                  <a:lnTo>
                    <a:pt x="2755" y="43776"/>
                  </a:lnTo>
                  <a:lnTo>
                    <a:pt x="2425" y="43662"/>
                  </a:lnTo>
                  <a:lnTo>
                    <a:pt x="2247" y="43649"/>
                  </a:lnTo>
                  <a:lnTo>
                    <a:pt x="2070" y="43637"/>
                  </a:lnTo>
                  <a:lnTo>
                    <a:pt x="1905" y="43649"/>
                  </a:lnTo>
                  <a:lnTo>
                    <a:pt x="1727" y="43688"/>
                  </a:lnTo>
                  <a:lnTo>
                    <a:pt x="1549" y="43738"/>
                  </a:lnTo>
                  <a:lnTo>
                    <a:pt x="1397" y="43802"/>
                  </a:lnTo>
                  <a:lnTo>
                    <a:pt x="1016" y="44018"/>
                  </a:lnTo>
                  <a:lnTo>
                    <a:pt x="812" y="44196"/>
                  </a:lnTo>
                  <a:lnTo>
                    <a:pt x="698" y="44335"/>
                  </a:lnTo>
                  <a:lnTo>
                    <a:pt x="609" y="44488"/>
                  </a:lnTo>
                  <a:lnTo>
                    <a:pt x="330" y="45313"/>
                  </a:lnTo>
                  <a:lnTo>
                    <a:pt x="330" y="45567"/>
                  </a:lnTo>
                  <a:lnTo>
                    <a:pt x="381" y="45834"/>
                  </a:lnTo>
                  <a:lnTo>
                    <a:pt x="469" y="46164"/>
                  </a:lnTo>
                  <a:lnTo>
                    <a:pt x="647" y="46469"/>
                  </a:lnTo>
                  <a:lnTo>
                    <a:pt x="3530" y="44335"/>
                  </a:lnTo>
                  <a:close/>
                </a:path>
                <a:path w="137795" h="60325">
                  <a:moveTo>
                    <a:pt x="17792" y="55041"/>
                  </a:moveTo>
                  <a:lnTo>
                    <a:pt x="17754" y="54864"/>
                  </a:lnTo>
                  <a:lnTo>
                    <a:pt x="17703" y="54698"/>
                  </a:lnTo>
                  <a:lnTo>
                    <a:pt x="17665" y="54533"/>
                  </a:lnTo>
                  <a:lnTo>
                    <a:pt x="17564" y="54381"/>
                  </a:lnTo>
                  <a:lnTo>
                    <a:pt x="17487" y="54229"/>
                  </a:lnTo>
                  <a:lnTo>
                    <a:pt x="17360" y="54102"/>
                  </a:lnTo>
                  <a:lnTo>
                    <a:pt x="17233" y="53962"/>
                  </a:lnTo>
                  <a:lnTo>
                    <a:pt x="12496" y="47879"/>
                  </a:lnTo>
                  <a:lnTo>
                    <a:pt x="12395" y="47739"/>
                  </a:lnTo>
                  <a:lnTo>
                    <a:pt x="12280" y="47612"/>
                  </a:lnTo>
                  <a:lnTo>
                    <a:pt x="12153" y="47485"/>
                  </a:lnTo>
                  <a:lnTo>
                    <a:pt x="11912" y="47320"/>
                  </a:lnTo>
                  <a:lnTo>
                    <a:pt x="11785" y="47244"/>
                  </a:lnTo>
                  <a:lnTo>
                    <a:pt x="11544" y="47142"/>
                  </a:lnTo>
                  <a:lnTo>
                    <a:pt x="11379" y="47091"/>
                  </a:lnTo>
                  <a:lnTo>
                    <a:pt x="11214" y="47053"/>
                  </a:lnTo>
                  <a:lnTo>
                    <a:pt x="10934" y="47053"/>
                  </a:lnTo>
                  <a:lnTo>
                    <a:pt x="10769" y="47053"/>
                  </a:lnTo>
                  <a:lnTo>
                    <a:pt x="9639" y="47675"/>
                  </a:lnTo>
                  <a:lnTo>
                    <a:pt x="9474" y="47891"/>
                  </a:lnTo>
                  <a:lnTo>
                    <a:pt x="9372" y="48044"/>
                  </a:lnTo>
                  <a:lnTo>
                    <a:pt x="9296" y="48272"/>
                  </a:lnTo>
                  <a:lnTo>
                    <a:pt x="9220" y="48539"/>
                  </a:lnTo>
                  <a:lnTo>
                    <a:pt x="9207" y="49072"/>
                  </a:lnTo>
                  <a:lnTo>
                    <a:pt x="9245" y="49237"/>
                  </a:lnTo>
                  <a:lnTo>
                    <a:pt x="9347" y="49568"/>
                  </a:lnTo>
                  <a:lnTo>
                    <a:pt x="9436" y="49720"/>
                  </a:lnTo>
                  <a:lnTo>
                    <a:pt x="9525" y="49872"/>
                  </a:lnTo>
                  <a:lnTo>
                    <a:pt x="13487" y="54952"/>
                  </a:lnTo>
                  <a:lnTo>
                    <a:pt x="11049" y="56857"/>
                  </a:lnTo>
                  <a:lnTo>
                    <a:pt x="10490" y="57645"/>
                  </a:lnTo>
                  <a:lnTo>
                    <a:pt x="10388" y="57975"/>
                  </a:lnTo>
                  <a:lnTo>
                    <a:pt x="10363" y="58153"/>
                  </a:lnTo>
                  <a:lnTo>
                    <a:pt x="10363" y="58331"/>
                  </a:lnTo>
                  <a:lnTo>
                    <a:pt x="10375" y="58496"/>
                  </a:lnTo>
                  <a:lnTo>
                    <a:pt x="10414" y="58674"/>
                  </a:lnTo>
                  <a:lnTo>
                    <a:pt x="10464" y="58851"/>
                  </a:lnTo>
                  <a:lnTo>
                    <a:pt x="10541" y="59080"/>
                  </a:lnTo>
                  <a:lnTo>
                    <a:pt x="10744" y="59385"/>
                  </a:lnTo>
                  <a:lnTo>
                    <a:pt x="10922" y="59588"/>
                  </a:lnTo>
                  <a:lnTo>
                    <a:pt x="11049" y="59690"/>
                  </a:lnTo>
                  <a:lnTo>
                    <a:pt x="11277" y="59842"/>
                  </a:lnTo>
                  <a:lnTo>
                    <a:pt x="11518" y="59956"/>
                  </a:lnTo>
                  <a:lnTo>
                    <a:pt x="11684" y="59994"/>
                  </a:lnTo>
                  <a:lnTo>
                    <a:pt x="11849" y="60045"/>
                  </a:lnTo>
                  <a:lnTo>
                    <a:pt x="12026" y="60071"/>
                  </a:lnTo>
                  <a:lnTo>
                    <a:pt x="12293" y="60071"/>
                  </a:lnTo>
                  <a:lnTo>
                    <a:pt x="12547" y="60032"/>
                  </a:lnTo>
                  <a:lnTo>
                    <a:pt x="12712" y="59969"/>
                  </a:lnTo>
                  <a:lnTo>
                    <a:pt x="12890" y="59931"/>
                  </a:lnTo>
                  <a:lnTo>
                    <a:pt x="13182" y="59753"/>
                  </a:lnTo>
                  <a:lnTo>
                    <a:pt x="17030" y="56743"/>
                  </a:lnTo>
                  <a:lnTo>
                    <a:pt x="17310" y="56502"/>
                  </a:lnTo>
                  <a:lnTo>
                    <a:pt x="17424" y="56375"/>
                  </a:lnTo>
                  <a:lnTo>
                    <a:pt x="17526" y="56222"/>
                  </a:lnTo>
                  <a:lnTo>
                    <a:pt x="17627" y="56070"/>
                  </a:lnTo>
                  <a:lnTo>
                    <a:pt x="17691" y="55841"/>
                  </a:lnTo>
                  <a:lnTo>
                    <a:pt x="17767" y="55562"/>
                  </a:lnTo>
                  <a:lnTo>
                    <a:pt x="17792" y="55397"/>
                  </a:lnTo>
                  <a:lnTo>
                    <a:pt x="17792" y="55130"/>
                  </a:lnTo>
                  <a:close/>
                </a:path>
                <a:path w="137795" h="60325">
                  <a:moveTo>
                    <a:pt x="28676" y="47637"/>
                  </a:moveTo>
                  <a:lnTo>
                    <a:pt x="26454" y="44818"/>
                  </a:lnTo>
                  <a:lnTo>
                    <a:pt x="24015" y="46736"/>
                  </a:lnTo>
                  <a:lnTo>
                    <a:pt x="20713" y="42519"/>
                  </a:lnTo>
                  <a:lnTo>
                    <a:pt x="20878" y="42037"/>
                  </a:lnTo>
                  <a:lnTo>
                    <a:pt x="21120" y="40970"/>
                  </a:lnTo>
                  <a:lnTo>
                    <a:pt x="21247" y="39890"/>
                  </a:lnTo>
                  <a:lnTo>
                    <a:pt x="21272" y="38823"/>
                  </a:lnTo>
                  <a:lnTo>
                    <a:pt x="21209" y="37731"/>
                  </a:lnTo>
                  <a:lnTo>
                    <a:pt x="19138" y="32575"/>
                  </a:lnTo>
                  <a:lnTo>
                    <a:pt x="18999" y="32397"/>
                  </a:lnTo>
                  <a:lnTo>
                    <a:pt x="18872" y="32219"/>
                  </a:lnTo>
                  <a:lnTo>
                    <a:pt x="17081" y="29933"/>
                  </a:lnTo>
                  <a:lnTo>
                    <a:pt x="16992" y="29794"/>
                  </a:lnTo>
                  <a:lnTo>
                    <a:pt x="16878" y="29667"/>
                  </a:lnTo>
                  <a:lnTo>
                    <a:pt x="16764" y="29527"/>
                  </a:lnTo>
                  <a:lnTo>
                    <a:pt x="16586" y="29273"/>
                  </a:lnTo>
                  <a:lnTo>
                    <a:pt x="15798" y="28460"/>
                  </a:lnTo>
                  <a:lnTo>
                    <a:pt x="7518" y="25273"/>
                  </a:lnTo>
                  <a:lnTo>
                    <a:pt x="6400" y="25349"/>
                  </a:lnTo>
                  <a:lnTo>
                    <a:pt x="698" y="27736"/>
                  </a:lnTo>
                  <a:lnTo>
                    <a:pt x="1168" y="28346"/>
                  </a:lnTo>
                  <a:lnTo>
                    <a:pt x="685" y="27724"/>
                  </a:lnTo>
                  <a:lnTo>
                    <a:pt x="508" y="27901"/>
                  </a:lnTo>
                  <a:lnTo>
                    <a:pt x="0" y="29006"/>
                  </a:lnTo>
                  <a:lnTo>
                    <a:pt x="0" y="29273"/>
                  </a:lnTo>
                  <a:lnTo>
                    <a:pt x="50" y="29527"/>
                  </a:lnTo>
                  <a:lnTo>
                    <a:pt x="88" y="29705"/>
                  </a:lnTo>
                  <a:lnTo>
                    <a:pt x="152" y="29870"/>
                  </a:lnTo>
                  <a:lnTo>
                    <a:pt x="228" y="30022"/>
                  </a:lnTo>
                  <a:lnTo>
                    <a:pt x="330" y="30175"/>
                  </a:lnTo>
                  <a:lnTo>
                    <a:pt x="444" y="30302"/>
                  </a:lnTo>
                  <a:lnTo>
                    <a:pt x="558" y="30441"/>
                  </a:lnTo>
                  <a:lnTo>
                    <a:pt x="685" y="30543"/>
                  </a:lnTo>
                  <a:lnTo>
                    <a:pt x="914" y="30695"/>
                  </a:lnTo>
                  <a:lnTo>
                    <a:pt x="1155" y="30810"/>
                  </a:lnTo>
                  <a:lnTo>
                    <a:pt x="1498" y="30899"/>
                  </a:lnTo>
                  <a:lnTo>
                    <a:pt x="1663" y="30924"/>
                  </a:lnTo>
                  <a:lnTo>
                    <a:pt x="1917" y="30924"/>
                  </a:lnTo>
                  <a:lnTo>
                    <a:pt x="2882" y="30556"/>
                  </a:lnTo>
                  <a:lnTo>
                    <a:pt x="7620" y="28854"/>
                  </a:lnTo>
                  <a:lnTo>
                    <a:pt x="8407" y="28867"/>
                  </a:lnTo>
                  <a:lnTo>
                    <a:pt x="14033" y="31851"/>
                  </a:lnTo>
                  <a:lnTo>
                    <a:pt x="16002" y="34366"/>
                  </a:lnTo>
                  <a:lnTo>
                    <a:pt x="17703" y="38900"/>
                  </a:lnTo>
                  <a:lnTo>
                    <a:pt x="17678" y="39636"/>
                  </a:lnTo>
                  <a:lnTo>
                    <a:pt x="17589" y="40360"/>
                  </a:lnTo>
                  <a:lnTo>
                    <a:pt x="17424" y="41071"/>
                  </a:lnTo>
                  <a:lnTo>
                    <a:pt x="17208" y="41770"/>
                  </a:lnTo>
                  <a:lnTo>
                    <a:pt x="17132" y="41935"/>
                  </a:lnTo>
                  <a:lnTo>
                    <a:pt x="17056" y="42100"/>
                  </a:lnTo>
                  <a:lnTo>
                    <a:pt x="17005" y="42252"/>
                  </a:lnTo>
                  <a:lnTo>
                    <a:pt x="16941" y="42430"/>
                  </a:lnTo>
                  <a:lnTo>
                    <a:pt x="16891" y="42697"/>
                  </a:lnTo>
                  <a:lnTo>
                    <a:pt x="16891" y="42875"/>
                  </a:lnTo>
                  <a:lnTo>
                    <a:pt x="16916" y="43053"/>
                  </a:lnTo>
                  <a:lnTo>
                    <a:pt x="16992" y="43383"/>
                  </a:lnTo>
                  <a:lnTo>
                    <a:pt x="17056" y="43561"/>
                  </a:lnTo>
                  <a:lnTo>
                    <a:pt x="17119" y="43713"/>
                  </a:lnTo>
                  <a:lnTo>
                    <a:pt x="17221" y="43853"/>
                  </a:lnTo>
                  <a:lnTo>
                    <a:pt x="17322" y="44005"/>
                  </a:lnTo>
                  <a:lnTo>
                    <a:pt x="22288" y="50342"/>
                  </a:lnTo>
                  <a:lnTo>
                    <a:pt x="22466" y="50546"/>
                  </a:lnTo>
                  <a:lnTo>
                    <a:pt x="22606" y="50660"/>
                  </a:lnTo>
                  <a:lnTo>
                    <a:pt x="22821" y="50800"/>
                  </a:lnTo>
                  <a:lnTo>
                    <a:pt x="23139" y="50939"/>
                  </a:lnTo>
                  <a:lnTo>
                    <a:pt x="23406" y="51015"/>
                  </a:lnTo>
                  <a:lnTo>
                    <a:pt x="23571" y="51028"/>
                  </a:lnTo>
                  <a:lnTo>
                    <a:pt x="23749" y="51041"/>
                  </a:lnTo>
                  <a:lnTo>
                    <a:pt x="23926" y="51028"/>
                  </a:lnTo>
                  <a:lnTo>
                    <a:pt x="24104" y="50990"/>
                  </a:lnTo>
                  <a:lnTo>
                    <a:pt x="24282" y="50939"/>
                  </a:lnTo>
                  <a:lnTo>
                    <a:pt x="24434" y="50888"/>
                  </a:lnTo>
                  <a:lnTo>
                    <a:pt x="24587" y="50800"/>
                  </a:lnTo>
                  <a:lnTo>
                    <a:pt x="24739" y="50711"/>
                  </a:lnTo>
                  <a:lnTo>
                    <a:pt x="28676" y="47637"/>
                  </a:lnTo>
                  <a:close/>
                </a:path>
                <a:path w="137795" h="60325">
                  <a:moveTo>
                    <a:pt x="29362" y="46189"/>
                  </a:moveTo>
                  <a:lnTo>
                    <a:pt x="29311" y="45834"/>
                  </a:lnTo>
                  <a:lnTo>
                    <a:pt x="29260" y="45656"/>
                  </a:lnTo>
                  <a:lnTo>
                    <a:pt x="29197" y="45504"/>
                  </a:lnTo>
                  <a:lnTo>
                    <a:pt x="29133" y="45339"/>
                  </a:lnTo>
                  <a:lnTo>
                    <a:pt x="28981" y="45123"/>
                  </a:lnTo>
                  <a:lnTo>
                    <a:pt x="28803" y="44919"/>
                  </a:lnTo>
                  <a:lnTo>
                    <a:pt x="28676" y="44818"/>
                  </a:lnTo>
                  <a:lnTo>
                    <a:pt x="28359" y="44627"/>
                  </a:lnTo>
                  <a:lnTo>
                    <a:pt x="28194" y="44551"/>
                  </a:lnTo>
                  <a:lnTo>
                    <a:pt x="27863" y="44462"/>
                  </a:lnTo>
                  <a:lnTo>
                    <a:pt x="27698" y="44437"/>
                  </a:lnTo>
                  <a:lnTo>
                    <a:pt x="27432" y="44437"/>
                  </a:lnTo>
                  <a:lnTo>
                    <a:pt x="27076" y="44513"/>
                  </a:lnTo>
                  <a:lnTo>
                    <a:pt x="26835" y="44577"/>
                  </a:lnTo>
                  <a:lnTo>
                    <a:pt x="26682" y="44678"/>
                  </a:lnTo>
                  <a:lnTo>
                    <a:pt x="26530" y="44754"/>
                  </a:lnTo>
                  <a:lnTo>
                    <a:pt x="28676" y="47637"/>
                  </a:lnTo>
                  <a:lnTo>
                    <a:pt x="28981" y="47332"/>
                  </a:lnTo>
                  <a:lnTo>
                    <a:pt x="29070" y="47193"/>
                  </a:lnTo>
                  <a:lnTo>
                    <a:pt x="29171" y="47028"/>
                  </a:lnTo>
                  <a:lnTo>
                    <a:pt x="29222" y="46875"/>
                  </a:lnTo>
                  <a:lnTo>
                    <a:pt x="29337" y="46532"/>
                  </a:lnTo>
                  <a:lnTo>
                    <a:pt x="29362" y="46189"/>
                  </a:lnTo>
                  <a:close/>
                </a:path>
                <a:path w="137795" h="60325">
                  <a:moveTo>
                    <a:pt x="108521" y="2146"/>
                  </a:moveTo>
                  <a:lnTo>
                    <a:pt x="108445" y="1816"/>
                  </a:lnTo>
                  <a:lnTo>
                    <a:pt x="108381" y="1651"/>
                  </a:lnTo>
                  <a:lnTo>
                    <a:pt x="108292" y="1498"/>
                  </a:lnTo>
                  <a:lnTo>
                    <a:pt x="108204" y="1346"/>
                  </a:lnTo>
                  <a:lnTo>
                    <a:pt x="108102" y="1193"/>
                  </a:lnTo>
                  <a:lnTo>
                    <a:pt x="107975" y="1066"/>
                  </a:lnTo>
                  <a:lnTo>
                    <a:pt x="107708" y="850"/>
                  </a:lnTo>
                  <a:lnTo>
                    <a:pt x="107556" y="774"/>
                  </a:lnTo>
                  <a:lnTo>
                    <a:pt x="107391" y="685"/>
                  </a:lnTo>
                  <a:lnTo>
                    <a:pt x="107137" y="609"/>
                  </a:lnTo>
                  <a:lnTo>
                    <a:pt x="106883" y="571"/>
                  </a:lnTo>
                  <a:lnTo>
                    <a:pt x="90614" y="12"/>
                  </a:lnTo>
                  <a:lnTo>
                    <a:pt x="90246" y="0"/>
                  </a:lnTo>
                  <a:lnTo>
                    <a:pt x="90068" y="38"/>
                  </a:lnTo>
                  <a:lnTo>
                    <a:pt x="89890" y="76"/>
                  </a:lnTo>
                  <a:lnTo>
                    <a:pt x="89738" y="139"/>
                  </a:lnTo>
                  <a:lnTo>
                    <a:pt x="89573" y="228"/>
                  </a:lnTo>
                  <a:lnTo>
                    <a:pt x="89420" y="304"/>
                  </a:lnTo>
                  <a:lnTo>
                    <a:pt x="89281" y="419"/>
                  </a:lnTo>
                  <a:lnTo>
                    <a:pt x="89154" y="533"/>
                  </a:lnTo>
                  <a:lnTo>
                    <a:pt x="88976" y="749"/>
                  </a:lnTo>
                  <a:lnTo>
                    <a:pt x="88773" y="1117"/>
                  </a:lnTo>
                  <a:lnTo>
                    <a:pt x="88709" y="1295"/>
                  </a:lnTo>
                  <a:lnTo>
                    <a:pt x="88658" y="1638"/>
                  </a:lnTo>
                  <a:lnTo>
                    <a:pt x="88201" y="14643"/>
                  </a:lnTo>
                  <a:lnTo>
                    <a:pt x="88201" y="14770"/>
                  </a:lnTo>
                  <a:lnTo>
                    <a:pt x="88201" y="15024"/>
                  </a:lnTo>
                  <a:lnTo>
                    <a:pt x="88226" y="15189"/>
                  </a:lnTo>
                  <a:lnTo>
                    <a:pt x="88277" y="15367"/>
                  </a:lnTo>
                  <a:lnTo>
                    <a:pt x="88341" y="15532"/>
                  </a:lnTo>
                  <a:lnTo>
                    <a:pt x="88417" y="15684"/>
                  </a:lnTo>
                  <a:lnTo>
                    <a:pt x="88519" y="15849"/>
                  </a:lnTo>
                  <a:lnTo>
                    <a:pt x="88620" y="15989"/>
                  </a:lnTo>
                  <a:lnTo>
                    <a:pt x="88861" y="16217"/>
                  </a:lnTo>
                  <a:lnTo>
                    <a:pt x="89839" y="16611"/>
                  </a:lnTo>
                  <a:lnTo>
                    <a:pt x="99580" y="16954"/>
                  </a:lnTo>
                  <a:lnTo>
                    <a:pt x="99707" y="16954"/>
                  </a:lnTo>
                  <a:lnTo>
                    <a:pt x="100406" y="17018"/>
                  </a:lnTo>
                  <a:lnTo>
                    <a:pt x="103555" y="19189"/>
                  </a:lnTo>
                  <a:lnTo>
                    <a:pt x="103682" y="19392"/>
                  </a:lnTo>
                  <a:lnTo>
                    <a:pt x="103898" y="19812"/>
                  </a:lnTo>
                  <a:lnTo>
                    <a:pt x="103987" y="20027"/>
                  </a:lnTo>
                  <a:lnTo>
                    <a:pt x="104038" y="20243"/>
                  </a:lnTo>
                  <a:lnTo>
                    <a:pt x="104178" y="20701"/>
                  </a:lnTo>
                  <a:lnTo>
                    <a:pt x="104241" y="21145"/>
                  </a:lnTo>
                  <a:lnTo>
                    <a:pt x="104267" y="21602"/>
                  </a:lnTo>
                  <a:lnTo>
                    <a:pt x="104267" y="21755"/>
                  </a:lnTo>
                  <a:lnTo>
                    <a:pt x="104140" y="24980"/>
                  </a:lnTo>
                  <a:lnTo>
                    <a:pt x="104076" y="25793"/>
                  </a:lnTo>
                  <a:lnTo>
                    <a:pt x="104025" y="26022"/>
                  </a:lnTo>
                  <a:lnTo>
                    <a:pt x="103822" y="26682"/>
                  </a:lnTo>
                  <a:lnTo>
                    <a:pt x="103733" y="26898"/>
                  </a:lnTo>
                  <a:lnTo>
                    <a:pt x="103619" y="27089"/>
                  </a:lnTo>
                  <a:lnTo>
                    <a:pt x="103403" y="27508"/>
                  </a:lnTo>
                  <a:lnTo>
                    <a:pt x="100177" y="29591"/>
                  </a:lnTo>
                  <a:lnTo>
                    <a:pt x="99961" y="29641"/>
                  </a:lnTo>
                  <a:lnTo>
                    <a:pt x="99352" y="29654"/>
                  </a:lnTo>
                  <a:lnTo>
                    <a:pt x="98996" y="29654"/>
                  </a:lnTo>
                  <a:lnTo>
                    <a:pt x="89484" y="29311"/>
                  </a:lnTo>
                  <a:lnTo>
                    <a:pt x="89217" y="29311"/>
                  </a:lnTo>
                  <a:lnTo>
                    <a:pt x="89052" y="29349"/>
                  </a:lnTo>
                  <a:lnTo>
                    <a:pt x="88874" y="29400"/>
                  </a:lnTo>
                  <a:lnTo>
                    <a:pt x="88722" y="29451"/>
                  </a:lnTo>
                  <a:lnTo>
                    <a:pt x="88404" y="29629"/>
                  </a:lnTo>
                  <a:lnTo>
                    <a:pt x="88252" y="29730"/>
                  </a:lnTo>
                  <a:lnTo>
                    <a:pt x="87972" y="30060"/>
                  </a:lnTo>
                  <a:lnTo>
                    <a:pt x="87833" y="30289"/>
                  </a:lnTo>
                  <a:lnTo>
                    <a:pt x="87757" y="30441"/>
                  </a:lnTo>
                  <a:lnTo>
                    <a:pt x="87693" y="30607"/>
                  </a:lnTo>
                  <a:lnTo>
                    <a:pt x="87655" y="30784"/>
                  </a:lnTo>
                  <a:lnTo>
                    <a:pt x="87642" y="30949"/>
                  </a:lnTo>
                  <a:lnTo>
                    <a:pt x="87642" y="31305"/>
                  </a:lnTo>
                  <a:lnTo>
                    <a:pt x="87947" y="32118"/>
                  </a:lnTo>
                  <a:lnTo>
                    <a:pt x="88049" y="32270"/>
                  </a:lnTo>
                  <a:lnTo>
                    <a:pt x="88303" y="32499"/>
                  </a:lnTo>
                  <a:lnTo>
                    <a:pt x="88442" y="32613"/>
                  </a:lnTo>
                  <a:lnTo>
                    <a:pt x="88607" y="32689"/>
                  </a:lnTo>
                  <a:lnTo>
                    <a:pt x="88925" y="32816"/>
                  </a:lnTo>
                  <a:lnTo>
                    <a:pt x="89281" y="32893"/>
                  </a:lnTo>
                  <a:lnTo>
                    <a:pt x="99021" y="33235"/>
                  </a:lnTo>
                  <a:lnTo>
                    <a:pt x="99212" y="33248"/>
                  </a:lnTo>
                  <a:lnTo>
                    <a:pt x="99529" y="33248"/>
                  </a:lnTo>
                  <a:lnTo>
                    <a:pt x="100355" y="33197"/>
                  </a:lnTo>
                  <a:lnTo>
                    <a:pt x="100761" y="33121"/>
                  </a:lnTo>
                  <a:lnTo>
                    <a:pt x="101155" y="33070"/>
                  </a:lnTo>
                  <a:lnTo>
                    <a:pt x="101968" y="32867"/>
                  </a:lnTo>
                  <a:lnTo>
                    <a:pt x="105079" y="31013"/>
                  </a:lnTo>
                  <a:lnTo>
                    <a:pt x="105384" y="30734"/>
                  </a:lnTo>
                  <a:lnTo>
                    <a:pt x="105918" y="30111"/>
                  </a:lnTo>
                  <a:lnTo>
                    <a:pt x="106413" y="29451"/>
                  </a:lnTo>
                  <a:lnTo>
                    <a:pt x="106819" y="28752"/>
                  </a:lnTo>
                  <a:lnTo>
                    <a:pt x="106972" y="28371"/>
                  </a:lnTo>
                  <a:lnTo>
                    <a:pt x="107149" y="28003"/>
                  </a:lnTo>
                  <a:lnTo>
                    <a:pt x="107416" y="27228"/>
                  </a:lnTo>
                  <a:lnTo>
                    <a:pt x="107607" y="26441"/>
                  </a:lnTo>
                  <a:lnTo>
                    <a:pt x="107708" y="25628"/>
                  </a:lnTo>
                  <a:lnTo>
                    <a:pt x="107708" y="25488"/>
                  </a:lnTo>
                  <a:lnTo>
                    <a:pt x="107721" y="25311"/>
                  </a:lnTo>
                  <a:lnTo>
                    <a:pt x="107734" y="25133"/>
                  </a:lnTo>
                  <a:lnTo>
                    <a:pt x="107823" y="22072"/>
                  </a:lnTo>
                  <a:lnTo>
                    <a:pt x="107861" y="21882"/>
                  </a:lnTo>
                  <a:lnTo>
                    <a:pt x="107873" y="21564"/>
                  </a:lnTo>
                  <a:lnTo>
                    <a:pt x="107810" y="20751"/>
                  </a:lnTo>
                  <a:lnTo>
                    <a:pt x="106603" y="17310"/>
                  </a:lnTo>
                  <a:lnTo>
                    <a:pt x="106400" y="16967"/>
                  </a:lnTo>
                  <a:lnTo>
                    <a:pt x="105905" y="16306"/>
                  </a:lnTo>
                  <a:lnTo>
                    <a:pt x="105613" y="16014"/>
                  </a:lnTo>
                  <a:lnTo>
                    <a:pt x="105346" y="15722"/>
                  </a:lnTo>
                  <a:lnTo>
                    <a:pt x="100241" y="13398"/>
                  </a:lnTo>
                  <a:lnTo>
                    <a:pt x="100088" y="13398"/>
                  </a:lnTo>
                  <a:lnTo>
                    <a:pt x="99923" y="13373"/>
                  </a:lnTo>
                  <a:lnTo>
                    <a:pt x="99745" y="13373"/>
                  </a:lnTo>
                  <a:lnTo>
                    <a:pt x="91846" y="13093"/>
                  </a:lnTo>
                  <a:lnTo>
                    <a:pt x="92176" y="3644"/>
                  </a:lnTo>
                  <a:lnTo>
                    <a:pt x="106667" y="4152"/>
                  </a:lnTo>
                  <a:lnTo>
                    <a:pt x="106934" y="4140"/>
                  </a:lnTo>
                  <a:lnTo>
                    <a:pt x="107099" y="4114"/>
                  </a:lnTo>
                  <a:lnTo>
                    <a:pt x="107264" y="4064"/>
                  </a:lnTo>
                  <a:lnTo>
                    <a:pt x="107442" y="4013"/>
                  </a:lnTo>
                  <a:lnTo>
                    <a:pt x="107594" y="3924"/>
                  </a:lnTo>
                  <a:lnTo>
                    <a:pt x="107759" y="3835"/>
                  </a:lnTo>
                  <a:lnTo>
                    <a:pt x="107899" y="3733"/>
                  </a:lnTo>
                  <a:lnTo>
                    <a:pt x="108026" y="3619"/>
                  </a:lnTo>
                  <a:lnTo>
                    <a:pt x="108178" y="3403"/>
                  </a:lnTo>
                  <a:lnTo>
                    <a:pt x="108356" y="3098"/>
                  </a:lnTo>
                  <a:lnTo>
                    <a:pt x="108470" y="2857"/>
                  </a:lnTo>
                  <a:lnTo>
                    <a:pt x="108496" y="2679"/>
                  </a:lnTo>
                  <a:lnTo>
                    <a:pt x="108521" y="2514"/>
                  </a:lnTo>
                  <a:lnTo>
                    <a:pt x="108521" y="2146"/>
                  </a:lnTo>
                  <a:close/>
                </a:path>
                <a:path w="137795" h="60325">
                  <a:moveTo>
                    <a:pt x="137655" y="16852"/>
                  </a:moveTo>
                  <a:lnTo>
                    <a:pt x="135496" y="6946"/>
                  </a:lnTo>
                  <a:lnTo>
                    <a:pt x="135407" y="6743"/>
                  </a:lnTo>
                  <a:lnTo>
                    <a:pt x="135369" y="6616"/>
                  </a:lnTo>
                  <a:lnTo>
                    <a:pt x="135343" y="6489"/>
                  </a:lnTo>
                  <a:lnTo>
                    <a:pt x="135064" y="5791"/>
                  </a:lnTo>
                  <a:lnTo>
                    <a:pt x="134874" y="5448"/>
                  </a:lnTo>
                  <a:lnTo>
                    <a:pt x="134708" y="5105"/>
                  </a:lnTo>
                  <a:lnTo>
                    <a:pt x="134073" y="4241"/>
                  </a:lnTo>
                  <a:lnTo>
                    <a:pt x="134073" y="16891"/>
                  </a:lnTo>
                  <a:lnTo>
                    <a:pt x="134035" y="17983"/>
                  </a:lnTo>
                  <a:lnTo>
                    <a:pt x="134023" y="18148"/>
                  </a:lnTo>
                  <a:lnTo>
                    <a:pt x="131457" y="27660"/>
                  </a:lnTo>
                  <a:lnTo>
                    <a:pt x="131394" y="27787"/>
                  </a:lnTo>
                  <a:lnTo>
                    <a:pt x="131330" y="27952"/>
                  </a:lnTo>
                  <a:lnTo>
                    <a:pt x="131267" y="28092"/>
                  </a:lnTo>
                  <a:lnTo>
                    <a:pt x="127317" y="30632"/>
                  </a:lnTo>
                  <a:lnTo>
                    <a:pt x="126974" y="30632"/>
                  </a:lnTo>
                  <a:lnTo>
                    <a:pt x="126352" y="30530"/>
                  </a:lnTo>
                  <a:lnTo>
                    <a:pt x="126149" y="30467"/>
                  </a:lnTo>
                  <a:lnTo>
                    <a:pt x="125552" y="30238"/>
                  </a:lnTo>
                  <a:lnTo>
                    <a:pt x="125387" y="30137"/>
                  </a:lnTo>
                  <a:lnTo>
                    <a:pt x="125196" y="30048"/>
                  </a:lnTo>
                  <a:lnTo>
                    <a:pt x="123367" y="27774"/>
                  </a:lnTo>
                  <a:lnTo>
                    <a:pt x="123329" y="27635"/>
                  </a:lnTo>
                  <a:lnTo>
                    <a:pt x="123291" y="27508"/>
                  </a:lnTo>
                  <a:lnTo>
                    <a:pt x="123228" y="27381"/>
                  </a:lnTo>
                  <a:lnTo>
                    <a:pt x="123151" y="27216"/>
                  </a:lnTo>
                  <a:lnTo>
                    <a:pt x="122770" y="26238"/>
                  </a:lnTo>
                  <a:lnTo>
                    <a:pt x="133731" y="13487"/>
                  </a:lnTo>
                  <a:lnTo>
                    <a:pt x="133934" y="14706"/>
                  </a:lnTo>
                  <a:lnTo>
                    <a:pt x="134073" y="16891"/>
                  </a:lnTo>
                  <a:lnTo>
                    <a:pt x="134073" y="4241"/>
                  </a:lnTo>
                  <a:lnTo>
                    <a:pt x="132600" y="2819"/>
                  </a:lnTo>
                  <a:lnTo>
                    <a:pt x="132600" y="9296"/>
                  </a:lnTo>
                  <a:lnTo>
                    <a:pt x="121627" y="22072"/>
                  </a:lnTo>
                  <a:lnTo>
                    <a:pt x="121602" y="21920"/>
                  </a:lnTo>
                  <a:lnTo>
                    <a:pt x="121437" y="20828"/>
                  </a:lnTo>
                  <a:lnTo>
                    <a:pt x="121297" y="18656"/>
                  </a:lnTo>
                  <a:lnTo>
                    <a:pt x="121323" y="17678"/>
                  </a:lnTo>
                  <a:lnTo>
                    <a:pt x="121335" y="17551"/>
                  </a:lnTo>
                  <a:lnTo>
                    <a:pt x="121335" y="17297"/>
                  </a:lnTo>
                  <a:lnTo>
                    <a:pt x="121373" y="16535"/>
                  </a:lnTo>
                  <a:lnTo>
                    <a:pt x="123825" y="8001"/>
                  </a:lnTo>
                  <a:lnTo>
                    <a:pt x="123926" y="7861"/>
                  </a:lnTo>
                  <a:lnTo>
                    <a:pt x="123990" y="7734"/>
                  </a:lnTo>
                  <a:lnTo>
                    <a:pt x="124053" y="7581"/>
                  </a:lnTo>
                  <a:lnTo>
                    <a:pt x="127317" y="4965"/>
                  </a:lnTo>
                  <a:lnTo>
                    <a:pt x="127508" y="4927"/>
                  </a:lnTo>
                  <a:lnTo>
                    <a:pt x="127914" y="4889"/>
                  </a:lnTo>
                  <a:lnTo>
                    <a:pt x="128041" y="4902"/>
                  </a:lnTo>
                  <a:lnTo>
                    <a:pt x="128206" y="4914"/>
                  </a:lnTo>
                  <a:lnTo>
                    <a:pt x="128397" y="4914"/>
                  </a:lnTo>
                  <a:lnTo>
                    <a:pt x="129006" y="5016"/>
                  </a:lnTo>
                  <a:lnTo>
                    <a:pt x="131800" y="7315"/>
                  </a:lnTo>
                  <a:lnTo>
                    <a:pt x="131978" y="7696"/>
                  </a:lnTo>
                  <a:lnTo>
                    <a:pt x="132041" y="7912"/>
                  </a:lnTo>
                  <a:lnTo>
                    <a:pt x="132118" y="8115"/>
                  </a:lnTo>
                  <a:lnTo>
                    <a:pt x="132524" y="9055"/>
                  </a:lnTo>
                  <a:lnTo>
                    <a:pt x="132600" y="9296"/>
                  </a:lnTo>
                  <a:lnTo>
                    <a:pt x="132600" y="2819"/>
                  </a:lnTo>
                  <a:lnTo>
                    <a:pt x="128752" y="1346"/>
                  </a:lnTo>
                  <a:lnTo>
                    <a:pt x="128625" y="1346"/>
                  </a:lnTo>
                  <a:lnTo>
                    <a:pt x="128384" y="1320"/>
                  </a:lnTo>
                  <a:lnTo>
                    <a:pt x="128257" y="1320"/>
                  </a:lnTo>
                  <a:lnTo>
                    <a:pt x="127990" y="1320"/>
                  </a:lnTo>
                  <a:lnTo>
                    <a:pt x="127863" y="1308"/>
                  </a:lnTo>
                  <a:lnTo>
                    <a:pt x="127114" y="1346"/>
                  </a:lnTo>
                  <a:lnTo>
                    <a:pt x="126733" y="1422"/>
                  </a:lnTo>
                  <a:lnTo>
                    <a:pt x="126352" y="1473"/>
                  </a:lnTo>
                  <a:lnTo>
                    <a:pt x="125603" y="1676"/>
                  </a:lnTo>
                  <a:lnTo>
                    <a:pt x="121640" y="4572"/>
                  </a:lnTo>
                  <a:lnTo>
                    <a:pt x="121412" y="4876"/>
                  </a:lnTo>
                  <a:lnTo>
                    <a:pt x="121018" y="5537"/>
                  </a:lnTo>
                  <a:lnTo>
                    <a:pt x="120764" y="6146"/>
                  </a:lnTo>
                  <a:lnTo>
                    <a:pt x="117817" y="16230"/>
                  </a:lnTo>
                  <a:lnTo>
                    <a:pt x="117754" y="17018"/>
                  </a:lnTo>
                  <a:lnTo>
                    <a:pt x="117754" y="17424"/>
                  </a:lnTo>
                  <a:lnTo>
                    <a:pt x="117703" y="18694"/>
                  </a:lnTo>
                  <a:lnTo>
                    <a:pt x="117881" y="21247"/>
                  </a:lnTo>
                  <a:lnTo>
                    <a:pt x="119888" y="28676"/>
                  </a:lnTo>
                  <a:lnTo>
                    <a:pt x="120015" y="29044"/>
                  </a:lnTo>
                  <a:lnTo>
                    <a:pt x="125120" y="33883"/>
                  </a:lnTo>
                  <a:lnTo>
                    <a:pt x="125488" y="33997"/>
                  </a:lnTo>
                  <a:lnTo>
                    <a:pt x="126238" y="34150"/>
                  </a:lnTo>
                  <a:lnTo>
                    <a:pt x="126987" y="34226"/>
                  </a:lnTo>
                  <a:lnTo>
                    <a:pt x="127114" y="34226"/>
                  </a:lnTo>
                  <a:lnTo>
                    <a:pt x="127241" y="34226"/>
                  </a:lnTo>
                  <a:lnTo>
                    <a:pt x="127482" y="34226"/>
                  </a:lnTo>
                  <a:lnTo>
                    <a:pt x="128257" y="34175"/>
                  </a:lnTo>
                  <a:lnTo>
                    <a:pt x="134493" y="29654"/>
                  </a:lnTo>
                  <a:lnTo>
                    <a:pt x="134556" y="29527"/>
                  </a:lnTo>
                  <a:lnTo>
                    <a:pt x="134658" y="29260"/>
                  </a:lnTo>
                  <a:lnTo>
                    <a:pt x="135204" y="28270"/>
                  </a:lnTo>
                  <a:lnTo>
                    <a:pt x="136156" y="25908"/>
                  </a:lnTo>
                  <a:lnTo>
                    <a:pt x="137591" y="18376"/>
                  </a:lnTo>
                  <a:lnTo>
                    <a:pt x="137604" y="18211"/>
                  </a:lnTo>
                  <a:lnTo>
                    <a:pt x="137629" y="18021"/>
                  </a:lnTo>
                  <a:lnTo>
                    <a:pt x="137655" y="1685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6412332" y="2614244"/>
              <a:ext cx="187960" cy="93345"/>
            </a:xfrm>
            <a:custGeom>
              <a:avLst/>
              <a:gdLst/>
              <a:ahLst/>
              <a:cxnLst/>
              <a:rect l="l" t="t" r="r" b="b"/>
              <a:pathLst>
                <a:path w="187959" h="93344">
                  <a:moveTo>
                    <a:pt x="3149" y="24739"/>
                  </a:moveTo>
                  <a:lnTo>
                    <a:pt x="431" y="22415"/>
                  </a:lnTo>
                  <a:lnTo>
                    <a:pt x="279" y="22631"/>
                  </a:lnTo>
                  <a:lnTo>
                    <a:pt x="190" y="22771"/>
                  </a:lnTo>
                  <a:lnTo>
                    <a:pt x="114" y="22936"/>
                  </a:lnTo>
                  <a:lnTo>
                    <a:pt x="63" y="23088"/>
                  </a:lnTo>
                  <a:lnTo>
                    <a:pt x="25" y="23266"/>
                  </a:lnTo>
                  <a:lnTo>
                    <a:pt x="0" y="23444"/>
                  </a:lnTo>
                  <a:lnTo>
                    <a:pt x="0" y="23622"/>
                  </a:lnTo>
                  <a:lnTo>
                    <a:pt x="12" y="23799"/>
                  </a:lnTo>
                  <a:lnTo>
                    <a:pt x="393" y="24676"/>
                  </a:lnTo>
                  <a:lnTo>
                    <a:pt x="622" y="24942"/>
                  </a:lnTo>
                  <a:lnTo>
                    <a:pt x="838" y="25095"/>
                  </a:lnTo>
                  <a:lnTo>
                    <a:pt x="977" y="25184"/>
                  </a:lnTo>
                  <a:lnTo>
                    <a:pt x="1143" y="25247"/>
                  </a:lnTo>
                  <a:lnTo>
                    <a:pt x="1485" y="25349"/>
                  </a:lnTo>
                  <a:lnTo>
                    <a:pt x="2006" y="25361"/>
                  </a:lnTo>
                  <a:lnTo>
                    <a:pt x="2184" y="25336"/>
                  </a:lnTo>
                  <a:lnTo>
                    <a:pt x="2362" y="25273"/>
                  </a:lnTo>
                  <a:lnTo>
                    <a:pt x="2603" y="25184"/>
                  </a:lnTo>
                  <a:lnTo>
                    <a:pt x="2832" y="25031"/>
                  </a:lnTo>
                  <a:lnTo>
                    <a:pt x="3086" y="24815"/>
                  </a:lnTo>
                  <a:close/>
                </a:path>
                <a:path w="187959" h="93344">
                  <a:moveTo>
                    <a:pt x="33426" y="1587"/>
                  </a:moveTo>
                  <a:lnTo>
                    <a:pt x="33388" y="1422"/>
                  </a:lnTo>
                  <a:lnTo>
                    <a:pt x="33286" y="1079"/>
                  </a:lnTo>
                  <a:lnTo>
                    <a:pt x="33210" y="927"/>
                  </a:lnTo>
                  <a:lnTo>
                    <a:pt x="33108" y="762"/>
                  </a:lnTo>
                  <a:lnTo>
                    <a:pt x="33007" y="622"/>
                  </a:lnTo>
                  <a:lnTo>
                    <a:pt x="32893" y="495"/>
                  </a:lnTo>
                  <a:lnTo>
                    <a:pt x="32677" y="342"/>
                  </a:lnTo>
                  <a:lnTo>
                    <a:pt x="32448" y="203"/>
                  </a:lnTo>
                  <a:lnTo>
                    <a:pt x="32296" y="114"/>
                  </a:lnTo>
                  <a:lnTo>
                    <a:pt x="32131" y="50"/>
                  </a:lnTo>
                  <a:lnTo>
                    <a:pt x="31953" y="25"/>
                  </a:lnTo>
                  <a:lnTo>
                    <a:pt x="31775" y="0"/>
                  </a:lnTo>
                  <a:lnTo>
                    <a:pt x="31432" y="0"/>
                  </a:lnTo>
                  <a:lnTo>
                    <a:pt x="31254" y="38"/>
                  </a:lnTo>
                  <a:lnTo>
                    <a:pt x="31076" y="76"/>
                  </a:lnTo>
                  <a:lnTo>
                    <a:pt x="30607" y="304"/>
                  </a:lnTo>
                  <a:lnTo>
                    <a:pt x="30467" y="419"/>
                  </a:lnTo>
                  <a:lnTo>
                    <a:pt x="30226" y="673"/>
                  </a:lnTo>
                  <a:lnTo>
                    <a:pt x="30111" y="812"/>
                  </a:lnTo>
                  <a:lnTo>
                    <a:pt x="30048" y="965"/>
                  </a:lnTo>
                  <a:lnTo>
                    <a:pt x="29972" y="1117"/>
                  </a:lnTo>
                  <a:lnTo>
                    <a:pt x="29870" y="1460"/>
                  </a:lnTo>
                  <a:lnTo>
                    <a:pt x="29845" y="1638"/>
                  </a:lnTo>
                  <a:lnTo>
                    <a:pt x="33413" y="1854"/>
                  </a:lnTo>
                  <a:lnTo>
                    <a:pt x="33426" y="1587"/>
                  </a:lnTo>
                  <a:close/>
                </a:path>
                <a:path w="187959" h="93344">
                  <a:moveTo>
                    <a:pt x="46101" y="11887"/>
                  </a:moveTo>
                  <a:lnTo>
                    <a:pt x="46075" y="11709"/>
                  </a:lnTo>
                  <a:lnTo>
                    <a:pt x="46037" y="11531"/>
                  </a:lnTo>
                  <a:lnTo>
                    <a:pt x="45999" y="11379"/>
                  </a:lnTo>
                  <a:lnTo>
                    <a:pt x="45834" y="11061"/>
                  </a:lnTo>
                  <a:lnTo>
                    <a:pt x="45732" y="10922"/>
                  </a:lnTo>
                  <a:lnTo>
                    <a:pt x="44970" y="10350"/>
                  </a:lnTo>
                  <a:lnTo>
                    <a:pt x="44716" y="10274"/>
                  </a:lnTo>
                  <a:lnTo>
                    <a:pt x="44538" y="10236"/>
                  </a:lnTo>
                  <a:lnTo>
                    <a:pt x="44183" y="10236"/>
                  </a:lnTo>
                  <a:lnTo>
                    <a:pt x="43840" y="10287"/>
                  </a:lnTo>
                  <a:lnTo>
                    <a:pt x="43675" y="10337"/>
                  </a:lnTo>
                  <a:lnTo>
                    <a:pt x="43281" y="10553"/>
                  </a:lnTo>
                  <a:lnTo>
                    <a:pt x="32854" y="17818"/>
                  </a:lnTo>
                  <a:lnTo>
                    <a:pt x="33413" y="1854"/>
                  </a:lnTo>
                  <a:lnTo>
                    <a:pt x="29832" y="1727"/>
                  </a:lnTo>
                  <a:lnTo>
                    <a:pt x="28803" y="31038"/>
                  </a:lnTo>
                  <a:lnTo>
                    <a:pt x="28829" y="31394"/>
                  </a:lnTo>
                  <a:lnTo>
                    <a:pt x="28892" y="31648"/>
                  </a:lnTo>
                  <a:lnTo>
                    <a:pt x="28956" y="31800"/>
                  </a:lnTo>
                  <a:lnTo>
                    <a:pt x="29032" y="31965"/>
                  </a:lnTo>
                  <a:lnTo>
                    <a:pt x="29121" y="32118"/>
                  </a:lnTo>
                  <a:lnTo>
                    <a:pt x="29235" y="32258"/>
                  </a:lnTo>
                  <a:lnTo>
                    <a:pt x="29349" y="32385"/>
                  </a:lnTo>
                  <a:lnTo>
                    <a:pt x="29489" y="32499"/>
                  </a:lnTo>
                  <a:lnTo>
                    <a:pt x="29641" y="32613"/>
                  </a:lnTo>
                  <a:lnTo>
                    <a:pt x="29781" y="32677"/>
                  </a:lnTo>
                  <a:lnTo>
                    <a:pt x="29946" y="32766"/>
                  </a:lnTo>
                  <a:lnTo>
                    <a:pt x="30187" y="32854"/>
                  </a:lnTo>
                  <a:lnTo>
                    <a:pt x="30454" y="32893"/>
                  </a:lnTo>
                  <a:lnTo>
                    <a:pt x="30632" y="32893"/>
                  </a:lnTo>
                  <a:lnTo>
                    <a:pt x="30810" y="32880"/>
                  </a:lnTo>
                  <a:lnTo>
                    <a:pt x="30988" y="32854"/>
                  </a:lnTo>
                  <a:lnTo>
                    <a:pt x="31153" y="32816"/>
                  </a:lnTo>
                  <a:lnTo>
                    <a:pt x="31305" y="32740"/>
                  </a:lnTo>
                  <a:lnTo>
                    <a:pt x="31470" y="32677"/>
                  </a:lnTo>
                  <a:lnTo>
                    <a:pt x="32702" y="22288"/>
                  </a:lnTo>
                  <a:lnTo>
                    <a:pt x="36017" y="19989"/>
                  </a:lnTo>
                  <a:lnTo>
                    <a:pt x="42024" y="32346"/>
                  </a:lnTo>
                  <a:lnTo>
                    <a:pt x="42151" y="32575"/>
                  </a:lnTo>
                  <a:lnTo>
                    <a:pt x="42379" y="32842"/>
                  </a:lnTo>
                  <a:lnTo>
                    <a:pt x="42506" y="32969"/>
                  </a:lnTo>
                  <a:lnTo>
                    <a:pt x="42811" y="33159"/>
                  </a:lnTo>
                  <a:lnTo>
                    <a:pt x="42964" y="33223"/>
                  </a:lnTo>
                  <a:lnTo>
                    <a:pt x="43129" y="33286"/>
                  </a:lnTo>
                  <a:lnTo>
                    <a:pt x="43383" y="33337"/>
                  </a:lnTo>
                  <a:lnTo>
                    <a:pt x="43827" y="33337"/>
                  </a:lnTo>
                  <a:lnTo>
                    <a:pt x="44005" y="33324"/>
                  </a:lnTo>
                  <a:lnTo>
                    <a:pt x="44335" y="33210"/>
                  </a:lnTo>
                  <a:lnTo>
                    <a:pt x="44500" y="33134"/>
                  </a:lnTo>
                  <a:lnTo>
                    <a:pt x="44716" y="32981"/>
                  </a:lnTo>
                  <a:lnTo>
                    <a:pt x="44970" y="32753"/>
                  </a:lnTo>
                  <a:lnTo>
                    <a:pt x="45135" y="32537"/>
                  </a:lnTo>
                  <a:lnTo>
                    <a:pt x="45224" y="32385"/>
                  </a:lnTo>
                  <a:lnTo>
                    <a:pt x="45300" y="32232"/>
                  </a:lnTo>
                  <a:lnTo>
                    <a:pt x="45351" y="32054"/>
                  </a:lnTo>
                  <a:lnTo>
                    <a:pt x="45415" y="31800"/>
                  </a:lnTo>
                  <a:lnTo>
                    <a:pt x="45427" y="31546"/>
                  </a:lnTo>
                  <a:lnTo>
                    <a:pt x="45415" y="31369"/>
                  </a:lnTo>
                  <a:lnTo>
                    <a:pt x="45389" y="31203"/>
                  </a:lnTo>
                  <a:lnTo>
                    <a:pt x="45288" y="30861"/>
                  </a:lnTo>
                  <a:lnTo>
                    <a:pt x="38989" y="17919"/>
                  </a:lnTo>
                  <a:lnTo>
                    <a:pt x="45339" y="13487"/>
                  </a:lnTo>
                  <a:lnTo>
                    <a:pt x="45542" y="13309"/>
                  </a:lnTo>
                  <a:lnTo>
                    <a:pt x="46050" y="12407"/>
                  </a:lnTo>
                  <a:lnTo>
                    <a:pt x="46088" y="12242"/>
                  </a:lnTo>
                  <a:lnTo>
                    <a:pt x="46101" y="12065"/>
                  </a:lnTo>
                  <a:lnTo>
                    <a:pt x="46101" y="11887"/>
                  </a:lnTo>
                  <a:close/>
                </a:path>
                <a:path w="187959" h="93344">
                  <a:moveTo>
                    <a:pt x="76885" y="32448"/>
                  </a:moveTo>
                  <a:lnTo>
                    <a:pt x="76822" y="32105"/>
                  </a:lnTo>
                  <a:lnTo>
                    <a:pt x="76758" y="31940"/>
                  </a:lnTo>
                  <a:lnTo>
                    <a:pt x="76669" y="31788"/>
                  </a:lnTo>
                  <a:lnTo>
                    <a:pt x="76479" y="31496"/>
                  </a:lnTo>
                  <a:lnTo>
                    <a:pt x="76365" y="31356"/>
                  </a:lnTo>
                  <a:lnTo>
                    <a:pt x="76225" y="31254"/>
                  </a:lnTo>
                  <a:lnTo>
                    <a:pt x="76085" y="31140"/>
                  </a:lnTo>
                  <a:lnTo>
                    <a:pt x="75920" y="31064"/>
                  </a:lnTo>
                  <a:lnTo>
                    <a:pt x="75768" y="30975"/>
                  </a:lnTo>
                  <a:lnTo>
                    <a:pt x="75590" y="30937"/>
                  </a:lnTo>
                  <a:lnTo>
                    <a:pt x="75425" y="30886"/>
                  </a:lnTo>
                  <a:lnTo>
                    <a:pt x="75247" y="30861"/>
                  </a:lnTo>
                  <a:lnTo>
                    <a:pt x="75044" y="34455"/>
                  </a:lnTo>
                  <a:lnTo>
                    <a:pt x="75311" y="34442"/>
                  </a:lnTo>
                  <a:lnTo>
                    <a:pt x="75476" y="34404"/>
                  </a:lnTo>
                  <a:lnTo>
                    <a:pt x="75641" y="34366"/>
                  </a:lnTo>
                  <a:lnTo>
                    <a:pt x="75806" y="34302"/>
                  </a:lnTo>
                  <a:lnTo>
                    <a:pt x="75958" y="34226"/>
                  </a:lnTo>
                  <a:lnTo>
                    <a:pt x="76123" y="34137"/>
                  </a:lnTo>
                  <a:lnTo>
                    <a:pt x="76263" y="34023"/>
                  </a:lnTo>
                  <a:lnTo>
                    <a:pt x="76847" y="33070"/>
                  </a:lnTo>
                  <a:lnTo>
                    <a:pt x="76885" y="32804"/>
                  </a:lnTo>
                  <a:lnTo>
                    <a:pt x="76885" y="32448"/>
                  </a:lnTo>
                  <a:close/>
                </a:path>
                <a:path w="187959" h="93344">
                  <a:moveTo>
                    <a:pt x="77571" y="13182"/>
                  </a:moveTo>
                  <a:lnTo>
                    <a:pt x="73977" y="13055"/>
                  </a:lnTo>
                  <a:lnTo>
                    <a:pt x="73875" y="16205"/>
                  </a:lnTo>
                  <a:lnTo>
                    <a:pt x="69697" y="22733"/>
                  </a:lnTo>
                  <a:lnTo>
                    <a:pt x="69545" y="22821"/>
                  </a:lnTo>
                  <a:lnTo>
                    <a:pt x="69342" y="22974"/>
                  </a:lnTo>
                  <a:lnTo>
                    <a:pt x="69202" y="23101"/>
                  </a:lnTo>
                  <a:lnTo>
                    <a:pt x="69075" y="23215"/>
                  </a:lnTo>
                  <a:lnTo>
                    <a:pt x="68986" y="23368"/>
                  </a:lnTo>
                  <a:lnTo>
                    <a:pt x="68897" y="23520"/>
                  </a:lnTo>
                  <a:lnTo>
                    <a:pt x="68834" y="23685"/>
                  </a:lnTo>
                  <a:lnTo>
                    <a:pt x="68770" y="23850"/>
                  </a:lnTo>
                  <a:lnTo>
                    <a:pt x="68719" y="24015"/>
                  </a:lnTo>
                  <a:lnTo>
                    <a:pt x="68707" y="24193"/>
                  </a:lnTo>
                  <a:lnTo>
                    <a:pt x="68427" y="32321"/>
                  </a:lnTo>
                  <a:lnTo>
                    <a:pt x="68414" y="32512"/>
                  </a:lnTo>
                  <a:lnTo>
                    <a:pt x="68427" y="32689"/>
                  </a:lnTo>
                  <a:lnTo>
                    <a:pt x="68465" y="32854"/>
                  </a:lnTo>
                  <a:lnTo>
                    <a:pt x="68491" y="33032"/>
                  </a:lnTo>
                  <a:lnTo>
                    <a:pt x="68567" y="33185"/>
                  </a:lnTo>
                  <a:lnTo>
                    <a:pt x="68643" y="33350"/>
                  </a:lnTo>
                  <a:lnTo>
                    <a:pt x="68719" y="33489"/>
                  </a:lnTo>
                  <a:lnTo>
                    <a:pt x="68846" y="33642"/>
                  </a:lnTo>
                  <a:lnTo>
                    <a:pt x="68961" y="33782"/>
                  </a:lnTo>
                  <a:lnTo>
                    <a:pt x="69088" y="33883"/>
                  </a:lnTo>
                  <a:lnTo>
                    <a:pt x="69227" y="33997"/>
                  </a:lnTo>
                  <a:lnTo>
                    <a:pt x="69392" y="34074"/>
                  </a:lnTo>
                  <a:lnTo>
                    <a:pt x="69545" y="34150"/>
                  </a:lnTo>
                  <a:lnTo>
                    <a:pt x="69723" y="34213"/>
                  </a:lnTo>
                  <a:lnTo>
                    <a:pt x="69888" y="34251"/>
                  </a:lnTo>
                  <a:lnTo>
                    <a:pt x="70053" y="34277"/>
                  </a:lnTo>
                  <a:lnTo>
                    <a:pt x="75031" y="34455"/>
                  </a:lnTo>
                  <a:lnTo>
                    <a:pt x="75145" y="30861"/>
                  </a:lnTo>
                  <a:lnTo>
                    <a:pt x="72072" y="30759"/>
                  </a:lnTo>
                  <a:lnTo>
                    <a:pt x="72263" y="25412"/>
                  </a:lnTo>
                  <a:lnTo>
                    <a:pt x="77419" y="16725"/>
                  </a:lnTo>
                  <a:lnTo>
                    <a:pt x="77457" y="16522"/>
                  </a:lnTo>
                  <a:lnTo>
                    <a:pt x="77470" y="16344"/>
                  </a:lnTo>
                  <a:lnTo>
                    <a:pt x="77558" y="13309"/>
                  </a:lnTo>
                  <a:lnTo>
                    <a:pt x="77571" y="13182"/>
                  </a:lnTo>
                  <a:close/>
                </a:path>
                <a:path w="187959" h="93344">
                  <a:moveTo>
                    <a:pt x="77609" y="12611"/>
                  </a:moveTo>
                  <a:lnTo>
                    <a:pt x="75844" y="6692"/>
                  </a:lnTo>
                  <a:lnTo>
                    <a:pt x="75552" y="6210"/>
                  </a:lnTo>
                  <a:lnTo>
                    <a:pt x="74866" y="5308"/>
                  </a:lnTo>
                  <a:lnTo>
                    <a:pt x="74079" y="4470"/>
                  </a:lnTo>
                  <a:lnTo>
                    <a:pt x="73240" y="3721"/>
                  </a:lnTo>
                  <a:lnTo>
                    <a:pt x="72771" y="3403"/>
                  </a:lnTo>
                  <a:lnTo>
                    <a:pt x="72313" y="3060"/>
                  </a:lnTo>
                  <a:lnTo>
                    <a:pt x="66522" y="1219"/>
                  </a:lnTo>
                  <a:lnTo>
                    <a:pt x="66332" y="1206"/>
                  </a:lnTo>
                  <a:lnTo>
                    <a:pt x="65849" y="1193"/>
                  </a:lnTo>
                  <a:lnTo>
                    <a:pt x="55486" y="7988"/>
                  </a:lnTo>
                  <a:lnTo>
                    <a:pt x="55232" y="8496"/>
                  </a:lnTo>
                  <a:lnTo>
                    <a:pt x="54444" y="12357"/>
                  </a:lnTo>
                  <a:lnTo>
                    <a:pt x="54330" y="15532"/>
                  </a:lnTo>
                  <a:lnTo>
                    <a:pt x="54305" y="16167"/>
                  </a:lnTo>
                  <a:lnTo>
                    <a:pt x="54381" y="17246"/>
                  </a:lnTo>
                  <a:lnTo>
                    <a:pt x="54483" y="17780"/>
                  </a:lnTo>
                  <a:lnTo>
                    <a:pt x="54559" y="18313"/>
                  </a:lnTo>
                  <a:lnTo>
                    <a:pt x="54825" y="19367"/>
                  </a:lnTo>
                  <a:lnTo>
                    <a:pt x="55029" y="19875"/>
                  </a:lnTo>
                  <a:lnTo>
                    <a:pt x="55206" y="20383"/>
                  </a:lnTo>
                  <a:lnTo>
                    <a:pt x="58889" y="24955"/>
                  </a:lnTo>
                  <a:lnTo>
                    <a:pt x="58712" y="30289"/>
                  </a:lnTo>
                  <a:lnTo>
                    <a:pt x="55613" y="30187"/>
                  </a:lnTo>
                  <a:lnTo>
                    <a:pt x="55359" y="30200"/>
                  </a:lnTo>
                  <a:lnTo>
                    <a:pt x="55194" y="30226"/>
                  </a:lnTo>
                  <a:lnTo>
                    <a:pt x="55016" y="30276"/>
                  </a:lnTo>
                  <a:lnTo>
                    <a:pt x="54851" y="30327"/>
                  </a:lnTo>
                  <a:lnTo>
                    <a:pt x="54533" y="30505"/>
                  </a:lnTo>
                  <a:lnTo>
                    <a:pt x="54394" y="30607"/>
                  </a:lnTo>
                  <a:lnTo>
                    <a:pt x="54267" y="30721"/>
                  </a:lnTo>
                  <a:lnTo>
                    <a:pt x="54165" y="30848"/>
                  </a:lnTo>
                  <a:lnTo>
                    <a:pt x="54051" y="31013"/>
                  </a:lnTo>
                  <a:lnTo>
                    <a:pt x="53975" y="31165"/>
                  </a:lnTo>
                  <a:lnTo>
                    <a:pt x="53886" y="31318"/>
                  </a:lnTo>
                  <a:lnTo>
                    <a:pt x="53822" y="31483"/>
                  </a:lnTo>
                  <a:lnTo>
                    <a:pt x="53771" y="31826"/>
                  </a:lnTo>
                  <a:lnTo>
                    <a:pt x="53771" y="32181"/>
                  </a:lnTo>
                  <a:lnTo>
                    <a:pt x="53809" y="32346"/>
                  </a:lnTo>
                  <a:lnTo>
                    <a:pt x="53835" y="32524"/>
                  </a:lnTo>
                  <a:lnTo>
                    <a:pt x="54038" y="32931"/>
                  </a:lnTo>
                  <a:lnTo>
                    <a:pt x="54190" y="33147"/>
                  </a:lnTo>
                  <a:lnTo>
                    <a:pt x="54305" y="33274"/>
                  </a:lnTo>
                  <a:lnTo>
                    <a:pt x="54444" y="33375"/>
                  </a:lnTo>
                  <a:lnTo>
                    <a:pt x="55410" y="33769"/>
                  </a:lnTo>
                  <a:lnTo>
                    <a:pt x="60248" y="33934"/>
                  </a:lnTo>
                  <a:lnTo>
                    <a:pt x="60375" y="33934"/>
                  </a:lnTo>
                  <a:lnTo>
                    <a:pt x="60642" y="33934"/>
                  </a:lnTo>
                  <a:lnTo>
                    <a:pt x="61150" y="33794"/>
                  </a:lnTo>
                  <a:lnTo>
                    <a:pt x="61302" y="33718"/>
                  </a:lnTo>
                  <a:lnTo>
                    <a:pt x="61455" y="33629"/>
                  </a:lnTo>
                  <a:lnTo>
                    <a:pt x="61607" y="33515"/>
                  </a:lnTo>
                  <a:lnTo>
                    <a:pt x="61836" y="33274"/>
                  </a:lnTo>
                  <a:lnTo>
                    <a:pt x="61963" y="33134"/>
                  </a:lnTo>
                  <a:lnTo>
                    <a:pt x="62026" y="32969"/>
                  </a:lnTo>
                  <a:lnTo>
                    <a:pt x="62103" y="32816"/>
                  </a:lnTo>
                  <a:lnTo>
                    <a:pt x="62166" y="32639"/>
                  </a:lnTo>
                  <a:lnTo>
                    <a:pt x="62204" y="32473"/>
                  </a:lnTo>
                  <a:lnTo>
                    <a:pt x="62230" y="32296"/>
                  </a:lnTo>
                  <a:lnTo>
                    <a:pt x="62522" y="24066"/>
                  </a:lnTo>
                  <a:lnTo>
                    <a:pt x="62509" y="23799"/>
                  </a:lnTo>
                  <a:lnTo>
                    <a:pt x="62484" y="23622"/>
                  </a:lnTo>
                  <a:lnTo>
                    <a:pt x="62433" y="23456"/>
                  </a:lnTo>
                  <a:lnTo>
                    <a:pt x="62369" y="23279"/>
                  </a:lnTo>
                  <a:lnTo>
                    <a:pt x="62293" y="23126"/>
                  </a:lnTo>
                  <a:lnTo>
                    <a:pt x="62204" y="22974"/>
                  </a:lnTo>
                  <a:lnTo>
                    <a:pt x="62103" y="22834"/>
                  </a:lnTo>
                  <a:lnTo>
                    <a:pt x="61976" y="22707"/>
                  </a:lnTo>
                  <a:lnTo>
                    <a:pt x="61836" y="22593"/>
                  </a:lnTo>
                  <a:lnTo>
                    <a:pt x="61696" y="22491"/>
                  </a:lnTo>
                  <a:lnTo>
                    <a:pt x="61544" y="22415"/>
                  </a:lnTo>
                  <a:lnTo>
                    <a:pt x="61150" y="22161"/>
                  </a:lnTo>
                  <a:lnTo>
                    <a:pt x="61010" y="22047"/>
                  </a:lnTo>
                  <a:lnTo>
                    <a:pt x="57899" y="16116"/>
                  </a:lnTo>
                  <a:lnTo>
                    <a:pt x="57912" y="15760"/>
                  </a:lnTo>
                  <a:lnTo>
                    <a:pt x="57924" y="15608"/>
                  </a:lnTo>
                  <a:lnTo>
                    <a:pt x="58013" y="12611"/>
                  </a:lnTo>
                  <a:lnTo>
                    <a:pt x="58039" y="12484"/>
                  </a:lnTo>
                  <a:lnTo>
                    <a:pt x="58051" y="12115"/>
                  </a:lnTo>
                  <a:lnTo>
                    <a:pt x="65900" y="4787"/>
                  </a:lnTo>
                  <a:lnTo>
                    <a:pt x="66294" y="4800"/>
                  </a:lnTo>
                  <a:lnTo>
                    <a:pt x="66687" y="4813"/>
                  </a:lnTo>
                  <a:lnTo>
                    <a:pt x="67462" y="4914"/>
                  </a:lnTo>
                  <a:lnTo>
                    <a:pt x="67843" y="5016"/>
                  </a:lnTo>
                  <a:lnTo>
                    <a:pt x="68237" y="5092"/>
                  </a:lnTo>
                  <a:lnTo>
                    <a:pt x="72796" y="8585"/>
                  </a:lnTo>
                  <a:lnTo>
                    <a:pt x="73012" y="8902"/>
                  </a:lnTo>
                  <a:lnTo>
                    <a:pt x="74015" y="12661"/>
                  </a:lnTo>
                  <a:lnTo>
                    <a:pt x="73990" y="12941"/>
                  </a:lnTo>
                  <a:lnTo>
                    <a:pt x="77571" y="13182"/>
                  </a:lnTo>
                  <a:lnTo>
                    <a:pt x="77609" y="12611"/>
                  </a:lnTo>
                  <a:close/>
                </a:path>
                <a:path w="187959" h="93344">
                  <a:moveTo>
                    <a:pt x="169341" y="74434"/>
                  </a:moveTo>
                  <a:lnTo>
                    <a:pt x="166674" y="72034"/>
                  </a:lnTo>
                  <a:lnTo>
                    <a:pt x="165836" y="72974"/>
                  </a:lnTo>
                  <a:lnTo>
                    <a:pt x="164312" y="75044"/>
                  </a:lnTo>
                  <a:lnTo>
                    <a:pt x="161036" y="82169"/>
                  </a:lnTo>
                  <a:lnTo>
                    <a:pt x="160934" y="82397"/>
                  </a:lnTo>
                  <a:lnTo>
                    <a:pt x="160718" y="83146"/>
                  </a:lnTo>
                  <a:lnTo>
                    <a:pt x="160566" y="83896"/>
                  </a:lnTo>
                  <a:lnTo>
                    <a:pt x="160477" y="84658"/>
                  </a:lnTo>
                  <a:lnTo>
                    <a:pt x="160464" y="85420"/>
                  </a:lnTo>
                  <a:lnTo>
                    <a:pt x="160540" y="86194"/>
                  </a:lnTo>
                  <a:lnTo>
                    <a:pt x="162979" y="90843"/>
                  </a:lnTo>
                  <a:lnTo>
                    <a:pt x="165455" y="88265"/>
                  </a:lnTo>
                  <a:lnTo>
                    <a:pt x="165303" y="88138"/>
                  </a:lnTo>
                  <a:lnTo>
                    <a:pt x="164846" y="87604"/>
                  </a:lnTo>
                  <a:lnTo>
                    <a:pt x="164058" y="85280"/>
                  </a:lnTo>
                  <a:lnTo>
                    <a:pt x="164058" y="84861"/>
                  </a:lnTo>
                  <a:lnTo>
                    <a:pt x="164172" y="84048"/>
                  </a:lnTo>
                  <a:lnTo>
                    <a:pt x="164299" y="83642"/>
                  </a:lnTo>
                  <a:lnTo>
                    <a:pt x="164388" y="83451"/>
                  </a:lnTo>
                  <a:lnTo>
                    <a:pt x="164439" y="83324"/>
                  </a:lnTo>
                  <a:lnTo>
                    <a:pt x="164477" y="83185"/>
                  </a:lnTo>
                  <a:lnTo>
                    <a:pt x="164515" y="83019"/>
                  </a:lnTo>
                  <a:lnTo>
                    <a:pt x="168605" y="75234"/>
                  </a:lnTo>
                  <a:lnTo>
                    <a:pt x="169341" y="74434"/>
                  </a:lnTo>
                  <a:close/>
                </a:path>
                <a:path w="187959" h="93344">
                  <a:moveTo>
                    <a:pt x="169735" y="53428"/>
                  </a:moveTo>
                  <a:lnTo>
                    <a:pt x="169722" y="53238"/>
                  </a:lnTo>
                  <a:lnTo>
                    <a:pt x="169697" y="53073"/>
                  </a:lnTo>
                  <a:lnTo>
                    <a:pt x="169633" y="52857"/>
                  </a:lnTo>
                  <a:lnTo>
                    <a:pt x="169570" y="52730"/>
                  </a:lnTo>
                  <a:lnTo>
                    <a:pt x="169506" y="52578"/>
                  </a:lnTo>
                  <a:lnTo>
                    <a:pt x="169430" y="52451"/>
                  </a:lnTo>
                  <a:lnTo>
                    <a:pt x="169316" y="52273"/>
                  </a:lnTo>
                  <a:lnTo>
                    <a:pt x="169164" y="52120"/>
                  </a:lnTo>
                  <a:lnTo>
                    <a:pt x="168948" y="51943"/>
                  </a:lnTo>
                  <a:lnTo>
                    <a:pt x="157200" y="41376"/>
                  </a:lnTo>
                  <a:lnTo>
                    <a:pt x="157073" y="41236"/>
                  </a:lnTo>
                  <a:lnTo>
                    <a:pt x="156946" y="41122"/>
                  </a:lnTo>
                  <a:lnTo>
                    <a:pt x="156819" y="41021"/>
                  </a:lnTo>
                  <a:lnTo>
                    <a:pt x="156692" y="40944"/>
                  </a:lnTo>
                  <a:lnTo>
                    <a:pt x="156489" y="40855"/>
                  </a:lnTo>
                  <a:lnTo>
                    <a:pt x="156324" y="40792"/>
                  </a:lnTo>
                  <a:lnTo>
                    <a:pt x="156171" y="40754"/>
                  </a:lnTo>
                  <a:lnTo>
                    <a:pt x="155981" y="40728"/>
                  </a:lnTo>
                  <a:lnTo>
                    <a:pt x="155803" y="40716"/>
                  </a:lnTo>
                  <a:lnTo>
                    <a:pt x="155638" y="40716"/>
                  </a:lnTo>
                  <a:lnTo>
                    <a:pt x="155448" y="40754"/>
                  </a:lnTo>
                  <a:lnTo>
                    <a:pt x="155117" y="40855"/>
                  </a:lnTo>
                  <a:lnTo>
                    <a:pt x="154965" y="40919"/>
                  </a:lnTo>
                  <a:lnTo>
                    <a:pt x="154813" y="41021"/>
                  </a:lnTo>
                  <a:lnTo>
                    <a:pt x="154673" y="41122"/>
                  </a:lnTo>
                  <a:lnTo>
                    <a:pt x="154533" y="41249"/>
                  </a:lnTo>
                  <a:lnTo>
                    <a:pt x="154406" y="41376"/>
                  </a:lnTo>
                  <a:lnTo>
                    <a:pt x="152311" y="43738"/>
                  </a:lnTo>
                  <a:lnTo>
                    <a:pt x="151866" y="44589"/>
                  </a:lnTo>
                  <a:lnTo>
                    <a:pt x="151853" y="44767"/>
                  </a:lnTo>
                  <a:lnTo>
                    <a:pt x="151853" y="45123"/>
                  </a:lnTo>
                  <a:lnTo>
                    <a:pt x="151866" y="45300"/>
                  </a:lnTo>
                  <a:lnTo>
                    <a:pt x="151980" y="45631"/>
                  </a:lnTo>
                  <a:lnTo>
                    <a:pt x="152057" y="45796"/>
                  </a:lnTo>
                  <a:lnTo>
                    <a:pt x="152641" y="46418"/>
                  </a:lnTo>
                  <a:lnTo>
                    <a:pt x="153657" y="46736"/>
                  </a:lnTo>
                  <a:lnTo>
                    <a:pt x="154000" y="46697"/>
                  </a:lnTo>
                  <a:lnTo>
                    <a:pt x="154178" y="46647"/>
                  </a:lnTo>
                  <a:lnTo>
                    <a:pt x="154330" y="46596"/>
                  </a:lnTo>
                  <a:lnTo>
                    <a:pt x="154711" y="46380"/>
                  </a:lnTo>
                  <a:lnTo>
                    <a:pt x="154914" y="46202"/>
                  </a:lnTo>
                  <a:lnTo>
                    <a:pt x="155943" y="45059"/>
                  </a:lnTo>
                  <a:lnTo>
                    <a:pt x="164985" y="53187"/>
                  </a:lnTo>
                  <a:lnTo>
                    <a:pt x="141287" y="68262"/>
                  </a:lnTo>
                  <a:lnTo>
                    <a:pt x="141058" y="68402"/>
                  </a:lnTo>
                  <a:lnTo>
                    <a:pt x="140957" y="68529"/>
                  </a:lnTo>
                  <a:lnTo>
                    <a:pt x="140830" y="68656"/>
                  </a:lnTo>
                  <a:lnTo>
                    <a:pt x="140487" y="69367"/>
                  </a:lnTo>
                  <a:lnTo>
                    <a:pt x="140462" y="69621"/>
                  </a:lnTo>
                  <a:lnTo>
                    <a:pt x="140462" y="69977"/>
                  </a:lnTo>
                  <a:lnTo>
                    <a:pt x="140487" y="70154"/>
                  </a:lnTo>
                  <a:lnTo>
                    <a:pt x="140563" y="70408"/>
                  </a:lnTo>
                  <a:lnTo>
                    <a:pt x="140677" y="70650"/>
                  </a:lnTo>
                  <a:lnTo>
                    <a:pt x="140779" y="70789"/>
                  </a:lnTo>
                  <a:lnTo>
                    <a:pt x="142113" y="71539"/>
                  </a:lnTo>
                  <a:lnTo>
                    <a:pt x="142290" y="71551"/>
                  </a:lnTo>
                  <a:lnTo>
                    <a:pt x="142963" y="71386"/>
                  </a:lnTo>
                  <a:lnTo>
                    <a:pt x="143129" y="71323"/>
                  </a:lnTo>
                  <a:lnTo>
                    <a:pt x="168770" y="55016"/>
                  </a:lnTo>
                  <a:lnTo>
                    <a:pt x="168897" y="54927"/>
                  </a:lnTo>
                  <a:lnTo>
                    <a:pt x="169062" y="54813"/>
                  </a:lnTo>
                  <a:lnTo>
                    <a:pt x="169202" y="54686"/>
                  </a:lnTo>
                  <a:lnTo>
                    <a:pt x="169316" y="54559"/>
                  </a:lnTo>
                  <a:lnTo>
                    <a:pt x="169418" y="54419"/>
                  </a:lnTo>
                  <a:lnTo>
                    <a:pt x="169519" y="54267"/>
                  </a:lnTo>
                  <a:lnTo>
                    <a:pt x="169583" y="54102"/>
                  </a:lnTo>
                  <a:lnTo>
                    <a:pt x="169633" y="53949"/>
                  </a:lnTo>
                  <a:lnTo>
                    <a:pt x="169697" y="53771"/>
                  </a:lnTo>
                  <a:lnTo>
                    <a:pt x="169722" y="53594"/>
                  </a:lnTo>
                  <a:lnTo>
                    <a:pt x="169735" y="53428"/>
                  </a:lnTo>
                  <a:close/>
                </a:path>
                <a:path w="187959" h="93344">
                  <a:moveTo>
                    <a:pt x="181457" y="85344"/>
                  </a:moveTo>
                  <a:lnTo>
                    <a:pt x="178790" y="82956"/>
                  </a:lnTo>
                  <a:lnTo>
                    <a:pt x="178574" y="83197"/>
                  </a:lnTo>
                  <a:lnTo>
                    <a:pt x="170561" y="88722"/>
                  </a:lnTo>
                  <a:lnTo>
                    <a:pt x="170345" y="88811"/>
                  </a:lnTo>
                  <a:lnTo>
                    <a:pt x="168300" y="89357"/>
                  </a:lnTo>
                  <a:lnTo>
                    <a:pt x="167881" y="89331"/>
                  </a:lnTo>
                  <a:lnTo>
                    <a:pt x="165455" y="88265"/>
                  </a:lnTo>
                  <a:lnTo>
                    <a:pt x="163068" y="90932"/>
                  </a:lnTo>
                  <a:lnTo>
                    <a:pt x="163347" y="91186"/>
                  </a:lnTo>
                  <a:lnTo>
                    <a:pt x="168325" y="92951"/>
                  </a:lnTo>
                  <a:lnTo>
                    <a:pt x="169075" y="92900"/>
                  </a:lnTo>
                  <a:lnTo>
                    <a:pt x="170218" y="92697"/>
                  </a:lnTo>
                  <a:lnTo>
                    <a:pt x="170599" y="92595"/>
                  </a:lnTo>
                  <a:lnTo>
                    <a:pt x="171310" y="92341"/>
                  </a:lnTo>
                  <a:lnTo>
                    <a:pt x="171958" y="92011"/>
                  </a:lnTo>
                  <a:lnTo>
                    <a:pt x="173088" y="91567"/>
                  </a:lnTo>
                  <a:lnTo>
                    <a:pt x="175336" y="90385"/>
                  </a:lnTo>
                  <a:lnTo>
                    <a:pt x="177469" y="88976"/>
                  </a:lnTo>
                  <a:lnTo>
                    <a:pt x="179451" y="87388"/>
                  </a:lnTo>
                  <a:lnTo>
                    <a:pt x="180352" y="86487"/>
                  </a:lnTo>
                  <a:lnTo>
                    <a:pt x="180657" y="86207"/>
                  </a:lnTo>
                  <a:lnTo>
                    <a:pt x="181457" y="85344"/>
                  </a:lnTo>
                  <a:close/>
                </a:path>
                <a:path w="187959" h="93344">
                  <a:moveTo>
                    <a:pt x="187667" y="71958"/>
                  </a:moveTo>
                  <a:lnTo>
                    <a:pt x="185267" y="66649"/>
                  </a:lnTo>
                  <a:lnTo>
                    <a:pt x="185089" y="66459"/>
                  </a:lnTo>
                  <a:lnTo>
                    <a:pt x="184899" y="66294"/>
                  </a:lnTo>
                  <a:lnTo>
                    <a:pt x="179832" y="64427"/>
                  </a:lnTo>
                  <a:lnTo>
                    <a:pt x="179057" y="64477"/>
                  </a:lnTo>
                  <a:lnTo>
                    <a:pt x="176390" y="65265"/>
                  </a:lnTo>
                  <a:lnTo>
                    <a:pt x="176250" y="65341"/>
                  </a:lnTo>
                  <a:lnTo>
                    <a:pt x="176060" y="65430"/>
                  </a:lnTo>
                  <a:lnTo>
                    <a:pt x="166687" y="72034"/>
                  </a:lnTo>
                  <a:lnTo>
                    <a:pt x="169341" y="74434"/>
                  </a:lnTo>
                  <a:lnTo>
                    <a:pt x="169456" y="74307"/>
                  </a:lnTo>
                  <a:lnTo>
                    <a:pt x="169570" y="74180"/>
                  </a:lnTo>
                  <a:lnTo>
                    <a:pt x="171069" y="72669"/>
                  </a:lnTo>
                  <a:lnTo>
                    <a:pt x="177634" y="68643"/>
                  </a:lnTo>
                  <a:lnTo>
                    <a:pt x="177787" y="68567"/>
                  </a:lnTo>
                  <a:lnTo>
                    <a:pt x="177914" y="68503"/>
                  </a:lnTo>
                  <a:lnTo>
                    <a:pt x="178600" y="68211"/>
                  </a:lnTo>
                  <a:lnTo>
                    <a:pt x="178816" y="68148"/>
                  </a:lnTo>
                  <a:lnTo>
                    <a:pt x="179425" y="68046"/>
                  </a:lnTo>
                  <a:lnTo>
                    <a:pt x="179844" y="68021"/>
                  </a:lnTo>
                  <a:lnTo>
                    <a:pt x="180479" y="68072"/>
                  </a:lnTo>
                  <a:lnTo>
                    <a:pt x="182600" y="69062"/>
                  </a:lnTo>
                  <a:lnTo>
                    <a:pt x="182753" y="69189"/>
                  </a:lnTo>
                  <a:lnTo>
                    <a:pt x="183007" y="69443"/>
                  </a:lnTo>
                  <a:lnTo>
                    <a:pt x="183273" y="69773"/>
                  </a:lnTo>
                  <a:lnTo>
                    <a:pt x="184086" y="72097"/>
                  </a:lnTo>
                  <a:lnTo>
                    <a:pt x="184073" y="72517"/>
                  </a:lnTo>
                  <a:lnTo>
                    <a:pt x="183959" y="73342"/>
                  </a:lnTo>
                  <a:lnTo>
                    <a:pt x="183743" y="73926"/>
                  </a:lnTo>
                  <a:lnTo>
                    <a:pt x="183654" y="74180"/>
                  </a:lnTo>
                  <a:lnTo>
                    <a:pt x="183616" y="74345"/>
                  </a:lnTo>
                  <a:lnTo>
                    <a:pt x="183591" y="74472"/>
                  </a:lnTo>
                  <a:lnTo>
                    <a:pt x="182905" y="76479"/>
                  </a:lnTo>
                  <a:lnTo>
                    <a:pt x="178866" y="82867"/>
                  </a:lnTo>
                  <a:lnTo>
                    <a:pt x="181470" y="85331"/>
                  </a:lnTo>
                  <a:lnTo>
                    <a:pt x="182321" y="84391"/>
                  </a:lnTo>
                  <a:lnTo>
                    <a:pt x="187109" y="75133"/>
                  </a:lnTo>
                  <a:lnTo>
                    <a:pt x="187185" y="74980"/>
                  </a:lnTo>
                  <a:lnTo>
                    <a:pt x="187426" y="74244"/>
                  </a:lnTo>
                  <a:lnTo>
                    <a:pt x="187566" y="73494"/>
                  </a:lnTo>
                  <a:lnTo>
                    <a:pt x="187667" y="72732"/>
                  </a:lnTo>
                  <a:lnTo>
                    <a:pt x="187667" y="7195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6574320" y="2689440"/>
              <a:ext cx="114935" cy="161925"/>
            </a:xfrm>
            <a:custGeom>
              <a:avLst/>
              <a:gdLst/>
              <a:ahLst/>
              <a:cxnLst/>
              <a:rect l="l" t="t" r="r" b="b"/>
              <a:pathLst>
                <a:path w="114934" h="161925">
                  <a:moveTo>
                    <a:pt x="3454" y="13055"/>
                  </a:moveTo>
                  <a:lnTo>
                    <a:pt x="3263" y="12903"/>
                  </a:lnTo>
                  <a:lnTo>
                    <a:pt x="3111" y="12801"/>
                  </a:lnTo>
                  <a:lnTo>
                    <a:pt x="2933" y="12738"/>
                  </a:lnTo>
                  <a:lnTo>
                    <a:pt x="2781" y="12674"/>
                  </a:lnTo>
                  <a:lnTo>
                    <a:pt x="2616" y="12636"/>
                  </a:lnTo>
                  <a:lnTo>
                    <a:pt x="2438" y="12611"/>
                  </a:lnTo>
                  <a:lnTo>
                    <a:pt x="2260" y="12598"/>
                  </a:lnTo>
                  <a:lnTo>
                    <a:pt x="1828" y="12649"/>
                  </a:lnTo>
                  <a:lnTo>
                    <a:pt x="1574" y="12738"/>
                  </a:lnTo>
                  <a:lnTo>
                    <a:pt x="1409" y="12801"/>
                  </a:lnTo>
                  <a:lnTo>
                    <a:pt x="1270" y="12903"/>
                  </a:lnTo>
                  <a:lnTo>
                    <a:pt x="1130" y="13004"/>
                  </a:lnTo>
                  <a:lnTo>
                    <a:pt x="990" y="13119"/>
                  </a:lnTo>
                  <a:lnTo>
                    <a:pt x="863" y="13258"/>
                  </a:lnTo>
                  <a:lnTo>
                    <a:pt x="787" y="13398"/>
                  </a:lnTo>
                  <a:lnTo>
                    <a:pt x="609" y="13703"/>
                  </a:lnTo>
                  <a:lnTo>
                    <a:pt x="546" y="13868"/>
                  </a:lnTo>
                  <a:lnTo>
                    <a:pt x="508" y="14046"/>
                  </a:lnTo>
                  <a:lnTo>
                    <a:pt x="482" y="14224"/>
                  </a:lnTo>
                  <a:lnTo>
                    <a:pt x="469" y="14401"/>
                  </a:lnTo>
                  <a:lnTo>
                    <a:pt x="1066" y="15722"/>
                  </a:lnTo>
                  <a:lnTo>
                    <a:pt x="3454" y="13055"/>
                  </a:lnTo>
                  <a:close/>
                </a:path>
                <a:path w="114934" h="161925">
                  <a:moveTo>
                    <a:pt x="11023" y="15074"/>
                  </a:moveTo>
                  <a:lnTo>
                    <a:pt x="10579" y="14020"/>
                  </a:lnTo>
                  <a:lnTo>
                    <a:pt x="10350" y="13779"/>
                  </a:lnTo>
                  <a:lnTo>
                    <a:pt x="10121" y="13627"/>
                  </a:lnTo>
                  <a:lnTo>
                    <a:pt x="9982" y="13538"/>
                  </a:lnTo>
                  <a:lnTo>
                    <a:pt x="9715" y="13462"/>
                  </a:lnTo>
                  <a:lnTo>
                    <a:pt x="9474" y="13398"/>
                  </a:lnTo>
                  <a:lnTo>
                    <a:pt x="9283" y="13385"/>
                  </a:lnTo>
                  <a:lnTo>
                    <a:pt x="9105" y="13385"/>
                  </a:lnTo>
                  <a:lnTo>
                    <a:pt x="8940" y="13411"/>
                  </a:lnTo>
                  <a:lnTo>
                    <a:pt x="8763" y="13449"/>
                  </a:lnTo>
                  <a:lnTo>
                    <a:pt x="8610" y="13512"/>
                  </a:lnTo>
                  <a:lnTo>
                    <a:pt x="8432" y="13576"/>
                  </a:lnTo>
                  <a:lnTo>
                    <a:pt x="8140" y="13741"/>
                  </a:lnTo>
                  <a:lnTo>
                    <a:pt x="7556" y="13970"/>
                  </a:lnTo>
                  <a:lnTo>
                    <a:pt x="7340" y="14033"/>
                  </a:lnTo>
                  <a:lnTo>
                    <a:pt x="6731" y="14135"/>
                  </a:lnTo>
                  <a:lnTo>
                    <a:pt x="6311" y="14160"/>
                  </a:lnTo>
                  <a:lnTo>
                    <a:pt x="5892" y="14135"/>
                  </a:lnTo>
                  <a:lnTo>
                    <a:pt x="3467" y="13068"/>
                  </a:lnTo>
                  <a:lnTo>
                    <a:pt x="1079" y="15735"/>
                  </a:lnTo>
                  <a:lnTo>
                    <a:pt x="6337" y="17754"/>
                  </a:lnTo>
                  <a:lnTo>
                    <a:pt x="7086" y="17703"/>
                  </a:lnTo>
                  <a:lnTo>
                    <a:pt x="8229" y="17500"/>
                  </a:lnTo>
                  <a:lnTo>
                    <a:pt x="8610" y="17399"/>
                  </a:lnTo>
                  <a:lnTo>
                    <a:pt x="9321" y="17145"/>
                  </a:lnTo>
                  <a:lnTo>
                    <a:pt x="10096" y="16751"/>
                  </a:lnTo>
                  <a:lnTo>
                    <a:pt x="10452" y="16497"/>
                  </a:lnTo>
                  <a:lnTo>
                    <a:pt x="10566" y="16357"/>
                  </a:lnTo>
                  <a:lnTo>
                    <a:pt x="10680" y="16217"/>
                  </a:lnTo>
                  <a:lnTo>
                    <a:pt x="10782" y="16078"/>
                  </a:lnTo>
                  <a:lnTo>
                    <a:pt x="10922" y="15760"/>
                  </a:lnTo>
                  <a:lnTo>
                    <a:pt x="10972" y="15595"/>
                  </a:lnTo>
                  <a:lnTo>
                    <a:pt x="11010" y="15417"/>
                  </a:lnTo>
                  <a:lnTo>
                    <a:pt x="11023" y="15074"/>
                  </a:lnTo>
                  <a:close/>
                </a:path>
                <a:path w="114934" h="161925">
                  <a:moveTo>
                    <a:pt x="20345" y="30670"/>
                  </a:moveTo>
                  <a:lnTo>
                    <a:pt x="17678" y="28282"/>
                  </a:lnTo>
                  <a:lnTo>
                    <a:pt x="17513" y="28473"/>
                  </a:lnTo>
                  <a:lnTo>
                    <a:pt x="17424" y="28638"/>
                  </a:lnTo>
                  <a:lnTo>
                    <a:pt x="17348" y="28790"/>
                  </a:lnTo>
                  <a:lnTo>
                    <a:pt x="17284" y="28956"/>
                  </a:lnTo>
                  <a:lnTo>
                    <a:pt x="17246" y="29133"/>
                  </a:lnTo>
                  <a:lnTo>
                    <a:pt x="17221" y="29311"/>
                  </a:lnTo>
                  <a:lnTo>
                    <a:pt x="17221" y="29654"/>
                  </a:lnTo>
                  <a:lnTo>
                    <a:pt x="17246" y="29832"/>
                  </a:lnTo>
                  <a:lnTo>
                    <a:pt x="17297" y="29997"/>
                  </a:lnTo>
                  <a:lnTo>
                    <a:pt x="17360" y="30175"/>
                  </a:lnTo>
                  <a:lnTo>
                    <a:pt x="17424" y="30327"/>
                  </a:lnTo>
                  <a:lnTo>
                    <a:pt x="18110" y="31013"/>
                  </a:lnTo>
                  <a:lnTo>
                    <a:pt x="18415" y="31165"/>
                  </a:lnTo>
                  <a:lnTo>
                    <a:pt x="18656" y="31229"/>
                  </a:lnTo>
                  <a:lnTo>
                    <a:pt x="18834" y="31267"/>
                  </a:lnTo>
                  <a:lnTo>
                    <a:pt x="19189" y="31267"/>
                  </a:lnTo>
                  <a:lnTo>
                    <a:pt x="19367" y="31229"/>
                  </a:lnTo>
                  <a:lnTo>
                    <a:pt x="19545" y="31178"/>
                  </a:lnTo>
                  <a:lnTo>
                    <a:pt x="19710" y="31127"/>
                  </a:lnTo>
                  <a:lnTo>
                    <a:pt x="19862" y="31051"/>
                  </a:lnTo>
                  <a:lnTo>
                    <a:pt x="20015" y="30949"/>
                  </a:lnTo>
                  <a:lnTo>
                    <a:pt x="20142" y="30861"/>
                  </a:lnTo>
                  <a:lnTo>
                    <a:pt x="20281" y="30746"/>
                  </a:lnTo>
                  <a:close/>
                </a:path>
                <a:path w="114934" h="161925">
                  <a:moveTo>
                    <a:pt x="24180" y="1765"/>
                  </a:moveTo>
                  <a:lnTo>
                    <a:pt x="24155" y="1587"/>
                  </a:lnTo>
                  <a:lnTo>
                    <a:pt x="24066" y="1168"/>
                  </a:lnTo>
                  <a:lnTo>
                    <a:pt x="23939" y="927"/>
                  </a:lnTo>
                  <a:lnTo>
                    <a:pt x="23126" y="165"/>
                  </a:lnTo>
                  <a:lnTo>
                    <a:pt x="22872" y="76"/>
                  </a:lnTo>
                  <a:lnTo>
                    <a:pt x="22707" y="25"/>
                  </a:lnTo>
                  <a:lnTo>
                    <a:pt x="22529" y="12"/>
                  </a:lnTo>
                  <a:lnTo>
                    <a:pt x="22352" y="0"/>
                  </a:lnTo>
                  <a:lnTo>
                    <a:pt x="22174" y="12"/>
                  </a:lnTo>
                  <a:lnTo>
                    <a:pt x="1498" y="3416"/>
                  </a:lnTo>
                  <a:lnTo>
                    <a:pt x="1257" y="3479"/>
                  </a:lnTo>
                  <a:lnTo>
                    <a:pt x="1079" y="3530"/>
                  </a:lnTo>
                  <a:lnTo>
                    <a:pt x="927" y="3606"/>
                  </a:lnTo>
                  <a:lnTo>
                    <a:pt x="774" y="3695"/>
                  </a:lnTo>
                  <a:lnTo>
                    <a:pt x="635" y="3810"/>
                  </a:lnTo>
                  <a:lnTo>
                    <a:pt x="495" y="3937"/>
                  </a:lnTo>
                  <a:lnTo>
                    <a:pt x="342" y="4127"/>
                  </a:lnTo>
                  <a:lnTo>
                    <a:pt x="0" y="5029"/>
                  </a:lnTo>
                  <a:lnTo>
                    <a:pt x="0" y="5219"/>
                  </a:lnTo>
                  <a:lnTo>
                    <a:pt x="12" y="5384"/>
                  </a:lnTo>
                  <a:lnTo>
                    <a:pt x="38" y="5562"/>
                  </a:lnTo>
                  <a:lnTo>
                    <a:pt x="76" y="5715"/>
                  </a:lnTo>
                  <a:lnTo>
                    <a:pt x="139" y="5892"/>
                  </a:lnTo>
                  <a:lnTo>
                    <a:pt x="228" y="6045"/>
                  </a:lnTo>
                  <a:lnTo>
                    <a:pt x="406" y="6324"/>
                  </a:lnTo>
                  <a:lnTo>
                    <a:pt x="1638" y="6959"/>
                  </a:lnTo>
                  <a:lnTo>
                    <a:pt x="1816" y="6972"/>
                  </a:lnTo>
                  <a:lnTo>
                    <a:pt x="2082" y="6946"/>
                  </a:lnTo>
                  <a:lnTo>
                    <a:pt x="22656" y="3568"/>
                  </a:lnTo>
                  <a:lnTo>
                    <a:pt x="22923" y="3505"/>
                  </a:lnTo>
                  <a:lnTo>
                    <a:pt x="23088" y="3441"/>
                  </a:lnTo>
                  <a:lnTo>
                    <a:pt x="23241" y="3365"/>
                  </a:lnTo>
                  <a:lnTo>
                    <a:pt x="23393" y="3276"/>
                  </a:lnTo>
                  <a:lnTo>
                    <a:pt x="23545" y="3162"/>
                  </a:lnTo>
                  <a:lnTo>
                    <a:pt x="23672" y="3035"/>
                  </a:lnTo>
                  <a:lnTo>
                    <a:pt x="23787" y="2908"/>
                  </a:lnTo>
                  <a:lnTo>
                    <a:pt x="23888" y="2768"/>
                  </a:lnTo>
                  <a:lnTo>
                    <a:pt x="24053" y="2451"/>
                  </a:lnTo>
                  <a:lnTo>
                    <a:pt x="24130" y="2209"/>
                  </a:lnTo>
                  <a:lnTo>
                    <a:pt x="24168" y="1943"/>
                  </a:lnTo>
                  <a:lnTo>
                    <a:pt x="24180" y="1765"/>
                  </a:lnTo>
                  <a:close/>
                </a:path>
                <a:path w="114934" h="161925">
                  <a:moveTo>
                    <a:pt x="38747" y="44843"/>
                  </a:moveTo>
                  <a:lnTo>
                    <a:pt x="38481" y="44640"/>
                  </a:lnTo>
                  <a:lnTo>
                    <a:pt x="38239" y="44513"/>
                  </a:lnTo>
                  <a:lnTo>
                    <a:pt x="38087" y="44450"/>
                  </a:lnTo>
                  <a:lnTo>
                    <a:pt x="37820" y="44411"/>
                  </a:lnTo>
                  <a:lnTo>
                    <a:pt x="37376" y="44386"/>
                  </a:lnTo>
                  <a:lnTo>
                    <a:pt x="36487" y="44754"/>
                  </a:lnTo>
                  <a:lnTo>
                    <a:pt x="36233" y="44970"/>
                  </a:lnTo>
                  <a:lnTo>
                    <a:pt x="36029" y="45275"/>
                  </a:lnTo>
                  <a:lnTo>
                    <a:pt x="35902" y="45491"/>
                  </a:lnTo>
                  <a:lnTo>
                    <a:pt x="35839" y="45656"/>
                  </a:lnTo>
                  <a:lnTo>
                    <a:pt x="35788" y="45910"/>
                  </a:lnTo>
                  <a:lnTo>
                    <a:pt x="35763" y="46355"/>
                  </a:lnTo>
                  <a:lnTo>
                    <a:pt x="36080" y="47180"/>
                  </a:lnTo>
                  <a:lnTo>
                    <a:pt x="36182" y="47307"/>
                  </a:lnTo>
                  <a:lnTo>
                    <a:pt x="36296" y="47447"/>
                  </a:lnTo>
                  <a:lnTo>
                    <a:pt x="38747" y="44843"/>
                  </a:lnTo>
                  <a:close/>
                </a:path>
                <a:path w="114934" h="161925">
                  <a:moveTo>
                    <a:pt x="41935" y="21869"/>
                  </a:moveTo>
                  <a:lnTo>
                    <a:pt x="29286" y="20739"/>
                  </a:lnTo>
                  <a:lnTo>
                    <a:pt x="39979" y="8864"/>
                  </a:lnTo>
                  <a:lnTo>
                    <a:pt x="40132" y="8674"/>
                  </a:lnTo>
                  <a:lnTo>
                    <a:pt x="40309" y="8343"/>
                  </a:lnTo>
                  <a:lnTo>
                    <a:pt x="40373" y="8178"/>
                  </a:lnTo>
                  <a:lnTo>
                    <a:pt x="40424" y="7835"/>
                  </a:lnTo>
                  <a:lnTo>
                    <a:pt x="40436" y="7670"/>
                  </a:lnTo>
                  <a:lnTo>
                    <a:pt x="40424" y="7480"/>
                  </a:lnTo>
                  <a:lnTo>
                    <a:pt x="40068" y="6591"/>
                  </a:lnTo>
                  <a:lnTo>
                    <a:pt x="39903" y="6388"/>
                  </a:lnTo>
                  <a:lnTo>
                    <a:pt x="39776" y="6273"/>
                  </a:lnTo>
                  <a:lnTo>
                    <a:pt x="39636" y="6184"/>
                  </a:lnTo>
                  <a:lnTo>
                    <a:pt x="39497" y="6083"/>
                  </a:lnTo>
                  <a:lnTo>
                    <a:pt x="39243" y="5969"/>
                  </a:lnTo>
                  <a:lnTo>
                    <a:pt x="38989" y="5905"/>
                  </a:lnTo>
                  <a:lnTo>
                    <a:pt x="38811" y="5880"/>
                  </a:lnTo>
                  <a:lnTo>
                    <a:pt x="38633" y="5867"/>
                  </a:lnTo>
                  <a:lnTo>
                    <a:pt x="37642" y="6184"/>
                  </a:lnTo>
                  <a:lnTo>
                    <a:pt x="37503" y="6273"/>
                  </a:lnTo>
                  <a:lnTo>
                    <a:pt x="37376" y="6388"/>
                  </a:lnTo>
                  <a:lnTo>
                    <a:pt x="24218" y="21018"/>
                  </a:lnTo>
                  <a:lnTo>
                    <a:pt x="17691" y="28270"/>
                  </a:lnTo>
                  <a:lnTo>
                    <a:pt x="20358" y="30657"/>
                  </a:lnTo>
                  <a:lnTo>
                    <a:pt x="26289" y="24066"/>
                  </a:lnTo>
                  <a:lnTo>
                    <a:pt x="30289" y="24434"/>
                  </a:lnTo>
                  <a:lnTo>
                    <a:pt x="26949" y="37757"/>
                  </a:lnTo>
                  <a:lnTo>
                    <a:pt x="26911" y="38100"/>
                  </a:lnTo>
                  <a:lnTo>
                    <a:pt x="26924" y="38366"/>
                  </a:lnTo>
                  <a:lnTo>
                    <a:pt x="26949" y="38531"/>
                  </a:lnTo>
                  <a:lnTo>
                    <a:pt x="26987" y="38709"/>
                  </a:lnTo>
                  <a:lnTo>
                    <a:pt x="27635" y="39611"/>
                  </a:lnTo>
                  <a:lnTo>
                    <a:pt x="27863" y="39776"/>
                  </a:lnTo>
                  <a:lnTo>
                    <a:pt x="28016" y="39852"/>
                  </a:lnTo>
                  <a:lnTo>
                    <a:pt x="28194" y="39916"/>
                  </a:lnTo>
                  <a:lnTo>
                    <a:pt x="28359" y="39954"/>
                  </a:lnTo>
                  <a:lnTo>
                    <a:pt x="28536" y="39966"/>
                  </a:lnTo>
                  <a:lnTo>
                    <a:pt x="28714" y="39979"/>
                  </a:lnTo>
                  <a:lnTo>
                    <a:pt x="28879" y="39966"/>
                  </a:lnTo>
                  <a:lnTo>
                    <a:pt x="29057" y="39954"/>
                  </a:lnTo>
                  <a:lnTo>
                    <a:pt x="29222" y="39916"/>
                  </a:lnTo>
                  <a:lnTo>
                    <a:pt x="29387" y="39852"/>
                  </a:lnTo>
                  <a:lnTo>
                    <a:pt x="30441" y="38620"/>
                  </a:lnTo>
                  <a:lnTo>
                    <a:pt x="33909" y="24765"/>
                  </a:lnTo>
                  <a:lnTo>
                    <a:pt x="41630" y="25450"/>
                  </a:lnTo>
                  <a:lnTo>
                    <a:pt x="41935" y="21869"/>
                  </a:lnTo>
                  <a:close/>
                </a:path>
                <a:path w="114934" h="161925">
                  <a:moveTo>
                    <a:pt x="43586" y="23456"/>
                  </a:moveTo>
                  <a:lnTo>
                    <a:pt x="43497" y="23114"/>
                  </a:lnTo>
                  <a:lnTo>
                    <a:pt x="43408" y="22860"/>
                  </a:lnTo>
                  <a:lnTo>
                    <a:pt x="43319" y="22720"/>
                  </a:lnTo>
                  <a:lnTo>
                    <a:pt x="43180" y="22504"/>
                  </a:lnTo>
                  <a:lnTo>
                    <a:pt x="42989" y="22313"/>
                  </a:lnTo>
                  <a:lnTo>
                    <a:pt x="42849" y="22212"/>
                  </a:lnTo>
                  <a:lnTo>
                    <a:pt x="42697" y="22123"/>
                  </a:lnTo>
                  <a:lnTo>
                    <a:pt x="42557" y="22021"/>
                  </a:lnTo>
                  <a:lnTo>
                    <a:pt x="42379" y="21958"/>
                  </a:lnTo>
                  <a:lnTo>
                    <a:pt x="42214" y="21907"/>
                  </a:lnTo>
                  <a:lnTo>
                    <a:pt x="41948" y="21869"/>
                  </a:lnTo>
                  <a:lnTo>
                    <a:pt x="41643" y="25450"/>
                  </a:lnTo>
                  <a:lnTo>
                    <a:pt x="41884" y="25450"/>
                  </a:lnTo>
                  <a:lnTo>
                    <a:pt x="43383" y="24485"/>
                  </a:lnTo>
                  <a:lnTo>
                    <a:pt x="43484" y="24257"/>
                  </a:lnTo>
                  <a:lnTo>
                    <a:pt x="43535" y="24079"/>
                  </a:lnTo>
                  <a:lnTo>
                    <a:pt x="43586" y="23825"/>
                  </a:lnTo>
                  <a:lnTo>
                    <a:pt x="43586" y="23456"/>
                  </a:lnTo>
                  <a:close/>
                </a:path>
                <a:path w="114934" h="161925">
                  <a:moveTo>
                    <a:pt x="51981" y="32842"/>
                  </a:moveTo>
                  <a:lnTo>
                    <a:pt x="49314" y="30441"/>
                  </a:lnTo>
                  <a:lnTo>
                    <a:pt x="47218" y="32791"/>
                  </a:lnTo>
                  <a:lnTo>
                    <a:pt x="47078" y="32931"/>
                  </a:lnTo>
                  <a:lnTo>
                    <a:pt x="46774" y="33261"/>
                  </a:lnTo>
                  <a:lnTo>
                    <a:pt x="46126" y="34137"/>
                  </a:lnTo>
                  <a:lnTo>
                    <a:pt x="44284" y="40284"/>
                  </a:lnTo>
                  <a:lnTo>
                    <a:pt x="44348" y="41376"/>
                  </a:lnTo>
                  <a:lnTo>
                    <a:pt x="44513" y="42430"/>
                  </a:lnTo>
                  <a:lnTo>
                    <a:pt x="44627" y="42964"/>
                  </a:lnTo>
                  <a:lnTo>
                    <a:pt x="41059" y="46926"/>
                  </a:lnTo>
                  <a:lnTo>
                    <a:pt x="38760" y="44843"/>
                  </a:lnTo>
                  <a:lnTo>
                    <a:pt x="36360" y="47510"/>
                  </a:lnTo>
                  <a:lnTo>
                    <a:pt x="39903" y="50711"/>
                  </a:lnTo>
                  <a:lnTo>
                    <a:pt x="40068" y="50838"/>
                  </a:lnTo>
                  <a:lnTo>
                    <a:pt x="40195" y="50939"/>
                  </a:lnTo>
                  <a:lnTo>
                    <a:pt x="40347" y="51041"/>
                  </a:lnTo>
                  <a:lnTo>
                    <a:pt x="40525" y="51104"/>
                  </a:lnTo>
                  <a:lnTo>
                    <a:pt x="40855" y="51219"/>
                  </a:lnTo>
                  <a:lnTo>
                    <a:pt x="41033" y="51231"/>
                  </a:lnTo>
                  <a:lnTo>
                    <a:pt x="41211" y="51244"/>
                  </a:lnTo>
                  <a:lnTo>
                    <a:pt x="41389" y="51231"/>
                  </a:lnTo>
                  <a:lnTo>
                    <a:pt x="41567" y="51206"/>
                  </a:lnTo>
                  <a:lnTo>
                    <a:pt x="41744" y="51155"/>
                  </a:lnTo>
                  <a:lnTo>
                    <a:pt x="41884" y="51104"/>
                  </a:lnTo>
                  <a:lnTo>
                    <a:pt x="42024" y="51041"/>
                  </a:lnTo>
                  <a:lnTo>
                    <a:pt x="42202" y="50927"/>
                  </a:lnTo>
                  <a:lnTo>
                    <a:pt x="42341" y="50838"/>
                  </a:lnTo>
                  <a:lnTo>
                    <a:pt x="42481" y="50711"/>
                  </a:lnTo>
                  <a:lnTo>
                    <a:pt x="42595" y="50584"/>
                  </a:lnTo>
                  <a:lnTo>
                    <a:pt x="47980" y="44589"/>
                  </a:lnTo>
                  <a:lnTo>
                    <a:pt x="48082" y="44462"/>
                  </a:lnTo>
                  <a:lnTo>
                    <a:pt x="48196" y="44297"/>
                  </a:lnTo>
                  <a:lnTo>
                    <a:pt x="48310" y="44056"/>
                  </a:lnTo>
                  <a:lnTo>
                    <a:pt x="48387" y="43903"/>
                  </a:lnTo>
                  <a:lnTo>
                    <a:pt x="48412" y="43738"/>
                  </a:lnTo>
                  <a:lnTo>
                    <a:pt x="48425" y="43561"/>
                  </a:lnTo>
                  <a:lnTo>
                    <a:pt x="48450" y="43383"/>
                  </a:lnTo>
                  <a:lnTo>
                    <a:pt x="48437" y="43205"/>
                  </a:lnTo>
                  <a:lnTo>
                    <a:pt x="48425" y="43027"/>
                  </a:lnTo>
                  <a:lnTo>
                    <a:pt x="48374" y="42862"/>
                  </a:lnTo>
                  <a:lnTo>
                    <a:pt x="48310" y="42684"/>
                  </a:lnTo>
                  <a:lnTo>
                    <a:pt x="47879" y="40271"/>
                  </a:lnTo>
                  <a:lnTo>
                    <a:pt x="47917" y="39547"/>
                  </a:lnTo>
                  <a:lnTo>
                    <a:pt x="49796" y="35267"/>
                  </a:lnTo>
                  <a:lnTo>
                    <a:pt x="49974" y="35064"/>
                  </a:lnTo>
                  <a:lnTo>
                    <a:pt x="51892" y="32943"/>
                  </a:lnTo>
                  <a:close/>
                </a:path>
                <a:path w="114934" h="161925">
                  <a:moveTo>
                    <a:pt x="66509" y="45935"/>
                  </a:moveTo>
                  <a:lnTo>
                    <a:pt x="63855" y="43535"/>
                  </a:lnTo>
                  <a:lnTo>
                    <a:pt x="63741" y="43662"/>
                  </a:lnTo>
                  <a:lnTo>
                    <a:pt x="61836" y="45783"/>
                  </a:lnTo>
                  <a:lnTo>
                    <a:pt x="61671" y="45948"/>
                  </a:lnTo>
                  <a:lnTo>
                    <a:pt x="61531" y="46075"/>
                  </a:lnTo>
                  <a:lnTo>
                    <a:pt x="61290" y="46342"/>
                  </a:lnTo>
                  <a:lnTo>
                    <a:pt x="58661" y="47955"/>
                  </a:lnTo>
                  <a:lnTo>
                    <a:pt x="58318" y="48094"/>
                  </a:lnTo>
                  <a:lnTo>
                    <a:pt x="57607" y="48272"/>
                  </a:lnTo>
                  <a:lnTo>
                    <a:pt x="56896" y="48387"/>
                  </a:lnTo>
                  <a:lnTo>
                    <a:pt x="56159" y="48425"/>
                  </a:lnTo>
                  <a:lnTo>
                    <a:pt x="55435" y="48387"/>
                  </a:lnTo>
                  <a:lnTo>
                    <a:pt x="54698" y="48272"/>
                  </a:lnTo>
                  <a:lnTo>
                    <a:pt x="54521" y="48247"/>
                  </a:lnTo>
                  <a:lnTo>
                    <a:pt x="54343" y="48196"/>
                  </a:lnTo>
                  <a:lnTo>
                    <a:pt x="54190" y="48145"/>
                  </a:lnTo>
                  <a:lnTo>
                    <a:pt x="53924" y="48145"/>
                  </a:lnTo>
                  <a:lnTo>
                    <a:pt x="53657" y="48158"/>
                  </a:lnTo>
                  <a:lnTo>
                    <a:pt x="53479" y="48183"/>
                  </a:lnTo>
                  <a:lnTo>
                    <a:pt x="53225" y="48272"/>
                  </a:lnTo>
                  <a:lnTo>
                    <a:pt x="53073" y="48348"/>
                  </a:lnTo>
                  <a:lnTo>
                    <a:pt x="52920" y="48450"/>
                  </a:lnTo>
                  <a:lnTo>
                    <a:pt x="52793" y="48539"/>
                  </a:lnTo>
                  <a:lnTo>
                    <a:pt x="52654" y="48653"/>
                  </a:lnTo>
                  <a:lnTo>
                    <a:pt x="52527" y="48806"/>
                  </a:lnTo>
                  <a:lnTo>
                    <a:pt x="47142" y="54775"/>
                  </a:lnTo>
                  <a:lnTo>
                    <a:pt x="46964" y="54978"/>
                  </a:lnTo>
                  <a:lnTo>
                    <a:pt x="46888" y="55130"/>
                  </a:lnTo>
                  <a:lnTo>
                    <a:pt x="46812" y="55295"/>
                  </a:lnTo>
                  <a:lnTo>
                    <a:pt x="46736" y="55460"/>
                  </a:lnTo>
                  <a:lnTo>
                    <a:pt x="46697" y="55638"/>
                  </a:lnTo>
                  <a:lnTo>
                    <a:pt x="46672" y="55816"/>
                  </a:lnTo>
                  <a:lnTo>
                    <a:pt x="46672" y="56159"/>
                  </a:lnTo>
                  <a:lnTo>
                    <a:pt x="47078" y="57111"/>
                  </a:lnTo>
                  <a:lnTo>
                    <a:pt x="47205" y="57264"/>
                  </a:lnTo>
                  <a:lnTo>
                    <a:pt x="50888" y="60591"/>
                  </a:lnTo>
                  <a:lnTo>
                    <a:pt x="52158" y="59194"/>
                  </a:lnTo>
                  <a:lnTo>
                    <a:pt x="50901" y="60591"/>
                  </a:lnTo>
                  <a:lnTo>
                    <a:pt x="51092" y="60744"/>
                  </a:lnTo>
                  <a:lnTo>
                    <a:pt x="51257" y="60845"/>
                  </a:lnTo>
                  <a:lnTo>
                    <a:pt x="51422" y="60909"/>
                  </a:lnTo>
                  <a:lnTo>
                    <a:pt x="51752" y="61023"/>
                  </a:lnTo>
                  <a:lnTo>
                    <a:pt x="51930" y="61036"/>
                  </a:lnTo>
                  <a:lnTo>
                    <a:pt x="52095" y="61048"/>
                  </a:lnTo>
                  <a:lnTo>
                    <a:pt x="52285" y="61036"/>
                  </a:lnTo>
                  <a:lnTo>
                    <a:pt x="52463" y="61023"/>
                  </a:lnTo>
                  <a:lnTo>
                    <a:pt x="52781" y="60909"/>
                  </a:lnTo>
                  <a:lnTo>
                    <a:pt x="52959" y="60833"/>
                  </a:lnTo>
                  <a:lnTo>
                    <a:pt x="53162" y="60680"/>
                  </a:lnTo>
                  <a:lnTo>
                    <a:pt x="53365" y="60515"/>
                  </a:lnTo>
                  <a:lnTo>
                    <a:pt x="53492" y="60388"/>
                  </a:lnTo>
                  <a:lnTo>
                    <a:pt x="53581" y="60236"/>
                  </a:lnTo>
                  <a:lnTo>
                    <a:pt x="53682" y="60109"/>
                  </a:lnTo>
                  <a:lnTo>
                    <a:pt x="53784" y="59855"/>
                  </a:lnTo>
                  <a:lnTo>
                    <a:pt x="53860" y="59601"/>
                  </a:lnTo>
                  <a:lnTo>
                    <a:pt x="53886" y="59423"/>
                  </a:lnTo>
                  <a:lnTo>
                    <a:pt x="53898" y="59245"/>
                  </a:lnTo>
                  <a:lnTo>
                    <a:pt x="53568" y="58254"/>
                  </a:lnTo>
                  <a:lnTo>
                    <a:pt x="53301" y="57937"/>
                  </a:lnTo>
                  <a:lnTo>
                    <a:pt x="50977" y="55867"/>
                  </a:lnTo>
                  <a:lnTo>
                    <a:pt x="54571" y="51892"/>
                  </a:lnTo>
                  <a:lnTo>
                    <a:pt x="55079" y="51955"/>
                  </a:lnTo>
                  <a:lnTo>
                    <a:pt x="56172" y="51993"/>
                  </a:lnTo>
                  <a:lnTo>
                    <a:pt x="61836" y="50393"/>
                  </a:lnTo>
                  <a:lnTo>
                    <a:pt x="62293" y="50126"/>
                  </a:lnTo>
                  <a:lnTo>
                    <a:pt x="63157" y="49479"/>
                  </a:lnTo>
                  <a:lnTo>
                    <a:pt x="63550" y="49110"/>
                  </a:lnTo>
                  <a:lnTo>
                    <a:pt x="63766" y="48933"/>
                  </a:lnTo>
                  <a:lnTo>
                    <a:pt x="64071" y="48615"/>
                  </a:lnTo>
                  <a:lnTo>
                    <a:pt x="64274" y="48425"/>
                  </a:lnTo>
                  <a:lnTo>
                    <a:pt x="66509" y="45935"/>
                  </a:lnTo>
                  <a:close/>
                </a:path>
                <a:path w="114934" h="161925">
                  <a:moveTo>
                    <a:pt x="69507" y="38138"/>
                  </a:moveTo>
                  <a:lnTo>
                    <a:pt x="65836" y="29768"/>
                  </a:lnTo>
                  <a:lnTo>
                    <a:pt x="65659" y="29578"/>
                  </a:lnTo>
                  <a:lnTo>
                    <a:pt x="65468" y="29425"/>
                  </a:lnTo>
                  <a:lnTo>
                    <a:pt x="65239" y="29210"/>
                  </a:lnTo>
                  <a:lnTo>
                    <a:pt x="64325" y="28536"/>
                  </a:lnTo>
                  <a:lnTo>
                    <a:pt x="57886" y="26606"/>
                  </a:lnTo>
                  <a:lnTo>
                    <a:pt x="56743" y="26670"/>
                  </a:lnTo>
                  <a:lnTo>
                    <a:pt x="49403" y="30353"/>
                  </a:lnTo>
                  <a:lnTo>
                    <a:pt x="51981" y="32842"/>
                  </a:lnTo>
                  <a:lnTo>
                    <a:pt x="52146" y="32651"/>
                  </a:lnTo>
                  <a:lnTo>
                    <a:pt x="57899" y="30200"/>
                  </a:lnTo>
                  <a:lnTo>
                    <a:pt x="58674" y="30226"/>
                  </a:lnTo>
                  <a:lnTo>
                    <a:pt x="63271" y="32258"/>
                  </a:lnTo>
                  <a:lnTo>
                    <a:pt x="63398" y="32372"/>
                  </a:lnTo>
                  <a:lnTo>
                    <a:pt x="63563" y="32499"/>
                  </a:lnTo>
                  <a:lnTo>
                    <a:pt x="64096" y="33083"/>
                  </a:lnTo>
                  <a:lnTo>
                    <a:pt x="65913" y="38150"/>
                  </a:lnTo>
                  <a:lnTo>
                    <a:pt x="65874" y="38938"/>
                  </a:lnTo>
                  <a:lnTo>
                    <a:pt x="63919" y="43446"/>
                  </a:lnTo>
                  <a:lnTo>
                    <a:pt x="66509" y="45923"/>
                  </a:lnTo>
                  <a:lnTo>
                    <a:pt x="66675" y="45732"/>
                  </a:lnTo>
                  <a:lnTo>
                    <a:pt x="69443" y="39281"/>
                  </a:lnTo>
                  <a:lnTo>
                    <a:pt x="69507" y="38138"/>
                  </a:lnTo>
                  <a:close/>
                </a:path>
                <a:path w="114934" h="161925">
                  <a:moveTo>
                    <a:pt x="110477" y="125425"/>
                  </a:moveTo>
                  <a:lnTo>
                    <a:pt x="106883" y="117703"/>
                  </a:lnTo>
                  <a:lnTo>
                    <a:pt x="106883" y="125399"/>
                  </a:lnTo>
                  <a:lnTo>
                    <a:pt x="106845" y="126022"/>
                  </a:lnTo>
                  <a:lnTo>
                    <a:pt x="101396" y="131648"/>
                  </a:lnTo>
                  <a:lnTo>
                    <a:pt x="95097" y="132549"/>
                  </a:lnTo>
                  <a:lnTo>
                    <a:pt x="94005" y="124714"/>
                  </a:lnTo>
                  <a:lnTo>
                    <a:pt x="93967" y="124396"/>
                  </a:lnTo>
                  <a:lnTo>
                    <a:pt x="93941" y="123939"/>
                  </a:lnTo>
                  <a:lnTo>
                    <a:pt x="93954" y="123698"/>
                  </a:lnTo>
                  <a:lnTo>
                    <a:pt x="94030" y="122999"/>
                  </a:lnTo>
                  <a:lnTo>
                    <a:pt x="98005" y="119303"/>
                  </a:lnTo>
                  <a:lnTo>
                    <a:pt x="99644" y="119062"/>
                  </a:lnTo>
                  <a:lnTo>
                    <a:pt x="99936" y="119011"/>
                  </a:lnTo>
                  <a:lnTo>
                    <a:pt x="101180" y="119024"/>
                  </a:lnTo>
                  <a:lnTo>
                    <a:pt x="106883" y="125399"/>
                  </a:lnTo>
                  <a:lnTo>
                    <a:pt x="106883" y="117703"/>
                  </a:lnTo>
                  <a:lnTo>
                    <a:pt x="100609" y="115404"/>
                  </a:lnTo>
                  <a:lnTo>
                    <a:pt x="99618" y="115443"/>
                  </a:lnTo>
                  <a:lnTo>
                    <a:pt x="99402" y="115481"/>
                  </a:lnTo>
                  <a:lnTo>
                    <a:pt x="99263" y="115493"/>
                  </a:lnTo>
                  <a:lnTo>
                    <a:pt x="99136" y="115519"/>
                  </a:lnTo>
                  <a:lnTo>
                    <a:pt x="99009" y="115531"/>
                  </a:lnTo>
                  <a:lnTo>
                    <a:pt x="97599" y="115735"/>
                  </a:lnTo>
                  <a:lnTo>
                    <a:pt x="97421" y="115747"/>
                  </a:lnTo>
                  <a:lnTo>
                    <a:pt x="97116" y="115798"/>
                  </a:lnTo>
                  <a:lnTo>
                    <a:pt x="96316" y="115989"/>
                  </a:lnTo>
                  <a:lnTo>
                    <a:pt x="92049" y="118973"/>
                  </a:lnTo>
                  <a:lnTo>
                    <a:pt x="91795" y="119291"/>
                  </a:lnTo>
                  <a:lnTo>
                    <a:pt x="90360" y="123913"/>
                  </a:lnTo>
                  <a:lnTo>
                    <a:pt x="90385" y="124714"/>
                  </a:lnTo>
                  <a:lnTo>
                    <a:pt x="90449" y="125120"/>
                  </a:lnTo>
                  <a:lnTo>
                    <a:pt x="91528" y="132892"/>
                  </a:lnTo>
                  <a:lnTo>
                    <a:pt x="90589" y="132842"/>
                  </a:lnTo>
                  <a:lnTo>
                    <a:pt x="89484" y="132676"/>
                  </a:lnTo>
                  <a:lnTo>
                    <a:pt x="80632" y="123215"/>
                  </a:lnTo>
                  <a:lnTo>
                    <a:pt x="80581" y="122948"/>
                  </a:lnTo>
                  <a:lnTo>
                    <a:pt x="80530" y="122796"/>
                  </a:lnTo>
                  <a:lnTo>
                    <a:pt x="80454" y="122618"/>
                  </a:lnTo>
                  <a:lnTo>
                    <a:pt x="80365" y="122478"/>
                  </a:lnTo>
                  <a:lnTo>
                    <a:pt x="80264" y="122339"/>
                  </a:lnTo>
                  <a:lnTo>
                    <a:pt x="80010" y="122072"/>
                  </a:lnTo>
                  <a:lnTo>
                    <a:pt x="79717" y="121881"/>
                  </a:lnTo>
                  <a:lnTo>
                    <a:pt x="79400" y="121742"/>
                  </a:lnTo>
                  <a:lnTo>
                    <a:pt x="79235" y="121704"/>
                  </a:lnTo>
                  <a:lnTo>
                    <a:pt x="79044" y="121678"/>
                  </a:lnTo>
                  <a:lnTo>
                    <a:pt x="78867" y="121666"/>
                  </a:lnTo>
                  <a:lnTo>
                    <a:pt x="78701" y="121678"/>
                  </a:lnTo>
                  <a:lnTo>
                    <a:pt x="78524" y="121691"/>
                  </a:lnTo>
                  <a:lnTo>
                    <a:pt x="78270" y="121767"/>
                  </a:lnTo>
                  <a:lnTo>
                    <a:pt x="78028" y="121869"/>
                  </a:lnTo>
                  <a:lnTo>
                    <a:pt x="77736" y="122059"/>
                  </a:lnTo>
                  <a:lnTo>
                    <a:pt x="77609" y="122186"/>
                  </a:lnTo>
                  <a:lnTo>
                    <a:pt x="77482" y="122313"/>
                  </a:lnTo>
                  <a:lnTo>
                    <a:pt x="77368" y="122453"/>
                  </a:lnTo>
                  <a:lnTo>
                    <a:pt x="77292" y="122593"/>
                  </a:lnTo>
                  <a:lnTo>
                    <a:pt x="77203" y="122758"/>
                  </a:lnTo>
                  <a:lnTo>
                    <a:pt x="77101" y="123088"/>
                  </a:lnTo>
                  <a:lnTo>
                    <a:pt x="77076" y="123266"/>
                  </a:lnTo>
                  <a:lnTo>
                    <a:pt x="77063" y="123444"/>
                  </a:lnTo>
                  <a:lnTo>
                    <a:pt x="77076" y="123621"/>
                  </a:lnTo>
                  <a:lnTo>
                    <a:pt x="77177" y="124434"/>
                  </a:lnTo>
                  <a:lnTo>
                    <a:pt x="91655" y="136499"/>
                  </a:lnTo>
                  <a:lnTo>
                    <a:pt x="93103" y="136436"/>
                  </a:lnTo>
                  <a:lnTo>
                    <a:pt x="93649" y="136347"/>
                  </a:lnTo>
                  <a:lnTo>
                    <a:pt x="93827" y="136334"/>
                  </a:lnTo>
                  <a:lnTo>
                    <a:pt x="93992" y="136321"/>
                  </a:lnTo>
                  <a:lnTo>
                    <a:pt x="101790" y="135216"/>
                  </a:lnTo>
                  <a:lnTo>
                    <a:pt x="110426" y="126415"/>
                  </a:lnTo>
                  <a:lnTo>
                    <a:pt x="110477" y="125425"/>
                  </a:lnTo>
                  <a:close/>
                </a:path>
                <a:path w="114934" h="161925">
                  <a:moveTo>
                    <a:pt x="114566" y="154190"/>
                  </a:moveTo>
                  <a:lnTo>
                    <a:pt x="114541" y="153797"/>
                  </a:lnTo>
                  <a:lnTo>
                    <a:pt x="114503" y="153568"/>
                  </a:lnTo>
                  <a:lnTo>
                    <a:pt x="114490" y="153428"/>
                  </a:lnTo>
                  <a:lnTo>
                    <a:pt x="114427" y="152933"/>
                  </a:lnTo>
                  <a:lnTo>
                    <a:pt x="108432" y="146773"/>
                  </a:lnTo>
                  <a:lnTo>
                    <a:pt x="108280" y="146735"/>
                  </a:lnTo>
                  <a:lnTo>
                    <a:pt x="108140" y="146697"/>
                  </a:lnTo>
                  <a:lnTo>
                    <a:pt x="107213" y="146380"/>
                  </a:lnTo>
                  <a:lnTo>
                    <a:pt x="104724" y="145846"/>
                  </a:lnTo>
                  <a:lnTo>
                    <a:pt x="102184" y="145516"/>
                  </a:lnTo>
                  <a:lnTo>
                    <a:pt x="99631" y="145491"/>
                  </a:lnTo>
                  <a:lnTo>
                    <a:pt x="97967" y="145605"/>
                  </a:lnTo>
                  <a:lnTo>
                    <a:pt x="97180" y="145694"/>
                  </a:lnTo>
                  <a:lnTo>
                    <a:pt x="96799" y="145757"/>
                  </a:lnTo>
                  <a:lnTo>
                    <a:pt x="96367" y="145872"/>
                  </a:lnTo>
                  <a:lnTo>
                    <a:pt x="96215" y="145948"/>
                  </a:lnTo>
                  <a:lnTo>
                    <a:pt x="96062" y="146037"/>
                  </a:lnTo>
                  <a:lnTo>
                    <a:pt x="95923" y="146138"/>
                  </a:lnTo>
                  <a:lnTo>
                    <a:pt x="95783" y="146253"/>
                  </a:lnTo>
                  <a:lnTo>
                    <a:pt x="95656" y="146380"/>
                  </a:lnTo>
                  <a:lnTo>
                    <a:pt x="95567" y="146532"/>
                  </a:lnTo>
                  <a:lnTo>
                    <a:pt x="95465" y="146672"/>
                  </a:lnTo>
                  <a:lnTo>
                    <a:pt x="95338" y="147002"/>
                  </a:lnTo>
                  <a:lnTo>
                    <a:pt x="95288" y="147167"/>
                  </a:lnTo>
                  <a:lnTo>
                    <a:pt x="95250" y="147345"/>
                  </a:lnTo>
                  <a:lnTo>
                    <a:pt x="95250" y="147688"/>
                  </a:lnTo>
                  <a:lnTo>
                    <a:pt x="95275" y="147866"/>
                  </a:lnTo>
                  <a:lnTo>
                    <a:pt x="95351" y="148132"/>
                  </a:lnTo>
                  <a:lnTo>
                    <a:pt x="95453" y="148361"/>
                  </a:lnTo>
                  <a:lnTo>
                    <a:pt x="95554" y="148513"/>
                  </a:lnTo>
                  <a:lnTo>
                    <a:pt x="95643" y="148653"/>
                  </a:lnTo>
                  <a:lnTo>
                    <a:pt x="95770" y="148793"/>
                  </a:lnTo>
                  <a:lnTo>
                    <a:pt x="95897" y="148920"/>
                  </a:lnTo>
                  <a:lnTo>
                    <a:pt x="96050" y="149034"/>
                  </a:lnTo>
                  <a:lnTo>
                    <a:pt x="96177" y="149110"/>
                  </a:lnTo>
                  <a:lnTo>
                    <a:pt x="96342" y="149186"/>
                  </a:lnTo>
                  <a:lnTo>
                    <a:pt x="96596" y="149263"/>
                  </a:lnTo>
                  <a:lnTo>
                    <a:pt x="96850" y="149326"/>
                  </a:lnTo>
                  <a:lnTo>
                    <a:pt x="97205" y="149326"/>
                  </a:lnTo>
                  <a:lnTo>
                    <a:pt x="97637" y="149263"/>
                  </a:lnTo>
                  <a:lnTo>
                    <a:pt x="99745" y="149059"/>
                  </a:lnTo>
                  <a:lnTo>
                    <a:pt x="101942" y="149110"/>
                  </a:lnTo>
                  <a:lnTo>
                    <a:pt x="104127" y="149377"/>
                  </a:lnTo>
                  <a:lnTo>
                    <a:pt x="106273" y="149847"/>
                  </a:lnTo>
                  <a:lnTo>
                    <a:pt x="107149" y="150126"/>
                  </a:lnTo>
                  <a:lnTo>
                    <a:pt x="107315" y="150177"/>
                  </a:lnTo>
                  <a:lnTo>
                    <a:pt x="107454" y="150228"/>
                  </a:lnTo>
                  <a:lnTo>
                    <a:pt x="107594" y="150253"/>
                  </a:lnTo>
                  <a:lnTo>
                    <a:pt x="108000" y="150342"/>
                  </a:lnTo>
                  <a:lnTo>
                    <a:pt x="108394" y="150495"/>
                  </a:lnTo>
                  <a:lnTo>
                    <a:pt x="108762" y="150660"/>
                  </a:lnTo>
                  <a:lnTo>
                    <a:pt x="109131" y="150888"/>
                  </a:lnTo>
                  <a:lnTo>
                    <a:pt x="109283" y="151015"/>
                  </a:lnTo>
                  <a:lnTo>
                    <a:pt x="109461" y="151130"/>
                  </a:lnTo>
                  <a:lnTo>
                    <a:pt x="109766" y="151422"/>
                  </a:lnTo>
                  <a:lnTo>
                    <a:pt x="109905" y="151587"/>
                  </a:lnTo>
                  <a:lnTo>
                    <a:pt x="110045" y="151726"/>
                  </a:lnTo>
                  <a:lnTo>
                    <a:pt x="110921" y="153809"/>
                  </a:lnTo>
                  <a:lnTo>
                    <a:pt x="110972" y="154279"/>
                  </a:lnTo>
                  <a:lnTo>
                    <a:pt x="110972" y="154711"/>
                  </a:lnTo>
                  <a:lnTo>
                    <a:pt x="110832" y="155511"/>
                  </a:lnTo>
                  <a:lnTo>
                    <a:pt x="110769" y="155727"/>
                  </a:lnTo>
                  <a:lnTo>
                    <a:pt x="110528" y="156311"/>
                  </a:lnTo>
                  <a:lnTo>
                    <a:pt x="110426" y="156476"/>
                  </a:lnTo>
                  <a:lnTo>
                    <a:pt x="110337" y="156667"/>
                  </a:lnTo>
                  <a:lnTo>
                    <a:pt x="108661" y="158178"/>
                  </a:lnTo>
                  <a:lnTo>
                    <a:pt x="108432" y="158305"/>
                  </a:lnTo>
                  <a:lnTo>
                    <a:pt x="108292" y="158419"/>
                  </a:lnTo>
                  <a:lnTo>
                    <a:pt x="108165" y="158546"/>
                  </a:lnTo>
                  <a:lnTo>
                    <a:pt x="107950" y="158813"/>
                  </a:lnTo>
                  <a:lnTo>
                    <a:pt x="107797" y="159143"/>
                  </a:lnTo>
                  <a:lnTo>
                    <a:pt x="107734" y="159308"/>
                  </a:lnTo>
                  <a:lnTo>
                    <a:pt x="107683" y="159651"/>
                  </a:lnTo>
                  <a:lnTo>
                    <a:pt x="107683" y="159905"/>
                  </a:lnTo>
                  <a:lnTo>
                    <a:pt x="107708" y="160172"/>
                  </a:lnTo>
                  <a:lnTo>
                    <a:pt x="107759" y="160337"/>
                  </a:lnTo>
                  <a:lnTo>
                    <a:pt x="108305" y="161124"/>
                  </a:lnTo>
                  <a:lnTo>
                    <a:pt x="108521" y="161290"/>
                  </a:lnTo>
                  <a:lnTo>
                    <a:pt x="108661" y="161378"/>
                  </a:lnTo>
                  <a:lnTo>
                    <a:pt x="108826" y="161455"/>
                  </a:lnTo>
                  <a:lnTo>
                    <a:pt x="108991" y="161505"/>
                  </a:lnTo>
                  <a:lnTo>
                    <a:pt x="109156" y="161544"/>
                  </a:lnTo>
                  <a:lnTo>
                    <a:pt x="109347" y="161569"/>
                  </a:lnTo>
                  <a:lnTo>
                    <a:pt x="109601" y="161569"/>
                  </a:lnTo>
                  <a:lnTo>
                    <a:pt x="109867" y="161531"/>
                  </a:lnTo>
                  <a:lnTo>
                    <a:pt x="110032" y="161467"/>
                  </a:lnTo>
                  <a:lnTo>
                    <a:pt x="110197" y="161417"/>
                  </a:lnTo>
                  <a:lnTo>
                    <a:pt x="110629" y="161201"/>
                  </a:lnTo>
                  <a:lnTo>
                    <a:pt x="111264" y="160794"/>
                  </a:lnTo>
                  <a:lnTo>
                    <a:pt x="114554" y="154952"/>
                  </a:lnTo>
                  <a:lnTo>
                    <a:pt x="114566" y="15419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5911939" y="2093684"/>
              <a:ext cx="785495" cy="821690"/>
            </a:xfrm>
            <a:custGeom>
              <a:avLst/>
              <a:gdLst/>
              <a:ahLst/>
              <a:cxnLst/>
              <a:rect l="l" t="t" r="r" b="b"/>
              <a:pathLst>
                <a:path w="785495" h="821689">
                  <a:moveTo>
                    <a:pt x="30873" y="0"/>
                  </a:moveTo>
                  <a:lnTo>
                    <a:pt x="4178" y="0"/>
                  </a:lnTo>
                  <a:lnTo>
                    <a:pt x="3962" y="0"/>
                  </a:lnTo>
                  <a:lnTo>
                    <a:pt x="3556" y="50"/>
                  </a:lnTo>
                  <a:lnTo>
                    <a:pt x="0" y="3987"/>
                  </a:lnTo>
                  <a:lnTo>
                    <a:pt x="0" y="4394"/>
                  </a:lnTo>
                  <a:lnTo>
                    <a:pt x="1231" y="7137"/>
                  </a:lnTo>
                  <a:lnTo>
                    <a:pt x="1371" y="7289"/>
                  </a:lnTo>
                  <a:lnTo>
                    <a:pt x="3378" y="8280"/>
                  </a:lnTo>
                  <a:lnTo>
                    <a:pt x="3556" y="8331"/>
                  </a:lnTo>
                  <a:lnTo>
                    <a:pt x="3962" y="8369"/>
                  </a:lnTo>
                  <a:lnTo>
                    <a:pt x="4178" y="8369"/>
                  </a:lnTo>
                  <a:lnTo>
                    <a:pt x="13360" y="8369"/>
                  </a:lnTo>
                  <a:lnTo>
                    <a:pt x="13360" y="52260"/>
                  </a:lnTo>
                  <a:lnTo>
                    <a:pt x="13347" y="52463"/>
                  </a:lnTo>
                  <a:lnTo>
                    <a:pt x="16725" y="56362"/>
                  </a:lnTo>
                  <a:lnTo>
                    <a:pt x="16916" y="56413"/>
                  </a:lnTo>
                  <a:lnTo>
                    <a:pt x="17322" y="56438"/>
                  </a:lnTo>
                  <a:lnTo>
                    <a:pt x="17741" y="56438"/>
                  </a:lnTo>
                  <a:lnTo>
                    <a:pt x="21628" y="53073"/>
                  </a:lnTo>
                  <a:lnTo>
                    <a:pt x="21678" y="52882"/>
                  </a:lnTo>
                  <a:lnTo>
                    <a:pt x="21717" y="52463"/>
                  </a:lnTo>
                  <a:lnTo>
                    <a:pt x="21717" y="52260"/>
                  </a:lnTo>
                  <a:lnTo>
                    <a:pt x="21729" y="8369"/>
                  </a:lnTo>
                  <a:lnTo>
                    <a:pt x="30873" y="8369"/>
                  </a:lnTo>
                  <a:lnTo>
                    <a:pt x="30873" y="0"/>
                  </a:lnTo>
                  <a:close/>
                </a:path>
                <a:path w="785495" h="821689">
                  <a:moveTo>
                    <a:pt x="35064" y="3987"/>
                  </a:moveTo>
                  <a:lnTo>
                    <a:pt x="33832" y="1244"/>
                  </a:lnTo>
                  <a:lnTo>
                    <a:pt x="33693" y="1092"/>
                  </a:lnTo>
                  <a:lnTo>
                    <a:pt x="31686" y="101"/>
                  </a:lnTo>
                  <a:lnTo>
                    <a:pt x="31496" y="50"/>
                  </a:lnTo>
                  <a:lnTo>
                    <a:pt x="31102" y="12"/>
                  </a:lnTo>
                  <a:lnTo>
                    <a:pt x="30886" y="12"/>
                  </a:lnTo>
                  <a:lnTo>
                    <a:pt x="30886" y="8382"/>
                  </a:lnTo>
                  <a:lnTo>
                    <a:pt x="31102" y="8382"/>
                  </a:lnTo>
                  <a:lnTo>
                    <a:pt x="35064" y="4394"/>
                  </a:lnTo>
                  <a:lnTo>
                    <a:pt x="35064" y="3987"/>
                  </a:lnTo>
                  <a:close/>
                </a:path>
                <a:path w="785495" h="821689">
                  <a:moveTo>
                    <a:pt x="73101" y="52057"/>
                  </a:moveTo>
                  <a:lnTo>
                    <a:pt x="72390" y="49936"/>
                  </a:lnTo>
                  <a:lnTo>
                    <a:pt x="72288" y="49758"/>
                  </a:lnTo>
                  <a:lnTo>
                    <a:pt x="69138" y="48082"/>
                  </a:lnTo>
                  <a:lnTo>
                    <a:pt x="68935" y="48082"/>
                  </a:lnTo>
                  <a:lnTo>
                    <a:pt x="55587" y="48069"/>
                  </a:lnTo>
                  <a:lnTo>
                    <a:pt x="55384" y="48082"/>
                  </a:lnTo>
                  <a:lnTo>
                    <a:pt x="54838" y="48018"/>
                  </a:lnTo>
                  <a:lnTo>
                    <a:pt x="51752" y="44259"/>
                  </a:lnTo>
                  <a:lnTo>
                    <a:pt x="51752" y="44043"/>
                  </a:lnTo>
                  <a:lnTo>
                    <a:pt x="51714" y="43637"/>
                  </a:lnTo>
                  <a:lnTo>
                    <a:pt x="51511" y="42837"/>
                  </a:lnTo>
                  <a:lnTo>
                    <a:pt x="51422" y="42659"/>
                  </a:lnTo>
                  <a:lnTo>
                    <a:pt x="51346" y="42468"/>
                  </a:lnTo>
                  <a:lnTo>
                    <a:pt x="49161" y="40398"/>
                  </a:lnTo>
                  <a:lnTo>
                    <a:pt x="48971" y="40309"/>
                  </a:lnTo>
                  <a:lnTo>
                    <a:pt x="48577" y="40195"/>
                  </a:lnTo>
                  <a:lnTo>
                    <a:pt x="48171" y="40106"/>
                  </a:lnTo>
                  <a:lnTo>
                    <a:pt x="47764" y="40068"/>
                  </a:lnTo>
                  <a:lnTo>
                    <a:pt x="47358" y="40068"/>
                  </a:lnTo>
                  <a:lnTo>
                    <a:pt x="46951" y="40106"/>
                  </a:lnTo>
                  <a:lnTo>
                    <a:pt x="46545" y="40195"/>
                  </a:lnTo>
                  <a:lnTo>
                    <a:pt x="46151" y="40309"/>
                  </a:lnTo>
                  <a:lnTo>
                    <a:pt x="45961" y="40398"/>
                  </a:lnTo>
                  <a:lnTo>
                    <a:pt x="45770" y="40462"/>
                  </a:lnTo>
                  <a:lnTo>
                    <a:pt x="43383" y="44043"/>
                  </a:lnTo>
                  <a:lnTo>
                    <a:pt x="43383" y="44259"/>
                  </a:lnTo>
                  <a:lnTo>
                    <a:pt x="43383" y="44856"/>
                  </a:lnTo>
                  <a:lnTo>
                    <a:pt x="53200" y="56197"/>
                  </a:lnTo>
                  <a:lnTo>
                    <a:pt x="53784" y="56337"/>
                  </a:lnTo>
                  <a:lnTo>
                    <a:pt x="54978" y="56451"/>
                  </a:lnTo>
                  <a:lnTo>
                    <a:pt x="55359" y="56451"/>
                  </a:lnTo>
                  <a:lnTo>
                    <a:pt x="55575" y="56451"/>
                  </a:lnTo>
                  <a:lnTo>
                    <a:pt x="55778" y="56451"/>
                  </a:lnTo>
                  <a:lnTo>
                    <a:pt x="68922" y="56438"/>
                  </a:lnTo>
                  <a:lnTo>
                    <a:pt x="69138" y="56451"/>
                  </a:lnTo>
                  <a:lnTo>
                    <a:pt x="72390" y="54571"/>
                  </a:lnTo>
                  <a:lnTo>
                    <a:pt x="72517" y="54406"/>
                  </a:lnTo>
                  <a:lnTo>
                    <a:pt x="72707" y="54038"/>
                  </a:lnTo>
                  <a:lnTo>
                    <a:pt x="72872" y="53657"/>
                  </a:lnTo>
                  <a:lnTo>
                    <a:pt x="73037" y="53073"/>
                  </a:lnTo>
                  <a:lnTo>
                    <a:pt x="73101" y="52463"/>
                  </a:lnTo>
                  <a:lnTo>
                    <a:pt x="73101" y="52057"/>
                  </a:lnTo>
                  <a:close/>
                </a:path>
                <a:path w="785495" h="821689">
                  <a:moveTo>
                    <a:pt x="761225" y="743292"/>
                  </a:moveTo>
                  <a:lnTo>
                    <a:pt x="761212" y="743127"/>
                  </a:lnTo>
                  <a:lnTo>
                    <a:pt x="761199" y="742950"/>
                  </a:lnTo>
                  <a:lnTo>
                    <a:pt x="761123" y="742696"/>
                  </a:lnTo>
                  <a:lnTo>
                    <a:pt x="761022" y="742454"/>
                  </a:lnTo>
                  <a:lnTo>
                    <a:pt x="760831" y="742162"/>
                  </a:lnTo>
                  <a:lnTo>
                    <a:pt x="760577" y="741908"/>
                  </a:lnTo>
                  <a:lnTo>
                    <a:pt x="760437" y="741794"/>
                  </a:lnTo>
                  <a:lnTo>
                    <a:pt x="760298" y="741718"/>
                  </a:lnTo>
                  <a:lnTo>
                    <a:pt x="760133" y="741629"/>
                  </a:lnTo>
                  <a:lnTo>
                    <a:pt x="759802" y="741527"/>
                  </a:lnTo>
                  <a:lnTo>
                    <a:pt x="759625" y="741502"/>
                  </a:lnTo>
                  <a:lnTo>
                    <a:pt x="759447" y="741489"/>
                  </a:lnTo>
                  <a:lnTo>
                    <a:pt x="759180" y="741514"/>
                  </a:lnTo>
                  <a:lnTo>
                    <a:pt x="759675" y="745058"/>
                  </a:lnTo>
                  <a:lnTo>
                    <a:pt x="760107" y="744956"/>
                  </a:lnTo>
                  <a:lnTo>
                    <a:pt x="760412" y="744791"/>
                  </a:lnTo>
                  <a:lnTo>
                    <a:pt x="760552" y="744689"/>
                  </a:lnTo>
                  <a:lnTo>
                    <a:pt x="760679" y="744575"/>
                  </a:lnTo>
                  <a:lnTo>
                    <a:pt x="760818" y="744435"/>
                  </a:lnTo>
                  <a:lnTo>
                    <a:pt x="760907" y="744283"/>
                  </a:lnTo>
                  <a:lnTo>
                    <a:pt x="761085" y="743991"/>
                  </a:lnTo>
                  <a:lnTo>
                    <a:pt x="761149" y="743826"/>
                  </a:lnTo>
                  <a:lnTo>
                    <a:pt x="761212" y="743470"/>
                  </a:lnTo>
                  <a:lnTo>
                    <a:pt x="761225" y="743292"/>
                  </a:lnTo>
                  <a:close/>
                </a:path>
                <a:path w="785495" h="821689">
                  <a:moveTo>
                    <a:pt x="772160" y="785825"/>
                  </a:moveTo>
                  <a:lnTo>
                    <a:pt x="772121" y="785558"/>
                  </a:lnTo>
                  <a:lnTo>
                    <a:pt x="772058" y="785317"/>
                  </a:lnTo>
                  <a:lnTo>
                    <a:pt x="771982" y="785139"/>
                  </a:lnTo>
                  <a:lnTo>
                    <a:pt x="771906" y="784987"/>
                  </a:lnTo>
                  <a:lnTo>
                    <a:pt x="771817" y="784847"/>
                  </a:lnTo>
                  <a:lnTo>
                    <a:pt x="771639" y="784631"/>
                  </a:lnTo>
                  <a:lnTo>
                    <a:pt x="769086" y="787171"/>
                  </a:lnTo>
                  <a:lnTo>
                    <a:pt x="769289" y="787349"/>
                  </a:lnTo>
                  <a:lnTo>
                    <a:pt x="769429" y="787438"/>
                  </a:lnTo>
                  <a:lnTo>
                    <a:pt x="769594" y="787527"/>
                  </a:lnTo>
                  <a:lnTo>
                    <a:pt x="769759" y="787577"/>
                  </a:lnTo>
                  <a:lnTo>
                    <a:pt x="769924" y="787654"/>
                  </a:lnTo>
                  <a:lnTo>
                    <a:pt x="770267" y="787704"/>
                  </a:lnTo>
                  <a:lnTo>
                    <a:pt x="770445" y="787704"/>
                  </a:lnTo>
                  <a:lnTo>
                    <a:pt x="770801" y="787654"/>
                  </a:lnTo>
                  <a:lnTo>
                    <a:pt x="770966" y="787590"/>
                  </a:lnTo>
                  <a:lnTo>
                    <a:pt x="771131" y="787527"/>
                  </a:lnTo>
                  <a:lnTo>
                    <a:pt x="771855" y="786892"/>
                  </a:lnTo>
                  <a:lnTo>
                    <a:pt x="772020" y="786599"/>
                  </a:lnTo>
                  <a:lnTo>
                    <a:pt x="772121" y="786257"/>
                  </a:lnTo>
                  <a:lnTo>
                    <a:pt x="772160" y="785990"/>
                  </a:lnTo>
                  <a:lnTo>
                    <a:pt x="772160" y="785825"/>
                  </a:lnTo>
                  <a:close/>
                </a:path>
                <a:path w="785495" h="821689">
                  <a:moveTo>
                    <a:pt x="773645" y="755434"/>
                  </a:moveTo>
                  <a:lnTo>
                    <a:pt x="773620" y="755269"/>
                  </a:lnTo>
                  <a:lnTo>
                    <a:pt x="773595" y="755091"/>
                  </a:lnTo>
                  <a:lnTo>
                    <a:pt x="773112" y="754265"/>
                  </a:lnTo>
                  <a:lnTo>
                    <a:pt x="772922" y="754087"/>
                  </a:lnTo>
                  <a:lnTo>
                    <a:pt x="772769" y="753986"/>
                  </a:lnTo>
                  <a:lnTo>
                    <a:pt x="772604" y="753910"/>
                  </a:lnTo>
                  <a:lnTo>
                    <a:pt x="772464" y="753833"/>
                  </a:lnTo>
                  <a:lnTo>
                    <a:pt x="772274" y="753783"/>
                  </a:lnTo>
                  <a:lnTo>
                    <a:pt x="772096" y="753770"/>
                  </a:lnTo>
                  <a:lnTo>
                    <a:pt x="771931" y="753757"/>
                  </a:lnTo>
                  <a:lnTo>
                    <a:pt x="771753" y="753757"/>
                  </a:lnTo>
                  <a:lnTo>
                    <a:pt x="771588" y="753770"/>
                  </a:lnTo>
                  <a:lnTo>
                    <a:pt x="771410" y="753795"/>
                  </a:lnTo>
                  <a:lnTo>
                    <a:pt x="771245" y="753833"/>
                  </a:lnTo>
                  <a:lnTo>
                    <a:pt x="771093" y="753922"/>
                  </a:lnTo>
                  <a:lnTo>
                    <a:pt x="770966" y="753973"/>
                  </a:lnTo>
                  <a:lnTo>
                    <a:pt x="770813" y="754062"/>
                  </a:lnTo>
                  <a:lnTo>
                    <a:pt x="770001" y="754595"/>
                  </a:lnTo>
                  <a:lnTo>
                    <a:pt x="769772" y="754735"/>
                  </a:lnTo>
                  <a:lnTo>
                    <a:pt x="765835" y="752411"/>
                  </a:lnTo>
                  <a:lnTo>
                    <a:pt x="765835" y="756577"/>
                  </a:lnTo>
                  <a:lnTo>
                    <a:pt x="764679" y="756970"/>
                  </a:lnTo>
                  <a:lnTo>
                    <a:pt x="762546" y="757491"/>
                  </a:lnTo>
                  <a:lnTo>
                    <a:pt x="761542" y="757643"/>
                  </a:lnTo>
                  <a:lnTo>
                    <a:pt x="761365" y="757669"/>
                  </a:lnTo>
                  <a:lnTo>
                    <a:pt x="761111" y="757707"/>
                  </a:lnTo>
                  <a:lnTo>
                    <a:pt x="759002" y="757897"/>
                  </a:lnTo>
                  <a:lnTo>
                    <a:pt x="756805" y="757847"/>
                  </a:lnTo>
                  <a:lnTo>
                    <a:pt x="754621" y="757580"/>
                  </a:lnTo>
                  <a:lnTo>
                    <a:pt x="752475" y="757110"/>
                  </a:lnTo>
                  <a:lnTo>
                    <a:pt x="751624" y="756856"/>
                  </a:lnTo>
                  <a:lnTo>
                    <a:pt x="751484" y="756805"/>
                  </a:lnTo>
                  <a:lnTo>
                    <a:pt x="751344" y="756754"/>
                  </a:lnTo>
                  <a:lnTo>
                    <a:pt x="751205" y="756729"/>
                  </a:lnTo>
                  <a:lnTo>
                    <a:pt x="751014" y="756678"/>
                  </a:lnTo>
                  <a:lnTo>
                    <a:pt x="750735" y="756615"/>
                  </a:lnTo>
                  <a:lnTo>
                    <a:pt x="750366" y="756475"/>
                  </a:lnTo>
                  <a:lnTo>
                    <a:pt x="749985" y="756297"/>
                  </a:lnTo>
                  <a:lnTo>
                    <a:pt x="749617" y="756069"/>
                  </a:lnTo>
                  <a:lnTo>
                    <a:pt x="749465" y="755942"/>
                  </a:lnTo>
                  <a:lnTo>
                    <a:pt x="749287" y="755827"/>
                  </a:lnTo>
                  <a:lnTo>
                    <a:pt x="748017" y="753960"/>
                  </a:lnTo>
                  <a:lnTo>
                    <a:pt x="747928" y="753770"/>
                  </a:lnTo>
                  <a:lnTo>
                    <a:pt x="747839" y="753364"/>
                  </a:lnTo>
                  <a:lnTo>
                    <a:pt x="747814" y="753237"/>
                  </a:lnTo>
                  <a:lnTo>
                    <a:pt x="747776" y="752665"/>
                  </a:lnTo>
                  <a:lnTo>
                    <a:pt x="747788" y="752259"/>
                  </a:lnTo>
                  <a:lnTo>
                    <a:pt x="748322" y="750481"/>
                  </a:lnTo>
                  <a:lnTo>
                    <a:pt x="748411" y="750303"/>
                  </a:lnTo>
                  <a:lnTo>
                    <a:pt x="749909" y="748880"/>
                  </a:lnTo>
                  <a:lnTo>
                    <a:pt x="750049" y="748804"/>
                  </a:lnTo>
                  <a:lnTo>
                    <a:pt x="750214" y="748728"/>
                  </a:lnTo>
                  <a:lnTo>
                    <a:pt x="750557" y="748487"/>
                  </a:lnTo>
                  <a:lnTo>
                    <a:pt x="751357" y="748004"/>
                  </a:lnTo>
                  <a:lnTo>
                    <a:pt x="765835" y="756577"/>
                  </a:lnTo>
                  <a:lnTo>
                    <a:pt x="765835" y="752411"/>
                  </a:lnTo>
                  <a:lnTo>
                    <a:pt x="755269" y="746150"/>
                  </a:lnTo>
                  <a:lnTo>
                    <a:pt x="756450" y="745744"/>
                  </a:lnTo>
                  <a:lnTo>
                    <a:pt x="758583" y="745223"/>
                  </a:lnTo>
                  <a:lnTo>
                    <a:pt x="759675" y="745070"/>
                  </a:lnTo>
                  <a:lnTo>
                    <a:pt x="759180" y="741514"/>
                  </a:lnTo>
                  <a:lnTo>
                    <a:pt x="748449" y="745591"/>
                  </a:lnTo>
                  <a:lnTo>
                    <a:pt x="748271" y="745693"/>
                  </a:lnTo>
                  <a:lnTo>
                    <a:pt x="744181" y="752779"/>
                  </a:lnTo>
                  <a:lnTo>
                    <a:pt x="744207" y="753160"/>
                  </a:lnTo>
                  <a:lnTo>
                    <a:pt x="744232" y="753287"/>
                  </a:lnTo>
                  <a:lnTo>
                    <a:pt x="744258" y="753643"/>
                  </a:lnTo>
                  <a:lnTo>
                    <a:pt x="744308" y="754024"/>
                  </a:lnTo>
                  <a:lnTo>
                    <a:pt x="750455" y="760234"/>
                  </a:lnTo>
                  <a:lnTo>
                    <a:pt x="751535" y="760577"/>
                  </a:lnTo>
                  <a:lnTo>
                    <a:pt x="754024" y="761123"/>
                  </a:lnTo>
                  <a:lnTo>
                    <a:pt x="756564" y="761441"/>
                  </a:lnTo>
                  <a:lnTo>
                    <a:pt x="759104" y="761466"/>
                  </a:lnTo>
                  <a:lnTo>
                    <a:pt x="760768" y="761352"/>
                  </a:lnTo>
                  <a:lnTo>
                    <a:pt x="773125" y="756793"/>
                  </a:lnTo>
                  <a:lnTo>
                    <a:pt x="773303" y="756602"/>
                  </a:lnTo>
                  <a:lnTo>
                    <a:pt x="773404" y="756437"/>
                  </a:lnTo>
                  <a:lnTo>
                    <a:pt x="773480" y="756285"/>
                  </a:lnTo>
                  <a:lnTo>
                    <a:pt x="773595" y="755954"/>
                  </a:lnTo>
                  <a:lnTo>
                    <a:pt x="773645" y="755611"/>
                  </a:lnTo>
                  <a:lnTo>
                    <a:pt x="773645" y="755434"/>
                  </a:lnTo>
                  <a:close/>
                </a:path>
                <a:path w="785495" h="821689">
                  <a:moveTo>
                    <a:pt x="776871" y="749071"/>
                  </a:moveTo>
                  <a:lnTo>
                    <a:pt x="776757" y="748639"/>
                  </a:lnTo>
                  <a:lnTo>
                    <a:pt x="776681" y="748474"/>
                  </a:lnTo>
                  <a:lnTo>
                    <a:pt x="776579" y="748334"/>
                  </a:lnTo>
                  <a:lnTo>
                    <a:pt x="776490" y="748182"/>
                  </a:lnTo>
                  <a:lnTo>
                    <a:pt x="776236" y="747928"/>
                  </a:lnTo>
                  <a:lnTo>
                    <a:pt x="776097" y="747839"/>
                  </a:lnTo>
                  <a:lnTo>
                    <a:pt x="775957" y="747737"/>
                  </a:lnTo>
                  <a:lnTo>
                    <a:pt x="775792" y="747661"/>
                  </a:lnTo>
                  <a:lnTo>
                    <a:pt x="775627" y="747598"/>
                  </a:lnTo>
                  <a:lnTo>
                    <a:pt x="775284" y="747534"/>
                  </a:lnTo>
                  <a:lnTo>
                    <a:pt x="775106" y="747522"/>
                  </a:lnTo>
                  <a:lnTo>
                    <a:pt x="774941" y="747534"/>
                  </a:lnTo>
                  <a:lnTo>
                    <a:pt x="774763" y="747547"/>
                  </a:lnTo>
                  <a:lnTo>
                    <a:pt x="774585" y="747585"/>
                  </a:lnTo>
                  <a:lnTo>
                    <a:pt x="774420" y="747649"/>
                  </a:lnTo>
                  <a:lnTo>
                    <a:pt x="774268" y="747725"/>
                  </a:lnTo>
                  <a:lnTo>
                    <a:pt x="774103" y="747826"/>
                  </a:lnTo>
                  <a:lnTo>
                    <a:pt x="773976" y="747903"/>
                  </a:lnTo>
                  <a:lnTo>
                    <a:pt x="773836" y="748030"/>
                  </a:lnTo>
                  <a:lnTo>
                    <a:pt x="773366" y="748855"/>
                  </a:lnTo>
                  <a:lnTo>
                    <a:pt x="773303" y="749122"/>
                  </a:lnTo>
                  <a:lnTo>
                    <a:pt x="773303" y="749477"/>
                  </a:lnTo>
                  <a:lnTo>
                    <a:pt x="776871" y="749071"/>
                  </a:lnTo>
                  <a:close/>
                </a:path>
                <a:path w="785495" h="821689">
                  <a:moveTo>
                    <a:pt x="780021" y="771639"/>
                  </a:moveTo>
                  <a:lnTo>
                    <a:pt x="780008" y="771461"/>
                  </a:lnTo>
                  <a:lnTo>
                    <a:pt x="779995" y="771283"/>
                  </a:lnTo>
                  <a:lnTo>
                    <a:pt x="779919" y="771042"/>
                  </a:lnTo>
                  <a:lnTo>
                    <a:pt x="779818" y="770801"/>
                  </a:lnTo>
                  <a:lnTo>
                    <a:pt x="778675" y="769899"/>
                  </a:lnTo>
                  <a:lnTo>
                    <a:pt x="778319" y="769835"/>
                  </a:lnTo>
                  <a:lnTo>
                    <a:pt x="778052" y="769848"/>
                  </a:lnTo>
                  <a:lnTo>
                    <a:pt x="758774" y="772553"/>
                  </a:lnTo>
                  <a:lnTo>
                    <a:pt x="758596" y="772566"/>
                  </a:lnTo>
                  <a:lnTo>
                    <a:pt x="758418" y="772604"/>
                  </a:lnTo>
                  <a:lnTo>
                    <a:pt x="747699" y="774712"/>
                  </a:lnTo>
                  <a:lnTo>
                    <a:pt x="747598" y="774852"/>
                  </a:lnTo>
                  <a:lnTo>
                    <a:pt x="747471" y="775182"/>
                  </a:lnTo>
                  <a:lnTo>
                    <a:pt x="747407" y="775347"/>
                  </a:lnTo>
                  <a:lnTo>
                    <a:pt x="747382" y="775525"/>
                  </a:lnTo>
                  <a:lnTo>
                    <a:pt x="747382" y="775868"/>
                  </a:lnTo>
                  <a:lnTo>
                    <a:pt x="747407" y="776046"/>
                  </a:lnTo>
                  <a:lnTo>
                    <a:pt x="747483" y="776312"/>
                  </a:lnTo>
                  <a:lnTo>
                    <a:pt x="747585" y="776541"/>
                  </a:lnTo>
                  <a:lnTo>
                    <a:pt x="748728" y="777443"/>
                  </a:lnTo>
                  <a:lnTo>
                    <a:pt x="748982" y="777506"/>
                  </a:lnTo>
                  <a:lnTo>
                    <a:pt x="749338" y="777506"/>
                  </a:lnTo>
                  <a:lnTo>
                    <a:pt x="758228" y="776262"/>
                  </a:lnTo>
                  <a:lnTo>
                    <a:pt x="761060" y="779106"/>
                  </a:lnTo>
                  <a:lnTo>
                    <a:pt x="749935" y="787171"/>
                  </a:lnTo>
                  <a:lnTo>
                    <a:pt x="749617" y="787463"/>
                  </a:lnTo>
                  <a:lnTo>
                    <a:pt x="749515" y="787615"/>
                  </a:lnTo>
                  <a:lnTo>
                    <a:pt x="749427" y="787768"/>
                  </a:lnTo>
                  <a:lnTo>
                    <a:pt x="749338" y="787908"/>
                  </a:lnTo>
                  <a:lnTo>
                    <a:pt x="749300" y="788073"/>
                  </a:lnTo>
                  <a:lnTo>
                    <a:pt x="749236" y="788263"/>
                  </a:lnTo>
                  <a:lnTo>
                    <a:pt x="749211" y="788428"/>
                  </a:lnTo>
                  <a:lnTo>
                    <a:pt x="749198" y="788606"/>
                  </a:lnTo>
                  <a:lnTo>
                    <a:pt x="749236" y="788949"/>
                  </a:lnTo>
                  <a:lnTo>
                    <a:pt x="749274" y="789127"/>
                  </a:lnTo>
                  <a:lnTo>
                    <a:pt x="749325" y="789292"/>
                  </a:lnTo>
                  <a:lnTo>
                    <a:pt x="749477" y="789609"/>
                  </a:lnTo>
                  <a:lnTo>
                    <a:pt x="749592" y="789749"/>
                  </a:lnTo>
                  <a:lnTo>
                    <a:pt x="749706" y="789876"/>
                  </a:lnTo>
                  <a:lnTo>
                    <a:pt x="749833" y="789990"/>
                  </a:lnTo>
                  <a:lnTo>
                    <a:pt x="750049" y="790155"/>
                  </a:lnTo>
                  <a:lnTo>
                    <a:pt x="750290" y="790282"/>
                  </a:lnTo>
                  <a:lnTo>
                    <a:pt x="750620" y="790371"/>
                  </a:lnTo>
                  <a:lnTo>
                    <a:pt x="750798" y="790397"/>
                  </a:lnTo>
                  <a:lnTo>
                    <a:pt x="750976" y="790409"/>
                  </a:lnTo>
                  <a:lnTo>
                    <a:pt x="751154" y="790409"/>
                  </a:lnTo>
                  <a:lnTo>
                    <a:pt x="752043" y="790067"/>
                  </a:lnTo>
                  <a:lnTo>
                    <a:pt x="763625" y="781697"/>
                  </a:lnTo>
                  <a:lnTo>
                    <a:pt x="769086" y="787158"/>
                  </a:lnTo>
                  <a:lnTo>
                    <a:pt x="771639" y="784618"/>
                  </a:lnTo>
                  <a:lnTo>
                    <a:pt x="762660" y="775639"/>
                  </a:lnTo>
                  <a:lnTo>
                    <a:pt x="778471" y="773404"/>
                  </a:lnTo>
                  <a:lnTo>
                    <a:pt x="778725" y="773341"/>
                  </a:lnTo>
                  <a:lnTo>
                    <a:pt x="778903" y="773290"/>
                  </a:lnTo>
                  <a:lnTo>
                    <a:pt x="779056" y="773201"/>
                  </a:lnTo>
                  <a:lnTo>
                    <a:pt x="779703" y="772617"/>
                  </a:lnTo>
                  <a:lnTo>
                    <a:pt x="779805" y="772490"/>
                  </a:lnTo>
                  <a:lnTo>
                    <a:pt x="779868" y="772325"/>
                  </a:lnTo>
                  <a:lnTo>
                    <a:pt x="779932" y="772147"/>
                  </a:lnTo>
                  <a:lnTo>
                    <a:pt x="779995" y="771994"/>
                  </a:lnTo>
                  <a:lnTo>
                    <a:pt x="780008" y="771817"/>
                  </a:lnTo>
                  <a:lnTo>
                    <a:pt x="780021" y="771639"/>
                  </a:lnTo>
                  <a:close/>
                </a:path>
                <a:path w="785495" h="821689">
                  <a:moveTo>
                    <a:pt x="784974" y="807478"/>
                  </a:moveTo>
                  <a:lnTo>
                    <a:pt x="784923" y="806335"/>
                  </a:lnTo>
                  <a:lnTo>
                    <a:pt x="784847" y="805865"/>
                  </a:lnTo>
                  <a:lnTo>
                    <a:pt x="784821" y="805700"/>
                  </a:lnTo>
                  <a:lnTo>
                    <a:pt x="773468" y="795820"/>
                  </a:lnTo>
                  <a:lnTo>
                    <a:pt x="772337" y="795858"/>
                  </a:lnTo>
                  <a:lnTo>
                    <a:pt x="772033" y="795909"/>
                  </a:lnTo>
                  <a:lnTo>
                    <a:pt x="771855" y="795921"/>
                  </a:lnTo>
                  <a:lnTo>
                    <a:pt x="771677" y="795947"/>
                  </a:lnTo>
                  <a:lnTo>
                    <a:pt x="768718" y="796366"/>
                  </a:lnTo>
                  <a:lnTo>
                    <a:pt x="768540" y="796391"/>
                  </a:lnTo>
                  <a:lnTo>
                    <a:pt x="762749" y="799084"/>
                  </a:lnTo>
                  <a:lnTo>
                    <a:pt x="762342" y="799439"/>
                  </a:lnTo>
                  <a:lnTo>
                    <a:pt x="761593" y="800227"/>
                  </a:lnTo>
                  <a:lnTo>
                    <a:pt x="760945" y="801103"/>
                  </a:lnTo>
                  <a:lnTo>
                    <a:pt x="760399" y="802030"/>
                  </a:lnTo>
                  <a:lnTo>
                    <a:pt x="760145" y="802513"/>
                  </a:lnTo>
                  <a:lnTo>
                    <a:pt x="754862" y="803262"/>
                  </a:lnTo>
                  <a:lnTo>
                    <a:pt x="754430" y="800188"/>
                  </a:lnTo>
                  <a:lnTo>
                    <a:pt x="754316" y="799769"/>
                  </a:lnTo>
                  <a:lnTo>
                    <a:pt x="754240" y="799604"/>
                  </a:lnTo>
                  <a:lnTo>
                    <a:pt x="754151" y="799452"/>
                  </a:lnTo>
                  <a:lnTo>
                    <a:pt x="754049" y="799312"/>
                  </a:lnTo>
                  <a:lnTo>
                    <a:pt x="753935" y="799185"/>
                  </a:lnTo>
                  <a:lnTo>
                    <a:pt x="753084" y="798703"/>
                  </a:lnTo>
                  <a:lnTo>
                    <a:pt x="752843" y="798652"/>
                  </a:lnTo>
                  <a:lnTo>
                    <a:pt x="752411" y="798652"/>
                  </a:lnTo>
                  <a:lnTo>
                    <a:pt x="752144" y="798715"/>
                  </a:lnTo>
                  <a:lnTo>
                    <a:pt x="751979" y="798779"/>
                  </a:lnTo>
                  <a:lnTo>
                    <a:pt x="751827" y="798842"/>
                  </a:lnTo>
                  <a:lnTo>
                    <a:pt x="751662" y="798944"/>
                  </a:lnTo>
                  <a:lnTo>
                    <a:pt x="751522" y="799033"/>
                  </a:lnTo>
                  <a:lnTo>
                    <a:pt x="751268" y="799287"/>
                  </a:lnTo>
                  <a:lnTo>
                    <a:pt x="751154" y="799426"/>
                  </a:lnTo>
                  <a:lnTo>
                    <a:pt x="751078" y="799566"/>
                  </a:lnTo>
                  <a:lnTo>
                    <a:pt x="751001" y="799731"/>
                  </a:lnTo>
                  <a:lnTo>
                    <a:pt x="750925" y="799985"/>
                  </a:lnTo>
                  <a:lnTo>
                    <a:pt x="750862" y="800239"/>
                  </a:lnTo>
                  <a:lnTo>
                    <a:pt x="750862" y="800595"/>
                  </a:lnTo>
                  <a:lnTo>
                    <a:pt x="751535" y="805345"/>
                  </a:lnTo>
                  <a:lnTo>
                    <a:pt x="751560" y="805611"/>
                  </a:lnTo>
                  <a:lnTo>
                    <a:pt x="751636" y="805878"/>
                  </a:lnTo>
                  <a:lnTo>
                    <a:pt x="751687" y="806005"/>
                  </a:lnTo>
                  <a:lnTo>
                    <a:pt x="751789" y="806196"/>
                  </a:lnTo>
                  <a:lnTo>
                    <a:pt x="751928" y="806399"/>
                  </a:lnTo>
                  <a:lnTo>
                    <a:pt x="752055" y="806538"/>
                  </a:lnTo>
                  <a:lnTo>
                    <a:pt x="752182" y="806665"/>
                  </a:lnTo>
                  <a:lnTo>
                    <a:pt x="753224" y="807072"/>
                  </a:lnTo>
                  <a:lnTo>
                    <a:pt x="753478" y="807072"/>
                  </a:lnTo>
                  <a:lnTo>
                    <a:pt x="753656" y="807059"/>
                  </a:lnTo>
                  <a:lnTo>
                    <a:pt x="761542" y="805929"/>
                  </a:lnTo>
                  <a:lnTo>
                    <a:pt x="761733" y="805916"/>
                  </a:lnTo>
                  <a:lnTo>
                    <a:pt x="761860" y="805878"/>
                  </a:lnTo>
                  <a:lnTo>
                    <a:pt x="762076" y="805815"/>
                  </a:lnTo>
                  <a:lnTo>
                    <a:pt x="762228" y="805738"/>
                  </a:lnTo>
                  <a:lnTo>
                    <a:pt x="762381" y="805649"/>
                  </a:lnTo>
                  <a:lnTo>
                    <a:pt x="762520" y="805548"/>
                  </a:lnTo>
                  <a:lnTo>
                    <a:pt x="762660" y="805434"/>
                  </a:lnTo>
                  <a:lnTo>
                    <a:pt x="762787" y="805294"/>
                  </a:lnTo>
                  <a:lnTo>
                    <a:pt x="762863" y="805154"/>
                  </a:lnTo>
                  <a:lnTo>
                    <a:pt x="762977" y="805002"/>
                  </a:lnTo>
                  <a:lnTo>
                    <a:pt x="763054" y="804849"/>
                  </a:lnTo>
                  <a:lnTo>
                    <a:pt x="763117" y="804672"/>
                  </a:lnTo>
                  <a:lnTo>
                    <a:pt x="772274" y="799490"/>
                  </a:lnTo>
                  <a:lnTo>
                    <a:pt x="772642" y="799439"/>
                  </a:lnTo>
                  <a:lnTo>
                    <a:pt x="781265" y="806196"/>
                  </a:lnTo>
                  <a:lnTo>
                    <a:pt x="781304" y="806411"/>
                  </a:lnTo>
                  <a:lnTo>
                    <a:pt x="781342" y="806665"/>
                  </a:lnTo>
                  <a:lnTo>
                    <a:pt x="781380" y="807440"/>
                  </a:lnTo>
                  <a:lnTo>
                    <a:pt x="781329" y="808228"/>
                  </a:lnTo>
                  <a:lnTo>
                    <a:pt x="774496" y="815301"/>
                  </a:lnTo>
                  <a:lnTo>
                    <a:pt x="771525" y="815733"/>
                  </a:lnTo>
                  <a:lnTo>
                    <a:pt x="771372" y="815746"/>
                  </a:lnTo>
                  <a:lnTo>
                    <a:pt x="771169" y="815759"/>
                  </a:lnTo>
                  <a:lnTo>
                    <a:pt x="771004" y="815797"/>
                  </a:lnTo>
                  <a:lnTo>
                    <a:pt x="770712" y="815822"/>
                  </a:lnTo>
                  <a:lnTo>
                    <a:pt x="770166" y="815848"/>
                  </a:lnTo>
                  <a:lnTo>
                    <a:pt x="769429" y="815797"/>
                  </a:lnTo>
                  <a:lnTo>
                    <a:pt x="768718" y="815695"/>
                  </a:lnTo>
                  <a:lnTo>
                    <a:pt x="768007" y="815505"/>
                  </a:lnTo>
                  <a:lnTo>
                    <a:pt x="767664" y="815365"/>
                  </a:lnTo>
                  <a:lnTo>
                    <a:pt x="767321" y="815251"/>
                  </a:lnTo>
                  <a:lnTo>
                    <a:pt x="764438" y="813054"/>
                  </a:lnTo>
                  <a:lnTo>
                    <a:pt x="764298" y="812901"/>
                  </a:lnTo>
                  <a:lnTo>
                    <a:pt x="764222" y="812774"/>
                  </a:lnTo>
                  <a:lnTo>
                    <a:pt x="764108" y="812634"/>
                  </a:lnTo>
                  <a:lnTo>
                    <a:pt x="763981" y="812507"/>
                  </a:lnTo>
                  <a:lnTo>
                    <a:pt x="763841" y="812380"/>
                  </a:lnTo>
                  <a:lnTo>
                    <a:pt x="763638" y="812241"/>
                  </a:lnTo>
                  <a:lnTo>
                    <a:pt x="763473" y="812165"/>
                  </a:lnTo>
                  <a:lnTo>
                    <a:pt x="763130" y="812076"/>
                  </a:lnTo>
                  <a:lnTo>
                    <a:pt x="762965" y="812050"/>
                  </a:lnTo>
                  <a:lnTo>
                    <a:pt x="762787" y="812038"/>
                  </a:lnTo>
                  <a:lnTo>
                    <a:pt x="762609" y="812038"/>
                  </a:lnTo>
                  <a:lnTo>
                    <a:pt x="754532" y="813181"/>
                  </a:lnTo>
                  <a:lnTo>
                    <a:pt x="754354" y="813193"/>
                  </a:lnTo>
                  <a:lnTo>
                    <a:pt x="754189" y="813231"/>
                  </a:lnTo>
                  <a:lnTo>
                    <a:pt x="754024" y="813282"/>
                  </a:lnTo>
                  <a:lnTo>
                    <a:pt x="753846" y="813371"/>
                  </a:lnTo>
                  <a:lnTo>
                    <a:pt x="753719" y="813460"/>
                  </a:lnTo>
                  <a:lnTo>
                    <a:pt x="753567" y="813549"/>
                  </a:lnTo>
                  <a:lnTo>
                    <a:pt x="753440" y="813663"/>
                  </a:lnTo>
                  <a:lnTo>
                    <a:pt x="753313" y="813803"/>
                  </a:lnTo>
                  <a:lnTo>
                    <a:pt x="753198" y="813955"/>
                  </a:lnTo>
                  <a:lnTo>
                    <a:pt x="753110" y="814095"/>
                  </a:lnTo>
                  <a:lnTo>
                    <a:pt x="753033" y="814247"/>
                  </a:lnTo>
                  <a:lnTo>
                    <a:pt x="752983" y="814425"/>
                  </a:lnTo>
                  <a:lnTo>
                    <a:pt x="752932" y="814590"/>
                  </a:lnTo>
                  <a:lnTo>
                    <a:pt x="752906" y="814768"/>
                  </a:lnTo>
                  <a:lnTo>
                    <a:pt x="752894" y="814946"/>
                  </a:lnTo>
                  <a:lnTo>
                    <a:pt x="752906" y="815124"/>
                  </a:lnTo>
                  <a:lnTo>
                    <a:pt x="753605" y="820051"/>
                  </a:lnTo>
                  <a:lnTo>
                    <a:pt x="753656" y="820305"/>
                  </a:lnTo>
                  <a:lnTo>
                    <a:pt x="753706" y="820483"/>
                  </a:lnTo>
                  <a:lnTo>
                    <a:pt x="753783" y="820635"/>
                  </a:lnTo>
                  <a:lnTo>
                    <a:pt x="753872" y="820788"/>
                  </a:lnTo>
                  <a:lnTo>
                    <a:pt x="753986" y="820915"/>
                  </a:lnTo>
                  <a:lnTo>
                    <a:pt x="754100" y="821055"/>
                  </a:lnTo>
                  <a:lnTo>
                    <a:pt x="754227" y="821194"/>
                  </a:lnTo>
                  <a:lnTo>
                    <a:pt x="754380" y="821283"/>
                  </a:lnTo>
                  <a:lnTo>
                    <a:pt x="754507" y="821385"/>
                  </a:lnTo>
                  <a:lnTo>
                    <a:pt x="754837" y="821512"/>
                  </a:lnTo>
                  <a:lnTo>
                    <a:pt x="755002" y="821563"/>
                  </a:lnTo>
                  <a:lnTo>
                    <a:pt x="755192" y="821588"/>
                  </a:lnTo>
                  <a:lnTo>
                    <a:pt x="755535" y="821588"/>
                  </a:lnTo>
                  <a:lnTo>
                    <a:pt x="755713" y="821575"/>
                  </a:lnTo>
                  <a:lnTo>
                    <a:pt x="755967" y="821499"/>
                  </a:lnTo>
                  <a:lnTo>
                    <a:pt x="756208" y="821397"/>
                  </a:lnTo>
                  <a:lnTo>
                    <a:pt x="756361" y="821296"/>
                  </a:lnTo>
                  <a:lnTo>
                    <a:pt x="756500" y="821207"/>
                  </a:lnTo>
                  <a:lnTo>
                    <a:pt x="756640" y="821080"/>
                  </a:lnTo>
                  <a:lnTo>
                    <a:pt x="756754" y="820953"/>
                  </a:lnTo>
                  <a:lnTo>
                    <a:pt x="756869" y="820801"/>
                  </a:lnTo>
                  <a:lnTo>
                    <a:pt x="756945" y="820661"/>
                  </a:lnTo>
                  <a:lnTo>
                    <a:pt x="757034" y="820508"/>
                  </a:lnTo>
                  <a:lnTo>
                    <a:pt x="757135" y="820166"/>
                  </a:lnTo>
                  <a:lnTo>
                    <a:pt x="757161" y="820000"/>
                  </a:lnTo>
                  <a:lnTo>
                    <a:pt x="757174" y="819810"/>
                  </a:lnTo>
                  <a:lnTo>
                    <a:pt x="757161" y="819645"/>
                  </a:lnTo>
                  <a:lnTo>
                    <a:pt x="756716" y="816508"/>
                  </a:lnTo>
                  <a:lnTo>
                    <a:pt x="762012" y="815759"/>
                  </a:lnTo>
                  <a:lnTo>
                    <a:pt x="762368" y="816127"/>
                  </a:lnTo>
                  <a:lnTo>
                    <a:pt x="763155" y="816864"/>
                  </a:lnTo>
                  <a:lnTo>
                    <a:pt x="764006" y="817511"/>
                  </a:lnTo>
                  <a:lnTo>
                    <a:pt x="764959" y="818083"/>
                  </a:lnTo>
                  <a:lnTo>
                    <a:pt x="765911" y="818553"/>
                  </a:lnTo>
                  <a:lnTo>
                    <a:pt x="766432" y="818730"/>
                  </a:lnTo>
                  <a:lnTo>
                    <a:pt x="766940" y="818934"/>
                  </a:lnTo>
                  <a:lnTo>
                    <a:pt x="767981" y="819200"/>
                  </a:lnTo>
                  <a:lnTo>
                    <a:pt x="769061" y="819378"/>
                  </a:lnTo>
                  <a:lnTo>
                    <a:pt x="770140" y="819429"/>
                  </a:lnTo>
                  <a:lnTo>
                    <a:pt x="770953" y="819404"/>
                  </a:lnTo>
                  <a:lnTo>
                    <a:pt x="771766" y="819315"/>
                  </a:lnTo>
                  <a:lnTo>
                    <a:pt x="774801" y="818870"/>
                  </a:lnTo>
                  <a:lnTo>
                    <a:pt x="774992" y="818845"/>
                  </a:lnTo>
                  <a:lnTo>
                    <a:pt x="775157" y="818832"/>
                  </a:lnTo>
                  <a:lnTo>
                    <a:pt x="775550" y="818769"/>
                  </a:lnTo>
                  <a:lnTo>
                    <a:pt x="776668" y="818502"/>
                  </a:lnTo>
                  <a:lnTo>
                    <a:pt x="783793" y="812406"/>
                  </a:lnTo>
                  <a:lnTo>
                    <a:pt x="784059" y="811911"/>
                  </a:lnTo>
                  <a:lnTo>
                    <a:pt x="784440" y="810831"/>
                  </a:lnTo>
                  <a:lnTo>
                    <a:pt x="784720" y="809726"/>
                  </a:lnTo>
                  <a:lnTo>
                    <a:pt x="784898" y="808621"/>
                  </a:lnTo>
                  <a:lnTo>
                    <a:pt x="784974" y="80747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955322" y="1858568"/>
              <a:ext cx="379095" cy="307975"/>
            </a:xfrm>
            <a:custGeom>
              <a:avLst/>
              <a:gdLst/>
              <a:ahLst/>
              <a:cxnLst/>
              <a:rect l="l" t="t" r="r" b="b"/>
              <a:pathLst>
                <a:path w="379095" h="307975">
                  <a:moveTo>
                    <a:pt x="8369" y="279374"/>
                  </a:moveTo>
                  <a:lnTo>
                    <a:pt x="0" y="279374"/>
                  </a:lnTo>
                  <a:lnTo>
                    <a:pt x="0" y="279577"/>
                  </a:lnTo>
                  <a:lnTo>
                    <a:pt x="3365" y="283464"/>
                  </a:lnTo>
                  <a:lnTo>
                    <a:pt x="3568" y="283514"/>
                  </a:lnTo>
                  <a:lnTo>
                    <a:pt x="3987" y="283552"/>
                  </a:lnTo>
                  <a:lnTo>
                    <a:pt x="4381" y="283552"/>
                  </a:lnTo>
                  <a:lnTo>
                    <a:pt x="4787" y="283514"/>
                  </a:lnTo>
                  <a:lnTo>
                    <a:pt x="5003" y="283464"/>
                  </a:lnTo>
                  <a:lnTo>
                    <a:pt x="5194" y="283438"/>
                  </a:lnTo>
                  <a:lnTo>
                    <a:pt x="5600" y="283311"/>
                  </a:lnTo>
                  <a:lnTo>
                    <a:pt x="5981" y="283159"/>
                  </a:lnTo>
                  <a:lnTo>
                    <a:pt x="6337" y="282968"/>
                  </a:lnTo>
                  <a:lnTo>
                    <a:pt x="6502" y="282841"/>
                  </a:lnTo>
                  <a:lnTo>
                    <a:pt x="6680" y="282727"/>
                  </a:lnTo>
                  <a:lnTo>
                    <a:pt x="6997" y="282473"/>
                  </a:lnTo>
                  <a:lnTo>
                    <a:pt x="7277" y="282181"/>
                  </a:lnTo>
                  <a:lnTo>
                    <a:pt x="7556" y="281851"/>
                  </a:lnTo>
                  <a:lnTo>
                    <a:pt x="7645" y="281698"/>
                  </a:lnTo>
                  <a:lnTo>
                    <a:pt x="7772" y="281520"/>
                  </a:lnTo>
                  <a:lnTo>
                    <a:pt x="8051" y="280974"/>
                  </a:lnTo>
                  <a:lnTo>
                    <a:pt x="8242" y="280390"/>
                  </a:lnTo>
                  <a:lnTo>
                    <a:pt x="8280" y="280174"/>
                  </a:lnTo>
                  <a:lnTo>
                    <a:pt x="8331" y="279996"/>
                  </a:lnTo>
                  <a:lnTo>
                    <a:pt x="8369" y="279577"/>
                  </a:lnTo>
                  <a:lnTo>
                    <a:pt x="8369" y="279374"/>
                  </a:lnTo>
                  <a:close/>
                </a:path>
                <a:path w="379095" h="307975">
                  <a:moveTo>
                    <a:pt x="16370" y="287172"/>
                  </a:moveTo>
                  <a:lnTo>
                    <a:pt x="15659" y="285051"/>
                  </a:lnTo>
                  <a:lnTo>
                    <a:pt x="15557" y="284873"/>
                  </a:lnTo>
                  <a:lnTo>
                    <a:pt x="12395" y="283197"/>
                  </a:lnTo>
                  <a:lnTo>
                    <a:pt x="12192" y="283197"/>
                  </a:lnTo>
                  <a:lnTo>
                    <a:pt x="12192" y="291566"/>
                  </a:lnTo>
                  <a:lnTo>
                    <a:pt x="12395" y="291566"/>
                  </a:lnTo>
                  <a:lnTo>
                    <a:pt x="15659" y="289687"/>
                  </a:lnTo>
                  <a:lnTo>
                    <a:pt x="15786" y="289521"/>
                  </a:lnTo>
                  <a:lnTo>
                    <a:pt x="15976" y="289153"/>
                  </a:lnTo>
                  <a:lnTo>
                    <a:pt x="16256" y="288391"/>
                  </a:lnTo>
                  <a:lnTo>
                    <a:pt x="16344" y="287985"/>
                  </a:lnTo>
                  <a:lnTo>
                    <a:pt x="16370" y="287578"/>
                  </a:lnTo>
                  <a:lnTo>
                    <a:pt x="16370" y="287172"/>
                  </a:lnTo>
                  <a:close/>
                </a:path>
                <a:path w="379095" h="307975">
                  <a:moveTo>
                    <a:pt x="29743" y="266014"/>
                  </a:moveTo>
                  <a:lnTo>
                    <a:pt x="29718" y="265798"/>
                  </a:lnTo>
                  <a:lnTo>
                    <a:pt x="29718" y="265277"/>
                  </a:lnTo>
                  <a:lnTo>
                    <a:pt x="21374" y="252653"/>
                  </a:lnTo>
                  <a:lnTo>
                    <a:pt x="21374" y="266357"/>
                  </a:lnTo>
                  <a:lnTo>
                    <a:pt x="21374" y="267157"/>
                  </a:lnTo>
                  <a:lnTo>
                    <a:pt x="8369" y="267157"/>
                  </a:lnTo>
                  <a:lnTo>
                    <a:pt x="8369" y="266217"/>
                  </a:lnTo>
                  <a:lnTo>
                    <a:pt x="8369" y="266014"/>
                  </a:lnTo>
                  <a:lnTo>
                    <a:pt x="8369" y="265798"/>
                  </a:lnTo>
                  <a:lnTo>
                    <a:pt x="8420" y="265049"/>
                  </a:lnTo>
                  <a:lnTo>
                    <a:pt x="14541" y="259511"/>
                  </a:lnTo>
                  <a:lnTo>
                    <a:pt x="15811" y="259575"/>
                  </a:lnTo>
                  <a:lnTo>
                    <a:pt x="21361" y="266014"/>
                  </a:lnTo>
                  <a:lnTo>
                    <a:pt x="21361" y="266217"/>
                  </a:lnTo>
                  <a:lnTo>
                    <a:pt x="21374" y="266357"/>
                  </a:lnTo>
                  <a:lnTo>
                    <a:pt x="21374" y="252653"/>
                  </a:lnTo>
                  <a:lnTo>
                    <a:pt x="21221" y="252564"/>
                  </a:lnTo>
                  <a:lnTo>
                    <a:pt x="19875" y="251993"/>
                  </a:lnTo>
                  <a:lnTo>
                    <a:pt x="18465" y="251574"/>
                  </a:lnTo>
                  <a:lnTo>
                    <a:pt x="17030" y="251294"/>
                  </a:lnTo>
                  <a:lnTo>
                    <a:pt x="15595" y="251142"/>
                  </a:lnTo>
                  <a:lnTo>
                    <a:pt x="14135" y="251142"/>
                  </a:lnTo>
                  <a:lnTo>
                    <a:pt x="0" y="265277"/>
                  </a:lnTo>
                  <a:lnTo>
                    <a:pt x="0" y="265798"/>
                  </a:lnTo>
                  <a:lnTo>
                    <a:pt x="0" y="266014"/>
                  </a:lnTo>
                  <a:lnTo>
                    <a:pt x="0" y="266217"/>
                  </a:lnTo>
                  <a:lnTo>
                    <a:pt x="12" y="266357"/>
                  </a:lnTo>
                  <a:lnTo>
                    <a:pt x="12" y="271018"/>
                  </a:lnTo>
                  <a:lnTo>
                    <a:pt x="0" y="271145"/>
                  </a:lnTo>
                  <a:lnTo>
                    <a:pt x="0" y="271551"/>
                  </a:lnTo>
                  <a:lnTo>
                    <a:pt x="12" y="271691"/>
                  </a:lnTo>
                  <a:lnTo>
                    <a:pt x="12" y="279361"/>
                  </a:lnTo>
                  <a:lnTo>
                    <a:pt x="8369" y="279361"/>
                  </a:lnTo>
                  <a:lnTo>
                    <a:pt x="8369" y="275526"/>
                  </a:lnTo>
                  <a:lnTo>
                    <a:pt x="25336" y="275526"/>
                  </a:lnTo>
                  <a:lnTo>
                    <a:pt x="25539" y="275526"/>
                  </a:lnTo>
                  <a:lnTo>
                    <a:pt x="25755" y="275539"/>
                  </a:lnTo>
                  <a:lnTo>
                    <a:pt x="26149" y="275501"/>
                  </a:lnTo>
                  <a:lnTo>
                    <a:pt x="26352" y="275463"/>
                  </a:lnTo>
                  <a:lnTo>
                    <a:pt x="26568" y="275412"/>
                  </a:lnTo>
                  <a:lnTo>
                    <a:pt x="27343" y="275132"/>
                  </a:lnTo>
                  <a:lnTo>
                    <a:pt x="27686" y="274955"/>
                  </a:lnTo>
                  <a:lnTo>
                    <a:pt x="28041" y="274726"/>
                  </a:lnTo>
                  <a:lnTo>
                    <a:pt x="28359" y="274447"/>
                  </a:lnTo>
                  <a:lnTo>
                    <a:pt x="28498" y="274332"/>
                  </a:lnTo>
                  <a:lnTo>
                    <a:pt x="28790" y="273989"/>
                  </a:lnTo>
                  <a:lnTo>
                    <a:pt x="28917" y="273850"/>
                  </a:lnTo>
                  <a:lnTo>
                    <a:pt x="29095" y="273558"/>
                  </a:lnTo>
                  <a:lnTo>
                    <a:pt x="29324" y="273151"/>
                  </a:lnTo>
                  <a:lnTo>
                    <a:pt x="29400" y="272961"/>
                  </a:lnTo>
                  <a:lnTo>
                    <a:pt x="29489" y="272770"/>
                  </a:lnTo>
                  <a:lnTo>
                    <a:pt x="29603" y="272389"/>
                  </a:lnTo>
                  <a:lnTo>
                    <a:pt x="29654" y="272173"/>
                  </a:lnTo>
                  <a:lnTo>
                    <a:pt x="29667" y="272021"/>
                  </a:lnTo>
                  <a:lnTo>
                    <a:pt x="29718" y="271564"/>
                  </a:lnTo>
                  <a:lnTo>
                    <a:pt x="29718" y="271348"/>
                  </a:lnTo>
                  <a:lnTo>
                    <a:pt x="29743" y="266014"/>
                  </a:lnTo>
                  <a:close/>
                </a:path>
                <a:path w="379095" h="307975">
                  <a:moveTo>
                    <a:pt x="83616" y="262737"/>
                  </a:moveTo>
                  <a:lnTo>
                    <a:pt x="72021" y="251155"/>
                  </a:lnTo>
                  <a:lnTo>
                    <a:pt x="71628" y="251155"/>
                  </a:lnTo>
                  <a:lnTo>
                    <a:pt x="71424" y="251155"/>
                  </a:lnTo>
                  <a:lnTo>
                    <a:pt x="47396" y="251129"/>
                  </a:lnTo>
                  <a:lnTo>
                    <a:pt x="47180" y="251155"/>
                  </a:lnTo>
                  <a:lnTo>
                    <a:pt x="46774" y="251180"/>
                  </a:lnTo>
                  <a:lnTo>
                    <a:pt x="46570" y="251231"/>
                  </a:lnTo>
                  <a:lnTo>
                    <a:pt x="46367" y="251269"/>
                  </a:lnTo>
                  <a:lnTo>
                    <a:pt x="45961" y="251396"/>
                  </a:lnTo>
                  <a:lnTo>
                    <a:pt x="45783" y="251472"/>
                  </a:lnTo>
                  <a:lnTo>
                    <a:pt x="45593" y="251548"/>
                  </a:lnTo>
                  <a:lnTo>
                    <a:pt x="45237" y="251739"/>
                  </a:lnTo>
                  <a:lnTo>
                    <a:pt x="45059" y="251853"/>
                  </a:lnTo>
                  <a:lnTo>
                    <a:pt x="44894" y="251968"/>
                  </a:lnTo>
                  <a:lnTo>
                    <a:pt x="44577" y="252234"/>
                  </a:lnTo>
                  <a:lnTo>
                    <a:pt x="44424" y="252374"/>
                  </a:lnTo>
                  <a:lnTo>
                    <a:pt x="44284" y="252526"/>
                  </a:lnTo>
                  <a:lnTo>
                    <a:pt x="44018" y="252844"/>
                  </a:lnTo>
                  <a:lnTo>
                    <a:pt x="43815" y="253149"/>
                  </a:lnTo>
                  <a:lnTo>
                    <a:pt x="43611" y="253542"/>
                  </a:lnTo>
                  <a:lnTo>
                    <a:pt x="43434" y="253936"/>
                  </a:lnTo>
                  <a:lnTo>
                    <a:pt x="43319" y="254317"/>
                  </a:lnTo>
                  <a:lnTo>
                    <a:pt x="43230" y="254723"/>
                  </a:lnTo>
                  <a:lnTo>
                    <a:pt x="43205" y="255092"/>
                  </a:lnTo>
                  <a:lnTo>
                    <a:pt x="43205" y="255320"/>
                  </a:lnTo>
                  <a:lnTo>
                    <a:pt x="43205" y="255536"/>
                  </a:lnTo>
                  <a:lnTo>
                    <a:pt x="43205" y="287375"/>
                  </a:lnTo>
                  <a:lnTo>
                    <a:pt x="43192" y="287578"/>
                  </a:lnTo>
                  <a:lnTo>
                    <a:pt x="43243" y="287997"/>
                  </a:lnTo>
                  <a:lnTo>
                    <a:pt x="45796" y="291236"/>
                  </a:lnTo>
                  <a:lnTo>
                    <a:pt x="45974" y="291325"/>
                  </a:lnTo>
                  <a:lnTo>
                    <a:pt x="46367" y="291439"/>
                  </a:lnTo>
                  <a:lnTo>
                    <a:pt x="46774" y="291528"/>
                  </a:lnTo>
                  <a:lnTo>
                    <a:pt x="47180" y="291553"/>
                  </a:lnTo>
                  <a:lnTo>
                    <a:pt x="47586" y="291553"/>
                  </a:lnTo>
                  <a:lnTo>
                    <a:pt x="50850" y="289699"/>
                  </a:lnTo>
                  <a:lnTo>
                    <a:pt x="50977" y="289534"/>
                  </a:lnTo>
                  <a:lnTo>
                    <a:pt x="51257" y="288975"/>
                  </a:lnTo>
                  <a:lnTo>
                    <a:pt x="51447" y="288391"/>
                  </a:lnTo>
                  <a:lnTo>
                    <a:pt x="51473" y="288188"/>
                  </a:lnTo>
                  <a:lnTo>
                    <a:pt x="51523" y="287997"/>
                  </a:lnTo>
                  <a:lnTo>
                    <a:pt x="51562" y="287578"/>
                  </a:lnTo>
                  <a:lnTo>
                    <a:pt x="51562" y="287375"/>
                  </a:lnTo>
                  <a:lnTo>
                    <a:pt x="51574" y="259499"/>
                  </a:lnTo>
                  <a:lnTo>
                    <a:pt x="59232" y="259499"/>
                  </a:lnTo>
                  <a:lnTo>
                    <a:pt x="59232" y="287375"/>
                  </a:lnTo>
                  <a:lnTo>
                    <a:pt x="59220" y="287578"/>
                  </a:lnTo>
                  <a:lnTo>
                    <a:pt x="61087" y="290842"/>
                  </a:lnTo>
                  <a:lnTo>
                    <a:pt x="61252" y="290969"/>
                  </a:lnTo>
                  <a:lnTo>
                    <a:pt x="63195" y="291553"/>
                  </a:lnTo>
                  <a:lnTo>
                    <a:pt x="63601" y="291553"/>
                  </a:lnTo>
                  <a:lnTo>
                    <a:pt x="67576" y="287578"/>
                  </a:lnTo>
                  <a:lnTo>
                    <a:pt x="67576" y="287375"/>
                  </a:lnTo>
                  <a:lnTo>
                    <a:pt x="67602" y="259499"/>
                  </a:lnTo>
                  <a:lnTo>
                    <a:pt x="71094" y="259499"/>
                  </a:lnTo>
                  <a:lnTo>
                    <a:pt x="71412" y="259511"/>
                  </a:lnTo>
                  <a:lnTo>
                    <a:pt x="75234" y="263334"/>
                  </a:lnTo>
                  <a:lnTo>
                    <a:pt x="75234" y="263550"/>
                  </a:lnTo>
                  <a:lnTo>
                    <a:pt x="75247" y="263690"/>
                  </a:lnTo>
                  <a:lnTo>
                    <a:pt x="75247" y="287375"/>
                  </a:lnTo>
                  <a:lnTo>
                    <a:pt x="75234" y="287578"/>
                  </a:lnTo>
                  <a:lnTo>
                    <a:pt x="77101" y="290842"/>
                  </a:lnTo>
                  <a:lnTo>
                    <a:pt x="77266" y="290969"/>
                  </a:lnTo>
                  <a:lnTo>
                    <a:pt x="79222" y="291553"/>
                  </a:lnTo>
                  <a:lnTo>
                    <a:pt x="79629" y="291553"/>
                  </a:lnTo>
                  <a:lnTo>
                    <a:pt x="81749" y="290842"/>
                  </a:lnTo>
                  <a:lnTo>
                    <a:pt x="81927" y="290741"/>
                  </a:lnTo>
                  <a:lnTo>
                    <a:pt x="83604" y="287578"/>
                  </a:lnTo>
                  <a:lnTo>
                    <a:pt x="83604" y="287375"/>
                  </a:lnTo>
                  <a:lnTo>
                    <a:pt x="83616" y="263347"/>
                  </a:lnTo>
                  <a:lnTo>
                    <a:pt x="83616" y="263131"/>
                  </a:lnTo>
                  <a:lnTo>
                    <a:pt x="83616" y="262737"/>
                  </a:lnTo>
                  <a:close/>
                </a:path>
                <a:path w="379095" h="307975">
                  <a:moveTo>
                    <a:pt x="107264" y="303403"/>
                  </a:moveTo>
                  <a:lnTo>
                    <a:pt x="98894" y="303403"/>
                  </a:lnTo>
                  <a:lnTo>
                    <a:pt x="98894" y="303618"/>
                  </a:lnTo>
                  <a:lnTo>
                    <a:pt x="98945" y="304025"/>
                  </a:lnTo>
                  <a:lnTo>
                    <a:pt x="99136" y="304825"/>
                  </a:lnTo>
                  <a:lnTo>
                    <a:pt x="99225" y="305003"/>
                  </a:lnTo>
                  <a:lnTo>
                    <a:pt x="99301" y="305193"/>
                  </a:lnTo>
                  <a:lnTo>
                    <a:pt x="101498" y="307263"/>
                  </a:lnTo>
                  <a:lnTo>
                    <a:pt x="101676" y="307352"/>
                  </a:lnTo>
                  <a:lnTo>
                    <a:pt x="102069" y="307467"/>
                  </a:lnTo>
                  <a:lnTo>
                    <a:pt x="102476" y="307555"/>
                  </a:lnTo>
                  <a:lnTo>
                    <a:pt x="102882" y="307581"/>
                  </a:lnTo>
                  <a:lnTo>
                    <a:pt x="103289" y="307581"/>
                  </a:lnTo>
                  <a:lnTo>
                    <a:pt x="103695" y="307555"/>
                  </a:lnTo>
                  <a:lnTo>
                    <a:pt x="104101" y="307467"/>
                  </a:lnTo>
                  <a:lnTo>
                    <a:pt x="104508" y="307352"/>
                  </a:lnTo>
                  <a:lnTo>
                    <a:pt x="104686" y="307263"/>
                  </a:lnTo>
                  <a:lnTo>
                    <a:pt x="104876" y="307187"/>
                  </a:lnTo>
                  <a:lnTo>
                    <a:pt x="107175" y="304215"/>
                  </a:lnTo>
                  <a:lnTo>
                    <a:pt x="107226" y="304025"/>
                  </a:lnTo>
                  <a:lnTo>
                    <a:pt x="107264" y="303618"/>
                  </a:lnTo>
                  <a:lnTo>
                    <a:pt x="107264" y="303403"/>
                  </a:lnTo>
                  <a:close/>
                </a:path>
                <a:path w="379095" h="307975">
                  <a:moveTo>
                    <a:pt x="128638" y="262737"/>
                  </a:moveTo>
                  <a:lnTo>
                    <a:pt x="120269" y="251777"/>
                  </a:lnTo>
                  <a:lnTo>
                    <a:pt x="120269" y="263652"/>
                  </a:lnTo>
                  <a:lnTo>
                    <a:pt x="120269" y="279158"/>
                  </a:lnTo>
                  <a:lnTo>
                    <a:pt x="120269" y="279361"/>
                  </a:lnTo>
                  <a:lnTo>
                    <a:pt x="116636" y="283197"/>
                  </a:lnTo>
                  <a:lnTo>
                    <a:pt x="116446" y="283197"/>
                  </a:lnTo>
                  <a:lnTo>
                    <a:pt x="107276" y="283184"/>
                  </a:lnTo>
                  <a:lnTo>
                    <a:pt x="107276" y="259499"/>
                  </a:lnTo>
                  <a:lnTo>
                    <a:pt x="116014" y="259499"/>
                  </a:lnTo>
                  <a:lnTo>
                    <a:pt x="116217" y="259511"/>
                  </a:lnTo>
                  <a:lnTo>
                    <a:pt x="116433" y="259511"/>
                  </a:lnTo>
                  <a:lnTo>
                    <a:pt x="116992" y="259537"/>
                  </a:lnTo>
                  <a:lnTo>
                    <a:pt x="120256" y="263334"/>
                  </a:lnTo>
                  <a:lnTo>
                    <a:pt x="120256" y="263550"/>
                  </a:lnTo>
                  <a:lnTo>
                    <a:pt x="120269" y="251777"/>
                  </a:lnTo>
                  <a:lnTo>
                    <a:pt x="119392" y="251498"/>
                  </a:lnTo>
                  <a:lnTo>
                    <a:pt x="118224" y="251256"/>
                  </a:lnTo>
                  <a:lnTo>
                    <a:pt x="117030" y="251155"/>
                  </a:lnTo>
                  <a:lnTo>
                    <a:pt x="116636" y="251155"/>
                  </a:lnTo>
                  <a:lnTo>
                    <a:pt x="116446" y="251155"/>
                  </a:lnTo>
                  <a:lnTo>
                    <a:pt x="103098" y="251129"/>
                  </a:lnTo>
                  <a:lnTo>
                    <a:pt x="102870" y="251155"/>
                  </a:lnTo>
                  <a:lnTo>
                    <a:pt x="102463" y="251180"/>
                  </a:lnTo>
                  <a:lnTo>
                    <a:pt x="102273" y="251231"/>
                  </a:lnTo>
                  <a:lnTo>
                    <a:pt x="102057" y="251269"/>
                  </a:lnTo>
                  <a:lnTo>
                    <a:pt x="101663" y="251396"/>
                  </a:lnTo>
                  <a:lnTo>
                    <a:pt x="101485" y="251472"/>
                  </a:lnTo>
                  <a:lnTo>
                    <a:pt x="101282" y="251548"/>
                  </a:lnTo>
                  <a:lnTo>
                    <a:pt x="100926" y="251739"/>
                  </a:lnTo>
                  <a:lnTo>
                    <a:pt x="100761" y="251853"/>
                  </a:lnTo>
                  <a:lnTo>
                    <a:pt x="100584" y="251968"/>
                  </a:lnTo>
                  <a:lnTo>
                    <a:pt x="100279" y="252234"/>
                  </a:lnTo>
                  <a:lnTo>
                    <a:pt x="100126" y="252374"/>
                  </a:lnTo>
                  <a:lnTo>
                    <a:pt x="98983" y="254444"/>
                  </a:lnTo>
                  <a:lnTo>
                    <a:pt x="98933" y="254673"/>
                  </a:lnTo>
                  <a:lnTo>
                    <a:pt x="98894" y="255117"/>
                  </a:lnTo>
                  <a:lnTo>
                    <a:pt x="98894" y="255333"/>
                  </a:lnTo>
                  <a:lnTo>
                    <a:pt x="98907" y="255536"/>
                  </a:lnTo>
                  <a:lnTo>
                    <a:pt x="98907" y="287172"/>
                  </a:lnTo>
                  <a:lnTo>
                    <a:pt x="98907" y="287591"/>
                  </a:lnTo>
                  <a:lnTo>
                    <a:pt x="98907" y="303390"/>
                  </a:lnTo>
                  <a:lnTo>
                    <a:pt x="107276" y="303390"/>
                  </a:lnTo>
                  <a:lnTo>
                    <a:pt x="107276" y="291553"/>
                  </a:lnTo>
                  <a:lnTo>
                    <a:pt x="116078" y="291553"/>
                  </a:lnTo>
                  <a:lnTo>
                    <a:pt x="116217" y="291566"/>
                  </a:lnTo>
                  <a:lnTo>
                    <a:pt x="116433" y="291566"/>
                  </a:lnTo>
                  <a:lnTo>
                    <a:pt x="116636" y="291566"/>
                  </a:lnTo>
                  <a:lnTo>
                    <a:pt x="117030" y="291566"/>
                  </a:lnTo>
                  <a:lnTo>
                    <a:pt x="118224" y="291426"/>
                  </a:lnTo>
                  <a:lnTo>
                    <a:pt x="128625" y="279958"/>
                  </a:lnTo>
                  <a:lnTo>
                    <a:pt x="128625" y="279577"/>
                  </a:lnTo>
                  <a:lnTo>
                    <a:pt x="128625" y="279374"/>
                  </a:lnTo>
                  <a:lnTo>
                    <a:pt x="128638" y="279158"/>
                  </a:lnTo>
                  <a:lnTo>
                    <a:pt x="128625" y="263550"/>
                  </a:lnTo>
                  <a:lnTo>
                    <a:pt x="128625" y="263334"/>
                  </a:lnTo>
                  <a:lnTo>
                    <a:pt x="128638" y="263131"/>
                  </a:lnTo>
                  <a:lnTo>
                    <a:pt x="128638" y="262737"/>
                  </a:lnTo>
                  <a:close/>
                </a:path>
                <a:path w="379095" h="307975">
                  <a:moveTo>
                    <a:pt x="148805" y="284695"/>
                  </a:moveTo>
                  <a:lnTo>
                    <a:pt x="148780" y="284505"/>
                  </a:lnTo>
                  <a:lnTo>
                    <a:pt x="148755" y="284099"/>
                  </a:lnTo>
                  <a:lnTo>
                    <a:pt x="148704" y="283895"/>
                  </a:lnTo>
                  <a:lnTo>
                    <a:pt x="148666" y="283692"/>
                  </a:lnTo>
                  <a:lnTo>
                    <a:pt x="148539" y="283298"/>
                  </a:lnTo>
                  <a:lnTo>
                    <a:pt x="148463" y="283108"/>
                  </a:lnTo>
                  <a:lnTo>
                    <a:pt x="148386" y="282917"/>
                  </a:lnTo>
                  <a:lnTo>
                    <a:pt x="148196" y="282562"/>
                  </a:lnTo>
                  <a:lnTo>
                    <a:pt x="148082" y="282384"/>
                  </a:lnTo>
                  <a:lnTo>
                    <a:pt x="147967" y="282219"/>
                  </a:lnTo>
                  <a:lnTo>
                    <a:pt x="147777" y="282016"/>
                  </a:lnTo>
                  <a:lnTo>
                    <a:pt x="147561" y="281749"/>
                  </a:lnTo>
                  <a:lnTo>
                    <a:pt x="147091" y="281343"/>
                  </a:lnTo>
                  <a:lnTo>
                    <a:pt x="146913" y="281241"/>
                  </a:lnTo>
                  <a:lnTo>
                    <a:pt x="146786" y="281152"/>
                  </a:lnTo>
                  <a:lnTo>
                    <a:pt x="146583" y="281038"/>
                  </a:lnTo>
                  <a:lnTo>
                    <a:pt x="146392" y="280924"/>
                  </a:lnTo>
                  <a:lnTo>
                    <a:pt x="146227" y="280860"/>
                  </a:lnTo>
                  <a:lnTo>
                    <a:pt x="146011" y="280771"/>
                  </a:lnTo>
                  <a:lnTo>
                    <a:pt x="145618" y="280644"/>
                  </a:lnTo>
                  <a:lnTo>
                    <a:pt x="145211" y="280568"/>
                  </a:lnTo>
                  <a:lnTo>
                    <a:pt x="144830" y="280543"/>
                  </a:lnTo>
                  <a:lnTo>
                    <a:pt x="144602" y="280530"/>
                  </a:lnTo>
                  <a:lnTo>
                    <a:pt x="141935" y="280517"/>
                  </a:lnTo>
                  <a:lnTo>
                    <a:pt x="141732" y="280530"/>
                  </a:lnTo>
                  <a:lnTo>
                    <a:pt x="141325" y="280555"/>
                  </a:lnTo>
                  <a:lnTo>
                    <a:pt x="140906" y="280644"/>
                  </a:lnTo>
                  <a:lnTo>
                    <a:pt x="140525" y="280758"/>
                  </a:lnTo>
                  <a:lnTo>
                    <a:pt x="140144" y="280924"/>
                  </a:lnTo>
                  <a:lnTo>
                    <a:pt x="139776" y="281114"/>
                  </a:lnTo>
                  <a:lnTo>
                    <a:pt x="139649" y="281216"/>
                  </a:lnTo>
                  <a:lnTo>
                    <a:pt x="139522" y="281292"/>
                  </a:lnTo>
                  <a:lnTo>
                    <a:pt x="139115" y="281609"/>
                  </a:lnTo>
                  <a:lnTo>
                    <a:pt x="138976" y="281749"/>
                  </a:lnTo>
                  <a:lnTo>
                    <a:pt x="138557" y="282219"/>
                  </a:lnTo>
                  <a:lnTo>
                    <a:pt x="138341" y="282549"/>
                  </a:lnTo>
                  <a:lnTo>
                    <a:pt x="138150" y="282930"/>
                  </a:lnTo>
                  <a:lnTo>
                    <a:pt x="138061" y="283108"/>
                  </a:lnTo>
                  <a:lnTo>
                    <a:pt x="137985" y="283311"/>
                  </a:lnTo>
                  <a:lnTo>
                    <a:pt x="137896" y="283591"/>
                  </a:lnTo>
                  <a:lnTo>
                    <a:pt x="137845" y="283768"/>
                  </a:lnTo>
                  <a:lnTo>
                    <a:pt x="137782" y="284048"/>
                  </a:lnTo>
                  <a:lnTo>
                    <a:pt x="137756" y="284492"/>
                  </a:lnTo>
                  <a:lnTo>
                    <a:pt x="137756" y="284708"/>
                  </a:lnTo>
                  <a:lnTo>
                    <a:pt x="137756" y="284911"/>
                  </a:lnTo>
                  <a:lnTo>
                    <a:pt x="137769" y="285115"/>
                  </a:lnTo>
                  <a:lnTo>
                    <a:pt x="137769" y="286969"/>
                  </a:lnTo>
                  <a:lnTo>
                    <a:pt x="137756" y="287172"/>
                  </a:lnTo>
                  <a:lnTo>
                    <a:pt x="137756" y="287375"/>
                  </a:lnTo>
                  <a:lnTo>
                    <a:pt x="137756" y="287591"/>
                  </a:lnTo>
                  <a:lnTo>
                    <a:pt x="137782" y="287997"/>
                  </a:lnTo>
                  <a:lnTo>
                    <a:pt x="137820" y="288201"/>
                  </a:lnTo>
                  <a:lnTo>
                    <a:pt x="137985" y="288798"/>
                  </a:lnTo>
                  <a:lnTo>
                    <a:pt x="138049" y="288975"/>
                  </a:lnTo>
                  <a:lnTo>
                    <a:pt x="138150" y="289179"/>
                  </a:lnTo>
                  <a:lnTo>
                    <a:pt x="138341" y="289534"/>
                  </a:lnTo>
                  <a:lnTo>
                    <a:pt x="138569" y="289877"/>
                  </a:lnTo>
                  <a:lnTo>
                    <a:pt x="138836" y="290195"/>
                  </a:lnTo>
                  <a:lnTo>
                    <a:pt x="138963" y="290334"/>
                  </a:lnTo>
                  <a:lnTo>
                    <a:pt x="139179" y="290525"/>
                  </a:lnTo>
                  <a:lnTo>
                    <a:pt x="139433" y="290753"/>
                  </a:lnTo>
                  <a:lnTo>
                    <a:pt x="139611" y="290855"/>
                  </a:lnTo>
                  <a:lnTo>
                    <a:pt x="139776" y="290969"/>
                  </a:lnTo>
                  <a:lnTo>
                    <a:pt x="140144" y="291160"/>
                  </a:lnTo>
                  <a:lnTo>
                    <a:pt x="140335" y="291249"/>
                  </a:lnTo>
                  <a:lnTo>
                    <a:pt x="140525" y="291325"/>
                  </a:lnTo>
                  <a:lnTo>
                    <a:pt x="140728" y="291388"/>
                  </a:lnTo>
                  <a:lnTo>
                    <a:pt x="140919" y="291452"/>
                  </a:lnTo>
                  <a:lnTo>
                    <a:pt x="141262" y="291515"/>
                  </a:lnTo>
                  <a:lnTo>
                    <a:pt x="141719" y="291566"/>
                  </a:lnTo>
                  <a:lnTo>
                    <a:pt x="141935" y="291566"/>
                  </a:lnTo>
                  <a:lnTo>
                    <a:pt x="142138" y="291553"/>
                  </a:lnTo>
                  <a:lnTo>
                    <a:pt x="144399" y="291553"/>
                  </a:lnTo>
                  <a:lnTo>
                    <a:pt x="144589" y="291553"/>
                  </a:lnTo>
                  <a:lnTo>
                    <a:pt x="144818" y="291566"/>
                  </a:lnTo>
                  <a:lnTo>
                    <a:pt x="145008" y="291541"/>
                  </a:lnTo>
                  <a:lnTo>
                    <a:pt x="145211" y="291528"/>
                  </a:lnTo>
                  <a:lnTo>
                    <a:pt x="146875" y="290880"/>
                  </a:lnTo>
                  <a:lnTo>
                    <a:pt x="147091" y="290741"/>
                  </a:lnTo>
                  <a:lnTo>
                    <a:pt x="147421" y="290474"/>
                  </a:lnTo>
                  <a:lnTo>
                    <a:pt x="147561" y="290334"/>
                  </a:lnTo>
                  <a:lnTo>
                    <a:pt x="147967" y="289864"/>
                  </a:lnTo>
                  <a:lnTo>
                    <a:pt x="148158" y="289560"/>
                  </a:lnTo>
                  <a:lnTo>
                    <a:pt x="148386" y="289153"/>
                  </a:lnTo>
                  <a:lnTo>
                    <a:pt x="148463" y="288975"/>
                  </a:lnTo>
                  <a:lnTo>
                    <a:pt x="148666" y="288391"/>
                  </a:lnTo>
                  <a:lnTo>
                    <a:pt x="148742" y="287997"/>
                  </a:lnTo>
                  <a:lnTo>
                    <a:pt x="148780" y="287578"/>
                  </a:lnTo>
                  <a:lnTo>
                    <a:pt x="148780" y="287375"/>
                  </a:lnTo>
                  <a:lnTo>
                    <a:pt x="148805" y="284695"/>
                  </a:lnTo>
                  <a:close/>
                </a:path>
                <a:path w="379095" h="307975">
                  <a:moveTo>
                    <a:pt x="378968" y="52057"/>
                  </a:moveTo>
                  <a:lnTo>
                    <a:pt x="378256" y="49936"/>
                  </a:lnTo>
                  <a:lnTo>
                    <a:pt x="378155" y="49771"/>
                  </a:lnTo>
                  <a:lnTo>
                    <a:pt x="377888" y="49441"/>
                  </a:lnTo>
                  <a:lnTo>
                    <a:pt x="377291" y="48882"/>
                  </a:lnTo>
                  <a:lnTo>
                    <a:pt x="377113" y="48793"/>
                  </a:lnTo>
                  <a:lnTo>
                    <a:pt x="376948" y="48666"/>
                  </a:lnTo>
                  <a:lnTo>
                    <a:pt x="376402" y="48387"/>
                  </a:lnTo>
                  <a:lnTo>
                    <a:pt x="375805" y="48196"/>
                  </a:lnTo>
                  <a:lnTo>
                    <a:pt x="375412" y="48120"/>
                  </a:lnTo>
                  <a:lnTo>
                    <a:pt x="375005" y="48082"/>
                  </a:lnTo>
                  <a:lnTo>
                    <a:pt x="374802" y="48082"/>
                  </a:lnTo>
                  <a:lnTo>
                    <a:pt x="364121" y="48069"/>
                  </a:lnTo>
                  <a:lnTo>
                    <a:pt x="363905" y="48082"/>
                  </a:lnTo>
                  <a:lnTo>
                    <a:pt x="362826" y="47967"/>
                  </a:lnTo>
                  <a:lnTo>
                    <a:pt x="357606" y="41897"/>
                  </a:lnTo>
                  <a:lnTo>
                    <a:pt x="357606" y="41579"/>
                  </a:lnTo>
                  <a:lnTo>
                    <a:pt x="357619" y="14859"/>
                  </a:lnTo>
                  <a:lnTo>
                    <a:pt x="357606" y="14668"/>
                  </a:lnTo>
                  <a:lnTo>
                    <a:pt x="363804" y="8369"/>
                  </a:lnTo>
                  <a:lnTo>
                    <a:pt x="364109" y="8369"/>
                  </a:lnTo>
                  <a:lnTo>
                    <a:pt x="364324" y="8382"/>
                  </a:lnTo>
                  <a:lnTo>
                    <a:pt x="374802" y="8369"/>
                  </a:lnTo>
                  <a:lnTo>
                    <a:pt x="374802" y="12"/>
                  </a:lnTo>
                  <a:lnTo>
                    <a:pt x="364324" y="12"/>
                  </a:lnTo>
                  <a:lnTo>
                    <a:pt x="364121" y="12"/>
                  </a:lnTo>
                  <a:lnTo>
                    <a:pt x="363372" y="0"/>
                  </a:lnTo>
                  <a:lnTo>
                    <a:pt x="361924" y="152"/>
                  </a:lnTo>
                  <a:lnTo>
                    <a:pt x="349250" y="14135"/>
                  </a:lnTo>
                  <a:lnTo>
                    <a:pt x="349250" y="14668"/>
                  </a:lnTo>
                  <a:lnTo>
                    <a:pt x="349250" y="14859"/>
                  </a:lnTo>
                  <a:lnTo>
                    <a:pt x="349250" y="15087"/>
                  </a:lnTo>
                  <a:lnTo>
                    <a:pt x="349262" y="15227"/>
                  </a:lnTo>
                  <a:lnTo>
                    <a:pt x="349262" y="41236"/>
                  </a:lnTo>
                  <a:lnTo>
                    <a:pt x="349250" y="41376"/>
                  </a:lnTo>
                  <a:lnTo>
                    <a:pt x="349250" y="41579"/>
                  </a:lnTo>
                  <a:lnTo>
                    <a:pt x="349250" y="41795"/>
                  </a:lnTo>
                  <a:lnTo>
                    <a:pt x="349250" y="42316"/>
                  </a:lnTo>
                  <a:lnTo>
                    <a:pt x="349389" y="43776"/>
                  </a:lnTo>
                  <a:lnTo>
                    <a:pt x="363372" y="56438"/>
                  </a:lnTo>
                  <a:lnTo>
                    <a:pt x="363905" y="56438"/>
                  </a:lnTo>
                  <a:lnTo>
                    <a:pt x="364109" y="56438"/>
                  </a:lnTo>
                  <a:lnTo>
                    <a:pt x="375005" y="56438"/>
                  </a:lnTo>
                  <a:lnTo>
                    <a:pt x="375412" y="56400"/>
                  </a:lnTo>
                  <a:lnTo>
                    <a:pt x="378256" y="54571"/>
                  </a:lnTo>
                  <a:lnTo>
                    <a:pt x="378383" y="54406"/>
                  </a:lnTo>
                  <a:lnTo>
                    <a:pt x="378968" y="52463"/>
                  </a:lnTo>
                  <a:lnTo>
                    <a:pt x="378968" y="5205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6315253" y="1858568"/>
              <a:ext cx="219710" cy="73025"/>
            </a:xfrm>
            <a:custGeom>
              <a:avLst/>
              <a:gdLst/>
              <a:ahLst/>
              <a:cxnLst/>
              <a:rect l="l" t="t" r="r" b="b"/>
              <a:pathLst>
                <a:path w="219709" h="73025">
                  <a:moveTo>
                    <a:pt x="4178" y="0"/>
                  </a:moveTo>
                  <a:lnTo>
                    <a:pt x="3975" y="0"/>
                  </a:lnTo>
                  <a:lnTo>
                    <a:pt x="3556" y="50"/>
                  </a:lnTo>
                  <a:lnTo>
                    <a:pt x="0" y="3987"/>
                  </a:lnTo>
                  <a:lnTo>
                    <a:pt x="0" y="4394"/>
                  </a:lnTo>
                  <a:lnTo>
                    <a:pt x="1231" y="7137"/>
                  </a:lnTo>
                  <a:lnTo>
                    <a:pt x="1371" y="7289"/>
                  </a:lnTo>
                  <a:lnTo>
                    <a:pt x="3378" y="8280"/>
                  </a:lnTo>
                  <a:lnTo>
                    <a:pt x="3556" y="8331"/>
                  </a:lnTo>
                  <a:lnTo>
                    <a:pt x="3975" y="8369"/>
                  </a:lnTo>
                  <a:lnTo>
                    <a:pt x="4178" y="8369"/>
                  </a:lnTo>
                  <a:lnTo>
                    <a:pt x="4178" y="0"/>
                  </a:lnTo>
                  <a:close/>
                </a:path>
                <a:path w="219709" h="73025">
                  <a:moveTo>
                    <a:pt x="19037" y="3987"/>
                  </a:moveTo>
                  <a:lnTo>
                    <a:pt x="18326" y="1879"/>
                  </a:lnTo>
                  <a:lnTo>
                    <a:pt x="18224" y="1701"/>
                  </a:lnTo>
                  <a:lnTo>
                    <a:pt x="17957" y="1384"/>
                  </a:lnTo>
                  <a:lnTo>
                    <a:pt x="17805" y="1244"/>
                  </a:lnTo>
                  <a:lnTo>
                    <a:pt x="17665" y="1092"/>
                  </a:lnTo>
                  <a:lnTo>
                    <a:pt x="17360" y="825"/>
                  </a:lnTo>
                  <a:lnTo>
                    <a:pt x="17183" y="723"/>
                  </a:lnTo>
                  <a:lnTo>
                    <a:pt x="17018" y="609"/>
                  </a:lnTo>
                  <a:lnTo>
                    <a:pt x="16471" y="317"/>
                  </a:lnTo>
                  <a:lnTo>
                    <a:pt x="15875" y="127"/>
                  </a:lnTo>
                  <a:lnTo>
                    <a:pt x="15671" y="101"/>
                  </a:lnTo>
                  <a:lnTo>
                    <a:pt x="15481" y="50"/>
                  </a:lnTo>
                  <a:lnTo>
                    <a:pt x="15074" y="12"/>
                  </a:lnTo>
                  <a:lnTo>
                    <a:pt x="14871" y="12"/>
                  </a:lnTo>
                  <a:lnTo>
                    <a:pt x="4191" y="12"/>
                  </a:lnTo>
                  <a:lnTo>
                    <a:pt x="4191" y="8369"/>
                  </a:lnTo>
                  <a:lnTo>
                    <a:pt x="14859" y="8369"/>
                  </a:lnTo>
                  <a:lnTo>
                    <a:pt x="15074" y="8382"/>
                  </a:lnTo>
                  <a:lnTo>
                    <a:pt x="15481" y="8331"/>
                  </a:lnTo>
                  <a:lnTo>
                    <a:pt x="17805" y="7150"/>
                  </a:lnTo>
                  <a:lnTo>
                    <a:pt x="17957" y="7010"/>
                  </a:lnTo>
                  <a:lnTo>
                    <a:pt x="18224" y="6680"/>
                  </a:lnTo>
                  <a:lnTo>
                    <a:pt x="18453" y="6337"/>
                  </a:lnTo>
                  <a:lnTo>
                    <a:pt x="18643" y="5969"/>
                  </a:lnTo>
                  <a:lnTo>
                    <a:pt x="18719" y="5778"/>
                  </a:lnTo>
                  <a:lnTo>
                    <a:pt x="18808" y="5600"/>
                  </a:lnTo>
                  <a:lnTo>
                    <a:pt x="18923" y="5207"/>
                  </a:lnTo>
                  <a:lnTo>
                    <a:pt x="19011" y="4813"/>
                  </a:lnTo>
                  <a:lnTo>
                    <a:pt x="19037" y="4394"/>
                  </a:lnTo>
                  <a:lnTo>
                    <a:pt x="19037" y="3987"/>
                  </a:lnTo>
                  <a:close/>
                </a:path>
                <a:path w="219709" h="73025">
                  <a:moveTo>
                    <a:pt x="38049" y="52260"/>
                  </a:moveTo>
                  <a:lnTo>
                    <a:pt x="29692" y="52260"/>
                  </a:lnTo>
                  <a:lnTo>
                    <a:pt x="29692" y="52476"/>
                  </a:lnTo>
                  <a:lnTo>
                    <a:pt x="33667" y="56438"/>
                  </a:lnTo>
                  <a:lnTo>
                    <a:pt x="34074" y="56438"/>
                  </a:lnTo>
                  <a:lnTo>
                    <a:pt x="37960" y="53060"/>
                  </a:lnTo>
                  <a:lnTo>
                    <a:pt x="38011" y="52882"/>
                  </a:lnTo>
                  <a:lnTo>
                    <a:pt x="38049" y="52476"/>
                  </a:lnTo>
                  <a:lnTo>
                    <a:pt x="38049" y="52260"/>
                  </a:lnTo>
                  <a:close/>
                </a:path>
                <a:path w="219709" h="73025">
                  <a:moveTo>
                    <a:pt x="59410" y="52260"/>
                  </a:moveTo>
                  <a:lnTo>
                    <a:pt x="51054" y="52260"/>
                  </a:lnTo>
                  <a:lnTo>
                    <a:pt x="51054" y="52476"/>
                  </a:lnTo>
                  <a:lnTo>
                    <a:pt x="51092" y="52882"/>
                  </a:lnTo>
                  <a:lnTo>
                    <a:pt x="51142" y="53060"/>
                  </a:lnTo>
                  <a:lnTo>
                    <a:pt x="51181" y="53276"/>
                  </a:lnTo>
                  <a:lnTo>
                    <a:pt x="55029" y="56438"/>
                  </a:lnTo>
                  <a:lnTo>
                    <a:pt x="55435" y="56438"/>
                  </a:lnTo>
                  <a:lnTo>
                    <a:pt x="59321" y="53060"/>
                  </a:lnTo>
                  <a:lnTo>
                    <a:pt x="59372" y="52882"/>
                  </a:lnTo>
                  <a:lnTo>
                    <a:pt x="59410" y="52476"/>
                  </a:lnTo>
                  <a:lnTo>
                    <a:pt x="59410" y="52260"/>
                  </a:lnTo>
                  <a:close/>
                </a:path>
                <a:path w="219709" h="73025">
                  <a:moveTo>
                    <a:pt x="59423" y="28219"/>
                  </a:moveTo>
                  <a:lnTo>
                    <a:pt x="59410" y="28016"/>
                  </a:lnTo>
                  <a:lnTo>
                    <a:pt x="59410" y="27622"/>
                  </a:lnTo>
                  <a:lnTo>
                    <a:pt x="49593" y="16281"/>
                  </a:lnTo>
                  <a:lnTo>
                    <a:pt x="49009" y="16154"/>
                  </a:lnTo>
                  <a:lnTo>
                    <a:pt x="47815" y="16027"/>
                  </a:lnTo>
                  <a:lnTo>
                    <a:pt x="47447" y="16027"/>
                  </a:lnTo>
                  <a:lnTo>
                    <a:pt x="47231" y="16027"/>
                  </a:lnTo>
                  <a:lnTo>
                    <a:pt x="38049" y="16014"/>
                  </a:lnTo>
                  <a:lnTo>
                    <a:pt x="38049" y="4191"/>
                  </a:lnTo>
                  <a:lnTo>
                    <a:pt x="38049" y="3975"/>
                  </a:lnTo>
                  <a:lnTo>
                    <a:pt x="38011" y="3581"/>
                  </a:lnTo>
                  <a:lnTo>
                    <a:pt x="37820" y="2768"/>
                  </a:lnTo>
                  <a:lnTo>
                    <a:pt x="37731" y="2590"/>
                  </a:lnTo>
                  <a:lnTo>
                    <a:pt x="37655" y="2400"/>
                  </a:lnTo>
                  <a:lnTo>
                    <a:pt x="36182" y="723"/>
                  </a:lnTo>
                  <a:lnTo>
                    <a:pt x="36017" y="596"/>
                  </a:lnTo>
                  <a:lnTo>
                    <a:pt x="34074" y="12"/>
                  </a:lnTo>
                  <a:lnTo>
                    <a:pt x="33667" y="12"/>
                  </a:lnTo>
                  <a:lnTo>
                    <a:pt x="31546" y="723"/>
                  </a:lnTo>
                  <a:lnTo>
                    <a:pt x="31369" y="825"/>
                  </a:lnTo>
                  <a:lnTo>
                    <a:pt x="31051" y="1092"/>
                  </a:lnTo>
                  <a:lnTo>
                    <a:pt x="30772" y="1384"/>
                  </a:lnTo>
                  <a:lnTo>
                    <a:pt x="30492" y="1701"/>
                  </a:lnTo>
                  <a:lnTo>
                    <a:pt x="30403" y="1866"/>
                  </a:lnTo>
                  <a:lnTo>
                    <a:pt x="30289" y="2032"/>
                  </a:lnTo>
                  <a:lnTo>
                    <a:pt x="29692" y="3975"/>
                  </a:lnTo>
                  <a:lnTo>
                    <a:pt x="29692" y="4178"/>
                  </a:lnTo>
                  <a:lnTo>
                    <a:pt x="29692" y="20015"/>
                  </a:lnTo>
                  <a:lnTo>
                    <a:pt x="29692" y="20421"/>
                  </a:lnTo>
                  <a:lnTo>
                    <a:pt x="29692" y="52247"/>
                  </a:lnTo>
                  <a:lnTo>
                    <a:pt x="38049" y="52247"/>
                  </a:lnTo>
                  <a:lnTo>
                    <a:pt x="38049" y="24384"/>
                  </a:lnTo>
                  <a:lnTo>
                    <a:pt x="46875" y="24384"/>
                  </a:lnTo>
                  <a:lnTo>
                    <a:pt x="47015" y="24396"/>
                  </a:lnTo>
                  <a:lnTo>
                    <a:pt x="47231" y="24396"/>
                  </a:lnTo>
                  <a:lnTo>
                    <a:pt x="47409" y="24396"/>
                  </a:lnTo>
                  <a:lnTo>
                    <a:pt x="47777" y="24434"/>
                  </a:lnTo>
                  <a:lnTo>
                    <a:pt x="51054" y="28219"/>
                  </a:lnTo>
                  <a:lnTo>
                    <a:pt x="51054" y="28435"/>
                  </a:lnTo>
                  <a:lnTo>
                    <a:pt x="51066" y="28575"/>
                  </a:lnTo>
                  <a:lnTo>
                    <a:pt x="51066" y="52247"/>
                  </a:lnTo>
                  <a:lnTo>
                    <a:pt x="59423" y="52247"/>
                  </a:lnTo>
                  <a:lnTo>
                    <a:pt x="59423" y="28219"/>
                  </a:lnTo>
                  <a:close/>
                </a:path>
                <a:path w="219709" h="73025">
                  <a:moveTo>
                    <a:pt x="101447" y="27622"/>
                  </a:moveTo>
                  <a:lnTo>
                    <a:pt x="91630" y="16281"/>
                  </a:lnTo>
                  <a:lnTo>
                    <a:pt x="91046" y="16154"/>
                  </a:lnTo>
                  <a:lnTo>
                    <a:pt x="89852" y="16027"/>
                  </a:lnTo>
                  <a:lnTo>
                    <a:pt x="89471" y="16027"/>
                  </a:lnTo>
                  <a:lnTo>
                    <a:pt x="89255" y="16027"/>
                  </a:lnTo>
                  <a:lnTo>
                    <a:pt x="78574" y="16014"/>
                  </a:lnTo>
                  <a:lnTo>
                    <a:pt x="78371" y="16027"/>
                  </a:lnTo>
                  <a:lnTo>
                    <a:pt x="74396" y="20015"/>
                  </a:lnTo>
                  <a:lnTo>
                    <a:pt x="74396" y="20421"/>
                  </a:lnTo>
                  <a:lnTo>
                    <a:pt x="75628" y="23164"/>
                  </a:lnTo>
                  <a:lnTo>
                    <a:pt x="75768" y="23317"/>
                  </a:lnTo>
                  <a:lnTo>
                    <a:pt x="77774" y="24307"/>
                  </a:lnTo>
                  <a:lnTo>
                    <a:pt x="77965" y="24358"/>
                  </a:lnTo>
                  <a:lnTo>
                    <a:pt x="78371" y="24396"/>
                  </a:lnTo>
                  <a:lnTo>
                    <a:pt x="78574" y="24396"/>
                  </a:lnTo>
                  <a:lnTo>
                    <a:pt x="88900" y="24384"/>
                  </a:lnTo>
                  <a:lnTo>
                    <a:pt x="89039" y="24396"/>
                  </a:lnTo>
                  <a:lnTo>
                    <a:pt x="89255" y="24396"/>
                  </a:lnTo>
                  <a:lnTo>
                    <a:pt x="89814" y="24434"/>
                  </a:lnTo>
                  <a:lnTo>
                    <a:pt x="92989" y="27470"/>
                  </a:lnTo>
                  <a:lnTo>
                    <a:pt x="93040" y="27660"/>
                  </a:lnTo>
                  <a:lnTo>
                    <a:pt x="93078" y="28219"/>
                  </a:lnTo>
                  <a:lnTo>
                    <a:pt x="93078" y="28435"/>
                  </a:lnTo>
                  <a:lnTo>
                    <a:pt x="93091" y="29362"/>
                  </a:lnTo>
                  <a:lnTo>
                    <a:pt x="93091" y="37731"/>
                  </a:lnTo>
                  <a:lnTo>
                    <a:pt x="93091" y="48069"/>
                  </a:lnTo>
                  <a:lnTo>
                    <a:pt x="85255" y="48069"/>
                  </a:lnTo>
                  <a:lnTo>
                    <a:pt x="85102" y="48082"/>
                  </a:lnTo>
                  <a:lnTo>
                    <a:pt x="80073" y="42659"/>
                  </a:lnTo>
                  <a:lnTo>
                    <a:pt x="80225" y="41668"/>
                  </a:lnTo>
                  <a:lnTo>
                    <a:pt x="85255" y="37744"/>
                  </a:lnTo>
                  <a:lnTo>
                    <a:pt x="85458" y="37757"/>
                  </a:lnTo>
                  <a:lnTo>
                    <a:pt x="85661" y="37731"/>
                  </a:lnTo>
                  <a:lnTo>
                    <a:pt x="93091" y="37731"/>
                  </a:lnTo>
                  <a:lnTo>
                    <a:pt x="93091" y="29362"/>
                  </a:lnTo>
                  <a:lnTo>
                    <a:pt x="85255" y="29362"/>
                  </a:lnTo>
                  <a:lnTo>
                    <a:pt x="85039" y="29375"/>
                  </a:lnTo>
                  <a:lnTo>
                    <a:pt x="84582" y="29375"/>
                  </a:lnTo>
                  <a:lnTo>
                    <a:pt x="83261" y="29527"/>
                  </a:lnTo>
                  <a:lnTo>
                    <a:pt x="71729" y="42252"/>
                  </a:lnTo>
                  <a:lnTo>
                    <a:pt x="71729" y="43586"/>
                  </a:lnTo>
                  <a:lnTo>
                    <a:pt x="84582" y="56438"/>
                  </a:lnTo>
                  <a:lnTo>
                    <a:pt x="85039" y="56438"/>
                  </a:lnTo>
                  <a:lnTo>
                    <a:pt x="85255" y="56438"/>
                  </a:lnTo>
                  <a:lnTo>
                    <a:pt x="97472" y="56438"/>
                  </a:lnTo>
                  <a:lnTo>
                    <a:pt x="97878" y="56400"/>
                  </a:lnTo>
                  <a:lnTo>
                    <a:pt x="98069" y="56362"/>
                  </a:lnTo>
                  <a:lnTo>
                    <a:pt x="98272" y="56324"/>
                  </a:lnTo>
                  <a:lnTo>
                    <a:pt x="98679" y="56197"/>
                  </a:lnTo>
                  <a:lnTo>
                    <a:pt x="99060" y="56045"/>
                  </a:lnTo>
                  <a:lnTo>
                    <a:pt x="99402" y="55854"/>
                  </a:lnTo>
                  <a:lnTo>
                    <a:pt x="99580" y="55727"/>
                  </a:lnTo>
                  <a:lnTo>
                    <a:pt x="99758" y="55626"/>
                  </a:lnTo>
                  <a:lnTo>
                    <a:pt x="100076" y="55359"/>
                  </a:lnTo>
                  <a:lnTo>
                    <a:pt x="100368" y="55067"/>
                  </a:lnTo>
                  <a:lnTo>
                    <a:pt x="100634" y="54749"/>
                  </a:lnTo>
                  <a:lnTo>
                    <a:pt x="100736" y="54571"/>
                  </a:lnTo>
                  <a:lnTo>
                    <a:pt x="100863" y="54406"/>
                  </a:lnTo>
                  <a:lnTo>
                    <a:pt x="101041" y="54038"/>
                  </a:lnTo>
                  <a:lnTo>
                    <a:pt x="101130" y="53860"/>
                  </a:lnTo>
                  <a:lnTo>
                    <a:pt x="101206" y="53657"/>
                  </a:lnTo>
                  <a:lnTo>
                    <a:pt x="101320" y="53276"/>
                  </a:lnTo>
                  <a:lnTo>
                    <a:pt x="101396" y="52882"/>
                  </a:lnTo>
                  <a:lnTo>
                    <a:pt x="101434" y="52514"/>
                  </a:lnTo>
                  <a:lnTo>
                    <a:pt x="101447" y="52260"/>
                  </a:lnTo>
                  <a:lnTo>
                    <a:pt x="101447" y="28016"/>
                  </a:lnTo>
                  <a:lnTo>
                    <a:pt x="101447" y="27622"/>
                  </a:lnTo>
                  <a:close/>
                </a:path>
                <a:path w="219709" h="73025">
                  <a:moveTo>
                    <a:pt x="124485" y="52260"/>
                  </a:moveTo>
                  <a:lnTo>
                    <a:pt x="116116" y="52260"/>
                  </a:lnTo>
                  <a:lnTo>
                    <a:pt x="116116" y="52476"/>
                  </a:lnTo>
                  <a:lnTo>
                    <a:pt x="120103" y="56438"/>
                  </a:lnTo>
                  <a:lnTo>
                    <a:pt x="120497" y="56438"/>
                  </a:lnTo>
                  <a:lnTo>
                    <a:pt x="123761" y="54584"/>
                  </a:lnTo>
                  <a:lnTo>
                    <a:pt x="124091" y="54051"/>
                  </a:lnTo>
                  <a:lnTo>
                    <a:pt x="124167" y="53860"/>
                  </a:lnTo>
                  <a:lnTo>
                    <a:pt x="124358" y="53276"/>
                  </a:lnTo>
                  <a:lnTo>
                    <a:pt x="124434" y="52882"/>
                  </a:lnTo>
                  <a:lnTo>
                    <a:pt x="124485" y="52476"/>
                  </a:lnTo>
                  <a:lnTo>
                    <a:pt x="124485" y="52260"/>
                  </a:lnTo>
                  <a:close/>
                </a:path>
                <a:path w="219709" h="73025">
                  <a:moveTo>
                    <a:pt x="140512" y="25552"/>
                  </a:moveTo>
                  <a:lnTo>
                    <a:pt x="132143" y="25552"/>
                  </a:lnTo>
                  <a:lnTo>
                    <a:pt x="132143" y="25768"/>
                  </a:lnTo>
                  <a:lnTo>
                    <a:pt x="134734" y="29413"/>
                  </a:lnTo>
                  <a:lnTo>
                    <a:pt x="134912" y="29502"/>
                  </a:lnTo>
                  <a:lnTo>
                    <a:pt x="135305" y="29616"/>
                  </a:lnTo>
                  <a:lnTo>
                    <a:pt x="135712" y="29705"/>
                  </a:lnTo>
                  <a:lnTo>
                    <a:pt x="136131" y="29730"/>
                  </a:lnTo>
                  <a:lnTo>
                    <a:pt x="136525" y="29730"/>
                  </a:lnTo>
                  <a:lnTo>
                    <a:pt x="136931" y="29705"/>
                  </a:lnTo>
                  <a:lnTo>
                    <a:pt x="137337" y="29616"/>
                  </a:lnTo>
                  <a:lnTo>
                    <a:pt x="137744" y="29502"/>
                  </a:lnTo>
                  <a:lnTo>
                    <a:pt x="137922" y="29413"/>
                  </a:lnTo>
                  <a:lnTo>
                    <a:pt x="138125" y="29337"/>
                  </a:lnTo>
                  <a:lnTo>
                    <a:pt x="138480" y="29146"/>
                  </a:lnTo>
                  <a:lnTo>
                    <a:pt x="138645" y="29019"/>
                  </a:lnTo>
                  <a:lnTo>
                    <a:pt x="138811" y="28917"/>
                  </a:lnTo>
                  <a:lnTo>
                    <a:pt x="140512" y="25768"/>
                  </a:lnTo>
                  <a:lnTo>
                    <a:pt x="140512" y="25552"/>
                  </a:lnTo>
                  <a:close/>
                </a:path>
                <a:path w="219709" h="73025">
                  <a:moveTo>
                    <a:pt x="140512" y="20015"/>
                  </a:moveTo>
                  <a:lnTo>
                    <a:pt x="140474" y="19596"/>
                  </a:lnTo>
                  <a:lnTo>
                    <a:pt x="140385" y="19189"/>
                  </a:lnTo>
                  <a:lnTo>
                    <a:pt x="140271" y="18808"/>
                  </a:lnTo>
                  <a:lnTo>
                    <a:pt x="140106" y="18427"/>
                  </a:lnTo>
                  <a:lnTo>
                    <a:pt x="139928" y="18059"/>
                  </a:lnTo>
                  <a:lnTo>
                    <a:pt x="139687" y="17729"/>
                  </a:lnTo>
                  <a:lnTo>
                    <a:pt x="139420" y="17399"/>
                  </a:lnTo>
                  <a:lnTo>
                    <a:pt x="139293" y="17259"/>
                  </a:lnTo>
                  <a:lnTo>
                    <a:pt x="139128" y="17132"/>
                  </a:lnTo>
                  <a:lnTo>
                    <a:pt x="138811" y="16840"/>
                  </a:lnTo>
                  <a:lnTo>
                    <a:pt x="138480" y="16624"/>
                  </a:lnTo>
                  <a:lnTo>
                    <a:pt x="138290" y="16535"/>
                  </a:lnTo>
                  <a:lnTo>
                    <a:pt x="138112" y="16433"/>
                  </a:lnTo>
                  <a:lnTo>
                    <a:pt x="137922" y="16344"/>
                  </a:lnTo>
                  <a:lnTo>
                    <a:pt x="137731" y="16268"/>
                  </a:lnTo>
                  <a:lnTo>
                    <a:pt x="137528" y="16230"/>
                  </a:lnTo>
                  <a:lnTo>
                    <a:pt x="137337" y="16154"/>
                  </a:lnTo>
                  <a:lnTo>
                    <a:pt x="136931" y="16065"/>
                  </a:lnTo>
                  <a:lnTo>
                    <a:pt x="136537" y="16027"/>
                  </a:lnTo>
                  <a:lnTo>
                    <a:pt x="136334" y="16027"/>
                  </a:lnTo>
                  <a:lnTo>
                    <a:pt x="120307" y="16014"/>
                  </a:lnTo>
                  <a:lnTo>
                    <a:pt x="120091" y="16027"/>
                  </a:lnTo>
                  <a:lnTo>
                    <a:pt x="119786" y="16065"/>
                  </a:lnTo>
                  <a:lnTo>
                    <a:pt x="118872" y="16268"/>
                  </a:lnTo>
                  <a:lnTo>
                    <a:pt x="118694" y="16357"/>
                  </a:lnTo>
                  <a:lnTo>
                    <a:pt x="118503" y="16433"/>
                  </a:lnTo>
                  <a:lnTo>
                    <a:pt x="118148" y="16624"/>
                  </a:lnTo>
                  <a:lnTo>
                    <a:pt x="117983" y="16738"/>
                  </a:lnTo>
                  <a:lnTo>
                    <a:pt x="117805" y="16852"/>
                  </a:lnTo>
                  <a:lnTo>
                    <a:pt x="117513" y="17106"/>
                  </a:lnTo>
                  <a:lnTo>
                    <a:pt x="117195" y="17411"/>
                  </a:lnTo>
                  <a:lnTo>
                    <a:pt x="116928" y="17729"/>
                  </a:lnTo>
                  <a:lnTo>
                    <a:pt x="116751" y="17995"/>
                  </a:lnTo>
                  <a:lnTo>
                    <a:pt x="116624" y="18211"/>
                  </a:lnTo>
                  <a:lnTo>
                    <a:pt x="116420" y="18618"/>
                  </a:lnTo>
                  <a:lnTo>
                    <a:pt x="116370" y="18808"/>
                  </a:lnTo>
                  <a:lnTo>
                    <a:pt x="116230" y="19202"/>
                  </a:lnTo>
                  <a:lnTo>
                    <a:pt x="116154" y="19608"/>
                  </a:lnTo>
                  <a:lnTo>
                    <a:pt x="116116" y="20015"/>
                  </a:lnTo>
                  <a:lnTo>
                    <a:pt x="116116" y="20218"/>
                  </a:lnTo>
                  <a:lnTo>
                    <a:pt x="116116" y="20421"/>
                  </a:lnTo>
                  <a:lnTo>
                    <a:pt x="116128" y="20561"/>
                  </a:lnTo>
                  <a:lnTo>
                    <a:pt x="116128" y="52247"/>
                  </a:lnTo>
                  <a:lnTo>
                    <a:pt x="124498" y="52247"/>
                  </a:lnTo>
                  <a:lnTo>
                    <a:pt x="124498" y="24384"/>
                  </a:lnTo>
                  <a:lnTo>
                    <a:pt x="132156" y="24384"/>
                  </a:lnTo>
                  <a:lnTo>
                    <a:pt x="132156" y="25539"/>
                  </a:lnTo>
                  <a:lnTo>
                    <a:pt x="140512" y="25539"/>
                  </a:lnTo>
                  <a:lnTo>
                    <a:pt x="140512" y="20408"/>
                  </a:lnTo>
                  <a:lnTo>
                    <a:pt x="140512" y="20218"/>
                  </a:lnTo>
                  <a:lnTo>
                    <a:pt x="140512" y="20015"/>
                  </a:lnTo>
                  <a:close/>
                </a:path>
                <a:path w="219709" h="73025">
                  <a:moveTo>
                    <a:pt x="176618" y="20205"/>
                  </a:moveTo>
                  <a:lnTo>
                    <a:pt x="176606" y="20015"/>
                  </a:lnTo>
                  <a:lnTo>
                    <a:pt x="176568" y="19596"/>
                  </a:lnTo>
                  <a:lnTo>
                    <a:pt x="176491" y="19189"/>
                  </a:lnTo>
                  <a:lnTo>
                    <a:pt x="176364" y="18808"/>
                  </a:lnTo>
                  <a:lnTo>
                    <a:pt x="176212" y="18427"/>
                  </a:lnTo>
                  <a:lnTo>
                    <a:pt x="176022" y="18059"/>
                  </a:lnTo>
                  <a:lnTo>
                    <a:pt x="175793" y="17729"/>
                  </a:lnTo>
                  <a:lnTo>
                    <a:pt x="175526" y="17399"/>
                  </a:lnTo>
                  <a:lnTo>
                    <a:pt x="175399" y="17259"/>
                  </a:lnTo>
                  <a:lnTo>
                    <a:pt x="175272" y="17170"/>
                  </a:lnTo>
                  <a:lnTo>
                    <a:pt x="174929" y="16840"/>
                  </a:lnTo>
                  <a:lnTo>
                    <a:pt x="174739" y="16751"/>
                  </a:lnTo>
                  <a:lnTo>
                    <a:pt x="174574" y="16624"/>
                  </a:lnTo>
                  <a:lnTo>
                    <a:pt x="174409" y="16548"/>
                  </a:lnTo>
                  <a:lnTo>
                    <a:pt x="174218" y="16433"/>
                  </a:lnTo>
                  <a:lnTo>
                    <a:pt x="174028" y="16344"/>
                  </a:lnTo>
                  <a:lnTo>
                    <a:pt x="173837" y="16268"/>
                  </a:lnTo>
                  <a:lnTo>
                    <a:pt x="173634" y="16230"/>
                  </a:lnTo>
                  <a:lnTo>
                    <a:pt x="173443" y="16154"/>
                  </a:lnTo>
                  <a:lnTo>
                    <a:pt x="173253" y="16129"/>
                  </a:lnTo>
                  <a:lnTo>
                    <a:pt x="173037" y="16065"/>
                  </a:lnTo>
                  <a:lnTo>
                    <a:pt x="172643" y="16027"/>
                  </a:lnTo>
                  <a:lnTo>
                    <a:pt x="172440" y="16027"/>
                  </a:lnTo>
                  <a:lnTo>
                    <a:pt x="168262" y="16014"/>
                  </a:lnTo>
                  <a:lnTo>
                    <a:pt x="168262" y="24384"/>
                  </a:lnTo>
                  <a:lnTo>
                    <a:pt x="168262" y="48069"/>
                  </a:lnTo>
                  <a:lnTo>
                    <a:pt x="159080" y="48069"/>
                  </a:lnTo>
                  <a:lnTo>
                    <a:pt x="158864" y="48082"/>
                  </a:lnTo>
                  <a:lnTo>
                    <a:pt x="158508" y="48056"/>
                  </a:lnTo>
                  <a:lnTo>
                    <a:pt x="155333" y="45008"/>
                  </a:lnTo>
                  <a:lnTo>
                    <a:pt x="155282" y="44818"/>
                  </a:lnTo>
                  <a:lnTo>
                    <a:pt x="155244" y="44462"/>
                  </a:lnTo>
                  <a:lnTo>
                    <a:pt x="155244" y="44246"/>
                  </a:lnTo>
                  <a:lnTo>
                    <a:pt x="155257" y="28232"/>
                  </a:lnTo>
                  <a:lnTo>
                    <a:pt x="155282" y="27673"/>
                  </a:lnTo>
                  <a:lnTo>
                    <a:pt x="155359" y="27305"/>
                  </a:lnTo>
                  <a:lnTo>
                    <a:pt x="158889" y="24396"/>
                  </a:lnTo>
                  <a:lnTo>
                    <a:pt x="159080" y="24396"/>
                  </a:lnTo>
                  <a:lnTo>
                    <a:pt x="159296" y="24396"/>
                  </a:lnTo>
                  <a:lnTo>
                    <a:pt x="168262" y="24384"/>
                  </a:lnTo>
                  <a:lnTo>
                    <a:pt x="168262" y="16014"/>
                  </a:lnTo>
                  <a:lnTo>
                    <a:pt x="159080" y="16014"/>
                  </a:lnTo>
                  <a:lnTo>
                    <a:pt x="158864" y="16027"/>
                  </a:lnTo>
                  <a:lnTo>
                    <a:pt x="158470" y="16027"/>
                  </a:lnTo>
                  <a:lnTo>
                    <a:pt x="157289" y="16167"/>
                  </a:lnTo>
                  <a:lnTo>
                    <a:pt x="146888" y="27635"/>
                  </a:lnTo>
                  <a:lnTo>
                    <a:pt x="146888" y="27914"/>
                  </a:lnTo>
                  <a:lnTo>
                    <a:pt x="146875" y="28219"/>
                  </a:lnTo>
                  <a:lnTo>
                    <a:pt x="146875" y="28435"/>
                  </a:lnTo>
                  <a:lnTo>
                    <a:pt x="146888" y="43942"/>
                  </a:lnTo>
                  <a:lnTo>
                    <a:pt x="146875" y="44246"/>
                  </a:lnTo>
                  <a:lnTo>
                    <a:pt x="146875" y="44462"/>
                  </a:lnTo>
                  <a:lnTo>
                    <a:pt x="146875" y="44856"/>
                  </a:lnTo>
                  <a:lnTo>
                    <a:pt x="147002" y="46050"/>
                  </a:lnTo>
                  <a:lnTo>
                    <a:pt x="158470" y="56438"/>
                  </a:lnTo>
                  <a:lnTo>
                    <a:pt x="158864" y="56438"/>
                  </a:lnTo>
                  <a:lnTo>
                    <a:pt x="159067" y="56438"/>
                  </a:lnTo>
                  <a:lnTo>
                    <a:pt x="159296" y="56438"/>
                  </a:lnTo>
                  <a:lnTo>
                    <a:pt x="168262" y="56438"/>
                  </a:lnTo>
                  <a:lnTo>
                    <a:pt x="168262" y="59931"/>
                  </a:lnTo>
                  <a:lnTo>
                    <a:pt x="168249" y="60058"/>
                  </a:lnTo>
                  <a:lnTo>
                    <a:pt x="168249" y="60261"/>
                  </a:lnTo>
                  <a:lnTo>
                    <a:pt x="168249" y="60464"/>
                  </a:lnTo>
                  <a:lnTo>
                    <a:pt x="168211" y="60833"/>
                  </a:lnTo>
                  <a:lnTo>
                    <a:pt x="164630" y="64109"/>
                  </a:lnTo>
                  <a:lnTo>
                    <a:pt x="164426" y="64109"/>
                  </a:lnTo>
                  <a:lnTo>
                    <a:pt x="153746" y="64084"/>
                  </a:lnTo>
                  <a:lnTo>
                    <a:pt x="153530" y="64096"/>
                  </a:lnTo>
                  <a:lnTo>
                    <a:pt x="149885" y="66687"/>
                  </a:lnTo>
                  <a:lnTo>
                    <a:pt x="149796" y="66878"/>
                  </a:lnTo>
                  <a:lnTo>
                    <a:pt x="149682" y="67259"/>
                  </a:lnTo>
                  <a:lnTo>
                    <a:pt x="149593" y="67665"/>
                  </a:lnTo>
                  <a:lnTo>
                    <a:pt x="149555" y="68072"/>
                  </a:lnTo>
                  <a:lnTo>
                    <a:pt x="149555" y="68491"/>
                  </a:lnTo>
                  <a:lnTo>
                    <a:pt x="149593" y="68897"/>
                  </a:lnTo>
                  <a:lnTo>
                    <a:pt x="149631" y="69100"/>
                  </a:lnTo>
                  <a:lnTo>
                    <a:pt x="149796" y="69697"/>
                  </a:lnTo>
                  <a:lnTo>
                    <a:pt x="149885" y="69888"/>
                  </a:lnTo>
                  <a:lnTo>
                    <a:pt x="149948" y="70078"/>
                  </a:lnTo>
                  <a:lnTo>
                    <a:pt x="152933" y="72377"/>
                  </a:lnTo>
                  <a:lnTo>
                    <a:pt x="153136" y="72428"/>
                  </a:lnTo>
                  <a:lnTo>
                    <a:pt x="153530" y="72466"/>
                  </a:lnTo>
                  <a:lnTo>
                    <a:pt x="153746" y="72466"/>
                  </a:lnTo>
                  <a:lnTo>
                    <a:pt x="164071" y="72453"/>
                  </a:lnTo>
                  <a:lnTo>
                    <a:pt x="164211" y="72466"/>
                  </a:lnTo>
                  <a:lnTo>
                    <a:pt x="164414" y="72466"/>
                  </a:lnTo>
                  <a:lnTo>
                    <a:pt x="164630" y="72478"/>
                  </a:lnTo>
                  <a:lnTo>
                    <a:pt x="165023" y="72478"/>
                  </a:lnTo>
                  <a:lnTo>
                    <a:pt x="166217" y="72339"/>
                  </a:lnTo>
                  <a:lnTo>
                    <a:pt x="175679" y="64935"/>
                  </a:lnTo>
                  <a:lnTo>
                    <a:pt x="175920" y="64389"/>
                  </a:lnTo>
                  <a:lnTo>
                    <a:pt x="176263" y="63246"/>
                  </a:lnTo>
                  <a:lnTo>
                    <a:pt x="176504" y="62064"/>
                  </a:lnTo>
                  <a:lnTo>
                    <a:pt x="176606" y="60871"/>
                  </a:lnTo>
                  <a:lnTo>
                    <a:pt x="176606" y="60464"/>
                  </a:lnTo>
                  <a:lnTo>
                    <a:pt x="176606" y="60274"/>
                  </a:lnTo>
                  <a:lnTo>
                    <a:pt x="176618" y="20205"/>
                  </a:lnTo>
                  <a:close/>
                </a:path>
                <a:path w="219709" h="73025">
                  <a:moveTo>
                    <a:pt x="219125" y="52057"/>
                  </a:moveTo>
                  <a:lnTo>
                    <a:pt x="218414" y="49936"/>
                  </a:lnTo>
                  <a:lnTo>
                    <a:pt x="218313" y="49771"/>
                  </a:lnTo>
                  <a:lnTo>
                    <a:pt x="218046" y="49441"/>
                  </a:lnTo>
                  <a:lnTo>
                    <a:pt x="217449" y="48882"/>
                  </a:lnTo>
                  <a:lnTo>
                    <a:pt x="217271" y="48793"/>
                  </a:lnTo>
                  <a:lnTo>
                    <a:pt x="217106" y="48666"/>
                  </a:lnTo>
                  <a:lnTo>
                    <a:pt x="216547" y="48387"/>
                  </a:lnTo>
                  <a:lnTo>
                    <a:pt x="215963" y="48196"/>
                  </a:lnTo>
                  <a:lnTo>
                    <a:pt x="215557" y="48120"/>
                  </a:lnTo>
                  <a:lnTo>
                    <a:pt x="215163" y="48082"/>
                  </a:lnTo>
                  <a:lnTo>
                    <a:pt x="214960" y="48082"/>
                  </a:lnTo>
                  <a:lnTo>
                    <a:pt x="201599" y="48069"/>
                  </a:lnTo>
                  <a:lnTo>
                    <a:pt x="201383" y="48082"/>
                  </a:lnTo>
                  <a:lnTo>
                    <a:pt x="201028" y="48056"/>
                  </a:lnTo>
                  <a:lnTo>
                    <a:pt x="197764" y="44437"/>
                  </a:lnTo>
                  <a:lnTo>
                    <a:pt x="197764" y="44246"/>
                  </a:lnTo>
                  <a:lnTo>
                    <a:pt x="197777" y="44043"/>
                  </a:lnTo>
                  <a:lnTo>
                    <a:pt x="197739" y="43637"/>
                  </a:lnTo>
                  <a:lnTo>
                    <a:pt x="197548" y="42837"/>
                  </a:lnTo>
                  <a:lnTo>
                    <a:pt x="197459" y="42659"/>
                  </a:lnTo>
                  <a:lnTo>
                    <a:pt x="197383" y="42468"/>
                  </a:lnTo>
                  <a:lnTo>
                    <a:pt x="193802" y="40068"/>
                  </a:lnTo>
                  <a:lnTo>
                    <a:pt x="193395" y="40068"/>
                  </a:lnTo>
                  <a:lnTo>
                    <a:pt x="190652" y="41300"/>
                  </a:lnTo>
                  <a:lnTo>
                    <a:pt x="190500" y="41440"/>
                  </a:lnTo>
                  <a:lnTo>
                    <a:pt x="189509" y="43446"/>
                  </a:lnTo>
                  <a:lnTo>
                    <a:pt x="189458" y="43637"/>
                  </a:lnTo>
                  <a:lnTo>
                    <a:pt x="189420" y="44043"/>
                  </a:lnTo>
                  <a:lnTo>
                    <a:pt x="189420" y="44246"/>
                  </a:lnTo>
                  <a:lnTo>
                    <a:pt x="189407" y="44856"/>
                  </a:lnTo>
                  <a:lnTo>
                    <a:pt x="189534" y="46050"/>
                  </a:lnTo>
                  <a:lnTo>
                    <a:pt x="201002" y="56438"/>
                  </a:lnTo>
                  <a:lnTo>
                    <a:pt x="201383" y="56438"/>
                  </a:lnTo>
                  <a:lnTo>
                    <a:pt x="201587" y="56438"/>
                  </a:lnTo>
                  <a:lnTo>
                    <a:pt x="214947" y="56438"/>
                  </a:lnTo>
                  <a:lnTo>
                    <a:pt x="215163" y="56438"/>
                  </a:lnTo>
                  <a:lnTo>
                    <a:pt x="215557" y="56400"/>
                  </a:lnTo>
                  <a:lnTo>
                    <a:pt x="218414" y="54571"/>
                  </a:lnTo>
                  <a:lnTo>
                    <a:pt x="218541" y="54406"/>
                  </a:lnTo>
                  <a:lnTo>
                    <a:pt x="218732" y="54038"/>
                  </a:lnTo>
                  <a:lnTo>
                    <a:pt x="219011" y="53276"/>
                  </a:lnTo>
                  <a:lnTo>
                    <a:pt x="219100" y="52870"/>
                  </a:lnTo>
                  <a:lnTo>
                    <a:pt x="219125" y="52463"/>
                  </a:lnTo>
                  <a:lnTo>
                    <a:pt x="219125" y="5205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6504661" y="1874608"/>
              <a:ext cx="375920" cy="292100"/>
            </a:xfrm>
            <a:custGeom>
              <a:avLst/>
              <a:gdLst/>
              <a:ahLst/>
              <a:cxnLst/>
              <a:rect l="l" t="t" r="r" b="b"/>
              <a:pathLst>
                <a:path w="375920" h="292100">
                  <a:moveTo>
                    <a:pt x="16370" y="36017"/>
                  </a:moveTo>
                  <a:lnTo>
                    <a:pt x="15659" y="33896"/>
                  </a:lnTo>
                  <a:lnTo>
                    <a:pt x="15557" y="33731"/>
                  </a:lnTo>
                  <a:lnTo>
                    <a:pt x="15290" y="33401"/>
                  </a:lnTo>
                  <a:lnTo>
                    <a:pt x="14693" y="32842"/>
                  </a:lnTo>
                  <a:lnTo>
                    <a:pt x="14516" y="32753"/>
                  </a:lnTo>
                  <a:lnTo>
                    <a:pt x="14351" y="32626"/>
                  </a:lnTo>
                  <a:lnTo>
                    <a:pt x="13792" y="32346"/>
                  </a:lnTo>
                  <a:lnTo>
                    <a:pt x="13208" y="32156"/>
                  </a:lnTo>
                  <a:lnTo>
                    <a:pt x="12801" y="32080"/>
                  </a:lnTo>
                  <a:lnTo>
                    <a:pt x="12407" y="32042"/>
                  </a:lnTo>
                  <a:lnTo>
                    <a:pt x="12192" y="32042"/>
                  </a:lnTo>
                  <a:lnTo>
                    <a:pt x="12192" y="40398"/>
                  </a:lnTo>
                  <a:lnTo>
                    <a:pt x="12407" y="40398"/>
                  </a:lnTo>
                  <a:lnTo>
                    <a:pt x="15659" y="38531"/>
                  </a:lnTo>
                  <a:lnTo>
                    <a:pt x="15786" y="38366"/>
                  </a:lnTo>
                  <a:lnTo>
                    <a:pt x="15976" y="37998"/>
                  </a:lnTo>
                  <a:lnTo>
                    <a:pt x="16256" y="37236"/>
                  </a:lnTo>
                  <a:lnTo>
                    <a:pt x="16344" y="36830"/>
                  </a:lnTo>
                  <a:lnTo>
                    <a:pt x="16370" y="36423"/>
                  </a:lnTo>
                  <a:lnTo>
                    <a:pt x="16370" y="36017"/>
                  </a:lnTo>
                  <a:close/>
                </a:path>
                <a:path w="375920" h="292100">
                  <a:moveTo>
                    <a:pt x="29743" y="14846"/>
                  </a:moveTo>
                  <a:lnTo>
                    <a:pt x="29730" y="14655"/>
                  </a:lnTo>
                  <a:lnTo>
                    <a:pt x="29730" y="14122"/>
                  </a:lnTo>
                  <a:lnTo>
                    <a:pt x="21374" y="1485"/>
                  </a:lnTo>
                  <a:lnTo>
                    <a:pt x="21374" y="15201"/>
                  </a:lnTo>
                  <a:lnTo>
                    <a:pt x="21374" y="16002"/>
                  </a:lnTo>
                  <a:lnTo>
                    <a:pt x="8369" y="16002"/>
                  </a:lnTo>
                  <a:lnTo>
                    <a:pt x="8369" y="14859"/>
                  </a:lnTo>
                  <a:lnTo>
                    <a:pt x="14566" y="8356"/>
                  </a:lnTo>
                  <a:lnTo>
                    <a:pt x="15201" y="8356"/>
                  </a:lnTo>
                  <a:lnTo>
                    <a:pt x="21361" y="15062"/>
                  </a:lnTo>
                  <a:lnTo>
                    <a:pt x="21374" y="15201"/>
                  </a:lnTo>
                  <a:lnTo>
                    <a:pt x="21374" y="1485"/>
                  </a:lnTo>
                  <a:lnTo>
                    <a:pt x="21234" y="1409"/>
                  </a:lnTo>
                  <a:lnTo>
                    <a:pt x="19875" y="850"/>
                  </a:lnTo>
                  <a:lnTo>
                    <a:pt x="18491" y="431"/>
                  </a:lnTo>
                  <a:lnTo>
                    <a:pt x="17056" y="139"/>
                  </a:lnTo>
                  <a:lnTo>
                    <a:pt x="15608" y="0"/>
                  </a:lnTo>
                  <a:lnTo>
                    <a:pt x="14147" y="0"/>
                  </a:lnTo>
                  <a:lnTo>
                    <a:pt x="12" y="14122"/>
                  </a:lnTo>
                  <a:lnTo>
                    <a:pt x="12" y="14655"/>
                  </a:lnTo>
                  <a:lnTo>
                    <a:pt x="12" y="14859"/>
                  </a:lnTo>
                  <a:lnTo>
                    <a:pt x="0" y="15062"/>
                  </a:lnTo>
                  <a:lnTo>
                    <a:pt x="12" y="15201"/>
                  </a:lnTo>
                  <a:lnTo>
                    <a:pt x="12" y="19799"/>
                  </a:lnTo>
                  <a:lnTo>
                    <a:pt x="0" y="20002"/>
                  </a:lnTo>
                  <a:lnTo>
                    <a:pt x="12" y="20408"/>
                  </a:lnTo>
                  <a:lnTo>
                    <a:pt x="12" y="28003"/>
                  </a:lnTo>
                  <a:lnTo>
                    <a:pt x="12" y="28206"/>
                  </a:lnTo>
                  <a:lnTo>
                    <a:pt x="0" y="28422"/>
                  </a:lnTo>
                  <a:lnTo>
                    <a:pt x="3975" y="32397"/>
                  </a:lnTo>
                  <a:lnTo>
                    <a:pt x="4381" y="32397"/>
                  </a:lnTo>
                  <a:lnTo>
                    <a:pt x="7124" y="31165"/>
                  </a:lnTo>
                  <a:lnTo>
                    <a:pt x="7277" y="31013"/>
                  </a:lnTo>
                  <a:lnTo>
                    <a:pt x="8267" y="29019"/>
                  </a:lnTo>
                  <a:lnTo>
                    <a:pt x="8318" y="28829"/>
                  </a:lnTo>
                  <a:lnTo>
                    <a:pt x="8356" y="28422"/>
                  </a:lnTo>
                  <a:lnTo>
                    <a:pt x="8356" y="28206"/>
                  </a:lnTo>
                  <a:lnTo>
                    <a:pt x="8369" y="28003"/>
                  </a:lnTo>
                  <a:lnTo>
                    <a:pt x="8369" y="24371"/>
                  </a:lnTo>
                  <a:lnTo>
                    <a:pt x="25196" y="24371"/>
                  </a:lnTo>
                  <a:lnTo>
                    <a:pt x="25336" y="24384"/>
                  </a:lnTo>
                  <a:lnTo>
                    <a:pt x="25539" y="24384"/>
                  </a:lnTo>
                  <a:lnTo>
                    <a:pt x="25742" y="24384"/>
                  </a:lnTo>
                  <a:lnTo>
                    <a:pt x="26149" y="24345"/>
                  </a:lnTo>
                  <a:lnTo>
                    <a:pt x="26352" y="24295"/>
                  </a:lnTo>
                  <a:lnTo>
                    <a:pt x="26555" y="24269"/>
                  </a:lnTo>
                  <a:lnTo>
                    <a:pt x="26962" y="24142"/>
                  </a:lnTo>
                  <a:lnTo>
                    <a:pt x="27139" y="24066"/>
                  </a:lnTo>
                  <a:lnTo>
                    <a:pt x="27330" y="23990"/>
                  </a:lnTo>
                  <a:lnTo>
                    <a:pt x="27686" y="23799"/>
                  </a:lnTo>
                  <a:lnTo>
                    <a:pt x="28041" y="23558"/>
                  </a:lnTo>
                  <a:lnTo>
                    <a:pt x="28194" y="23418"/>
                  </a:lnTo>
                  <a:lnTo>
                    <a:pt x="28359" y="23304"/>
                  </a:lnTo>
                  <a:lnTo>
                    <a:pt x="28498" y="23164"/>
                  </a:lnTo>
                  <a:lnTo>
                    <a:pt x="28638" y="23012"/>
                  </a:lnTo>
                  <a:lnTo>
                    <a:pt x="28917" y="22682"/>
                  </a:lnTo>
                  <a:lnTo>
                    <a:pt x="29006" y="22517"/>
                  </a:lnTo>
                  <a:lnTo>
                    <a:pt x="29133" y="22352"/>
                  </a:lnTo>
                  <a:lnTo>
                    <a:pt x="29260" y="22085"/>
                  </a:lnTo>
                  <a:lnTo>
                    <a:pt x="29413" y="21805"/>
                  </a:lnTo>
                  <a:lnTo>
                    <a:pt x="29464" y="21615"/>
                  </a:lnTo>
                  <a:lnTo>
                    <a:pt x="29603" y="21221"/>
                  </a:lnTo>
                  <a:lnTo>
                    <a:pt x="29679" y="20828"/>
                  </a:lnTo>
                  <a:lnTo>
                    <a:pt x="29705" y="20434"/>
                  </a:lnTo>
                  <a:lnTo>
                    <a:pt x="29718" y="20205"/>
                  </a:lnTo>
                  <a:lnTo>
                    <a:pt x="29743" y="14846"/>
                  </a:lnTo>
                  <a:close/>
                </a:path>
                <a:path w="375920" h="292100">
                  <a:moveTo>
                    <a:pt x="274066" y="271132"/>
                  </a:moveTo>
                  <a:lnTo>
                    <a:pt x="274040" y="270725"/>
                  </a:lnTo>
                  <a:lnTo>
                    <a:pt x="274002" y="270522"/>
                  </a:lnTo>
                  <a:lnTo>
                    <a:pt x="273837" y="269913"/>
                  </a:lnTo>
                  <a:lnTo>
                    <a:pt x="273748" y="269722"/>
                  </a:lnTo>
                  <a:lnTo>
                    <a:pt x="273685" y="269544"/>
                  </a:lnTo>
                  <a:lnTo>
                    <a:pt x="273481" y="269189"/>
                  </a:lnTo>
                  <a:lnTo>
                    <a:pt x="273354" y="269011"/>
                  </a:lnTo>
                  <a:lnTo>
                    <a:pt x="273253" y="268833"/>
                  </a:lnTo>
                  <a:lnTo>
                    <a:pt x="270103" y="267157"/>
                  </a:lnTo>
                  <a:lnTo>
                    <a:pt x="269887" y="267157"/>
                  </a:lnTo>
                  <a:lnTo>
                    <a:pt x="252717" y="267144"/>
                  </a:lnTo>
                  <a:lnTo>
                    <a:pt x="252717" y="223266"/>
                  </a:lnTo>
                  <a:lnTo>
                    <a:pt x="252704" y="223050"/>
                  </a:lnTo>
                  <a:lnTo>
                    <a:pt x="252666" y="222643"/>
                  </a:lnTo>
                  <a:lnTo>
                    <a:pt x="250113" y="219405"/>
                  </a:lnTo>
                  <a:lnTo>
                    <a:pt x="249936" y="219316"/>
                  </a:lnTo>
                  <a:lnTo>
                    <a:pt x="249542" y="219202"/>
                  </a:lnTo>
                  <a:lnTo>
                    <a:pt x="249135" y="219113"/>
                  </a:lnTo>
                  <a:lnTo>
                    <a:pt x="248729" y="219087"/>
                  </a:lnTo>
                  <a:lnTo>
                    <a:pt x="247916" y="219113"/>
                  </a:lnTo>
                  <a:lnTo>
                    <a:pt x="247510" y="219202"/>
                  </a:lnTo>
                  <a:lnTo>
                    <a:pt x="247103" y="219316"/>
                  </a:lnTo>
                  <a:lnTo>
                    <a:pt x="246913" y="219405"/>
                  </a:lnTo>
                  <a:lnTo>
                    <a:pt x="246735" y="219468"/>
                  </a:lnTo>
                  <a:lnTo>
                    <a:pt x="244436" y="222453"/>
                  </a:lnTo>
                  <a:lnTo>
                    <a:pt x="244386" y="222643"/>
                  </a:lnTo>
                  <a:lnTo>
                    <a:pt x="244348" y="223050"/>
                  </a:lnTo>
                  <a:lnTo>
                    <a:pt x="244348" y="223266"/>
                  </a:lnTo>
                  <a:lnTo>
                    <a:pt x="244360" y="270929"/>
                  </a:lnTo>
                  <a:lnTo>
                    <a:pt x="244348" y="271132"/>
                  </a:lnTo>
                  <a:lnTo>
                    <a:pt x="244348" y="271335"/>
                  </a:lnTo>
                  <a:lnTo>
                    <a:pt x="244348" y="271538"/>
                  </a:lnTo>
                  <a:lnTo>
                    <a:pt x="244373" y="271957"/>
                  </a:lnTo>
                  <a:lnTo>
                    <a:pt x="245046" y="273659"/>
                  </a:lnTo>
                  <a:lnTo>
                    <a:pt x="245173" y="273837"/>
                  </a:lnTo>
                  <a:lnTo>
                    <a:pt x="245427" y="274154"/>
                  </a:lnTo>
                  <a:lnTo>
                    <a:pt x="245567" y="274294"/>
                  </a:lnTo>
                  <a:lnTo>
                    <a:pt x="245719" y="274434"/>
                  </a:lnTo>
                  <a:lnTo>
                    <a:pt x="246037" y="274713"/>
                  </a:lnTo>
                  <a:lnTo>
                    <a:pt x="246367" y="274929"/>
                  </a:lnTo>
                  <a:lnTo>
                    <a:pt x="246646" y="275082"/>
                  </a:lnTo>
                  <a:lnTo>
                    <a:pt x="246913" y="275209"/>
                  </a:lnTo>
                  <a:lnTo>
                    <a:pt x="247040" y="275259"/>
                  </a:lnTo>
                  <a:lnTo>
                    <a:pt x="247256" y="275336"/>
                  </a:lnTo>
                  <a:lnTo>
                    <a:pt x="247510" y="275412"/>
                  </a:lnTo>
                  <a:lnTo>
                    <a:pt x="247853" y="275488"/>
                  </a:lnTo>
                  <a:lnTo>
                    <a:pt x="248323" y="275526"/>
                  </a:lnTo>
                  <a:lnTo>
                    <a:pt x="248526" y="275526"/>
                  </a:lnTo>
                  <a:lnTo>
                    <a:pt x="248729" y="275513"/>
                  </a:lnTo>
                  <a:lnTo>
                    <a:pt x="269887" y="275513"/>
                  </a:lnTo>
                  <a:lnTo>
                    <a:pt x="270103" y="275526"/>
                  </a:lnTo>
                  <a:lnTo>
                    <a:pt x="273354" y="273646"/>
                  </a:lnTo>
                  <a:lnTo>
                    <a:pt x="273481" y="273481"/>
                  </a:lnTo>
                  <a:lnTo>
                    <a:pt x="273685" y="273113"/>
                  </a:lnTo>
                  <a:lnTo>
                    <a:pt x="273748" y="272923"/>
                  </a:lnTo>
                  <a:lnTo>
                    <a:pt x="273837" y="272732"/>
                  </a:lnTo>
                  <a:lnTo>
                    <a:pt x="273951" y="272351"/>
                  </a:lnTo>
                  <a:lnTo>
                    <a:pt x="274040" y="271945"/>
                  </a:lnTo>
                  <a:lnTo>
                    <a:pt x="274066" y="271538"/>
                  </a:lnTo>
                  <a:lnTo>
                    <a:pt x="274066" y="271132"/>
                  </a:lnTo>
                  <a:close/>
                </a:path>
                <a:path w="375920" h="292100">
                  <a:moveTo>
                    <a:pt x="291007" y="239077"/>
                  </a:moveTo>
                  <a:lnTo>
                    <a:pt x="287020" y="235115"/>
                  </a:lnTo>
                  <a:lnTo>
                    <a:pt x="286613" y="235115"/>
                  </a:lnTo>
                  <a:lnTo>
                    <a:pt x="282892" y="237883"/>
                  </a:lnTo>
                  <a:lnTo>
                    <a:pt x="282752" y="238277"/>
                  </a:lnTo>
                  <a:lnTo>
                    <a:pt x="282727" y="238493"/>
                  </a:lnTo>
                  <a:lnTo>
                    <a:pt x="282689" y="238671"/>
                  </a:lnTo>
                  <a:lnTo>
                    <a:pt x="282638" y="239077"/>
                  </a:lnTo>
                  <a:lnTo>
                    <a:pt x="282638" y="239280"/>
                  </a:lnTo>
                  <a:lnTo>
                    <a:pt x="282638" y="271335"/>
                  </a:lnTo>
                  <a:lnTo>
                    <a:pt x="282638" y="271538"/>
                  </a:lnTo>
                  <a:lnTo>
                    <a:pt x="282689" y="271957"/>
                  </a:lnTo>
                  <a:lnTo>
                    <a:pt x="285229" y="275196"/>
                  </a:lnTo>
                  <a:lnTo>
                    <a:pt x="285407" y="275285"/>
                  </a:lnTo>
                  <a:lnTo>
                    <a:pt x="285800" y="275399"/>
                  </a:lnTo>
                  <a:lnTo>
                    <a:pt x="286207" y="275488"/>
                  </a:lnTo>
                  <a:lnTo>
                    <a:pt x="286626" y="275513"/>
                  </a:lnTo>
                  <a:lnTo>
                    <a:pt x="287032" y="275513"/>
                  </a:lnTo>
                  <a:lnTo>
                    <a:pt x="287426" y="275488"/>
                  </a:lnTo>
                  <a:lnTo>
                    <a:pt x="287832" y="275399"/>
                  </a:lnTo>
                  <a:lnTo>
                    <a:pt x="288239" y="275285"/>
                  </a:lnTo>
                  <a:lnTo>
                    <a:pt x="288417" y="275196"/>
                  </a:lnTo>
                  <a:lnTo>
                    <a:pt x="288620" y="275120"/>
                  </a:lnTo>
                  <a:lnTo>
                    <a:pt x="291007" y="271538"/>
                  </a:lnTo>
                  <a:lnTo>
                    <a:pt x="291007" y="271335"/>
                  </a:lnTo>
                  <a:lnTo>
                    <a:pt x="290995" y="239293"/>
                  </a:lnTo>
                  <a:lnTo>
                    <a:pt x="291007" y="239077"/>
                  </a:lnTo>
                  <a:close/>
                </a:path>
                <a:path w="375920" h="292100">
                  <a:moveTo>
                    <a:pt x="292354" y="223266"/>
                  </a:moveTo>
                  <a:lnTo>
                    <a:pt x="292341" y="223062"/>
                  </a:lnTo>
                  <a:lnTo>
                    <a:pt x="292290" y="222643"/>
                  </a:lnTo>
                  <a:lnTo>
                    <a:pt x="292265" y="222453"/>
                  </a:lnTo>
                  <a:lnTo>
                    <a:pt x="292100" y="221856"/>
                  </a:lnTo>
                  <a:lnTo>
                    <a:pt x="292011" y="221665"/>
                  </a:lnTo>
                  <a:lnTo>
                    <a:pt x="291947" y="221475"/>
                  </a:lnTo>
                  <a:lnTo>
                    <a:pt x="291757" y="221119"/>
                  </a:lnTo>
                  <a:lnTo>
                    <a:pt x="291515" y="220776"/>
                  </a:lnTo>
                  <a:lnTo>
                    <a:pt x="291261" y="220459"/>
                  </a:lnTo>
                  <a:lnTo>
                    <a:pt x="291122" y="220306"/>
                  </a:lnTo>
                  <a:lnTo>
                    <a:pt x="290957" y="220179"/>
                  </a:lnTo>
                  <a:lnTo>
                    <a:pt x="290652" y="219900"/>
                  </a:lnTo>
                  <a:lnTo>
                    <a:pt x="290487" y="219786"/>
                  </a:lnTo>
                  <a:lnTo>
                    <a:pt x="290309" y="219671"/>
                  </a:lnTo>
                  <a:lnTo>
                    <a:pt x="289941" y="219481"/>
                  </a:lnTo>
                  <a:lnTo>
                    <a:pt x="289775" y="219417"/>
                  </a:lnTo>
                  <a:lnTo>
                    <a:pt x="289572" y="219329"/>
                  </a:lnTo>
                  <a:lnTo>
                    <a:pt x="289166" y="219202"/>
                  </a:lnTo>
                  <a:lnTo>
                    <a:pt x="288759" y="219125"/>
                  </a:lnTo>
                  <a:lnTo>
                    <a:pt x="288378" y="219100"/>
                  </a:lnTo>
                  <a:lnTo>
                    <a:pt x="288150" y="219087"/>
                  </a:lnTo>
                  <a:lnTo>
                    <a:pt x="285483" y="219075"/>
                  </a:lnTo>
                  <a:lnTo>
                    <a:pt x="285267" y="219075"/>
                  </a:lnTo>
                  <a:lnTo>
                    <a:pt x="285051" y="219113"/>
                  </a:lnTo>
                  <a:lnTo>
                    <a:pt x="284873" y="219113"/>
                  </a:lnTo>
                  <a:lnTo>
                    <a:pt x="284467" y="219202"/>
                  </a:lnTo>
                  <a:lnTo>
                    <a:pt x="284073" y="219316"/>
                  </a:lnTo>
                  <a:lnTo>
                    <a:pt x="283895" y="219405"/>
                  </a:lnTo>
                  <a:lnTo>
                    <a:pt x="283679" y="219468"/>
                  </a:lnTo>
                  <a:lnTo>
                    <a:pt x="283337" y="219671"/>
                  </a:lnTo>
                  <a:lnTo>
                    <a:pt x="283210" y="219760"/>
                  </a:lnTo>
                  <a:lnTo>
                    <a:pt x="282994" y="219900"/>
                  </a:lnTo>
                  <a:lnTo>
                    <a:pt x="282829" y="220040"/>
                  </a:lnTo>
                  <a:lnTo>
                    <a:pt x="282676" y="220167"/>
                  </a:lnTo>
                  <a:lnTo>
                    <a:pt x="282384" y="220459"/>
                  </a:lnTo>
                  <a:lnTo>
                    <a:pt x="282105" y="220776"/>
                  </a:lnTo>
                  <a:lnTo>
                    <a:pt x="282016" y="220941"/>
                  </a:lnTo>
                  <a:lnTo>
                    <a:pt x="281889" y="221107"/>
                  </a:lnTo>
                  <a:lnTo>
                    <a:pt x="281698" y="221488"/>
                  </a:lnTo>
                  <a:lnTo>
                    <a:pt x="281609" y="221665"/>
                  </a:lnTo>
                  <a:lnTo>
                    <a:pt x="281533" y="221869"/>
                  </a:lnTo>
                  <a:lnTo>
                    <a:pt x="281444" y="222148"/>
                  </a:lnTo>
                  <a:lnTo>
                    <a:pt x="281406" y="222300"/>
                  </a:lnTo>
                  <a:lnTo>
                    <a:pt x="281368" y="222440"/>
                  </a:lnTo>
                  <a:lnTo>
                    <a:pt x="281330" y="222656"/>
                  </a:lnTo>
                  <a:lnTo>
                    <a:pt x="281305" y="223024"/>
                  </a:lnTo>
                  <a:lnTo>
                    <a:pt x="281305" y="223266"/>
                  </a:lnTo>
                  <a:lnTo>
                    <a:pt x="281305" y="223469"/>
                  </a:lnTo>
                  <a:lnTo>
                    <a:pt x="281317" y="223672"/>
                  </a:lnTo>
                  <a:lnTo>
                    <a:pt x="281317" y="225526"/>
                  </a:lnTo>
                  <a:lnTo>
                    <a:pt x="281305" y="225729"/>
                  </a:lnTo>
                  <a:lnTo>
                    <a:pt x="281305" y="225945"/>
                  </a:lnTo>
                  <a:lnTo>
                    <a:pt x="281305" y="226136"/>
                  </a:lnTo>
                  <a:lnTo>
                    <a:pt x="281330" y="226542"/>
                  </a:lnTo>
                  <a:lnTo>
                    <a:pt x="281876" y="228092"/>
                  </a:lnTo>
                  <a:lnTo>
                    <a:pt x="282117" y="228447"/>
                  </a:lnTo>
                  <a:lnTo>
                    <a:pt x="282308" y="228676"/>
                  </a:lnTo>
                  <a:lnTo>
                    <a:pt x="282524" y="228904"/>
                  </a:lnTo>
                  <a:lnTo>
                    <a:pt x="282816" y="229171"/>
                  </a:lnTo>
                  <a:lnTo>
                    <a:pt x="282981" y="229311"/>
                  </a:lnTo>
                  <a:lnTo>
                    <a:pt x="283337" y="229539"/>
                  </a:lnTo>
                  <a:lnTo>
                    <a:pt x="285280" y="230124"/>
                  </a:lnTo>
                  <a:lnTo>
                    <a:pt x="285686" y="230124"/>
                  </a:lnTo>
                  <a:lnTo>
                    <a:pt x="285889" y="230111"/>
                  </a:lnTo>
                  <a:lnTo>
                    <a:pt x="287743" y="230111"/>
                  </a:lnTo>
                  <a:lnTo>
                    <a:pt x="287959" y="230124"/>
                  </a:lnTo>
                  <a:lnTo>
                    <a:pt x="288150" y="230124"/>
                  </a:lnTo>
                  <a:lnTo>
                    <a:pt x="288353" y="230124"/>
                  </a:lnTo>
                  <a:lnTo>
                    <a:pt x="288759" y="230098"/>
                  </a:lnTo>
                  <a:lnTo>
                    <a:pt x="289166" y="230009"/>
                  </a:lnTo>
                  <a:lnTo>
                    <a:pt x="289585" y="229895"/>
                  </a:lnTo>
                  <a:lnTo>
                    <a:pt x="289763" y="229819"/>
                  </a:lnTo>
                  <a:lnTo>
                    <a:pt x="289890" y="229755"/>
                  </a:lnTo>
                  <a:lnTo>
                    <a:pt x="290131" y="229641"/>
                  </a:lnTo>
                  <a:lnTo>
                    <a:pt x="290322" y="229539"/>
                  </a:lnTo>
                  <a:lnTo>
                    <a:pt x="290652" y="229311"/>
                  </a:lnTo>
                  <a:lnTo>
                    <a:pt x="290969" y="229044"/>
                  </a:lnTo>
                  <a:lnTo>
                    <a:pt x="291109" y="228917"/>
                  </a:lnTo>
                  <a:lnTo>
                    <a:pt x="291261" y="228752"/>
                  </a:lnTo>
                  <a:lnTo>
                    <a:pt x="291528" y="228447"/>
                  </a:lnTo>
                  <a:lnTo>
                    <a:pt x="291630" y="228269"/>
                  </a:lnTo>
                  <a:lnTo>
                    <a:pt x="291757" y="228104"/>
                  </a:lnTo>
                  <a:lnTo>
                    <a:pt x="291947" y="227736"/>
                  </a:lnTo>
                  <a:lnTo>
                    <a:pt x="292023" y="227545"/>
                  </a:lnTo>
                  <a:lnTo>
                    <a:pt x="292100" y="227355"/>
                  </a:lnTo>
                  <a:lnTo>
                    <a:pt x="292214" y="226974"/>
                  </a:lnTo>
                  <a:lnTo>
                    <a:pt x="292265" y="226758"/>
                  </a:lnTo>
                  <a:lnTo>
                    <a:pt x="292277" y="226593"/>
                  </a:lnTo>
                  <a:lnTo>
                    <a:pt x="292341" y="226161"/>
                  </a:lnTo>
                  <a:lnTo>
                    <a:pt x="292341" y="225945"/>
                  </a:lnTo>
                  <a:lnTo>
                    <a:pt x="292354" y="223266"/>
                  </a:lnTo>
                  <a:close/>
                </a:path>
                <a:path w="375920" h="292100">
                  <a:moveTo>
                    <a:pt x="331190" y="239293"/>
                  </a:moveTo>
                  <a:lnTo>
                    <a:pt x="331177" y="239090"/>
                  </a:lnTo>
                  <a:lnTo>
                    <a:pt x="331152" y="238683"/>
                  </a:lnTo>
                  <a:lnTo>
                    <a:pt x="330936" y="237883"/>
                  </a:lnTo>
                  <a:lnTo>
                    <a:pt x="330784" y="237502"/>
                  </a:lnTo>
                  <a:lnTo>
                    <a:pt x="330593" y="237147"/>
                  </a:lnTo>
                  <a:lnTo>
                    <a:pt x="330479" y="236969"/>
                  </a:lnTo>
                  <a:lnTo>
                    <a:pt x="330352" y="236804"/>
                  </a:lnTo>
                  <a:lnTo>
                    <a:pt x="330098" y="236486"/>
                  </a:lnTo>
                  <a:lnTo>
                    <a:pt x="329958" y="236334"/>
                  </a:lnTo>
                  <a:lnTo>
                    <a:pt x="329717" y="236131"/>
                  </a:lnTo>
                  <a:lnTo>
                    <a:pt x="329488" y="235927"/>
                  </a:lnTo>
                  <a:lnTo>
                    <a:pt x="329260" y="235788"/>
                  </a:lnTo>
                  <a:lnTo>
                    <a:pt x="328777" y="235508"/>
                  </a:lnTo>
                  <a:lnTo>
                    <a:pt x="328625" y="235458"/>
                  </a:lnTo>
                  <a:lnTo>
                    <a:pt x="328409" y="235356"/>
                  </a:lnTo>
                  <a:lnTo>
                    <a:pt x="328015" y="235229"/>
                  </a:lnTo>
                  <a:lnTo>
                    <a:pt x="327609" y="235153"/>
                  </a:lnTo>
                  <a:lnTo>
                    <a:pt x="327215" y="235127"/>
                  </a:lnTo>
                  <a:lnTo>
                    <a:pt x="327012" y="235115"/>
                  </a:lnTo>
                  <a:lnTo>
                    <a:pt x="322834" y="235089"/>
                  </a:lnTo>
                  <a:lnTo>
                    <a:pt x="322834" y="243459"/>
                  </a:lnTo>
                  <a:lnTo>
                    <a:pt x="322834" y="267144"/>
                  </a:lnTo>
                  <a:lnTo>
                    <a:pt x="313651" y="267144"/>
                  </a:lnTo>
                  <a:lnTo>
                    <a:pt x="313461" y="267157"/>
                  </a:lnTo>
                  <a:lnTo>
                    <a:pt x="312902" y="267093"/>
                  </a:lnTo>
                  <a:lnTo>
                    <a:pt x="309816" y="263334"/>
                  </a:lnTo>
                  <a:lnTo>
                    <a:pt x="309829" y="247294"/>
                  </a:lnTo>
                  <a:lnTo>
                    <a:pt x="313461" y="243471"/>
                  </a:lnTo>
                  <a:lnTo>
                    <a:pt x="313651" y="243471"/>
                  </a:lnTo>
                  <a:lnTo>
                    <a:pt x="313855" y="243471"/>
                  </a:lnTo>
                  <a:lnTo>
                    <a:pt x="314058" y="243459"/>
                  </a:lnTo>
                  <a:lnTo>
                    <a:pt x="322834" y="243459"/>
                  </a:lnTo>
                  <a:lnTo>
                    <a:pt x="322834" y="235089"/>
                  </a:lnTo>
                  <a:lnTo>
                    <a:pt x="313651" y="235089"/>
                  </a:lnTo>
                  <a:lnTo>
                    <a:pt x="313436" y="235115"/>
                  </a:lnTo>
                  <a:lnTo>
                    <a:pt x="313042" y="235115"/>
                  </a:lnTo>
                  <a:lnTo>
                    <a:pt x="311861" y="235242"/>
                  </a:lnTo>
                  <a:lnTo>
                    <a:pt x="302399" y="242646"/>
                  </a:lnTo>
                  <a:lnTo>
                    <a:pt x="302158" y="243205"/>
                  </a:lnTo>
                  <a:lnTo>
                    <a:pt x="301815" y="244348"/>
                  </a:lnTo>
                  <a:lnTo>
                    <a:pt x="301574" y="245503"/>
                  </a:lnTo>
                  <a:lnTo>
                    <a:pt x="301472" y="246710"/>
                  </a:lnTo>
                  <a:lnTo>
                    <a:pt x="301472" y="246989"/>
                  </a:lnTo>
                  <a:lnTo>
                    <a:pt x="301459" y="247294"/>
                  </a:lnTo>
                  <a:lnTo>
                    <a:pt x="301459" y="247510"/>
                  </a:lnTo>
                  <a:lnTo>
                    <a:pt x="301472" y="247713"/>
                  </a:lnTo>
                  <a:lnTo>
                    <a:pt x="301472" y="262915"/>
                  </a:lnTo>
                  <a:lnTo>
                    <a:pt x="301459" y="263118"/>
                  </a:lnTo>
                  <a:lnTo>
                    <a:pt x="301459" y="263334"/>
                  </a:lnTo>
                  <a:lnTo>
                    <a:pt x="301459" y="263931"/>
                  </a:lnTo>
                  <a:lnTo>
                    <a:pt x="311277" y="275272"/>
                  </a:lnTo>
                  <a:lnTo>
                    <a:pt x="311848" y="275412"/>
                  </a:lnTo>
                  <a:lnTo>
                    <a:pt x="313042" y="275526"/>
                  </a:lnTo>
                  <a:lnTo>
                    <a:pt x="313436" y="275526"/>
                  </a:lnTo>
                  <a:lnTo>
                    <a:pt x="313639" y="275526"/>
                  </a:lnTo>
                  <a:lnTo>
                    <a:pt x="313855" y="275526"/>
                  </a:lnTo>
                  <a:lnTo>
                    <a:pt x="322834" y="275513"/>
                  </a:lnTo>
                  <a:lnTo>
                    <a:pt x="322834" y="279006"/>
                  </a:lnTo>
                  <a:lnTo>
                    <a:pt x="322821" y="279133"/>
                  </a:lnTo>
                  <a:lnTo>
                    <a:pt x="322821" y="279349"/>
                  </a:lnTo>
                  <a:lnTo>
                    <a:pt x="322795" y="279920"/>
                  </a:lnTo>
                  <a:lnTo>
                    <a:pt x="319201" y="283184"/>
                  </a:lnTo>
                  <a:lnTo>
                    <a:pt x="318998" y="283184"/>
                  </a:lnTo>
                  <a:lnTo>
                    <a:pt x="318782" y="283171"/>
                  </a:lnTo>
                  <a:lnTo>
                    <a:pt x="308305" y="283171"/>
                  </a:lnTo>
                  <a:lnTo>
                    <a:pt x="308089" y="283171"/>
                  </a:lnTo>
                  <a:lnTo>
                    <a:pt x="307682" y="283222"/>
                  </a:lnTo>
                  <a:lnTo>
                    <a:pt x="305358" y="284403"/>
                  </a:lnTo>
                  <a:lnTo>
                    <a:pt x="305193" y="284556"/>
                  </a:lnTo>
                  <a:lnTo>
                    <a:pt x="304126" y="287159"/>
                  </a:lnTo>
                  <a:lnTo>
                    <a:pt x="304126" y="287566"/>
                  </a:lnTo>
                  <a:lnTo>
                    <a:pt x="305358" y="290309"/>
                  </a:lnTo>
                  <a:lnTo>
                    <a:pt x="305498" y="290461"/>
                  </a:lnTo>
                  <a:lnTo>
                    <a:pt x="305816" y="290728"/>
                  </a:lnTo>
                  <a:lnTo>
                    <a:pt x="305993" y="290830"/>
                  </a:lnTo>
                  <a:lnTo>
                    <a:pt x="306146" y="290944"/>
                  </a:lnTo>
                  <a:lnTo>
                    <a:pt x="306705" y="291223"/>
                  </a:lnTo>
                  <a:lnTo>
                    <a:pt x="307289" y="291426"/>
                  </a:lnTo>
                  <a:lnTo>
                    <a:pt x="307505" y="291452"/>
                  </a:lnTo>
                  <a:lnTo>
                    <a:pt x="307682" y="291503"/>
                  </a:lnTo>
                  <a:lnTo>
                    <a:pt x="308089" y="291541"/>
                  </a:lnTo>
                  <a:lnTo>
                    <a:pt x="308305" y="291541"/>
                  </a:lnTo>
                  <a:lnTo>
                    <a:pt x="318782" y="291541"/>
                  </a:lnTo>
                  <a:lnTo>
                    <a:pt x="318985" y="291541"/>
                  </a:lnTo>
                  <a:lnTo>
                    <a:pt x="319201" y="291553"/>
                  </a:lnTo>
                  <a:lnTo>
                    <a:pt x="319595" y="291553"/>
                  </a:lnTo>
                  <a:lnTo>
                    <a:pt x="320776" y="291426"/>
                  </a:lnTo>
                  <a:lnTo>
                    <a:pt x="331177" y="279946"/>
                  </a:lnTo>
                  <a:lnTo>
                    <a:pt x="331177" y="279552"/>
                  </a:lnTo>
                  <a:lnTo>
                    <a:pt x="331177" y="279361"/>
                  </a:lnTo>
                  <a:lnTo>
                    <a:pt x="331190" y="239293"/>
                  </a:lnTo>
                  <a:close/>
                </a:path>
                <a:path w="375920" h="292100">
                  <a:moveTo>
                    <a:pt x="375297" y="247307"/>
                  </a:moveTo>
                  <a:lnTo>
                    <a:pt x="375285" y="247091"/>
                  </a:lnTo>
                  <a:lnTo>
                    <a:pt x="375285" y="246697"/>
                  </a:lnTo>
                  <a:lnTo>
                    <a:pt x="375158" y="245503"/>
                  </a:lnTo>
                  <a:lnTo>
                    <a:pt x="363689" y="235115"/>
                  </a:lnTo>
                  <a:lnTo>
                    <a:pt x="363296" y="235115"/>
                  </a:lnTo>
                  <a:lnTo>
                    <a:pt x="363093" y="235115"/>
                  </a:lnTo>
                  <a:lnTo>
                    <a:pt x="353910" y="235089"/>
                  </a:lnTo>
                  <a:lnTo>
                    <a:pt x="353910" y="223266"/>
                  </a:lnTo>
                  <a:lnTo>
                    <a:pt x="353910" y="223050"/>
                  </a:lnTo>
                  <a:lnTo>
                    <a:pt x="353872" y="222643"/>
                  </a:lnTo>
                  <a:lnTo>
                    <a:pt x="351332" y="219405"/>
                  </a:lnTo>
                  <a:lnTo>
                    <a:pt x="351142" y="219316"/>
                  </a:lnTo>
                  <a:lnTo>
                    <a:pt x="350748" y="219202"/>
                  </a:lnTo>
                  <a:lnTo>
                    <a:pt x="350342" y="219113"/>
                  </a:lnTo>
                  <a:lnTo>
                    <a:pt x="349935" y="219087"/>
                  </a:lnTo>
                  <a:lnTo>
                    <a:pt x="349529" y="219087"/>
                  </a:lnTo>
                  <a:lnTo>
                    <a:pt x="349123" y="219113"/>
                  </a:lnTo>
                  <a:lnTo>
                    <a:pt x="348716" y="219202"/>
                  </a:lnTo>
                  <a:lnTo>
                    <a:pt x="348322" y="219316"/>
                  </a:lnTo>
                  <a:lnTo>
                    <a:pt x="348132" y="219405"/>
                  </a:lnTo>
                  <a:lnTo>
                    <a:pt x="347941" y="219468"/>
                  </a:lnTo>
                  <a:lnTo>
                    <a:pt x="346265" y="220941"/>
                  </a:lnTo>
                  <a:lnTo>
                    <a:pt x="346151" y="221107"/>
                  </a:lnTo>
                  <a:lnTo>
                    <a:pt x="345859" y="221665"/>
                  </a:lnTo>
                  <a:lnTo>
                    <a:pt x="345808" y="221856"/>
                  </a:lnTo>
                  <a:lnTo>
                    <a:pt x="345668" y="222250"/>
                  </a:lnTo>
                  <a:lnTo>
                    <a:pt x="345643" y="222453"/>
                  </a:lnTo>
                  <a:lnTo>
                    <a:pt x="345592" y="222643"/>
                  </a:lnTo>
                  <a:lnTo>
                    <a:pt x="345554" y="223050"/>
                  </a:lnTo>
                  <a:lnTo>
                    <a:pt x="345554" y="271538"/>
                  </a:lnTo>
                  <a:lnTo>
                    <a:pt x="345592" y="271957"/>
                  </a:lnTo>
                  <a:lnTo>
                    <a:pt x="347421" y="274802"/>
                  </a:lnTo>
                  <a:lnTo>
                    <a:pt x="347586" y="274929"/>
                  </a:lnTo>
                  <a:lnTo>
                    <a:pt x="349529" y="275513"/>
                  </a:lnTo>
                  <a:lnTo>
                    <a:pt x="349935" y="275513"/>
                  </a:lnTo>
                  <a:lnTo>
                    <a:pt x="352056" y="274802"/>
                  </a:lnTo>
                  <a:lnTo>
                    <a:pt x="352221" y="274701"/>
                  </a:lnTo>
                  <a:lnTo>
                    <a:pt x="352552" y="274434"/>
                  </a:lnTo>
                  <a:lnTo>
                    <a:pt x="352691" y="274294"/>
                  </a:lnTo>
                  <a:lnTo>
                    <a:pt x="353110" y="273824"/>
                  </a:lnTo>
                  <a:lnTo>
                    <a:pt x="353199" y="273659"/>
                  </a:lnTo>
                  <a:lnTo>
                    <a:pt x="353314" y="273494"/>
                  </a:lnTo>
                  <a:lnTo>
                    <a:pt x="353910" y="271538"/>
                  </a:lnTo>
                  <a:lnTo>
                    <a:pt x="353910" y="271335"/>
                  </a:lnTo>
                  <a:lnTo>
                    <a:pt x="353910" y="243459"/>
                  </a:lnTo>
                  <a:lnTo>
                    <a:pt x="362661" y="243459"/>
                  </a:lnTo>
                  <a:lnTo>
                    <a:pt x="362864" y="243471"/>
                  </a:lnTo>
                  <a:lnTo>
                    <a:pt x="363080" y="243471"/>
                  </a:lnTo>
                  <a:lnTo>
                    <a:pt x="363651" y="243497"/>
                  </a:lnTo>
                  <a:lnTo>
                    <a:pt x="366915" y="247294"/>
                  </a:lnTo>
                  <a:lnTo>
                    <a:pt x="366915" y="247510"/>
                  </a:lnTo>
                  <a:lnTo>
                    <a:pt x="366928" y="271335"/>
                  </a:lnTo>
                  <a:lnTo>
                    <a:pt x="366915" y="271538"/>
                  </a:lnTo>
                  <a:lnTo>
                    <a:pt x="369519" y="275196"/>
                  </a:lnTo>
                  <a:lnTo>
                    <a:pt x="369684" y="275285"/>
                  </a:lnTo>
                  <a:lnTo>
                    <a:pt x="370090" y="275399"/>
                  </a:lnTo>
                  <a:lnTo>
                    <a:pt x="370484" y="275488"/>
                  </a:lnTo>
                  <a:lnTo>
                    <a:pt x="370903" y="275513"/>
                  </a:lnTo>
                  <a:lnTo>
                    <a:pt x="371716" y="275488"/>
                  </a:lnTo>
                  <a:lnTo>
                    <a:pt x="372110" y="275399"/>
                  </a:lnTo>
                  <a:lnTo>
                    <a:pt x="372529" y="275285"/>
                  </a:lnTo>
                  <a:lnTo>
                    <a:pt x="372694" y="275196"/>
                  </a:lnTo>
                  <a:lnTo>
                    <a:pt x="372884" y="275120"/>
                  </a:lnTo>
                  <a:lnTo>
                    <a:pt x="373240" y="274929"/>
                  </a:lnTo>
                  <a:lnTo>
                    <a:pt x="373418" y="274802"/>
                  </a:lnTo>
                  <a:lnTo>
                    <a:pt x="373595" y="274701"/>
                  </a:lnTo>
                  <a:lnTo>
                    <a:pt x="375285" y="271538"/>
                  </a:lnTo>
                  <a:lnTo>
                    <a:pt x="375285" y="271335"/>
                  </a:lnTo>
                  <a:lnTo>
                    <a:pt x="375297" y="24730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5786183" y="2093696"/>
              <a:ext cx="1266825" cy="1145540"/>
            </a:xfrm>
            <a:custGeom>
              <a:avLst/>
              <a:gdLst/>
              <a:ahLst/>
              <a:cxnLst/>
              <a:rect l="l" t="t" r="r" b="b"/>
              <a:pathLst>
                <a:path w="1266825" h="1145539">
                  <a:moveTo>
                    <a:pt x="5372" y="1134287"/>
                  </a:moveTo>
                  <a:lnTo>
                    <a:pt x="5118" y="1134287"/>
                  </a:lnTo>
                  <a:lnTo>
                    <a:pt x="4584" y="1134338"/>
                  </a:lnTo>
                  <a:lnTo>
                    <a:pt x="2400" y="1135202"/>
                  </a:lnTo>
                  <a:lnTo>
                    <a:pt x="2171" y="1135341"/>
                  </a:lnTo>
                  <a:lnTo>
                    <a:pt x="0" y="1139393"/>
                  </a:lnTo>
                  <a:lnTo>
                    <a:pt x="0" y="1139926"/>
                  </a:lnTo>
                  <a:lnTo>
                    <a:pt x="5118" y="1145032"/>
                  </a:lnTo>
                  <a:lnTo>
                    <a:pt x="5372" y="1145032"/>
                  </a:lnTo>
                  <a:lnTo>
                    <a:pt x="5372" y="1134287"/>
                  </a:lnTo>
                  <a:close/>
                </a:path>
                <a:path w="1266825" h="1145539">
                  <a:moveTo>
                    <a:pt x="43980" y="1139393"/>
                  </a:moveTo>
                  <a:lnTo>
                    <a:pt x="40652" y="1134694"/>
                  </a:lnTo>
                  <a:lnTo>
                    <a:pt x="40411" y="1134579"/>
                  </a:lnTo>
                  <a:lnTo>
                    <a:pt x="39649" y="1134376"/>
                  </a:lnTo>
                  <a:lnTo>
                    <a:pt x="38862" y="1134275"/>
                  </a:lnTo>
                  <a:lnTo>
                    <a:pt x="38595" y="1134275"/>
                  </a:lnTo>
                  <a:lnTo>
                    <a:pt x="27355" y="1134287"/>
                  </a:lnTo>
                  <a:lnTo>
                    <a:pt x="27355" y="1080325"/>
                  </a:lnTo>
                  <a:lnTo>
                    <a:pt x="27368" y="1079677"/>
                  </a:lnTo>
                  <a:lnTo>
                    <a:pt x="27317" y="1079157"/>
                  </a:lnTo>
                  <a:lnTo>
                    <a:pt x="27228" y="1078636"/>
                  </a:lnTo>
                  <a:lnTo>
                    <a:pt x="27076" y="1078153"/>
                  </a:lnTo>
                  <a:lnTo>
                    <a:pt x="26974" y="1077874"/>
                  </a:lnTo>
                  <a:lnTo>
                    <a:pt x="26885" y="1077645"/>
                  </a:lnTo>
                  <a:lnTo>
                    <a:pt x="26644" y="1077175"/>
                  </a:lnTo>
                  <a:lnTo>
                    <a:pt x="26492" y="1076960"/>
                  </a:lnTo>
                  <a:lnTo>
                    <a:pt x="26339" y="1076731"/>
                  </a:lnTo>
                  <a:lnTo>
                    <a:pt x="26022" y="1076312"/>
                  </a:lnTo>
                  <a:lnTo>
                    <a:pt x="25654" y="1075944"/>
                  </a:lnTo>
                  <a:lnTo>
                    <a:pt x="25298" y="1075639"/>
                  </a:lnTo>
                  <a:lnTo>
                    <a:pt x="24815" y="1075296"/>
                  </a:lnTo>
                  <a:lnTo>
                    <a:pt x="24358" y="1075042"/>
                  </a:lnTo>
                  <a:lnTo>
                    <a:pt x="23863" y="1074839"/>
                  </a:lnTo>
                  <a:lnTo>
                    <a:pt x="23355" y="1074674"/>
                  </a:lnTo>
                  <a:lnTo>
                    <a:pt x="23126" y="1074635"/>
                  </a:lnTo>
                  <a:lnTo>
                    <a:pt x="22834" y="1074559"/>
                  </a:lnTo>
                  <a:lnTo>
                    <a:pt x="22326" y="1074508"/>
                  </a:lnTo>
                  <a:lnTo>
                    <a:pt x="21793" y="1074496"/>
                  </a:lnTo>
                  <a:lnTo>
                    <a:pt x="21513" y="1074521"/>
                  </a:lnTo>
                  <a:lnTo>
                    <a:pt x="21272" y="1074534"/>
                  </a:lnTo>
                  <a:lnTo>
                    <a:pt x="21094" y="1074572"/>
                  </a:lnTo>
                  <a:lnTo>
                    <a:pt x="20942" y="1074610"/>
                  </a:lnTo>
                  <a:lnTo>
                    <a:pt x="20739" y="1074648"/>
                  </a:lnTo>
                  <a:lnTo>
                    <a:pt x="20243" y="1074788"/>
                  </a:lnTo>
                  <a:lnTo>
                    <a:pt x="19761" y="1074978"/>
                  </a:lnTo>
                  <a:lnTo>
                    <a:pt x="19215" y="1075245"/>
                  </a:lnTo>
                  <a:lnTo>
                    <a:pt x="18846" y="1075512"/>
                  </a:lnTo>
                  <a:lnTo>
                    <a:pt x="18630" y="1075664"/>
                  </a:lnTo>
                  <a:lnTo>
                    <a:pt x="18376" y="1075880"/>
                  </a:lnTo>
                  <a:lnTo>
                    <a:pt x="2019" y="1088961"/>
                  </a:lnTo>
                  <a:lnTo>
                    <a:pt x="0" y="1092835"/>
                  </a:lnTo>
                  <a:lnTo>
                    <a:pt x="0" y="1093355"/>
                  </a:lnTo>
                  <a:lnTo>
                    <a:pt x="1930" y="1097267"/>
                  </a:lnTo>
                  <a:lnTo>
                    <a:pt x="2108" y="1097445"/>
                  </a:lnTo>
                  <a:lnTo>
                    <a:pt x="5575" y="1098537"/>
                  </a:lnTo>
                  <a:lnTo>
                    <a:pt x="6108" y="1098499"/>
                  </a:lnTo>
                  <a:lnTo>
                    <a:pt x="16611" y="1091069"/>
                  </a:lnTo>
                  <a:lnTo>
                    <a:pt x="16611" y="1134287"/>
                  </a:lnTo>
                  <a:lnTo>
                    <a:pt x="5384" y="1134287"/>
                  </a:lnTo>
                  <a:lnTo>
                    <a:pt x="5384" y="1145032"/>
                  </a:lnTo>
                  <a:lnTo>
                    <a:pt x="21717" y="1145032"/>
                  </a:lnTo>
                  <a:lnTo>
                    <a:pt x="22250" y="1145032"/>
                  </a:lnTo>
                  <a:lnTo>
                    <a:pt x="38595" y="1145032"/>
                  </a:lnTo>
                  <a:lnTo>
                    <a:pt x="38862" y="1145019"/>
                  </a:lnTo>
                  <a:lnTo>
                    <a:pt x="39382" y="1144981"/>
                  </a:lnTo>
                  <a:lnTo>
                    <a:pt x="39649" y="1144917"/>
                  </a:lnTo>
                  <a:lnTo>
                    <a:pt x="39903" y="1144879"/>
                  </a:lnTo>
                  <a:lnTo>
                    <a:pt x="43980" y="1139926"/>
                  </a:lnTo>
                  <a:lnTo>
                    <a:pt x="43980" y="1139393"/>
                  </a:lnTo>
                  <a:close/>
                </a:path>
                <a:path w="1266825" h="1145539">
                  <a:moveTo>
                    <a:pt x="226771" y="1090968"/>
                  </a:moveTo>
                  <a:lnTo>
                    <a:pt x="219976" y="1088694"/>
                  </a:lnTo>
                  <a:lnTo>
                    <a:pt x="210083" y="1118387"/>
                  </a:lnTo>
                  <a:lnTo>
                    <a:pt x="200202" y="1088707"/>
                  </a:lnTo>
                  <a:lnTo>
                    <a:pt x="200012" y="1088224"/>
                  </a:lnTo>
                  <a:lnTo>
                    <a:pt x="199910" y="1088059"/>
                  </a:lnTo>
                  <a:lnTo>
                    <a:pt x="199834" y="1087907"/>
                  </a:lnTo>
                  <a:lnTo>
                    <a:pt x="199390" y="1087348"/>
                  </a:lnTo>
                  <a:lnTo>
                    <a:pt x="199148" y="1087120"/>
                  </a:lnTo>
                  <a:lnTo>
                    <a:pt x="198856" y="1086891"/>
                  </a:lnTo>
                  <a:lnTo>
                    <a:pt x="198564" y="1086713"/>
                  </a:lnTo>
                  <a:lnTo>
                    <a:pt x="198399" y="1086637"/>
                  </a:lnTo>
                  <a:lnTo>
                    <a:pt x="198247" y="1086548"/>
                  </a:lnTo>
                  <a:lnTo>
                    <a:pt x="197573" y="1086332"/>
                  </a:lnTo>
                  <a:lnTo>
                    <a:pt x="197231" y="1086281"/>
                  </a:lnTo>
                  <a:lnTo>
                    <a:pt x="196875" y="1086256"/>
                  </a:lnTo>
                  <a:lnTo>
                    <a:pt x="196176" y="1086294"/>
                  </a:lnTo>
                  <a:lnTo>
                    <a:pt x="193967" y="1087640"/>
                  </a:lnTo>
                  <a:lnTo>
                    <a:pt x="193852" y="1087767"/>
                  </a:lnTo>
                  <a:lnTo>
                    <a:pt x="193662" y="1088072"/>
                  </a:lnTo>
                  <a:lnTo>
                    <a:pt x="193598" y="1088237"/>
                  </a:lnTo>
                  <a:lnTo>
                    <a:pt x="193509" y="1088390"/>
                  </a:lnTo>
                  <a:lnTo>
                    <a:pt x="193382" y="1088732"/>
                  </a:lnTo>
                  <a:lnTo>
                    <a:pt x="193243" y="1089406"/>
                  </a:lnTo>
                  <a:lnTo>
                    <a:pt x="193205" y="1089761"/>
                  </a:lnTo>
                  <a:lnTo>
                    <a:pt x="193217" y="1090117"/>
                  </a:lnTo>
                  <a:lnTo>
                    <a:pt x="193268" y="1090460"/>
                  </a:lnTo>
                  <a:lnTo>
                    <a:pt x="193344" y="1090803"/>
                  </a:lnTo>
                  <a:lnTo>
                    <a:pt x="193395" y="1090968"/>
                  </a:lnTo>
                  <a:lnTo>
                    <a:pt x="206565" y="1130477"/>
                  </a:lnTo>
                  <a:lnTo>
                    <a:pt x="206641" y="1130731"/>
                  </a:lnTo>
                  <a:lnTo>
                    <a:pt x="206705" y="1130922"/>
                  </a:lnTo>
                  <a:lnTo>
                    <a:pt x="206768" y="1131074"/>
                  </a:lnTo>
                  <a:lnTo>
                    <a:pt x="206832" y="1131227"/>
                  </a:lnTo>
                  <a:lnTo>
                    <a:pt x="206946" y="1131455"/>
                  </a:lnTo>
                  <a:lnTo>
                    <a:pt x="207022" y="1131608"/>
                  </a:lnTo>
                  <a:lnTo>
                    <a:pt x="207137" y="1131760"/>
                  </a:lnTo>
                  <a:lnTo>
                    <a:pt x="207238" y="1131900"/>
                  </a:lnTo>
                  <a:lnTo>
                    <a:pt x="207581" y="1132293"/>
                  </a:lnTo>
                  <a:lnTo>
                    <a:pt x="207860" y="1132522"/>
                  </a:lnTo>
                  <a:lnTo>
                    <a:pt x="208013" y="1132636"/>
                  </a:lnTo>
                  <a:lnTo>
                    <a:pt x="208305" y="1132814"/>
                  </a:lnTo>
                  <a:lnTo>
                    <a:pt x="208445" y="1132890"/>
                  </a:lnTo>
                  <a:lnTo>
                    <a:pt x="208622" y="1132979"/>
                  </a:lnTo>
                  <a:lnTo>
                    <a:pt x="208788" y="1133043"/>
                  </a:lnTo>
                  <a:lnTo>
                    <a:pt x="209118" y="1133144"/>
                  </a:lnTo>
                  <a:lnTo>
                    <a:pt x="209296" y="1133195"/>
                  </a:lnTo>
                  <a:lnTo>
                    <a:pt x="209435" y="1133221"/>
                  </a:lnTo>
                  <a:lnTo>
                    <a:pt x="209804" y="1133271"/>
                  </a:lnTo>
                  <a:lnTo>
                    <a:pt x="210845" y="1133195"/>
                  </a:lnTo>
                  <a:lnTo>
                    <a:pt x="212293" y="1132522"/>
                  </a:lnTo>
                  <a:lnTo>
                    <a:pt x="212420" y="1132420"/>
                  </a:lnTo>
                  <a:lnTo>
                    <a:pt x="212775" y="1132052"/>
                  </a:lnTo>
                  <a:lnTo>
                    <a:pt x="212902" y="1131887"/>
                  </a:lnTo>
                  <a:lnTo>
                    <a:pt x="213017" y="1131760"/>
                  </a:lnTo>
                  <a:lnTo>
                    <a:pt x="213093" y="1131633"/>
                  </a:lnTo>
                  <a:lnTo>
                    <a:pt x="213207" y="1131455"/>
                  </a:lnTo>
                  <a:lnTo>
                    <a:pt x="213271" y="1131316"/>
                  </a:lnTo>
                  <a:lnTo>
                    <a:pt x="213360" y="1131138"/>
                  </a:lnTo>
                  <a:lnTo>
                    <a:pt x="213436" y="1130909"/>
                  </a:lnTo>
                  <a:lnTo>
                    <a:pt x="213537" y="1130642"/>
                  </a:lnTo>
                  <a:lnTo>
                    <a:pt x="226771" y="1090968"/>
                  </a:lnTo>
                  <a:close/>
                </a:path>
                <a:path w="1266825" h="1145539">
                  <a:moveTo>
                    <a:pt x="226961" y="1089761"/>
                  </a:moveTo>
                  <a:lnTo>
                    <a:pt x="223291" y="1086243"/>
                  </a:lnTo>
                  <a:lnTo>
                    <a:pt x="222935" y="1086269"/>
                  </a:lnTo>
                  <a:lnTo>
                    <a:pt x="221183" y="1087005"/>
                  </a:lnTo>
                  <a:lnTo>
                    <a:pt x="221043" y="1087107"/>
                  </a:lnTo>
                  <a:lnTo>
                    <a:pt x="219976" y="1088694"/>
                  </a:lnTo>
                  <a:lnTo>
                    <a:pt x="226783" y="1090955"/>
                  </a:lnTo>
                  <a:lnTo>
                    <a:pt x="226834" y="1090803"/>
                  </a:lnTo>
                  <a:lnTo>
                    <a:pt x="226936" y="1090282"/>
                  </a:lnTo>
                  <a:lnTo>
                    <a:pt x="226961" y="1089761"/>
                  </a:lnTo>
                  <a:close/>
                </a:path>
                <a:path w="1266825" h="1145539">
                  <a:moveTo>
                    <a:pt x="1071029" y="1105471"/>
                  </a:moveTo>
                  <a:lnTo>
                    <a:pt x="1071016" y="1104658"/>
                  </a:lnTo>
                  <a:lnTo>
                    <a:pt x="1070864" y="1103007"/>
                  </a:lnTo>
                  <a:lnTo>
                    <a:pt x="1054989" y="1088605"/>
                  </a:lnTo>
                  <a:lnTo>
                    <a:pt x="1054341" y="1088605"/>
                  </a:lnTo>
                  <a:lnTo>
                    <a:pt x="1054163" y="1088605"/>
                  </a:lnTo>
                  <a:lnTo>
                    <a:pt x="1053985" y="1088605"/>
                  </a:lnTo>
                  <a:lnTo>
                    <a:pt x="1053350" y="1088605"/>
                  </a:lnTo>
                  <a:lnTo>
                    <a:pt x="1051687" y="1088771"/>
                  </a:lnTo>
                  <a:lnTo>
                    <a:pt x="1037297" y="1104646"/>
                  </a:lnTo>
                  <a:lnTo>
                    <a:pt x="1037297" y="1105293"/>
                  </a:lnTo>
                  <a:lnTo>
                    <a:pt x="1037297" y="1105471"/>
                  </a:lnTo>
                  <a:lnTo>
                    <a:pt x="1037285" y="1105662"/>
                  </a:lnTo>
                  <a:lnTo>
                    <a:pt x="1037310" y="1106004"/>
                  </a:lnTo>
                  <a:lnTo>
                    <a:pt x="1037310" y="1109560"/>
                  </a:lnTo>
                  <a:lnTo>
                    <a:pt x="1037297" y="1109726"/>
                  </a:lnTo>
                  <a:lnTo>
                    <a:pt x="1037297" y="1109903"/>
                  </a:lnTo>
                  <a:lnTo>
                    <a:pt x="1037285" y="1110094"/>
                  </a:lnTo>
                  <a:lnTo>
                    <a:pt x="1037285" y="1110703"/>
                  </a:lnTo>
                  <a:lnTo>
                    <a:pt x="1037437" y="1112278"/>
                  </a:lnTo>
                  <a:lnTo>
                    <a:pt x="1037767" y="1113828"/>
                  </a:lnTo>
                  <a:lnTo>
                    <a:pt x="1038212" y="1115339"/>
                  </a:lnTo>
                  <a:lnTo>
                    <a:pt x="1038529" y="1116076"/>
                  </a:lnTo>
                  <a:lnTo>
                    <a:pt x="1038809" y="1116812"/>
                  </a:lnTo>
                  <a:lnTo>
                    <a:pt x="1043940" y="1122984"/>
                  </a:lnTo>
                  <a:lnTo>
                    <a:pt x="1043940" y="1128471"/>
                  </a:lnTo>
                  <a:lnTo>
                    <a:pt x="1040879" y="1128471"/>
                  </a:lnTo>
                  <a:lnTo>
                    <a:pt x="1040358" y="1128483"/>
                  </a:lnTo>
                  <a:lnTo>
                    <a:pt x="1039660" y="1128661"/>
                  </a:lnTo>
                  <a:lnTo>
                    <a:pt x="1039520" y="1128737"/>
                  </a:lnTo>
                  <a:lnTo>
                    <a:pt x="1039342" y="1128814"/>
                  </a:lnTo>
                  <a:lnTo>
                    <a:pt x="1037907" y="1130058"/>
                  </a:lnTo>
                  <a:lnTo>
                    <a:pt x="1037793" y="1130211"/>
                  </a:lnTo>
                  <a:lnTo>
                    <a:pt x="1037297" y="1131874"/>
                  </a:lnTo>
                  <a:lnTo>
                    <a:pt x="1037297" y="1132217"/>
                  </a:lnTo>
                  <a:lnTo>
                    <a:pt x="1037907" y="1134033"/>
                  </a:lnTo>
                  <a:lnTo>
                    <a:pt x="1037996" y="1134186"/>
                  </a:lnTo>
                  <a:lnTo>
                    <a:pt x="1038212" y="1134452"/>
                  </a:lnTo>
                  <a:lnTo>
                    <a:pt x="1038339" y="1134579"/>
                  </a:lnTo>
                  <a:lnTo>
                    <a:pt x="1038733" y="1134922"/>
                  </a:lnTo>
                  <a:lnTo>
                    <a:pt x="1038885" y="1135011"/>
                  </a:lnTo>
                  <a:lnTo>
                    <a:pt x="1039037" y="1135126"/>
                  </a:lnTo>
                  <a:lnTo>
                    <a:pt x="1040701" y="1135634"/>
                  </a:lnTo>
                  <a:lnTo>
                    <a:pt x="1040879" y="1135634"/>
                  </a:lnTo>
                  <a:lnTo>
                    <a:pt x="1047216" y="1135634"/>
                  </a:lnTo>
                  <a:lnTo>
                    <a:pt x="1047343" y="1135646"/>
                  </a:lnTo>
                  <a:lnTo>
                    <a:pt x="1047686" y="1135646"/>
                  </a:lnTo>
                  <a:lnTo>
                    <a:pt x="1048029" y="1135621"/>
                  </a:lnTo>
                  <a:lnTo>
                    <a:pt x="1048232" y="1135570"/>
                  </a:lnTo>
                  <a:lnTo>
                    <a:pt x="1049502" y="1135024"/>
                  </a:lnTo>
                  <a:lnTo>
                    <a:pt x="1049655" y="1134935"/>
                  </a:lnTo>
                  <a:lnTo>
                    <a:pt x="1050061" y="1134592"/>
                  </a:lnTo>
                  <a:lnTo>
                    <a:pt x="1050391" y="1134198"/>
                  </a:lnTo>
                  <a:lnTo>
                    <a:pt x="1050594" y="1133894"/>
                  </a:lnTo>
                  <a:lnTo>
                    <a:pt x="1050759" y="1133576"/>
                  </a:lnTo>
                  <a:lnTo>
                    <a:pt x="1050836" y="1133411"/>
                  </a:lnTo>
                  <a:lnTo>
                    <a:pt x="1050899" y="1133246"/>
                  </a:lnTo>
                  <a:lnTo>
                    <a:pt x="1051001" y="1132916"/>
                  </a:lnTo>
                  <a:lnTo>
                    <a:pt x="1051077" y="1132573"/>
                  </a:lnTo>
                  <a:lnTo>
                    <a:pt x="1051102" y="1132230"/>
                  </a:lnTo>
                  <a:lnTo>
                    <a:pt x="1051115" y="1132039"/>
                  </a:lnTo>
                  <a:lnTo>
                    <a:pt x="1051115" y="1131874"/>
                  </a:lnTo>
                  <a:lnTo>
                    <a:pt x="1051115" y="1120965"/>
                  </a:lnTo>
                  <a:lnTo>
                    <a:pt x="1051102" y="1120800"/>
                  </a:lnTo>
                  <a:lnTo>
                    <a:pt x="1051077" y="1120597"/>
                  </a:lnTo>
                  <a:lnTo>
                    <a:pt x="1051077" y="1120457"/>
                  </a:lnTo>
                  <a:lnTo>
                    <a:pt x="1051039" y="1120279"/>
                  </a:lnTo>
                  <a:lnTo>
                    <a:pt x="1051001" y="1120101"/>
                  </a:lnTo>
                  <a:lnTo>
                    <a:pt x="1050937" y="1119936"/>
                  </a:lnTo>
                  <a:lnTo>
                    <a:pt x="1050899" y="1119771"/>
                  </a:lnTo>
                  <a:lnTo>
                    <a:pt x="1050683" y="1119289"/>
                  </a:lnTo>
                  <a:lnTo>
                    <a:pt x="1050582" y="1119136"/>
                  </a:lnTo>
                  <a:lnTo>
                    <a:pt x="1050505" y="1118984"/>
                  </a:lnTo>
                  <a:lnTo>
                    <a:pt x="1050404" y="1118831"/>
                  </a:lnTo>
                  <a:lnTo>
                    <a:pt x="1050302" y="1118692"/>
                  </a:lnTo>
                  <a:lnTo>
                    <a:pt x="1050086" y="1118476"/>
                  </a:lnTo>
                  <a:lnTo>
                    <a:pt x="1049934" y="1118311"/>
                  </a:lnTo>
                  <a:lnTo>
                    <a:pt x="1049794" y="1118209"/>
                  </a:lnTo>
                  <a:lnTo>
                    <a:pt x="1049655" y="1118095"/>
                  </a:lnTo>
                  <a:lnTo>
                    <a:pt x="1049502" y="1118006"/>
                  </a:lnTo>
                  <a:lnTo>
                    <a:pt x="1049350" y="1117892"/>
                  </a:lnTo>
                  <a:lnTo>
                    <a:pt x="1049210" y="1117815"/>
                  </a:lnTo>
                  <a:lnTo>
                    <a:pt x="1049058" y="1117739"/>
                  </a:lnTo>
                  <a:lnTo>
                    <a:pt x="1048626" y="1117485"/>
                  </a:lnTo>
                  <a:lnTo>
                    <a:pt x="1044448" y="1110348"/>
                  </a:lnTo>
                  <a:lnTo>
                    <a:pt x="1044448" y="1110094"/>
                  </a:lnTo>
                  <a:lnTo>
                    <a:pt x="1044448" y="1109903"/>
                  </a:lnTo>
                  <a:lnTo>
                    <a:pt x="1044473" y="1105471"/>
                  </a:lnTo>
                  <a:lnTo>
                    <a:pt x="1044460" y="1104988"/>
                  </a:lnTo>
                  <a:lnTo>
                    <a:pt x="1053693" y="1095768"/>
                  </a:lnTo>
                  <a:lnTo>
                    <a:pt x="1053985" y="1095768"/>
                  </a:lnTo>
                  <a:lnTo>
                    <a:pt x="1054163" y="1095768"/>
                  </a:lnTo>
                  <a:lnTo>
                    <a:pt x="1054646" y="1095781"/>
                  </a:lnTo>
                  <a:lnTo>
                    <a:pt x="1055585" y="1095857"/>
                  </a:lnTo>
                  <a:lnTo>
                    <a:pt x="1062215" y="1100099"/>
                  </a:lnTo>
                  <a:lnTo>
                    <a:pt x="1062494" y="1100480"/>
                  </a:lnTo>
                  <a:lnTo>
                    <a:pt x="1062939" y="1101331"/>
                  </a:lnTo>
                  <a:lnTo>
                    <a:pt x="1063307" y="1102220"/>
                  </a:lnTo>
                  <a:lnTo>
                    <a:pt x="1063599" y="1103122"/>
                  </a:lnTo>
                  <a:lnTo>
                    <a:pt x="1063663" y="1103591"/>
                  </a:lnTo>
                  <a:lnTo>
                    <a:pt x="1063764" y="1104049"/>
                  </a:lnTo>
                  <a:lnTo>
                    <a:pt x="1063866" y="1105001"/>
                  </a:lnTo>
                  <a:lnTo>
                    <a:pt x="1063866" y="1105293"/>
                  </a:lnTo>
                  <a:lnTo>
                    <a:pt x="1063866" y="1105471"/>
                  </a:lnTo>
                  <a:lnTo>
                    <a:pt x="1063866" y="1109903"/>
                  </a:lnTo>
                  <a:lnTo>
                    <a:pt x="1059167" y="1117790"/>
                  </a:lnTo>
                  <a:lnTo>
                    <a:pt x="1058964" y="1117892"/>
                  </a:lnTo>
                  <a:lnTo>
                    <a:pt x="1058811" y="1118006"/>
                  </a:lnTo>
                  <a:lnTo>
                    <a:pt x="1058684" y="1118082"/>
                  </a:lnTo>
                  <a:lnTo>
                    <a:pt x="1058392" y="1118311"/>
                  </a:lnTo>
                  <a:lnTo>
                    <a:pt x="1058265" y="1118438"/>
                  </a:lnTo>
                  <a:lnTo>
                    <a:pt x="1057922" y="1118831"/>
                  </a:lnTo>
                  <a:lnTo>
                    <a:pt x="1057833" y="1118984"/>
                  </a:lnTo>
                  <a:lnTo>
                    <a:pt x="1057719" y="1119136"/>
                  </a:lnTo>
                  <a:lnTo>
                    <a:pt x="1057643" y="1119276"/>
                  </a:lnTo>
                  <a:lnTo>
                    <a:pt x="1057478" y="1119619"/>
                  </a:lnTo>
                  <a:lnTo>
                    <a:pt x="1057427" y="1119759"/>
                  </a:lnTo>
                  <a:lnTo>
                    <a:pt x="1057325" y="1120101"/>
                  </a:lnTo>
                  <a:lnTo>
                    <a:pt x="1057249" y="1120457"/>
                  </a:lnTo>
                  <a:lnTo>
                    <a:pt x="1057211" y="1120800"/>
                  </a:lnTo>
                  <a:lnTo>
                    <a:pt x="1057211" y="1120978"/>
                  </a:lnTo>
                  <a:lnTo>
                    <a:pt x="1057224" y="1121143"/>
                  </a:lnTo>
                  <a:lnTo>
                    <a:pt x="1057224" y="1132039"/>
                  </a:lnTo>
                  <a:lnTo>
                    <a:pt x="1060805" y="1132039"/>
                  </a:lnTo>
                  <a:lnTo>
                    <a:pt x="1057224" y="1132052"/>
                  </a:lnTo>
                  <a:lnTo>
                    <a:pt x="1057236" y="1132573"/>
                  </a:lnTo>
                  <a:lnTo>
                    <a:pt x="1060627" y="1135646"/>
                  </a:lnTo>
                  <a:lnTo>
                    <a:pt x="1060983" y="1135646"/>
                  </a:lnTo>
                  <a:lnTo>
                    <a:pt x="1067447" y="1135634"/>
                  </a:lnTo>
                  <a:lnTo>
                    <a:pt x="1067447" y="1128471"/>
                  </a:lnTo>
                  <a:lnTo>
                    <a:pt x="1064399" y="1128471"/>
                  </a:lnTo>
                  <a:lnTo>
                    <a:pt x="1064399" y="1122959"/>
                  </a:lnTo>
                  <a:lnTo>
                    <a:pt x="1065733" y="1121879"/>
                  </a:lnTo>
                  <a:lnTo>
                    <a:pt x="1066850" y="1120762"/>
                  </a:lnTo>
                  <a:lnTo>
                    <a:pt x="1067333" y="1120152"/>
                  </a:lnTo>
                  <a:lnTo>
                    <a:pt x="1067854" y="1119543"/>
                  </a:lnTo>
                  <a:lnTo>
                    <a:pt x="1071016" y="1110170"/>
                  </a:lnTo>
                  <a:lnTo>
                    <a:pt x="1071029" y="1109903"/>
                  </a:lnTo>
                  <a:lnTo>
                    <a:pt x="1071029" y="1105662"/>
                  </a:lnTo>
                  <a:lnTo>
                    <a:pt x="1071029" y="1105484"/>
                  </a:lnTo>
                  <a:close/>
                </a:path>
                <a:path w="1266825" h="1145539">
                  <a:moveTo>
                    <a:pt x="1093762" y="28003"/>
                  </a:moveTo>
                  <a:lnTo>
                    <a:pt x="1089774" y="24028"/>
                  </a:lnTo>
                  <a:lnTo>
                    <a:pt x="1089367" y="24028"/>
                  </a:lnTo>
                  <a:lnTo>
                    <a:pt x="1086624" y="25260"/>
                  </a:lnTo>
                  <a:lnTo>
                    <a:pt x="1086472" y="25400"/>
                  </a:lnTo>
                  <a:lnTo>
                    <a:pt x="1085392" y="28003"/>
                  </a:lnTo>
                  <a:lnTo>
                    <a:pt x="1085392" y="28206"/>
                  </a:lnTo>
                  <a:lnTo>
                    <a:pt x="1093762" y="28206"/>
                  </a:lnTo>
                  <a:lnTo>
                    <a:pt x="1093762" y="28003"/>
                  </a:lnTo>
                  <a:close/>
                </a:path>
                <a:path w="1266825" h="1145539">
                  <a:moveTo>
                    <a:pt x="1126693" y="20002"/>
                  </a:moveTo>
                  <a:lnTo>
                    <a:pt x="1122730" y="16027"/>
                  </a:lnTo>
                  <a:lnTo>
                    <a:pt x="1122514" y="16027"/>
                  </a:lnTo>
                  <a:lnTo>
                    <a:pt x="1116012" y="16002"/>
                  </a:lnTo>
                  <a:lnTo>
                    <a:pt x="1116012" y="4178"/>
                  </a:lnTo>
                  <a:lnTo>
                    <a:pt x="1116012" y="3962"/>
                  </a:lnTo>
                  <a:lnTo>
                    <a:pt x="1113421" y="317"/>
                  </a:lnTo>
                  <a:lnTo>
                    <a:pt x="1113243" y="228"/>
                  </a:lnTo>
                  <a:lnTo>
                    <a:pt x="1112850" y="114"/>
                  </a:lnTo>
                  <a:lnTo>
                    <a:pt x="1112443" y="25"/>
                  </a:lnTo>
                  <a:lnTo>
                    <a:pt x="1112024" y="0"/>
                  </a:lnTo>
                  <a:lnTo>
                    <a:pt x="1111618" y="0"/>
                  </a:lnTo>
                  <a:lnTo>
                    <a:pt x="1111224" y="25"/>
                  </a:lnTo>
                  <a:lnTo>
                    <a:pt x="1110818" y="114"/>
                  </a:lnTo>
                  <a:lnTo>
                    <a:pt x="1110411" y="228"/>
                  </a:lnTo>
                  <a:lnTo>
                    <a:pt x="1110234" y="317"/>
                  </a:lnTo>
                  <a:lnTo>
                    <a:pt x="1110030" y="381"/>
                  </a:lnTo>
                  <a:lnTo>
                    <a:pt x="1107643" y="3962"/>
                  </a:lnTo>
                  <a:lnTo>
                    <a:pt x="1107643" y="4178"/>
                  </a:lnTo>
                  <a:lnTo>
                    <a:pt x="1107643" y="16002"/>
                  </a:lnTo>
                  <a:lnTo>
                    <a:pt x="1106487" y="16002"/>
                  </a:lnTo>
                  <a:lnTo>
                    <a:pt x="1106284" y="16027"/>
                  </a:lnTo>
                  <a:lnTo>
                    <a:pt x="1103020" y="17894"/>
                  </a:lnTo>
                  <a:lnTo>
                    <a:pt x="1102893" y="18059"/>
                  </a:lnTo>
                  <a:lnTo>
                    <a:pt x="1102702" y="18427"/>
                  </a:lnTo>
                  <a:lnTo>
                    <a:pt x="1102423" y="19189"/>
                  </a:lnTo>
                  <a:lnTo>
                    <a:pt x="1102347" y="19596"/>
                  </a:lnTo>
                  <a:lnTo>
                    <a:pt x="1102309" y="20002"/>
                  </a:lnTo>
                  <a:lnTo>
                    <a:pt x="1102309" y="20408"/>
                  </a:lnTo>
                  <a:lnTo>
                    <a:pt x="1103020" y="22529"/>
                  </a:lnTo>
                  <a:lnTo>
                    <a:pt x="1103134" y="22707"/>
                  </a:lnTo>
                  <a:lnTo>
                    <a:pt x="1103376" y="23025"/>
                  </a:lnTo>
                  <a:lnTo>
                    <a:pt x="1103541" y="23164"/>
                  </a:lnTo>
                  <a:lnTo>
                    <a:pt x="1103680" y="23304"/>
                  </a:lnTo>
                  <a:lnTo>
                    <a:pt x="1103998" y="23583"/>
                  </a:lnTo>
                  <a:lnTo>
                    <a:pt x="1104176" y="23672"/>
                  </a:lnTo>
                  <a:lnTo>
                    <a:pt x="1104341" y="23799"/>
                  </a:lnTo>
                  <a:lnTo>
                    <a:pt x="1104887" y="24079"/>
                  </a:lnTo>
                  <a:lnTo>
                    <a:pt x="1105471" y="24269"/>
                  </a:lnTo>
                  <a:lnTo>
                    <a:pt x="1105687" y="24307"/>
                  </a:lnTo>
                  <a:lnTo>
                    <a:pt x="1105865" y="24358"/>
                  </a:lnTo>
                  <a:lnTo>
                    <a:pt x="1106487" y="24384"/>
                  </a:lnTo>
                  <a:lnTo>
                    <a:pt x="1107643" y="24371"/>
                  </a:lnTo>
                  <a:lnTo>
                    <a:pt x="1107643" y="44843"/>
                  </a:lnTo>
                  <a:lnTo>
                    <a:pt x="1107782" y="46037"/>
                  </a:lnTo>
                  <a:lnTo>
                    <a:pt x="1117460" y="56184"/>
                  </a:lnTo>
                  <a:lnTo>
                    <a:pt x="1118044" y="56324"/>
                  </a:lnTo>
                  <a:lnTo>
                    <a:pt x="1119238" y="56438"/>
                  </a:lnTo>
                  <a:lnTo>
                    <a:pt x="1119632" y="56438"/>
                  </a:lnTo>
                  <a:lnTo>
                    <a:pt x="1119835" y="56438"/>
                  </a:lnTo>
                  <a:lnTo>
                    <a:pt x="1120051" y="56438"/>
                  </a:lnTo>
                  <a:lnTo>
                    <a:pt x="1122514" y="56426"/>
                  </a:lnTo>
                  <a:lnTo>
                    <a:pt x="1122730" y="56438"/>
                  </a:lnTo>
                  <a:lnTo>
                    <a:pt x="1125982" y="54559"/>
                  </a:lnTo>
                  <a:lnTo>
                    <a:pt x="1126121" y="54394"/>
                  </a:lnTo>
                  <a:lnTo>
                    <a:pt x="1126693" y="52451"/>
                  </a:lnTo>
                  <a:lnTo>
                    <a:pt x="1126693" y="52044"/>
                  </a:lnTo>
                  <a:lnTo>
                    <a:pt x="1125982" y="49923"/>
                  </a:lnTo>
                  <a:lnTo>
                    <a:pt x="1125867" y="49745"/>
                  </a:lnTo>
                  <a:lnTo>
                    <a:pt x="1125613" y="49428"/>
                  </a:lnTo>
                  <a:lnTo>
                    <a:pt x="1125461" y="49301"/>
                  </a:lnTo>
                  <a:lnTo>
                    <a:pt x="1125308" y="49149"/>
                  </a:lnTo>
                  <a:lnTo>
                    <a:pt x="1122730" y="48069"/>
                  </a:lnTo>
                  <a:lnTo>
                    <a:pt x="1122527" y="48069"/>
                  </a:lnTo>
                  <a:lnTo>
                    <a:pt x="1119847" y="48056"/>
                  </a:lnTo>
                  <a:lnTo>
                    <a:pt x="1119657" y="48069"/>
                  </a:lnTo>
                  <a:lnTo>
                    <a:pt x="1119098" y="48006"/>
                  </a:lnTo>
                  <a:lnTo>
                    <a:pt x="1116012" y="44450"/>
                  </a:lnTo>
                  <a:lnTo>
                    <a:pt x="1116012" y="44246"/>
                  </a:lnTo>
                  <a:lnTo>
                    <a:pt x="1116012" y="44030"/>
                  </a:lnTo>
                  <a:lnTo>
                    <a:pt x="1116012" y="24371"/>
                  </a:lnTo>
                  <a:lnTo>
                    <a:pt x="1122514" y="24371"/>
                  </a:lnTo>
                  <a:lnTo>
                    <a:pt x="1122730" y="24384"/>
                  </a:lnTo>
                  <a:lnTo>
                    <a:pt x="1123124" y="24358"/>
                  </a:lnTo>
                  <a:lnTo>
                    <a:pt x="1124115" y="24079"/>
                  </a:lnTo>
                  <a:lnTo>
                    <a:pt x="1124292" y="23977"/>
                  </a:lnTo>
                  <a:lnTo>
                    <a:pt x="1124673" y="23799"/>
                  </a:lnTo>
                  <a:lnTo>
                    <a:pt x="1125982" y="22517"/>
                  </a:lnTo>
                  <a:lnTo>
                    <a:pt x="1126121" y="22364"/>
                  </a:lnTo>
                  <a:lnTo>
                    <a:pt x="1126693" y="20408"/>
                  </a:lnTo>
                  <a:lnTo>
                    <a:pt x="1126693" y="20002"/>
                  </a:lnTo>
                  <a:close/>
                </a:path>
                <a:path w="1266825" h="1145539">
                  <a:moveTo>
                    <a:pt x="1266596" y="1093812"/>
                  </a:moveTo>
                  <a:lnTo>
                    <a:pt x="1247267" y="1074496"/>
                  </a:lnTo>
                  <a:lnTo>
                    <a:pt x="1246263" y="1074496"/>
                  </a:lnTo>
                  <a:lnTo>
                    <a:pt x="1245997" y="1074508"/>
                  </a:lnTo>
                  <a:lnTo>
                    <a:pt x="1245057" y="1074508"/>
                  </a:lnTo>
                  <a:lnTo>
                    <a:pt x="1242644" y="1074737"/>
                  </a:lnTo>
                  <a:lnTo>
                    <a:pt x="1222883" y="1091501"/>
                  </a:lnTo>
                  <a:lnTo>
                    <a:pt x="1222794" y="1091755"/>
                  </a:lnTo>
                  <a:lnTo>
                    <a:pt x="1222679" y="1092276"/>
                  </a:lnTo>
                  <a:lnTo>
                    <a:pt x="1222616" y="1092796"/>
                  </a:lnTo>
                  <a:lnTo>
                    <a:pt x="1222616" y="1093330"/>
                  </a:lnTo>
                  <a:lnTo>
                    <a:pt x="1228166" y="1098537"/>
                  </a:lnTo>
                  <a:lnTo>
                    <a:pt x="1228420" y="1098511"/>
                  </a:lnTo>
                  <a:lnTo>
                    <a:pt x="1228686" y="1098511"/>
                  </a:lnTo>
                  <a:lnTo>
                    <a:pt x="1233195" y="1094549"/>
                  </a:lnTo>
                  <a:lnTo>
                    <a:pt x="1233754" y="1093152"/>
                  </a:lnTo>
                  <a:lnTo>
                    <a:pt x="1245577" y="1085253"/>
                  </a:lnTo>
                  <a:lnTo>
                    <a:pt x="1245997" y="1085253"/>
                  </a:lnTo>
                  <a:lnTo>
                    <a:pt x="1246263" y="1085253"/>
                  </a:lnTo>
                  <a:lnTo>
                    <a:pt x="1246530" y="1085253"/>
                  </a:lnTo>
                  <a:lnTo>
                    <a:pt x="1246657" y="1085240"/>
                  </a:lnTo>
                  <a:lnTo>
                    <a:pt x="1255852" y="1094346"/>
                  </a:lnTo>
                  <a:lnTo>
                    <a:pt x="1255852" y="1094549"/>
                  </a:lnTo>
                  <a:lnTo>
                    <a:pt x="1255852" y="1094816"/>
                  </a:lnTo>
                  <a:lnTo>
                    <a:pt x="1255814" y="1095603"/>
                  </a:lnTo>
                  <a:lnTo>
                    <a:pt x="1252689" y="1102385"/>
                  </a:lnTo>
                  <a:lnTo>
                    <a:pt x="1252524" y="1102550"/>
                  </a:lnTo>
                  <a:lnTo>
                    <a:pt x="1252359" y="1102715"/>
                  </a:lnTo>
                  <a:lnTo>
                    <a:pt x="1252131" y="1102969"/>
                  </a:lnTo>
                  <a:lnTo>
                    <a:pt x="1251978" y="1103134"/>
                  </a:lnTo>
                  <a:lnTo>
                    <a:pt x="1223911" y="1136167"/>
                  </a:lnTo>
                  <a:lnTo>
                    <a:pt x="1223733" y="1136383"/>
                  </a:lnTo>
                  <a:lnTo>
                    <a:pt x="1223441" y="1136815"/>
                  </a:lnTo>
                  <a:lnTo>
                    <a:pt x="1223352" y="1136967"/>
                  </a:lnTo>
                  <a:lnTo>
                    <a:pt x="1223175" y="1137272"/>
                  </a:lnTo>
                  <a:lnTo>
                    <a:pt x="1223035" y="1137602"/>
                  </a:lnTo>
                  <a:lnTo>
                    <a:pt x="1222629" y="1139304"/>
                  </a:lnTo>
                  <a:lnTo>
                    <a:pt x="1222629" y="1139837"/>
                  </a:lnTo>
                  <a:lnTo>
                    <a:pt x="1222629" y="1139990"/>
                  </a:lnTo>
                  <a:lnTo>
                    <a:pt x="1222654" y="1140358"/>
                  </a:lnTo>
                  <a:lnTo>
                    <a:pt x="1222768" y="1140879"/>
                  </a:lnTo>
                  <a:lnTo>
                    <a:pt x="1222908" y="1141387"/>
                  </a:lnTo>
                  <a:lnTo>
                    <a:pt x="1222997" y="1141628"/>
                  </a:lnTo>
                  <a:lnTo>
                    <a:pt x="1223060" y="1141806"/>
                  </a:lnTo>
                  <a:lnTo>
                    <a:pt x="1223327" y="1142352"/>
                  </a:lnTo>
                  <a:lnTo>
                    <a:pt x="1223619" y="1142784"/>
                  </a:lnTo>
                  <a:lnTo>
                    <a:pt x="1223860" y="1143088"/>
                  </a:lnTo>
                  <a:lnTo>
                    <a:pt x="1224013" y="1143279"/>
                  </a:lnTo>
                  <a:lnTo>
                    <a:pt x="1224254" y="1143508"/>
                  </a:lnTo>
                  <a:lnTo>
                    <a:pt x="1224381" y="1143647"/>
                  </a:lnTo>
                  <a:lnTo>
                    <a:pt x="1224521" y="1143762"/>
                  </a:lnTo>
                  <a:lnTo>
                    <a:pt x="1224800" y="1143977"/>
                  </a:lnTo>
                  <a:lnTo>
                    <a:pt x="1224965" y="1144104"/>
                  </a:lnTo>
                  <a:lnTo>
                    <a:pt x="1225156" y="1144231"/>
                  </a:lnTo>
                  <a:lnTo>
                    <a:pt x="1225702" y="1144524"/>
                  </a:lnTo>
                  <a:lnTo>
                    <a:pt x="1226197" y="1144739"/>
                  </a:lnTo>
                  <a:lnTo>
                    <a:pt x="1226527" y="1144841"/>
                  </a:lnTo>
                  <a:lnTo>
                    <a:pt x="1226693" y="1144879"/>
                  </a:lnTo>
                  <a:lnTo>
                    <a:pt x="1226845" y="1144917"/>
                  </a:lnTo>
                  <a:lnTo>
                    <a:pt x="1227124" y="1144968"/>
                  </a:lnTo>
                  <a:lnTo>
                    <a:pt x="1227747" y="1145032"/>
                  </a:lnTo>
                  <a:lnTo>
                    <a:pt x="1228013" y="1145032"/>
                  </a:lnTo>
                  <a:lnTo>
                    <a:pt x="1228178" y="1145032"/>
                  </a:lnTo>
                  <a:lnTo>
                    <a:pt x="1261224" y="1145032"/>
                  </a:lnTo>
                  <a:lnTo>
                    <a:pt x="1261478" y="1145019"/>
                  </a:lnTo>
                  <a:lnTo>
                    <a:pt x="1261999" y="1144981"/>
                  </a:lnTo>
                  <a:lnTo>
                    <a:pt x="1262265" y="1144917"/>
                  </a:lnTo>
                  <a:lnTo>
                    <a:pt x="1262519" y="1144879"/>
                  </a:lnTo>
                  <a:lnTo>
                    <a:pt x="1266596" y="1139926"/>
                  </a:lnTo>
                  <a:lnTo>
                    <a:pt x="1266596" y="1139393"/>
                  </a:lnTo>
                  <a:lnTo>
                    <a:pt x="1263256" y="1134694"/>
                  </a:lnTo>
                  <a:lnTo>
                    <a:pt x="1263027" y="1134579"/>
                  </a:lnTo>
                  <a:lnTo>
                    <a:pt x="1262265" y="1134376"/>
                  </a:lnTo>
                  <a:lnTo>
                    <a:pt x="1261478" y="1134275"/>
                  </a:lnTo>
                  <a:lnTo>
                    <a:pt x="1261211" y="1134275"/>
                  </a:lnTo>
                  <a:lnTo>
                    <a:pt x="1239608" y="1134287"/>
                  </a:lnTo>
                  <a:lnTo>
                    <a:pt x="1260170" y="1110107"/>
                  </a:lnTo>
                  <a:lnTo>
                    <a:pt x="1260690" y="1109611"/>
                  </a:lnTo>
                  <a:lnTo>
                    <a:pt x="1262075" y="1108011"/>
                  </a:lnTo>
                  <a:lnTo>
                    <a:pt x="1266571" y="1096391"/>
                  </a:lnTo>
                  <a:lnTo>
                    <a:pt x="1266571" y="1095222"/>
                  </a:lnTo>
                  <a:lnTo>
                    <a:pt x="1266596" y="1095082"/>
                  </a:lnTo>
                  <a:lnTo>
                    <a:pt x="1266596" y="1094816"/>
                  </a:lnTo>
                  <a:lnTo>
                    <a:pt x="1266596" y="1094549"/>
                  </a:lnTo>
                  <a:lnTo>
                    <a:pt x="1266596" y="109381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5855627" y="2805061"/>
              <a:ext cx="1002030" cy="424815"/>
            </a:xfrm>
            <a:custGeom>
              <a:avLst/>
              <a:gdLst/>
              <a:ahLst/>
              <a:cxnLst/>
              <a:rect l="l" t="t" r="r" b="b"/>
              <a:pathLst>
                <a:path w="1002029" h="424814">
                  <a:moveTo>
                    <a:pt x="27940" y="4152"/>
                  </a:moveTo>
                  <a:lnTo>
                    <a:pt x="25552" y="0"/>
                  </a:lnTo>
                  <a:lnTo>
                    <a:pt x="1193" y="14084"/>
                  </a:lnTo>
                  <a:lnTo>
                    <a:pt x="901" y="14262"/>
                  </a:lnTo>
                  <a:lnTo>
                    <a:pt x="723" y="14414"/>
                  </a:lnTo>
                  <a:lnTo>
                    <a:pt x="558" y="14579"/>
                  </a:lnTo>
                  <a:lnTo>
                    <a:pt x="419" y="14770"/>
                  </a:lnTo>
                  <a:lnTo>
                    <a:pt x="304" y="14973"/>
                  </a:lnTo>
                  <a:lnTo>
                    <a:pt x="190" y="15189"/>
                  </a:lnTo>
                  <a:lnTo>
                    <a:pt x="127" y="15417"/>
                  </a:lnTo>
                  <a:lnTo>
                    <a:pt x="50" y="15646"/>
                  </a:lnTo>
                  <a:lnTo>
                    <a:pt x="0" y="15875"/>
                  </a:lnTo>
                  <a:lnTo>
                    <a:pt x="0" y="16344"/>
                  </a:lnTo>
                  <a:lnTo>
                    <a:pt x="38" y="16560"/>
                  </a:lnTo>
                  <a:lnTo>
                    <a:pt x="596" y="17716"/>
                  </a:lnTo>
                  <a:lnTo>
                    <a:pt x="838" y="17957"/>
                  </a:lnTo>
                  <a:lnTo>
                    <a:pt x="1016" y="18110"/>
                  </a:lnTo>
                  <a:lnTo>
                    <a:pt x="1219" y="18237"/>
                  </a:lnTo>
                  <a:lnTo>
                    <a:pt x="1435" y="18326"/>
                  </a:lnTo>
                  <a:lnTo>
                    <a:pt x="1651" y="18427"/>
                  </a:lnTo>
                  <a:lnTo>
                    <a:pt x="1879" y="18478"/>
                  </a:lnTo>
                  <a:lnTo>
                    <a:pt x="2349" y="18529"/>
                  </a:lnTo>
                  <a:lnTo>
                    <a:pt x="2590" y="18516"/>
                  </a:lnTo>
                  <a:lnTo>
                    <a:pt x="2819" y="18491"/>
                  </a:lnTo>
                  <a:lnTo>
                    <a:pt x="3048" y="18453"/>
                  </a:lnTo>
                  <a:lnTo>
                    <a:pt x="3492" y="18275"/>
                  </a:lnTo>
                  <a:lnTo>
                    <a:pt x="27940" y="4152"/>
                  </a:lnTo>
                  <a:close/>
                </a:path>
                <a:path w="1002029" h="424814">
                  <a:moveTo>
                    <a:pt x="41287" y="24688"/>
                  </a:moveTo>
                  <a:lnTo>
                    <a:pt x="40322" y="20840"/>
                  </a:lnTo>
                  <a:lnTo>
                    <a:pt x="40233" y="20637"/>
                  </a:lnTo>
                  <a:lnTo>
                    <a:pt x="40144" y="20510"/>
                  </a:lnTo>
                  <a:lnTo>
                    <a:pt x="36766" y="14655"/>
                  </a:lnTo>
                  <a:lnTo>
                    <a:pt x="36652" y="14439"/>
                  </a:lnTo>
                  <a:lnTo>
                    <a:pt x="36525" y="14262"/>
                  </a:lnTo>
                  <a:lnTo>
                    <a:pt x="36487" y="24904"/>
                  </a:lnTo>
                  <a:lnTo>
                    <a:pt x="36360" y="25501"/>
                  </a:lnTo>
                  <a:lnTo>
                    <a:pt x="33362" y="27647"/>
                  </a:lnTo>
                  <a:lnTo>
                    <a:pt x="32766" y="27584"/>
                  </a:lnTo>
                  <a:lnTo>
                    <a:pt x="31915" y="27266"/>
                  </a:lnTo>
                  <a:lnTo>
                    <a:pt x="31661" y="27101"/>
                  </a:lnTo>
                  <a:lnTo>
                    <a:pt x="31191" y="26720"/>
                  </a:lnTo>
                  <a:lnTo>
                    <a:pt x="30810" y="26200"/>
                  </a:lnTo>
                  <a:lnTo>
                    <a:pt x="30556" y="25806"/>
                  </a:lnTo>
                  <a:lnTo>
                    <a:pt x="28397" y="22098"/>
                  </a:lnTo>
                  <a:lnTo>
                    <a:pt x="33756" y="18999"/>
                  </a:lnTo>
                  <a:lnTo>
                    <a:pt x="35991" y="22898"/>
                  </a:lnTo>
                  <a:lnTo>
                    <a:pt x="36080" y="23025"/>
                  </a:lnTo>
                  <a:lnTo>
                    <a:pt x="36296" y="23418"/>
                  </a:lnTo>
                  <a:lnTo>
                    <a:pt x="36461" y="24003"/>
                  </a:lnTo>
                  <a:lnTo>
                    <a:pt x="36487" y="24904"/>
                  </a:lnTo>
                  <a:lnTo>
                    <a:pt x="36487" y="14224"/>
                  </a:lnTo>
                  <a:lnTo>
                    <a:pt x="36372" y="14071"/>
                  </a:lnTo>
                  <a:lnTo>
                    <a:pt x="36182" y="13906"/>
                  </a:lnTo>
                  <a:lnTo>
                    <a:pt x="36004" y="13766"/>
                  </a:lnTo>
                  <a:lnTo>
                    <a:pt x="35814" y="13639"/>
                  </a:lnTo>
                  <a:lnTo>
                    <a:pt x="35661" y="13589"/>
                  </a:lnTo>
                  <a:lnTo>
                    <a:pt x="35483" y="13512"/>
                  </a:lnTo>
                  <a:lnTo>
                    <a:pt x="35356" y="13449"/>
                  </a:lnTo>
                  <a:lnTo>
                    <a:pt x="35140" y="13398"/>
                  </a:lnTo>
                  <a:lnTo>
                    <a:pt x="34912" y="13347"/>
                  </a:lnTo>
                  <a:lnTo>
                    <a:pt x="34671" y="13322"/>
                  </a:lnTo>
                  <a:lnTo>
                    <a:pt x="34429" y="13335"/>
                  </a:lnTo>
                  <a:lnTo>
                    <a:pt x="34201" y="13373"/>
                  </a:lnTo>
                  <a:lnTo>
                    <a:pt x="33972" y="13423"/>
                  </a:lnTo>
                  <a:lnTo>
                    <a:pt x="33756" y="13500"/>
                  </a:lnTo>
                  <a:lnTo>
                    <a:pt x="33540" y="13601"/>
                  </a:lnTo>
                  <a:lnTo>
                    <a:pt x="33337" y="13716"/>
                  </a:lnTo>
                  <a:lnTo>
                    <a:pt x="24269" y="18973"/>
                  </a:lnTo>
                  <a:lnTo>
                    <a:pt x="24053" y="19075"/>
                  </a:lnTo>
                  <a:lnTo>
                    <a:pt x="23863" y="19177"/>
                  </a:lnTo>
                  <a:lnTo>
                    <a:pt x="23685" y="19316"/>
                  </a:lnTo>
                  <a:lnTo>
                    <a:pt x="21564" y="20535"/>
                  </a:lnTo>
                  <a:lnTo>
                    <a:pt x="21348" y="20637"/>
                  </a:lnTo>
                  <a:lnTo>
                    <a:pt x="20955" y="20878"/>
                  </a:lnTo>
                  <a:lnTo>
                    <a:pt x="17716" y="26708"/>
                  </a:lnTo>
                  <a:lnTo>
                    <a:pt x="17729" y="27406"/>
                  </a:lnTo>
                  <a:lnTo>
                    <a:pt x="18669" y="30378"/>
                  </a:lnTo>
                  <a:lnTo>
                    <a:pt x="18757" y="30543"/>
                  </a:lnTo>
                  <a:lnTo>
                    <a:pt x="21793" y="35788"/>
                  </a:lnTo>
                  <a:lnTo>
                    <a:pt x="21983" y="36080"/>
                  </a:lnTo>
                  <a:lnTo>
                    <a:pt x="22313" y="36423"/>
                  </a:lnTo>
                  <a:lnTo>
                    <a:pt x="22491" y="36563"/>
                  </a:lnTo>
                  <a:lnTo>
                    <a:pt x="22707" y="36677"/>
                  </a:lnTo>
                  <a:lnTo>
                    <a:pt x="22923" y="36779"/>
                  </a:lnTo>
                  <a:lnTo>
                    <a:pt x="23368" y="36931"/>
                  </a:lnTo>
                  <a:lnTo>
                    <a:pt x="23596" y="36982"/>
                  </a:lnTo>
                  <a:lnTo>
                    <a:pt x="24066" y="36982"/>
                  </a:lnTo>
                  <a:lnTo>
                    <a:pt x="24295" y="36944"/>
                  </a:lnTo>
                  <a:lnTo>
                    <a:pt x="24752" y="36817"/>
                  </a:lnTo>
                  <a:lnTo>
                    <a:pt x="24955" y="36703"/>
                  </a:lnTo>
                  <a:lnTo>
                    <a:pt x="25755" y="36042"/>
                  </a:lnTo>
                  <a:lnTo>
                    <a:pt x="25958" y="35750"/>
                  </a:lnTo>
                  <a:lnTo>
                    <a:pt x="26060" y="35547"/>
                  </a:lnTo>
                  <a:lnTo>
                    <a:pt x="26187" y="35204"/>
                  </a:lnTo>
                  <a:lnTo>
                    <a:pt x="26238" y="34874"/>
                  </a:lnTo>
                  <a:lnTo>
                    <a:pt x="26250" y="34747"/>
                  </a:lnTo>
                  <a:lnTo>
                    <a:pt x="26250" y="34391"/>
                  </a:lnTo>
                  <a:lnTo>
                    <a:pt x="26174" y="33934"/>
                  </a:lnTo>
                  <a:lnTo>
                    <a:pt x="26098" y="33705"/>
                  </a:lnTo>
                  <a:lnTo>
                    <a:pt x="25996" y="33489"/>
                  </a:lnTo>
                  <a:lnTo>
                    <a:pt x="22872" y="28092"/>
                  </a:lnTo>
                  <a:lnTo>
                    <a:pt x="22745" y="27901"/>
                  </a:lnTo>
                  <a:lnTo>
                    <a:pt x="22580" y="27470"/>
                  </a:lnTo>
                  <a:lnTo>
                    <a:pt x="22504" y="27127"/>
                  </a:lnTo>
                  <a:lnTo>
                    <a:pt x="22491" y="26797"/>
                  </a:lnTo>
                  <a:lnTo>
                    <a:pt x="22504" y="26568"/>
                  </a:lnTo>
                  <a:lnTo>
                    <a:pt x="22542" y="26339"/>
                  </a:lnTo>
                  <a:lnTo>
                    <a:pt x="22669" y="25920"/>
                  </a:lnTo>
                  <a:lnTo>
                    <a:pt x="22898" y="25527"/>
                  </a:lnTo>
                  <a:lnTo>
                    <a:pt x="23037" y="25349"/>
                  </a:lnTo>
                  <a:lnTo>
                    <a:pt x="24269" y="24485"/>
                  </a:lnTo>
                  <a:lnTo>
                    <a:pt x="26517" y="28371"/>
                  </a:lnTo>
                  <a:lnTo>
                    <a:pt x="26606" y="28498"/>
                  </a:lnTo>
                  <a:lnTo>
                    <a:pt x="26797" y="28829"/>
                  </a:lnTo>
                  <a:lnTo>
                    <a:pt x="27266" y="29451"/>
                  </a:lnTo>
                  <a:lnTo>
                    <a:pt x="33286" y="32423"/>
                  </a:lnTo>
                  <a:lnTo>
                    <a:pt x="34061" y="32397"/>
                  </a:lnTo>
                  <a:lnTo>
                    <a:pt x="41236" y="25463"/>
                  </a:lnTo>
                  <a:lnTo>
                    <a:pt x="41287" y="24688"/>
                  </a:lnTo>
                  <a:close/>
                </a:path>
                <a:path w="1002029" h="424814">
                  <a:moveTo>
                    <a:pt x="50634" y="39992"/>
                  </a:moveTo>
                  <a:lnTo>
                    <a:pt x="50571" y="39636"/>
                  </a:lnTo>
                  <a:lnTo>
                    <a:pt x="50533" y="39293"/>
                  </a:lnTo>
                  <a:lnTo>
                    <a:pt x="50380" y="38608"/>
                  </a:lnTo>
                  <a:lnTo>
                    <a:pt x="50139" y="37960"/>
                  </a:lnTo>
                  <a:lnTo>
                    <a:pt x="49860" y="37338"/>
                  </a:lnTo>
                  <a:lnTo>
                    <a:pt x="49758" y="37122"/>
                  </a:lnTo>
                  <a:lnTo>
                    <a:pt x="49618" y="36944"/>
                  </a:lnTo>
                  <a:lnTo>
                    <a:pt x="49491" y="36728"/>
                  </a:lnTo>
                  <a:lnTo>
                    <a:pt x="48895" y="35674"/>
                  </a:lnTo>
                  <a:lnTo>
                    <a:pt x="48704" y="35369"/>
                  </a:lnTo>
                  <a:lnTo>
                    <a:pt x="48552" y="35191"/>
                  </a:lnTo>
                  <a:lnTo>
                    <a:pt x="48387" y="35039"/>
                  </a:lnTo>
                  <a:lnTo>
                    <a:pt x="48209" y="34899"/>
                  </a:lnTo>
                  <a:lnTo>
                    <a:pt x="47993" y="34785"/>
                  </a:lnTo>
                  <a:lnTo>
                    <a:pt x="47777" y="34658"/>
                  </a:lnTo>
                  <a:lnTo>
                    <a:pt x="47561" y="34582"/>
                  </a:lnTo>
                  <a:lnTo>
                    <a:pt x="47332" y="34518"/>
                  </a:lnTo>
                  <a:lnTo>
                    <a:pt x="47104" y="34480"/>
                  </a:lnTo>
                  <a:lnTo>
                    <a:pt x="46977" y="34467"/>
                  </a:lnTo>
                  <a:lnTo>
                    <a:pt x="46634" y="34467"/>
                  </a:lnTo>
                  <a:lnTo>
                    <a:pt x="46177" y="34569"/>
                  </a:lnTo>
                  <a:lnTo>
                    <a:pt x="45948" y="34632"/>
                  </a:lnTo>
                  <a:lnTo>
                    <a:pt x="44945" y="35394"/>
                  </a:lnTo>
                  <a:lnTo>
                    <a:pt x="44742" y="35699"/>
                  </a:lnTo>
                  <a:lnTo>
                    <a:pt x="44640" y="35902"/>
                  </a:lnTo>
                  <a:lnTo>
                    <a:pt x="44513" y="36245"/>
                  </a:lnTo>
                  <a:lnTo>
                    <a:pt x="44462" y="36588"/>
                  </a:lnTo>
                  <a:lnTo>
                    <a:pt x="44450" y="36715"/>
                  </a:lnTo>
                  <a:lnTo>
                    <a:pt x="44450" y="37058"/>
                  </a:lnTo>
                  <a:lnTo>
                    <a:pt x="44475" y="37185"/>
                  </a:lnTo>
                  <a:lnTo>
                    <a:pt x="44526" y="37515"/>
                  </a:lnTo>
                  <a:lnTo>
                    <a:pt x="44602" y="37744"/>
                  </a:lnTo>
                  <a:lnTo>
                    <a:pt x="44704" y="37960"/>
                  </a:lnTo>
                  <a:lnTo>
                    <a:pt x="45262" y="37769"/>
                  </a:lnTo>
                  <a:lnTo>
                    <a:pt x="44767" y="38061"/>
                  </a:lnTo>
                  <a:lnTo>
                    <a:pt x="45453" y="39281"/>
                  </a:lnTo>
                  <a:lnTo>
                    <a:pt x="45542" y="39420"/>
                  </a:lnTo>
                  <a:lnTo>
                    <a:pt x="45694" y="39725"/>
                  </a:lnTo>
                  <a:lnTo>
                    <a:pt x="45834" y="40170"/>
                  </a:lnTo>
                  <a:lnTo>
                    <a:pt x="45859" y="40373"/>
                  </a:lnTo>
                  <a:lnTo>
                    <a:pt x="45859" y="40830"/>
                  </a:lnTo>
                  <a:lnTo>
                    <a:pt x="44716" y="42557"/>
                  </a:lnTo>
                  <a:lnTo>
                    <a:pt x="44475" y="42697"/>
                  </a:lnTo>
                  <a:lnTo>
                    <a:pt x="34594" y="48399"/>
                  </a:lnTo>
                  <a:lnTo>
                    <a:pt x="32664" y="45046"/>
                  </a:lnTo>
                  <a:lnTo>
                    <a:pt x="32461" y="44742"/>
                  </a:lnTo>
                  <a:lnTo>
                    <a:pt x="32308" y="44577"/>
                  </a:lnTo>
                  <a:lnTo>
                    <a:pt x="32143" y="44411"/>
                  </a:lnTo>
                  <a:lnTo>
                    <a:pt x="31953" y="44272"/>
                  </a:lnTo>
                  <a:lnTo>
                    <a:pt x="31534" y="44043"/>
                  </a:lnTo>
                  <a:lnTo>
                    <a:pt x="31216" y="43929"/>
                  </a:lnTo>
                  <a:lnTo>
                    <a:pt x="30861" y="43865"/>
                  </a:lnTo>
                  <a:lnTo>
                    <a:pt x="30632" y="43840"/>
                  </a:lnTo>
                  <a:lnTo>
                    <a:pt x="30264" y="43865"/>
                  </a:lnTo>
                  <a:lnTo>
                    <a:pt x="29933" y="43942"/>
                  </a:lnTo>
                  <a:lnTo>
                    <a:pt x="29705" y="44005"/>
                  </a:lnTo>
                  <a:lnTo>
                    <a:pt x="29502" y="44119"/>
                  </a:lnTo>
                  <a:lnTo>
                    <a:pt x="29298" y="44221"/>
                  </a:lnTo>
                  <a:lnTo>
                    <a:pt x="29108" y="44361"/>
                  </a:lnTo>
                  <a:lnTo>
                    <a:pt x="28765" y="44691"/>
                  </a:lnTo>
                  <a:lnTo>
                    <a:pt x="28613" y="44881"/>
                  </a:lnTo>
                  <a:lnTo>
                    <a:pt x="28206" y="46101"/>
                  </a:lnTo>
                  <a:lnTo>
                    <a:pt x="28206" y="46443"/>
                  </a:lnTo>
                  <a:lnTo>
                    <a:pt x="28282" y="46901"/>
                  </a:lnTo>
                  <a:lnTo>
                    <a:pt x="28371" y="47129"/>
                  </a:lnTo>
                  <a:lnTo>
                    <a:pt x="28460" y="47332"/>
                  </a:lnTo>
                  <a:lnTo>
                    <a:pt x="30441" y="50787"/>
                  </a:lnTo>
                  <a:lnTo>
                    <a:pt x="24396" y="54279"/>
                  </a:lnTo>
                  <a:lnTo>
                    <a:pt x="24104" y="54470"/>
                  </a:lnTo>
                  <a:lnTo>
                    <a:pt x="23926" y="54622"/>
                  </a:lnTo>
                  <a:lnTo>
                    <a:pt x="23761" y="54800"/>
                  </a:lnTo>
                  <a:lnTo>
                    <a:pt x="23622" y="54991"/>
                  </a:lnTo>
                  <a:lnTo>
                    <a:pt x="23456" y="55295"/>
                  </a:lnTo>
                  <a:lnTo>
                    <a:pt x="23329" y="55626"/>
                  </a:lnTo>
                  <a:lnTo>
                    <a:pt x="23253" y="55854"/>
                  </a:lnTo>
                  <a:lnTo>
                    <a:pt x="23215" y="56083"/>
                  </a:lnTo>
                  <a:lnTo>
                    <a:pt x="23202" y="56210"/>
                  </a:lnTo>
                  <a:lnTo>
                    <a:pt x="23202" y="56553"/>
                  </a:lnTo>
                  <a:lnTo>
                    <a:pt x="23241" y="56769"/>
                  </a:lnTo>
                  <a:lnTo>
                    <a:pt x="23799" y="57924"/>
                  </a:lnTo>
                  <a:lnTo>
                    <a:pt x="25311" y="58724"/>
                  </a:lnTo>
                  <a:lnTo>
                    <a:pt x="25438" y="58724"/>
                  </a:lnTo>
                  <a:lnTo>
                    <a:pt x="25793" y="58724"/>
                  </a:lnTo>
                  <a:lnTo>
                    <a:pt x="26022" y="58699"/>
                  </a:lnTo>
                  <a:lnTo>
                    <a:pt x="26250" y="58661"/>
                  </a:lnTo>
                  <a:lnTo>
                    <a:pt x="26695" y="58483"/>
                  </a:lnTo>
                  <a:lnTo>
                    <a:pt x="32829" y="54940"/>
                  </a:lnTo>
                  <a:lnTo>
                    <a:pt x="33197" y="55562"/>
                  </a:lnTo>
                  <a:lnTo>
                    <a:pt x="33401" y="55854"/>
                  </a:lnTo>
                  <a:lnTo>
                    <a:pt x="33566" y="56019"/>
                  </a:lnTo>
                  <a:lnTo>
                    <a:pt x="33718" y="56197"/>
                  </a:lnTo>
                  <a:lnTo>
                    <a:pt x="33909" y="56337"/>
                  </a:lnTo>
                  <a:lnTo>
                    <a:pt x="34328" y="56553"/>
                  </a:lnTo>
                  <a:lnTo>
                    <a:pt x="34785" y="56705"/>
                  </a:lnTo>
                  <a:lnTo>
                    <a:pt x="35001" y="56743"/>
                  </a:lnTo>
                  <a:lnTo>
                    <a:pt x="35128" y="56756"/>
                  </a:lnTo>
                  <a:lnTo>
                    <a:pt x="35483" y="56756"/>
                  </a:lnTo>
                  <a:lnTo>
                    <a:pt x="35712" y="56730"/>
                  </a:lnTo>
                  <a:lnTo>
                    <a:pt x="35928" y="56654"/>
                  </a:lnTo>
                  <a:lnTo>
                    <a:pt x="36055" y="56629"/>
                  </a:lnTo>
                  <a:lnTo>
                    <a:pt x="36576" y="56375"/>
                  </a:lnTo>
                  <a:lnTo>
                    <a:pt x="36766" y="56248"/>
                  </a:lnTo>
                  <a:lnTo>
                    <a:pt x="36944" y="56083"/>
                  </a:lnTo>
                  <a:lnTo>
                    <a:pt x="37668" y="54521"/>
                  </a:lnTo>
                  <a:lnTo>
                    <a:pt x="37668" y="54165"/>
                  </a:lnTo>
                  <a:lnTo>
                    <a:pt x="37630" y="53936"/>
                  </a:lnTo>
                  <a:lnTo>
                    <a:pt x="37579" y="53708"/>
                  </a:lnTo>
                  <a:lnTo>
                    <a:pt x="37503" y="53479"/>
                  </a:lnTo>
                  <a:lnTo>
                    <a:pt x="37414" y="53276"/>
                  </a:lnTo>
                  <a:lnTo>
                    <a:pt x="36982" y="52552"/>
                  </a:lnTo>
                  <a:lnTo>
                    <a:pt x="47002" y="46761"/>
                  </a:lnTo>
                  <a:lnTo>
                    <a:pt x="47409" y="46532"/>
                  </a:lnTo>
                  <a:lnTo>
                    <a:pt x="50634" y="41033"/>
                  </a:lnTo>
                  <a:lnTo>
                    <a:pt x="50634" y="39992"/>
                  </a:lnTo>
                  <a:close/>
                </a:path>
                <a:path w="1002029" h="424814">
                  <a:moveTo>
                    <a:pt x="63995" y="64033"/>
                  </a:moveTo>
                  <a:lnTo>
                    <a:pt x="63093" y="60286"/>
                  </a:lnTo>
                  <a:lnTo>
                    <a:pt x="63004" y="60071"/>
                  </a:lnTo>
                  <a:lnTo>
                    <a:pt x="59448" y="53949"/>
                  </a:lnTo>
                  <a:lnTo>
                    <a:pt x="59359" y="53771"/>
                  </a:lnTo>
                  <a:lnTo>
                    <a:pt x="59232" y="53594"/>
                  </a:lnTo>
                  <a:lnTo>
                    <a:pt x="59194" y="64262"/>
                  </a:lnTo>
                  <a:lnTo>
                    <a:pt x="59143" y="64554"/>
                  </a:lnTo>
                  <a:lnTo>
                    <a:pt x="56375" y="66979"/>
                  </a:lnTo>
                  <a:lnTo>
                    <a:pt x="56070" y="66979"/>
                  </a:lnTo>
                  <a:lnTo>
                    <a:pt x="53517" y="65544"/>
                  </a:lnTo>
                  <a:lnTo>
                    <a:pt x="53263" y="65138"/>
                  </a:lnTo>
                  <a:lnTo>
                    <a:pt x="51117" y="61429"/>
                  </a:lnTo>
                  <a:lnTo>
                    <a:pt x="56476" y="58343"/>
                  </a:lnTo>
                  <a:lnTo>
                    <a:pt x="58712" y="62230"/>
                  </a:lnTo>
                  <a:lnTo>
                    <a:pt x="58801" y="62357"/>
                  </a:lnTo>
                  <a:lnTo>
                    <a:pt x="59004" y="62763"/>
                  </a:lnTo>
                  <a:lnTo>
                    <a:pt x="59169" y="63360"/>
                  </a:lnTo>
                  <a:lnTo>
                    <a:pt x="59194" y="64262"/>
                  </a:lnTo>
                  <a:lnTo>
                    <a:pt x="59194" y="53543"/>
                  </a:lnTo>
                  <a:lnTo>
                    <a:pt x="59080" y="53416"/>
                  </a:lnTo>
                  <a:lnTo>
                    <a:pt x="58902" y="53238"/>
                  </a:lnTo>
                  <a:lnTo>
                    <a:pt x="58724" y="53098"/>
                  </a:lnTo>
                  <a:lnTo>
                    <a:pt x="58521" y="52984"/>
                  </a:lnTo>
                  <a:lnTo>
                    <a:pt x="57886" y="52743"/>
                  </a:lnTo>
                  <a:lnTo>
                    <a:pt x="57632" y="52692"/>
                  </a:lnTo>
                  <a:lnTo>
                    <a:pt x="57150" y="52679"/>
                  </a:lnTo>
                  <a:lnTo>
                    <a:pt x="56857" y="52743"/>
                  </a:lnTo>
                  <a:lnTo>
                    <a:pt x="56692" y="52768"/>
                  </a:lnTo>
                  <a:lnTo>
                    <a:pt x="56476" y="52844"/>
                  </a:lnTo>
                  <a:lnTo>
                    <a:pt x="56248" y="52933"/>
                  </a:lnTo>
                  <a:lnTo>
                    <a:pt x="46774" y="58420"/>
                  </a:lnTo>
                  <a:lnTo>
                    <a:pt x="46583" y="58521"/>
                  </a:lnTo>
                  <a:lnTo>
                    <a:pt x="44272" y="59867"/>
                  </a:lnTo>
                  <a:lnTo>
                    <a:pt x="44056" y="59969"/>
                  </a:lnTo>
                  <a:lnTo>
                    <a:pt x="43878" y="60096"/>
                  </a:lnTo>
                  <a:lnTo>
                    <a:pt x="40436" y="66751"/>
                  </a:lnTo>
                  <a:lnTo>
                    <a:pt x="40538" y="67449"/>
                  </a:lnTo>
                  <a:lnTo>
                    <a:pt x="41376" y="69710"/>
                  </a:lnTo>
                  <a:lnTo>
                    <a:pt x="44500" y="75120"/>
                  </a:lnTo>
                  <a:lnTo>
                    <a:pt x="44691" y="75425"/>
                  </a:lnTo>
                  <a:lnTo>
                    <a:pt x="44843" y="75590"/>
                  </a:lnTo>
                  <a:lnTo>
                    <a:pt x="46532" y="76339"/>
                  </a:lnTo>
                  <a:lnTo>
                    <a:pt x="46774" y="76327"/>
                  </a:lnTo>
                  <a:lnTo>
                    <a:pt x="46990" y="76288"/>
                  </a:lnTo>
                  <a:lnTo>
                    <a:pt x="47231" y="76238"/>
                  </a:lnTo>
                  <a:lnTo>
                    <a:pt x="47459" y="76149"/>
                  </a:lnTo>
                  <a:lnTo>
                    <a:pt x="48945" y="74206"/>
                  </a:lnTo>
                  <a:lnTo>
                    <a:pt x="48945" y="74079"/>
                  </a:lnTo>
                  <a:lnTo>
                    <a:pt x="48641" y="72732"/>
                  </a:lnTo>
                  <a:lnTo>
                    <a:pt x="46012" y="74244"/>
                  </a:lnTo>
                  <a:lnTo>
                    <a:pt x="48641" y="72720"/>
                  </a:lnTo>
                  <a:lnTo>
                    <a:pt x="45605" y="67487"/>
                  </a:lnTo>
                  <a:lnTo>
                    <a:pt x="45516" y="67348"/>
                  </a:lnTo>
                  <a:lnTo>
                    <a:pt x="45440" y="67221"/>
                  </a:lnTo>
                  <a:lnTo>
                    <a:pt x="45237" y="66586"/>
                  </a:lnTo>
                  <a:lnTo>
                    <a:pt x="45212" y="66382"/>
                  </a:lnTo>
                  <a:lnTo>
                    <a:pt x="45212" y="65900"/>
                  </a:lnTo>
                  <a:lnTo>
                    <a:pt x="46253" y="64262"/>
                  </a:lnTo>
                  <a:lnTo>
                    <a:pt x="46990" y="63817"/>
                  </a:lnTo>
                  <a:lnTo>
                    <a:pt x="49237" y="67703"/>
                  </a:lnTo>
                  <a:lnTo>
                    <a:pt x="49314" y="67830"/>
                  </a:lnTo>
                  <a:lnTo>
                    <a:pt x="49504" y="68173"/>
                  </a:lnTo>
                  <a:lnTo>
                    <a:pt x="50469" y="69380"/>
                  </a:lnTo>
                  <a:lnTo>
                    <a:pt x="56007" y="71767"/>
                  </a:lnTo>
                  <a:lnTo>
                    <a:pt x="56769" y="71742"/>
                  </a:lnTo>
                  <a:lnTo>
                    <a:pt x="63957" y="64808"/>
                  </a:lnTo>
                  <a:lnTo>
                    <a:pt x="63995" y="64033"/>
                  </a:lnTo>
                  <a:close/>
                </a:path>
                <a:path w="1002029" h="424814">
                  <a:moveTo>
                    <a:pt x="81000" y="91922"/>
                  </a:moveTo>
                  <a:lnTo>
                    <a:pt x="80987" y="91668"/>
                  </a:lnTo>
                  <a:lnTo>
                    <a:pt x="80949" y="91452"/>
                  </a:lnTo>
                  <a:lnTo>
                    <a:pt x="80911" y="91224"/>
                  </a:lnTo>
                  <a:lnTo>
                    <a:pt x="80835" y="90995"/>
                  </a:lnTo>
                  <a:lnTo>
                    <a:pt x="80733" y="90779"/>
                  </a:lnTo>
                  <a:lnTo>
                    <a:pt x="80619" y="90601"/>
                  </a:lnTo>
                  <a:lnTo>
                    <a:pt x="76835" y="84048"/>
                  </a:lnTo>
                  <a:lnTo>
                    <a:pt x="76758" y="83908"/>
                  </a:lnTo>
                  <a:lnTo>
                    <a:pt x="76568" y="83616"/>
                  </a:lnTo>
                  <a:lnTo>
                    <a:pt x="76504" y="83489"/>
                  </a:lnTo>
                  <a:lnTo>
                    <a:pt x="75920" y="82664"/>
                  </a:lnTo>
                  <a:lnTo>
                    <a:pt x="75323" y="81991"/>
                  </a:lnTo>
                  <a:lnTo>
                    <a:pt x="75323" y="90982"/>
                  </a:lnTo>
                  <a:lnTo>
                    <a:pt x="55092" y="102679"/>
                  </a:lnTo>
                  <a:lnTo>
                    <a:pt x="52539" y="98285"/>
                  </a:lnTo>
                  <a:lnTo>
                    <a:pt x="52451" y="98082"/>
                  </a:lnTo>
                  <a:lnTo>
                    <a:pt x="52044" y="97256"/>
                  </a:lnTo>
                  <a:lnTo>
                    <a:pt x="51866" y="96748"/>
                  </a:lnTo>
                  <a:lnTo>
                    <a:pt x="51739" y="96240"/>
                  </a:lnTo>
                  <a:lnTo>
                    <a:pt x="51676" y="95719"/>
                  </a:lnTo>
                  <a:lnTo>
                    <a:pt x="51663" y="95173"/>
                  </a:lnTo>
                  <a:lnTo>
                    <a:pt x="51689" y="94653"/>
                  </a:lnTo>
                  <a:lnTo>
                    <a:pt x="54190" y="90678"/>
                  </a:lnTo>
                  <a:lnTo>
                    <a:pt x="54356" y="90576"/>
                  </a:lnTo>
                  <a:lnTo>
                    <a:pt x="65100" y="84378"/>
                  </a:lnTo>
                  <a:lnTo>
                    <a:pt x="65290" y="84277"/>
                  </a:lnTo>
                  <a:lnTo>
                    <a:pt x="65443" y="84175"/>
                  </a:lnTo>
                  <a:lnTo>
                    <a:pt x="65925" y="83959"/>
                  </a:lnTo>
                  <a:lnTo>
                    <a:pt x="66433" y="83781"/>
                  </a:lnTo>
                  <a:lnTo>
                    <a:pt x="66941" y="83667"/>
                  </a:lnTo>
                  <a:lnTo>
                    <a:pt x="67462" y="83591"/>
                  </a:lnTo>
                  <a:lnTo>
                    <a:pt x="68008" y="83578"/>
                  </a:lnTo>
                  <a:lnTo>
                    <a:pt x="68541" y="83604"/>
                  </a:lnTo>
                  <a:lnTo>
                    <a:pt x="72491" y="86055"/>
                  </a:lnTo>
                  <a:lnTo>
                    <a:pt x="72555" y="86207"/>
                  </a:lnTo>
                  <a:lnTo>
                    <a:pt x="75323" y="90982"/>
                  </a:lnTo>
                  <a:lnTo>
                    <a:pt x="75323" y="81991"/>
                  </a:lnTo>
                  <a:lnTo>
                    <a:pt x="68084" y="78790"/>
                  </a:lnTo>
                  <a:lnTo>
                    <a:pt x="67081" y="78828"/>
                  </a:lnTo>
                  <a:lnTo>
                    <a:pt x="62814" y="80175"/>
                  </a:lnTo>
                  <a:lnTo>
                    <a:pt x="62598" y="80302"/>
                  </a:lnTo>
                  <a:lnTo>
                    <a:pt x="52120" y="86360"/>
                  </a:lnTo>
                  <a:lnTo>
                    <a:pt x="51993" y="86423"/>
                  </a:lnTo>
                  <a:lnTo>
                    <a:pt x="51549" y="86677"/>
                  </a:lnTo>
                  <a:lnTo>
                    <a:pt x="50749" y="87274"/>
                  </a:lnTo>
                  <a:lnTo>
                    <a:pt x="46875" y="95097"/>
                  </a:lnTo>
                  <a:lnTo>
                    <a:pt x="46913" y="96113"/>
                  </a:lnTo>
                  <a:lnTo>
                    <a:pt x="48107" y="100126"/>
                  </a:lnTo>
                  <a:lnTo>
                    <a:pt x="48183" y="100279"/>
                  </a:lnTo>
                  <a:lnTo>
                    <a:pt x="52158" y="107137"/>
                  </a:lnTo>
                  <a:lnTo>
                    <a:pt x="52349" y="107442"/>
                  </a:lnTo>
                  <a:lnTo>
                    <a:pt x="52514" y="107607"/>
                  </a:lnTo>
                  <a:lnTo>
                    <a:pt x="52857" y="107911"/>
                  </a:lnTo>
                  <a:lnTo>
                    <a:pt x="53022" y="108000"/>
                  </a:lnTo>
                  <a:lnTo>
                    <a:pt x="53276" y="108140"/>
                  </a:lnTo>
                  <a:lnTo>
                    <a:pt x="53619" y="108267"/>
                  </a:lnTo>
                  <a:lnTo>
                    <a:pt x="53759" y="108292"/>
                  </a:lnTo>
                  <a:lnTo>
                    <a:pt x="53949" y="108318"/>
                  </a:lnTo>
                  <a:lnTo>
                    <a:pt x="54190" y="108343"/>
                  </a:lnTo>
                  <a:lnTo>
                    <a:pt x="54432" y="108331"/>
                  </a:lnTo>
                  <a:lnTo>
                    <a:pt x="54749" y="108280"/>
                  </a:lnTo>
                  <a:lnTo>
                    <a:pt x="54889" y="108254"/>
                  </a:lnTo>
                  <a:lnTo>
                    <a:pt x="55118" y="108165"/>
                  </a:lnTo>
                  <a:lnTo>
                    <a:pt x="55333" y="108077"/>
                  </a:lnTo>
                  <a:lnTo>
                    <a:pt x="55524" y="107962"/>
                  </a:lnTo>
                  <a:lnTo>
                    <a:pt x="55702" y="107835"/>
                  </a:lnTo>
                  <a:lnTo>
                    <a:pt x="79692" y="93992"/>
                  </a:lnTo>
                  <a:lnTo>
                    <a:pt x="79883" y="93891"/>
                  </a:lnTo>
                  <a:lnTo>
                    <a:pt x="80086" y="93751"/>
                  </a:lnTo>
                  <a:lnTo>
                    <a:pt x="80264" y="93599"/>
                  </a:lnTo>
                  <a:lnTo>
                    <a:pt x="80505" y="93332"/>
                  </a:lnTo>
                  <a:lnTo>
                    <a:pt x="80632" y="93116"/>
                  </a:lnTo>
                  <a:lnTo>
                    <a:pt x="80746" y="92913"/>
                  </a:lnTo>
                  <a:lnTo>
                    <a:pt x="80886" y="92595"/>
                  </a:lnTo>
                  <a:lnTo>
                    <a:pt x="80937" y="92379"/>
                  </a:lnTo>
                  <a:lnTo>
                    <a:pt x="80975" y="92151"/>
                  </a:lnTo>
                  <a:lnTo>
                    <a:pt x="81000" y="91922"/>
                  </a:lnTo>
                  <a:close/>
                </a:path>
                <a:path w="1002029" h="424814">
                  <a:moveTo>
                    <a:pt x="1001598" y="420509"/>
                  </a:moveTo>
                  <a:lnTo>
                    <a:pt x="1001560" y="420154"/>
                  </a:lnTo>
                  <a:lnTo>
                    <a:pt x="1001395" y="419468"/>
                  </a:lnTo>
                  <a:lnTo>
                    <a:pt x="1001090" y="418833"/>
                  </a:lnTo>
                  <a:lnTo>
                    <a:pt x="1000988" y="418693"/>
                  </a:lnTo>
                  <a:lnTo>
                    <a:pt x="1000899" y="418541"/>
                  </a:lnTo>
                  <a:lnTo>
                    <a:pt x="998181" y="417093"/>
                  </a:lnTo>
                  <a:lnTo>
                    <a:pt x="998004" y="417093"/>
                  </a:lnTo>
                  <a:lnTo>
                    <a:pt x="991362" y="417106"/>
                  </a:lnTo>
                  <a:lnTo>
                    <a:pt x="988390" y="418693"/>
                  </a:lnTo>
                  <a:lnTo>
                    <a:pt x="988275" y="418846"/>
                  </a:lnTo>
                  <a:lnTo>
                    <a:pt x="988123" y="419138"/>
                  </a:lnTo>
                  <a:lnTo>
                    <a:pt x="987983" y="419468"/>
                  </a:lnTo>
                  <a:lnTo>
                    <a:pt x="987806" y="420141"/>
                  </a:lnTo>
                  <a:lnTo>
                    <a:pt x="987767" y="420509"/>
                  </a:lnTo>
                  <a:lnTo>
                    <a:pt x="987767" y="420852"/>
                  </a:lnTo>
                  <a:lnTo>
                    <a:pt x="988390" y="422668"/>
                  </a:lnTo>
                  <a:lnTo>
                    <a:pt x="988479" y="422821"/>
                  </a:lnTo>
                  <a:lnTo>
                    <a:pt x="991184" y="424268"/>
                  </a:lnTo>
                  <a:lnTo>
                    <a:pt x="991362" y="424268"/>
                  </a:lnTo>
                  <a:lnTo>
                    <a:pt x="998004" y="424268"/>
                  </a:lnTo>
                  <a:lnTo>
                    <a:pt x="998537" y="424243"/>
                  </a:lnTo>
                  <a:lnTo>
                    <a:pt x="998715" y="424205"/>
                  </a:lnTo>
                  <a:lnTo>
                    <a:pt x="1001598" y="420852"/>
                  </a:lnTo>
                  <a:lnTo>
                    <a:pt x="1001598" y="42050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5826900" y="2651683"/>
              <a:ext cx="62230" cy="172085"/>
            </a:xfrm>
            <a:custGeom>
              <a:avLst/>
              <a:gdLst/>
              <a:ahLst/>
              <a:cxnLst/>
              <a:rect l="l" t="t" r="r" b="b"/>
              <a:pathLst>
                <a:path w="62229" h="172085">
                  <a:moveTo>
                    <a:pt x="12915" y="120789"/>
                  </a:moveTo>
                  <a:lnTo>
                    <a:pt x="11963" y="116103"/>
                  </a:lnTo>
                  <a:lnTo>
                    <a:pt x="11620" y="116192"/>
                  </a:lnTo>
                  <a:lnTo>
                    <a:pt x="11417" y="116281"/>
                  </a:lnTo>
                  <a:lnTo>
                    <a:pt x="10045" y="118338"/>
                  </a:lnTo>
                  <a:lnTo>
                    <a:pt x="10045" y="118579"/>
                  </a:lnTo>
                  <a:lnTo>
                    <a:pt x="10693" y="120053"/>
                  </a:lnTo>
                  <a:lnTo>
                    <a:pt x="11125" y="120446"/>
                  </a:lnTo>
                  <a:lnTo>
                    <a:pt x="11417" y="120611"/>
                  </a:lnTo>
                  <a:lnTo>
                    <a:pt x="11645" y="120700"/>
                  </a:lnTo>
                  <a:lnTo>
                    <a:pt x="11874" y="120764"/>
                  </a:lnTo>
                  <a:lnTo>
                    <a:pt x="12115" y="120815"/>
                  </a:lnTo>
                  <a:lnTo>
                    <a:pt x="12331" y="120827"/>
                  </a:lnTo>
                  <a:lnTo>
                    <a:pt x="12801" y="120815"/>
                  </a:lnTo>
                  <a:close/>
                </a:path>
                <a:path w="62229" h="172085">
                  <a:moveTo>
                    <a:pt x="20485" y="143878"/>
                  </a:moveTo>
                  <a:lnTo>
                    <a:pt x="20472" y="143637"/>
                  </a:lnTo>
                  <a:lnTo>
                    <a:pt x="20421" y="143408"/>
                  </a:lnTo>
                  <a:lnTo>
                    <a:pt x="20396" y="143179"/>
                  </a:lnTo>
                  <a:lnTo>
                    <a:pt x="20320" y="142963"/>
                  </a:lnTo>
                  <a:lnTo>
                    <a:pt x="20256" y="142836"/>
                  </a:lnTo>
                  <a:lnTo>
                    <a:pt x="20154" y="142646"/>
                  </a:lnTo>
                  <a:lnTo>
                    <a:pt x="19380" y="141287"/>
                  </a:lnTo>
                  <a:lnTo>
                    <a:pt x="19189" y="140995"/>
                  </a:lnTo>
                  <a:lnTo>
                    <a:pt x="19037" y="140817"/>
                  </a:lnTo>
                  <a:lnTo>
                    <a:pt x="18859" y="140652"/>
                  </a:lnTo>
                  <a:lnTo>
                    <a:pt x="18669" y="140512"/>
                  </a:lnTo>
                  <a:lnTo>
                    <a:pt x="18249" y="140284"/>
                  </a:lnTo>
                  <a:lnTo>
                    <a:pt x="18034" y="140195"/>
                  </a:lnTo>
                  <a:lnTo>
                    <a:pt x="17767" y="140144"/>
                  </a:lnTo>
                  <a:lnTo>
                    <a:pt x="17576" y="140106"/>
                  </a:lnTo>
                  <a:lnTo>
                    <a:pt x="17449" y="140093"/>
                  </a:lnTo>
                  <a:lnTo>
                    <a:pt x="16979" y="140106"/>
                  </a:lnTo>
                  <a:lnTo>
                    <a:pt x="16776" y="140157"/>
                  </a:lnTo>
                  <a:lnTo>
                    <a:pt x="16649" y="140169"/>
                  </a:lnTo>
                  <a:lnTo>
                    <a:pt x="16421" y="140246"/>
                  </a:lnTo>
                  <a:lnTo>
                    <a:pt x="16205" y="140347"/>
                  </a:lnTo>
                  <a:lnTo>
                    <a:pt x="16014" y="140462"/>
                  </a:lnTo>
                  <a:lnTo>
                    <a:pt x="14757" y="141185"/>
                  </a:lnTo>
                  <a:lnTo>
                    <a:pt x="14478" y="141376"/>
                  </a:lnTo>
                  <a:lnTo>
                    <a:pt x="14287" y="141541"/>
                  </a:lnTo>
                  <a:lnTo>
                    <a:pt x="14122" y="141706"/>
                  </a:lnTo>
                  <a:lnTo>
                    <a:pt x="13982" y="141897"/>
                  </a:lnTo>
                  <a:lnTo>
                    <a:pt x="13804" y="142201"/>
                  </a:lnTo>
                  <a:lnTo>
                    <a:pt x="13716" y="142417"/>
                  </a:lnTo>
                  <a:lnTo>
                    <a:pt x="13627" y="142684"/>
                  </a:lnTo>
                  <a:lnTo>
                    <a:pt x="13563" y="142989"/>
                  </a:lnTo>
                  <a:lnTo>
                    <a:pt x="13563" y="143116"/>
                  </a:lnTo>
                  <a:lnTo>
                    <a:pt x="13563" y="143471"/>
                  </a:lnTo>
                  <a:lnTo>
                    <a:pt x="13589" y="143687"/>
                  </a:lnTo>
                  <a:lnTo>
                    <a:pt x="13639" y="143916"/>
                  </a:lnTo>
                  <a:lnTo>
                    <a:pt x="13716" y="144132"/>
                  </a:lnTo>
                  <a:lnTo>
                    <a:pt x="13779" y="144284"/>
                  </a:lnTo>
                  <a:lnTo>
                    <a:pt x="13868" y="144462"/>
                  </a:lnTo>
                  <a:lnTo>
                    <a:pt x="13957" y="144614"/>
                  </a:lnTo>
                  <a:lnTo>
                    <a:pt x="14566" y="145643"/>
                  </a:lnTo>
                  <a:lnTo>
                    <a:pt x="14719" y="145923"/>
                  </a:lnTo>
                  <a:lnTo>
                    <a:pt x="14846" y="146113"/>
                  </a:lnTo>
                  <a:lnTo>
                    <a:pt x="14998" y="146278"/>
                  </a:lnTo>
                  <a:lnTo>
                    <a:pt x="15176" y="146443"/>
                  </a:lnTo>
                  <a:lnTo>
                    <a:pt x="15354" y="146596"/>
                  </a:lnTo>
                  <a:lnTo>
                    <a:pt x="15557" y="146710"/>
                  </a:lnTo>
                  <a:lnTo>
                    <a:pt x="15684" y="146773"/>
                  </a:lnTo>
                  <a:lnTo>
                    <a:pt x="15875" y="146862"/>
                  </a:lnTo>
                  <a:lnTo>
                    <a:pt x="16116" y="146939"/>
                  </a:lnTo>
                  <a:lnTo>
                    <a:pt x="16446" y="147002"/>
                  </a:lnTo>
                  <a:lnTo>
                    <a:pt x="16573" y="147002"/>
                  </a:lnTo>
                  <a:lnTo>
                    <a:pt x="16929" y="147002"/>
                  </a:lnTo>
                  <a:lnTo>
                    <a:pt x="17145" y="146977"/>
                  </a:lnTo>
                  <a:lnTo>
                    <a:pt x="17386" y="146926"/>
                  </a:lnTo>
                  <a:lnTo>
                    <a:pt x="17614" y="146850"/>
                  </a:lnTo>
                  <a:lnTo>
                    <a:pt x="17830" y="146748"/>
                  </a:lnTo>
                  <a:lnTo>
                    <a:pt x="18021" y="146634"/>
                  </a:lnTo>
                  <a:lnTo>
                    <a:pt x="19265" y="145923"/>
                  </a:lnTo>
                  <a:lnTo>
                    <a:pt x="19583" y="145719"/>
                  </a:lnTo>
                  <a:lnTo>
                    <a:pt x="19748" y="145567"/>
                  </a:lnTo>
                  <a:lnTo>
                    <a:pt x="19913" y="145402"/>
                  </a:lnTo>
                  <a:lnTo>
                    <a:pt x="20053" y="145199"/>
                  </a:lnTo>
                  <a:lnTo>
                    <a:pt x="20180" y="144995"/>
                  </a:lnTo>
                  <a:lnTo>
                    <a:pt x="20281" y="144792"/>
                  </a:lnTo>
                  <a:lnTo>
                    <a:pt x="20358" y="144564"/>
                  </a:lnTo>
                  <a:lnTo>
                    <a:pt x="20472" y="144106"/>
                  </a:lnTo>
                  <a:lnTo>
                    <a:pt x="20472" y="143979"/>
                  </a:lnTo>
                  <a:close/>
                </a:path>
                <a:path w="62229" h="172085">
                  <a:moveTo>
                    <a:pt x="23279" y="96926"/>
                  </a:moveTo>
                  <a:lnTo>
                    <a:pt x="22402" y="93408"/>
                  </a:lnTo>
                  <a:lnTo>
                    <a:pt x="22326" y="93256"/>
                  </a:lnTo>
                  <a:lnTo>
                    <a:pt x="18415" y="86499"/>
                  </a:lnTo>
                  <a:lnTo>
                    <a:pt x="18237" y="86194"/>
                  </a:lnTo>
                  <a:lnTo>
                    <a:pt x="18084" y="86029"/>
                  </a:lnTo>
                  <a:lnTo>
                    <a:pt x="17907" y="85852"/>
                  </a:lnTo>
                  <a:lnTo>
                    <a:pt x="17729" y="85712"/>
                  </a:lnTo>
                  <a:lnTo>
                    <a:pt x="17310" y="85496"/>
                  </a:lnTo>
                  <a:lnTo>
                    <a:pt x="16852" y="85344"/>
                  </a:lnTo>
                  <a:lnTo>
                    <a:pt x="16624" y="85293"/>
                  </a:lnTo>
                  <a:lnTo>
                    <a:pt x="16154" y="85293"/>
                  </a:lnTo>
                  <a:lnTo>
                    <a:pt x="15938" y="85331"/>
                  </a:lnTo>
                  <a:lnTo>
                    <a:pt x="15468" y="85458"/>
                  </a:lnTo>
                  <a:lnTo>
                    <a:pt x="15265" y="85572"/>
                  </a:lnTo>
                  <a:lnTo>
                    <a:pt x="15062" y="85674"/>
                  </a:lnTo>
                  <a:lnTo>
                    <a:pt x="14871" y="85801"/>
                  </a:lnTo>
                  <a:lnTo>
                    <a:pt x="14693" y="85966"/>
                  </a:lnTo>
                  <a:lnTo>
                    <a:pt x="14465" y="86233"/>
                  </a:lnTo>
                  <a:lnTo>
                    <a:pt x="14262" y="86525"/>
                  </a:lnTo>
                  <a:lnTo>
                    <a:pt x="14071" y="86956"/>
                  </a:lnTo>
                  <a:lnTo>
                    <a:pt x="14020" y="87172"/>
                  </a:lnTo>
                  <a:lnTo>
                    <a:pt x="13982" y="87401"/>
                  </a:lnTo>
                  <a:lnTo>
                    <a:pt x="13982" y="87528"/>
                  </a:lnTo>
                  <a:lnTo>
                    <a:pt x="18122" y="95554"/>
                  </a:lnTo>
                  <a:lnTo>
                    <a:pt x="18249" y="95745"/>
                  </a:lnTo>
                  <a:lnTo>
                    <a:pt x="18415" y="96164"/>
                  </a:lnTo>
                  <a:lnTo>
                    <a:pt x="18503" y="96596"/>
                  </a:lnTo>
                  <a:lnTo>
                    <a:pt x="18491" y="97066"/>
                  </a:lnTo>
                  <a:lnTo>
                    <a:pt x="17348" y="98793"/>
                  </a:lnTo>
                  <a:lnTo>
                    <a:pt x="15341" y="99936"/>
                  </a:lnTo>
                  <a:lnTo>
                    <a:pt x="11214" y="92798"/>
                  </a:lnTo>
                  <a:lnTo>
                    <a:pt x="11214" y="102323"/>
                  </a:lnTo>
                  <a:lnTo>
                    <a:pt x="10668" y="102641"/>
                  </a:lnTo>
                  <a:lnTo>
                    <a:pt x="10414" y="102793"/>
                  </a:lnTo>
                  <a:lnTo>
                    <a:pt x="9715" y="103073"/>
                  </a:lnTo>
                  <a:lnTo>
                    <a:pt x="9334" y="103162"/>
                  </a:lnTo>
                  <a:lnTo>
                    <a:pt x="9156" y="103162"/>
                  </a:lnTo>
                  <a:lnTo>
                    <a:pt x="8966" y="103200"/>
                  </a:lnTo>
                  <a:lnTo>
                    <a:pt x="4775" y="99275"/>
                  </a:lnTo>
                  <a:lnTo>
                    <a:pt x="4800" y="98920"/>
                  </a:lnTo>
                  <a:lnTo>
                    <a:pt x="6705" y="96012"/>
                  </a:lnTo>
                  <a:lnTo>
                    <a:pt x="7353" y="95643"/>
                  </a:lnTo>
                  <a:lnTo>
                    <a:pt x="11214" y="102323"/>
                  </a:lnTo>
                  <a:lnTo>
                    <a:pt x="11214" y="92798"/>
                  </a:lnTo>
                  <a:lnTo>
                    <a:pt x="10464" y="91490"/>
                  </a:lnTo>
                  <a:lnTo>
                    <a:pt x="10350" y="91287"/>
                  </a:lnTo>
                  <a:lnTo>
                    <a:pt x="10248" y="91084"/>
                  </a:lnTo>
                  <a:lnTo>
                    <a:pt x="10109" y="90893"/>
                  </a:lnTo>
                  <a:lnTo>
                    <a:pt x="9956" y="90716"/>
                  </a:lnTo>
                  <a:lnTo>
                    <a:pt x="9779" y="90551"/>
                  </a:lnTo>
                  <a:lnTo>
                    <a:pt x="9588" y="90411"/>
                  </a:lnTo>
                  <a:lnTo>
                    <a:pt x="9398" y="90284"/>
                  </a:lnTo>
                  <a:lnTo>
                    <a:pt x="9182" y="90182"/>
                  </a:lnTo>
                  <a:lnTo>
                    <a:pt x="8851" y="90055"/>
                  </a:lnTo>
                  <a:lnTo>
                    <a:pt x="8724" y="90043"/>
                  </a:lnTo>
                  <a:lnTo>
                    <a:pt x="8509" y="90004"/>
                  </a:lnTo>
                  <a:lnTo>
                    <a:pt x="8369" y="89992"/>
                  </a:lnTo>
                  <a:lnTo>
                    <a:pt x="8026" y="89992"/>
                  </a:lnTo>
                  <a:lnTo>
                    <a:pt x="7810" y="90017"/>
                  </a:lnTo>
                  <a:lnTo>
                    <a:pt x="7670" y="90055"/>
                  </a:lnTo>
                  <a:lnTo>
                    <a:pt x="7340" y="90144"/>
                  </a:lnTo>
                  <a:lnTo>
                    <a:pt x="7124" y="90233"/>
                  </a:lnTo>
                  <a:lnTo>
                    <a:pt x="6934" y="90360"/>
                  </a:lnTo>
                  <a:lnTo>
                    <a:pt x="4635" y="91706"/>
                  </a:lnTo>
                  <a:lnTo>
                    <a:pt x="4419" y="91808"/>
                  </a:lnTo>
                  <a:lnTo>
                    <a:pt x="3962" y="92075"/>
                  </a:lnTo>
                  <a:lnTo>
                    <a:pt x="0" y="99212"/>
                  </a:lnTo>
                  <a:lnTo>
                    <a:pt x="25" y="100050"/>
                  </a:lnTo>
                  <a:lnTo>
                    <a:pt x="8509" y="108000"/>
                  </a:lnTo>
                  <a:lnTo>
                    <a:pt x="9359" y="107962"/>
                  </a:lnTo>
                  <a:lnTo>
                    <a:pt x="12865" y="106895"/>
                  </a:lnTo>
                  <a:lnTo>
                    <a:pt x="13068" y="106781"/>
                  </a:lnTo>
                  <a:lnTo>
                    <a:pt x="15684" y="105270"/>
                  </a:lnTo>
                  <a:lnTo>
                    <a:pt x="19570" y="103035"/>
                  </a:lnTo>
                  <a:lnTo>
                    <a:pt x="19723" y="102946"/>
                  </a:lnTo>
                  <a:lnTo>
                    <a:pt x="21805" y="101104"/>
                  </a:lnTo>
                  <a:lnTo>
                    <a:pt x="22034" y="100838"/>
                  </a:lnTo>
                  <a:lnTo>
                    <a:pt x="22555" y="99936"/>
                  </a:lnTo>
                  <a:lnTo>
                    <a:pt x="22936" y="98971"/>
                  </a:lnTo>
                  <a:lnTo>
                    <a:pt x="23126" y="98298"/>
                  </a:lnTo>
                  <a:lnTo>
                    <a:pt x="23241" y="97612"/>
                  </a:lnTo>
                  <a:lnTo>
                    <a:pt x="23279" y="96926"/>
                  </a:lnTo>
                  <a:close/>
                </a:path>
                <a:path w="62229" h="172085">
                  <a:moveTo>
                    <a:pt x="32308" y="171589"/>
                  </a:moveTo>
                  <a:lnTo>
                    <a:pt x="29921" y="167436"/>
                  </a:lnTo>
                  <a:lnTo>
                    <a:pt x="29629" y="167640"/>
                  </a:lnTo>
                  <a:lnTo>
                    <a:pt x="29451" y="167792"/>
                  </a:lnTo>
                  <a:lnTo>
                    <a:pt x="29286" y="167957"/>
                  </a:lnTo>
                  <a:lnTo>
                    <a:pt x="29146" y="168148"/>
                  </a:lnTo>
                  <a:lnTo>
                    <a:pt x="29032" y="168351"/>
                  </a:lnTo>
                  <a:lnTo>
                    <a:pt x="28917" y="168567"/>
                  </a:lnTo>
                  <a:lnTo>
                    <a:pt x="28854" y="168795"/>
                  </a:lnTo>
                  <a:lnTo>
                    <a:pt x="28778" y="169024"/>
                  </a:lnTo>
                  <a:lnTo>
                    <a:pt x="28727" y="169252"/>
                  </a:lnTo>
                  <a:lnTo>
                    <a:pt x="28727" y="169722"/>
                  </a:lnTo>
                  <a:lnTo>
                    <a:pt x="28765" y="169938"/>
                  </a:lnTo>
                  <a:lnTo>
                    <a:pt x="29324" y="171094"/>
                  </a:lnTo>
                  <a:lnTo>
                    <a:pt x="29565" y="171335"/>
                  </a:lnTo>
                  <a:lnTo>
                    <a:pt x="29743" y="171488"/>
                  </a:lnTo>
                  <a:lnTo>
                    <a:pt x="29946" y="171615"/>
                  </a:lnTo>
                  <a:lnTo>
                    <a:pt x="30162" y="171704"/>
                  </a:lnTo>
                  <a:lnTo>
                    <a:pt x="30378" y="171805"/>
                  </a:lnTo>
                  <a:lnTo>
                    <a:pt x="30607" y="171856"/>
                  </a:lnTo>
                  <a:lnTo>
                    <a:pt x="31076" y="171907"/>
                  </a:lnTo>
                  <a:lnTo>
                    <a:pt x="31318" y="171894"/>
                  </a:lnTo>
                  <a:lnTo>
                    <a:pt x="31546" y="171869"/>
                  </a:lnTo>
                  <a:lnTo>
                    <a:pt x="31775" y="171831"/>
                  </a:lnTo>
                  <a:lnTo>
                    <a:pt x="32219" y="171653"/>
                  </a:lnTo>
                  <a:close/>
                </a:path>
                <a:path w="62229" h="172085">
                  <a:moveTo>
                    <a:pt x="34213" y="114338"/>
                  </a:moveTo>
                  <a:lnTo>
                    <a:pt x="34188" y="114109"/>
                  </a:lnTo>
                  <a:lnTo>
                    <a:pt x="34175" y="113982"/>
                  </a:lnTo>
                  <a:lnTo>
                    <a:pt x="34112" y="113741"/>
                  </a:lnTo>
                  <a:lnTo>
                    <a:pt x="34023" y="113538"/>
                  </a:lnTo>
                  <a:lnTo>
                    <a:pt x="33858" y="113233"/>
                  </a:lnTo>
                  <a:lnTo>
                    <a:pt x="33731" y="113042"/>
                  </a:lnTo>
                  <a:lnTo>
                    <a:pt x="33502" y="112776"/>
                  </a:lnTo>
                  <a:lnTo>
                    <a:pt x="33324" y="112623"/>
                  </a:lnTo>
                  <a:lnTo>
                    <a:pt x="33134" y="112458"/>
                  </a:lnTo>
                  <a:lnTo>
                    <a:pt x="32994" y="112395"/>
                  </a:lnTo>
                  <a:lnTo>
                    <a:pt x="32829" y="112318"/>
                  </a:lnTo>
                  <a:lnTo>
                    <a:pt x="32689" y="112255"/>
                  </a:lnTo>
                  <a:lnTo>
                    <a:pt x="32499" y="112166"/>
                  </a:lnTo>
                  <a:lnTo>
                    <a:pt x="32270" y="112128"/>
                  </a:lnTo>
                  <a:lnTo>
                    <a:pt x="32143" y="112115"/>
                  </a:lnTo>
                  <a:lnTo>
                    <a:pt x="31927" y="112077"/>
                  </a:lnTo>
                  <a:lnTo>
                    <a:pt x="31686" y="112077"/>
                  </a:lnTo>
                  <a:lnTo>
                    <a:pt x="31559" y="112102"/>
                  </a:lnTo>
                  <a:lnTo>
                    <a:pt x="31343" y="112141"/>
                  </a:lnTo>
                  <a:lnTo>
                    <a:pt x="31216" y="112153"/>
                  </a:lnTo>
                  <a:lnTo>
                    <a:pt x="11976" y="116090"/>
                  </a:lnTo>
                  <a:lnTo>
                    <a:pt x="12941" y="120789"/>
                  </a:lnTo>
                  <a:lnTo>
                    <a:pt x="25260" y="118262"/>
                  </a:lnTo>
                  <a:lnTo>
                    <a:pt x="16903" y="127673"/>
                  </a:lnTo>
                  <a:lnTo>
                    <a:pt x="16687" y="127952"/>
                  </a:lnTo>
                  <a:lnTo>
                    <a:pt x="16573" y="128155"/>
                  </a:lnTo>
                  <a:lnTo>
                    <a:pt x="16395" y="128600"/>
                  </a:lnTo>
                  <a:lnTo>
                    <a:pt x="16332" y="128816"/>
                  </a:lnTo>
                  <a:lnTo>
                    <a:pt x="16332" y="128943"/>
                  </a:lnTo>
                  <a:lnTo>
                    <a:pt x="16306" y="129286"/>
                  </a:lnTo>
                  <a:lnTo>
                    <a:pt x="17030" y="130975"/>
                  </a:lnTo>
                  <a:lnTo>
                    <a:pt x="17208" y="131114"/>
                  </a:lnTo>
                  <a:lnTo>
                    <a:pt x="17386" y="131279"/>
                  </a:lnTo>
                  <a:lnTo>
                    <a:pt x="17589" y="131394"/>
                  </a:lnTo>
                  <a:lnTo>
                    <a:pt x="17792" y="131483"/>
                  </a:lnTo>
                  <a:lnTo>
                    <a:pt x="17919" y="131521"/>
                  </a:lnTo>
                  <a:lnTo>
                    <a:pt x="18262" y="131622"/>
                  </a:lnTo>
                  <a:lnTo>
                    <a:pt x="18491" y="131648"/>
                  </a:lnTo>
                  <a:lnTo>
                    <a:pt x="18961" y="131648"/>
                  </a:lnTo>
                  <a:lnTo>
                    <a:pt x="19177" y="131597"/>
                  </a:lnTo>
                  <a:lnTo>
                    <a:pt x="19304" y="131584"/>
                  </a:lnTo>
                  <a:lnTo>
                    <a:pt x="20472" y="130860"/>
                  </a:lnTo>
                  <a:lnTo>
                    <a:pt x="33604" y="116078"/>
                  </a:lnTo>
                  <a:lnTo>
                    <a:pt x="33832" y="115785"/>
                  </a:lnTo>
                  <a:lnTo>
                    <a:pt x="33909" y="115620"/>
                  </a:lnTo>
                  <a:lnTo>
                    <a:pt x="34036" y="115379"/>
                  </a:lnTo>
                  <a:lnTo>
                    <a:pt x="34074" y="115252"/>
                  </a:lnTo>
                  <a:lnTo>
                    <a:pt x="34188" y="114922"/>
                  </a:lnTo>
                  <a:lnTo>
                    <a:pt x="34201" y="114795"/>
                  </a:lnTo>
                  <a:lnTo>
                    <a:pt x="34213" y="114566"/>
                  </a:lnTo>
                  <a:lnTo>
                    <a:pt x="34213" y="114350"/>
                  </a:lnTo>
                  <a:close/>
                </a:path>
                <a:path w="62229" h="172085">
                  <a:moveTo>
                    <a:pt x="43103" y="129908"/>
                  </a:moveTo>
                  <a:lnTo>
                    <a:pt x="43091" y="129667"/>
                  </a:lnTo>
                  <a:lnTo>
                    <a:pt x="43002" y="129209"/>
                  </a:lnTo>
                  <a:lnTo>
                    <a:pt x="42938" y="128993"/>
                  </a:lnTo>
                  <a:lnTo>
                    <a:pt x="42837" y="128778"/>
                  </a:lnTo>
                  <a:lnTo>
                    <a:pt x="42722" y="128574"/>
                  </a:lnTo>
                  <a:lnTo>
                    <a:pt x="42583" y="128397"/>
                  </a:lnTo>
                  <a:lnTo>
                    <a:pt x="42252" y="128054"/>
                  </a:lnTo>
                  <a:lnTo>
                    <a:pt x="42062" y="127901"/>
                  </a:lnTo>
                  <a:lnTo>
                    <a:pt x="40855" y="127495"/>
                  </a:lnTo>
                  <a:lnTo>
                    <a:pt x="40500" y="127495"/>
                  </a:lnTo>
                  <a:lnTo>
                    <a:pt x="40284" y="127520"/>
                  </a:lnTo>
                  <a:lnTo>
                    <a:pt x="40043" y="127558"/>
                  </a:lnTo>
                  <a:lnTo>
                    <a:pt x="39814" y="127647"/>
                  </a:lnTo>
                  <a:lnTo>
                    <a:pt x="39598" y="127736"/>
                  </a:lnTo>
                  <a:lnTo>
                    <a:pt x="23266" y="137172"/>
                  </a:lnTo>
                  <a:lnTo>
                    <a:pt x="22567" y="137795"/>
                  </a:lnTo>
                  <a:lnTo>
                    <a:pt x="22377" y="138087"/>
                  </a:lnTo>
                  <a:lnTo>
                    <a:pt x="22263" y="138290"/>
                  </a:lnTo>
                  <a:lnTo>
                    <a:pt x="22123" y="138747"/>
                  </a:lnTo>
                  <a:lnTo>
                    <a:pt x="22072" y="138976"/>
                  </a:lnTo>
                  <a:lnTo>
                    <a:pt x="22072" y="139103"/>
                  </a:lnTo>
                  <a:lnTo>
                    <a:pt x="22669" y="140830"/>
                  </a:lnTo>
                  <a:lnTo>
                    <a:pt x="22999" y="141147"/>
                  </a:lnTo>
                  <a:lnTo>
                    <a:pt x="23291" y="141338"/>
                  </a:lnTo>
                  <a:lnTo>
                    <a:pt x="23418" y="141389"/>
                  </a:lnTo>
                  <a:lnTo>
                    <a:pt x="23723" y="141541"/>
                  </a:lnTo>
                  <a:lnTo>
                    <a:pt x="23952" y="141592"/>
                  </a:lnTo>
                  <a:lnTo>
                    <a:pt x="24422" y="141643"/>
                  </a:lnTo>
                  <a:lnTo>
                    <a:pt x="24663" y="141630"/>
                  </a:lnTo>
                  <a:lnTo>
                    <a:pt x="25120" y="141554"/>
                  </a:lnTo>
                  <a:lnTo>
                    <a:pt x="25565" y="141389"/>
                  </a:lnTo>
                  <a:lnTo>
                    <a:pt x="41884" y="131953"/>
                  </a:lnTo>
                  <a:lnTo>
                    <a:pt x="42189" y="131749"/>
                  </a:lnTo>
                  <a:lnTo>
                    <a:pt x="42367" y="131597"/>
                  </a:lnTo>
                  <a:lnTo>
                    <a:pt x="43078" y="130136"/>
                  </a:lnTo>
                  <a:lnTo>
                    <a:pt x="43103" y="129908"/>
                  </a:lnTo>
                  <a:close/>
                </a:path>
                <a:path w="62229" h="172085">
                  <a:moveTo>
                    <a:pt x="46532" y="26276"/>
                  </a:moveTo>
                  <a:lnTo>
                    <a:pt x="36144" y="16243"/>
                  </a:lnTo>
                  <a:lnTo>
                    <a:pt x="35140" y="16306"/>
                  </a:lnTo>
                  <a:lnTo>
                    <a:pt x="34163" y="16459"/>
                  </a:lnTo>
                  <a:lnTo>
                    <a:pt x="33185" y="16725"/>
                  </a:lnTo>
                  <a:lnTo>
                    <a:pt x="32423" y="17005"/>
                  </a:lnTo>
                  <a:lnTo>
                    <a:pt x="32372" y="16764"/>
                  </a:lnTo>
                  <a:lnTo>
                    <a:pt x="24003" y="10769"/>
                  </a:lnTo>
                  <a:lnTo>
                    <a:pt x="23152" y="10820"/>
                  </a:lnTo>
                  <a:lnTo>
                    <a:pt x="16649" y="15087"/>
                  </a:lnTo>
                  <a:lnTo>
                    <a:pt x="16573" y="15240"/>
                  </a:lnTo>
                  <a:lnTo>
                    <a:pt x="12750" y="21856"/>
                  </a:lnTo>
                  <a:lnTo>
                    <a:pt x="12649" y="22034"/>
                  </a:lnTo>
                  <a:lnTo>
                    <a:pt x="12547" y="22288"/>
                  </a:lnTo>
                  <a:lnTo>
                    <a:pt x="12496" y="22466"/>
                  </a:lnTo>
                  <a:lnTo>
                    <a:pt x="12446" y="22631"/>
                  </a:lnTo>
                  <a:lnTo>
                    <a:pt x="12420" y="22860"/>
                  </a:lnTo>
                  <a:lnTo>
                    <a:pt x="12420" y="23101"/>
                  </a:lnTo>
                  <a:lnTo>
                    <a:pt x="12420" y="23329"/>
                  </a:lnTo>
                  <a:lnTo>
                    <a:pt x="12915" y="24511"/>
                  </a:lnTo>
                  <a:lnTo>
                    <a:pt x="13233" y="24866"/>
                  </a:lnTo>
                  <a:lnTo>
                    <a:pt x="13512" y="25057"/>
                  </a:lnTo>
                  <a:lnTo>
                    <a:pt x="13703" y="25196"/>
                  </a:lnTo>
                  <a:lnTo>
                    <a:pt x="37985" y="39204"/>
                  </a:lnTo>
                  <a:lnTo>
                    <a:pt x="38303" y="39357"/>
                  </a:lnTo>
                  <a:lnTo>
                    <a:pt x="38519" y="39446"/>
                  </a:lnTo>
                  <a:lnTo>
                    <a:pt x="38722" y="39484"/>
                  </a:lnTo>
                  <a:lnTo>
                    <a:pt x="38989" y="39522"/>
                  </a:lnTo>
                  <a:lnTo>
                    <a:pt x="39217" y="39535"/>
                  </a:lnTo>
                  <a:lnTo>
                    <a:pt x="39395" y="39509"/>
                  </a:lnTo>
                  <a:lnTo>
                    <a:pt x="39687" y="39471"/>
                  </a:lnTo>
                  <a:lnTo>
                    <a:pt x="39916" y="39420"/>
                  </a:lnTo>
                  <a:lnTo>
                    <a:pt x="40132" y="39319"/>
                  </a:lnTo>
                  <a:lnTo>
                    <a:pt x="40335" y="39230"/>
                  </a:lnTo>
                  <a:lnTo>
                    <a:pt x="40538" y="39103"/>
                  </a:lnTo>
                  <a:lnTo>
                    <a:pt x="40906" y="38798"/>
                  </a:lnTo>
                  <a:lnTo>
                    <a:pt x="41186" y="38430"/>
                  </a:lnTo>
                  <a:lnTo>
                    <a:pt x="41313" y="38227"/>
                  </a:lnTo>
                  <a:lnTo>
                    <a:pt x="45148" y="31559"/>
                  </a:lnTo>
                  <a:lnTo>
                    <a:pt x="41008" y="29171"/>
                  </a:lnTo>
                  <a:lnTo>
                    <a:pt x="38290" y="33870"/>
                  </a:lnTo>
                  <a:lnTo>
                    <a:pt x="28892" y="28448"/>
                  </a:lnTo>
                  <a:lnTo>
                    <a:pt x="31610" y="23749"/>
                  </a:lnTo>
                  <a:lnTo>
                    <a:pt x="27482" y="21348"/>
                  </a:lnTo>
                  <a:lnTo>
                    <a:pt x="24752" y="26060"/>
                  </a:lnTo>
                  <a:lnTo>
                    <a:pt x="18059" y="22199"/>
                  </a:lnTo>
                  <a:lnTo>
                    <a:pt x="20777" y="17487"/>
                  </a:lnTo>
                  <a:lnTo>
                    <a:pt x="23876" y="15557"/>
                  </a:lnTo>
                  <a:lnTo>
                    <a:pt x="24447" y="15557"/>
                  </a:lnTo>
                  <a:lnTo>
                    <a:pt x="28003" y="19354"/>
                  </a:lnTo>
                  <a:lnTo>
                    <a:pt x="27940" y="20116"/>
                  </a:lnTo>
                  <a:lnTo>
                    <a:pt x="27736" y="20840"/>
                  </a:lnTo>
                  <a:lnTo>
                    <a:pt x="27482" y="21348"/>
                  </a:lnTo>
                  <a:lnTo>
                    <a:pt x="31610" y="23736"/>
                  </a:lnTo>
                  <a:lnTo>
                    <a:pt x="31800" y="23418"/>
                  </a:lnTo>
                  <a:lnTo>
                    <a:pt x="36753" y="21031"/>
                  </a:lnTo>
                  <a:lnTo>
                    <a:pt x="37287" y="21107"/>
                  </a:lnTo>
                  <a:lnTo>
                    <a:pt x="41732" y="26085"/>
                  </a:lnTo>
                  <a:lnTo>
                    <a:pt x="41732" y="26898"/>
                  </a:lnTo>
                  <a:lnTo>
                    <a:pt x="41656" y="27432"/>
                  </a:lnTo>
                  <a:lnTo>
                    <a:pt x="41363" y="28448"/>
                  </a:lnTo>
                  <a:lnTo>
                    <a:pt x="41008" y="29159"/>
                  </a:lnTo>
                  <a:lnTo>
                    <a:pt x="45148" y="31546"/>
                  </a:lnTo>
                  <a:lnTo>
                    <a:pt x="45402" y="31115"/>
                  </a:lnTo>
                  <a:lnTo>
                    <a:pt x="45808" y="30200"/>
                  </a:lnTo>
                  <a:lnTo>
                    <a:pt x="46139" y="29248"/>
                  </a:lnTo>
                  <a:lnTo>
                    <a:pt x="46367" y="28282"/>
                  </a:lnTo>
                  <a:lnTo>
                    <a:pt x="46494" y="27292"/>
                  </a:lnTo>
                  <a:lnTo>
                    <a:pt x="46532" y="26276"/>
                  </a:lnTo>
                  <a:close/>
                </a:path>
                <a:path w="62229" h="172085">
                  <a:moveTo>
                    <a:pt x="50063" y="141947"/>
                  </a:moveTo>
                  <a:lnTo>
                    <a:pt x="50050" y="141706"/>
                  </a:lnTo>
                  <a:lnTo>
                    <a:pt x="49961" y="141249"/>
                  </a:lnTo>
                  <a:lnTo>
                    <a:pt x="49898" y="141033"/>
                  </a:lnTo>
                  <a:lnTo>
                    <a:pt x="49784" y="140817"/>
                  </a:lnTo>
                  <a:lnTo>
                    <a:pt x="49682" y="140614"/>
                  </a:lnTo>
                  <a:lnTo>
                    <a:pt x="49542" y="140423"/>
                  </a:lnTo>
                  <a:lnTo>
                    <a:pt x="49390" y="140246"/>
                  </a:lnTo>
                  <a:lnTo>
                    <a:pt x="49022" y="139941"/>
                  </a:lnTo>
                  <a:lnTo>
                    <a:pt x="48831" y="139814"/>
                  </a:lnTo>
                  <a:lnTo>
                    <a:pt x="48615" y="139725"/>
                  </a:lnTo>
                  <a:lnTo>
                    <a:pt x="48387" y="139623"/>
                  </a:lnTo>
                  <a:lnTo>
                    <a:pt x="47701" y="139522"/>
                  </a:lnTo>
                  <a:lnTo>
                    <a:pt x="47459" y="139534"/>
                  </a:lnTo>
                  <a:lnTo>
                    <a:pt x="47244" y="139573"/>
                  </a:lnTo>
                  <a:lnTo>
                    <a:pt x="47002" y="139598"/>
                  </a:lnTo>
                  <a:lnTo>
                    <a:pt x="46774" y="139687"/>
                  </a:lnTo>
                  <a:lnTo>
                    <a:pt x="46558" y="139776"/>
                  </a:lnTo>
                  <a:lnTo>
                    <a:pt x="33248" y="147497"/>
                  </a:lnTo>
                  <a:lnTo>
                    <a:pt x="33045" y="147599"/>
                  </a:lnTo>
                  <a:lnTo>
                    <a:pt x="32829" y="147713"/>
                  </a:lnTo>
                  <a:lnTo>
                    <a:pt x="22098" y="153924"/>
                  </a:lnTo>
                  <a:lnTo>
                    <a:pt x="21805" y="154101"/>
                  </a:lnTo>
                  <a:lnTo>
                    <a:pt x="21463" y="154432"/>
                  </a:lnTo>
                  <a:lnTo>
                    <a:pt x="21323" y="154609"/>
                  </a:lnTo>
                  <a:lnTo>
                    <a:pt x="21158" y="154927"/>
                  </a:lnTo>
                  <a:lnTo>
                    <a:pt x="20955" y="155473"/>
                  </a:lnTo>
                  <a:lnTo>
                    <a:pt x="20904" y="155702"/>
                  </a:lnTo>
                  <a:lnTo>
                    <a:pt x="20904" y="156184"/>
                  </a:lnTo>
                  <a:lnTo>
                    <a:pt x="23139" y="158356"/>
                  </a:lnTo>
                  <a:lnTo>
                    <a:pt x="23495" y="158356"/>
                  </a:lnTo>
                  <a:lnTo>
                    <a:pt x="23952" y="158280"/>
                  </a:lnTo>
                  <a:lnTo>
                    <a:pt x="24396" y="158115"/>
                  </a:lnTo>
                  <a:lnTo>
                    <a:pt x="33248" y="153009"/>
                  </a:lnTo>
                  <a:lnTo>
                    <a:pt x="39865" y="164465"/>
                  </a:lnTo>
                  <a:lnTo>
                    <a:pt x="40068" y="164769"/>
                  </a:lnTo>
                  <a:lnTo>
                    <a:pt x="41224" y="165544"/>
                  </a:lnTo>
                  <a:lnTo>
                    <a:pt x="41668" y="165658"/>
                  </a:lnTo>
                  <a:lnTo>
                    <a:pt x="41795" y="165671"/>
                  </a:lnTo>
                  <a:lnTo>
                    <a:pt x="42138" y="165671"/>
                  </a:lnTo>
                  <a:lnTo>
                    <a:pt x="44081" y="164312"/>
                  </a:lnTo>
                  <a:lnTo>
                    <a:pt x="44259" y="163893"/>
                  </a:lnTo>
                  <a:lnTo>
                    <a:pt x="44323" y="163550"/>
                  </a:lnTo>
                  <a:lnTo>
                    <a:pt x="44323" y="163068"/>
                  </a:lnTo>
                  <a:lnTo>
                    <a:pt x="44297" y="162839"/>
                  </a:lnTo>
                  <a:lnTo>
                    <a:pt x="44246" y="162623"/>
                  </a:lnTo>
                  <a:lnTo>
                    <a:pt x="44170" y="162394"/>
                  </a:lnTo>
                  <a:lnTo>
                    <a:pt x="44081" y="162179"/>
                  </a:lnTo>
                  <a:lnTo>
                    <a:pt x="37388" y="150609"/>
                  </a:lnTo>
                  <a:lnTo>
                    <a:pt x="48844" y="143992"/>
                  </a:lnTo>
                  <a:lnTo>
                    <a:pt x="49161" y="143789"/>
                  </a:lnTo>
                  <a:lnTo>
                    <a:pt x="49326" y="143637"/>
                  </a:lnTo>
                  <a:lnTo>
                    <a:pt x="49479" y="143471"/>
                  </a:lnTo>
                  <a:lnTo>
                    <a:pt x="49631" y="143281"/>
                  </a:lnTo>
                  <a:lnTo>
                    <a:pt x="49860" y="142862"/>
                  </a:lnTo>
                  <a:lnTo>
                    <a:pt x="49974" y="142532"/>
                  </a:lnTo>
                  <a:lnTo>
                    <a:pt x="50038" y="142176"/>
                  </a:lnTo>
                  <a:lnTo>
                    <a:pt x="50063" y="141947"/>
                  </a:lnTo>
                  <a:close/>
                </a:path>
                <a:path w="62229" h="172085">
                  <a:moveTo>
                    <a:pt x="50101" y="8801"/>
                  </a:moveTo>
                  <a:lnTo>
                    <a:pt x="48869" y="8483"/>
                  </a:lnTo>
                  <a:lnTo>
                    <a:pt x="48653" y="8496"/>
                  </a:lnTo>
                  <a:lnTo>
                    <a:pt x="46570" y="10452"/>
                  </a:lnTo>
                  <a:lnTo>
                    <a:pt x="46520" y="10922"/>
                  </a:lnTo>
                  <a:lnTo>
                    <a:pt x="46570" y="11391"/>
                  </a:lnTo>
                  <a:lnTo>
                    <a:pt x="46634" y="11620"/>
                  </a:lnTo>
                  <a:lnTo>
                    <a:pt x="46723" y="11823"/>
                  </a:lnTo>
                  <a:lnTo>
                    <a:pt x="46951" y="12242"/>
                  </a:lnTo>
                  <a:lnTo>
                    <a:pt x="47104" y="12420"/>
                  </a:lnTo>
                  <a:lnTo>
                    <a:pt x="47256" y="12598"/>
                  </a:lnTo>
                  <a:lnTo>
                    <a:pt x="47434" y="12750"/>
                  </a:lnTo>
                  <a:lnTo>
                    <a:pt x="47726" y="12941"/>
                  </a:lnTo>
                  <a:lnTo>
                    <a:pt x="50101" y="8801"/>
                  </a:lnTo>
                  <a:close/>
                </a:path>
                <a:path w="62229" h="172085">
                  <a:moveTo>
                    <a:pt x="57873" y="155498"/>
                  </a:moveTo>
                  <a:lnTo>
                    <a:pt x="55753" y="153073"/>
                  </a:lnTo>
                  <a:lnTo>
                    <a:pt x="55270" y="153073"/>
                  </a:lnTo>
                  <a:lnTo>
                    <a:pt x="55054" y="153111"/>
                  </a:lnTo>
                  <a:lnTo>
                    <a:pt x="54813" y="153149"/>
                  </a:lnTo>
                  <a:lnTo>
                    <a:pt x="54368" y="153314"/>
                  </a:lnTo>
                  <a:lnTo>
                    <a:pt x="56667" y="157530"/>
                  </a:lnTo>
                  <a:lnTo>
                    <a:pt x="56959" y="157327"/>
                  </a:lnTo>
                  <a:lnTo>
                    <a:pt x="57137" y="157162"/>
                  </a:lnTo>
                  <a:lnTo>
                    <a:pt x="57289" y="157010"/>
                  </a:lnTo>
                  <a:lnTo>
                    <a:pt x="57442" y="156819"/>
                  </a:lnTo>
                  <a:lnTo>
                    <a:pt x="57556" y="156603"/>
                  </a:lnTo>
                  <a:lnTo>
                    <a:pt x="57670" y="156400"/>
                  </a:lnTo>
                  <a:lnTo>
                    <a:pt x="57810" y="155956"/>
                  </a:lnTo>
                  <a:lnTo>
                    <a:pt x="57848" y="155727"/>
                  </a:lnTo>
                  <a:lnTo>
                    <a:pt x="57873" y="155498"/>
                  </a:lnTo>
                  <a:close/>
                </a:path>
                <a:path w="62229" h="172085">
                  <a:moveTo>
                    <a:pt x="61620" y="2235"/>
                  </a:moveTo>
                  <a:lnTo>
                    <a:pt x="60109" y="177"/>
                  </a:lnTo>
                  <a:lnTo>
                    <a:pt x="59880" y="88"/>
                  </a:lnTo>
                  <a:lnTo>
                    <a:pt x="59664" y="38"/>
                  </a:lnTo>
                  <a:lnTo>
                    <a:pt x="59537" y="25"/>
                  </a:lnTo>
                  <a:lnTo>
                    <a:pt x="59067" y="0"/>
                  </a:lnTo>
                  <a:lnTo>
                    <a:pt x="58724" y="50"/>
                  </a:lnTo>
                  <a:lnTo>
                    <a:pt x="58496" y="114"/>
                  </a:lnTo>
                  <a:lnTo>
                    <a:pt x="58280" y="203"/>
                  </a:lnTo>
                  <a:lnTo>
                    <a:pt x="58077" y="304"/>
                  </a:lnTo>
                  <a:lnTo>
                    <a:pt x="53263" y="7962"/>
                  </a:lnTo>
                  <a:lnTo>
                    <a:pt x="51422" y="9118"/>
                  </a:lnTo>
                  <a:lnTo>
                    <a:pt x="51079" y="9118"/>
                  </a:lnTo>
                  <a:lnTo>
                    <a:pt x="50622" y="9042"/>
                  </a:lnTo>
                  <a:lnTo>
                    <a:pt x="50203" y="8877"/>
                  </a:lnTo>
                  <a:lnTo>
                    <a:pt x="47726" y="12941"/>
                  </a:lnTo>
                  <a:lnTo>
                    <a:pt x="48031" y="13131"/>
                  </a:lnTo>
                  <a:lnTo>
                    <a:pt x="48666" y="13411"/>
                  </a:lnTo>
                  <a:lnTo>
                    <a:pt x="48983" y="13512"/>
                  </a:lnTo>
                  <a:lnTo>
                    <a:pt x="49314" y="13639"/>
                  </a:lnTo>
                  <a:lnTo>
                    <a:pt x="49999" y="13792"/>
                  </a:lnTo>
                  <a:lnTo>
                    <a:pt x="50685" y="13881"/>
                  </a:lnTo>
                  <a:lnTo>
                    <a:pt x="51384" y="13906"/>
                  </a:lnTo>
                  <a:lnTo>
                    <a:pt x="52070" y="13855"/>
                  </a:lnTo>
                  <a:lnTo>
                    <a:pt x="57378" y="10363"/>
                  </a:lnTo>
                  <a:lnTo>
                    <a:pt x="61302" y="3581"/>
                  </a:lnTo>
                  <a:lnTo>
                    <a:pt x="61455" y="3263"/>
                  </a:lnTo>
                  <a:lnTo>
                    <a:pt x="61531" y="3048"/>
                  </a:lnTo>
                  <a:lnTo>
                    <a:pt x="61582" y="2819"/>
                  </a:lnTo>
                  <a:lnTo>
                    <a:pt x="61620" y="2590"/>
                  </a:lnTo>
                  <a:lnTo>
                    <a:pt x="61620" y="223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863526" y="2605722"/>
              <a:ext cx="1113155" cy="259715"/>
            </a:xfrm>
            <a:custGeom>
              <a:avLst/>
              <a:gdLst/>
              <a:ahLst/>
              <a:cxnLst/>
              <a:rect l="l" t="t" r="r" b="b"/>
              <a:pathLst>
                <a:path w="1113154" h="259714">
                  <a:moveTo>
                    <a:pt x="14681" y="56807"/>
                  </a:moveTo>
                  <a:lnTo>
                    <a:pt x="14668" y="56565"/>
                  </a:lnTo>
                  <a:lnTo>
                    <a:pt x="14605" y="56222"/>
                  </a:lnTo>
                  <a:lnTo>
                    <a:pt x="14478" y="55892"/>
                  </a:lnTo>
                  <a:lnTo>
                    <a:pt x="13766" y="54978"/>
                  </a:lnTo>
                  <a:lnTo>
                    <a:pt x="13487" y="54775"/>
                  </a:lnTo>
                  <a:lnTo>
                    <a:pt x="11099" y="58902"/>
                  </a:lnTo>
                  <a:lnTo>
                    <a:pt x="11417" y="59067"/>
                  </a:lnTo>
                  <a:lnTo>
                    <a:pt x="11861" y="59207"/>
                  </a:lnTo>
                  <a:lnTo>
                    <a:pt x="11988" y="59207"/>
                  </a:lnTo>
                  <a:lnTo>
                    <a:pt x="12344" y="59232"/>
                  </a:lnTo>
                  <a:lnTo>
                    <a:pt x="12560" y="59220"/>
                  </a:lnTo>
                  <a:lnTo>
                    <a:pt x="14643" y="57264"/>
                  </a:lnTo>
                  <a:lnTo>
                    <a:pt x="14681" y="56807"/>
                  </a:lnTo>
                  <a:close/>
                </a:path>
                <a:path w="1113154" h="259714">
                  <a:moveTo>
                    <a:pt x="16878" y="43510"/>
                  </a:moveTo>
                  <a:lnTo>
                    <a:pt x="16827" y="43154"/>
                  </a:lnTo>
                  <a:lnTo>
                    <a:pt x="16764" y="42926"/>
                  </a:lnTo>
                  <a:lnTo>
                    <a:pt x="16675" y="42710"/>
                  </a:lnTo>
                  <a:lnTo>
                    <a:pt x="16459" y="42303"/>
                  </a:lnTo>
                  <a:lnTo>
                    <a:pt x="16306" y="42113"/>
                  </a:lnTo>
                  <a:lnTo>
                    <a:pt x="16065" y="41859"/>
                  </a:lnTo>
                  <a:lnTo>
                    <a:pt x="15798" y="41694"/>
                  </a:lnTo>
                  <a:lnTo>
                    <a:pt x="15570" y="41529"/>
                  </a:lnTo>
                  <a:lnTo>
                    <a:pt x="12966" y="40030"/>
                  </a:lnTo>
                  <a:lnTo>
                    <a:pt x="12611" y="39827"/>
                  </a:lnTo>
                  <a:lnTo>
                    <a:pt x="11836" y="39484"/>
                  </a:lnTo>
                  <a:lnTo>
                    <a:pt x="11201" y="39268"/>
                  </a:lnTo>
                  <a:lnTo>
                    <a:pt x="11201" y="44538"/>
                  </a:lnTo>
                  <a:lnTo>
                    <a:pt x="7340" y="51231"/>
                  </a:lnTo>
                  <a:lnTo>
                    <a:pt x="4787" y="47599"/>
                  </a:lnTo>
                  <a:lnTo>
                    <a:pt x="4838" y="46824"/>
                  </a:lnTo>
                  <a:lnTo>
                    <a:pt x="8585" y="43649"/>
                  </a:lnTo>
                  <a:lnTo>
                    <a:pt x="9347" y="43713"/>
                  </a:lnTo>
                  <a:lnTo>
                    <a:pt x="10083" y="43916"/>
                  </a:lnTo>
                  <a:lnTo>
                    <a:pt x="10579" y="44170"/>
                  </a:lnTo>
                  <a:lnTo>
                    <a:pt x="11201" y="44538"/>
                  </a:lnTo>
                  <a:lnTo>
                    <a:pt x="11201" y="39268"/>
                  </a:lnTo>
                  <a:lnTo>
                    <a:pt x="11023" y="39204"/>
                  </a:lnTo>
                  <a:lnTo>
                    <a:pt x="10198" y="39001"/>
                  </a:lnTo>
                  <a:lnTo>
                    <a:pt x="9347" y="38900"/>
                  </a:lnTo>
                  <a:lnTo>
                    <a:pt x="8509" y="38862"/>
                  </a:lnTo>
                  <a:lnTo>
                    <a:pt x="7670" y="38925"/>
                  </a:lnTo>
                  <a:lnTo>
                    <a:pt x="0" y="47650"/>
                  </a:lnTo>
                  <a:lnTo>
                    <a:pt x="63" y="48501"/>
                  </a:lnTo>
                  <a:lnTo>
                    <a:pt x="11099" y="58902"/>
                  </a:lnTo>
                  <a:lnTo>
                    <a:pt x="13474" y="54762"/>
                  </a:lnTo>
                  <a:lnTo>
                    <a:pt x="11480" y="53619"/>
                  </a:lnTo>
                  <a:lnTo>
                    <a:pt x="16459" y="45021"/>
                  </a:lnTo>
                  <a:lnTo>
                    <a:pt x="16560" y="44856"/>
                  </a:lnTo>
                  <a:lnTo>
                    <a:pt x="16700" y="44538"/>
                  </a:lnTo>
                  <a:lnTo>
                    <a:pt x="16789" y="44323"/>
                  </a:lnTo>
                  <a:lnTo>
                    <a:pt x="16840" y="44094"/>
                  </a:lnTo>
                  <a:lnTo>
                    <a:pt x="16878" y="43853"/>
                  </a:lnTo>
                  <a:lnTo>
                    <a:pt x="16878" y="43611"/>
                  </a:lnTo>
                  <a:close/>
                </a:path>
                <a:path w="1113154" h="259714">
                  <a:moveTo>
                    <a:pt x="21082" y="54864"/>
                  </a:moveTo>
                  <a:lnTo>
                    <a:pt x="21005" y="54508"/>
                  </a:lnTo>
                  <a:lnTo>
                    <a:pt x="20891" y="54178"/>
                  </a:lnTo>
                  <a:lnTo>
                    <a:pt x="20662" y="53759"/>
                  </a:lnTo>
                  <a:lnTo>
                    <a:pt x="20523" y="53581"/>
                  </a:lnTo>
                  <a:lnTo>
                    <a:pt x="19113" y="52781"/>
                  </a:lnTo>
                  <a:lnTo>
                    <a:pt x="18656" y="52730"/>
                  </a:lnTo>
                  <a:lnTo>
                    <a:pt x="18084" y="52806"/>
                  </a:lnTo>
                  <a:lnTo>
                    <a:pt x="17957" y="52844"/>
                  </a:lnTo>
                  <a:lnTo>
                    <a:pt x="17754" y="52946"/>
                  </a:lnTo>
                  <a:lnTo>
                    <a:pt x="17627" y="52971"/>
                  </a:lnTo>
                  <a:lnTo>
                    <a:pt x="17233" y="53225"/>
                  </a:lnTo>
                  <a:lnTo>
                    <a:pt x="16967" y="53467"/>
                  </a:lnTo>
                  <a:lnTo>
                    <a:pt x="16687" y="53835"/>
                  </a:lnTo>
                  <a:lnTo>
                    <a:pt x="20764" y="56324"/>
                  </a:lnTo>
                  <a:lnTo>
                    <a:pt x="20916" y="56007"/>
                  </a:lnTo>
                  <a:lnTo>
                    <a:pt x="20993" y="55791"/>
                  </a:lnTo>
                  <a:lnTo>
                    <a:pt x="21056" y="55549"/>
                  </a:lnTo>
                  <a:lnTo>
                    <a:pt x="21082" y="55321"/>
                  </a:lnTo>
                  <a:lnTo>
                    <a:pt x="21082" y="54864"/>
                  </a:lnTo>
                  <a:close/>
                </a:path>
                <a:path w="1113154" h="259714">
                  <a:moveTo>
                    <a:pt x="34912" y="31140"/>
                  </a:moveTo>
                  <a:lnTo>
                    <a:pt x="34899" y="31013"/>
                  </a:lnTo>
                  <a:lnTo>
                    <a:pt x="34848" y="30670"/>
                  </a:lnTo>
                  <a:lnTo>
                    <a:pt x="33388" y="28968"/>
                  </a:lnTo>
                  <a:lnTo>
                    <a:pt x="33172" y="28879"/>
                  </a:lnTo>
                  <a:lnTo>
                    <a:pt x="32943" y="28829"/>
                  </a:lnTo>
                  <a:lnTo>
                    <a:pt x="32715" y="28803"/>
                  </a:lnTo>
                  <a:lnTo>
                    <a:pt x="32473" y="28790"/>
                  </a:lnTo>
                  <a:lnTo>
                    <a:pt x="32004" y="28841"/>
                  </a:lnTo>
                  <a:lnTo>
                    <a:pt x="31775" y="28905"/>
                  </a:lnTo>
                  <a:lnTo>
                    <a:pt x="31572" y="28994"/>
                  </a:lnTo>
                  <a:lnTo>
                    <a:pt x="30454" y="29984"/>
                  </a:lnTo>
                  <a:lnTo>
                    <a:pt x="29730" y="31242"/>
                  </a:lnTo>
                  <a:lnTo>
                    <a:pt x="29616" y="31445"/>
                  </a:lnTo>
                  <a:lnTo>
                    <a:pt x="29413" y="31711"/>
                  </a:lnTo>
                  <a:lnTo>
                    <a:pt x="28994" y="32092"/>
                  </a:lnTo>
                  <a:lnTo>
                    <a:pt x="28702" y="32258"/>
                  </a:lnTo>
                  <a:lnTo>
                    <a:pt x="28384" y="32397"/>
                  </a:lnTo>
                  <a:lnTo>
                    <a:pt x="27838" y="32486"/>
                  </a:lnTo>
                  <a:lnTo>
                    <a:pt x="27495" y="32486"/>
                  </a:lnTo>
                  <a:lnTo>
                    <a:pt x="27038" y="32410"/>
                  </a:lnTo>
                  <a:lnTo>
                    <a:pt x="26644" y="32258"/>
                  </a:lnTo>
                  <a:lnTo>
                    <a:pt x="16421" y="26352"/>
                  </a:lnTo>
                  <a:lnTo>
                    <a:pt x="18351" y="22999"/>
                  </a:lnTo>
                  <a:lnTo>
                    <a:pt x="18503" y="22682"/>
                  </a:lnTo>
                  <a:lnTo>
                    <a:pt x="18567" y="22466"/>
                  </a:lnTo>
                  <a:lnTo>
                    <a:pt x="18630" y="22225"/>
                  </a:lnTo>
                  <a:lnTo>
                    <a:pt x="18656" y="21996"/>
                  </a:lnTo>
                  <a:lnTo>
                    <a:pt x="18656" y="21539"/>
                  </a:lnTo>
                  <a:lnTo>
                    <a:pt x="18618" y="21297"/>
                  </a:lnTo>
                  <a:lnTo>
                    <a:pt x="18554" y="21069"/>
                  </a:lnTo>
                  <a:lnTo>
                    <a:pt x="18465" y="20853"/>
                  </a:lnTo>
                  <a:lnTo>
                    <a:pt x="18364" y="20650"/>
                  </a:lnTo>
                  <a:lnTo>
                    <a:pt x="16586" y="19443"/>
                  </a:lnTo>
                  <a:lnTo>
                    <a:pt x="16230" y="19405"/>
                  </a:lnTo>
                  <a:lnTo>
                    <a:pt x="15760" y="19469"/>
                  </a:lnTo>
                  <a:lnTo>
                    <a:pt x="15544" y="19519"/>
                  </a:lnTo>
                  <a:lnTo>
                    <a:pt x="15328" y="19621"/>
                  </a:lnTo>
                  <a:lnTo>
                    <a:pt x="14820" y="19900"/>
                  </a:lnTo>
                  <a:lnTo>
                    <a:pt x="14465" y="20231"/>
                  </a:lnTo>
                  <a:lnTo>
                    <a:pt x="14262" y="20510"/>
                  </a:lnTo>
                  <a:lnTo>
                    <a:pt x="12268" y="23952"/>
                  </a:lnTo>
                  <a:lnTo>
                    <a:pt x="6223" y="20459"/>
                  </a:lnTo>
                  <a:lnTo>
                    <a:pt x="5905" y="20307"/>
                  </a:lnTo>
                  <a:lnTo>
                    <a:pt x="5689" y="20231"/>
                  </a:lnTo>
                  <a:lnTo>
                    <a:pt x="5461" y="20167"/>
                  </a:lnTo>
                  <a:lnTo>
                    <a:pt x="5334" y="20167"/>
                  </a:lnTo>
                  <a:lnTo>
                    <a:pt x="4978" y="20142"/>
                  </a:lnTo>
                  <a:lnTo>
                    <a:pt x="4762" y="20154"/>
                  </a:lnTo>
                  <a:lnTo>
                    <a:pt x="4521" y="20193"/>
                  </a:lnTo>
                  <a:lnTo>
                    <a:pt x="4292" y="20256"/>
                  </a:lnTo>
                  <a:lnTo>
                    <a:pt x="3962" y="20396"/>
                  </a:lnTo>
                  <a:lnTo>
                    <a:pt x="3657" y="20561"/>
                  </a:lnTo>
                  <a:lnTo>
                    <a:pt x="3479" y="20701"/>
                  </a:lnTo>
                  <a:lnTo>
                    <a:pt x="2768" y="21767"/>
                  </a:lnTo>
                  <a:lnTo>
                    <a:pt x="2641" y="22339"/>
                  </a:lnTo>
                  <a:lnTo>
                    <a:pt x="2641" y="22682"/>
                  </a:lnTo>
                  <a:lnTo>
                    <a:pt x="2692" y="23037"/>
                  </a:lnTo>
                  <a:lnTo>
                    <a:pt x="2755" y="23266"/>
                  </a:lnTo>
                  <a:lnTo>
                    <a:pt x="2844" y="23482"/>
                  </a:lnTo>
                  <a:lnTo>
                    <a:pt x="2933" y="23698"/>
                  </a:lnTo>
                  <a:lnTo>
                    <a:pt x="3060" y="23888"/>
                  </a:lnTo>
                  <a:lnTo>
                    <a:pt x="3200" y="24079"/>
                  </a:lnTo>
                  <a:lnTo>
                    <a:pt x="3365" y="24257"/>
                  </a:lnTo>
                  <a:lnTo>
                    <a:pt x="3543" y="24409"/>
                  </a:lnTo>
                  <a:lnTo>
                    <a:pt x="3835" y="24599"/>
                  </a:lnTo>
                  <a:lnTo>
                    <a:pt x="9880" y="28092"/>
                  </a:lnTo>
                  <a:lnTo>
                    <a:pt x="9512" y="28740"/>
                  </a:lnTo>
                  <a:lnTo>
                    <a:pt x="9359" y="29044"/>
                  </a:lnTo>
                  <a:lnTo>
                    <a:pt x="9220" y="29489"/>
                  </a:lnTo>
                  <a:lnTo>
                    <a:pt x="9194" y="29730"/>
                  </a:lnTo>
                  <a:lnTo>
                    <a:pt x="9194" y="30086"/>
                  </a:lnTo>
                  <a:lnTo>
                    <a:pt x="9245" y="30429"/>
                  </a:lnTo>
                  <a:lnTo>
                    <a:pt x="9309" y="30657"/>
                  </a:lnTo>
                  <a:lnTo>
                    <a:pt x="9385" y="30873"/>
                  </a:lnTo>
                  <a:lnTo>
                    <a:pt x="9499" y="31089"/>
                  </a:lnTo>
                  <a:lnTo>
                    <a:pt x="11391" y="32308"/>
                  </a:lnTo>
                  <a:lnTo>
                    <a:pt x="11734" y="32308"/>
                  </a:lnTo>
                  <a:lnTo>
                    <a:pt x="13639" y="31127"/>
                  </a:lnTo>
                  <a:lnTo>
                    <a:pt x="14033" y="30492"/>
                  </a:lnTo>
                  <a:lnTo>
                    <a:pt x="23964" y="36220"/>
                  </a:lnTo>
                  <a:lnTo>
                    <a:pt x="24142" y="36322"/>
                  </a:lnTo>
                  <a:lnTo>
                    <a:pt x="24447" y="36499"/>
                  </a:lnTo>
                  <a:lnTo>
                    <a:pt x="25069" y="36779"/>
                  </a:lnTo>
                  <a:lnTo>
                    <a:pt x="25400" y="36880"/>
                  </a:lnTo>
                  <a:lnTo>
                    <a:pt x="25730" y="37007"/>
                  </a:lnTo>
                  <a:lnTo>
                    <a:pt x="26416" y="37160"/>
                  </a:lnTo>
                  <a:lnTo>
                    <a:pt x="27101" y="37249"/>
                  </a:lnTo>
                  <a:lnTo>
                    <a:pt x="27800" y="37274"/>
                  </a:lnTo>
                  <a:lnTo>
                    <a:pt x="28486" y="37223"/>
                  </a:lnTo>
                  <a:lnTo>
                    <a:pt x="33807" y="33731"/>
                  </a:lnTo>
                  <a:lnTo>
                    <a:pt x="34594" y="32385"/>
                  </a:lnTo>
                  <a:lnTo>
                    <a:pt x="34074" y="32092"/>
                  </a:lnTo>
                  <a:lnTo>
                    <a:pt x="34594" y="32372"/>
                  </a:lnTo>
                  <a:lnTo>
                    <a:pt x="34747" y="32054"/>
                  </a:lnTo>
                  <a:lnTo>
                    <a:pt x="34823" y="31838"/>
                  </a:lnTo>
                  <a:lnTo>
                    <a:pt x="34874" y="31610"/>
                  </a:lnTo>
                  <a:lnTo>
                    <a:pt x="34899" y="31381"/>
                  </a:lnTo>
                  <a:lnTo>
                    <a:pt x="34912" y="31140"/>
                  </a:lnTo>
                  <a:close/>
                </a:path>
                <a:path w="1113154" h="259714">
                  <a:moveTo>
                    <a:pt x="47104" y="9893"/>
                  </a:moveTo>
                  <a:lnTo>
                    <a:pt x="47053" y="9550"/>
                  </a:lnTo>
                  <a:lnTo>
                    <a:pt x="46990" y="9321"/>
                  </a:lnTo>
                  <a:lnTo>
                    <a:pt x="46913" y="9105"/>
                  </a:lnTo>
                  <a:lnTo>
                    <a:pt x="46799" y="8890"/>
                  </a:lnTo>
                  <a:lnTo>
                    <a:pt x="46685" y="8699"/>
                  </a:lnTo>
                  <a:lnTo>
                    <a:pt x="46545" y="8509"/>
                  </a:lnTo>
                  <a:lnTo>
                    <a:pt x="46291" y="8255"/>
                  </a:lnTo>
                  <a:lnTo>
                    <a:pt x="46075" y="8115"/>
                  </a:lnTo>
                  <a:lnTo>
                    <a:pt x="45910" y="7988"/>
                  </a:lnTo>
                  <a:lnTo>
                    <a:pt x="45770" y="7924"/>
                  </a:lnTo>
                  <a:lnTo>
                    <a:pt x="41440" y="5435"/>
                  </a:lnTo>
                  <a:lnTo>
                    <a:pt x="41440" y="10934"/>
                  </a:lnTo>
                  <a:lnTo>
                    <a:pt x="39128" y="14947"/>
                  </a:lnTo>
                  <a:lnTo>
                    <a:pt x="37249" y="16383"/>
                  </a:lnTo>
                  <a:lnTo>
                    <a:pt x="37109" y="16433"/>
                  </a:lnTo>
                  <a:lnTo>
                    <a:pt x="36512" y="16510"/>
                  </a:lnTo>
                  <a:lnTo>
                    <a:pt x="35902" y="16459"/>
                  </a:lnTo>
                  <a:lnTo>
                    <a:pt x="35318" y="16281"/>
                  </a:lnTo>
                  <a:lnTo>
                    <a:pt x="33362" y="13462"/>
                  </a:lnTo>
                  <a:lnTo>
                    <a:pt x="33426" y="12852"/>
                  </a:lnTo>
                  <a:lnTo>
                    <a:pt x="33591" y="12280"/>
                  </a:lnTo>
                  <a:lnTo>
                    <a:pt x="33794" y="11874"/>
                  </a:lnTo>
                  <a:lnTo>
                    <a:pt x="36106" y="7861"/>
                  </a:lnTo>
                  <a:lnTo>
                    <a:pt x="41440" y="10934"/>
                  </a:lnTo>
                  <a:lnTo>
                    <a:pt x="41440" y="5435"/>
                  </a:lnTo>
                  <a:lnTo>
                    <a:pt x="36360" y="2489"/>
                  </a:lnTo>
                  <a:lnTo>
                    <a:pt x="34112" y="1219"/>
                  </a:lnTo>
                  <a:lnTo>
                    <a:pt x="33985" y="1130"/>
                  </a:lnTo>
                  <a:lnTo>
                    <a:pt x="33731" y="952"/>
                  </a:lnTo>
                  <a:lnTo>
                    <a:pt x="33426" y="774"/>
                  </a:lnTo>
                  <a:lnTo>
                    <a:pt x="32804" y="495"/>
                  </a:lnTo>
                  <a:lnTo>
                    <a:pt x="32461" y="393"/>
                  </a:lnTo>
                  <a:lnTo>
                    <a:pt x="32131" y="266"/>
                  </a:lnTo>
                  <a:lnTo>
                    <a:pt x="31457" y="114"/>
                  </a:lnTo>
                  <a:lnTo>
                    <a:pt x="30772" y="25"/>
                  </a:lnTo>
                  <a:lnTo>
                    <a:pt x="30073" y="0"/>
                  </a:lnTo>
                  <a:lnTo>
                    <a:pt x="29375" y="50"/>
                  </a:lnTo>
                  <a:lnTo>
                    <a:pt x="24117" y="3441"/>
                  </a:lnTo>
                  <a:lnTo>
                    <a:pt x="20929" y="8953"/>
                  </a:lnTo>
                  <a:lnTo>
                    <a:pt x="20777" y="9271"/>
                  </a:lnTo>
                  <a:lnTo>
                    <a:pt x="20701" y="9486"/>
                  </a:lnTo>
                  <a:lnTo>
                    <a:pt x="20624" y="9842"/>
                  </a:lnTo>
                  <a:lnTo>
                    <a:pt x="20612" y="10312"/>
                  </a:lnTo>
                  <a:lnTo>
                    <a:pt x="20662" y="10655"/>
                  </a:lnTo>
                  <a:lnTo>
                    <a:pt x="20802" y="11099"/>
                  </a:lnTo>
                  <a:lnTo>
                    <a:pt x="20904" y="11315"/>
                  </a:lnTo>
                  <a:lnTo>
                    <a:pt x="22809" y="12534"/>
                  </a:lnTo>
                  <a:lnTo>
                    <a:pt x="23164" y="12534"/>
                  </a:lnTo>
                  <a:lnTo>
                    <a:pt x="28194" y="5930"/>
                  </a:lnTo>
                  <a:lnTo>
                    <a:pt x="28460" y="5562"/>
                  </a:lnTo>
                  <a:lnTo>
                    <a:pt x="28879" y="5181"/>
                  </a:lnTo>
                  <a:lnTo>
                    <a:pt x="29273" y="4965"/>
                  </a:lnTo>
                  <a:lnTo>
                    <a:pt x="29692" y="4826"/>
                  </a:lnTo>
                  <a:lnTo>
                    <a:pt x="30162" y="4787"/>
                  </a:lnTo>
                  <a:lnTo>
                    <a:pt x="30378" y="4800"/>
                  </a:lnTo>
                  <a:lnTo>
                    <a:pt x="30822" y="4864"/>
                  </a:lnTo>
                  <a:lnTo>
                    <a:pt x="31242" y="5029"/>
                  </a:lnTo>
                  <a:lnTo>
                    <a:pt x="31965" y="5461"/>
                  </a:lnTo>
                  <a:lnTo>
                    <a:pt x="29654" y="9474"/>
                  </a:lnTo>
                  <a:lnTo>
                    <a:pt x="32270" y="11010"/>
                  </a:lnTo>
                  <a:lnTo>
                    <a:pt x="29641" y="9486"/>
                  </a:lnTo>
                  <a:lnTo>
                    <a:pt x="28587" y="13550"/>
                  </a:lnTo>
                  <a:lnTo>
                    <a:pt x="28638" y="14312"/>
                  </a:lnTo>
                  <a:lnTo>
                    <a:pt x="36588" y="21285"/>
                  </a:lnTo>
                  <a:lnTo>
                    <a:pt x="37363" y="21234"/>
                  </a:lnTo>
                  <a:lnTo>
                    <a:pt x="43268" y="17335"/>
                  </a:lnTo>
                  <a:lnTo>
                    <a:pt x="46786" y="11252"/>
                  </a:lnTo>
                  <a:lnTo>
                    <a:pt x="46888" y="11036"/>
                  </a:lnTo>
                  <a:lnTo>
                    <a:pt x="46977" y="10833"/>
                  </a:lnTo>
                  <a:lnTo>
                    <a:pt x="47015" y="10706"/>
                  </a:lnTo>
                  <a:lnTo>
                    <a:pt x="47078" y="10490"/>
                  </a:lnTo>
                  <a:lnTo>
                    <a:pt x="47104" y="10248"/>
                  </a:lnTo>
                  <a:lnTo>
                    <a:pt x="47104" y="9893"/>
                  </a:lnTo>
                  <a:close/>
                </a:path>
                <a:path w="1113154" h="259714">
                  <a:moveTo>
                    <a:pt x="1066088" y="248894"/>
                  </a:moveTo>
                  <a:lnTo>
                    <a:pt x="1065733" y="248856"/>
                  </a:lnTo>
                  <a:lnTo>
                    <a:pt x="1065491" y="248856"/>
                  </a:lnTo>
                  <a:lnTo>
                    <a:pt x="1065022" y="248907"/>
                  </a:lnTo>
                  <a:lnTo>
                    <a:pt x="1064818" y="248983"/>
                  </a:lnTo>
                  <a:lnTo>
                    <a:pt x="1064691" y="249021"/>
                  </a:lnTo>
                  <a:lnTo>
                    <a:pt x="1064387" y="249186"/>
                  </a:lnTo>
                  <a:lnTo>
                    <a:pt x="1064183" y="249313"/>
                  </a:lnTo>
                  <a:lnTo>
                    <a:pt x="1063993" y="249453"/>
                  </a:lnTo>
                  <a:lnTo>
                    <a:pt x="1063840" y="249631"/>
                  </a:lnTo>
                  <a:lnTo>
                    <a:pt x="1063218" y="251117"/>
                  </a:lnTo>
                  <a:lnTo>
                    <a:pt x="1063218" y="251358"/>
                  </a:lnTo>
                  <a:lnTo>
                    <a:pt x="1063269" y="251815"/>
                  </a:lnTo>
                  <a:lnTo>
                    <a:pt x="1063345" y="252031"/>
                  </a:lnTo>
                  <a:lnTo>
                    <a:pt x="1063434" y="252260"/>
                  </a:lnTo>
                  <a:lnTo>
                    <a:pt x="1064679" y="253441"/>
                  </a:lnTo>
                  <a:lnTo>
                    <a:pt x="1065009" y="253555"/>
                  </a:lnTo>
                  <a:lnTo>
                    <a:pt x="1066088" y="248894"/>
                  </a:lnTo>
                  <a:close/>
                </a:path>
                <a:path w="1113154" h="259714">
                  <a:moveTo>
                    <a:pt x="1076782" y="233400"/>
                  </a:moveTo>
                  <a:lnTo>
                    <a:pt x="1076515" y="233146"/>
                  </a:lnTo>
                  <a:lnTo>
                    <a:pt x="1076337" y="233006"/>
                  </a:lnTo>
                  <a:lnTo>
                    <a:pt x="1076121" y="232879"/>
                  </a:lnTo>
                  <a:lnTo>
                    <a:pt x="1075918" y="232791"/>
                  </a:lnTo>
                  <a:lnTo>
                    <a:pt x="1075575" y="232676"/>
                  </a:lnTo>
                  <a:lnTo>
                    <a:pt x="1075245" y="232600"/>
                  </a:lnTo>
                  <a:lnTo>
                    <a:pt x="1074775" y="232600"/>
                  </a:lnTo>
                  <a:lnTo>
                    <a:pt x="1074534" y="232638"/>
                  </a:lnTo>
                  <a:lnTo>
                    <a:pt x="1074318" y="232689"/>
                  </a:lnTo>
                  <a:lnTo>
                    <a:pt x="1074089" y="232778"/>
                  </a:lnTo>
                  <a:lnTo>
                    <a:pt x="1073886" y="232867"/>
                  </a:lnTo>
                  <a:lnTo>
                    <a:pt x="1073670" y="232981"/>
                  </a:lnTo>
                  <a:lnTo>
                    <a:pt x="1073480" y="233133"/>
                  </a:lnTo>
                  <a:lnTo>
                    <a:pt x="1073315" y="233286"/>
                  </a:lnTo>
                  <a:lnTo>
                    <a:pt x="1073150" y="233451"/>
                  </a:lnTo>
                  <a:lnTo>
                    <a:pt x="1072997" y="233641"/>
                  </a:lnTo>
                  <a:lnTo>
                    <a:pt x="1072896" y="233845"/>
                  </a:lnTo>
                  <a:lnTo>
                    <a:pt x="1072781" y="234048"/>
                  </a:lnTo>
                  <a:lnTo>
                    <a:pt x="1072667" y="234365"/>
                  </a:lnTo>
                  <a:lnTo>
                    <a:pt x="1072591" y="234734"/>
                  </a:lnTo>
                  <a:lnTo>
                    <a:pt x="1072591" y="235204"/>
                  </a:lnTo>
                  <a:lnTo>
                    <a:pt x="1072629" y="235432"/>
                  </a:lnTo>
                  <a:lnTo>
                    <a:pt x="1072680" y="235661"/>
                  </a:lnTo>
                  <a:lnTo>
                    <a:pt x="1072756" y="235877"/>
                  </a:lnTo>
                  <a:lnTo>
                    <a:pt x="1072857" y="236105"/>
                  </a:lnTo>
                  <a:lnTo>
                    <a:pt x="1072972" y="236308"/>
                  </a:lnTo>
                  <a:lnTo>
                    <a:pt x="1073111" y="236486"/>
                  </a:lnTo>
                  <a:lnTo>
                    <a:pt x="1076782" y="233400"/>
                  </a:lnTo>
                  <a:close/>
                </a:path>
                <a:path w="1113154" h="259714">
                  <a:moveTo>
                    <a:pt x="1097064" y="256971"/>
                  </a:moveTo>
                  <a:lnTo>
                    <a:pt x="1097026" y="256743"/>
                  </a:lnTo>
                  <a:lnTo>
                    <a:pt x="1097000" y="256603"/>
                  </a:lnTo>
                  <a:lnTo>
                    <a:pt x="1096924" y="256387"/>
                  </a:lnTo>
                  <a:lnTo>
                    <a:pt x="1096835" y="256184"/>
                  </a:lnTo>
                  <a:lnTo>
                    <a:pt x="1096746" y="256019"/>
                  </a:lnTo>
                  <a:lnTo>
                    <a:pt x="1096683" y="255866"/>
                  </a:lnTo>
                  <a:lnTo>
                    <a:pt x="1096543" y="255689"/>
                  </a:lnTo>
                  <a:lnTo>
                    <a:pt x="1096352" y="255498"/>
                  </a:lnTo>
                  <a:lnTo>
                    <a:pt x="1076782" y="233400"/>
                  </a:lnTo>
                  <a:lnTo>
                    <a:pt x="1073200" y="236588"/>
                  </a:lnTo>
                  <a:lnTo>
                    <a:pt x="1088110" y="253415"/>
                  </a:lnTo>
                  <a:lnTo>
                    <a:pt x="1066088" y="248907"/>
                  </a:lnTo>
                  <a:lnTo>
                    <a:pt x="1065123" y="253580"/>
                  </a:lnTo>
                  <a:lnTo>
                    <a:pt x="1094181" y="259524"/>
                  </a:lnTo>
                  <a:lnTo>
                    <a:pt x="1094409" y="259562"/>
                  </a:lnTo>
                  <a:lnTo>
                    <a:pt x="1094638" y="259575"/>
                  </a:lnTo>
                  <a:lnTo>
                    <a:pt x="1094879" y="259562"/>
                  </a:lnTo>
                  <a:lnTo>
                    <a:pt x="1095121" y="259537"/>
                  </a:lnTo>
                  <a:lnTo>
                    <a:pt x="1095248" y="259511"/>
                  </a:lnTo>
                  <a:lnTo>
                    <a:pt x="1095451" y="259448"/>
                  </a:lnTo>
                  <a:lnTo>
                    <a:pt x="1095679" y="259359"/>
                  </a:lnTo>
                  <a:lnTo>
                    <a:pt x="1095883" y="259245"/>
                  </a:lnTo>
                  <a:lnTo>
                    <a:pt x="1096060" y="259130"/>
                  </a:lnTo>
                  <a:lnTo>
                    <a:pt x="1096276" y="258978"/>
                  </a:lnTo>
                  <a:lnTo>
                    <a:pt x="1096429" y="258813"/>
                  </a:lnTo>
                  <a:lnTo>
                    <a:pt x="1096543" y="258673"/>
                  </a:lnTo>
                  <a:lnTo>
                    <a:pt x="1096657" y="258533"/>
                  </a:lnTo>
                  <a:lnTo>
                    <a:pt x="1096759" y="258330"/>
                  </a:lnTo>
                  <a:lnTo>
                    <a:pt x="1096848" y="258178"/>
                  </a:lnTo>
                  <a:lnTo>
                    <a:pt x="1096949" y="257898"/>
                  </a:lnTo>
                  <a:lnTo>
                    <a:pt x="1096987" y="257771"/>
                  </a:lnTo>
                  <a:lnTo>
                    <a:pt x="1097026" y="257556"/>
                  </a:lnTo>
                  <a:lnTo>
                    <a:pt x="1097064" y="257327"/>
                  </a:lnTo>
                  <a:lnTo>
                    <a:pt x="1097064" y="256971"/>
                  </a:lnTo>
                  <a:close/>
                </a:path>
                <a:path w="1113154" h="259714">
                  <a:moveTo>
                    <a:pt x="1112647" y="228498"/>
                  </a:moveTo>
                  <a:lnTo>
                    <a:pt x="1110818" y="223507"/>
                  </a:lnTo>
                  <a:lnTo>
                    <a:pt x="1110640" y="223266"/>
                  </a:lnTo>
                  <a:lnTo>
                    <a:pt x="1110107" y="222465"/>
                  </a:lnTo>
                  <a:lnTo>
                    <a:pt x="1108519" y="220522"/>
                  </a:lnTo>
                  <a:lnTo>
                    <a:pt x="1106728" y="218757"/>
                  </a:lnTo>
                  <a:lnTo>
                    <a:pt x="1104773" y="217170"/>
                  </a:lnTo>
                  <a:lnTo>
                    <a:pt x="1103718" y="216484"/>
                  </a:lnTo>
                  <a:lnTo>
                    <a:pt x="1103401" y="216255"/>
                  </a:lnTo>
                  <a:lnTo>
                    <a:pt x="1102499" y="215722"/>
                  </a:lnTo>
                  <a:lnTo>
                    <a:pt x="1100010" y="219798"/>
                  </a:lnTo>
                  <a:lnTo>
                    <a:pt x="1100823" y="220281"/>
                  </a:lnTo>
                  <a:lnTo>
                    <a:pt x="1106855" y="226174"/>
                  </a:lnTo>
                  <a:lnTo>
                    <a:pt x="1108760" y="224891"/>
                  </a:lnTo>
                  <a:lnTo>
                    <a:pt x="1106855" y="226187"/>
                  </a:lnTo>
                  <a:lnTo>
                    <a:pt x="1107033" y="226402"/>
                  </a:lnTo>
                  <a:lnTo>
                    <a:pt x="1107147" y="226529"/>
                  </a:lnTo>
                  <a:lnTo>
                    <a:pt x="1107274" y="226695"/>
                  </a:lnTo>
                  <a:lnTo>
                    <a:pt x="1107452" y="226987"/>
                  </a:lnTo>
                  <a:lnTo>
                    <a:pt x="1107605" y="227279"/>
                  </a:lnTo>
                  <a:lnTo>
                    <a:pt x="1107795" y="227926"/>
                  </a:lnTo>
                  <a:lnTo>
                    <a:pt x="1107846" y="228244"/>
                  </a:lnTo>
                  <a:lnTo>
                    <a:pt x="1107859" y="228422"/>
                  </a:lnTo>
                  <a:lnTo>
                    <a:pt x="1107846" y="229082"/>
                  </a:lnTo>
                  <a:lnTo>
                    <a:pt x="1107744" y="229565"/>
                  </a:lnTo>
                  <a:lnTo>
                    <a:pt x="1107681" y="229717"/>
                  </a:lnTo>
                  <a:lnTo>
                    <a:pt x="1107643" y="229882"/>
                  </a:lnTo>
                  <a:lnTo>
                    <a:pt x="1107503" y="230187"/>
                  </a:lnTo>
                  <a:lnTo>
                    <a:pt x="1107414" y="230327"/>
                  </a:lnTo>
                  <a:lnTo>
                    <a:pt x="1107287" y="230517"/>
                  </a:lnTo>
                  <a:lnTo>
                    <a:pt x="1107198" y="230657"/>
                  </a:lnTo>
                  <a:lnTo>
                    <a:pt x="1104633" y="232041"/>
                  </a:lnTo>
                  <a:lnTo>
                    <a:pt x="1104315" y="232041"/>
                  </a:lnTo>
                  <a:lnTo>
                    <a:pt x="1103820" y="231978"/>
                  </a:lnTo>
                  <a:lnTo>
                    <a:pt x="1103642" y="231940"/>
                  </a:lnTo>
                  <a:lnTo>
                    <a:pt x="1103515" y="231952"/>
                  </a:lnTo>
                  <a:lnTo>
                    <a:pt x="1103210" y="231914"/>
                  </a:lnTo>
                  <a:lnTo>
                    <a:pt x="1102575" y="231851"/>
                  </a:lnTo>
                  <a:lnTo>
                    <a:pt x="1094574" y="229196"/>
                  </a:lnTo>
                  <a:lnTo>
                    <a:pt x="1093774" y="228701"/>
                  </a:lnTo>
                  <a:lnTo>
                    <a:pt x="1087780" y="222872"/>
                  </a:lnTo>
                  <a:lnTo>
                    <a:pt x="1087666" y="222732"/>
                  </a:lnTo>
                  <a:lnTo>
                    <a:pt x="1087551" y="222580"/>
                  </a:lnTo>
                  <a:lnTo>
                    <a:pt x="1087437" y="222415"/>
                  </a:lnTo>
                  <a:lnTo>
                    <a:pt x="1086726" y="220573"/>
                  </a:lnTo>
                  <a:lnTo>
                    <a:pt x="1086726" y="220065"/>
                  </a:lnTo>
                  <a:lnTo>
                    <a:pt x="1086764" y="219748"/>
                  </a:lnTo>
                  <a:lnTo>
                    <a:pt x="1086853" y="219417"/>
                  </a:lnTo>
                  <a:lnTo>
                    <a:pt x="1086916" y="219265"/>
                  </a:lnTo>
                  <a:lnTo>
                    <a:pt x="1086942" y="219100"/>
                  </a:lnTo>
                  <a:lnTo>
                    <a:pt x="1087081" y="218808"/>
                  </a:lnTo>
                  <a:lnTo>
                    <a:pt x="1087170" y="218668"/>
                  </a:lnTo>
                  <a:lnTo>
                    <a:pt x="1089939" y="216954"/>
                  </a:lnTo>
                  <a:lnTo>
                    <a:pt x="1090269" y="216954"/>
                  </a:lnTo>
                  <a:lnTo>
                    <a:pt x="1090599" y="216992"/>
                  </a:lnTo>
                  <a:lnTo>
                    <a:pt x="1090764" y="217030"/>
                  </a:lnTo>
                  <a:lnTo>
                    <a:pt x="1090942" y="217055"/>
                  </a:lnTo>
                  <a:lnTo>
                    <a:pt x="1091069" y="217055"/>
                  </a:lnTo>
                  <a:lnTo>
                    <a:pt x="1092009" y="217144"/>
                  </a:lnTo>
                  <a:lnTo>
                    <a:pt x="1100010" y="219798"/>
                  </a:lnTo>
                  <a:lnTo>
                    <a:pt x="1102398" y="215646"/>
                  </a:lnTo>
                  <a:lnTo>
                    <a:pt x="1101318" y="215036"/>
                  </a:lnTo>
                  <a:lnTo>
                    <a:pt x="1099032" y="213995"/>
                  </a:lnTo>
                  <a:lnTo>
                    <a:pt x="1097826" y="213588"/>
                  </a:lnTo>
                  <a:lnTo>
                    <a:pt x="1096657" y="213169"/>
                  </a:lnTo>
                  <a:lnTo>
                    <a:pt x="1094193" y="212623"/>
                  </a:lnTo>
                  <a:lnTo>
                    <a:pt x="1092949" y="212445"/>
                  </a:lnTo>
                  <a:lnTo>
                    <a:pt x="1091399" y="212280"/>
                  </a:lnTo>
                  <a:lnTo>
                    <a:pt x="1090498" y="212178"/>
                  </a:lnTo>
                  <a:lnTo>
                    <a:pt x="1089685" y="212178"/>
                  </a:lnTo>
                  <a:lnTo>
                    <a:pt x="1088898" y="212280"/>
                  </a:lnTo>
                  <a:lnTo>
                    <a:pt x="1088097" y="212420"/>
                  </a:lnTo>
                  <a:lnTo>
                    <a:pt x="1087323" y="212661"/>
                  </a:lnTo>
                  <a:lnTo>
                    <a:pt x="1086967" y="212826"/>
                  </a:lnTo>
                  <a:lnTo>
                    <a:pt x="1086586" y="212966"/>
                  </a:lnTo>
                  <a:lnTo>
                    <a:pt x="1085900" y="213347"/>
                  </a:lnTo>
                  <a:lnTo>
                    <a:pt x="1085557" y="213588"/>
                  </a:lnTo>
                  <a:lnTo>
                    <a:pt x="1085202" y="213804"/>
                  </a:lnTo>
                  <a:lnTo>
                    <a:pt x="1084592" y="214312"/>
                  </a:lnTo>
                  <a:lnTo>
                    <a:pt x="1084313" y="214604"/>
                  </a:lnTo>
                  <a:lnTo>
                    <a:pt x="1084033" y="214871"/>
                  </a:lnTo>
                  <a:lnTo>
                    <a:pt x="1083525" y="215506"/>
                  </a:lnTo>
                  <a:lnTo>
                    <a:pt x="1083297" y="215836"/>
                  </a:lnTo>
                  <a:lnTo>
                    <a:pt x="1083094" y="216166"/>
                  </a:lnTo>
                  <a:lnTo>
                    <a:pt x="1082840" y="216623"/>
                  </a:lnTo>
                  <a:lnTo>
                    <a:pt x="1081951" y="220484"/>
                  </a:lnTo>
                  <a:lnTo>
                    <a:pt x="1081989" y="221297"/>
                  </a:lnTo>
                  <a:lnTo>
                    <a:pt x="1083716" y="225437"/>
                  </a:lnTo>
                  <a:lnTo>
                    <a:pt x="1083830" y="225590"/>
                  </a:lnTo>
                  <a:lnTo>
                    <a:pt x="1103045" y="236702"/>
                  </a:lnTo>
                  <a:lnTo>
                    <a:pt x="1103299" y="236740"/>
                  </a:lnTo>
                  <a:lnTo>
                    <a:pt x="1104087" y="236816"/>
                  </a:lnTo>
                  <a:lnTo>
                    <a:pt x="1104900" y="236816"/>
                  </a:lnTo>
                  <a:lnTo>
                    <a:pt x="1105687" y="236728"/>
                  </a:lnTo>
                  <a:lnTo>
                    <a:pt x="1106487" y="236588"/>
                  </a:lnTo>
                  <a:lnTo>
                    <a:pt x="1107249" y="236334"/>
                  </a:lnTo>
                  <a:lnTo>
                    <a:pt x="1107617" y="236169"/>
                  </a:lnTo>
                  <a:lnTo>
                    <a:pt x="1107986" y="236029"/>
                  </a:lnTo>
                  <a:lnTo>
                    <a:pt x="1108697" y="235648"/>
                  </a:lnTo>
                  <a:lnTo>
                    <a:pt x="1109027" y="235419"/>
                  </a:lnTo>
                  <a:lnTo>
                    <a:pt x="1109370" y="235204"/>
                  </a:lnTo>
                  <a:lnTo>
                    <a:pt x="1111529" y="232714"/>
                  </a:lnTo>
                  <a:lnTo>
                    <a:pt x="1112621" y="229298"/>
                  </a:lnTo>
                  <a:lnTo>
                    <a:pt x="1112647" y="22849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6950545" y="2647543"/>
              <a:ext cx="73660" cy="194945"/>
            </a:xfrm>
            <a:custGeom>
              <a:avLst/>
              <a:gdLst/>
              <a:ahLst/>
              <a:cxnLst/>
              <a:rect l="l" t="t" r="r" b="b"/>
              <a:pathLst>
                <a:path w="73659" h="194944">
                  <a:moveTo>
                    <a:pt x="8331" y="2425"/>
                  </a:moveTo>
                  <a:lnTo>
                    <a:pt x="8318" y="2184"/>
                  </a:lnTo>
                  <a:lnTo>
                    <a:pt x="8293" y="1968"/>
                  </a:lnTo>
                  <a:lnTo>
                    <a:pt x="8229" y="1727"/>
                  </a:lnTo>
                  <a:lnTo>
                    <a:pt x="8166" y="1498"/>
                  </a:lnTo>
                  <a:lnTo>
                    <a:pt x="8064" y="1295"/>
                  </a:lnTo>
                  <a:lnTo>
                    <a:pt x="7950" y="1092"/>
                  </a:lnTo>
                  <a:lnTo>
                    <a:pt x="6210" y="12"/>
                  </a:lnTo>
                  <a:lnTo>
                    <a:pt x="6083" y="12"/>
                  </a:lnTo>
                  <a:lnTo>
                    <a:pt x="4749" y="317"/>
                  </a:lnTo>
                  <a:lnTo>
                    <a:pt x="4343" y="546"/>
                  </a:lnTo>
                  <a:lnTo>
                    <a:pt x="0" y="8331"/>
                  </a:lnTo>
                  <a:lnTo>
                    <a:pt x="38" y="9245"/>
                  </a:lnTo>
                  <a:lnTo>
                    <a:pt x="1295" y="13195"/>
                  </a:lnTo>
                  <a:lnTo>
                    <a:pt x="5422" y="10807"/>
                  </a:lnTo>
                  <a:lnTo>
                    <a:pt x="5118" y="10198"/>
                  </a:lnTo>
                  <a:lnTo>
                    <a:pt x="4965" y="9753"/>
                  </a:lnTo>
                  <a:lnTo>
                    <a:pt x="4876" y="9321"/>
                  </a:lnTo>
                  <a:lnTo>
                    <a:pt x="4813" y="8864"/>
                  </a:lnTo>
                  <a:lnTo>
                    <a:pt x="4813" y="8178"/>
                  </a:lnTo>
                  <a:lnTo>
                    <a:pt x="7124" y="4457"/>
                  </a:lnTo>
                  <a:lnTo>
                    <a:pt x="7429" y="4267"/>
                  </a:lnTo>
                  <a:lnTo>
                    <a:pt x="7594" y="4114"/>
                  </a:lnTo>
                  <a:lnTo>
                    <a:pt x="7759" y="3937"/>
                  </a:lnTo>
                  <a:lnTo>
                    <a:pt x="7912" y="3759"/>
                  </a:lnTo>
                  <a:lnTo>
                    <a:pt x="8128" y="3340"/>
                  </a:lnTo>
                  <a:lnTo>
                    <a:pt x="8280" y="2882"/>
                  </a:lnTo>
                  <a:lnTo>
                    <a:pt x="8318" y="2654"/>
                  </a:lnTo>
                  <a:lnTo>
                    <a:pt x="8318" y="2527"/>
                  </a:lnTo>
                  <a:close/>
                </a:path>
                <a:path w="73659" h="194944">
                  <a:moveTo>
                    <a:pt x="16319" y="191909"/>
                  </a:moveTo>
                  <a:lnTo>
                    <a:pt x="16281" y="191693"/>
                  </a:lnTo>
                  <a:lnTo>
                    <a:pt x="16268" y="191566"/>
                  </a:lnTo>
                  <a:lnTo>
                    <a:pt x="16192" y="191236"/>
                  </a:lnTo>
                  <a:lnTo>
                    <a:pt x="8851" y="172491"/>
                  </a:lnTo>
                  <a:lnTo>
                    <a:pt x="6781" y="170967"/>
                  </a:lnTo>
                  <a:lnTo>
                    <a:pt x="6565" y="170954"/>
                  </a:lnTo>
                  <a:lnTo>
                    <a:pt x="6311" y="170980"/>
                  </a:lnTo>
                  <a:lnTo>
                    <a:pt x="6096" y="171018"/>
                  </a:lnTo>
                  <a:lnTo>
                    <a:pt x="4978" y="171627"/>
                  </a:lnTo>
                  <a:lnTo>
                    <a:pt x="4737" y="171881"/>
                  </a:lnTo>
                  <a:lnTo>
                    <a:pt x="4610" y="172072"/>
                  </a:lnTo>
                  <a:lnTo>
                    <a:pt x="4394" y="172491"/>
                  </a:lnTo>
                  <a:lnTo>
                    <a:pt x="4318" y="172720"/>
                  </a:lnTo>
                  <a:lnTo>
                    <a:pt x="4305" y="172847"/>
                  </a:lnTo>
                  <a:lnTo>
                    <a:pt x="4241" y="173189"/>
                  </a:lnTo>
                  <a:lnTo>
                    <a:pt x="4241" y="173431"/>
                  </a:lnTo>
                  <a:lnTo>
                    <a:pt x="4254" y="173647"/>
                  </a:lnTo>
                  <a:lnTo>
                    <a:pt x="4356" y="174117"/>
                  </a:lnTo>
                  <a:lnTo>
                    <a:pt x="11696" y="192874"/>
                  </a:lnTo>
                  <a:lnTo>
                    <a:pt x="13055" y="194221"/>
                  </a:lnTo>
                  <a:lnTo>
                    <a:pt x="13284" y="194310"/>
                  </a:lnTo>
                  <a:lnTo>
                    <a:pt x="13754" y="194386"/>
                  </a:lnTo>
                  <a:lnTo>
                    <a:pt x="14224" y="194373"/>
                  </a:lnTo>
                  <a:lnTo>
                    <a:pt x="14452" y="194335"/>
                  </a:lnTo>
                  <a:lnTo>
                    <a:pt x="14897" y="194183"/>
                  </a:lnTo>
                  <a:lnTo>
                    <a:pt x="15316" y="193941"/>
                  </a:lnTo>
                  <a:lnTo>
                    <a:pt x="15494" y="193802"/>
                  </a:lnTo>
                  <a:lnTo>
                    <a:pt x="15659" y="193649"/>
                  </a:lnTo>
                  <a:lnTo>
                    <a:pt x="15824" y="193459"/>
                  </a:lnTo>
                  <a:lnTo>
                    <a:pt x="15938" y="193268"/>
                  </a:lnTo>
                  <a:lnTo>
                    <a:pt x="16065" y="193052"/>
                  </a:lnTo>
                  <a:lnTo>
                    <a:pt x="16154" y="192849"/>
                  </a:lnTo>
                  <a:lnTo>
                    <a:pt x="16230" y="192620"/>
                  </a:lnTo>
                  <a:lnTo>
                    <a:pt x="16281" y="192392"/>
                  </a:lnTo>
                  <a:lnTo>
                    <a:pt x="16306" y="192163"/>
                  </a:lnTo>
                  <a:lnTo>
                    <a:pt x="16306" y="192036"/>
                  </a:lnTo>
                  <a:lnTo>
                    <a:pt x="16319" y="191909"/>
                  </a:lnTo>
                  <a:close/>
                </a:path>
                <a:path w="73659" h="194944">
                  <a:moveTo>
                    <a:pt x="24523" y="190893"/>
                  </a:moveTo>
                  <a:lnTo>
                    <a:pt x="20383" y="188506"/>
                  </a:lnTo>
                  <a:lnTo>
                    <a:pt x="20231" y="188823"/>
                  </a:lnTo>
                  <a:lnTo>
                    <a:pt x="20167" y="189052"/>
                  </a:lnTo>
                  <a:lnTo>
                    <a:pt x="20091" y="189395"/>
                  </a:lnTo>
                  <a:lnTo>
                    <a:pt x="20066" y="189750"/>
                  </a:lnTo>
                  <a:lnTo>
                    <a:pt x="20078" y="189979"/>
                  </a:lnTo>
                  <a:lnTo>
                    <a:pt x="20154" y="190322"/>
                  </a:lnTo>
                  <a:lnTo>
                    <a:pt x="20193" y="190449"/>
                  </a:lnTo>
                  <a:lnTo>
                    <a:pt x="20269" y="190652"/>
                  </a:lnTo>
                  <a:lnTo>
                    <a:pt x="20370" y="190868"/>
                  </a:lnTo>
                  <a:lnTo>
                    <a:pt x="22148" y="192074"/>
                  </a:lnTo>
                  <a:lnTo>
                    <a:pt x="22275" y="192100"/>
                  </a:lnTo>
                  <a:lnTo>
                    <a:pt x="22631" y="192100"/>
                  </a:lnTo>
                  <a:lnTo>
                    <a:pt x="22974" y="192036"/>
                  </a:lnTo>
                  <a:lnTo>
                    <a:pt x="23202" y="191985"/>
                  </a:lnTo>
                  <a:lnTo>
                    <a:pt x="23406" y="191897"/>
                  </a:lnTo>
                  <a:lnTo>
                    <a:pt x="23622" y="191808"/>
                  </a:lnTo>
                  <a:lnTo>
                    <a:pt x="23825" y="191681"/>
                  </a:lnTo>
                  <a:lnTo>
                    <a:pt x="24003" y="191528"/>
                  </a:lnTo>
                  <a:lnTo>
                    <a:pt x="24180" y="191363"/>
                  </a:lnTo>
                  <a:lnTo>
                    <a:pt x="24333" y="191185"/>
                  </a:lnTo>
                  <a:lnTo>
                    <a:pt x="24460" y="191008"/>
                  </a:lnTo>
                  <a:close/>
                </a:path>
                <a:path w="73659" h="194944">
                  <a:moveTo>
                    <a:pt x="25146" y="52908"/>
                  </a:moveTo>
                  <a:lnTo>
                    <a:pt x="20650" y="51269"/>
                  </a:lnTo>
                  <a:lnTo>
                    <a:pt x="20624" y="51396"/>
                  </a:lnTo>
                  <a:lnTo>
                    <a:pt x="20561" y="51612"/>
                  </a:lnTo>
                  <a:lnTo>
                    <a:pt x="20510" y="51841"/>
                  </a:lnTo>
                  <a:lnTo>
                    <a:pt x="20510" y="52311"/>
                  </a:lnTo>
                  <a:lnTo>
                    <a:pt x="22529" y="54444"/>
                  </a:lnTo>
                  <a:lnTo>
                    <a:pt x="22656" y="54470"/>
                  </a:lnTo>
                  <a:lnTo>
                    <a:pt x="22898" y="54483"/>
                  </a:lnTo>
                  <a:lnTo>
                    <a:pt x="23114" y="54470"/>
                  </a:lnTo>
                  <a:lnTo>
                    <a:pt x="23355" y="54432"/>
                  </a:lnTo>
                  <a:lnTo>
                    <a:pt x="23583" y="54394"/>
                  </a:lnTo>
                  <a:lnTo>
                    <a:pt x="23812" y="54317"/>
                  </a:lnTo>
                  <a:lnTo>
                    <a:pt x="24015" y="54216"/>
                  </a:lnTo>
                  <a:lnTo>
                    <a:pt x="25107" y="53009"/>
                  </a:lnTo>
                  <a:close/>
                </a:path>
                <a:path w="73659" h="194944">
                  <a:moveTo>
                    <a:pt x="25628" y="186677"/>
                  </a:moveTo>
                  <a:lnTo>
                    <a:pt x="23622" y="181470"/>
                  </a:lnTo>
                  <a:lnTo>
                    <a:pt x="23368" y="181203"/>
                  </a:lnTo>
                  <a:lnTo>
                    <a:pt x="23190" y="181051"/>
                  </a:lnTo>
                  <a:lnTo>
                    <a:pt x="22885" y="180886"/>
                  </a:lnTo>
                  <a:lnTo>
                    <a:pt x="22567" y="180746"/>
                  </a:lnTo>
                  <a:lnTo>
                    <a:pt x="22440" y="180721"/>
                  </a:lnTo>
                  <a:lnTo>
                    <a:pt x="21983" y="180632"/>
                  </a:lnTo>
                  <a:lnTo>
                    <a:pt x="21640" y="180632"/>
                  </a:lnTo>
                  <a:lnTo>
                    <a:pt x="21170" y="180721"/>
                  </a:lnTo>
                  <a:lnTo>
                    <a:pt x="20942" y="180797"/>
                  </a:lnTo>
                  <a:lnTo>
                    <a:pt x="20523" y="181000"/>
                  </a:lnTo>
                  <a:lnTo>
                    <a:pt x="20332" y="181152"/>
                  </a:lnTo>
                  <a:lnTo>
                    <a:pt x="20154" y="181305"/>
                  </a:lnTo>
                  <a:lnTo>
                    <a:pt x="20002" y="181470"/>
                  </a:lnTo>
                  <a:lnTo>
                    <a:pt x="19850" y="181660"/>
                  </a:lnTo>
                  <a:lnTo>
                    <a:pt x="19748" y="181864"/>
                  </a:lnTo>
                  <a:lnTo>
                    <a:pt x="19621" y="182067"/>
                  </a:lnTo>
                  <a:lnTo>
                    <a:pt x="19469" y="182511"/>
                  </a:lnTo>
                  <a:lnTo>
                    <a:pt x="19418" y="182981"/>
                  </a:lnTo>
                  <a:lnTo>
                    <a:pt x="19431" y="183222"/>
                  </a:lnTo>
                  <a:lnTo>
                    <a:pt x="19456" y="183451"/>
                  </a:lnTo>
                  <a:lnTo>
                    <a:pt x="19583" y="183883"/>
                  </a:lnTo>
                  <a:lnTo>
                    <a:pt x="19685" y="184111"/>
                  </a:lnTo>
                  <a:lnTo>
                    <a:pt x="19786" y="184327"/>
                  </a:lnTo>
                  <a:lnTo>
                    <a:pt x="20015" y="184594"/>
                  </a:lnTo>
                  <a:lnTo>
                    <a:pt x="20142" y="184746"/>
                  </a:lnTo>
                  <a:lnTo>
                    <a:pt x="20840" y="186601"/>
                  </a:lnTo>
                  <a:lnTo>
                    <a:pt x="20828" y="187261"/>
                  </a:lnTo>
                  <a:lnTo>
                    <a:pt x="20726" y="187744"/>
                  </a:lnTo>
                  <a:lnTo>
                    <a:pt x="20662" y="187896"/>
                  </a:lnTo>
                  <a:lnTo>
                    <a:pt x="20624" y="188061"/>
                  </a:lnTo>
                  <a:lnTo>
                    <a:pt x="20485" y="188366"/>
                  </a:lnTo>
                  <a:lnTo>
                    <a:pt x="20396" y="188506"/>
                  </a:lnTo>
                  <a:lnTo>
                    <a:pt x="24523" y="190893"/>
                  </a:lnTo>
                  <a:lnTo>
                    <a:pt x="24726" y="190538"/>
                  </a:lnTo>
                  <a:lnTo>
                    <a:pt x="25069" y="189814"/>
                  </a:lnTo>
                  <a:lnTo>
                    <a:pt x="25323" y="189064"/>
                  </a:lnTo>
                  <a:lnTo>
                    <a:pt x="25514" y="188264"/>
                  </a:lnTo>
                  <a:lnTo>
                    <a:pt x="25603" y="187477"/>
                  </a:lnTo>
                  <a:lnTo>
                    <a:pt x="25628" y="186677"/>
                  </a:lnTo>
                  <a:close/>
                </a:path>
                <a:path w="73659" h="194944">
                  <a:moveTo>
                    <a:pt x="36296" y="64236"/>
                  </a:moveTo>
                  <a:lnTo>
                    <a:pt x="33159" y="58851"/>
                  </a:lnTo>
                  <a:lnTo>
                    <a:pt x="32969" y="58547"/>
                  </a:lnTo>
                  <a:lnTo>
                    <a:pt x="32804" y="58369"/>
                  </a:lnTo>
                  <a:lnTo>
                    <a:pt x="31356" y="57645"/>
                  </a:lnTo>
                  <a:lnTo>
                    <a:pt x="31229" y="57645"/>
                  </a:lnTo>
                  <a:lnTo>
                    <a:pt x="29895" y="57962"/>
                  </a:lnTo>
                  <a:lnTo>
                    <a:pt x="29603" y="58153"/>
                  </a:lnTo>
                  <a:lnTo>
                    <a:pt x="29425" y="58305"/>
                  </a:lnTo>
                  <a:lnTo>
                    <a:pt x="28702" y="59880"/>
                  </a:lnTo>
                  <a:lnTo>
                    <a:pt x="28702" y="60236"/>
                  </a:lnTo>
                  <a:lnTo>
                    <a:pt x="28778" y="60693"/>
                  </a:lnTo>
                  <a:lnTo>
                    <a:pt x="28956" y="61137"/>
                  </a:lnTo>
                  <a:lnTo>
                    <a:pt x="32042" y="66471"/>
                  </a:lnTo>
                  <a:lnTo>
                    <a:pt x="32143" y="66624"/>
                  </a:lnTo>
                  <a:lnTo>
                    <a:pt x="36296" y="64236"/>
                  </a:lnTo>
                  <a:close/>
                </a:path>
                <a:path w="73659" h="194944">
                  <a:moveTo>
                    <a:pt x="36385" y="169570"/>
                  </a:moveTo>
                  <a:lnTo>
                    <a:pt x="36322" y="169227"/>
                  </a:lnTo>
                  <a:lnTo>
                    <a:pt x="36271" y="168998"/>
                  </a:lnTo>
                  <a:lnTo>
                    <a:pt x="36182" y="168783"/>
                  </a:lnTo>
                  <a:lnTo>
                    <a:pt x="35191" y="167665"/>
                  </a:lnTo>
                  <a:lnTo>
                    <a:pt x="32804" y="171805"/>
                  </a:lnTo>
                  <a:lnTo>
                    <a:pt x="33108" y="171958"/>
                  </a:lnTo>
                  <a:lnTo>
                    <a:pt x="33566" y="172085"/>
                  </a:lnTo>
                  <a:lnTo>
                    <a:pt x="34036" y="172123"/>
                  </a:lnTo>
                  <a:lnTo>
                    <a:pt x="34264" y="172110"/>
                  </a:lnTo>
                  <a:lnTo>
                    <a:pt x="36360" y="170040"/>
                  </a:lnTo>
                  <a:lnTo>
                    <a:pt x="36385" y="169913"/>
                  </a:lnTo>
                  <a:lnTo>
                    <a:pt x="36385" y="169570"/>
                  </a:lnTo>
                  <a:close/>
                </a:path>
                <a:path w="73659" h="194944">
                  <a:moveTo>
                    <a:pt x="41313" y="80924"/>
                  </a:moveTo>
                  <a:lnTo>
                    <a:pt x="40957" y="80886"/>
                  </a:lnTo>
                  <a:lnTo>
                    <a:pt x="40741" y="80886"/>
                  </a:lnTo>
                  <a:lnTo>
                    <a:pt x="39624" y="81254"/>
                  </a:lnTo>
                  <a:lnTo>
                    <a:pt x="39255" y="81534"/>
                  </a:lnTo>
                  <a:lnTo>
                    <a:pt x="39090" y="81699"/>
                  </a:lnTo>
                  <a:lnTo>
                    <a:pt x="38811" y="82080"/>
                  </a:lnTo>
                  <a:lnTo>
                    <a:pt x="38722" y="82308"/>
                  </a:lnTo>
                  <a:lnTo>
                    <a:pt x="38569" y="82740"/>
                  </a:lnTo>
                  <a:lnTo>
                    <a:pt x="38519" y="82969"/>
                  </a:lnTo>
                  <a:lnTo>
                    <a:pt x="38506" y="83210"/>
                  </a:lnTo>
                  <a:lnTo>
                    <a:pt x="38506" y="83439"/>
                  </a:lnTo>
                  <a:lnTo>
                    <a:pt x="38544" y="83680"/>
                  </a:lnTo>
                  <a:lnTo>
                    <a:pt x="38595" y="83908"/>
                  </a:lnTo>
                  <a:lnTo>
                    <a:pt x="38658" y="84124"/>
                  </a:lnTo>
                  <a:lnTo>
                    <a:pt x="38760" y="84340"/>
                  </a:lnTo>
                  <a:lnTo>
                    <a:pt x="38862" y="84543"/>
                  </a:lnTo>
                  <a:lnTo>
                    <a:pt x="39001" y="84747"/>
                  </a:lnTo>
                  <a:lnTo>
                    <a:pt x="40487" y="85623"/>
                  </a:lnTo>
                  <a:lnTo>
                    <a:pt x="41313" y="80924"/>
                  </a:lnTo>
                  <a:close/>
                </a:path>
                <a:path w="73659" h="194944">
                  <a:moveTo>
                    <a:pt x="41935" y="153822"/>
                  </a:moveTo>
                  <a:lnTo>
                    <a:pt x="30492" y="153136"/>
                  </a:lnTo>
                  <a:lnTo>
                    <a:pt x="30518" y="152641"/>
                  </a:lnTo>
                  <a:lnTo>
                    <a:pt x="30454" y="151638"/>
                  </a:lnTo>
                  <a:lnTo>
                    <a:pt x="25717" y="144157"/>
                  </a:lnTo>
                  <a:lnTo>
                    <a:pt x="25717" y="152450"/>
                  </a:lnTo>
                  <a:lnTo>
                    <a:pt x="25717" y="153250"/>
                  </a:lnTo>
                  <a:lnTo>
                    <a:pt x="25641" y="153784"/>
                  </a:lnTo>
                  <a:lnTo>
                    <a:pt x="25349" y="154800"/>
                  </a:lnTo>
                  <a:lnTo>
                    <a:pt x="24993" y="155524"/>
                  </a:lnTo>
                  <a:lnTo>
                    <a:pt x="22275" y="160223"/>
                  </a:lnTo>
                  <a:lnTo>
                    <a:pt x="12890" y="154800"/>
                  </a:lnTo>
                  <a:lnTo>
                    <a:pt x="15519" y="150215"/>
                  </a:lnTo>
                  <a:lnTo>
                    <a:pt x="15595" y="150088"/>
                  </a:lnTo>
                  <a:lnTo>
                    <a:pt x="15684" y="149923"/>
                  </a:lnTo>
                  <a:lnTo>
                    <a:pt x="20751" y="147396"/>
                  </a:lnTo>
                  <a:lnTo>
                    <a:pt x="21272" y="147459"/>
                  </a:lnTo>
                  <a:lnTo>
                    <a:pt x="25717" y="152450"/>
                  </a:lnTo>
                  <a:lnTo>
                    <a:pt x="25717" y="144157"/>
                  </a:lnTo>
                  <a:lnTo>
                    <a:pt x="20129" y="142582"/>
                  </a:lnTo>
                  <a:lnTo>
                    <a:pt x="19126" y="142659"/>
                  </a:lnTo>
                  <a:lnTo>
                    <a:pt x="11468" y="147701"/>
                  </a:lnTo>
                  <a:lnTo>
                    <a:pt x="11391" y="147840"/>
                  </a:lnTo>
                  <a:lnTo>
                    <a:pt x="7543" y="154470"/>
                  </a:lnTo>
                  <a:lnTo>
                    <a:pt x="7429" y="154711"/>
                  </a:lnTo>
                  <a:lnTo>
                    <a:pt x="7353" y="154901"/>
                  </a:lnTo>
                  <a:lnTo>
                    <a:pt x="7264" y="155181"/>
                  </a:lnTo>
                  <a:lnTo>
                    <a:pt x="7251" y="155346"/>
                  </a:lnTo>
                  <a:lnTo>
                    <a:pt x="7226" y="155473"/>
                  </a:lnTo>
                  <a:lnTo>
                    <a:pt x="7226" y="155816"/>
                  </a:lnTo>
                  <a:lnTo>
                    <a:pt x="7239" y="155943"/>
                  </a:lnTo>
                  <a:lnTo>
                    <a:pt x="7658" y="157022"/>
                  </a:lnTo>
                  <a:lnTo>
                    <a:pt x="7797" y="157213"/>
                  </a:lnTo>
                  <a:lnTo>
                    <a:pt x="8039" y="157480"/>
                  </a:lnTo>
                  <a:lnTo>
                    <a:pt x="8204" y="157594"/>
                  </a:lnTo>
                  <a:lnTo>
                    <a:pt x="8420" y="157746"/>
                  </a:lnTo>
                  <a:lnTo>
                    <a:pt x="32791" y="171805"/>
                  </a:lnTo>
                  <a:lnTo>
                    <a:pt x="35179" y="167665"/>
                  </a:lnTo>
                  <a:lnTo>
                    <a:pt x="26403" y="162610"/>
                  </a:lnTo>
                  <a:lnTo>
                    <a:pt x="29070" y="158000"/>
                  </a:lnTo>
                  <a:lnTo>
                    <a:pt x="29184" y="157848"/>
                  </a:lnTo>
                  <a:lnTo>
                    <a:pt x="41668" y="158584"/>
                  </a:lnTo>
                  <a:lnTo>
                    <a:pt x="41935" y="153822"/>
                  </a:lnTo>
                  <a:close/>
                </a:path>
                <a:path w="73659" h="194944">
                  <a:moveTo>
                    <a:pt x="44196" y="156222"/>
                  </a:moveTo>
                  <a:lnTo>
                    <a:pt x="44157" y="155867"/>
                  </a:lnTo>
                  <a:lnTo>
                    <a:pt x="44107" y="155524"/>
                  </a:lnTo>
                  <a:lnTo>
                    <a:pt x="42849" y="154063"/>
                  </a:lnTo>
                  <a:lnTo>
                    <a:pt x="42532" y="153911"/>
                  </a:lnTo>
                  <a:lnTo>
                    <a:pt x="42405" y="153898"/>
                  </a:lnTo>
                  <a:lnTo>
                    <a:pt x="42062" y="153822"/>
                  </a:lnTo>
                  <a:lnTo>
                    <a:pt x="41681" y="158584"/>
                  </a:lnTo>
                  <a:lnTo>
                    <a:pt x="42024" y="158584"/>
                  </a:lnTo>
                  <a:lnTo>
                    <a:pt x="42481" y="158508"/>
                  </a:lnTo>
                  <a:lnTo>
                    <a:pt x="42697" y="158419"/>
                  </a:lnTo>
                  <a:lnTo>
                    <a:pt x="42913" y="158330"/>
                  </a:lnTo>
                  <a:lnTo>
                    <a:pt x="44170" y="156464"/>
                  </a:lnTo>
                  <a:lnTo>
                    <a:pt x="44196" y="156222"/>
                  </a:lnTo>
                  <a:close/>
                </a:path>
                <a:path w="73659" h="194944">
                  <a:moveTo>
                    <a:pt x="49555" y="124002"/>
                  </a:moveTo>
                  <a:lnTo>
                    <a:pt x="49199" y="123812"/>
                  </a:lnTo>
                  <a:lnTo>
                    <a:pt x="48412" y="123456"/>
                  </a:lnTo>
                  <a:lnTo>
                    <a:pt x="47599" y="123177"/>
                  </a:lnTo>
                  <a:lnTo>
                    <a:pt x="46786" y="122974"/>
                  </a:lnTo>
                  <a:lnTo>
                    <a:pt x="45935" y="122885"/>
                  </a:lnTo>
                  <a:lnTo>
                    <a:pt x="45097" y="122859"/>
                  </a:lnTo>
                  <a:lnTo>
                    <a:pt x="44246" y="122910"/>
                  </a:lnTo>
                  <a:lnTo>
                    <a:pt x="37833" y="127063"/>
                  </a:lnTo>
                  <a:lnTo>
                    <a:pt x="37757" y="127190"/>
                  </a:lnTo>
                  <a:lnTo>
                    <a:pt x="34251" y="133235"/>
                  </a:lnTo>
                  <a:lnTo>
                    <a:pt x="27559" y="129387"/>
                  </a:lnTo>
                  <a:lnTo>
                    <a:pt x="34188" y="117894"/>
                  </a:lnTo>
                  <a:lnTo>
                    <a:pt x="34340" y="117576"/>
                  </a:lnTo>
                  <a:lnTo>
                    <a:pt x="34480" y="117144"/>
                  </a:lnTo>
                  <a:lnTo>
                    <a:pt x="34518" y="116662"/>
                  </a:lnTo>
                  <a:lnTo>
                    <a:pt x="34505" y="116433"/>
                  </a:lnTo>
                  <a:lnTo>
                    <a:pt x="34467" y="116205"/>
                  </a:lnTo>
                  <a:lnTo>
                    <a:pt x="34391" y="115963"/>
                  </a:lnTo>
                  <a:lnTo>
                    <a:pt x="34315" y="115760"/>
                  </a:lnTo>
                  <a:lnTo>
                    <a:pt x="34213" y="115544"/>
                  </a:lnTo>
                  <a:lnTo>
                    <a:pt x="33413" y="114706"/>
                  </a:lnTo>
                  <a:lnTo>
                    <a:pt x="33223" y="114579"/>
                  </a:lnTo>
                  <a:lnTo>
                    <a:pt x="32994" y="114477"/>
                  </a:lnTo>
                  <a:lnTo>
                    <a:pt x="32778" y="114401"/>
                  </a:lnTo>
                  <a:lnTo>
                    <a:pt x="32550" y="114350"/>
                  </a:lnTo>
                  <a:lnTo>
                    <a:pt x="32092" y="114312"/>
                  </a:lnTo>
                  <a:lnTo>
                    <a:pt x="31965" y="114325"/>
                  </a:lnTo>
                  <a:lnTo>
                    <a:pt x="31508" y="114388"/>
                  </a:lnTo>
                  <a:lnTo>
                    <a:pt x="31381" y="114427"/>
                  </a:lnTo>
                  <a:lnTo>
                    <a:pt x="31178" y="114515"/>
                  </a:lnTo>
                  <a:lnTo>
                    <a:pt x="30657" y="114808"/>
                  </a:lnTo>
                  <a:lnTo>
                    <a:pt x="30314" y="115125"/>
                  </a:lnTo>
                  <a:lnTo>
                    <a:pt x="30048" y="115506"/>
                  </a:lnTo>
                  <a:lnTo>
                    <a:pt x="22313" y="128917"/>
                  </a:lnTo>
                  <a:lnTo>
                    <a:pt x="22237" y="129057"/>
                  </a:lnTo>
                  <a:lnTo>
                    <a:pt x="21932" y="129921"/>
                  </a:lnTo>
                  <a:lnTo>
                    <a:pt x="21920" y="130048"/>
                  </a:lnTo>
                  <a:lnTo>
                    <a:pt x="21907" y="130251"/>
                  </a:lnTo>
                  <a:lnTo>
                    <a:pt x="21920" y="130403"/>
                  </a:lnTo>
                  <a:lnTo>
                    <a:pt x="21958" y="130746"/>
                  </a:lnTo>
                  <a:lnTo>
                    <a:pt x="22009" y="130975"/>
                  </a:lnTo>
                  <a:lnTo>
                    <a:pt x="22110" y="131191"/>
                  </a:lnTo>
                  <a:lnTo>
                    <a:pt x="22186" y="131368"/>
                  </a:lnTo>
                  <a:lnTo>
                    <a:pt x="22339" y="131610"/>
                  </a:lnTo>
                  <a:lnTo>
                    <a:pt x="22453" y="131775"/>
                  </a:lnTo>
                  <a:lnTo>
                    <a:pt x="22644" y="131965"/>
                  </a:lnTo>
                  <a:lnTo>
                    <a:pt x="22821" y="132130"/>
                  </a:lnTo>
                  <a:lnTo>
                    <a:pt x="23012" y="132245"/>
                  </a:lnTo>
                  <a:lnTo>
                    <a:pt x="23202" y="132372"/>
                  </a:lnTo>
                  <a:lnTo>
                    <a:pt x="33832" y="138518"/>
                  </a:lnTo>
                  <a:lnTo>
                    <a:pt x="34023" y="138633"/>
                  </a:lnTo>
                  <a:lnTo>
                    <a:pt x="34213" y="138709"/>
                  </a:lnTo>
                  <a:lnTo>
                    <a:pt x="34366" y="138760"/>
                  </a:lnTo>
                  <a:lnTo>
                    <a:pt x="34823" y="138874"/>
                  </a:lnTo>
                  <a:lnTo>
                    <a:pt x="35166" y="138899"/>
                  </a:lnTo>
                  <a:lnTo>
                    <a:pt x="35394" y="138874"/>
                  </a:lnTo>
                  <a:lnTo>
                    <a:pt x="36068" y="138696"/>
                  </a:lnTo>
                  <a:lnTo>
                    <a:pt x="36296" y="138582"/>
                  </a:lnTo>
                  <a:lnTo>
                    <a:pt x="36474" y="138468"/>
                  </a:lnTo>
                  <a:lnTo>
                    <a:pt x="36664" y="138315"/>
                  </a:lnTo>
                  <a:lnTo>
                    <a:pt x="36855" y="138163"/>
                  </a:lnTo>
                  <a:lnTo>
                    <a:pt x="36995" y="137998"/>
                  </a:lnTo>
                  <a:lnTo>
                    <a:pt x="37134" y="137795"/>
                  </a:lnTo>
                  <a:lnTo>
                    <a:pt x="37261" y="137591"/>
                  </a:lnTo>
                  <a:lnTo>
                    <a:pt x="41821" y="129667"/>
                  </a:lnTo>
                  <a:lnTo>
                    <a:pt x="41986" y="129400"/>
                  </a:lnTo>
                  <a:lnTo>
                    <a:pt x="45173" y="127635"/>
                  </a:lnTo>
                  <a:lnTo>
                    <a:pt x="45554" y="127647"/>
                  </a:lnTo>
                  <a:lnTo>
                    <a:pt x="46304" y="127774"/>
                  </a:lnTo>
                  <a:lnTo>
                    <a:pt x="46482" y="127850"/>
                  </a:lnTo>
                  <a:lnTo>
                    <a:pt x="46659" y="127901"/>
                  </a:lnTo>
                  <a:lnTo>
                    <a:pt x="47167" y="128155"/>
                  </a:lnTo>
                  <a:lnTo>
                    <a:pt x="49555" y="124002"/>
                  </a:lnTo>
                  <a:close/>
                </a:path>
                <a:path w="73659" h="194944">
                  <a:moveTo>
                    <a:pt x="55079" y="34836"/>
                  </a:moveTo>
                  <a:lnTo>
                    <a:pt x="53200" y="32562"/>
                  </a:lnTo>
                  <a:lnTo>
                    <a:pt x="51689" y="32308"/>
                  </a:lnTo>
                  <a:lnTo>
                    <a:pt x="48844" y="32080"/>
                  </a:lnTo>
                  <a:lnTo>
                    <a:pt x="33591" y="35953"/>
                  </a:lnTo>
                  <a:lnTo>
                    <a:pt x="33375" y="36068"/>
                  </a:lnTo>
                  <a:lnTo>
                    <a:pt x="20662" y="51269"/>
                  </a:lnTo>
                  <a:lnTo>
                    <a:pt x="25146" y="52908"/>
                  </a:lnTo>
                  <a:lnTo>
                    <a:pt x="25361" y="52285"/>
                  </a:lnTo>
                  <a:lnTo>
                    <a:pt x="25895" y="51066"/>
                  </a:lnTo>
                  <a:lnTo>
                    <a:pt x="35763" y="40208"/>
                  </a:lnTo>
                  <a:lnTo>
                    <a:pt x="36449" y="39814"/>
                  </a:lnTo>
                  <a:lnTo>
                    <a:pt x="37630" y="39230"/>
                  </a:lnTo>
                  <a:lnTo>
                    <a:pt x="48704" y="36855"/>
                  </a:lnTo>
                  <a:lnTo>
                    <a:pt x="51104" y="37045"/>
                  </a:lnTo>
                  <a:lnTo>
                    <a:pt x="52285" y="37249"/>
                  </a:lnTo>
                  <a:lnTo>
                    <a:pt x="52628" y="37287"/>
                  </a:lnTo>
                  <a:lnTo>
                    <a:pt x="52844" y="37274"/>
                  </a:lnTo>
                  <a:lnTo>
                    <a:pt x="53200" y="37236"/>
                  </a:lnTo>
                  <a:lnTo>
                    <a:pt x="53327" y="37211"/>
                  </a:lnTo>
                  <a:lnTo>
                    <a:pt x="53530" y="37134"/>
                  </a:lnTo>
                  <a:lnTo>
                    <a:pt x="53759" y="37033"/>
                  </a:lnTo>
                  <a:lnTo>
                    <a:pt x="53949" y="36918"/>
                  </a:lnTo>
                  <a:lnTo>
                    <a:pt x="54152" y="36779"/>
                  </a:lnTo>
                  <a:lnTo>
                    <a:pt x="55029" y="35306"/>
                  </a:lnTo>
                  <a:lnTo>
                    <a:pt x="55079" y="34950"/>
                  </a:lnTo>
                  <a:close/>
                </a:path>
                <a:path w="73659" h="194944">
                  <a:moveTo>
                    <a:pt x="56591" y="132918"/>
                  </a:moveTo>
                  <a:lnTo>
                    <a:pt x="52273" y="125577"/>
                  </a:lnTo>
                  <a:lnTo>
                    <a:pt x="49568" y="124015"/>
                  </a:lnTo>
                  <a:lnTo>
                    <a:pt x="47167" y="128155"/>
                  </a:lnTo>
                  <a:lnTo>
                    <a:pt x="49758" y="129654"/>
                  </a:lnTo>
                  <a:lnTo>
                    <a:pt x="49885" y="129717"/>
                  </a:lnTo>
                  <a:lnTo>
                    <a:pt x="51803" y="132791"/>
                  </a:lnTo>
                  <a:lnTo>
                    <a:pt x="51803" y="133362"/>
                  </a:lnTo>
                  <a:lnTo>
                    <a:pt x="51663" y="134124"/>
                  </a:lnTo>
                  <a:lnTo>
                    <a:pt x="51384" y="134823"/>
                  </a:lnTo>
                  <a:lnTo>
                    <a:pt x="51282" y="134988"/>
                  </a:lnTo>
                  <a:lnTo>
                    <a:pt x="46596" y="143116"/>
                  </a:lnTo>
                  <a:lnTo>
                    <a:pt x="46405" y="143548"/>
                  </a:lnTo>
                  <a:lnTo>
                    <a:pt x="46304" y="144005"/>
                  </a:lnTo>
                  <a:lnTo>
                    <a:pt x="46291" y="144589"/>
                  </a:lnTo>
                  <a:lnTo>
                    <a:pt x="46342" y="144818"/>
                  </a:lnTo>
                  <a:lnTo>
                    <a:pt x="46393" y="145046"/>
                  </a:lnTo>
                  <a:lnTo>
                    <a:pt x="46570" y="145465"/>
                  </a:lnTo>
                  <a:lnTo>
                    <a:pt x="46774" y="145770"/>
                  </a:lnTo>
                  <a:lnTo>
                    <a:pt x="47015" y="146024"/>
                  </a:lnTo>
                  <a:lnTo>
                    <a:pt x="48717" y="146710"/>
                  </a:lnTo>
                  <a:lnTo>
                    <a:pt x="48844" y="146697"/>
                  </a:lnTo>
                  <a:lnTo>
                    <a:pt x="49403" y="146596"/>
                  </a:lnTo>
                  <a:lnTo>
                    <a:pt x="49618" y="146507"/>
                  </a:lnTo>
                  <a:lnTo>
                    <a:pt x="50736" y="145503"/>
                  </a:lnTo>
                  <a:lnTo>
                    <a:pt x="55333" y="137515"/>
                  </a:lnTo>
                  <a:lnTo>
                    <a:pt x="55435" y="137375"/>
                  </a:lnTo>
                  <a:lnTo>
                    <a:pt x="56565" y="133756"/>
                  </a:lnTo>
                  <a:lnTo>
                    <a:pt x="56591" y="132918"/>
                  </a:lnTo>
                  <a:close/>
                </a:path>
                <a:path w="73659" h="194944">
                  <a:moveTo>
                    <a:pt x="61823" y="54635"/>
                  </a:moveTo>
                  <a:lnTo>
                    <a:pt x="60807" y="50482"/>
                  </a:lnTo>
                  <a:lnTo>
                    <a:pt x="60731" y="50317"/>
                  </a:lnTo>
                  <a:lnTo>
                    <a:pt x="60667" y="50177"/>
                  </a:lnTo>
                  <a:lnTo>
                    <a:pt x="60566" y="50038"/>
                  </a:lnTo>
                  <a:lnTo>
                    <a:pt x="57531" y="44754"/>
                  </a:lnTo>
                  <a:lnTo>
                    <a:pt x="57327" y="44462"/>
                  </a:lnTo>
                  <a:lnTo>
                    <a:pt x="55727" y="43573"/>
                  </a:lnTo>
                  <a:lnTo>
                    <a:pt x="55600" y="43573"/>
                  </a:lnTo>
                  <a:lnTo>
                    <a:pt x="53073" y="45910"/>
                  </a:lnTo>
                  <a:lnTo>
                    <a:pt x="53086" y="46151"/>
                  </a:lnTo>
                  <a:lnTo>
                    <a:pt x="56553" y="52641"/>
                  </a:lnTo>
                  <a:lnTo>
                    <a:pt x="56781" y="53073"/>
                  </a:lnTo>
                  <a:lnTo>
                    <a:pt x="56896" y="53441"/>
                  </a:lnTo>
                  <a:lnTo>
                    <a:pt x="56972" y="53809"/>
                  </a:lnTo>
                  <a:lnTo>
                    <a:pt x="57023" y="54190"/>
                  </a:lnTo>
                  <a:lnTo>
                    <a:pt x="57035" y="54571"/>
                  </a:lnTo>
                  <a:lnTo>
                    <a:pt x="56959" y="55308"/>
                  </a:lnTo>
                  <a:lnTo>
                    <a:pt x="56896" y="55486"/>
                  </a:lnTo>
                  <a:lnTo>
                    <a:pt x="56857" y="55676"/>
                  </a:lnTo>
                  <a:lnTo>
                    <a:pt x="55206" y="57785"/>
                  </a:lnTo>
                  <a:lnTo>
                    <a:pt x="41744" y="65570"/>
                  </a:lnTo>
                  <a:lnTo>
                    <a:pt x="41579" y="65659"/>
                  </a:lnTo>
                  <a:lnTo>
                    <a:pt x="41059" y="65925"/>
                  </a:lnTo>
                  <a:lnTo>
                    <a:pt x="40703" y="66040"/>
                  </a:lnTo>
                  <a:lnTo>
                    <a:pt x="40335" y="66116"/>
                  </a:lnTo>
                  <a:lnTo>
                    <a:pt x="39573" y="66192"/>
                  </a:lnTo>
                  <a:lnTo>
                    <a:pt x="39395" y="66167"/>
                  </a:lnTo>
                  <a:lnTo>
                    <a:pt x="39204" y="66167"/>
                  </a:lnTo>
                  <a:lnTo>
                    <a:pt x="36360" y="64338"/>
                  </a:lnTo>
                  <a:lnTo>
                    <a:pt x="32143" y="66636"/>
                  </a:lnTo>
                  <a:lnTo>
                    <a:pt x="32359" y="67005"/>
                  </a:lnTo>
                  <a:lnTo>
                    <a:pt x="32854" y="67691"/>
                  </a:lnTo>
                  <a:lnTo>
                    <a:pt x="39509" y="70954"/>
                  </a:lnTo>
                  <a:lnTo>
                    <a:pt x="40347" y="70929"/>
                  </a:lnTo>
                  <a:lnTo>
                    <a:pt x="43827" y="69875"/>
                  </a:lnTo>
                  <a:lnTo>
                    <a:pt x="43954" y="69811"/>
                  </a:lnTo>
                  <a:lnTo>
                    <a:pt x="57353" y="62077"/>
                  </a:lnTo>
                  <a:lnTo>
                    <a:pt x="57492" y="61988"/>
                  </a:lnTo>
                  <a:lnTo>
                    <a:pt x="57848" y="61772"/>
                  </a:lnTo>
                  <a:lnTo>
                    <a:pt x="58547" y="61277"/>
                  </a:lnTo>
                  <a:lnTo>
                    <a:pt x="61760" y="55486"/>
                  </a:lnTo>
                  <a:lnTo>
                    <a:pt x="61823" y="54635"/>
                  </a:lnTo>
                  <a:close/>
                </a:path>
                <a:path w="73659" h="194944">
                  <a:moveTo>
                    <a:pt x="72936" y="66890"/>
                  </a:moveTo>
                  <a:lnTo>
                    <a:pt x="68440" y="65252"/>
                  </a:lnTo>
                  <a:lnTo>
                    <a:pt x="68224" y="65874"/>
                  </a:lnTo>
                  <a:lnTo>
                    <a:pt x="67703" y="67094"/>
                  </a:lnTo>
                  <a:lnTo>
                    <a:pt x="57823" y="77939"/>
                  </a:lnTo>
                  <a:lnTo>
                    <a:pt x="44894" y="81305"/>
                  </a:lnTo>
                  <a:lnTo>
                    <a:pt x="42494" y="81127"/>
                  </a:lnTo>
                  <a:lnTo>
                    <a:pt x="41325" y="80911"/>
                  </a:lnTo>
                  <a:lnTo>
                    <a:pt x="40500" y="85610"/>
                  </a:lnTo>
                  <a:lnTo>
                    <a:pt x="41910" y="85864"/>
                  </a:lnTo>
                  <a:lnTo>
                    <a:pt x="44767" y="86080"/>
                  </a:lnTo>
                  <a:lnTo>
                    <a:pt x="47612" y="86017"/>
                  </a:lnTo>
                  <a:lnTo>
                    <a:pt x="59893" y="82283"/>
                  </a:lnTo>
                  <a:lnTo>
                    <a:pt x="60032" y="82219"/>
                  </a:lnTo>
                  <a:lnTo>
                    <a:pt x="61366" y="81432"/>
                  </a:lnTo>
                  <a:lnTo>
                    <a:pt x="63677" y="79756"/>
                  </a:lnTo>
                  <a:lnTo>
                    <a:pt x="72669" y="67640"/>
                  </a:lnTo>
                  <a:lnTo>
                    <a:pt x="72936" y="66890"/>
                  </a:lnTo>
                  <a:close/>
                </a:path>
                <a:path w="73659" h="194944">
                  <a:moveTo>
                    <a:pt x="73088" y="65963"/>
                  </a:moveTo>
                  <a:lnTo>
                    <a:pt x="73050" y="65620"/>
                  </a:lnTo>
                  <a:lnTo>
                    <a:pt x="72986" y="65379"/>
                  </a:lnTo>
                  <a:lnTo>
                    <a:pt x="72910" y="65163"/>
                  </a:lnTo>
                  <a:lnTo>
                    <a:pt x="72618" y="64643"/>
                  </a:lnTo>
                  <a:lnTo>
                    <a:pt x="71056" y="63715"/>
                  </a:lnTo>
                  <a:lnTo>
                    <a:pt x="70700" y="63677"/>
                  </a:lnTo>
                  <a:lnTo>
                    <a:pt x="70485" y="63690"/>
                  </a:lnTo>
                  <a:lnTo>
                    <a:pt x="70243" y="63728"/>
                  </a:lnTo>
                  <a:lnTo>
                    <a:pt x="70015" y="63766"/>
                  </a:lnTo>
                  <a:lnTo>
                    <a:pt x="69773" y="63842"/>
                  </a:lnTo>
                  <a:lnTo>
                    <a:pt x="69583" y="63944"/>
                  </a:lnTo>
                  <a:lnTo>
                    <a:pt x="69367" y="64071"/>
                  </a:lnTo>
                  <a:lnTo>
                    <a:pt x="69011" y="64363"/>
                  </a:lnTo>
                  <a:lnTo>
                    <a:pt x="68846" y="64528"/>
                  </a:lnTo>
                  <a:lnTo>
                    <a:pt x="68707" y="64731"/>
                  </a:lnTo>
                  <a:lnTo>
                    <a:pt x="68491" y="65138"/>
                  </a:lnTo>
                  <a:lnTo>
                    <a:pt x="72936" y="66890"/>
                  </a:lnTo>
                  <a:lnTo>
                    <a:pt x="72974" y="66763"/>
                  </a:lnTo>
                  <a:lnTo>
                    <a:pt x="73037" y="66548"/>
                  </a:lnTo>
                  <a:lnTo>
                    <a:pt x="73075" y="66319"/>
                  </a:lnTo>
                  <a:lnTo>
                    <a:pt x="73088" y="6596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5866219" y="2220188"/>
              <a:ext cx="1118870" cy="1162685"/>
            </a:xfrm>
            <a:custGeom>
              <a:avLst/>
              <a:gdLst/>
              <a:ahLst/>
              <a:cxnLst/>
              <a:rect l="l" t="t" r="r" b="b"/>
              <a:pathLst>
                <a:path w="1118870" h="1162685">
                  <a:moveTo>
                    <a:pt x="66890" y="64287"/>
                  </a:moveTo>
                  <a:lnTo>
                    <a:pt x="41579" y="33451"/>
                  </a:lnTo>
                  <a:lnTo>
                    <a:pt x="35090" y="32486"/>
                  </a:lnTo>
                  <a:lnTo>
                    <a:pt x="33439" y="32486"/>
                  </a:lnTo>
                  <a:lnTo>
                    <a:pt x="31788" y="32486"/>
                  </a:lnTo>
                  <a:lnTo>
                    <a:pt x="965" y="57785"/>
                  </a:lnTo>
                  <a:lnTo>
                    <a:pt x="0" y="64287"/>
                  </a:lnTo>
                  <a:lnTo>
                    <a:pt x="0" y="67576"/>
                  </a:lnTo>
                  <a:lnTo>
                    <a:pt x="25311" y="98412"/>
                  </a:lnTo>
                  <a:lnTo>
                    <a:pt x="31788" y="99377"/>
                  </a:lnTo>
                  <a:lnTo>
                    <a:pt x="33439" y="99377"/>
                  </a:lnTo>
                  <a:lnTo>
                    <a:pt x="35090" y="99377"/>
                  </a:lnTo>
                  <a:lnTo>
                    <a:pt x="65913" y="74066"/>
                  </a:lnTo>
                  <a:lnTo>
                    <a:pt x="66890" y="67576"/>
                  </a:lnTo>
                  <a:lnTo>
                    <a:pt x="66890" y="64287"/>
                  </a:lnTo>
                  <a:close/>
                </a:path>
                <a:path w="1118870" h="1162685">
                  <a:moveTo>
                    <a:pt x="880237" y="1161161"/>
                  </a:moveTo>
                  <a:lnTo>
                    <a:pt x="880224" y="1161034"/>
                  </a:lnTo>
                  <a:lnTo>
                    <a:pt x="880173" y="1160805"/>
                  </a:lnTo>
                  <a:lnTo>
                    <a:pt x="880071" y="1160602"/>
                  </a:lnTo>
                  <a:lnTo>
                    <a:pt x="879932" y="1160399"/>
                  </a:lnTo>
                  <a:lnTo>
                    <a:pt x="879767" y="1160259"/>
                  </a:lnTo>
                  <a:lnTo>
                    <a:pt x="879551" y="1160119"/>
                  </a:lnTo>
                  <a:lnTo>
                    <a:pt x="879335" y="1160056"/>
                  </a:lnTo>
                  <a:lnTo>
                    <a:pt x="879106" y="1160018"/>
                  </a:lnTo>
                  <a:lnTo>
                    <a:pt x="862317" y="1160018"/>
                  </a:lnTo>
                  <a:lnTo>
                    <a:pt x="862317" y="1162392"/>
                  </a:lnTo>
                  <a:lnTo>
                    <a:pt x="879043" y="1162392"/>
                  </a:lnTo>
                  <a:lnTo>
                    <a:pt x="879233" y="1162392"/>
                  </a:lnTo>
                  <a:lnTo>
                    <a:pt x="879449" y="1162329"/>
                  </a:lnTo>
                  <a:lnTo>
                    <a:pt x="879665" y="1162227"/>
                  </a:lnTo>
                  <a:lnTo>
                    <a:pt x="879830" y="1162100"/>
                  </a:lnTo>
                  <a:lnTo>
                    <a:pt x="880071" y="1161821"/>
                  </a:lnTo>
                  <a:lnTo>
                    <a:pt x="880148" y="1161669"/>
                  </a:lnTo>
                  <a:lnTo>
                    <a:pt x="880198" y="1161503"/>
                  </a:lnTo>
                  <a:lnTo>
                    <a:pt x="880224" y="1161376"/>
                  </a:lnTo>
                  <a:lnTo>
                    <a:pt x="880237" y="1161161"/>
                  </a:lnTo>
                  <a:close/>
                </a:path>
                <a:path w="1118870" h="1162685">
                  <a:moveTo>
                    <a:pt x="1003160" y="46189"/>
                  </a:moveTo>
                  <a:lnTo>
                    <a:pt x="986028" y="8382"/>
                  </a:lnTo>
                  <a:lnTo>
                    <a:pt x="962609" y="0"/>
                  </a:lnTo>
                  <a:lnTo>
                    <a:pt x="960501" y="0"/>
                  </a:lnTo>
                  <a:lnTo>
                    <a:pt x="958392" y="0"/>
                  </a:lnTo>
                  <a:lnTo>
                    <a:pt x="923734" y="20764"/>
                  </a:lnTo>
                  <a:lnTo>
                    <a:pt x="917714" y="44970"/>
                  </a:lnTo>
                  <a:lnTo>
                    <a:pt x="918121" y="49072"/>
                  </a:lnTo>
                  <a:lnTo>
                    <a:pt x="942174" y="81546"/>
                  </a:lnTo>
                  <a:lnTo>
                    <a:pt x="958392" y="85598"/>
                  </a:lnTo>
                  <a:lnTo>
                    <a:pt x="960501" y="85598"/>
                  </a:lnTo>
                  <a:lnTo>
                    <a:pt x="962609" y="85598"/>
                  </a:lnTo>
                  <a:lnTo>
                    <a:pt x="997254" y="64833"/>
                  </a:lnTo>
                  <a:lnTo>
                    <a:pt x="1002880" y="49085"/>
                  </a:lnTo>
                  <a:lnTo>
                    <a:pt x="1003160" y="46189"/>
                  </a:lnTo>
                  <a:close/>
                </a:path>
                <a:path w="1118870" h="1162685">
                  <a:moveTo>
                    <a:pt x="1066165" y="341020"/>
                  </a:moveTo>
                  <a:lnTo>
                    <a:pt x="1065974" y="340728"/>
                  </a:lnTo>
                  <a:lnTo>
                    <a:pt x="1065809" y="340550"/>
                  </a:lnTo>
                  <a:lnTo>
                    <a:pt x="1065644" y="340385"/>
                  </a:lnTo>
                  <a:lnTo>
                    <a:pt x="1065466" y="340245"/>
                  </a:lnTo>
                  <a:lnTo>
                    <a:pt x="1065250" y="340131"/>
                  </a:lnTo>
                  <a:lnTo>
                    <a:pt x="1065060" y="340017"/>
                  </a:lnTo>
                  <a:lnTo>
                    <a:pt x="1064602" y="339877"/>
                  </a:lnTo>
                  <a:lnTo>
                    <a:pt x="1064374" y="339826"/>
                  </a:lnTo>
                  <a:lnTo>
                    <a:pt x="1064247" y="339826"/>
                  </a:lnTo>
                  <a:lnTo>
                    <a:pt x="1062901" y="340144"/>
                  </a:lnTo>
                  <a:lnTo>
                    <a:pt x="1062609" y="340334"/>
                  </a:lnTo>
                  <a:lnTo>
                    <a:pt x="1062431" y="340487"/>
                  </a:lnTo>
                  <a:lnTo>
                    <a:pt x="1062126" y="340855"/>
                  </a:lnTo>
                  <a:lnTo>
                    <a:pt x="1061999" y="341045"/>
                  </a:lnTo>
                  <a:lnTo>
                    <a:pt x="1061948" y="341172"/>
                  </a:lnTo>
                  <a:lnTo>
                    <a:pt x="1061808" y="341477"/>
                  </a:lnTo>
                  <a:lnTo>
                    <a:pt x="1061707" y="342176"/>
                  </a:lnTo>
                  <a:lnTo>
                    <a:pt x="1061732" y="342531"/>
                  </a:lnTo>
                  <a:lnTo>
                    <a:pt x="1061783" y="342874"/>
                  </a:lnTo>
                  <a:lnTo>
                    <a:pt x="1061859" y="343090"/>
                  </a:lnTo>
                  <a:lnTo>
                    <a:pt x="1061961" y="343319"/>
                  </a:lnTo>
                  <a:lnTo>
                    <a:pt x="1066165" y="341020"/>
                  </a:lnTo>
                  <a:close/>
                </a:path>
                <a:path w="1118870" h="1162685">
                  <a:moveTo>
                    <a:pt x="1074305" y="355790"/>
                  </a:moveTo>
                  <a:lnTo>
                    <a:pt x="1074293" y="355549"/>
                  </a:lnTo>
                  <a:lnTo>
                    <a:pt x="1074229" y="355092"/>
                  </a:lnTo>
                  <a:lnTo>
                    <a:pt x="1074153" y="354863"/>
                  </a:lnTo>
                  <a:lnTo>
                    <a:pt x="1074051" y="354647"/>
                  </a:lnTo>
                  <a:lnTo>
                    <a:pt x="1070241" y="348107"/>
                  </a:lnTo>
                  <a:lnTo>
                    <a:pt x="1070140" y="347929"/>
                  </a:lnTo>
                  <a:lnTo>
                    <a:pt x="1070089" y="347789"/>
                  </a:lnTo>
                  <a:lnTo>
                    <a:pt x="1069987" y="347637"/>
                  </a:lnTo>
                  <a:lnTo>
                    <a:pt x="1066165" y="341020"/>
                  </a:lnTo>
                  <a:lnTo>
                    <a:pt x="1062024" y="343420"/>
                  </a:lnTo>
                  <a:lnTo>
                    <a:pt x="1064742" y="348132"/>
                  </a:lnTo>
                  <a:lnTo>
                    <a:pt x="1042581" y="360921"/>
                  </a:lnTo>
                  <a:lnTo>
                    <a:pt x="1042454" y="360984"/>
                  </a:lnTo>
                  <a:lnTo>
                    <a:pt x="1042301" y="361073"/>
                  </a:lnTo>
                  <a:lnTo>
                    <a:pt x="1042162" y="361162"/>
                  </a:lnTo>
                  <a:lnTo>
                    <a:pt x="1041996" y="361315"/>
                  </a:lnTo>
                  <a:lnTo>
                    <a:pt x="1041882" y="361442"/>
                  </a:lnTo>
                  <a:lnTo>
                    <a:pt x="1041412" y="362216"/>
                  </a:lnTo>
                  <a:lnTo>
                    <a:pt x="1041273" y="362635"/>
                  </a:lnTo>
                  <a:lnTo>
                    <a:pt x="1041260" y="362762"/>
                  </a:lnTo>
                  <a:lnTo>
                    <a:pt x="1041247" y="362902"/>
                  </a:lnTo>
                  <a:lnTo>
                    <a:pt x="1041247" y="363232"/>
                  </a:lnTo>
                  <a:lnTo>
                    <a:pt x="1041273" y="363448"/>
                  </a:lnTo>
                  <a:lnTo>
                    <a:pt x="1042352" y="365061"/>
                  </a:lnTo>
                  <a:lnTo>
                    <a:pt x="1042657" y="365239"/>
                  </a:lnTo>
                  <a:lnTo>
                    <a:pt x="1042924" y="365340"/>
                  </a:lnTo>
                  <a:lnTo>
                    <a:pt x="1052093" y="368922"/>
                  </a:lnTo>
                  <a:lnTo>
                    <a:pt x="1052436" y="369036"/>
                  </a:lnTo>
                  <a:lnTo>
                    <a:pt x="1052652" y="369074"/>
                  </a:lnTo>
                  <a:lnTo>
                    <a:pt x="1052893" y="369100"/>
                  </a:lnTo>
                  <a:lnTo>
                    <a:pt x="1053122" y="369100"/>
                  </a:lnTo>
                  <a:lnTo>
                    <a:pt x="1054328" y="368655"/>
                  </a:lnTo>
                  <a:lnTo>
                    <a:pt x="1054595" y="368452"/>
                  </a:lnTo>
                  <a:lnTo>
                    <a:pt x="1054773" y="368274"/>
                  </a:lnTo>
                  <a:lnTo>
                    <a:pt x="1054912" y="368096"/>
                  </a:lnTo>
                  <a:lnTo>
                    <a:pt x="1055039" y="367893"/>
                  </a:lnTo>
                  <a:lnTo>
                    <a:pt x="1055141" y="367690"/>
                  </a:lnTo>
                  <a:lnTo>
                    <a:pt x="1055230" y="367461"/>
                  </a:lnTo>
                  <a:lnTo>
                    <a:pt x="1055319" y="367118"/>
                  </a:lnTo>
                  <a:lnTo>
                    <a:pt x="1055344" y="366776"/>
                  </a:lnTo>
                  <a:lnTo>
                    <a:pt x="1055344" y="366534"/>
                  </a:lnTo>
                  <a:lnTo>
                    <a:pt x="1055319" y="366318"/>
                  </a:lnTo>
                  <a:lnTo>
                    <a:pt x="1055268" y="366077"/>
                  </a:lnTo>
                  <a:lnTo>
                    <a:pt x="1055154" y="365747"/>
                  </a:lnTo>
                  <a:lnTo>
                    <a:pt x="1054976" y="365442"/>
                  </a:lnTo>
                  <a:lnTo>
                    <a:pt x="1054849" y="365239"/>
                  </a:lnTo>
                  <a:lnTo>
                    <a:pt x="1054696" y="365074"/>
                  </a:lnTo>
                  <a:lnTo>
                    <a:pt x="1054531" y="364909"/>
                  </a:lnTo>
                  <a:lnTo>
                    <a:pt x="1054341" y="364744"/>
                  </a:lnTo>
                  <a:lnTo>
                    <a:pt x="1053934" y="364515"/>
                  </a:lnTo>
                  <a:lnTo>
                    <a:pt x="1049147" y="362648"/>
                  </a:lnTo>
                  <a:lnTo>
                    <a:pt x="1067130" y="352259"/>
                  </a:lnTo>
                  <a:lnTo>
                    <a:pt x="1069848" y="356946"/>
                  </a:lnTo>
                  <a:lnTo>
                    <a:pt x="1070051" y="357251"/>
                  </a:lnTo>
                  <a:lnTo>
                    <a:pt x="1070203" y="357416"/>
                  </a:lnTo>
                  <a:lnTo>
                    <a:pt x="1070470" y="357657"/>
                  </a:lnTo>
                  <a:lnTo>
                    <a:pt x="1071880" y="358152"/>
                  </a:lnTo>
                  <a:lnTo>
                    <a:pt x="1072121" y="358140"/>
                  </a:lnTo>
                  <a:lnTo>
                    <a:pt x="1072578" y="358051"/>
                  </a:lnTo>
                  <a:lnTo>
                    <a:pt x="1072807" y="357987"/>
                  </a:lnTo>
                  <a:lnTo>
                    <a:pt x="1072997" y="357873"/>
                  </a:lnTo>
                  <a:lnTo>
                    <a:pt x="1073124" y="357822"/>
                  </a:lnTo>
                  <a:lnTo>
                    <a:pt x="1074242" y="356374"/>
                  </a:lnTo>
                  <a:lnTo>
                    <a:pt x="1074305" y="355790"/>
                  </a:lnTo>
                  <a:close/>
                </a:path>
                <a:path w="1118870" h="1162685">
                  <a:moveTo>
                    <a:pt x="1089113" y="381266"/>
                  </a:moveTo>
                  <a:lnTo>
                    <a:pt x="1089088" y="381025"/>
                  </a:lnTo>
                  <a:lnTo>
                    <a:pt x="1089050" y="380885"/>
                  </a:lnTo>
                  <a:lnTo>
                    <a:pt x="1089037" y="380758"/>
                  </a:lnTo>
                  <a:lnTo>
                    <a:pt x="1088961" y="380555"/>
                  </a:lnTo>
                  <a:lnTo>
                    <a:pt x="1088872" y="380352"/>
                  </a:lnTo>
                  <a:lnTo>
                    <a:pt x="1088796" y="380225"/>
                  </a:lnTo>
                  <a:lnTo>
                    <a:pt x="1080985" y="366687"/>
                  </a:lnTo>
                  <a:lnTo>
                    <a:pt x="1080376" y="365975"/>
                  </a:lnTo>
                  <a:lnTo>
                    <a:pt x="1079969" y="365734"/>
                  </a:lnTo>
                  <a:lnTo>
                    <a:pt x="1079639" y="365607"/>
                  </a:lnTo>
                  <a:lnTo>
                    <a:pt x="1079423" y="365531"/>
                  </a:lnTo>
                  <a:lnTo>
                    <a:pt x="1079195" y="365493"/>
                  </a:lnTo>
                  <a:lnTo>
                    <a:pt x="1079068" y="365480"/>
                  </a:lnTo>
                  <a:lnTo>
                    <a:pt x="1078712" y="365480"/>
                  </a:lnTo>
                  <a:lnTo>
                    <a:pt x="1078496" y="365506"/>
                  </a:lnTo>
                  <a:lnTo>
                    <a:pt x="1078268" y="365582"/>
                  </a:lnTo>
                  <a:lnTo>
                    <a:pt x="1078039" y="365633"/>
                  </a:lnTo>
                  <a:lnTo>
                    <a:pt x="1077722" y="365798"/>
                  </a:lnTo>
                  <a:lnTo>
                    <a:pt x="1076528" y="367830"/>
                  </a:lnTo>
                  <a:lnTo>
                    <a:pt x="1076540" y="368071"/>
                  </a:lnTo>
                  <a:lnTo>
                    <a:pt x="1076579" y="368300"/>
                  </a:lnTo>
                  <a:lnTo>
                    <a:pt x="1076604" y="368528"/>
                  </a:lnTo>
                  <a:lnTo>
                    <a:pt x="1076680" y="368744"/>
                  </a:lnTo>
                  <a:lnTo>
                    <a:pt x="1076782" y="368960"/>
                  </a:lnTo>
                  <a:lnTo>
                    <a:pt x="1082078" y="378142"/>
                  </a:lnTo>
                  <a:lnTo>
                    <a:pt x="1067219" y="375424"/>
                  </a:lnTo>
                  <a:lnTo>
                    <a:pt x="1066749" y="375285"/>
                  </a:lnTo>
                  <a:lnTo>
                    <a:pt x="1065784" y="375107"/>
                  </a:lnTo>
                  <a:lnTo>
                    <a:pt x="1064818" y="375018"/>
                  </a:lnTo>
                  <a:lnTo>
                    <a:pt x="1063828" y="375031"/>
                  </a:lnTo>
                  <a:lnTo>
                    <a:pt x="1062863" y="375132"/>
                  </a:lnTo>
                  <a:lnTo>
                    <a:pt x="1061910" y="375323"/>
                  </a:lnTo>
                  <a:lnTo>
                    <a:pt x="1061453" y="375475"/>
                  </a:lnTo>
                  <a:lnTo>
                    <a:pt x="1060983" y="375615"/>
                  </a:lnTo>
                  <a:lnTo>
                    <a:pt x="1060094" y="376008"/>
                  </a:lnTo>
                  <a:lnTo>
                    <a:pt x="1059738" y="376199"/>
                  </a:lnTo>
                  <a:lnTo>
                    <a:pt x="1059535" y="376288"/>
                  </a:lnTo>
                  <a:lnTo>
                    <a:pt x="1059332" y="376415"/>
                  </a:lnTo>
                  <a:lnTo>
                    <a:pt x="1059141" y="376542"/>
                  </a:lnTo>
                  <a:lnTo>
                    <a:pt x="1054709" y="384365"/>
                  </a:lnTo>
                  <a:lnTo>
                    <a:pt x="1054735" y="385292"/>
                  </a:lnTo>
                  <a:lnTo>
                    <a:pt x="1054811" y="385737"/>
                  </a:lnTo>
                  <a:lnTo>
                    <a:pt x="1054862" y="386207"/>
                  </a:lnTo>
                  <a:lnTo>
                    <a:pt x="1057300" y="391045"/>
                  </a:lnTo>
                  <a:lnTo>
                    <a:pt x="1057668" y="391477"/>
                  </a:lnTo>
                  <a:lnTo>
                    <a:pt x="1065695" y="394957"/>
                  </a:lnTo>
                  <a:lnTo>
                    <a:pt x="1066812" y="394919"/>
                  </a:lnTo>
                  <a:lnTo>
                    <a:pt x="1068273" y="394703"/>
                  </a:lnTo>
                  <a:lnTo>
                    <a:pt x="1068603" y="394589"/>
                  </a:lnTo>
                  <a:lnTo>
                    <a:pt x="1070025" y="393128"/>
                  </a:lnTo>
                  <a:lnTo>
                    <a:pt x="1070102" y="392912"/>
                  </a:lnTo>
                  <a:lnTo>
                    <a:pt x="1070114" y="392785"/>
                  </a:lnTo>
                  <a:lnTo>
                    <a:pt x="1070165" y="392430"/>
                  </a:lnTo>
                  <a:lnTo>
                    <a:pt x="1070165" y="392214"/>
                  </a:lnTo>
                  <a:lnTo>
                    <a:pt x="1070140" y="391972"/>
                  </a:lnTo>
                  <a:lnTo>
                    <a:pt x="1070013" y="391515"/>
                  </a:lnTo>
                  <a:lnTo>
                    <a:pt x="1068209" y="390017"/>
                  </a:lnTo>
                  <a:lnTo>
                    <a:pt x="1068082" y="389978"/>
                  </a:lnTo>
                  <a:lnTo>
                    <a:pt x="1067866" y="389966"/>
                  </a:lnTo>
                  <a:lnTo>
                    <a:pt x="1067625" y="389966"/>
                  </a:lnTo>
                  <a:lnTo>
                    <a:pt x="1067396" y="389991"/>
                  </a:lnTo>
                  <a:lnTo>
                    <a:pt x="1066761" y="390118"/>
                  </a:lnTo>
                  <a:lnTo>
                    <a:pt x="1065784" y="390169"/>
                  </a:lnTo>
                  <a:lnTo>
                    <a:pt x="1065123" y="390131"/>
                  </a:lnTo>
                  <a:lnTo>
                    <a:pt x="1060196" y="386969"/>
                  </a:lnTo>
                  <a:lnTo>
                    <a:pt x="1060132" y="386842"/>
                  </a:lnTo>
                  <a:lnTo>
                    <a:pt x="1059827" y="386232"/>
                  </a:lnTo>
                  <a:lnTo>
                    <a:pt x="1059675" y="385787"/>
                  </a:lnTo>
                  <a:lnTo>
                    <a:pt x="1059510" y="384898"/>
                  </a:lnTo>
                  <a:lnTo>
                    <a:pt x="1059510" y="384213"/>
                  </a:lnTo>
                  <a:lnTo>
                    <a:pt x="1061681" y="380580"/>
                  </a:lnTo>
                  <a:lnTo>
                    <a:pt x="1061834" y="380492"/>
                  </a:lnTo>
                  <a:lnTo>
                    <a:pt x="1064133" y="379793"/>
                  </a:lnTo>
                  <a:lnTo>
                    <a:pt x="1064628" y="379793"/>
                  </a:lnTo>
                  <a:lnTo>
                    <a:pt x="1065136" y="379844"/>
                  </a:lnTo>
                  <a:lnTo>
                    <a:pt x="1065618" y="379933"/>
                  </a:lnTo>
                  <a:lnTo>
                    <a:pt x="1065872" y="380009"/>
                  </a:lnTo>
                  <a:lnTo>
                    <a:pt x="1066025" y="380060"/>
                  </a:lnTo>
                  <a:lnTo>
                    <a:pt x="1066228" y="380085"/>
                  </a:lnTo>
                  <a:lnTo>
                    <a:pt x="1066380" y="380111"/>
                  </a:lnTo>
                  <a:lnTo>
                    <a:pt x="1086205" y="383755"/>
                  </a:lnTo>
                  <a:lnTo>
                    <a:pt x="1086459" y="383794"/>
                  </a:lnTo>
                  <a:lnTo>
                    <a:pt x="1086688" y="383806"/>
                  </a:lnTo>
                  <a:lnTo>
                    <a:pt x="1086929" y="383794"/>
                  </a:lnTo>
                  <a:lnTo>
                    <a:pt x="1087145" y="383768"/>
                  </a:lnTo>
                  <a:lnTo>
                    <a:pt x="1087348" y="383730"/>
                  </a:lnTo>
                  <a:lnTo>
                    <a:pt x="1087501" y="383679"/>
                  </a:lnTo>
                  <a:lnTo>
                    <a:pt x="1087767" y="383578"/>
                  </a:lnTo>
                  <a:lnTo>
                    <a:pt x="1087932" y="383489"/>
                  </a:lnTo>
                  <a:lnTo>
                    <a:pt x="1088072" y="383400"/>
                  </a:lnTo>
                  <a:lnTo>
                    <a:pt x="1088212" y="383298"/>
                  </a:lnTo>
                  <a:lnTo>
                    <a:pt x="1088364" y="383159"/>
                  </a:lnTo>
                  <a:lnTo>
                    <a:pt x="1088504" y="383006"/>
                  </a:lnTo>
                  <a:lnTo>
                    <a:pt x="1088669" y="382803"/>
                  </a:lnTo>
                  <a:lnTo>
                    <a:pt x="1088809" y="382600"/>
                  </a:lnTo>
                  <a:lnTo>
                    <a:pt x="1088885" y="382409"/>
                  </a:lnTo>
                  <a:lnTo>
                    <a:pt x="1089050" y="382028"/>
                  </a:lnTo>
                  <a:lnTo>
                    <a:pt x="1089088" y="381736"/>
                  </a:lnTo>
                  <a:lnTo>
                    <a:pt x="1089101" y="381609"/>
                  </a:lnTo>
                  <a:lnTo>
                    <a:pt x="1089113" y="381482"/>
                  </a:lnTo>
                  <a:lnTo>
                    <a:pt x="1089113" y="381266"/>
                  </a:lnTo>
                  <a:close/>
                </a:path>
                <a:path w="1118870" h="1162685">
                  <a:moveTo>
                    <a:pt x="1089761" y="438150"/>
                  </a:moveTo>
                  <a:lnTo>
                    <a:pt x="1089558" y="437845"/>
                  </a:lnTo>
                  <a:lnTo>
                    <a:pt x="1089406" y="437680"/>
                  </a:lnTo>
                  <a:lnTo>
                    <a:pt x="1089240" y="437527"/>
                  </a:lnTo>
                  <a:lnTo>
                    <a:pt x="1089037" y="437375"/>
                  </a:lnTo>
                  <a:lnTo>
                    <a:pt x="1088834" y="437261"/>
                  </a:lnTo>
                  <a:lnTo>
                    <a:pt x="1088631" y="437146"/>
                  </a:lnTo>
                  <a:lnTo>
                    <a:pt x="1088402" y="437070"/>
                  </a:lnTo>
                  <a:lnTo>
                    <a:pt x="1087958" y="436968"/>
                  </a:lnTo>
                  <a:lnTo>
                    <a:pt x="1087729" y="436943"/>
                  </a:lnTo>
                  <a:lnTo>
                    <a:pt x="1087361" y="436968"/>
                  </a:lnTo>
                  <a:lnTo>
                    <a:pt x="1085799" y="437883"/>
                  </a:lnTo>
                  <a:lnTo>
                    <a:pt x="1085532" y="438289"/>
                  </a:lnTo>
                  <a:lnTo>
                    <a:pt x="1085405" y="438607"/>
                  </a:lnTo>
                  <a:lnTo>
                    <a:pt x="1085354" y="438835"/>
                  </a:lnTo>
                  <a:lnTo>
                    <a:pt x="1085303" y="439064"/>
                  </a:lnTo>
                  <a:lnTo>
                    <a:pt x="1085303" y="439547"/>
                  </a:lnTo>
                  <a:lnTo>
                    <a:pt x="1085380" y="440004"/>
                  </a:lnTo>
                  <a:lnTo>
                    <a:pt x="1085545" y="440448"/>
                  </a:lnTo>
                  <a:lnTo>
                    <a:pt x="1089761" y="438150"/>
                  </a:lnTo>
                  <a:close/>
                </a:path>
                <a:path w="1118870" h="1162685">
                  <a:moveTo>
                    <a:pt x="1099794" y="443522"/>
                  </a:moveTo>
                  <a:lnTo>
                    <a:pt x="1099769" y="443280"/>
                  </a:lnTo>
                  <a:lnTo>
                    <a:pt x="1099654" y="442823"/>
                  </a:lnTo>
                  <a:lnTo>
                    <a:pt x="1099566" y="442607"/>
                  </a:lnTo>
                  <a:lnTo>
                    <a:pt x="1099451" y="442404"/>
                  </a:lnTo>
                  <a:lnTo>
                    <a:pt x="1097495" y="441261"/>
                  </a:lnTo>
                  <a:lnTo>
                    <a:pt x="1097368" y="441274"/>
                  </a:lnTo>
                  <a:lnTo>
                    <a:pt x="1097026" y="441299"/>
                  </a:lnTo>
                  <a:lnTo>
                    <a:pt x="1096518" y="441413"/>
                  </a:lnTo>
                  <a:lnTo>
                    <a:pt x="1096048" y="441464"/>
                  </a:lnTo>
                  <a:lnTo>
                    <a:pt x="1095413" y="441490"/>
                  </a:lnTo>
                  <a:lnTo>
                    <a:pt x="1094765" y="441439"/>
                  </a:lnTo>
                  <a:lnTo>
                    <a:pt x="1089825" y="438251"/>
                  </a:lnTo>
                  <a:lnTo>
                    <a:pt x="1085621" y="440550"/>
                  </a:lnTo>
                  <a:lnTo>
                    <a:pt x="1085913" y="441045"/>
                  </a:lnTo>
                  <a:lnTo>
                    <a:pt x="1086548" y="441947"/>
                  </a:lnTo>
                  <a:lnTo>
                    <a:pt x="1086929" y="442353"/>
                  </a:lnTo>
                  <a:lnTo>
                    <a:pt x="1087297" y="442785"/>
                  </a:lnTo>
                  <a:lnTo>
                    <a:pt x="1094778" y="446227"/>
                  </a:lnTo>
                  <a:lnTo>
                    <a:pt x="1095324" y="446278"/>
                  </a:lnTo>
                  <a:lnTo>
                    <a:pt x="1098854" y="445554"/>
                  </a:lnTo>
                  <a:lnTo>
                    <a:pt x="1099045" y="445414"/>
                  </a:lnTo>
                  <a:lnTo>
                    <a:pt x="1099654" y="444423"/>
                  </a:lnTo>
                  <a:lnTo>
                    <a:pt x="1099731" y="444220"/>
                  </a:lnTo>
                  <a:lnTo>
                    <a:pt x="1099756" y="444093"/>
                  </a:lnTo>
                  <a:lnTo>
                    <a:pt x="1099794" y="443750"/>
                  </a:lnTo>
                  <a:lnTo>
                    <a:pt x="1099794" y="443522"/>
                  </a:lnTo>
                  <a:close/>
                </a:path>
                <a:path w="1118870" h="1162685">
                  <a:moveTo>
                    <a:pt x="1100810" y="403034"/>
                  </a:moveTo>
                  <a:lnTo>
                    <a:pt x="1099858" y="399415"/>
                  </a:lnTo>
                  <a:lnTo>
                    <a:pt x="1099769" y="399199"/>
                  </a:lnTo>
                  <a:lnTo>
                    <a:pt x="1099654" y="399008"/>
                  </a:lnTo>
                  <a:lnTo>
                    <a:pt x="1096022" y="395770"/>
                  </a:lnTo>
                  <a:lnTo>
                    <a:pt x="1096022" y="403123"/>
                  </a:lnTo>
                  <a:lnTo>
                    <a:pt x="1096010" y="403466"/>
                  </a:lnTo>
                  <a:lnTo>
                    <a:pt x="1095286" y="405282"/>
                  </a:lnTo>
                  <a:lnTo>
                    <a:pt x="1095184" y="405422"/>
                  </a:lnTo>
                  <a:lnTo>
                    <a:pt x="1095044" y="405587"/>
                  </a:lnTo>
                  <a:lnTo>
                    <a:pt x="1094828" y="405917"/>
                  </a:lnTo>
                  <a:lnTo>
                    <a:pt x="1094536" y="406311"/>
                  </a:lnTo>
                  <a:lnTo>
                    <a:pt x="1090447" y="405701"/>
                  </a:lnTo>
                  <a:lnTo>
                    <a:pt x="1090447" y="410514"/>
                  </a:lnTo>
                  <a:lnTo>
                    <a:pt x="1089037" y="411530"/>
                  </a:lnTo>
                  <a:lnTo>
                    <a:pt x="1088339" y="411937"/>
                  </a:lnTo>
                  <a:lnTo>
                    <a:pt x="1088174" y="412026"/>
                  </a:lnTo>
                  <a:lnTo>
                    <a:pt x="1087882" y="412203"/>
                  </a:lnTo>
                  <a:lnTo>
                    <a:pt x="1079233" y="414769"/>
                  </a:lnTo>
                  <a:lnTo>
                    <a:pt x="1079106" y="414769"/>
                  </a:lnTo>
                  <a:lnTo>
                    <a:pt x="1078928" y="414807"/>
                  </a:lnTo>
                  <a:lnTo>
                    <a:pt x="1078801" y="414845"/>
                  </a:lnTo>
                  <a:lnTo>
                    <a:pt x="1078547" y="414870"/>
                  </a:lnTo>
                  <a:lnTo>
                    <a:pt x="1078052" y="414870"/>
                  </a:lnTo>
                  <a:lnTo>
                    <a:pt x="1077544" y="414807"/>
                  </a:lnTo>
                  <a:lnTo>
                    <a:pt x="1076921" y="414604"/>
                  </a:lnTo>
                  <a:lnTo>
                    <a:pt x="1076769" y="414515"/>
                  </a:lnTo>
                  <a:lnTo>
                    <a:pt x="1076617" y="414451"/>
                  </a:lnTo>
                  <a:lnTo>
                    <a:pt x="1075397" y="413270"/>
                  </a:lnTo>
                  <a:lnTo>
                    <a:pt x="1075270" y="413067"/>
                  </a:lnTo>
                  <a:lnTo>
                    <a:pt x="1075156" y="412838"/>
                  </a:lnTo>
                  <a:lnTo>
                    <a:pt x="1074978" y="412356"/>
                  </a:lnTo>
                  <a:lnTo>
                    <a:pt x="1074902" y="411873"/>
                  </a:lnTo>
                  <a:lnTo>
                    <a:pt x="1074877" y="411543"/>
                  </a:lnTo>
                  <a:lnTo>
                    <a:pt x="1074902" y="411048"/>
                  </a:lnTo>
                  <a:lnTo>
                    <a:pt x="1075613" y="409371"/>
                  </a:lnTo>
                  <a:lnTo>
                    <a:pt x="1075715" y="409244"/>
                  </a:lnTo>
                  <a:lnTo>
                    <a:pt x="1075829" y="409105"/>
                  </a:lnTo>
                  <a:lnTo>
                    <a:pt x="1076083" y="408736"/>
                  </a:lnTo>
                  <a:lnTo>
                    <a:pt x="1076363" y="408368"/>
                  </a:lnTo>
                  <a:lnTo>
                    <a:pt x="1090447" y="410514"/>
                  </a:lnTo>
                  <a:lnTo>
                    <a:pt x="1090447" y="405701"/>
                  </a:lnTo>
                  <a:lnTo>
                    <a:pt x="1080427" y="404164"/>
                  </a:lnTo>
                  <a:lnTo>
                    <a:pt x="1081862" y="403136"/>
                  </a:lnTo>
                  <a:lnTo>
                    <a:pt x="1082586" y="402717"/>
                  </a:lnTo>
                  <a:lnTo>
                    <a:pt x="1082713" y="402640"/>
                  </a:lnTo>
                  <a:lnTo>
                    <a:pt x="1082840" y="402577"/>
                  </a:lnTo>
                  <a:lnTo>
                    <a:pt x="1083017" y="402463"/>
                  </a:lnTo>
                  <a:lnTo>
                    <a:pt x="1091501" y="399910"/>
                  </a:lnTo>
                  <a:lnTo>
                    <a:pt x="1091641" y="399910"/>
                  </a:lnTo>
                  <a:lnTo>
                    <a:pt x="1091869" y="399884"/>
                  </a:lnTo>
                  <a:lnTo>
                    <a:pt x="1092022" y="399846"/>
                  </a:lnTo>
                  <a:lnTo>
                    <a:pt x="1095489" y="401396"/>
                  </a:lnTo>
                  <a:lnTo>
                    <a:pt x="1095578" y="401535"/>
                  </a:lnTo>
                  <a:lnTo>
                    <a:pt x="1095743" y="401828"/>
                  </a:lnTo>
                  <a:lnTo>
                    <a:pt x="1095857" y="402158"/>
                  </a:lnTo>
                  <a:lnTo>
                    <a:pt x="1095946" y="402475"/>
                  </a:lnTo>
                  <a:lnTo>
                    <a:pt x="1096022" y="403123"/>
                  </a:lnTo>
                  <a:lnTo>
                    <a:pt x="1096022" y="395770"/>
                  </a:lnTo>
                  <a:lnTo>
                    <a:pt x="1092758" y="395020"/>
                  </a:lnTo>
                  <a:lnTo>
                    <a:pt x="1091946" y="395046"/>
                  </a:lnTo>
                  <a:lnTo>
                    <a:pt x="1091565" y="395084"/>
                  </a:lnTo>
                  <a:lnTo>
                    <a:pt x="1091349" y="395135"/>
                  </a:lnTo>
                  <a:lnTo>
                    <a:pt x="1091145" y="395160"/>
                  </a:lnTo>
                  <a:lnTo>
                    <a:pt x="1090942" y="395185"/>
                  </a:lnTo>
                  <a:lnTo>
                    <a:pt x="1090091" y="395211"/>
                  </a:lnTo>
                  <a:lnTo>
                    <a:pt x="1080350" y="398500"/>
                  </a:lnTo>
                  <a:lnTo>
                    <a:pt x="1072095" y="406107"/>
                  </a:lnTo>
                  <a:lnTo>
                    <a:pt x="1070076" y="411632"/>
                  </a:lnTo>
                  <a:lnTo>
                    <a:pt x="1070140" y="412432"/>
                  </a:lnTo>
                  <a:lnTo>
                    <a:pt x="1071079" y="415353"/>
                  </a:lnTo>
                  <a:lnTo>
                    <a:pt x="1071194" y="415556"/>
                  </a:lnTo>
                  <a:lnTo>
                    <a:pt x="1071397" y="415925"/>
                  </a:lnTo>
                  <a:lnTo>
                    <a:pt x="1071867" y="416572"/>
                  </a:lnTo>
                  <a:lnTo>
                    <a:pt x="1072388" y="417169"/>
                  </a:lnTo>
                  <a:lnTo>
                    <a:pt x="1072972" y="417715"/>
                  </a:lnTo>
                  <a:lnTo>
                    <a:pt x="1073302" y="417957"/>
                  </a:lnTo>
                  <a:lnTo>
                    <a:pt x="1073607" y="418211"/>
                  </a:lnTo>
                  <a:lnTo>
                    <a:pt x="1078128" y="419658"/>
                  </a:lnTo>
                  <a:lnTo>
                    <a:pt x="1078941" y="419633"/>
                  </a:lnTo>
                  <a:lnTo>
                    <a:pt x="1079334" y="419595"/>
                  </a:lnTo>
                  <a:lnTo>
                    <a:pt x="1079690" y="419531"/>
                  </a:lnTo>
                  <a:lnTo>
                    <a:pt x="1080795" y="419455"/>
                  </a:lnTo>
                  <a:lnTo>
                    <a:pt x="1090345" y="416293"/>
                  </a:lnTo>
                  <a:lnTo>
                    <a:pt x="1090561" y="416179"/>
                  </a:lnTo>
                  <a:lnTo>
                    <a:pt x="1091641" y="415531"/>
                  </a:lnTo>
                  <a:lnTo>
                    <a:pt x="1093698" y="414070"/>
                  </a:lnTo>
                  <a:lnTo>
                    <a:pt x="1095578" y="412419"/>
                  </a:lnTo>
                  <a:lnTo>
                    <a:pt x="1097292" y="410578"/>
                  </a:lnTo>
                  <a:lnTo>
                    <a:pt x="1098296" y="409282"/>
                  </a:lnTo>
                  <a:lnTo>
                    <a:pt x="1098867" y="408470"/>
                  </a:lnTo>
                  <a:lnTo>
                    <a:pt x="1099045" y="408266"/>
                  </a:lnTo>
                  <a:lnTo>
                    <a:pt x="1100785" y="403834"/>
                  </a:lnTo>
                  <a:lnTo>
                    <a:pt x="1100810" y="403034"/>
                  </a:lnTo>
                  <a:close/>
                </a:path>
                <a:path w="1118870" h="1162685">
                  <a:moveTo>
                    <a:pt x="1118743" y="432574"/>
                  </a:moveTo>
                  <a:lnTo>
                    <a:pt x="1118717" y="432333"/>
                  </a:lnTo>
                  <a:lnTo>
                    <a:pt x="1118654" y="432117"/>
                  </a:lnTo>
                  <a:lnTo>
                    <a:pt x="1118590" y="431876"/>
                  </a:lnTo>
                  <a:lnTo>
                    <a:pt x="1118501" y="431660"/>
                  </a:lnTo>
                  <a:lnTo>
                    <a:pt x="1118438" y="431533"/>
                  </a:lnTo>
                  <a:lnTo>
                    <a:pt x="1110602" y="418007"/>
                  </a:lnTo>
                  <a:lnTo>
                    <a:pt x="1109992" y="417296"/>
                  </a:lnTo>
                  <a:lnTo>
                    <a:pt x="1109586" y="417055"/>
                  </a:lnTo>
                  <a:lnTo>
                    <a:pt x="1109256" y="416928"/>
                  </a:lnTo>
                  <a:lnTo>
                    <a:pt x="1109040" y="416852"/>
                  </a:lnTo>
                  <a:lnTo>
                    <a:pt x="1108811" y="416801"/>
                  </a:lnTo>
                  <a:lnTo>
                    <a:pt x="1108341" y="416801"/>
                  </a:lnTo>
                  <a:lnTo>
                    <a:pt x="1108113" y="416839"/>
                  </a:lnTo>
                  <a:lnTo>
                    <a:pt x="1107884" y="416902"/>
                  </a:lnTo>
                  <a:lnTo>
                    <a:pt x="1107655" y="416953"/>
                  </a:lnTo>
                  <a:lnTo>
                    <a:pt x="1106639" y="417741"/>
                  </a:lnTo>
                  <a:lnTo>
                    <a:pt x="1106335" y="418236"/>
                  </a:lnTo>
                  <a:lnTo>
                    <a:pt x="1106246" y="418452"/>
                  </a:lnTo>
                  <a:lnTo>
                    <a:pt x="1106195" y="418680"/>
                  </a:lnTo>
                  <a:lnTo>
                    <a:pt x="1106157" y="419036"/>
                  </a:lnTo>
                  <a:lnTo>
                    <a:pt x="1106157" y="419392"/>
                  </a:lnTo>
                  <a:lnTo>
                    <a:pt x="1106462" y="420382"/>
                  </a:lnTo>
                  <a:lnTo>
                    <a:pt x="1111694" y="429450"/>
                  </a:lnTo>
                  <a:lnTo>
                    <a:pt x="1096619" y="426694"/>
                  </a:lnTo>
                  <a:lnTo>
                    <a:pt x="1096378" y="426618"/>
                  </a:lnTo>
                  <a:lnTo>
                    <a:pt x="1095413" y="426427"/>
                  </a:lnTo>
                  <a:lnTo>
                    <a:pt x="1094447" y="426339"/>
                  </a:lnTo>
                  <a:lnTo>
                    <a:pt x="1093470" y="426339"/>
                  </a:lnTo>
                  <a:lnTo>
                    <a:pt x="1092504" y="426453"/>
                  </a:lnTo>
                  <a:lnTo>
                    <a:pt x="1091539" y="426643"/>
                  </a:lnTo>
                  <a:lnTo>
                    <a:pt x="1091082" y="426796"/>
                  </a:lnTo>
                  <a:lnTo>
                    <a:pt x="1090612" y="426935"/>
                  </a:lnTo>
                  <a:lnTo>
                    <a:pt x="1089723" y="427329"/>
                  </a:lnTo>
                  <a:lnTo>
                    <a:pt x="1089291" y="427545"/>
                  </a:lnTo>
                  <a:lnTo>
                    <a:pt x="1089164" y="427609"/>
                  </a:lnTo>
                  <a:lnTo>
                    <a:pt x="1088948" y="427736"/>
                  </a:lnTo>
                  <a:lnTo>
                    <a:pt x="1088771" y="427863"/>
                  </a:lnTo>
                  <a:lnTo>
                    <a:pt x="1088593" y="428028"/>
                  </a:lnTo>
                  <a:lnTo>
                    <a:pt x="1088428" y="428193"/>
                  </a:lnTo>
                  <a:lnTo>
                    <a:pt x="1087856" y="429590"/>
                  </a:lnTo>
                  <a:lnTo>
                    <a:pt x="1087856" y="429945"/>
                  </a:lnTo>
                  <a:lnTo>
                    <a:pt x="1087894" y="430174"/>
                  </a:lnTo>
                  <a:lnTo>
                    <a:pt x="1087996" y="430504"/>
                  </a:lnTo>
                  <a:lnTo>
                    <a:pt x="1088237" y="431038"/>
                  </a:lnTo>
                  <a:lnTo>
                    <a:pt x="1088377" y="431228"/>
                  </a:lnTo>
                  <a:lnTo>
                    <a:pt x="1088542" y="431406"/>
                  </a:lnTo>
                  <a:lnTo>
                    <a:pt x="1088720" y="431558"/>
                  </a:lnTo>
                  <a:lnTo>
                    <a:pt x="1088898" y="431711"/>
                  </a:lnTo>
                  <a:lnTo>
                    <a:pt x="1089088" y="431838"/>
                  </a:lnTo>
                  <a:lnTo>
                    <a:pt x="1089291" y="431939"/>
                  </a:lnTo>
                  <a:lnTo>
                    <a:pt x="1089634" y="432066"/>
                  </a:lnTo>
                  <a:lnTo>
                    <a:pt x="1089977" y="432117"/>
                  </a:lnTo>
                  <a:lnTo>
                    <a:pt x="1090104" y="432130"/>
                  </a:lnTo>
                  <a:lnTo>
                    <a:pt x="1090447" y="432130"/>
                  </a:lnTo>
                  <a:lnTo>
                    <a:pt x="1090904" y="432054"/>
                  </a:lnTo>
                  <a:lnTo>
                    <a:pt x="1091145" y="431965"/>
                  </a:lnTo>
                  <a:lnTo>
                    <a:pt x="1091349" y="431876"/>
                  </a:lnTo>
                  <a:lnTo>
                    <a:pt x="1091501" y="431787"/>
                  </a:lnTo>
                  <a:lnTo>
                    <a:pt x="1093762" y="431114"/>
                  </a:lnTo>
                  <a:lnTo>
                    <a:pt x="1094257" y="431114"/>
                  </a:lnTo>
                  <a:lnTo>
                    <a:pt x="1094765" y="431165"/>
                  </a:lnTo>
                  <a:lnTo>
                    <a:pt x="1095248" y="431253"/>
                  </a:lnTo>
                  <a:lnTo>
                    <a:pt x="1095502" y="431330"/>
                  </a:lnTo>
                  <a:lnTo>
                    <a:pt x="1095844" y="431406"/>
                  </a:lnTo>
                  <a:lnTo>
                    <a:pt x="1096073" y="431431"/>
                  </a:lnTo>
                  <a:lnTo>
                    <a:pt x="1115834" y="435063"/>
                  </a:lnTo>
                  <a:lnTo>
                    <a:pt x="1116076" y="435102"/>
                  </a:lnTo>
                  <a:lnTo>
                    <a:pt x="1116203" y="435102"/>
                  </a:lnTo>
                  <a:lnTo>
                    <a:pt x="1116558" y="435102"/>
                  </a:lnTo>
                  <a:lnTo>
                    <a:pt x="1116774" y="435076"/>
                  </a:lnTo>
                  <a:lnTo>
                    <a:pt x="1117206" y="434962"/>
                  </a:lnTo>
                  <a:lnTo>
                    <a:pt x="1117358" y="434886"/>
                  </a:lnTo>
                  <a:lnTo>
                    <a:pt x="1117549" y="434797"/>
                  </a:lnTo>
                  <a:lnTo>
                    <a:pt x="1117714" y="434695"/>
                  </a:lnTo>
                  <a:lnTo>
                    <a:pt x="1117993" y="434467"/>
                  </a:lnTo>
                  <a:lnTo>
                    <a:pt x="1118146" y="434301"/>
                  </a:lnTo>
                  <a:lnTo>
                    <a:pt x="1118247" y="434174"/>
                  </a:lnTo>
                  <a:lnTo>
                    <a:pt x="1118362" y="434009"/>
                  </a:lnTo>
                  <a:lnTo>
                    <a:pt x="1118539" y="433679"/>
                  </a:lnTo>
                  <a:lnTo>
                    <a:pt x="1118616" y="433489"/>
                  </a:lnTo>
                  <a:lnTo>
                    <a:pt x="1118692" y="433235"/>
                  </a:lnTo>
                  <a:lnTo>
                    <a:pt x="1118730" y="432879"/>
                  </a:lnTo>
                  <a:lnTo>
                    <a:pt x="1118743" y="43257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6040704" y="2304834"/>
              <a:ext cx="791210" cy="1264920"/>
            </a:xfrm>
            <a:custGeom>
              <a:avLst/>
              <a:gdLst/>
              <a:ahLst/>
              <a:cxnLst/>
              <a:rect l="l" t="t" r="r" b="b"/>
              <a:pathLst>
                <a:path w="791209" h="1264920">
                  <a:moveTo>
                    <a:pt x="62915" y="499033"/>
                  </a:moveTo>
                  <a:lnTo>
                    <a:pt x="62903" y="498894"/>
                  </a:lnTo>
                  <a:lnTo>
                    <a:pt x="62890" y="498754"/>
                  </a:lnTo>
                  <a:lnTo>
                    <a:pt x="62865" y="498602"/>
                  </a:lnTo>
                  <a:lnTo>
                    <a:pt x="62814" y="498475"/>
                  </a:lnTo>
                  <a:lnTo>
                    <a:pt x="62763" y="498322"/>
                  </a:lnTo>
                  <a:lnTo>
                    <a:pt x="62687" y="498195"/>
                  </a:lnTo>
                  <a:lnTo>
                    <a:pt x="62496" y="497967"/>
                  </a:lnTo>
                  <a:lnTo>
                    <a:pt x="62280" y="497776"/>
                  </a:lnTo>
                  <a:lnTo>
                    <a:pt x="62153" y="497700"/>
                  </a:lnTo>
                  <a:lnTo>
                    <a:pt x="62026" y="497624"/>
                  </a:lnTo>
                  <a:lnTo>
                    <a:pt x="61887" y="497586"/>
                  </a:lnTo>
                  <a:lnTo>
                    <a:pt x="61747" y="497535"/>
                  </a:lnTo>
                  <a:lnTo>
                    <a:pt x="61607" y="497509"/>
                  </a:lnTo>
                  <a:lnTo>
                    <a:pt x="59677" y="497192"/>
                  </a:lnTo>
                  <a:lnTo>
                    <a:pt x="59677" y="500214"/>
                  </a:lnTo>
                  <a:lnTo>
                    <a:pt x="51219" y="548220"/>
                  </a:lnTo>
                  <a:lnTo>
                    <a:pt x="3225" y="539737"/>
                  </a:lnTo>
                  <a:lnTo>
                    <a:pt x="11684" y="491756"/>
                  </a:lnTo>
                  <a:lnTo>
                    <a:pt x="59677" y="500214"/>
                  </a:lnTo>
                  <a:lnTo>
                    <a:pt x="59677" y="497192"/>
                  </a:lnTo>
                  <a:lnTo>
                    <a:pt x="10947" y="488594"/>
                  </a:lnTo>
                  <a:lnTo>
                    <a:pt x="10807" y="488569"/>
                  </a:lnTo>
                  <a:lnTo>
                    <a:pt x="10668" y="488543"/>
                  </a:lnTo>
                  <a:lnTo>
                    <a:pt x="10515" y="488530"/>
                  </a:lnTo>
                  <a:lnTo>
                    <a:pt x="10363" y="488530"/>
                  </a:lnTo>
                  <a:lnTo>
                    <a:pt x="10223" y="488530"/>
                  </a:lnTo>
                  <a:lnTo>
                    <a:pt x="10096" y="488569"/>
                  </a:lnTo>
                  <a:lnTo>
                    <a:pt x="9956" y="488619"/>
                  </a:lnTo>
                  <a:lnTo>
                    <a:pt x="9791" y="488670"/>
                  </a:lnTo>
                  <a:lnTo>
                    <a:pt x="9664" y="488772"/>
                  </a:lnTo>
                  <a:lnTo>
                    <a:pt x="9448" y="488924"/>
                  </a:lnTo>
                  <a:lnTo>
                    <a:pt x="9258" y="489127"/>
                  </a:lnTo>
                  <a:lnTo>
                    <a:pt x="9169" y="489280"/>
                  </a:lnTo>
                  <a:lnTo>
                    <a:pt x="9105" y="489407"/>
                  </a:lnTo>
                  <a:lnTo>
                    <a:pt x="9055" y="489534"/>
                  </a:lnTo>
                  <a:lnTo>
                    <a:pt x="9017" y="489673"/>
                  </a:lnTo>
                  <a:lnTo>
                    <a:pt x="8991" y="489826"/>
                  </a:lnTo>
                  <a:lnTo>
                    <a:pt x="38" y="540588"/>
                  </a:lnTo>
                  <a:lnTo>
                    <a:pt x="12" y="540753"/>
                  </a:lnTo>
                  <a:lnTo>
                    <a:pt x="0" y="540905"/>
                  </a:lnTo>
                  <a:lnTo>
                    <a:pt x="0" y="541058"/>
                  </a:lnTo>
                  <a:lnTo>
                    <a:pt x="12" y="541210"/>
                  </a:lnTo>
                  <a:lnTo>
                    <a:pt x="50" y="541350"/>
                  </a:lnTo>
                  <a:lnTo>
                    <a:pt x="88" y="541489"/>
                  </a:lnTo>
                  <a:lnTo>
                    <a:pt x="152" y="541629"/>
                  </a:lnTo>
                  <a:lnTo>
                    <a:pt x="215" y="541756"/>
                  </a:lnTo>
                  <a:lnTo>
                    <a:pt x="393" y="541985"/>
                  </a:lnTo>
                  <a:lnTo>
                    <a:pt x="622" y="542175"/>
                  </a:lnTo>
                  <a:lnTo>
                    <a:pt x="749" y="542264"/>
                  </a:lnTo>
                  <a:lnTo>
                    <a:pt x="876" y="542328"/>
                  </a:lnTo>
                  <a:lnTo>
                    <a:pt x="1003" y="542378"/>
                  </a:lnTo>
                  <a:lnTo>
                    <a:pt x="1155" y="542417"/>
                  </a:lnTo>
                  <a:lnTo>
                    <a:pt x="1295" y="542442"/>
                  </a:lnTo>
                  <a:lnTo>
                    <a:pt x="51968" y="551370"/>
                  </a:lnTo>
                  <a:lnTo>
                    <a:pt x="52108" y="551408"/>
                  </a:lnTo>
                  <a:lnTo>
                    <a:pt x="52247" y="551434"/>
                  </a:lnTo>
                  <a:lnTo>
                    <a:pt x="52539" y="551434"/>
                  </a:lnTo>
                  <a:lnTo>
                    <a:pt x="52692" y="551421"/>
                  </a:lnTo>
                  <a:lnTo>
                    <a:pt x="53225" y="551205"/>
                  </a:lnTo>
                  <a:lnTo>
                    <a:pt x="53352" y="551116"/>
                  </a:lnTo>
                  <a:lnTo>
                    <a:pt x="53505" y="550976"/>
                  </a:lnTo>
                  <a:lnTo>
                    <a:pt x="53657" y="550811"/>
                  </a:lnTo>
                  <a:lnTo>
                    <a:pt x="53733" y="550672"/>
                  </a:lnTo>
                  <a:lnTo>
                    <a:pt x="53809" y="550545"/>
                  </a:lnTo>
                  <a:lnTo>
                    <a:pt x="53860" y="550418"/>
                  </a:lnTo>
                  <a:lnTo>
                    <a:pt x="53898" y="550278"/>
                  </a:lnTo>
                  <a:lnTo>
                    <a:pt x="53911" y="550138"/>
                  </a:lnTo>
                  <a:lnTo>
                    <a:pt x="62877" y="499325"/>
                  </a:lnTo>
                  <a:lnTo>
                    <a:pt x="62903" y="499186"/>
                  </a:lnTo>
                  <a:lnTo>
                    <a:pt x="62915" y="499033"/>
                  </a:lnTo>
                  <a:close/>
                </a:path>
                <a:path w="791209" h="1264920">
                  <a:moveTo>
                    <a:pt x="164096" y="1143355"/>
                  </a:moveTo>
                  <a:lnTo>
                    <a:pt x="162598" y="1140764"/>
                  </a:lnTo>
                  <a:lnTo>
                    <a:pt x="162420" y="1140891"/>
                  </a:lnTo>
                  <a:lnTo>
                    <a:pt x="162217" y="1141095"/>
                  </a:lnTo>
                  <a:lnTo>
                    <a:pt x="162052" y="1141323"/>
                  </a:lnTo>
                  <a:lnTo>
                    <a:pt x="161925" y="1141603"/>
                  </a:lnTo>
                  <a:lnTo>
                    <a:pt x="161886" y="1141742"/>
                  </a:lnTo>
                  <a:lnTo>
                    <a:pt x="161874" y="1141882"/>
                  </a:lnTo>
                  <a:lnTo>
                    <a:pt x="161861" y="1142034"/>
                  </a:lnTo>
                  <a:lnTo>
                    <a:pt x="161874" y="1142174"/>
                  </a:lnTo>
                  <a:lnTo>
                    <a:pt x="161886" y="1142326"/>
                  </a:lnTo>
                  <a:lnTo>
                    <a:pt x="161912" y="1142466"/>
                  </a:lnTo>
                  <a:lnTo>
                    <a:pt x="161963" y="1142606"/>
                  </a:lnTo>
                  <a:lnTo>
                    <a:pt x="162026" y="1142733"/>
                  </a:lnTo>
                  <a:lnTo>
                    <a:pt x="162102" y="1142873"/>
                  </a:lnTo>
                  <a:lnTo>
                    <a:pt x="162242" y="1143050"/>
                  </a:lnTo>
                  <a:lnTo>
                    <a:pt x="162394" y="1143190"/>
                  </a:lnTo>
                  <a:lnTo>
                    <a:pt x="163271" y="1143558"/>
                  </a:lnTo>
                  <a:lnTo>
                    <a:pt x="163474" y="1143558"/>
                  </a:lnTo>
                  <a:lnTo>
                    <a:pt x="163626" y="1143533"/>
                  </a:lnTo>
                  <a:lnTo>
                    <a:pt x="163766" y="1143495"/>
                  </a:lnTo>
                  <a:lnTo>
                    <a:pt x="163906" y="1143444"/>
                  </a:lnTo>
                  <a:lnTo>
                    <a:pt x="164033" y="1143393"/>
                  </a:lnTo>
                  <a:close/>
                </a:path>
                <a:path w="791209" h="1264920">
                  <a:moveTo>
                    <a:pt x="175755" y="1078801"/>
                  </a:moveTo>
                  <a:lnTo>
                    <a:pt x="174561" y="1076731"/>
                  </a:lnTo>
                  <a:lnTo>
                    <a:pt x="174421" y="1076833"/>
                  </a:lnTo>
                  <a:lnTo>
                    <a:pt x="174205" y="1077048"/>
                  </a:lnTo>
                  <a:lnTo>
                    <a:pt x="174104" y="1077175"/>
                  </a:lnTo>
                  <a:lnTo>
                    <a:pt x="174015" y="1077404"/>
                  </a:lnTo>
                  <a:lnTo>
                    <a:pt x="173964" y="1077633"/>
                  </a:lnTo>
                  <a:lnTo>
                    <a:pt x="173964" y="1077861"/>
                  </a:lnTo>
                  <a:lnTo>
                    <a:pt x="174028" y="1078141"/>
                  </a:lnTo>
                  <a:lnTo>
                    <a:pt x="174078" y="1078318"/>
                  </a:lnTo>
                  <a:lnTo>
                    <a:pt x="174231" y="1078522"/>
                  </a:lnTo>
                  <a:lnTo>
                    <a:pt x="174383" y="1078674"/>
                  </a:lnTo>
                  <a:lnTo>
                    <a:pt x="174625" y="1078839"/>
                  </a:lnTo>
                  <a:lnTo>
                    <a:pt x="174777" y="1078903"/>
                  </a:lnTo>
                  <a:lnTo>
                    <a:pt x="175018" y="1078953"/>
                  </a:lnTo>
                  <a:lnTo>
                    <a:pt x="175260" y="1078953"/>
                  </a:lnTo>
                  <a:lnTo>
                    <a:pt x="175488" y="1078915"/>
                  </a:lnTo>
                  <a:lnTo>
                    <a:pt x="175755" y="1078801"/>
                  </a:lnTo>
                  <a:close/>
                </a:path>
                <a:path w="791209" h="1264920">
                  <a:moveTo>
                    <a:pt x="191871" y="1068717"/>
                  </a:moveTo>
                  <a:lnTo>
                    <a:pt x="191808" y="1068425"/>
                  </a:lnTo>
                  <a:lnTo>
                    <a:pt x="191744" y="1068260"/>
                  </a:lnTo>
                  <a:lnTo>
                    <a:pt x="191604" y="1068057"/>
                  </a:lnTo>
                  <a:lnTo>
                    <a:pt x="191439" y="1067892"/>
                  </a:lnTo>
                  <a:lnTo>
                    <a:pt x="191147" y="1067701"/>
                  </a:lnTo>
                  <a:lnTo>
                    <a:pt x="190982" y="1067650"/>
                  </a:lnTo>
                  <a:lnTo>
                    <a:pt x="190817" y="1067625"/>
                  </a:lnTo>
                  <a:lnTo>
                    <a:pt x="190576" y="1067612"/>
                  </a:lnTo>
                  <a:lnTo>
                    <a:pt x="190233" y="1067689"/>
                  </a:lnTo>
                  <a:lnTo>
                    <a:pt x="190093" y="1067777"/>
                  </a:lnTo>
                  <a:lnTo>
                    <a:pt x="174574" y="1076731"/>
                  </a:lnTo>
                  <a:lnTo>
                    <a:pt x="175755" y="1078801"/>
                  </a:lnTo>
                  <a:lnTo>
                    <a:pt x="191274" y="1069848"/>
                  </a:lnTo>
                  <a:lnTo>
                    <a:pt x="191465" y="1069708"/>
                  </a:lnTo>
                  <a:lnTo>
                    <a:pt x="191579" y="1069581"/>
                  </a:lnTo>
                  <a:lnTo>
                    <a:pt x="191719" y="1069390"/>
                  </a:lnTo>
                  <a:lnTo>
                    <a:pt x="191808" y="1069174"/>
                  </a:lnTo>
                  <a:lnTo>
                    <a:pt x="191858" y="1068946"/>
                  </a:lnTo>
                  <a:lnTo>
                    <a:pt x="191871" y="1068717"/>
                  </a:lnTo>
                  <a:close/>
                </a:path>
                <a:path w="791209" h="1264920">
                  <a:moveTo>
                    <a:pt x="207391" y="1095590"/>
                  </a:moveTo>
                  <a:lnTo>
                    <a:pt x="207327" y="1095298"/>
                  </a:lnTo>
                  <a:lnTo>
                    <a:pt x="207264" y="1095133"/>
                  </a:lnTo>
                  <a:lnTo>
                    <a:pt x="207124" y="1094930"/>
                  </a:lnTo>
                  <a:lnTo>
                    <a:pt x="206971" y="1094765"/>
                  </a:lnTo>
                  <a:lnTo>
                    <a:pt x="206768" y="1094638"/>
                  </a:lnTo>
                  <a:lnTo>
                    <a:pt x="206565" y="1094549"/>
                  </a:lnTo>
                  <a:lnTo>
                    <a:pt x="206336" y="1094486"/>
                  </a:lnTo>
                  <a:lnTo>
                    <a:pt x="206095" y="1094486"/>
                  </a:lnTo>
                  <a:lnTo>
                    <a:pt x="205752" y="1094562"/>
                  </a:lnTo>
                  <a:lnTo>
                    <a:pt x="205600" y="1094651"/>
                  </a:lnTo>
                  <a:lnTo>
                    <a:pt x="190588" y="1103312"/>
                  </a:lnTo>
                  <a:lnTo>
                    <a:pt x="190461" y="1103414"/>
                  </a:lnTo>
                  <a:lnTo>
                    <a:pt x="190284" y="1103579"/>
                  </a:lnTo>
                  <a:lnTo>
                    <a:pt x="190144" y="1103769"/>
                  </a:lnTo>
                  <a:lnTo>
                    <a:pt x="190055" y="1103985"/>
                  </a:lnTo>
                  <a:lnTo>
                    <a:pt x="190004" y="1104214"/>
                  </a:lnTo>
                  <a:lnTo>
                    <a:pt x="190004" y="1104442"/>
                  </a:lnTo>
                  <a:lnTo>
                    <a:pt x="190017" y="1104569"/>
                  </a:lnTo>
                  <a:lnTo>
                    <a:pt x="190080" y="1104785"/>
                  </a:lnTo>
                  <a:lnTo>
                    <a:pt x="190157" y="1104938"/>
                  </a:lnTo>
                  <a:lnTo>
                    <a:pt x="190296" y="1105128"/>
                  </a:lnTo>
                  <a:lnTo>
                    <a:pt x="190665" y="1105420"/>
                  </a:lnTo>
                  <a:lnTo>
                    <a:pt x="190817" y="1105484"/>
                  </a:lnTo>
                  <a:lnTo>
                    <a:pt x="190944" y="1105522"/>
                  </a:lnTo>
                  <a:lnTo>
                    <a:pt x="191109" y="1105547"/>
                  </a:lnTo>
                  <a:lnTo>
                    <a:pt x="191287" y="1105547"/>
                  </a:lnTo>
                  <a:lnTo>
                    <a:pt x="191643" y="1105471"/>
                  </a:lnTo>
                  <a:lnTo>
                    <a:pt x="191795" y="1105382"/>
                  </a:lnTo>
                  <a:lnTo>
                    <a:pt x="206794" y="1096708"/>
                  </a:lnTo>
                  <a:lnTo>
                    <a:pt x="206933" y="1096619"/>
                  </a:lnTo>
                  <a:lnTo>
                    <a:pt x="207137" y="1096403"/>
                  </a:lnTo>
                  <a:lnTo>
                    <a:pt x="207238" y="1096264"/>
                  </a:lnTo>
                  <a:lnTo>
                    <a:pt x="207327" y="1096048"/>
                  </a:lnTo>
                  <a:lnTo>
                    <a:pt x="207378" y="1095819"/>
                  </a:lnTo>
                  <a:lnTo>
                    <a:pt x="207391" y="1095590"/>
                  </a:lnTo>
                  <a:close/>
                </a:path>
                <a:path w="791209" h="1264920">
                  <a:moveTo>
                    <a:pt x="221843" y="1109027"/>
                  </a:moveTo>
                  <a:lnTo>
                    <a:pt x="221818" y="1108875"/>
                  </a:lnTo>
                  <a:lnTo>
                    <a:pt x="221818" y="1108735"/>
                  </a:lnTo>
                  <a:lnTo>
                    <a:pt x="221754" y="1108595"/>
                  </a:lnTo>
                  <a:lnTo>
                    <a:pt x="221691" y="1108468"/>
                  </a:lnTo>
                  <a:lnTo>
                    <a:pt x="221627" y="1108329"/>
                  </a:lnTo>
                  <a:lnTo>
                    <a:pt x="221284" y="1107960"/>
                  </a:lnTo>
                  <a:lnTo>
                    <a:pt x="221094" y="1107846"/>
                  </a:lnTo>
                  <a:lnTo>
                    <a:pt x="220954" y="1107770"/>
                  </a:lnTo>
                  <a:lnTo>
                    <a:pt x="220814" y="1107719"/>
                  </a:lnTo>
                  <a:lnTo>
                    <a:pt x="220675" y="1107681"/>
                  </a:lnTo>
                  <a:lnTo>
                    <a:pt x="220535" y="1107655"/>
                  </a:lnTo>
                  <a:lnTo>
                    <a:pt x="220383" y="1107643"/>
                  </a:lnTo>
                  <a:lnTo>
                    <a:pt x="220243" y="1107655"/>
                  </a:lnTo>
                  <a:lnTo>
                    <a:pt x="220091" y="1107668"/>
                  </a:lnTo>
                  <a:lnTo>
                    <a:pt x="219951" y="1107706"/>
                  </a:lnTo>
                  <a:lnTo>
                    <a:pt x="219824" y="1107757"/>
                  </a:lnTo>
                  <a:lnTo>
                    <a:pt x="219684" y="1107808"/>
                  </a:lnTo>
                  <a:lnTo>
                    <a:pt x="162610" y="1140764"/>
                  </a:lnTo>
                  <a:lnTo>
                    <a:pt x="164096" y="1143355"/>
                  </a:lnTo>
                  <a:lnTo>
                    <a:pt x="221107" y="1110437"/>
                  </a:lnTo>
                  <a:lnTo>
                    <a:pt x="221284" y="1110322"/>
                  </a:lnTo>
                  <a:lnTo>
                    <a:pt x="221538" y="1110068"/>
                  </a:lnTo>
                  <a:lnTo>
                    <a:pt x="221665" y="1109878"/>
                  </a:lnTo>
                  <a:lnTo>
                    <a:pt x="221742" y="1109738"/>
                  </a:lnTo>
                  <a:lnTo>
                    <a:pt x="221792" y="1109599"/>
                  </a:lnTo>
                  <a:lnTo>
                    <a:pt x="221818" y="1109472"/>
                  </a:lnTo>
                  <a:lnTo>
                    <a:pt x="221830" y="1109319"/>
                  </a:lnTo>
                  <a:lnTo>
                    <a:pt x="221843" y="1109027"/>
                  </a:lnTo>
                  <a:close/>
                </a:path>
                <a:path w="791209" h="1264920">
                  <a:moveTo>
                    <a:pt x="229336" y="96126"/>
                  </a:moveTo>
                  <a:lnTo>
                    <a:pt x="229146" y="96139"/>
                  </a:lnTo>
                  <a:lnTo>
                    <a:pt x="228930" y="96189"/>
                  </a:lnTo>
                  <a:lnTo>
                    <a:pt x="228612" y="96354"/>
                  </a:lnTo>
                  <a:lnTo>
                    <a:pt x="228498" y="96481"/>
                  </a:lnTo>
                  <a:lnTo>
                    <a:pt x="228358" y="96608"/>
                  </a:lnTo>
                  <a:lnTo>
                    <a:pt x="228130" y="97269"/>
                  </a:lnTo>
                  <a:lnTo>
                    <a:pt x="228142" y="97510"/>
                  </a:lnTo>
                  <a:lnTo>
                    <a:pt x="228193" y="97726"/>
                  </a:lnTo>
                  <a:lnTo>
                    <a:pt x="228346" y="97980"/>
                  </a:lnTo>
                  <a:lnTo>
                    <a:pt x="228879" y="98425"/>
                  </a:lnTo>
                  <a:lnTo>
                    <a:pt x="229044" y="98475"/>
                  </a:lnTo>
                  <a:lnTo>
                    <a:pt x="229336" y="98513"/>
                  </a:lnTo>
                  <a:lnTo>
                    <a:pt x="229336" y="96126"/>
                  </a:lnTo>
                  <a:close/>
                </a:path>
                <a:path w="791209" h="1264920">
                  <a:moveTo>
                    <a:pt x="229336" y="76111"/>
                  </a:moveTo>
                  <a:lnTo>
                    <a:pt x="229146" y="76123"/>
                  </a:lnTo>
                  <a:lnTo>
                    <a:pt x="228930" y="76174"/>
                  </a:lnTo>
                  <a:lnTo>
                    <a:pt x="228714" y="76288"/>
                  </a:lnTo>
                  <a:lnTo>
                    <a:pt x="228536" y="76415"/>
                  </a:lnTo>
                  <a:lnTo>
                    <a:pt x="228358" y="76593"/>
                  </a:lnTo>
                  <a:lnTo>
                    <a:pt x="228244" y="76796"/>
                  </a:lnTo>
                  <a:lnTo>
                    <a:pt x="228142" y="77127"/>
                  </a:lnTo>
                  <a:lnTo>
                    <a:pt x="228130" y="77254"/>
                  </a:lnTo>
                  <a:lnTo>
                    <a:pt x="228142" y="77495"/>
                  </a:lnTo>
                  <a:lnTo>
                    <a:pt x="228193" y="77711"/>
                  </a:lnTo>
                  <a:lnTo>
                    <a:pt x="228307" y="77914"/>
                  </a:lnTo>
                  <a:lnTo>
                    <a:pt x="228930" y="78422"/>
                  </a:lnTo>
                  <a:lnTo>
                    <a:pt x="229082" y="78486"/>
                  </a:lnTo>
                  <a:lnTo>
                    <a:pt x="229260" y="78498"/>
                  </a:lnTo>
                  <a:lnTo>
                    <a:pt x="229336" y="76111"/>
                  </a:lnTo>
                  <a:close/>
                </a:path>
                <a:path w="791209" h="1264920">
                  <a:moveTo>
                    <a:pt x="242252" y="1147089"/>
                  </a:moveTo>
                  <a:lnTo>
                    <a:pt x="240779" y="1144511"/>
                  </a:lnTo>
                  <a:lnTo>
                    <a:pt x="183756" y="1177429"/>
                  </a:lnTo>
                  <a:lnTo>
                    <a:pt x="183578" y="1177544"/>
                  </a:lnTo>
                  <a:lnTo>
                    <a:pt x="183362" y="1177759"/>
                  </a:lnTo>
                  <a:lnTo>
                    <a:pt x="183210" y="1177988"/>
                  </a:lnTo>
                  <a:lnTo>
                    <a:pt x="183134" y="1178128"/>
                  </a:lnTo>
                  <a:lnTo>
                    <a:pt x="183083" y="1178267"/>
                  </a:lnTo>
                  <a:lnTo>
                    <a:pt x="183045" y="1178394"/>
                  </a:lnTo>
                  <a:lnTo>
                    <a:pt x="183019" y="1178534"/>
                  </a:lnTo>
                  <a:lnTo>
                    <a:pt x="183019" y="1178839"/>
                  </a:lnTo>
                  <a:lnTo>
                    <a:pt x="183045" y="1178979"/>
                  </a:lnTo>
                  <a:lnTo>
                    <a:pt x="183057" y="1179131"/>
                  </a:lnTo>
                  <a:lnTo>
                    <a:pt x="183388" y="1179703"/>
                  </a:lnTo>
                  <a:lnTo>
                    <a:pt x="183540" y="1179855"/>
                  </a:lnTo>
                  <a:lnTo>
                    <a:pt x="183769" y="1180020"/>
                  </a:lnTo>
                  <a:lnTo>
                    <a:pt x="183921" y="1180096"/>
                  </a:lnTo>
                  <a:lnTo>
                    <a:pt x="184048" y="1180134"/>
                  </a:lnTo>
                  <a:lnTo>
                    <a:pt x="184188" y="1180185"/>
                  </a:lnTo>
                  <a:lnTo>
                    <a:pt x="184327" y="1180211"/>
                  </a:lnTo>
                  <a:lnTo>
                    <a:pt x="184467" y="1180223"/>
                  </a:lnTo>
                  <a:lnTo>
                    <a:pt x="184632" y="1180211"/>
                  </a:lnTo>
                  <a:lnTo>
                    <a:pt x="184912" y="1180160"/>
                  </a:lnTo>
                  <a:lnTo>
                    <a:pt x="185191" y="1180045"/>
                  </a:lnTo>
                  <a:lnTo>
                    <a:pt x="242252" y="1147089"/>
                  </a:lnTo>
                  <a:close/>
                </a:path>
                <a:path w="791209" h="1264920">
                  <a:moveTo>
                    <a:pt x="243014" y="1145667"/>
                  </a:moveTo>
                  <a:lnTo>
                    <a:pt x="242989" y="1145527"/>
                  </a:lnTo>
                  <a:lnTo>
                    <a:pt x="242976" y="1145374"/>
                  </a:lnTo>
                  <a:lnTo>
                    <a:pt x="242925" y="1145235"/>
                  </a:lnTo>
                  <a:lnTo>
                    <a:pt x="242811" y="1145044"/>
                  </a:lnTo>
                  <a:lnTo>
                    <a:pt x="242697" y="1144854"/>
                  </a:lnTo>
                  <a:lnTo>
                    <a:pt x="242493" y="1144651"/>
                  </a:lnTo>
                  <a:lnTo>
                    <a:pt x="242265" y="1144485"/>
                  </a:lnTo>
                  <a:lnTo>
                    <a:pt x="242112" y="1144409"/>
                  </a:lnTo>
                  <a:lnTo>
                    <a:pt x="241985" y="1144371"/>
                  </a:lnTo>
                  <a:lnTo>
                    <a:pt x="241846" y="1144333"/>
                  </a:lnTo>
                  <a:lnTo>
                    <a:pt x="241706" y="1144295"/>
                  </a:lnTo>
                  <a:lnTo>
                    <a:pt x="241554" y="1144282"/>
                  </a:lnTo>
                  <a:lnTo>
                    <a:pt x="241414" y="1144295"/>
                  </a:lnTo>
                  <a:lnTo>
                    <a:pt x="241261" y="1144320"/>
                  </a:lnTo>
                  <a:lnTo>
                    <a:pt x="241122" y="1144358"/>
                  </a:lnTo>
                  <a:lnTo>
                    <a:pt x="240855" y="1144460"/>
                  </a:lnTo>
                  <a:lnTo>
                    <a:pt x="242277" y="1147076"/>
                  </a:lnTo>
                  <a:lnTo>
                    <a:pt x="242468" y="1146962"/>
                  </a:lnTo>
                  <a:lnTo>
                    <a:pt x="242658" y="1146746"/>
                  </a:lnTo>
                  <a:lnTo>
                    <a:pt x="243001" y="1145959"/>
                  </a:lnTo>
                  <a:lnTo>
                    <a:pt x="243014" y="1145667"/>
                  </a:lnTo>
                  <a:close/>
                </a:path>
                <a:path w="791209" h="1264920">
                  <a:moveTo>
                    <a:pt x="247269" y="97256"/>
                  </a:moveTo>
                  <a:lnTo>
                    <a:pt x="247256" y="97129"/>
                  </a:lnTo>
                  <a:lnTo>
                    <a:pt x="247205" y="96913"/>
                  </a:lnTo>
                  <a:lnTo>
                    <a:pt x="247103" y="96697"/>
                  </a:lnTo>
                  <a:lnTo>
                    <a:pt x="246964" y="96507"/>
                  </a:lnTo>
                  <a:lnTo>
                    <a:pt x="246786" y="96354"/>
                  </a:lnTo>
                  <a:lnTo>
                    <a:pt x="246583" y="96227"/>
                  </a:lnTo>
                  <a:lnTo>
                    <a:pt x="246354" y="96164"/>
                  </a:lnTo>
                  <a:lnTo>
                    <a:pt x="246138" y="96113"/>
                  </a:lnTo>
                  <a:lnTo>
                    <a:pt x="229349" y="96126"/>
                  </a:lnTo>
                  <a:lnTo>
                    <a:pt x="229349" y="98501"/>
                  </a:lnTo>
                  <a:lnTo>
                    <a:pt x="246075" y="98501"/>
                  </a:lnTo>
                  <a:lnTo>
                    <a:pt x="246265" y="98501"/>
                  </a:lnTo>
                  <a:lnTo>
                    <a:pt x="246481" y="98437"/>
                  </a:lnTo>
                  <a:lnTo>
                    <a:pt x="246697" y="98323"/>
                  </a:lnTo>
                  <a:lnTo>
                    <a:pt x="246913" y="98145"/>
                  </a:lnTo>
                  <a:lnTo>
                    <a:pt x="247040" y="98018"/>
                  </a:lnTo>
                  <a:lnTo>
                    <a:pt x="247167" y="97828"/>
                  </a:lnTo>
                  <a:lnTo>
                    <a:pt x="247230" y="97612"/>
                  </a:lnTo>
                  <a:lnTo>
                    <a:pt x="247256" y="97485"/>
                  </a:lnTo>
                  <a:lnTo>
                    <a:pt x="247269" y="97256"/>
                  </a:lnTo>
                  <a:close/>
                </a:path>
                <a:path w="791209" h="1264920">
                  <a:moveTo>
                    <a:pt x="247269" y="77254"/>
                  </a:moveTo>
                  <a:lnTo>
                    <a:pt x="247256" y="77127"/>
                  </a:lnTo>
                  <a:lnTo>
                    <a:pt x="247205" y="76911"/>
                  </a:lnTo>
                  <a:lnTo>
                    <a:pt x="247103" y="76695"/>
                  </a:lnTo>
                  <a:lnTo>
                    <a:pt x="246964" y="76504"/>
                  </a:lnTo>
                  <a:lnTo>
                    <a:pt x="246786" y="76352"/>
                  </a:lnTo>
                  <a:lnTo>
                    <a:pt x="246583" y="76225"/>
                  </a:lnTo>
                  <a:lnTo>
                    <a:pt x="246265" y="76123"/>
                  </a:lnTo>
                  <a:lnTo>
                    <a:pt x="246138" y="76111"/>
                  </a:lnTo>
                  <a:lnTo>
                    <a:pt x="229349" y="76111"/>
                  </a:lnTo>
                  <a:lnTo>
                    <a:pt x="229349" y="78498"/>
                  </a:lnTo>
                  <a:lnTo>
                    <a:pt x="246075" y="78498"/>
                  </a:lnTo>
                  <a:lnTo>
                    <a:pt x="246265" y="78498"/>
                  </a:lnTo>
                  <a:lnTo>
                    <a:pt x="246481" y="78435"/>
                  </a:lnTo>
                  <a:lnTo>
                    <a:pt x="246697" y="78320"/>
                  </a:lnTo>
                  <a:lnTo>
                    <a:pt x="246913" y="78143"/>
                  </a:lnTo>
                  <a:lnTo>
                    <a:pt x="247040" y="78016"/>
                  </a:lnTo>
                  <a:lnTo>
                    <a:pt x="247167" y="77812"/>
                  </a:lnTo>
                  <a:lnTo>
                    <a:pt x="247230" y="77597"/>
                  </a:lnTo>
                  <a:lnTo>
                    <a:pt x="247269" y="77368"/>
                  </a:lnTo>
                  <a:close/>
                </a:path>
                <a:path w="791209" h="1264920">
                  <a:moveTo>
                    <a:pt x="263944" y="1210475"/>
                  </a:moveTo>
                  <a:lnTo>
                    <a:pt x="263906" y="1210246"/>
                  </a:lnTo>
                  <a:lnTo>
                    <a:pt x="263791" y="1209992"/>
                  </a:lnTo>
                  <a:lnTo>
                    <a:pt x="255409" y="1195489"/>
                  </a:lnTo>
                  <a:lnTo>
                    <a:pt x="255320" y="1195349"/>
                  </a:lnTo>
                  <a:lnTo>
                    <a:pt x="255143" y="1195184"/>
                  </a:lnTo>
                  <a:lnTo>
                    <a:pt x="254965" y="1195031"/>
                  </a:lnTo>
                  <a:lnTo>
                    <a:pt x="254838" y="1194993"/>
                  </a:lnTo>
                  <a:lnTo>
                    <a:pt x="254508" y="1194904"/>
                  </a:lnTo>
                  <a:lnTo>
                    <a:pt x="254279" y="1194904"/>
                  </a:lnTo>
                  <a:lnTo>
                    <a:pt x="254152" y="1194917"/>
                  </a:lnTo>
                  <a:lnTo>
                    <a:pt x="253949" y="1194968"/>
                  </a:lnTo>
                  <a:lnTo>
                    <a:pt x="253822" y="1195019"/>
                  </a:lnTo>
                  <a:lnTo>
                    <a:pt x="253619" y="1195158"/>
                  </a:lnTo>
                  <a:lnTo>
                    <a:pt x="253466" y="1195324"/>
                  </a:lnTo>
                  <a:lnTo>
                    <a:pt x="253326" y="1195501"/>
                  </a:lnTo>
                  <a:lnTo>
                    <a:pt x="253174" y="1196009"/>
                  </a:lnTo>
                  <a:lnTo>
                    <a:pt x="253174" y="1196187"/>
                  </a:lnTo>
                  <a:lnTo>
                    <a:pt x="253238" y="1196467"/>
                  </a:lnTo>
                  <a:lnTo>
                    <a:pt x="253339" y="1196682"/>
                  </a:lnTo>
                  <a:lnTo>
                    <a:pt x="261708" y="1211173"/>
                  </a:lnTo>
                  <a:lnTo>
                    <a:pt x="261810" y="1211313"/>
                  </a:lnTo>
                  <a:lnTo>
                    <a:pt x="261975" y="1211478"/>
                  </a:lnTo>
                  <a:lnTo>
                    <a:pt x="262166" y="1211630"/>
                  </a:lnTo>
                  <a:lnTo>
                    <a:pt x="262394" y="1211707"/>
                  </a:lnTo>
                  <a:lnTo>
                    <a:pt x="262610" y="1211757"/>
                  </a:lnTo>
                  <a:lnTo>
                    <a:pt x="262737" y="1211770"/>
                  </a:lnTo>
                  <a:lnTo>
                    <a:pt x="262915" y="1211757"/>
                  </a:lnTo>
                  <a:lnTo>
                    <a:pt x="263131" y="1211707"/>
                  </a:lnTo>
                  <a:lnTo>
                    <a:pt x="263296" y="1211643"/>
                  </a:lnTo>
                  <a:lnTo>
                    <a:pt x="263817" y="1211110"/>
                  </a:lnTo>
                  <a:lnTo>
                    <a:pt x="263880" y="1210945"/>
                  </a:lnTo>
                  <a:lnTo>
                    <a:pt x="263918" y="1210818"/>
                  </a:lnTo>
                  <a:lnTo>
                    <a:pt x="263944" y="1210652"/>
                  </a:lnTo>
                  <a:lnTo>
                    <a:pt x="263944" y="1210475"/>
                  </a:lnTo>
                  <a:close/>
                </a:path>
                <a:path w="791209" h="1264920">
                  <a:moveTo>
                    <a:pt x="272732" y="1185468"/>
                  </a:moveTo>
                  <a:lnTo>
                    <a:pt x="272605" y="1185291"/>
                  </a:lnTo>
                  <a:lnTo>
                    <a:pt x="272478" y="1185164"/>
                  </a:lnTo>
                  <a:lnTo>
                    <a:pt x="272288" y="1185011"/>
                  </a:lnTo>
                  <a:lnTo>
                    <a:pt x="272072" y="1184948"/>
                  </a:lnTo>
                  <a:lnTo>
                    <a:pt x="271843" y="1184884"/>
                  </a:lnTo>
                  <a:lnTo>
                    <a:pt x="271614" y="1184884"/>
                  </a:lnTo>
                  <a:lnTo>
                    <a:pt x="271487" y="1184897"/>
                  </a:lnTo>
                  <a:lnTo>
                    <a:pt x="271272" y="1184960"/>
                  </a:lnTo>
                  <a:lnTo>
                    <a:pt x="271119" y="1185037"/>
                  </a:lnTo>
                  <a:lnTo>
                    <a:pt x="270954" y="1185138"/>
                  </a:lnTo>
                  <a:lnTo>
                    <a:pt x="270802" y="1185303"/>
                  </a:lnTo>
                  <a:lnTo>
                    <a:pt x="270624" y="1185532"/>
                  </a:lnTo>
                  <a:lnTo>
                    <a:pt x="270573" y="1185697"/>
                  </a:lnTo>
                  <a:lnTo>
                    <a:pt x="270510" y="1185938"/>
                  </a:lnTo>
                  <a:lnTo>
                    <a:pt x="270510" y="1186167"/>
                  </a:lnTo>
                  <a:lnTo>
                    <a:pt x="270586" y="1186510"/>
                  </a:lnTo>
                  <a:lnTo>
                    <a:pt x="270675" y="1186675"/>
                  </a:lnTo>
                  <a:lnTo>
                    <a:pt x="272732" y="1185468"/>
                  </a:lnTo>
                  <a:close/>
                </a:path>
                <a:path w="791209" h="1264920">
                  <a:moveTo>
                    <a:pt x="281279" y="1200594"/>
                  </a:moveTo>
                  <a:lnTo>
                    <a:pt x="281266" y="1200467"/>
                  </a:lnTo>
                  <a:lnTo>
                    <a:pt x="281228" y="1200238"/>
                  </a:lnTo>
                  <a:lnTo>
                    <a:pt x="281139" y="1200035"/>
                  </a:lnTo>
                  <a:lnTo>
                    <a:pt x="272732" y="1185481"/>
                  </a:lnTo>
                  <a:lnTo>
                    <a:pt x="270675" y="1186688"/>
                  </a:lnTo>
                  <a:lnTo>
                    <a:pt x="279031" y="1201166"/>
                  </a:lnTo>
                  <a:lnTo>
                    <a:pt x="279146" y="1201305"/>
                  </a:lnTo>
                  <a:lnTo>
                    <a:pt x="279298" y="1201483"/>
                  </a:lnTo>
                  <a:lnTo>
                    <a:pt x="279488" y="1201623"/>
                  </a:lnTo>
                  <a:lnTo>
                    <a:pt x="279717" y="1201699"/>
                  </a:lnTo>
                  <a:lnTo>
                    <a:pt x="279946" y="1201750"/>
                  </a:lnTo>
                  <a:lnTo>
                    <a:pt x="280174" y="1201762"/>
                  </a:lnTo>
                  <a:lnTo>
                    <a:pt x="280466" y="1201699"/>
                  </a:lnTo>
                  <a:lnTo>
                    <a:pt x="280619" y="1201648"/>
                  </a:lnTo>
                  <a:lnTo>
                    <a:pt x="280835" y="1201508"/>
                  </a:lnTo>
                  <a:lnTo>
                    <a:pt x="281000" y="1201343"/>
                  </a:lnTo>
                  <a:lnTo>
                    <a:pt x="281152" y="1201115"/>
                  </a:lnTo>
                  <a:lnTo>
                    <a:pt x="281216" y="1200950"/>
                  </a:lnTo>
                  <a:lnTo>
                    <a:pt x="281266" y="1200708"/>
                  </a:lnTo>
                  <a:close/>
                </a:path>
                <a:path w="791209" h="1264920">
                  <a:moveTo>
                    <a:pt x="517359" y="1238732"/>
                  </a:moveTo>
                  <a:lnTo>
                    <a:pt x="517347" y="1238491"/>
                  </a:lnTo>
                  <a:lnTo>
                    <a:pt x="517271" y="1238262"/>
                  </a:lnTo>
                  <a:lnTo>
                    <a:pt x="517156" y="1238059"/>
                  </a:lnTo>
                  <a:lnTo>
                    <a:pt x="517004" y="1237881"/>
                  </a:lnTo>
                  <a:lnTo>
                    <a:pt x="516826" y="1237729"/>
                  </a:lnTo>
                  <a:lnTo>
                    <a:pt x="516610" y="1237627"/>
                  </a:lnTo>
                  <a:lnTo>
                    <a:pt x="516280" y="1237538"/>
                  </a:lnTo>
                  <a:lnTo>
                    <a:pt x="516102" y="1237538"/>
                  </a:lnTo>
                  <a:lnTo>
                    <a:pt x="515924" y="1237564"/>
                  </a:lnTo>
                  <a:lnTo>
                    <a:pt x="515632" y="1237678"/>
                  </a:lnTo>
                  <a:lnTo>
                    <a:pt x="515480" y="1237754"/>
                  </a:lnTo>
                  <a:lnTo>
                    <a:pt x="515315" y="1237894"/>
                  </a:lnTo>
                  <a:lnTo>
                    <a:pt x="515137" y="1238148"/>
                  </a:lnTo>
                  <a:lnTo>
                    <a:pt x="506780" y="1252651"/>
                  </a:lnTo>
                  <a:lnTo>
                    <a:pt x="506691" y="1252804"/>
                  </a:lnTo>
                  <a:lnTo>
                    <a:pt x="506628" y="1253045"/>
                  </a:lnTo>
                  <a:lnTo>
                    <a:pt x="506628" y="1253502"/>
                  </a:lnTo>
                  <a:lnTo>
                    <a:pt x="506704" y="1253718"/>
                  </a:lnTo>
                  <a:lnTo>
                    <a:pt x="506818" y="1253934"/>
                  </a:lnTo>
                  <a:lnTo>
                    <a:pt x="506984" y="1254112"/>
                  </a:lnTo>
                  <a:lnTo>
                    <a:pt x="507199" y="1254290"/>
                  </a:lnTo>
                  <a:lnTo>
                    <a:pt x="507365" y="1254353"/>
                  </a:lnTo>
                  <a:lnTo>
                    <a:pt x="507492" y="1254404"/>
                  </a:lnTo>
                  <a:lnTo>
                    <a:pt x="507657" y="1254442"/>
                  </a:lnTo>
                  <a:lnTo>
                    <a:pt x="507834" y="1254455"/>
                  </a:lnTo>
                  <a:lnTo>
                    <a:pt x="508177" y="1254391"/>
                  </a:lnTo>
                  <a:lnTo>
                    <a:pt x="508342" y="1254315"/>
                  </a:lnTo>
                  <a:lnTo>
                    <a:pt x="508482" y="1254226"/>
                  </a:lnTo>
                  <a:lnTo>
                    <a:pt x="508660" y="1254086"/>
                  </a:lnTo>
                  <a:lnTo>
                    <a:pt x="508812" y="1253896"/>
                  </a:lnTo>
                  <a:lnTo>
                    <a:pt x="517220" y="1239342"/>
                  </a:lnTo>
                  <a:lnTo>
                    <a:pt x="517283" y="1239177"/>
                  </a:lnTo>
                  <a:lnTo>
                    <a:pt x="517347" y="1238948"/>
                  </a:lnTo>
                  <a:lnTo>
                    <a:pt x="517359" y="1238732"/>
                  </a:lnTo>
                  <a:close/>
                </a:path>
                <a:path w="791209" h="1264920">
                  <a:moveTo>
                    <a:pt x="528205" y="20015"/>
                  </a:moveTo>
                  <a:lnTo>
                    <a:pt x="511479" y="20015"/>
                  </a:lnTo>
                  <a:lnTo>
                    <a:pt x="511302" y="20015"/>
                  </a:lnTo>
                  <a:lnTo>
                    <a:pt x="511086" y="20078"/>
                  </a:lnTo>
                  <a:lnTo>
                    <a:pt x="510857" y="20193"/>
                  </a:lnTo>
                  <a:lnTo>
                    <a:pt x="510692" y="20332"/>
                  </a:lnTo>
                  <a:lnTo>
                    <a:pt x="510514" y="20497"/>
                  </a:lnTo>
                  <a:lnTo>
                    <a:pt x="510400" y="20701"/>
                  </a:lnTo>
                  <a:lnTo>
                    <a:pt x="510298" y="21043"/>
                  </a:lnTo>
                  <a:lnTo>
                    <a:pt x="510286" y="21259"/>
                  </a:lnTo>
                  <a:lnTo>
                    <a:pt x="510298" y="21386"/>
                  </a:lnTo>
                  <a:lnTo>
                    <a:pt x="510349" y="21615"/>
                  </a:lnTo>
                  <a:lnTo>
                    <a:pt x="510463" y="21818"/>
                  </a:lnTo>
                  <a:lnTo>
                    <a:pt x="510590" y="22009"/>
                  </a:lnTo>
                  <a:lnTo>
                    <a:pt x="510755" y="22161"/>
                  </a:lnTo>
                  <a:lnTo>
                    <a:pt x="511035" y="22313"/>
                  </a:lnTo>
                  <a:lnTo>
                    <a:pt x="511200" y="22364"/>
                  </a:lnTo>
                  <a:lnTo>
                    <a:pt x="511467" y="22402"/>
                  </a:lnTo>
                  <a:lnTo>
                    <a:pt x="528205" y="22402"/>
                  </a:lnTo>
                  <a:lnTo>
                    <a:pt x="528205" y="20015"/>
                  </a:lnTo>
                  <a:close/>
                </a:path>
                <a:path w="791209" h="1264920">
                  <a:moveTo>
                    <a:pt x="528205" y="0"/>
                  </a:moveTo>
                  <a:lnTo>
                    <a:pt x="511467" y="0"/>
                  </a:lnTo>
                  <a:lnTo>
                    <a:pt x="511302" y="12"/>
                  </a:lnTo>
                  <a:lnTo>
                    <a:pt x="511086" y="76"/>
                  </a:lnTo>
                  <a:lnTo>
                    <a:pt x="510857" y="190"/>
                  </a:lnTo>
                  <a:lnTo>
                    <a:pt x="510692" y="317"/>
                  </a:lnTo>
                  <a:lnTo>
                    <a:pt x="510514" y="495"/>
                  </a:lnTo>
                  <a:lnTo>
                    <a:pt x="510400" y="698"/>
                  </a:lnTo>
                  <a:lnTo>
                    <a:pt x="510298" y="1041"/>
                  </a:lnTo>
                  <a:lnTo>
                    <a:pt x="510286" y="1257"/>
                  </a:lnTo>
                  <a:lnTo>
                    <a:pt x="510298" y="1384"/>
                  </a:lnTo>
                  <a:lnTo>
                    <a:pt x="510349" y="1612"/>
                  </a:lnTo>
                  <a:lnTo>
                    <a:pt x="510463" y="1816"/>
                  </a:lnTo>
                  <a:lnTo>
                    <a:pt x="510590" y="2006"/>
                  </a:lnTo>
                  <a:lnTo>
                    <a:pt x="510755" y="2159"/>
                  </a:lnTo>
                  <a:lnTo>
                    <a:pt x="511035" y="2311"/>
                  </a:lnTo>
                  <a:lnTo>
                    <a:pt x="511302" y="2400"/>
                  </a:lnTo>
                  <a:lnTo>
                    <a:pt x="511479" y="2400"/>
                  </a:lnTo>
                  <a:lnTo>
                    <a:pt x="528205" y="2387"/>
                  </a:lnTo>
                  <a:lnTo>
                    <a:pt x="528205" y="0"/>
                  </a:lnTo>
                  <a:close/>
                </a:path>
                <a:path w="791209" h="1264920">
                  <a:moveTo>
                    <a:pt x="529412" y="21158"/>
                  </a:moveTo>
                  <a:lnTo>
                    <a:pt x="529399" y="21031"/>
                  </a:lnTo>
                  <a:lnTo>
                    <a:pt x="529348" y="20802"/>
                  </a:lnTo>
                  <a:lnTo>
                    <a:pt x="529183" y="20497"/>
                  </a:lnTo>
                  <a:lnTo>
                    <a:pt x="529056" y="20358"/>
                  </a:lnTo>
                  <a:lnTo>
                    <a:pt x="528878" y="20218"/>
                  </a:lnTo>
                  <a:lnTo>
                    <a:pt x="528726" y="20116"/>
                  </a:lnTo>
                  <a:lnTo>
                    <a:pt x="528497" y="20040"/>
                  </a:lnTo>
                  <a:lnTo>
                    <a:pt x="528218" y="20015"/>
                  </a:lnTo>
                  <a:lnTo>
                    <a:pt x="528218" y="22402"/>
                  </a:lnTo>
                  <a:lnTo>
                    <a:pt x="528396" y="22402"/>
                  </a:lnTo>
                  <a:lnTo>
                    <a:pt x="528612" y="22339"/>
                  </a:lnTo>
                  <a:lnTo>
                    <a:pt x="528828" y="22225"/>
                  </a:lnTo>
                  <a:lnTo>
                    <a:pt x="529005" y="22085"/>
                  </a:lnTo>
                  <a:lnTo>
                    <a:pt x="529183" y="21920"/>
                  </a:lnTo>
                  <a:lnTo>
                    <a:pt x="529297" y="21704"/>
                  </a:lnTo>
                  <a:lnTo>
                    <a:pt x="529374" y="21501"/>
                  </a:lnTo>
                  <a:lnTo>
                    <a:pt x="529399" y="21374"/>
                  </a:lnTo>
                  <a:lnTo>
                    <a:pt x="529412" y="21158"/>
                  </a:lnTo>
                  <a:close/>
                </a:path>
                <a:path w="791209" h="1264920">
                  <a:moveTo>
                    <a:pt x="529412" y="1155"/>
                  </a:moveTo>
                  <a:lnTo>
                    <a:pt x="529399" y="1028"/>
                  </a:lnTo>
                  <a:lnTo>
                    <a:pt x="529348" y="800"/>
                  </a:lnTo>
                  <a:lnTo>
                    <a:pt x="529247" y="596"/>
                  </a:lnTo>
                  <a:lnTo>
                    <a:pt x="529107" y="406"/>
                  </a:lnTo>
                  <a:lnTo>
                    <a:pt x="528942" y="254"/>
                  </a:lnTo>
                  <a:lnTo>
                    <a:pt x="528726" y="114"/>
                  </a:lnTo>
                  <a:lnTo>
                    <a:pt x="528459" y="38"/>
                  </a:lnTo>
                  <a:lnTo>
                    <a:pt x="528281" y="12"/>
                  </a:lnTo>
                  <a:lnTo>
                    <a:pt x="528218" y="2400"/>
                  </a:lnTo>
                  <a:lnTo>
                    <a:pt x="528396" y="2400"/>
                  </a:lnTo>
                  <a:lnTo>
                    <a:pt x="528612" y="2336"/>
                  </a:lnTo>
                  <a:lnTo>
                    <a:pt x="528828" y="2222"/>
                  </a:lnTo>
                  <a:lnTo>
                    <a:pt x="529005" y="2095"/>
                  </a:lnTo>
                  <a:lnTo>
                    <a:pt x="529183" y="1917"/>
                  </a:lnTo>
                  <a:lnTo>
                    <a:pt x="529323" y="1663"/>
                  </a:lnTo>
                  <a:lnTo>
                    <a:pt x="529399" y="1384"/>
                  </a:lnTo>
                  <a:lnTo>
                    <a:pt x="529412" y="1155"/>
                  </a:lnTo>
                  <a:close/>
                </a:path>
                <a:path w="791209" h="1264920">
                  <a:moveTo>
                    <a:pt x="534682" y="1248664"/>
                  </a:moveTo>
                  <a:lnTo>
                    <a:pt x="534670" y="1248422"/>
                  </a:lnTo>
                  <a:lnTo>
                    <a:pt x="534606" y="1248270"/>
                  </a:lnTo>
                  <a:lnTo>
                    <a:pt x="534492" y="1248054"/>
                  </a:lnTo>
                  <a:lnTo>
                    <a:pt x="534327" y="1247889"/>
                  </a:lnTo>
                  <a:lnTo>
                    <a:pt x="534149" y="1247736"/>
                  </a:lnTo>
                  <a:lnTo>
                    <a:pt x="533946" y="1247635"/>
                  </a:lnTo>
                  <a:lnTo>
                    <a:pt x="533717" y="1247559"/>
                  </a:lnTo>
                  <a:lnTo>
                    <a:pt x="533361" y="1247546"/>
                  </a:lnTo>
                  <a:lnTo>
                    <a:pt x="532726" y="1247838"/>
                  </a:lnTo>
                  <a:lnTo>
                    <a:pt x="532561" y="1248003"/>
                  </a:lnTo>
                  <a:lnTo>
                    <a:pt x="532460" y="1248143"/>
                  </a:lnTo>
                  <a:lnTo>
                    <a:pt x="524103" y="1262646"/>
                  </a:lnTo>
                  <a:lnTo>
                    <a:pt x="523976" y="1263573"/>
                  </a:lnTo>
                  <a:lnTo>
                    <a:pt x="524141" y="1263929"/>
                  </a:lnTo>
                  <a:lnTo>
                    <a:pt x="524484" y="1264259"/>
                  </a:lnTo>
                  <a:lnTo>
                    <a:pt x="524764" y="1264386"/>
                  </a:lnTo>
                  <a:lnTo>
                    <a:pt x="525208" y="1264450"/>
                  </a:lnTo>
                  <a:lnTo>
                    <a:pt x="525386" y="1264424"/>
                  </a:lnTo>
                  <a:lnTo>
                    <a:pt x="525767" y="1264259"/>
                  </a:lnTo>
                  <a:lnTo>
                    <a:pt x="525995" y="1264094"/>
                  </a:lnTo>
                  <a:lnTo>
                    <a:pt x="526173" y="1263840"/>
                  </a:lnTo>
                  <a:lnTo>
                    <a:pt x="534543" y="1249349"/>
                  </a:lnTo>
                  <a:lnTo>
                    <a:pt x="534619" y="1249184"/>
                  </a:lnTo>
                  <a:lnTo>
                    <a:pt x="534670" y="1248892"/>
                  </a:lnTo>
                  <a:lnTo>
                    <a:pt x="534682" y="1248664"/>
                  </a:lnTo>
                  <a:close/>
                </a:path>
                <a:path w="791209" h="1264920">
                  <a:moveTo>
                    <a:pt x="687819" y="1095375"/>
                  </a:moveTo>
                  <a:lnTo>
                    <a:pt x="687628" y="1095387"/>
                  </a:lnTo>
                  <a:lnTo>
                    <a:pt x="687412" y="1095451"/>
                  </a:lnTo>
                  <a:lnTo>
                    <a:pt x="687209" y="1095552"/>
                  </a:lnTo>
                  <a:lnTo>
                    <a:pt x="687019" y="1095692"/>
                  </a:lnTo>
                  <a:lnTo>
                    <a:pt x="686790" y="1095959"/>
                  </a:lnTo>
                  <a:lnTo>
                    <a:pt x="686676" y="1096162"/>
                  </a:lnTo>
                  <a:lnTo>
                    <a:pt x="686625" y="1096403"/>
                  </a:lnTo>
                  <a:lnTo>
                    <a:pt x="686625" y="1096746"/>
                  </a:lnTo>
                  <a:lnTo>
                    <a:pt x="686676" y="1096975"/>
                  </a:lnTo>
                  <a:lnTo>
                    <a:pt x="686790" y="1097178"/>
                  </a:lnTo>
                  <a:lnTo>
                    <a:pt x="686930" y="1097381"/>
                  </a:lnTo>
                  <a:lnTo>
                    <a:pt x="687146" y="1097559"/>
                  </a:lnTo>
                  <a:lnTo>
                    <a:pt x="687298" y="1097661"/>
                  </a:lnTo>
                  <a:lnTo>
                    <a:pt x="687527" y="1097724"/>
                  </a:lnTo>
                  <a:lnTo>
                    <a:pt x="687755" y="1097762"/>
                  </a:lnTo>
                  <a:lnTo>
                    <a:pt x="687819" y="1095375"/>
                  </a:lnTo>
                  <a:close/>
                </a:path>
                <a:path w="791209" h="1264920">
                  <a:moveTo>
                    <a:pt x="687819" y="1075372"/>
                  </a:moveTo>
                  <a:lnTo>
                    <a:pt x="687628" y="1075385"/>
                  </a:lnTo>
                  <a:lnTo>
                    <a:pt x="687412" y="1075448"/>
                  </a:lnTo>
                  <a:lnTo>
                    <a:pt x="687209" y="1075550"/>
                  </a:lnTo>
                  <a:lnTo>
                    <a:pt x="687019" y="1075677"/>
                  </a:lnTo>
                  <a:lnTo>
                    <a:pt x="686854" y="1075855"/>
                  </a:lnTo>
                  <a:lnTo>
                    <a:pt x="686701" y="1076096"/>
                  </a:lnTo>
                  <a:lnTo>
                    <a:pt x="686625" y="1076401"/>
                  </a:lnTo>
                  <a:lnTo>
                    <a:pt x="686625" y="1076744"/>
                  </a:lnTo>
                  <a:lnTo>
                    <a:pt x="686676" y="1076972"/>
                  </a:lnTo>
                  <a:lnTo>
                    <a:pt x="686790" y="1077175"/>
                  </a:lnTo>
                  <a:lnTo>
                    <a:pt x="686930" y="1077366"/>
                  </a:lnTo>
                  <a:lnTo>
                    <a:pt x="687146" y="1077556"/>
                  </a:lnTo>
                  <a:lnTo>
                    <a:pt x="687298" y="1077645"/>
                  </a:lnTo>
                  <a:lnTo>
                    <a:pt x="687527" y="1077722"/>
                  </a:lnTo>
                  <a:lnTo>
                    <a:pt x="687755" y="1077760"/>
                  </a:lnTo>
                  <a:lnTo>
                    <a:pt x="687819" y="1075372"/>
                  </a:lnTo>
                  <a:close/>
                </a:path>
                <a:path w="791209" h="1264920">
                  <a:moveTo>
                    <a:pt x="687819" y="1048359"/>
                  </a:moveTo>
                  <a:lnTo>
                    <a:pt x="687628" y="1048359"/>
                  </a:lnTo>
                  <a:lnTo>
                    <a:pt x="687412" y="1048423"/>
                  </a:lnTo>
                  <a:lnTo>
                    <a:pt x="687209" y="1048537"/>
                  </a:lnTo>
                  <a:lnTo>
                    <a:pt x="687019" y="1048664"/>
                  </a:lnTo>
                  <a:lnTo>
                    <a:pt x="686854" y="1048842"/>
                  </a:lnTo>
                  <a:lnTo>
                    <a:pt x="686727" y="1049032"/>
                  </a:lnTo>
                  <a:lnTo>
                    <a:pt x="686650" y="1049248"/>
                  </a:lnTo>
                  <a:lnTo>
                    <a:pt x="686625" y="1049375"/>
                  </a:lnTo>
                  <a:lnTo>
                    <a:pt x="686625" y="1049731"/>
                  </a:lnTo>
                  <a:lnTo>
                    <a:pt x="686676" y="1049959"/>
                  </a:lnTo>
                  <a:lnTo>
                    <a:pt x="686828" y="1050213"/>
                  </a:lnTo>
                  <a:lnTo>
                    <a:pt x="686930" y="1050353"/>
                  </a:lnTo>
                  <a:lnTo>
                    <a:pt x="687146" y="1050531"/>
                  </a:lnTo>
                  <a:lnTo>
                    <a:pt x="687298" y="1050632"/>
                  </a:lnTo>
                  <a:lnTo>
                    <a:pt x="687578" y="1050709"/>
                  </a:lnTo>
                  <a:lnTo>
                    <a:pt x="687755" y="1050747"/>
                  </a:lnTo>
                  <a:lnTo>
                    <a:pt x="687819" y="1048359"/>
                  </a:lnTo>
                  <a:close/>
                </a:path>
                <a:path w="791209" h="1264920">
                  <a:moveTo>
                    <a:pt x="687819" y="1028344"/>
                  </a:moveTo>
                  <a:lnTo>
                    <a:pt x="687628" y="1028357"/>
                  </a:lnTo>
                  <a:lnTo>
                    <a:pt x="687412" y="1028420"/>
                  </a:lnTo>
                  <a:lnTo>
                    <a:pt x="687209" y="1028522"/>
                  </a:lnTo>
                  <a:lnTo>
                    <a:pt x="687019" y="1028661"/>
                  </a:lnTo>
                  <a:lnTo>
                    <a:pt x="686790" y="1028928"/>
                  </a:lnTo>
                  <a:lnTo>
                    <a:pt x="686676" y="1029131"/>
                  </a:lnTo>
                  <a:lnTo>
                    <a:pt x="686625" y="1029373"/>
                  </a:lnTo>
                  <a:lnTo>
                    <a:pt x="686625" y="1029716"/>
                  </a:lnTo>
                  <a:lnTo>
                    <a:pt x="686676" y="1029944"/>
                  </a:lnTo>
                  <a:lnTo>
                    <a:pt x="686790" y="1030147"/>
                  </a:lnTo>
                  <a:lnTo>
                    <a:pt x="686930" y="1030351"/>
                  </a:lnTo>
                  <a:lnTo>
                    <a:pt x="687146" y="1030528"/>
                  </a:lnTo>
                  <a:lnTo>
                    <a:pt x="687298" y="1030630"/>
                  </a:lnTo>
                  <a:lnTo>
                    <a:pt x="687527" y="1030693"/>
                  </a:lnTo>
                  <a:lnTo>
                    <a:pt x="687755" y="1030732"/>
                  </a:lnTo>
                  <a:lnTo>
                    <a:pt x="687819" y="1028344"/>
                  </a:lnTo>
                  <a:close/>
                </a:path>
                <a:path w="791209" h="1264920">
                  <a:moveTo>
                    <a:pt x="705751" y="1096530"/>
                  </a:moveTo>
                  <a:lnTo>
                    <a:pt x="705739" y="1096403"/>
                  </a:lnTo>
                  <a:lnTo>
                    <a:pt x="705688" y="1096175"/>
                  </a:lnTo>
                  <a:lnTo>
                    <a:pt x="705586" y="1095971"/>
                  </a:lnTo>
                  <a:lnTo>
                    <a:pt x="705446" y="1095781"/>
                  </a:lnTo>
                  <a:lnTo>
                    <a:pt x="705281" y="1095629"/>
                  </a:lnTo>
                  <a:lnTo>
                    <a:pt x="705002" y="1095476"/>
                  </a:lnTo>
                  <a:lnTo>
                    <a:pt x="704850" y="1095425"/>
                  </a:lnTo>
                  <a:lnTo>
                    <a:pt x="704621" y="1095387"/>
                  </a:lnTo>
                  <a:lnTo>
                    <a:pt x="687832" y="1095375"/>
                  </a:lnTo>
                  <a:lnTo>
                    <a:pt x="687832" y="1097762"/>
                  </a:lnTo>
                  <a:lnTo>
                    <a:pt x="704557" y="1097762"/>
                  </a:lnTo>
                  <a:lnTo>
                    <a:pt x="704748" y="1097762"/>
                  </a:lnTo>
                  <a:lnTo>
                    <a:pt x="704964" y="1097699"/>
                  </a:lnTo>
                  <a:lnTo>
                    <a:pt x="705180" y="1097597"/>
                  </a:lnTo>
                  <a:lnTo>
                    <a:pt x="705345" y="1097470"/>
                  </a:lnTo>
                  <a:lnTo>
                    <a:pt x="705523" y="1097292"/>
                  </a:lnTo>
                  <a:lnTo>
                    <a:pt x="705650" y="1097089"/>
                  </a:lnTo>
                  <a:lnTo>
                    <a:pt x="705713" y="1096873"/>
                  </a:lnTo>
                  <a:lnTo>
                    <a:pt x="705739" y="1096746"/>
                  </a:lnTo>
                  <a:lnTo>
                    <a:pt x="705751" y="1096530"/>
                  </a:lnTo>
                  <a:close/>
                </a:path>
                <a:path w="791209" h="1264920">
                  <a:moveTo>
                    <a:pt x="705751" y="1076515"/>
                  </a:moveTo>
                  <a:lnTo>
                    <a:pt x="705739" y="1076388"/>
                  </a:lnTo>
                  <a:lnTo>
                    <a:pt x="705688" y="1076159"/>
                  </a:lnTo>
                  <a:lnTo>
                    <a:pt x="705586" y="1075956"/>
                  </a:lnTo>
                  <a:lnTo>
                    <a:pt x="705446" y="1075753"/>
                  </a:lnTo>
                  <a:lnTo>
                    <a:pt x="705281" y="1075613"/>
                  </a:lnTo>
                  <a:lnTo>
                    <a:pt x="705065" y="1075474"/>
                  </a:lnTo>
                  <a:lnTo>
                    <a:pt x="704850" y="1075410"/>
                  </a:lnTo>
                  <a:lnTo>
                    <a:pt x="704621" y="1075372"/>
                  </a:lnTo>
                  <a:lnTo>
                    <a:pt x="704557" y="1077760"/>
                  </a:lnTo>
                  <a:lnTo>
                    <a:pt x="704748" y="1077747"/>
                  </a:lnTo>
                  <a:lnTo>
                    <a:pt x="704964" y="1077683"/>
                  </a:lnTo>
                  <a:lnTo>
                    <a:pt x="705180" y="1077582"/>
                  </a:lnTo>
                  <a:lnTo>
                    <a:pt x="705345" y="1077455"/>
                  </a:lnTo>
                  <a:lnTo>
                    <a:pt x="705586" y="1077175"/>
                  </a:lnTo>
                  <a:lnTo>
                    <a:pt x="705662" y="1077023"/>
                  </a:lnTo>
                  <a:lnTo>
                    <a:pt x="705713" y="1076858"/>
                  </a:lnTo>
                  <a:lnTo>
                    <a:pt x="705739" y="1076731"/>
                  </a:lnTo>
                  <a:lnTo>
                    <a:pt x="705751" y="1076515"/>
                  </a:lnTo>
                  <a:close/>
                </a:path>
                <a:path w="791209" h="1264920">
                  <a:moveTo>
                    <a:pt x="705751" y="1049502"/>
                  </a:moveTo>
                  <a:lnTo>
                    <a:pt x="705739" y="1049375"/>
                  </a:lnTo>
                  <a:lnTo>
                    <a:pt x="705688" y="1049147"/>
                  </a:lnTo>
                  <a:lnTo>
                    <a:pt x="705586" y="1048943"/>
                  </a:lnTo>
                  <a:lnTo>
                    <a:pt x="705446" y="1048753"/>
                  </a:lnTo>
                  <a:lnTo>
                    <a:pt x="705281" y="1048600"/>
                  </a:lnTo>
                  <a:lnTo>
                    <a:pt x="705065" y="1048473"/>
                  </a:lnTo>
                  <a:lnTo>
                    <a:pt x="704850" y="1048397"/>
                  </a:lnTo>
                  <a:lnTo>
                    <a:pt x="704621" y="1048359"/>
                  </a:lnTo>
                  <a:lnTo>
                    <a:pt x="687832" y="1048359"/>
                  </a:lnTo>
                  <a:lnTo>
                    <a:pt x="687832" y="1050747"/>
                  </a:lnTo>
                  <a:lnTo>
                    <a:pt x="704557" y="1050747"/>
                  </a:lnTo>
                  <a:lnTo>
                    <a:pt x="704748" y="1050747"/>
                  </a:lnTo>
                  <a:lnTo>
                    <a:pt x="704964" y="1050683"/>
                  </a:lnTo>
                  <a:lnTo>
                    <a:pt x="705180" y="1050569"/>
                  </a:lnTo>
                  <a:lnTo>
                    <a:pt x="705345" y="1050442"/>
                  </a:lnTo>
                  <a:lnTo>
                    <a:pt x="705523" y="1050264"/>
                  </a:lnTo>
                  <a:lnTo>
                    <a:pt x="705650" y="1050061"/>
                  </a:lnTo>
                  <a:lnTo>
                    <a:pt x="705713" y="1049858"/>
                  </a:lnTo>
                  <a:lnTo>
                    <a:pt x="705739" y="1049731"/>
                  </a:lnTo>
                  <a:lnTo>
                    <a:pt x="705751" y="1049604"/>
                  </a:lnTo>
                  <a:close/>
                </a:path>
                <a:path w="791209" h="1264920">
                  <a:moveTo>
                    <a:pt x="705751" y="1029487"/>
                  </a:moveTo>
                  <a:lnTo>
                    <a:pt x="705739" y="1029360"/>
                  </a:lnTo>
                  <a:lnTo>
                    <a:pt x="705688" y="1029131"/>
                  </a:lnTo>
                  <a:lnTo>
                    <a:pt x="705586" y="1028928"/>
                  </a:lnTo>
                  <a:lnTo>
                    <a:pt x="705446" y="1028738"/>
                  </a:lnTo>
                  <a:lnTo>
                    <a:pt x="705281" y="1028585"/>
                  </a:lnTo>
                  <a:lnTo>
                    <a:pt x="704621" y="1028344"/>
                  </a:lnTo>
                  <a:lnTo>
                    <a:pt x="687832" y="1028357"/>
                  </a:lnTo>
                  <a:lnTo>
                    <a:pt x="687832" y="1030732"/>
                  </a:lnTo>
                  <a:lnTo>
                    <a:pt x="704557" y="1030732"/>
                  </a:lnTo>
                  <a:lnTo>
                    <a:pt x="704748" y="1030719"/>
                  </a:lnTo>
                  <a:lnTo>
                    <a:pt x="704964" y="1030655"/>
                  </a:lnTo>
                  <a:lnTo>
                    <a:pt x="705180" y="1030554"/>
                  </a:lnTo>
                  <a:lnTo>
                    <a:pt x="705345" y="1030427"/>
                  </a:lnTo>
                  <a:lnTo>
                    <a:pt x="705523" y="1030249"/>
                  </a:lnTo>
                  <a:lnTo>
                    <a:pt x="705650" y="1030046"/>
                  </a:lnTo>
                  <a:lnTo>
                    <a:pt x="705713" y="1029830"/>
                  </a:lnTo>
                  <a:lnTo>
                    <a:pt x="705739" y="1029703"/>
                  </a:lnTo>
                  <a:lnTo>
                    <a:pt x="705751" y="1029487"/>
                  </a:lnTo>
                  <a:close/>
                </a:path>
                <a:path w="791209" h="1264920">
                  <a:moveTo>
                    <a:pt x="791146" y="128181"/>
                  </a:moveTo>
                  <a:lnTo>
                    <a:pt x="791146" y="128181"/>
                  </a:lnTo>
                  <a:lnTo>
                    <a:pt x="718794" y="128181"/>
                  </a:lnTo>
                  <a:lnTo>
                    <a:pt x="718794" y="128346"/>
                  </a:lnTo>
                  <a:lnTo>
                    <a:pt x="720280" y="128346"/>
                  </a:lnTo>
                  <a:lnTo>
                    <a:pt x="721791" y="128346"/>
                  </a:lnTo>
                  <a:lnTo>
                    <a:pt x="788162" y="128333"/>
                  </a:lnTo>
                  <a:lnTo>
                    <a:pt x="791146" y="128346"/>
                  </a:lnTo>
                  <a:lnTo>
                    <a:pt x="791146" y="128181"/>
                  </a:lnTo>
                  <a:close/>
                </a:path>
                <a:path w="791209" h="1264920">
                  <a:moveTo>
                    <a:pt x="791146" y="14998"/>
                  </a:moveTo>
                  <a:lnTo>
                    <a:pt x="788162" y="14998"/>
                  </a:lnTo>
                  <a:lnTo>
                    <a:pt x="788162" y="17983"/>
                  </a:lnTo>
                  <a:lnTo>
                    <a:pt x="721779" y="17983"/>
                  </a:lnTo>
                  <a:lnTo>
                    <a:pt x="721779" y="14998"/>
                  </a:lnTo>
                  <a:lnTo>
                    <a:pt x="718794" y="14998"/>
                  </a:lnTo>
                  <a:lnTo>
                    <a:pt x="718794" y="17983"/>
                  </a:lnTo>
                  <a:lnTo>
                    <a:pt x="718794" y="53860"/>
                  </a:lnTo>
                  <a:lnTo>
                    <a:pt x="718172" y="53898"/>
                  </a:lnTo>
                  <a:lnTo>
                    <a:pt x="717537" y="54025"/>
                  </a:lnTo>
                  <a:lnTo>
                    <a:pt x="716927" y="54216"/>
                  </a:lnTo>
                  <a:lnTo>
                    <a:pt x="716622" y="54356"/>
                  </a:lnTo>
                  <a:lnTo>
                    <a:pt x="716330" y="54457"/>
                  </a:lnTo>
                  <a:lnTo>
                    <a:pt x="712635" y="61379"/>
                  </a:lnTo>
                  <a:lnTo>
                    <a:pt x="712749" y="62001"/>
                  </a:lnTo>
                  <a:lnTo>
                    <a:pt x="718794" y="66954"/>
                  </a:lnTo>
                  <a:lnTo>
                    <a:pt x="718794" y="71589"/>
                  </a:lnTo>
                  <a:lnTo>
                    <a:pt x="718794" y="73088"/>
                  </a:lnTo>
                  <a:lnTo>
                    <a:pt x="720280" y="73088"/>
                  </a:lnTo>
                  <a:lnTo>
                    <a:pt x="720280" y="71589"/>
                  </a:lnTo>
                  <a:lnTo>
                    <a:pt x="720293" y="73075"/>
                  </a:lnTo>
                  <a:lnTo>
                    <a:pt x="789635" y="73075"/>
                  </a:lnTo>
                  <a:lnTo>
                    <a:pt x="791146" y="73075"/>
                  </a:lnTo>
                  <a:lnTo>
                    <a:pt x="791146" y="70167"/>
                  </a:lnTo>
                  <a:lnTo>
                    <a:pt x="791146" y="17970"/>
                  </a:lnTo>
                  <a:lnTo>
                    <a:pt x="791146" y="1499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6077229" y="2454224"/>
              <a:ext cx="607060" cy="351155"/>
            </a:xfrm>
            <a:custGeom>
              <a:avLst/>
              <a:gdLst/>
              <a:ahLst/>
              <a:cxnLst/>
              <a:rect l="l" t="t" r="r" b="b"/>
              <a:pathLst>
                <a:path w="607059" h="351155">
                  <a:moveTo>
                    <a:pt x="26390" y="349643"/>
                  </a:moveTo>
                  <a:lnTo>
                    <a:pt x="26377" y="349491"/>
                  </a:lnTo>
                  <a:lnTo>
                    <a:pt x="26365" y="349364"/>
                  </a:lnTo>
                  <a:lnTo>
                    <a:pt x="26289" y="349072"/>
                  </a:lnTo>
                  <a:lnTo>
                    <a:pt x="26238" y="348932"/>
                  </a:lnTo>
                  <a:lnTo>
                    <a:pt x="26149" y="348805"/>
                  </a:lnTo>
                  <a:lnTo>
                    <a:pt x="25971" y="348576"/>
                  </a:lnTo>
                  <a:lnTo>
                    <a:pt x="25755" y="348386"/>
                  </a:lnTo>
                  <a:lnTo>
                    <a:pt x="25501" y="348234"/>
                  </a:lnTo>
                  <a:lnTo>
                    <a:pt x="25222" y="348145"/>
                  </a:lnTo>
                  <a:lnTo>
                    <a:pt x="24638" y="351078"/>
                  </a:lnTo>
                  <a:lnTo>
                    <a:pt x="24853" y="351091"/>
                  </a:lnTo>
                  <a:lnTo>
                    <a:pt x="24993" y="351091"/>
                  </a:lnTo>
                  <a:lnTo>
                    <a:pt x="25146" y="351078"/>
                  </a:lnTo>
                  <a:lnTo>
                    <a:pt x="25285" y="351053"/>
                  </a:lnTo>
                  <a:lnTo>
                    <a:pt x="25425" y="351002"/>
                  </a:lnTo>
                  <a:lnTo>
                    <a:pt x="25565" y="350939"/>
                  </a:lnTo>
                  <a:lnTo>
                    <a:pt x="25755" y="350837"/>
                  </a:lnTo>
                  <a:lnTo>
                    <a:pt x="25920" y="350697"/>
                  </a:lnTo>
                  <a:lnTo>
                    <a:pt x="26111" y="350469"/>
                  </a:lnTo>
                  <a:lnTo>
                    <a:pt x="26187" y="350342"/>
                  </a:lnTo>
                  <a:lnTo>
                    <a:pt x="26263" y="350215"/>
                  </a:lnTo>
                  <a:lnTo>
                    <a:pt x="26352" y="349935"/>
                  </a:lnTo>
                  <a:lnTo>
                    <a:pt x="26377" y="349796"/>
                  </a:lnTo>
                  <a:lnTo>
                    <a:pt x="26390" y="349643"/>
                  </a:lnTo>
                  <a:close/>
                </a:path>
                <a:path w="607059" h="351155">
                  <a:moveTo>
                    <a:pt x="73647" y="245922"/>
                  </a:moveTo>
                  <a:lnTo>
                    <a:pt x="73596" y="245643"/>
                  </a:lnTo>
                  <a:lnTo>
                    <a:pt x="73533" y="245427"/>
                  </a:lnTo>
                  <a:lnTo>
                    <a:pt x="73393" y="245186"/>
                  </a:lnTo>
                  <a:lnTo>
                    <a:pt x="73304" y="245059"/>
                  </a:lnTo>
                  <a:lnTo>
                    <a:pt x="73177" y="244957"/>
                  </a:lnTo>
                  <a:lnTo>
                    <a:pt x="72898" y="244741"/>
                  </a:lnTo>
                  <a:lnTo>
                    <a:pt x="72720" y="244640"/>
                  </a:lnTo>
                  <a:lnTo>
                    <a:pt x="70104" y="243141"/>
                  </a:lnTo>
                  <a:lnTo>
                    <a:pt x="70104" y="246583"/>
                  </a:lnTo>
                  <a:lnTo>
                    <a:pt x="45732" y="288785"/>
                  </a:lnTo>
                  <a:lnTo>
                    <a:pt x="3530" y="264414"/>
                  </a:lnTo>
                  <a:lnTo>
                    <a:pt x="27889" y="222211"/>
                  </a:lnTo>
                  <a:lnTo>
                    <a:pt x="70104" y="246583"/>
                  </a:lnTo>
                  <a:lnTo>
                    <a:pt x="70104" y="243141"/>
                  </a:lnTo>
                  <a:lnTo>
                    <a:pt x="28282" y="218986"/>
                  </a:lnTo>
                  <a:lnTo>
                    <a:pt x="28105" y="218871"/>
                  </a:lnTo>
                  <a:lnTo>
                    <a:pt x="27914" y="218770"/>
                  </a:lnTo>
                  <a:lnTo>
                    <a:pt x="27774" y="218732"/>
                  </a:lnTo>
                  <a:lnTo>
                    <a:pt x="27635" y="218706"/>
                  </a:lnTo>
                  <a:lnTo>
                    <a:pt x="27482" y="218668"/>
                  </a:lnTo>
                  <a:lnTo>
                    <a:pt x="27266" y="218668"/>
                  </a:lnTo>
                  <a:lnTo>
                    <a:pt x="27038" y="218694"/>
                  </a:lnTo>
                  <a:lnTo>
                    <a:pt x="26898" y="218732"/>
                  </a:lnTo>
                  <a:lnTo>
                    <a:pt x="26695" y="218808"/>
                  </a:lnTo>
                  <a:lnTo>
                    <a:pt x="26517" y="218935"/>
                  </a:lnTo>
                  <a:lnTo>
                    <a:pt x="26390" y="219024"/>
                  </a:lnTo>
                  <a:lnTo>
                    <a:pt x="26263" y="219151"/>
                  </a:lnTo>
                  <a:lnTo>
                    <a:pt x="26149" y="219290"/>
                  </a:lnTo>
                  <a:lnTo>
                    <a:pt x="26022" y="219468"/>
                  </a:lnTo>
                  <a:lnTo>
                    <a:pt x="203" y="264198"/>
                  </a:lnTo>
                  <a:lnTo>
                    <a:pt x="88" y="264414"/>
                  </a:lnTo>
                  <a:lnTo>
                    <a:pt x="50" y="264553"/>
                  </a:lnTo>
                  <a:lnTo>
                    <a:pt x="25" y="264693"/>
                  </a:lnTo>
                  <a:lnTo>
                    <a:pt x="0" y="264833"/>
                  </a:lnTo>
                  <a:lnTo>
                    <a:pt x="0" y="265049"/>
                  </a:lnTo>
                  <a:lnTo>
                    <a:pt x="25" y="265226"/>
                  </a:lnTo>
                  <a:lnTo>
                    <a:pt x="114" y="265557"/>
                  </a:lnTo>
                  <a:lnTo>
                    <a:pt x="254" y="265811"/>
                  </a:lnTo>
                  <a:lnTo>
                    <a:pt x="444" y="266039"/>
                  </a:lnTo>
                  <a:lnTo>
                    <a:pt x="571" y="266141"/>
                  </a:lnTo>
                  <a:lnTo>
                    <a:pt x="749" y="266255"/>
                  </a:lnTo>
                  <a:lnTo>
                    <a:pt x="889" y="266331"/>
                  </a:lnTo>
                  <a:lnTo>
                    <a:pt x="45415" y="292036"/>
                  </a:lnTo>
                  <a:lnTo>
                    <a:pt x="45542" y="292112"/>
                  </a:lnTo>
                  <a:lnTo>
                    <a:pt x="45770" y="292227"/>
                  </a:lnTo>
                  <a:lnTo>
                    <a:pt x="46164" y="292315"/>
                  </a:lnTo>
                  <a:lnTo>
                    <a:pt x="46393" y="292315"/>
                  </a:lnTo>
                  <a:lnTo>
                    <a:pt x="46609" y="292290"/>
                  </a:lnTo>
                  <a:lnTo>
                    <a:pt x="46748" y="292252"/>
                  </a:lnTo>
                  <a:lnTo>
                    <a:pt x="46901" y="292188"/>
                  </a:lnTo>
                  <a:lnTo>
                    <a:pt x="47269" y="291947"/>
                  </a:lnTo>
                  <a:lnTo>
                    <a:pt x="47409" y="291820"/>
                  </a:lnTo>
                  <a:lnTo>
                    <a:pt x="47548" y="291642"/>
                  </a:lnTo>
                  <a:lnTo>
                    <a:pt x="47625" y="291490"/>
                  </a:lnTo>
                  <a:lnTo>
                    <a:pt x="47688" y="291363"/>
                  </a:lnTo>
                  <a:lnTo>
                    <a:pt x="73317" y="246964"/>
                  </a:lnTo>
                  <a:lnTo>
                    <a:pt x="73406" y="246837"/>
                  </a:lnTo>
                  <a:lnTo>
                    <a:pt x="73494" y="246710"/>
                  </a:lnTo>
                  <a:lnTo>
                    <a:pt x="73558" y="246583"/>
                  </a:lnTo>
                  <a:lnTo>
                    <a:pt x="73596" y="246430"/>
                  </a:lnTo>
                  <a:lnTo>
                    <a:pt x="73634" y="246291"/>
                  </a:lnTo>
                  <a:lnTo>
                    <a:pt x="73647" y="246151"/>
                  </a:lnTo>
                  <a:lnTo>
                    <a:pt x="73647" y="245922"/>
                  </a:lnTo>
                  <a:close/>
                </a:path>
                <a:path w="607059" h="351155">
                  <a:moveTo>
                    <a:pt x="153479" y="164757"/>
                  </a:moveTo>
                  <a:lnTo>
                    <a:pt x="153466" y="164617"/>
                  </a:lnTo>
                  <a:lnTo>
                    <a:pt x="153428" y="164477"/>
                  </a:lnTo>
                  <a:lnTo>
                    <a:pt x="153390" y="164338"/>
                  </a:lnTo>
                  <a:lnTo>
                    <a:pt x="153339" y="164198"/>
                  </a:lnTo>
                  <a:lnTo>
                    <a:pt x="153250" y="164058"/>
                  </a:lnTo>
                  <a:lnTo>
                    <a:pt x="153136" y="163893"/>
                  </a:lnTo>
                  <a:lnTo>
                    <a:pt x="149885" y="160020"/>
                  </a:lnTo>
                  <a:lnTo>
                    <a:pt x="149885" y="164668"/>
                  </a:lnTo>
                  <a:lnTo>
                    <a:pt x="112534" y="195999"/>
                  </a:lnTo>
                  <a:lnTo>
                    <a:pt x="81216" y="158673"/>
                  </a:lnTo>
                  <a:lnTo>
                    <a:pt x="118567" y="127330"/>
                  </a:lnTo>
                  <a:lnTo>
                    <a:pt x="149885" y="164668"/>
                  </a:lnTo>
                  <a:lnTo>
                    <a:pt x="149885" y="160020"/>
                  </a:lnTo>
                  <a:lnTo>
                    <a:pt x="119938" y="124333"/>
                  </a:lnTo>
                  <a:lnTo>
                    <a:pt x="119837" y="124206"/>
                  </a:lnTo>
                  <a:lnTo>
                    <a:pt x="119672" y="124066"/>
                  </a:lnTo>
                  <a:lnTo>
                    <a:pt x="119494" y="123926"/>
                  </a:lnTo>
                  <a:lnTo>
                    <a:pt x="119367" y="123863"/>
                  </a:lnTo>
                  <a:lnTo>
                    <a:pt x="119240" y="123812"/>
                  </a:lnTo>
                  <a:lnTo>
                    <a:pt x="119100" y="123774"/>
                  </a:lnTo>
                  <a:lnTo>
                    <a:pt x="118948" y="123736"/>
                  </a:lnTo>
                  <a:lnTo>
                    <a:pt x="118579" y="123736"/>
                  </a:lnTo>
                  <a:lnTo>
                    <a:pt x="118376" y="123786"/>
                  </a:lnTo>
                  <a:lnTo>
                    <a:pt x="118224" y="123825"/>
                  </a:lnTo>
                  <a:lnTo>
                    <a:pt x="118084" y="123875"/>
                  </a:lnTo>
                  <a:lnTo>
                    <a:pt x="117843" y="124028"/>
                  </a:lnTo>
                  <a:lnTo>
                    <a:pt x="78333" y="157200"/>
                  </a:lnTo>
                  <a:lnTo>
                    <a:pt x="78168" y="157327"/>
                  </a:lnTo>
                  <a:lnTo>
                    <a:pt x="78003" y="157467"/>
                  </a:lnTo>
                  <a:lnTo>
                    <a:pt x="77889" y="157594"/>
                  </a:lnTo>
                  <a:lnTo>
                    <a:pt x="77800" y="157772"/>
                  </a:lnTo>
                  <a:lnTo>
                    <a:pt x="77698" y="157962"/>
                  </a:lnTo>
                  <a:lnTo>
                    <a:pt x="77660" y="158115"/>
                  </a:lnTo>
                  <a:lnTo>
                    <a:pt x="77635" y="158267"/>
                  </a:lnTo>
                  <a:lnTo>
                    <a:pt x="77622" y="158419"/>
                  </a:lnTo>
                  <a:lnTo>
                    <a:pt x="77622" y="158559"/>
                  </a:lnTo>
                  <a:lnTo>
                    <a:pt x="77635" y="158699"/>
                  </a:lnTo>
                  <a:lnTo>
                    <a:pt x="77673" y="158851"/>
                  </a:lnTo>
                  <a:lnTo>
                    <a:pt x="77698" y="158991"/>
                  </a:lnTo>
                  <a:lnTo>
                    <a:pt x="77762" y="159118"/>
                  </a:lnTo>
                  <a:lnTo>
                    <a:pt x="77927" y="159372"/>
                  </a:lnTo>
                  <a:lnTo>
                    <a:pt x="78028" y="159512"/>
                  </a:lnTo>
                  <a:lnTo>
                    <a:pt x="111201" y="199047"/>
                  </a:lnTo>
                  <a:lnTo>
                    <a:pt x="111366" y="199212"/>
                  </a:lnTo>
                  <a:lnTo>
                    <a:pt x="111607" y="199390"/>
                  </a:lnTo>
                  <a:lnTo>
                    <a:pt x="111734" y="199453"/>
                  </a:lnTo>
                  <a:lnTo>
                    <a:pt x="111874" y="199517"/>
                  </a:lnTo>
                  <a:lnTo>
                    <a:pt x="112014" y="199542"/>
                  </a:lnTo>
                  <a:lnTo>
                    <a:pt x="112153" y="199580"/>
                  </a:lnTo>
                  <a:lnTo>
                    <a:pt x="112306" y="199593"/>
                  </a:lnTo>
                  <a:lnTo>
                    <a:pt x="112458" y="199580"/>
                  </a:lnTo>
                  <a:lnTo>
                    <a:pt x="112585" y="199580"/>
                  </a:lnTo>
                  <a:lnTo>
                    <a:pt x="112750" y="199542"/>
                  </a:lnTo>
                  <a:lnTo>
                    <a:pt x="112890" y="199491"/>
                  </a:lnTo>
                  <a:lnTo>
                    <a:pt x="113017" y="199453"/>
                  </a:lnTo>
                  <a:lnTo>
                    <a:pt x="113157" y="199364"/>
                  </a:lnTo>
                  <a:lnTo>
                    <a:pt x="113322" y="199237"/>
                  </a:lnTo>
                  <a:lnTo>
                    <a:pt x="152946" y="166001"/>
                  </a:lnTo>
                  <a:lnTo>
                    <a:pt x="153111" y="165849"/>
                  </a:lnTo>
                  <a:lnTo>
                    <a:pt x="153314" y="165544"/>
                  </a:lnTo>
                  <a:lnTo>
                    <a:pt x="153403" y="165341"/>
                  </a:lnTo>
                  <a:lnTo>
                    <a:pt x="153441" y="165201"/>
                  </a:lnTo>
                  <a:lnTo>
                    <a:pt x="153466" y="165049"/>
                  </a:lnTo>
                  <a:lnTo>
                    <a:pt x="153479" y="164909"/>
                  </a:lnTo>
                  <a:lnTo>
                    <a:pt x="153479" y="164757"/>
                  </a:lnTo>
                  <a:close/>
                </a:path>
                <a:path w="607059" h="351155">
                  <a:moveTo>
                    <a:pt x="256286" y="115874"/>
                  </a:moveTo>
                  <a:lnTo>
                    <a:pt x="256273" y="115722"/>
                  </a:lnTo>
                  <a:lnTo>
                    <a:pt x="256247" y="115582"/>
                  </a:lnTo>
                  <a:lnTo>
                    <a:pt x="256209" y="115443"/>
                  </a:lnTo>
                  <a:lnTo>
                    <a:pt x="256159" y="115290"/>
                  </a:lnTo>
                  <a:lnTo>
                    <a:pt x="256108" y="115163"/>
                  </a:lnTo>
                  <a:lnTo>
                    <a:pt x="252857" y="106299"/>
                  </a:lnTo>
                  <a:lnTo>
                    <a:pt x="252857" y="114985"/>
                  </a:lnTo>
                  <a:lnTo>
                    <a:pt x="207048" y="131660"/>
                  </a:lnTo>
                  <a:lnTo>
                    <a:pt x="190385" y="85852"/>
                  </a:lnTo>
                  <a:lnTo>
                    <a:pt x="236181" y="69189"/>
                  </a:lnTo>
                  <a:lnTo>
                    <a:pt x="252857" y="114985"/>
                  </a:lnTo>
                  <a:lnTo>
                    <a:pt x="252857" y="106299"/>
                  </a:lnTo>
                  <a:lnTo>
                    <a:pt x="238544" y="66967"/>
                  </a:lnTo>
                  <a:lnTo>
                    <a:pt x="238506" y="66827"/>
                  </a:lnTo>
                  <a:lnTo>
                    <a:pt x="238455" y="66687"/>
                  </a:lnTo>
                  <a:lnTo>
                    <a:pt x="238391" y="66560"/>
                  </a:lnTo>
                  <a:lnTo>
                    <a:pt x="238315" y="66433"/>
                  </a:lnTo>
                  <a:lnTo>
                    <a:pt x="238239" y="66306"/>
                  </a:lnTo>
                  <a:lnTo>
                    <a:pt x="238061" y="66167"/>
                  </a:lnTo>
                  <a:lnTo>
                    <a:pt x="237896" y="66027"/>
                  </a:lnTo>
                  <a:lnTo>
                    <a:pt x="237718" y="65925"/>
                  </a:lnTo>
                  <a:lnTo>
                    <a:pt x="237515" y="65836"/>
                  </a:lnTo>
                  <a:lnTo>
                    <a:pt x="237363" y="65811"/>
                  </a:lnTo>
                  <a:lnTo>
                    <a:pt x="237223" y="65773"/>
                  </a:lnTo>
                  <a:lnTo>
                    <a:pt x="236918" y="65773"/>
                  </a:lnTo>
                  <a:lnTo>
                    <a:pt x="236791" y="65798"/>
                  </a:lnTo>
                  <a:lnTo>
                    <a:pt x="236639" y="65836"/>
                  </a:lnTo>
                  <a:lnTo>
                    <a:pt x="236499" y="65887"/>
                  </a:lnTo>
                  <a:lnTo>
                    <a:pt x="236372" y="65951"/>
                  </a:lnTo>
                  <a:lnTo>
                    <a:pt x="188175" y="83489"/>
                  </a:lnTo>
                  <a:lnTo>
                    <a:pt x="188023" y="83540"/>
                  </a:lnTo>
                  <a:lnTo>
                    <a:pt x="187896" y="83591"/>
                  </a:lnTo>
                  <a:lnTo>
                    <a:pt x="187756" y="83642"/>
                  </a:lnTo>
                  <a:lnTo>
                    <a:pt x="187591" y="83756"/>
                  </a:lnTo>
                  <a:lnTo>
                    <a:pt x="187464" y="83858"/>
                  </a:lnTo>
                  <a:lnTo>
                    <a:pt x="187312" y="84023"/>
                  </a:lnTo>
                  <a:lnTo>
                    <a:pt x="187159" y="84264"/>
                  </a:lnTo>
                  <a:lnTo>
                    <a:pt x="187083" y="84391"/>
                  </a:lnTo>
                  <a:lnTo>
                    <a:pt x="187032" y="84531"/>
                  </a:lnTo>
                  <a:lnTo>
                    <a:pt x="186994" y="84683"/>
                  </a:lnTo>
                  <a:lnTo>
                    <a:pt x="186969" y="84823"/>
                  </a:lnTo>
                  <a:lnTo>
                    <a:pt x="186969" y="84975"/>
                  </a:lnTo>
                  <a:lnTo>
                    <a:pt x="186994" y="85204"/>
                  </a:lnTo>
                  <a:lnTo>
                    <a:pt x="187071" y="85471"/>
                  </a:lnTo>
                  <a:lnTo>
                    <a:pt x="187134" y="85623"/>
                  </a:lnTo>
                  <a:lnTo>
                    <a:pt x="204711" y="133934"/>
                  </a:lnTo>
                  <a:lnTo>
                    <a:pt x="204774" y="134073"/>
                  </a:lnTo>
                  <a:lnTo>
                    <a:pt x="204851" y="134289"/>
                  </a:lnTo>
                  <a:lnTo>
                    <a:pt x="205016" y="134531"/>
                  </a:lnTo>
                  <a:lnTo>
                    <a:pt x="205232" y="134734"/>
                  </a:lnTo>
                  <a:lnTo>
                    <a:pt x="205359" y="134810"/>
                  </a:lnTo>
                  <a:lnTo>
                    <a:pt x="205879" y="135039"/>
                  </a:lnTo>
                  <a:lnTo>
                    <a:pt x="206032" y="135064"/>
                  </a:lnTo>
                  <a:lnTo>
                    <a:pt x="206184" y="135064"/>
                  </a:lnTo>
                  <a:lnTo>
                    <a:pt x="206324" y="135064"/>
                  </a:lnTo>
                  <a:lnTo>
                    <a:pt x="206451" y="135039"/>
                  </a:lnTo>
                  <a:lnTo>
                    <a:pt x="206679" y="134975"/>
                  </a:lnTo>
                  <a:lnTo>
                    <a:pt x="206819" y="134912"/>
                  </a:lnTo>
                  <a:lnTo>
                    <a:pt x="255066" y="117348"/>
                  </a:lnTo>
                  <a:lnTo>
                    <a:pt x="255219" y="117309"/>
                  </a:lnTo>
                  <a:lnTo>
                    <a:pt x="255371" y="117259"/>
                  </a:lnTo>
                  <a:lnTo>
                    <a:pt x="255498" y="117195"/>
                  </a:lnTo>
                  <a:lnTo>
                    <a:pt x="255739" y="117030"/>
                  </a:lnTo>
                  <a:lnTo>
                    <a:pt x="255955" y="116827"/>
                  </a:lnTo>
                  <a:lnTo>
                    <a:pt x="256019" y="116700"/>
                  </a:lnTo>
                  <a:lnTo>
                    <a:pt x="256108" y="116573"/>
                  </a:lnTo>
                  <a:lnTo>
                    <a:pt x="256159" y="116446"/>
                  </a:lnTo>
                  <a:lnTo>
                    <a:pt x="256222" y="116306"/>
                  </a:lnTo>
                  <a:lnTo>
                    <a:pt x="256247" y="116154"/>
                  </a:lnTo>
                  <a:lnTo>
                    <a:pt x="256286" y="116014"/>
                  </a:lnTo>
                  <a:lnTo>
                    <a:pt x="256286" y="115874"/>
                  </a:lnTo>
                  <a:close/>
                </a:path>
                <a:path w="607059" h="351155">
                  <a:moveTo>
                    <a:pt x="421297" y="103517"/>
                  </a:moveTo>
                  <a:lnTo>
                    <a:pt x="418312" y="103517"/>
                  </a:lnTo>
                  <a:lnTo>
                    <a:pt x="418312" y="53276"/>
                  </a:lnTo>
                  <a:lnTo>
                    <a:pt x="369620" y="53276"/>
                  </a:lnTo>
                  <a:lnTo>
                    <a:pt x="369620" y="51790"/>
                  </a:lnTo>
                  <a:lnTo>
                    <a:pt x="369620" y="0"/>
                  </a:lnTo>
                  <a:lnTo>
                    <a:pt x="366623" y="0"/>
                  </a:lnTo>
                  <a:lnTo>
                    <a:pt x="366623" y="2984"/>
                  </a:lnTo>
                  <a:lnTo>
                    <a:pt x="317881" y="2984"/>
                  </a:lnTo>
                  <a:lnTo>
                    <a:pt x="317881" y="0"/>
                  </a:lnTo>
                  <a:lnTo>
                    <a:pt x="314896" y="0"/>
                  </a:lnTo>
                  <a:lnTo>
                    <a:pt x="314896" y="2971"/>
                  </a:lnTo>
                  <a:lnTo>
                    <a:pt x="314883" y="51803"/>
                  </a:lnTo>
                  <a:lnTo>
                    <a:pt x="314883" y="54775"/>
                  </a:lnTo>
                  <a:lnTo>
                    <a:pt x="314883" y="103517"/>
                  </a:lnTo>
                  <a:lnTo>
                    <a:pt x="314883" y="106502"/>
                  </a:lnTo>
                  <a:lnTo>
                    <a:pt x="316382" y="106578"/>
                  </a:lnTo>
                  <a:lnTo>
                    <a:pt x="316382" y="54775"/>
                  </a:lnTo>
                  <a:lnTo>
                    <a:pt x="316382" y="53289"/>
                  </a:lnTo>
                  <a:lnTo>
                    <a:pt x="316395" y="54775"/>
                  </a:lnTo>
                  <a:lnTo>
                    <a:pt x="366623" y="54775"/>
                  </a:lnTo>
                  <a:lnTo>
                    <a:pt x="366623" y="105003"/>
                  </a:lnTo>
                  <a:lnTo>
                    <a:pt x="366623" y="106514"/>
                  </a:lnTo>
                  <a:lnTo>
                    <a:pt x="368109" y="106578"/>
                  </a:lnTo>
                  <a:lnTo>
                    <a:pt x="369608" y="106578"/>
                  </a:lnTo>
                  <a:lnTo>
                    <a:pt x="418312" y="106514"/>
                  </a:lnTo>
                  <a:lnTo>
                    <a:pt x="421297" y="106502"/>
                  </a:lnTo>
                  <a:lnTo>
                    <a:pt x="421297" y="103517"/>
                  </a:lnTo>
                  <a:close/>
                </a:path>
                <a:path w="607059" h="351155">
                  <a:moveTo>
                    <a:pt x="497535" y="84963"/>
                  </a:moveTo>
                  <a:lnTo>
                    <a:pt x="497522" y="84823"/>
                  </a:lnTo>
                  <a:lnTo>
                    <a:pt x="497497" y="84683"/>
                  </a:lnTo>
                  <a:lnTo>
                    <a:pt x="497459" y="84543"/>
                  </a:lnTo>
                  <a:lnTo>
                    <a:pt x="497395" y="84391"/>
                  </a:lnTo>
                  <a:lnTo>
                    <a:pt x="497344" y="84264"/>
                  </a:lnTo>
                  <a:lnTo>
                    <a:pt x="497268" y="84137"/>
                  </a:lnTo>
                  <a:lnTo>
                    <a:pt x="497090" y="83908"/>
                  </a:lnTo>
                  <a:lnTo>
                    <a:pt x="496912" y="83769"/>
                  </a:lnTo>
                  <a:lnTo>
                    <a:pt x="496773" y="83680"/>
                  </a:lnTo>
                  <a:lnTo>
                    <a:pt x="496608" y="83578"/>
                  </a:lnTo>
                  <a:lnTo>
                    <a:pt x="496481" y="83527"/>
                  </a:lnTo>
                  <a:lnTo>
                    <a:pt x="496328" y="83489"/>
                  </a:lnTo>
                  <a:lnTo>
                    <a:pt x="494106" y="82689"/>
                  </a:lnTo>
                  <a:lnTo>
                    <a:pt x="494106" y="85852"/>
                  </a:lnTo>
                  <a:lnTo>
                    <a:pt x="477443" y="131673"/>
                  </a:lnTo>
                  <a:lnTo>
                    <a:pt x="431622" y="114998"/>
                  </a:lnTo>
                  <a:lnTo>
                    <a:pt x="448297" y="69176"/>
                  </a:lnTo>
                  <a:lnTo>
                    <a:pt x="494106" y="85852"/>
                  </a:lnTo>
                  <a:lnTo>
                    <a:pt x="494106" y="82689"/>
                  </a:lnTo>
                  <a:lnTo>
                    <a:pt x="448005" y="65900"/>
                  </a:lnTo>
                  <a:lnTo>
                    <a:pt x="447865" y="65849"/>
                  </a:lnTo>
                  <a:lnTo>
                    <a:pt x="447713" y="65798"/>
                  </a:lnTo>
                  <a:lnTo>
                    <a:pt x="447573" y="65786"/>
                  </a:lnTo>
                  <a:lnTo>
                    <a:pt x="447268" y="65773"/>
                  </a:lnTo>
                  <a:lnTo>
                    <a:pt x="447141" y="65798"/>
                  </a:lnTo>
                  <a:lnTo>
                    <a:pt x="446989" y="65836"/>
                  </a:lnTo>
                  <a:lnTo>
                    <a:pt x="446849" y="65887"/>
                  </a:lnTo>
                  <a:lnTo>
                    <a:pt x="446709" y="65938"/>
                  </a:lnTo>
                  <a:lnTo>
                    <a:pt x="446532" y="66065"/>
                  </a:lnTo>
                  <a:lnTo>
                    <a:pt x="446303" y="66268"/>
                  </a:lnTo>
                  <a:lnTo>
                    <a:pt x="446176" y="66446"/>
                  </a:lnTo>
                  <a:lnTo>
                    <a:pt x="446049" y="66687"/>
                  </a:lnTo>
                  <a:lnTo>
                    <a:pt x="445985" y="66827"/>
                  </a:lnTo>
                  <a:lnTo>
                    <a:pt x="428345" y="115290"/>
                  </a:lnTo>
                  <a:lnTo>
                    <a:pt x="428294" y="115417"/>
                  </a:lnTo>
                  <a:lnTo>
                    <a:pt x="428256" y="115570"/>
                  </a:lnTo>
                  <a:lnTo>
                    <a:pt x="428231" y="115722"/>
                  </a:lnTo>
                  <a:lnTo>
                    <a:pt x="428218" y="115862"/>
                  </a:lnTo>
                  <a:lnTo>
                    <a:pt x="428231" y="116001"/>
                  </a:lnTo>
                  <a:lnTo>
                    <a:pt x="428244" y="116128"/>
                  </a:lnTo>
                  <a:lnTo>
                    <a:pt x="428294" y="116306"/>
                  </a:lnTo>
                  <a:lnTo>
                    <a:pt x="428345" y="116433"/>
                  </a:lnTo>
                  <a:lnTo>
                    <a:pt x="428396" y="116560"/>
                  </a:lnTo>
                  <a:lnTo>
                    <a:pt x="428485" y="116725"/>
                  </a:lnTo>
                  <a:lnTo>
                    <a:pt x="428612" y="116878"/>
                  </a:lnTo>
                  <a:lnTo>
                    <a:pt x="428802" y="117043"/>
                  </a:lnTo>
                  <a:lnTo>
                    <a:pt x="428955" y="117157"/>
                  </a:lnTo>
                  <a:lnTo>
                    <a:pt x="429145" y="117259"/>
                  </a:lnTo>
                  <a:lnTo>
                    <a:pt x="429272" y="117309"/>
                  </a:lnTo>
                  <a:lnTo>
                    <a:pt x="477723" y="134950"/>
                  </a:lnTo>
                  <a:lnTo>
                    <a:pt x="477888" y="135001"/>
                  </a:lnTo>
                  <a:lnTo>
                    <a:pt x="478091" y="135051"/>
                  </a:lnTo>
                  <a:lnTo>
                    <a:pt x="478472" y="135064"/>
                  </a:lnTo>
                  <a:lnTo>
                    <a:pt x="478612" y="135051"/>
                  </a:lnTo>
                  <a:lnTo>
                    <a:pt x="478751" y="135013"/>
                  </a:lnTo>
                  <a:lnTo>
                    <a:pt x="478904" y="134962"/>
                  </a:lnTo>
                  <a:lnTo>
                    <a:pt x="479031" y="134886"/>
                  </a:lnTo>
                  <a:lnTo>
                    <a:pt x="479221" y="134772"/>
                  </a:lnTo>
                  <a:lnTo>
                    <a:pt x="479386" y="134632"/>
                  </a:lnTo>
                  <a:lnTo>
                    <a:pt x="479615" y="134353"/>
                  </a:lnTo>
                  <a:lnTo>
                    <a:pt x="479679" y="134200"/>
                  </a:lnTo>
                  <a:lnTo>
                    <a:pt x="479729" y="134073"/>
                  </a:lnTo>
                  <a:lnTo>
                    <a:pt x="479806" y="133870"/>
                  </a:lnTo>
                  <a:lnTo>
                    <a:pt x="497433" y="85471"/>
                  </a:lnTo>
                  <a:lnTo>
                    <a:pt x="497497" y="85255"/>
                  </a:lnTo>
                  <a:lnTo>
                    <a:pt x="497522" y="85115"/>
                  </a:lnTo>
                  <a:lnTo>
                    <a:pt x="497535" y="84963"/>
                  </a:lnTo>
                  <a:close/>
                </a:path>
                <a:path w="607059" h="351155">
                  <a:moveTo>
                    <a:pt x="606882" y="158419"/>
                  </a:moveTo>
                  <a:lnTo>
                    <a:pt x="606869" y="158280"/>
                  </a:lnTo>
                  <a:lnTo>
                    <a:pt x="606844" y="158127"/>
                  </a:lnTo>
                  <a:lnTo>
                    <a:pt x="606755" y="157848"/>
                  </a:lnTo>
                  <a:lnTo>
                    <a:pt x="606564" y="157543"/>
                  </a:lnTo>
                  <a:lnTo>
                    <a:pt x="606412" y="157378"/>
                  </a:lnTo>
                  <a:lnTo>
                    <a:pt x="566864" y="124218"/>
                  </a:lnTo>
                  <a:lnTo>
                    <a:pt x="566724" y="124079"/>
                  </a:lnTo>
                  <a:lnTo>
                    <a:pt x="566547" y="123952"/>
                  </a:lnTo>
                  <a:lnTo>
                    <a:pt x="566420" y="123875"/>
                  </a:lnTo>
                  <a:lnTo>
                    <a:pt x="566293" y="123812"/>
                  </a:lnTo>
                  <a:lnTo>
                    <a:pt x="566140" y="123786"/>
                  </a:lnTo>
                  <a:lnTo>
                    <a:pt x="566013" y="123761"/>
                  </a:lnTo>
                  <a:lnTo>
                    <a:pt x="565861" y="123723"/>
                  </a:lnTo>
                  <a:lnTo>
                    <a:pt x="565708" y="123723"/>
                  </a:lnTo>
                  <a:lnTo>
                    <a:pt x="565569" y="123736"/>
                  </a:lnTo>
                  <a:lnTo>
                    <a:pt x="565404" y="123761"/>
                  </a:lnTo>
                  <a:lnTo>
                    <a:pt x="565264" y="123799"/>
                  </a:lnTo>
                  <a:lnTo>
                    <a:pt x="565137" y="123850"/>
                  </a:lnTo>
                  <a:lnTo>
                    <a:pt x="565010" y="123926"/>
                  </a:lnTo>
                  <a:lnTo>
                    <a:pt x="564883" y="124002"/>
                  </a:lnTo>
                  <a:lnTo>
                    <a:pt x="564667" y="124193"/>
                  </a:lnTo>
                  <a:lnTo>
                    <a:pt x="564565" y="124320"/>
                  </a:lnTo>
                  <a:lnTo>
                    <a:pt x="531380" y="163880"/>
                  </a:lnTo>
                  <a:lnTo>
                    <a:pt x="531241" y="164058"/>
                  </a:lnTo>
                  <a:lnTo>
                    <a:pt x="531177" y="164185"/>
                  </a:lnTo>
                  <a:lnTo>
                    <a:pt x="531114" y="164312"/>
                  </a:lnTo>
                  <a:lnTo>
                    <a:pt x="531063" y="164465"/>
                  </a:lnTo>
                  <a:lnTo>
                    <a:pt x="531025" y="164668"/>
                  </a:lnTo>
                  <a:lnTo>
                    <a:pt x="531025" y="165036"/>
                  </a:lnTo>
                  <a:lnTo>
                    <a:pt x="531063" y="165188"/>
                  </a:lnTo>
                  <a:lnTo>
                    <a:pt x="531101" y="165328"/>
                  </a:lnTo>
                  <a:lnTo>
                    <a:pt x="531152" y="165468"/>
                  </a:lnTo>
                  <a:lnTo>
                    <a:pt x="531304" y="165722"/>
                  </a:lnTo>
                  <a:lnTo>
                    <a:pt x="531495" y="165938"/>
                  </a:lnTo>
                  <a:lnTo>
                    <a:pt x="571182" y="199237"/>
                  </a:lnTo>
                  <a:lnTo>
                    <a:pt x="571360" y="199377"/>
                  </a:lnTo>
                  <a:lnTo>
                    <a:pt x="571487" y="199453"/>
                  </a:lnTo>
                  <a:lnTo>
                    <a:pt x="571614" y="199504"/>
                  </a:lnTo>
                  <a:lnTo>
                    <a:pt x="571893" y="199580"/>
                  </a:lnTo>
                  <a:lnTo>
                    <a:pt x="572046" y="199593"/>
                  </a:lnTo>
                  <a:lnTo>
                    <a:pt x="572274" y="199593"/>
                  </a:lnTo>
                  <a:lnTo>
                    <a:pt x="572477" y="199555"/>
                  </a:lnTo>
                  <a:lnTo>
                    <a:pt x="572630" y="199517"/>
                  </a:lnTo>
                  <a:lnTo>
                    <a:pt x="572770" y="199453"/>
                  </a:lnTo>
                  <a:lnTo>
                    <a:pt x="573011" y="199313"/>
                  </a:lnTo>
                  <a:lnTo>
                    <a:pt x="573239" y="199123"/>
                  </a:lnTo>
                  <a:lnTo>
                    <a:pt x="573341" y="198996"/>
                  </a:lnTo>
                  <a:lnTo>
                    <a:pt x="573481" y="198755"/>
                  </a:lnTo>
                  <a:lnTo>
                    <a:pt x="573532" y="198628"/>
                  </a:lnTo>
                  <a:lnTo>
                    <a:pt x="573582" y="198475"/>
                  </a:lnTo>
                  <a:lnTo>
                    <a:pt x="573620" y="198323"/>
                  </a:lnTo>
                  <a:lnTo>
                    <a:pt x="573633" y="198183"/>
                  </a:lnTo>
                  <a:lnTo>
                    <a:pt x="573633" y="198043"/>
                  </a:lnTo>
                  <a:lnTo>
                    <a:pt x="573620" y="197904"/>
                  </a:lnTo>
                  <a:lnTo>
                    <a:pt x="573595" y="197751"/>
                  </a:lnTo>
                  <a:lnTo>
                    <a:pt x="573493" y="197472"/>
                  </a:lnTo>
                  <a:lnTo>
                    <a:pt x="573417" y="197345"/>
                  </a:lnTo>
                  <a:lnTo>
                    <a:pt x="573354" y="197218"/>
                  </a:lnTo>
                  <a:lnTo>
                    <a:pt x="573163" y="197002"/>
                  </a:lnTo>
                  <a:lnTo>
                    <a:pt x="534619" y="164668"/>
                  </a:lnTo>
                  <a:lnTo>
                    <a:pt x="565937" y="127330"/>
                  </a:lnTo>
                  <a:lnTo>
                    <a:pt x="604431" y="159626"/>
                  </a:lnTo>
                  <a:lnTo>
                    <a:pt x="604621" y="159753"/>
                  </a:lnTo>
                  <a:lnTo>
                    <a:pt x="604875" y="159880"/>
                  </a:lnTo>
                  <a:lnTo>
                    <a:pt x="605015" y="159918"/>
                  </a:lnTo>
                  <a:lnTo>
                    <a:pt x="605155" y="159956"/>
                  </a:lnTo>
                  <a:lnTo>
                    <a:pt x="605536" y="159969"/>
                  </a:lnTo>
                  <a:lnTo>
                    <a:pt x="605726" y="159931"/>
                  </a:lnTo>
                  <a:lnTo>
                    <a:pt x="605891" y="159893"/>
                  </a:lnTo>
                  <a:lnTo>
                    <a:pt x="606018" y="159829"/>
                  </a:lnTo>
                  <a:lnTo>
                    <a:pt x="606691" y="159194"/>
                  </a:lnTo>
                  <a:lnTo>
                    <a:pt x="606793" y="159004"/>
                  </a:lnTo>
                  <a:lnTo>
                    <a:pt x="606831" y="158851"/>
                  </a:lnTo>
                  <a:lnTo>
                    <a:pt x="606869" y="158711"/>
                  </a:lnTo>
                  <a:lnTo>
                    <a:pt x="606882" y="158572"/>
                  </a:lnTo>
                  <a:lnTo>
                    <a:pt x="606882" y="15841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6044870" y="2252815"/>
              <a:ext cx="753745" cy="1322705"/>
            </a:xfrm>
            <a:custGeom>
              <a:avLst/>
              <a:gdLst/>
              <a:ahLst/>
              <a:cxnLst/>
              <a:rect l="l" t="t" r="r" b="b"/>
              <a:pathLst>
                <a:path w="753745" h="1322704">
                  <a:moveTo>
                    <a:pt x="3594" y="1125397"/>
                  </a:moveTo>
                  <a:lnTo>
                    <a:pt x="0" y="1125397"/>
                  </a:lnTo>
                  <a:lnTo>
                    <a:pt x="25" y="1125651"/>
                  </a:lnTo>
                  <a:lnTo>
                    <a:pt x="63" y="1125829"/>
                  </a:lnTo>
                  <a:lnTo>
                    <a:pt x="177" y="1126159"/>
                  </a:lnTo>
                  <a:lnTo>
                    <a:pt x="266" y="1126312"/>
                  </a:lnTo>
                  <a:lnTo>
                    <a:pt x="469" y="1126604"/>
                  </a:lnTo>
                  <a:lnTo>
                    <a:pt x="596" y="1126718"/>
                  </a:lnTo>
                  <a:lnTo>
                    <a:pt x="1714" y="1127175"/>
                  </a:lnTo>
                  <a:lnTo>
                    <a:pt x="1892" y="1127175"/>
                  </a:lnTo>
                  <a:lnTo>
                    <a:pt x="2070" y="1127163"/>
                  </a:lnTo>
                  <a:lnTo>
                    <a:pt x="2247" y="1127125"/>
                  </a:lnTo>
                  <a:lnTo>
                    <a:pt x="2413" y="1127086"/>
                  </a:lnTo>
                  <a:lnTo>
                    <a:pt x="2578" y="1127023"/>
                  </a:lnTo>
                  <a:lnTo>
                    <a:pt x="2730" y="1126921"/>
                  </a:lnTo>
                  <a:lnTo>
                    <a:pt x="2857" y="1126832"/>
                  </a:lnTo>
                  <a:lnTo>
                    <a:pt x="3009" y="1126718"/>
                  </a:lnTo>
                  <a:lnTo>
                    <a:pt x="3136" y="1126604"/>
                  </a:lnTo>
                  <a:lnTo>
                    <a:pt x="3251" y="1126464"/>
                  </a:lnTo>
                  <a:lnTo>
                    <a:pt x="3340" y="1126312"/>
                  </a:lnTo>
                  <a:lnTo>
                    <a:pt x="3492" y="1126007"/>
                  </a:lnTo>
                  <a:lnTo>
                    <a:pt x="3568" y="1125740"/>
                  </a:lnTo>
                  <a:lnTo>
                    <a:pt x="3594" y="1125486"/>
                  </a:lnTo>
                  <a:close/>
                </a:path>
                <a:path w="753745" h="1322704">
                  <a:moveTo>
                    <a:pt x="3606" y="1104988"/>
                  </a:moveTo>
                  <a:lnTo>
                    <a:pt x="3594" y="1104811"/>
                  </a:lnTo>
                  <a:lnTo>
                    <a:pt x="3556" y="1104633"/>
                  </a:lnTo>
                  <a:lnTo>
                    <a:pt x="3492" y="1104468"/>
                  </a:lnTo>
                  <a:lnTo>
                    <a:pt x="3429" y="1104315"/>
                  </a:lnTo>
                  <a:lnTo>
                    <a:pt x="3340" y="1104150"/>
                  </a:lnTo>
                  <a:lnTo>
                    <a:pt x="3251" y="1104011"/>
                  </a:lnTo>
                  <a:lnTo>
                    <a:pt x="3136" y="1103871"/>
                  </a:lnTo>
                  <a:lnTo>
                    <a:pt x="2870" y="1103642"/>
                  </a:lnTo>
                  <a:lnTo>
                    <a:pt x="2730" y="1103541"/>
                  </a:lnTo>
                  <a:lnTo>
                    <a:pt x="2578" y="1103452"/>
                  </a:lnTo>
                  <a:lnTo>
                    <a:pt x="2413" y="1103388"/>
                  </a:lnTo>
                  <a:lnTo>
                    <a:pt x="2235" y="1103350"/>
                  </a:lnTo>
                  <a:lnTo>
                    <a:pt x="1892" y="1103287"/>
                  </a:lnTo>
                  <a:lnTo>
                    <a:pt x="1714" y="1103287"/>
                  </a:lnTo>
                  <a:lnTo>
                    <a:pt x="889" y="1103541"/>
                  </a:lnTo>
                  <a:lnTo>
                    <a:pt x="749" y="1103642"/>
                  </a:lnTo>
                  <a:lnTo>
                    <a:pt x="609" y="1103757"/>
                  </a:lnTo>
                  <a:lnTo>
                    <a:pt x="76" y="1104633"/>
                  </a:lnTo>
                  <a:lnTo>
                    <a:pt x="25" y="1104811"/>
                  </a:lnTo>
                  <a:lnTo>
                    <a:pt x="12" y="1104988"/>
                  </a:lnTo>
                  <a:lnTo>
                    <a:pt x="12" y="1125385"/>
                  </a:lnTo>
                  <a:lnTo>
                    <a:pt x="3594" y="1125385"/>
                  </a:lnTo>
                  <a:lnTo>
                    <a:pt x="3594" y="1105077"/>
                  </a:lnTo>
                  <a:close/>
                </a:path>
                <a:path w="753745" h="1322704">
                  <a:moveTo>
                    <a:pt x="20345" y="1125397"/>
                  </a:moveTo>
                  <a:lnTo>
                    <a:pt x="16751" y="1125397"/>
                  </a:lnTo>
                  <a:lnTo>
                    <a:pt x="17627" y="1126921"/>
                  </a:lnTo>
                  <a:lnTo>
                    <a:pt x="17780" y="1127023"/>
                  </a:lnTo>
                  <a:lnTo>
                    <a:pt x="17945" y="1127086"/>
                  </a:lnTo>
                  <a:lnTo>
                    <a:pt x="18300" y="1127163"/>
                  </a:lnTo>
                  <a:lnTo>
                    <a:pt x="18465" y="1127175"/>
                  </a:lnTo>
                  <a:lnTo>
                    <a:pt x="18643" y="1127175"/>
                  </a:lnTo>
                  <a:lnTo>
                    <a:pt x="18821" y="1127163"/>
                  </a:lnTo>
                  <a:lnTo>
                    <a:pt x="18986" y="1127125"/>
                  </a:lnTo>
                  <a:lnTo>
                    <a:pt x="19824" y="1126655"/>
                  </a:lnTo>
                  <a:lnTo>
                    <a:pt x="19989" y="1126464"/>
                  </a:lnTo>
                  <a:lnTo>
                    <a:pt x="20091" y="1126312"/>
                  </a:lnTo>
                  <a:lnTo>
                    <a:pt x="20243" y="1126007"/>
                  </a:lnTo>
                  <a:lnTo>
                    <a:pt x="20281" y="1125829"/>
                  </a:lnTo>
                  <a:lnTo>
                    <a:pt x="20332" y="1125651"/>
                  </a:lnTo>
                  <a:lnTo>
                    <a:pt x="20345" y="1125486"/>
                  </a:lnTo>
                  <a:close/>
                </a:path>
                <a:path w="753745" h="1322704">
                  <a:moveTo>
                    <a:pt x="20345" y="1104988"/>
                  </a:moveTo>
                  <a:lnTo>
                    <a:pt x="20320" y="1104811"/>
                  </a:lnTo>
                  <a:lnTo>
                    <a:pt x="20281" y="1104633"/>
                  </a:lnTo>
                  <a:lnTo>
                    <a:pt x="20231" y="1104468"/>
                  </a:lnTo>
                  <a:lnTo>
                    <a:pt x="20167" y="1104315"/>
                  </a:lnTo>
                  <a:lnTo>
                    <a:pt x="20078" y="1104150"/>
                  </a:lnTo>
                  <a:lnTo>
                    <a:pt x="19989" y="1104011"/>
                  </a:lnTo>
                  <a:lnTo>
                    <a:pt x="19875" y="1103871"/>
                  </a:lnTo>
                  <a:lnTo>
                    <a:pt x="19748" y="1103757"/>
                  </a:lnTo>
                  <a:lnTo>
                    <a:pt x="19532" y="1103579"/>
                  </a:lnTo>
                  <a:lnTo>
                    <a:pt x="19316" y="1103452"/>
                  </a:lnTo>
                  <a:lnTo>
                    <a:pt x="18973" y="1103350"/>
                  </a:lnTo>
                  <a:lnTo>
                    <a:pt x="18630" y="1103287"/>
                  </a:lnTo>
                  <a:lnTo>
                    <a:pt x="18453" y="1103287"/>
                  </a:lnTo>
                  <a:lnTo>
                    <a:pt x="18199" y="1103325"/>
                  </a:lnTo>
                  <a:lnTo>
                    <a:pt x="17932" y="1103388"/>
                  </a:lnTo>
                  <a:lnTo>
                    <a:pt x="17780" y="1103452"/>
                  </a:lnTo>
                  <a:lnTo>
                    <a:pt x="17538" y="1103579"/>
                  </a:lnTo>
                  <a:lnTo>
                    <a:pt x="17208" y="1103871"/>
                  </a:lnTo>
                  <a:lnTo>
                    <a:pt x="17056" y="1104087"/>
                  </a:lnTo>
                  <a:lnTo>
                    <a:pt x="16852" y="1104468"/>
                  </a:lnTo>
                  <a:lnTo>
                    <a:pt x="16802" y="1104633"/>
                  </a:lnTo>
                  <a:lnTo>
                    <a:pt x="16764" y="1104811"/>
                  </a:lnTo>
                  <a:lnTo>
                    <a:pt x="16751" y="1104988"/>
                  </a:lnTo>
                  <a:lnTo>
                    <a:pt x="16751" y="1125385"/>
                  </a:lnTo>
                  <a:lnTo>
                    <a:pt x="20332" y="1125385"/>
                  </a:lnTo>
                  <a:lnTo>
                    <a:pt x="20332" y="1105077"/>
                  </a:lnTo>
                  <a:close/>
                </a:path>
                <a:path w="753745" h="1322704">
                  <a:moveTo>
                    <a:pt x="156425" y="1078369"/>
                  </a:moveTo>
                  <a:lnTo>
                    <a:pt x="152831" y="1078369"/>
                  </a:lnTo>
                  <a:lnTo>
                    <a:pt x="152844" y="1078636"/>
                  </a:lnTo>
                  <a:lnTo>
                    <a:pt x="152882" y="1078801"/>
                  </a:lnTo>
                  <a:lnTo>
                    <a:pt x="152946" y="1078979"/>
                  </a:lnTo>
                  <a:lnTo>
                    <a:pt x="152996" y="1079131"/>
                  </a:lnTo>
                  <a:lnTo>
                    <a:pt x="153098" y="1079284"/>
                  </a:lnTo>
                  <a:lnTo>
                    <a:pt x="153187" y="1079436"/>
                  </a:lnTo>
                  <a:lnTo>
                    <a:pt x="153301" y="1079576"/>
                  </a:lnTo>
                  <a:lnTo>
                    <a:pt x="153428" y="1079703"/>
                  </a:lnTo>
                  <a:lnTo>
                    <a:pt x="153631" y="1079868"/>
                  </a:lnTo>
                  <a:lnTo>
                    <a:pt x="153860" y="1079995"/>
                  </a:lnTo>
                  <a:lnTo>
                    <a:pt x="154025" y="1080058"/>
                  </a:lnTo>
                  <a:lnTo>
                    <a:pt x="154203" y="1080096"/>
                  </a:lnTo>
                  <a:lnTo>
                    <a:pt x="154546" y="1080160"/>
                  </a:lnTo>
                  <a:lnTo>
                    <a:pt x="154724" y="1080160"/>
                  </a:lnTo>
                  <a:lnTo>
                    <a:pt x="155549" y="1079906"/>
                  </a:lnTo>
                  <a:lnTo>
                    <a:pt x="155689" y="1079804"/>
                  </a:lnTo>
                  <a:lnTo>
                    <a:pt x="155829" y="1079703"/>
                  </a:lnTo>
                  <a:lnTo>
                    <a:pt x="155956" y="1079576"/>
                  </a:lnTo>
                  <a:lnTo>
                    <a:pt x="156070" y="1079436"/>
                  </a:lnTo>
                  <a:lnTo>
                    <a:pt x="156159" y="1079284"/>
                  </a:lnTo>
                  <a:lnTo>
                    <a:pt x="156248" y="1079131"/>
                  </a:lnTo>
                  <a:lnTo>
                    <a:pt x="156324" y="1078979"/>
                  </a:lnTo>
                  <a:lnTo>
                    <a:pt x="156362" y="1078801"/>
                  </a:lnTo>
                  <a:lnTo>
                    <a:pt x="156413" y="1078636"/>
                  </a:lnTo>
                  <a:lnTo>
                    <a:pt x="156425" y="1078458"/>
                  </a:lnTo>
                  <a:close/>
                </a:path>
                <a:path w="753745" h="1322704">
                  <a:moveTo>
                    <a:pt x="156438" y="1058037"/>
                  </a:moveTo>
                  <a:lnTo>
                    <a:pt x="156413" y="1057783"/>
                  </a:lnTo>
                  <a:lnTo>
                    <a:pt x="156311" y="1057440"/>
                  </a:lnTo>
                  <a:lnTo>
                    <a:pt x="156260" y="1057287"/>
                  </a:lnTo>
                  <a:lnTo>
                    <a:pt x="156108" y="1057059"/>
                  </a:lnTo>
                  <a:lnTo>
                    <a:pt x="155956" y="1056843"/>
                  </a:lnTo>
                  <a:lnTo>
                    <a:pt x="155829" y="1056716"/>
                  </a:lnTo>
                  <a:lnTo>
                    <a:pt x="155613" y="1056551"/>
                  </a:lnTo>
                  <a:lnTo>
                    <a:pt x="155397" y="1056424"/>
                  </a:lnTo>
                  <a:lnTo>
                    <a:pt x="155054" y="1056322"/>
                  </a:lnTo>
                  <a:lnTo>
                    <a:pt x="154711" y="1056259"/>
                  </a:lnTo>
                  <a:lnTo>
                    <a:pt x="154533" y="1056259"/>
                  </a:lnTo>
                  <a:lnTo>
                    <a:pt x="154279" y="1056297"/>
                  </a:lnTo>
                  <a:lnTo>
                    <a:pt x="154012" y="1056360"/>
                  </a:lnTo>
                  <a:lnTo>
                    <a:pt x="153860" y="1056424"/>
                  </a:lnTo>
                  <a:lnTo>
                    <a:pt x="153708" y="1056513"/>
                  </a:lnTo>
                  <a:lnTo>
                    <a:pt x="153568" y="1056614"/>
                  </a:lnTo>
                  <a:lnTo>
                    <a:pt x="153428" y="1056716"/>
                  </a:lnTo>
                  <a:lnTo>
                    <a:pt x="153301" y="1056843"/>
                  </a:lnTo>
                  <a:lnTo>
                    <a:pt x="153123" y="1057059"/>
                  </a:lnTo>
                  <a:lnTo>
                    <a:pt x="153009" y="1057287"/>
                  </a:lnTo>
                  <a:lnTo>
                    <a:pt x="152933" y="1057440"/>
                  </a:lnTo>
                  <a:lnTo>
                    <a:pt x="152882" y="1057617"/>
                  </a:lnTo>
                  <a:lnTo>
                    <a:pt x="152844" y="1057783"/>
                  </a:lnTo>
                  <a:lnTo>
                    <a:pt x="152831" y="1057960"/>
                  </a:lnTo>
                  <a:lnTo>
                    <a:pt x="152844" y="1078357"/>
                  </a:lnTo>
                  <a:lnTo>
                    <a:pt x="156438" y="1078357"/>
                  </a:lnTo>
                  <a:lnTo>
                    <a:pt x="156438" y="1058037"/>
                  </a:lnTo>
                  <a:close/>
                </a:path>
                <a:path w="753745" h="1322704">
                  <a:moveTo>
                    <a:pt x="173164" y="1058037"/>
                  </a:moveTo>
                  <a:lnTo>
                    <a:pt x="169583" y="1058037"/>
                  </a:lnTo>
                  <a:lnTo>
                    <a:pt x="169583" y="1078357"/>
                  </a:lnTo>
                  <a:lnTo>
                    <a:pt x="173164" y="1078357"/>
                  </a:lnTo>
                  <a:lnTo>
                    <a:pt x="173164" y="1058037"/>
                  </a:lnTo>
                  <a:close/>
                </a:path>
                <a:path w="753745" h="1322704">
                  <a:moveTo>
                    <a:pt x="218135" y="1321447"/>
                  </a:moveTo>
                  <a:lnTo>
                    <a:pt x="195453" y="1282153"/>
                  </a:lnTo>
                  <a:lnTo>
                    <a:pt x="193370" y="1283347"/>
                  </a:lnTo>
                  <a:lnTo>
                    <a:pt x="216065" y="1322641"/>
                  </a:lnTo>
                  <a:lnTo>
                    <a:pt x="218135" y="1321447"/>
                  </a:lnTo>
                  <a:close/>
                </a:path>
                <a:path w="753745" h="1322704">
                  <a:moveTo>
                    <a:pt x="250177" y="1302943"/>
                  </a:moveTo>
                  <a:lnTo>
                    <a:pt x="227507" y="1263650"/>
                  </a:lnTo>
                  <a:lnTo>
                    <a:pt x="225425" y="1264843"/>
                  </a:lnTo>
                  <a:lnTo>
                    <a:pt x="248107" y="1304137"/>
                  </a:lnTo>
                  <a:lnTo>
                    <a:pt x="250177" y="1302943"/>
                  </a:lnTo>
                  <a:close/>
                </a:path>
                <a:path w="753745" h="1322704">
                  <a:moveTo>
                    <a:pt x="386549" y="18453"/>
                  </a:moveTo>
                  <a:lnTo>
                    <a:pt x="386029" y="17272"/>
                  </a:lnTo>
                  <a:lnTo>
                    <a:pt x="385838" y="17106"/>
                  </a:lnTo>
                  <a:lnTo>
                    <a:pt x="385686" y="17005"/>
                  </a:lnTo>
                  <a:lnTo>
                    <a:pt x="385533" y="16916"/>
                  </a:lnTo>
                  <a:lnTo>
                    <a:pt x="385216" y="16802"/>
                  </a:lnTo>
                  <a:lnTo>
                    <a:pt x="385038" y="16764"/>
                  </a:lnTo>
                  <a:lnTo>
                    <a:pt x="384860" y="16751"/>
                  </a:lnTo>
                  <a:lnTo>
                    <a:pt x="364451" y="16751"/>
                  </a:lnTo>
                  <a:lnTo>
                    <a:pt x="364185" y="16764"/>
                  </a:lnTo>
                  <a:lnTo>
                    <a:pt x="364020" y="16802"/>
                  </a:lnTo>
                  <a:lnTo>
                    <a:pt x="363689" y="16916"/>
                  </a:lnTo>
                  <a:lnTo>
                    <a:pt x="363537" y="17005"/>
                  </a:lnTo>
                  <a:lnTo>
                    <a:pt x="363245" y="17208"/>
                  </a:lnTo>
                  <a:lnTo>
                    <a:pt x="363131" y="17335"/>
                  </a:lnTo>
                  <a:lnTo>
                    <a:pt x="362953" y="17551"/>
                  </a:lnTo>
                  <a:lnTo>
                    <a:pt x="362826" y="17767"/>
                  </a:lnTo>
                  <a:lnTo>
                    <a:pt x="362762" y="17945"/>
                  </a:lnTo>
                  <a:lnTo>
                    <a:pt x="362724" y="18110"/>
                  </a:lnTo>
                  <a:lnTo>
                    <a:pt x="362661" y="18453"/>
                  </a:lnTo>
                  <a:lnTo>
                    <a:pt x="362661" y="18630"/>
                  </a:lnTo>
                  <a:lnTo>
                    <a:pt x="362699" y="18884"/>
                  </a:lnTo>
                  <a:lnTo>
                    <a:pt x="362762" y="19151"/>
                  </a:lnTo>
                  <a:lnTo>
                    <a:pt x="362826" y="19316"/>
                  </a:lnTo>
                  <a:lnTo>
                    <a:pt x="362927" y="19469"/>
                  </a:lnTo>
                  <a:lnTo>
                    <a:pt x="363016" y="19596"/>
                  </a:lnTo>
                  <a:lnTo>
                    <a:pt x="363131" y="19748"/>
                  </a:lnTo>
                  <a:lnTo>
                    <a:pt x="363245" y="19875"/>
                  </a:lnTo>
                  <a:lnTo>
                    <a:pt x="363385" y="19989"/>
                  </a:lnTo>
                  <a:lnTo>
                    <a:pt x="363842" y="20231"/>
                  </a:lnTo>
                  <a:lnTo>
                    <a:pt x="364020" y="20281"/>
                  </a:lnTo>
                  <a:lnTo>
                    <a:pt x="364185" y="20320"/>
                  </a:lnTo>
                  <a:lnTo>
                    <a:pt x="364363" y="20332"/>
                  </a:lnTo>
                  <a:lnTo>
                    <a:pt x="384771" y="20332"/>
                  </a:lnTo>
                  <a:lnTo>
                    <a:pt x="385038" y="20320"/>
                  </a:lnTo>
                  <a:lnTo>
                    <a:pt x="385216" y="20281"/>
                  </a:lnTo>
                  <a:lnTo>
                    <a:pt x="385381" y="20218"/>
                  </a:lnTo>
                  <a:lnTo>
                    <a:pt x="385533" y="20167"/>
                  </a:lnTo>
                  <a:lnTo>
                    <a:pt x="385686" y="20078"/>
                  </a:lnTo>
                  <a:lnTo>
                    <a:pt x="385838" y="19989"/>
                  </a:lnTo>
                  <a:lnTo>
                    <a:pt x="385978" y="19862"/>
                  </a:lnTo>
                  <a:lnTo>
                    <a:pt x="386499" y="18961"/>
                  </a:lnTo>
                  <a:lnTo>
                    <a:pt x="386549" y="18618"/>
                  </a:lnTo>
                  <a:lnTo>
                    <a:pt x="386549" y="18453"/>
                  </a:lnTo>
                  <a:close/>
                </a:path>
                <a:path w="753745" h="1322704">
                  <a:moveTo>
                    <a:pt x="386549" y="1701"/>
                  </a:moveTo>
                  <a:lnTo>
                    <a:pt x="386029" y="533"/>
                  </a:lnTo>
                  <a:lnTo>
                    <a:pt x="385838" y="355"/>
                  </a:lnTo>
                  <a:lnTo>
                    <a:pt x="385686" y="266"/>
                  </a:lnTo>
                  <a:lnTo>
                    <a:pt x="385533" y="177"/>
                  </a:lnTo>
                  <a:lnTo>
                    <a:pt x="385381" y="101"/>
                  </a:lnTo>
                  <a:lnTo>
                    <a:pt x="385038" y="25"/>
                  </a:lnTo>
                  <a:lnTo>
                    <a:pt x="384860" y="12"/>
                  </a:lnTo>
                  <a:lnTo>
                    <a:pt x="364451" y="0"/>
                  </a:lnTo>
                  <a:lnTo>
                    <a:pt x="364185" y="25"/>
                  </a:lnTo>
                  <a:lnTo>
                    <a:pt x="364020" y="63"/>
                  </a:lnTo>
                  <a:lnTo>
                    <a:pt x="362927" y="876"/>
                  </a:lnTo>
                  <a:lnTo>
                    <a:pt x="362826" y="1028"/>
                  </a:lnTo>
                  <a:lnTo>
                    <a:pt x="362762" y="1206"/>
                  </a:lnTo>
                  <a:lnTo>
                    <a:pt x="362699" y="1460"/>
                  </a:lnTo>
                  <a:lnTo>
                    <a:pt x="362661" y="1714"/>
                  </a:lnTo>
                  <a:lnTo>
                    <a:pt x="362661" y="1892"/>
                  </a:lnTo>
                  <a:lnTo>
                    <a:pt x="362686" y="2082"/>
                  </a:lnTo>
                  <a:lnTo>
                    <a:pt x="362724" y="2235"/>
                  </a:lnTo>
                  <a:lnTo>
                    <a:pt x="362762" y="2413"/>
                  </a:lnTo>
                  <a:lnTo>
                    <a:pt x="362826" y="2578"/>
                  </a:lnTo>
                  <a:lnTo>
                    <a:pt x="362927" y="2730"/>
                  </a:lnTo>
                  <a:lnTo>
                    <a:pt x="363016" y="2870"/>
                  </a:lnTo>
                  <a:lnTo>
                    <a:pt x="363131" y="3009"/>
                  </a:lnTo>
                  <a:lnTo>
                    <a:pt x="363245" y="3136"/>
                  </a:lnTo>
                  <a:lnTo>
                    <a:pt x="363385" y="3251"/>
                  </a:lnTo>
                  <a:lnTo>
                    <a:pt x="363537" y="3340"/>
                  </a:lnTo>
                  <a:lnTo>
                    <a:pt x="363689" y="3429"/>
                  </a:lnTo>
                  <a:lnTo>
                    <a:pt x="363842" y="3505"/>
                  </a:lnTo>
                  <a:lnTo>
                    <a:pt x="364020" y="3543"/>
                  </a:lnTo>
                  <a:lnTo>
                    <a:pt x="364185" y="3581"/>
                  </a:lnTo>
                  <a:lnTo>
                    <a:pt x="364363" y="3594"/>
                  </a:lnTo>
                  <a:lnTo>
                    <a:pt x="384771" y="3581"/>
                  </a:lnTo>
                  <a:lnTo>
                    <a:pt x="385038" y="3581"/>
                  </a:lnTo>
                  <a:lnTo>
                    <a:pt x="385216" y="3543"/>
                  </a:lnTo>
                  <a:lnTo>
                    <a:pt x="385381" y="3479"/>
                  </a:lnTo>
                  <a:lnTo>
                    <a:pt x="385533" y="3429"/>
                  </a:lnTo>
                  <a:lnTo>
                    <a:pt x="385686" y="3327"/>
                  </a:lnTo>
                  <a:lnTo>
                    <a:pt x="385838" y="3238"/>
                  </a:lnTo>
                  <a:lnTo>
                    <a:pt x="386499" y="2222"/>
                  </a:lnTo>
                  <a:lnTo>
                    <a:pt x="386537" y="2057"/>
                  </a:lnTo>
                  <a:lnTo>
                    <a:pt x="386549" y="1879"/>
                  </a:lnTo>
                  <a:lnTo>
                    <a:pt x="386549" y="1701"/>
                  </a:lnTo>
                  <a:close/>
                </a:path>
                <a:path w="753745" h="1322704">
                  <a:moveTo>
                    <a:pt x="391934" y="999401"/>
                  </a:moveTo>
                  <a:lnTo>
                    <a:pt x="391896" y="999159"/>
                  </a:lnTo>
                  <a:lnTo>
                    <a:pt x="391833" y="998893"/>
                  </a:lnTo>
                  <a:lnTo>
                    <a:pt x="391769" y="998728"/>
                  </a:lnTo>
                  <a:lnTo>
                    <a:pt x="391668" y="998575"/>
                  </a:lnTo>
                  <a:lnTo>
                    <a:pt x="391579" y="998435"/>
                  </a:lnTo>
                  <a:lnTo>
                    <a:pt x="391464" y="998308"/>
                  </a:lnTo>
                  <a:lnTo>
                    <a:pt x="391350" y="998156"/>
                  </a:lnTo>
                  <a:lnTo>
                    <a:pt x="391210" y="998042"/>
                  </a:lnTo>
                  <a:lnTo>
                    <a:pt x="390918" y="997877"/>
                  </a:lnTo>
                  <a:lnTo>
                    <a:pt x="390753" y="997800"/>
                  </a:lnTo>
                  <a:lnTo>
                    <a:pt x="390486" y="997750"/>
                  </a:lnTo>
                  <a:lnTo>
                    <a:pt x="390232" y="997699"/>
                  </a:lnTo>
                  <a:lnTo>
                    <a:pt x="388340" y="997699"/>
                  </a:lnTo>
                  <a:lnTo>
                    <a:pt x="388340" y="1001293"/>
                  </a:lnTo>
                  <a:lnTo>
                    <a:pt x="388340" y="1064590"/>
                  </a:lnTo>
                  <a:lnTo>
                    <a:pt x="360883" y="1064590"/>
                  </a:lnTo>
                  <a:lnTo>
                    <a:pt x="360883" y="1001293"/>
                  </a:lnTo>
                  <a:lnTo>
                    <a:pt x="388340" y="1001293"/>
                  </a:lnTo>
                  <a:lnTo>
                    <a:pt x="388340" y="997699"/>
                  </a:lnTo>
                  <a:lnTo>
                    <a:pt x="359092" y="997699"/>
                  </a:lnTo>
                  <a:lnTo>
                    <a:pt x="358736" y="997737"/>
                  </a:lnTo>
                  <a:lnTo>
                    <a:pt x="358482" y="997813"/>
                  </a:lnTo>
                  <a:lnTo>
                    <a:pt x="358317" y="997877"/>
                  </a:lnTo>
                  <a:lnTo>
                    <a:pt x="358165" y="997966"/>
                  </a:lnTo>
                  <a:lnTo>
                    <a:pt x="358025" y="998054"/>
                  </a:lnTo>
                  <a:lnTo>
                    <a:pt x="357809" y="998220"/>
                  </a:lnTo>
                  <a:lnTo>
                    <a:pt x="357632" y="998435"/>
                  </a:lnTo>
                  <a:lnTo>
                    <a:pt x="357543" y="998575"/>
                  </a:lnTo>
                  <a:lnTo>
                    <a:pt x="357454" y="998728"/>
                  </a:lnTo>
                  <a:lnTo>
                    <a:pt x="357403" y="998905"/>
                  </a:lnTo>
                  <a:lnTo>
                    <a:pt x="357327" y="999147"/>
                  </a:lnTo>
                  <a:lnTo>
                    <a:pt x="357289" y="999413"/>
                  </a:lnTo>
                  <a:lnTo>
                    <a:pt x="357289" y="999578"/>
                  </a:lnTo>
                  <a:lnTo>
                    <a:pt x="357289" y="1066304"/>
                  </a:lnTo>
                  <a:lnTo>
                    <a:pt x="357276" y="1066469"/>
                  </a:lnTo>
                  <a:lnTo>
                    <a:pt x="357314" y="1066736"/>
                  </a:lnTo>
                  <a:lnTo>
                    <a:pt x="357403" y="1067003"/>
                  </a:lnTo>
                  <a:lnTo>
                    <a:pt x="357454" y="1067155"/>
                  </a:lnTo>
                  <a:lnTo>
                    <a:pt x="357543" y="1067308"/>
                  </a:lnTo>
                  <a:lnTo>
                    <a:pt x="357632" y="1067460"/>
                  </a:lnTo>
                  <a:lnTo>
                    <a:pt x="357797" y="1067650"/>
                  </a:lnTo>
                  <a:lnTo>
                    <a:pt x="358013" y="1067828"/>
                  </a:lnTo>
                  <a:lnTo>
                    <a:pt x="358305" y="1068019"/>
                  </a:lnTo>
                  <a:lnTo>
                    <a:pt x="358444" y="1068070"/>
                  </a:lnTo>
                  <a:lnTo>
                    <a:pt x="358648" y="1068120"/>
                  </a:lnTo>
                  <a:lnTo>
                    <a:pt x="358825" y="1068158"/>
                  </a:lnTo>
                  <a:lnTo>
                    <a:pt x="358990" y="1068171"/>
                  </a:lnTo>
                  <a:lnTo>
                    <a:pt x="359168" y="1068171"/>
                  </a:lnTo>
                  <a:lnTo>
                    <a:pt x="390067" y="1068171"/>
                  </a:lnTo>
                  <a:lnTo>
                    <a:pt x="390232" y="1068184"/>
                  </a:lnTo>
                  <a:lnTo>
                    <a:pt x="390410" y="1068171"/>
                  </a:lnTo>
                  <a:lnTo>
                    <a:pt x="390588" y="1068133"/>
                  </a:lnTo>
                  <a:lnTo>
                    <a:pt x="390753" y="1068070"/>
                  </a:lnTo>
                  <a:lnTo>
                    <a:pt x="390918" y="1068019"/>
                  </a:lnTo>
                  <a:lnTo>
                    <a:pt x="391058" y="1067917"/>
                  </a:lnTo>
                  <a:lnTo>
                    <a:pt x="391210" y="1067828"/>
                  </a:lnTo>
                  <a:lnTo>
                    <a:pt x="391414" y="1067663"/>
                  </a:lnTo>
                  <a:lnTo>
                    <a:pt x="391591" y="1067460"/>
                  </a:lnTo>
                  <a:lnTo>
                    <a:pt x="391680" y="1067320"/>
                  </a:lnTo>
                  <a:lnTo>
                    <a:pt x="391769" y="1067168"/>
                  </a:lnTo>
                  <a:lnTo>
                    <a:pt x="391820" y="1067028"/>
                  </a:lnTo>
                  <a:lnTo>
                    <a:pt x="391871" y="1066825"/>
                  </a:lnTo>
                  <a:lnTo>
                    <a:pt x="391934" y="1066469"/>
                  </a:lnTo>
                  <a:lnTo>
                    <a:pt x="391934" y="999413"/>
                  </a:lnTo>
                  <a:close/>
                </a:path>
                <a:path w="753745" h="1322704">
                  <a:moveTo>
                    <a:pt x="497751" y="999413"/>
                  </a:moveTo>
                  <a:lnTo>
                    <a:pt x="497725" y="999236"/>
                  </a:lnTo>
                  <a:lnTo>
                    <a:pt x="497687" y="999058"/>
                  </a:lnTo>
                  <a:lnTo>
                    <a:pt x="497624" y="998893"/>
                  </a:lnTo>
                  <a:lnTo>
                    <a:pt x="497573" y="998740"/>
                  </a:lnTo>
                  <a:lnTo>
                    <a:pt x="497484" y="998575"/>
                  </a:lnTo>
                  <a:lnTo>
                    <a:pt x="497370" y="998423"/>
                  </a:lnTo>
                  <a:lnTo>
                    <a:pt x="497281" y="998296"/>
                  </a:lnTo>
                  <a:lnTo>
                    <a:pt x="497154" y="998156"/>
                  </a:lnTo>
                  <a:lnTo>
                    <a:pt x="497014" y="998054"/>
                  </a:lnTo>
                  <a:lnTo>
                    <a:pt x="496874" y="997966"/>
                  </a:lnTo>
                  <a:lnTo>
                    <a:pt x="496747" y="997902"/>
                  </a:lnTo>
                  <a:lnTo>
                    <a:pt x="496557" y="997800"/>
                  </a:lnTo>
                  <a:lnTo>
                    <a:pt x="496366" y="997775"/>
                  </a:lnTo>
                  <a:lnTo>
                    <a:pt x="496023" y="997712"/>
                  </a:lnTo>
                  <a:lnTo>
                    <a:pt x="494157" y="997699"/>
                  </a:lnTo>
                  <a:lnTo>
                    <a:pt x="494157" y="1001293"/>
                  </a:lnTo>
                  <a:lnTo>
                    <a:pt x="494157" y="1064590"/>
                  </a:lnTo>
                  <a:lnTo>
                    <a:pt x="466686" y="1064590"/>
                  </a:lnTo>
                  <a:lnTo>
                    <a:pt x="466686" y="1001293"/>
                  </a:lnTo>
                  <a:lnTo>
                    <a:pt x="494157" y="1001293"/>
                  </a:lnTo>
                  <a:lnTo>
                    <a:pt x="494157" y="997699"/>
                  </a:lnTo>
                  <a:lnTo>
                    <a:pt x="464896" y="997699"/>
                  </a:lnTo>
                  <a:lnTo>
                    <a:pt x="464540" y="997737"/>
                  </a:lnTo>
                  <a:lnTo>
                    <a:pt x="464286" y="997813"/>
                  </a:lnTo>
                  <a:lnTo>
                    <a:pt x="464121" y="997877"/>
                  </a:lnTo>
                  <a:lnTo>
                    <a:pt x="463969" y="997966"/>
                  </a:lnTo>
                  <a:lnTo>
                    <a:pt x="463829" y="998054"/>
                  </a:lnTo>
                  <a:lnTo>
                    <a:pt x="463689" y="998169"/>
                  </a:lnTo>
                  <a:lnTo>
                    <a:pt x="463562" y="998296"/>
                  </a:lnTo>
                  <a:lnTo>
                    <a:pt x="463435" y="998435"/>
                  </a:lnTo>
                  <a:lnTo>
                    <a:pt x="463346" y="998575"/>
                  </a:lnTo>
                  <a:lnTo>
                    <a:pt x="463283" y="998702"/>
                  </a:lnTo>
                  <a:lnTo>
                    <a:pt x="463194" y="998893"/>
                  </a:lnTo>
                  <a:lnTo>
                    <a:pt x="463156" y="999058"/>
                  </a:lnTo>
                  <a:lnTo>
                    <a:pt x="463105" y="999236"/>
                  </a:lnTo>
                  <a:lnTo>
                    <a:pt x="463092" y="999413"/>
                  </a:lnTo>
                  <a:lnTo>
                    <a:pt x="463092" y="1066380"/>
                  </a:lnTo>
                  <a:lnTo>
                    <a:pt x="463105" y="1066647"/>
                  </a:lnTo>
                  <a:lnTo>
                    <a:pt x="463207" y="1067003"/>
                  </a:lnTo>
                  <a:lnTo>
                    <a:pt x="463270" y="1067155"/>
                  </a:lnTo>
                  <a:lnTo>
                    <a:pt x="463359" y="1067308"/>
                  </a:lnTo>
                  <a:lnTo>
                    <a:pt x="463435" y="1067435"/>
                  </a:lnTo>
                  <a:lnTo>
                    <a:pt x="463562" y="1067587"/>
                  </a:lnTo>
                  <a:lnTo>
                    <a:pt x="463689" y="1067714"/>
                  </a:lnTo>
                  <a:lnTo>
                    <a:pt x="463829" y="1067828"/>
                  </a:lnTo>
                  <a:lnTo>
                    <a:pt x="464121" y="1068019"/>
                  </a:lnTo>
                  <a:lnTo>
                    <a:pt x="464273" y="1068070"/>
                  </a:lnTo>
                  <a:lnTo>
                    <a:pt x="464451" y="1068120"/>
                  </a:lnTo>
                  <a:lnTo>
                    <a:pt x="464629" y="1068158"/>
                  </a:lnTo>
                  <a:lnTo>
                    <a:pt x="464794" y="1068171"/>
                  </a:lnTo>
                  <a:lnTo>
                    <a:pt x="464972" y="1068171"/>
                  </a:lnTo>
                  <a:lnTo>
                    <a:pt x="495858" y="1068171"/>
                  </a:lnTo>
                  <a:lnTo>
                    <a:pt x="496023" y="1068184"/>
                  </a:lnTo>
                  <a:lnTo>
                    <a:pt x="496201" y="1068171"/>
                  </a:lnTo>
                  <a:lnTo>
                    <a:pt x="496366" y="1068133"/>
                  </a:lnTo>
                  <a:lnTo>
                    <a:pt x="496709" y="1068019"/>
                  </a:lnTo>
                  <a:lnTo>
                    <a:pt x="496874" y="1067917"/>
                  </a:lnTo>
                  <a:lnTo>
                    <a:pt x="497014" y="1067828"/>
                  </a:lnTo>
                  <a:lnTo>
                    <a:pt x="497154" y="1067714"/>
                  </a:lnTo>
                  <a:lnTo>
                    <a:pt x="497281" y="1067587"/>
                  </a:lnTo>
                  <a:lnTo>
                    <a:pt x="497382" y="1067460"/>
                  </a:lnTo>
                  <a:lnTo>
                    <a:pt x="497484" y="1067320"/>
                  </a:lnTo>
                  <a:lnTo>
                    <a:pt x="497573" y="1067168"/>
                  </a:lnTo>
                  <a:lnTo>
                    <a:pt x="497611" y="1067003"/>
                  </a:lnTo>
                  <a:lnTo>
                    <a:pt x="497674" y="1066825"/>
                  </a:lnTo>
                  <a:lnTo>
                    <a:pt x="497713" y="1066647"/>
                  </a:lnTo>
                  <a:lnTo>
                    <a:pt x="497738" y="1066469"/>
                  </a:lnTo>
                  <a:lnTo>
                    <a:pt x="497738" y="1066304"/>
                  </a:lnTo>
                  <a:lnTo>
                    <a:pt x="497738" y="999566"/>
                  </a:lnTo>
                  <a:lnTo>
                    <a:pt x="497751" y="999413"/>
                  </a:lnTo>
                  <a:close/>
                </a:path>
                <a:path w="753745" h="1322704">
                  <a:moveTo>
                    <a:pt x="565835" y="365112"/>
                  </a:moveTo>
                  <a:lnTo>
                    <a:pt x="565315" y="364832"/>
                  </a:lnTo>
                  <a:lnTo>
                    <a:pt x="564972" y="364756"/>
                  </a:lnTo>
                  <a:lnTo>
                    <a:pt x="564730" y="364756"/>
                  </a:lnTo>
                  <a:lnTo>
                    <a:pt x="564540" y="364794"/>
                  </a:lnTo>
                  <a:lnTo>
                    <a:pt x="564375" y="364832"/>
                  </a:lnTo>
                  <a:lnTo>
                    <a:pt x="564248" y="364896"/>
                  </a:lnTo>
                  <a:lnTo>
                    <a:pt x="564121" y="364959"/>
                  </a:lnTo>
                  <a:lnTo>
                    <a:pt x="563384" y="366077"/>
                  </a:lnTo>
                  <a:lnTo>
                    <a:pt x="563384" y="366445"/>
                  </a:lnTo>
                  <a:lnTo>
                    <a:pt x="563422" y="366610"/>
                  </a:lnTo>
                  <a:lnTo>
                    <a:pt x="563460" y="366737"/>
                  </a:lnTo>
                  <a:lnTo>
                    <a:pt x="563511" y="366877"/>
                  </a:lnTo>
                  <a:lnTo>
                    <a:pt x="563664" y="367131"/>
                  </a:lnTo>
                  <a:lnTo>
                    <a:pt x="563854" y="367347"/>
                  </a:lnTo>
                  <a:lnTo>
                    <a:pt x="565835" y="365112"/>
                  </a:lnTo>
                  <a:close/>
                </a:path>
                <a:path w="753745" h="1322704">
                  <a:moveTo>
                    <a:pt x="639241" y="359829"/>
                  </a:moveTo>
                  <a:lnTo>
                    <a:pt x="639229" y="359689"/>
                  </a:lnTo>
                  <a:lnTo>
                    <a:pt x="639203" y="359549"/>
                  </a:lnTo>
                  <a:lnTo>
                    <a:pt x="639152" y="359397"/>
                  </a:lnTo>
                  <a:lnTo>
                    <a:pt x="639114" y="359257"/>
                  </a:lnTo>
                  <a:lnTo>
                    <a:pt x="638962" y="359016"/>
                  </a:lnTo>
                  <a:lnTo>
                    <a:pt x="638771" y="358787"/>
                  </a:lnTo>
                  <a:lnTo>
                    <a:pt x="638644" y="358686"/>
                  </a:lnTo>
                  <a:lnTo>
                    <a:pt x="638467" y="358584"/>
                  </a:lnTo>
                  <a:lnTo>
                    <a:pt x="638276" y="358482"/>
                  </a:lnTo>
                  <a:lnTo>
                    <a:pt x="638124" y="358444"/>
                  </a:lnTo>
                  <a:lnTo>
                    <a:pt x="637921" y="358406"/>
                  </a:lnTo>
                  <a:lnTo>
                    <a:pt x="637692" y="358394"/>
                  </a:lnTo>
                  <a:lnTo>
                    <a:pt x="637552" y="358406"/>
                  </a:lnTo>
                  <a:lnTo>
                    <a:pt x="637387" y="358432"/>
                  </a:lnTo>
                  <a:lnTo>
                    <a:pt x="637260" y="358470"/>
                  </a:lnTo>
                  <a:lnTo>
                    <a:pt x="636600" y="358927"/>
                  </a:lnTo>
                  <a:lnTo>
                    <a:pt x="603351" y="398538"/>
                  </a:lnTo>
                  <a:lnTo>
                    <a:pt x="603237" y="398729"/>
                  </a:lnTo>
                  <a:lnTo>
                    <a:pt x="603084" y="398983"/>
                  </a:lnTo>
                  <a:lnTo>
                    <a:pt x="603059" y="399135"/>
                  </a:lnTo>
                  <a:lnTo>
                    <a:pt x="603021" y="399275"/>
                  </a:lnTo>
                  <a:lnTo>
                    <a:pt x="603008" y="399415"/>
                  </a:lnTo>
                  <a:lnTo>
                    <a:pt x="603008" y="399643"/>
                  </a:lnTo>
                  <a:lnTo>
                    <a:pt x="603046" y="399846"/>
                  </a:lnTo>
                  <a:lnTo>
                    <a:pt x="603084" y="399999"/>
                  </a:lnTo>
                  <a:lnTo>
                    <a:pt x="603478" y="400596"/>
                  </a:lnTo>
                  <a:lnTo>
                    <a:pt x="603719" y="400786"/>
                  </a:lnTo>
                  <a:lnTo>
                    <a:pt x="603846" y="400862"/>
                  </a:lnTo>
                  <a:lnTo>
                    <a:pt x="603973" y="400913"/>
                  </a:lnTo>
                  <a:lnTo>
                    <a:pt x="604126" y="400964"/>
                  </a:lnTo>
                  <a:lnTo>
                    <a:pt x="604253" y="400989"/>
                  </a:lnTo>
                  <a:lnTo>
                    <a:pt x="604405" y="401002"/>
                  </a:lnTo>
                  <a:lnTo>
                    <a:pt x="604634" y="401002"/>
                  </a:lnTo>
                  <a:lnTo>
                    <a:pt x="604850" y="400964"/>
                  </a:lnTo>
                  <a:lnTo>
                    <a:pt x="604989" y="400926"/>
                  </a:lnTo>
                  <a:lnTo>
                    <a:pt x="605129" y="400875"/>
                  </a:lnTo>
                  <a:lnTo>
                    <a:pt x="605256" y="400799"/>
                  </a:lnTo>
                  <a:lnTo>
                    <a:pt x="605421" y="400685"/>
                  </a:lnTo>
                  <a:lnTo>
                    <a:pt x="605599" y="400532"/>
                  </a:lnTo>
                  <a:lnTo>
                    <a:pt x="605701" y="400405"/>
                  </a:lnTo>
                  <a:lnTo>
                    <a:pt x="605764" y="400278"/>
                  </a:lnTo>
                  <a:lnTo>
                    <a:pt x="638873" y="360845"/>
                  </a:lnTo>
                  <a:lnTo>
                    <a:pt x="639051" y="360603"/>
                  </a:lnTo>
                  <a:lnTo>
                    <a:pt x="639152" y="360413"/>
                  </a:lnTo>
                  <a:lnTo>
                    <a:pt x="639191" y="360260"/>
                  </a:lnTo>
                  <a:lnTo>
                    <a:pt x="639229" y="360121"/>
                  </a:lnTo>
                  <a:lnTo>
                    <a:pt x="639241" y="359981"/>
                  </a:lnTo>
                  <a:lnTo>
                    <a:pt x="639241" y="359829"/>
                  </a:lnTo>
                  <a:close/>
                </a:path>
                <a:path w="753745" h="1322704">
                  <a:moveTo>
                    <a:pt x="716876" y="466394"/>
                  </a:moveTo>
                  <a:lnTo>
                    <a:pt x="716864" y="466242"/>
                  </a:lnTo>
                  <a:lnTo>
                    <a:pt x="716851" y="466102"/>
                  </a:lnTo>
                  <a:lnTo>
                    <a:pt x="716826" y="465950"/>
                  </a:lnTo>
                  <a:lnTo>
                    <a:pt x="716775" y="465810"/>
                  </a:lnTo>
                  <a:lnTo>
                    <a:pt x="716711" y="465683"/>
                  </a:lnTo>
                  <a:lnTo>
                    <a:pt x="716635" y="465556"/>
                  </a:lnTo>
                  <a:lnTo>
                    <a:pt x="716546" y="465429"/>
                  </a:lnTo>
                  <a:lnTo>
                    <a:pt x="713308" y="459828"/>
                  </a:lnTo>
                  <a:lnTo>
                    <a:pt x="713308" y="465823"/>
                  </a:lnTo>
                  <a:lnTo>
                    <a:pt x="671106" y="490207"/>
                  </a:lnTo>
                  <a:lnTo>
                    <a:pt x="646734" y="447992"/>
                  </a:lnTo>
                  <a:lnTo>
                    <a:pt x="688949" y="423621"/>
                  </a:lnTo>
                  <a:lnTo>
                    <a:pt x="713308" y="465823"/>
                  </a:lnTo>
                  <a:lnTo>
                    <a:pt x="713308" y="459828"/>
                  </a:lnTo>
                  <a:lnTo>
                    <a:pt x="690905" y="421043"/>
                  </a:lnTo>
                  <a:lnTo>
                    <a:pt x="690829" y="420890"/>
                  </a:lnTo>
                  <a:lnTo>
                    <a:pt x="690765" y="420751"/>
                  </a:lnTo>
                  <a:lnTo>
                    <a:pt x="690613" y="420585"/>
                  </a:lnTo>
                  <a:lnTo>
                    <a:pt x="690473" y="420420"/>
                  </a:lnTo>
                  <a:lnTo>
                    <a:pt x="690232" y="420255"/>
                  </a:lnTo>
                  <a:lnTo>
                    <a:pt x="690092" y="420192"/>
                  </a:lnTo>
                  <a:lnTo>
                    <a:pt x="689952" y="420128"/>
                  </a:lnTo>
                  <a:lnTo>
                    <a:pt x="689825" y="420103"/>
                  </a:lnTo>
                  <a:lnTo>
                    <a:pt x="689673" y="420090"/>
                  </a:lnTo>
                  <a:lnTo>
                    <a:pt x="689381" y="420065"/>
                  </a:lnTo>
                  <a:lnTo>
                    <a:pt x="689089" y="420128"/>
                  </a:lnTo>
                  <a:lnTo>
                    <a:pt x="688949" y="420166"/>
                  </a:lnTo>
                  <a:lnTo>
                    <a:pt x="688822" y="420230"/>
                  </a:lnTo>
                  <a:lnTo>
                    <a:pt x="688695" y="420306"/>
                  </a:lnTo>
                  <a:lnTo>
                    <a:pt x="644029" y="446100"/>
                  </a:lnTo>
                  <a:lnTo>
                    <a:pt x="643902" y="446176"/>
                  </a:lnTo>
                  <a:lnTo>
                    <a:pt x="643775" y="446265"/>
                  </a:lnTo>
                  <a:lnTo>
                    <a:pt x="643572" y="446468"/>
                  </a:lnTo>
                  <a:lnTo>
                    <a:pt x="643394" y="446697"/>
                  </a:lnTo>
                  <a:lnTo>
                    <a:pt x="643331" y="446836"/>
                  </a:lnTo>
                  <a:lnTo>
                    <a:pt x="643280" y="446963"/>
                  </a:lnTo>
                  <a:lnTo>
                    <a:pt x="643242" y="447116"/>
                  </a:lnTo>
                  <a:lnTo>
                    <a:pt x="643216" y="447255"/>
                  </a:lnTo>
                  <a:lnTo>
                    <a:pt x="643204" y="447408"/>
                  </a:lnTo>
                  <a:lnTo>
                    <a:pt x="643216" y="447560"/>
                  </a:lnTo>
                  <a:lnTo>
                    <a:pt x="643229" y="447700"/>
                  </a:lnTo>
                  <a:lnTo>
                    <a:pt x="643267" y="447840"/>
                  </a:lnTo>
                  <a:lnTo>
                    <a:pt x="643318" y="447979"/>
                  </a:lnTo>
                  <a:lnTo>
                    <a:pt x="643369" y="448106"/>
                  </a:lnTo>
                  <a:lnTo>
                    <a:pt x="669277" y="492975"/>
                  </a:lnTo>
                  <a:lnTo>
                    <a:pt x="669404" y="493153"/>
                  </a:lnTo>
                  <a:lnTo>
                    <a:pt x="669518" y="493280"/>
                  </a:lnTo>
                  <a:lnTo>
                    <a:pt x="669658" y="493407"/>
                  </a:lnTo>
                  <a:lnTo>
                    <a:pt x="669836" y="493534"/>
                  </a:lnTo>
                  <a:lnTo>
                    <a:pt x="669988" y="493598"/>
                  </a:lnTo>
                  <a:lnTo>
                    <a:pt x="670128" y="493661"/>
                  </a:lnTo>
                  <a:lnTo>
                    <a:pt x="670255" y="493687"/>
                  </a:lnTo>
                  <a:lnTo>
                    <a:pt x="670483" y="493725"/>
                  </a:lnTo>
                  <a:lnTo>
                    <a:pt x="670687" y="493725"/>
                  </a:lnTo>
                  <a:lnTo>
                    <a:pt x="670839" y="493687"/>
                  </a:lnTo>
                  <a:lnTo>
                    <a:pt x="670991" y="493674"/>
                  </a:lnTo>
                  <a:lnTo>
                    <a:pt x="671131" y="493623"/>
                  </a:lnTo>
                  <a:lnTo>
                    <a:pt x="671322" y="493509"/>
                  </a:lnTo>
                  <a:lnTo>
                    <a:pt x="671474" y="493420"/>
                  </a:lnTo>
                  <a:lnTo>
                    <a:pt x="716114" y="467664"/>
                  </a:lnTo>
                  <a:lnTo>
                    <a:pt x="716305" y="467537"/>
                  </a:lnTo>
                  <a:lnTo>
                    <a:pt x="716508" y="467321"/>
                  </a:lnTo>
                  <a:lnTo>
                    <a:pt x="716648" y="467131"/>
                  </a:lnTo>
                  <a:lnTo>
                    <a:pt x="716749" y="466953"/>
                  </a:lnTo>
                  <a:lnTo>
                    <a:pt x="716800" y="466813"/>
                  </a:lnTo>
                  <a:lnTo>
                    <a:pt x="716838" y="466686"/>
                  </a:lnTo>
                  <a:lnTo>
                    <a:pt x="716851" y="466547"/>
                  </a:lnTo>
                  <a:lnTo>
                    <a:pt x="716876" y="466394"/>
                  </a:lnTo>
                  <a:close/>
                </a:path>
                <a:path w="753745" h="1322704">
                  <a:moveTo>
                    <a:pt x="753389" y="592937"/>
                  </a:moveTo>
                  <a:lnTo>
                    <a:pt x="753376" y="592797"/>
                  </a:lnTo>
                  <a:lnTo>
                    <a:pt x="753351" y="592645"/>
                  </a:lnTo>
                  <a:lnTo>
                    <a:pt x="753313" y="592493"/>
                  </a:lnTo>
                  <a:lnTo>
                    <a:pt x="750150" y="574560"/>
                  </a:lnTo>
                  <a:lnTo>
                    <a:pt x="750150" y="591769"/>
                  </a:lnTo>
                  <a:lnTo>
                    <a:pt x="702144" y="600240"/>
                  </a:lnTo>
                  <a:lnTo>
                    <a:pt x="693699" y="552221"/>
                  </a:lnTo>
                  <a:lnTo>
                    <a:pt x="741705" y="543763"/>
                  </a:lnTo>
                  <a:lnTo>
                    <a:pt x="750150" y="591769"/>
                  </a:lnTo>
                  <a:lnTo>
                    <a:pt x="750150" y="574560"/>
                  </a:lnTo>
                  <a:lnTo>
                    <a:pt x="744385" y="541845"/>
                  </a:lnTo>
                  <a:lnTo>
                    <a:pt x="744372" y="541718"/>
                  </a:lnTo>
                  <a:lnTo>
                    <a:pt x="744347" y="541566"/>
                  </a:lnTo>
                  <a:lnTo>
                    <a:pt x="744283" y="541426"/>
                  </a:lnTo>
                  <a:lnTo>
                    <a:pt x="744207" y="541299"/>
                  </a:lnTo>
                  <a:lnTo>
                    <a:pt x="744156" y="541159"/>
                  </a:lnTo>
                  <a:lnTo>
                    <a:pt x="744029" y="541045"/>
                  </a:lnTo>
                  <a:lnTo>
                    <a:pt x="743889" y="540905"/>
                  </a:lnTo>
                  <a:lnTo>
                    <a:pt x="743699" y="540778"/>
                  </a:lnTo>
                  <a:lnTo>
                    <a:pt x="743521" y="540664"/>
                  </a:lnTo>
                  <a:lnTo>
                    <a:pt x="743305" y="540588"/>
                  </a:lnTo>
                  <a:lnTo>
                    <a:pt x="743178" y="540562"/>
                  </a:lnTo>
                  <a:lnTo>
                    <a:pt x="743026" y="540550"/>
                  </a:lnTo>
                  <a:lnTo>
                    <a:pt x="742873" y="540537"/>
                  </a:lnTo>
                  <a:lnTo>
                    <a:pt x="742734" y="540562"/>
                  </a:lnTo>
                  <a:lnTo>
                    <a:pt x="742594" y="540575"/>
                  </a:lnTo>
                  <a:lnTo>
                    <a:pt x="691781" y="549541"/>
                  </a:lnTo>
                  <a:lnTo>
                    <a:pt x="691642" y="549554"/>
                  </a:lnTo>
                  <a:lnTo>
                    <a:pt x="691489" y="549592"/>
                  </a:lnTo>
                  <a:lnTo>
                    <a:pt x="691362" y="549643"/>
                  </a:lnTo>
                  <a:lnTo>
                    <a:pt x="691235" y="549719"/>
                  </a:lnTo>
                  <a:lnTo>
                    <a:pt x="690943" y="549922"/>
                  </a:lnTo>
                  <a:lnTo>
                    <a:pt x="690778" y="550100"/>
                  </a:lnTo>
                  <a:lnTo>
                    <a:pt x="690638" y="550329"/>
                  </a:lnTo>
                  <a:lnTo>
                    <a:pt x="690511" y="550684"/>
                  </a:lnTo>
                  <a:lnTo>
                    <a:pt x="690473" y="550913"/>
                  </a:lnTo>
                  <a:lnTo>
                    <a:pt x="690473" y="551053"/>
                  </a:lnTo>
                  <a:lnTo>
                    <a:pt x="690486" y="551192"/>
                  </a:lnTo>
                  <a:lnTo>
                    <a:pt x="690499" y="551332"/>
                  </a:lnTo>
                  <a:lnTo>
                    <a:pt x="699465" y="602081"/>
                  </a:lnTo>
                  <a:lnTo>
                    <a:pt x="699477" y="602208"/>
                  </a:lnTo>
                  <a:lnTo>
                    <a:pt x="699528" y="602437"/>
                  </a:lnTo>
                  <a:lnTo>
                    <a:pt x="699566" y="602564"/>
                  </a:lnTo>
                  <a:lnTo>
                    <a:pt x="699655" y="602691"/>
                  </a:lnTo>
                  <a:lnTo>
                    <a:pt x="699719" y="602830"/>
                  </a:lnTo>
                  <a:lnTo>
                    <a:pt x="699871" y="602996"/>
                  </a:lnTo>
                  <a:lnTo>
                    <a:pt x="700036" y="603135"/>
                  </a:lnTo>
                  <a:lnTo>
                    <a:pt x="700163" y="603224"/>
                  </a:lnTo>
                  <a:lnTo>
                    <a:pt x="700354" y="603338"/>
                  </a:lnTo>
                  <a:lnTo>
                    <a:pt x="700544" y="603402"/>
                  </a:lnTo>
                  <a:lnTo>
                    <a:pt x="700697" y="603427"/>
                  </a:lnTo>
                  <a:lnTo>
                    <a:pt x="700836" y="603440"/>
                  </a:lnTo>
                  <a:lnTo>
                    <a:pt x="701128" y="603440"/>
                  </a:lnTo>
                  <a:lnTo>
                    <a:pt x="701268" y="603427"/>
                  </a:lnTo>
                  <a:lnTo>
                    <a:pt x="701421" y="603389"/>
                  </a:lnTo>
                  <a:lnTo>
                    <a:pt x="752157" y="594448"/>
                  </a:lnTo>
                  <a:lnTo>
                    <a:pt x="752690" y="594233"/>
                  </a:lnTo>
                  <a:lnTo>
                    <a:pt x="752868" y="594106"/>
                  </a:lnTo>
                  <a:lnTo>
                    <a:pt x="753084" y="593902"/>
                  </a:lnTo>
                  <a:lnTo>
                    <a:pt x="753160" y="593775"/>
                  </a:lnTo>
                  <a:lnTo>
                    <a:pt x="753262" y="593572"/>
                  </a:lnTo>
                  <a:lnTo>
                    <a:pt x="753325" y="593407"/>
                  </a:lnTo>
                  <a:lnTo>
                    <a:pt x="753351" y="593280"/>
                  </a:lnTo>
                  <a:lnTo>
                    <a:pt x="753389" y="593077"/>
                  </a:lnTo>
                  <a:lnTo>
                    <a:pt x="753389" y="59293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5962586" y="2275433"/>
              <a:ext cx="937894" cy="1057910"/>
            </a:xfrm>
            <a:custGeom>
              <a:avLst/>
              <a:gdLst/>
              <a:ahLst/>
              <a:cxnLst/>
              <a:rect l="l" t="t" r="r" b="b"/>
              <a:pathLst>
                <a:path w="937895" h="1057910">
                  <a:moveTo>
                    <a:pt x="3581" y="127025"/>
                  </a:moveTo>
                  <a:lnTo>
                    <a:pt x="0" y="127025"/>
                  </a:lnTo>
                  <a:lnTo>
                    <a:pt x="12" y="127292"/>
                  </a:lnTo>
                  <a:lnTo>
                    <a:pt x="50" y="127469"/>
                  </a:lnTo>
                  <a:lnTo>
                    <a:pt x="114" y="127635"/>
                  </a:lnTo>
                  <a:lnTo>
                    <a:pt x="165" y="127800"/>
                  </a:lnTo>
                  <a:lnTo>
                    <a:pt x="355" y="128092"/>
                  </a:lnTo>
                  <a:lnTo>
                    <a:pt x="469" y="128219"/>
                  </a:lnTo>
                  <a:lnTo>
                    <a:pt x="1714" y="128816"/>
                  </a:lnTo>
                  <a:lnTo>
                    <a:pt x="1892" y="128816"/>
                  </a:lnTo>
                  <a:lnTo>
                    <a:pt x="3581" y="127114"/>
                  </a:lnTo>
                  <a:close/>
                </a:path>
                <a:path w="937895" h="1057910">
                  <a:moveTo>
                    <a:pt x="3594" y="106616"/>
                  </a:moveTo>
                  <a:lnTo>
                    <a:pt x="3581" y="106438"/>
                  </a:lnTo>
                  <a:lnTo>
                    <a:pt x="3543" y="106260"/>
                  </a:lnTo>
                  <a:lnTo>
                    <a:pt x="3479" y="106095"/>
                  </a:lnTo>
                  <a:lnTo>
                    <a:pt x="3429" y="105943"/>
                  </a:lnTo>
                  <a:lnTo>
                    <a:pt x="3340" y="105778"/>
                  </a:lnTo>
                  <a:lnTo>
                    <a:pt x="3238" y="105638"/>
                  </a:lnTo>
                  <a:lnTo>
                    <a:pt x="3073" y="105435"/>
                  </a:lnTo>
                  <a:lnTo>
                    <a:pt x="2870" y="105257"/>
                  </a:lnTo>
                  <a:lnTo>
                    <a:pt x="2578" y="105079"/>
                  </a:lnTo>
                  <a:lnTo>
                    <a:pt x="2400" y="105029"/>
                  </a:lnTo>
                  <a:lnTo>
                    <a:pt x="2235" y="104965"/>
                  </a:lnTo>
                  <a:lnTo>
                    <a:pt x="2057" y="104927"/>
                  </a:lnTo>
                  <a:lnTo>
                    <a:pt x="1892" y="104914"/>
                  </a:lnTo>
                  <a:lnTo>
                    <a:pt x="1714" y="104914"/>
                  </a:lnTo>
                  <a:lnTo>
                    <a:pt x="1524" y="104927"/>
                  </a:lnTo>
                  <a:lnTo>
                    <a:pt x="1371" y="104965"/>
                  </a:lnTo>
                  <a:lnTo>
                    <a:pt x="1193" y="105029"/>
                  </a:lnTo>
                  <a:lnTo>
                    <a:pt x="1028" y="105079"/>
                  </a:lnTo>
                  <a:lnTo>
                    <a:pt x="876" y="105168"/>
                  </a:lnTo>
                  <a:lnTo>
                    <a:pt x="736" y="105257"/>
                  </a:lnTo>
                  <a:lnTo>
                    <a:pt x="596" y="105384"/>
                  </a:lnTo>
                  <a:lnTo>
                    <a:pt x="469" y="105498"/>
                  </a:lnTo>
                  <a:lnTo>
                    <a:pt x="12" y="106616"/>
                  </a:lnTo>
                  <a:lnTo>
                    <a:pt x="12" y="127012"/>
                  </a:lnTo>
                  <a:lnTo>
                    <a:pt x="3581" y="127012"/>
                  </a:lnTo>
                  <a:lnTo>
                    <a:pt x="3581" y="106705"/>
                  </a:lnTo>
                  <a:close/>
                </a:path>
                <a:path w="937895" h="1057910">
                  <a:moveTo>
                    <a:pt x="20332" y="127025"/>
                  </a:moveTo>
                  <a:lnTo>
                    <a:pt x="16751" y="127025"/>
                  </a:lnTo>
                  <a:lnTo>
                    <a:pt x="16764" y="127292"/>
                  </a:lnTo>
                  <a:lnTo>
                    <a:pt x="16802" y="127469"/>
                  </a:lnTo>
                  <a:lnTo>
                    <a:pt x="16865" y="127635"/>
                  </a:lnTo>
                  <a:lnTo>
                    <a:pt x="16916" y="127800"/>
                  </a:lnTo>
                  <a:lnTo>
                    <a:pt x="17005" y="127952"/>
                  </a:lnTo>
                  <a:lnTo>
                    <a:pt x="17106" y="128092"/>
                  </a:lnTo>
                  <a:lnTo>
                    <a:pt x="17221" y="128219"/>
                  </a:lnTo>
                  <a:lnTo>
                    <a:pt x="17475" y="128473"/>
                  </a:lnTo>
                  <a:lnTo>
                    <a:pt x="18453" y="128816"/>
                  </a:lnTo>
                  <a:lnTo>
                    <a:pt x="18630" y="128816"/>
                  </a:lnTo>
                  <a:lnTo>
                    <a:pt x="18973" y="128765"/>
                  </a:lnTo>
                  <a:lnTo>
                    <a:pt x="19227" y="128689"/>
                  </a:lnTo>
                  <a:lnTo>
                    <a:pt x="19469" y="128562"/>
                  </a:lnTo>
                  <a:lnTo>
                    <a:pt x="20332" y="127114"/>
                  </a:lnTo>
                  <a:close/>
                </a:path>
                <a:path w="937895" h="1057910">
                  <a:moveTo>
                    <a:pt x="20345" y="106705"/>
                  </a:moveTo>
                  <a:lnTo>
                    <a:pt x="20320" y="106438"/>
                  </a:lnTo>
                  <a:lnTo>
                    <a:pt x="20231" y="106095"/>
                  </a:lnTo>
                  <a:lnTo>
                    <a:pt x="20180" y="105943"/>
                  </a:lnTo>
                  <a:lnTo>
                    <a:pt x="20078" y="105778"/>
                  </a:lnTo>
                  <a:lnTo>
                    <a:pt x="19989" y="105638"/>
                  </a:lnTo>
                  <a:lnTo>
                    <a:pt x="19862" y="105498"/>
                  </a:lnTo>
                  <a:lnTo>
                    <a:pt x="19621" y="105257"/>
                  </a:lnTo>
                  <a:lnTo>
                    <a:pt x="19316" y="105079"/>
                  </a:lnTo>
                  <a:lnTo>
                    <a:pt x="19138" y="105029"/>
                  </a:lnTo>
                  <a:lnTo>
                    <a:pt x="18961" y="104965"/>
                  </a:lnTo>
                  <a:lnTo>
                    <a:pt x="18808" y="104927"/>
                  </a:lnTo>
                  <a:lnTo>
                    <a:pt x="18618" y="104914"/>
                  </a:lnTo>
                  <a:lnTo>
                    <a:pt x="18453" y="104914"/>
                  </a:lnTo>
                  <a:lnTo>
                    <a:pt x="18275" y="104927"/>
                  </a:lnTo>
                  <a:lnTo>
                    <a:pt x="18097" y="104965"/>
                  </a:lnTo>
                  <a:lnTo>
                    <a:pt x="17932" y="105029"/>
                  </a:lnTo>
                  <a:lnTo>
                    <a:pt x="17767" y="105079"/>
                  </a:lnTo>
                  <a:lnTo>
                    <a:pt x="17627" y="105168"/>
                  </a:lnTo>
                  <a:lnTo>
                    <a:pt x="17475" y="105257"/>
                  </a:lnTo>
                  <a:lnTo>
                    <a:pt x="17348" y="105384"/>
                  </a:lnTo>
                  <a:lnTo>
                    <a:pt x="17043" y="105714"/>
                  </a:lnTo>
                  <a:lnTo>
                    <a:pt x="16878" y="106019"/>
                  </a:lnTo>
                  <a:lnTo>
                    <a:pt x="16802" y="106260"/>
                  </a:lnTo>
                  <a:lnTo>
                    <a:pt x="16764" y="106438"/>
                  </a:lnTo>
                  <a:lnTo>
                    <a:pt x="16751" y="106616"/>
                  </a:lnTo>
                  <a:lnTo>
                    <a:pt x="16751" y="127012"/>
                  </a:lnTo>
                  <a:lnTo>
                    <a:pt x="20345" y="127012"/>
                  </a:lnTo>
                  <a:lnTo>
                    <a:pt x="20345" y="106705"/>
                  </a:lnTo>
                  <a:close/>
                </a:path>
                <a:path w="937895" h="1057910">
                  <a:moveTo>
                    <a:pt x="74117" y="127025"/>
                  </a:moveTo>
                  <a:lnTo>
                    <a:pt x="70535" y="127025"/>
                  </a:lnTo>
                  <a:lnTo>
                    <a:pt x="70548" y="127292"/>
                  </a:lnTo>
                  <a:lnTo>
                    <a:pt x="70586" y="127469"/>
                  </a:lnTo>
                  <a:lnTo>
                    <a:pt x="70650" y="127635"/>
                  </a:lnTo>
                  <a:lnTo>
                    <a:pt x="70700" y="127800"/>
                  </a:lnTo>
                  <a:lnTo>
                    <a:pt x="70789" y="127952"/>
                  </a:lnTo>
                  <a:lnTo>
                    <a:pt x="70878" y="128092"/>
                  </a:lnTo>
                  <a:lnTo>
                    <a:pt x="71005" y="128219"/>
                  </a:lnTo>
                  <a:lnTo>
                    <a:pt x="72250" y="128816"/>
                  </a:lnTo>
                  <a:lnTo>
                    <a:pt x="72415" y="128816"/>
                  </a:lnTo>
                  <a:lnTo>
                    <a:pt x="72771" y="128765"/>
                  </a:lnTo>
                  <a:lnTo>
                    <a:pt x="73012" y="128689"/>
                  </a:lnTo>
                  <a:lnTo>
                    <a:pt x="73240" y="128562"/>
                  </a:lnTo>
                  <a:lnTo>
                    <a:pt x="74079" y="127381"/>
                  </a:lnTo>
                  <a:lnTo>
                    <a:pt x="74117" y="127114"/>
                  </a:lnTo>
                  <a:close/>
                </a:path>
                <a:path w="937895" h="1057910">
                  <a:moveTo>
                    <a:pt x="74129" y="106705"/>
                  </a:moveTo>
                  <a:lnTo>
                    <a:pt x="74104" y="106438"/>
                  </a:lnTo>
                  <a:lnTo>
                    <a:pt x="74066" y="106260"/>
                  </a:lnTo>
                  <a:lnTo>
                    <a:pt x="74002" y="106095"/>
                  </a:lnTo>
                  <a:lnTo>
                    <a:pt x="73952" y="105943"/>
                  </a:lnTo>
                  <a:lnTo>
                    <a:pt x="73863" y="105778"/>
                  </a:lnTo>
                  <a:lnTo>
                    <a:pt x="73660" y="105498"/>
                  </a:lnTo>
                  <a:lnTo>
                    <a:pt x="73533" y="105384"/>
                  </a:lnTo>
                  <a:lnTo>
                    <a:pt x="73393" y="105257"/>
                  </a:lnTo>
                  <a:lnTo>
                    <a:pt x="73012" y="105041"/>
                  </a:lnTo>
                  <a:lnTo>
                    <a:pt x="72758" y="104965"/>
                  </a:lnTo>
                  <a:lnTo>
                    <a:pt x="72580" y="104927"/>
                  </a:lnTo>
                  <a:lnTo>
                    <a:pt x="72415" y="104914"/>
                  </a:lnTo>
                  <a:lnTo>
                    <a:pt x="72237" y="104914"/>
                  </a:lnTo>
                  <a:lnTo>
                    <a:pt x="72059" y="104927"/>
                  </a:lnTo>
                  <a:lnTo>
                    <a:pt x="71894" y="104965"/>
                  </a:lnTo>
                  <a:lnTo>
                    <a:pt x="71716" y="105029"/>
                  </a:lnTo>
                  <a:lnTo>
                    <a:pt x="71551" y="105079"/>
                  </a:lnTo>
                  <a:lnTo>
                    <a:pt x="71399" y="105168"/>
                  </a:lnTo>
                  <a:lnTo>
                    <a:pt x="71259" y="105257"/>
                  </a:lnTo>
                  <a:lnTo>
                    <a:pt x="71120" y="105384"/>
                  </a:lnTo>
                  <a:lnTo>
                    <a:pt x="70993" y="105498"/>
                  </a:lnTo>
                  <a:lnTo>
                    <a:pt x="70573" y="106349"/>
                  </a:lnTo>
                  <a:lnTo>
                    <a:pt x="70535" y="106616"/>
                  </a:lnTo>
                  <a:lnTo>
                    <a:pt x="70548" y="127012"/>
                  </a:lnTo>
                  <a:lnTo>
                    <a:pt x="74129" y="127012"/>
                  </a:lnTo>
                  <a:lnTo>
                    <a:pt x="74129" y="106705"/>
                  </a:lnTo>
                  <a:close/>
                </a:path>
                <a:path w="937895" h="1057910">
                  <a:moveTo>
                    <a:pt x="90855" y="127025"/>
                  </a:moveTo>
                  <a:lnTo>
                    <a:pt x="87274" y="127025"/>
                  </a:lnTo>
                  <a:lnTo>
                    <a:pt x="87287" y="127292"/>
                  </a:lnTo>
                  <a:lnTo>
                    <a:pt x="87325" y="127469"/>
                  </a:lnTo>
                  <a:lnTo>
                    <a:pt x="87388" y="127635"/>
                  </a:lnTo>
                  <a:lnTo>
                    <a:pt x="87439" y="127800"/>
                  </a:lnTo>
                  <a:lnTo>
                    <a:pt x="87630" y="128092"/>
                  </a:lnTo>
                  <a:lnTo>
                    <a:pt x="87744" y="128219"/>
                  </a:lnTo>
                  <a:lnTo>
                    <a:pt x="88988" y="128816"/>
                  </a:lnTo>
                  <a:lnTo>
                    <a:pt x="89166" y="128816"/>
                  </a:lnTo>
                  <a:lnTo>
                    <a:pt x="90855" y="127114"/>
                  </a:lnTo>
                  <a:close/>
                </a:path>
                <a:path w="937895" h="1057910">
                  <a:moveTo>
                    <a:pt x="90868" y="106616"/>
                  </a:moveTo>
                  <a:lnTo>
                    <a:pt x="90855" y="106438"/>
                  </a:lnTo>
                  <a:lnTo>
                    <a:pt x="90817" y="106260"/>
                  </a:lnTo>
                  <a:lnTo>
                    <a:pt x="90754" y="106095"/>
                  </a:lnTo>
                  <a:lnTo>
                    <a:pt x="90703" y="105943"/>
                  </a:lnTo>
                  <a:lnTo>
                    <a:pt x="90614" y="105778"/>
                  </a:lnTo>
                  <a:lnTo>
                    <a:pt x="90512" y="105638"/>
                  </a:lnTo>
                  <a:lnTo>
                    <a:pt x="90347" y="105435"/>
                  </a:lnTo>
                  <a:lnTo>
                    <a:pt x="90144" y="105257"/>
                  </a:lnTo>
                  <a:lnTo>
                    <a:pt x="89763" y="105041"/>
                  </a:lnTo>
                  <a:lnTo>
                    <a:pt x="89509" y="104965"/>
                  </a:lnTo>
                  <a:lnTo>
                    <a:pt x="89331" y="104927"/>
                  </a:lnTo>
                  <a:lnTo>
                    <a:pt x="89166" y="104914"/>
                  </a:lnTo>
                  <a:lnTo>
                    <a:pt x="88988" y="104914"/>
                  </a:lnTo>
                  <a:lnTo>
                    <a:pt x="88798" y="104927"/>
                  </a:lnTo>
                  <a:lnTo>
                    <a:pt x="88646" y="104965"/>
                  </a:lnTo>
                  <a:lnTo>
                    <a:pt x="88468" y="105029"/>
                  </a:lnTo>
                  <a:lnTo>
                    <a:pt x="88303" y="105079"/>
                  </a:lnTo>
                  <a:lnTo>
                    <a:pt x="88150" y="105168"/>
                  </a:lnTo>
                  <a:lnTo>
                    <a:pt x="88011" y="105257"/>
                  </a:lnTo>
                  <a:lnTo>
                    <a:pt x="87871" y="105384"/>
                  </a:lnTo>
                  <a:lnTo>
                    <a:pt x="87744" y="105498"/>
                  </a:lnTo>
                  <a:lnTo>
                    <a:pt x="87287" y="106616"/>
                  </a:lnTo>
                  <a:lnTo>
                    <a:pt x="87287" y="127012"/>
                  </a:lnTo>
                  <a:lnTo>
                    <a:pt x="90868" y="127012"/>
                  </a:lnTo>
                  <a:lnTo>
                    <a:pt x="90868" y="106705"/>
                  </a:lnTo>
                  <a:close/>
                </a:path>
                <a:path w="937895" h="1057910">
                  <a:moveTo>
                    <a:pt x="255447" y="1055751"/>
                  </a:moveTo>
                  <a:lnTo>
                    <a:pt x="251866" y="1055751"/>
                  </a:lnTo>
                  <a:lnTo>
                    <a:pt x="251879" y="1056017"/>
                  </a:lnTo>
                  <a:lnTo>
                    <a:pt x="251917" y="1056182"/>
                  </a:lnTo>
                  <a:lnTo>
                    <a:pt x="251993" y="1056436"/>
                  </a:lnTo>
                  <a:lnTo>
                    <a:pt x="252133" y="1056665"/>
                  </a:lnTo>
                  <a:lnTo>
                    <a:pt x="252209" y="1056817"/>
                  </a:lnTo>
                  <a:lnTo>
                    <a:pt x="253238" y="1057478"/>
                  </a:lnTo>
                  <a:lnTo>
                    <a:pt x="253580" y="1057541"/>
                  </a:lnTo>
                  <a:lnTo>
                    <a:pt x="253746" y="1057541"/>
                  </a:lnTo>
                  <a:lnTo>
                    <a:pt x="254584" y="1057287"/>
                  </a:lnTo>
                  <a:lnTo>
                    <a:pt x="254723" y="1057186"/>
                  </a:lnTo>
                  <a:lnTo>
                    <a:pt x="254850" y="1057084"/>
                  </a:lnTo>
                  <a:lnTo>
                    <a:pt x="254990" y="1056957"/>
                  </a:lnTo>
                  <a:lnTo>
                    <a:pt x="255104" y="1056817"/>
                  </a:lnTo>
                  <a:lnTo>
                    <a:pt x="255193" y="1056665"/>
                  </a:lnTo>
                  <a:lnTo>
                    <a:pt x="255282" y="1056513"/>
                  </a:lnTo>
                  <a:lnTo>
                    <a:pt x="255358" y="1056360"/>
                  </a:lnTo>
                  <a:lnTo>
                    <a:pt x="255397" y="1056182"/>
                  </a:lnTo>
                  <a:lnTo>
                    <a:pt x="255435" y="1056017"/>
                  </a:lnTo>
                  <a:lnTo>
                    <a:pt x="255447" y="1055839"/>
                  </a:lnTo>
                  <a:close/>
                </a:path>
                <a:path w="937895" h="1057910">
                  <a:moveTo>
                    <a:pt x="255447" y="1035342"/>
                  </a:moveTo>
                  <a:lnTo>
                    <a:pt x="255435" y="1035164"/>
                  </a:lnTo>
                  <a:lnTo>
                    <a:pt x="255397" y="1034999"/>
                  </a:lnTo>
                  <a:lnTo>
                    <a:pt x="255346" y="1034821"/>
                  </a:lnTo>
                  <a:lnTo>
                    <a:pt x="255282" y="1034669"/>
                  </a:lnTo>
                  <a:lnTo>
                    <a:pt x="255193" y="1034516"/>
                  </a:lnTo>
                  <a:lnTo>
                    <a:pt x="255104" y="1034364"/>
                  </a:lnTo>
                  <a:lnTo>
                    <a:pt x="254088" y="1033703"/>
                  </a:lnTo>
                  <a:lnTo>
                    <a:pt x="253746" y="1033640"/>
                  </a:lnTo>
                  <a:lnTo>
                    <a:pt x="253568" y="1033640"/>
                  </a:lnTo>
                  <a:lnTo>
                    <a:pt x="253314" y="1033678"/>
                  </a:lnTo>
                  <a:lnTo>
                    <a:pt x="253047" y="1033741"/>
                  </a:lnTo>
                  <a:lnTo>
                    <a:pt x="252895" y="1033805"/>
                  </a:lnTo>
                  <a:lnTo>
                    <a:pt x="252742" y="1033894"/>
                  </a:lnTo>
                  <a:lnTo>
                    <a:pt x="252590" y="1033995"/>
                  </a:lnTo>
                  <a:lnTo>
                    <a:pt x="252463" y="1034097"/>
                  </a:lnTo>
                  <a:lnTo>
                    <a:pt x="252323" y="1034224"/>
                  </a:lnTo>
                  <a:lnTo>
                    <a:pt x="252209" y="1034364"/>
                  </a:lnTo>
                  <a:lnTo>
                    <a:pt x="252133" y="1034516"/>
                  </a:lnTo>
                  <a:lnTo>
                    <a:pt x="252031" y="1034669"/>
                  </a:lnTo>
                  <a:lnTo>
                    <a:pt x="251955" y="1034821"/>
                  </a:lnTo>
                  <a:lnTo>
                    <a:pt x="251917" y="1034999"/>
                  </a:lnTo>
                  <a:lnTo>
                    <a:pt x="251879" y="1035164"/>
                  </a:lnTo>
                  <a:lnTo>
                    <a:pt x="251866" y="1035342"/>
                  </a:lnTo>
                  <a:lnTo>
                    <a:pt x="251866" y="1055738"/>
                  </a:lnTo>
                  <a:lnTo>
                    <a:pt x="255447" y="1055738"/>
                  </a:lnTo>
                  <a:lnTo>
                    <a:pt x="255447" y="1035431"/>
                  </a:lnTo>
                  <a:close/>
                </a:path>
                <a:path w="937895" h="1057910">
                  <a:moveTo>
                    <a:pt x="305663" y="88176"/>
                  </a:moveTo>
                  <a:lnTo>
                    <a:pt x="305396" y="88188"/>
                  </a:lnTo>
                  <a:lnTo>
                    <a:pt x="305054" y="88290"/>
                  </a:lnTo>
                  <a:lnTo>
                    <a:pt x="304888" y="88341"/>
                  </a:lnTo>
                  <a:lnTo>
                    <a:pt x="304736" y="88442"/>
                  </a:lnTo>
                  <a:lnTo>
                    <a:pt x="304596" y="88531"/>
                  </a:lnTo>
                  <a:lnTo>
                    <a:pt x="304457" y="88646"/>
                  </a:lnTo>
                  <a:lnTo>
                    <a:pt x="304342" y="88773"/>
                  </a:lnTo>
                  <a:lnTo>
                    <a:pt x="304215" y="88900"/>
                  </a:lnTo>
                  <a:lnTo>
                    <a:pt x="304038" y="89204"/>
                  </a:lnTo>
                  <a:lnTo>
                    <a:pt x="303936" y="89547"/>
                  </a:lnTo>
                  <a:lnTo>
                    <a:pt x="303872" y="89890"/>
                  </a:lnTo>
                  <a:lnTo>
                    <a:pt x="303872" y="90055"/>
                  </a:lnTo>
                  <a:lnTo>
                    <a:pt x="304126" y="90893"/>
                  </a:lnTo>
                  <a:lnTo>
                    <a:pt x="304215" y="91033"/>
                  </a:lnTo>
                  <a:lnTo>
                    <a:pt x="304393" y="91236"/>
                  </a:lnTo>
                  <a:lnTo>
                    <a:pt x="305320" y="91719"/>
                  </a:lnTo>
                  <a:lnTo>
                    <a:pt x="305574" y="91770"/>
                  </a:lnTo>
                  <a:lnTo>
                    <a:pt x="305663" y="88176"/>
                  </a:lnTo>
                  <a:close/>
                </a:path>
                <a:path w="937895" h="1057910">
                  <a:moveTo>
                    <a:pt x="305663" y="71437"/>
                  </a:moveTo>
                  <a:lnTo>
                    <a:pt x="305396" y="71450"/>
                  </a:lnTo>
                  <a:lnTo>
                    <a:pt x="305219" y="71488"/>
                  </a:lnTo>
                  <a:lnTo>
                    <a:pt x="305054" y="71539"/>
                  </a:lnTo>
                  <a:lnTo>
                    <a:pt x="304888" y="71602"/>
                  </a:lnTo>
                  <a:lnTo>
                    <a:pt x="304736" y="71691"/>
                  </a:lnTo>
                  <a:lnTo>
                    <a:pt x="304596" y="71780"/>
                  </a:lnTo>
                  <a:lnTo>
                    <a:pt x="304457" y="71907"/>
                  </a:lnTo>
                  <a:lnTo>
                    <a:pt x="304342" y="72034"/>
                  </a:lnTo>
                  <a:lnTo>
                    <a:pt x="303936" y="72796"/>
                  </a:lnTo>
                  <a:lnTo>
                    <a:pt x="303872" y="73139"/>
                  </a:lnTo>
                  <a:lnTo>
                    <a:pt x="303872" y="73317"/>
                  </a:lnTo>
                  <a:lnTo>
                    <a:pt x="303911" y="73571"/>
                  </a:lnTo>
                  <a:lnTo>
                    <a:pt x="303974" y="73837"/>
                  </a:lnTo>
                  <a:lnTo>
                    <a:pt x="304038" y="73990"/>
                  </a:lnTo>
                  <a:lnTo>
                    <a:pt x="304126" y="74142"/>
                  </a:lnTo>
                  <a:lnTo>
                    <a:pt x="304215" y="74295"/>
                  </a:lnTo>
                  <a:lnTo>
                    <a:pt x="304342" y="74422"/>
                  </a:lnTo>
                  <a:lnTo>
                    <a:pt x="304457" y="74561"/>
                  </a:lnTo>
                  <a:lnTo>
                    <a:pt x="304596" y="74676"/>
                  </a:lnTo>
                  <a:lnTo>
                    <a:pt x="304736" y="74752"/>
                  </a:lnTo>
                  <a:lnTo>
                    <a:pt x="304888" y="74853"/>
                  </a:lnTo>
                  <a:lnTo>
                    <a:pt x="305054" y="74930"/>
                  </a:lnTo>
                  <a:lnTo>
                    <a:pt x="305219" y="74968"/>
                  </a:lnTo>
                  <a:lnTo>
                    <a:pt x="305396" y="75006"/>
                  </a:lnTo>
                  <a:lnTo>
                    <a:pt x="305574" y="75018"/>
                  </a:lnTo>
                  <a:lnTo>
                    <a:pt x="305663" y="71437"/>
                  </a:lnTo>
                  <a:close/>
                </a:path>
                <a:path w="937895" h="1057910">
                  <a:moveTo>
                    <a:pt x="305663" y="52895"/>
                  </a:moveTo>
                  <a:lnTo>
                    <a:pt x="305396" y="52920"/>
                  </a:lnTo>
                  <a:lnTo>
                    <a:pt x="305219" y="52959"/>
                  </a:lnTo>
                  <a:lnTo>
                    <a:pt x="305054" y="53009"/>
                  </a:lnTo>
                  <a:lnTo>
                    <a:pt x="304888" y="53073"/>
                  </a:lnTo>
                  <a:lnTo>
                    <a:pt x="304736" y="53162"/>
                  </a:lnTo>
                  <a:lnTo>
                    <a:pt x="304596" y="53251"/>
                  </a:lnTo>
                  <a:lnTo>
                    <a:pt x="304457" y="53365"/>
                  </a:lnTo>
                  <a:lnTo>
                    <a:pt x="304165" y="53695"/>
                  </a:lnTo>
                  <a:lnTo>
                    <a:pt x="304038" y="53924"/>
                  </a:lnTo>
                  <a:lnTo>
                    <a:pt x="303936" y="54267"/>
                  </a:lnTo>
                  <a:lnTo>
                    <a:pt x="303872" y="54610"/>
                  </a:lnTo>
                  <a:lnTo>
                    <a:pt x="303872" y="54787"/>
                  </a:lnTo>
                  <a:lnTo>
                    <a:pt x="304342" y="55892"/>
                  </a:lnTo>
                  <a:lnTo>
                    <a:pt x="304457" y="56032"/>
                  </a:lnTo>
                  <a:lnTo>
                    <a:pt x="304673" y="56184"/>
                  </a:lnTo>
                  <a:lnTo>
                    <a:pt x="305054" y="56388"/>
                  </a:lnTo>
                  <a:lnTo>
                    <a:pt x="305219" y="56426"/>
                  </a:lnTo>
                  <a:lnTo>
                    <a:pt x="305396" y="56476"/>
                  </a:lnTo>
                  <a:lnTo>
                    <a:pt x="305574" y="56489"/>
                  </a:lnTo>
                  <a:lnTo>
                    <a:pt x="305663" y="52895"/>
                  </a:lnTo>
                  <a:close/>
                </a:path>
                <a:path w="937895" h="1057910">
                  <a:moveTo>
                    <a:pt x="305663" y="36169"/>
                  </a:moveTo>
                  <a:lnTo>
                    <a:pt x="305396" y="36182"/>
                  </a:lnTo>
                  <a:lnTo>
                    <a:pt x="305219" y="36220"/>
                  </a:lnTo>
                  <a:lnTo>
                    <a:pt x="305054" y="36283"/>
                  </a:lnTo>
                  <a:lnTo>
                    <a:pt x="304888" y="36334"/>
                  </a:lnTo>
                  <a:lnTo>
                    <a:pt x="304736" y="36423"/>
                  </a:lnTo>
                  <a:lnTo>
                    <a:pt x="304457" y="36626"/>
                  </a:lnTo>
                  <a:lnTo>
                    <a:pt x="304342" y="36766"/>
                  </a:lnTo>
                  <a:lnTo>
                    <a:pt x="304215" y="36893"/>
                  </a:lnTo>
                  <a:lnTo>
                    <a:pt x="304038" y="37185"/>
                  </a:lnTo>
                  <a:lnTo>
                    <a:pt x="303936" y="37528"/>
                  </a:lnTo>
                  <a:lnTo>
                    <a:pt x="303872" y="37871"/>
                  </a:lnTo>
                  <a:lnTo>
                    <a:pt x="303872" y="38049"/>
                  </a:lnTo>
                  <a:lnTo>
                    <a:pt x="303898" y="38239"/>
                  </a:lnTo>
                  <a:lnTo>
                    <a:pt x="303936" y="38392"/>
                  </a:lnTo>
                  <a:lnTo>
                    <a:pt x="303974" y="38569"/>
                  </a:lnTo>
                  <a:lnTo>
                    <a:pt x="304038" y="38735"/>
                  </a:lnTo>
                  <a:lnTo>
                    <a:pt x="304126" y="38887"/>
                  </a:lnTo>
                  <a:lnTo>
                    <a:pt x="304215" y="39027"/>
                  </a:lnTo>
                  <a:lnTo>
                    <a:pt x="304342" y="39166"/>
                  </a:lnTo>
                  <a:lnTo>
                    <a:pt x="305320" y="39712"/>
                  </a:lnTo>
                  <a:lnTo>
                    <a:pt x="305574" y="39751"/>
                  </a:lnTo>
                  <a:lnTo>
                    <a:pt x="305663" y="36169"/>
                  </a:lnTo>
                  <a:close/>
                </a:path>
                <a:path w="937895" h="1057910">
                  <a:moveTo>
                    <a:pt x="327761" y="89877"/>
                  </a:moveTo>
                  <a:lnTo>
                    <a:pt x="327748" y="89700"/>
                  </a:lnTo>
                  <a:lnTo>
                    <a:pt x="327710" y="89535"/>
                  </a:lnTo>
                  <a:lnTo>
                    <a:pt x="327672" y="89369"/>
                  </a:lnTo>
                  <a:lnTo>
                    <a:pt x="327609" y="89204"/>
                  </a:lnTo>
                  <a:lnTo>
                    <a:pt x="327507" y="89052"/>
                  </a:lnTo>
                  <a:lnTo>
                    <a:pt x="327418" y="88912"/>
                  </a:lnTo>
                  <a:lnTo>
                    <a:pt x="327304" y="88773"/>
                  </a:lnTo>
                  <a:lnTo>
                    <a:pt x="327050" y="88531"/>
                  </a:lnTo>
                  <a:lnTo>
                    <a:pt x="326593" y="88277"/>
                  </a:lnTo>
                  <a:lnTo>
                    <a:pt x="326415" y="88239"/>
                  </a:lnTo>
                  <a:lnTo>
                    <a:pt x="326250" y="88188"/>
                  </a:lnTo>
                  <a:lnTo>
                    <a:pt x="326072" y="88176"/>
                  </a:lnTo>
                  <a:lnTo>
                    <a:pt x="305676" y="88176"/>
                  </a:lnTo>
                  <a:lnTo>
                    <a:pt x="305676" y="91757"/>
                  </a:lnTo>
                  <a:lnTo>
                    <a:pt x="325983" y="91757"/>
                  </a:lnTo>
                  <a:lnTo>
                    <a:pt x="326250" y="91757"/>
                  </a:lnTo>
                  <a:lnTo>
                    <a:pt x="326415" y="91706"/>
                  </a:lnTo>
                  <a:lnTo>
                    <a:pt x="326593" y="91655"/>
                  </a:lnTo>
                  <a:lnTo>
                    <a:pt x="326732" y="91605"/>
                  </a:lnTo>
                  <a:lnTo>
                    <a:pt x="326974" y="91452"/>
                  </a:lnTo>
                  <a:lnTo>
                    <a:pt x="327177" y="91300"/>
                  </a:lnTo>
                  <a:lnTo>
                    <a:pt x="327304" y="91173"/>
                  </a:lnTo>
                  <a:lnTo>
                    <a:pt x="327482" y="90970"/>
                  </a:lnTo>
                  <a:lnTo>
                    <a:pt x="327609" y="90741"/>
                  </a:lnTo>
                  <a:lnTo>
                    <a:pt x="327672" y="90563"/>
                  </a:lnTo>
                  <a:lnTo>
                    <a:pt x="327723" y="90322"/>
                  </a:lnTo>
                  <a:lnTo>
                    <a:pt x="327761" y="90055"/>
                  </a:lnTo>
                  <a:lnTo>
                    <a:pt x="327761" y="89877"/>
                  </a:lnTo>
                  <a:close/>
                </a:path>
                <a:path w="937895" h="1057910">
                  <a:moveTo>
                    <a:pt x="327761" y="73139"/>
                  </a:moveTo>
                  <a:lnTo>
                    <a:pt x="327748" y="72961"/>
                  </a:lnTo>
                  <a:lnTo>
                    <a:pt x="327710" y="72783"/>
                  </a:lnTo>
                  <a:lnTo>
                    <a:pt x="327672" y="72618"/>
                  </a:lnTo>
                  <a:lnTo>
                    <a:pt x="327609" y="72453"/>
                  </a:lnTo>
                  <a:lnTo>
                    <a:pt x="327507" y="72301"/>
                  </a:lnTo>
                  <a:lnTo>
                    <a:pt x="326326" y="71475"/>
                  </a:lnTo>
                  <a:lnTo>
                    <a:pt x="326072" y="71437"/>
                  </a:lnTo>
                  <a:lnTo>
                    <a:pt x="305676" y="71424"/>
                  </a:lnTo>
                  <a:lnTo>
                    <a:pt x="305676" y="75006"/>
                  </a:lnTo>
                  <a:lnTo>
                    <a:pt x="325983" y="75006"/>
                  </a:lnTo>
                  <a:lnTo>
                    <a:pt x="326250" y="75006"/>
                  </a:lnTo>
                  <a:lnTo>
                    <a:pt x="326415" y="74968"/>
                  </a:lnTo>
                  <a:lnTo>
                    <a:pt x="326593" y="74917"/>
                  </a:lnTo>
                  <a:lnTo>
                    <a:pt x="326732" y="74853"/>
                  </a:lnTo>
                  <a:lnTo>
                    <a:pt x="326898" y="74752"/>
                  </a:lnTo>
                  <a:lnTo>
                    <a:pt x="327050" y="74676"/>
                  </a:lnTo>
                  <a:lnTo>
                    <a:pt x="327177" y="74549"/>
                  </a:lnTo>
                  <a:lnTo>
                    <a:pt x="327482" y="74218"/>
                  </a:lnTo>
                  <a:lnTo>
                    <a:pt x="327609" y="73990"/>
                  </a:lnTo>
                  <a:lnTo>
                    <a:pt x="327672" y="73825"/>
                  </a:lnTo>
                  <a:lnTo>
                    <a:pt x="327748" y="73482"/>
                  </a:lnTo>
                  <a:lnTo>
                    <a:pt x="327761" y="73304"/>
                  </a:lnTo>
                  <a:lnTo>
                    <a:pt x="327761" y="73139"/>
                  </a:lnTo>
                  <a:close/>
                </a:path>
                <a:path w="937895" h="1057910">
                  <a:moveTo>
                    <a:pt x="327761" y="54610"/>
                  </a:moveTo>
                  <a:lnTo>
                    <a:pt x="327748" y="54432"/>
                  </a:lnTo>
                  <a:lnTo>
                    <a:pt x="327710" y="54267"/>
                  </a:lnTo>
                  <a:lnTo>
                    <a:pt x="327672" y="54102"/>
                  </a:lnTo>
                  <a:lnTo>
                    <a:pt x="327609" y="53924"/>
                  </a:lnTo>
                  <a:lnTo>
                    <a:pt x="327507" y="53771"/>
                  </a:lnTo>
                  <a:lnTo>
                    <a:pt x="327418" y="53644"/>
                  </a:lnTo>
                  <a:lnTo>
                    <a:pt x="327304" y="53492"/>
                  </a:lnTo>
                  <a:lnTo>
                    <a:pt x="327177" y="53365"/>
                  </a:lnTo>
                  <a:lnTo>
                    <a:pt x="327050" y="53263"/>
                  </a:lnTo>
                  <a:lnTo>
                    <a:pt x="326898" y="53162"/>
                  </a:lnTo>
                  <a:lnTo>
                    <a:pt x="326732" y="53086"/>
                  </a:lnTo>
                  <a:lnTo>
                    <a:pt x="326593" y="53009"/>
                  </a:lnTo>
                  <a:lnTo>
                    <a:pt x="326415" y="52971"/>
                  </a:lnTo>
                  <a:lnTo>
                    <a:pt x="326250" y="52920"/>
                  </a:lnTo>
                  <a:lnTo>
                    <a:pt x="326072" y="52908"/>
                  </a:lnTo>
                  <a:lnTo>
                    <a:pt x="305676" y="52908"/>
                  </a:lnTo>
                  <a:lnTo>
                    <a:pt x="305676" y="56489"/>
                  </a:lnTo>
                  <a:lnTo>
                    <a:pt x="325983" y="56489"/>
                  </a:lnTo>
                  <a:lnTo>
                    <a:pt x="326250" y="56476"/>
                  </a:lnTo>
                  <a:lnTo>
                    <a:pt x="326415" y="56438"/>
                  </a:lnTo>
                  <a:lnTo>
                    <a:pt x="327507" y="55626"/>
                  </a:lnTo>
                  <a:lnTo>
                    <a:pt x="327609" y="55473"/>
                  </a:lnTo>
                  <a:lnTo>
                    <a:pt x="327672" y="55295"/>
                  </a:lnTo>
                  <a:lnTo>
                    <a:pt x="327748" y="54952"/>
                  </a:lnTo>
                  <a:lnTo>
                    <a:pt x="327761" y="54787"/>
                  </a:lnTo>
                  <a:lnTo>
                    <a:pt x="327761" y="54610"/>
                  </a:lnTo>
                  <a:close/>
                </a:path>
                <a:path w="937895" h="1057910">
                  <a:moveTo>
                    <a:pt x="327761" y="37871"/>
                  </a:moveTo>
                  <a:lnTo>
                    <a:pt x="327748" y="37693"/>
                  </a:lnTo>
                  <a:lnTo>
                    <a:pt x="327710" y="37515"/>
                  </a:lnTo>
                  <a:lnTo>
                    <a:pt x="327672" y="37350"/>
                  </a:lnTo>
                  <a:lnTo>
                    <a:pt x="327609" y="37185"/>
                  </a:lnTo>
                  <a:lnTo>
                    <a:pt x="327507" y="37045"/>
                  </a:lnTo>
                  <a:lnTo>
                    <a:pt x="326326" y="36207"/>
                  </a:lnTo>
                  <a:lnTo>
                    <a:pt x="326072" y="36169"/>
                  </a:lnTo>
                  <a:lnTo>
                    <a:pt x="305676" y="36169"/>
                  </a:lnTo>
                  <a:lnTo>
                    <a:pt x="305676" y="39751"/>
                  </a:lnTo>
                  <a:lnTo>
                    <a:pt x="325983" y="39751"/>
                  </a:lnTo>
                  <a:lnTo>
                    <a:pt x="326250" y="39738"/>
                  </a:lnTo>
                  <a:lnTo>
                    <a:pt x="326415" y="39700"/>
                  </a:lnTo>
                  <a:lnTo>
                    <a:pt x="326669" y="39611"/>
                  </a:lnTo>
                  <a:lnTo>
                    <a:pt x="327050" y="39408"/>
                  </a:lnTo>
                  <a:lnTo>
                    <a:pt x="327177" y="39281"/>
                  </a:lnTo>
                  <a:lnTo>
                    <a:pt x="327418" y="39039"/>
                  </a:lnTo>
                  <a:lnTo>
                    <a:pt x="327507" y="38887"/>
                  </a:lnTo>
                  <a:lnTo>
                    <a:pt x="327609" y="38735"/>
                  </a:lnTo>
                  <a:lnTo>
                    <a:pt x="327672" y="38557"/>
                  </a:lnTo>
                  <a:lnTo>
                    <a:pt x="327748" y="38227"/>
                  </a:lnTo>
                  <a:lnTo>
                    <a:pt x="327761" y="38036"/>
                  </a:lnTo>
                  <a:lnTo>
                    <a:pt x="327761" y="37871"/>
                  </a:lnTo>
                  <a:close/>
                </a:path>
                <a:path w="937895" h="1057910">
                  <a:moveTo>
                    <a:pt x="386549" y="936307"/>
                  </a:moveTo>
                  <a:lnTo>
                    <a:pt x="386537" y="936129"/>
                  </a:lnTo>
                  <a:lnTo>
                    <a:pt x="386499" y="935951"/>
                  </a:lnTo>
                  <a:lnTo>
                    <a:pt x="386422" y="935723"/>
                  </a:lnTo>
                  <a:lnTo>
                    <a:pt x="386257" y="935405"/>
                  </a:lnTo>
                  <a:lnTo>
                    <a:pt x="386080" y="935202"/>
                  </a:lnTo>
                  <a:lnTo>
                    <a:pt x="385114" y="934643"/>
                  </a:lnTo>
                  <a:lnTo>
                    <a:pt x="384848" y="934605"/>
                  </a:lnTo>
                  <a:lnTo>
                    <a:pt x="364451" y="934605"/>
                  </a:lnTo>
                  <a:lnTo>
                    <a:pt x="364185" y="934618"/>
                  </a:lnTo>
                  <a:lnTo>
                    <a:pt x="364007" y="934656"/>
                  </a:lnTo>
                  <a:lnTo>
                    <a:pt x="363753" y="934758"/>
                  </a:lnTo>
                  <a:lnTo>
                    <a:pt x="363524" y="934872"/>
                  </a:lnTo>
                  <a:lnTo>
                    <a:pt x="363372" y="934961"/>
                  </a:lnTo>
                  <a:lnTo>
                    <a:pt x="363232" y="935075"/>
                  </a:lnTo>
                  <a:lnTo>
                    <a:pt x="362661" y="936320"/>
                  </a:lnTo>
                  <a:lnTo>
                    <a:pt x="362661" y="936485"/>
                  </a:lnTo>
                  <a:lnTo>
                    <a:pt x="362712" y="936840"/>
                  </a:lnTo>
                  <a:lnTo>
                    <a:pt x="362813" y="937171"/>
                  </a:lnTo>
                  <a:lnTo>
                    <a:pt x="362915" y="937323"/>
                  </a:lnTo>
                  <a:lnTo>
                    <a:pt x="363004" y="937463"/>
                  </a:lnTo>
                  <a:lnTo>
                    <a:pt x="363118" y="937602"/>
                  </a:lnTo>
                  <a:lnTo>
                    <a:pt x="364363" y="938199"/>
                  </a:lnTo>
                  <a:lnTo>
                    <a:pt x="384759" y="938187"/>
                  </a:lnTo>
                  <a:lnTo>
                    <a:pt x="385114" y="938161"/>
                  </a:lnTo>
                  <a:lnTo>
                    <a:pt x="385445" y="938060"/>
                  </a:lnTo>
                  <a:lnTo>
                    <a:pt x="385686" y="937933"/>
                  </a:lnTo>
                  <a:lnTo>
                    <a:pt x="385965" y="937729"/>
                  </a:lnTo>
                  <a:lnTo>
                    <a:pt x="386549" y="936472"/>
                  </a:lnTo>
                  <a:lnTo>
                    <a:pt x="386549" y="936307"/>
                  </a:lnTo>
                  <a:close/>
                </a:path>
                <a:path w="937895" h="1057910">
                  <a:moveTo>
                    <a:pt x="386549" y="919581"/>
                  </a:moveTo>
                  <a:lnTo>
                    <a:pt x="386537" y="919391"/>
                  </a:lnTo>
                  <a:lnTo>
                    <a:pt x="386499" y="919226"/>
                  </a:lnTo>
                  <a:lnTo>
                    <a:pt x="386422" y="918984"/>
                  </a:lnTo>
                  <a:lnTo>
                    <a:pt x="386257" y="918667"/>
                  </a:lnTo>
                  <a:lnTo>
                    <a:pt x="386080" y="918464"/>
                  </a:lnTo>
                  <a:lnTo>
                    <a:pt x="385965" y="918324"/>
                  </a:lnTo>
                  <a:lnTo>
                    <a:pt x="385826" y="918222"/>
                  </a:lnTo>
                  <a:lnTo>
                    <a:pt x="385686" y="918121"/>
                  </a:lnTo>
                  <a:lnTo>
                    <a:pt x="385368" y="917968"/>
                  </a:lnTo>
                  <a:lnTo>
                    <a:pt x="385114" y="917905"/>
                  </a:lnTo>
                  <a:lnTo>
                    <a:pt x="384848" y="917867"/>
                  </a:lnTo>
                  <a:lnTo>
                    <a:pt x="364451" y="917841"/>
                  </a:lnTo>
                  <a:lnTo>
                    <a:pt x="364096" y="917892"/>
                  </a:lnTo>
                  <a:lnTo>
                    <a:pt x="363842" y="917968"/>
                  </a:lnTo>
                  <a:lnTo>
                    <a:pt x="363677" y="918032"/>
                  </a:lnTo>
                  <a:lnTo>
                    <a:pt x="363524" y="918121"/>
                  </a:lnTo>
                  <a:lnTo>
                    <a:pt x="363372" y="918222"/>
                  </a:lnTo>
                  <a:lnTo>
                    <a:pt x="363232" y="918324"/>
                  </a:lnTo>
                  <a:lnTo>
                    <a:pt x="363118" y="918451"/>
                  </a:lnTo>
                  <a:lnTo>
                    <a:pt x="363004" y="918591"/>
                  </a:lnTo>
                  <a:lnTo>
                    <a:pt x="362813" y="918883"/>
                  </a:lnTo>
                  <a:lnTo>
                    <a:pt x="362712" y="919238"/>
                  </a:lnTo>
                  <a:lnTo>
                    <a:pt x="362661" y="919581"/>
                  </a:lnTo>
                  <a:lnTo>
                    <a:pt x="362661" y="919746"/>
                  </a:lnTo>
                  <a:lnTo>
                    <a:pt x="362712" y="920102"/>
                  </a:lnTo>
                  <a:lnTo>
                    <a:pt x="362813" y="920419"/>
                  </a:lnTo>
                  <a:lnTo>
                    <a:pt x="362915" y="920584"/>
                  </a:lnTo>
                  <a:lnTo>
                    <a:pt x="363004" y="920711"/>
                  </a:lnTo>
                  <a:lnTo>
                    <a:pt x="363232" y="920991"/>
                  </a:lnTo>
                  <a:lnTo>
                    <a:pt x="363372" y="921105"/>
                  </a:lnTo>
                  <a:lnTo>
                    <a:pt x="363524" y="921194"/>
                  </a:lnTo>
                  <a:lnTo>
                    <a:pt x="363842" y="921346"/>
                  </a:lnTo>
                  <a:lnTo>
                    <a:pt x="364007" y="921385"/>
                  </a:lnTo>
                  <a:lnTo>
                    <a:pt x="364185" y="921435"/>
                  </a:lnTo>
                  <a:lnTo>
                    <a:pt x="364363" y="921448"/>
                  </a:lnTo>
                  <a:lnTo>
                    <a:pt x="384759" y="921435"/>
                  </a:lnTo>
                  <a:lnTo>
                    <a:pt x="385025" y="921448"/>
                  </a:lnTo>
                  <a:lnTo>
                    <a:pt x="385445" y="921321"/>
                  </a:lnTo>
                  <a:lnTo>
                    <a:pt x="385686" y="921194"/>
                  </a:lnTo>
                  <a:lnTo>
                    <a:pt x="385826" y="921105"/>
                  </a:lnTo>
                  <a:lnTo>
                    <a:pt x="386029" y="920940"/>
                  </a:lnTo>
                  <a:lnTo>
                    <a:pt x="386207" y="920724"/>
                  </a:lnTo>
                  <a:lnTo>
                    <a:pt x="386511" y="920013"/>
                  </a:lnTo>
                  <a:lnTo>
                    <a:pt x="386549" y="919746"/>
                  </a:lnTo>
                  <a:lnTo>
                    <a:pt x="386549" y="919581"/>
                  </a:lnTo>
                  <a:close/>
                </a:path>
                <a:path w="937895" h="1057910">
                  <a:moveTo>
                    <a:pt x="468833" y="936307"/>
                  </a:moveTo>
                  <a:lnTo>
                    <a:pt x="467398" y="934643"/>
                  </a:lnTo>
                  <a:lnTo>
                    <a:pt x="467144" y="934605"/>
                  </a:lnTo>
                  <a:lnTo>
                    <a:pt x="446735" y="934605"/>
                  </a:lnTo>
                  <a:lnTo>
                    <a:pt x="446468" y="934618"/>
                  </a:lnTo>
                  <a:lnTo>
                    <a:pt x="446303" y="934656"/>
                  </a:lnTo>
                  <a:lnTo>
                    <a:pt x="446125" y="934720"/>
                  </a:lnTo>
                  <a:lnTo>
                    <a:pt x="445973" y="934783"/>
                  </a:lnTo>
                  <a:lnTo>
                    <a:pt x="445820" y="934872"/>
                  </a:lnTo>
                  <a:lnTo>
                    <a:pt x="445668" y="934961"/>
                  </a:lnTo>
                  <a:lnTo>
                    <a:pt x="445528" y="935075"/>
                  </a:lnTo>
                  <a:lnTo>
                    <a:pt x="445236" y="935418"/>
                  </a:lnTo>
                  <a:lnTo>
                    <a:pt x="445109" y="935634"/>
                  </a:lnTo>
                  <a:lnTo>
                    <a:pt x="445046" y="935812"/>
                  </a:lnTo>
                  <a:lnTo>
                    <a:pt x="445008" y="935977"/>
                  </a:lnTo>
                  <a:lnTo>
                    <a:pt x="444944" y="936320"/>
                  </a:lnTo>
                  <a:lnTo>
                    <a:pt x="444944" y="936485"/>
                  </a:lnTo>
                  <a:lnTo>
                    <a:pt x="444982" y="936752"/>
                  </a:lnTo>
                  <a:lnTo>
                    <a:pt x="445046" y="937006"/>
                  </a:lnTo>
                  <a:lnTo>
                    <a:pt x="445109" y="937171"/>
                  </a:lnTo>
                  <a:lnTo>
                    <a:pt x="445211" y="937323"/>
                  </a:lnTo>
                  <a:lnTo>
                    <a:pt x="445300" y="937463"/>
                  </a:lnTo>
                  <a:lnTo>
                    <a:pt x="445414" y="937602"/>
                  </a:lnTo>
                  <a:lnTo>
                    <a:pt x="445528" y="937742"/>
                  </a:lnTo>
                  <a:lnTo>
                    <a:pt x="445668" y="937844"/>
                  </a:lnTo>
                  <a:lnTo>
                    <a:pt x="446125" y="938098"/>
                  </a:lnTo>
                  <a:lnTo>
                    <a:pt x="446303" y="938136"/>
                  </a:lnTo>
                  <a:lnTo>
                    <a:pt x="446646" y="938199"/>
                  </a:lnTo>
                  <a:lnTo>
                    <a:pt x="467055" y="938187"/>
                  </a:lnTo>
                  <a:lnTo>
                    <a:pt x="468312" y="937666"/>
                  </a:lnTo>
                  <a:lnTo>
                    <a:pt x="468782" y="936815"/>
                  </a:lnTo>
                  <a:lnTo>
                    <a:pt x="468820" y="936663"/>
                  </a:lnTo>
                  <a:lnTo>
                    <a:pt x="468833" y="936472"/>
                  </a:lnTo>
                  <a:lnTo>
                    <a:pt x="468833" y="936307"/>
                  </a:lnTo>
                  <a:close/>
                </a:path>
                <a:path w="937895" h="1057910">
                  <a:moveTo>
                    <a:pt x="468833" y="919581"/>
                  </a:moveTo>
                  <a:lnTo>
                    <a:pt x="468490" y="918603"/>
                  </a:lnTo>
                  <a:lnTo>
                    <a:pt x="468376" y="918464"/>
                  </a:lnTo>
                  <a:lnTo>
                    <a:pt x="468261" y="918324"/>
                  </a:lnTo>
                  <a:lnTo>
                    <a:pt x="468122" y="918222"/>
                  </a:lnTo>
                  <a:lnTo>
                    <a:pt x="467664" y="917968"/>
                  </a:lnTo>
                  <a:lnTo>
                    <a:pt x="467398" y="917905"/>
                  </a:lnTo>
                  <a:lnTo>
                    <a:pt x="467144" y="917867"/>
                  </a:lnTo>
                  <a:lnTo>
                    <a:pt x="446735" y="917841"/>
                  </a:lnTo>
                  <a:lnTo>
                    <a:pt x="446392" y="917892"/>
                  </a:lnTo>
                  <a:lnTo>
                    <a:pt x="446125" y="917968"/>
                  </a:lnTo>
                  <a:lnTo>
                    <a:pt x="445973" y="918032"/>
                  </a:lnTo>
                  <a:lnTo>
                    <a:pt x="445820" y="918121"/>
                  </a:lnTo>
                  <a:lnTo>
                    <a:pt x="445528" y="918324"/>
                  </a:lnTo>
                  <a:lnTo>
                    <a:pt x="445414" y="918451"/>
                  </a:lnTo>
                  <a:lnTo>
                    <a:pt x="445236" y="918667"/>
                  </a:lnTo>
                  <a:lnTo>
                    <a:pt x="445109" y="918883"/>
                  </a:lnTo>
                  <a:lnTo>
                    <a:pt x="445046" y="919060"/>
                  </a:lnTo>
                  <a:lnTo>
                    <a:pt x="445008" y="919238"/>
                  </a:lnTo>
                  <a:lnTo>
                    <a:pt x="444944" y="919581"/>
                  </a:lnTo>
                  <a:lnTo>
                    <a:pt x="444944" y="919746"/>
                  </a:lnTo>
                  <a:lnTo>
                    <a:pt x="444982" y="920000"/>
                  </a:lnTo>
                  <a:lnTo>
                    <a:pt x="445046" y="920254"/>
                  </a:lnTo>
                  <a:lnTo>
                    <a:pt x="445109" y="920419"/>
                  </a:lnTo>
                  <a:lnTo>
                    <a:pt x="445211" y="920584"/>
                  </a:lnTo>
                  <a:lnTo>
                    <a:pt x="445477" y="920927"/>
                  </a:lnTo>
                  <a:lnTo>
                    <a:pt x="446303" y="921385"/>
                  </a:lnTo>
                  <a:lnTo>
                    <a:pt x="446468" y="921435"/>
                  </a:lnTo>
                  <a:lnTo>
                    <a:pt x="446646" y="921448"/>
                  </a:lnTo>
                  <a:lnTo>
                    <a:pt x="467055" y="921435"/>
                  </a:lnTo>
                  <a:lnTo>
                    <a:pt x="468045" y="921143"/>
                  </a:lnTo>
                  <a:lnTo>
                    <a:pt x="468782" y="920089"/>
                  </a:lnTo>
                  <a:lnTo>
                    <a:pt x="468820" y="919924"/>
                  </a:lnTo>
                  <a:lnTo>
                    <a:pt x="468833" y="919746"/>
                  </a:lnTo>
                  <a:lnTo>
                    <a:pt x="468833" y="919581"/>
                  </a:lnTo>
                  <a:close/>
                </a:path>
                <a:path w="937895" h="1057910">
                  <a:moveTo>
                    <a:pt x="551129" y="936307"/>
                  </a:moveTo>
                  <a:lnTo>
                    <a:pt x="550875" y="935469"/>
                  </a:lnTo>
                  <a:lnTo>
                    <a:pt x="549694" y="934643"/>
                  </a:lnTo>
                  <a:lnTo>
                    <a:pt x="549440" y="934605"/>
                  </a:lnTo>
                  <a:lnTo>
                    <a:pt x="529031" y="934605"/>
                  </a:lnTo>
                  <a:lnTo>
                    <a:pt x="528764" y="934618"/>
                  </a:lnTo>
                  <a:lnTo>
                    <a:pt x="528586" y="934656"/>
                  </a:lnTo>
                  <a:lnTo>
                    <a:pt x="528421" y="934720"/>
                  </a:lnTo>
                  <a:lnTo>
                    <a:pt x="528269" y="934783"/>
                  </a:lnTo>
                  <a:lnTo>
                    <a:pt x="528116" y="934872"/>
                  </a:lnTo>
                  <a:lnTo>
                    <a:pt x="527964" y="934961"/>
                  </a:lnTo>
                  <a:lnTo>
                    <a:pt x="527304" y="935977"/>
                  </a:lnTo>
                  <a:lnTo>
                    <a:pt x="527240" y="936320"/>
                  </a:lnTo>
                  <a:lnTo>
                    <a:pt x="527240" y="936485"/>
                  </a:lnTo>
                  <a:lnTo>
                    <a:pt x="527494" y="937323"/>
                  </a:lnTo>
                  <a:lnTo>
                    <a:pt x="527596" y="937463"/>
                  </a:lnTo>
                  <a:lnTo>
                    <a:pt x="527710" y="937602"/>
                  </a:lnTo>
                  <a:lnTo>
                    <a:pt x="527824" y="937742"/>
                  </a:lnTo>
                  <a:lnTo>
                    <a:pt x="527964" y="937844"/>
                  </a:lnTo>
                  <a:lnTo>
                    <a:pt x="528421" y="938098"/>
                  </a:lnTo>
                  <a:lnTo>
                    <a:pt x="528688" y="938161"/>
                  </a:lnTo>
                  <a:lnTo>
                    <a:pt x="528929" y="938199"/>
                  </a:lnTo>
                  <a:lnTo>
                    <a:pt x="549351" y="938187"/>
                  </a:lnTo>
                  <a:lnTo>
                    <a:pt x="550608" y="937666"/>
                  </a:lnTo>
                  <a:lnTo>
                    <a:pt x="550849" y="937387"/>
                  </a:lnTo>
                  <a:lnTo>
                    <a:pt x="550964" y="937171"/>
                  </a:lnTo>
                  <a:lnTo>
                    <a:pt x="551040" y="936993"/>
                  </a:lnTo>
                  <a:lnTo>
                    <a:pt x="551078" y="936815"/>
                  </a:lnTo>
                  <a:lnTo>
                    <a:pt x="551116" y="936663"/>
                  </a:lnTo>
                  <a:lnTo>
                    <a:pt x="551129" y="936472"/>
                  </a:lnTo>
                  <a:lnTo>
                    <a:pt x="551129" y="936307"/>
                  </a:lnTo>
                  <a:close/>
                </a:path>
                <a:path w="937895" h="1057910">
                  <a:moveTo>
                    <a:pt x="551129" y="919581"/>
                  </a:moveTo>
                  <a:lnTo>
                    <a:pt x="550875" y="918730"/>
                  </a:lnTo>
                  <a:lnTo>
                    <a:pt x="550786" y="918603"/>
                  </a:lnTo>
                  <a:lnTo>
                    <a:pt x="550672" y="918464"/>
                  </a:lnTo>
                  <a:lnTo>
                    <a:pt x="550557" y="918324"/>
                  </a:lnTo>
                  <a:lnTo>
                    <a:pt x="550418" y="918222"/>
                  </a:lnTo>
                  <a:lnTo>
                    <a:pt x="549960" y="917968"/>
                  </a:lnTo>
                  <a:lnTo>
                    <a:pt x="549783" y="917930"/>
                  </a:lnTo>
                  <a:lnTo>
                    <a:pt x="549440" y="917867"/>
                  </a:lnTo>
                  <a:lnTo>
                    <a:pt x="529031" y="917841"/>
                  </a:lnTo>
                  <a:lnTo>
                    <a:pt x="528688" y="917892"/>
                  </a:lnTo>
                  <a:lnTo>
                    <a:pt x="528421" y="917968"/>
                  </a:lnTo>
                  <a:lnTo>
                    <a:pt x="528269" y="918032"/>
                  </a:lnTo>
                  <a:lnTo>
                    <a:pt x="528116" y="918121"/>
                  </a:lnTo>
                  <a:lnTo>
                    <a:pt x="527824" y="918324"/>
                  </a:lnTo>
                  <a:lnTo>
                    <a:pt x="527710" y="918451"/>
                  </a:lnTo>
                  <a:lnTo>
                    <a:pt x="527304" y="919238"/>
                  </a:lnTo>
                  <a:lnTo>
                    <a:pt x="527240" y="919581"/>
                  </a:lnTo>
                  <a:lnTo>
                    <a:pt x="527240" y="919746"/>
                  </a:lnTo>
                  <a:lnTo>
                    <a:pt x="527773" y="920927"/>
                  </a:lnTo>
                  <a:lnTo>
                    <a:pt x="527964" y="921105"/>
                  </a:lnTo>
                  <a:lnTo>
                    <a:pt x="528421" y="921346"/>
                  </a:lnTo>
                  <a:lnTo>
                    <a:pt x="528586" y="921385"/>
                  </a:lnTo>
                  <a:lnTo>
                    <a:pt x="528764" y="921435"/>
                  </a:lnTo>
                  <a:lnTo>
                    <a:pt x="528929" y="921448"/>
                  </a:lnTo>
                  <a:lnTo>
                    <a:pt x="549351" y="921435"/>
                  </a:lnTo>
                  <a:lnTo>
                    <a:pt x="550341" y="921143"/>
                  </a:lnTo>
                  <a:lnTo>
                    <a:pt x="550557" y="920991"/>
                  </a:lnTo>
                  <a:lnTo>
                    <a:pt x="550849" y="920648"/>
                  </a:lnTo>
                  <a:lnTo>
                    <a:pt x="550964" y="920432"/>
                  </a:lnTo>
                  <a:lnTo>
                    <a:pt x="551040" y="920254"/>
                  </a:lnTo>
                  <a:lnTo>
                    <a:pt x="551078" y="920089"/>
                  </a:lnTo>
                  <a:lnTo>
                    <a:pt x="551116" y="919924"/>
                  </a:lnTo>
                  <a:lnTo>
                    <a:pt x="551129" y="919746"/>
                  </a:lnTo>
                  <a:lnTo>
                    <a:pt x="551129" y="919581"/>
                  </a:lnTo>
                  <a:close/>
                </a:path>
                <a:path w="937895" h="1057910">
                  <a:moveTo>
                    <a:pt x="586397" y="1714"/>
                  </a:moveTo>
                  <a:lnTo>
                    <a:pt x="586384" y="1536"/>
                  </a:lnTo>
                  <a:lnTo>
                    <a:pt x="586346" y="1358"/>
                  </a:lnTo>
                  <a:lnTo>
                    <a:pt x="586295" y="1193"/>
                  </a:lnTo>
                  <a:lnTo>
                    <a:pt x="586244" y="1028"/>
                  </a:lnTo>
                  <a:lnTo>
                    <a:pt x="586143" y="876"/>
                  </a:lnTo>
                  <a:lnTo>
                    <a:pt x="586054" y="736"/>
                  </a:lnTo>
                  <a:lnTo>
                    <a:pt x="584962" y="50"/>
                  </a:lnTo>
                  <a:lnTo>
                    <a:pt x="584695" y="12"/>
                  </a:lnTo>
                  <a:lnTo>
                    <a:pt x="564311" y="0"/>
                  </a:lnTo>
                  <a:lnTo>
                    <a:pt x="564311" y="3581"/>
                  </a:lnTo>
                  <a:lnTo>
                    <a:pt x="584619" y="3581"/>
                  </a:lnTo>
                  <a:lnTo>
                    <a:pt x="584873" y="3581"/>
                  </a:lnTo>
                  <a:lnTo>
                    <a:pt x="585050" y="3543"/>
                  </a:lnTo>
                  <a:lnTo>
                    <a:pt x="585228" y="3492"/>
                  </a:lnTo>
                  <a:lnTo>
                    <a:pt x="585368" y="3429"/>
                  </a:lnTo>
                  <a:lnTo>
                    <a:pt x="585533" y="3340"/>
                  </a:lnTo>
                  <a:lnTo>
                    <a:pt x="585685" y="3251"/>
                  </a:lnTo>
                  <a:lnTo>
                    <a:pt x="585812" y="3124"/>
                  </a:lnTo>
                  <a:lnTo>
                    <a:pt x="586117" y="2794"/>
                  </a:lnTo>
                  <a:lnTo>
                    <a:pt x="586244" y="2565"/>
                  </a:lnTo>
                  <a:lnTo>
                    <a:pt x="586295" y="2400"/>
                  </a:lnTo>
                  <a:lnTo>
                    <a:pt x="586346" y="2222"/>
                  </a:lnTo>
                  <a:lnTo>
                    <a:pt x="586384" y="2057"/>
                  </a:lnTo>
                  <a:lnTo>
                    <a:pt x="586397" y="1879"/>
                  </a:lnTo>
                  <a:lnTo>
                    <a:pt x="586397" y="1714"/>
                  </a:lnTo>
                  <a:close/>
                </a:path>
                <a:path w="937895" h="1057910">
                  <a:moveTo>
                    <a:pt x="587806" y="117563"/>
                  </a:moveTo>
                  <a:lnTo>
                    <a:pt x="587540" y="117576"/>
                  </a:lnTo>
                  <a:lnTo>
                    <a:pt x="587197" y="117678"/>
                  </a:lnTo>
                  <a:lnTo>
                    <a:pt x="587032" y="117729"/>
                  </a:lnTo>
                  <a:lnTo>
                    <a:pt x="586879" y="117830"/>
                  </a:lnTo>
                  <a:lnTo>
                    <a:pt x="586740" y="117919"/>
                  </a:lnTo>
                  <a:lnTo>
                    <a:pt x="586587" y="118033"/>
                  </a:lnTo>
                  <a:lnTo>
                    <a:pt x="586359" y="118287"/>
                  </a:lnTo>
                  <a:lnTo>
                    <a:pt x="586270" y="118440"/>
                  </a:lnTo>
                  <a:lnTo>
                    <a:pt x="586181" y="118592"/>
                  </a:lnTo>
                  <a:lnTo>
                    <a:pt x="586117" y="118757"/>
                  </a:lnTo>
                  <a:lnTo>
                    <a:pt x="586079" y="118935"/>
                  </a:lnTo>
                  <a:lnTo>
                    <a:pt x="586028" y="119100"/>
                  </a:lnTo>
                  <a:lnTo>
                    <a:pt x="586016" y="119278"/>
                  </a:lnTo>
                  <a:lnTo>
                    <a:pt x="586016" y="119443"/>
                  </a:lnTo>
                  <a:lnTo>
                    <a:pt x="586270" y="120281"/>
                  </a:lnTo>
                  <a:lnTo>
                    <a:pt x="586473" y="120561"/>
                  </a:lnTo>
                  <a:lnTo>
                    <a:pt x="586587" y="120688"/>
                  </a:lnTo>
                  <a:lnTo>
                    <a:pt x="587451" y="121107"/>
                  </a:lnTo>
                  <a:lnTo>
                    <a:pt x="587705" y="121158"/>
                  </a:lnTo>
                  <a:lnTo>
                    <a:pt x="587806" y="117563"/>
                  </a:lnTo>
                  <a:close/>
                </a:path>
                <a:path w="937895" h="1057910">
                  <a:moveTo>
                    <a:pt x="587806" y="100838"/>
                  </a:moveTo>
                  <a:lnTo>
                    <a:pt x="587540" y="100850"/>
                  </a:lnTo>
                  <a:lnTo>
                    <a:pt x="587362" y="100888"/>
                  </a:lnTo>
                  <a:lnTo>
                    <a:pt x="587197" y="100939"/>
                  </a:lnTo>
                  <a:lnTo>
                    <a:pt x="587032" y="100990"/>
                  </a:lnTo>
                  <a:lnTo>
                    <a:pt x="586879" y="101092"/>
                  </a:lnTo>
                  <a:lnTo>
                    <a:pt x="586740" y="101180"/>
                  </a:lnTo>
                  <a:lnTo>
                    <a:pt x="586587" y="101295"/>
                  </a:lnTo>
                  <a:lnTo>
                    <a:pt x="586359" y="101549"/>
                  </a:lnTo>
                  <a:lnTo>
                    <a:pt x="586181" y="101854"/>
                  </a:lnTo>
                  <a:lnTo>
                    <a:pt x="586079" y="102196"/>
                  </a:lnTo>
                  <a:lnTo>
                    <a:pt x="586028" y="102362"/>
                  </a:lnTo>
                  <a:lnTo>
                    <a:pt x="586016" y="102539"/>
                  </a:lnTo>
                  <a:lnTo>
                    <a:pt x="586016" y="102717"/>
                  </a:lnTo>
                  <a:lnTo>
                    <a:pt x="586028" y="102895"/>
                  </a:lnTo>
                  <a:lnTo>
                    <a:pt x="586079" y="103060"/>
                  </a:lnTo>
                  <a:lnTo>
                    <a:pt x="586117" y="103238"/>
                  </a:lnTo>
                  <a:lnTo>
                    <a:pt x="586181" y="103390"/>
                  </a:lnTo>
                  <a:lnTo>
                    <a:pt x="586270" y="103543"/>
                  </a:lnTo>
                  <a:lnTo>
                    <a:pt x="586879" y="104152"/>
                  </a:lnTo>
                  <a:lnTo>
                    <a:pt x="587032" y="104241"/>
                  </a:lnTo>
                  <a:lnTo>
                    <a:pt x="587197" y="104317"/>
                  </a:lnTo>
                  <a:lnTo>
                    <a:pt x="587362" y="104368"/>
                  </a:lnTo>
                  <a:lnTo>
                    <a:pt x="587540" y="104406"/>
                  </a:lnTo>
                  <a:lnTo>
                    <a:pt x="587705" y="104419"/>
                  </a:lnTo>
                  <a:lnTo>
                    <a:pt x="587806" y="100838"/>
                  </a:lnTo>
                  <a:close/>
                </a:path>
                <a:path w="937895" h="1057910">
                  <a:moveTo>
                    <a:pt x="587806" y="82296"/>
                  </a:moveTo>
                  <a:lnTo>
                    <a:pt x="587540" y="82308"/>
                  </a:lnTo>
                  <a:lnTo>
                    <a:pt x="587362" y="82346"/>
                  </a:lnTo>
                  <a:lnTo>
                    <a:pt x="587197" y="82410"/>
                  </a:lnTo>
                  <a:lnTo>
                    <a:pt x="587032" y="82473"/>
                  </a:lnTo>
                  <a:lnTo>
                    <a:pt x="586879" y="82562"/>
                  </a:lnTo>
                  <a:lnTo>
                    <a:pt x="586740" y="82651"/>
                  </a:lnTo>
                  <a:lnTo>
                    <a:pt x="586587" y="82765"/>
                  </a:lnTo>
                  <a:lnTo>
                    <a:pt x="586308" y="83096"/>
                  </a:lnTo>
                  <a:lnTo>
                    <a:pt x="586181" y="83324"/>
                  </a:lnTo>
                  <a:lnTo>
                    <a:pt x="586117" y="83489"/>
                  </a:lnTo>
                  <a:lnTo>
                    <a:pt x="586079" y="83667"/>
                  </a:lnTo>
                  <a:lnTo>
                    <a:pt x="586028" y="83845"/>
                  </a:lnTo>
                  <a:lnTo>
                    <a:pt x="586016" y="84010"/>
                  </a:lnTo>
                  <a:lnTo>
                    <a:pt x="586016" y="84188"/>
                  </a:lnTo>
                  <a:lnTo>
                    <a:pt x="586028" y="84366"/>
                  </a:lnTo>
                  <a:lnTo>
                    <a:pt x="586117" y="84696"/>
                  </a:lnTo>
                  <a:lnTo>
                    <a:pt x="586181" y="84861"/>
                  </a:lnTo>
                  <a:lnTo>
                    <a:pt x="586270" y="85013"/>
                  </a:lnTo>
                  <a:lnTo>
                    <a:pt x="586473" y="85293"/>
                  </a:lnTo>
                  <a:lnTo>
                    <a:pt x="586587" y="85432"/>
                  </a:lnTo>
                  <a:lnTo>
                    <a:pt x="586816" y="85585"/>
                  </a:lnTo>
                  <a:lnTo>
                    <a:pt x="587197" y="85788"/>
                  </a:lnTo>
                  <a:lnTo>
                    <a:pt x="587362" y="85826"/>
                  </a:lnTo>
                  <a:lnTo>
                    <a:pt x="587540" y="85877"/>
                  </a:lnTo>
                  <a:lnTo>
                    <a:pt x="587705" y="85890"/>
                  </a:lnTo>
                  <a:lnTo>
                    <a:pt x="587806" y="82296"/>
                  </a:lnTo>
                  <a:close/>
                </a:path>
                <a:path w="937895" h="1057910">
                  <a:moveTo>
                    <a:pt x="587806" y="65544"/>
                  </a:moveTo>
                  <a:lnTo>
                    <a:pt x="587540" y="65570"/>
                  </a:lnTo>
                  <a:lnTo>
                    <a:pt x="587362" y="65608"/>
                  </a:lnTo>
                  <a:lnTo>
                    <a:pt x="587197" y="65659"/>
                  </a:lnTo>
                  <a:lnTo>
                    <a:pt x="587032" y="65722"/>
                  </a:lnTo>
                  <a:lnTo>
                    <a:pt x="586879" y="65811"/>
                  </a:lnTo>
                  <a:lnTo>
                    <a:pt x="586740" y="65900"/>
                  </a:lnTo>
                  <a:lnTo>
                    <a:pt x="586587" y="66014"/>
                  </a:lnTo>
                  <a:lnTo>
                    <a:pt x="586473" y="66141"/>
                  </a:lnTo>
                  <a:lnTo>
                    <a:pt x="586079" y="66916"/>
                  </a:lnTo>
                  <a:lnTo>
                    <a:pt x="586028" y="67094"/>
                  </a:lnTo>
                  <a:lnTo>
                    <a:pt x="586016" y="67259"/>
                  </a:lnTo>
                  <a:lnTo>
                    <a:pt x="586016" y="67437"/>
                  </a:lnTo>
                  <a:lnTo>
                    <a:pt x="586028" y="67614"/>
                  </a:lnTo>
                  <a:lnTo>
                    <a:pt x="586079" y="67779"/>
                  </a:lnTo>
                  <a:lnTo>
                    <a:pt x="586117" y="67957"/>
                  </a:lnTo>
                  <a:lnTo>
                    <a:pt x="586181" y="68110"/>
                  </a:lnTo>
                  <a:lnTo>
                    <a:pt x="586308" y="68351"/>
                  </a:lnTo>
                  <a:lnTo>
                    <a:pt x="586587" y="68681"/>
                  </a:lnTo>
                  <a:lnTo>
                    <a:pt x="586740" y="68795"/>
                  </a:lnTo>
                  <a:lnTo>
                    <a:pt x="586879" y="68884"/>
                  </a:lnTo>
                  <a:lnTo>
                    <a:pt x="587197" y="69037"/>
                  </a:lnTo>
                  <a:lnTo>
                    <a:pt x="587362" y="69088"/>
                  </a:lnTo>
                  <a:lnTo>
                    <a:pt x="587540" y="69126"/>
                  </a:lnTo>
                  <a:lnTo>
                    <a:pt x="587705" y="69138"/>
                  </a:lnTo>
                  <a:lnTo>
                    <a:pt x="587806" y="65544"/>
                  </a:lnTo>
                  <a:close/>
                </a:path>
                <a:path w="937895" h="1057910">
                  <a:moveTo>
                    <a:pt x="609904" y="119265"/>
                  </a:moveTo>
                  <a:lnTo>
                    <a:pt x="609892" y="119087"/>
                  </a:lnTo>
                  <a:lnTo>
                    <a:pt x="609854" y="118922"/>
                  </a:lnTo>
                  <a:lnTo>
                    <a:pt x="609777" y="118681"/>
                  </a:lnTo>
                  <a:lnTo>
                    <a:pt x="609650" y="118440"/>
                  </a:lnTo>
                  <a:lnTo>
                    <a:pt x="609447" y="118160"/>
                  </a:lnTo>
                  <a:lnTo>
                    <a:pt x="609333" y="118021"/>
                  </a:lnTo>
                  <a:lnTo>
                    <a:pt x="609180" y="117919"/>
                  </a:lnTo>
                  <a:lnTo>
                    <a:pt x="609041" y="117830"/>
                  </a:lnTo>
                  <a:lnTo>
                    <a:pt x="608888" y="117741"/>
                  </a:lnTo>
                  <a:lnTo>
                    <a:pt x="608723" y="117665"/>
                  </a:lnTo>
                  <a:lnTo>
                    <a:pt x="608558" y="117627"/>
                  </a:lnTo>
                  <a:lnTo>
                    <a:pt x="608380" y="117576"/>
                  </a:lnTo>
                  <a:lnTo>
                    <a:pt x="608203" y="117563"/>
                  </a:lnTo>
                  <a:lnTo>
                    <a:pt x="587819" y="117576"/>
                  </a:lnTo>
                  <a:lnTo>
                    <a:pt x="587819" y="121158"/>
                  </a:lnTo>
                  <a:lnTo>
                    <a:pt x="608126" y="121158"/>
                  </a:lnTo>
                  <a:lnTo>
                    <a:pt x="608380" y="121145"/>
                  </a:lnTo>
                  <a:lnTo>
                    <a:pt x="608558" y="121094"/>
                  </a:lnTo>
                  <a:lnTo>
                    <a:pt x="608723" y="121043"/>
                  </a:lnTo>
                  <a:lnTo>
                    <a:pt x="608888" y="120980"/>
                  </a:lnTo>
                  <a:lnTo>
                    <a:pt x="609180" y="120802"/>
                  </a:lnTo>
                  <a:lnTo>
                    <a:pt x="609333" y="120688"/>
                  </a:lnTo>
                  <a:lnTo>
                    <a:pt x="609447" y="120561"/>
                  </a:lnTo>
                  <a:lnTo>
                    <a:pt x="609904" y="119443"/>
                  </a:lnTo>
                  <a:lnTo>
                    <a:pt x="609904" y="119265"/>
                  </a:lnTo>
                  <a:close/>
                </a:path>
                <a:path w="937895" h="1057910">
                  <a:moveTo>
                    <a:pt x="609904" y="102527"/>
                  </a:moveTo>
                  <a:lnTo>
                    <a:pt x="609892" y="102336"/>
                  </a:lnTo>
                  <a:lnTo>
                    <a:pt x="609854" y="102171"/>
                  </a:lnTo>
                  <a:lnTo>
                    <a:pt x="609777" y="101930"/>
                  </a:lnTo>
                  <a:lnTo>
                    <a:pt x="609650" y="101688"/>
                  </a:lnTo>
                  <a:lnTo>
                    <a:pt x="609447" y="101409"/>
                  </a:lnTo>
                  <a:lnTo>
                    <a:pt x="609333" y="101282"/>
                  </a:lnTo>
                  <a:lnTo>
                    <a:pt x="609117" y="101117"/>
                  </a:lnTo>
                  <a:lnTo>
                    <a:pt x="608888" y="100990"/>
                  </a:lnTo>
                  <a:lnTo>
                    <a:pt x="608723" y="100914"/>
                  </a:lnTo>
                  <a:lnTo>
                    <a:pt x="608558" y="100876"/>
                  </a:lnTo>
                  <a:lnTo>
                    <a:pt x="608380" y="100838"/>
                  </a:lnTo>
                  <a:lnTo>
                    <a:pt x="608203" y="100825"/>
                  </a:lnTo>
                  <a:lnTo>
                    <a:pt x="587819" y="100812"/>
                  </a:lnTo>
                  <a:lnTo>
                    <a:pt x="587819" y="104406"/>
                  </a:lnTo>
                  <a:lnTo>
                    <a:pt x="608126" y="104406"/>
                  </a:lnTo>
                  <a:lnTo>
                    <a:pt x="608380" y="104394"/>
                  </a:lnTo>
                  <a:lnTo>
                    <a:pt x="608558" y="104355"/>
                  </a:lnTo>
                  <a:lnTo>
                    <a:pt x="608723" y="104292"/>
                  </a:lnTo>
                  <a:lnTo>
                    <a:pt x="608888" y="104241"/>
                  </a:lnTo>
                  <a:lnTo>
                    <a:pt x="609041" y="104140"/>
                  </a:lnTo>
                  <a:lnTo>
                    <a:pt x="609866" y="102958"/>
                  </a:lnTo>
                  <a:lnTo>
                    <a:pt x="609904" y="102692"/>
                  </a:lnTo>
                  <a:lnTo>
                    <a:pt x="609904" y="102527"/>
                  </a:lnTo>
                  <a:close/>
                </a:path>
                <a:path w="937895" h="1057910">
                  <a:moveTo>
                    <a:pt x="609904" y="83997"/>
                  </a:moveTo>
                  <a:lnTo>
                    <a:pt x="609892" y="83820"/>
                  </a:lnTo>
                  <a:lnTo>
                    <a:pt x="609854" y="83654"/>
                  </a:lnTo>
                  <a:lnTo>
                    <a:pt x="609384" y="82816"/>
                  </a:lnTo>
                  <a:lnTo>
                    <a:pt x="609180" y="82651"/>
                  </a:lnTo>
                  <a:lnTo>
                    <a:pt x="609041" y="82550"/>
                  </a:lnTo>
                  <a:lnTo>
                    <a:pt x="608723" y="82397"/>
                  </a:lnTo>
                  <a:lnTo>
                    <a:pt x="608469" y="82321"/>
                  </a:lnTo>
                  <a:lnTo>
                    <a:pt x="608203" y="82296"/>
                  </a:lnTo>
                  <a:lnTo>
                    <a:pt x="587819" y="82296"/>
                  </a:lnTo>
                  <a:lnTo>
                    <a:pt x="587819" y="85877"/>
                  </a:lnTo>
                  <a:lnTo>
                    <a:pt x="608126" y="85877"/>
                  </a:lnTo>
                  <a:lnTo>
                    <a:pt x="608380" y="85864"/>
                  </a:lnTo>
                  <a:lnTo>
                    <a:pt x="608558" y="85826"/>
                  </a:lnTo>
                  <a:lnTo>
                    <a:pt x="608723" y="85763"/>
                  </a:lnTo>
                  <a:lnTo>
                    <a:pt x="608888" y="85712"/>
                  </a:lnTo>
                  <a:lnTo>
                    <a:pt x="609041" y="85623"/>
                  </a:lnTo>
                  <a:lnTo>
                    <a:pt x="609180" y="85521"/>
                  </a:lnTo>
                  <a:lnTo>
                    <a:pt x="609333" y="85420"/>
                  </a:lnTo>
                  <a:lnTo>
                    <a:pt x="609447" y="85293"/>
                  </a:lnTo>
                  <a:lnTo>
                    <a:pt x="609561" y="85153"/>
                  </a:lnTo>
                  <a:lnTo>
                    <a:pt x="609904" y="84175"/>
                  </a:lnTo>
                  <a:lnTo>
                    <a:pt x="609904" y="83997"/>
                  </a:lnTo>
                  <a:close/>
                </a:path>
                <a:path w="937895" h="1057910">
                  <a:moveTo>
                    <a:pt x="609904" y="67259"/>
                  </a:moveTo>
                  <a:lnTo>
                    <a:pt x="609892" y="67081"/>
                  </a:lnTo>
                  <a:lnTo>
                    <a:pt x="609854" y="66916"/>
                  </a:lnTo>
                  <a:lnTo>
                    <a:pt x="609384" y="66090"/>
                  </a:lnTo>
                  <a:lnTo>
                    <a:pt x="609180" y="65913"/>
                  </a:lnTo>
                  <a:lnTo>
                    <a:pt x="609041" y="65811"/>
                  </a:lnTo>
                  <a:lnTo>
                    <a:pt x="608723" y="65659"/>
                  </a:lnTo>
                  <a:lnTo>
                    <a:pt x="608558" y="65620"/>
                  </a:lnTo>
                  <a:lnTo>
                    <a:pt x="608380" y="65570"/>
                  </a:lnTo>
                  <a:lnTo>
                    <a:pt x="608203" y="65557"/>
                  </a:lnTo>
                  <a:lnTo>
                    <a:pt x="587819" y="65557"/>
                  </a:lnTo>
                  <a:lnTo>
                    <a:pt x="587819" y="69138"/>
                  </a:lnTo>
                  <a:lnTo>
                    <a:pt x="608126" y="69138"/>
                  </a:lnTo>
                  <a:lnTo>
                    <a:pt x="608558" y="69100"/>
                  </a:lnTo>
                  <a:lnTo>
                    <a:pt x="609650" y="68275"/>
                  </a:lnTo>
                  <a:lnTo>
                    <a:pt x="609739" y="68122"/>
                  </a:lnTo>
                  <a:lnTo>
                    <a:pt x="609854" y="67779"/>
                  </a:lnTo>
                  <a:lnTo>
                    <a:pt x="609892" y="67602"/>
                  </a:lnTo>
                  <a:lnTo>
                    <a:pt x="609904" y="67437"/>
                  </a:lnTo>
                  <a:lnTo>
                    <a:pt x="609904" y="67259"/>
                  </a:lnTo>
                  <a:close/>
                </a:path>
                <a:path w="937895" h="1057910">
                  <a:moveTo>
                    <a:pt x="720699" y="773607"/>
                  </a:moveTo>
                  <a:lnTo>
                    <a:pt x="717118" y="773607"/>
                  </a:lnTo>
                  <a:lnTo>
                    <a:pt x="717130" y="773874"/>
                  </a:lnTo>
                  <a:lnTo>
                    <a:pt x="717169" y="774052"/>
                  </a:lnTo>
                  <a:lnTo>
                    <a:pt x="717232" y="774217"/>
                  </a:lnTo>
                  <a:lnTo>
                    <a:pt x="717283" y="774369"/>
                  </a:lnTo>
                  <a:lnTo>
                    <a:pt x="718489" y="775335"/>
                  </a:lnTo>
                  <a:lnTo>
                    <a:pt x="718832" y="775398"/>
                  </a:lnTo>
                  <a:lnTo>
                    <a:pt x="718997" y="775398"/>
                  </a:lnTo>
                  <a:lnTo>
                    <a:pt x="719836" y="775144"/>
                  </a:lnTo>
                  <a:lnTo>
                    <a:pt x="719975" y="775042"/>
                  </a:lnTo>
                  <a:lnTo>
                    <a:pt x="720102" y="774941"/>
                  </a:lnTo>
                  <a:lnTo>
                    <a:pt x="720661" y="773950"/>
                  </a:lnTo>
                  <a:lnTo>
                    <a:pt x="720699" y="773696"/>
                  </a:lnTo>
                  <a:close/>
                </a:path>
                <a:path w="937895" h="1057910">
                  <a:moveTo>
                    <a:pt x="720712" y="753275"/>
                  </a:moveTo>
                  <a:lnTo>
                    <a:pt x="720686" y="753033"/>
                  </a:lnTo>
                  <a:lnTo>
                    <a:pt x="720648" y="752856"/>
                  </a:lnTo>
                  <a:lnTo>
                    <a:pt x="720598" y="752678"/>
                  </a:lnTo>
                  <a:lnTo>
                    <a:pt x="720534" y="752525"/>
                  </a:lnTo>
                  <a:lnTo>
                    <a:pt x="720445" y="752373"/>
                  </a:lnTo>
                  <a:lnTo>
                    <a:pt x="719899" y="751801"/>
                  </a:lnTo>
                  <a:lnTo>
                    <a:pt x="718985" y="751509"/>
                  </a:lnTo>
                  <a:lnTo>
                    <a:pt x="718820" y="751509"/>
                  </a:lnTo>
                  <a:lnTo>
                    <a:pt x="718642" y="751522"/>
                  </a:lnTo>
                  <a:lnTo>
                    <a:pt x="718464" y="751560"/>
                  </a:lnTo>
                  <a:lnTo>
                    <a:pt x="717715" y="751967"/>
                  </a:lnTo>
                  <a:lnTo>
                    <a:pt x="717575" y="752081"/>
                  </a:lnTo>
                  <a:lnTo>
                    <a:pt x="717461" y="752221"/>
                  </a:lnTo>
                  <a:lnTo>
                    <a:pt x="717372" y="752373"/>
                  </a:lnTo>
                  <a:lnTo>
                    <a:pt x="717283" y="752525"/>
                  </a:lnTo>
                  <a:lnTo>
                    <a:pt x="717169" y="752856"/>
                  </a:lnTo>
                  <a:lnTo>
                    <a:pt x="717130" y="753033"/>
                  </a:lnTo>
                  <a:lnTo>
                    <a:pt x="717118" y="753198"/>
                  </a:lnTo>
                  <a:lnTo>
                    <a:pt x="717130" y="773595"/>
                  </a:lnTo>
                  <a:lnTo>
                    <a:pt x="720712" y="773595"/>
                  </a:lnTo>
                  <a:lnTo>
                    <a:pt x="720712" y="753275"/>
                  </a:lnTo>
                  <a:close/>
                </a:path>
                <a:path w="937895" h="1057910">
                  <a:moveTo>
                    <a:pt x="737438" y="773607"/>
                  </a:moveTo>
                  <a:lnTo>
                    <a:pt x="733856" y="773607"/>
                  </a:lnTo>
                  <a:lnTo>
                    <a:pt x="733869" y="773874"/>
                  </a:lnTo>
                  <a:lnTo>
                    <a:pt x="733907" y="774052"/>
                  </a:lnTo>
                  <a:lnTo>
                    <a:pt x="733958" y="774217"/>
                  </a:lnTo>
                  <a:lnTo>
                    <a:pt x="734021" y="774369"/>
                  </a:lnTo>
                  <a:lnTo>
                    <a:pt x="734110" y="774534"/>
                  </a:lnTo>
                  <a:lnTo>
                    <a:pt x="734212" y="774674"/>
                  </a:lnTo>
                  <a:lnTo>
                    <a:pt x="735215" y="775335"/>
                  </a:lnTo>
                  <a:lnTo>
                    <a:pt x="735571" y="775398"/>
                  </a:lnTo>
                  <a:lnTo>
                    <a:pt x="735736" y="775398"/>
                  </a:lnTo>
                  <a:lnTo>
                    <a:pt x="736714" y="775042"/>
                  </a:lnTo>
                  <a:lnTo>
                    <a:pt x="736841" y="774941"/>
                  </a:lnTo>
                  <a:lnTo>
                    <a:pt x="736981" y="774814"/>
                  </a:lnTo>
                  <a:lnTo>
                    <a:pt x="737095" y="774674"/>
                  </a:lnTo>
                  <a:lnTo>
                    <a:pt x="737184" y="774534"/>
                  </a:lnTo>
                  <a:lnTo>
                    <a:pt x="737349" y="774217"/>
                  </a:lnTo>
                  <a:lnTo>
                    <a:pt x="737387" y="774052"/>
                  </a:lnTo>
                  <a:lnTo>
                    <a:pt x="737425" y="773874"/>
                  </a:lnTo>
                  <a:lnTo>
                    <a:pt x="737438" y="773696"/>
                  </a:lnTo>
                  <a:close/>
                </a:path>
                <a:path w="937895" h="1057910">
                  <a:moveTo>
                    <a:pt x="737450" y="753198"/>
                  </a:moveTo>
                  <a:lnTo>
                    <a:pt x="737438" y="753033"/>
                  </a:lnTo>
                  <a:lnTo>
                    <a:pt x="737400" y="752856"/>
                  </a:lnTo>
                  <a:lnTo>
                    <a:pt x="737349" y="752678"/>
                  </a:lnTo>
                  <a:lnTo>
                    <a:pt x="737285" y="752525"/>
                  </a:lnTo>
                  <a:lnTo>
                    <a:pt x="737184" y="752373"/>
                  </a:lnTo>
                  <a:lnTo>
                    <a:pt x="737095" y="752221"/>
                  </a:lnTo>
                  <a:lnTo>
                    <a:pt x="736981" y="752081"/>
                  </a:lnTo>
                  <a:lnTo>
                    <a:pt x="736727" y="751852"/>
                  </a:lnTo>
                  <a:lnTo>
                    <a:pt x="736587" y="751751"/>
                  </a:lnTo>
                  <a:lnTo>
                    <a:pt x="736346" y="751624"/>
                  </a:lnTo>
                  <a:lnTo>
                    <a:pt x="735914" y="751522"/>
                  </a:lnTo>
                  <a:lnTo>
                    <a:pt x="735736" y="751509"/>
                  </a:lnTo>
                  <a:lnTo>
                    <a:pt x="735571" y="751509"/>
                  </a:lnTo>
                  <a:lnTo>
                    <a:pt x="735393" y="751522"/>
                  </a:lnTo>
                  <a:lnTo>
                    <a:pt x="735203" y="751560"/>
                  </a:lnTo>
                  <a:lnTo>
                    <a:pt x="734466" y="751967"/>
                  </a:lnTo>
                  <a:lnTo>
                    <a:pt x="734326" y="752081"/>
                  </a:lnTo>
                  <a:lnTo>
                    <a:pt x="734212" y="752221"/>
                  </a:lnTo>
                  <a:lnTo>
                    <a:pt x="734123" y="752373"/>
                  </a:lnTo>
                  <a:lnTo>
                    <a:pt x="734034" y="752525"/>
                  </a:lnTo>
                  <a:lnTo>
                    <a:pt x="733958" y="752678"/>
                  </a:lnTo>
                  <a:lnTo>
                    <a:pt x="733920" y="752856"/>
                  </a:lnTo>
                  <a:lnTo>
                    <a:pt x="733882" y="753033"/>
                  </a:lnTo>
                  <a:lnTo>
                    <a:pt x="733869" y="753198"/>
                  </a:lnTo>
                  <a:lnTo>
                    <a:pt x="733869" y="773595"/>
                  </a:lnTo>
                  <a:lnTo>
                    <a:pt x="737450" y="773595"/>
                  </a:lnTo>
                  <a:lnTo>
                    <a:pt x="737450" y="753287"/>
                  </a:lnTo>
                  <a:close/>
                </a:path>
                <a:path w="937895" h="1057910">
                  <a:moveTo>
                    <a:pt x="920546" y="118198"/>
                  </a:moveTo>
                  <a:lnTo>
                    <a:pt x="920496" y="118021"/>
                  </a:lnTo>
                  <a:lnTo>
                    <a:pt x="920419" y="117779"/>
                  </a:lnTo>
                  <a:lnTo>
                    <a:pt x="920292" y="117538"/>
                  </a:lnTo>
                  <a:lnTo>
                    <a:pt x="920089" y="117259"/>
                  </a:lnTo>
                  <a:lnTo>
                    <a:pt x="919187" y="116738"/>
                  </a:lnTo>
                  <a:lnTo>
                    <a:pt x="918845" y="116674"/>
                  </a:lnTo>
                  <a:lnTo>
                    <a:pt x="918667" y="116674"/>
                  </a:lnTo>
                  <a:lnTo>
                    <a:pt x="917702" y="117017"/>
                  </a:lnTo>
                  <a:lnTo>
                    <a:pt x="917486" y="117195"/>
                  </a:lnTo>
                  <a:lnTo>
                    <a:pt x="917003" y="118110"/>
                  </a:lnTo>
                  <a:lnTo>
                    <a:pt x="916965" y="118376"/>
                  </a:lnTo>
                  <a:lnTo>
                    <a:pt x="920546" y="118465"/>
                  </a:lnTo>
                  <a:lnTo>
                    <a:pt x="920546" y="118198"/>
                  </a:lnTo>
                  <a:close/>
                </a:path>
                <a:path w="937895" h="1057910">
                  <a:moveTo>
                    <a:pt x="920572" y="118478"/>
                  </a:moveTo>
                  <a:lnTo>
                    <a:pt x="916978" y="118478"/>
                  </a:lnTo>
                  <a:lnTo>
                    <a:pt x="916978" y="138785"/>
                  </a:lnTo>
                  <a:lnTo>
                    <a:pt x="916978" y="139039"/>
                  </a:lnTo>
                  <a:lnTo>
                    <a:pt x="917016" y="139217"/>
                  </a:lnTo>
                  <a:lnTo>
                    <a:pt x="917079" y="139395"/>
                  </a:lnTo>
                  <a:lnTo>
                    <a:pt x="917143" y="139547"/>
                  </a:lnTo>
                  <a:lnTo>
                    <a:pt x="917232" y="139712"/>
                  </a:lnTo>
                  <a:lnTo>
                    <a:pt x="917321" y="139839"/>
                  </a:lnTo>
                  <a:lnTo>
                    <a:pt x="917435" y="139979"/>
                  </a:lnTo>
                  <a:lnTo>
                    <a:pt x="917702" y="140233"/>
                  </a:lnTo>
                  <a:lnTo>
                    <a:pt x="917829" y="140309"/>
                  </a:lnTo>
                  <a:lnTo>
                    <a:pt x="917994" y="140398"/>
                  </a:lnTo>
                  <a:lnTo>
                    <a:pt x="918413" y="140538"/>
                  </a:lnTo>
                  <a:lnTo>
                    <a:pt x="918679" y="140576"/>
                  </a:lnTo>
                  <a:lnTo>
                    <a:pt x="918857" y="140576"/>
                  </a:lnTo>
                  <a:lnTo>
                    <a:pt x="920203" y="139839"/>
                  </a:lnTo>
                  <a:lnTo>
                    <a:pt x="920381" y="139547"/>
                  </a:lnTo>
                  <a:lnTo>
                    <a:pt x="920457" y="139395"/>
                  </a:lnTo>
                  <a:lnTo>
                    <a:pt x="920496" y="139217"/>
                  </a:lnTo>
                  <a:lnTo>
                    <a:pt x="920546" y="139039"/>
                  </a:lnTo>
                  <a:lnTo>
                    <a:pt x="920546" y="138785"/>
                  </a:lnTo>
                  <a:lnTo>
                    <a:pt x="920572" y="118478"/>
                  </a:lnTo>
                  <a:close/>
                </a:path>
                <a:path w="937895" h="1057910">
                  <a:moveTo>
                    <a:pt x="937298" y="118478"/>
                  </a:moveTo>
                  <a:lnTo>
                    <a:pt x="933716" y="118478"/>
                  </a:lnTo>
                  <a:lnTo>
                    <a:pt x="933716" y="138785"/>
                  </a:lnTo>
                  <a:lnTo>
                    <a:pt x="933716" y="139039"/>
                  </a:lnTo>
                  <a:lnTo>
                    <a:pt x="933754" y="139217"/>
                  </a:lnTo>
                  <a:lnTo>
                    <a:pt x="933805" y="139395"/>
                  </a:lnTo>
                  <a:lnTo>
                    <a:pt x="933869" y="139547"/>
                  </a:lnTo>
                  <a:lnTo>
                    <a:pt x="933970" y="139712"/>
                  </a:lnTo>
                  <a:lnTo>
                    <a:pt x="934059" y="139839"/>
                  </a:lnTo>
                  <a:lnTo>
                    <a:pt x="934173" y="139979"/>
                  </a:lnTo>
                  <a:lnTo>
                    <a:pt x="934427" y="140233"/>
                  </a:lnTo>
                  <a:lnTo>
                    <a:pt x="934567" y="140309"/>
                  </a:lnTo>
                  <a:lnTo>
                    <a:pt x="934808" y="140436"/>
                  </a:lnTo>
                  <a:lnTo>
                    <a:pt x="935075" y="140512"/>
                  </a:lnTo>
                  <a:lnTo>
                    <a:pt x="935418" y="140576"/>
                  </a:lnTo>
                  <a:lnTo>
                    <a:pt x="935583" y="140576"/>
                  </a:lnTo>
                  <a:lnTo>
                    <a:pt x="937247" y="139128"/>
                  </a:lnTo>
                  <a:lnTo>
                    <a:pt x="937285" y="138874"/>
                  </a:lnTo>
                  <a:lnTo>
                    <a:pt x="937298" y="118478"/>
                  </a:lnTo>
                  <a:close/>
                </a:path>
                <a:path w="937895" h="1057910">
                  <a:moveTo>
                    <a:pt x="937298" y="118376"/>
                  </a:moveTo>
                  <a:lnTo>
                    <a:pt x="937285" y="118198"/>
                  </a:lnTo>
                  <a:lnTo>
                    <a:pt x="937247" y="118021"/>
                  </a:lnTo>
                  <a:lnTo>
                    <a:pt x="937196" y="117856"/>
                  </a:lnTo>
                  <a:lnTo>
                    <a:pt x="937133" y="117690"/>
                  </a:lnTo>
                  <a:lnTo>
                    <a:pt x="937044" y="117538"/>
                  </a:lnTo>
                  <a:lnTo>
                    <a:pt x="936942" y="117398"/>
                  </a:lnTo>
                  <a:lnTo>
                    <a:pt x="936777" y="117195"/>
                  </a:lnTo>
                  <a:lnTo>
                    <a:pt x="936574" y="117017"/>
                  </a:lnTo>
                  <a:lnTo>
                    <a:pt x="936434" y="116928"/>
                  </a:lnTo>
                  <a:lnTo>
                    <a:pt x="936282" y="116840"/>
                  </a:lnTo>
                  <a:lnTo>
                    <a:pt x="936104" y="116776"/>
                  </a:lnTo>
                  <a:lnTo>
                    <a:pt x="935926" y="116738"/>
                  </a:lnTo>
                  <a:lnTo>
                    <a:pt x="935583" y="116674"/>
                  </a:lnTo>
                  <a:lnTo>
                    <a:pt x="935418" y="116674"/>
                  </a:lnTo>
                  <a:lnTo>
                    <a:pt x="933754" y="118110"/>
                  </a:lnTo>
                  <a:lnTo>
                    <a:pt x="933716" y="118376"/>
                  </a:lnTo>
                  <a:lnTo>
                    <a:pt x="937298" y="11846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6027687" y="2258695"/>
              <a:ext cx="766445" cy="1039494"/>
            </a:xfrm>
            <a:custGeom>
              <a:avLst/>
              <a:gdLst/>
              <a:ahLst/>
              <a:cxnLst/>
              <a:rect l="l" t="t" r="r" b="b"/>
              <a:pathLst>
                <a:path w="766445" h="1039495">
                  <a:moveTo>
                    <a:pt x="2984" y="878852"/>
                  </a:moveTo>
                  <a:lnTo>
                    <a:pt x="2959" y="878700"/>
                  </a:lnTo>
                  <a:lnTo>
                    <a:pt x="2946" y="878573"/>
                  </a:lnTo>
                  <a:lnTo>
                    <a:pt x="2908" y="878433"/>
                  </a:lnTo>
                  <a:lnTo>
                    <a:pt x="2844" y="878293"/>
                  </a:lnTo>
                  <a:lnTo>
                    <a:pt x="2768" y="878166"/>
                  </a:lnTo>
                  <a:lnTo>
                    <a:pt x="2705" y="878039"/>
                  </a:lnTo>
                  <a:lnTo>
                    <a:pt x="2489" y="877811"/>
                  </a:lnTo>
                  <a:lnTo>
                    <a:pt x="2324" y="877697"/>
                  </a:lnTo>
                  <a:lnTo>
                    <a:pt x="2133" y="877582"/>
                  </a:lnTo>
                  <a:lnTo>
                    <a:pt x="1993" y="877519"/>
                  </a:lnTo>
                  <a:lnTo>
                    <a:pt x="1854" y="877481"/>
                  </a:lnTo>
                  <a:lnTo>
                    <a:pt x="1714" y="877443"/>
                  </a:lnTo>
                  <a:lnTo>
                    <a:pt x="1562" y="877430"/>
                  </a:lnTo>
                  <a:lnTo>
                    <a:pt x="1422" y="877430"/>
                  </a:lnTo>
                  <a:lnTo>
                    <a:pt x="1270" y="877443"/>
                  </a:lnTo>
                  <a:lnTo>
                    <a:pt x="1130" y="877481"/>
                  </a:lnTo>
                  <a:lnTo>
                    <a:pt x="977" y="877519"/>
                  </a:lnTo>
                  <a:lnTo>
                    <a:pt x="850" y="877582"/>
                  </a:lnTo>
                  <a:lnTo>
                    <a:pt x="723" y="877646"/>
                  </a:lnTo>
                  <a:lnTo>
                    <a:pt x="495" y="877811"/>
                  </a:lnTo>
                  <a:lnTo>
                    <a:pt x="279" y="878039"/>
                  </a:lnTo>
                  <a:lnTo>
                    <a:pt x="139" y="878293"/>
                  </a:lnTo>
                  <a:lnTo>
                    <a:pt x="38" y="878573"/>
                  </a:lnTo>
                  <a:lnTo>
                    <a:pt x="12" y="878700"/>
                  </a:lnTo>
                  <a:lnTo>
                    <a:pt x="0" y="878852"/>
                  </a:lnTo>
                  <a:lnTo>
                    <a:pt x="0" y="1010602"/>
                  </a:lnTo>
                  <a:lnTo>
                    <a:pt x="25" y="1010831"/>
                  </a:lnTo>
                  <a:lnTo>
                    <a:pt x="38" y="1010958"/>
                  </a:lnTo>
                  <a:lnTo>
                    <a:pt x="76" y="1011097"/>
                  </a:lnTo>
                  <a:lnTo>
                    <a:pt x="139" y="1011237"/>
                  </a:lnTo>
                  <a:lnTo>
                    <a:pt x="215" y="1011364"/>
                  </a:lnTo>
                  <a:lnTo>
                    <a:pt x="279" y="1011491"/>
                  </a:lnTo>
                  <a:lnTo>
                    <a:pt x="495" y="1011720"/>
                  </a:lnTo>
                  <a:lnTo>
                    <a:pt x="660" y="1011834"/>
                  </a:lnTo>
                  <a:lnTo>
                    <a:pt x="850" y="1011948"/>
                  </a:lnTo>
                  <a:lnTo>
                    <a:pt x="977" y="1012012"/>
                  </a:lnTo>
                  <a:lnTo>
                    <a:pt x="1117" y="1012050"/>
                  </a:lnTo>
                  <a:lnTo>
                    <a:pt x="1270" y="1012088"/>
                  </a:lnTo>
                  <a:lnTo>
                    <a:pt x="1422" y="1012101"/>
                  </a:lnTo>
                  <a:lnTo>
                    <a:pt x="1562" y="1012101"/>
                  </a:lnTo>
                  <a:lnTo>
                    <a:pt x="1714" y="1012088"/>
                  </a:lnTo>
                  <a:lnTo>
                    <a:pt x="1854" y="1012050"/>
                  </a:lnTo>
                  <a:lnTo>
                    <a:pt x="2006" y="1012012"/>
                  </a:lnTo>
                  <a:lnTo>
                    <a:pt x="2133" y="1011948"/>
                  </a:lnTo>
                  <a:lnTo>
                    <a:pt x="2260" y="1011885"/>
                  </a:lnTo>
                  <a:lnTo>
                    <a:pt x="2489" y="1011720"/>
                  </a:lnTo>
                  <a:lnTo>
                    <a:pt x="2705" y="1011491"/>
                  </a:lnTo>
                  <a:lnTo>
                    <a:pt x="2844" y="1011237"/>
                  </a:lnTo>
                  <a:lnTo>
                    <a:pt x="2946" y="1010958"/>
                  </a:lnTo>
                  <a:lnTo>
                    <a:pt x="2971" y="1010831"/>
                  </a:lnTo>
                  <a:lnTo>
                    <a:pt x="2984" y="1010678"/>
                  </a:lnTo>
                  <a:lnTo>
                    <a:pt x="2984" y="878928"/>
                  </a:lnTo>
                  <a:close/>
                </a:path>
                <a:path w="766445" h="1039495">
                  <a:moveTo>
                    <a:pt x="20777" y="790346"/>
                  </a:moveTo>
                  <a:lnTo>
                    <a:pt x="17183" y="790346"/>
                  </a:lnTo>
                  <a:lnTo>
                    <a:pt x="17208" y="790613"/>
                  </a:lnTo>
                  <a:lnTo>
                    <a:pt x="17246" y="790790"/>
                  </a:lnTo>
                  <a:lnTo>
                    <a:pt x="17310" y="790956"/>
                  </a:lnTo>
                  <a:lnTo>
                    <a:pt x="17360" y="791108"/>
                  </a:lnTo>
                  <a:lnTo>
                    <a:pt x="17449" y="791273"/>
                  </a:lnTo>
                  <a:lnTo>
                    <a:pt x="17653" y="791552"/>
                  </a:lnTo>
                  <a:lnTo>
                    <a:pt x="17780" y="791679"/>
                  </a:lnTo>
                  <a:lnTo>
                    <a:pt x="17919" y="791781"/>
                  </a:lnTo>
                  <a:lnTo>
                    <a:pt x="18211" y="791972"/>
                  </a:lnTo>
                  <a:lnTo>
                    <a:pt x="18554" y="792073"/>
                  </a:lnTo>
                  <a:lnTo>
                    <a:pt x="18897" y="792137"/>
                  </a:lnTo>
                  <a:lnTo>
                    <a:pt x="19075" y="792137"/>
                  </a:lnTo>
                  <a:lnTo>
                    <a:pt x="19913" y="791883"/>
                  </a:lnTo>
                  <a:lnTo>
                    <a:pt x="20040" y="791781"/>
                  </a:lnTo>
                  <a:lnTo>
                    <a:pt x="20193" y="791679"/>
                  </a:lnTo>
                  <a:lnTo>
                    <a:pt x="20320" y="791552"/>
                  </a:lnTo>
                  <a:lnTo>
                    <a:pt x="20434" y="791413"/>
                  </a:lnTo>
                  <a:lnTo>
                    <a:pt x="20523" y="791273"/>
                  </a:lnTo>
                  <a:lnTo>
                    <a:pt x="20675" y="790956"/>
                  </a:lnTo>
                  <a:lnTo>
                    <a:pt x="20726" y="790790"/>
                  </a:lnTo>
                  <a:lnTo>
                    <a:pt x="20764" y="790613"/>
                  </a:lnTo>
                  <a:lnTo>
                    <a:pt x="20777" y="790435"/>
                  </a:lnTo>
                  <a:close/>
                </a:path>
                <a:path w="766445" h="1039495">
                  <a:moveTo>
                    <a:pt x="20789" y="769937"/>
                  </a:moveTo>
                  <a:lnTo>
                    <a:pt x="20777" y="769772"/>
                  </a:lnTo>
                  <a:lnTo>
                    <a:pt x="20739" y="769594"/>
                  </a:lnTo>
                  <a:lnTo>
                    <a:pt x="20675" y="769416"/>
                  </a:lnTo>
                  <a:lnTo>
                    <a:pt x="20612" y="769264"/>
                  </a:lnTo>
                  <a:lnTo>
                    <a:pt x="20523" y="769112"/>
                  </a:lnTo>
                  <a:lnTo>
                    <a:pt x="20434" y="768959"/>
                  </a:lnTo>
                  <a:lnTo>
                    <a:pt x="19075" y="768248"/>
                  </a:lnTo>
                  <a:lnTo>
                    <a:pt x="18897" y="768248"/>
                  </a:lnTo>
                  <a:lnTo>
                    <a:pt x="18719" y="768261"/>
                  </a:lnTo>
                  <a:lnTo>
                    <a:pt x="18554" y="768299"/>
                  </a:lnTo>
                  <a:lnTo>
                    <a:pt x="17729" y="768769"/>
                  </a:lnTo>
                  <a:lnTo>
                    <a:pt x="17500" y="769035"/>
                  </a:lnTo>
                  <a:lnTo>
                    <a:pt x="17373" y="769264"/>
                  </a:lnTo>
                  <a:lnTo>
                    <a:pt x="17297" y="769416"/>
                  </a:lnTo>
                  <a:lnTo>
                    <a:pt x="17259" y="769594"/>
                  </a:lnTo>
                  <a:lnTo>
                    <a:pt x="17208" y="769772"/>
                  </a:lnTo>
                  <a:lnTo>
                    <a:pt x="17195" y="769937"/>
                  </a:lnTo>
                  <a:lnTo>
                    <a:pt x="17195" y="790333"/>
                  </a:lnTo>
                  <a:lnTo>
                    <a:pt x="20777" y="790333"/>
                  </a:lnTo>
                  <a:lnTo>
                    <a:pt x="20777" y="770026"/>
                  </a:lnTo>
                  <a:close/>
                </a:path>
                <a:path w="766445" h="1039495">
                  <a:moveTo>
                    <a:pt x="22440" y="914908"/>
                  </a:moveTo>
                  <a:lnTo>
                    <a:pt x="22402" y="914641"/>
                  </a:lnTo>
                  <a:lnTo>
                    <a:pt x="22364" y="914463"/>
                  </a:lnTo>
                  <a:lnTo>
                    <a:pt x="22288" y="914222"/>
                  </a:lnTo>
                  <a:lnTo>
                    <a:pt x="22161" y="913980"/>
                  </a:lnTo>
                  <a:lnTo>
                    <a:pt x="22072" y="913841"/>
                  </a:lnTo>
                  <a:lnTo>
                    <a:pt x="21945" y="913701"/>
                  </a:lnTo>
                  <a:lnTo>
                    <a:pt x="21818" y="913587"/>
                  </a:lnTo>
                  <a:lnTo>
                    <a:pt x="21056" y="913180"/>
                  </a:lnTo>
                  <a:lnTo>
                    <a:pt x="20713" y="913117"/>
                  </a:lnTo>
                  <a:lnTo>
                    <a:pt x="20535" y="913117"/>
                  </a:lnTo>
                  <a:lnTo>
                    <a:pt x="20281" y="913155"/>
                  </a:lnTo>
                  <a:lnTo>
                    <a:pt x="20015" y="913218"/>
                  </a:lnTo>
                  <a:lnTo>
                    <a:pt x="19862" y="913282"/>
                  </a:lnTo>
                  <a:lnTo>
                    <a:pt x="19710" y="913371"/>
                  </a:lnTo>
                  <a:lnTo>
                    <a:pt x="19558" y="913460"/>
                  </a:lnTo>
                  <a:lnTo>
                    <a:pt x="19431" y="913587"/>
                  </a:lnTo>
                  <a:lnTo>
                    <a:pt x="19291" y="913701"/>
                  </a:lnTo>
                  <a:lnTo>
                    <a:pt x="19177" y="913841"/>
                  </a:lnTo>
                  <a:lnTo>
                    <a:pt x="19100" y="913980"/>
                  </a:lnTo>
                  <a:lnTo>
                    <a:pt x="18999" y="914146"/>
                  </a:lnTo>
                  <a:lnTo>
                    <a:pt x="18935" y="914298"/>
                  </a:lnTo>
                  <a:lnTo>
                    <a:pt x="18884" y="914463"/>
                  </a:lnTo>
                  <a:lnTo>
                    <a:pt x="18846" y="914641"/>
                  </a:lnTo>
                  <a:lnTo>
                    <a:pt x="18834" y="914819"/>
                  </a:lnTo>
                  <a:lnTo>
                    <a:pt x="18846" y="974623"/>
                  </a:lnTo>
                  <a:lnTo>
                    <a:pt x="18859" y="974890"/>
                  </a:lnTo>
                  <a:lnTo>
                    <a:pt x="18897" y="975067"/>
                  </a:lnTo>
                  <a:lnTo>
                    <a:pt x="18961" y="975233"/>
                  </a:lnTo>
                  <a:lnTo>
                    <a:pt x="19011" y="975385"/>
                  </a:lnTo>
                  <a:lnTo>
                    <a:pt x="19113" y="975550"/>
                  </a:lnTo>
                  <a:lnTo>
                    <a:pt x="19189" y="975690"/>
                  </a:lnTo>
                  <a:lnTo>
                    <a:pt x="19316" y="975829"/>
                  </a:lnTo>
                  <a:lnTo>
                    <a:pt x="20218" y="976350"/>
                  </a:lnTo>
                  <a:lnTo>
                    <a:pt x="20561" y="976414"/>
                  </a:lnTo>
                  <a:lnTo>
                    <a:pt x="20726" y="976414"/>
                  </a:lnTo>
                  <a:lnTo>
                    <a:pt x="22390" y="974966"/>
                  </a:lnTo>
                  <a:lnTo>
                    <a:pt x="22428" y="974712"/>
                  </a:lnTo>
                  <a:lnTo>
                    <a:pt x="22440" y="914908"/>
                  </a:lnTo>
                  <a:close/>
                </a:path>
                <a:path w="766445" h="1039495">
                  <a:moveTo>
                    <a:pt x="37528" y="790346"/>
                  </a:moveTo>
                  <a:lnTo>
                    <a:pt x="33934" y="790346"/>
                  </a:lnTo>
                  <a:lnTo>
                    <a:pt x="33959" y="790613"/>
                  </a:lnTo>
                  <a:lnTo>
                    <a:pt x="33997" y="790790"/>
                  </a:lnTo>
                  <a:lnTo>
                    <a:pt x="34061" y="790956"/>
                  </a:lnTo>
                  <a:lnTo>
                    <a:pt x="34112" y="791108"/>
                  </a:lnTo>
                  <a:lnTo>
                    <a:pt x="34201" y="791273"/>
                  </a:lnTo>
                  <a:lnTo>
                    <a:pt x="34404" y="791552"/>
                  </a:lnTo>
                  <a:lnTo>
                    <a:pt x="34531" y="791679"/>
                  </a:lnTo>
                  <a:lnTo>
                    <a:pt x="34671" y="791781"/>
                  </a:lnTo>
                  <a:lnTo>
                    <a:pt x="34810" y="791883"/>
                  </a:lnTo>
                  <a:lnTo>
                    <a:pt x="34963" y="791972"/>
                  </a:lnTo>
                  <a:lnTo>
                    <a:pt x="35128" y="792035"/>
                  </a:lnTo>
                  <a:lnTo>
                    <a:pt x="35306" y="792073"/>
                  </a:lnTo>
                  <a:lnTo>
                    <a:pt x="35648" y="792137"/>
                  </a:lnTo>
                  <a:lnTo>
                    <a:pt x="35826" y="792137"/>
                  </a:lnTo>
                  <a:lnTo>
                    <a:pt x="36791" y="791781"/>
                  </a:lnTo>
                  <a:lnTo>
                    <a:pt x="36944" y="791679"/>
                  </a:lnTo>
                  <a:lnTo>
                    <a:pt x="37071" y="791552"/>
                  </a:lnTo>
                  <a:lnTo>
                    <a:pt x="37223" y="791337"/>
                  </a:lnTo>
                  <a:lnTo>
                    <a:pt x="37426" y="790956"/>
                  </a:lnTo>
                  <a:lnTo>
                    <a:pt x="37465" y="790790"/>
                  </a:lnTo>
                  <a:lnTo>
                    <a:pt x="37515" y="790613"/>
                  </a:lnTo>
                  <a:lnTo>
                    <a:pt x="37528" y="790435"/>
                  </a:lnTo>
                  <a:close/>
                </a:path>
                <a:path w="766445" h="1039495">
                  <a:moveTo>
                    <a:pt x="37528" y="769937"/>
                  </a:moveTo>
                  <a:lnTo>
                    <a:pt x="37503" y="769772"/>
                  </a:lnTo>
                  <a:lnTo>
                    <a:pt x="37465" y="769594"/>
                  </a:lnTo>
                  <a:lnTo>
                    <a:pt x="37414" y="769416"/>
                  </a:lnTo>
                  <a:lnTo>
                    <a:pt x="37350" y="769264"/>
                  </a:lnTo>
                  <a:lnTo>
                    <a:pt x="37261" y="769112"/>
                  </a:lnTo>
                  <a:lnTo>
                    <a:pt x="37172" y="768959"/>
                  </a:lnTo>
                  <a:lnTo>
                    <a:pt x="37058" y="768819"/>
                  </a:lnTo>
                  <a:lnTo>
                    <a:pt x="36931" y="768705"/>
                  </a:lnTo>
                  <a:lnTo>
                    <a:pt x="36791" y="768591"/>
                  </a:lnTo>
                  <a:lnTo>
                    <a:pt x="36652" y="768489"/>
                  </a:lnTo>
                  <a:lnTo>
                    <a:pt x="35814" y="768248"/>
                  </a:lnTo>
                  <a:lnTo>
                    <a:pt x="35636" y="768248"/>
                  </a:lnTo>
                  <a:lnTo>
                    <a:pt x="35458" y="768261"/>
                  </a:lnTo>
                  <a:lnTo>
                    <a:pt x="35293" y="768299"/>
                  </a:lnTo>
                  <a:lnTo>
                    <a:pt x="34671" y="768591"/>
                  </a:lnTo>
                  <a:lnTo>
                    <a:pt x="34391" y="768819"/>
                  </a:lnTo>
                  <a:lnTo>
                    <a:pt x="33972" y="769683"/>
                  </a:lnTo>
                  <a:lnTo>
                    <a:pt x="33934" y="769937"/>
                  </a:lnTo>
                  <a:lnTo>
                    <a:pt x="33934" y="790333"/>
                  </a:lnTo>
                  <a:lnTo>
                    <a:pt x="37515" y="790333"/>
                  </a:lnTo>
                  <a:lnTo>
                    <a:pt x="37515" y="770026"/>
                  </a:lnTo>
                  <a:close/>
                </a:path>
                <a:path w="766445" h="1039495">
                  <a:moveTo>
                    <a:pt x="44513" y="1016152"/>
                  </a:moveTo>
                  <a:lnTo>
                    <a:pt x="44157" y="1016203"/>
                  </a:lnTo>
                  <a:lnTo>
                    <a:pt x="43942" y="1016266"/>
                  </a:lnTo>
                  <a:lnTo>
                    <a:pt x="43751" y="1016368"/>
                  </a:lnTo>
                  <a:lnTo>
                    <a:pt x="43624" y="1016444"/>
                  </a:lnTo>
                  <a:lnTo>
                    <a:pt x="43459" y="1016584"/>
                  </a:lnTo>
                  <a:lnTo>
                    <a:pt x="43319" y="1016749"/>
                  </a:lnTo>
                  <a:lnTo>
                    <a:pt x="43167" y="1017003"/>
                  </a:lnTo>
                  <a:lnTo>
                    <a:pt x="43103" y="1017143"/>
                  </a:lnTo>
                  <a:lnTo>
                    <a:pt x="43065" y="1017282"/>
                  </a:lnTo>
                  <a:lnTo>
                    <a:pt x="43027" y="1017422"/>
                  </a:lnTo>
                  <a:lnTo>
                    <a:pt x="43027" y="1017866"/>
                  </a:lnTo>
                  <a:lnTo>
                    <a:pt x="43065" y="1018006"/>
                  </a:lnTo>
                  <a:lnTo>
                    <a:pt x="43103" y="1018159"/>
                  </a:lnTo>
                  <a:lnTo>
                    <a:pt x="43167" y="1018286"/>
                  </a:lnTo>
                  <a:lnTo>
                    <a:pt x="43281" y="1018476"/>
                  </a:lnTo>
                  <a:lnTo>
                    <a:pt x="43408" y="1018654"/>
                  </a:lnTo>
                  <a:lnTo>
                    <a:pt x="43624" y="1018857"/>
                  </a:lnTo>
                  <a:lnTo>
                    <a:pt x="43878" y="1018997"/>
                  </a:lnTo>
                  <a:lnTo>
                    <a:pt x="44157" y="1019098"/>
                  </a:lnTo>
                  <a:lnTo>
                    <a:pt x="44297" y="1019124"/>
                  </a:lnTo>
                  <a:lnTo>
                    <a:pt x="44450" y="1019136"/>
                  </a:lnTo>
                  <a:lnTo>
                    <a:pt x="44513" y="1016152"/>
                  </a:lnTo>
                  <a:close/>
                </a:path>
                <a:path w="766445" h="1039495">
                  <a:moveTo>
                    <a:pt x="44513" y="999705"/>
                  </a:moveTo>
                  <a:lnTo>
                    <a:pt x="44259" y="999718"/>
                  </a:lnTo>
                  <a:lnTo>
                    <a:pt x="44081" y="999756"/>
                  </a:lnTo>
                  <a:lnTo>
                    <a:pt x="43751" y="999871"/>
                  </a:lnTo>
                  <a:lnTo>
                    <a:pt x="43586" y="999972"/>
                  </a:lnTo>
                  <a:lnTo>
                    <a:pt x="43459" y="1000061"/>
                  </a:lnTo>
                  <a:lnTo>
                    <a:pt x="43319" y="1000175"/>
                  </a:lnTo>
                  <a:lnTo>
                    <a:pt x="43180" y="1000290"/>
                  </a:lnTo>
                  <a:lnTo>
                    <a:pt x="43065" y="1000429"/>
                  </a:lnTo>
                  <a:lnTo>
                    <a:pt x="42989" y="1000569"/>
                  </a:lnTo>
                  <a:lnTo>
                    <a:pt x="42900" y="1000721"/>
                  </a:lnTo>
                  <a:lnTo>
                    <a:pt x="42824" y="1000899"/>
                  </a:lnTo>
                  <a:lnTo>
                    <a:pt x="42786" y="1001077"/>
                  </a:lnTo>
                  <a:lnTo>
                    <a:pt x="42722" y="1001420"/>
                  </a:lnTo>
                  <a:lnTo>
                    <a:pt x="42722" y="1001585"/>
                  </a:lnTo>
                  <a:lnTo>
                    <a:pt x="44170" y="1003249"/>
                  </a:lnTo>
                  <a:lnTo>
                    <a:pt x="44424" y="1003287"/>
                  </a:lnTo>
                  <a:lnTo>
                    <a:pt x="44513" y="999705"/>
                  </a:lnTo>
                  <a:close/>
                </a:path>
                <a:path w="766445" h="1039495">
                  <a:moveTo>
                    <a:pt x="85128" y="995476"/>
                  </a:moveTo>
                  <a:lnTo>
                    <a:pt x="85077" y="995121"/>
                  </a:lnTo>
                  <a:lnTo>
                    <a:pt x="85039" y="994956"/>
                  </a:lnTo>
                  <a:lnTo>
                    <a:pt x="84975" y="994791"/>
                  </a:lnTo>
                  <a:lnTo>
                    <a:pt x="84785" y="994486"/>
                  </a:lnTo>
                  <a:lnTo>
                    <a:pt x="84683" y="994346"/>
                  </a:lnTo>
                  <a:lnTo>
                    <a:pt x="83629" y="993749"/>
                  </a:lnTo>
                  <a:lnTo>
                    <a:pt x="83464" y="993736"/>
                  </a:lnTo>
                  <a:lnTo>
                    <a:pt x="83185" y="993736"/>
                  </a:lnTo>
                  <a:lnTo>
                    <a:pt x="82931" y="993775"/>
                  </a:lnTo>
                  <a:lnTo>
                    <a:pt x="62204" y="999705"/>
                  </a:lnTo>
                  <a:lnTo>
                    <a:pt x="44526" y="999705"/>
                  </a:lnTo>
                  <a:lnTo>
                    <a:pt x="44526" y="1003287"/>
                  </a:lnTo>
                  <a:lnTo>
                    <a:pt x="62230" y="1003287"/>
                  </a:lnTo>
                  <a:lnTo>
                    <a:pt x="62445" y="1003300"/>
                  </a:lnTo>
                  <a:lnTo>
                    <a:pt x="62585" y="1003300"/>
                  </a:lnTo>
                  <a:lnTo>
                    <a:pt x="62712" y="1003287"/>
                  </a:lnTo>
                  <a:lnTo>
                    <a:pt x="62877" y="1003249"/>
                  </a:lnTo>
                  <a:lnTo>
                    <a:pt x="63055" y="1003198"/>
                  </a:lnTo>
                  <a:lnTo>
                    <a:pt x="83807" y="997254"/>
                  </a:lnTo>
                  <a:lnTo>
                    <a:pt x="84074" y="997153"/>
                  </a:lnTo>
                  <a:lnTo>
                    <a:pt x="84226" y="997089"/>
                  </a:lnTo>
                  <a:lnTo>
                    <a:pt x="84378" y="996988"/>
                  </a:lnTo>
                  <a:lnTo>
                    <a:pt x="84531" y="996886"/>
                  </a:lnTo>
                  <a:lnTo>
                    <a:pt x="84696" y="996683"/>
                  </a:lnTo>
                  <a:lnTo>
                    <a:pt x="84861" y="996480"/>
                  </a:lnTo>
                  <a:lnTo>
                    <a:pt x="84937" y="996327"/>
                  </a:lnTo>
                  <a:lnTo>
                    <a:pt x="85013" y="996162"/>
                  </a:lnTo>
                  <a:lnTo>
                    <a:pt x="85102" y="995819"/>
                  </a:lnTo>
                  <a:lnTo>
                    <a:pt x="85128" y="995641"/>
                  </a:lnTo>
                  <a:lnTo>
                    <a:pt x="85128" y="995476"/>
                  </a:lnTo>
                  <a:close/>
                </a:path>
                <a:path w="766445" h="1039495">
                  <a:moveTo>
                    <a:pt x="104851" y="914895"/>
                  </a:moveTo>
                  <a:lnTo>
                    <a:pt x="104825" y="914755"/>
                  </a:lnTo>
                  <a:lnTo>
                    <a:pt x="104749" y="914603"/>
                  </a:lnTo>
                  <a:lnTo>
                    <a:pt x="104660" y="914476"/>
                  </a:lnTo>
                  <a:lnTo>
                    <a:pt x="104508" y="914374"/>
                  </a:lnTo>
                  <a:lnTo>
                    <a:pt x="104381" y="914336"/>
                  </a:lnTo>
                  <a:lnTo>
                    <a:pt x="104241" y="914298"/>
                  </a:lnTo>
                  <a:lnTo>
                    <a:pt x="103644" y="914298"/>
                  </a:lnTo>
                  <a:lnTo>
                    <a:pt x="103644" y="915504"/>
                  </a:lnTo>
                  <a:lnTo>
                    <a:pt x="103644" y="974013"/>
                  </a:lnTo>
                  <a:lnTo>
                    <a:pt x="45123" y="974013"/>
                  </a:lnTo>
                  <a:lnTo>
                    <a:pt x="45123" y="915504"/>
                  </a:lnTo>
                  <a:lnTo>
                    <a:pt x="103644" y="915504"/>
                  </a:lnTo>
                  <a:lnTo>
                    <a:pt x="103644" y="914298"/>
                  </a:lnTo>
                  <a:lnTo>
                    <a:pt x="44538" y="914298"/>
                  </a:lnTo>
                  <a:lnTo>
                    <a:pt x="44399" y="914311"/>
                  </a:lnTo>
                  <a:lnTo>
                    <a:pt x="44259" y="914361"/>
                  </a:lnTo>
                  <a:lnTo>
                    <a:pt x="44119" y="914463"/>
                  </a:lnTo>
                  <a:lnTo>
                    <a:pt x="44005" y="914590"/>
                  </a:lnTo>
                  <a:lnTo>
                    <a:pt x="43929" y="914755"/>
                  </a:lnTo>
                  <a:lnTo>
                    <a:pt x="43916" y="914882"/>
                  </a:lnTo>
                  <a:lnTo>
                    <a:pt x="43929" y="915060"/>
                  </a:lnTo>
                  <a:lnTo>
                    <a:pt x="43929" y="974483"/>
                  </a:lnTo>
                  <a:lnTo>
                    <a:pt x="43916" y="974610"/>
                  </a:lnTo>
                  <a:lnTo>
                    <a:pt x="43929" y="974788"/>
                  </a:lnTo>
                  <a:lnTo>
                    <a:pt x="44005" y="974953"/>
                  </a:lnTo>
                  <a:lnTo>
                    <a:pt x="44183" y="975131"/>
                  </a:lnTo>
                  <a:lnTo>
                    <a:pt x="44310" y="975194"/>
                  </a:lnTo>
                  <a:lnTo>
                    <a:pt x="44488" y="975233"/>
                  </a:lnTo>
                  <a:lnTo>
                    <a:pt x="44615" y="975220"/>
                  </a:lnTo>
                  <a:lnTo>
                    <a:pt x="104127" y="975220"/>
                  </a:lnTo>
                  <a:lnTo>
                    <a:pt x="104267" y="975233"/>
                  </a:lnTo>
                  <a:lnTo>
                    <a:pt x="104394" y="975207"/>
                  </a:lnTo>
                  <a:lnTo>
                    <a:pt x="104546" y="975144"/>
                  </a:lnTo>
                  <a:lnTo>
                    <a:pt x="104673" y="975055"/>
                  </a:lnTo>
                  <a:lnTo>
                    <a:pt x="104749" y="974928"/>
                  </a:lnTo>
                  <a:lnTo>
                    <a:pt x="104838" y="974775"/>
                  </a:lnTo>
                  <a:lnTo>
                    <a:pt x="104851" y="974648"/>
                  </a:lnTo>
                  <a:lnTo>
                    <a:pt x="104838" y="914996"/>
                  </a:lnTo>
                  <a:close/>
                </a:path>
                <a:path w="766445" h="1039495">
                  <a:moveTo>
                    <a:pt x="105740" y="1017574"/>
                  </a:moveTo>
                  <a:lnTo>
                    <a:pt x="105727" y="1017422"/>
                  </a:lnTo>
                  <a:lnTo>
                    <a:pt x="105702" y="1017295"/>
                  </a:lnTo>
                  <a:lnTo>
                    <a:pt x="105651" y="1017143"/>
                  </a:lnTo>
                  <a:lnTo>
                    <a:pt x="105587" y="1017003"/>
                  </a:lnTo>
                  <a:lnTo>
                    <a:pt x="105473" y="1016825"/>
                  </a:lnTo>
                  <a:lnTo>
                    <a:pt x="105295" y="1016596"/>
                  </a:lnTo>
                  <a:lnTo>
                    <a:pt x="105130" y="1016444"/>
                  </a:lnTo>
                  <a:lnTo>
                    <a:pt x="105003" y="1016368"/>
                  </a:lnTo>
                  <a:lnTo>
                    <a:pt x="104876" y="1016304"/>
                  </a:lnTo>
                  <a:lnTo>
                    <a:pt x="104597" y="1016203"/>
                  </a:lnTo>
                  <a:lnTo>
                    <a:pt x="104317" y="1016152"/>
                  </a:lnTo>
                  <a:lnTo>
                    <a:pt x="44526" y="1016152"/>
                  </a:lnTo>
                  <a:lnTo>
                    <a:pt x="44526" y="1019136"/>
                  </a:lnTo>
                  <a:lnTo>
                    <a:pt x="104241" y="1019136"/>
                  </a:lnTo>
                  <a:lnTo>
                    <a:pt x="104470" y="1019124"/>
                  </a:lnTo>
                  <a:lnTo>
                    <a:pt x="104597" y="1019098"/>
                  </a:lnTo>
                  <a:lnTo>
                    <a:pt x="104736" y="1019060"/>
                  </a:lnTo>
                  <a:lnTo>
                    <a:pt x="104876" y="1018997"/>
                  </a:lnTo>
                  <a:lnTo>
                    <a:pt x="105067" y="1018882"/>
                  </a:lnTo>
                  <a:lnTo>
                    <a:pt x="105244" y="1018755"/>
                  </a:lnTo>
                  <a:lnTo>
                    <a:pt x="105448" y="1018540"/>
                  </a:lnTo>
                  <a:lnTo>
                    <a:pt x="105524" y="1018413"/>
                  </a:lnTo>
                  <a:lnTo>
                    <a:pt x="105587" y="1018286"/>
                  </a:lnTo>
                  <a:lnTo>
                    <a:pt x="105651" y="1018159"/>
                  </a:lnTo>
                  <a:lnTo>
                    <a:pt x="105702" y="1018006"/>
                  </a:lnTo>
                  <a:lnTo>
                    <a:pt x="105727" y="1017866"/>
                  </a:lnTo>
                  <a:lnTo>
                    <a:pt x="105740" y="1017727"/>
                  </a:lnTo>
                  <a:lnTo>
                    <a:pt x="105740" y="1017574"/>
                  </a:lnTo>
                  <a:close/>
                </a:path>
                <a:path w="766445" h="1039495">
                  <a:moveTo>
                    <a:pt x="106032" y="1001420"/>
                  </a:moveTo>
                  <a:lnTo>
                    <a:pt x="106019" y="1001242"/>
                  </a:lnTo>
                  <a:lnTo>
                    <a:pt x="105981" y="1001064"/>
                  </a:lnTo>
                  <a:lnTo>
                    <a:pt x="105918" y="1000899"/>
                  </a:lnTo>
                  <a:lnTo>
                    <a:pt x="105867" y="1000734"/>
                  </a:lnTo>
                  <a:lnTo>
                    <a:pt x="104597" y="999756"/>
                  </a:lnTo>
                  <a:lnTo>
                    <a:pt x="104330" y="999718"/>
                  </a:lnTo>
                  <a:lnTo>
                    <a:pt x="86321" y="999705"/>
                  </a:lnTo>
                  <a:lnTo>
                    <a:pt x="86055" y="999718"/>
                  </a:lnTo>
                  <a:lnTo>
                    <a:pt x="85890" y="999756"/>
                  </a:lnTo>
                  <a:lnTo>
                    <a:pt x="85559" y="999871"/>
                  </a:lnTo>
                  <a:lnTo>
                    <a:pt x="85394" y="999972"/>
                  </a:lnTo>
                  <a:lnTo>
                    <a:pt x="85255" y="1000061"/>
                  </a:lnTo>
                  <a:lnTo>
                    <a:pt x="85128" y="1000175"/>
                  </a:lnTo>
                  <a:lnTo>
                    <a:pt x="84988" y="1000290"/>
                  </a:lnTo>
                  <a:lnTo>
                    <a:pt x="84874" y="1000429"/>
                  </a:lnTo>
                  <a:lnTo>
                    <a:pt x="84785" y="1000569"/>
                  </a:lnTo>
                  <a:lnTo>
                    <a:pt x="84696" y="1000721"/>
                  </a:lnTo>
                  <a:lnTo>
                    <a:pt x="84582" y="1001077"/>
                  </a:lnTo>
                  <a:lnTo>
                    <a:pt x="84531" y="1001420"/>
                  </a:lnTo>
                  <a:lnTo>
                    <a:pt x="84531" y="1001585"/>
                  </a:lnTo>
                  <a:lnTo>
                    <a:pt x="84582" y="1001941"/>
                  </a:lnTo>
                  <a:lnTo>
                    <a:pt x="84658" y="1002182"/>
                  </a:lnTo>
                  <a:lnTo>
                    <a:pt x="84785" y="1002423"/>
                  </a:lnTo>
                  <a:lnTo>
                    <a:pt x="85979" y="1003249"/>
                  </a:lnTo>
                  <a:lnTo>
                    <a:pt x="86233" y="1003287"/>
                  </a:lnTo>
                  <a:lnTo>
                    <a:pt x="104241" y="1003287"/>
                  </a:lnTo>
                  <a:lnTo>
                    <a:pt x="104508" y="1003287"/>
                  </a:lnTo>
                  <a:lnTo>
                    <a:pt x="104686" y="1003249"/>
                  </a:lnTo>
                  <a:lnTo>
                    <a:pt x="104851" y="1003185"/>
                  </a:lnTo>
                  <a:lnTo>
                    <a:pt x="105003" y="1003134"/>
                  </a:lnTo>
                  <a:lnTo>
                    <a:pt x="105308" y="1002944"/>
                  </a:lnTo>
                  <a:lnTo>
                    <a:pt x="105511" y="1002779"/>
                  </a:lnTo>
                  <a:lnTo>
                    <a:pt x="105676" y="1002576"/>
                  </a:lnTo>
                  <a:lnTo>
                    <a:pt x="105867" y="1002284"/>
                  </a:lnTo>
                  <a:lnTo>
                    <a:pt x="105918" y="1002106"/>
                  </a:lnTo>
                  <a:lnTo>
                    <a:pt x="105981" y="1001928"/>
                  </a:lnTo>
                  <a:lnTo>
                    <a:pt x="106019" y="1001763"/>
                  </a:lnTo>
                  <a:lnTo>
                    <a:pt x="106032" y="1001585"/>
                  </a:lnTo>
                  <a:lnTo>
                    <a:pt x="106032" y="1001420"/>
                  </a:lnTo>
                  <a:close/>
                </a:path>
                <a:path w="766445" h="1039495">
                  <a:moveTo>
                    <a:pt x="126949" y="914819"/>
                  </a:moveTo>
                  <a:lnTo>
                    <a:pt x="126923" y="914641"/>
                  </a:lnTo>
                  <a:lnTo>
                    <a:pt x="126885" y="914463"/>
                  </a:lnTo>
                  <a:lnTo>
                    <a:pt x="126822" y="914298"/>
                  </a:lnTo>
                  <a:lnTo>
                    <a:pt x="126771" y="914146"/>
                  </a:lnTo>
                  <a:lnTo>
                    <a:pt x="126682" y="913980"/>
                  </a:lnTo>
                  <a:lnTo>
                    <a:pt x="126479" y="913701"/>
                  </a:lnTo>
                  <a:lnTo>
                    <a:pt x="125577" y="913180"/>
                  </a:lnTo>
                  <a:lnTo>
                    <a:pt x="125234" y="913117"/>
                  </a:lnTo>
                  <a:lnTo>
                    <a:pt x="125056" y="913117"/>
                  </a:lnTo>
                  <a:lnTo>
                    <a:pt x="124802" y="913155"/>
                  </a:lnTo>
                  <a:lnTo>
                    <a:pt x="124548" y="913218"/>
                  </a:lnTo>
                  <a:lnTo>
                    <a:pt x="124371" y="913282"/>
                  </a:lnTo>
                  <a:lnTo>
                    <a:pt x="124218" y="913371"/>
                  </a:lnTo>
                  <a:lnTo>
                    <a:pt x="124091" y="913460"/>
                  </a:lnTo>
                  <a:lnTo>
                    <a:pt x="123875" y="913638"/>
                  </a:lnTo>
                  <a:lnTo>
                    <a:pt x="123659" y="913917"/>
                  </a:lnTo>
                  <a:lnTo>
                    <a:pt x="123456" y="914298"/>
                  </a:lnTo>
                  <a:lnTo>
                    <a:pt x="123418" y="914463"/>
                  </a:lnTo>
                  <a:lnTo>
                    <a:pt x="123367" y="914641"/>
                  </a:lnTo>
                  <a:lnTo>
                    <a:pt x="123355" y="914819"/>
                  </a:lnTo>
                  <a:lnTo>
                    <a:pt x="123355" y="974623"/>
                  </a:lnTo>
                  <a:lnTo>
                    <a:pt x="123355" y="974890"/>
                  </a:lnTo>
                  <a:lnTo>
                    <a:pt x="123405" y="975067"/>
                  </a:lnTo>
                  <a:lnTo>
                    <a:pt x="123482" y="975309"/>
                  </a:lnTo>
                  <a:lnTo>
                    <a:pt x="123609" y="975550"/>
                  </a:lnTo>
                  <a:lnTo>
                    <a:pt x="123698" y="975690"/>
                  </a:lnTo>
                  <a:lnTo>
                    <a:pt x="123812" y="975829"/>
                  </a:lnTo>
                  <a:lnTo>
                    <a:pt x="123939" y="975956"/>
                  </a:lnTo>
                  <a:lnTo>
                    <a:pt x="124142" y="976122"/>
                  </a:lnTo>
                  <a:lnTo>
                    <a:pt x="124371" y="976249"/>
                  </a:lnTo>
                  <a:lnTo>
                    <a:pt x="124714" y="976350"/>
                  </a:lnTo>
                  <a:lnTo>
                    <a:pt x="125056" y="976414"/>
                  </a:lnTo>
                  <a:lnTo>
                    <a:pt x="125234" y="976414"/>
                  </a:lnTo>
                  <a:lnTo>
                    <a:pt x="126060" y="976160"/>
                  </a:lnTo>
                  <a:lnTo>
                    <a:pt x="126339" y="975956"/>
                  </a:lnTo>
                  <a:lnTo>
                    <a:pt x="126479" y="975829"/>
                  </a:lnTo>
                  <a:lnTo>
                    <a:pt x="126580" y="975690"/>
                  </a:lnTo>
                  <a:lnTo>
                    <a:pt x="126669" y="975550"/>
                  </a:lnTo>
                  <a:lnTo>
                    <a:pt x="126834" y="975233"/>
                  </a:lnTo>
                  <a:lnTo>
                    <a:pt x="126873" y="975067"/>
                  </a:lnTo>
                  <a:lnTo>
                    <a:pt x="126923" y="974890"/>
                  </a:lnTo>
                  <a:lnTo>
                    <a:pt x="126936" y="974712"/>
                  </a:lnTo>
                  <a:lnTo>
                    <a:pt x="126936" y="914908"/>
                  </a:lnTo>
                  <a:close/>
                </a:path>
                <a:path w="766445" h="1039495">
                  <a:moveTo>
                    <a:pt x="148767" y="878928"/>
                  </a:moveTo>
                  <a:lnTo>
                    <a:pt x="148742" y="878700"/>
                  </a:lnTo>
                  <a:lnTo>
                    <a:pt x="148717" y="878573"/>
                  </a:lnTo>
                  <a:lnTo>
                    <a:pt x="148653" y="878357"/>
                  </a:lnTo>
                  <a:lnTo>
                    <a:pt x="148551" y="878166"/>
                  </a:lnTo>
                  <a:lnTo>
                    <a:pt x="148475" y="878039"/>
                  </a:lnTo>
                  <a:lnTo>
                    <a:pt x="148272" y="877811"/>
                  </a:lnTo>
                  <a:lnTo>
                    <a:pt x="148094" y="877697"/>
                  </a:lnTo>
                  <a:lnTo>
                    <a:pt x="147904" y="877582"/>
                  </a:lnTo>
                  <a:lnTo>
                    <a:pt x="147777" y="877519"/>
                  </a:lnTo>
                  <a:lnTo>
                    <a:pt x="147561" y="877468"/>
                  </a:lnTo>
                  <a:lnTo>
                    <a:pt x="147345" y="877430"/>
                  </a:lnTo>
                  <a:lnTo>
                    <a:pt x="147193" y="877430"/>
                  </a:lnTo>
                  <a:lnTo>
                    <a:pt x="147040" y="877443"/>
                  </a:lnTo>
                  <a:lnTo>
                    <a:pt x="146761" y="877519"/>
                  </a:lnTo>
                  <a:lnTo>
                    <a:pt x="146634" y="877582"/>
                  </a:lnTo>
                  <a:lnTo>
                    <a:pt x="146507" y="877646"/>
                  </a:lnTo>
                  <a:lnTo>
                    <a:pt x="146380" y="877722"/>
                  </a:lnTo>
                  <a:lnTo>
                    <a:pt x="146215" y="877874"/>
                  </a:lnTo>
                  <a:lnTo>
                    <a:pt x="146062" y="878039"/>
                  </a:lnTo>
                  <a:lnTo>
                    <a:pt x="145910" y="878293"/>
                  </a:lnTo>
                  <a:lnTo>
                    <a:pt x="145783" y="878700"/>
                  </a:lnTo>
                  <a:lnTo>
                    <a:pt x="145770" y="878852"/>
                  </a:lnTo>
                  <a:lnTo>
                    <a:pt x="145783" y="1010602"/>
                  </a:lnTo>
                  <a:lnTo>
                    <a:pt x="145796" y="1010831"/>
                  </a:lnTo>
                  <a:lnTo>
                    <a:pt x="145821" y="1010958"/>
                  </a:lnTo>
                  <a:lnTo>
                    <a:pt x="145884" y="1011174"/>
                  </a:lnTo>
                  <a:lnTo>
                    <a:pt x="145999" y="1011364"/>
                  </a:lnTo>
                  <a:lnTo>
                    <a:pt x="146443" y="1011834"/>
                  </a:lnTo>
                  <a:lnTo>
                    <a:pt x="146634" y="1011948"/>
                  </a:lnTo>
                  <a:lnTo>
                    <a:pt x="146773" y="1012012"/>
                  </a:lnTo>
                  <a:lnTo>
                    <a:pt x="146913" y="1012050"/>
                  </a:lnTo>
                  <a:lnTo>
                    <a:pt x="147053" y="1012088"/>
                  </a:lnTo>
                  <a:lnTo>
                    <a:pt x="147205" y="1012101"/>
                  </a:lnTo>
                  <a:lnTo>
                    <a:pt x="147345" y="1012101"/>
                  </a:lnTo>
                  <a:lnTo>
                    <a:pt x="147485" y="1012088"/>
                  </a:lnTo>
                  <a:lnTo>
                    <a:pt x="147637" y="1012050"/>
                  </a:lnTo>
                  <a:lnTo>
                    <a:pt x="147789" y="1012012"/>
                  </a:lnTo>
                  <a:lnTo>
                    <a:pt x="147916" y="1011948"/>
                  </a:lnTo>
                  <a:lnTo>
                    <a:pt x="148043" y="1011885"/>
                  </a:lnTo>
                  <a:lnTo>
                    <a:pt x="148272" y="1011720"/>
                  </a:lnTo>
                  <a:lnTo>
                    <a:pt x="148488" y="1011491"/>
                  </a:lnTo>
                  <a:lnTo>
                    <a:pt x="148628" y="1011237"/>
                  </a:lnTo>
                  <a:lnTo>
                    <a:pt x="148729" y="1010958"/>
                  </a:lnTo>
                  <a:lnTo>
                    <a:pt x="148755" y="1010831"/>
                  </a:lnTo>
                  <a:lnTo>
                    <a:pt x="148767" y="1010678"/>
                  </a:lnTo>
                  <a:lnTo>
                    <a:pt x="148767" y="878928"/>
                  </a:lnTo>
                  <a:close/>
                </a:path>
                <a:path w="766445" h="1039495">
                  <a:moveTo>
                    <a:pt x="175907" y="1004239"/>
                  </a:moveTo>
                  <a:lnTo>
                    <a:pt x="175641" y="1004252"/>
                  </a:lnTo>
                  <a:lnTo>
                    <a:pt x="175463" y="1004290"/>
                  </a:lnTo>
                  <a:lnTo>
                    <a:pt x="175298" y="1004354"/>
                  </a:lnTo>
                  <a:lnTo>
                    <a:pt x="175133" y="1004404"/>
                  </a:lnTo>
                  <a:lnTo>
                    <a:pt x="174980" y="1004506"/>
                  </a:lnTo>
                  <a:lnTo>
                    <a:pt x="174840" y="1004595"/>
                  </a:lnTo>
                  <a:lnTo>
                    <a:pt x="174713" y="1004709"/>
                  </a:lnTo>
                  <a:lnTo>
                    <a:pt x="174586" y="1004836"/>
                  </a:lnTo>
                  <a:lnTo>
                    <a:pt x="174459" y="1004963"/>
                  </a:lnTo>
                  <a:lnTo>
                    <a:pt x="174371" y="1005103"/>
                  </a:lnTo>
                  <a:lnTo>
                    <a:pt x="174282" y="1005255"/>
                  </a:lnTo>
                  <a:lnTo>
                    <a:pt x="174218" y="1005433"/>
                  </a:lnTo>
                  <a:lnTo>
                    <a:pt x="174180" y="1005611"/>
                  </a:lnTo>
                  <a:lnTo>
                    <a:pt x="174117" y="1005954"/>
                  </a:lnTo>
                  <a:lnTo>
                    <a:pt x="174117" y="1006119"/>
                  </a:lnTo>
                  <a:lnTo>
                    <a:pt x="174586" y="1007237"/>
                  </a:lnTo>
                  <a:lnTo>
                    <a:pt x="174840" y="1007478"/>
                  </a:lnTo>
                  <a:lnTo>
                    <a:pt x="174980" y="1007567"/>
                  </a:lnTo>
                  <a:lnTo>
                    <a:pt x="175133" y="1007656"/>
                  </a:lnTo>
                  <a:lnTo>
                    <a:pt x="175298" y="1007732"/>
                  </a:lnTo>
                  <a:lnTo>
                    <a:pt x="175463" y="1007770"/>
                  </a:lnTo>
                  <a:lnTo>
                    <a:pt x="175641" y="1007808"/>
                  </a:lnTo>
                  <a:lnTo>
                    <a:pt x="175818" y="1007821"/>
                  </a:lnTo>
                  <a:lnTo>
                    <a:pt x="175907" y="1004239"/>
                  </a:lnTo>
                  <a:close/>
                </a:path>
                <a:path w="766445" h="1039495">
                  <a:moveTo>
                    <a:pt x="175907" y="987501"/>
                  </a:moveTo>
                  <a:lnTo>
                    <a:pt x="175641" y="987513"/>
                  </a:lnTo>
                  <a:lnTo>
                    <a:pt x="175298" y="987615"/>
                  </a:lnTo>
                  <a:lnTo>
                    <a:pt x="175133" y="987679"/>
                  </a:lnTo>
                  <a:lnTo>
                    <a:pt x="174980" y="987767"/>
                  </a:lnTo>
                  <a:lnTo>
                    <a:pt x="174840" y="987856"/>
                  </a:lnTo>
                  <a:lnTo>
                    <a:pt x="174713" y="987971"/>
                  </a:lnTo>
                  <a:lnTo>
                    <a:pt x="174586" y="988098"/>
                  </a:lnTo>
                  <a:lnTo>
                    <a:pt x="174459" y="988237"/>
                  </a:lnTo>
                  <a:lnTo>
                    <a:pt x="174371" y="988377"/>
                  </a:lnTo>
                  <a:lnTo>
                    <a:pt x="174282" y="988529"/>
                  </a:lnTo>
                  <a:lnTo>
                    <a:pt x="174180" y="988872"/>
                  </a:lnTo>
                  <a:lnTo>
                    <a:pt x="174117" y="989215"/>
                  </a:lnTo>
                  <a:lnTo>
                    <a:pt x="174117" y="989380"/>
                  </a:lnTo>
                  <a:lnTo>
                    <a:pt x="175818" y="991095"/>
                  </a:lnTo>
                  <a:lnTo>
                    <a:pt x="175907" y="987501"/>
                  </a:lnTo>
                  <a:close/>
                </a:path>
                <a:path w="766445" h="1039495">
                  <a:moveTo>
                    <a:pt x="198018" y="1005954"/>
                  </a:moveTo>
                  <a:lnTo>
                    <a:pt x="197967" y="1005598"/>
                  </a:lnTo>
                  <a:lnTo>
                    <a:pt x="197891" y="1005357"/>
                  </a:lnTo>
                  <a:lnTo>
                    <a:pt x="197751" y="1005116"/>
                  </a:lnTo>
                  <a:lnTo>
                    <a:pt x="197675" y="1004976"/>
                  </a:lnTo>
                  <a:lnTo>
                    <a:pt x="197548" y="1004849"/>
                  </a:lnTo>
                  <a:lnTo>
                    <a:pt x="197294" y="1004595"/>
                  </a:lnTo>
                  <a:lnTo>
                    <a:pt x="196989" y="1004417"/>
                  </a:lnTo>
                  <a:lnTo>
                    <a:pt x="196837" y="1004354"/>
                  </a:lnTo>
                  <a:lnTo>
                    <a:pt x="196659" y="1004303"/>
                  </a:lnTo>
                  <a:lnTo>
                    <a:pt x="196494" y="1004265"/>
                  </a:lnTo>
                  <a:lnTo>
                    <a:pt x="196316" y="1004252"/>
                  </a:lnTo>
                  <a:lnTo>
                    <a:pt x="175920" y="1004239"/>
                  </a:lnTo>
                  <a:lnTo>
                    <a:pt x="175920" y="1007821"/>
                  </a:lnTo>
                  <a:lnTo>
                    <a:pt x="196227" y="1007821"/>
                  </a:lnTo>
                  <a:lnTo>
                    <a:pt x="196494" y="1007821"/>
                  </a:lnTo>
                  <a:lnTo>
                    <a:pt x="196659" y="1007783"/>
                  </a:lnTo>
                  <a:lnTo>
                    <a:pt x="196837" y="1007732"/>
                  </a:lnTo>
                  <a:lnTo>
                    <a:pt x="196989" y="1007668"/>
                  </a:lnTo>
                  <a:lnTo>
                    <a:pt x="197154" y="1007579"/>
                  </a:lnTo>
                  <a:lnTo>
                    <a:pt x="197294" y="1007478"/>
                  </a:lnTo>
                  <a:lnTo>
                    <a:pt x="197421" y="1007364"/>
                  </a:lnTo>
                  <a:lnTo>
                    <a:pt x="197548" y="1007249"/>
                  </a:lnTo>
                  <a:lnTo>
                    <a:pt x="197675" y="1007110"/>
                  </a:lnTo>
                  <a:lnTo>
                    <a:pt x="197751" y="1006970"/>
                  </a:lnTo>
                  <a:lnTo>
                    <a:pt x="197853" y="1006817"/>
                  </a:lnTo>
                  <a:lnTo>
                    <a:pt x="197967" y="1006462"/>
                  </a:lnTo>
                  <a:lnTo>
                    <a:pt x="198018" y="1006119"/>
                  </a:lnTo>
                  <a:lnTo>
                    <a:pt x="198018" y="1005954"/>
                  </a:lnTo>
                  <a:close/>
                </a:path>
                <a:path w="766445" h="1039495">
                  <a:moveTo>
                    <a:pt x="198018" y="989203"/>
                  </a:moveTo>
                  <a:lnTo>
                    <a:pt x="197967" y="988847"/>
                  </a:lnTo>
                  <a:lnTo>
                    <a:pt x="197891" y="988618"/>
                  </a:lnTo>
                  <a:lnTo>
                    <a:pt x="197751" y="988364"/>
                  </a:lnTo>
                  <a:lnTo>
                    <a:pt x="197548" y="988098"/>
                  </a:lnTo>
                  <a:lnTo>
                    <a:pt x="197294" y="987844"/>
                  </a:lnTo>
                  <a:lnTo>
                    <a:pt x="197154" y="987755"/>
                  </a:lnTo>
                  <a:lnTo>
                    <a:pt x="196837" y="987602"/>
                  </a:lnTo>
                  <a:lnTo>
                    <a:pt x="196659" y="987564"/>
                  </a:lnTo>
                  <a:lnTo>
                    <a:pt x="196494" y="987513"/>
                  </a:lnTo>
                  <a:lnTo>
                    <a:pt x="196316" y="987501"/>
                  </a:lnTo>
                  <a:lnTo>
                    <a:pt x="175920" y="987501"/>
                  </a:lnTo>
                  <a:lnTo>
                    <a:pt x="175920" y="991082"/>
                  </a:lnTo>
                  <a:lnTo>
                    <a:pt x="196227" y="991082"/>
                  </a:lnTo>
                  <a:lnTo>
                    <a:pt x="196570" y="991057"/>
                  </a:lnTo>
                  <a:lnTo>
                    <a:pt x="196837" y="990981"/>
                  </a:lnTo>
                  <a:lnTo>
                    <a:pt x="196989" y="990917"/>
                  </a:lnTo>
                  <a:lnTo>
                    <a:pt x="197154" y="990828"/>
                  </a:lnTo>
                  <a:lnTo>
                    <a:pt x="197294" y="990727"/>
                  </a:lnTo>
                  <a:lnTo>
                    <a:pt x="197497" y="990561"/>
                  </a:lnTo>
                  <a:lnTo>
                    <a:pt x="197675" y="990358"/>
                  </a:lnTo>
                  <a:lnTo>
                    <a:pt x="197751" y="990219"/>
                  </a:lnTo>
                  <a:lnTo>
                    <a:pt x="197853" y="990066"/>
                  </a:lnTo>
                  <a:lnTo>
                    <a:pt x="197967" y="989723"/>
                  </a:lnTo>
                  <a:lnTo>
                    <a:pt x="198018" y="989368"/>
                  </a:lnTo>
                  <a:lnTo>
                    <a:pt x="198018" y="989203"/>
                  </a:lnTo>
                  <a:close/>
                </a:path>
                <a:path w="766445" h="1039495">
                  <a:moveTo>
                    <a:pt x="302920" y="1037221"/>
                  </a:moveTo>
                  <a:lnTo>
                    <a:pt x="299326" y="1037221"/>
                  </a:lnTo>
                  <a:lnTo>
                    <a:pt x="299377" y="1037666"/>
                  </a:lnTo>
                  <a:lnTo>
                    <a:pt x="299440" y="1037831"/>
                  </a:lnTo>
                  <a:lnTo>
                    <a:pt x="299504" y="1037983"/>
                  </a:lnTo>
                  <a:lnTo>
                    <a:pt x="299593" y="1038148"/>
                  </a:lnTo>
                  <a:lnTo>
                    <a:pt x="299681" y="1038288"/>
                  </a:lnTo>
                  <a:lnTo>
                    <a:pt x="299796" y="1038428"/>
                  </a:lnTo>
                  <a:lnTo>
                    <a:pt x="299923" y="1038555"/>
                  </a:lnTo>
                  <a:lnTo>
                    <a:pt x="300062" y="1038656"/>
                  </a:lnTo>
                  <a:lnTo>
                    <a:pt x="300355" y="1038847"/>
                  </a:lnTo>
                  <a:lnTo>
                    <a:pt x="300710" y="1038948"/>
                  </a:lnTo>
                  <a:lnTo>
                    <a:pt x="301053" y="1039012"/>
                  </a:lnTo>
                  <a:lnTo>
                    <a:pt x="301218" y="1039012"/>
                  </a:lnTo>
                  <a:lnTo>
                    <a:pt x="301485" y="1038974"/>
                  </a:lnTo>
                  <a:lnTo>
                    <a:pt x="301726" y="1038910"/>
                  </a:lnTo>
                  <a:lnTo>
                    <a:pt x="301904" y="1038847"/>
                  </a:lnTo>
                  <a:lnTo>
                    <a:pt x="302056" y="1038758"/>
                  </a:lnTo>
                  <a:lnTo>
                    <a:pt x="302183" y="1038656"/>
                  </a:lnTo>
                  <a:lnTo>
                    <a:pt x="302323" y="1038555"/>
                  </a:lnTo>
                  <a:lnTo>
                    <a:pt x="302856" y="1037666"/>
                  </a:lnTo>
                  <a:lnTo>
                    <a:pt x="302907" y="1037488"/>
                  </a:lnTo>
                  <a:lnTo>
                    <a:pt x="302920" y="1037310"/>
                  </a:lnTo>
                  <a:close/>
                </a:path>
                <a:path w="766445" h="1039495">
                  <a:moveTo>
                    <a:pt x="302945" y="1016889"/>
                  </a:moveTo>
                  <a:lnTo>
                    <a:pt x="302920" y="1016647"/>
                  </a:lnTo>
                  <a:lnTo>
                    <a:pt x="302818" y="1016292"/>
                  </a:lnTo>
                  <a:lnTo>
                    <a:pt x="302755" y="1016139"/>
                  </a:lnTo>
                  <a:lnTo>
                    <a:pt x="302666" y="1015987"/>
                  </a:lnTo>
                  <a:lnTo>
                    <a:pt x="302577" y="1015834"/>
                  </a:lnTo>
                  <a:lnTo>
                    <a:pt x="302463" y="1015695"/>
                  </a:lnTo>
                  <a:lnTo>
                    <a:pt x="302336" y="1015580"/>
                  </a:lnTo>
                  <a:lnTo>
                    <a:pt x="302196" y="1015466"/>
                  </a:lnTo>
                  <a:lnTo>
                    <a:pt x="302056" y="1015365"/>
                  </a:lnTo>
                  <a:lnTo>
                    <a:pt x="301218" y="1015123"/>
                  </a:lnTo>
                  <a:lnTo>
                    <a:pt x="301053" y="1015123"/>
                  </a:lnTo>
                  <a:lnTo>
                    <a:pt x="300875" y="1015136"/>
                  </a:lnTo>
                  <a:lnTo>
                    <a:pt x="300697" y="1015174"/>
                  </a:lnTo>
                  <a:lnTo>
                    <a:pt x="300443" y="1015238"/>
                  </a:lnTo>
                  <a:lnTo>
                    <a:pt x="300202" y="1015365"/>
                  </a:lnTo>
                  <a:lnTo>
                    <a:pt x="300075" y="1015466"/>
                  </a:lnTo>
                  <a:lnTo>
                    <a:pt x="299796" y="1015695"/>
                  </a:lnTo>
                  <a:lnTo>
                    <a:pt x="299339" y="1016812"/>
                  </a:lnTo>
                  <a:lnTo>
                    <a:pt x="299351" y="1037209"/>
                  </a:lnTo>
                  <a:lnTo>
                    <a:pt x="302945" y="1037209"/>
                  </a:lnTo>
                  <a:lnTo>
                    <a:pt x="302945" y="1016889"/>
                  </a:lnTo>
                  <a:close/>
                </a:path>
                <a:path w="766445" h="1039495">
                  <a:moveTo>
                    <a:pt x="319659" y="1037221"/>
                  </a:moveTo>
                  <a:lnTo>
                    <a:pt x="316077" y="1037221"/>
                  </a:lnTo>
                  <a:lnTo>
                    <a:pt x="316090" y="1037488"/>
                  </a:lnTo>
                  <a:lnTo>
                    <a:pt x="316128" y="1037666"/>
                  </a:lnTo>
                  <a:lnTo>
                    <a:pt x="316191" y="1037831"/>
                  </a:lnTo>
                  <a:lnTo>
                    <a:pt x="316242" y="1037983"/>
                  </a:lnTo>
                  <a:lnTo>
                    <a:pt x="316433" y="1038288"/>
                  </a:lnTo>
                  <a:lnTo>
                    <a:pt x="317449" y="1038948"/>
                  </a:lnTo>
                  <a:lnTo>
                    <a:pt x="317792" y="1039012"/>
                  </a:lnTo>
                  <a:lnTo>
                    <a:pt x="317969" y="1039012"/>
                  </a:lnTo>
                  <a:lnTo>
                    <a:pt x="318795" y="1038758"/>
                  </a:lnTo>
                  <a:lnTo>
                    <a:pt x="318935" y="1038656"/>
                  </a:lnTo>
                  <a:lnTo>
                    <a:pt x="319074" y="1038555"/>
                  </a:lnTo>
                  <a:lnTo>
                    <a:pt x="319201" y="1038428"/>
                  </a:lnTo>
                  <a:lnTo>
                    <a:pt x="319379" y="1038212"/>
                  </a:lnTo>
                  <a:lnTo>
                    <a:pt x="319570" y="1037831"/>
                  </a:lnTo>
                  <a:lnTo>
                    <a:pt x="319646" y="1037488"/>
                  </a:lnTo>
                  <a:lnTo>
                    <a:pt x="319659" y="1037310"/>
                  </a:lnTo>
                  <a:close/>
                </a:path>
                <a:path w="766445" h="1039495">
                  <a:moveTo>
                    <a:pt x="319684" y="1016889"/>
                  </a:moveTo>
                  <a:lnTo>
                    <a:pt x="319646" y="1016647"/>
                  </a:lnTo>
                  <a:lnTo>
                    <a:pt x="319557" y="1016292"/>
                  </a:lnTo>
                  <a:lnTo>
                    <a:pt x="319493" y="1016139"/>
                  </a:lnTo>
                  <a:lnTo>
                    <a:pt x="318858" y="1015415"/>
                  </a:lnTo>
                  <a:lnTo>
                    <a:pt x="318643" y="1015276"/>
                  </a:lnTo>
                  <a:lnTo>
                    <a:pt x="318465" y="1015212"/>
                  </a:lnTo>
                  <a:lnTo>
                    <a:pt x="318223" y="1015161"/>
                  </a:lnTo>
                  <a:lnTo>
                    <a:pt x="317957" y="1015123"/>
                  </a:lnTo>
                  <a:lnTo>
                    <a:pt x="317792" y="1015123"/>
                  </a:lnTo>
                  <a:lnTo>
                    <a:pt x="317601" y="1015136"/>
                  </a:lnTo>
                  <a:lnTo>
                    <a:pt x="317436" y="1015174"/>
                  </a:lnTo>
                  <a:lnTo>
                    <a:pt x="316674" y="1015580"/>
                  </a:lnTo>
                  <a:lnTo>
                    <a:pt x="316534" y="1015695"/>
                  </a:lnTo>
                  <a:lnTo>
                    <a:pt x="316420" y="1015834"/>
                  </a:lnTo>
                  <a:lnTo>
                    <a:pt x="316331" y="1015987"/>
                  </a:lnTo>
                  <a:lnTo>
                    <a:pt x="316242" y="1016139"/>
                  </a:lnTo>
                  <a:lnTo>
                    <a:pt x="316179" y="1016292"/>
                  </a:lnTo>
                  <a:lnTo>
                    <a:pt x="316128" y="1016469"/>
                  </a:lnTo>
                  <a:lnTo>
                    <a:pt x="316090" y="1016647"/>
                  </a:lnTo>
                  <a:lnTo>
                    <a:pt x="316077" y="1016812"/>
                  </a:lnTo>
                  <a:lnTo>
                    <a:pt x="316090" y="1037209"/>
                  </a:lnTo>
                  <a:lnTo>
                    <a:pt x="319684" y="1037209"/>
                  </a:lnTo>
                  <a:lnTo>
                    <a:pt x="319684" y="1016889"/>
                  </a:lnTo>
                  <a:close/>
                </a:path>
                <a:path w="766445" h="1039495">
                  <a:moveTo>
                    <a:pt x="499198" y="16751"/>
                  </a:moveTo>
                  <a:lnTo>
                    <a:pt x="498932" y="16764"/>
                  </a:lnTo>
                  <a:lnTo>
                    <a:pt x="498754" y="16802"/>
                  </a:lnTo>
                  <a:lnTo>
                    <a:pt x="498589" y="16852"/>
                  </a:lnTo>
                  <a:lnTo>
                    <a:pt x="498424" y="16916"/>
                  </a:lnTo>
                  <a:lnTo>
                    <a:pt x="498271" y="17005"/>
                  </a:lnTo>
                  <a:lnTo>
                    <a:pt x="498132" y="17094"/>
                  </a:lnTo>
                  <a:lnTo>
                    <a:pt x="497992" y="17221"/>
                  </a:lnTo>
                  <a:lnTo>
                    <a:pt x="497751" y="17475"/>
                  </a:lnTo>
                  <a:lnTo>
                    <a:pt x="497573" y="17767"/>
                  </a:lnTo>
                  <a:lnTo>
                    <a:pt x="497471" y="18110"/>
                  </a:lnTo>
                  <a:lnTo>
                    <a:pt x="497408" y="18453"/>
                  </a:lnTo>
                  <a:lnTo>
                    <a:pt x="497408" y="18630"/>
                  </a:lnTo>
                  <a:lnTo>
                    <a:pt x="497446" y="18884"/>
                  </a:lnTo>
                  <a:lnTo>
                    <a:pt x="497509" y="19151"/>
                  </a:lnTo>
                  <a:lnTo>
                    <a:pt x="497573" y="19304"/>
                  </a:lnTo>
                  <a:lnTo>
                    <a:pt x="497662" y="19456"/>
                  </a:lnTo>
                  <a:lnTo>
                    <a:pt x="498856" y="20294"/>
                  </a:lnTo>
                  <a:lnTo>
                    <a:pt x="499097" y="20332"/>
                  </a:lnTo>
                  <a:lnTo>
                    <a:pt x="499198" y="16751"/>
                  </a:lnTo>
                  <a:close/>
                </a:path>
                <a:path w="766445" h="1039495">
                  <a:moveTo>
                    <a:pt x="499198" y="0"/>
                  </a:moveTo>
                  <a:lnTo>
                    <a:pt x="498932" y="12"/>
                  </a:lnTo>
                  <a:lnTo>
                    <a:pt x="498754" y="50"/>
                  </a:lnTo>
                  <a:lnTo>
                    <a:pt x="498589" y="101"/>
                  </a:lnTo>
                  <a:lnTo>
                    <a:pt x="498424" y="165"/>
                  </a:lnTo>
                  <a:lnTo>
                    <a:pt x="498271" y="266"/>
                  </a:lnTo>
                  <a:lnTo>
                    <a:pt x="498132" y="342"/>
                  </a:lnTo>
                  <a:lnTo>
                    <a:pt x="497992" y="469"/>
                  </a:lnTo>
                  <a:lnTo>
                    <a:pt x="497471" y="1371"/>
                  </a:lnTo>
                  <a:lnTo>
                    <a:pt x="497408" y="1714"/>
                  </a:lnTo>
                  <a:lnTo>
                    <a:pt x="497408" y="1879"/>
                  </a:lnTo>
                  <a:lnTo>
                    <a:pt x="497662" y="2717"/>
                  </a:lnTo>
                  <a:lnTo>
                    <a:pt x="498856" y="3543"/>
                  </a:lnTo>
                  <a:lnTo>
                    <a:pt x="499097" y="3581"/>
                  </a:lnTo>
                  <a:lnTo>
                    <a:pt x="499198" y="0"/>
                  </a:lnTo>
                  <a:close/>
                </a:path>
                <a:path w="766445" h="1039495">
                  <a:moveTo>
                    <a:pt x="521296" y="18453"/>
                  </a:moveTo>
                  <a:lnTo>
                    <a:pt x="521284" y="18275"/>
                  </a:lnTo>
                  <a:lnTo>
                    <a:pt x="521246" y="18097"/>
                  </a:lnTo>
                  <a:lnTo>
                    <a:pt x="521195" y="17932"/>
                  </a:lnTo>
                  <a:lnTo>
                    <a:pt x="521144" y="17767"/>
                  </a:lnTo>
                  <a:lnTo>
                    <a:pt x="521042" y="17614"/>
                  </a:lnTo>
                  <a:lnTo>
                    <a:pt x="520954" y="17475"/>
                  </a:lnTo>
                  <a:lnTo>
                    <a:pt x="519861" y="16789"/>
                  </a:lnTo>
                  <a:lnTo>
                    <a:pt x="519595" y="16751"/>
                  </a:lnTo>
                  <a:lnTo>
                    <a:pt x="519518" y="20332"/>
                  </a:lnTo>
                  <a:lnTo>
                    <a:pt x="519772" y="20320"/>
                  </a:lnTo>
                  <a:lnTo>
                    <a:pt x="519950" y="20281"/>
                  </a:lnTo>
                  <a:lnTo>
                    <a:pt x="520128" y="20231"/>
                  </a:lnTo>
                  <a:lnTo>
                    <a:pt x="520268" y="20167"/>
                  </a:lnTo>
                  <a:lnTo>
                    <a:pt x="520433" y="20078"/>
                  </a:lnTo>
                  <a:lnTo>
                    <a:pt x="520585" y="19989"/>
                  </a:lnTo>
                  <a:lnTo>
                    <a:pt x="520712" y="19862"/>
                  </a:lnTo>
                  <a:lnTo>
                    <a:pt x="521017" y="19532"/>
                  </a:lnTo>
                  <a:lnTo>
                    <a:pt x="521144" y="19304"/>
                  </a:lnTo>
                  <a:lnTo>
                    <a:pt x="521195" y="19138"/>
                  </a:lnTo>
                  <a:lnTo>
                    <a:pt x="521246" y="18961"/>
                  </a:lnTo>
                  <a:lnTo>
                    <a:pt x="521284" y="18796"/>
                  </a:lnTo>
                  <a:lnTo>
                    <a:pt x="521296" y="18618"/>
                  </a:lnTo>
                  <a:lnTo>
                    <a:pt x="521296" y="18453"/>
                  </a:lnTo>
                  <a:close/>
                </a:path>
                <a:path w="766445" h="1039495">
                  <a:moveTo>
                    <a:pt x="521296" y="1701"/>
                  </a:moveTo>
                  <a:lnTo>
                    <a:pt x="521284" y="1524"/>
                  </a:lnTo>
                  <a:lnTo>
                    <a:pt x="521246" y="1358"/>
                  </a:lnTo>
                  <a:lnTo>
                    <a:pt x="521195" y="1181"/>
                  </a:lnTo>
                  <a:lnTo>
                    <a:pt x="521144" y="1028"/>
                  </a:lnTo>
                  <a:lnTo>
                    <a:pt x="521042" y="876"/>
                  </a:lnTo>
                  <a:lnTo>
                    <a:pt x="520776" y="520"/>
                  </a:lnTo>
                  <a:lnTo>
                    <a:pt x="520585" y="342"/>
                  </a:lnTo>
                  <a:lnTo>
                    <a:pt x="520433" y="266"/>
                  </a:lnTo>
                  <a:lnTo>
                    <a:pt x="520268" y="165"/>
                  </a:lnTo>
                  <a:lnTo>
                    <a:pt x="520128" y="88"/>
                  </a:lnTo>
                  <a:lnTo>
                    <a:pt x="519950" y="50"/>
                  </a:lnTo>
                  <a:lnTo>
                    <a:pt x="519772" y="12"/>
                  </a:lnTo>
                  <a:lnTo>
                    <a:pt x="519595" y="0"/>
                  </a:lnTo>
                  <a:lnTo>
                    <a:pt x="499211" y="0"/>
                  </a:lnTo>
                  <a:lnTo>
                    <a:pt x="499211" y="3581"/>
                  </a:lnTo>
                  <a:lnTo>
                    <a:pt x="519518" y="3581"/>
                  </a:lnTo>
                  <a:lnTo>
                    <a:pt x="519772" y="3568"/>
                  </a:lnTo>
                  <a:lnTo>
                    <a:pt x="519950" y="3530"/>
                  </a:lnTo>
                  <a:lnTo>
                    <a:pt x="520204" y="3454"/>
                  </a:lnTo>
                  <a:lnTo>
                    <a:pt x="520433" y="3327"/>
                  </a:lnTo>
                  <a:lnTo>
                    <a:pt x="520585" y="3238"/>
                  </a:lnTo>
                  <a:lnTo>
                    <a:pt x="520712" y="3111"/>
                  </a:lnTo>
                  <a:lnTo>
                    <a:pt x="521017" y="2781"/>
                  </a:lnTo>
                  <a:lnTo>
                    <a:pt x="521144" y="2565"/>
                  </a:lnTo>
                  <a:lnTo>
                    <a:pt x="521195" y="2387"/>
                  </a:lnTo>
                  <a:lnTo>
                    <a:pt x="521246" y="2222"/>
                  </a:lnTo>
                  <a:lnTo>
                    <a:pt x="521284" y="2057"/>
                  </a:lnTo>
                  <a:lnTo>
                    <a:pt x="521296" y="1879"/>
                  </a:lnTo>
                  <a:lnTo>
                    <a:pt x="521296" y="1701"/>
                  </a:lnTo>
                  <a:close/>
                </a:path>
                <a:path w="766445" h="1039495">
                  <a:moveTo>
                    <a:pt x="596836" y="1005052"/>
                  </a:moveTo>
                  <a:lnTo>
                    <a:pt x="596823" y="1004887"/>
                  </a:lnTo>
                  <a:lnTo>
                    <a:pt x="596722" y="1004531"/>
                  </a:lnTo>
                  <a:lnTo>
                    <a:pt x="596658" y="1004379"/>
                  </a:lnTo>
                  <a:lnTo>
                    <a:pt x="596569" y="1004227"/>
                  </a:lnTo>
                  <a:lnTo>
                    <a:pt x="596366" y="1003935"/>
                  </a:lnTo>
                  <a:lnTo>
                    <a:pt x="596239" y="1003820"/>
                  </a:lnTo>
                  <a:lnTo>
                    <a:pt x="596099" y="1003706"/>
                  </a:lnTo>
                  <a:lnTo>
                    <a:pt x="595807" y="1003515"/>
                  </a:lnTo>
                  <a:lnTo>
                    <a:pt x="595630" y="1003465"/>
                  </a:lnTo>
                  <a:lnTo>
                    <a:pt x="595464" y="1003414"/>
                  </a:lnTo>
                  <a:lnTo>
                    <a:pt x="595299" y="1003376"/>
                  </a:lnTo>
                  <a:lnTo>
                    <a:pt x="595122" y="1003363"/>
                  </a:lnTo>
                  <a:lnTo>
                    <a:pt x="594944" y="1003363"/>
                  </a:lnTo>
                  <a:lnTo>
                    <a:pt x="594766" y="1003376"/>
                  </a:lnTo>
                  <a:lnTo>
                    <a:pt x="594588" y="1003414"/>
                  </a:lnTo>
                  <a:lnTo>
                    <a:pt x="594423" y="1003465"/>
                  </a:lnTo>
                  <a:lnTo>
                    <a:pt x="594271" y="1003515"/>
                  </a:lnTo>
                  <a:lnTo>
                    <a:pt x="594106" y="1003617"/>
                  </a:lnTo>
                  <a:lnTo>
                    <a:pt x="593979" y="1003706"/>
                  </a:lnTo>
                  <a:lnTo>
                    <a:pt x="593280" y="1004798"/>
                  </a:lnTo>
                  <a:lnTo>
                    <a:pt x="593242" y="1005052"/>
                  </a:lnTo>
                  <a:lnTo>
                    <a:pt x="593229" y="1025461"/>
                  </a:lnTo>
                  <a:lnTo>
                    <a:pt x="593242" y="1025728"/>
                  </a:lnTo>
                  <a:lnTo>
                    <a:pt x="593280" y="1025906"/>
                  </a:lnTo>
                  <a:lnTo>
                    <a:pt x="593369" y="1026147"/>
                  </a:lnTo>
                  <a:lnTo>
                    <a:pt x="593496" y="1026388"/>
                  </a:lnTo>
                  <a:lnTo>
                    <a:pt x="593585" y="1026528"/>
                  </a:lnTo>
                  <a:lnTo>
                    <a:pt x="594601" y="1027188"/>
                  </a:lnTo>
                  <a:lnTo>
                    <a:pt x="594944" y="1027252"/>
                  </a:lnTo>
                  <a:lnTo>
                    <a:pt x="595122" y="1027252"/>
                  </a:lnTo>
                  <a:lnTo>
                    <a:pt x="596087" y="1026909"/>
                  </a:lnTo>
                  <a:lnTo>
                    <a:pt x="596226" y="1026795"/>
                  </a:lnTo>
                  <a:lnTo>
                    <a:pt x="596366" y="1026668"/>
                  </a:lnTo>
                  <a:lnTo>
                    <a:pt x="596468" y="1026528"/>
                  </a:lnTo>
                  <a:lnTo>
                    <a:pt x="596569" y="1026388"/>
                  </a:lnTo>
                  <a:lnTo>
                    <a:pt x="596722" y="1026071"/>
                  </a:lnTo>
                  <a:lnTo>
                    <a:pt x="596760" y="1025906"/>
                  </a:lnTo>
                  <a:lnTo>
                    <a:pt x="596811" y="1025728"/>
                  </a:lnTo>
                  <a:lnTo>
                    <a:pt x="596823" y="1025550"/>
                  </a:lnTo>
                  <a:lnTo>
                    <a:pt x="596836" y="1005141"/>
                  </a:lnTo>
                  <a:close/>
                </a:path>
                <a:path w="766445" h="1039495">
                  <a:moveTo>
                    <a:pt x="613562" y="1005052"/>
                  </a:moveTo>
                  <a:lnTo>
                    <a:pt x="613549" y="1004887"/>
                  </a:lnTo>
                  <a:lnTo>
                    <a:pt x="613511" y="1004709"/>
                  </a:lnTo>
                  <a:lnTo>
                    <a:pt x="612368" y="1003465"/>
                  </a:lnTo>
                  <a:lnTo>
                    <a:pt x="612203" y="1003414"/>
                  </a:lnTo>
                  <a:lnTo>
                    <a:pt x="612025" y="1003376"/>
                  </a:lnTo>
                  <a:lnTo>
                    <a:pt x="611847" y="1003363"/>
                  </a:lnTo>
                  <a:lnTo>
                    <a:pt x="611682" y="1003363"/>
                  </a:lnTo>
                  <a:lnTo>
                    <a:pt x="611505" y="1003376"/>
                  </a:lnTo>
                  <a:lnTo>
                    <a:pt x="611327" y="1003414"/>
                  </a:lnTo>
                  <a:lnTo>
                    <a:pt x="611162" y="1003465"/>
                  </a:lnTo>
                  <a:lnTo>
                    <a:pt x="611009" y="1003515"/>
                  </a:lnTo>
                  <a:lnTo>
                    <a:pt x="610844" y="1003617"/>
                  </a:lnTo>
                  <a:lnTo>
                    <a:pt x="610577" y="1003820"/>
                  </a:lnTo>
                  <a:lnTo>
                    <a:pt x="610438" y="1003935"/>
                  </a:lnTo>
                  <a:lnTo>
                    <a:pt x="610323" y="1004074"/>
                  </a:lnTo>
                  <a:lnTo>
                    <a:pt x="610235" y="1004227"/>
                  </a:lnTo>
                  <a:lnTo>
                    <a:pt x="610146" y="1004379"/>
                  </a:lnTo>
                  <a:lnTo>
                    <a:pt x="610031" y="1004709"/>
                  </a:lnTo>
                  <a:lnTo>
                    <a:pt x="609993" y="1004887"/>
                  </a:lnTo>
                  <a:lnTo>
                    <a:pt x="609981" y="1005052"/>
                  </a:lnTo>
                  <a:lnTo>
                    <a:pt x="609968" y="1025461"/>
                  </a:lnTo>
                  <a:lnTo>
                    <a:pt x="609993" y="1025728"/>
                  </a:lnTo>
                  <a:lnTo>
                    <a:pt x="610031" y="1025906"/>
                  </a:lnTo>
                  <a:lnTo>
                    <a:pt x="610082" y="1026071"/>
                  </a:lnTo>
                  <a:lnTo>
                    <a:pt x="610146" y="1026223"/>
                  </a:lnTo>
                  <a:lnTo>
                    <a:pt x="610247" y="1026388"/>
                  </a:lnTo>
                  <a:lnTo>
                    <a:pt x="610336" y="1026528"/>
                  </a:lnTo>
                  <a:lnTo>
                    <a:pt x="610501" y="1026731"/>
                  </a:lnTo>
                  <a:lnTo>
                    <a:pt x="610704" y="1026909"/>
                  </a:lnTo>
                  <a:lnTo>
                    <a:pt x="610844" y="1026998"/>
                  </a:lnTo>
                  <a:lnTo>
                    <a:pt x="611085" y="1027125"/>
                  </a:lnTo>
                  <a:lnTo>
                    <a:pt x="611352" y="1027188"/>
                  </a:lnTo>
                  <a:lnTo>
                    <a:pt x="611695" y="1027252"/>
                  </a:lnTo>
                  <a:lnTo>
                    <a:pt x="611860" y="1027252"/>
                  </a:lnTo>
                  <a:lnTo>
                    <a:pt x="612698" y="1026998"/>
                  </a:lnTo>
                  <a:lnTo>
                    <a:pt x="613524" y="1025804"/>
                  </a:lnTo>
                  <a:lnTo>
                    <a:pt x="613562" y="1025550"/>
                  </a:lnTo>
                  <a:lnTo>
                    <a:pt x="613562" y="1005141"/>
                  </a:lnTo>
                  <a:close/>
                </a:path>
                <a:path w="766445" h="1039495">
                  <a:moveTo>
                    <a:pt x="749642" y="790346"/>
                  </a:moveTo>
                  <a:lnTo>
                    <a:pt x="746061" y="790346"/>
                  </a:lnTo>
                  <a:lnTo>
                    <a:pt x="746074" y="790613"/>
                  </a:lnTo>
                  <a:lnTo>
                    <a:pt x="746163" y="790956"/>
                  </a:lnTo>
                  <a:lnTo>
                    <a:pt x="746226" y="791108"/>
                  </a:lnTo>
                  <a:lnTo>
                    <a:pt x="746417" y="791413"/>
                  </a:lnTo>
                  <a:lnTo>
                    <a:pt x="746531" y="791552"/>
                  </a:lnTo>
                  <a:lnTo>
                    <a:pt x="746645" y="791679"/>
                  </a:lnTo>
                  <a:lnTo>
                    <a:pt x="746785" y="791781"/>
                  </a:lnTo>
                  <a:lnTo>
                    <a:pt x="747077" y="791972"/>
                  </a:lnTo>
                  <a:lnTo>
                    <a:pt x="747255" y="792035"/>
                  </a:lnTo>
                  <a:lnTo>
                    <a:pt x="747433" y="792073"/>
                  </a:lnTo>
                  <a:lnTo>
                    <a:pt x="747776" y="792137"/>
                  </a:lnTo>
                  <a:lnTo>
                    <a:pt x="747941" y="792137"/>
                  </a:lnTo>
                  <a:lnTo>
                    <a:pt x="748779" y="791883"/>
                  </a:lnTo>
                  <a:lnTo>
                    <a:pt x="748919" y="791781"/>
                  </a:lnTo>
                  <a:lnTo>
                    <a:pt x="749046" y="791679"/>
                  </a:lnTo>
                  <a:lnTo>
                    <a:pt x="749604" y="790689"/>
                  </a:lnTo>
                  <a:lnTo>
                    <a:pt x="749642" y="790435"/>
                  </a:lnTo>
                  <a:close/>
                </a:path>
                <a:path w="766445" h="1039495">
                  <a:moveTo>
                    <a:pt x="749668" y="770013"/>
                  </a:moveTo>
                  <a:lnTo>
                    <a:pt x="749642" y="769772"/>
                  </a:lnTo>
                  <a:lnTo>
                    <a:pt x="749604" y="769594"/>
                  </a:lnTo>
                  <a:lnTo>
                    <a:pt x="749490" y="769264"/>
                  </a:lnTo>
                  <a:lnTo>
                    <a:pt x="749338" y="769035"/>
                  </a:lnTo>
                  <a:lnTo>
                    <a:pt x="749185" y="768819"/>
                  </a:lnTo>
                  <a:lnTo>
                    <a:pt x="748931" y="768591"/>
                  </a:lnTo>
                  <a:lnTo>
                    <a:pt x="748792" y="768489"/>
                  </a:lnTo>
                  <a:lnTo>
                    <a:pt x="748639" y="768400"/>
                  </a:lnTo>
                  <a:lnTo>
                    <a:pt x="748461" y="768337"/>
                  </a:lnTo>
                  <a:lnTo>
                    <a:pt x="748207" y="768286"/>
                  </a:lnTo>
                  <a:lnTo>
                    <a:pt x="747941" y="768248"/>
                  </a:lnTo>
                  <a:lnTo>
                    <a:pt x="747776" y="768248"/>
                  </a:lnTo>
                  <a:lnTo>
                    <a:pt x="747585" y="768261"/>
                  </a:lnTo>
                  <a:lnTo>
                    <a:pt x="747420" y="768299"/>
                  </a:lnTo>
                  <a:lnTo>
                    <a:pt x="746594" y="768769"/>
                  </a:lnTo>
                  <a:lnTo>
                    <a:pt x="746353" y="769035"/>
                  </a:lnTo>
                  <a:lnTo>
                    <a:pt x="746239" y="769264"/>
                  </a:lnTo>
                  <a:lnTo>
                    <a:pt x="746163" y="769416"/>
                  </a:lnTo>
                  <a:lnTo>
                    <a:pt x="746125" y="769594"/>
                  </a:lnTo>
                  <a:lnTo>
                    <a:pt x="746086" y="769772"/>
                  </a:lnTo>
                  <a:lnTo>
                    <a:pt x="746074" y="769937"/>
                  </a:lnTo>
                  <a:lnTo>
                    <a:pt x="746086" y="790333"/>
                  </a:lnTo>
                  <a:lnTo>
                    <a:pt x="749668" y="790333"/>
                  </a:lnTo>
                  <a:lnTo>
                    <a:pt x="749668" y="770013"/>
                  </a:lnTo>
                  <a:close/>
                </a:path>
                <a:path w="766445" h="1039495">
                  <a:moveTo>
                    <a:pt x="766394" y="790346"/>
                  </a:moveTo>
                  <a:lnTo>
                    <a:pt x="762800" y="790346"/>
                  </a:lnTo>
                  <a:lnTo>
                    <a:pt x="763117" y="791337"/>
                  </a:lnTo>
                  <a:lnTo>
                    <a:pt x="763282" y="791552"/>
                  </a:lnTo>
                  <a:lnTo>
                    <a:pt x="763397" y="791679"/>
                  </a:lnTo>
                  <a:lnTo>
                    <a:pt x="763536" y="791781"/>
                  </a:lnTo>
                  <a:lnTo>
                    <a:pt x="763828" y="791972"/>
                  </a:lnTo>
                  <a:lnTo>
                    <a:pt x="764171" y="792073"/>
                  </a:lnTo>
                  <a:lnTo>
                    <a:pt x="764514" y="792137"/>
                  </a:lnTo>
                  <a:lnTo>
                    <a:pt x="764679" y="792137"/>
                  </a:lnTo>
                  <a:lnTo>
                    <a:pt x="764946" y="792099"/>
                  </a:lnTo>
                  <a:lnTo>
                    <a:pt x="765289" y="792010"/>
                  </a:lnTo>
                  <a:lnTo>
                    <a:pt x="765606" y="791845"/>
                  </a:lnTo>
                  <a:lnTo>
                    <a:pt x="765797" y="791679"/>
                  </a:lnTo>
                  <a:lnTo>
                    <a:pt x="765937" y="791552"/>
                  </a:lnTo>
                  <a:lnTo>
                    <a:pt x="766051" y="791413"/>
                  </a:lnTo>
                  <a:lnTo>
                    <a:pt x="766229" y="791108"/>
                  </a:lnTo>
                  <a:lnTo>
                    <a:pt x="766292" y="790956"/>
                  </a:lnTo>
                  <a:lnTo>
                    <a:pt x="766343" y="790790"/>
                  </a:lnTo>
                  <a:lnTo>
                    <a:pt x="766394" y="790435"/>
                  </a:lnTo>
                  <a:close/>
                </a:path>
                <a:path w="766445" h="1039495">
                  <a:moveTo>
                    <a:pt x="766406" y="770013"/>
                  </a:moveTo>
                  <a:lnTo>
                    <a:pt x="766343" y="769594"/>
                  </a:lnTo>
                  <a:lnTo>
                    <a:pt x="766279" y="769416"/>
                  </a:lnTo>
                  <a:lnTo>
                    <a:pt x="766229" y="769264"/>
                  </a:lnTo>
                  <a:lnTo>
                    <a:pt x="766076" y="769035"/>
                  </a:lnTo>
                  <a:lnTo>
                    <a:pt x="765924" y="768819"/>
                  </a:lnTo>
                  <a:lnTo>
                    <a:pt x="765670" y="768591"/>
                  </a:lnTo>
                  <a:lnTo>
                    <a:pt x="765517" y="768489"/>
                  </a:lnTo>
                  <a:lnTo>
                    <a:pt x="765289" y="768362"/>
                  </a:lnTo>
                  <a:lnTo>
                    <a:pt x="764857" y="768261"/>
                  </a:lnTo>
                  <a:lnTo>
                    <a:pt x="764667" y="768248"/>
                  </a:lnTo>
                  <a:lnTo>
                    <a:pt x="764501" y="768248"/>
                  </a:lnTo>
                  <a:lnTo>
                    <a:pt x="764324" y="768261"/>
                  </a:lnTo>
                  <a:lnTo>
                    <a:pt x="764146" y="768299"/>
                  </a:lnTo>
                  <a:lnTo>
                    <a:pt x="763536" y="768591"/>
                  </a:lnTo>
                  <a:lnTo>
                    <a:pt x="763397" y="768705"/>
                  </a:lnTo>
                  <a:lnTo>
                    <a:pt x="763270" y="768819"/>
                  </a:lnTo>
                  <a:lnTo>
                    <a:pt x="763092" y="769035"/>
                  </a:lnTo>
                  <a:lnTo>
                    <a:pt x="762901" y="769416"/>
                  </a:lnTo>
                  <a:lnTo>
                    <a:pt x="762863" y="769594"/>
                  </a:lnTo>
                  <a:lnTo>
                    <a:pt x="762800" y="769937"/>
                  </a:lnTo>
                  <a:lnTo>
                    <a:pt x="762812" y="790333"/>
                  </a:lnTo>
                  <a:lnTo>
                    <a:pt x="766406" y="790333"/>
                  </a:lnTo>
                  <a:lnTo>
                    <a:pt x="766406" y="77001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6027687" y="2984792"/>
              <a:ext cx="285750" cy="293370"/>
            </a:xfrm>
            <a:custGeom>
              <a:avLst/>
              <a:gdLst/>
              <a:ahLst/>
              <a:cxnLst/>
              <a:rect l="l" t="t" r="r" b="b"/>
              <a:pathLst>
                <a:path w="285750" h="293370">
                  <a:moveTo>
                    <a:pt x="37350" y="268757"/>
                  </a:moveTo>
                  <a:lnTo>
                    <a:pt x="33769" y="260172"/>
                  </a:lnTo>
                  <a:lnTo>
                    <a:pt x="33769" y="268935"/>
                  </a:lnTo>
                  <a:lnTo>
                    <a:pt x="33769" y="269938"/>
                  </a:lnTo>
                  <a:lnTo>
                    <a:pt x="24117" y="279590"/>
                  </a:lnTo>
                  <a:lnTo>
                    <a:pt x="23609" y="279590"/>
                  </a:lnTo>
                  <a:lnTo>
                    <a:pt x="23114" y="279590"/>
                  </a:lnTo>
                  <a:lnTo>
                    <a:pt x="13462" y="269925"/>
                  </a:lnTo>
                  <a:lnTo>
                    <a:pt x="13462" y="268922"/>
                  </a:lnTo>
                  <a:lnTo>
                    <a:pt x="23114" y="259283"/>
                  </a:lnTo>
                  <a:lnTo>
                    <a:pt x="23609" y="259283"/>
                  </a:lnTo>
                  <a:lnTo>
                    <a:pt x="24117" y="259283"/>
                  </a:lnTo>
                  <a:lnTo>
                    <a:pt x="33769" y="268935"/>
                  </a:lnTo>
                  <a:lnTo>
                    <a:pt x="33769" y="260172"/>
                  </a:lnTo>
                  <a:lnTo>
                    <a:pt x="24295" y="255689"/>
                  </a:lnTo>
                  <a:lnTo>
                    <a:pt x="23609" y="255689"/>
                  </a:lnTo>
                  <a:lnTo>
                    <a:pt x="22936" y="255689"/>
                  </a:lnTo>
                  <a:lnTo>
                    <a:pt x="9880" y="268757"/>
                  </a:lnTo>
                  <a:lnTo>
                    <a:pt x="9880" y="270116"/>
                  </a:lnTo>
                  <a:lnTo>
                    <a:pt x="22936" y="283171"/>
                  </a:lnTo>
                  <a:lnTo>
                    <a:pt x="23609" y="283171"/>
                  </a:lnTo>
                  <a:lnTo>
                    <a:pt x="24295" y="283171"/>
                  </a:lnTo>
                  <a:lnTo>
                    <a:pt x="37350" y="270116"/>
                  </a:lnTo>
                  <a:lnTo>
                    <a:pt x="37350" y="268757"/>
                  </a:lnTo>
                  <a:close/>
                </a:path>
                <a:path w="285750" h="293370">
                  <a:moveTo>
                    <a:pt x="37350" y="167233"/>
                  </a:moveTo>
                  <a:lnTo>
                    <a:pt x="33769" y="158648"/>
                  </a:lnTo>
                  <a:lnTo>
                    <a:pt x="33769" y="167424"/>
                  </a:lnTo>
                  <a:lnTo>
                    <a:pt x="33769" y="168427"/>
                  </a:lnTo>
                  <a:lnTo>
                    <a:pt x="24117" y="178066"/>
                  </a:lnTo>
                  <a:lnTo>
                    <a:pt x="23609" y="178066"/>
                  </a:lnTo>
                  <a:lnTo>
                    <a:pt x="23114" y="178066"/>
                  </a:lnTo>
                  <a:lnTo>
                    <a:pt x="13462" y="168414"/>
                  </a:lnTo>
                  <a:lnTo>
                    <a:pt x="13462" y="167411"/>
                  </a:lnTo>
                  <a:lnTo>
                    <a:pt x="23114" y="157759"/>
                  </a:lnTo>
                  <a:lnTo>
                    <a:pt x="23609" y="157759"/>
                  </a:lnTo>
                  <a:lnTo>
                    <a:pt x="24117" y="157759"/>
                  </a:lnTo>
                  <a:lnTo>
                    <a:pt x="33769" y="167424"/>
                  </a:lnTo>
                  <a:lnTo>
                    <a:pt x="33769" y="158648"/>
                  </a:lnTo>
                  <a:lnTo>
                    <a:pt x="24295" y="154178"/>
                  </a:lnTo>
                  <a:lnTo>
                    <a:pt x="23609" y="154178"/>
                  </a:lnTo>
                  <a:lnTo>
                    <a:pt x="22936" y="154178"/>
                  </a:lnTo>
                  <a:lnTo>
                    <a:pt x="9880" y="167233"/>
                  </a:lnTo>
                  <a:lnTo>
                    <a:pt x="9880" y="168592"/>
                  </a:lnTo>
                  <a:lnTo>
                    <a:pt x="22936" y="181660"/>
                  </a:lnTo>
                  <a:lnTo>
                    <a:pt x="23609" y="181660"/>
                  </a:lnTo>
                  <a:lnTo>
                    <a:pt x="24295" y="181660"/>
                  </a:lnTo>
                  <a:lnTo>
                    <a:pt x="37350" y="168592"/>
                  </a:lnTo>
                  <a:lnTo>
                    <a:pt x="37350" y="167233"/>
                  </a:lnTo>
                  <a:close/>
                </a:path>
                <a:path w="285750" h="293370">
                  <a:moveTo>
                    <a:pt x="46012" y="291477"/>
                  </a:moveTo>
                  <a:lnTo>
                    <a:pt x="45339" y="290309"/>
                  </a:lnTo>
                  <a:lnTo>
                    <a:pt x="45148" y="290207"/>
                  </a:lnTo>
                  <a:lnTo>
                    <a:pt x="45021" y="290144"/>
                  </a:lnTo>
                  <a:lnTo>
                    <a:pt x="44881" y="290106"/>
                  </a:lnTo>
                  <a:lnTo>
                    <a:pt x="44589" y="290055"/>
                  </a:lnTo>
                  <a:lnTo>
                    <a:pt x="44450" y="290055"/>
                  </a:lnTo>
                  <a:lnTo>
                    <a:pt x="8623" y="290055"/>
                  </a:lnTo>
                  <a:lnTo>
                    <a:pt x="8470" y="290055"/>
                  </a:lnTo>
                  <a:lnTo>
                    <a:pt x="8267" y="290068"/>
                  </a:lnTo>
                  <a:lnTo>
                    <a:pt x="7734" y="290017"/>
                  </a:lnTo>
                  <a:lnTo>
                    <a:pt x="2984" y="284772"/>
                  </a:lnTo>
                  <a:lnTo>
                    <a:pt x="2984" y="284505"/>
                  </a:lnTo>
                  <a:lnTo>
                    <a:pt x="2959" y="284276"/>
                  </a:lnTo>
                  <a:lnTo>
                    <a:pt x="2946" y="284149"/>
                  </a:lnTo>
                  <a:lnTo>
                    <a:pt x="2324" y="283273"/>
                  </a:lnTo>
                  <a:lnTo>
                    <a:pt x="2133" y="283159"/>
                  </a:lnTo>
                  <a:lnTo>
                    <a:pt x="1993" y="283095"/>
                  </a:lnTo>
                  <a:lnTo>
                    <a:pt x="1854" y="283044"/>
                  </a:lnTo>
                  <a:lnTo>
                    <a:pt x="1714" y="283019"/>
                  </a:lnTo>
                  <a:lnTo>
                    <a:pt x="1562" y="283006"/>
                  </a:lnTo>
                  <a:lnTo>
                    <a:pt x="1422" y="283006"/>
                  </a:lnTo>
                  <a:lnTo>
                    <a:pt x="1270" y="283019"/>
                  </a:lnTo>
                  <a:lnTo>
                    <a:pt x="1130" y="283044"/>
                  </a:lnTo>
                  <a:lnTo>
                    <a:pt x="977" y="283095"/>
                  </a:lnTo>
                  <a:lnTo>
                    <a:pt x="850" y="283159"/>
                  </a:lnTo>
                  <a:lnTo>
                    <a:pt x="723" y="283222"/>
                  </a:lnTo>
                  <a:lnTo>
                    <a:pt x="495" y="283387"/>
                  </a:lnTo>
                  <a:lnTo>
                    <a:pt x="279" y="283616"/>
                  </a:lnTo>
                  <a:lnTo>
                    <a:pt x="114" y="283921"/>
                  </a:lnTo>
                  <a:lnTo>
                    <a:pt x="38" y="284149"/>
                  </a:lnTo>
                  <a:lnTo>
                    <a:pt x="12" y="284276"/>
                  </a:lnTo>
                  <a:lnTo>
                    <a:pt x="0" y="284429"/>
                  </a:lnTo>
                  <a:lnTo>
                    <a:pt x="0" y="284924"/>
                  </a:lnTo>
                  <a:lnTo>
                    <a:pt x="1447" y="289242"/>
                  </a:lnTo>
                  <a:lnTo>
                    <a:pt x="1663" y="289598"/>
                  </a:lnTo>
                  <a:lnTo>
                    <a:pt x="8128" y="293052"/>
                  </a:lnTo>
                  <a:lnTo>
                    <a:pt x="8547" y="293052"/>
                  </a:lnTo>
                  <a:lnTo>
                    <a:pt x="44450" y="293039"/>
                  </a:lnTo>
                  <a:lnTo>
                    <a:pt x="44589" y="293039"/>
                  </a:lnTo>
                  <a:lnTo>
                    <a:pt x="44742" y="293027"/>
                  </a:lnTo>
                  <a:lnTo>
                    <a:pt x="44881" y="293001"/>
                  </a:lnTo>
                  <a:lnTo>
                    <a:pt x="45021" y="292963"/>
                  </a:lnTo>
                  <a:lnTo>
                    <a:pt x="45148" y="292900"/>
                  </a:lnTo>
                  <a:lnTo>
                    <a:pt x="45288" y="292823"/>
                  </a:lnTo>
                  <a:lnTo>
                    <a:pt x="45415" y="292760"/>
                  </a:lnTo>
                  <a:lnTo>
                    <a:pt x="45580" y="292620"/>
                  </a:lnTo>
                  <a:lnTo>
                    <a:pt x="45720" y="292442"/>
                  </a:lnTo>
                  <a:lnTo>
                    <a:pt x="45796" y="292315"/>
                  </a:lnTo>
                  <a:lnTo>
                    <a:pt x="45859" y="292188"/>
                  </a:lnTo>
                  <a:lnTo>
                    <a:pt x="45974" y="291909"/>
                  </a:lnTo>
                  <a:lnTo>
                    <a:pt x="45999" y="291769"/>
                  </a:lnTo>
                  <a:lnTo>
                    <a:pt x="46012" y="291630"/>
                  </a:lnTo>
                  <a:lnTo>
                    <a:pt x="46012" y="291477"/>
                  </a:lnTo>
                  <a:close/>
                </a:path>
                <a:path w="285750" h="293370">
                  <a:moveTo>
                    <a:pt x="82143" y="218300"/>
                  </a:moveTo>
                  <a:lnTo>
                    <a:pt x="78562" y="212128"/>
                  </a:lnTo>
                  <a:lnTo>
                    <a:pt x="78562" y="218478"/>
                  </a:lnTo>
                  <a:lnTo>
                    <a:pt x="78536" y="219290"/>
                  </a:lnTo>
                  <a:lnTo>
                    <a:pt x="74599" y="222859"/>
                  </a:lnTo>
                  <a:lnTo>
                    <a:pt x="74383" y="222859"/>
                  </a:lnTo>
                  <a:lnTo>
                    <a:pt x="74168" y="222859"/>
                  </a:lnTo>
                  <a:lnTo>
                    <a:pt x="70205" y="218871"/>
                  </a:lnTo>
                  <a:lnTo>
                    <a:pt x="70231" y="218059"/>
                  </a:lnTo>
                  <a:lnTo>
                    <a:pt x="74168" y="214490"/>
                  </a:lnTo>
                  <a:lnTo>
                    <a:pt x="74383" y="214490"/>
                  </a:lnTo>
                  <a:lnTo>
                    <a:pt x="74599" y="214490"/>
                  </a:lnTo>
                  <a:lnTo>
                    <a:pt x="78562" y="218478"/>
                  </a:lnTo>
                  <a:lnTo>
                    <a:pt x="78562" y="212128"/>
                  </a:lnTo>
                  <a:lnTo>
                    <a:pt x="74764" y="210921"/>
                  </a:lnTo>
                  <a:lnTo>
                    <a:pt x="74383" y="210921"/>
                  </a:lnTo>
                  <a:lnTo>
                    <a:pt x="74002" y="210908"/>
                  </a:lnTo>
                  <a:lnTo>
                    <a:pt x="73228" y="210985"/>
                  </a:lnTo>
                  <a:lnTo>
                    <a:pt x="66624" y="218287"/>
                  </a:lnTo>
                  <a:lnTo>
                    <a:pt x="66624" y="219049"/>
                  </a:lnTo>
                  <a:lnTo>
                    <a:pt x="74002" y="226428"/>
                  </a:lnTo>
                  <a:lnTo>
                    <a:pt x="74383" y="226428"/>
                  </a:lnTo>
                  <a:lnTo>
                    <a:pt x="74764" y="226441"/>
                  </a:lnTo>
                  <a:lnTo>
                    <a:pt x="75526" y="226364"/>
                  </a:lnTo>
                  <a:lnTo>
                    <a:pt x="81546" y="221640"/>
                  </a:lnTo>
                  <a:lnTo>
                    <a:pt x="81711" y="221297"/>
                  </a:lnTo>
                  <a:lnTo>
                    <a:pt x="81927" y="220573"/>
                  </a:lnTo>
                  <a:lnTo>
                    <a:pt x="82067" y="219811"/>
                  </a:lnTo>
                  <a:lnTo>
                    <a:pt x="82143" y="219062"/>
                  </a:lnTo>
                  <a:lnTo>
                    <a:pt x="82143" y="218300"/>
                  </a:lnTo>
                  <a:close/>
                </a:path>
                <a:path w="285750" h="293370">
                  <a:moveTo>
                    <a:pt x="89903" y="217919"/>
                  </a:moveTo>
                  <a:lnTo>
                    <a:pt x="89750" y="216395"/>
                  </a:lnTo>
                  <a:lnTo>
                    <a:pt x="89458" y="214896"/>
                  </a:lnTo>
                  <a:lnTo>
                    <a:pt x="89014" y="213448"/>
                  </a:lnTo>
                  <a:lnTo>
                    <a:pt x="88709" y="212699"/>
                  </a:lnTo>
                  <a:lnTo>
                    <a:pt x="88709" y="217970"/>
                  </a:lnTo>
                  <a:lnTo>
                    <a:pt x="88709" y="219379"/>
                  </a:lnTo>
                  <a:lnTo>
                    <a:pt x="75095" y="233006"/>
                  </a:lnTo>
                  <a:lnTo>
                    <a:pt x="74383" y="233006"/>
                  </a:lnTo>
                  <a:lnTo>
                    <a:pt x="73672" y="233006"/>
                  </a:lnTo>
                  <a:lnTo>
                    <a:pt x="60058" y="219379"/>
                  </a:lnTo>
                  <a:lnTo>
                    <a:pt x="60058" y="217970"/>
                  </a:lnTo>
                  <a:lnTo>
                    <a:pt x="73672" y="204343"/>
                  </a:lnTo>
                  <a:lnTo>
                    <a:pt x="74383" y="204343"/>
                  </a:lnTo>
                  <a:lnTo>
                    <a:pt x="75095" y="204343"/>
                  </a:lnTo>
                  <a:lnTo>
                    <a:pt x="88709" y="217970"/>
                  </a:lnTo>
                  <a:lnTo>
                    <a:pt x="88709" y="212699"/>
                  </a:lnTo>
                  <a:lnTo>
                    <a:pt x="75145" y="203149"/>
                  </a:lnTo>
                  <a:lnTo>
                    <a:pt x="74383" y="203149"/>
                  </a:lnTo>
                  <a:lnTo>
                    <a:pt x="73621" y="203149"/>
                  </a:lnTo>
                  <a:lnTo>
                    <a:pt x="58864" y="217919"/>
                  </a:lnTo>
                  <a:lnTo>
                    <a:pt x="58864" y="219430"/>
                  </a:lnTo>
                  <a:lnTo>
                    <a:pt x="73621" y="234200"/>
                  </a:lnTo>
                  <a:lnTo>
                    <a:pt x="74383" y="234200"/>
                  </a:lnTo>
                  <a:lnTo>
                    <a:pt x="75145" y="234200"/>
                  </a:lnTo>
                  <a:lnTo>
                    <a:pt x="89903" y="219430"/>
                  </a:lnTo>
                  <a:lnTo>
                    <a:pt x="89903" y="217919"/>
                  </a:lnTo>
                  <a:close/>
                </a:path>
                <a:path w="285750" h="293370">
                  <a:moveTo>
                    <a:pt x="104241" y="290055"/>
                  </a:moveTo>
                  <a:lnTo>
                    <a:pt x="103873" y="290106"/>
                  </a:lnTo>
                  <a:lnTo>
                    <a:pt x="103670" y="290169"/>
                  </a:lnTo>
                  <a:lnTo>
                    <a:pt x="103466" y="290271"/>
                  </a:lnTo>
                  <a:lnTo>
                    <a:pt x="103238" y="290436"/>
                  </a:lnTo>
                  <a:lnTo>
                    <a:pt x="103047" y="290652"/>
                  </a:lnTo>
                  <a:lnTo>
                    <a:pt x="102958" y="290791"/>
                  </a:lnTo>
                  <a:lnTo>
                    <a:pt x="102743" y="291477"/>
                  </a:lnTo>
                  <a:lnTo>
                    <a:pt x="102743" y="291630"/>
                  </a:lnTo>
                  <a:lnTo>
                    <a:pt x="102755" y="291769"/>
                  </a:lnTo>
                  <a:lnTo>
                    <a:pt x="102793" y="291909"/>
                  </a:lnTo>
                  <a:lnTo>
                    <a:pt x="102831" y="292061"/>
                  </a:lnTo>
                  <a:lnTo>
                    <a:pt x="102895" y="292188"/>
                  </a:lnTo>
                  <a:lnTo>
                    <a:pt x="102958" y="292315"/>
                  </a:lnTo>
                  <a:lnTo>
                    <a:pt x="103136" y="292557"/>
                  </a:lnTo>
                  <a:lnTo>
                    <a:pt x="103352" y="292760"/>
                  </a:lnTo>
                  <a:lnTo>
                    <a:pt x="103606" y="292900"/>
                  </a:lnTo>
                  <a:lnTo>
                    <a:pt x="103873" y="293001"/>
                  </a:lnTo>
                  <a:lnTo>
                    <a:pt x="104013" y="293027"/>
                  </a:lnTo>
                  <a:lnTo>
                    <a:pt x="104165" y="293039"/>
                  </a:lnTo>
                  <a:lnTo>
                    <a:pt x="104241" y="290055"/>
                  </a:lnTo>
                  <a:close/>
                </a:path>
                <a:path w="285750" h="293370">
                  <a:moveTo>
                    <a:pt x="117970" y="216509"/>
                  </a:moveTo>
                  <a:lnTo>
                    <a:pt x="117563" y="212255"/>
                  </a:lnTo>
                  <a:lnTo>
                    <a:pt x="116725" y="208064"/>
                  </a:lnTo>
                  <a:lnTo>
                    <a:pt x="115481" y="203962"/>
                  </a:lnTo>
                  <a:lnTo>
                    <a:pt x="114401" y="201371"/>
                  </a:lnTo>
                  <a:lnTo>
                    <a:pt x="114401" y="216700"/>
                  </a:lnTo>
                  <a:lnTo>
                    <a:pt x="114401" y="220624"/>
                  </a:lnTo>
                  <a:lnTo>
                    <a:pt x="91516" y="254876"/>
                  </a:lnTo>
                  <a:lnTo>
                    <a:pt x="76352" y="258673"/>
                  </a:lnTo>
                  <a:lnTo>
                    <a:pt x="74383" y="258673"/>
                  </a:lnTo>
                  <a:lnTo>
                    <a:pt x="72415" y="258686"/>
                  </a:lnTo>
                  <a:lnTo>
                    <a:pt x="68503" y="258305"/>
                  </a:lnTo>
                  <a:lnTo>
                    <a:pt x="36652" y="232168"/>
                  </a:lnTo>
                  <a:lnTo>
                    <a:pt x="34366" y="220637"/>
                  </a:lnTo>
                  <a:lnTo>
                    <a:pt x="34366" y="216712"/>
                  </a:lnTo>
                  <a:lnTo>
                    <a:pt x="57251" y="182460"/>
                  </a:lnTo>
                  <a:lnTo>
                    <a:pt x="72415" y="178663"/>
                  </a:lnTo>
                  <a:lnTo>
                    <a:pt x="74383" y="178663"/>
                  </a:lnTo>
                  <a:lnTo>
                    <a:pt x="76352" y="178650"/>
                  </a:lnTo>
                  <a:lnTo>
                    <a:pt x="80264" y="179031"/>
                  </a:lnTo>
                  <a:lnTo>
                    <a:pt x="112115" y="205168"/>
                  </a:lnTo>
                  <a:lnTo>
                    <a:pt x="114401" y="216700"/>
                  </a:lnTo>
                  <a:lnTo>
                    <a:pt x="114401" y="201371"/>
                  </a:lnTo>
                  <a:lnTo>
                    <a:pt x="85001" y="176326"/>
                  </a:lnTo>
                  <a:lnTo>
                    <a:pt x="76530" y="175069"/>
                  </a:lnTo>
                  <a:lnTo>
                    <a:pt x="74383" y="175069"/>
                  </a:lnTo>
                  <a:lnTo>
                    <a:pt x="72237" y="175069"/>
                  </a:lnTo>
                  <a:lnTo>
                    <a:pt x="36944" y="196227"/>
                  </a:lnTo>
                  <a:lnTo>
                    <a:pt x="30784" y="216522"/>
                  </a:lnTo>
                  <a:lnTo>
                    <a:pt x="30784" y="220827"/>
                  </a:lnTo>
                  <a:lnTo>
                    <a:pt x="51943" y="256108"/>
                  </a:lnTo>
                  <a:lnTo>
                    <a:pt x="72237" y="262267"/>
                  </a:lnTo>
                  <a:lnTo>
                    <a:pt x="74383" y="262267"/>
                  </a:lnTo>
                  <a:lnTo>
                    <a:pt x="76530" y="262267"/>
                  </a:lnTo>
                  <a:lnTo>
                    <a:pt x="111823" y="241109"/>
                  </a:lnTo>
                  <a:lnTo>
                    <a:pt x="117970" y="220814"/>
                  </a:lnTo>
                  <a:lnTo>
                    <a:pt x="117970" y="216509"/>
                  </a:lnTo>
                  <a:close/>
                </a:path>
                <a:path w="285750" h="293370">
                  <a:moveTo>
                    <a:pt x="135890" y="167233"/>
                  </a:moveTo>
                  <a:lnTo>
                    <a:pt x="132321" y="158648"/>
                  </a:lnTo>
                  <a:lnTo>
                    <a:pt x="132321" y="167424"/>
                  </a:lnTo>
                  <a:lnTo>
                    <a:pt x="132321" y="168427"/>
                  </a:lnTo>
                  <a:lnTo>
                    <a:pt x="122656" y="178066"/>
                  </a:lnTo>
                  <a:lnTo>
                    <a:pt x="122161" y="178066"/>
                  </a:lnTo>
                  <a:lnTo>
                    <a:pt x="121666" y="178066"/>
                  </a:lnTo>
                  <a:lnTo>
                    <a:pt x="112001" y="168414"/>
                  </a:lnTo>
                  <a:lnTo>
                    <a:pt x="112001" y="167411"/>
                  </a:lnTo>
                  <a:lnTo>
                    <a:pt x="121666" y="157759"/>
                  </a:lnTo>
                  <a:lnTo>
                    <a:pt x="122161" y="157759"/>
                  </a:lnTo>
                  <a:lnTo>
                    <a:pt x="122656" y="157759"/>
                  </a:lnTo>
                  <a:lnTo>
                    <a:pt x="132321" y="167424"/>
                  </a:lnTo>
                  <a:lnTo>
                    <a:pt x="132321" y="158648"/>
                  </a:lnTo>
                  <a:lnTo>
                    <a:pt x="122847" y="154178"/>
                  </a:lnTo>
                  <a:lnTo>
                    <a:pt x="122161" y="154178"/>
                  </a:lnTo>
                  <a:lnTo>
                    <a:pt x="121488" y="154178"/>
                  </a:lnTo>
                  <a:lnTo>
                    <a:pt x="108432" y="167233"/>
                  </a:lnTo>
                  <a:lnTo>
                    <a:pt x="108432" y="168592"/>
                  </a:lnTo>
                  <a:lnTo>
                    <a:pt x="121488" y="181660"/>
                  </a:lnTo>
                  <a:lnTo>
                    <a:pt x="122161" y="181660"/>
                  </a:lnTo>
                  <a:lnTo>
                    <a:pt x="122847" y="181660"/>
                  </a:lnTo>
                  <a:lnTo>
                    <a:pt x="135890" y="168592"/>
                  </a:lnTo>
                  <a:lnTo>
                    <a:pt x="135890" y="167233"/>
                  </a:lnTo>
                  <a:close/>
                </a:path>
                <a:path w="285750" h="293370">
                  <a:moveTo>
                    <a:pt x="138887" y="268757"/>
                  </a:moveTo>
                  <a:lnTo>
                    <a:pt x="135305" y="260172"/>
                  </a:lnTo>
                  <a:lnTo>
                    <a:pt x="135305" y="268935"/>
                  </a:lnTo>
                  <a:lnTo>
                    <a:pt x="135305" y="269938"/>
                  </a:lnTo>
                  <a:lnTo>
                    <a:pt x="125641" y="279590"/>
                  </a:lnTo>
                  <a:lnTo>
                    <a:pt x="125145" y="279590"/>
                  </a:lnTo>
                  <a:lnTo>
                    <a:pt x="124650" y="279590"/>
                  </a:lnTo>
                  <a:lnTo>
                    <a:pt x="114998" y="269925"/>
                  </a:lnTo>
                  <a:lnTo>
                    <a:pt x="114998" y="268922"/>
                  </a:lnTo>
                  <a:lnTo>
                    <a:pt x="124650" y="259283"/>
                  </a:lnTo>
                  <a:lnTo>
                    <a:pt x="125145" y="259283"/>
                  </a:lnTo>
                  <a:lnTo>
                    <a:pt x="125641" y="259283"/>
                  </a:lnTo>
                  <a:lnTo>
                    <a:pt x="135305" y="268935"/>
                  </a:lnTo>
                  <a:lnTo>
                    <a:pt x="135305" y="260172"/>
                  </a:lnTo>
                  <a:lnTo>
                    <a:pt x="125818" y="255689"/>
                  </a:lnTo>
                  <a:lnTo>
                    <a:pt x="125145" y="255689"/>
                  </a:lnTo>
                  <a:lnTo>
                    <a:pt x="124472" y="255689"/>
                  </a:lnTo>
                  <a:lnTo>
                    <a:pt x="111417" y="268757"/>
                  </a:lnTo>
                  <a:lnTo>
                    <a:pt x="111417" y="270116"/>
                  </a:lnTo>
                  <a:lnTo>
                    <a:pt x="124472" y="283171"/>
                  </a:lnTo>
                  <a:lnTo>
                    <a:pt x="125145" y="283171"/>
                  </a:lnTo>
                  <a:lnTo>
                    <a:pt x="125818" y="283171"/>
                  </a:lnTo>
                  <a:lnTo>
                    <a:pt x="138887" y="270116"/>
                  </a:lnTo>
                  <a:lnTo>
                    <a:pt x="138887" y="268757"/>
                  </a:lnTo>
                  <a:close/>
                </a:path>
                <a:path w="285750" h="293370">
                  <a:moveTo>
                    <a:pt x="148767" y="284492"/>
                  </a:moveTo>
                  <a:lnTo>
                    <a:pt x="148742" y="284276"/>
                  </a:lnTo>
                  <a:lnTo>
                    <a:pt x="148717" y="284137"/>
                  </a:lnTo>
                  <a:lnTo>
                    <a:pt x="148653" y="283921"/>
                  </a:lnTo>
                  <a:lnTo>
                    <a:pt x="148551" y="283730"/>
                  </a:lnTo>
                  <a:lnTo>
                    <a:pt x="148361" y="283502"/>
                  </a:lnTo>
                  <a:lnTo>
                    <a:pt x="148158" y="283298"/>
                  </a:lnTo>
                  <a:lnTo>
                    <a:pt x="148031" y="283222"/>
                  </a:lnTo>
                  <a:lnTo>
                    <a:pt x="147904" y="283159"/>
                  </a:lnTo>
                  <a:lnTo>
                    <a:pt x="147777" y="283095"/>
                  </a:lnTo>
                  <a:lnTo>
                    <a:pt x="147624" y="283044"/>
                  </a:lnTo>
                  <a:lnTo>
                    <a:pt x="147485" y="283019"/>
                  </a:lnTo>
                  <a:lnTo>
                    <a:pt x="147345" y="283006"/>
                  </a:lnTo>
                  <a:lnTo>
                    <a:pt x="147193" y="283006"/>
                  </a:lnTo>
                  <a:lnTo>
                    <a:pt x="147040" y="283019"/>
                  </a:lnTo>
                  <a:lnTo>
                    <a:pt x="146913" y="283044"/>
                  </a:lnTo>
                  <a:lnTo>
                    <a:pt x="146761" y="283095"/>
                  </a:lnTo>
                  <a:lnTo>
                    <a:pt x="146634" y="283159"/>
                  </a:lnTo>
                  <a:lnTo>
                    <a:pt x="146507" y="283222"/>
                  </a:lnTo>
                  <a:lnTo>
                    <a:pt x="146380" y="283298"/>
                  </a:lnTo>
                  <a:lnTo>
                    <a:pt x="146215" y="283451"/>
                  </a:lnTo>
                  <a:lnTo>
                    <a:pt x="146062" y="283616"/>
                  </a:lnTo>
                  <a:lnTo>
                    <a:pt x="145884" y="283921"/>
                  </a:lnTo>
                  <a:lnTo>
                    <a:pt x="145783" y="284276"/>
                  </a:lnTo>
                  <a:lnTo>
                    <a:pt x="145770" y="284429"/>
                  </a:lnTo>
                  <a:lnTo>
                    <a:pt x="145783" y="284772"/>
                  </a:lnTo>
                  <a:lnTo>
                    <a:pt x="140487" y="290055"/>
                  </a:lnTo>
                  <a:lnTo>
                    <a:pt x="140296" y="290055"/>
                  </a:lnTo>
                  <a:lnTo>
                    <a:pt x="140144" y="290055"/>
                  </a:lnTo>
                  <a:lnTo>
                    <a:pt x="104254" y="290055"/>
                  </a:lnTo>
                  <a:lnTo>
                    <a:pt x="104254" y="293039"/>
                  </a:lnTo>
                  <a:lnTo>
                    <a:pt x="140652" y="293039"/>
                  </a:lnTo>
                  <a:lnTo>
                    <a:pt x="141465" y="292963"/>
                  </a:lnTo>
                  <a:lnTo>
                    <a:pt x="148767" y="284911"/>
                  </a:lnTo>
                  <a:lnTo>
                    <a:pt x="148767" y="284492"/>
                  </a:lnTo>
                  <a:close/>
                </a:path>
                <a:path w="285750" h="293370">
                  <a:moveTo>
                    <a:pt x="148767" y="152412"/>
                  </a:moveTo>
                  <a:lnTo>
                    <a:pt x="147320" y="148094"/>
                  </a:lnTo>
                  <a:lnTo>
                    <a:pt x="147091" y="147739"/>
                  </a:lnTo>
                  <a:lnTo>
                    <a:pt x="140639" y="144284"/>
                  </a:lnTo>
                  <a:lnTo>
                    <a:pt x="140296" y="144284"/>
                  </a:lnTo>
                  <a:lnTo>
                    <a:pt x="140144" y="144284"/>
                  </a:lnTo>
                  <a:lnTo>
                    <a:pt x="104381" y="144297"/>
                  </a:lnTo>
                  <a:lnTo>
                    <a:pt x="104241" y="144284"/>
                  </a:lnTo>
                  <a:lnTo>
                    <a:pt x="104089" y="144297"/>
                  </a:lnTo>
                  <a:lnTo>
                    <a:pt x="44653" y="144297"/>
                  </a:lnTo>
                  <a:lnTo>
                    <a:pt x="44513" y="144284"/>
                  </a:lnTo>
                  <a:lnTo>
                    <a:pt x="44373" y="144297"/>
                  </a:lnTo>
                  <a:lnTo>
                    <a:pt x="8699" y="144297"/>
                  </a:lnTo>
                  <a:lnTo>
                    <a:pt x="8547" y="144284"/>
                  </a:lnTo>
                  <a:lnTo>
                    <a:pt x="8394" y="144297"/>
                  </a:lnTo>
                  <a:lnTo>
                    <a:pt x="8115" y="144297"/>
                  </a:lnTo>
                  <a:lnTo>
                    <a:pt x="7302" y="144373"/>
                  </a:lnTo>
                  <a:lnTo>
                    <a:pt x="6464" y="144538"/>
                  </a:lnTo>
                  <a:lnTo>
                    <a:pt x="5651" y="144780"/>
                  </a:lnTo>
                  <a:lnTo>
                    <a:pt x="5283" y="144945"/>
                  </a:lnTo>
                  <a:lnTo>
                    <a:pt x="4889" y="145097"/>
                  </a:lnTo>
                  <a:lnTo>
                    <a:pt x="0" y="152425"/>
                  </a:lnTo>
                  <a:lnTo>
                    <a:pt x="0" y="152831"/>
                  </a:lnTo>
                  <a:lnTo>
                    <a:pt x="25" y="153060"/>
                  </a:lnTo>
                  <a:lnTo>
                    <a:pt x="660" y="154063"/>
                  </a:lnTo>
                  <a:lnTo>
                    <a:pt x="850" y="154178"/>
                  </a:lnTo>
                  <a:lnTo>
                    <a:pt x="977" y="154241"/>
                  </a:lnTo>
                  <a:lnTo>
                    <a:pt x="1117" y="154292"/>
                  </a:lnTo>
                  <a:lnTo>
                    <a:pt x="1270" y="154317"/>
                  </a:lnTo>
                  <a:lnTo>
                    <a:pt x="1422" y="154330"/>
                  </a:lnTo>
                  <a:lnTo>
                    <a:pt x="1562" y="154330"/>
                  </a:lnTo>
                  <a:lnTo>
                    <a:pt x="1714" y="154317"/>
                  </a:lnTo>
                  <a:lnTo>
                    <a:pt x="1854" y="154292"/>
                  </a:lnTo>
                  <a:lnTo>
                    <a:pt x="2006" y="154241"/>
                  </a:lnTo>
                  <a:lnTo>
                    <a:pt x="2133" y="154178"/>
                  </a:lnTo>
                  <a:lnTo>
                    <a:pt x="2260" y="154114"/>
                  </a:lnTo>
                  <a:lnTo>
                    <a:pt x="2489" y="153949"/>
                  </a:lnTo>
                  <a:lnTo>
                    <a:pt x="2705" y="153720"/>
                  </a:lnTo>
                  <a:lnTo>
                    <a:pt x="2870" y="153416"/>
                  </a:lnTo>
                  <a:lnTo>
                    <a:pt x="2946" y="153187"/>
                  </a:lnTo>
                  <a:lnTo>
                    <a:pt x="2971" y="153060"/>
                  </a:lnTo>
                  <a:lnTo>
                    <a:pt x="2984" y="152908"/>
                  </a:lnTo>
                  <a:lnTo>
                    <a:pt x="2984" y="152565"/>
                  </a:lnTo>
                  <a:lnTo>
                    <a:pt x="3048" y="152019"/>
                  </a:lnTo>
                  <a:lnTo>
                    <a:pt x="8280" y="147281"/>
                  </a:lnTo>
                  <a:lnTo>
                    <a:pt x="8547" y="147281"/>
                  </a:lnTo>
                  <a:lnTo>
                    <a:pt x="44526" y="147281"/>
                  </a:lnTo>
                  <a:lnTo>
                    <a:pt x="104241" y="147281"/>
                  </a:lnTo>
                  <a:lnTo>
                    <a:pt x="140233" y="147281"/>
                  </a:lnTo>
                  <a:lnTo>
                    <a:pt x="140500" y="147269"/>
                  </a:lnTo>
                  <a:lnTo>
                    <a:pt x="141033" y="147320"/>
                  </a:lnTo>
                  <a:lnTo>
                    <a:pt x="144830" y="149745"/>
                  </a:lnTo>
                  <a:lnTo>
                    <a:pt x="144995" y="149974"/>
                  </a:lnTo>
                  <a:lnTo>
                    <a:pt x="145783" y="152565"/>
                  </a:lnTo>
                  <a:lnTo>
                    <a:pt x="145783" y="152831"/>
                  </a:lnTo>
                  <a:lnTo>
                    <a:pt x="145796" y="153060"/>
                  </a:lnTo>
                  <a:lnTo>
                    <a:pt x="145821" y="153200"/>
                  </a:lnTo>
                  <a:lnTo>
                    <a:pt x="145884" y="153416"/>
                  </a:lnTo>
                  <a:lnTo>
                    <a:pt x="146062" y="153720"/>
                  </a:lnTo>
                  <a:lnTo>
                    <a:pt x="146278" y="153949"/>
                  </a:lnTo>
                  <a:lnTo>
                    <a:pt x="146443" y="154063"/>
                  </a:lnTo>
                  <a:lnTo>
                    <a:pt x="146634" y="154178"/>
                  </a:lnTo>
                  <a:lnTo>
                    <a:pt x="146773" y="154241"/>
                  </a:lnTo>
                  <a:lnTo>
                    <a:pt x="146913" y="154292"/>
                  </a:lnTo>
                  <a:lnTo>
                    <a:pt x="147053" y="154317"/>
                  </a:lnTo>
                  <a:lnTo>
                    <a:pt x="147205" y="154330"/>
                  </a:lnTo>
                  <a:lnTo>
                    <a:pt x="147345" y="154330"/>
                  </a:lnTo>
                  <a:lnTo>
                    <a:pt x="147485" y="154317"/>
                  </a:lnTo>
                  <a:lnTo>
                    <a:pt x="147637" y="154292"/>
                  </a:lnTo>
                  <a:lnTo>
                    <a:pt x="147789" y="154241"/>
                  </a:lnTo>
                  <a:lnTo>
                    <a:pt x="147916" y="154178"/>
                  </a:lnTo>
                  <a:lnTo>
                    <a:pt x="148043" y="154114"/>
                  </a:lnTo>
                  <a:lnTo>
                    <a:pt x="148272" y="153949"/>
                  </a:lnTo>
                  <a:lnTo>
                    <a:pt x="148488" y="153720"/>
                  </a:lnTo>
                  <a:lnTo>
                    <a:pt x="148653" y="153416"/>
                  </a:lnTo>
                  <a:lnTo>
                    <a:pt x="148729" y="153200"/>
                  </a:lnTo>
                  <a:lnTo>
                    <a:pt x="148755" y="153060"/>
                  </a:lnTo>
                  <a:lnTo>
                    <a:pt x="148767" y="152908"/>
                  </a:lnTo>
                  <a:lnTo>
                    <a:pt x="148767" y="152412"/>
                  </a:lnTo>
                  <a:close/>
                </a:path>
                <a:path w="285750" h="293370">
                  <a:moveTo>
                    <a:pt x="161696" y="131673"/>
                  </a:moveTo>
                  <a:lnTo>
                    <a:pt x="158711" y="131673"/>
                  </a:lnTo>
                  <a:lnTo>
                    <a:pt x="158737" y="131902"/>
                  </a:lnTo>
                  <a:lnTo>
                    <a:pt x="160134" y="133172"/>
                  </a:lnTo>
                  <a:lnTo>
                    <a:pt x="160274" y="133172"/>
                  </a:lnTo>
                  <a:lnTo>
                    <a:pt x="161442" y="132499"/>
                  </a:lnTo>
                  <a:lnTo>
                    <a:pt x="161594" y="132257"/>
                  </a:lnTo>
                  <a:lnTo>
                    <a:pt x="161671" y="131965"/>
                  </a:lnTo>
                  <a:lnTo>
                    <a:pt x="161696" y="131762"/>
                  </a:lnTo>
                  <a:close/>
                </a:path>
                <a:path w="285750" h="293370">
                  <a:moveTo>
                    <a:pt x="161696" y="0"/>
                  </a:moveTo>
                  <a:lnTo>
                    <a:pt x="158711" y="0"/>
                  </a:lnTo>
                  <a:lnTo>
                    <a:pt x="158711" y="131660"/>
                  </a:lnTo>
                  <a:lnTo>
                    <a:pt x="161696" y="131660"/>
                  </a:lnTo>
                  <a:lnTo>
                    <a:pt x="161696" y="0"/>
                  </a:lnTo>
                  <a:close/>
                </a:path>
                <a:path w="285750" h="293370">
                  <a:moveTo>
                    <a:pt x="181127" y="95707"/>
                  </a:moveTo>
                  <a:lnTo>
                    <a:pt x="177546" y="95707"/>
                  </a:lnTo>
                  <a:lnTo>
                    <a:pt x="177558" y="95961"/>
                  </a:lnTo>
                  <a:lnTo>
                    <a:pt x="177596" y="96139"/>
                  </a:lnTo>
                  <a:lnTo>
                    <a:pt x="177673" y="96393"/>
                  </a:lnTo>
                  <a:lnTo>
                    <a:pt x="177812" y="96621"/>
                  </a:lnTo>
                  <a:lnTo>
                    <a:pt x="177888" y="96774"/>
                  </a:lnTo>
                  <a:lnTo>
                    <a:pt x="178066" y="96964"/>
                  </a:lnTo>
                  <a:lnTo>
                    <a:pt x="178269" y="97142"/>
                  </a:lnTo>
                  <a:lnTo>
                    <a:pt x="178409" y="97243"/>
                  </a:lnTo>
                  <a:lnTo>
                    <a:pt x="178650" y="97370"/>
                  </a:lnTo>
                  <a:lnTo>
                    <a:pt x="179082" y="97472"/>
                  </a:lnTo>
                  <a:lnTo>
                    <a:pt x="179260" y="97485"/>
                  </a:lnTo>
                  <a:lnTo>
                    <a:pt x="179425" y="97485"/>
                  </a:lnTo>
                  <a:lnTo>
                    <a:pt x="179603" y="97472"/>
                  </a:lnTo>
                  <a:lnTo>
                    <a:pt x="179781" y="97434"/>
                  </a:lnTo>
                  <a:lnTo>
                    <a:pt x="180327" y="97193"/>
                  </a:lnTo>
                  <a:lnTo>
                    <a:pt x="180530" y="97028"/>
                  </a:lnTo>
                  <a:lnTo>
                    <a:pt x="180670" y="96913"/>
                  </a:lnTo>
                  <a:lnTo>
                    <a:pt x="180784" y="96774"/>
                  </a:lnTo>
                  <a:lnTo>
                    <a:pt x="180873" y="96621"/>
                  </a:lnTo>
                  <a:lnTo>
                    <a:pt x="180962" y="96469"/>
                  </a:lnTo>
                  <a:lnTo>
                    <a:pt x="181076" y="96139"/>
                  </a:lnTo>
                  <a:lnTo>
                    <a:pt x="181114" y="95961"/>
                  </a:lnTo>
                  <a:lnTo>
                    <a:pt x="181127" y="95796"/>
                  </a:lnTo>
                  <a:close/>
                </a:path>
                <a:path w="285750" h="293370">
                  <a:moveTo>
                    <a:pt x="181127" y="35902"/>
                  </a:moveTo>
                  <a:lnTo>
                    <a:pt x="181114" y="35725"/>
                  </a:lnTo>
                  <a:lnTo>
                    <a:pt x="181076" y="35547"/>
                  </a:lnTo>
                  <a:lnTo>
                    <a:pt x="181025" y="35369"/>
                  </a:lnTo>
                  <a:lnTo>
                    <a:pt x="180962" y="35217"/>
                  </a:lnTo>
                  <a:lnTo>
                    <a:pt x="180873" y="35064"/>
                  </a:lnTo>
                  <a:lnTo>
                    <a:pt x="180784" y="34912"/>
                  </a:lnTo>
                  <a:lnTo>
                    <a:pt x="180657" y="34785"/>
                  </a:lnTo>
                  <a:lnTo>
                    <a:pt x="180530" y="34671"/>
                  </a:lnTo>
                  <a:lnTo>
                    <a:pt x="179425" y="34201"/>
                  </a:lnTo>
                  <a:lnTo>
                    <a:pt x="179247" y="34201"/>
                  </a:lnTo>
                  <a:lnTo>
                    <a:pt x="179070" y="34213"/>
                  </a:lnTo>
                  <a:lnTo>
                    <a:pt x="178904" y="34251"/>
                  </a:lnTo>
                  <a:lnTo>
                    <a:pt x="178727" y="34302"/>
                  </a:lnTo>
                  <a:lnTo>
                    <a:pt x="178574" y="34353"/>
                  </a:lnTo>
                  <a:lnTo>
                    <a:pt x="178422" y="34455"/>
                  </a:lnTo>
                  <a:lnTo>
                    <a:pt x="178269" y="34544"/>
                  </a:lnTo>
                  <a:lnTo>
                    <a:pt x="178142" y="34671"/>
                  </a:lnTo>
                  <a:lnTo>
                    <a:pt x="177888" y="34912"/>
                  </a:lnTo>
                  <a:lnTo>
                    <a:pt x="177812" y="35064"/>
                  </a:lnTo>
                  <a:lnTo>
                    <a:pt x="177711" y="35217"/>
                  </a:lnTo>
                  <a:lnTo>
                    <a:pt x="177634" y="35369"/>
                  </a:lnTo>
                  <a:lnTo>
                    <a:pt x="177596" y="35547"/>
                  </a:lnTo>
                  <a:lnTo>
                    <a:pt x="177558" y="35725"/>
                  </a:lnTo>
                  <a:lnTo>
                    <a:pt x="177546" y="35902"/>
                  </a:lnTo>
                  <a:lnTo>
                    <a:pt x="177546" y="95694"/>
                  </a:lnTo>
                  <a:lnTo>
                    <a:pt x="181127" y="95694"/>
                  </a:lnTo>
                  <a:lnTo>
                    <a:pt x="181127" y="35991"/>
                  </a:lnTo>
                  <a:close/>
                </a:path>
                <a:path w="285750" h="293370">
                  <a:moveTo>
                    <a:pt x="243840" y="116560"/>
                  </a:moveTo>
                  <a:lnTo>
                    <a:pt x="243789" y="116205"/>
                  </a:lnTo>
                  <a:lnTo>
                    <a:pt x="243751" y="116027"/>
                  </a:lnTo>
                  <a:lnTo>
                    <a:pt x="243687" y="115862"/>
                  </a:lnTo>
                  <a:lnTo>
                    <a:pt x="243598" y="115697"/>
                  </a:lnTo>
                  <a:lnTo>
                    <a:pt x="243509" y="115570"/>
                  </a:lnTo>
                  <a:lnTo>
                    <a:pt x="243395" y="115430"/>
                  </a:lnTo>
                  <a:lnTo>
                    <a:pt x="243268" y="115303"/>
                  </a:lnTo>
                  <a:lnTo>
                    <a:pt x="243141" y="115176"/>
                  </a:lnTo>
                  <a:lnTo>
                    <a:pt x="243001" y="115087"/>
                  </a:lnTo>
                  <a:lnTo>
                    <a:pt x="242836" y="114998"/>
                  </a:lnTo>
                  <a:lnTo>
                    <a:pt x="242697" y="114935"/>
                  </a:lnTo>
                  <a:lnTo>
                    <a:pt x="242519" y="114871"/>
                  </a:lnTo>
                  <a:lnTo>
                    <a:pt x="242341" y="114833"/>
                  </a:lnTo>
                  <a:lnTo>
                    <a:pt x="242163" y="114808"/>
                  </a:lnTo>
                  <a:lnTo>
                    <a:pt x="241985" y="114808"/>
                  </a:lnTo>
                  <a:lnTo>
                    <a:pt x="241808" y="114820"/>
                  </a:lnTo>
                  <a:lnTo>
                    <a:pt x="241554" y="114884"/>
                  </a:lnTo>
                  <a:lnTo>
                    <a:pt x="220929" y="120777"/>
                  </a:lnTo>
                  <a:lnTo>
                    <a:pt x="203225" y="120777"/>
                  </a:lnTo>
                  <a:lnTo>
                    <a:pt x="202882" y="120815"/>
                  </a:lnTo>
                  <a:lnTo>
                    <a:pt x="202615" y="120891"/>
                  </a:lnTo>
                  <a:lnTo>
                    <a:pt x="202463" y="120954"/>
                  </a:lnTo>
                  <a:lnTo>
                    <a:pt x="202298" y="121043"/>
                  </a:lnTo>
                  <a:lnTo>
                    <a:pt x="202158" y="121145"/>
                  </a:lnTo>
                  <a:lnTo>
                    <a:pt x="201701" y="121653"/>
                  </a:lnTo>
                  <a:lnTo>
                    <a:pt x="201599" y="121805"/>
                  </a:lnTo>
                  <a:lnTo>
                    <a:pt x="201549" y="121983"/>
                  </a:lnTo>
                  <a:lnTo>
                    <a:pt x="201485" y="122161"/>
                  </a:lnTo>
                  <a:lnTo>
                    <a:pt x="201434" y="122504"/>
                  </a:lnTo>
                  <a:lnTo>
                    <a:pt x="201434" y="122669"/>
                  </a:lnTo>
                  <a:lnTo>
                    <a:pt x="201485" y="123024"/>
                  </a:lnTo>
                  <a:lnTo>
                    <a:pt x="201549" y="123177"/>
                  </a:lnTo>
                  <a:lnTo>
                    <a:pt x="201599" y="123342"/>
                  </a:lnTo>
                  <a:lnTo>
                    <a:pt x="201701" y="123507"/>
                  </a:lnTo>
                  <a:lnTo>
                    <a:pt x="201777" y="123634"/>
                  </a:lnTo>
                  <a:lnTo>
                    <a:pt x="202793" y="124307"/>
                  </a:lnTo>
                  <a:lnTo>
                    <a:pt x="203136" y="124371"/>
                  </a:lnTo>
                  <a:lnTo>
                    <a:pt x="220941" y="124358"/>
                  </a:lnTo>
                  <a:lnTo>
                    <a:pt x="221145" y="124371"/>
                  </a:lnTo>
                  <a:lnTo>
                    <a:pt x="221322" y="124358"/>
                  </a:lnTo>
                  <a:lnTo>
                    <a:pt x="221462" y="124345"/>
                  </a:lnTo>
                  <a:lnTo>
                    <a:pt x="221640" y="124294"/>
                  </a:lnTo>
                  <a:lnTo>
                    <a:pt x="242531" y="118325"/>
                  </a:lnTo>
                  <a:lnTo>
                    <a:pt x="242951" y="118160"/>
                  </a:lnTo>
                  <a:lnTo>
                    <a:pt x="243090" y="118071"/>
                  </a:lnTo>
                  <a:lnTo>
                    <a:pt x="243243" y="117957"/>
                  </a:lnTo>
                  <a:lnTo>
                    <a:pt x="243814" y="116903"/>
                  </a:lnTo>
                  <a:lnTo>
                    <a:pt x="243840" y="116725"/>
                  </a:lnTo>
                  <a:lnTo>
                    <a:pt x="243840" y="116560"/>
                  </a:lnTo>
                  <a:close/>
                </a:path>
                <a:path w="285750" h="293370">
                  <a:moveTo>
                    <a:pt x="263550" y="35890"/>
                  </a:moveTo>
                  <a:lnTo>
                    <a:pt x="263499" y="35750"/>
                  </a:lnTo>
                  <a:lnTo>
                    <a:pt x="263398" y="35585"/>
                  </a:lnTo>
                  <a:lnTo>
                    <a:pt x="263271" y="35483"/>
                  </a:lnTo>
                  <a:lnTo>
                    <a:pt x="263093" y="35394"/>
                  </a:lnTo>
                  <a:lnTo>
                    <a:pt x="262940" y="35382"/>
                  </a:lnTo>
                  <a:lnTo>
                    <a:pt x="262343" y="35382"/>
                  </a:lnTo>
                  <a:lnTo>
                    <a:pt x="262343" y="36576"/>
                  </a:lnTo>
                  <a:lnTo>
                    <a:pt x="262343" y="95097"/>
                  </a:lnTo>
                  <a:lnTo>
                    <a:pt x="203835" y="95097"/>
                  </a:lnTo>
                  <a:lnTo>
                    <a:pt x="203835" y="36576"/>
                  </a:lnTo>
                  <a:lnTo>
                    <a:pt x="262343" y="36576"/>
                  </a:lnTo>
                  <a:lnTo>
                    <a:pt x="262343" y="35382"/>
                  </a:lnTo>
                  <a:lnTo>
                    <a:pt x="203314" y="35382"/>
                  </a:lnTo>
                  <a:lnTo>
                    <a:pt x="203136" y="35382"/>
                  </a:lnTo>
                  <a:lnTo>
                    <a:pt x="203009" y="35433"/>
                  </a:lnTo>
                  <a:lnTo>
                    <a:pt x="202869" y="35496"/>
                  </a:lnTo>
                  <a:lnTo>
                    <a:pt x="202742" y="35623"/>
                  </a:lnTo>
                  <a:lnTo>
                    <a:pt x="202666" y="35775"/>
                  </a:lnTo>
                  <a:lnTo>
                    <a:pt x="202628" y="35953"/>
                  </a:lnTo>
                  <a:lnTo>
                    <a:pt x="202641" y="36131"/>
                  </a:lnTo>
                  <a:lnTo>
                    <a:pt x="202641" y="95567"/>
                  </a:lnTo>
                  <a:lnTo>
                    <a:pt x="202628" y="95707"/>
                  </a:lnTo>
                  <a:lnTo>
                    <a:pt x="202641" y="95859"/>
                  </a:lnTo>
                  <a:lnTo>
                    <a:pt x="202704" y="95999"/>
                  </a:lnTo>
                  <a:lnTo>
                    <a:pt x="202793" y="96126"/>
                  </a:lnTo>
                  <a:lnTo>
                    <a:pt x="202920" y="96215"/>
                  </a:lnTo>
                  <a:lnTo>
                    <a:pt x="203085" y="96291"/>
                  </a:lnTo>
                  <a:lnTo>
                    <a:pt x="203225" y="96304"/>
                  </a:lnTo>
                  <a:lnTo>
                    <a:pt x="203377" y="96291"/>
                  </a:lnTo>
                  <a:lnTo>
                    <a:pt x="262813" y="96291"/>
                  </a:lnTo>
                  <a:lnTo>
                    <a:pt x="262940" y="96304"/>
                  </a:lnTo>
                  <a:lnTo>
                    <a:pt x="263080" y="96291"/>
                  </a:lnTo>
                  <a:lnTo>
                    <a:pt x="263245" y="96227"/>
                  </a:lnTo>
                  <a:lnTo>
                    <a:pt x="263372" y="96126"/>
                  </a:lnTo>
                  <a:lnTo>
                    <a:pt x="263461" y="95999"/>
                  </a:lnTo>
                  <a:lnTo>
                    <a:pt x="263537" y="95846"/>
                  </a:lnTo>
                  <a:lnTo>
                    <a:pt x="263550" y="95707"/>
                  </a:lnTo>
                  <a:lnTo>
                    <a:pt x="263550" y="95694"/>
                  </a:lnTo>
                  <a:lnTo>
                    <a:pt x="263550" y="35902"/>
                  </a:lnTo>
                  <a:close/>
                </a:path>
                <a:path w="285750" h="293370">
                  <a:moveTo>
                    <a:pt x="264731" y="122491"/>
                  </a:moveTo>
                  <a:lnTo>
                    <a:pt x="264718" y="122301"/>
                  </a:lnTo>
                  <a:lnTo>
                    <a:pt x="264629" y="121970"/>
                  </a:lnTo>
                  <a:lnTo>
                    <a:pt x="264566" y="121805"/>
                  </a:lnTo>
                  <a:lnTo>
                    <a:pt x="264439" y="121577"/>
                  </a:lnTo>
                  <a:lnTo>
                    <a:pt x="264210" y="121310"/>
                  </a:lnTo>
                  <a:lnTo>
                    <a:pt x="264007" y="121132"/>
                  </a:lnTo>
                  <a:lnTo>
                    <a:pt x="263867" y="121031"/>
                  </a:lnTo>
                  <a:lnTo>
                    <a:pt x="263550" y="120878"/>
                  </a:lnTo>
                  <a:lnTo>
                    <a:pt x="263296" y="120815"/>
                  </a:lnTo>
                  <a:lnTo>
                    <a:pt x="263029" y="120777"/>
                  </a:lnTo>
                  <a:lnTo>
                    <a:pt x="245033" y="120777"/>
                  </a:lnTo>
                  <a:lnTo>
                    <a:pt x="244690" y="120815"/>
                  </a:lnTo>
                  <a:lnTo>
                    <a:pt x="244424" y="120891"/>
                  </a:lnTo>
                  <a:lnTo>
                    <a:pt x="244259" y="120954"/>
                  </a:lnTo>
                  <a:lnTo>
                    <a:pt x="243306" y="122161"/>
                  </a:lnTo>
                  <a:lnTo>
                    <a:pt x="243243" y="122504"/>
                  </a:lnTo>
                  <a:lnTo>
                    <a:pt x="243243" y="122669"/>
                  </a:lnTo>
                  <a:lnTo>
                    <a:pt x="243713" y="123774"/>
                  </a:lnTo>
                  <a:lnTo>
                    <a:pt x="244944" y="124371"/>
                  </a:lnTo>
                  <a:lnTo>
                    <a:pt x="262940" y="124358"/>
                  </a:lnTo>
                  <a:lnTo>
                    <a:pt x="263296" y="124333"/>
                  </a:lnTo>
                  <a:lnTo>
                    <a:pt x="263550" y="124256"/>
                  </a:lnTo>
                  <a:lnTo>
                    <a:pt x="263715" y="124193"/>
                  </a:lnTo>
                  <a:lnTo>
                    <a:pt x="263867" y="124104"/>
                  </a:lnTo>
                  <a:lnTo>
                    <a:pt x="264007" y="124015"/>
                  </a:lnTo>
                  <a:lnTo>
                    <a:pt x="264160" y="123901"/>
                  </a:lnTo>
                  <a:lnTo>
                    <a:pt x="264261" y="123774"/>
                  </a:lnTo>
                  <a:lnTo>
                    <a:pt x="264388" y="123634"/>
                  </a:lnTo>
                  <a:lnTo>
                    <a:pt x="264566" y="123342"/>
                  </a:lnTo>
                  <a:lnTo>
                    <a:pt x="264668" y="122999"/>
                  </a:lnTo>
                  <a:lnTo>
                    <a:pt x="264718" y="122834"/>
                  </a:lnTo>
                  <a:lnTo>
                    <a:pt x="264731" y="122656"/>
                  </a:lnTo>
                  <a:lnTo>
                    <a:pt x="264731" y="122491"/>
                  </a:lnTo>
                  <a:close/>
                </a:path>
                <a:path w="285750" h="293370">
                  <a:moveTo>
                    <a:pt x="285635" y="95707"/>
                  </a:moveTo>
                  <a:lnTo>
                    <a:pt x="282054" y="95707"/>
                  </a:lnTo>
                  <a:lnTo>
                    <a:pt x="282067" y="95961"/>
                  </a:lnTo>
                  <a:lnTo>
                    <a:pt x="282105" y="96139"/>
                  </a:lnTo>
                  <a:lnTo>
                    <a:pt x="282194" y="96393"/>
                  </a:lnTo>
                  <a:lnTo>
                    <a:pt x="282321" y="96621"/>
                  </a:lnTo>
                  <a:lnTo>
                    <a:pt x="283768" y="97485"/>
                  </a:lnTo>
                  <a:lnTo>
                    <a:pt x="283933" y="97485"/>
                  </a:lnTo>
                  <a:lnTo>
                    <a:pt x="284111" y="97472"/>
                  </a:lnTo>
                  <a:lnTo>
                    <a:pt x="284289" y="97434"/>
                  </a:lnTo>
                  <a:lnTo>
                    <a:pt x="285115" y="96964"/>
                  </a:lnTo>
                  <a:lnTo>
                    <a:pt x="285343" y="96697"/>
                  </a:lnTo>
                  <a:lnTo>
                    <a:pt x="285470" y="96469"/>
                  </a:lnTo>
                  <a:lnTo>
                    <a:pt x="285546" y="96316"/>
                  </a:lnTo>
                  <a:lnTo>
                    <a:pt x="285584" y="96139"/>
                  </a:lnTo>
                  <a:lnTo>
                    <a:pt x="285623" y="95961"/>
                  </a:lnTo>
                  <a:lnTo>
                    <a:pt x="285635" y="95796"/>
                  </a:lnTo>
                  <a:close/>
                </a:path>
                <a:path w="285750" h="293370">
                  <a:moveTo>
                    <a:pt x="285648" y="35902"/>
                  </a:moveTo>
                  <a:lnTo>
                    <a:pt x="285635" y="35725"/>
                  </a:lnTo>
                  <a:lnTo>
                    <a:pt x="285597" y="35547"/>
                  </a:lnTo>
                  <a:lnTo>
                    <a:pt x="285546" y="35369"/>
                  </a:lnTo>
                  <a:lnTo>
                    <a:pt x="285483" y="35217"/>
                  </a:lnTo>
                  <a:lnTo>
                    <a:pt x="285394" y="35064"/>
                  </a:lnTo>
                  <a:lnTo>
                    <a:pt x="285292" y="34912"/>
                  </a:lnTo>
                  <a:lnTo>
                    <a:pt x="285191" y="34785"/>
                  </a:lnTo>
                  <a:lnTo>
                    <a:pt x="285064" y="34671"/>
                  </a:lnTo>
                  <a:lnTo>
                    <a:pt x="284924" y="34544"/>
                  </a:lnTo>
                  <a:lnTo>
                    <a:pt x="284632" y="34353"/>
                  </a:lnTo>
                  <a:lnTo>
                    <a:pt x="284276" y="34251"/>
                  </a:lnTo>
                  <a:lnTo>
                    <a:pt x="284111" y="34213"/>
                  </a:lnTo>
                  <a:lnTo>
                    <a:pt x="283933" y="34201"/>
                  </a:lnTo>
                  <a:lnTo>
                    <a:pt x="283768" y="34201"/>
                  </a:lnTo>
                  <a:lnTo>
                    <a:pt x="283591" y="34213"/>
                  </a:lnTo>
                  <a:lnTo>
                    <a:pt x="283413" y="34251"/>
                  </a:lnTo>
                  <a:lnTo>
                    <a:pt x="283248" y="34302"/>
                  </a:lnTo>
                  <a:lnTo>
                    <a:pt x="283095" y="34353"/>
                  </a:lnTo>
                  <a:lnTo>
                    <a:pt x="282930" y="34455"/>
                  </a:lnTo>
                  <a:lnTo>
                    <a:pt x="282663" y="34671"/>
                  </a:lnTo>
                  <a:lnTo>
                    <a:pt x="282409" y="34912"/>
                  </a:lnTo>
                  <a:lnTo>
                    <a:pt x="282321" y="35064"/>
                  </a:lnTo>
                  <a:lnTo>
                    <a:pt x="282168" y="35369"/>
                  </a:lnTo>
                  <a:lnTo>
                    <a:pt x="282117" y="35547"/>
                  </a:lnTo>
                  <a:lnTo>
                    <a:pt x="282079" y="35725"/>
                  </a:lnTo>
                  <a:lnTo>
                    <a:pt x="282067" y="35902"/>
                  </a:lnTo>
                  <a:lnTo>
                    <a:pt x="282067" y="95694"/>
                  </a:lnTo>
                  <a:lnTo>
                    <a:pt x="285648" y="95694"/>
                  </a:lnTo>
                  <a:lnTo>
                    <a:pt x="285648" y="3599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6186399" y="2976245"/>
              <a:ext cx="285750" cy="149225"/>
            </a:xfrm>
            <a:custGeom>
              <a:avLst/>
              <a:gdLst/>
              <a:ahLst/>
              <a:cxnLst/>
              <a:rect l="l" t="t" r="r" b="b"/>
              <a:pathLst>
                <a:path w="285750" h="149225">
                  <a:moveTo>
                    <a:pt x="37350" y="124485"/>
                  </a:moveTo>
                  <a:lnTo>
                    <a:pt x="33769" y="115900"/>
                  </a:lnTo>
                  <a:lnTo>
                    <a:pt x="33769" y="124663"/>
                  </a:lnTo>
                  <a:lnTo>
                    <a:pt x="33769" y="125666"/>
                  </a:lnTo>
                  <a:lnTo>
                    <a:pt x="24117" y="135305"/>
                  </a:lnTo>
                  <a:lnTo>
                    <a:pt x="23609" y="135305"/>
                  </a:lnTo>
                  <a:lnTo>
                    <a:pt x="23114" y="135305"/>
                  </a:lnTo>
                  <a:lnTo>
                    <a:pt x="13449" y="125653"/>
                  </a:lnTo>
                  <a:lnTo>
                    <a:pt x="13449" y="124650"/>
                  </a:lnTo>
                  <a:lnTo>
                    <a:pt x="23114" y="115011"/>
                  </a:lnTo>
                  <a:lnTo>
                    <a:pt x="23609" y="115011"/>
                  </a:lnTo>
                  <a:lnTo>
                    <a:pt x="24117" y="115011"/>
                  </a:lnTo>
                  <a:lnTo>
                    <a:pt x="33769" y="124663"/>
                  </a:lnTo>
                  <a:lnTo>
                    <a:pt x="33769" y="115900"/>
                  </a:lnTo>
                  <a:lnTo>
                    <a:pt x="24295" y="111417"/>
                  </a:lnTo>
                  <a:lnTo>
                    <a:pt x="23609" y="111417"/>
                  </a:lnTo>
                  <a:lnTo>
                    <a:pt x="22936" y="111417"/>
                  </a:lnTo>
                  <a:lnTo>
                    <a:pt x="9880" y="124485"/>
                  </a:lnTo>
                  <a:lnTo>
                    <a:pt x="9880" y="125831"/>
                  </a:lnTo>
                  <a:lnTo>
                    <a:pt x="22936" y="138899"/>
                  </a:lnTo>
                  <a:lnTo>
                    <a:pt x="23609" y="138899"/>
                  </a:lnTo>
                  <a:lnTo>
                    <a:pt x="24295" y="138899"/>
                  </a:lnTo>
                  <a:lnTo>
                    <a:pt x="37350" y="125831"/>
                  </a:lnTo>
                  <a:lnTo>
                    <a:pt x="37350" y="124485"/>
                  </a:lnTo>
                  <a:close/>
                </a:path>
                <a:path w="285750" h="149225">
                  <a:moveTo>
                    <a:pt x="37350" y="22948"/>
                  </a:moveTo>
                  <a:lnTo>
                    <a:pt x="33769" y="14363"/>
                  </a:lnTo>
                  <a:lnTo>
                    <a:pt x="33769" y="23126"/>
                  </a:lnTo>
                  <a:lnTo>
                    <a:pt x="33769" y="24130"/>
                  </a:lnTo>
                  <a:lnTo>
                    <a:pt x="24117" y="33769"/>
                  </a:lnTo>
                  <a:lnTo>
                    <a:pt x="23609" y="33769"/>
                  </a:lnTo>
                  <a:lnTo>
                    <a:pt x="23114" y="33769"/>
                  </a:lnTo>
                  <a:lnTo>
                    <a:pt x="13449" y="24130"/>
                  </a:lnTo>
                  <a:lnTo>
                    <a:pt x="13449" y="23114"/>
                  </a:lnTo>
                  <a:lnTo>
                    <a:pt x="23114" y="13474"/>
                  </a:lnTo>
                  <a:lnTo>
                    <a:pt x="23609" y="13474"/>
                  </a:lnTo>
                  <a:lnTo>
                    <a:pt x="24117" y="13474"/>
                  </a:lnTo>
                  <a:lnTo>
                    <a:pt x="33769" y="23126"/>
                  </a:lnTo>
                  <a:lnTo>
                    <a:pt x="33769" y="14363"/>
                  </a:lnTo>
                  <a:lnTo>
                    <a:pt x="24295" y="9880"/>
                  </a:lnTo>
                  <a:lnTo>
                    <a:pt x="23609" y="9880"/>
                  </a:lnTo>
                  <a:lnTo>
                    <a:pt x="22936" y="9880"/>
                  </a:lnTo>
                  <a:lnTo>
                    <a:pt x="9880" y="22948"/>
                  </a:lnTo>
                  <a:lnTo>
                    <a:pt x="9880" y="24307"/>
                  </a:lnTo>
                  <a:lnTo>
                    <a:pt x="22936" y="37363"/>
                  </a:lnTo>
                  <a:lnTo>
                    <a:pt x="23609" y="37363"/>
                  </a:lnTo>
                  <a:lnTo>
                    <a:pt x="24295" y="37363"/>
                  </a:lnTo>
                  <a:lnTo>
                    <a:pt x="37350" y="24307"/>
                  </a:lnTo>
                  <a:lnTo>
                    <a:pt x="37350" y="22948"/>
                  </a:lnTo>
                  <a:close/>
                </a:path>
                <a:path w="285750" h="149225">
                  <a:moveTo>
                    <a:pt x="82143" y="74002"/>
                  </a:moveTo>
                  <a:lnTo>
                    <a:pt x="78562" y="67843"/>
                  </a:lnTo>
                  <a:lnTo>
                    <a:pt x="78562" y="74180"/>
                  </a:lnTo>
                  <a:lnTo>
                    <a:pt x="78524" y="74993"/>
                  </a:lnTo>
                  <a:lnTo>
                    <a:pt x="74383" y="78562"/>
                  </a:lnTo>
                  <a:lnTo>
                    <a:pt x="70192" y="74599"/>
                  </a:lnTo>
                  <a:lnTo>
                    <a:pt x="70231" y="73787"/>
                  </a:lnTo>
                  <a:lnTo>
                    <a:pt x="74383" y="70218"/>
                  </a:lnTo>
                  <a:lnTo>
                    <a:pt x="74993" y="70243"/>
                  </a:lnTo>
                  <a:lnTo>
                    <a:pt x="78562" y="74180"/>
                  </a:lnTo>
                  <a:lnTo>
                    <a:pt x="78562" y="67843"/>
                  </a:lnTo>
                  <a:lnTo>
                    <a:pt x="74764" y="66624"/>
                  </a:lnTo>
                  <a:lnTo>
                    <a:pt x="74383" y="66624"/>
                  </a:lnTo>
                  <a:lnTo>
                    <a:pt x="74002" y="66624"/>
                  </a:lnTo>
                  <a:lnTo>
                    <a:pt x="66624" y="74015"/>
                  </a:lnTo>
                  <a:lnTo>
                    <a:pt x="66624" y="74777"/>
                  </a:lnTo>
                  <a:lnTo>
                    <a:pt x="74002" y="82156"/>
                  </a:lnTo>
                  <a:lnTo>
                    <a:pt x="74383" y="82156"/>
                  </a:lnTo>
                  <a:lnTo>
                    <a:pt x="74764" y="82156"/>
                  </a:lnTo>
                  <a:lnTo>
                    <a:pt x="82143" y="74764"/>
                  </a:lnTo>
                  <a:lnTo>
                    <a:pt x="82143" y="74002"/>
                  </a:lnTo>
                  <a:close/>
                </a:path>
                <a:path w="285750" h="149225">
                  <a:moveTo>
                    <a:pt x="89916" y="73621"/>
                  </a:moveTo>
                  <a:lnTo>
                    <a:pt x="89763" y="72110"/>
                  </a:lnTo>
                  <a:lnTo>
                    <a:pt x="89458" y="70612"/>
                  </a:lnTo>
                  <a:lnTo>
                    <a:pt x="89014" y="69151"/>
                  </a:lnTo>
                  <a:lnTo>
                    <a:pt x="88709" y="68402"/>
                  </a:lnTo>
                  <a:lnTo>
                    <a:pt x="88709" y="73672"/>
                  </a:lnTo>
                  <a:lnTo>
                    <a:pt x="88709" y="75095"/>
                  </a:lnTo>
                  <a:lnTo>
                    <a:pt x="75095" y="88722"/>
                  </a:lnTo>
                  <a:lnTo>
                    <a:pt x="74383" y="88722"/>
                  </a:lnTo>
                  <a:lnTo>
                    <a:pt x="73672" y="88734"/>
                  </a:lnTo>
                  <a:lnTo>
                    <a:pt x="72275" y="88595"/>
                  </a:lnTo>
                  <a:lnTo>
                    <a:pt x="60058" y="75107"/>
                  </a:lnTo>
                  <a:lnTo>
                    <a:pt x="60058" y="73685"/>
                  </a:lnTo>
                  <a:lnTo>
                    <a:pt x="73672" y="60058"/>
                  </a:lnTo>
                  <a:lnTo>
                    <a:pt x="74383" y="60058"/>
                  </a:lnTo>
                  <a:lnTo>
                    <a:pt x="75095" y="60045"/>
                  </a:lnTo>
                  <a:lnTo>
                    <a:pt x="76492" y="60185"/>
                  </a:lnTo>
                  <a:lnTo>
                    <a:pt x="88709" y="73672"/>
                  </a:lnTo>
                  <a:lnTo>
                    <a:pt x="88709" y="68402"/>
                  </a:lnTo>
                  <a:lnTo>
                    <a:pt x="75145" y="58851"/>
                  </a:lnTo>
                  <a:lnTo>
                    <a:pt x="74383" y="58851"/>
                  </a:lnTo>
                  <a:lnTo>
                    <a:pt x="73621" y="58864"/>
                  </a:lnTo>
                  <a:lnTo>
                    <a:pt x="58851" y="73634"/>
                  </a:lnTo>
                  <a:lnTo>
                    <a:pt x="58851" y="75158"/>
                  </a:lnTo>
                  <a:lnTo>
                    <a:pt x="73621" y="89928"/>
                  </a:lnTo>
                  <a:lnTo>
                    <a:pt x="74383" y="89928"/>
                  </a:lnTo>
                  <a:lnTo>
                    <a:pt x="75145" y="89916"/>
                  </a:lnTo>
                  <a:lnTo>
                    <a:pt x="89916" y="75145"/>
                  </a:lnTo>
                  <a:lnTo>
                    <a:pt x="89916" y="73621"/>
                  </a:lnTo>
                  <a:close/>
                </a:path>
                <a:path w="285750" h="149225">
                  <a:moveTo>
                    <a:pt x="117983" y="72237"/>
                  </a:moveTo>
                  <a:lnTo>
                    <a:pt x="117563" y="67983"/>
                  </a:lnTo>
                  <a:lnTo>
                    <a:pt x="116725" y="63792"/>
                  </a:lnTo>
                  <a:lnTo>
                    <a:pt x="115481" y="59677"/>
                  </a:lnTo>
                  <a:lnTo>
                    <a:pt x="114388" y="57073"/>
                  </a:lnTo>
                  <a:lnTo>
                    <a:pt x="114388" y="72415"/>
                  </a:lnTo>
                  <a:lnTo>
                    <a:pt x="114388" y="76352"/>
                  </a:lnTo>
                  <a:lnTo>
                    <a:pt x="91503" y="110604"/>
                  </a:lnTo>
                  <a:lnTo>
                    <a:pt x="76352" y="114401"/>
                  </a:lnTo>
                  <a:lnTo>
                    <a:pt x="74383" y="114401"/>
                  </a:lnTo>
                  <a:lnTo>
                    <a:pt x="72415" y="114414"/>
                  </a:lnTo>
                  <a:lnTo>
                    <a:pt x="68503" y="114033"/>
                  </a:lnTo>
                  <a:lnTo>
                    <a:pt x="36652" y="87896"/>
                  </a:lnTo>
                  <a:lnTo>
                    <a:pt x="34366" y="76365"/>
                  </a:lnTo>
                  <a:lnTo>
                    <a:pt x="34366" y="72428"/>
                  </a:lnTo>
                  <a:lnTo>
                    <a:pt x="57251" y="38188"/>
                  </a:lnTo>
                  <a:lnTo>
                    <a:pt x="72415" y="34391"/>
                  </a:lnTo>
                  <a:lnTo>
                    <a:pt x="74383" y="34391"/>
                  </a:lnTo>
                  <a:lnTo>
                    <a:pt x="76352" y="34378"/>
                  </a:lnTo>
                  <a:lnTo>
                    <a:pt x="80264" y="34759"/>
                  </a:lnTo>
                  <a:lnTo>
                    <a:pt x="112115" y="60896"/>
                  </a:lnTo>
                  <a:lnTo>
                    <a:pt x="114388" y="72415"/>
                  </a:lnTo>
                  <a:lnTo>
                    <a:pt x="114388" y="57073"/>
                  </a:lnTo>
                  <a:lnTo>
                    <a:pt x="84988" y="32054"/>
                  </a:lnTo>
                  <a:lnTo>
                    <a:pt x="76530" y="30784"/>
                  </a:lnTo>
                  <a:lnTo>
                    <a:pt x="74383" y="30784"/>
                  </a:lnTo>
                  <a:lnTo>
                    <a:pt x="72224" y="30784"/>
                  </a:lnTo>
                  <a:lnTo>
                    <a:pt x="36944" y="51955"/>
                  </a:lnTo>
                  <a:lnTo>
                    <a:pt x="30784" y="72250"/>
                  </a:lnTo>
                  <a:lnTo>
                    <a:pt x="30784" y="76542"/>
                  </a:lnTo>
                  <a:lnTo>
                    <a:pt x="51930" y="111836"/>
                  </a:lnTo>
                  <a:lnTo>
                    <a:pt x="72224" y="117995"/>
                  </a:lnTo>
                  <a:lnTo>
                    <a:pt x="74383" y="117995"/>
                  </a:lnTo>
                  <a:lnTo>
                    <a:pt x="76530" y="117995"/>
                  </a:lnTo>
                  <a:lnTo>
                    <a:pt x="111810" y="96824"/>
                  </a:lnTo>
                  <a:lnTo>
                    <a:pt x="117983" y="76530"/>
                  </a:lnTo>
                  <a:lnTo>
                    <a:pt x="117983" y="72237"/>
                  </a:lnTo>
                  <a:close/>
                </a:path>
                <a:path w="285750" h="149225">
                  <a:moveTo>
                    <a:pt x="135877" y="22948"/>
                  </a:moveTo>
                  <a:lnTo>
                    <a:pt x="132308" y="14351"/>
                  </a:lnTo>
                  <a:lnTo>
                    <a:pt x="132308" y="23126"/>
                  </a:lnTo>
                  <a:lnTo>
                    <a:pt x="132308" y="24130"/>
                  </a:lnTo>
                  <a:lnTo>
                    <a:pt x="122656" y="33769"/>
                  </a:lnTo>
                  <a:lnTo>
                    <a:pt x="122161" y="33769"/>
                  </a:lnTo>
                  <a:lnTo>
                    <a:pt x="121666" y="33769"/>
                  </a:lnTo>
                  <a:lnTo>
                    <a:pt x="112001" y="24130"/>
                  </a:lnTo>
                  <a:lnTo>
                    <a:pt x="112001" y="23114"/>
                  </a:lnTo>
                  <a:lnTo>
                    <a:pt x="121666" y="13474"/>
                  </a:lnTo>
                  <a:lnTo>
                    <a:pt x="122161" y="13474"/>
                  </a:lnTo>
                  <a:lnTo>
                    <a:pt x="122656" y="13474"/>
                  </a:lnTo>
                  <a:lnTo>
                    <a:pt x="132308" y="23126"/>
                  </a:lnTo>
                  <a:lnTo>
                    <a:pt x="132308" y="14351"/>
                  </a:lnTo>
                  <a:lnTo>
                    <a:pt x="122834" y="9880"/>
                  </a:lnTo>
                  <a:lnTo>
                    <a:pt x="122161" y="9880"/>
                  </a:lnTo>
                  <a:lnTo>
                    <a:pt x="121488" y="9880"/>
                  </a:lnTo>
                  <a:lnTo>
                    <a:pt x="108432" y="22948"/>
                  </a:lnTo>
                  <a:lnTo>
                    <a:pt x="108432" y="24307"/>
                  </a:lnTo>
                  <a:lnTo>
                    <a:pt x="121488" y="37363"/>
                  </a:lnTo>
                  <a:lnTo>
                    <a:pt x="122161" y="37363"/>
                  </a:lnTo>
                  <a:lnTo>
                    <a:pt x="122834" y="37363"/>
                  </a:lnTo>
                  <a:lnTo>
                    <a:pt x="135877" y="24307"/>
                  </a:lnTo>
                  <a:lnTo>
                    <a:pt x="135877" y="22948"/>
                  </a:lnTo>
                  <a:close/>
                </a:path>
                <a:path w="285750" h="149225">
                  <a:moveTo>
                    <a:pt x="138874" y="124485"/>
                  </a:moveTo>
                  <a:lnTo>
                    <a:pt x="135293" y="115900"/>
                  </a:lnTo>
                  <a:lnTo>
                    <a:pt x="135293" y="124663"/>
                  </a:lnTo>
                  <a:lnTo>
                    <a:pt x="135293" y="125666"/>
                  </a:lnTo>
                  <a:lnTo>
                    <a:pt x="125628" y="135305"/>
                  </a:lnTo>
                  <a:lnTo>
                    <a:pt x="125133" y="135305"/>
                  </a:lnTo>
                  <a:lnTo>
                    <a:pt x="124637" y="135305"/>
                  </a:lnTo>
                  <a:lnTo>
                    <a:pt x="114985" y="125653"/>
                  </a:lnTo>
                  <a:lnTo>
                    <a:pt x="114985" y="124650"/>
                  </a:lnTo>
                  <a:lnTo>
                    <a:pt x="124637" y="115011"/>
                  </a:lnTo>
                  <a:lnTo>
                    <a:pt x="125133" y="115011"/>
                  </a:lnTo>
                  <a:lnTo>
                    <a:pt x="125628" y="115011"/>
                  </a:lnTo>
                  <a:lnTo>
                    <a:pt x="135293" y="124663"/>
                  </a:lnTo>
                  <a:lnTo>
                    <a:pt x="135293" y="115900"/>
                  </a:lnTo>
                  <a:lnTo>
                    <a:pt x="125818" y="111417"/>
                  </a:lnTo>
                  <a:lnTo>
                    <a:pt x="125133" y="111417"/>
                  </a:lnTo>
                  <a:lnTo>
                    <a:pt x="124460" y="111417"/>
                  </a:lnTo>
                  <a:lnTo>
                    <a:pt x="111417" y="124485"/>
                  </a:lnTo>
                  <a:lnTo>
                    <a:pt x="111417" y="125831"/>
                  </a:lnTo>
                  <a:lnTo>
                    <a:pt x="124460" y="138899"/>
                  </a:lnTo>
                  <a:lnTo>
                    <a:pt x="125133" y="138899"/>
                  </a:lnTo>
                  <a:lnTo>
                    <a:pt x="125818" y="138899"/>
                  </a:lnTo>
                  <a:lnTo>
                    <a:pt x="138874" y="125831"/>
                  </a:lnTo>
                  <a:lnTo>
                    <a:pt x="138874" y="124485"/>
                  </a:lnTo>
                  <a:close/>
                </a:path>
                <a:path w="285750" h="149225">
                  <a:moveTo>
                    <a:pt x="148767" y="8547"/>
                  </a:moveTo>
                  <a:lnTo>
                    <a:pt x="148755" y="8128"/>
                  </a:lnTo>
                  <a:lnTo>
                    <a:pt x="148678" y="7302"/>
                  </a:lnTo>
                  <a:lnTo>
                    <a:pt x="148501" y="6477"/>
                  </a:lnTo>
                  <a:lnTo>
                    <a:pt x="148272" y="5664"/>
                  </a:lnTo>
                  <a:lnTo>
                    <a:pt x="148094" y="5295"/>
                  </a:lnTo>
                  <a:lnTo>
                    <a:pt x="147955" y="4902"/>
                  </a:lnTo>
                  <a:lnTo>
                    <a:pt x="140614" y="0"/>
                  </a:lnTo>
                  <a:lnTo>
                    <a:pt x="140220" y="0"/>
                  </a:lnTo>
                  <a:lnTo>
                    <a:pt x="104241" y="0"/>
                  </a:lnTo>
                  <a:lnTo>
                    <a:pt x="44538" y="0"/>
                  </a:lnTo>
                  <a:lnTo>
                    <a:pt x="8559" y="0"/>
                  </a:lnTo>
                  <a:lnTo>
                    <a:pt x="8115" y="12"/>
                  </a:lnTo>
                  <a:lnTo>
                    <a:pt x="7302" y="88"/>
                  </a:lnTo>
                  <a:lnTo>
                    <a:pt x="6464" y="266"/>
                  </a:lnTo>
                  <a:lnTo>
                    <a:pt x="5651" y="495"/>
                  </a:lnTo>
                  <a:lnTo>
                    <a:pt x="5270" y="673"/>
                  </a:lnTo>
                  <a:lnTo>
                    <a:pt x="4889" y="812"/>
                  </a:lnTo>
                  <a:lnTo>
                    <a:pt x="0" y="8140"/>
                  </a:lnTo>
                  <a:lnTo>
                    <a:pt x="0" y="8470"/>
                  </a:lnTo>
                  <a:lnTo>
                    <a:pt x="0" y="8636"/>
                  </a:lnTo>
                  <a:lnTo>
                    <a:pt x="25" y="8788"/>
                  </a:lnTo>
                  <a:lnTo>
                    <a:pt x="38" y="8915"/>
                  </a:lnTo>
                  <a:lnTo>
                    <a:pt x="101" y="9131"/>
                  </a:lnTo>
                  <a:lnTo>
                    <a:pt x="215" y="9321"/>
                  </a:lnTo>
                  <a:lnTo>
                    <a:pt x="279" y="9448"/>
                  </a:lnTo>
                  <a:lnTo>
                    <a:pt x="482" y="9677"/>
                  </a:lnTo>
                  <a:lnTo>
                    <a:pt x="660" y="9791"/>
                  </a:lnTo>
                  <a:lnTo>
                    <a:pt x="850" y="9893"/>
                  </a:lnTo>
                  <a:lnTo>
                    <a:pt x="977" y="9956"/>
                  </a:lnTo>
                  <a:lnTo>
                    <a:pt x="1117" y="10007"/>
                  </a:lnTo>
                  <a:lnTo>
                    <a:pt x="1282" y="10045"/>
                  </a:lnTo>
                  <a:lnTo>
                    <a:pt x="1422" y="10058"/>
                  </a:lnTo>
                  <a:lnTo>
                    <a:pt x="1562" y="10058"/>
                  </a:lnTo>
                  <a:lnTo>
                    <a:pt x="1701" y="10045"/>
                  </a:lnTo>
                  <a:lnTo>
                    <a:pt x="1854" y="10007"/>
                  </a:lnTo>
                  <a:lnTo>
                    <a:pt x="2006" y="9956"/>
                  </a:lnTo>
                  <a:lnTo>
                    <a:pt x="2133" y="9893"/>
                  </a:lnTo>
                  <a:lnTo>
                    <a:pt x="2260" y="9842"/>
                  </a:lnTo>
                  <a:lnTo>
                    <a:pt x="2489" y="9677"/>
                  </a:lnTo>
                  <a:lnTo>
                    <a:pt x="2603" y="9550"/>
                  </a:lnTo>
                  <a:lnTo>
                    <a:pt x="2730" y="9372"/>
                  </a:lnTo>
                  <a:lnTo>
                    <a:pt x="2882" y="9131"/>
                  </a:lnTo>
                  <a:lnTo>
                    <a:pt x="2971" y="8788"/>
                  </a:lnTo>
                  <a:lnTo>
                    <a:pt x="2984" y="8636"/>
                  </a:lnTo>
                  <a:lnTo>
                    <a:pt x="2984" y="8470"/>
                  </a:lnTo>
                  <a:lnTo>
                    <a:pt x="2984" y="8280"/>
                  </a:lnTo>
                  <a:lnTo>
                    <a:pt x="3048" y="7734"/>
                  </a:lnTo>
                  <a:lnTo>
                    <a:pt x="8280" y="2997"/>
                  </a:lnTo>
                  <a:lnTo>
                    <a:pt x="8470" y="2997"/>
                  </a:lnTo>
                  <a:lnTo>
                    <a:pt x="8623" y="2997"/>
                  </a:lnTo>
                  <a:lnTo>
                    <a:pt x="8763" y="2984"/>
                  </a:lnTo>
                  <a:lnTo>
                    <a:pt x="44297" y="2984"/>
                  </a:lnTo>
                  <a:lnTo>
                    <a:pt x="44437" y="2997"/>
                  </a:lnTo>
                  <a:lnTo>
                    <a:pt x="44589" y="2997"/>
                  </a:lnTo>
                  <a:lnTo>
                    <a:pt x="44742" y="2984"/>
                  </a:lnTo>
                  <a:lnTo>
                    <a:pt x="104000" y="2984"/>
                  </a:lnTo>
                  <a:lnTo>
                    <a:pt x="104152" y="2997"/>
                  </a:lnTo>
                  <a:lnTo>
                    <a:pt x="104305" y="2997"/>
                  </a:lnTo>
                  <a:lnTo>
                    <a:pt x="104457" y="2984"/>
                  </a:lnTo>
                  <a:lnTo>
                    <a:pt x="139979" y="2984"/>
                  </a:lnTo>
                  <a:lnTo>
                    <a:pt x="140131" y="2997"/>
                  </a:lnTo>
                  <a:lnTo>
                    <a:pt x="140284" y="2997"/>
                  </a:lnTo>
                  <a:lnTo>
                    <a:pt x="140487" y="2997"/>
                  </a:lnTo>
                  <a:lnTo>
                    <a:pt x="141033" y="3048"/>
                  </a:lnTo>
                  <a:lnTo>
                    <a:pt x="145770" y="8293"/>
                  </a:lnTo>
                  <a:lnTo>
                    <a:pt x="145757" y="8470"/>
                  </a:lnTo>
                  <a:lnTo>
                    <a:pt x="145757" y="8636"/>
                  </a:lnTo>
                  <a:lnTo>
                    <a:pt x="145783" y="8788"/>
                  </a:lnTo>
                  <a:lnTo>
                    <a:pt x="145783" y="140017"/>
                  </a:lnTo>
                  <a:lnTo>
                    <a:pt x="145757" y="140144"/>
                  </a:lnTo>
                  <a:lnTo>
                    <a:pt x="145757" y="140309"/>
                  </a:lnTo>
                  <a:lnTo>
                    <a:pt x="145783" y="140449"/>
                  </a:lnTo>
                  <a:lnTo>
                    <a:pt x="140474" y="145783"/>
                  </a:lnTo>
                  <a:lnTo>
                    <a:pt x="140284" y="145783"/>
                  </a:lnTo>
                  <a:lnTo>
                    <a:pt x="140220" y="145783"/>
                  </a:lnTo>
                  <a:lnTo>
                    <a:pt x="8470" y="145783"/>
                  </a:lnTo>
                  <a:lnTo>
                    <a:pt x="8331" y="145796"/>
                  </a:lnTo>
                  <a:lnTo>
                    <a:pt x="7721" y="145732"/>
                  </a:lnTo>
                  <a:lnTo>
                    <a:pt x="4622" y="144157"/>
                  </a:lnTo>
                  <a:lnTo>
                    <a:pt x="4419" y="143967"/>
                  </a:lnTo>
                  <a:lnTo>
                    <a:pt x="4064" y="143535"/>
                  </a:lnTo>
                  <a:lnTo>
                    <a:pt x="3771" y="143090"/>
                  </a:lnTo>
                  <a:lnTo>
                    <a:pt x="3505" y="142608"/>
                  </a:lnTo>
                  <a:lnTo>
                    <a:pt x="3416" y="142354"/>
                  </a:lnTo>
                  <a:lnTo>
                    <a:pt x="3302" y="142100"/>
                  </a:lnTo>
                  <a:lnTo>
                    <a:pt x="3136" y="141566"/>
                  </a:lnTo>
                  <a:lnTo>
                    <a:pt x="3086" y="141312"/>
                  </a:lnTo>
                  <a:lnTo>
                    <a:pt x="2984" y="140487"/>
                  </a:lnTo>
                  <a:lnTo>
                    <a:pt x="2984" y="140309"/>
                  </a:lnTo>
                  <a:lnTo>
                    <a:pt x="2984" y="140144"/>
                  </a:lnTo>
                  <a:lnTo>
                    <a:pt x="2959" y="140004"/>
                  </a:lnTo>
                  <a:lnTo>
                    <a:pt x="2933" y="139865"/>
                  </a:lnTo>
                  <a:lnTo>
                    <a:pt x="2908" y="139725"/>
                  </a:lnTo>
                  <a:lnTo>
                    <a:pt x="2768" y="139458"/>
                  </a:lnTo>
                  <a:lnTo>
                    <a:pt x="2692" y="139331"/>
                  </a:lnTo>
                  <a:lnTo>
                    <a:pt x="1562" y="138722"/>
                  </a:lnTo>
                  <a:lnTo>
                    <a:pt x="1422" y="138722"/>
                  </a:lnTo>
                  <a:lnTo>
                    <a:pt x="444" y="139166"/>
                  </a:lnTo>
                  <a:lnTo>
                    <a:pt x="279" y="139331"/>
                  </a:lnTo>
                  <a:lnTo>
                    <a:pt x="215" y="139458"/>
                  </a:lnTo>
                  <a:lnTo>
                    <a:pt x="101" y="139649"/>
                  </a:lnTo>
                  <a:lnTo>
                    <a:pt x="38" y="139865"/>
                  </a:lnTo>
                  <a:lnTo>
                    <a:pt x="12" y="140004"/>
                  </a:lnTo>
                  <a:lnTo>
                    <a:pt x="0" y="140144"/>
                  </a:lnTo>
                  <a:lnTo>
                    <a:pt x="0" y="140309"/>
                  </a:lnTo>
                  <a:lnTo>
                    <a:pt x="0" y="140652"/>
                  </a:lnTo>
                  <a:lnTo>
                    <a:pt x="76" y="141478"/>
                  </a:lnTo>
                  <a:lnTo>
                    <a:pt x="1447" y="144970"/>
                  </a:lnTo>
                  <a:lnTo>
                    <a:pt x="1663" y="145326"/>
                  </a:lnTo>
                  <a:lnTo>
                    <a:pt x="8128" y="148780"/>
                  </a:lnTo>
                  <a:lnTo>
                    <a:pt x="8547" y="148780"/>
                  </a:lnTo>
                  <a:lnTo>
                    <a:pt x="8559" y="148767"/>
                  </a:lnTo>
                  <a:lnTo>
                    <a:pt x="140627" y="148767"/>
                  </a:lnTo>
                  <a:lnTo>
                    <a:pt x="141465" y="148691"/>
                  </a:lnTo>
                  <a:lnTo>
                    <a:pt x="148094" y="143497"/>
                  </a:lnTo>
                  <a:lnTo>
                    <a:pt x="148272" y="143103"/>
                  </a:lnTo>
                  <a:lnTo>
                    <a:pt x="148501" y="142303"/>
                  </a:lnTo>
                  <a:lnTo>
                    <a:pt x="148602" y="141897"/>
                  </a:lnTo>
                  <a:lnTo>
                    <a:pt x="148678" y="141478"/>
                  </a:lnTo>
                  <a:lnTo>
                    <a:pt x="148767" y="140639"/>
                  </a:lnTo>
                  <a:lnTo>
                    <a:pt x="148767" y="140220"/>
                  </a:lnTo>
                  <a:lnTo>
                    <a:pt x="148767" y="8547"/>
                  </a:lnTo>
                  <a:close/>
                </a:path>
                <a:path w="285750" h="149225">
                  <a:moveTo>
                    <a:pt x="181127" y="104254"/>
                  </a:moveTo>
                  <a:lnTo>
                    <a:pt x="177533" y="104254"/>
                  </a:lnTo>
                  <a:lnTo>
                    <a:pt x="178346" y="105740"/>
                  </a:lnTo>
                  <a:lnTo>
                    <a:pt x="179247" y="106032"/>
                  </a:lnTo>
                  <a:lnTo>
                    <a:pt x="179412" y="106032"/>
                  </a:lnTo>
                  <a:lnTo>
                    <a:pt x="179603" y="106019"/>
                  </a:lnTo>
                  <a:lnTo>
                    <a:pt x="179768" y="105981"/>
                  </a:lnTo>
                  <a:lnTo>
                    <a:pt x="179946" y="105943"/>
                  </a:lnTo>
                  <a:lnTo>
                    <a:pt x="180263" y="105791"/>
                  </a:lnTo>
                  <a:lnTo>
                    <a:pt x="180403" y="105689"/>
                  </a:lnTo>
                  <a:lnTo>
                    <a:pt x="180530" y="105575"/>
                  </a:lnTo>
                  <a:lnTo>
                    <a:pt x="180670" y="105460"/>
                  </a:lnTo>
                  <a:lnTo>
                    <a:pt x="180784" y="105321"/>
                  </a:lnTo>
                  <a:lnTo>
                    <a:pt x="180873" y="105168"/>
                  </a:lnTo>
                  <a:lnTo>
                    <a:pt x="180962" y="105016"/>
                  </a:lnTo>
                  <a:lnTo>
                    <a:pt x="181025" y="104863"/>
                  </a:lnTo>
                  <a:lnTo>
                    <a:pt x="181076" y="104686"/>
                  </a:lnTo>
                  <a:lnTo>
                    <a:pt x="181114" y="104508"/>
                  </a:lnTo>
                  <a:lnTo>
                    <a:pt x="181127" y="104343"/>
                  </a:lnTo>
                  <a:close/>
                </a:path>
                <a:path w="285750" h="149225">
                  <a:moveTo>
                    <a:pt x="181140" y="44526"/>
                  </a:moveTo>
                  <a:lnTo>
                    <a:pt x="181114" y="44272"/>
                  </a:lnTo>
                  <a:lnTo>
                    <a:pt x="181076" y="44094"/>
                  </a:lnTo>
                  <a:lnTo>
                    <a:pt x="181013" y="43916"/>
                  </a:lnTo>
                  <a:lnTo>
                    <a:pt x="180962" y="43764"/>
                  </a:lnTo>
                  <a:lnTo>
                    <a:pt x="180860" y="43611"/>
                  </a:lnTo>
                  <a:lnTo>
                    <a:pt x="180771" y="43459"/>
                  </a:lnTo>
                  <a:lnTo>
                    <a:pt x="180606" y="43268"/>
                  </a:lnTo>
                  <a:lnTo>
                    <a:pt x="180403" y="43091"/>
                  </a:lnTo>
                  <a:lnTo>
                    <a:pt x="180098" y="42900"/>
                  </a:lnTo>
                  <a:lnTo>
                    <a:pt x="179590" y="42760"/>
                  </a:lnTo>
                  <a:lnTo>
                    <a:pt x="179400" y="42748"/>
                  </a:lnTo>
                  <a:lnTo>
                    <a:pt x="179235" y="42748"/>
                  </a:lnTo>
                  <a:lnTo>
                    <a:pt x="179057" y="42760"/>
                  </a:lnTo>
                  <a:lnTo>
                    <a:pt x="178892" y="42799"/>
                  </a:lnTo>
                  <a:lnTo>
                    <a:pt x="178562" y="42900"/>
                  </a:lnTo>
                  <a:lnTo>
                    <a:pt x="178409" y="43002"/>
                  </a:lnTo>
                  <a:lnTo>
                    <a:pt x="178269" y="43091"/>
                  </a:lnTo>
                  <a:lnTo>
                    <a:pt x="178066" y="43268"/>
                  </a:lnTo>
                  <a:lnTo>
                    <a:pt x="177888" y="43459"/>
                  </a:lnTo>
                  <a:lnTo>
                    <a:pt x="177787" y="43611"/>
                  </a:lnTo>
                  <a:lnTo>
                    <a:pt x="177634" y="43916"/>
                  </a:lnTo>
                  <a:lnTo>
                    <a:pt x="177596" y="44094"/>
                  </a:lnTo>
                  <a:lnTo>
                    <a:pt x="177533" y="44450"/>
                  </a:lnTo>
                  <a:lnTo>
                    <a:pt x="177546" y="104241"/>
                  </a:lnTo>
                  <a:lnTo>
                    <a:pt x="181140" y="104241"/>
                  </a:lnTo>
                  <a:lnTo>
                    <a:pt x="181140" y="44526"/>
                  </a:lnTo>
                  <a:close/>
                </a:path>
                <a:path w="285750" h="149225">
                  <a:moveTo>
                    <a:pt x="203225" y="129324"/>
                  </a:moveTo>
                  <a:lnTo>
                    <a:pt x="202869" y="129362"/>
                  </a:lnTo>
                  <a:lnTo>
                    <a:pt x="202603" y="129438"/>
                  </a:lnTo>
                  <a:lnTo>
                    <a:pt x="202463" y="129501"/>
                  </a:lnTo>
                  <a:lnTo>
                    <a:pt x="202298" y="129590"/>
                  </a:lnTo>
                  <a:lnTo>
                    <a:pt x="202145" y="129692"/>
                  </a:lnTo>
                  <a:lnTo>
                    <a:pt x="201434" y="131051"/>
                  </a:lnTo>
                  <a:lnTo>
                    <a:pt x="201434" y="131216"/>
                  </a:lnTo>
                  <a:lnTo>
                    <a:pt x="201447" y="131394"/>
                  </a:lnTo>
                  <a:lnTo>
                    <a:pt x="201485" y="131572"/>
                  </a:lnTo>
                  <a:lnTo>
                    <a:pt x="201523" y="131724"/>
                  </a:lnTo>
                  <a:lnTo>
                    <a:pt x="201587" y="131889"/>
                  </a:lnTo>
                  <a:lnTo>
                    <a:pt x="201688" y="132054"/>
                  </a:lnTo>
                  <a:lnTo>
                    <a:pt x="201777" y="132181"/>
                  </a:lnTo>
                  <a:lnTo>
                    <a:pt x="201955" y="132397"/>
                  </a:lnTo>
                  <a:lnTo>
                    <a:pt x="202145" y="132575"/>
                  </a:lnTo>
                  <a:lnTo>
                    <a:pt x="202298" y="132664"/>
                  </a:lnTo>
                  <a:lnTo>
                    <a:pt x="202463" y="132740"/>
                  </a:lnTo>
                  <a:lnTo>
                    <a:pt x="202603" y="132816"/>
                  </a:lnTo>
                  <a:lnTo>
                    <a:pt x="202780" y="132854"/>
                  </a:lnTo>
                  <a:lnTo>
                    <a:pt x="203136" y="132918"/>
                  </a:lnTo>
                  <a:lnTo>
                    <a:pt x="203225" y="129324"/>
                  </a:lnTo>
                  <a:close/>
                </a:path>
                <a:path w="285750" h="149225">
                  <a:moveTo>
                    <a:pt x="222923" y="131038"/>
                  </a:moveTo>
                  <a:lnTo>
                    <a:pt x="222453" y="129921"/>
                  </a:lnTo>
                  <a:lnTo>
                    <a:pt x="222338" y="129781"/>
                  </a:lnTo>
                  <a:lnTo>
                    <a:pt x="222199" y="129679"/>
                  </a:lnTo>
                  <a:lnTo>
                    <a:pt x="222059" y="129578"/>
                  </a:lnTo>
                  <a:lnTo>
                    <a:pt x="221894" y="129501"/>
                  </a:lnTo>
                  <a:lnTo>
                    <a:pt x="221742" y="129425"/>
                  </a:lnTo>
                  <a:lnTo>
                    <a:pt x="221564" y="129387"/>
                  </a:lnTo>
                  <a:lnTo>
                    <a:pt x="221221" y="129324"/>
                  </a:lnTo>
                  <a:lnTo>
                    <a:pt x="203238" y="129324"/>
                  </a:lnTo>
                  <a:lnTo>
                    <a:pt x="203238" y="132905"/>
                  </a:lnTo>
                  <a:lnTo>
                    <a:pt x="221132" y="132905"/>
                  </a:lnTo>
                  <a:lnTo>
                    <a:pt x="222123" y="132600"/>
                  </a:lnTo>
                  <a:lnTo>
                    <a:pt x="222402" y="132397"/>
                  </a:lnTo>
                  <a:lnTo>
                    <a:pt x="222580" y="132181"/>
                  </a:lnTo>
                  <a:lnTo>
                    <a:pt x="222923" y="131203"/>
                  </a:lnTo>
                  <a:lnTo>
                    <a:pt x="222923" y="131038"/>
                  </a:lnTo>
                  <a:close/>
                </a:path>
                <a:path w="285750" h="149225">
                  <a:moveTo>
                    <a:pt x="262953" y="129324"/>
                  </a:moveTo>
                  <a:lnTo>
                    <a:pt x="245021" y="129324"/>
                  </a:lnTo>
                  <a:lnTo>
                    <a:pt x="245021" y="132905"/>
                  </a:lnTo>
                  <a:lnTo>
                    <a:pt x="262953" y="132905"/>
                  </a:lnTo>
                  <a:lnTo>
                    <a:pt x="262953" y="129324"/>
                  </a:lnTo>
                  <a:close/>
                </a:path>
                <a:path w="285750" h="149225">
                  <a:moveTo>
                    <a:pt x="263550" y="44437"/>
                  </a:moveTo>
                  <a:lnTo>
                    <a:pt x="263499" y="44297"/>
                  </a:lnTo>
                  <a:lnTo>
                    <a:pt x="263385" y="44132"/>
                  </a:lnTo>
                  <a:lnTo>
                    <a:pt x="263258" y="44018"/>
                  </a:lnTo>
                  <a:lnTo>
                    <a:pt x="263093" y="43942"/>
                  </a:lnTo>
                  <a:lnTo>
                    <a:pt x="262953" y="43929"/>
                  </a:lnTo>
                  <a:lnTo>
                    <a:pt x="262356" y="43929"/>
                  </a:lnTo>
                  <a:lnTo>
                    <a:pt x="262356" y="45123"/>
                  </a:lnTo>
                  <a:lnTo>
                    <a:pt x="262356" y="103644"/>
                  </a:lnTo>
                  <a:lnTo>
                    <a:pt x="203822" y="103644"/>
                  </a:lnTo>
                  <a:lnTo>
                    <a:pt x="203822" y="45123"/>
                  </a:lnTo>
                  <a:lnTo>
                    <a:pt x="262356" y="45123"/>
                  </a:lnTo>
                  <a:lnTo>
                    <a:pt x="262356" y="43929"/>
                  </a:lnTo>
                  <a:lnTo>
                    <a:pt x="203314" y="43929"/>
                  </a:lnTo>
                  <a:lnTo>
                    <a:pt x="203238" y="104241"/>
                  </a:lnTo>
                  <a:lnTo>
                    <a:pt x="203238" y="43929"/>
                  </a:lnTo>
                  <a:lnTo>
                    <a:pt x="203111" y="43942"/>
                  </a:lnTo>
                  <a:lnTo>
                    <a:pt x="202984" y="43980"/>
                  </a:lnTo>
                  <a:lnTo>
                    <a:pt x="202819" y="44081"/>
                  </a:lnTo>
                  <a:lnTo>
                    <a:pt x="202704" y="44221"/>
                  </a:lnTo>
                  <a:lnTo>
                    <a:pt x="202628" y="44386"/>
                  </a:lnTo>
                  <a:lnTo>
                    <a:pt x="202615" y="44551"/>
                  </a:lnTo>
                  <a:lnTo>
                    <a:pt x="202628" y="44678"/>
                  </a:lnTo>
                  <a:lnTo>
                    <a:pt x="202628" y="104114"/>
                  </a:lnTo>
                  <a:lnTo>
                    <a:pt x="202615" y="104279"/>
                  </a:lnTo>
                  <a:lnTo>
                    <a:pt x="202628" y="104406"/>
                  </a:lnTo>
                  <a:lnTo>
                    <a:pt x="202704" y="104571"/>
                  </a:lnTo>
                  <a:lnTo>
                    <a:pt x="202819" y="104698"/>
                  </a:lnTo>
                  <a:lnTo>
                    <a:pt x="202958" y="104787"/>
                  </a:lnTo>
                  <a:lnTo>
                    <a:pt x="203085" y="104838"/>
                  </a:lnTo>
                  <a:lnTo>
                    <a:pt x="203225" y="104851"/>
                  </a:lnTo>
                  <a:lnTo>
                    <a:pt x="203352" y="104838"/>
                  </a:lnTo>
                  <a:lnTo>
                    <a:pt x="262801" y="104838"/>
                  </a:lnTo>
                  <a:lnTo>
                    <a:pt x="262940" y="104851"/>
                  </a:lnTo>
                  <a:lnTo>
                    <a:pt x="263067" y="104838"/>
                  </a:lnTo>
                  <a:lnTo>
                    <a:pt x="263207" y="104800"/>
                  </a:lnTo>
                  <a:lnTo>
                    <a:pt x="263347" y="104698"/>
                  </a:lnTo>
                  <a:lnTo>
                    <a:pt x="263461" y="104559"/>
                  </a:lnTo>
                  <a:lnTo>
                    <a:pt x="263537" y="104394"/>
                  </a:lnTo>
                  <a:lnTo>
                    <a:pt x="263550" y="104241"/>
                  </a:lnTo>
                  <a:lnTo>
                    <a:pt x="263550" y="44615"/>
                  </a:lnTo>
                  <a:lnTo>
                    <a:pt x="263550" y="44437"/>
                  </a:lnTo>
                  <a:close/>
                </a:path>
                <a:path w="285750" h="149225">
                  <a:moveTo>
                    <a:pt x="285635" y="104254"/>
                  </a:moveTo>
                  <a:lnTo>
                    <a:pt x="282041" y="104254"/>
                  </a:lnTo>
                  <a:lnTo>
                    <a:pt x="282092" y="104686"/>
                  </a:lnTo>
                  <a:lnTo>
                    <a:pt x="282155" y="104863"/>
                  </a:lnTo>
                  <a:lnTo>
                    <a:pt x="282206" y="105016"/>
                  </a:lnTo>
                  <a:lnTo>
                    <a:pt x="282359" y="105244"/>
                  </a:lnTo>
                  <a:lnTo>
                    <a:pt x="282511" y="105460"/>
                  </a:lnTo>
                  <a:lnTo>
                    <a:pt x="282765" y="105689"/>
                  </a:lnTo>
                  <a:lnTo>
                    <a:pt x="282917" y="105791"/>
                  </a:lnTo>
                  <a:lnTo>
                    <a:pt x="283070" y="105879"/>
                  </a:lnTo>
                  <a:lnTo>
                    <a:pt x="283578" y="106019"/>
                  </a:lnTo>
                  <a:lnTo>
                    <a:pt x="283768" y="106032"/>
                  </a:lnTo>
                  <a:lnTo>
                    <a:pt x="283933" y="106032"/>
                  </a:lnTo>
                  <a:lnTo>
                    <a:pt x="284111" y="106019"/>
                  </a:lnTo>
                  <a:lnTo>
                    <a:pt x="284289" y="105981"/>
                  </a:lnTo>
                  <a:lnTo>
                    <a:pt x="284899" y="105689"/>
                  </a:lnTo>
                  <a:lnTo>
                    <a:pt x="285038" y="105575"/>
                  </a:lnTo>
                  <a:lnTo>
                    <a:pt x="285165" y="105460"/>
                  </a:lnTo>
                  <a:lnTo>
                    <a:pt x="285292" y="105321"/>
                  </a:lnTo>
                  <a:lnTo>
                    <a:pt x="285534" y="104863"/>
                  </a:lnTo>
                  <a:lnTo>
                    <a:pt x="285572" y="104686"/>
                  </a:lnTo>
                  <a:lnTo>
                    <a:pt x="285635" y="104343"/>
                  </a:lnTo>
                  <a:close/>
                </a:path>
                <a:path w="285750" h="149225">
                  <a:moveTo>
                    <a:pt x="285648" y="44450"/>
                  </a:moveTo>
                  <a:lnTo>
                    <a:pt x="285610" y="44183"/>
                  </a:lnTo>
                  <a:lnTo>
                    <a:pt x="285534" y="43916"/>
                  </a:lnTo>
                  <a:lnTo>
                    <a:pt x="285470" y="43764"/>
                  </a:lnTo>
                  <a:lnTo>
                    <a:pt x="285381" y="43611"/>
                  </a:lnTo>
                  <a:lnTo>
                    <a:pt x="285292" y="43459"/>
                  </a:lnTo>
                  <a:lnTo>
                    <a:pt x="285165" y="43332"/>
                  </a:lnTo>
                  <a:lnTo>
                    <a:pt x="284911" y="43091"/>
                  </a:lnTo>
                  <a:lnTo>
                    <a:pt x="284619" y="42900"/>
                  </a:lnTo>
                  <a:lnTo>
                    <a:pt x="284276" y="42799"/>
                  </a:lnTo>
                  <a:lnTo>
                    <a:pt x="284111" y="42760"/>
                  </a:lnTo>
                  <a:lnTo>
                    <a:pt x="283933" y="42748"/>
                  </a:lnTo>
                  <a:lnTo>
                    <a:pt x="283768" y="42748"/>
                  </a:lnTo>
                  <a:lnTo>
                    <a:pt x="283578" y="42760"/>
                  </a:lnTo>
                  <a:lnTo>
                    <a:pt x="283413" y="42799"/>
                  </a:lnTo>
                  <a:lnTo>
                    <a:pt x="283083" y="42900"/>
                  </a:lnTo>
                  <a:lnTo>
                    <a:pt x="282917" y="43002"/>
                  </a:lnTo>
                  <a:lnTo>
                    <a:pt x="282778" y="43091"/>
                  </a:lnTo>
                  <a:lnTo>
                    <a:pt x="282651" y="43218"/>
                  </a:lnTo>
                  <a:lnTo>
                    <a:pt x="282397" y="43459"/>
                  </a:lnTo>
                  <a:lnTo>
                    <a:pt x="282219" y="43764"/>
                  </a:lnTo>
                  <a:lnTo>
                    <a:pt x="282155" y="43916"/>
                  </a:lnTo>
                  <a:lnTo>
                    <a:pt x="282105" y="44094"/>
                  </a:lnTo>
                  <a:lnTo>
                    <a:pt x="282054" y="44450"/>
                  </a:lnTo>
                  <a:lnTo>
                    <a:pt x="282054" y="104241"/>
                  </a:lnTo>
                  <a:lnTo>
                    <a:pt x="285648" y="104241"/>
                  </a:lnTo>
                  <a:lnTo>
                    <a:pt x="285648" y="4453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6345085" y="2976245"/>
              <a:ext cx="285750" cy="149225"/>
            </a:xfrm>
            <a:custGeom>
              <a:avLst/>
              <a:gdLst/>
              <a:ahLst/>
              <a:cxnLst/>
              <a:rect l="l" t="t" r="r" b="b"/>
              <a:pathLst>
                <a:path w="285750" h="149225">
                  <a:moveTo>
                    <a:pt x="37363" y="124485"/>
                  </a:moveTo>
                  <a:lnTo>
                    <a:pt x="33794" y="115900"/>
                  </a:lnTo>
                  <a:lnTo>
                    <a:pt x="33794" y="124663"/>
                  </a:lnTo>
                  <a:lnTo>
                    <a:pt x="33794" y="125666"/>
                  </a:lnTo>
                  <a:lnTo>
                    <a:pt x="24130" y="135305"/>
                  </a:lnTo>
                  <a:lnTo>
                    <a:pt x="23634" y="135305"/>
                  </a:lnTo>
                  <a:lnTo>
                    <a:pt x="23139" y="135305"/>
                  </a:lnTo>
                  <a:lnTo>
                    <a:pt x="13487" y="125653"/>
                  </a:lnTo>
                  <a:lnTo>
                    <a:pt x="13487" y="124650"/>
                  </a:lnTo>
                  <a:lnTo>
                    <a:pt x="23139" y="115011"/>
                  </a:lnTo>
                  <a:lnTo>
                    <a:pt x="23634" y="115011"/>
                  </a:lnTo>
                  <a:lnTo>
                    <a:pt x="24130" y="115011"/>
                  </a:lnTo>
                  <a:lnTo>
                    <a:pt x="33794" y="124663"/>
                  </a:lnTo>
                  <a:lnTo>
                    <a:pt x="33794" y="115900"/>
                  </a:lnTo>
                  <a:lnTo>
                    <a:pt x="24320" y="111417"/>
                  </a:lnTo>
                  <a:lnTo>
                    <a:pt x="23634" y="111417"/>
                  </a:lnTo>
                  <a:lnTo>
                    <a:pt x="22961" y="111417"/>
                  </a:lnTo>
                  <a:lnTo>
                    <a:pt x="9906" y="124485"/>
                  </a:lnTo>
                  <a:lnTo>
                    <a:pt x="9906" y="125831"/>
                  </a:lnTo>
                  <a:lnTo>
                    <a:pt x="22961" y="138899"/>
                  </a:lnTo>
                  <a:lnTo>
                    <a:pt x="23634" y="138899"/>
                  </a:lnTo>
                  <a:lnTo>
                    <a:pt x="24320" y="138899"/>
                  </a:lnTo>
                  <a:lnTo>
                    <a:pt x="37363" y="125831"/>
                  </a:lnTo>
                  <a:lnTo>
                    <a:pt x="37363" y="124485"/>
                  </a:lnTo>
                  <a:close/>
                </a:path>
                <a:path w="285750" h="149225">
                  <a:moveTo>
                    <a:pt x="37363" y="22948"/>
                  </a:moveTo>
                  <a:lnTo>
                    <a:pt x="33794" y="14363"/>
                  </a:lnTo>
                  <a:lnTo>
                    <a:pt x="33794" y="23126"/>
                  </a:lnTo>
                  <a:lnTo>
                    <a:pt x="33794" y="24130"/>
                  </a:lnTo>
                  <a:lnTo>
                    <a:pt x="24130" y="33769"/>
                  </a:lnTo>
                  <a:lnTo>
                    <a:pt x="23634" y="33769"/>
                  </a:lnTo>
                  <a:lnTo>
                    <a:pt x="23139" y="33769"/>
                  </a:lnTo>
                  <a:lnTo>
                    <a:pt x="13487" y="24130"/>
                  </a:lnTo>
                  <a:lnTo>
                    <a:pt x="13487" y="23114"/>
                  </a:lnTo>
                  <a:lnTo>
                    <a:pt x="23139" y="13474"/>
                  </a:lnTo>
                  <a:lnTo>
                    <a:pt x="23634" y="13474"/>
                  </a:lnTo>
                  <a:lnTo>
                    <a:pt x="24130" y="13474"/>
                  </a:lnTo>
                  <a:lnTo>
                    <a:pt x="33794" y="23126"/>
                  </a:lnTo>
                  <a:lnTo>
                    <a:pt x="33794" y="14363"/>
                  </a:lnTo>
                  <a:lnTo>
                    <a:pt x="24320" y="9880"/>
                  </a:lnTo>
                  <a:lnTo>
                    <a:pt x="23634" y="9880"/>
                  </a:lnTo>
                  <a:lnTo>
                    <a:pt x="22961" y="9880"/>
                  </a:lnTo>
                  <a:lnTo>
                    <a:pt x="9906" y="22948"/>
                  </a:lnTo>
                  <a:lnTo>
                    <a:pt x="9906" y="24307"/>
                  </a:lnTo>
                  <a:lnTo>
                    <a:pt x="22961" y="37363"/>
                  </a:lnTo>
                  <a:lnTo>
                    <a:pt x="23634" y="37363"/>
                  </a:lnTo>
                  <a:lnTo>
                    <a:pt x="24320" y="37363"/>
                  </a:lnTo>
                  <a:lnTo>
                    <a:pt x="37363" y="24307"/>
                  </a:lnTo>
                  <a:lnTo>
                    <a:pt x="37363" y="22948"/>
                  </a:lnTo>
                  <a:close/>
                </a:path>
                <a:path w="285750" h="149225">
                  <a:moveTo>
                    <a:pt x="82156" y="74002"/>
                  </a:moveTo>
                  <a:lnTo>
                    <a:pt x="78574" y="67843"/>
                  </a:lnTo>
                  <a:lnTo>
                    <a:pt x="78574" y="74180"/>
                  </a:lnTo>
                  <a:lnTo>
                    <a:pt x="78549" y="74993"/>
                  </a:lnTo>
                  <a:lnTo>
                    <a:pt x="74396" y="78562"/>
                  </a:lnTo>
                  <a:lnTo>
                    <a:pt x="70548" y="75984"/>
                  </a:lnTo>
                  <a:lnTo>
                    <a:pt x="70446" y="75806"/>
                  </a:lnTo>
                  <a:lnTo>
                    <a:pt x="70243" y="75006"/>
                  </a:lnTo>
                  <a:lnTo>
                    <a:pt x="70218" y="74599"/>
                  </a:lnTo>
                  <a:lnTo>
                    <a:pt x="70243" y="73787"/>
                  </a:lnTo>
                  <a:lnTo>
                    <a:pt x="70446" y="72974"/>
                  </a:lnTo>
                  <a:lnTo>
                    <a:pt x="70548" y="72796"/>
                  </a:lnTo>
                  <a:lnTo>
                    <a:pt x="70612" y="72605"/>
                  </a:lnTo>
                  <a:lnTo>
                    <a:pt x="74396" y="70218"/>
                  </a:lnTo>
                  <a:lnTo>
                    <a:pt x="75018" y="70243"/>
                  </a:lnTo>
                  <a:lnTo>
                    <a:pt x="78574" y="74180"/>
                  </a:lnTo>
                  <a:lnTo>
                    <a:pt x="78574" y="67843"/>
                  </a:lnTo>
                  <a:lnTo>
                    <a:pt x="74777" y="66624"/>
                  </a:lnTo>
                  <a:lnTo>
                    <a:pt x="74396" y="66624"/>
                  </a:lnTo>
                  <a:lnTo>
                    <a:pt x="74015" y="66624"/>
                  </a:lnTo>
                  <a:lnTo>
                    <a:pt x="66636" y="74015"/>
                  </a:lnTo>
                  <a:lnTo>
                    <a:pt x="66636" y="74777"/>
                  </a:lnTo>
                  <a:lnTo>
                    <a:pt x="74015" y="82156"/>
                  </a:lnTo>
                  <a:lnTo>
                    <a:pt x="74396" y="82156"/>
                  </a:lnTo>
                  <a:lnTo>
                    <a:pt x="74777" y="82156"/>
                  </a:lnTo>
                  <a:lnTo>
                    <a:pt x="81559" y="77355"/>
                  </a:lnTo>
                  <a:lnTo>
                    <a:pt x="81724" y="77000"/>
                  </a:lnTo>
                  <a:lnTo>
                    <a:pt x="82029" y="75895"/>
                  </a:lnTo>
                  <a:lnTo>
                    <a:pt x="82156" y="74764"/>
                  </a:lnTo>
                  <a:lnTo>
                    <a:pt x="82156" y="74002"/>
                  </a:lnTo>
                  <a:close/>
                </a:path>
                <a:path w="285750" h="149225">
                  <a:moveTo>
                    <a:pt x="85140" y="125006"/>
                  </a:moveTo>
                  <a:lnTo>
                    <a:pt x="85090" y="124752"/>
                  </a:lnTo>
                  <a:lnTo>
                    <a:pt x="85064" y="124574"/>
                  </a:lnTo>
                  <a:lnTo>
                    <a:pt x="84912" y="124244"/>
                  </a:lnTo>
                  <a:lnTo>
                    <a:pt x="84759" y="124053"/>
                  </a:lnTo>
                  <a:lnTo>
                    <a:pt x="84518" y="123786"/>
                  </a:lnTo>
                  <a:lnTo>
                    <a:pt x="84302" y="123634"/>
                  </a:lnTo>
                  <a:lnTo>
                    <a:pt x="84150" y="123545"/>
                  </a:lnTo>
                  <a:lnTo>
                    <a:pt x="83997" y="123482"/>
                  </a:lnTo>
                  <a:lnTo>
                    <a:pt x="83820" y="123418"/>
                  </a:lnTo>
                  <a:lnTo>
                    <a:pt x="83642" y="123380"/>
                  </a:lnTo>
                  <a:lnTo>
                    <a:pt x="83477" y="123355"/>
                  </a:lnTo>
                  <a:lnTo>
                    <a:pt x="83299" y="123355"/>
                  </a:lnTo>
                  <a:lnTo>
                    <a:pt x="83121" y="123367"/>
                  </a:lnTo>
                  <a:lnTo>
                    <a:pt x="82867" y="123431"/>
                  </a:lnTo>
                  <a:lnTo>
                    <a:pt x="61963" y="129400"/>
                  </a:lnTo>
                  <a:lnTo>
                    <a:pt x="61709" y="129489"/>
                  </a:lnTo>
                  <a:lnTo>
                    <a:pt x="61404" y="129654"/>
                  </a:lnTo>
                  <a:lnTo>
                    <a:pt x="61264" y="129768"/>
                  </a:lnTo>
                  <a:lnTo>
                    <a:pt x="61087" y="129959"/>
                  </a:lnTo>
                  <a:lnTo>
                    <a:pt x="60921" y="130162"/>
                  </a:lnTo>
                  <a:lnTo>
                    <a:pt x="60845" y="130327"/>
                  </a:lnTo>
                  <a:lnTo>
                    <a:pt x="60769" y="130492"/>
                  </a:lnTo>
                  <a:lnTo>
                    <a:pt x="60693" y="130822"/>
                  </a:lnTo>
                  <a:lnTo>
                    <a:pt x="60667" y="131000"/>
                  </a:lnTo>
                  <a:lnTo>
                    <a:pt x="60667" y="131267"/>
                  </a:lnTo>
                  <a:lnTo>
                    <a:pt x="60718" y="131521"/>
                  </a:lnTo>
                  <a:lnTo>
                    <a:pt x="60744" y="131699"/>
                  </a:lnTo>
                  <a:lnTo>
                    <a:pt x="60820" y="131864"/>
                  </a:lnTo>
                  <a:lnTo>
                    <a:pt x="60909" y="132029"/>
                  </a:lnTo>
                  <a:lnTo>
                    <a:pt x="60998" y="132168"/>
                  </a:lnTo>
                  <a:lnTo>
                    <a:pt x="61099" y="132295"/>
                  </a:lnTo>
                  <a:lnTo>
                    <a:pt x="61290" y="132486"/>
                  </a:lnTo>
                  <a:lnTo>
                    <a:pt x="61518" y="132638"/>
                  </a:lnTo>
                  <a:lnTo>
                    <a:pt x="61658" y="132727"/>
                  </a:lnTo>
                  <a:lnTo>
                    <a:pt x="61912" y="132829"/>
                  </a:lnTo>
                  <a:lnTo>
                    <a:pt x="62166" y="132892"/>
                  </a:lnTo>
                  <a:lnTo>
                    <a:pt x="62331" y="132918"/>
                  </a:lnTo>
                  <a:lnTo>
                    <a:pt x="62509" y="132918"/>
                  </a:lnTo>
                  <a:lnTo>
                    <a:pt x="62687" y="132905"/>
                  </a:lnTo>
                  <a:lnTo>
                    <a:pt x="62941" y="132842"/>
                  </a:lnTo>
                  <a:lnTo>
                    <a:pt x="83845" y="126873"/>
                  </a:lnTo>
                  <a:lnTo>
                    <a:pt x="84772" y="126238"/>
                  </a:lnTo>
                  <a:lnTo>
                    <a:pt x="84886" y="126111"/>
                  </a:lnTo>
                  <a:lnTo>
                    <a:pt x="84975" y="125945"/>
                  </a:lnTo>
                  <a:lnTo>
                    <a:pt x="85039" y="125780"/>
                  </a:lnTo>
                  <a:lnTo>
                    <a:pt x="85115" y="125450"/>
                  </a:lnTo>
                  <a:lnTo>
                    <a:pt x="85140" y="125272"/>
                  </a:lnTo>
                  <a:lnTo>
                    <a:pt x="85140" y="125006"/>
                  </a:lnTo>
                  <a:close/>
                </a:path>
                <a:path w="285750" h="149225">
                  <a:moveTo>
                    <a:pt x="89928" y="73621"/>
                  </a:moveTo>
                  <a:lnTo>
                    <a:pt x="89776" y="72110"/>
                  </a:lnTo>
                  <a:lnTo>
                    <a:pt x="89471" y="70612"/>
                  </a:lnTo>
                  <a:lnTo>
                    <a:pt x="89027" y="69151"/>
                  </a:lnTo>
                  <a:lnTo>
                    <a:pt x="88734" y="68440"/>
                  </a:lnTo>
                  <a:lnTo>
                    <a:pt x="88734" y="73672"/>
                  </a:lnTo>
                  <a:lnTo>
                    <a:pt x="88734" y="75095"/>
                  </a:lnTo>
                  <a:lnTo>
                    <a:pt x="75107" y="88722"/>
                  </a:lnTo>
                  <a:lnTo>
                    <a:pt x="74396" y="88722"/>
                  </a:lnTo>
                  <a:lnTo>
                    <a:pt x="73685" y="88734"/>
                  </a:lnTo>
                  <a:lnTo>
                    <a:pt x="72288" y="88595"/>
                  </a:lnTo>
                  <a:lnTo>
                    <a:pt x="60058" y="75107"/>
                  </a:lnTo>
                  <a:lnTo>
                    <a:pt x="60058" y="73685"/>
                  </a:lnTo>
                  <a:lnTo>
                    <a:pt x="73685" y="60058"/>
                  </a:lnTo>
                  <a:lnTo>
                    <a:pt x="74396" y="60058"/>
                  </a:lnTo>
                  <a:lnTo>
                    <a:pt x="75107" y="60045"/>
                  </a:lnTo>
                  <a:lnTo>
                    <a:pt x="76504" y="60185"/>
                  </a:lnTo>
                  <a:lnTo>
                    <a:pt x="88734" y="73672"/>
                  </a:lnTo>
                  <a:lnTo>
                    <a:pt x="88734" y="68440"/>
                  </a:lnTo>
                  <a:lnTo>
                    <a:pt x="75158" y="58851"/>
                  </a:lnTo>
                  <a:lnTo>
                    <a:pt x="74396" y="58851"/>
                  </a:lnTo>
                  <a:lnTo>
                    <a:pt x="73634" y="58864"/>
                  </a:lnTo>
                  <a:lnTo>
                    <a:pt x="58864" y="73634"/>
                  </a:lnTo>
                  <a:lnTo>
                    <a:pt x="58864" y="75158"/>
                  </a:lnTo>
                  <a:lnTo>
                    <a:pt x="73634" y="89928"/>
                  </a:lnTo>
                  <a:lnTo>
                    <a:pt x="74396" y="89928"/>
                  </a:lnTo>
                  <a:lnTo>
                    <a:pt x="75158" y="89916"/>
                  </a:lnTo>
                  <a:lnTo>
                    <a:pt x="89928" y="75145"/>
                  </a:lnTo>
                  <a:lnTo>
                    <a:pt x="89928" y="73621"/>
                  </a:lnTo>
                  <a:close/>
                </a:path>
                <a:path w="285750" h="149225">
                  <a:moveTo>
                    <a:pt x="106057" y="131038"/>
                  </a:moveTo>
                  <a:lnTo>
                    <a:pt x="106032" y="130848"/>
                  </a:lnTo>
                  <a:lnTo>
                    <a:pt x="105994" y="130683"/>
                  </a:lnTo>
                  <a:lnTo>
                    <a:pt x="105524" y="129857"/>
                  </a:lnTo>
                  <a:lnTo>
                    <a:pt x="105194" y="129578"/>
                  </a:lnTo>
                  <a:lnTo>
                    <a:pt x="104863" y="129425"/>
                  </a:lnTo>
                  <a:lnTo>
                    <a:pt x="104686" y="129387"/>
                  </a:lnTo>
                  <a:lnTo>
                    <a:pt x="104343" y="129324"/>
                  </a:lnTo>
                  <a:lnTo>
                    <a:pt x="86334" y="129324"/>
                  </a:lnTo>
                  <a:lnTo>
                    <a:pt x="85991" y="129362"/>
                  </a:lnTo>
                  <a:lnTo>
                    <a:pt x="85725" y="129438"/>
                  </a:lnTo>
                  <a:lnTo>
                    <a:pt x="85572" y="129501"/>
                  </a:lnTo>
                  <a:lnTo>
                    <a:pt x="85420" y="129590"/>
                  </a:lnTo>
                  <a:lnTo>
                    <a:pt x="85267" y="129692"/>
                  </a:lnTo>
                  <a:lnTo>
                    <a:pt x="85140" y="129794"/>
                  </a:lnTo>
                  <a:lnTo>
                    <a:pt x="85013" y="129921"/>
                  </a:lnTo>
                  <a:lnTo>
                    <a:pt x="84899" y="130060"/>
                  </a:lnTo>
                  <a:lnTo>
                    <a:pt x="84797" y="130200"/>
                  </a:lnTo>
                  <a:lnTo>
                    <a:pt x="84556" y="131051"/>
                  </a:lnTo>
                  <a:lnTo>
                    <a:pt x="84556" y="131216"/>
                  </a:lnTo>
                  <a:lnTo>
                    <a:pt x="84569" y="131394"/>
                  </a:lnTo>
                  <a:lnTo>
                    <a:pt x="84607" y="131572"/>
                  </a:lnTo>
                  <a:lnTo>
                    <a:pt x="84899" y="132181"/>
                  </a:lnTo>
                  <a:lnTo>
                    <a:pt x="85077" y="132397"/>
                  </a:lnTo>
                  <a:lnTo>
                    <a:pt x="85267" y="132575"/>
                  </a:lnTo>
                  <a:lnTo>
                    <a:pt x="85420" y="132664"/>
                  </a:lnTo>
                  <a:lnTo>
                    <a:pt x="85725" y="132816"/>
                  </a:lnTo>
                  <a:lnTo>
                    <a:pt x="85902" y="132854"/>
                  </a:lnTo>
                  <a:lnTo>
                    <a:pt x="86245" y="132918"/>
                  </a:lnTo>
                  <a:lnTo>
                    <a:pt x="104254" y="132905"/>
                  </a:lnTo>
                  <a:lnTo>
                    <a:pt x="104609" y="132880"/>
                  </a:lnTo>
                  <a:lnTo>
                    <a:pt x="104863" y="132803"/>
                  </a:lnTo>
                  <a:lnTo>
                    <a:pt x="105029" y="132740"/>
                  </a:lnTo>
                  <a:lnTo>
                    <a:pt x="105194" y="132651"/>
                  </a:lnTo>
                  <a:lnTo>
                    <a:pt x="105333" y="132562"/>
                  </a:lnTo>
                  <a:lnTo>
                    <a:pt x="105473" y="132448"/>
                  </a:lnTo>
                  <a:lnTo>
                    <a:pt x="105702" y="132181"/>
                  </a:lnTo>
                  <a:lnTo>
                    <a:pt x="105803" y="132041"/>
                  </a:lnTo>
                  <a:lnTo>
                    <a:pt x="105892" y="131889"/>
                  </a:lnTo>
                  <a:lnTo>
                    <a:pt x="105956" y="131711"/>
                  </a:lnTo>
                  <a:lnTo>
                    <a:pt x="106006" y="131470"/>
                  </a:lnTo>
                  <a:lnTo>
                    <a:pt x="106057" y="131203"/>
                  </a:lnTo>
                  <a:lnTo>
                    <a:pt x="106057" y="131038"/>
                  </a:lnTo>
                  <a:close/>
                </a:path>
                <a:path w="285750" h="149225">
                  <a:moveTo>
                    <a:pt x="117995" y="72237"/>
                  </a:moveTo>
                  <a:lnTo>
                    <a:pt x="117576" y="67983"/>
                  </a:lnTo>
                  <a:lnTo>
                    <a:pt x="116738" y="63792"/>
                  </a:lnTo>
                  <a:lnTo>
                    <a:pt x="115506" y="59677"/>
                  </a:lnTo>
                  <a:lnTo>
                    <a:pt x="114414" y="57073"/>
                  </a:lnTo>
                  <a:lnTo>
                    <a:pt x="114414" y="72415"/>
                  </a:lnTo>
                  <a:lnTo>
                    <a:pt x="114414" y="76352"/>
                  </a:lnTo>
                  <a:lnTo>
                    <a:pt x="91516" y="110604"/>
                  </a:lnTo>
                  <a:lnTo>
                    <a:pt x="76365" y="114401"/>
                  </a:lnTo>
                  <a:lnTo>
                    <a:pt x="74396" y="114401"/>
                  </a:lnTo>
                  <a:lnTo>
                    <a:pt x="72440" y="114414"/>
                  </a:lnTo>
                  <a:lnTo>
                    <a:pt x="68516" y="114033"/>
                  </a:lnTo>
                  <a:lnTo>
                    <a:pt x="36677" y="87896"/>
                  </a:lnTo>
                  <a:lnTo>
                    <a:pt x="34378" y="76365"/>
                  </a:lnTo>
                  <a:lnTo>
                    <a:pt x="34378" y="72428"/>
                  </a:lnTo>
                  <a:lnTo>
                    <a:pt x="57277" y="38188"/>
                  </a:lnTo>
                  <a:lnTo>
                    <a:pt x="72440" y="34391"/>
                  </a:lnTo>
                  <a:lnTo>
                    <a:pt x="74396" y="34391"/>
                  </a:lnTo>
                  <a:lnTo>
                    <a:pt x="76365" y="34378"/>
                  </a:lnTo>
                  <a:lnTo>
                    <a:pt x="80276" y="34759"/>
                  </a:lnTo>
                  <a:lnTo>
                    <a:pt x="112128" y="60896"/>
                  </a:lnTo>
                  <a:lnTo>
                    <a:pt x="114414" y="72415"/>
                  </a:lnTo>
                  <a:lnTo>
                    <a:pt x="114414" y="57073"/>
                  </a:lnTo>
                  <a:lnTo>
                    <a:pt x="85001" y="32054"/>
                  </a:lnTo>
                  <a:lnTo>
                    <a:pt x="76542" y="30784"/>
                  </a:lnTo>
                  <a:lnTo>
                    <a:pt x="74396" y="30784"/>
                  </a:lnTo>
                  <a:lnTo>
                    <a:pt x="72250" y="30784"/>
                  </a:lnTo>
                  <a:lnTo>
                    <a:pt x="36969" y="51955"/>
                  </a:lnTo>
                  <a:lnTo>
                    <a:pt x="30810" y="72250"/>
                  </a:lnTo>
                  <a:lnTo>
                    <a:pt x="30810" y="76542"/>
                  </a:lnTo>
                  <a:lnTo>
                    <a:pt x="51955" y="111836"/>
                  </a:lnTo>
                  <a:lnTo>
                    <a:pt x="72250" y="117995"/>
                  </a:lnTo>
                  <a:lnTo>
                    <a:pt x="74396" y="117995"/>
                  </a:lnTo>
                  <a:lnTo>
                    <a:pt x="76542" y="117995"/>
                  </a:lnTo>
                  <a:lnTo>
                    <a:pt x="111836" y="96824"/>
                  </a:lnTo>
                  <a:lnTo>
                    <a:pt x="117995" y="76530"/>
                  </a:lnTo>
                  <a:lnTo>
                    <a:pt x="117995" y="72237"/>
                  </a:lnTo>
                  <a:close/>
                </a:path>
                <a:path w="285750" h="149225">
                  <a:moveTo>
                    <a:pt x="135902" y="22948"/>
                  </a:moveTo>
                  <a:lnTo>
                    <a:pt x="132321" y="14363"/>
                  </a:lnTo>
                  <a:lnTo>
                    <a:pt x="132321" y="23126"/>
                  </a:lnTo>
                  <a:lnTo>
                    <a:pt x="132321" y="24130"/>
                  </a:lnTo>
                  <a:lnTo>
                    <a:pt x="122669" y="33769"/>
                  </a:lnTo>
                  <a:lnTo>
                    <a:pt x="122174" y="33769"/>
                  </a:lnTo>
                  <a:lnTo>
                    <a:pt x="121678" y="33769"/>
                  </a:lnTo>
                  <a:lnTo>
                    <a:pt x="112026" y="24130"/>
                  </a:lnTo>
                  <a:lnTo>
                    <a:pt x="112026" y="23114"/>
                  </a:lnTo>
                  <a:lnTo>
                    <a:pt x="121678" y="13474"/>
                  </a:lnTo>
                  <a:lnTo>
                    <a:pt x="122174" y="13474"/>
                  </a:lnTo>
                  <a:lnTo>
                    <a:pt x="122669" y="13474"/>
                  </a:lnTo>
                  <a:lnTo>
                    <a:pt x="132321" y="23126"/>
                  </a:lnTo>
                  <a:lnTo>
                    <a:pt x="132321" y="14363"/>
                  </a:lnTo>
                  <a:lnTo>
                    <a:pt x="122847" y="9880"/>
                  </a:lnTo>
                  <a:lnTo>
                    <a:pt x="122174" y="9880"/>
                  </a:lnTo>
                  <a:lnTo>
                    <a:pt x="121500" y="9880"/>
                  </a:lnTo>
                  <a:lnTo>
                    <a:pt x="108445" y="22948"/>
                  </a:lnTo>
                  <a:lnTo>
                    <a:pt x="108445" y="24307"/>
                  </a:lnTo>
                  <a:lnTo>
                    <a:pt x="121500" y="37363"/>
                  </a:lnTo>
                  <a:lnTo>
                    <a:pt x="122174" y="37363"/>
                  </a:lnTo>
                  <a:lnTo>
                    <a:pt x="122847" y="37363"/>
                  </a:lnTo>
                  <a:lnTo>
                    <a:pt x="135902" y="24307"/>
                  </a:lnTo>
                  <a:lnTo>
                    <a:pt x="135902" y="22948"/>
                  </a:lnTo>
                  <a:close/>
                </a:path>
                <a:path w="285750" h="149225">
                  <a:moveTo>
                    <a:pt x="138887" y="124485"/>
                  </a:moveTo>
                  <a:lnTo>
                    <a:pt x="135305" y="115887"/>
                  </a:lnTo>
                  <a:lnTo>
                    <a:pt x="135305" y="124663"/>
                  </a:lnTo>
                  <a:lnTo>
                    <a:pt x="135305" y="125666"/>
                  </a:lnTo>
                  <a:lnTo>
                    <a:pt x="125653" y="135305"/>
                  </a:lnTo>
                  <a:lnTo>
                    <a:pt x="125158" y="135305"/>
                  </a:lnTo>
                  <a:lnTo>
                    <a:pt x="124663" y="135305"/>
                  </a:lnTo>
                  <a:lnTo>
                    <a:pt x="114998" y="125653"/>
                  </a:lnTo>
                  <a:lnTo>
                    <a:pt x="114998" y="124650"/>
                  </a:lnTo>
                  <a:lnTo>
                    <a:pt x="124663" y="115011"/>
                  </a:lnTo>
                  <a:lnTo>
                    <a:pt x="125158" y="115011"/>
                  </a:lnTo>
                  <a:lnTo>
                    <a:pt x="125653" y="115011"/>
                  </a:lnTo>
                  <a:lnTo>
                    <a:pt x="135305" y="124663"/>
                  </a:lnTo>
                  <a:lnTo>
                    <a:pt x="135305" y="115887"/>
                  </a:lnTo>
                  <a:lnTo>
                    <a:pt x="125844" y="111417"/>
                  </a:lnTo>
                  <a:lnTo>
                    <a:pt x="125158" y="111417"/>
                  </a:lnTo>
                  <a:lnTo>
                    <a:pt x="124485" y="111417"/>
                  </a:lnTo>
                  <a:lnTo>
                    <a:pt x="111429" y="124485"/>
                  </a:lnTo>
                  <a:lnTo>
                    <a:pt x="111429" y="125831"/>
                  </a:lnTo>
                  <a:lnTo>
                    <a:pt x="124485" y="138899"/>
                  </a:lnTo>
                  <a:lnTo>
                    <a:pt x="125158" y="138899"/>
                  </a:lnTo>
                  <a:lnTo>
                    <a:pt x="125844" y="138899"/>
                  </a:lnTo>
                  <a:lnTo>
                    <a:pt x="138887" y="125831"/>
                  </a:lnTo>
                  <a:lnTo>
                    <a:pt x="138887" y="124485"/>
                  </a:lnTo>
                  <a:close/>
                </a:path>
                <a:path w="285750" h="149225">
                  <a:moveTo>
                    <a:pt x="148780" y="8547"/>
                  </a:moveTo>
                  <a:lnTo>
                    <a:pt x="148767" y="8128"/>
                  </a:lnTo>
                  <a:lnTo>
                    <a:pt x="148691" y="7302"/>
                  </a:lnTo>
                  <a:lnTo>
                    <a:pt x="148526" y="6477"/>
                  </a:lnTo>
                  <a:lnTo>
                    <a:pt x="148285" y="5664"/>
                  </a:lnTo>
                  <a:lnTo>
                    <a:pt x="148120" y="5295"/>
                  </a:lnTo>
                  <a:lnTo>
                    <a:pt x="147967" y="4902"/>
                  </a:lnTo>
                  <a:lnTo>
                    <a:pt x="145796" y="2082"/>
                  </a:lnTo>
                  <a:lnTo>
                    <a:pt x="145796" y="8559"/>
                  </a:lnTo>
                  <a:lnTo>
                    <a:pt x="145796" y="140004"/>
                  </a:lnTo>
                  <a:lnTo>
                    <a:pt x="145783" y="140144"/>
                  </a:lnTo>
                  <a:lnTo>
                    <a:pt x="145796" y="140309"/>
                  </a:lnTo>
                  <a:lnTo>
                    <a:pt x="145796" y="140500"/>
                  </a:lnTo>
                  <a:lnTo>
                    <a:pt x="144157" y="144145"/>
                  </a:lnTo>
                  <a:lnTo>
                    <a:pt x="143967" y="144348"/>
                  </a:lnTo>
                  <a:lnTo>
                    <a:pt x="140500" y="145783"/>
                  </a:lnTo>
                  <a:lnTo>
                    <a:pt x="140309" y="145783"/>
                  </a:lnTo>
                  <a:lnTo>
                    <a:pt x="140233" y="145783"/>
                  </a:lnTo>
                  <a:lnTo>
                    <a:pt x="8470" y="145783"/>
                  </a:lnTo>
                  <a:lnTo>
                    <a:pt x="8331" y="145796"/>
                  </a:lnTo>
                  <a:lnTo>
                    <a:pt x="7734" y="145732"/>
                  </a:lnTo>
                  <a:lnTo>
                    <a:pt x="4635" y="144157"/>
                  </a:lnTo>
                  <a:lnTo>
                    <a:pt x="4432" y="143967"/>
                  </a:lnTo>
                  <a:lnTo>
                    <a:pt x="2997" y="140487"/>
                  </a:lnTo>
                  <a:lnTo>
                    <a:pt x="2997" y="140309"/>
                  </a:lnTo>
                  <a:lnTo>
                    <a:pt x="3009" y="8547"/>
                  </a:lnTo>
                  <a:lnTo>
                    <a:pt x="2984" y="8331"/>
                  </a:lnTo>
                  <a:lnTo>
                    <a:pt x="3048" y="7734"/>
                  </a:lnTo>
                  <a:lnTo>
                    <a:pt x="3111" y="7480"/>
                  </a:lnTo>
                  <a:lnTo>
                    <a:pt x="3162" y="7200"/>
                  </a:lnTo>
                  <a:lnTo>
                    <a:pt x="8293" y="2997"/>
                  </a:lnTo>
                  <a:lnTo>
                    <a:pt x="8470" y="2997"/>
                  </a:lnTo>
                  <a:lnTo>
                    <a:pt x="8636" y="2997"/>
                  </a:lnTo>
                  <a:lnTo>
                    <a:pt x="8788" y="2984"/>
                  </a:lnTo>
                  <a:lnTo>
                    <a:pt x="44310" y="2984"/>
                  </a:lnTo>
                  <a:lnTo>
                    <a:pt x="44450" y="2997"/>
                  </a:lnTo>
                  <a:lnTo>
                    <a:pt x="44615" y="2997"/>
                  </a:lnTo>
                  <a:lnTo>
                    <a:pt x="44754" y="2984"/>
                  </a:lnTo>
                  <a:lnTo>
                    <a:pt x="104038" y="2984"/>
                  </a:lnTo>
                  <a:lnTo>
                    <a:pt x="104190" y="2997"/>
                  </a:lnTo>
                  <a:lnTo>
                    <a:pt x="104343" y="2997"/>
                  </a:lnTo>
                  <a:lnTo>
                    <a:pt x="104495" y="2984"/>
                  </a:lnTo>
                  <a:lnTo>
                    <a:pt x="139992" y="2984"/>
                  </a:lnTo>
                  <a:lnTo>
                    <a:pt x="140144" y="2997"/>
                  </a:lnTo>
                  <a:lnTo>
                    <a:pt x="140309" y="2997"/>
                  </a:lnTo>
                  <a:lnTo>
                    <a:pt x="140500" y="2997"/>
                  </a:lnTo>
                  <a:lnTo>
                    <a:pt x="141046" y="3048"/>
                  </a:lnTo>
                  <a:lnTo>
                    <a:pt x="145351" y="6426"/>
                  </a:lnTo>
                  <a:lnTo>
                    <a:pt x="145465" y="6692"/>
                  </a:lnTo>
                  <a:lnTo>
                    <a:pt x="145681" y="7467"/>
                  </a:lnTo>
                  <a:lnTo>
                    <a:pt x="145783" y="8293"/>
                  </a:lnTo>
                  <a:lnTo>
                    <a:pt x="145783" y="8470"/>
                  </a:lnTo>
                  <a:lnTo>
                    <a:pt x="145796" y="2082"/>
                  </a:lnTo>
                  <a:lnTo>
                    <a:pt x="143497" y="673"/>
                  </a:lnTo>
                  <a:lnTo>
                    <a:pt x="143090" y="495"/>
                  </a:lnTo>
                  <a:lnTo>
                    <a:pt x="142303" y="266"/>
                  </a:lnTo>
                  <a:lnTo>
                    <a:pt x="141897" y="165"/>
                  </a:lnTo>
                  <a:lnTo>
                    <a:pt x="141478" y="88"/>
                  </a:lnTo>
                  <a:lnTo>
                    <a:pt x="140639" y="0"/>
                  </a:lnTo>
                  <a:lnTo>
                    <a:pt x="140233" y="0"/>
                  </a:lnTo>
                  <a:lnTo>
                    <a:pt x="104267" y="0"/>
                  </a:lnTo>
                  <a:lnTo>
                    <a:pt x="44551" y="0"/>
                  </a:lnTo>
                  <a:lnTo>
                    <a:pt x="8572" y="0"/>
                  </a:lnTo>
                  <a:lnTo>
                    <a:pt x="8128" y="12"/>
                  </a:lnTo>
                  <a:lnTo>
                    <a:pt x="7302" y="88"/>
                  </a:lnTo>
                  <a:lnTo>
                    <a:pt x="6477" y="266"/>
                  </a:lnTo>
                  <a:lnTo>
                    <a:pt x="5676" y="495"/>
                  </a:lnTo>
                  <a:lnTo>
                    <a:pt x="5283" y="673"/>
                  </a:lnTo>
                  <a:lnTo>
                    <a:pt x="4902" y="812"/>
                  </a:lnTo>
                  <a:lnTo>
                    <a:pt x="0" y="8140"/>
                  </a:lnTo>
                  <a:lnTo>
                    <a:pt x="0" y="8572"/>
                  </a:lnTo>
                  <a:lnTo>
                    <a:pt x="25" y="8788"/>
                  </a:lnTo>
                  <a:lnTo>
                    <a:pt x="25" y="140004"/>
                  </a:lnTo>
                  <a:lnTo>
                    <a:pt x="12" y="140144"/>
                  </a:lnTo>
                  <a:lnTo>
                    <a:pt x="12" y="140309"/>
                  </a:lnTo>
                  <a:lnTo>
                    <a:pt x="12" y="140652"/>
                  </a:lnTo>
                  <a:lnTo>
                    <a:pt x="101" y="141478"/>
                  </a:lnTo>
                  <a:lnTo>
                    <a:pt x="1460" y="144970"/>
                  </a:lnTo>
                  <a:lnTo>
                    <a:pt x="1689" y="145326"/>
                  </a:lnTo>
                  <a:lnTo>
                    <a:pt x="8140" y="148780"/>
                  </a:lnTo>
                  <a:lnTo>
                    <a:pt x="8559" y="148780"/>
                  </a:lnTo>
                  <a:lnTo>
                    <a:pt x="8572" y="148767"/>
                  </a:lnTo>
                  <a:lnTo>
                    <a:pt x="140652" y="148767"/>
                  </a:lnTo>
                  <a:lnTo>
                    <a:pt x="141478" y="148691"/>
                  </a:lnTo>
                  <a:lnTo>
                    <a:pt x="148780" y="140639"/>
                  </a:lnTo>
                  <a:lnTo>
                    <a:pt x="148780" y="140309"/>
                  </a:lnTo>
                  <a:lnTo>
                    <a:pt x="148780" y="8636"/>
                  </a:lnTo>
                  <a:close/>
                </a:path>
                <a:path w="285750" h="149225">
                  <a:moveTo>
                    <a:pt x="263563" y="44399"/>
                  </a:moveTo>
                  <a:lnTo>
                    <a:pt x="263512" y="44272"/>
                  </a:lnTo>
                  <a:lnTo>
                    <a:pt x="263410" y="44132"/>
                  </a:lnTo>
                  <a:lnTo>
                    <a:pt x="263283" y="44043"/>
                  </a:lnTo>
                  <a:lnTo>
                    <a:pt x="263118" y="43942"/>
                  </a:lnTo>
                  <a:lnTo>
                    <a:pt x="262966" y="43929"/>
                  </a:lnTo>
                  <a:lnTo>
                    <a:pt x="262966" y="104241"/>
                  </a:lnTo>
                  <a:lnTo>
                    <a:pt x="262966" y="43929"/>
                  </a:lnTo>
                  <a:lnTo>
                    <a:pt x="262369" y="43929"/>
                  </a:lnTo>
                  <a:lnTo>
                    <a:pt x="262369" y="45123"/>
                  </a:lnTo>
                  <a:lnTo>
                    <a:pt x="262369" y="103644"/>
                  </a:lnTo>
                  <a:lnTo>
                    <a:pt x="203847" y="103644"/>
                  </a:lnTo>
                  <a:lnTo>
                    <a:pt x="203847" y="45123"/>
                  </a:lnTo>
                  <a:lnTo>
                    <a:pt x="262369" y="45123"/>
                  </a:lnTo>
                  <a:lnTo>
                    <a:pt x="262369" y="43929"/>
                  </a:lnTo>
                  <a:lnTo>
                    <a:pt x="203327" y="43929"/>
                  </a:lnTo>
                  <a:lnTo>
                    <a:pt x="203149" y="43929"/>
                  </a:lnTo>
                  <a:lnTo>
                    <a:pt x="203009" y="43980"/>
                  </a:lnTo>
                  <a:lnTo>
                    <a:pt x="202882" y="44043"/>
                  </a:lnTo>
                  <a:lnTo>
                    <a:pt x="202755" y="44170"/>
                  </a:lnTo>
                  <a:lnTo>
                    <a:pt x="202679" y="44310"/>
                  </a:lnTo>
                  <a:lnTo>
                    <a:pt x="202628" y="44437"/>
                  </a:lnTo>
                  <a:lnTo>
                    <a:pt x="202628" y="44615"/>
                  </a:lnTo>
                  <a:lnTo>
                    <a:pt x="202628" y="104165"/>
                  </a:lnTo>
                  <a:lnTo>
                    <a:pt x="202628" y="104343"/>
                  </a:lnTo>
                  <a:lnTo>
                    <a:pt x="202679" y="104482"/>
                  </a:lnTo>
                  <a:lnTo>
                    <a:pt x="202793" y="104648"/>
                  </a:lnTo>
                  <a:lnTo>
                    <a:pt x="202933" y="104762"/>
                  </a:lnTo>
                  <a:lnTo>
                    <a:pt x="203085" y="104838"/>
                  </a:lnTo>
                  <a:lnTo>
                    <a:pt x="203238" y="104851"/>
                  </a:lnTo>
                  <a:lnTo>
                    <a:pt x="203365" y="104838"/>
                  </a:lnTo>
                  <a:lnTo>
                    <a:pt x="262813" y="104838"/>
                  </a:lnTo>
                  <a:lnTo>
                    <a:pt x="262966" y="104851"/>
                  </a:lnTo>
                  <a:lnTo>
                    <a:pt x="263105" y="104838"/>
                  </a:lnTo>
                  <a:lnTo>
                    <a:pt x="263258" y="104775"/>
                  </a:lnTo>
                  <a:lnTo>
                    <a:pt x="263385" y="104673"/>
                  </a:lnTo>
                  <a:lnTo>
                    <a:pt x="263512" y="104508"/>
                  </a:lnTo>
                  <a:lnTo>
                    <a:pt x="263563" y="104381"/>
                  </a:lnTo>
                  <a:lnTo>
                    <a:pt x="263563" y="104241"/>
                  </a:lnTo>
                  <a:lnTo>
                    <a:pt x="263563" y="44653"/>
                  </a:lnTo>
                  <a:lnTo>
                    <a:pt x="263563" y="44526"/>
                  </a:lnTo>
                  <a:lnTo>
                    <a:pt x="263563" y="44399"/>
                  </a:lnTo>
                  <a:close/>
                </a:path>
                <a:path w="285750" h="149225">
                  <a:moveTo>
                    <a:pt x="285648" y="104254"/>
                  </a:moveTo>
                  <a:lnTo>
                    <a:pt x="282067" y="104254"/>
                  </a:lnTo>
                  <a:lnTo>
                    <a:pt x="282333" y="105168"/>
                  </a:lnTo>
                  <a:lnTo>
                    <a:pt x="282867" y="105740"/>
                  </a:lnTo>
                  <a:lnTo>
                    <a:pt x="283781" y="106032"/>
                  </a:lnTo>
                  <a:lnTo>
                    <a:pt x="283946" y="106032"/>
                  </a:lnTo>
                  <a:lnTo>
                    <a:pt x="284124" y="106019"/>
                  </a:lnTo>
                  <a:lnTo>
                    <a:pt x="284302" y="105981"/>
                  </a:lnTo>
                  <a:lnTo>
                    <a:pt x="284848" y="105740"/>
                  </a:lnTo>
                  <a:lnTo>
                    <a:pt x="285051" y="105575"/>
                  </a:lnTo>
                  <a:lnTo>
                    <a:pt x="285191" y="105460"/>
                  </a:lnTo>
                  <a:lnTo>
                    <a:pt x="285305" y="105321"/>
                  </a:lnTo>
                  <a:lnTo>
                    <a:pt x="285394" y="105168"/>
                  </a:lnTo>
                  <a:lnTo>
                    <a:pt x="285483" y="105016"/>
                  </a:lnTo>
                  <a:lnTo>
                    <a:pt x="285597" y="104686"/>
                  </a:lnTo>
                  <a:lnTo>
                    <a:pt x="285635" y="104508"/>
                  </a:lnTo>
                  <a:lnTo>
                    <a:pt x="285648" y="104343"/>
                  </a:lnTo>
                  <a:close/>
                </a:path>
                <a:path w="285750" h="149225">
                  <a:moveTo>
                    <a:pt x="285673" y="44526"/>
                  </a:moveTo>
                  <a:lnTo>
                    <a:pt x="285648" y="44272"/>
                  </a:lnTo>
                  <a:lnTo>
                    <a:pt x="285610" y="44094"/>
                  </a:lnTo>
                  <a:lnTo>
                    <a:pt x="285496" y="43764"/>
                  </a:lnTo>
                  <a:lnTo>
                    <a:pt x="285407" y="43611"/>
                  </a:lnTo>
                  <a:lnTo>
                    <a:pt x="285305" y="43459"/>
                  </a:lnTo>
                  <a:lnTo>
                    <a:pt x="285140" y="43268"/>
                  </a:lnTo>
                  <a:lnTo>
                    <a:pt x="284937" y="43091"/>
                  </a:lnTo>
                  <a:lnTo>
                    <a:pt x="284797" y="43002"/>
                  </a:lnTo>
                  <a:lnTo>
                    <a:pt x="284632" y="42900"/>
                  </a:lnTo>
                  <a:lnTo>
                    <a:pt x="284289" y="42799"/>
                  </a:lnTo>
                  <a:lnTo>
                    <a:pt x="284124" y="42760"/>
                  </a:lnTo>
                  <a:lnTo>
                    <a:pt x="283946" y="42748"/>
                  </a:lnTo>
                  <a:lnTo>
                    <a:pt x="283781" y="42748"/>
                  </a:lnTo>
                  <a:lnTo>
                    <a:pt x="283591" y="42760"/>
                  </a:lnTo>
                  <a:lnTo>
                    <a:pt x="283425" y="42799"/>
                  </a:lnTo>
                  <a:lnTo>
                    <a:pt x="283095" y="42900"/>
                  </a:lnTo>
                  <a:lnTo>
                    <a:pt x="282943" y="43002"/>
                  </a:lnTo>
                  <a:lnTo>
                    <a:pt x="282803" y="43091"/>
                  </a:lnTo>
                  <a:lnTo>
                    <a:pt x="282663" y="43218"/>
                  </a:lnTo>
                  <a:lnTo>
                    <a:pt x="282422" y="43459"/>
                  </a:lnTo>
                  <a:lnTo>
                    <a:pt x="282333" y="43611"/>
                  </a:lnTo>
                  <a:lnTo>
                    <a:pt x="282244" y="43764"/>
                  </a:lnTo>
                  <a:lnTo>
                    <a:pt x="282168" y="43916"/>
                  </a:lnTo>
                  <a:lnTo>
                    <a:pt x="282130" y="44094"/>
                  </a:lnTo>
                  <a:lnTo>
                    <a:pt x="282092" y="44272"/>
                  </a:lnTo>
                  <a:lnTo>
                    <a:pt x="282079" y="44450"/>
                  </a:lnTo>
                  <a:lnTo>
                    <a:pt x="282092" y="104241"/>
                  </a:lnTo>
                  <a:lnTo>
                    <a:pt x="285673" y="104241"/>
                  </a:lnTo>
                  <a:lnTo>
                    <a:pt x="285673" y="4452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6503797" y="2976245"/>
              <a:ext cx="264160" cy="257810"/>
            </a:xfrm>
            <a:custGeom>
              <a:avLst/>
              <a:gdLst/>
              <a:ahLst/>
              <a:cxnLst/>
              <a:rect l="l" t="t" r="r" b="b"/>
              <a:pathLst>
                <a:path w="264159" h="257810">
                  <a:moveTo>
                    <a:pt x="22428" y="104254"/>
                  </a:moveTo>
                  <a:lnTo>
                    <a:pt x="18846" y="104254"/>
                  </a:lnTo>
                  <a:lnTo>
                    <a:pt x="18859" y="104508"/>
                  </a:lnTo>
                  <a:lnTo>
                    <a:pt x="18897" y="104686"/>
                  </a:lnTo>
                  <a:lnTo>
                    <a:pt x="19659" y="105740"/>
                  </a:lnTo>
                  <a:lnTo>
                    <a:pt x="19951" y="105918"/>
                  </a:lnTo>
                  <a:lnTo>
                    <a:pt x="20294" y="105994"/>
                  </a:lnTo>
                  <a:lnTo>
                    <a:pt x="20561" y="106032"/>
                  </a:lnTo>
                  <a:lnTo>
                    <a:pt x="20726" y="106032"/>
                  </a:lnTo>
                  <a:lnTo>
                    <a:pt x="20916" y="106019"/>
                  </a:lnTo>
                  <a:lnTo>
                    <a:pt x="21082" y="105981"/>
                  </a:lnTo>
                  <a:lnTo>
                    <a:pt x="21907" y="105511"/>
                  </a:lnTo>
                  <a:lnTo>
                    <a:pt x="22148" y="105244"/>
                  </a:lnTo>
                  <a:lnTo>
                    <a:pt x="22263" y="105016"/>
                  </a:lnTo>
                  <a:lnTo>
                    <a:pt x="22339" y="104863"/>
                  </a:lnTo>
                  <a:lnTo>
                    <a:pt x="22377" y="104686"/>
                  </a:lnTo>
                  <a:lnTo>
                    <a:pt x="22415" y="104508"/>
                  </a:lnTo>
                  <a:lnTo>
                    <a:pt x="22428" y="104343"/>
                  </a:lnTo>
                  <a:close/>
                </a:path>
                <a:path w="264159" h="257810">
                  <a:moveTo>
                    <a:pt x="22453" y="44526"/>
                  </a:moveTo>
                  <a:lnTo>
                    <a:pt x="22428" y="44272"/>
                  </a:lnTo>
                  <a:lnTo>
                    <a:pt x="22339" y="43916"/>
                  </a:lnTo>
                  <a:lnTo>
                    <a:pt x="22275" y="43764"/>
                  </a:lnTo>
                  <a:lnTo>
                    <a:pt x="22174" y="43611"/>
                  </a:lnTo>
                  <a:lnTo>
                    <a:pt x="22085" y="43459"/>
                  </a:lnTo>
                  <a:lnTo>
                    <a:pt x="21920" y="43268"/>
                  </a:lnTo>
                  <a:lnTo>
                    <a:pt x="21717" y="43091"/>
                  </a:lnTo>
                  <a:lnTo>
                    <a:pt x="21412" y="42900"/>
                  </a:lnTo>
                  <a:lnTo>
                    <a:pt x="20916" y="42760"/>
                  </a:lnTo>
                  <a:lnTo>
                    <a:pt x="20726" y="42748"/>
                  </a:lnTo>
                  <a:lnTo>
                    <a:pt x="20561" y="42748"/>
                  </a:lnTo>
                  <a:lnTo>
                    <a:pt x="20383" y="42760"/>
                  </a:lnTo>
                  <a:lnTo>
                    <a:pt x="20205" y="42799"/>
                  </a:lnTo>
                  <a:lnTo>
                    <a:pt x="19875" y="42900"/>
                  </a:lnTo>
                  <a:lnTo>
                    <a:pt x="19723" y="43002"/>
                  </a:lnTo>
                  <a:lnTo>
                    <a:pt x="19583" y="43091"/>
                  </a:lnTo>
                  <a:lnTo>
                    <a:pt x="19456" y="43218"/>
                  </a:lnTo>
                  <a:lnTo>
                    <a:pt x="18897" y="44183"/>
                  </a:lnTo>
                  <a:lnTo>
                    <a:pt x="18859" y="44450"/>
                  </a:lnTo>
                  <a:lnTo>
                    <a:pt x="18859" y="104241"/>
                  </a:lnTo>
                  <a:lnTo>
                    <a:pt x="22453" y="104241"/>
                  </a:lnTo>
                  <a:lnTo>
                    <a:pt x="22453" y="44526"/>
                  </a:lnTo>
                  <a:close/>
                </a:path>
                <a:path w="264159" h="257810">
                  <a:moveTo>
                    <a:pt x="37350" y="124485"/>
                  </a:moveTo>
                  <a:lnTo>
                    <a:pt x="33782" y="115887"/>
                  </a:lnTo>
                  <a:lnTo>
                    <a:pt x="33782" y="124663"/>
                  </a:lnTo>
                  <a:lnTo>
                    <a:pt x="33782" y="125666"/>
                  </a:lnTo>
                  <a:lnTo>
                    <a:pt x="24130" y="135305"/>
                  </a:lnTo>
                  <a:lnTo>
                    <a:pt x="23634" y="135305"/>
                  </a:lnTo>
                  <a:lnTo>
                    <a:pt x="23139" y="135305"/>
                  </a:lnTo>
                  <a:lnTo>
                    <a:pt x="13474" y="125653"/>
                  </a:lnTo>
                  <a:lnTo>
                    <a:pt x="13474" y="124650"/>
                  </a:lnTo>
                  <a:lnTo>
                    <a:pt x="23139" y="115011"/>
                  </a:lnTo>
                  <a:lnTo>
                    <a:pt x="23634" y="115011"/>
                  </a:lnTo>
                  <a:lnTo>
                    <a:pt x="24130" y="115011"/>
                  </a:lnTo>
                  <a:lnTo>
                    <a:pt x="33782" y="124663"/>
                  </a:lnTo>
                  <a:lnTo>
                    <a:pt x="33782" y="115887"/>
                  </a:lnTo>
                  <a:lnTo>
                    <a:pt x="24307" y="111417"/>
                  </a:lnTo>
                  <a:lnTo>
                    <a:pt x="23634" y="111417"/>
                  </a:lnTo>
                  <a:lnTo>
                    <a:pt x="22961" y="111417"/>
                  </a:lnTo>
                  <a:lnTo>
                    <a:pt x="9906" y="124485"/>
                  </a:lnTo>
                  <a:lnTo>
                    <a:pt x="9906" y="125831"/>
                  </a:lnTo>
                  <a:lnTo>
                    <a:pt x="22961" y="138899"/>
                  </a:lnTo>
                  <a:lnTo>
                    <a:pt x="23634" y="138899"/>
                  </a:lnTo>
                  <a:lnTo>
                    <a:pt x="24307" y="138899"/>
                  </a:lnTo>
                  <a:lnTo>
                    <a:pt x="37350" y="125831"/>
                  </a:lnTo>
                  <a:lnTo>
                    <a:pt x="37350" y="124485"/>
                  </a:lnTo>
                  <a:close/>
                </a:path>
                <a:path w="264159" h="257810">
                  <a:moveTo>
                    <a:pt x="37350" y="22948"/>
                  </a:moveTo>
                  <a:lnTo>
                    <a:pt x="33782" y="14363"/>
                  </a:lnTo>
                  <a:lnTo>
                    <a:pt x="33782" y="23126"/>
                  </a:lnTo>
                  <a:lnTo>
                    <a:pt x="33782" y="24130"/>
                  </a:lnTo>
                  <a:lnTo>
                    <a:pt x="24130" y="33769"/>
                  </a:lnTo>
                  <a:lnTo>
                    <a:pt x="23634" y="33769"/>
                  </a:lnTo>
                  <a:lnTo>
                    <a:pt x="23139" y="33769"/>
                  </a:lnTo>
                  <a:lnTo>
                    <a:pt x="13474" y="24130"/>
                  </a:lnTo>
                  <a:lnTo>
                    <a:pt x="13474" y="23114"/>
                  </a:lnTo>
                  <a:lnTo>
                    <a:pt x="23139" y="13474"/>
                  </a:lnTo>
                  <a:lnTo>
                    <a:pt x="23634" y="13474"/>
                  </a:lnTo>
                  <a:lnTo>
                    <a:pt x="24130" y="13474"/>
                  </a:lnTo>
                  <a:lnTo>
                    <a:pt x="33782" y="23126"/>
                  </a:lnTo>
                  <a:lnTo>
                    <a:pt x="33782" y="14363"/>
                  </a:lnTo>
                  <a:lnTo>
                    <a:pt x="24307" y="9880"/>
                  </a:lnTo>
                  <a:lnTo>
                    <a:pt x="23634" y="9880"/>
                  </a:lnTo>
                  <a:lnTo>
                    <a:pt x="22961" y="9880"/>
                  </a:lnTo>
                  <a:lnTo>
                    <a:pt x="9906" y="22948"/>
                  </a:lnTo>
                  <a:lnTo>
                    <a:pt x="9906" y="24307"/>
                  </a:lnTo>
                  <a:lnTo>
                    <a:pt x="22961" y="37363"/>
                  </a:lnTo>
                  <a:lnTo>
                    <a:pt x="23634" y="37363"/>
                  </a:lnTo>
                  <a:lnTo>
                    <a:pt x="24307" y="37363"/>
                  </a:lnTo>
                  <a:lnTo>
                    <a:pt x="37350" y="24307"/>
                  </a:lnTo>
                  <a:lnTo>
                    <a:pt x="37350" y="22948"/>
                  </a:lnTo>
                  <a:close/>
                </a:path>
                <a:path w="264159" h="257810">
                  <a:moveTo>
                    <a:pt x="82143" y="74002"/>
                  </a:moveTo>
                  <a:lnTo>
                    <a:pt x="78574" y="67856"/>
                  </a:lnTo>
                  <a:lnTo>
                    <a:pt x="78574" y="74180"/>
                  </a:lnTo>
                  <a:lnTo>
                    <a:pt x="78536" y="74993"/>
                  </a:lnTo>
                  <a:lnTo>
                    <a:pt x="74396" y="78562"/>
                  </a:lnTo>
                  <a:lnTo>
                    <a:pt x="70535" y="75984"/>
                  </a:lnTo>
                  <a:lnTo>
                    <a:pt x="70446" y="75806"/>
                  </a:lnTo>
                  <a:lnTo>
                    <a:pt x="70281" y="75222"/>
                  </a:lnTo>
                  <a:lnTo>
                    <a:pt x="70205" y="74599"/>
                  </a:lnTo>
                  <a:lnTo>
                    <a:pt x="70243" y="73787"/>
                  </a:lnTo>
                  <a:lnTo>
                    <a:pt x="74396" y="70218"/>
                  </a:lnTo>
                  <a:lnTo>
                    <a:pt x="75006" y="70243"/>
                  </a:lnTo>
                  <a:lnTo>
                    <a:pt x="78574" y="74180"/>
                  </a:lnTo>
                  <a:lnTo>
                    <a:pt x="78574" y="67856"/>
                  </a:lnTo>
                  <a:lnTo>
                    <a:pt x="74777" y="66624"/>
                  </a:lnTo>
                  <a:lnTo>
                    <a:pt x="74396" y="66624"/>
                  </a:lnTo>
                  <a:lnTo>
                    <a:pt x="74015" y="66624"/>
                  </a:lnTo>
                  <a:lnTo>
                    <a:pt x="66636" y="74015"/>
                  </a:lnTo>
                  <a:lnTo>
                    <a:pt x="66636" y="74777"/>
                  </a:lnTo>
                  <a:lnTo>
                    <a:pt x="74015" y="82156"/>
                  </a:lnTo>
                  <a:lnTo>
                    <a:pt x="74396" y="82156"/>
                  </a:lnTo>
                  <a:lnTo>
                    <a:pt x="74777" y="82156"/>
                  </a:lnTo>
                  <a:lnTo>
                    <a:pt x="81546" y="77355"/>
                  </a:lnTo>
                  <a:lnTo>
                    <a:pt x="81711" y="77000"/>
                  </a:lnTo>
                  <a:lnTo>
                    <a:pt x="81927" y="76276"/>
                  </a:lnTo>
                  <a:lnTo>
                    <a:pt x="82080" y="75526"/>
                  </a:lnTo>
                  <a:lnTo>
                    <a:pt x="82143" y="74764"/>
                  </a:lnTo>
                  <a:lnTo>
                    <a:pt x="82143" y="74002"/>
                  </a:lnTo>
                  <a:close/>
                </a:path>
                <a:path w="264159" h="257810">
                  <a:moveTo>
                    <a:pt x="85140" y="125107"/>
                  </a:moveTo>
                  <a:lnTo>
                    <a:pt x="85077" y="124752"/>
                  </a:lnTo>
                  <a:lnTo>
                    <a:pt x="85051" y="124574"/>
                  </a:lnTo>
                  <a:lnTo>
                    <a:pt x="84899" y="124244"/>
                  </a:lnTo>
                  <a:lnTo>
                    <a:pt x="84797" y="124117"/>
                  </a:lnTo>
                  <a:lnTo>
                    <a:pt x="84696" y="123977"/>
                  </a:lnTo>
                  <a:lnTo>
                    <a:pt x="84569" y="123850"/>
                  </a:lnTo>
                  <a:lnTo>
                    <a:pt x="84442" y="123723"/>
                  </a:lnTo>
                  <a:lnTo>
                    <a:pt x="84289" y="123634"/>
                  </a:lnTo>
                  <a:lnTo>
                    <a:pt x="84137" y="123545"/>
                  </a:lnTo>
                  <a:lnTo>
                    <a:pt x="83896" y="123444"/>
                  </a:lnTo>
                  <a:lnTo>
                    <a:pt x="83629" y="123380"/>
                  </a:lnTo>
                  <a:lnTo>
                    <a:pt x="83464" y="123355"/>
                  </a:lnTo>
                  <a:lnTo>
                    <a:pt x="83286" y="123355"/>
                  </a:lnTo>
                  <a:lnTo>
                    <a:pt x="83108" y="123367"/>
                  </a:lnTo>
                  <a:lnTo>
                    <a:pt x="82854" y="123431"/>
                  </a:lnTo>
                  <a:lnTo>
                    <a:pt x="62217" y="129324"/>
                  </a:lnTo>
                  <a:lnTo>
                    <a:pt x="44526" y="129324"/>
                  </a:lnTo>
                  <a:lnTo>
                    <a:pt x="44183" y="129362"/>
                  </a:lnTo>
                  <a:lnTo>
                    <a:pt x="43916" y="129438"/>
                  </a:lnTo>
                  <a:lnTo>
                    <a:pt x="43764" y="129501"/>
                  </a:lnTo>
                  <a:lnTo>
                    <a:pt x="43599" y="129590"/>
                  </a:lnTo>
                  <a:lnTo>
                    <a:pt x="43319" y="129794"/>
                  </a:lnTo>
                  <a:lnTo>
                    <a:pt x="42799" y="130708"/>
                  </a:lnTo>
                  <a:lnTo>
                    <a:pt x="42735" y="131051"/>
                  </a:lnTo>
                  <a:lnTo>
                    <a:pt x="42735" y="131216"/>
                  </a:lnTo>
                  <a:lnTo>
                    <a:pt x="43078" y="132181"/>
                  </a:lnTo>
                  <a:lnTo>
                    <a:pt x="43256" y="132397"/>
                  </a:lnTo>
                  <a:lnTo>
                    <a:pt x="44094" y="132854"/>
                  </a:lnTo>
                  <a:lnTo>
                    <a:pt x="44424" y="132918"/>
                  </a:lnTo>
                  <a:lnTo>
                    <a:pt x="62242" y="132905"/>
                  </a:lnTo>
                  <a:lnTo>
                    <a:pt x="62458" y="132918"/>
                  </a:lnTo>
                  <a:lnTo>
                    <a:pt x="62623" y="132905"/>
                  </a:lnTo>
                  <a:lnTo>
                    <a:pt x="62763" y="132892"/>
                  </a:lnTo>
                  <a:lnTo>
                    <a:pt x="62941" y="132842"/>
                  </a:lnTo>
                  <a:lnTo>
                    <a:pt x="83832" y="126873"/>
                  </a:lnTo>
                  <a:lnTo>
                    <a:pt x="84239" y="126707"/>
                  </a:lnTo>
                  <a:lnTo>
                    <a:pt x="84391" y="126619"/>
                  </a:lnTo>
                  <a:lnTo>
                    <a:pt x="84543" y="126504"/>
                  </a:lnTo>
                  <a:lnTo>
                    <a:pt x="84658" y="126377"/>
                  </a:lnTo>
                  <a:lnTo>
                    <a:pt x="84874" y="126111"/>
                  </a:lnTo>
                  <a:lnTo>
                    <a:pt x="85039" y="125780"/>
                  </a:lnTo>
                  <a:lnTo>
                    <a:pt x="85064" y="125628"/>
                  </a:lnTo>
                  <a:lnTo>
                    <a:pt x="85115" y="125450"/>
                  </a:lnTo>
                  <a:lnTo>
                    <a:pt x="85128" y="125272"/>
                  </a:lnTo>
                  <a:lnTo>
                    <a:pt x="85140" y="125107"/>
                  </a:lnTo>
                  <a:close/>
                </a:path>
                <a:path w="264159" h="257810">
                  <a:moveTo>
                    <a:pt x="86334" y="129324"/>
                  </a:moveTo>
                  <a:lnTo>
                    <a:pt x="85979" y="129362"/>
                  </a:lnTo>
                  <a:lnTo>
                    <a:pt x="85725" y="129438"/>
                  </a:lnTo>
                  <a:lnTo>
                    <a:pt x="85559" y="129501"/>
                  </a:lnTo>
                  <a:lnTo>
                    <a:pt x="85407" y="129590"/>
                  </a:lnTo>
                  <a:lnTo>
                    <a:pt x="85115" y="129794"/>
                  </a:lnTo>
                  <a:lnTo>
                    <a:pt x="84607" y="130708"/>
                  </a:lnTo>
                  <a:lnTo>
                    <a:pt x="84543" y="131051"/>
                  </a:lnTo>
                  <a:lnTo>
                    <a:pt x="84543" y="131216"/>
                  </a:lnTo>
                  <a:lnTo>
                    <a:pt x="85013" y="132321"/>
                  </a:lnTo>
                  <a:lnTo>
                    <a:pt x="85902" y="132854"/>
                  </a:lnTo>
                  <a:lnTo>
                    <a:pt x="86245" y="132918"/>
                  </a:lnTo>
                  <a:lnTo>
                    <a:pt x="86334" y="129324"/>
                  </a:lnTo>
                  <a:close/>
                </a:path>
                <a:path w="264159" h="257810">
                  <a:moveTo>
                    <a:pt x="89916" y="73621"/>
                  </a:moveTo>
                  <a:lnTo>
                    <a:pt x="89763" y="72110"/>
                  </a:lnTo>
                  <a:lnTo>
                    <a:pt x="89471" y="70612"/>
                  </a:lnTo>
                  <a:lnTo>
                    <a:pt x="89014" y="69151"/>
                  </a:lnTo>
                  <a:lnTo>
                    <a:pt x="88722" y="68414"/>
                  </a:lnTo>
                  <a:lnTo>
                    <a:pt x="88722" y="73672"/>
                  </a:lnTo>
                  <a:lnTo>
                    <a:pt x="88722" y="75095"/>
                  </a:lnTo>
                  <a:lnTo>
                    <a:pt x="75095" y="88722"/>
                  </a:lnTo>
                  <a:lnTo>
                    <a:pt x="74396" y="88722"/>
                  </a:lnTo>
                  <a:lnTo>
                    <a:pt x="73685" y="88734"/>
                  </a:lnTo>
                  <a:lnTo>
                    <a:pt x="72275" y="88595"/>
                  </a:lnTo>
                  <a:lnTo>
                    <a:pt x="60058" y="75107"/>
                  </a:lnTo>
                  <a:lnTo>
                    <a:pt x="60058" y="73685"/>
                  </a:lnTo>
                  <a:lnTo>
                    <a:pt x="73685" y="60058"/>
                  </a:lnTo>
                  <a:lnTo>
                    <a:pt x="74396" y="60058"/>
                  </a:lnTo>
                  <a:lnTo>
                    <a:pt x="75095" y="60045"/>
                  </a:lnTo>
                  <a:lnTo>
                    <a:pt x="76504" y="60185"/>
                  </a:lnTo>
                  <a:lnTo>
                    <a:pt x="88722" y="73672"/>
                  </a:lnTo>
                  <a:lnTo>
                    <a:pt x="88722" y="68414"/>
                  </a:lnTo>
                  <a:lnTo>
                    <a:pt x="75158" y="58851"/>
                  </a:lnTo>
                  <a:lnTo>
                    <a:pt x="74396" y="58851"/>
                  </a:lnTo>
                  <a:lnTo>
                    <a:pt x="73634" y="58864"/>
                  </a:lnTo>
                  <a:lnTo>
                    <a:pt x="58851" y="73634"/>
                  </a:lnTo>
                  <a:lnTo>
                    <a:pt x="58851" y="75158"/>
                  </a:lnTo>
                  <a:lnTo>
                    <a:pt x="73634" y="89928"/>
                  </a:lnTo>
                  <a:lnTo>
                    <a:pt x="74396" y="89928"/>
                  </a:lnTo>
                  <a:lnTo>
                    <a:pt x="75158" y="89916"/>
                  </a:lnTo>
                  <a:lnTo>
                    <a:pt x="89916" y="75145"/>
                  </a:lnTo>
                  <a:lnTo>
                    <a:pt x="89916" y="73621"/>
                  </a:lnTo>
                  <a:close/>
                </a:path>
                <a:path w="264159" h="257810">
                  <a:moveTo>
                    <a:pt x="106045" y="131038"/>
                  </a:moveTo>
                  <a:lnTo>
                    <a:pt x="105689" y="130060"/>
                  </a:lnTo>
                  <a:lnTo>
                    <a:pt x="105575" y="129921"/>
                  </a:lnTo>
                  <a:lnTo>
                    <a:pt x="105460" y="129781"/>
                  </a:lnTo>
                  <a:lnTo>
                    <a:pt x="105321" y="129679"/>
                  </a:lnTo>
                  <a:lnTo>
                    <a:pt x="104863" y="129425"/>
                  </a:lnTo>
                  <a:lnTo>
                    <a:pt x="104686" y="129387"/>
                  </a:lnTo>
                  <a:lnTo>
                    <a:pt x="104343" y="129324"/>
                  </a:lnTo>
                  <a:lnTo>
                    <a:pt x="86347" y="129324"/>
                  </a:lnTo>
                  <a:lnTo>
                    <a:pt x="86347" y="132905"/>
                  </a:lnTo>
                  <a:lnTo>
                    <a:pt x="104254" y="132905"/>
                  </a:lnTo>
                  <a:lnTo>
                    <a:pt x="104609" y="132880"/>
                  </a:lnTo>
                  <a:lnTo>
                    <a:pt x="104863" y="132803"/>
                  </a:lnTo>
                  <a:lnTo>
                    <a:pt x="105016" y="132740"/>
                  </a:lnTo>
                  <a:lnTo>
                    <a:pt x="105168" y="132651"/>
                  </a:lnTo>
                  <a:lnTo>
                    <a:pt x="105321" y="132562"/>
                  </a:lnTo>
                  <a:lnTo>
                    <a:pt x="105981" y="131546"/>
                  </a:lnTo>
                  <a:lnTo>
                    <a:pt x="106045" y="131203"/>
                  </a:lnTo>
                  <a:lnTo>
                    <a:pt x="106045" y="131038"/>
                  </a:lnTo>
                  <a:close/>
                </a:path>
                <a:path w="264159" h="257810">
                  <a:moveTo>
                    <a:pt x="117983" y="72237"/>
                  </a:moveTo>
                  <a:lnTo>
                    <a:pt x="117576" y="67983"/>
                  </a:lnTo>
                  <a:lnTo>
                    <a:pt x="116738" y="63792"/>
                  </a:lnTo>
                  <a:lnTo>
                    <a:pt x="115493" y="59677"/>
                  </a:lnTo>
                  <a:lnTo>
                    <a:pt x="114401" y="57073"/>
                  </a:lnTo>
                  <a:lnTo>
                    <a:pt x="114401" y="72415"/>
                  </a:lnTo>
                  <a:lnTo>
                    <a:pt x="114401" y="76352"/>
                  </a:lnTo>
                  <a:lnTo>
                    <a:pt x="91516" y="110604"/>
                  </a:lnTo>
                  <a:lnTo>
                    <a:pt x="76365" y="114401"/>
                  </a:lnTo>
                  <a:lnTo>
                    <a:pt x="74396" y="114401"/>
                  </a:lnTo>
                  <a:lnTo>
                    <a:pt x="72415" y="114414"/>
                  </a:lnTo>
                  <a:lnTo>
                    <a:pt x="68503" y="114033"/>
                  </a:lnTo>
                  <a:lnTo>
                    <a:pt x="36664" y="87896"/>
                  </a:lnTo>
                  <a:lnTo>
                    <a:pt x="34378" y="76365"/>
                  </a:lnTo>
                  <a:lnTo>
                    <a:pt x="34378" y="72428"/>
                  </a:lnTo>
                  <a:lnTo>
                    <a:pt x="57264" y="38188"/>
                  </a:lnTo>
                  <a:lnTo>
                    <a:pt x="72415" y="34391"/>
                  </a:lnTo>
                  <a:lnTo>
                    <a:pt x="74396" y="34391"/>
                  </a:lnTo>
                  <a:lnTo>
                    <a:pt x="76365" y="34378"/>
                  </a:lnTo>
                  <a:lnTo>
                    <a:pt x="80276" y="34759"/>
                  </a:lnTo>
                  <a:lnTo>
                    <a:pt x="112128" y="60896"/>
                  </a:lnTo>
                  <a:lnTo>
                    <a:pt x="114401" y="72415"/>
                  </a:lnTo>
                  <a:lnTo>
                    <a:pt x="114401" y="57073"/>
                  </a:lnTo>
                  <a:lnTo>
                    <a:pt x="85001" y="32054"/>
                  </a:lnTo>
                  <a:lnTo>
                    <a:pt x="76542" y="30784"/>
                  </a:lnTo>
                  <a:lnTo>
                    <a:pt x="74396" y="30784"/>
                  </a:lnTo>
                  <a:lnTo>
                    <a:pt x="72237" y="30784"/>
                  </a:lnTo>
                  <a:lnTo>
                    <a:pt x="36957" y="51955"/>
                  </a:lnTo>
                  <a:lnTo>
                    <a:pt x="30797" y="72250"/>
                  </a:lnTo>
                  <a:lnTo>
                    <a:pt x="30797" y="76542"/>
                  </a:lnTo>
                  <a:lnTo>
                    <a:pt x="51943" y="111836"/>
                  </a:lnTo>
                  <a:lnTo>
                    <a:pt x="72237" y="117995"/>
                  </a:lnTo>
                  <a:lnTo>
                    <a:pt x="74396" y="117995"/>
                  </a:lnTo>
                  <a:lnTo>
                    <a:pt x="76542" y="117995"/>
                  </a:lnTo>
                  <a:lnTo>
                    <a:pt x="111823" y="96824"/>
                  </a:lnTo>
                  <a:lnTo>
                    <a:pt x="117983" y="76530"/>
                  </a:lnTo>
                  <a:lnTo>
                    <a:pt x="117983" y="72237"/>
                  </a:lnTo>
                  <a:close/>
                </a:path>
                <a:path w="264159" h="257810">
                  <a:moveTo>
                    <a:pt x="126936" y="104254"/>
                  </a:moveTo>
                  <a:lnTo>
                    <a:pt x="123355" y="104254"/>
                  </a:lnTo>
                  <a:lnTo>
                    <a:pt x="123621" y="105168"/>
                  </a:lnTo>
                  <a:lnTo>
                    <a:pt x="124155" y="105740"/>
                  </a:lnTo>
                  <a:lnTo>
                    <a:pt x="125069" y="106032"/>
                  </a:lnTo>
                  <a:lnTo>
                    <a:pt x="125234" y="106032"/>
                  </a:lnTo>
                  <a:lnTo>
                    <a:pt x="125412" y="106019"/>
                  </a:lnTo>
                  <a:lnTo>
                    <a:pt x="125590" y="105981"/>
                  </a:lnTo>
                  <a:lnTo>
                    <a:pt x="126136" y="105740"/>
                  </a:lnTo>
                  <a:lnTo>
                    <a:pt x="126339" y="105575"/>
                  </a:lnTo>
                  <a:lnTo>
                    <a:pt x="126479" y="105460"/>
                  </a:lnTo>
                  <a:lnTo>
                    <a:pt x="126593" y="105321"/>
                  </a:lnTo>
                  <a:lnTo>
                    <a:pt x="126682" y="105168"/>
                  </a:lnTo>
                  <a:lnTo>
                    <a:pt x="126771" y="105016"/>
                  </a:lnTo>
                  <a:lnTo>
                    <a:pt x="126885" y="104686"/>
                  </a:lnTo>
                  <a:lnTo>
                    <a:pt x="126923" y="104508"/>
                  </a:lnTo>
                  <a:lnTo>
                    <a:pt x="126936" y="104343"/>
                  </a:lnTo>
                  <a:close/>
                </a:path>
                <a:path w="264159" h="257810">
                  <a:moveTo>
                    <a:pt x="135890" y="22948"/>
                  </a:moveTo>
                  <a:lnTo>
                    <a:pt x="132321" y="14363"/>
                  </a:lnTo>
                  <a:lnTo>
                    <a:pt x="132321" y="23126"/>
                  </a:lnTo>
                  <a:lnTo>
                    <a:pt x="132321" y="24130"/>
                  </a:lnTo>
                  <a:lnTo>
                    <a:pt x="122656" y="33769"/>
                  </a:lnTo>
                  <a:lnTo>
                    <a:pt x="122161" y="33769"/>
                  </a:lnTo>
                  <a:lnTo>
                    <a:pt x="121666" y="33769"/>
                  </a:lnTo>
                  <a:lnTo>
                    <a:pt x="112014" y="24130"/>
                  </a:lnTo>
                  <a:lnTo>
                    <a:pt x="112014" y="23114"/>
                  </a:lnTo>
                  <a:lnTo>
                    <a:pt x="121666" y="13474"/>
                  </a:lnTo>
                  <a:lnTo>
                    <a:pt x="122161" y="13474"/>
                  </a:lnTo>
                  <a:lnTo>
                    <a:pt x="122656" y="13474"/>
                  </a:lnTo>
                  <a:lnTo>
                    <a:pt x="132321" y="23126"/>
                  </a:lnTo>
                  <a:lnTo>
                    <a:pt x="132321" y="14363"/>
                  </a:lnTo>
                  <a:lnTo>
                    <a:pt x="122834" y="9880"/>
                  </a:lnTo>
                  <a:lnTo>
                    <a:pt x="122161" y="9880"/>
                  </a:lnTo>
                  <a:lnTo>
                    <a:pt x="121488" y="9880"/>
                  </a:lnTo>
                  <a:lnTo>
                    <a:pt x="108445" y="22948"/>
                  </a:lnTo>
                  <a:lnTo>
                    <a:pt x="108445" y="24307"/>
                  </a:lnTo>
                  <a:lnTo>
                    <a:pt x="121488" y="37363"/>
                  </a:lnTo>
                  <a:lnTo>
                    <a:pt x="122161" y="37363"/>
                  </a:lnTo>
                  <a:lnTo>
                    <a:pt x="122834" y="37363"/>
                  </a:lnTo>
                  <a:lnTo>
                    <a:pt x="135890" y="24307"/>
                  </a:lnTo>
                  <a:lnTo>
                    <a:pt x="135890" y="22948"/>
                  </a:lnTo>
                  <a:close/>
                </a:path>
                <a:path w="264159" h="257810">
                  <a:moveTo>
                    <a:pt x="138874" y="124485"/>
                  </a:moveTo>
                  <a:lnTo>
                    <a:pt x="135305" y="115900"/>
                  </a:lnTo>
                  <a:lnTo>
                    <a:pt x="135305" y="124663"/>
                  </a:lnTo>
                  <a:lnTo>
                    <a:pt x="135305" y="125666"/>
                  </a:lnTo>
                  <a:lnTo>
                    <a:pt x="125641" y="135305"/>
                  </a:lnTo>
                  <a:lnTo>
                    <a:pt x="125145" y="135305"/>
                  </a:lnTo>
                  <a:lnTo>
                    <a:pt x="124650" y="135305"/>
                  </a:lnTo>
                  <a:lnTo>
                    <a:pt x="114998" y="125653"/>
                  </a:lnTo>
                  <a:lnTo>
                    <a:pt x="114998" y="124650"/>
                  </a:lnTo>
                  <a:lnTo>
                    <a:pt x="124650" y="115011"/>
                  </a:lnTo>
                  <a:lnTo>
                    <a:pt x="125145" y="115011"/>
                  </a:lnTo>
                  <a:lnTo>
                    <a:pt x="125641" y="115011"/>
                  </a:lnTo>
                  <a:lnTo>
                    <a:pt x="135305" y="124663"/>
                  </a:lnTo>
                  <a:lnTo>
                    <a:pt x="135305" y="115900"/>
                  </a:lnTo>
                  <a:lnTo>
                    <a:pt x="125831" y="111417"/>
                  </a:lnTo>
                  <a:lnTo>
                    <a:pt x="125145" y="111417"/>
                  </a:lnTo>
                  <a:lnTo>
                    <a:pt x="124472" y="111417"/>
                  </a:lnTo>
                  <a:lnTo>
                    <a:pt x="111417" y="124485"/>
                  </a:lnTo>
                  <a:lnTo>
                    <a:pt x="111417" y="125831"/>
                  </a:lnTo>
                  <a:lnTo>
                    <a:pt x="124472" y="138899"/>
                  </a:lnTo>
                  <a:lnTo>
                    <a:pt x="125145" y="138899"/>
                  </a:lnTo>
                  <a:lnTo>
                    <a:pt x="125831" y="138899"/>
                  </a:lnTo>
                  <a:lnTo>
                    <a:pt x="138874" y="125831"/>
                  </a:lnTo>
                  <a:lnTo>
                    <a:pt x="138874" y="124485"/>
                  </a:lnTo>
                  <a:close/>
                </a:path>
                <a:path w="264159" h="257810">
                  <a:moveTo>
                    <a:pt x="148780" y="8128"/>
                  </a:moveTo>
                  <a:lnTo>
                    <a:pt x="148691" y="7302"/>
                  </a:lnTo>
                  <a:lnTo>
                    <a:pt x="148526" y="6477"/>
                  </a:lnTo>
                  <a:lnTo>
                    <a:pt x="148285" y="5664"/>
                  </a:lnTo>
                  <a:lnTo>
                    <a:pt x="148120" y="5295"/>
                  </a:lnTo>
                  <a:lnTo>
                    <a:pt x="147980" y="4902"/>
                  </a:lnTo>
                  <a:lnTo>
                    <a:pt x="145783" y="2070"/>
                  </a:lnTo>
                  <a:lnTo>
                    <a:pt x="145783" y="8293"/>
                  </a:lnTo>
                  <a:lnTo>
                    <a:pt x="145783" y="8470"/>
                  </a:lnTo>
                  <a:lnTo>
                    <a:pt x="145783" y="140500"/>
                  </a:lnTo>
                  <a:lnTo>
                    <a:pt x="145732" y="141046"/>
                  </a:lnTo>
                  <a:lnTo>
                    <a:pt x="140487" y="145783"/>
                  </a:lnTo>
                  <a:lnTo>
                    <a:pt x="140296" y="145783"/>
                  </a:lnTo>
                  <a:lnTo>
                    <a:pt x="140220" y="145783"/>
                  </a:lnTo>
                  <a:lnTo>
                    <a:pt x="8470" y="145783"/>
                  </a:lnTo>
                  <a:lnTo>
                    <a:pt x="8318" y="145796"/>
                  </a:lnTo>
                  <a:lnTo>
                    <a:pt x="7721" y="145732"/>
                  </a:lnTo>
                  <a:lnTo>
                    <a:pt x="2997" y="140487"/>
                  </a:lnTo>
                  <a:lnTo>
                    <a:pt x="2997" y="140309"/>
                  </a:lnTo>
                  <a:lnTo>
                    <a:pt x="2997" y="140220"/>
                  </a:lnTo>
                  <a:lnTo>
                    <a:pt x="2997" y="8470"/>
                  </a:lnTo>
                  <a:lnTo>
                    <a:pt x="2984" y="8280"/>
                  </a:lnTo>
                  <a:lnTo>
                    <a:pt x="3035" y="7734"/>
                  </a:lnTo>
                  <a:lnTo>
                    <a:pt x="3098" y="7480"/>
                  </a:lnTo>
                  <a:lnTo>
                    <a:pt x="3149" y="7200"/>
                  </a:lnTo>
                  <a:lnTo>
                    <a:pt x="8280" y="2997"/>
                  </a:lnTo>
                  <a:lnTo>
                    <a:pt x="8470" y="2997"/>
                  </a:lnTo>
                  <a:lnTo>
                    <a:pt x="8636" y="2997"/>
                  </a:lnTo>
                  <a:lnTo>
                    <a:pt x="8775" y="2984"/>
                  </a:lnTo>
                  <a:lnTo>
                    <a:pt x="44297" y="2984"/>
                  </a:lnTo>
                  <a:lnTo>
                    <a:pt x="44450" y="2997"/>
                  </a:lnTo>
                  <a:lnTo>
                    <a:pt x="44602" y="2997"/>
                  </a:lnTo>
                  <a:lnTo>
                    <a:pt x="44754" y="2984"/>
                  </a:lnTo>
                  <a:lnTo>
                    <a:pt x="104025" y="2984"/>
                  </a:lnTo>
                  <a:lnTo>
                    <a:pt x="104165" y="2997"/>
                  </a:lnTo>
                  <a:lnTo>
                    <a:pt x="104330" y="2997"/>
                  </a:lnTo>
                  <a:lnTo>
                    <a:pt x="104482" y="2984"/>
                  </a:lnTo>
                  <a:lnTo>
                    <a:pt x="139992" y="2984"/>
                  </a:lnTo>
                  <a:lnTo>
                    <a:pt x="140144" y="2997"/>
                  </a:lnTo>
                  <a:lnTo>
                    <a:pt x="140296" y="2997"/>
                  </a:lnTo>
                  <a:lnTo>
                    <a:pt x="140500" y="2997"/>
                  </a:lnTo>
                  <a:lnTo>
                    <a:pt x="141046" y="3048"/>
                  </a:lnTo>
                  <a:lnTo>
                    <a:pt x="145783" y="8293"/>
                  </a:lnTo>
                  <a:lnTo>
                    <a:pt x="145783" y="2070"/>
                  </a:lnTo>
                  <a:lnTo>
                    <a:pt x="143497" y="673"/>
                  </a:lnTo>
                  <a:lnTo>
                    <a:pt x="143103" y="495"/>
                  </a:lnTo>
                  <a:lnTo>
                    <a:pt x="142303" y="266"/>
                  </a:lnTo>
                  <a:lnTo>
                    <a:pt x="141897" y="165"/>
                  </a:lnTo>
                  <a:lnTo>
                    <a:pt x="141478" y="88"/>
                  </a:lnTo>
                  <a:lnTo>
                    <a:pt x="140639" y="0"/>
                  </a:lnTo>
                  <a:lnTo>
                    <a:pt x="140220" y="0"/>
                  </a:lnTo>
                  <a:lnTo>
                    <a:pt x="104241" y="0"/>
                  </a:lnTo>
                  <a:lnTo>
                    <a:pt x="44526" y="0"/>
                  </a:lnTo>
                  <a:lnTo>
                    <a:pt x="8559" y="0"/>
                  </a:lnTo>
                  <a:lnTo>
                    <a:pt x="8128" y="12"/>
                  </a:lnTo>
                  <a:lnTo>
                    <a:pt x="7289" y="88"/>
                  </a:lnTo>
                  <a:lnTo>
                    <a:pt x="6477" y="266"/>
                  </a:lnTo>
                  <a:lnTo>
                    <a:pt x="5664" y="495"/>
                  </a:lnTo>
                  <a:lnTo>
                    <a:pt x="5283" y="673"/>
                  </a:lnTo>
                  <a:lnTo>
                    <a:pt x="4889" y="812"/>
                  </a:lnTo>
                  <a:lnTo>
                    <a:pt x="0" y="8140"/>
                  </a:lnTo>
                  <a:lnTo>
                    <a:pt x="0" y="8572"/>
                  </a:lnTo>
                  <a:lnTo>
                    <a:pt x="12" y="8636"/>
                  </a:lnTo>
                  <a:lnTo>
                    <a:pt x="12" y="140652"/>
                  </a:lnTo>
                  <a:lnTo>
                    <a:pt x="88" y="141478"/>
                  </a:lnTo>
                  <a:lnTo>
                    <a:pt x="8140" y="148780"/>
                  </a:lnTo>
                  <a:lnTo>
                    <a:pt x="8559" y="148780"/>
                  </a:lnTo>
                  <a:lnTo>
                    <a:pt x="8636" y="148767"/>
                  </a:lnTo>
                  <a:lnTo>
                    <a:pt x="140639" y="148767"/>
                  </a:lnTo>
                  <a:lnTo>
                    <a:pt x="141465" y="148691"/>
                  </a:lnTo>
                  <a:lnTo>
                    <a:pt x="144957" y="147320"/>
                  </a:lnTo>
                  <a:lnTo>
                    <a:pt x="145313" y="147091"/>
                  </a:lnTo>
                  <a:lnTo>
                    <a:pt x="148780" y="140639"/>
                  </a:lnTo>
                  <a:lnTo>
                    <a:pt x="148780" y="140309"/>
                  </a:lnTo>
                  <a:lnTo>
                    <a:pt x="148780" y="140144"/>
                  </a:lnTo>
                  <a:lnTo>
                    <a:pt x="148767" y="8712"/>
                  </a:lnTo>
                  <a:lnTo>
                    <a:pt x="148780" y="8559"/>
                  </a:lnTo>
                  <a:lnTo>
                    <a:pt x="148780" y="8128"/>
                  </a:lnTo>
                  <a:close/>
                </a:path>
                <a:path w="264159" h="257810">
                  <a:moveTo>
                    <a:pt x="263563" y="197269"/>
                  </a:moveTo>
                  <a:lnTo>
                    <a:pt x="263499" y="197104"/>
                  </a:lnTo>
                  <a:lnTo>
                    <a:pt x="263385" y="196964"/>
                  </a:lnTo>
                  <a:lnTo>
                    <a:pt x="263207" y="196824"/>
                  </a:lnTo>
                  <a:lnTo>
                    <a:pt x="263067" y="196773"/>
                  </a:lnTo>
                  <a:lnTo>
                    <a:pt x="262953" y="196748"/>
                  </a:lnTo>
                  <a:lnTo>
                    <a:pt x="203200" y="196748"/>
                  </a:lnTo>
                  <a:lnTo>
                    <a:pt x="203034" y="196786"/>
                  </a:lnTo>
                  <a:lnTo>
                    <a:pt x="202882" y="196862"/>
                  </a:lnTo>
                  <a:lnTo>
                    <a:pt x="202730" y="197015"/>
                  </a:lnTo>
                  <a:lnTo>
                    <a:pt x="202666" y="197154"/>
                  </a:lnTo>
                  <a:lnTo>
                    <a:pt x="202628" y="197434"/>
                  </a:lnTo>
                  <a:lnTo>
                    <a:pt x="202641" y="257073"/>
                  </a:lnTo>
                  <a:lnTo>
                    <a:pt x="202653" y="257225"/>
                  </a:lnTo>
                  <a:lnTo>
                    <a:pt x="202730" y="257403"/>
                  </a:lnTo>
                  <a:lnTo>
                    <a:pt x="202882" y="257543"/>
                  </a:lnTo>
                  <a:lnTo>
                    <a:pt x="203009" y="257632"/>
                  </a:lnTo>
                  <a:lnTo>
                    <a:pt x="203149" y="257670"/>
                  </a:lnTo>
                  <a:lnTo>
                    <a:pt x="203327" y="257670"/>
                  </a:lnTo>
                  <a:lnTo>
                    <a:pt x="262953" y="257670"/>
                  </a:lnTo>
                  <a:lnTo>
                    <a:pt x="263105" y="257657"/>
                  </a:lnTo>
                  <a:lnTo>
                    <a:pt x="263283" y="257581"/>
                  </a:lnTo>
                  <a:lnTo>
                    <a:pt x="263436" y="257441"/>
                  </a:lnTo>
                  <a:lnTo>
                    <a:pt x="263525" y="257276"/>
                  </a:lnTo>
                  <a:lnTo>
                    <a:pt x="263563" y="256984"/>
                  </a:lnTo>
                  <a:lnTo>
                    <a:pt x="263512" y="256844"/>
                  </a:lnTo>
                  <a:lnTo>
                    <a:pt x="263385" y="256679"/>
                  </a:lnTo>
                  <a:lnTo>
                    <a:pt x="263207" y="256540"/>
                  </a:lnTo>
                  <a:lnTo>
                    <a:pt x="263067" y="256489"/>
                  </a:lnTo>
                  <a:lnTo>
                    <a:pt x="203835" y="256463"/>
                  </a:lnTo>
                  <a:lnTo>
                    <a:pt x="203835" y="197954"/>
                  </a:lnTo>
                  <a:lnTo>
                    <a:pt x="262953" y="197954"/>
                  </a:lnTo>
                  <a:lnTo>
                    <a:pt x="263105" y="197942"/>
                  </a:lnTo>
                  <a:lnTo>
                    <a:pt x="263258" y="197878"/>
                  </a:lnTo>
                  <a:lnTo>
                    <a:pt x="263385" y="197789"/>
                  </a:lnTo>
                  <a:lnTo>
                    <a:pt x="263499" y="197612"/>
                  </a:lnTo>
                  <a:lnTo>
                    <a:pt x="263550" y="197485"/>
                  </a:lnTo>
                  <a:lnTo>
                    <a:pt x="263563" y="19726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6014606" y="2382139"/>
              <a:ext cx="796925" cy="895985"/>
            </a:xfrm>
            <a:custGeom>
              <a:avLst/>
              <a:gdLst/>
              <a:ahLst/>
              <a:cxnLst/>
              <a:rect l="l" t="t" r="r" b="b"/>
              <a:pathLst>
                <a:path w="796925" h="895985">
                  <a:moveTo>
                    <a:pt x="3581" y="0"/>
                  </a:moveTo>
                  <a:lnTo>
                    <a:pt x="0" y="0"/>
                  </a:lnTo>
                  <a:lnTo>
                    <a:pt x="0" y="20307"/>
                  </a:lnTo>
                  <a:lnTo>
                    <a:pt x="3581" y="20307"/>
                  </a:lnTo>
                  <a:lnTo>
                    <a:pt x="3581" y="0"/>
                  </a:lnTo>
                  <a:close/>
                </a:path>
                <a:path w="796925" h="895985">
                  <a:moveTo>
                    <a:pt x="673328" y="791375"/>
                  </a:moveTo>
                  <a:lnTo>
                    <a:pt x="673290" y="791121"/>
                  </a:lnTo>
                  <a:lnTo>
                    <a:pt x="673214" y="790854"/>
                  </a:lnTo>
                  <a:lnTo>
                    <a:pt x="673150" y="790702"/>
                  </a:lnTo>
                  <a:lnTo>
                    <a:pt x="673061" y="790536"/>
                  </a:lnTo>
                  <a:lnTo>
                    <a:pt x="672973" y="790397"/>
                  </a:lnTo>
                  <a:lnTo>
                    <a:pt x="672807" y="790194"/>
                  </a:lnTo>
                  <a:lnTo>
                    <a:pt x="672592" y="790016"/>
                  </a:lnTo>
                  <a:lnTo>
                    <a:pt x="671944" y="789736"/>
                  </a:lnTo>
                  <a:lnTo>
                    <a:pt x="671614" y="789673"/>
                  </a:lnTo>
                  <a:lnTo>
                    <a:pt x="671449" y="789673"/>
                  </a:lnTo>
                  <a:lnTo>
                    <a:pt x="670331" y="790143"/>
                  </a:lnTo>
                  <a:lnTo>
                    <a:pt x="669734" y="791375"/>
                  </a:lnTo>
                  <a:lnTo>
                    <a:pt x="669734" y="851179"/>
                  </a:lnTo>
                  <a:lnTo>
                    <a:pt x="669759" y="851522"/>
                  </a:lnTo>
                  <a:lnTo>
                    <a:pt x="669836" y="851789"/>
                  </a:lnTo>
                  <a:lnTo>
                    <a:pt x="669899" y="851941"/>
                  </a:lnTo>
                  <a:lnTo>
                    <a:pt x="669988" y="852106"/>
                  </a:lnTo>
                  <a:lnTo>
                    <a:pt x="670077" y="852246"/>
                  </a:lnTo>
                  <a:lnTo>
                    <a:pt x="671106" y="852906"/>
                  </a:lnTo>
                  <a:lnTo>
                    <a:pt x="671449" y="852970"/>
                  </a:lnTo>
                  <a:lnTo>
                    <a:pt x="671614" y="852970"/>
                  </a:lnTo>
                  <a:lnTo>
                    <a:pt x="672439" y="852716"/>
                  </a:lnTo>
                  <a:lnTo>
                    <a:pt x="672579" y="852627"/>
                  </a:lnTo>
                  <a:lnTo>
                    <a:pt x="672795" y="852449"/>
                  </a:lnTo>
                  <a:lnTo>
                    <a:pt x="673315" y="851268"/>
                  </a:lnTo>
                  <a:lnTo>
                    <a:pt x="673328" y="791464"/>
                  </a:lnTo>
                  <a:close/>
                </a:path>
                <a:path w="796925" h="895985">
                  <a:moveTo>
                    <a:pt x="685253" y="769886"/>
                  </a:moveTo>
                  <a:lnTo>
                    <a:pt x="681672" y="761301"/>
                  </a:lnTo>
                  <a:lnTo>
                    <a:pt x="681672" y="770077"/>
                  </a:lnTo>
                  <a:lnTo>
                    <a:pt x="681672" y="771080"/>
                  </a:lnTo>
                  <a:lnTo>
                    <a:pt x="672020" y="780719"/>
                  </a:lnTo>
                  <a:lnTo>
                    <a:pt x="671525" y="780719"/>
                  </a:lnTo>
                  <a:lnTo>
                    <a:pt x="671029" y="780719"/>
                  </a:lnTo>
                  <a:lnTo>
                    <a:pt x="661377" y="771067"/>
                  </a:lnTo>
                  <a:lnTo>
                    <a:pt x="661377" y="770064"/>
                  </a:lnTo>
                  <a:lnTo>
                    <a:pt x="671029" y="760412"/>
                  </a:lnTo>
                  <a:lnTo>
                    <a:pt x="671525" y="760412"/>
                  </a:lnTo>
                  <a:lnTo>
                    <a:pt x="672020" y="760412"/>
                  </a:lnTo>
                  <a:lnTo>
                    <a:pt x="681672" y="770077"/>
                  </a:lnTo>
                  <a:lnTo>
                    <a:pt x="681672" y="761301"/>
                  </a:lnTo>
                  <a:lnTo>
                    <a:pt x="672198" y="756831"/>
                  </a:lnTo>
                  <a:lnTo>
                    <a:pt x="671525" y="756831"/>
                  </a:lnTo>
                  <a:lnTo>
                    <a:pt x="670852" y="756831"/>
                  </a:lnTo>
                  <a:lnTo>
                    <a:pt x="657796" y="769886"/>
                  </a:lnTo>
                  <a:lnTo>
                    <a:pt x="657796" y="771245"/>
                  </a:lnTo>
                  <a:lnTo>
                    <a:pt x="670852" y="784313"/>
                  </a:lnTo>
                  <a:lnTo>
                    <a:pt x="671525" y="784313"/>
                  </a:lnTo>
                  <a:lnTo>
                    <a:pt x="672198" y="784313"/>
                  </a:lnTo>
                  <a:lnTo>
                    <a:pt x="685253" y="771245"/>
                  </a:lnTo>
                  <a:lnTo>
                    <a:pt x="685253" y="769886"/>
                  </a:lnTo>
                  <a:close/>
                </a:path>
                <a:path w="796925" h="895985">
                  <a:moveTo>
                    <a:pt x="688238" y="871410"/>
                  </a:moveTo>
                  <a:lnTo>
                    <a:pt x="684657" y="862812"/>
                  </a:lnTo>
                  <a:lnTo>
                    <a:pt x="684657" y="871588"/>
                  </a:lnTo>
                  <a:lnTo>
                    <a:pt x="684657" y="872591"/>
                  </a:lnTo>
                  <a:lnTo>
                    <a:pt x="675005" y="882243"/>
                  </a:lnTo>
                  <a:lnTo>
                    <a:pt x="674509" y="882243"/>
                  </a:lnTo>
                  <a:lnTo>
                    <a:pt x="674014" y="882243"/>
                  </a:lnTo>
                  <a:lnTo>
                    <a:pt x="664349" y="872578"/>
                  </a:lnTo>
                  <a:lnTo>
                    <a:pt x="664349" y="871575"/>
                  </a:lnTo>
                  <a:lnTo>
                    <a:pt x="674014" y="861936"/>
                  </a:lnTo>
                  <a:lnTo>
                    <a:pt x="674509" y="861936"/>
                  </a:lnTo>
                  <a:lnTo>
                    <a:pt x="675005" y="861936"/>
                  </a:lnTo>
                  <a:lnTo>
                    <a:pt x="684657" y="871588"/>
                  </a:lnTo>
                  <a:lnTo>
                    <a:pt x="684657" y="862812"/>
                  </a:lnTo>
                  <a:lnTo>
                    <a:pt x="675195" y="858342"/>
                  </a:lnTo>
                  <a:lnTo>
                    <a:pt x="674509" y="858342"/>
                  </a:lnTo>
                  <a:lnTo>
                    <a:pt x="673836" y="858342"/>
                  </a:lnTo>
                  <a:lnTo>
                    <a:pt x="660781" y="871410"/>
                  </a:lnTo>
                  <a:lnTo>
                    <a:pt x="660781" y="872769"/>
                  </a:lnTo>
                  <a:lnTo>
                    <a:pt x="673836" y="885825"/>
                  </a:lnTo>
                  <a:lnTo>
                    <a:pt x="674509" y="885825"/>
                  </a:lnTo>
                  <a:lnTo>
                    <a:pt x="675195" y="885825"/>
                  </a:lnTo>
                  <a:lnTo>
                    <a:pt x="688238" y="872769"/>
                  </a:lnTo>
                  <a:lnTo>
                    <a:pt x="688238" y="871410"/>
                  </a:lnTo>
                  <a:close/>
                </a:path>
                <a:path w="796925" h="895985">
                  <a:moveTo>
                    <a:pt x="692416" y="762800"/>
                  </a:moveTo>
                  <a:lnTo>
                    <a:pt x="692162" y="762812"/>
                  </a:lnTo>
                  <a:lnTo>
                    <a:pt x="691984" y="762850"/>
                  </a:lnTo>
                  <a:lnTo>
                    <a:pt x="691654" y="762965"/>
                  </a:lnTo>
                  <a:lnTo>
                    <a:pt x="691426" y="763117"/>
                  </a:lnTo>
                  <a:lnTo>
                    <a:pt x="691159" y="763320"/>
                  </a:lnTo>
                  <a:lnTo>
                    <a:pt x="690981" y="763524"/>
                  </a:lnTo>
                  <a:lnTo>
                    <a:pt x="690880" y="763663"/>
                  </a:lnTo>
                  <a:lnTo>
                    <a:pt x="690638" y="764514"/>
                  </a:lnTo>
                  <a:lnTo>
                    <a:pt x="690638" y="764679"/>
                  </a:lnTo>
                  <a:lnTo>
                    <a:pt x="690651" y="764857"/>
                  </a:lnTo>
                  <a:lnTo>
                    <a:pt x="690689" y="765035"/>
                  </a:lnTo>
                  <a:lnTo>
                    <a:pt x="691502" y="766127"/>
                  </a:lnTo>
                  <a:lnTo>
                    <a:pt x="691654" y="766216"/>
                  </a:lnTo>
                  <a:lnTo>
                    <a:pt x="691984" y="766330"/>
                  </a:lnTo>
                  <a:lnTo>
                    <a:pt x="692162" y="766368"/>
                  </a:lnTo>
                  <a:lnTo>
                    <a:pt x="692327" y="766381"/>
                  </a:lnTo>
                  <a:lnTo>
                    <a:pt x="692416" y="762800"/>
                  </a:lnTo>
                  <a:close/>
                </a:path>
                <a:path w="796925" h="895985">
                  <a:moveTo>
                    <a:pt x="712139" y="764501"/>
                  </a:moveTo>
                  <a:lnTo>
                    <a:pt x="712114" y="764324"/>
                  </a:lnTo>
                  <a:lnTo>
                    <a:pt x="712076" y="764146"/>
                  </a:lnTo>
                  <a:lnTo>
                    <a:pt x="712025" y="763981"/>
                  </a:lnTo>
                  <a:lnTo>
                    <a:pt x="711974" y="763816"/>
                  </a:lnTo>
                  <a:lnTo>
                    <a:pt x="711885" y="763663"/>
                  </a:lnTo>
                  <a:lnTo>
                    <a:pt x="711784" y="763524"/>
                  </a:lnTo>
                  <a:lnTo>
                    <a:pt x="711669" y="763384"/>
                  </a:lnTo>
                  <a:lnTo>
                    <a:pt x="711555" y="763257"/>
                  </a:lnTo>
                  <a:lnTo>
                    <a:pt x="711415" y="763143"/>
                  </a:lnTo>
                  <a:lnTo>
                    <a:pt x="711276" y="763054"/>
                  </a:lnTo>
                  <a:lnTo>
                    <a:pt x="711034" y="762927"/>
                  </a:lnTo>
                  <a:lnTo>
                    <a:pt x="710768" y="762850"/>
                  </a:lnTo>
                  <a:lnTo>
                    <a:pt x="710603" y="762812"/>
                  </a:lnTo>
                  <a:lnTo>
                    <a:pt x="710425" y="762800"/>
                  </a:lnTo>
                  <a:lnTo>
                    <a:pt x="692429" y="762787"/>
                  </a:lnTo>
                  <a:lnTo>
                    <a:pt x="692429" y="766368"/>
                  </a:lnTo>
                  <a:lnTo>
                    <a:pt x="710336" y="766368"/>
                  </a:lnTo>
                  <a:lnTo>
                    <a:pt x="710603" y="766368"/>
                  </a:lnTo>
                  <a:lnTo>
                    <a:pt x="710768" y="766330"/>
                  </a:lnTo>
                  <a:lnTo>
                    <a:pt x="710946" y="766267"/>
                  </a:lnTo>
                  <a:lnTo>
                    <a:pt x="711111" y="766216"/>
                  </a:lnTo>
                  <a:lnTo>
                    <a:pt x="711276" y="766114"/>
                  </a:lnTo>
                  <a:lnTo>
                    <a:pt x="711415" y="766025"/>
                  </a:lnTo>
                  <a:lnTo>
                    <a:pt x="711555" y="765911"/>
                  </a:lnTo>
                  <a:lnTo>
                    <a:pt x="711784" y="765657"/>
                  </a:lnTo>
                  <a:lnTo>
                    <a:pt x="711885" y="765517"/>
                  </a:lnTo>
                  <a:lnTo>
                    <a:pt x="711974" y="765365"/>
                  </a:lnTo>
                  <a:lnTo>
                    <a:pt x="712025" y="765187"/>
                  </a:lnTo>
                  <a:lnTo>
                    <a:pt x="712076" y="765009"/>
                  </a:lnTo>
                  <a:lnTo>
                    <a:pt x="712114" y="764844"/>
                  </a:lnTo>
                  <a:lnTo>
                    <a:pt x="712139" y="764667"/>
                  </a:lnTo>
                  <a:lnTo>
                    <a:pt x="712139" y="764501"/>
                  </a:lnTo>
                  <a:close/>
                </a:path>
                <a:path w="796925" h="895985">
                  <a:moveTo>
                    <a:pt x="730046" y="820953"/>
                  </a:moveTo>
                  <a:lnTo>
                    <a:pt x="726465" y="814781"/>
                  </a:lnTo>
                  <a:lnTo>
                    <a:pt x="726465" y="821131"/>
                  </a:lnTo>
                  <a:lnTo>
                    <a:pt x="726440" y="821944"/>
                  </a:lnTo>
                  <a:lnTo>
                    <a:pt x="722490" y="825512"/>
                  </a:lnTo>
                  <a:lnTo>
                    <a:pt x="722287" y="825512"/>
                  </a:lnTo>
                  <a:lnTo>
                    <a:pt x="722071" y="825512"/>
                  </a:lnTo>
                  <a:lnTo>
                    <a:pt x="718096" y="821524"/>
                  </a:lnTo>
                  <a:lnTo>
                    <a:pt x="718134" y="820712"/>
                  </a:lnTo>
                  <a:lnTo>
                    <a:pt x="722071" y="817143"/>
                  </a:lnTo>
                  <a:lnTo>
                    <a:pt x="722287" y="817143"/>
                  </a:lnTo>
                  <a:lnTo>
                    <a:pt x="722490" y="817143"/>
                  </a:lnTo>
                  <a:lnTo>
                    <a:pt x="726465" y="821131"/>
                  </a:lnTo>
                  <a:lnTo>
                    <a:pt x="726465" y="814781"/>
                  </a:lnTo>
                  <a:lnTo>
                    <a:pt x="722655" y="813574"/>
                  </a:lnTo>
                  <a:lnTo>
                    <a:pt x="722287" y="813574"/>
                  </a:lnTo>
                  <a:lnTo>
                    <a:pt x="721906" y="813562"/>
                  </a:lnTo>
                  <a:lnTo>
                    <a:pt x="721144" y="813638"/>
                  </a:lnTo>
                  <a:lnTo>
                    <a:pt x="715124" y="818362"/>
                  </a:lnTo>
                  <a:lnTo>
                    <a:pt x="714959" y="818705"/>
                  </a:lnTo>
                  <a:lnTo>
                    <a:pt x="714743" y="819429"/>
                  </a:lnTo>
                  <a:lnTo>
                    <a:pt x="714603" y="820191"/>
                  </a:lnTo>
                  <a:lnTo>
                    <a:pt x="714527" y="820940"/>
                  </a:lnTo>
                  <a:lnTo>
                    <a:pt x="714527" y="821702"/>
                  </a:lnTo>
                  <a:lnTo>
                    <a:pt x="721906" y="829081"/>
                  </a:lnTo>
                  <a:lnTo>
                    <a:pt x="722287" y="829081"/>
                  </a:lnTo>
                  <a:lnTo>
                    <a:pt x="722655" y="829094"/>
                  </a:lnTo>
                  <a:lnTo>
                    <a:pt x="723430" y="829017"/>
                  </a:lnTo>
                  <a:lnTo>
                    <a:pt x="729449" y="824293"/>
                  </a:lnTo>
                  <a:lnTo>
                    <a:pt x="729615" y="823950"/>
                  </a:lnTo>
                  <a:lnTo>
                    <a:pt x="729818" y="823226"/>
                  </a:lnTo>
                  <a:lnTo>
                    <a:pt x="729970" y="822464"/>
                  </a:lnTo>
                  <a:lnTo>
                    <a:pt x="730046" y="821715"/>
                  </a:lnTo>
                  <a:lnTo>
                    <a:pt x="730046" y="820953"/>
                  </a:lnTo>
                  <a:close/>
                </a:path>
                <a:path w="796925" h="895985">
                  <a:moveTo>
                    <a:pt x="737819" y="820572"/>
                  </a:moveTo>
                  <a:lnTo>
                    <a:pt x="737666" y="819048"/>
                  </a:lnTo>
                  <a:lnTo>
                    <a:pt x="737362" y="817549"/>
                  </a:lnTo>
                  <a:lnTo>
                    <a:pt x="736904" y="816102"/>
                  </a:lnTo>
                  <a:lnTo>
                    <a:pt x="736625" y="815390"/>
                  </a:lnTo>
                  <a:lnTo>
                    <a:pt x="736625" y="820623"/>
                  </a:lnTo>
                  <a:lnTo>
                    <a:pt x="736625" y="822032"/>
                  </a:lnTo>
                  <a:lnTo>
                    <a:pt x="722985" y="835660"/>
                  </a:lnTo>
                  <a:lnTo>
                    <a:pt x="722287" y="835660"/>
                  </a:lnTo>
                  <a:lnTo>
                    <a:pt x="721575" y="835660"/>
                  </a:lnTo>
                  <a:lnTo>
                    <a:pt x="707948" y="822032"/>
                  </a:lnTo>
                  <a:lnTo>
                    <a:pt x="707948" y="820623"/>
                  </a:lnTo>
                  <a:lnTo>
                    <a:pt x="721575" y="806996"/>
                  </a:lnTo>
                  <a:lnTo>
                    <a:pt x="722287" y="806996"/>
                  </a:lnTo>
                  <a:lnTo>
                    <a:pt x="722985" y="806996"/>
                  </a:lnTo>
                  <a:lnTo>
                    <a:pt x="736625" y="820623"/>
                  </a:lnTo>
                  <a:lnTo>
                    <a:pt x="736625" y="815390"/>
                  </a:lnTo>
                  <a:lnTo>
                    <a:pt x="723036" y="805802"/>
                  </a:lnTo>
                  <a:lnTo>
                    <a:pt x="722287" y="805802"/>
                  </a:lnTo>
                  <a:lnTo>
                    <a:pt x="721525" y="805802"/>
                  </a:lnTo>
                  <a:lnTo>
                    <a:pt x="706755" y="820572"/>
                  </a:lnTo>
                  <a:lnTo>
                    <a:pt x="706755" y="822083"/>
                  </a:lnTo>
                  <a:lnTo>
                    <a:pt x="721525" y="836853"/>
                  </a:lnTo>
                  <a:lnTo>
                    <a:pt x="722287" y="836853"/>
                  </a:lnTo>
                  <a:lnTo>
                    <a:pt x="723036" y="836853"/>
                  </a:lnTo>
                  <a:lnTo>
                    <a:pt x="737819" y="822083"/>
                  </a:lnTo>
                  <a:lnTo>
                    <a:pt x="737819" y="820572"/>
                  </a:lnTo>
                  <a:close/>
                </a:path>
                <a:path w="796925" h="895985">
                  <a:moveTo>
                    <a:pt x="753935" y="764501"/>
                  </a:moveTo>
                  <a:lnTo>
                    <a:pt x="753922" y="764324"/>
                  </a:lnTo>
                  <a:lnTo>
                    <a:pt x="753884" y="764146"/>
                  </a:lnTo>
                  <a:lnTo>
                    <a:pt x="753833" y="763981"/>
                  </a:lnTo>
                  <a:lnTo>
                    <a:pt x="753783" y="763816"/>
                  </a:lnTo>
                  <a:lnTo>
                    <a:pt x="753681" y="763663"/>
                  </a:lnTo>
                  <a:lnTo>
                    <a:pt x="753592" y="763524"/>
                  </a:lnTo>
                  <a:lnTo>
                    <a:pt x="753465" y="763384"/>
                  </a:lnTo>
                  <a:lnTo>
                    <a:pt x="753224" y="763143"/>
                  </a:lnTo>
                  <a:lnTo>
                    <a:pt x="752919" y="762965"/>
                  </a:lnTo>
                  <a:lnTo>
                    <a:pt x="752576" y="762850"/>
                  </a:lnTo>
                  <a:lnTo>
                    <a:pt x="752411" y="762812"/>
                  </a:lnTo>
                  <a:lnTo>
                    <a:pt x="752233" y="762800"/>
                  </a:lnTo>
                  <a:lnTo>
                    <a:pt x="734237" y="762787"/>
                  </a:lnTo>
                  <a:lnTo>
                    <a:pt x="734072" y="762800"/>
                  </a:lnTo>
                  <a:lnTo>
                    <a:pt x="733882" y="762838"/>
                  </a:lnTo>
                  <a:lnTo>
                    <a:pt x="733742" y="762863"/>
                  </a:lnTo>
                  <a:lnTo>
                    <a:pt x="712838" y="768845"/>
                  </a:lnTo>
                  <a:lnTo>
                    <a:pt x="712431" y="769010"/>
                  </a:lnTo>
                  <a:lnTo>
                    <a:pt x="712279" y="769099"/>
                  </a:lnTo>
                  <a:lnTo>
                    <a:pt x="712127" y="769200"/>
                  </a:lnTo>
                  <a:lnTo>
                    <a:pt x="712025" y="769340"/>
                  </a:lnTo>
                  <a:lnTo>
                    <a:pt x="711796" y="769607"/>
                  </a:lnTo>
                  <a:lnTo>
                    <a:pt x="711720" y="769759"/>
                  </a:lnTo>
                  <a:lnTo>
                    <a:pt x="711631" y="769924"/>
                  </a:lnTo>
                  <a:lnTo>
                    <a:pt x="711606" y="770089"/>
                  </a:lnTo>
                  <a:lnTo>
                    <a:pt x="711568" y="770267"/>
                  </a:lnTo>
                  <a:lnTo>
                    <a:pt x="711542" y="770445"/>
                  </a:lnTo>
                  <a:lnTo>
                    <a:pt x="711542" y="770699"/>
                  </a:lnTo>
                  <a:lnTo>
                    <a:pt x="711593" y="770966"/>
                  </a:lnTo>
                  <a:lnTo>
                    <a:pt x="711619" y="771131"/>
                  </a:lnTo>
                  <a:lnTo>
                    <a:pt x="711695" y="771309"/>
                  </a:lnTo>
                  <a:lnTo>
                    <a:pt x="711771" y="771461"/>
                  </a:lnTo>
                  <a:lnTo>
                    <a:pt x="711873" y="771601"/>
                  </a:lnTo>
                  <a:lnTo>
                    <a:pt x="711974" y="771740"/>
                  </a:lnTo>
                  <a:lnTo>
                    <a:pt x="712228" y="771994"/>
                  </a:lnTo>
                  <a:lnTo>
                    <a:pt x="712381" y="772071"/>
                  </a:lnTo>
                  <a:lnTo>
                    <a:pt x="712533" y="772172"/>
                  </a:lnTo>
                  <a:lnTo>
                    <a:pt x="712685" y="772236"/>
                  </a:lnTo>
                  <a:lnTo>
                    <a:pt x="713041" y="772337"/>
                  </a:lnTo>
                  <a:lnTo>
                    <a:pt x="713206" y="772350"/>
                  </a:lnTo>
                  <a:lnTo>
                    <a:pt x="713486" y="772350"/>
                  </a:lnTo>
                  <a:lnTo>
                    <a:pt x="713727" y="772312"/>
                  </a:lnTo>
                  <a:lnTo>
                    <a:pt x="734504" y="766368"/>
                  </a:lnTo>
                  <a:lnTo>
                    <a:pt x="752144" y="766368"/>
                  </a:lnTo>
                  <a:lnTo>
                    <a:pt x="752411" y="766368"/>
                  </a:lnTo>
                  <a:lnTo>
                    <a:pt x="752576" y="766330"/>
                  </a:lnTo>
                  <a:lnTo>
                    <a:pt x="752754" y="766267"/>
                  </a:lnTo>
                  <a:lnTo>
                    <a:pt x="752919" y="766216"/>
                  </a:lnTo>
                  <a:lnTo>
                    <a:pt x="753071" y="766114"/>
                  </a:lnTo>
                  <a:lnTo>
                    <a:pt x="753224" y="766025"/>
                  </a:lnTo>
                  <a:lnTo>
                    <a:pt x="753414" y="765860"/>
                  </a:lnTo>
                  <a:lnTo>
                    <a:pt x="753592" y="765657"/>
                  </a:lnTo>
                  <a:lnTo>
                    <a:pt x="753681" y="765517"/>
                  </a:lnTo>
                  <a:lnTo>
                    <a:pt x="753783" y="765365"/>
                  </a:lnTo>
                  <a:lnTo>
                    <a:pt x="753833" y="765187"/>
                  </a:lnTo>
                  <a:lnTo>
                    <a:pt x="753884" y="765009"/>
                  </a:lnTo>
                  <a:lnTo>
                    <a:pt x="753922" y="764844"/>
                  </a:lnTo>
                  <a:lnTo>
                    <a:pt x="753935" y="764667"/>
                  </a:lnTo>
                  <a:lnTo>
                    <a:pt x="753935" y="764501"/>
                  </a:lnTo>
                  <a:close/>
                </a:path>
                <a:path w="796925" h="895985">
                  <a:moveTo>
                    <a:pt x="765873" y="819162"/>
                  </a:moveTo>
                  <a:lnTo>
                    <a:pt x="765467" y="814908"/>
                  </a:lnTo>
                  <a:lnTo>
                    <a:pt x="764628" y="810717"/>
                  </a:lnTo>
                  <a:lnTo>
                    <a:pt x="763397" y="806615"/>
                  </a:lnTo>
                  <a:lnTo>
                    <a:pt x="762304" y="804011"/>
                  </a:lnTo>
                  <a:lnTo>
                    <a:pt x="762304" y="819353"/>
                  </a:lnTo>
                  <a:lnTo>
                    <a:pt x="762304" y="823277"/>
                  </a:lnTo>
                  <a:lnTo>
                    <a:pt x="752754" y="847267"/>
                  </a:lnTo>
                  <a:lnTo>
                    <a:pt x="752754" y="795375"/>
                  </a:lnTo>
                  <a:lnTo>
                    <a:pt x="762304" y="819353"/>
                  </a:lnTo>
                  <a:lnTo>
                    <a:pt x="762304" y="804011"/>
                  </a:lnTo>
                  <a:lnTo>
                    <a:pt x="751560" y="788962"/>
                  </a:lnTo>
                  <a:lnTo>
                    <a:pt x="751560" y="794016"/>
                  </a:lnTo>
                  <a:lnTo>
                    <a:pt x="751560" y="848639"/>
                  </a:lnTo>
                  <a:lnTo>
                    <a:pt x="724255" y="861326"/>
                  </a:lnTo>
                  <a:lnTo>
                    <a:pt x="722287" y="861326"/>
                  </a:lnTo>
                  <a:lnTo>
                    <a:pt x="720318" y="861339"/>
                  </a:lnTo>
                  <a:lnTo>
                    <a:pt x="716407" y="860958"/>
                  </a:lnTo>
                  <a:lnTo>
                    <a:pt x="684555" y="834821"/>
                  </a:lnTo>
                  <a:lnTo>
                    <a:pt x="682269" y="823290"/>
                  </a:lnTo>
                  <a:lnTo>
                    <a:pt x="682269" y="819365"/>
                  </a:lnTo>
                  <a:lnTo>
                    <a:pt x="705167" y="785114"/>
                  </a:lnTo>
                  <a:lnTo>
                    <a:pt x="720318" y="781316"/>
                  </a:lnTo>
                  <a:lnTo>
                    <a:pt x="722287" y="781316"/>
                  </a:lnTo>
                  <a:lnTo>
                    <a:pt x="724255" y="781304"/>
                  </a:lnTo>
                  <a:lnTo>
                    <a:pt x="728167" y="781685"/>
                  </a:lnTo>
                  <a:lnTo>
                    <a:pt x="751560" y="794016"/>
                  </a:lnTo>
                  <a:lnTo>
                    <a:pt x="751560" y="788962"/>
                  </a:lnTo>
                  <a:lnTo>
                    <a:pt x="724433" y="777722"/>
                  </a:lnTo>
                  <a:lnTo>
                    <a:pt x="722287" y="777722"/>
                  </a:lnTo>
                  <a:lnTo>
                    <a:pt x="720140" y="777722"/>
                  </a:lnTo>
                  <a:lnTo>
                    <a:pt x="684860" y="798880"/>
                  </a:lnTo>
                  <a:lnTo>
                    <a:pt x="678700" y="819175"/>
                  </a:lnTo>
                  <a:lnTo>
                    <a:pt x="678700" y="823480"/>
                  </a:lnTo>
                  <a:lnTo>
                    <a:pt x="699846" y="858761"/>
                  </a:lnTo>
                  <a:lnTo>
                    <a:pt x="720140" y="864920"/>
                  </a:lnTo>
                  <a:lnTo>
                    <a:pt x="722287" y="864920"/>
                  </a:lnTo>
                  <a:lnTo>
                    <a:pt x="724433" y="864920"/>
                  </a:lnTo>
                  <a:lnTo>
                    <a:pt x="759714" y="843762"/>
                  </a:lnTo>
                  <a:lnTo>
                    <a:pt x="765873" y="823468"/>
                  </a:lnTo>
                  <a:lnTo>
                    <a:pt x="765873" y="819162"/>
                  </a:lnTo>
                  <a:close/>
                </a:path>
                <a:path w="796925" h="895985">
                  <a:moveTo>
                    <a:pt x="777836" y="791464"/>
                  </a:moveTo>
                  <a:lnTo>
                    <a:pt x="777811" y="791197"/>
                  </a:lnTo>
                  <a:lnTo>
                    <a:pt x="777773" y="791019"/>
                  </a:lnTo>
                  <a:lnTo>
                    <a:pt x="777722" y="790854"/>
                  </a:lnTo>
                  <a:lnTo>
                    <a:pt x="777659" y="790702"/>
                  </a:lnTo>
                  <a:lnTo>
                    <a:pt x="777570" y="790536"/>
                  </a:lnTo>
                  <a:lnTo>
                    <a:pt x="777367" y="790257"/>
                  </a:lnTo>
                  <a:lnTo>
                    <a:pt x="777227" y="790143"/>
                  </a:lnTo>
                  <a:lnTo>
                    <a:pt x="777100" y="790016"/>
                  </a:lnTo>
                  <a:lnTo>
                    <a:pt x="776719" y="789800"/>
                  </a:lnTo>
                  <a:lnTo>
                    <a:pt x="776465" y="789736"/>
                  </a:lnTo>
                  <a:lnTo>
                    <a:pt x="776109" y="789673"/>
                  </a:lnTo>
                  <a:lnTo>
                    <a:pt x="775944" y="789673"/>
                  </a:lnTo>
                  <a:lnTo>
                    <a:pt x="774839" y="790143"/>
                  </a:lnTo>
                  <a:lnTo>
                    <a:pt x="774280" y="791121"/>
                  </a:lnTo>
                  <a:lnTo>
                    <a:pt x="774242" y="791375"/>
                  </a:lnTo>
                  <a:lnTo>
                    <a:pt x="774242" y="851179"/>
                  </a:lnTo>
                  <a:lnTo>
                    <a:pt x="774255" y="851446"/>
                  </a:lnTo>
                  <a:lnTo>
                    <a:pt x="774293" y="851623"/>
                  </a:lnTo>
                  <a:lnTo>
                    <a:pt x="775055" y="852678"/>
                  </a:lnTo>
                  <a:lnTo>
                    <a:pt x="775347" y="852843"/>
                  </a:lnTo>
                  <a:lnTo>
                    <a:pt x="775614" y="852906"/>
                  </a:lnTo>
                  <a:lnTo>
                    <a:pt x="775957" y="852970"/>
                  </a:lnTo>
                  <a:lnTo>
                    <a:pt x="776122" y="852970"/>
                  </a:lnTo>
                  <a:lnTo>
                    <a:pt x="776960" y="852716"/>
                  </a:lnTo>
                  <a:lnTo>
                    <a:pt x="777379" y="852385"/>
                  </a:lnTo>
                  <a:lnTo>
                    <a:pt x="777481" y="852246"/>
                  </a:lnTo>
                  <a:lnTo>
                    <a:pt x="777570" y="852106"/>
                  </a:lnTo>
                  <a:lnTo>
                    <a:pt x="777735" y="851789"/>
                  </a:lnTo>
                  <a:lnTo>
                    <a:pt x="777773" y="851623"/>
                  </a:lnTo>
                  <a:lnTo>
                    <a:pt x="777811" y="851446"/>
                  </a:lnTo>
                  <a:lnTo>
                    <a:pt x="777824" y="851268"/>
                  </a:lnTo>
                  <a:lnTo>
                    <a:pt x="777836" y="791464"/>
                  </a:lnTo>
                  <a:close/>
                </a:path>
                <a:path w="796925" h="895985">
                  <a:moveTo>
                    <a:pt x="786777" y="871410"/>
                  </a:moveTo>
                  <a:lnTo>
                    <a:pt x="783196" y="862825"/>
                  </a:lnTo>
                  <a:lnTo>
                    <a:pt x="783196" y="871588"/>
                  </a:lnTo>
                  <a:lnTo>
                    <a:pt x="783196" y="872591"/>
                  </a:lnTo>
                  <a:lnTo>
                    <a:pt x="773544" y="882243"/>
                  </a:lnTo>
                  <a:lnTo>
                    <a:pt x="773049" y="882243"/>
                  </a:lnTo>
                  <a:lnTo>
                    <a:pt x="772553" y="882243"/>
                  </a:lnTo>
                  <a:lnTo>
                    <a:pt x="762889" y="872578"/>
                  </a:lnTo>
                  <a:lnTo>
                    <a:pt x="762889" y="871575"/>
                  </a:lnTo>
                  <a:lnTo>
                    <a:pt x="772553" y="861936"/>
                  </a:lnTo>
                  <a:lnTo>
                    <a:pt x="773049" y="861936"/>
                  </a:lnTo>
                  <a:lnTo>
                    <a:pt x="773544" y="861936"/>
                  </a:lnTo>
                  <a:lnTo>
                    <a:pt x="783196" y="871588"/>
                  </a:lnTo>
                  <a:lnTo>
                    <a:pt x="783196" y="862825"/>
                  </a:lnTo>
                  <a:lnTo>
                    <a:pt x="773722" y="858342"/>
                  </a:lnTo>
                  <a:lnTo>
                    <a:pt x="773049" y="858342"/>
                  </a:lnTo>
                  <a:lnTo>
                    <a:pt x="772375" y="858342"/>
                  </a:lnTo>
                  <a:lnTo>
                    <a:pt x="759320" y="871410"/>
                  </a:lnTo>
                  <a:lnTo>
                    <a:pt x="759320" y="872769"/>
                  </a:lnTo>
                  <a:lnTo>
                    <a:pt x="772375" y="885825"/>
                  </a:lnTo>
                  <a:lnTo>
                    <a:pt x="773049" y="885825"/>
                  </a:lnTo>
                  <a:lnTo>
                    <a:pt x="773722" y="885825"/>
                  </a:lnTo>
                  <a:lnTo>
                    <a:pt x="786777" y="872769"/>
                  </a:lnTo>
                  <a:lnTo>
                    <a:pt x="786777" y="871410"/>
                  </a:lnTo>
                  <a:close/>
                </a:path>
                <a:path w="796925" h="895985">
                  <a:moveTo>
                    <a:pt x="786777" y="769886"/>
                  </a:moveTo>
                  <a:lnTo>
                    <a:pt x="783196" y="761301"/>
                  </a:lnTo>
                  <a:lnTo>
                    <a:pt x="783196" y="770077"/>
                  </a:lnTo>
                  <a:lnTo>
                    <a:pt x="783196" y="771080"/>
                  </a:lnTo>
                  <a:lnTo>
                    <a:pt x="773544" y="780719"/>
                  </a:lnTo>
                  <a:lnTo>
                    <a:pt x="773049" y="780719"/>
                  </a:lnTo>
                  <a:lnTo>
                    <a:pt x="772553" y="780719"/>
                  </a:lnTo>
                  <a:lnTo>
                    <a:pt x="762889" y="771067"/>
                  </a:lnTo>
                  <a:lnTo>
                    <a:pt x="762889" y="770064"/>
                  </a:lnTo>
                  <a:lnTo>
                    <a:pt x="772553" y="760412"/>
                  </a:lnTo>
                  <a:lnTo>
                    <a:pt x="773049" y="760412"/>
                  </a:lnTo>
                  <a:lnTo>
                    <a:pt x="773544" y="760412"/>
                  </a:lnTo>
                  <a:lnTo>
                    <a:pt x="783196" y="770077"/>
                  </a:lnTo>
                  <a:lnTo>
                    <a:pt x="783196" y="761301"/>
                  </a:lnTo>
                  <a:lnTo>
                    <a:pt x="773722" y="756831"/>
                  </a:lnTo>
                  <a:lnTo>
                    <a:pt x="773049" y="756831"/>
                  </a:lnTo>
                  <a:lnTo>
                    <a:pt x="772375" y="756831"/>
                  </a:lnTo>
                  <a:lnTo>
                    <a:pt x="759320" y="769886"/>
                  </a:lnTo>
                  <a:lnTo>
                    <a:pt x="759320" y="771245"/>
                  </a:lnTo>
                  <a:lnTo>
                    <a:pt x="772375" y="784313"/>
                  </a:lnTo>
                  <a:lnTo>
                    <a:pt x="773049" y="784313"/>
                  </a:lnTo>
                  <a:lnTo>
                    <a:pt x="773722" y="784313"/>
                  </a:lnTo>
                  <a:lnTo>
                    <a:pt x="786777" y="771245"/>
                  </a:lnTo>
                  <a:lnTo>
                    <a:pt x="786777" y="769886"/>
                  </a:lnTo>
                  <a:close/>
                </a:path>
                <a:path w="796925" h="895985">
                  <a:moveTo>
                    <a:pt x="796671" y="755408"/>
                  </a:moveTo>
                  <a:lnTo>
                    <a:pt x="796658" y="755256"/>
                  </a:lnTo>
                  <a:lnTo>
                    <a:pt x="796658" y="755065"/>
                  </a:lnTo>
                  <a:lnTo>
                    <a:pt x="796594" y="754240"/>
                  </a:lnTo>
                  <a:lnTo>
                    <a:pt x="793686" y="748995"/>
                  </a:lnTo>
                  <a:lnTo>
                    <a:pt x="793686" y="755218"/>
                  </a:lnTo>
                  <a:lnTo>
                    <a:pt x="793686" y="755408"/>
                  </a:lnTo>
                  <a:lnTo>
                    <a:pt x="793686" y="755561"/>
                  </a:lnTo>
                  <a:lnTo>
                    <a:pt x="793686" y="887082"/>
                  </a:lnTo>
                  <a:lnTo>
                    <a:pt x="793673" y="887425"/>
                  </a:lnTo>
                  <a:lnTo>
                    <a:pt x="793623" y="887971"/>
                  </a:lnTo>
                  <a:lnTo>
                    <a:pt x="788377" y="892708"/>
                  </a:lnTo>
                  <a:lnTo>
                    <a:pt x="788187" y="892708"/>
                  </a:lnTo>
                  <a:lnTo>
                    <a:pt x="788123" y="892708"/>
                  </a:lnTo>
                  <a:lnTo>
                    <a:pt x="656374" y="892708"/>
                  </a:lnTo>
                  <a:lnTo>
                    <a:pt x="656170" y="892721"/>
                  </a:lnTo>
                  <a:lnTo>
                    <a:pt x="655624" y="892670"/>
                  </a:lnTo>
                  <a:lnTo>
                    <a:pt x="655370" y="892606"/>
                  </a:lnTo>
                  <a:lnTo>
                    <a:pt x="655091" y="892556"/>
                  </a:lnTo>
                  <a:lnTo>
                    <a:pt x="650887" y="887425"/>
                  </a:lnTo>
                  <a:lnTo>
                    <a:pt x="650887" y="887234"/>
                  </a:lnTo>
                  <a:lnTo>
                    <a:pt x="650900" y="755497"/>
                  </a:lnTo>
                  <a:lnTo>
                    <a:pt x="650900" y="755218"/>
                  </a:lnTo>
                  <a:lnTo>
                    <a:pt x="650938" y="754672"/>
                  </a:lnTo>
                  <a:lnTo>
                    <a:pt x="656196" y="749935"/>
                  </a:lnTo>
                  <a:lnTo>
                    <a:pt x="656463" y="749935"/>
                  </a:lnTo>
                  <a:lnTo>
                    <a:pt x="692429" y="749935"/>
                  </a:lnTo>
                  <a:lnTo>
                    <a:pt x="752144" y="749935"/>
                  </a:lnTo>
                  <a:lnTo>
                    <a:pt x="788123" y="749935"/>
                  </a:lnTo>
                  <a:lnTo>
                    <a:pt x="788403" y="749922"/>
                  </a:lnTo>
                  <a:lnTo>
                    <a:pt x="788949" y="749973"/>
                  </a:lnTo>
                  <a:lnTo>
                    <a:pt x="789203" y="750036"/>
                  </a:lnTo>
                  <a:lnTo>
                    <a:pt x="789482" y="750087"/>
                  </a:lnTo>
                  <a:lnTo>
                    <a:pt x="790003" y="750252"/>
                  </a:lnTo>
                  <a:lnTo>
                    <a:pt x="793686" y="755218"/>
                  </a:lnTo>
                  <a:lnTo>
                    <a:pt x="793686" y="748995"/>
                  </a:lnTo>
                  <a:lnTo>
                    <a:pt x="788530" y="746937"/>
                  </a:lnTo>
                  <a:lnTo>
                    <a:pt x="788187" y="746937"/>
                  </a:lnTo>
                  <a:lnTo>
                    <a:pt x="788035" y="746937"/>
                  </a:lnTo>
                  <a:lnTo>
                    <a:pt x="752297" y="746950"/>
                  </a:lnTo>
                  <a:lnTo>
                    <a:pt x="752144" y="746937"/>
                  </a:lnTo>
                  <a:lnTo>
                    <a:pt x="751992" y="746950"/>
                  </a:lnTo>
                  <a:lnTo>
                    <a:pt x="692569" y="746950"/>
                  </a:lnTo>
                  <a:lnTo>
                    <a:pt x="692416" y="746937"/>
                  </a:lnTo>
                  <a:lnTo>
                    <a:pt x="692264" y="746950"/>
                  </a:lnTo>
                  <a:lnTo>
                    <a:pt x="656590" y="746950"/>
                  </a:lnTo>
                  <a:lnTo>
                    <a:pt x="656463" y="746937"/>
                  </a:lnTo>
                  <a:lnTo>
                    <a:pt x="656297" y="746950"/>
                  </a:lnTo>
                  <a:lnTo>
                    <a:pt x="656031" y="746950"/>
                  </a:lnTo>
                  <a:lnTo>
                    <a:pt x="647903" y="755078"/>
                  </a:lnTo>
                  <a:lnTo>
                    <a:pt x="647903" y="755408"/>
                  </a:lnTo>
                  <a:lnTo>
                    <a:pt x="647903" y="755561"/>
                  </a:lnTo>
                  <a:lnTo>
                    <a:pt x="647915" y="755713"/>
                  </a:lnTo>
                  <a:lnTo>
                    <a:pt x="647915" y="886929"/>
                  </a:lnTo>
                  <a:lnTo>
                    <a:pt x="647903" y="887082"/>
                  </a:lnTo>
                  <a:lnTo>
                    <a:pt x="647903" y="887234"/>
                  </a:lnTo>
                  <a:lnTo>
                    <a:pt x="647903" y="887577"/>
                  </a:lnTo>
                  <a:lnTo>
                    <a:pt x="647979" y="888403"/>
                  </a:lnTo>
                  <a:lnTo>
                    <a:pt x="656031" y="895705"/>
                  </a:lnTo>
                  <a:lnTo>
                    <a:pt x="656450" y="895705"/>
                  </a:lnTo>
                  <a:lnTo>
                    <a:pt x="656463" y="895692"/>
                  </a:lnTo>
                  <a:lnTo>
                    <a:pt x="788530" y="895692"/>
                  </a:lnTo>
                  <a:lnTo>
                    <a:pt x="789368" y="895616"/>
                  </a:lnTo>
                  <a:lnTo>
                    <a:pt x="796658" y="887564"/>
                  </a:lnTo>
                  <a:lnTo>
                    <a:pt x="796658" y="887387"/>
                  </a:lnTo>
                  <a:lnTo>
                    <a:pt x="796671" y="887234"/>
                  </a:lnTo>
                  <a:lnTo>
                    <a:pt x="796671" y="887082"/>
                  </a:lnTo>
                  <a:lnTo>
                    <a:pt x="796671" y="755561"/>
                  </a:lnTo>
                  <a:lnTo>
                    <a:pt x="796671" y="75540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5997854" y="2380348"/>
              <a:ext cx="687070" cy="1027430"/>
            </a:xfrm>
            <a:custGeom>
              <a:avLst/>
              <a:gdLst/>
              <a:ahLst/>
              <a:cxnLst/>
              <a:rect l="l" t="t" r="r" b="b"/>
              <a:pathLst>
                <a:path w="687070" h="1027429">
                  <a:moveTo>
                    <a:pt x="3581" y="22110"/>
                  </a:moveTo>
                  <a:lnTo>
                    <a:pt x="0" y="22110"/>
                  </a:lnTo>
                  <a:lnTo>
                    <a:pt x="12" y="22377"/>
                  </a:lnTo>
                  <a:lnTo>
                    <a:pt x="50" y="22555"/>
                  </a:lnTo>
                  <a:lnTo>
                    <a:pt x="114" y="22720"/>
                  </a:lnTo>
                  <a:lnTo>
                    <a:pt x="165" y="22885"/>
                  </a:lnTo>
                  <a:lnTo>
                    <a:pt x="266" y="23037"/>
                  </a:lnTo>
                  <a:lnTo>
                    <a:pt x="342" y="23177"/>
                  </a:lnTo>
                  <a:lnTo>
                    <a:pt x="469" y="23304"/>
                  </a:lnTo>
                  <a:lnTo>
                    <a:pt x="1714" y="23901"/>
                  </a:lnTo>
                  <a:lnTo>
                    <a:pt x="1879" y="23901"/>
                  </a:lnTo>
                  <a:lnTo>
                    <a:pt x="3543" y="22466"/>
                  </a:lnTo>
                  <a:lnTo>
                    <a:pt x="3581" y="22199"/>
                  </a:lnTo>
                  <a:close/>
                </a:path>
                <a:path w="687070" h="1027429">
                  <a:moveTo>
                    <a:pt x="3594" y="1790"/>
                  </a:moveTo>
                  <a:lnTo>
                    <a:pt x="3568" y="1524"/>
                  </a:lnTo>
                  <a:lnTo>
                    <a:pt x="3530" y="1346"/>
                  </a:lnTo>
                  <a:lnTo>
                    <a:pt x="3479" y="1181"/>
                  </a:lnTo>
                  <a:lnTo>
                    <a:pt x="3416" y="1028"/>
                  </a:lnTo>
                  <a:lnTo>
                    <a:pt x="3327" y="863"/>
                  </a:lnTo>
                  <a:lnTo>
                    <a:pt x="3238" y="723"/>
                  </a:lnTo>
                  <a:lnTo>
                    <a:pt x="3111" y="584"/>
                  </a:lnTo>
                  <a:lnTo>
                    <a:pt x="2984" y="469"/>
                  </a:lnTo>
                  <a:lnTo>
                    <a:pt x="2857" y="342"/>
                  </a:lnTo>
                  <a:lnTo>
                    <a:pt x="2476" y="127"/>
                  </a:lnTo>
                  <a:lnTo>
                    <a:pt x="2222" y="50"/>
                  </a:lnTo>
                  <a:lnTo>
                    <a:pt x="2044" y="12"/>
                  </a:lnTo>
                  <a:lnTo>
                    <a:pt x="1879" y="0"/>
                  </a:lnTo>
                  <a:lnTo>
                    <a:pt x="1701" y="0"/>
                  </a:lnTo>
                  <a:lnTo>
                    <a:pt x="1524" y="12"/>
                  </a:lnTo>
                  <a:lnTo>
                    <a:pt x="1358" y="50"/>
                  </a:lnTo>
                  <a:lnTo>
                    <a:pt x="1181" y="114"/>
                  </a:lnTo>
                  <a:lnTo>
                    <a:pt x="1028" y="165"/>
                  </a:lnTo>
                  <a:lnTo>
                    <a:pt x="876" y="254"/>
                  </a:lnTo>
                  <a:lnTo>
                    <a:pt x="723" y="342"/>
                  </a:lnTo>
                  <a:lnTo>
                    <a:pt x="596" y="469"/>
                  </a:lnTo>
                  <a:lnTo>
                    <a:pt x="457" y="584"/>
                  </a:lnTo>
                  <a:lnTo>
                    <a:pt x="342" y="723"/>
                  </a:lnTo>
                  <a:lnTo>
                    <a:pt x="266" y="863"/>
                  </a:lnTo>
                  <a:lnTo>
                    <a:pt x="165" y="1028"/>
                  </a:lnTo>
                  <a:lnTo>
                    <a:pt x="50" y="1346"/>
                  </a:lnTo>
                  <a:lnTo>
                    <a:pt x="12" y="1524"/>
                  </a:lnTo>
                  <a:lnTo>
                    <a:pt x="0" y="1701"/>
                  </a:lnTo>
                  <a:lnTo>
                    <a:pt x="12" y="22098"/>
                  </a:lnTo>
                  <a:lnTo>
                    <a:pt x="3594" y="22098"/>
                  </a:lnTo>
                  <a:lnTo>
                    <a:pt x="3594" y="1790"/>
                  </a:lnTo>
                  <a:close/>
                </a:path>
                <a:path w="687070" h="1027429">
                  <a:moveTo>
                    <a:pt x="20332" y="22110"/>
                  </a:moveTo>
                  <a:lnTo>
                    <a:pt x="16751" y="22110"/>
                  </a:lnTo>
                  <a:lnTo>
                    <a:pt x="16764" y="22377"/>
                  </a:lnTo>
                  <a:lnTo>
                    <a:pt x="16802" y="22555"/>
                  </a:lnTo>
                  <a:lnTo>
                    <a:pt x="16878" y="22796"/>
                  </a:lnTo>
                  <a:lnTo>
                    <a:pt x="17005" y="23037"/>
                  </a:lnTo>
                  <a:lnTo>
                    <a:pt x="17094" y="23177"/>
                  </a:lnTo>
                  <a:lnTo>
                    <a:pt x="17221" y="23304"/>
                  </a:lnTo>
                  <a:lnTo>
                    <a:pt x="17475" y="23558"/>
                  </a:lnTo>
                  <a:lnTo>
                    <a:pt x="18453" y="23901"/>
                  </a:lnTo>
                  <a:lnTo>
                    <a:pt x="18630" y="23901"/>
                  </a:lnTo>
                  <a:lnTo>
                    <a:pt x="18973" y="23850"/>
                  </a:lnTo>
                  <a:lnTo>
                    <a:pt x="19227" y="23774"/>
                  </a:lnTo>
                  <a:lnTo>
                    <a:pt x="19456" y="23647"/>
                  </a:lnTo>
                  <a:lnTo>
                    <a:pt x="19812" y="23380"/>
                  </a:lnTo>
                  <a:lnTo>
                    <a:pt x="19989" y="23177"/>
                  </a:lnTo>
                  <a:lnTo>
                    <a:pt x="20066" y="23037"/>
                  </a:lnTo>
                  <a:lnTo>
                    <a:pt x="20167" y="22885"/>
                  </a:lnTo>
                  <a:lnTo>
                    <a:pt x="20243" y="22720"/>
                  </a:lnTo>
                  <a:lnTo>
                    <a:pt x="20281" y="22555"/>
                  </a:lnTo>
                  <a:lnTo>
                    <a:pt x="20320" y="22377"/>
                  </a:lnTo>
                  <a:lnTo>
                    <a:pt x="20332" y="22199"/>
                  </a:lnTo>
                  <a:close/>
                </a:path>
                <a:path w="687070" h="1027429">
                  <a:moveTo>
                    <a:pt x="20332" y="1701"/>
                  </a:moveTo>
                  <a:lnTo>
                    <a:pt x="20320" y="1524"/>
                  </a:lnTo>
                  <a:lnTo>
                    <a:pt x="20281" y="1346"/>
                  </a:lnTo>
                  <a:lnTo>
                    <a:pt x="20231" y="1181"/>
                  </a:lnTo>
                  <a:lnTo>
                    <a:pt x="20167" y="1028"/>
                  </a:lnTo>
                  <a:lnTo>
                    <a:pt x="20066" y="863"/>
                  </a:lnTo>
                  <a:lnTo>
                    <a:pt x="19989" y="723"/>
                  </a:lnTo>
                  <a:lnTo>
                    <a:pt x="19862" y="584"/>
                  </a:lnTo>
                  <a:lnTo>
                    <a:pt x="19735" y="469"/>
                  </a:lnTo>
                  <a:lnTo>
                    <a:pt x="19608" y="342"/>
                  </a:lnTo>
                  <a:lnTo>
                    <a:pt x="19227" y="127"/>
                  </a:lnTo>
                  <a:lnTo>
                    <a:pt x="18961" y="50"/>
                  </a:lnTo>
                  <a:lnTo>
                    <a:pt x="18796" y="12"/>
                  </a:lnTo>
                  <a:lnTo>
                    <a:pt x="18618" y="0"/>
                  </a:lnTo>
                  <a:lnTo>
                    <a:pt x="18453" y="0"/>
                  </a:lnTo>
                  <a:lnTo>
                    <a:pt x="18275" y="12"/>
                  </a:lnTo>
                  <a:lnTo>
                    <a:pt x="18097" y="50"/>
                  </a:lnTo>
                  <a:lnTo>
                    <a:pt x="17932" y="114"/>
                  </a:lnTo>
                  <a:lnTo>
                    <a:pt x="17767" y="165"/>
                  </a:lnTo>
                  <a:lnTo>
                    <a:pt x="17614" y="254"/>
                  </a:lnTo>
                  <a:lnTo>
                    <a:pt x="17475" y="342"/>
                  </a:lnTo>
                  <a:lnTo>
                    <a:pt x="17348" y="469"/>
                  </a:lnTo>
                  <a:lnTo>
                    <a:pt x="17208" y="584"/>
                  </a:lnTo>
                  <a:lnTo>
                    <a:pt x="16789" y="1435"/>
                  </a:lnTo>
                  <a:lnTo>
                    <a:pt x="16751" y="1701"/>
                  </a:lnTo>
                  <a:lnTo>
                    <a:pt x="16751" y="22098"/>
                  </a:lnTo>
                  <a:lnTo>
                    <a:pt x="20332" y="22098"/>
                  </a:lnTo>
                  <a:lnTo>
                    <a:pt x="20332" y="1790"/>
                  </a:lnTo>
                  <a:close/>
                </a:path>
                <a:path w="687070" h="1027429">
                  <a:moveTo>
                    <a:pt x="679411" y="1011199"/>
                  </a:moveTo>
                  <a:lnTo>
                    <a:pt x="679399" y="961910"/>
                  </a:lnTo>
                  <a:lnTo>
                    <a:pt x="679399" y="961771"/>
                  </a:lnTo>
                  <a:lnTo>
                    <a:pt x="679373" y="961605"/>
                  </a:lnTo>
                  <a:lnTo>
                    <a:pt x="679348" y="961466"/>
                  </a:lnTo>
                  <a:lnTo>
                    <a:pt x="679323" y="961326"/>
                  </a:lnTo>
                  <a:lnTo>
                    <a:pt x="679297" y="961174"/>
                  </a:lnTo>
                  <a:lnTo>
                    <a:pt x="679094" y="960462"/>
                  </a:lnTo>
                  <a:lnTo>
                    <a:pt x="678802" y="959802"/>
                  </a:lnTo>
                  <a:lnTo>
                    <a:pt x="678459" y="959154"/>
                  </a:lnTo>
                  <a:lnTo>
                    <a:pt x="678243" y="958850"/>
                  </a:lnTo>
                  <a:lnTo>
                    <a:pt x="678053" y="958532"/>
                  </a:lnTo>
                  <a:lnTo>
                    <a:pt x="677583" y="957973"/>
                  </a:lnTo>
                  <a:lnTo>
                    <a:pt x="677062" y="957440"/>
                  </a:lnTo>
                  <a:lnTo>
                    <a:pt x="676490" y="956983"/>
                  </a:lnTo>
                  <a:lnTo>
                    <a:pt x="676414" y="961974"/>
                  </a:lnTo>
                  <a:lnTo>
                    <a:pt x="676414" y="1011123"/>
                  </a:lnTo>
                  <a:lnTo>
                    <a:pt x="676414" y="1011288"/>
                  </a:lnTo>
                  <a:lnTo>
                    <a:pt x="676414" y="1011478"/>
                  </a:lnTo>
                  <a:lnTo>
                    <a:pt x="676363" y="1012024"/>
                  </a:lnTo>
                  <a:lnTo>
                    <a:pt x="671118" y="1016762"/>
                  </a:lnTo>
                  <a:lnTo>
                    <a:pt x="670928" y="1016762"/>
                  </a:lnTo>
                  <a:lnTo>
                    <a:pt x="666229" y="1016762"/>
                  </a:lnTo>
                  <a:lnTo>
                    <a:pt x="666076" y="1016774"/>
                  </a:lnTo>
                  <a:lnTo>
                    <a:pt x="665886" y="1016774"/>
                  </a:lnTo>
                  <a:lnTo>
                    <a:pt x="665327" y="1016723"/>
                  </a:lnTo>
                  <a:lnTo>
                    <a:pt x="665073" y="1016660"/>
                  </a:lnTo>
                  <a:lnTo>
                    <a:pt x="664794" y="1016609"/>
                  </a:lnTo>
                  <a:lnTo>
                    <a:pt x="664286" y="1016444"/>
                  </a:lnTo>
                  <a:lnTo>
                    <a:pt x="662228" y="1015136"/>
                  </a:lnTo>
                  <a:lnTo>
                    <a:pt x="662025" y="1014945"/>
                  </a:lnTo>
                  <a:lnTo>
                    <a:pt x="660603" y="1011478"/>
                  </a:lnTo>
                  <a:lnTo>
                    <a:pt x="660603" y="1011288"/>
                  </a:lnTo>
                  <a:lnTo>
                    <a:pt x="660603" y="964260"/>
                  </a:lnTo>
                  <a:lnTo>
                    <a:pt x="660603" y="964133"/>
                  </a:lnTo>
                  <a:lnTo>
                    <a:pt x="660565" y="963955"/>
                  </a:lnTo>
                  <a:lnTo>
                    <a:pt x="660539" y="963815"/>
                  </a:lnTo>
                  <a:lnTo>
                    <a:pt x="660514" y="963676"/>
                  </a:lnTo>
                  <a:lnTo>
                    <a:pt x="660476" y="963244"/>
                  </a:lnTo>
                  <a:lnTo>
                    <a:pt x="660476" y="962787"/>
                  </a:lnTo>
                  <a:lnTo>
                    <a:pt x="661797" y="959827"/>
                  </a:lnTo>
                  <a:lnTo>
                    <a:pt x="661936" y="959675"/>
                  </a:lnTo>
                  <a:lnTo>
                    <a:pt x="663981" y="958621"/>
                  </a:lnTo>
                  <a:lnTo>
                    <a:pt x="670788" y="958621"/>
                  </a:lnTo>
                  <a:lnTo>
                    <a:pt x="670928" y="958621"/>
                  </a:lnTo>
                  <a:lnTo>
                    <a:pt x="671080" y="958608"/>
                  </a:lnTo>
                  <a:lnTo>
                    <a:pt x="671372" y="958545"/>
                  </a:lnTo>
                  <a:lnTo>
                    <a:pt x="671804" y="958494"/>
                  </a:lnTo>
                  <a:lnTo>
                    <a:pt x="672249" y="958494"/>
                  </a:lnTo>
                  <a:lnTo>
                    <a:pt x="675208" y="959827"/>
                  </a:lnTo>
                  <a:lnTo>
                    <a:pt x="675360" y="959967"/>
                  </a:lnTo>
                  <a:lnTo>
                    <a:pt x="676414" y="961974"/>
                  </a:lnTo>
                  <a:lnTo>
                    <a:pt x="676414" y="956932"/>
                  </a:lnTo>
                  <a:lnTo>
                    <a:pt x="673481" y="955675"/>
                  </a:lnTo>
                  <a:lnTo>
                    <a:pt x="673138" y="955586"/>
                  </a:lnTo>
                  <a:lnTo>
                    <a:pt x="672401" y="955509"/>
                  </a:lnTo>
                  <a:lnTo>
                    <a:pt x="671664" y="955509"/>
                  </a:lnTo>
                  <a:lnTo>
                    <a:pt x="670928" y="955586"/>
                  </a:lnTo>
                  <a:lnTo>
                    <a:pt x="670712" y="955636"/>
                  </a:lnTo>
                  <a:lnTo>
                    <a:pt x="663867" y="955636"/>
                  </a:lnTo>
                  <a:lnTo>
                    <a:pt x="663727" y="955636"/>
                  </a:lnTo>
                  <a:lnTo>
                    <a:pt x="663524" y="955675"/>
                  </a:lnTo>
                  <a:lnTo>
                    <a:pt x="663143" y="955738"/>
                  </a:lnTo>
                  <a:lnTo>
                    <a:pt x="662432" y="955954"/>
                  </a:lnTo>
                  <a:lnTo>
                    <a:pt x="661771" y="956233"/>
                  </a:lnTo>
                  <a:lnTo>
                    <a:pt x="661123" y="956576"/>
                  </a:lnTo>
                  <a:lnTo>
                    <a:pt x="660819" y="956792"/>
                  </a:lnTo>
                  <a:lnTo>
                    <a:pt x="660501" y="956983"/>
                  </a:lnTo>
                  <a:lnTo>
                    <a:pt x="659930" y="957453"/>
                  </a:lnTo>
                  <a:lnTo>
                    <a:pt x="659676" y="957719"/>
                  </a:lnTo>
                  <a:lnTo>
                    <a:pt x="659409" y="957973"/>
                  </a:lnTo>
                  <a:lnTo>
                    <a:pt x="657479" y="962647"/>
                  </a:lnTo>
                  <a:lnTo>
                    <a:pt x="657491" y="963383"/>
                  </a:lnTo>
                  <a:lnTo>
                    <a:pt x="657555" y="964120"/>
                  </a:lnTo>
                  <a:lnTo>
                    <a:pt x="657618" y="964425"/>
                  </a:lnTo>
                  <a:lnTo>
                    <a:pt x="657618" y="1010958"/>
                  </a:lnTo>
                  <a:lnTo>
                    <a:pt x="657606" y="1011212"/>
                  </a:lnTo>
                  <a:lnTo>
                    <a:pt x="657618" y="1011440"/>
                  </a:lnTo>
                  <a:lnTo>
                    <a:pt x="657618" y="1011631"/>
                  </a:lnTo>
                  <a:lnTo>
                    <a:pt x="657694" y="1012456"/>
                  </a:lnTo>
                  <a:lnTo>
                    <a:pt x="657771" y="1012888"/>
                  </a:lnTo>
                  <a:lnTo>
                    <a:pt x="657860" y="1013282"/>
                  </a:lnTo>
                  <a:lnTo>
                    <a:pt x="658101" y="1014095"/>
                  </a:lnTo>
                  <a:lnTo>
                    <a:pt x="658266" y="1014476"/>
                  </a:lnTo>
                  <a:lnTo>
                    <a:pt x="658406" y="1014869"/>
                  </a:lnTo>
                  <a:lnTo>
                    <a:pt x="665746" y="1019759"/>
                  </a:lnTo>
                  <a:lnTo>
                    <a:pt x="666076" y="1019759"/>
                  </a:lnTo>
                  <a:lnTo>
                    <a:pt x="666229" y="1019746"/>
                  </a:lnTo>
                  <a:lnTo>
                    <a:pt x="670636" y="1019746"/>
                  </a:lnTo>
                  <a:lnTo>
                    <a:pt x="670775" y="1019759"/>
                  </a:lnTo>
                  <a:lnTo>
                    <a:pt x="670928" y="1019746"/>
                  </a:lnTo>
                  <a:lnTo>
                    <a:pt x="671283" y="1019746"/>
                  </a:lnTo>
                  <a:lnTo>
                    <a:pt x="672096" y="1019670"/>
                  </a:lnTo>
                  <a:lnTo>
                    <a:pt x="672934" y="1019505"/>
                  </a:lnTo>
                  <a:lnTo>
                    <a:pt x="673747" y="1019263"/>
                  </a:lnTo>
                  <a:lnTo>
                    <a:pt x="674116" y="1019098"/>
                  </a:lnTo>
                  <a:lnTo>
                    <a:pt x="674522" y="1018946"/>
                  </a:lnTo>
                  <a:lnTo>
                    <a:pt x="679411" y="1011618"/>
                  </a:lnTo>
                  <a:lnTo>
                    <a:pt x="679411" y="1011199"/>
                  </a:lnTo>
                  <a:close/>
                </a:path>
                <a:path w="687070" h="1027429">
                  <a:moveTo>
                    <a:pt x="686460" y="955344"/>
                  </a:moveTo>
                  <a:lnTo>
                    <a:pt x="686447" y="955001"/>
                  </a:lnTo>
                  <a:lnTo>
                    <a:pt x="686384" y="954341"/>
                  </a:lnTo>
                  <a:lnTo>
                    <a:pt x="683475" y="949744"/>
                  </a:lnTo>
                  <a:lnTo>
                    <a:pt x="683475" y="955141"/>
                  </a:lnTo>
                  <a:lnTo>
                    <a:pt x="683475" y="955255"/>
                  </a:lnTo>
                  <a:lnTo>
                    <a:pt x="683475" y="1017879"/>
                  </a:lnTo>
                  <a:lnTo>
                    <a:pt x="683463" y="1018171"/>
                  </a:lnTo>
                  <a:lnTo>
                    <a:pt x="683412" y="1018755"/>
                  </a:lnTo>
                  <a:lnTo>
                    <a:pt x="680808" y="1022819"/>
                  </a:lnTo>
                  <a:lnTo>
                    <a:pt x="680580" y="1022985"/>
                  </a:lnTo>
                  <a:lnTo>
                    <a:pt x="677799" y="1023823"/>
                  </a:lnTo>
                  <a:lnTo>
                    <a:pt x="677595" y="1023823"/>
                  </a:lnTo>
                  <a:lnTo>
                    <a:pt x="658698" y="1023810"/>
                  </a:lnTo>
                  <a:lnTo>
                    <a:pt x="658456" y="1023835"/>
                  </a:lnTo>
                  <a:lnTo>
                    <a:pt x="657936" y="1023785"/>
                  </a:lnTo>
                  <a:lnTo>
                    <a:pt x="657694" y="1023721"/>
                  </a:lnTo>
                  <a:lnTo>
                    <a:pt x="657440" y="1023683"/>
                  </a:lnTo>
                  <a:lnTo>
                    <a:pt x="656958" y="1023531"/>
                  </a:lnTo>
                  <a:lnTo>
                    <a:pt x="656729" y="1023429"/>
                  </a:lnTo>
                  <a:lnTo>
                    <a:pt x="656475" y="1023353"/>
                  </a:lnTo>
                  <a:lnTo>
                    <a:pt x="653542" y="1018921"/>
                  </a:lnTo>
                  <a:lnTo>
                    <a:pt x="653542" y="1018755"/>
                  </a:lnTo>
                  <a:lnTo>
                    <a:pt x="653542" y="1018667"/>
                  </a:lnTo>
                  <a:lnTo>
                    <a:pt x="653542" y="956652"/>
                  </a:lnTo>
                  <a:lnTo>
                    <a:pt x="653529" y="956500"/>
                  </a:lnTo>
                  <a:lnTo>
                    <a:pt x="653580" y="955967"/>
                  </a:lnTo>
                  <a:lnTo>
                    <a:pt x="653643" y="955725"/>
                  </a:lnTo>
                  <a:lnTo>
                    <a:pt x="653681" y="955471"/>
                  </a:lnTo>
                  <a:lnTo>
                    <a:pt x="653834" y="954989"/>
                  </a:lnTo>
                  <a:lnTo>
                    <a:pt x="653935" y="954760"/>
                  </a:lnTo>
                  <a:lnTo>
                    <a:pt x="654011" y="954519"/>
                  </a:lnTo>
                  <a:lnTo>
                    <a:pt x="656717" y="951966"/>
                  </a:lnTo>
                  <a:lnTo>
                    <a:pt x="656958" y="951852"/>
                  </a:lnTo>
                  <a:lnTo>
                    <a:pt x="657682" y="951661"/>
                  </a:lnTo>
                  <a:lnTo>
                    <a:pt x="658431" y="951572"/>
                  </a:lnTo>
                  <a:lnTo>
                    <a:pt x="658609" y="951572"/>
                  </a:lnTo>
                  <a:lnTo>
                    <a:pt x="658698" y="951572"/>
                  </a:lnTo>
                  <a:lnTo>
                    <a:pt x="679881" y="951572"/>
                  </a:lnTo>
                  <a:lnTo>
                    <a:pt x="680262" y="951611"/>
                  </a:lnTo>
                  <a:lnTo>
                    <a:pt x="682358" y="952665"/>
                  </a:lnTo>
                  <a:lnTo>
                    <a:pt x="682510" y="952792"/>
                  </a:lnTo>
                  <a:lnTo>
                    <a:pt x="683387" y="954595"/>
                  </a:lnTo>
                  <a:lnTo>
                    <a:pt x="683437" y="954773"/>
                  </a:lnTo>
                  <a:lnTo>
                    <a:pt x="683475" y="955141"/>
                  </a:lnTo>
                  <a:lnTo>
                    <a:pt x="683475" y="949744"/>
                  </a:lnTo>
                  <a:lnTo>
                    <a:pt x="680034" y="948588"/>
                  </a:lnTo>
                  <a:lnTo>
                    <a:pt x="679780" y="948588"/>
                  </a:lnTo>
                  <a:lnTo>
                    <a:pt x="679704" y="948588"/>
                  </a:lnTo>
                  <a:lnTo>
                    <a:pt x="658291" y="948588"/>
                  </a:lnTo>
                  <a:lnTo>
                    <a:pt x="657491" y="948651"/>
                  </a:lnTo>
                  <a:lnTo>
                    <a:pt x="652945" y="950963"/>
                  </a:lnTo>
                  <a:lnTo>
                    <a:pt x="652640" y="951255"/>
                  </a:lnTo>
                  <a:lnTo>
                    <a:pt x="650544" y="956322"/>
                  </a:lnTo>
                  <a:lnTo>
                    <a:pt x="650544" y="956716"/>
                  </a:lnTo>
                  <a:lnTo>
                    <a:pt x="650544" y="1018654"/>
                  </a:lnTo>
                  <a:lnTo>
                    <a:pt x="650544" y="1019073"/>
                  </a:lnTo>
                  <a:lnTo>
                    <a:pt x="658291" y="1026807"/>
                  </a:lnTo>
                  <a:lnTo>
                    <a:pt x="658609" y="1026807"/>
                  </a:lnTo>
                  <a:lnTo>
                    <a:pt x="658774" y="1026807"/>
                  </a:lnTo>
                  <a:lnTo>
                    <a:pt x="658914" y="1026795"/>
                  </a:lnTo>
                  <a:lnTo>
                    <a:pt x="677291" y="1026795"/>
                  </a:lnTo>
                  <a:lnTo>
                    <a:pt x="677430" y="1026807"/>
                  </a:lnTo>
                  <a:lnTo>
                    <a:pt x="677595" y="1026807"/>
                  </a:lnTo>
                  <a:lnTo>
                    <a:pt x="677951" y="1026807"/>
                  </a:lnTo>
                  <a:lnTo>
                    <a:pt x="678827" y="1026718"/>
                  </a:lnTo>
                  <a:lnTo>
                    <a:pt x="679246" y="1026629"/>
                  </a:lnTo>
                  <a:lnTo>
                    <a:pt x="679704" y="1026553"/>
                  </a:lnTo>
                  <a:lnTo>
                    <a:pt x="680529" y="1026299"/>
                  </a:lnTo>
                  <a:lnTo>
                    <a:pt x="680935" y="1026121"/>
                  </a:lnTo>
                  <a:lnTo>
                    <a:pt x="681329" y="1025969"/>
                  </a:lnTo>
                  <a:lnTo>
                    <a:pt x="682117" y="1025550"/>
                  </a:lnTo>
                  <a:lnTo>
                    <a:pt x="682853" y="1025055"/>
                  </a:lnTo>
                  <a:lnTo>
                    <a:pt x="683526" y="1024509"/>
                  </a:lnTo>
                  <a:lnTo>
                    <a:pt x="683831" y="1024191"/>
                  </a:lnTo>
                  <a:lnTo>
                    <a:pt x="684149" y="1023886"/>
                  </a:lnTo>
                  <a:lnTo>
                    <a:pt x="686447" y="1018311"/>
                  </a:lnTo>
                  <a:lnTo>
                    <a:pt x="686447" y="1017968"/>
                  </a:lnTo>
                  <a:lnTo>
                    <a:pt x="686460" y="9553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6059360" y="2296286"/>
              <a:ext cx="720725" cy="1282700"/>
            </a:xfrm>
            <a:custGeom>
              <a:avLst/>
              <a:gdLst/>
              <a:ahLst/>
              <a:cxnLst/>
              <a:rect l="l" t="t" r="r" b="b"/>
              <a:pathLst>
                <a:path w="720725" h="1282700">
                  <a:moveTo>
                    <a:pt x="14439" y="519252"/>
                  </a:moveTo>
                  <a:lnTo>
                    <a:pt x="2857" y="517207"/>
                  </a:lnTo>
                  <a:lnTo>
                    <a:pt x="0" y="533425"/>
                  </a:lnTo>
                  <a:lnTo>
                    <a:pt x="11582" y="535457"/>
                  </a:lnTo>
                  <a:lnTo>
                    <a:pt x="14439" y="519252"/>
                  </a:lnTo>
                  <a:close/>
                </a:path>
                <a:path w="720725" h="1282700">
                  <a:moveTo>
                    <a:pt x="23964" y="532879"/>
                  </a:moveTo>
                  <a:lnTo>
                    <a:pt x="21640" y="532460"/>
                  </a:lnTo>
                  <a:lnTo>
                    <a:pt x="21234" y="534784"/>
                  </a:lnTo>
                  <a:lnTo>
                    <a:pt x="23558" y="535190"/>
                  </a:lnTo>
                  <a:lnTo>
                    <a:pt x="23964" y="532879"/>
                  </a:lnTo>
                  <a:close/>
                </a:path>
                <a:path w="720725" h="1282700">
                  <a:moveTo>
                    <a:pt x="24777" y="528256"/>
                  </a:moveTo>
                  <a:lnTo>
                    <a:pt x="22466" y="527837"/>
                  </a:lnTo>
                  <a:lnTo>
                    <a:pt x="22059" y="530148"/>
                  </a:lnTo>
                  <a:lnTo>
                    <a:pt x="24371" y="530555"/>
                  </a:lnTo>
                  <a:lnTo>
                    <a:pt x="24777" y="528256"/>
                  </a:lnTo>
                  <a:close/>
                </a:path>
                <a:path w="720725" h="1282700">
                  <a:moveTo>
                    <a:pt x="25603" y="523621"/>
                  </a:moveTo>
                  <a:lnTo>
                    <a:pt x="23291" y="523214"/>
                  </a:lnTo>
                  <a:lnTo>
                    <a:pt x="22872" y="525526"/>
                  </a:lnTo>
                  <a:lnTo>
                    <a:pt x="25196" y="525945"/>
                  </a:lnTo>
                  <a:lnTo>
                    <a:pt x="25603" y="523621"/>
                  </a:lnTo>
                  <a:close/>
                </a:path>
                <a:path w="720725" h="1282700">
                  <a:moveTo>
                    <a:pt x="59397" y="405282"/>
                  </a:moveTo>
                  <a:lnTo>
                    <a:pt x="49212" y="399402"/>
                  </a:lnTo>
                  <a:lnTo>
                    <a:pt x="40995" y="413639"/>
                  </a:lnTo>
                  <a:lnTo>
                    <a:pt x="51168" y="419531"/>
                  </a:lnTo>
                  <a:lnTo>
                    <a:pt x="59397" y="405282"/>
                  </a:lnTo>
                  <a:close/>
                </a:path>
                <a:path w="720725" h="1282700">
                  <a:moveTo>
                    <a:pt x="63690" y="421347"/>
                  </a:moveTo>
                  <a:lnTo>
                    <a:pt x="61658" y="420166"/>
                  </a:lnTo>
                  <a:lnTo>
                    <a:pt x="60490" y="422198"/>
                  </a:lnTo>
                  <a:lnTo>
                    <a:pt x="62522" y="423379"/>
                  </a:lnTo>
                  <a:lnTo>
                    <a:pt x="63690" y="421347"/>
                  </a:lnTo>
                  <a:close/>
                </a:path>
                <a:path w="720725" h="1282700">
                  <a:moveTo>
                    <a:pt x="66040" y="417271"/>
                  </a:moveTo>
                  <a:lnTo>
                    <a:pt x="64008" y="416090"/>
                  </a:lnTo>
                  <a:lnTo>
                    <a:pt x="62839" y="418134"/>
                  </a:lnTo>
                  <a:lnTo>
                    <a:pt x="64871" y="419303"/>
                  </a:lnTo>
                  <a:lnTo>
                    <a:pt x="66040" y="417271"/>
                  </a:lnTo>
                  <a:close/>
                </a:path>
                <a:path w="720725" h="1282700">
                  <a:moveTo>
                    <a:pt x="68389" y="413194"/>
                  </a:moveTo>
                  <a:lnTo>
                    <a:pt x="66357" y="412013"/>
                  </a:lnTo>
                  <a:lnTo>
                    <a:pt x="65176" y="414058"/>
                  </a:lnTo>
                  <a:lnTo>
                    <a:pt x="67221" y="415226"/>
                  </a:lnTo>
                  <a:lnTo>
                    <a:pt x="68389" y="413194"/>
                  </a:lnTo>
                  <a:close/>
                </a:path>
                <a:path w="720725" h="1282700">
                  <a:moveTo>
                    <a:pt x="139179" y="330123"/>
                  </a:moveTo>
                  <a:lnTo>
                    <a:pt x="137655" y="328320"/>
                  </a:lnTo>
                  <a:lnTo>
                    <a:pt x="135851" y="329819"/>
                  </a:lnTo>
                  <a:lnTo>
                    <a:pt x="137363" y="331622"/>
                  </a:lnTo>
                  <a:lnTo>
                    <a:pt x="139179" y="330123"/>
                  </a:lnTo>
                  <a:close/>
                </a:path>
                <a:path w="720725" h="1282700">
                  <a:moveTo>
                    <a:pt x="140627" y="313550"/>
                  </a:moveTo>
                  <a:lnTo>
                    <a:pt x="133057" y="304546"/>
                  </a:lnTo>
                  <a:lnTo>
                    <a:pt x="120459" y="315125"/>
                  </a:lnTo>
                  <a:lnTo>
                    <a:pt x="128016" y="324129"/>
                  </a:lnTo>
                  <a:lnTo>
                    <a:pt x="140627" y="313550"/>
                  </a:lnTo>
                  <a:close/>
                </a:path>
                <a:path w="720725" h="1282700">
                  <a:moveTo>
                    <a:pt x="142773" y="327101"/>
                  </a:moveTo>
                  <a:lnTo>
                    <a:pt x="141262" y="325297"/>
                  </a:lnTo>
                  <a:lnTo>
                    <a:pt x="139458" y="326796"/>
                  </a:lnTo>
                  <a:lnTo>
                    <a:pt x="140970" y="328612"/>
                  </a:lnTo>
                  <a:lnTo>
                    <a:pt x="142773" y="327101"/>
                  </a:lnTo>
                  <a:close/>
                </a:path>
                <a:path w="720725" h="1282700">
                  <a:moveTo>
                    <a:pt x="146392" y="324078"/>
                  </a:moveTo>
                  <a:lnTo>
                    <a:pt x="144868" y="322275"/>
                  </a:lnTo>
                  <a:lnTo>
                    <a:pt x="143090" y="323773"/>
                  </a:lnTo>
                  <a:lnTo>
                    <a:pt x="144589" y="325577"/>
                  </a:lnTo>
                  <a:lnTo>
                    <a:pt x="146392" y="324078"/>
                  </a:lnTo>
                  <a:close/>
                </a:path>
                <a:path w="720725" h="1282700">
                  <a:moveTo>
                    <a:pt x="173570" y="1114031"/>
                  </a:moveTo>
                  <a:lnTo>
                    <a:pt x="156527" y="1084516"/>
                  </a:lnTo>
                  <a:lnTo>
                    <a:pt x="141249" y="1093330"/>
                  </a:lnTo>
                  <a:lnTo>
                    <a:pt x="158305" y="1122845"/>
                  </a:lnTo>
                  <a:lnTo>
                    <a:pt x="173570" y="1114031"/>
                  </a:lnTo>
                  <a:close/>
                </a:path>
                <a:path w="720725" h="1282700">
                  <a:moveTo>
                    <a:pt x="203047" y="1097013"/>
                  </a:moveTo>
                  <a:lnTo>
                    <a:pt x="185991" y="1067498"/>
                  </a:lnTo>
                  <a:lnTo>
                    <a:pt x="170726" y="1076312"/>
                  </a:lnTo>
                  <a:lnTo>
                    <a:pt x="187769" y="1105827"/>
                  </a:lnTo>
                  <a:lnTo>
                    <a:pt x="203047" y="1097013"/>
                  </a:lnTo>
                  <a:close/>
                </a:path>
                <a:path w="720725" h="1282700">
                  <a:moveTo>
                    <a:pt x="211086" y="84721"/>
                  </a:moveTo>
                  <a:lnTo>
                    <a:pt x="199339" y="84721"/>
                  </a:lnTo>
                  <a:lnTo>
                    <a:pt x="199339" y="107048"/>
                  </a:lnTo>
                  <a:lnTo>
                    <a:pt x="211086" y="107048"/>
                  </a:lnTo>
                  <a:lnTo>
                    <a:pt x="211086" y="84721"/>
                  </a:lnTo>
                  <a:close/>
                </a:path>
                <a:path w="720725" h="1282700">
                  <a:moveTo>
                    <a:pt x="238582" y="84721"/>
                  </a:moveTo>
                  <a:lnTo>
                    <a:pt x="226822" y="84721"/>
                  </a:lnTo>
                  <a:lnTo>
                    <a:pt x="226822" y="107048"/>
                  </a:lnTo>
                  <a:lnTo>
                    <a:pt x="238582" y="107048"/>
                  </a:lnTo>
                  <a:lnTo>
                    <a:pt x="238582" y="84721"/>
                  </a:lnTo>
                  <a:close/>
                </a:path>
                <a:path w="720725" h="1282700">
                  <a:moveTo>
                    <a:pt x="241312" y="270205"/>
                  </a:moveTo>
                  <a:lnTo>
                    <a:pt x="240499" y="267995"/>
                  </a:lnTo>
                  <a:lnTo>
                    <a:pt x="238302" y="268795"/>
                  </a:lnTo>
                  <a:lnTo>
                    <a:pt x="239102" y="271005"/>
                  </a:lnTo>
                  <a:lnTo>
                    <a:pt x="241312" y="270205"/>
                  </a:lnTo>
                  <a:close/>
                </a:path>
                <a:path w="720725" h="1282700">
                  <a:moveTo>
                    <a:pt x="245732" y="268605"/>
                  </a:moveTo>
                  <a:lnTo>
                    <a:pt x="244919" y="266395"/>
                  </a:lnTo>
                  <a:lnTo>
                    <a:pt x="242722" y="267195"/>
                  </a:lnTo>
                  <a:lnTo>
                    <a:pt x="243522" y="269405"/>
                  </a:lnTo>
                  <a:lnTo>
                    <a:pt x="245732" y="268605"/>
                  </a:lnTo>
                  <a:close/>
                </a:path>
                <a:path w="720725" h="1282700">
                  <a:moveTo>
                    <a:pt x="248348" y="255143"/>
                  </a:moveTo>
                  <a:lnTo>
                    <a:pt x="244309" y="244094"/>
                  </a:lnTo>
                  <a:lnTo>
                    <a:pt x="228854" y="249720"/>
                  </a:lnTo>
                  <a:lnTo>
                    <a:pt x="232867" y="260769"/>
                  </a:lnTo>
                  <a:lnTo>
                    <a:pt x="248348" y="255143"/>
                  </a:lnTo>
                  <a:close/>
                </a:path>
                <a:path w="720725" h="1282700">
                  <a:moveTo>
                    <a:pt x="250139" y="266992"/>
                  </a:moveTo>
                  <a:lnTo>
                    <a:pt x="249326" y="264782"/>
                  </a:lnTo>
                  <a:lnTo>
                    <a:pt x="247129" y="265582"/>
                  </a:lnTo>
                  <a:lnTo>
                    <a:pt x="247929" y="267792"/>
                  </a:lnTo>
                  <a:lnTo>
                    <a:pt x="250139" y="266992"/>
                  </a:lnTo>
                  <a:close/>
                </a:path>
                <a:path w="720725" h="1282700">
                  <a:moveTo>
                    <a:pt x="254241" y="1194422"/>
                  </a:moveTo>
                  <a:lnTo>
                    <a:pt x="248373" y="1184249"/>
                  </a:lnTo>
                  <a:lnTo>
                    <a:pt x="229019" y="1195412"/>
                  </a:lnTo>
                  <a:lnTo>
                    <a:pt x="234899" y="1205585"/>
                  </a:lnTo>
                  <a:lnTo>
                    <a:pt x="254241" y="1194422"/>
                  </a:lnTo>
                  <a:close/>
                </a:path>
                <a:path w="720725" h="1282700">
                  <a:moveTo>
                    <a:pt x="267970" y="1218222"/>
                  </a:moveTo>
                  <a:lnTo>
                    <a:pt x="262102" y="1208036"/>
                  </a:lnTo>
                  <a:lnTo>
                    <a:pt x="242747" y="1219200"/>
                  </a:lnTo>
                  <a:lnTo>
                    <a:pt x="248640" y="1229372"/>
                  </a:lnTo>
                  <a:lnTo>
                    <a:pt x="267970" y="1218222"/>
                  </a:lnTo>
                  <a:close/>
                </a:path>
                <a:path w="720725" h="1282700">
                  <a:moveTo>
                    <a:pt x="315633" y="89611"/>
                  </a:moveTo>
                  <a:lnTo>
                    <a:pt x="292646" y="89611"/>
                  </a:lnTo>
                  <a:lnTo>
                    <a:pt x="292646" y="97967"/>
                  </a:lnTo>
                  <a:lnTo>
                    <a:pt x="315633" y="97967"/>
                  </a:lnTo>
                  <a:lnTo>
                    <a:pt x="315633" y="89611"/>
                  </a:lnTo>
                  <a:close/>
                </a:path>
                <a:path w="720725" h="1282700">
                  <a:moveTo>
                    <a:pt x="315633" y="59728"/>
                  </a:moveTo>
                  <a:lnTo>
                    <a:pt x="292646" y="59728"/>
                  </a:lnTo>
                  <a:lnTo>
                    <a:pt x="292646" y="68097"/>
                  </a:lnTo>
                  <a:lnTo>
                    <a:pt x="315633" y="68097"/>
                  </a:lnTo>
                  <a:lnTo>
                    <a:pt x="315633" y="59728"/>
                  </a:lnTo>
                  <a:close/>
                </a:path>
                <a:path w="720725" h="1282700">
                  <a:moveTo>
                    <a:pt x="315633" y="29870"/>
                  </a:moveTo>
                  <a:lnTo>
                    <a:pt x="292646" y="29870"/>
                  </a:lnTo>
                  <a:lnTo>
                    <a:pt x="292646" y="38239"/>
                  </a:lnTo>
                  <a:lnTo>
                    <a:pt x="315633" y="38239"/>
                  </a:lnTo>
                  <a:lnTo>
                    <a:pt x="315633" y="29870"/>
                  </a:lnTo>
                  <a:close/>
                </a:path>
                <a:path w="720725" h="1282700">
                  <a:moveTo>
                    <a:pt x="315633" y="0"/>
                  </a:moveTo>
                  <a:lnTo>
                    <a:pt x="292646" y="0"/>
                  </a:lnTo>
                  <a:lnTo>
                    <a:pt x="292646" y="8369"/>
                  </a:lnTo>
                  <a:lnTo>
                    <a:pt x="315633" y="8369"/>
                  </a:lnTo>
                  <a:lnTo>
                    <a:pt x="315633" y="0"/>
                  </a:lnTo>
                  <a:close/>
                </a:path>
                <a:path w="720725" h="1282700">
                  <a:moveTo>
                    <a:pt x="324827" y="1195324"/>
                  </a:moveTo>
                  <a:lnTo>
                    <a:pt x="307759" y="1195324"/>
                  </a:lnTo>
                  <a:lnTo>
                    <a:pt x="307759" y="1200099"/>
                  </a:lnTo>
                  <a:lnTo>
                    <a:pt x="324827" y="1200099"/>
                  </a:lnTo>
                  <a:lnTo>
                    <a:pt x="324827" y="1195324"/>
                  </a:lnTo>
                  <a:close/>
                </a:path>
                <a:path w="720725" h="1282700">
                  <a:moveTo>
                    <a:pt x="324827" y="1180388"/>
                  </a:moveTo>
                  <a:lnTo>
                    <a:pt x="307759" y="1180388"/>
                  </a:lnTo>
                  <a:lnTo>
                    <a:pt x="307759" y="1185164"/>
                  </a:lnTo>
                  <a:lnTo>
                    <a:pt x="324827" y="1185164"/>
                  </a:lnTo>
                  <a:lnTo>
                    <a:pt x="324827" y="1180388"/>
                  </a:lnTo>
                  <a:close/>
                </a:path>
                <a:path w="720725" h="1282700">
                  <a:moveTo>
                    <a:pt x="324827" y="1165466"/>
                  </a:moveTo>
                  <a:lnTo>
                    <a:pt x="307759" y="1165466"/>
                  </a:lnTo>
                  <a:lnTo>
                    <a:pt x="307759" y="1170241"/>
                  </a:lnTo>
                  <a:lnTo>
                    <a:pt x="324827" y="1170241"/>
                  </a:lnTo>
                  <a:lnTo>
                    <a:pt x="324827" y="1165466"/>
                  </a:lnTo>
                  <a:close/>
                </a:path>
                <a:path w="720725" h="1282700">
                  <a:moveTo>
                    <a:pt x="324827" y="1150531"/>
                  </a:moveTo>
                  <a:lnTo>
                    <a:pt x="307759" y="1150531"/>
                  </a:lnTo>
                  <a:lnTo>
                    <a:pt x="307759" y="1155293"/>
                  </a:lnTo>
                  <a:lnTo>
                    <a:pt x="324827" y="1155293"/>
                  </a:lnTo>
                  <a:lnTo>
                    <a:pt x="324827" y="1150531"/>
                  </a:lnTo>
                  <a:close/>
                </a:path>
                <a:path w="720725" h="1282700">
                  <a:moveTo>
                    <a:pt x="324827" y="1135608"/>
                  </a:moveTo>
                  <a:lnTo>
                    <a:pt x="307759" y="1135608"/>
                  </a:lnTo>
                  <a:lnTo>
                    <a:pt x="307759" y="1140383"/>
                  </a:lnTo>
                  <a:lnTo>
                    <a:pt x="324827" y="1140383"/>
                  </a:lnTo>
                  <a:lnTo>
                    <a:pt x="324827" y="1135608"/>
                  </a:lnTo>
                  <a:close/>
                </a:path>
                <a:path w="720725" h="1282700">
                  <a:moveTo>
                    <a:pt x="324827" y="1120673"/>
                  </a:moveTo>
                  <a:lnTo>
                    <a:pt x="307759" y="1120673"/>
                  </a:lnTo>
                  <a:lnTo>
                    <a:pt x="307759" y="1125448"/>
                  </a:lnTo>
                  <a:lnTo>
                    <a:pt x="324827" y="1125448"/>
                  </a:lnTo>
                  <a:lnTo>
                    <a:pt x="324827" y="1120673"/>
                  </a:lnTo>
                  <a:close/>
                </a:path>
                <a:path w="720725" h="1282700">
                  <a:moveTo>
                    <a:pt x="324827" y="1105738"/>
                  </a:moveTo>
                  <a:lnTo>
                    <a:pt x="307759" y="1105738"/>
                  </a:lnTo>
                  <a:lnTo>
                    <a:pt x="307759" y="1110513"/>
                  </a:lnTo>
                  <a:lnTo>
                    <a:pt x="324827" y="1110513"/>
                  </a:lnTo>
                  <a:lnTo>
                    <a:pt x="324827" y="1105738"/>
                  </a:lnTo>
                  <a:close/>
                </a:path>
                <a:path w="720725" h="1282700">
                  <a:moveTo>
                    <a:pt x="324827" y="1090803"/>
                  </a:moveTo>
                  <a:lnTo>
                    <a:pt x="307759" y="1090803"/>
                  </a:lnTo>
                  <a:lnTo>
                    <a:pt x="307759" y="1095578"/>
                  </a:lnTo>
                  <a:lnTo>
                    <a:pt x="324827" y="1095578"/>
                  </a:lnTo>
                  <a:lnTo>
                    <a:pt x="324827" y="1090803"/>
                  </a:lnTo>
                  <a:close/>
                </a:path>
                <a:path w="720725" h="1282700">
                  <a:moveTo>
                    <a:pt x="324827" y="1075880"/>
                  </a:moveTo>
                  <a:lnTo>
                    <a:pt x="307759" y="1075880"/>
                  </a:lnTo>
                  <a:lnTo>
                    <a:pt x="307759" y="1080655"/>
                  </a:lnTo>
                  <a:lnTo>
                    <a:pt x="324827" y="1080655"/>
                  </a:lnTo>
                  <a:lnTo>
                    <a:pt x="324827" y="1075880"/>
                  </a:lnTo>
                  <a:close/>
                </a:path>
                <a:path w="720725" h="1282700">
                  <a:moveTo>
                    <a:pt x="324827" y="1060958"/>
                  </a:moveTo>
                  <a:lnTo>
                    <a:pt x="307759" y="1060958"/>
                  </a:lnTo>
                  <a:lnTo>
                    <a:pt x="307759" y="1065733"/>
                  </a:lnTo>
                  <a:lnTo>
                    <a:pt x="324827" y="1065733"/>
                  </a:lnTo>
                  <a:lnTo>
                    <a:pt x="324827" y="1060958"/>
                  </a:lnTo>
                  <a:close/>
                </a:path>
                <a:path w="720725" h="1282700">
                  <a:moveTo>
                    <a:pt x="427596" y="89611"/>
                  </a:moveTo>
                  <a:lnTo>
                    <a:pt x="404787" y="89611"/>
                  </a:lnTo>
                  <a:lnTo>
                    <a:pt x="404787" y="97967"/>
                  </a:lnTo>
                  <a:lnTo>
                    <a:pt x="427596" y="97967"/>
                  </a:lnTo>
                  <a:lnTo>
                    <a:pt x="427596" y="89611"/>
                  </a:lnTo>
                  <a:close/>
                </a:path>
                <a:path w="720725" h="1282700">
                  <a:moveTo>
                    <a:pt x="427596" y="59728"/>
                  </a:moveTo>
                  <a:lnTo>
                    <a:pt x="404787" y="59728"/>
                  </a:lnTo>
                  <a:lnTo>
                    <a:pt x="404787" y="68097"/>
                  </a:lnTo>
                  <a:lnTo>
                    <a:pt x="427596" y="68097"/>
                  </a:lnTo>
                  <a:lnTo>
                    <a:pt x="427596" y="59728"/>
                  </a:lnTo>
                  <a:close/>
                </a:path>
                <a:path w="720725" h="1282700">
                  <a:moveTo>
                    <a:pt x="427596" y="29870"/>
                  </a:moveTo>
                  <a:lnTo>
                    <a:pt x="404787" y="29870"/>
                  </a:lnTo>
                  <a:lnTo>
                    <a:pt x="404787" y="38239"/>
                  </a:lnTo>
                  <a:lnTo>
                    <a:pt x="427596" y="38239"/>
                  </a:lnTo>
                  <a:lnTo>
                    <a:pt x="427596" y="29870"/>
                  </a:lnTo>
                  <a:close/>
                </a:path>
                <a:path w="720725" h="1282700">
                  <a:moveTo>
                    <a:pt x="427596" y="0"/>
                  </a:moveTo>
                  <a:lnTo>
                    <a:pt x="404787" y="0"/>
                  </a:lnTo>
                  <a:lnTo>
                    <a:pt x="404787" y="8369"/>
                  </a:lnTo>
                  <a:lnTo>
                    <a:pt x="427596" y="8369"/>
                  </a:lnTo>
                  <a:lnTo>
                    <a:pt x="427596" y="0"/>
                  </a:lnTo>
                  <a:close/>
                </a:path>
                <a:path w="720725" h="1282700">
                  <a:moveTo>
                    <a:pt x="475310" y="266395"/>
                  </a:moveTo>
                  <a:lnTo>
                    <a:pt x="473100" y="265582"/>
                  </a:lnTo>
                  <a:lnTo>
                    <a:pt x="472300" y="267792"/>
                  </a:lnTo>
                  <a:lnTo>
                    <a:pt x="474510" y="268592"/>
                  </a:lnTo>
                  <a:lnTo>
                    <a:pt x="475310" y="266395"/>
                  </a:lnTo>
                  <a:close/>
                </a:path>
                <a:path w="720725" h="1282700">
                  <a:moveTo>
                    <a:pt x="479742" y="268008"/>
                  </a:moveTo>
                  <a:lnTo>
                    <a:pt x="477520" y="267195"/>
                  </a:lnTo>
                  <a:lnTo>
                    <a:pt x="476719" y="269405"/>
                  </a:lnTo>
                  <a:lnTo>
                    <a:pt x="478929" y="270205"/>
                  </a:lnTo>
                  <a:lnTo>
                    <a:pt x="479742" y="268008"/>
                  </a:lnTo>
                  <a:close/>
                </a:path>
                <a:path w="720725" h="1282700">
                  <a:moveTo>
                    <a:pt x="483019" y="1195324"/>
                  </a:moveTo>
                  <a:lnTo>
                    <a:pt x="467461" y="1195324"/>
                  </a:lnTo>
                  <a:lnTo>
                    <a:pt x="467461" y="1200099"/>
                  </a:lnTo>
                  <a:lnTo>
                    <a:pt x="483019" y="1200099"/>
                  </a:lnTo>
                  <a:lnTo>
                    <a:pt x="483019" y="1195324"/>
                  </a:lnTo>
                  <a:close/>
                </a:path>
                <a:path w="720725" h="1282700">
                  <a:moveTo>
                    <a:pt x="483019" y="1180388"/>
                  </a:moveTo>
                  <a:lnTo>
                    <a:pt x="467461" y="1180388"/>
                  </a:lnTo>
                  <a:lnTo>
                    <a:pt x="467461" y="1185164"/>
                  </a:lnTo>
                  <a:lnTo>
                    <a:pt x="483019" y="1185164"/>
                  </a:lnTo>
                  <a:lnTo>
                    <a:pt x="483019" y="1180388"/>
                  </a:lnTo>
                  <a:close/>
                </a:path>
                <a:path w="720725" h="1282700">
                  <a:moveTo>
                    <a:pt x="483019" y="1165466"/>
                  </a:moveTo>
                  <a:lnTo>
                    <a:pt x="467461" y="1165466"/>
                  </a:lnTo>
                  <a:lnTo>
                    <a:pt x="467461" y="1170241"/>
                  </a:lnTo>
                  <a:lnTo>
                    <a:pt x="483019" y="1170241"/>
                  </a:lnTo>
                  <a:lnTo>
                    <a:pt x="483019" y="1165466"/>
                  </a:lnTo>
                  <a:close/>
                </a:path>
                <a:path w="720725" h="1282700">
                  <a:moveTo>
                    <a:pt x="483019" y="1150531"/>
                  </a:moveTo>
                  <a:lnTo>
                    <a:pt x="467461" y="1150531"/>
                  </a:lnTo>
                  <a:lnTo>
                    <a:pt x="467461" y="1155293"/>
                  </a:lnTo>
                  <a:lnTo>
                    <a:pt x="483019" y="1155293"/>
                  </a:lnTo>
                  <a:lnTo>
                    <a:pt x="483019" y="1150531"/>
                  </a:lnTo>
                  <a:close/>
                </a:path>
                <a:path w="720725" h="1282700">
                  <a:moveTo>
                    <a:pt x="483019" y="1135608"/>
                  </a:moveTo>
                  <a:lnTo>
                    <a:pt x="467461" y="1135608"/>
                  </a:lnTo>
                  <a:lnTo>
                    <a:pt x="467461" y="1140383"/>
                  </a:lnTo>
                  <a:lnTo>
                    <a:pt x="483019" y="1140383"/>
                  </a:lnTo>
                  <a:lnTo>
                    <a:pt x="483019" y="1135608"/>
                  </a:lnTo>
                  <a:close/>
                </a:path>
                <a:path w="720725" h="1282700">
                  <a:moveTo>
                    <a:pt x="483019" y="1120673"/>
                  </a:moveTo>
                  <a:lnTo>
                    <a:pt x="467461" y="1120673"/>
                  </a:lnTo>
                  <a:lnTo>
                    <a:pt x="467461" y="1125448"/>
                  </a:lnTo>
                  <a:lnTo>
                    <a:pt x="483019" y="1125448"/>
                  </a:lnTo>
                  <a:lnTo>
                    <a:pt x="483019" y="1120673"/>
                  </a:lnTo>
                  <a:close/>
                </a:path>
                <a:path w="720725" h="1282700">
                  <a:moveTo>
                    <a:pt x="483019" y="1105738"/>
                  </a:moveTo>
                  <a:lnTo>
                    <a:pt x="467461" y="1105738"/>
                  </a:lnTo>
                  <a:lnTo>
                    <a:pt x="467461" y="1110513"/>
                  </a:lnTo>
                  <a:lnTo>
                    <a:pt x="483019" y="1110513"/>
                  </a:lnTo>
                  <a:lnTo>
                    <a:pt x="483019" y="1105738"/>
                  </a:lnTo>
                  <a:close/>
                </a:path>
                <a:path w="720725" h="1282700">
                  <a:moveTo>
                    <a:pt x="483019" y="1090803"/>
                  </a:moveTo>
                  <a:lnTo>
                    <a:pt x="467461" y="1090803"/>
                  </a:lnTo>
                  <a:lnTo>
                    <a:pt x="467461" y="1095578"/>
                  </a:lnTo>
                  <a:lnTo>
                    <a:pt x="483019" y="1095578"/>
                  </a:lnTo>
                  <a:lnTo>
                    <a:pt x="483019" y="1090803"/>
                  </a:lnTo>
                  <a:close/>
                </a:path>
                <a:path w="720725" h="1282700">
                  <a:moveTo>
                    <a:pt x="483019" y="1075880"/>
                  </a:moveTo>
                  <a:lnTo>
                    <a:pt x="467461" y="1075880"/>
                  </a:lnTo>
                  <a:lnTo>
                    <a:pt x="467461" y="1080655"/>
                  </a:lnTo>
                  <a:lnTo>
                    <a:pt x="483019" y="1080655"/>
                  </a:lnTo>
                  <a:lnTo>
                    <a:pt x="483019" y="1075880"/>
                  </a:lnTo>
                  <a:close/>
                </a:path>
                <a:path w="720725" h="1282700">
                  <a:moveTo>
                    <a:pt x="483019" y="1060958"/>
                  </a:moveTo>
                  <a:lnTo>
                    <a:pt x="467461" y="1060958"/>
                  </a:lnTo>
                  <a:lnTo>
                    <a:pt x="467461" y="1065733"/>
                  </a:lnTo>
                  <a:lnTo>
                    <a:pt x="483019" y="1065733"/>
                  </a:lnTo>
                  <a:lnTo>
                    <a:pt x="483019" y="1060958"/>
                  </a:lnTo>
                  <a:close/>
                </a:path>
                <a:path w="720725" h="1282700">
                  <a:moveTo>
                    <a:pt x="484162" y="269608"/>
                  </a:moveTo>
                  <a:lnTo>
                    <a:pt x="481926" y="268795"/>
                  </a:lnTo>
                  <a:lnTo>
                    <a:pt x="481139" y="271005"/>
                  </a:lnTo>
                  <a:lnTo>
                    <a:pt x="483349" y="271805"/>
                  </a:lnTo>
                  <a:lnTo>
                    <a:pt x="484162" y="269608"/>
                  </a:lnTo>
                  <a:close/>
                </a:path>
                <a:path w="720725" h="1282700">
                  <a:moveTo>
                    <a:pt x="493445" y="8534"/>
                  </a:moveTo>
                  <a:lnTo>
                    <a:pt x="481685" y="8534"/>
                  </a:lnTo>
                  <a:lnTo>
                    <a:pt x="481685" y="30873"/>
                  </a:lnTo>
                  <a:lnTo>
                    <a:pt x="493445" y="30873"/>
                  </a:lnTo>
                  <a:lnTo>
                    <a:pt x="493445" y="8534"/>
                  </a:lnTo>
                  <a:close/>
                </a:path>
                <a:path w="720725" h="1282700">
                  <a:moveTo>
                    <a:pt x="493598" y="250532"/>
                  </a:moveTo>
                  <a:lnTo>
                    <a:pt x="478129" y="244894"/>
                  </a:lnTo>
                  <a:lnTo>
                    <a:pt x="474103" y="255943"/>
                  </a:lnTo>
                  <a:lnTo>
                    <a:pt x="489572" y="261569"/>
                  </a:lnTo>
                  <a:lnTo>
                    <a:pt x="493598" y="250532"/>
                  </a:lnTo>
                  <a:close/>
                </a:path>
                <a:path w="720725" h="1282700">
                  <a:moveTo>
                    <a:pt x="507720" y="1272044"/>
                  </a:moveTo>
                  <a:lnTo>
                    <a:pt x="488378" y="1260868"/>
                  </a:lnTo>
                  <a:lnTo>
                    <a:pt x="482485" y="1271054"/>
                  </a:lnTo>
                  <a:lnTo>
                    <a:pt x="501840" y="1282217"/>
                  </a:lnTo>
                  <a:lnTo>
                    <a:pt x="507720" y="1272044"/>
                  </a:lnTo>
                  <a:close/>
                </a:path>
                <a:path w="720725" h="1282700">
                  <a:moveTo>
                    <a:pt x="520890" y="8534"/>
                  </a:moveTo>
                  <a:lnTo>
                    <a:pt x="509117" y="8534"/>
                  </a:lnTo>
                  <a:lnTo>
                    <a:pt x="509117" y="30873"/>
                  </a:lnTo>
                  <a:lnTo>
                    <a:pt x="520890" y="30873"/>
                  </a:lnTo>
                  <a:lnTo>
                    <a:pt x="520890" y="8534"/>
                  </a:lnTo>
                  <a:close/>
                </a:path>
                <a:path w="720725" h="1282700">
                  <a:moveTo>
                    <a:pt x="521474" y="1248244"/>
                  </a:moveTo>
                  <a:lnTo>
                    <a:pt x="502119" y="1237068"/>
                  </a:lnTo>
                  <a:lnTo>
                    <a:pt x="496227" y="1247254"/>
                  </a:lnTo>
                  <a:lnTo>
                    <a:pt x="515581" y="1258417"/>
                  </a:lnTo>
                  <a:lnTo>
                    <a:pt x="521474" y="1248244"/>
                  </a:lnTo>
                  <a:close/>
                </a:path>
                <a:path w="720725" h="1282700">
                  <a:moveTo>
                    <a:pt x="578954" y="325297"/>
                  </a:moveTo>
                  <a:lnTo>
                    <a:pt x="577164" y="323773"/>
                  </a:lnTo>
                  <a:lnTo>
                    <a:pt x="575652" y="325577"/>
                  </a:lnTo>
                  <a:lnTo>
                    <a:pt x="577456" y="327075"/>
                  </a:lnTo>
                  <a:lnTo>
                    <a:pt x="578954" y="325297"/>
                  </a:lnTo>
                  <a:close/>
                </a:path>
                <a:path w="720725" h="1282700">
                  <a:moveTo>
                    <a:pt x="582574" y="328333"/>
                  </a:moveTo>
                  <a:lnTo>
                    <a:pt x="580771" y="326796"/>
                  </a:lnTo>
                  <a:lnTo>
                    <a:pt x="579259" y="328612"/>
                  </a:lnTo>
                  <a:lnTo>
                    <a:pt x="581063" y="330111"/>
                  </a:lnTo>
                  <a:lnTo>
                    <a:pt x="582574" y="328333"/>
                  </a:lnTo>
                  <a:close/>
                </a:path>
                <a:path w="720725" h="1282700">
                  <a:moveTo>
                    <a:pt x="586168" y="331343"/>
                  </a:moveTo>
                  <a:lnTo>
                    <a:pt x="584365" y="329819"/>
                  </a:lnTo>
                  <a:lnTo>
                    <a:pt x="582866" y="331635"/>
                  </a:lnTo>
                  <a:lnTo>
                    <a:pt x="584657" y="333133"/>
                  </a:lnTo>
                  <a:lnTo>
                    <a:pt x="586168" y="331343"/>
                  </a:lnTo>
                  <a:close/>
                </a:path>
                <a:path w="720725" h="1282700">
                  <a:moveTo>
                    <a:pt x="601573" y="316636"/>
                  </a:moveTo>
                  <a:lnTo>
                    <a:pt x="588975" y="306057"/>
                  </a:lnTo>
                  <a:lnTo>
                    <a:pt x="581406" y="315061"/>
                  </a:lnTo>
                  <a:lnTo>
                    <a:pt x="594017" y="325640"/>
                  </a:lnTo>
                  <a:lnTo>
                    <a:pt x="601573" y="316636"/>
                  </a:lnTo>
                  <a:close/>
                </a:path>
                <a:path w="720725" h="1282700">
                  <a:moveTo>
                    <a:pt x="656221" y="416090"/>
                  </a:moveTo>
                  <a:lnTo>
                    <a:pt x="655053" y="414058"/>
                  </a:lnTo>
                  <a:lnTo>
                    <a:pt x="653008" y="415226"/>
                  </a:lnTo>
                  <a:lnTo>
                    <a:pt x="654189" y="417258"/>
                  </a:lnTo>
                  <a:lnTo>
                    <a:pt x="656221" y="416090"/>
                  </a:lnTo>
                  <a:close/>
                </a:path>
                <a:path w="720725" h="1282700">
                  <a:moveTo>
                    <a:pt x="658583" y="420166"/>
                  </a:moveTo>
                  <a:lnTo>
                    <a:pt x="657402" y="418134"/>
                  </a:lnTo>
                  <a:lnTo>
                    <a:pt x="655370" y="419303"/>
                  </a:lnTo>
                  <a:lnTo>
                    <a:pt x="656539" y="421335"/>
                  </a:lnTo>
                  <a:lnTo>
                    <a:pt x="658583" y="420166"/>
                  </a:lnTo>
                  <a:close/>
                </a:path>
                <a:path w="720725" h="1282700">
                  <a:moveTo>
                    <a:pt x="660933" y="424243"/>
                  </a:moveTo>
                  <a:lnTo>
                    <a:pt x="659752" y="422198"/>
                  </a:lnTo>
                  <a:lnTo>
                    <a:pt x="657720" y="423379"/>
                  </a:lnTo>
                  <a:lnTo>
                    <a:pt x="658888" y="425411"/>
                  </a:lnTo>
                  <a:lnTo>
                    <a:pt x="660933" y="424243"/>
                  </a:lnTo>
                  <a:close/>
                </a:path>
                <a:path w="720725" h="1282700">
                  <a:moveTo>
                    <a:pt x="669594" y="1083970"/>
                  </a:moveTo>
                  <a:lnTo>
                    <a:pt x="657834" y="1083970"/>
                  </a:lnTo>
                  <a:lnTo>
                    <a:pt x="657834" y="1106322"/>
                  </a:lnTo>
                  <a:lnTo>
                    <a:pt x="669594" y="1106322"/>
                  </a:lnTo>
                  <a:lnTo>
                    <a:pt x="669594" y="1083970"/>
                  </a:lnTo>
                  <a:close/>
                </a:path>
                <a:path w="720725" h="1282700">
                  <a:moveTo>
                    <a:pt x="669594" y="1036942"/>
                  </a:moveTo>
                  <a:lnTo>
                    <a:pt x="657834" y="1036942"/>
                  </a:lnTo>
                  <a:lnTo>
                    <a:pt x="657834" y="1059294"/>
                  </a:lnTo>
                  <a:lnTo>
                    <a:pt x="669594" y="1059294"/>
                  </a:lnTo>
                  <a:lnTo>
                    <a:pt x="669594" y="1036942"/>
                  </a:lnTo>
                  <a:close/>
                </a:path>
                <a:path w="720725" h="1282700">
                  <a:moveTo>
                    <a:pt x="680440" y="415709"/>
                  </a:moveTo>
                  <a:lnTo>
                    <a:pt x="672198" y="401434"/>
                  </a:lnTo>
                  <a:lnTo>
                    <a:pt x="662012" y="407327"/>
                  </a:lnTo>
                  <a:lnTo>
                    <a:pt x="670242" y="421563"/>
                  </a:lnTo>
                  <a:lnTo>
                    <a:pt x="680440" y="415709"/>
                  </a:lnTo>
                  <a:close/>
                </a:path>
                <a:path w="720725" h="1282700">
                  <a:moveTo>
                    <a:pt x="697064" y="1083970"/>
                  </a:moveTo>
                  <a:lnTo>
                    <a:pt x="685304" y="1083970"/>
                  </a:lnTo>
                  <a:lnTo>
                    <a:pt x="685304" y="1106322"/>
                  </a:lnTo>
                  <a:lnTo>
                    <a:pt x="697064" y="1106322"/>
                  </a:lnTo>
                  <a:lnTo>
                    <a:pt x="697064" y="1083970"/>
                  </a:lnTo>
                  <a:close/>
                </a:path>
                <a:path w="720725" h="1282700">
                  <a:moveTo>
                    <a:pt x="697064" y="1036942"/>
                  </a:moveTo>
                  <a:lnTo>
                    <a:pt x="685304" y="1036942"/>
                  </a:lnTo>
                  <a:lnTo>
                    <a:pt x="685304" y="1059294"/>
                  </a:lnTo>
                  <a:lnTo>
                    <a:pt x="697064" y="1059294"/>
                  </a:lnTo>
                  <a:lnTo>
                    <a:pt x="697064" y="1036942"/>
                  </a:lnTo>
                  <a:close/>
                </a:path>
                <a:path w="720725" h="1282700">
                  <a:moveTo>
                    <a:pt x="720648" y="535736"/>
                  </a:moveTo>
                  <a:lnTo>
                    <a:pt x="717804" y="519544"/>
                  </a:lnTo>
                  <a:lnTo>
                    <a:pt x="706221" y="521576"/>
                  </a:lnTo>
                  <a:lnTo>
                    <a:pt x="709079" y="537781"/>
                  </a:lnTo>
                  <a:lnTo>
                    <a:pt x="720648" y="535736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5962599" y="2252827"/>
              <a:ext cx="937260" cy="1337945"/>
            </a:xfrm>
            <a:custGeom>
              <a:avLst/>
              <a:gdLst/>
              <a:ahLst/>
              <a:cxnLst/>
              <a:rect l="l" t="t" r="r" b="b"/>
              <a:pathLst>
                <a:path w="937259" h="1337945">
                  <a:moveTo>
                    <a:pt x="20294" y="149631"/>
                  </a:moveTo>
                  <a:lnTo>
                    <a:pt x="0" y="149631"/>
                  </a:lnTo>
                  <a:lnTo>
                    <a:pt x="0" y="159181"/>
                  </a:lnTo>
                  <a:lnTo>
                    <a:pt x="20294" y="159181"/>
                  </a:lnTo>
                  <a:lnTo>
                    <a:pt x="20294" y="149631"/>
                  </a:lnTo>
                  <a:close/>
                </a:path>
                <a:path w="937259" h="1337945">
                  <a:moveTo>
                    <a:pt x="20294" y="119761"/>
                  </a:moveTo>
                  <a:lnTo>
                    <a:pt x="0" y="119761"/>
                  </a:lnTo>
                  <a:lnTo>
                    <a:pt x="0" y="129311"/>
                  </a:lnTo>
                  <a:lnTo>
                    <a:pt x="20294" y="129311"/>
                  </a:lnTo>
                  <a:lnTo>
                    <a:pt x="20294" y="119761"/>
                  </a:lnTo>
                  <a:close/>
                </a:path>
                <a:path w="937259" h="1337945">
                  <a:moveTo>
                    <a:pt x="55575" y="149631"/>
                  </a:moveTo>
                  <a:lnTo>
                    <a:pt x="35280" y="149631"/>
                  </a:lnTo>
                  <a:lnTo>
                    <a:pt x="35280" y="159181"/>
                  </a:lnTo>
                  <a:lnTo>
                    <a:pt x="55575" y="159181"/>
                  </a:lnTo>
                  <a:lnTo>
                    <a:pt x="55575" y="149631"/>
                  </a:lnTo>
                  <a:close/>
                </a:path>
                <a:path w="937259" h="1337945">
                  <a:moveTo>
                    <a:pt x="55575" y="119761"/>
                  </a:moveTo>
                  <a:lnTo>
                    <a:pt x="35280" y="119761"/>
                  </a:lnTo>
                  <a:lnTo>
                    <a:pt x="35280" y="129311"/>
                  </a:lnTo>
                  <a:lnTo>
                    <a:pt x="55575" y="129311"/>
                  </a:lnTo>
                  <a:lnTo>
                    <a:pt x="55575" y="119761"/>
                  </a:lnTo>
                  <a:close/>
                </a:path>
                <a:path w="937259" h="1337945">
                  <a:moveTo>
                    <a:pt x="90855" y="149631"/>
                  </a:moveTo>
                  <a:lnTo>
                    <a:pt x="70548" y="149631"/>
                  </a:lnTo>
                  <a:lnTo>
                    <a:pt x="70548" y="159181"/>
                  </a:lnTo>
                  <a:lnTo>
                    <a:pt x="90855" y="159181"/>
                  </a:lnTo>
                  <a:lnTo>
                    <a:pt x="90855" y="149631"/>
                  </a:lnTo>
                  <a:close/>
                </a:path>
                <a:path w="937259" h="1337945">
                  <a:moveTo>
                    <a:pt x="90855" y="119761"/>
                  </a:moveTo>
                  <a:lnTo>
                    <a:pt x="70548" y="119761"/>
                  </a:lnTo>
                  <a:lnTo>
                    <a:pt x="70548" y="129311"/>
                  </a:lnTo>
                  <a:lnTo>
                    <a:pt x="90855" y="129311"/>
                  </a:lnTo>
                  <a:lnTo>
                    <a:pt x="90855" y="119761"/>
                  </a:lnTo>
                  <a:close/>
                </a:path>
                <a:path w="937259" h="1337945">
                  <a:moveTo>
                    <a:pt x="102603" y="1125359"/>
                  </a:moveTo>
                  <a:lnTo>
                    <a:pt x="82296" y="1125359"/>
                  </a:lnTo>
                  <a:lnTo>
                    <a:pt x="82296" y="1134922"/>
                  </a:lnTo>
                  <a:lnTo>
                    <a:pt x="102603" y="1134922"/>
                  </a:lnTo>
                  <a:lnTo>
                    <a:pt x="102603" y="1125359"/>
                  </a:lnTo>
                  <a:close/>
                </a:path>
                <a:path w="937259" h="1337945">
                  <a:moveTo>
                    <a:pt x="102603" y="1095502"/>
                  </a:moveTo>
                  <a:lnTo>
                    <a:pt x="82296" y="1095502"/>
                  </a:lnTo>
                  <a:lnTo>
                    <a:pt x="82296" y="1105052"/>
                  </a:lnTo>
                  <a:lnTo>
                    <a:pt x="102603" y="1105052"/>
                  </a:lnTo>
                  <a:lnTo>
                    <a:pt x="102603" y="1095502"/>
                  </a:lnTo>
                  <a:close/>
                </a:path>
                <a:path w="937259" h="1337945">
                  <a:moveTo>
                    <a:pt x="102603" y="796201"/>
                  </a:moveTo>
                  <a:lnTo>
                    <a:pt x="82296" y="796201"/>
                  </a:lnTo>
                  <a:lnTo>
                    <a:pt x="82296" y="805751"/>
                  </a:lnTo>
                  <a:lnTo>
                    <a:pt x="102603" y="805751"/>
                  </a:lnTo>
                  <a:lnTo>
                    <a:pt x="102603" y="796201"/>
                  </a:lnTo>
                  <a:close/>
                </a:path>
                <a:path w="937259" h="1337945">
                  <a:moveTo>
                    <a:pt x="102603" y="766343"/>
                  </a:moveTo>
                  <a:lnTo>
                    <a:pt x="82296" y="766343"/>
                  </a:lnTo>
                  <a:lnTo>
                    <a:pt x="82296" y="775893"/>
                  </a:lnTo>
                  <a:lnTo>
                    <a:pt x="102603" y="775893"/>
                  </a:lnTo>
                  <a:lnTo>
                    <a:pt x="102603" y="766343"/>
                  </a:lnTo>
                  <a:close/>
                </a:path>
                <a:path w="937259" h="1337945">
                  <a:moveTo>
                    <a:pt x="146253" y="1109840"/>
                  </a:moveTo>
                  <a:lnTo>
                    <a:pt x="132524" y="1109840"/>
                  </a:lnTo>
                  <a:lnTo>
                    <a:pt x="132524" y="1120584"/>
                  </a:lnTo>
                  <a:lnTo>
                    <a:pt x="146253" y="1120584"/>
                  </a:lnTo>
                  <a:lnTo>
                    <a:pt x="146253" y="1109840"/>
                  </a:lnTo>
                  <a:close/>
                </a:path>
                <a:path w="937259" h="1337945">
                  <a:moveTo>
                    <a:pt x="193433" y="1131938"/>
                  </a:moveTo>
                  <a:lnTo>
                    <a:pt x="179705" y="1131938"/>
                  </a:lnTo>
                  <a:lnTo>
                    <a:pt x="179705" y="1142682"/>
                  </a:lnTo>
                  <a:lnTo>
                    <a:pt x="193433" y="1142682"/>
                  </a:lnTo>
                  <a:lnTo>
                    <a:pt x="193433" y="1131938"/>
                  </a:lnTo>
                  <a:close/>
                </a:path>
                <a:path w="937259" h="1337945">
                  <a:moveTo>
                    <a:pt x="193433" y="1087755"/>
                  </a:moveTo>
                  <a:lnTo>
                    <a:pt x="179705" y="1087755"/>
                  </a:lnTo>
                  <a:lnTo>
                    <a:pt x="179705" y="1098499"/>
                  </a:lnTo>
                  <a:lnTo>
                    <a:pt x="193433" y="1098499"/>
                  </a:lnTo>
                  <a:lnTo>
                    <a:pt x="193433" y="1087755"/>
                  </a:lnTo>
                  <a:close/>
                </a:path>
                <a:path w="937259" h="1337945">
                  <a:moveTo>
                    <a:pt x="241020" y="993381"/>
                  </a:moveTo>
                  <a:lnTo>
                    <a:pt x="231457" y="993381"/>
                  </a:lnTo>
                  <a:lnTo>
                    <a:pt x="231457" y="1013688"/>
                  </a:lnTo>
                  <a:lnTo>
                    <a:pt x="241020" y="1013688"/>
                  </a:lnTo>
                  <a:lnTo>
                    <a:pt x="241020" y="993381"/>
                  </a:lnTo>
                  <a:close/>
                </a:path>
                <a:path w="937259" h="1337945">
                  <a:moveTo>
                    <a:pt x="255422" y="1078331"/>
                  </a:moveTo>
                  <a:lnTo>
                    <a:pt x="235127" y="1078331"/>
                  </a:lnTo>
                  <a:lnTo>
                    <a:pt x="235127" y="1087894"/>
                  </a:lnTo>
                  <a:lnTo>
                    <a:pt x="255422" y="1087894"/>
                  </a:lnTo>
                  <a:lnTo>
                    <a:pt x="255422" y="1078331"/>
                  </a:lnTo>
                  <a:close/>
                </a:path>
                <a:path w="937259" h="1337945">
                  <a:moveTo>
                    <a:pt x="255422" y="1048486"/>
                  </a:moveTo>
                  <a:lnTo>
                    <a:pt x="235127" y="1048486"/>
                  </a:lnTo>
                  <a:lnTo>
                    <a:pt x="235127" y="1058049"/>
                  </a:lnTo>
                  <a:lnTo>
                    <a:pt x="255422" y="1058049"/>
                  </a:lnTo>
                  <a:lnTo>
                    <a:pt x="255422" y="1048486"/>
                  </a:lnTo>
                  <a:close/>
                </a:path>
                <a:path w="937259" h="1337945">
                  <a:moveTo>
                    <a:pt x="270865" y="993381"/>
                  </a:moveTo>
                  <a:lnTo>
                    <a:pt x="261302" y="993381"/>
                  </a:lnTo>
                  <a:lnTo>
                    <a:pt x="261302" y="1013688"/>
                  </a:lnTo>
                  <a:lnTo>
                    <a:pt x="270865" y="1013688"/>
                  </a:lnTo>
                  <a:lnTo>
                    <a:pt x="270865" y="993381"/>
                  </a:lnTo>
                  <a:close/>
                </a:path>
                <a:path w="937259" h="1337945">
                  <a:moveTo>
                    <a:pt x="305676" y="94056"/>
                  </a:moveTo>
                  <a:lnTo>
                    <a:pt x="296113" y="94056"/>
                  </a:lnTo>
                  <a:lnTo>
                    <a:pt x="296113" y="114350"/>
                  </a:lnTo>
                  <a:lnTo>
                    <a:pt x="305676" y="114350"/>
                  </a:lnTo>
                  <a:lnTo>
                    <a:pt x="305676" y="94056"/>
                  </a:lnTo>
                  <a:close/>
                </a:path>
                <a:path w="937259" h="1337945">
                  <a:moveTo>
                    <a:pt x="305676" y="58775"/>
                  </a:moveTo>
                  <a:lnTo>
                    <a:pt x="296113" y="58775"/>
                  </a:lnTo>
                  <a:lnTo>
                    <a:pt x="296113" y="79082"/>
                  </a:lnTo>
                  <a:lnTo>
                    <a:pt x="305676" y="79082"/>
                  </a:lnTo>
                  <a:lnTo>
                    <a:pt x="305676" y="58775"/>
                  </a:lnTo>
                  <a:close/>
                </a:path>
                <a:path w="937259" h="1337945">
                  <a:moveTo>
                    <a:pt x="310159" y="1263777"/>
                  </a:moveTo>
                  <a:lnTo>
                    <a:pt x="301345" y="1248498"/>
                  </a:lnTo>
                  <a:lnTo>
                    <a:pt x="266725" y="1268476"/>
                  </a:lnTo>
                  <a:lnTo>
                    <a:pt x="275551" y="1283766"/>
                  </a:lnTo>
                  <a:lnTo>
                    <a:pt x="310159" y="1263777"/>
                  </a:lnTo>
                  <a:close/>
                </a:path>
                <a:path w="937259" h="1337945">
                  <a:moveTo>
                    <a:pt x="335508" y="94056"/>
                  </a:moveTo>
                  <a:lnTo>
                    <a:pt x="325958" y="94056"/>
                  </a:lnTo>
                  <a:lnTo>
                    <a:pt x="325958" y="114350"/>
                  </a:lnTo>
                  <a:lnTo>
                    <a:pt x="335508" y="114350"/>
                  </a:lnTo>
                  <a:lnTo>
                    <a:pt x="335508" y="94056"/>
                  </a:lnTo>
                  <a:close/>
                </a:path>
                <a:path w="937259" h="1337945">
                  <a:moveTo>
                    <a:pt x="335508" y="58775"/>
                  </a:moveTo>
                  <a:lnTo>
                    <a:pt x="325958" y="58775"/>
                  </a:lnTo>
                  <a:lnTo>
                    <a:pt x="325958" y="79082"/>
                  </a:lnTo>
                  <a:lnTo>
                    <a:pt x="335508" y="79082"/>
                  </a:lnTo>
                  <a:lnTo>
                    <a:pt x="335508" y="58775"/>
                  </a:lnTo>
                  <a:close/>
                </a:path>
                <a:path w="937259" h="1337945">
                  <a:moveTo>
                    <a:pt x="341388" y="1317777"/>
                  </a:moveTo>
                  <a:lnTo>
                    <a:pt x="332574" y="1302499"/>
                  </a:lnTo>
                  <a:lnTo>
                    <a:pt x="297967" y="1322476"/>
                  </a:lnTo>
                  <a:lnTo>
                    <a:pt x="306781" y="1337767"/>
                  </a:lnTo>
                  <a:lnTo>
                    <a:pt x="341388" y="1317777"/>
                  </a:lnTo>
                  <a:close/>
                </a:path>
                <a:path w="937259" h="1337945">
                  <a:moveTo>
                    <a:pt x="364451" y="940498"/>
                  </a:moveTo>
                  <a:lnTo>
                    <a:pt x="354888" y="940498"/>
                  </a:lnTo>
                  <a:lnTo>
                    <a:pt x="354888" y="960793"/>
                  </a:lnTo>
                  <a:lnTo>
                    <a:pt x="364451" y="960793"/>
                  </a:lnTo>
                  <a:lnTo>
                    <a:pt x="364451" y="940498"/>
                  </a:lnTo>
                  <a:close/>
                </a:path>
                <a:path w="937259" h="1337945">
                  <a:moveTo>
                    <a:pt x="384746" y="1043063"/>
                  </a:moveTo>
                  <a:lnTo>
                    <a:pt x="364439" y="1043063"/>
                  </a:lnTo>
                  <a:lnTo>
                    <a:pt x="364439" y="1052614"/>
                  </a:lnTo>
                  <a:lnTo>
                    <a:pt x="384746" y="1052614"/>
                  </a:lnTo>
                  <a:lnTo>
                    <a:pt x="384746" y="1043063"/>
                  </a:lnTo>
                  <a:close/>
                </a:path>
                <a:path w="937259" h="1337945">
                  <a:moveTo>
                    <a:pt x="384746" y="1013218"/>
                  </a:moveTo>
                  <a:lnTo>
                    <a:pt x="364439" y="1013218"/>
                  </a:lnTo>
                  <a:lnTo>
                    <a:pt x="364439" y="1022769"/>
                  </a:lnTo>
                  <a:lnTo>
                    <a:pt x="384746" y="1022769"/>
                  </a:lnTo>
                  <a:lnTo>
                    <a:pt x="384746" y="1013218"/>
                  </a:lnTo>
                  <a:close/>
                </a:path>
                <a:path w="937259" h="1337945">
                  <a:moveTo>
                    <a:pt x="394309" y="940498"/>
                  </a:moveTo>
                  <a:lnTo>
                    <a:pt x="384746" y="940498"/>
                  </a:lnTo>
                  <a:lnTo>
                    <a:pt x="384746" y="960793"/>
                  </a:lnTo>
                  <a:lnTo>
                    <a:pt x="394309" y="960793"/>
                  </a:lnTo>
                  <a:lnTo>
                    <a:pt x="394309" y="940498"/>
                  </a:lnTo>
                  <a:close/>
                </a:path>
                <a:path w="937259" h="1337945">
                  <a:moveTo>
                    <a:pt x="440156" y="1049655"/>
                  </a:moveTo>
                  <a:lnTo>
                    <a:pt x="426427" y="1049655"/>
                  </a:lnTo>
                  <a:lnTo>
                    <a:pt x="426427" y="1060399"/>
                  </a:lnTo>
                  <a:lnTo>
                    <a:pt x="440156" y="1060399"/>
                  </a:lnTo>
                  <a:lnTo>
                    <a:pt x="440156" y="1049655"/>
                  </a:lnTo>
                  <a:close/>
                </a:path>
                <a:path w="937259" h="1337945">
                  <a:moveTo>
                    <a:pt x="440156" y="1005446"/>
                  </a:moveTo>
                  <a:lnTo>
                    <a:pt x="426427" y="1005446"/>
                  </a:lnTo>
                  <a:lnTo>
                    <a:pt x="426427" y="1016190"/>
                  </a:lnTo>
                  <a:lnTo>
                    <a:pt x="440156" y="1016190"/>
                  </a:lnTo>
                  <a:lnTo>
                    <a:pt x="440156" y="1005446"/>
                  </a:lnTo>
                  <a:close/>
                </a:path>
                <a:path w="937259" h="1337945">
                  <a:moveTo>
                    <a:pt x="446722" y="940498"/>
                  </a:moveTo>
                  <a:lnTo>
                    <a:pt x="437172" y="940498"/>
                  </a:lnTo>
                  <a:lnTo>
                    <a:pt x="437172" y="960793"/>
                  </a:lnTo>
                  <a:lnTo>
                    <a:pt x="446722" y="960793"/>
                  </a:lnTo>
                  <a:lnTo>
                    <a:pt x="446722" y="940498"/>
                  </a:lnTo>
                  <a:close/>
                </a:path>
                <a:path w="937259" h="1337945">
                  <a:moveTo>
                    <a:pt x="446722" y="0"/>
                  </a:moveTo>
                  <a:lnTo>
                    <a:pt x="437172" y="0"/>
                  </a:lnTo>
                  <a:lnTo>
                    <a:pt x="437172" y="20307"/>
                  </a:lnTo>
                  <a:lnTo>
                    <a:pt x="446722" y="20307"/>
                  </a:lnTo>
                  <a:lnTo>
                    <a:pt x="446722" y="0"/>
                  </a:lnTo>
                  <a:close/>
                </a:path>
                <a:path w="937259" h="1337945">
                  <a:moveTo>
                    <a:pt x="476618" y="940498"/>
                  </a:moveTo>
                  <a:lnTo>
                    <a:pt x="467055" y="940498"/>
                  </a:lnTo>
                  <a:lnTo>
                    <a:pt x="467055" y="960793"/>
                  </a:lnTo>
                  <a:lnTo>
                    <a:pt x="476618" y="960793"/>
                  </a:lnTo>
                  <a:lnTo>
                    <a:pt x="476618" y="940498"/>
                  </a:lnTo>
                  <a:close/>
                </a:path>
                <a:path w="937259" h="1337945">
                  <a:moveTo>
                    <a:pt x="476618" y="0"/>
                  </a:moveTo>
                  <a:lnTo>
                    <a:pt x="467055" y="0"/>
                  </a:lnTo>
                  <a:lnTo>
                    <a:pt x="467055" y="20307"/>
                  </a:lnTo>
                  <a:lnTo>
                    <a:pt x="476618" y="20307"/>
                  </a:lnTo>
                  <a:lnTo>
                    <a:pt x="476618" y="0"/>
                  </a:lnTo>
                  <a:close/>
                </a:path>
                <a:path w="937259" h="1337945">
                  <a:moveTo>
                    <a:pt x="487324" y="1027557"/>
                  </a:moveTo>
                  <a:lnTo>
                    <a:pt x="473595" y="1027557"/>
                  </a:lnTo>
                  <a:lnTo>
                    <a:pt x="473595" y="1038301"/>
                  </a:lnTo>
                  <a:lnTo>
                    <a:pt x="487324" y="1038301"/>
                  </a:lnTo>
                  <a:lnTo>
                    <a:pt x="487324" y="1027557"/>
                  </a:lnTo>
                  <a:close/>
                </a:path>
                <a:path w="937259" h="1337945">
                  <a:moveTo>
                    <a:pt x="529031" y="940498"/>
                  </a:moveTo>
                  <a:lnTo>
                    <a:pt x="519468" y="940498"/>
                  </a:lnTo>
                  <a:lnTo>
                    <a:pt x="519468" y="960793"/>
                  </a:lnTo>
                  <a:lnTo>
                    <a:pt x="529031" y="960793"/>
                  </a:lnTo>
                  <a:lnTo>
                    <a:pt x="529031" y="940498"/>
                  </a:lnTo>
                  <a:close/>
                </a:path>
                <a:path w="937259" h="1337945">
                  <a:moveTo>
                    <a:pt x="545960" y="1049655"/>
                  </a:moveTo>
                  <a:lnTo>
                    <a:pt x="532231" y="1049655"/>
                  </a:lnTo>
                  <a:lnTo>
                    <a:pt x="532231" y="1060399"/>
                  </a:lnTo>
                  <a:lnTo>
                    <a:pt x="545960" y="1060399"/>
                  </a:lnTo>
                  <a:lnTo>
                    <a:pt x="545960" y="1049655"/>
                  </a:lnTo>
                  <a:close/>
                </a:path>
                <a:path w="937259" h="1337945">
                  <a:moveTo>
                    <a:pt x="545960" y="1005446"/>
                  </a:moveTo>
                  <a:lnTo>
                    <a:pt x="532231" y="1005446"/>
                  </a:lnTo>
                  <a:lnTo>
                    <a:pt x="532231" y="1016190"/>
                  </a:lnTo>
                  <a:lnTo>
                    <a:pt x="545960" y="1016190"/>
                  </a:lnTo>
                  <a:lnTo>
                    <a:pt x="545960" y="1005446"/>
                  </a:lnTo>
                  <a:close/>
                </a:path>
                <a:path w="937259" h="1337945">
                  <a:moveTo>
                    <a:pt x="558888" y="940498"/>
                  </a:moveTo>
                  <a:lnTo>
                    <a:pt x="549325" y="940498"/>
                  </a:lnTo>
                  <a:lnTo>
                    <a:pt x="549325" y="960793"/>
                  </a:lnTo>
                  <a:lnTo>
                    <a:pt x="558888" y="960793"/>
                  </a:lnTo>
                  <a:lnTo>
                    <a:pt x="558888" y="940498"/>
                  </a:lnTo>
                  <a:close/>
                </a:path>
                <a:path w="937259" h="1337945">
                  <a:moveTo>
                    <a:pt x="564311" y="5880"/>
                  </a:moveTo>
                  <a:lnTo>
                    <a:pt x="554748" y="5880"/>
                  </a:lnTo>
                  <a:lnTo>
                    <a:pt x="554748" y="26174"/>
                  </a:lnTo>
                  <a:lnTo>
                    <a:pt x="564311" y="26174"/>
                  </a:lnTo>
                  <a:lnTo>
                    <a:pt x="564311" y="5880"/>
                  </a:lnTo>
                  <a:close/>
                </a:path>
                <a:path w="937259" h="1337945">
                  <a:moveTo>
                    <a:pt x="587806" y="123456"/>
                  </a:moveTo>
                  <a:lnTo>
                    <a:pt x="578243" y="123456"/>
                  </a:lnTo>
                  <a:lnTo>
                    <a:pt x="578243" y="143751"/>
                  </a:lnTo>
                  <a:lnTo>
                    <a:pt x="587806" y="143751"/>
                  </a:lnTo>
                  <a:lnTo>
                    <a:pt x="587806" y="123456"/>
                  </a:lnTo>
                  <a:close/>
                </a:path>
                <a:path w="937259" h="1337945">
                  <a:moveTo>
                    <a:pt x="587806" y="88176"/>
                  </a:moveTo>
                  <a:lnTo>
                    <a:pt x="578243" y="88176"/>
                  </a:lnTo>
                  <a:lnTo>
                    <a:pt x="578243" y="108470"/>
                  </a:lnTo>
                  <a:lnTo>
                    <a:pt x="587806" y="108470"/>
                  </a:lnTo>
                  <a:lnTo>
                    <a:pt x="587806" y="88176"/>
                  </a:lnTo>
                  <a:close/>
                </a:path>
                <a:path w="937259" h="1337945">
                  <a:moveTo>
                    <a:pt x="593128" y="1027557"/>
                  </a:moveTo>
                  <a:lnTo>
                    <a:pt x="579399" y="1027557"/>
                  </a:lnTo>
                  <a:lnTo>
                    <a:pt x="579399" y="1038301"/>
                  </a:lnTo>
                  <a:lnTo>
                    <a:pt x="593128" y="1038301"/>
                  </a:lnTo>
                  <a:lnTo>
                    <a:pt x="593128" y="1027557"/>
                  </a:lnTo>
                  <a:close/>
                </a:path>
                <a:path w="937259" h="1337945">
                  <a:moveTo>
                    <a:pt x="594169" y="5880"/>
                  </a:moveTo>
                  <a:lnTo>
                    <a:pt x="584606" y="5880"/>
                  </a:lnTo>
                  <a:lnTo>
                    <a:pt x="584606" y="26174"/>
                  </a:lnTo>
                  <a:lnTo>
                    <a:pt x="594169" y="26174"/>
                  </a:lnTo>
                  <a:lnTo>
                    <a:pt x="594169" y="5880"/>
                  </a:lnTo>
                  <a:close/>
                </a:path>
                <a:path w="937259" h="1337945">
                  <a:moveTo>
                    <a:pt x="617677" y="123456"/>
                  </a:moveTo>
                  <a:lnTo>
                    <a:pt x="608114" y="123456"/>
                  </a:lnTo>
                  <a:lnTo>
                    <a:pt x="608114" y="143751"/>
                  </a:lnTo>
                  <a:lnTo>
                    <a:pt x="617677" y="143751"/>
                  </a:lnTo>
                  <a:lnTo>
                    <a:pt x="617677" y="123456"/>
                  </a:lnTo>
                  <a:close/>
                </a:path>
                <a:path w="937259" h="1337945">
                  <a:moveTo>
                    <a:pt x="617677" y="88176"/>
                  </a:moveTo>
                  <a:lnTo>
                    <a:pt x="608114" y="88176"/>
                  </a:lnTo>
                  <a:lnTo>
                    <a:pt x="608114" y="108470"/>
                  </a:lnTo>
                  <a:lnTo>
                    <a:pt x="617677" y="108470"/>
                  </a:lnTo>
                  <a:lnTo>
                    <a:pt x="617677" y="88176"/>
                  </a:lnTo>
                  <a:close/>
                </a:path>
                <a:path w="937259" h="1337945">
                  <a:moveTo>
                    <a:pt x="678624" y="1031316"/>
                  </a:moveTo>
                  <a:lnTo>
                    <a:pt x="658329" y="1031316"/>
                  </a:lnTo>
                  <a:lnTo>
                    <a:pt x="658329" y="1040866"/>
                  </a:lnTo>
                  <a:lnTo>
                    <a:pt x="678624" y="1040866"/>
                  </a:lnTo>
                  <a:lnTo>
                    <a:pt x="678624" y="1031316"/>
                  </a:lnTo>
                  <a:close/>
                </a:path>
                <a:path w="937259" h="1337945">
                  <a:moveTo>
                    <a:pt x="678624" y="1001458"/>
                  </a:moveTo>
                  <a:lnTo>
                    <a:pt x="658329" y="1001458"/>
                  </a:lnTo>
                  <a:lnTo>
                    <a:pt x="658329" y="1011021"/>
                  </a:lnTo>
                  <a:lnTo>
                    <a:pt x="678624" y="1011021"/>
                  </a:lnTo>
                  <a:lnTo>
                    <a:pt x="678624" y="1001458"/>
                  </a:lnTo>
                  <a:close/>
                </a:path>
                <a:path w="937259" h="1337945">
                  <a:moveTo>
                    <a:pt x="737412" y="796201"/>
                  </a:moveTo>
                  <a:lnTo>
                    <a:pt x="717130" y="796201"/>
                  </a:lnTo>
                  <a:lnTo>
                    <a:pt x="717130" y="805751"/>
                  </a:lnTo>
                  <a:lnTo>
                    <a:pt x="737412" y="805751"/>
                  </a:lnTo>
                  <a:lnTo>
                    <a:pt x="737412" y="796201"/>
                  </a:lnTo>
                  <a:close/>
                </a:path>
                <a:path w="937259" h="1337945">
                  <a:moveTo>
                    <a:pt x="737412" y="766343"/>
                  </a:moveTo>
                  <a:lnTo>
                    <a:pt x="717130" y="766343"/>
                  </a:lnTo>
                  <a:lnTo>
                    <a:pt x="717130" y="775893"/>
                  </a:lnTo>
                  <a:lnTo>
                    <a:pt x="737412" y="775893"/>
                  </a:lnTo>
                  <a:lnTo>
                    <a:pt x="737412" y="766343"/>
                  </a:lnTo>
                  <a:close/>
                </a:path>
                <a:path w="937259" h="1337945">
                  <a:moveTo>
                    <a:pt x="794537" y="571296"/>
                  </a:moveTo>
                  <a:lnTo>
                    <a:pt x="794131" y="568985"/>
                  </a:lnTo>
                  <a:lnTo>
                    <a:pt x="791819" y="569404"/>
                  </a:lnTo>
                  <a:lnTo>
                    <a:pt x="792226" y="571715"/>
                  </a:lnTo>
                  <a:lnTo>
                    <a:pt x="794537" y="571296"/>
                  </a:lnTo>
                  <a:close/>
                </a:path>
                <a:path w="937259" h="1337945">
                  <a:moveTo>
                    <a:pt x="795350" y="575932"/>
                  </a:moveTo>
                  <a:lnTo>
                    <a:pt x="794931" y="573608"/>
                  </a:lnTo>
                  <a:lnTo>
                    <a:pt x="792619" y="574014"/>
                  </a:lnTo>
                  <a:lnTo>
                    <a:pt x="793026" y="576338"/>
                  </a:lnTo>
                  <a:lnTo>
                    <a:pt x="795350" y="575932"/>
                  </a:lnTo>
                  <a:close/>
                </a:path>
                <a:path w="937259" h="1337945">
                  <a:moveTo>
                    <a:pt x="796163" y="580555"/>
                  </a:moveTo>
                  <a:lnTo>
                    <a:pt x="795756" y="578243"/>
                  </a:lnTo>
                  <a:lnTo>
                    <a:pt x="793445" y="578650"/>
                  </a:lnTo>
                  <a:lnTo>
                    <a:pt x="793851" y="580961"/>
                  </a:lnTo>
                  <a:lnTo>
                    <a:pt x="796163" y="580555"/>
                  </a:lnTo>
                  <a:close/>
                </a:path>
                <a:path w="937259" h="1337945">
                  <a:moveTo>
                    <a:pt x="817410" y="579196"/>
                  </a:moveTo>
                  <a:lnTo>
                    <a:pt x="814565" y="563003"/>
                  </a:lnTo>
                  <a:lnTo>
                    <a:pt x="802982" y="565035"/>
                  </a:lnTo>
                  <a:lnTo>
                    <a:pt x="805840" y="581240"/>
                  </a:lnTo>
                  <a:lnTo>
                    <a:pt x="817410" y="579196"/>
                  </a:lnTo>
                  <a:close/>
                </a:path>
                <a:path w="937259" h="1337945">
                  <a:moveTo>
                    <a:pt x="831481" y="796201"/>
                  </a:moveTo>
                  <a:lnTo>
                    <a:pt x="811174" y="796201"/>
                  </a:lnTo>
                  <a:lnTo>
                    <a:pt x="811174" y="805751"/>
                  </a:lnTo>
                  <a:lnTo>
                    <a:pt x="831481" y="805751"/>
                  </a:lnTo>
                  <a:lnTo>
                    <a:pt x="831481" y="796201"/>
                  </a:lnTo>
                  <a:close/>
                </a:path>
                <a:path w="937259" h="1337945">
                  <a:moveTo>
                    <a:pt x="831481" y="766343"/>
                  </a:moveTo>
                  <a:lnTo>
                    <a:pt x="811174" y="766343"/>
                  </a:lnTo>
                  <a:lnTo>
                    <a:pt x="811174" y="775893"/>
                  </a:lnTo>
                  <a:lnTo>
                    <a:pt x="831481" y="775893"/>
                  </a:lnTo>
                  <a:lnTo>
                    <a:pt x="831481" y="766343"/>
                  </a:lnTo>
                  <a:close/>
                </a:path>
                <a:path w="937259" h="1337945">
                  <a:moveTo>
                    <a:pt x="937247" y="161366"/>
                  </a:moveTo>
                  <a:lnTo>
                    <a:pt x="916965" y="161366"/>
                  </a:lnTo>
                  <a:lnTo>
                    <a:pt x="916965" y="170929"/>
                  </a:lnTo>
                  <a:lnTo>
                    <a:pt x="937247" y="170929"/>
                  </a:lnTo>
                  <a:lnTo>
                    <a:pt x="937247" y="161366"/>
                  </a:lnTo>
                  <a:close/>
                </a:path>
                <a:path w="937259" h="1337945">
                  <a:moveTo>
                    <a:pt x="937247" y="131521"/>
                  </a:moveTo>
                  <a:lnTo>
                    <a:pt x="916965" y="131521"/>
                  </a:lnTo>
                  <a:lnTo>
                    <a:pt x="916965" y="141071"/>
                  </a:lnTo>
                  <a:lnTo>
                    <a:pt x="937247" y="141071"/>
                  </a:lnTo>
                  <a:lnTo>
                    <a:pt x="937247" y="131521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5962599" y="2252827"/>
              <a:ext cx="937894" cy="1262380"/>
            </a:xfrm>
            <a:custGeom>
              <a:avLst/>
              <a:gdLst/>
              <a:ahLst/>
              <a:cxnLst/>
              <a:rect l="l" t="t" r="r" b="b"/>
              <a:pathLst>
                <a:path w="937895" h="1262379">
                  <a:moveTo>
                    <a:pt x="20307" y="128752"/>
                  </a:moveTo>
                  <a:lnTo>
                    <a:pt x="20243" y="128562"/>
                  </a:lnTo>
                  <a:lnTo>
                    <a:pt x="20040" y="128371"/>
                  </a:lnTo>
                  <a:lnTo>
                    <a:pt x="19710" y="128244"/>
                  </a:lnTo>
                  <a:lnTo>
                    <a:pt x="838" y="128193"/>
                  </a:lnTo>
                  <a:lnTo>
                    <a:pt x="508" y="128270"/>
                  </a:lnTo>
                  <a:lnTo>
                    <a:pt x="88" y="128511"/>
                  </a:lnTo>
                  <a:lnTo>
                    <a:pt x="0" y="128752"/>
                  </a:lnTo>
                  <a:lnTo>
                    <a:pt x="0" y="149961"/>
                  </a:lnTo>
                  <a:lnTo>
                    <a:pt x="88" y="150215"/>
                  </a:lnTo>
                  <a:lnTo>
                    <a:pt x="266" y="150342"/>
                  </a:lnTo>
                  <a:lnTo>
                    <a:pt x="609" y="150469"/>
                  </a:lnTo>
                  <a:lnTo>
                    <a:pt x="19253" y="150520"/>
                  </a:lnTo>
                  <a:lnTo>
                    <a:pt x="19608" y="150495"/>
                  </a:lnTo>
                  <a:lnTo>
                    <a:pt x="20218" y="150215"/>
                  </a:lnTo>
                  <a:lnTo>
                    <a:pt x="20269" y="150088"/>
                  </a:lnTo>
                  <a:lnTo>
                    <a:pt x="20307" y="128752"/>
                  </a:lnTo>
                  <a:close/>
                </a:path>
                <a:path w="937895" h="1262379">
                  <a:moveTo>
                    <a:pt x="55562" y="128752"/>
                  </a:moveTo>
                  <a:lnTo>
                    <a:pt x="55511" y="128562"/>
                  </a:lnTo>
                  <a:lnTo>
                    <a:pt x="54978" y="128244"/>
                  </a:lnTo>
                  <a:lnTo>
                    <a:pt x="36106" y="128193"/>
                  </a:lnTo>
                  <a:lnTo>
                    <a:pt x="35775" y="128270"/>
                  </a:lnTo>
                  <a:lnTo>
                    <a:pt x="35356" y="128511"/>
                  </a:lnTo>
                  <a:lnTo>
                    <a:pt x="35267" y="128752"/>
                  </a:lnTo>
                  <a:lnTo>
                    <a:pt x="35267" y="149961"/>
                  </a:lnTo>
                  <a:lnTo>
                    <a:pt x="35356" y="150215"/>
                  </a:lnTo>
                  <a:lnTo>
                    <a:pt x="35877" y="150469"/>
                  </a:lnTo>
                  <a:lnTo>
                    <a:pt x="54521" y="150520"/>
                  </a:lnTo>
                  <a:lnTo>
                    <a:pt x="55156" y="150418"/>
                  </a:lnTo>
                  <a:lnTo>
                    <a:pt x="55473" y="150215"/>
                  </a:lnTo>
                  <a:lnTo>
                    <a:pt x="55562" y="150037"/>
                  </a:lnTo>
                  <a:lnTo>
                    <a:pt x="55562" y="128752"/>
                  </a:lnTo>
                  <a:close/>
                </a:path>
                <a:path w="937895" h="1262379">
                  <a:moveTo>
                    <a:pt x="90843" y="128752"/>
                  </a:moveTo>
                  <a:lnTo>
                    <a:pt x="90792" y="128562"/>
                  </a:lnTo>
                  <a:lnTo>
                    <a:pt x="90576" y="128371"/>
                  </a:lnTo>
                  <a:lnTo>
                    <a:pt x="90258" y="128244"/>
                  </a:lnTo>
                  <a:lnTo>
                    <a:pt x="71374" y="128193"/>
                  </a:lnTo>
                  <a:lnTo>
                    <a:pt x="71043" y="128270"/>
                  </a:lnTo>
                  <a:lnTo>
                    <a:pt x="70624" y="128511"/>
                  </a:lnTo>
                  <a:lnTo>
                    <a:pt x="70535" y="128752"/>
                  </a:lnTo>
                  <a:lnTo>
                    <a:pt x="70535" y="149961"/>
                  </a:lnTo>
                  <a:lnTo>
                    <a:pt x="70624" y="150215"/>
                  </a:lnTo>
                  <a:lnTo>
                    <a:pt x="70802" y="150342"/>
                  </a:lnTo>
                  <a:lnTo>
                    <a:pt x="71145" y="150469"/>
                  </a:lnTo>
                  <a:lnTo>
                    <a:pt x="89801" y="150520"/>
                  </a:lnTo>
                  <a:lnTo>
                    <a:pt x="90144" y="150495"/>
                  </a:lnTo>
                  <a:lnTo>
                    <a:pt x="90754" y="150215"/>
                  </a:lnTo>
                  <a:lnTo>
                    <a:pt x="90843" y="128752"/>
                  </a:lnTo>
                  <a:close/>
                </a:path>
                <a:path w="937895" h="1262379">
                  <a:moveTo>
                    <a:pt x="102577" y="1104544"/>
                  </a:moveTo>
                  <a:lnTo>
                    <a:pt x="102336" y="1104265"/>
                  </a:lnTo>
                  <a:lnTo>
                    <a:pt x="102006" y="1104138"/>
                  </a:lnTo>
                  <a:lnTo>
                    <a:pt x="83337" y="1104074"/>
                  </a:lnTo>
                  <a:lnTo>
                    <a:pt x="82791" y="1104163"/>
                  </a:lnTo>
                  <a:lnTo>
                    <a:pt x="82384" y="1104392"/>
                  </a:lnTo>
                  <a:lnTo>
                    <a:pt x="82296" y="1104646"/>
                  </a:lnTo>
                  <a:lnTo>
                    <a:pt x="82296" y="1125842"/>
                  </a:lnTo>
                  <a:lnTo>
                    <a:pt x="82359" y="1126045"/>
                  </a:lnTo>
                  <a:lnTo>
                    <a:pt x="82892" y="1126363"/>
                  </a:lnTo>
                  <a:lnTo>
                    <a:pt x="101549" y="1126413"/>
                  </a:lnTo>
                  <a:lnTo>
                    <a:pt x="102260" y="1126274"/>
                  </a:lnTo>
                  <a:lnTo>
                    <a:pt x="102565" y="1125982"/>
                  </a:lnTo>
                  <a:lnTo>
                    <a:pt x="102577" y="1104544"/>
                  </a:lnTo>
                  <a:close/>
                </a:path>
                <a:path w="937895" h="1262379">
                  <a:moveTo>
                    <a:pt x="102590" y="775512"/>
                  </a:moveTo>
                  <a:lnTo>
                    <a:pt x="102539" y="775322"/>
                  </a:lnTo>
                  <a:lnTo>
                    <a:pt x="102006" y="775004"/>
                  </a:lnTo>
                  <a:lnTo>
                    <a:pt x="83337" y="774941"/>
                  </a:lnTo>
                  <a:lnTo>
                    <a:pt x="82638" y="775093"/>
                  </a:lnTo>
                  <a:lnTo>
                    <a:pt x="82384" y="775271"/>
                  </a:lnTo>
                  <a:lnTo>
                    <a:pt x="82296" y="775525"/>
                  </a:lnTo>
                  <a:lnTo>
                    <a:pt x="82296" y="796721"/>
                  </a:lnTo>
                  <a:lnTo>
                    <a:pt x="82372" y="796950"/>
                  </a:lnTo>
                  <a:lnTo>
                    <a:pt x="82892" y="797229"/>
                  </a:lnTo>
                  <a:lnTo>
                    <a:pt x="101549" y="797293"/>
                  </a:lnTo>
                  <a:lnTo>
                    <a:pt x="101892" y="797255"/>
                  </a:lnTo>
                  <a:lnTo>
                    <a:pt x="102501" y="796975"/>
                  </a:lnTo>
                  <a:lnTo>
                    <a:pt x="102590" y="775512"/>
                  </a:lnTo>
                  <a:close/>
                </a:path>
                <a:path w="937895" h="1262379">
                  <a:moveTo>
                    <a:pt x="180289" y="1081773"/>
                  </a:moveTo>
                  <a:lnTo>
                    <a:pt x="180200" y="1081163"/>
                  </a:lnTo>
                  <a:lnTo>
                    <a:pt x="179273" y="1080147"/>
                  </a:lnTo>
                  <a:lnTo>
                    <a:pt x="147447" y="1079995"/>
                  </a:lnTo>
                  <a:lnTo>
                    <a:pt x="146113" y="1080579"/>
                  </a:lnTo>
                  <a:lnTo>
                    <a:pt x="145656" y="1081786"/>
                  </a:lnTo>
                  <a:lnTo>
                    <a:pt x="145656" y="1148676"/>
                  </a:lnTo>
                  <a:lnTo>
                    <a:pt x="145948" y="1149654"/>
                  </a:lnTo>
                  <a:lnTo>
                    <a:pt x="146685" y="1150289"/>
                  </a:lnTo>
                  <a:lnTo>
                    <a:pt x="178511" y="1150467"/>
                  </a:lnTo>
                  <a:lnTo>
                    <a:pt x="180124" y="1149426"/>
                  </a:lnTo>
                  <a:lnTo>
                    <a:pt x="180289" y="1081773"/>
                  </a:lnTo>
                  <a:close/>
                </a:path>
                <a:path w="937895" h="1262379">
                  <a:moveTo>
                    <a:pt x="255320" y="1057732"/>
                  </a:moveTo>
                  <a:lnTo>
                    <a:pt x="255257" y="1057541"/>
                  </a:lnTo>
                  <a:lnTo>
                    <a:pt x="255054" y="1057351"/>
                  </a:lnTo>
                  <a:lnTo>
                    <a:pt x="254723" y="1057224"/>
                  </a:lnTo>
                  <a:lnTo>
                    <a:pt x="236067" y="1057160"/>
                  </a:lnTo>
                  <a:lnTo>
                    <a:pt x="235712" y="1057198"/>
                  </a:lnTo>
                  <a:lnTo>
                    <a:pt x="235102" y="1057478"/>
                  </a:lnTo>
                  <a:lnTo>
                    <a:pt x="235013" y="1057732"/>
                  </a:lnTo>
                  <a:lnTo>
                    <a:pt x="235013" y="1078941"/>
                  </a:lnTo>
                  <a:lnTo>
                    <a:pt x="235102" y="1079195"/>
                  </a:lnTo>
                  <a:lnTo>
                    <a:pt x="235280" y="1079322"/>
                  </a:lnTo>
                  <a:lnTo>
                    <a:pt x="235610" y="1079449"/>
                  </a:lnTo>
                  <a:lnTo>
                    <a:pt x="254266" y="1079512"/>
                  </a:lnTo>
                  <a:lnTo>
                    <a:pt x="254901" y="1079398"/>
                  </a:lnTo>
                  <a:lnTo>
                    <a:pt x="255231" y="1079195"/>
                  </a:lnTo>
                  <a:lnTo>
                    <a:pt x="255308" y="1079030"/>
                  </a:lnTo>
                  <a:lnTo>
                    <a:pt x="255320" y="1057732"/>
                  </a:lnTo>
                  <a:close/>
                </a:path>
                <a:path w="937895" h="1262379">
                  <a:moveTo>
                    <a:pt x="326847" y="129336"/>
                  </a:moveTo>
                  <a:lnTo>
                    <a:pt x="326809" y="128955"/>
                  </a:lnTo>
                  <a:lnTo>
                    <a:pt x="326529" y="128295"/>
                  </a:lnTo>
                  <a:lnTo>
                    <a:pt x="326275" y="128193"/>
                  </a:lnTo>
                  <a:lnTo>
                    <a:pt x="304977" y="128193"/>
                  </a:lnTo>
                  <a:lnTo>
                    <a:pt x="304685" y="128485"/>
                  </a:lnTo>
                  <a:lnTo>
                    <a:pt x="304558" y="128854"/>
                  </a:lnTo>
                  <a:lnTo>
                    <a:pt x="304495" y="149377"/>
                  </a:lnTo>
                  <a:lnTo>
                    <a:pt x="304596" y="150025"/>
                  </a:lnTo>
                  <a:lnTo>
                    <a:pt x="304812" y="150418"/>
                  </a:lnTo>
                  <a:lnTo>
                    <a:pt x="304977" y="150520"/>
                  </a:lnTo>
                  <a:lnTo>
                    <a:pt x="326275" y="150533"/>
                  </a:lnTo>
                  <a:lnTo>
                    <a:pt x="326466" y="150456"/>
                  </a:lnTo>
                  <a:lnTo>
                    <a:pt x="326783" y="149860"/>
                  </a:lnTo>
                  <a:lnTo>
                    <a:pt x="326847" y="129336"/>
                  </a:lnTo>
                  <a:close/>
                </a:path>
                <a:path w="937895" h="1262379">
                  <a:moveTo>
                    <a:pt x="326847" y="95110"/>
                  </a:moveTo>
                  <a:lnTo>
                    <a:pt x="326694" y="94399"/>
                  </a:lnTo>
                  <a:lnTo>
                    <a:pt x="326529" y="94157"/>
                  </a:lnTo>
                  <a:lnTo>
                    <a:pt x="326275" y="94056"/>
                  </a:lnTo>
                  <a:lnTo>
                    <a:pt x="304965" y="94068"/>
                  </a:lnTo>
                  <a:lnTo>
                    <a:pt x="304685" y="94322"/>
                  </a:lnTo>
                  <a:lnTo>
                    <a:pt x="304558" y="94665"/>
                  </a:lnTo>
                  <a:lnTo>
                    <a:pt x="304495" y="113309"/>
                  </a:lnTo>
                  <a:lnTo>
                    <a:pt x="304596" y="113893"/>
                  </a:lnTo>
                  <a:lnTo>
                    <a:pt x="304812" y="114274"/>
                  </a:lnTo>
                  <a:lnTo>
                    <a:pt x="305041" y="114363"/>
                  </a:lnTo>
                  <a:lnTo>
                    <a:pt x="326275" y="114363"/>
                  </a:lnTo>
                  <a:lnTo>
                    <a:pt x="326504" y="114287"/>
                  </a:lnTo>
                  <a:lnTo>
                    <a:pt x="326783" y="113766"/>
                  </a:lnTo>
                  <a:lnTo>
                    <a:pt x="326847" y="95110"/>
                  </a:lnTo>
                  <a:close/>
                </a:path>
                <a:path w="937895" h="1262379">
                  <a:moveTo>
                    <a:pt x="326847" y="59829"/>
                  </a:moveTo>
                  <a:lnTo>
                    <a:pt x="326758" y="59283"/>
                  </a:lnTo>
                  <a:lnTo>
                    <a:pt x="326529" y="58877"/>
                  </a:lnTo>
                  <a:lnTo>
                    <a:pt x="326275" y="58788"/>
                  </a:lnTo>
                  <a:lnTo>
                    <a:pt x="305066" y="58788"/>
                  </a:lnTo>
                  <a:lnTo>
                    <a:pt x="304812" y="58877"/>
                  </a:lnTo>
                  <a:lnTo>
                    <a:pt x="304558" y="59385"/>
                  </a:lnTo>
                  <a:lnTo>
                    <a:pt x="304495" y="78041"/>
                  </a:lnTo>
                  <a:lnTo>
                    <a:pt x="304596" y="78625"/>
                  </a:lnTo>
                  <a:lnTo>
                    <a:pt x="304812" y="78994"/>
                  </a:lnTo>
                  <a:lnTo>
                    <a:pt x="305041" y="79095"/>
                  </a:lnTo>
                  <a:lnTo>
                    <a:pt x="326275" y="79095"/>
                  </a:lnTo>
                  <a:lnTo>
                    <a:pt x="326504" y="79019"/>
                  </a:lnTo>
                  <a:lnTo>
                    <a:pt x="326783" y="78498"/>
                  </a:lnTo>
                  <a:lnTo>
                    <a:pt x="326847" y="59829"/>
                  </a:lnTo>
                  <a:close/>
                </a:path>
                <a:path w="937895" h="1262379">
                  <a:moveTo>
                    <a:pt x="468045" y="901"/>
                  </a:moveTo>
                  <a:lnTo>
                    <a:pt x="467728" y="88"/>
                  </a:lnTo>
                  <a:lnTo>
                    <a:pt x="467474" y="0"/>
                  </a:lnTo>
                  <a:lnTo>
                    <a:pt x="446278" y="0"/>
                  </a:lnTo>
                  <a:lnTo>
                    <a:pt x="446024" y="88"/>
                  </a:lnTo>
                  <a:lnTo>
                    <a:pt x="445897" y="266"/>
                  </a:lnTo>
                  <a:lnTo>
                    <a:pt x="445719" y="787"/>
                  </a:lnTo>
                  <a:lnTo>
                    <a:pt x="445706" y="19405"/>
                  </a:lnTo>
                  <a:lnTo>
                    <a:pt x="446024" y="20218"/>
                  </a:lnTo>
                  <a:lnTo>
                    <a:pt x="446189" y="20294"/>
                  </a:lnTo>
                  <a:lnTo>
                    <a:pt x="467474" y="20307"/>
                  </a:lnTo>
                  <a:lnTo>
                    <a:pt x="467677" y="20243"/>
                  </a:lnTo>
                  <a:lnTo>
                    <a:pt x="467855" y="20040"/>
                  </a:lnTo>
                  <a:lnTo>
                    <a:pt x="468033" y="19507"/>
                  </a:lnTo>
                  <a:lnTo>
                    <a:pt x="468045" y="901"/>
                  </a:lnTo>
                  <a:close/>
                </a:path>
                <a:path w="937895" h="1262379">
                  <a:moveTo>
                    <a:pt x="474205" y="999477"/>
                  </a:moveTo>
                  <a:lnTo>
                    <a:pt x="474103" y="998880"/>
                  </a:lnTo>
                  <a:lnTo>
                    <a:pt x="473189" y="997864"/>
                  </a:lnTo>
                  <a:lnTo>
                    <a:pt x="441350" y="997699"/>
                  </a:lnTo>
                  <a:lnTo>
                    <a:pt x="440016" y="998283"/>
                  </a:lnTo>
                  <a:lnTo>
                    <a:pt x="439559" y="999490"/>
                  </a:lnTo>
                  <a:lnTo>
                    <a:pt x="439585" y="1066634"/>
                  </a:lnTo>
                  <a:lnTo>
                    <a:pt x="440588" y="1068006"/>
                  </a:lnTo>
                  <a:lnTo>
                    <a:pt x="472681" y="1068158"/>
                  </a:lnTo>
                  <a:lnTo>
                    <a:pt x="474027" y="1067142"/>
                  </a:lnTo>
                  <a:lnTo>
                    <a:pt x="474205" y="999477"/>
                  </a:lnTo>
                  <a:close/>
                </a:path>
                <a:path w="937895" h="1262379">
                  <a:moveTo>
                    <a:pt x="501548" y="38074"/>
                  </a:moveTo>
                  <a:lnTo>
                    <a:pt x="500786" y="36449"/>
                  </a:lnTo>
                  <a:lnTo>
                    <a:pt x="498919" y="35407"/>
                  </a:lnTo>
                  <a:lnTo>
                    <a:pt x="416979" y="35140"/>
                  </a:lnTo>
                  <a:lnTo>
                    <a:pt x="414629" y="35560"/>
                  </a:lnTo>
                  <a:lnTo>
                    <a:pt x="412521" y="37363"/>
                  </a:lnTo>
                  <a:lnTo>
                    <a:pt x="412394" y="147599"/>
                  </a:lnTo>
                  <a:lnTo>
                    <a:pt x="412673" y="148577"/>
                  </a:lnTo>
                  <a:lnTo>
                    <a:pt x="415036" y="150241"/>
                  </a:lnTo>
                  <a:lnTo>
                    <a:pt x="497624" y="150507"/>
                  </a:lnTo>
                  <a:lnTo>
                    <a:pt x="500659" y="149339"/>
                  </a:lnTo>
                  <a:lnTo>
                    <a:pt x="501548" y="147586"/>
                  </a:lnTo>
                  <a:lnTo>
                    <a:pt x="501548" y="38074"/>
                  </a:lnTo>
                  <a:close/>
                </a:path>
                <a:path w="937895" h="1262379">
                  <a:moveTo>
                    <a:pt x="564222" y="1090295"/>
                  </a:moveTo>
                  <a:lnTo>
                    <a:pt x="563245" y="1088669"/>
                  </a:lnTo>
                  <a:lnTo>
                    <a:pt x="560070" y="1086916"/>
                  </a:lnTo>
                  <a:lnTo>
                    <a:pt x="428955" y="1086497"/>
                  </a:lnTo>
                  <a:lnTo>
                    <a:pt x="425170" y="1087132"/>
                  </a:lnTo>
                  <a:lnTo>
                    <a:pt x="422287" y="1089050"/>
                  </a:lnTo>
                  <a:lnTo>
                    <a:pt x="421589" y="1090968"/>
                  </a:lnTo>
                  <a:lnTo>
                    <a:pt x="421652" y="1258354"/>
                  </a:lnTo>
                  <a:lnTo>
                    <a:pt x="422630" y="1260005"/>
                  </a:lnTo>
                  <a:lnTo>
                    <a:pt x="425792" y="1261745"/>
                  </a:lnTo>
                  <a:lnTo>
                    <a:pt x="558012" y="1262126"/>
                  </a:lnTo>
                  <a:lnTo>
                    <a:pt x="561873" y="1261008"/>
                  </a:lnTo>
                  <a:lnTo>
                    <a:pt x="564070" y="1258785"/>
                  </a:lnTo>
                  <a:lnTo>
                    <a:pt x="564222" y="1090295"/>
                  </a:lnTo>
                  <a:close/>
                </a:path>
                <a:path w="937895" h="1262379">
                  <a:moveTo>
                    <a:pt x="580618" y="999477"/>
                  </a:moveTo>
                  <a:lnTo>
                    <a:pt x="580313" y="998499"/>
                  </a:lnTo>
                  <a:lnTo>
                    <a:pt x="579564" y="997864"/>
                  </a:lnTo>
                  <a:lnTo>
                    <a:pt x="546976" y="997699"/>
                  </a:lnTo>
                  <a:lnTo>
                    <a:pt x="545884" y="998042"/>
                  </a:lnTo>
                  <a:lnTo>
                    <a:pt x="545134" y="999490"/>
                  </a:lnTo>
                  <a:lnTo>
                    <a:pt x="545160" y="1066634"/>
                  </a:lnTo>
                  <a:lnTo>
                    <a:pt x="546188" y="1068006"/>
                  </a:lnTo>
                  <a:lnTo>
                    <a:pt x="579043" y="1068158"/>
                  </a:lnTo>
                  <a:lnTo>
                    <a:pt x="580440" y="1067142"/>
                  </a:lnTo>
                  <a:lnTo>
                    <a:pt x="580618" y="999477"/>
                  </a:lnTo>
                  <a:close/>
                </a:path>
                <a:path w="937895" h="1262379">
                  <a:moveTo>
                    <a:pt x="585216" y="6934"/>
                  </a:moveTo>
                  <a:lnTo>
                    <a:pt x="585177" y="6578"/>
                  </a:lnTo>
                  <a:lnTo>
                    <a:pt x="584898" y="5969"/>
                  </a:lnTo>
                  <a:lnTo>
                    <a:pt x="584644" y="5880"/>
                  </a:lnTo>
                  <a:lnTo>
                    <a:pt x="563346" y="5880"/>
                  </a:lnTo>
                  <a:lnTo>
                    <a:pt x="562927" y="6489"/>
                  </a:lnTo>
                  <a:lnTo>
                    <a:pt x="562876" y="25133"/>
                  </a:lnTo>
                  <a:lnTo>
                    <a:pt x="562978" y="25768"/>
                  </a:lnTo>
                  <a:lnTo>
                    <a:pt x="563346" y="26174"/>
                  </a:lnTo>
                  <a:lnTo>
                    <a:pt x="584644" y="26174"/>
                  </a:lnTo>
                  <a:lnTo>
                    <a:pt x="584835" y="26123"/>
                  </a:lnTo>
                  <a:lnTo>
                    <a:pt x="585152" y="25590"/>
                  </a:lnTo>
                  <a:lnTo>
                    <a:pt x="585216" y="6934"/>
                  </a:lnTo>
                  <a:close/>
                </a:path>
                <a:path w="937895" h="1262379">
                  <a:moveTo>
                    <a:pt x="609498" y="124282"/>
                  </a:moveTo>
                  <a:lnTo>
                    <a:pt x="609358" y="123786"/>
                  </a:lnTo>
                  <a:lnTo>
                    <a:pt x="609180" y="123532"/>
                  </a:lnTo>
                  <a:lnTo>
                    <a:pt x="608939" y="123444"/>
                  </a:lnTo>
                  <a:lnTo>
                    <a:pt x="587629" y="123456"/>
                  </a:lnTo>
                  <a:lnTo>
                    <a:pt x="587349" y="123710"/>
                  </a:lnTo>
                  <a:lnTo>
                    <a:pt x="587171" y="124244"/>
                  </a:lnTo>
                  <a:lnTo>
                    <a:pt x="587171" y="142913"/>
                  </a:lnTo>
                  <a:lnTo>
                    <a:pt x="587273" y="143332"/>
                  </a:lnTo>
                  <a:lnTo>
                    <a:pt x="587489" y="143662"/>
                  </a:lnTo>
                  <a:lnTo>
                    <a:pt x="587705" y="143751"/>
                  </a:lnTo>
                  <a:lnTo>
                    <a:pt x="609041" y="143725"/>
                  </a:lnTo>
                  <a:lnTo>
                    <a:pt x="609320" y="143484"/>
                  </a:lnTo>
                  <a:lnTo>
                    <a:pt x="609485" y="142963"/>
                  </a:lnTo>
                  <a:lnTo>
                    <a:pt x="609498" y="124282"/>
                  </a:lnTo>
                  <a:close/>
                </a:path>
                <a:path w="937895" h="1262379">
                  <a:moveTo>
                    <a:pt x="609498" y="89014"/>
                  </a:moveTo>
                  <a:lnTo>
                    <a:pt x="609358" y="88506"/>
                  </a:lnTo>
                  <a:lnTo>
                    <a:pt x="609180" y="88265"/>
                  </a:lnTo>
                  <a:lnTo>
                    <a:pt x="608939" y="88176"/>
                  </a:lnTo>
                  <a:lnTo>
                    <a:pt x="587629" y="88188"/>
                  </a:lnTo>
                  <a:lnTo>
                    <a:pt x="587349" y="88442"/>
                  </a:lnTo>
                  <a:lnTo>
                    <a:pt x="587171" y="88976"/>
                  </a:lnTo>
                  <a:lnTo>
                    <a:pt x="587171" y="107632"/>
                  </a:lnTo>
                  <a:lnTo>
                    <a:pt x="587273" y="108051"/>
                  </a:lnTo>
                  <a:lnTo>
                    <a:pt x="587590" y="108445"/>
                  </a:lnTo>
                  <a:lnTo>
                    <a:pt x="608939" y="108470"/>
                  </a:lnTo>
                  <a:lnTo>
                    <a:pt x="609079" y="108445"/>
                  </a:lnTo>
                  <a:lnTo>
                    <a:pt x="609320" y="108204"/>
                  </a:lnTo>
                  <a:lnTo>
                    <a:pt x="609485" y="107683"/>
                  </a:lnTo>
                  <a:lnTo>
                    <a:pt x="609498" y="89014"/>
                  </a:lnTo>
                  <a:close/>
                </a:path>
                <a:path w="937895" h="1262379">
                  <a:moveTo>
                    <a:pt x="609498" y="53162"/>
                  </a:moveTo>
                  <a:lnTo>
                    <a:pt x="609460" y="52717"/>
                  </a:lnTo>
                  <a:lnTo>
                    <a:pt x="609180" y="52120"/>
                  </a:lnTo>
                  <a:lnTo>
                    <a:pt x="608939" y="52006"/>
                  </a:lnTo>
                  <a:lnTo>
                    <a:pt x="587730" y="52006"/>
                  </a:lnTo>
                  <a:lnTo>
                    <a:pt x="587349" y="52298"/>
                  </a:lnTo>
                  <a:lnTo>
                    <a:pt x="587171" y="52882"/>
                  </a:lnTo>
                  <a:lnTo>
                    <a:pt x="587171" y="73418"/>
                  </a:lnTo>
                  <a:lnTo>
                    <a:pt x="587311" y="73977"/>
                  </a:lnTo>
                  <a:lnTo>
                    <a:pt x="587641" y="74333"/>
                  </a:lnTo>
                  <a:lnTo>
                    <a:pt x="609041" y="74333"/>
                  </a:lnTo>
                  <a:lnTo>
                    <a:pt x="609320" y="74041"/>
                  </a:lnTo>
                  <a:lnTo>
                    <a:pt x="609485" y="73482"/>
                  </a:lnTo>
                  <a:lnTo>
                    <a:pt x="609498" y="53162"/>
                  </a:lnTo>
                  <a:close/>
                </a:path>
                <a:path w="937895" h="1262379">
                  <a:moveTo>
                    <a:pt x="678649" y="1010208"/>
                  </a:moveTo>
                  <a:lnTo>
                    <a:pt x="678586" y="1010018"/>
                  </a:lnTo>
                  <a:lnTo>
                    <a:pt x="678053" y="1009700"/>
                  </a:lnTo>
                  <a:lnTo>
                    <a:pt x="659180" y="1009650"/>
                  </a:lnTo>
                  <a:lnTo>
                    <a:pt x="658685" y="1009789"/>
                  </a:lnTo>
                  <a:lnTo>
                    <a:pt x="658431" y="1009967"/>
                  </a:lnTo>
                  <a:lnTo>
                    <a:pt x="658342" y="1010221"/>
                  </a:lnTo>
                  <a:lnTo>
                    <a:pt x="658342" y="1031417"/>
                  </a:lnTo>
                  <a:lnTo>
                    <a:pt x="658609" y="1031798"/>
                  </a:lnTo>
                  <a:lnTo>
                    <a:pt x="658990" y="1031938"/>
                  </a:lnTo>
                  <a:lnTo>
                    <a:pt x="677595" y="1031989"/>
                  </a:lnTo>
                  <a:lnTo>
                    <a:pt x="677938" y="1031951"/>
                  </a:lnTo>
                  <a:lnTo>
                    <a:pt x="678548" y="1031671"/>
                  </a:lnTo>
                  <a:lnTo>
                    <a:pt x="678637" y="1031506"/>
                  </a:lnTo>
                  <a:lnTo>
                    <a:pt x="678649" y="1010208"/>
                  </a:lnTo>
                  <a:close/>
                </a:path>
                <a:path w="937895" h="1262379">
                  <a:moveTo>
                    <a:pt x="737412" y="775512"/>
                  </a:moveTo>
                  <a:lnTo>
                    <a:pt x="737362" y="775322"/>
                  </a:lnTo>
                  <a:lnTo>
                    <a:pt x="736815" y="775004"/>
                  </a:lnTo>
                  <a:lnTo>
                    <a:pt x="718172" y="774941"/>
                  </a:lnTo>
                  <a:lnTo>
                    <a:pt x="717321" y="775182"/>
                  </a:lnTo>
                  <a:lnTo>
                    <a:pt x="717118" y="775525"/>
                  </a:lnTo>
                  <a:lnTo>
                    <a:pt x="717118" y="796810"/>
                  </a:lnTo>
                  <a:lnTo>
                    <a:pt x="717727" y="797229"/>
                  </a:lnTo>
                  <a:lnTo>
                    <a:pt x="736371" y="797293"/>
                  </a:lnTo>
                  <a:lnTo>
                    <a:pt x="736714" y="797255"/>
                  </a:lnTo>
                  <a:lnTo>
                    <a:pt x="737323" y="796975"/>
                  </a:lnTo>
                  <a:lnTo>
                    <a:pt x="737412" y="796810"/>
                  </a:lnTo>
                  <a:lnTo>
                    <a:pt x="737412" y="775512"/>
                  </a:lnTo>
                  <a:close/>
                </a:path>
                <a:path w="937895" h="1262379">
                  <a:moveTo>
                    <a:pt x="831469" y="775512"/>
                  </a:moveTo>
                  <a:lnTo>
                    <a:pt x="831405" y="775322"/>
                  </a:lnTo>
                  <a:lnTo>
                    <a:pt x="830872" y="775004"/>
                  </a:lnTo>
                  <a:lnTo>
                    <a:pt x="812215" y="774941"/>
                  </a:lnTo>
                  <a:lnTo>
                    <a:pt x="811504" y="775093"/>
                  </a:lnTo>
                  <a:lnTo>
                    <a:pt x="811263" y="775271"/>
                  </a:lnTo>
                  <a:lnTo>
                    <a:pt x="811161" y="775525"/>
                  </a:lnTo>
                  <a:lnTo>
                    <a:pt x="811161" y="796721"/>
                  </a:lnTo>
                  <a:lnTo>
                    <a:pt x="811428" y="797102"/>
                  </a:lnTo>
                  <a:lnTo>
                    <a:pt x="811771" y="797229"/>
                  </a:lnTo>
                  <a:lnTo>
                    <a:pt x="830427" y="797293"/>
                  </a:lnTo>
                  <a:lnTo>
                    <a:pt x="830770" y="797255"/>
                  </a:lnTo>
                  <a:lnTo>
                    <a:pt x="831380" y="796975"/>
                  </a:lnTo>
                  <a:lnTo>
                    <a:pt x="831456" y="796810"/>
                  </a:lnTo>
                  <a:lnTo>
                    <a:pt x="831469" y="775512"/>
                  </a:lnTo>
                  <a:close/>
                </a:path>
                <a:path w="937895" h="1262379">
                  <a:moveTo>
                    <a:pt x="937272" y="140627"/>
                  </a:moveTo>
                  <a:lnTo>
                    <a:pt x="937171" y="140373"/>
                  </a:lnTo>
                  <a:lnTo>
                    <a:pt x="936764" y="140131"/>
                  </a:lnTo>
                  <a:lnTo>
                    <a:pt x="917803" y="140068"/>
                  </a:lnTo>
                  <a:lnTo>
                    <a:pt x="917308" y="140195"/>
                  </a:lnTo>
                  <a:lnTo>
                    <a:pt x="917067" y="140373"/>
                  </a:lnTo>
                  <a:lnTo>
                    <a:pt x="916965" y="140627"/>
                  </a:lnTo>
                  <a:lnTo>
                    <a:pt x="916965" y="161912"/>
                  </a:lnTo>
                  <a:lnTo>
                    <a:pt x="917257" y="162242"/>
                  </a:lnTo>
                  <a:lnTo>
                    <a:pt x="917663" y="162369"/>
                  </a:lnTo>
                  <a:lnTo>
                    <a:pt x="936218" y="162394"/>
                  </a:lnTo>
                  <a:lnTo>
                    <a:pt x="936853" y="162293"/>
                  </a:lnTo>
                  <a:lnTo>
                    <a:pt x="937234" y="161963"/>
                  </a:lnTo>
                  <a:lnTo>
                    <a:pt x="937272" y="140627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6647822" y="3328938"/>
              <a:ext cx="38100" cy="80010"/>
            </a:xfrm>
            <a:custGeom>
              <a:avLst/>
              <a:gdLst/>
              <a:ahLst/>
              <a:cxnLst/>
              <a:rect l="l" t="t" r="r" b="b"/>
              <a:pathLst>
                <a:path w="38100" h="80010">
                  <a:moveTo>
                    <a:pt x="1955" y="0"/>
                  </a:moveTo>
                  <a:lnTo>
                    <a:pt x="635" y="520"/>
                  </a:lnTo>
                  <a:lnTo>
                    <a:pt x="0" y="2031"/>
                  </a:lnTo>
                  <a:lnTo>
                    <a:pt x="0" y="77584"/>
                  </a:lnTo>
                  <a:lnTo>
                    <a:pt x="330" y="78701"/>
                  </a:lnTo>
                  <a:lnTo>
                    <a:pt x="1574" y="79565"/>
                  </a:lnTo>
                  <a:lnTo>
                    <a:pt x="36207" y="79578"/>
                  </a:lnTo>
                  <a:lnTo>
                    <a:pt x="37693" y="78435"/>
                  </a:lnTo>
                  <a:lnTo>
                    <a:pt x="37871" y="2019"/>
                  </a:lnTo>
                  <a:lnTo>
                    <a:pt x="37769" y="1346"/>
                  </a:lnTo>
                  <a:lnTo>
                    <a:pt x="36677" y="165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rgbClr val="9797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6202159" y="3193313"/>
              <a:ext cx="546100" cy="382905"/>
            </a:xfrm>
            <a:custGeom>
              <a:avLst/>
              <a:gdLst/>
              <a:ahLst/>
              <a:cxnLst/>
              <a:rect l="l" t="t" r="r" b="b"/>
              <a:pathLst>
                <a:path w="546100" h="382904">
                  <a:moveTo>
                    <a:pt x="22618" y="53949"/>
                  </a:moveTo>
                  <a:lnTo>
                    <a:pt x="22479" y="53238"/>
                  </a:lnTo>
                  <a:lnTo>
                    <a:pt x="22288" y="52997"/>
                  </a:lnTo>
                  <a:lnTo>
                    <a:pt x="22047" y="52895"/>
                  </a:lnTo>
                  <a:lnTo>
                    <a:pt x="838" y="52895"/>
                  </a:lnTo>
                  <a:lnTo>
                    <a:pt x="457" y="53162"/>
                  </a:lnTo>
                  <a:lnTo>
                    <a:pt x="330" y="53505"/>
                  </a:lnTo>
                  <a:lnTo>
                    <a:pt x="279" y="72148"/>
                  </a:lnTo>
                  <a:lnTo>
                    <a:pt x="381" y="72783"/>
                  </a:lnTo>
                  <a:lnTo>
                    <a:pt x="711" y="73164"/>
                  </a:lnTo>
                  <a:lnTo>
                    <a:pt x="22047" y="73202"/>
                  </a:lnTo>
                  <a:lnTo>
                    <a:pt x="22390" y="72986"/>
                  </a:lnTo>
                  <a:lnTo>
                    <a:pt x="22606" y="72402"/>
                  </a:lnTo>
                  <a:lnTo>
                    <a:pt x="22618" y="53949"/>
                  </a:lnTo>
                  <a:close/>
                </a:path>
                <a:path w="546100" h="382904">
                  <a:moveTo>
                    <a:pt x="46939" y="207162"/>
                  </a:moveTo>
                  <a:lnTo>
                    <a:pt x="31102" y="179387"/>
                  </a:lnTo>
                  <a:lnTo>
                    <a:pt x="29959" y="178130"/>
                  </a:lnTo>
                  <a:lnTo>
                    <a:pt x="29730" y="178142"/>
                  </a:lnTo>
                  <a:lnTo>
                    <a:pt x="11480" y="188671"/>
                  </a:lnTo>
                  <a:lnTo>
                    <a:pt x="11417" y="189242"/>
                  </a:lnTo>
                  <a:lnTo>
                    <a:pt x="27368" y="217246"/>
                  </a:lnTo>
                  <a:lnTo>
                    <a:pt x="28460" y="218300"/>
                  </a:lnTo>
                  <a:lnTo>
                    <a:pt x="46850" y="207733"/>
                  </a:lnTo>
                  <a:lnTo>
                    <a:pt x="46939" y="207162"/>
                  </a:lnTo>
                  <a:close/>
                </a:path>
                <a:path w="546100" h="382904">
                  <a:moveTo>
                    <a:pt x="81559" y="257162"/>
                  </a:moveTo>
                  <a:lnTo>
                    <a:pt x="60121" y="219697"/>
                  </a:lnTo>
                  <a:lnTo>
                    <a:pt x="58902" y="218516"/>
                  </a:lnTo>
                  <a:lnTo>
                    <a:pt x="57378" y="218465"/>
                  </a:lnTo>
                  <a:lnTo>
                    <a:pt x="647" y="251231"/>
                  </a:lnTo>
                  <a:lnTo>
                    <a:pt x="228" y="251675"/>
                  </a:lnTo>
                  <a:lnTo>
                    <a:pt x="0" y="252742"/>
                  </a:lnTo>
                  <a:lnTo>
                    <a:pt x="21488" y="290664"/>
                  </a:lnTo>
                  <a:lnTo>
                    <a:pt x="22136" y="291465"/>
                  </a:lnTo>
                  <a:lnTo>
                    <a:pt x="23888" y="292011"/>
                  </a:lnTo>
                  <a:lnTo>
                    <a:pt x="80873" y="259168"/>
                  </a:lnTo>
                  <a:lnTo>
                    <a:pt x="81521" y="258330"/>
                  </a:lnTo>
                  <a:lnTo>
                    <a:pt x="81559" y="257162"/>
                  </a:lnTo>
                  <a:close/>
                </a:path>
                <a:path w="546100" h="382904">
                  <a:moveTo>
                    <a:pt x="93091" y="363118"/>
                  </a:moveTo>
                  <a:lnTo>
                    <a:pt x="93065" y="362267"/>
                  </a:lnTo>
                  <a:lnTo>
                    <a:pt x="69557" y="321589"/>
                  </a:lnTo>
                  <a:lnTo>
                    <a:pt x="68440" y="321284"/>
                  </a:lnTo>
                  <a:lnTo>
                    <a:pt x="36283" y="339559"/>
                  </a:lnTo>
                  <a:lnTo>
                    <a:pt x="35026" y="341122"/>
                  </a:lnTo>
                  <a:lnTo>
                    <a:pt x="58572" y="382270"/>
                  </a:lnTo>
                  <a:lnTo>
                    <a:pt x="58839" y="382524"/>
                  </a:lnTo>
                  <a:lnTo>
                    <a:pt x="60121" y="382612"/>
                  </a:lnTo>
                  <a:lnTo>
                    <a:pt x="91897" y="364388"/>
                  </a:lnTo>
                  <a:lnTo>
                    <a:pt x="93091" y="363118"/>
                  </a:lnTo>
                  <a:close/>
                </a:path>
                <a:path w="546100" h="382904">
                  <a:moveTo>
                    <a:pt x="121272" y="314350"/>
                  </a:moveTo>
                  <a:lnTo>
                    <a:pt x="110578" y="295808"/>
                  </a:lnTo>
                  <a:lnTo>
                    <a:pt x="110007" y="295719"/>
                  </a:lnTo>
                  <a:lnTo>
                    <a:pt x="91935" y="306019"/>
                  </a:lnTo>
                  <a:lnTo>
                    <a:pt x="91440" y="306425"/>
                  </a:lnTo>
                  <a:lnTo>
                    <a:pt x="91173" y="306857"/>
                  </a:lnTo>
                  <a:lnTo>
                    <a:pt x="91211" y="307098"/>
                  </a:lnTo>
                  <a:lnTo>
                    <a:pt x="101904" y="325577"/>
                  </a:lnTo>
                  <a:lnTo>
                    <a:pt x="102654" y="325577"/>
                  </a:lnTo>
                  <a:lnTo>
                    <a:pt x="120523" y="315315"/>
                  </a:lnTo>
                  <a:lnTo>
                    <a:pt x="121170" y="314731"/>
                  </a:lnTo>
                  <a:lnTo>
                    <a:pt x="121272" y="314350"/>
                  </a:lnTo>
                  <a:close/>
                </a:path>
                <a:path w="546100" h="382904">
                  <a:moveTo>
                    <a:pt x="145186" y="81838"/>
                  </a:moveTo>
                  <a:lnTo>
                    <a:pt x="145135" y="81635"/>
                  </a:lnTo>
                  <a:lnTo>
                    <a:pt x="144868" y="81432"/>
                  </a:lnTo>
                  <a:lnTo>
                    <a:pt x="144386" y="81280"/>
                  </a:lnTo>
                  <a:lnTo>
                    <a:pt x="125768" y="81267"/>
                  </a:lnTo>
                  <a:lnTo>
                    <a:pt x="124968" y="81584"/>
                  </a:lnTo>
                  <a:lnTo>
                    <a:pt x="124879" y="81838"/>
                  </a:lnTo>
                  <a:lnTo>
                    <a:pt x="124879" y="103035"/>
                  </a:lnTo>
                  <a:lnTo>
                    <a:pt x="125145" y="103416"/>
                  </a:lnTo>
                  <a:lnTo>
                    <a:pt x="125666" y="103593"/>
                  </a:lnTo>
                  <a:lnTo>
                    <a:pt x="144145" y="103606"/>
                  </a:lnTo>
                  <a:lnTo>
                    <a:pt x="144538" y="103568"/>
                  </a:lnTo>
                  <a:lnTo>
                    <a:pt x="145135" y="103238"/>
                  </a:lnTo>
                  <a:lnTo>
                    <a:pt x="145186" y="81838"/>
                  </a:lnTo>
                  <a:close/>
                </a:path>
                <a:path w="546100" h="382904">
                  <a:moveTo>
                    <a:pt x="146202" y="1054"/>
                  </a:moveTo>
                  <a:lnTo>
                    <a:pt x="146050" y="342"/>
                  </a:lnTo>
                  <a:lnTo>
                    <a:pt x="145872" y="101"/>
                  </a:lnTo>
                  <a:lnTo>
                    <a:pt x="145618" y="0"/>
                  </a:lnTo>
                  <a:lnTo>
                    <a:pt x="124421" y="0"/>
                  </a:lnTo>
                  <a:lnTo>
                    <a:pt x="124231" y="63"/>
                  </a:lnTo>
                  <a:lnTo>
                    <a:pt x="124040" y="266"/>
                  </a:lnTo>
                  <a:lnTo>
                    <a:pt x="123901" y="647"/>
                  </a:lnTo>
                  <a:lnTo>
                    <a:pt x="123850" y="19265"/>
                  </a:lnTo>
                  <a:lnTo>
                    <a:pt x="123939" y="19799"/>
                  </a:lnTo>
                  <a:lnTo>
                    <a:pt x="124307" y="20281"/>
                  </a:lnTo>
                  <a:lnTo>
                    <a:pt x="145618" y="20307"/>
                  </a:lnTo>
                  <a:lnTo>
                    <a:pt x="145821" y="20256"/>
                  </a:lnTo>
                  <a:lnTo>
                    <a:pt x="146138" y="19710"/>
                  </a:lnTo>
                  <a:lnTo>
                    <a:pt x="146202" y="1054"/>
                  </a:lnTo>
                  <a:close/>
                </a:path>
                <a:path w="546100" h="382904">
                  <a:moveTo>
                    <a:pt x="228485" y="889"/>
                  </a:moveTo>
                  <a:lnTo>
                    <a:pt x="228168" y="101"/>
                  </a:lnTo>
                  <a:lnTo>
                    <a:pt x="227914" y="0"/>
                  </a:lnTo>
                  <a:lnTo>
                    <a:pt x="206629" y="12"/>
                  </a:lnTo>
                  <a:lnTo>
                    <a:pt x="206311" y="304"/>
                  </a:lnTo>
                  <a:lnTo>
                    <a:pt x="206159" y="800"/>
                  </a:lnTo>
                  <a:lnTo>
                    <a:pt x="206146" y="19265"/>
                  </a:lnTo>
                  <a:lnTo>
                    <a:pt x="206235" y="19799"/>
                  </a:lnTo>
                  <a:lnTo>
                    <a:pt x="206527" y="20256"/>
                  </a:lnTo>
                  <a:lnTo>
                    <a:pt x="227914" y="20307"/>
                  </a:lnTo>
                  <a:lnTo>
                    <a:pt x="228117" y="20256"/>
                  </a:lnTo>
                  <a:lnTo>
                    <a:pt x="228295" y="20027"/>
                  </a:lnTo>
                  <a:lnTo>
                    <a:pt x="228473" y="19507"/>
                  </a:lnTo>
                  <a:lnTo>
                    <a:pt x="228485" y="889"/>
                  </a:lnTo>
                  <a:close/>
                </a:path>
                <a:path w="546100" h="382904">
                  <a:moveTo>
                    <a:pt x="310705" y="1054"/>
                  </a:moveTo>
                  <a:lnTo>
                    <a:pt x="310565" y="342"/>
                  </a:lnTo>
                  <a:lnTo>
                    <a:pt x="310388" y="101"/>
                  </a:lnTo>
                  <a:lnTo>
                    <a:pt x="310134" y="0"/>
                  </a:lnTo>
                  <a:lnTo>
                    <a:pt x="288848" y="12"/>
                  </a:lnTo>
                  <a:lnTo>
                    <a:pt x="288556" y="266"/>
                  </a:lnTo>
                  <a:lnTo>
                    <a:pt x="288391" y="698"/>
                  </a:lnTo>
                  <a:lnTo>
                    <a:pt x="288366" y="19265"/>
                  </a:lnTo>
                  <a:lnTo>
                    <a:pt x="288455" y="19799"/>
                  </a:lnTo>
                  <a:lnTo>
                    <a:pt x="288747" y="20256"/>
                  </a:lnTo>
                  <a:lnTo>
                    <a:pt x="310134" y="20307"/>
                  </a:lnTo>
                  <a:lnTo>
                    <a:pt x="310337" y="20256"/>
                  </a:lnTo>
                  <a:lnTo>
                    <a:pt x="310451" y="20129"/>
                  </a:lnTo>
                  <a:lnTo>
                    <a:pt x="310692" y="19507"/>
                  </a:lnTo>
                  <a:lnTo>
                    <a:pt x="310705" y="1054"/>
                  </a:lnTo>
                  <a:close/>
                </a:path>
                <a:path w="546100" h="382904">
                  <a:moveTo>
                    <a:pt x="374192" y="358889"/>
                  </a:moveTo>
                  <a:lnTo>
                    <a:pt x="373976" y="358482"/>
                  </a:lnTo>
                  <a:lnTo>
                    <a:pt x="355879" y="347903"/>
                  </a:lnTo>
                  <a:lnTo>
                    <a:pt x="355092" y="347713"/>
                  </a:lnTo>
                  <a:lnTo>
                    <a:pt x="354736" y="347903"/>
                  </a:lnTo>
                  <a:lnTo>
                    <a:pt x="344131" y="366255"/>
                  </a:lnTo>
                  <a:lnTo>
                    <a:pt x="344093" y="366458"/>
                  </a:lnTo>
                  <a:lnTo>
                    <a:pt x="344487" y="367080"/>
                  </a:lnTo>
                  <a:lnTo>
                    <a:pt x="362267" y="377380"/>
                  </a:lnTo>
                  <a:lnTo>
                    <a:pt x="363232" y="377659"/>
                  </a:lnTo>
                  <a:lnTo>
                    <a:pt x="363461" y="377571"/>
                  </a:lnTo>
                  <a:lnTo>
                    <a:pt x="374167" y="359092"/>
                  </a:lnTo>
                  <a:lnTo>
                    <a:pt x="374192" y="358889"/>
                  </a:lnTo>
                  <a:close/>
                </a:path>
                <a:path w="546100" h="382904">
                  <a:moveTo>
                    <a:pt x="546011" y="188010"/>
                  </a:moveTo>
                  <a:lnTo>
                    <a:pt x="545693" y="187134"/>
                  </a:lnTo>
                  <a:lnTo>
                    <a:pt x="545439" y="187020"/>
                  </a:lnTo>
                  <a:lnTo>
                    <a:pt x="524243" y="187020"/>
                  </a:lnTo>
                  <a:lnTo>
                    <a:pt x="524040" y="187096"/>
                  </a:lnTo>
                  <a:lnTo>
                    <a:pt x="523684" y="187896"/>
                  </a:lnTo>
                  <a:lnTo>
                    <a:pt x="523671" y="208203"/>
                  </a:lnTo>
                  <a:lnTo>
                    <a:pt x="523811" y="208991"/>
                  </a:lnTo>
                  <a:lnTo>
                    <a:pt x="524103" y="209334"/>
                  </a:lnTo>
                  <a:lnTo>
                    <a:pt x="545439" y="209372"/>
                  </a:lnTo>
                  <a:lnTo>
                    <a:pt x="545668" y="209270"/>
                  </a:lnTo>
                  <a:lnTo>
                    <a:pt x="545998" y="208495"/>
                  </a:lnTo>
                  <a:lnTo>
                    <a:pt x="546011" y="188010"/>
                  </a:lnTo>
                  <a:close/>
                </a:path>
                <a:path w="546100" h="382904">
                  <a:moveTo>
                    <a:pt x="546011" y="140919"/>
                  </a:moveTo>
                  <a:lnTo>
                    <a:pt x="545693" y="140042"/>
                  </a:lnTo>
                  <a:lnTo>
                    <a:pt x="545439" y="139928"/>
                  </a:lnTo>
                  <a:lnTo>
                    <a:pt x="524243" y="139928"/>
                  </a:lnTo>
                  <a:lnTo>
                    <a:pt x="524040" y="140004"/>
                  </a:lnTo>
                  <a:lnTo>
                    <a:pt x="523684" y="140804"/>
                  </a:lnTo>
                  <a:lnTo>
                    <a:pt x="523671" y="161112"/>
                  </a:lnTo>
                  <a:lnTo>
                    <a:pt x="523811" y="161899"/>
                  </a:lnTo>
                  <a:lnTo>
                    <a:pt x="524103" y="162242"/>
                  </a:lnTo>
                  <a:lnTo>
                    <a:pt x="545439" y="162280"/>
                  </a:lnTo>
                  <a:lnTo>
                    <a:pt x="545668" y="162179"/>
                  </a:lnTo>
                  <a:lnTo>
                    <a:pt x="545998" y="161404"/>
                  </a:lnTo>
                  <a:lnTo>
                    <a:pt x="546011" y="140919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6238997" y="3420126"/>
              <a:ext cx="30480" cy="44450"/>
            </a:xfrm>
            <a:custGeom>
              <a:avLst/>
              <a:gdLst/>
              <a:ahLst/>
              <a:cxnLst/>
              <a:rect l="l" t="t" r="r" b="b"/>
              <a:pathLst>
                <a:path w="30479" h="44450">
                  <a:moveTo>
                    <a:pt x="6743" y="0"/>
                  </a:moveTo>
                  <a:lnTo>
                    <a:pt x="0" y="3898"/>
                  </a:lnTo>
                  <a:lnTo>
                    <a:pt x="23342" y="44348"/>
                  </a:lnTo>
                  <a:lnTo>
                    <a:pt x="30099" y="40449"/>
                  </a:lnTo>
                  <a:lnTo>
                    <a:pt x="6743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6322464" y="3571983"/>
              <a:ext cx="194310" cy="135890"/>
            </a:xfrm>
            <a:custGeom>
              <a:avLst/>
              <a:gdLst/>
              <a:ahLst/>
              <a:cxnLst/>
              <a:rect l="l" t="t" r="r" b="b"/>
              <a:pathLst>
                <a:path w="194309" h="135889">
                  <a:moveTo>
                    <a:pt x="14287" y="0"/>
                  </a:moveTo>
                  <a:lnTo>
                    <a:pt x="11963" y="1816"/>
                  </a:lnTo>
                  <a:lnTo>
                    <a:pt x="11747" y="119291"/>
                  </a:lnTo>
                  <a:lnTo>
                    <a:pt x="761" y="130276"/>
                  </a:lnTo>
                  <a:lnTo>
                    <a:pt x="0" y="132130"/>
                  </a:lnTo>
                  <a:lnTo>
                    <a:pt x="1435" y="134848"/>
                  </a:lnTo>
                  <a:lnTo>
                    <a:pt x="3975" y="135089"/>
                  </a:lnTo>
                  <a:lnTo>
                    <a:pt x="15963" y="123507"/>
                  </a:lnTo>
                  <a:lnTo>
                    <a:pt x="22847" y="123507"/>
                  </a:lnTo>
                  <a:lnTo>
                    <a:pt x="21145" y="132270"/>
                  </a:lnTo>
                  <a:lnTo>
                    <a:pt x="21653" y="133934"/>
                  </a:lnTo>
                  <a:lnTo>
                    <a:pt x="22847" y="134988"/>
                  </a:lnTo>
                  <a:lnTo>
                    <a:pt x="170484" y="135204"/>
                  </a:lnTo>
                  <a:lnTo>
                    <a:pt x="172402" y="133934"/>
                  </a:lnTo>
                  <a:lnTo>
                    <a:pt x="172897" y="132270"/>
                  </a:lnTo>
                  <a:lnTo>
                    <a:pt x="171195" y="123507"/>
                  </a:lnTo>
                  <a:lnTo>
                    <a:pt x="178079" y="123507"/>
                  </a:lnTo>
                  <a:lnTo>
                    <a:pt x="189064" y="134492"/>
                  </a:lnTo>
                  <a:lnTo>
                    <a:pt x="190919" y="135267"/>
                  </a:lnTo>
                  <a:lnTo>
                    <a:pt x="193471" y="134061"/>
                  </a:lnTo>
                  <a:lnTo>
                    <a:pt x="193890" y="131267"/>
                  </a:lnTo>
                  <a:lnTo>
                    <a:pt x="182295" y="119291"/>
                  </a:lnTo>
                  <a:lnTo>
                    <a:pt x="182295" y="2971"/>
                  </a:lnTo>
                  <a:lnTo>
                    <a:pt x="180987" y="482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837786" y="3013009"/>
              <a:ext cx="1163955" cy="381000"/>
            </a:xfrm>
            <a:custGeom>
              <a:avLst/>
              <a:gdLst/>
              <a:ahLst/>
              <a:cxnLst/>
              <a:rect l="l" t="t" r="r" b="b"/>
              <a:pathLst>
                <a:path w="1163954" h="381000">
                  <a:moveTo>
                    <a:pt x="99618" y="214337"/>
                  </a:moveTo>
                  <a:lnTo>
                    <a:pt x="60350" y="223748"/>
                  </a:lnTo>
                  <a:lnTo>
                    <a:pt x="5854" y="255193"/>
                  </a:lnTo>
                  <a:lnTo>
                    <a:pt x="0" y="263918"/>
                  </a:lnTo>
                  <a:lnTo>
                    <a:pt x="54" y="267169"/>
                  </a:lnTo>
                  <a:lnTo>
                    <a:pt x="61201" y="374942"/>
                  </a:lnTo>
                  <a:lnTo>
                    <a:pt x="72504" y="380885"/>
                  </a:lnTo>
                  <a:lnTo>
                    <a:pt x="75082" y="380365"/>
                  </a:lnTo>
                  <a:lnTo>
                    <a:pt x="131826" y="347967"/>
                  </a:lnTo>
                  <a:lnTo>
                    <a:pt x="149843" y="332943"/>
                  </a:lnTo>
                  <a:lnTo>
                    <a:pt x="94399" y="332943"/>
                  </a:lnTo>
                  <a:lnTo>
                    <a:pt x="93560" y="332917"/>
                  </a:lnTo>
                  <a:lnTo>
                    <a:pt x="60617" y="316928"/>
                  </a:lnTo>
                  <a:lnTo>
                    <a:pt x="59080" y="315201"/>
                  </a:lnTo>
                  <a:lnTo>
                    <a:pt x="48882" y="285127"/>
                  </a:lnTo>
                  <a:lnTo>
                    <a:pt x="49174" y="280517"/>
                  </a:lnTo>
                  <a:lnTo>
                    <a:pt x="70459" y="246303"/>
                  </a:lnTo>
                  <a:lnTo>
                    <a:pt x="96989" y="238874"/>
                  </a:lnTo>
                  <a:lnTo>
                    <a:pt x="149827" y="238874"/>
                  </a:lnTo>
                  <a:lnTo>
                    <a:pt x="145592" y="234200"/>
                  </a:lnTo>
                  <a:lnTo>
                    <a:pt x="137744" y="227660"/>
                  </a:lnTo>
                  <a:lnTo>
                    <a:pt x="129019" y="222313"/>
                  </a:lnTo>
                  <a:lnTo>
                    <a:pt x="119646" y="218262"/>
                  </a:lnTo>
                  <a:lnTo>
                    <a:pt x="109766" y="215569"/>
                  </a:lnTo>
                  <a:lnTo>
                    <a:pt x="99618" y="214337"/>
                  </a:lnTo>
                  <a:close/>
                </a:path>
                <a:path w="1163954" h="381000">
                  <a:moveTo>
                    <a:pt x="149827" y="238874"/>
                  </a:moveTo>
                  <a:lnTo>
                    <a:pt x="97777" y="238874"/>
                  </a:lnTo>
                  <a:lnTo>
                    <a:pt x="99072" y="238937"/>
                  </a:lnTo>
                  <a:lnTo>
                    <a:pt x="101384" y="239090"/>
                  </a:lnTo>
                  <a:lnTo>
                    <a:pt x="135610" y="260375"/>
                  </a:lnTo>
                  <a:lnTo>
                    <a:pt x="143116" y="286664"/>
                  </a:lnTo>
                  <a:lnTo>
                    <a:pt x="142811" y="291287"/>
                  </a:lnTo>
                  <a:lnTo>
                    <a:pt x="119532" y="326656"/>
                  </a:lnTo>
                  <a:lnTo>
                    <a:pt x="94399" y="332943"/>
                  </a:lnTo>
                  <a:lnTo>
                    <a:pt x="149843" y="332943"/>
                  </a:lnTo>
                  <a:lnTo>
                    <a:pt x="167535" y="289750"/>
                  </a:lnTo>
                  <a:lnTo>
                    <a:pt x="167471" y="285127"/>
                  </a:lnTo>
                  <a:lnTo>
                    <a:pt x="152450" y="241769"/>
                  </a:lnTo>
                  <a:lnTo>
                    <a:pt x="149827" y="238874"/>
                  </a:lnTo>
                  <a:close/>
                </a:path>
                <a:path w="1163954" h="381000">
                  <a:moveTo>
                    <a:pt x="1064031" y="214325"/>
                  </a:moveTo>
                  <a:lnTo>
                    <a:pt x="1026020" y="227406"/>
                  </a:lnTo>
                  <a:lnTo>
                    <a:pt x="1000959" y="259080"/>
                  </a:lnTo>
                  <a:lnTo>
                    <a:pt x="995895" y="289750"/>
                  </a:lnTo>
                  <a:lnTo>
                    <a:pt x="997013" y="299262"/>
                  </a:lnTo>
                  <a:lnTo>
                    <a:pt x="1015492" y="335305"/>
                  </a:lnTo>
                  <a:lnTo>
                    <a:pt x="1085875" y="379323"/>
                  </a:lnTo>
                  <a:lnTo>
                    <a:pt x="1091209" y="380885"/>
                  </a:lnTo>
                  <a:lnTo>
                    <a:pt x="1093863" y="380746"/>
                  </a:lnTo>
                  <a:lnTo>
                    <a:pt x="1126448" y="332930"/>
                  </a:lnTo>
                  <a:lnTo>
                    <a:pt x="1065758" y="332930"/>
                  </a:lnTo>
                  <a:lnTo>
                    <a:pt x="1062901" y="332778"/>
                  </a:lnTo>
                  <a:lnTo>
                    <a:pt x="1028661" y="312724"/>
                  </a:lnTo>
                  <a:lnTo>
                    <a:pt x="1020432" y="282054"/>
                  </a:lnTo>
                  <a:lnTo>
                    <a:pt x="1021041" y="277469"/>
                  </a:lnTo>
                  <a:lnTo>
                    <a:pt x="1044498" y="244716"/>
                  </a:lnTo>
                  <a:lnTo>
                    <a:pt x="1055230" y="240449"/>
                  </a:lnTo>
                  <a:lnTo>
                    <a:pt x="1057452" y="239839"/>
                  </a:lnTo>
                  <a:lnTo>
                    <a:pt x="1062012" y="239090"/>
                  </a:lnTo>
                  <a:lnTo>
                    <a:pt x="1064323" y="238937"/>
                  </a:lnTo>
                  <a:lnTo>
                    <a:pt x="1067028" y="238874"/>
                  </a:lnTo>
                  <a:lnTo>
                    <a:pt x="1129253" y="238874"/>
                  </a:lnTo>
                  <a:lnTo>
                    <a:pt x="1103223" y="223837"/>
                  </a:lnTo>
                  <a:lnTo>
                    <a:pt x="1094232" y="219456"/>
                  </a:lnTo>
                  <a:lnTo>
                    <a:pt x="1084491" y="216319"/>
                  </a:lnTo>
                  <a:lnTo>
                    <a:pt x="1074432" y="214591"/>
                  </a:lnTo>
                  <a:lnTo>
                    <a:pt x="1064031" y="214325"/>
                  </a:lnTo>
                  <a:close/>
                </a:path>
                <a:path w="1163954" h="381000">
                  <a:moveTo>
                    <a:pt x="1129253" y="238874"/>
                  </a:moveTo>
                  <a:lnTo>
                    <a:pt x="1067028" y="238874"/>
                  </a:lnTo>
                  <a:lnTo>
                    <a:pt x="1069289" y="238887"/>
                  </a:lnTo>
                  <a:lnTo>
                    <a:pt x="1071968" y="239039"/>
                  </a:lnTo>
                  <a:lnTo>
                    <a:pt x="1106157" y="259080"/>
                  </a:lnTo>
                  <a:lnTo>
                    <a:pt x="1114526" y="285127"/>
                  </a:lnTo>
                  <a:lnTo>
                    <a:pt x="1114361" y="289750"/>
                  </a:lnTo>
                  <a:lnTo>
                    <a:pt x="1094219" y="324650"/>
                  </a:lnTo>
                  <a:lnTo>
                    <a:pt x="1068095" y="332930"/>
                  </a:lnTo>
                  <a:lnTo>
                    <a:pt x="1126448" y="332930"/>
                  </a:lnTo>
                  <a:lnTo>
                    <a:pt x="1161921" y="271487"/>
                  </a:lnTo>
                  <a:lnTo>
                    <a:pt x="1162939" y="269227"/>
                  </a:lnTo>
                  <a:lnTo>
                    <a:pt x="1163447" y="266674"/>
                  </a:lnTo>
                  <a:lnTo>
                    <a:pt x="1163332" y="263512"/>
                  </a:lnTo>
                  <a:lnTo>
                    <a:pt x="1162672" y="261162"/>
                  </a:lnTo>
                  <a:lnTo>
                    <a:pt x="1161427" y="258800"/>
                  </a:lnTo>
                  <a:lnTo>
                    <a:pt x="1159776" y="256870"/>
                  </a:lnTo>
                  <a:lnTo>
                    <a:pt x="1157833" y="255384"/>
                  </a:lnTo>
                  <a:lnTo>
                    <a:pt x="1129253" y="238874"/>
                  </a:lnTo>
                  <a:close/>
                </a:path>
                <a:path w="1163954" h="381000">
                  <a:moveTo>
                    <a:pt x="72136" y="0"/>
                  </a:moveTo>
                  <a:lnTo>
                    <a:pt x="1474" y="109410"/>
                  </a:lnTo>
                  <a:lnTo>
                    <a:pt x="14" y="116522"/>
                  </a:lnTo>
                  <a:lnTo>
                    <a:pt x="63" y="117373"/>
                  </a:lnTo>
                  <a:lnTo>
                    <a:pt x="60159" y="157060"/>
                  </a:lnTo>
                  <a:lnTo>
                    <a:pt x="99199" y="166585"/>
                  </a:lnTo>
                  <a:lnTo>
                    <a:pt x="109359" y="165392"/>
                  </a:lnTo>
                  <a:lnTo>
                    <a:pt x="145288" y="147002"/>
                  </a:lnTo>
                  <a:lnTo>
                    <a:pt x="149858" y="142011"/>
                  </a:lnTo>
                  <a:lnTo>
                    <a:pt x="94348" y="142011"/>
                  </a:lnTo>
                  <a:lnTo>
                    <a:pt x="91503" y="141884"/>
                  </a:lnTo>
                  <a:lnTo>
                    <a:pt x="57264" y="121805"/>
                  </a:lnTo>
                  <a:lnTo>
                    <a:pt x="48882" y="95770"/>
                  </a:lnTo>
                  <a:lnTo>
                    <a:pt x="49034" y="91147"/>
                  </a:lnTo>
                  <a:lnTo>
                    <a:pt x="60617" y="63969"/>
                  </a:lnTo>
                  <a:lnTo>
                    <a:pt x="62128" y="62217"/>
                  </a:lnTo>
                  <a:lnTo>
                    <a:pt x="95618" y="47980"/>
                  </a:lnTo>
                  <a:lnTo>
                    <a:pt x="149868" y="47980"/>
                  </a:lnTo>
                  <a:lnTo>
                    <a:pt x="147904" y="45593"/>
                  </a:lnTo>
                  <a:lnTo>
                    <a:pt x="77520" y="1574"/>
                  </a:lnTo>
                  <a:lnTo>
                    <a:pt x="74828" y="457"/>
                  </a:lnTo>
                  <a:lnTo>
                    <a:pt x="72136" y="0"/>
                  </a:lnTo>
                  <a:close/>
                </a:path>
                <a:path w="1163954" h="381000">
                  <a:moveTo>
                    <a:pt x="149868" y="47980"/>
                  </a:moveTo>
                  <a:lnTo>
                    <a:pt x="95618" y="47980"/>
                  </a:lnTo>
                  <a:lnTo>
                    <a:pt x="97891" y="47993"/>
                  </a:lnTo>
                  <a:lnTo>
                    <a:pt x="100571" y="48120"/>
                  </a:lnTo>
                  <a:lnTo>
                    <a:pt x="134747" y="68186"/>
                  </a:lnTo>
                  <a:lnTo>
                    <a:pt x="143065" y="95770"/>
                  </a:lnTo>
                  <a:lnTo>
                    <a:pt x="142963" y="98844"/>
                  </a:lnTo>
                  <a:lnTo>
                    <a:pt x="122809" y="133743"/>
                  </a:lnTo>
                  <a:lnTo>
                    <a:pt x="96685" y="142011"/>
                  </a:lnTo>
                  <a:lnTo>
                    <a:pt x="149858" y="142011"/>
                  </a:lnTo>
                  <a:lnTo>
                    <a:pt x="167297" y="102006"/>
                  </a:lnTo>
                  <a:lnTo>
                    <a:pt x="167513" y="91147"/>
                  </a:lnTo>
                  <a:lnTo>
                    <a:pt x="166408" y="81648"/>
                  </a:lnTo>
                  <a:lnTo>
                    <a:pt x="163779" y="71755"/>
                  </a:lnTo>
                  <a:lnTo>
                    <a:pt x="159791" y="62357"/>
                  </a:lnTo>
                  <a:lnTo>
                    <a:pt x="154393" y="53479"/>
                  </a:lnTo>
                  <a:lnTo>
                    <a:pt x="149868" y="47980"/>
                  </a:lnTo>
                  <a:close/>
                </a:path>
                <a:path w="1163954" h="381000">
                  <a:moveTo>
                    <a:pt x="1091095" y="0"/>
                  </a:moveTo>
                  <a:lnTo>
                    <a:pt x="1031570" y="32931"/>
                  </a:lnTo>
                  <a:lnTo>
                    <a:pt x="1003820" y="61937"/>
                  </a:lnTo>
                  <a:lnTo>
                    <a:pt x="995932" y="95758"/>
                  </a:lnTo>
                  <a:lnTo>
                    <a:pt x="996048" y="101600"/>
                  </a:lnTo>
                  <a:lnTo>
                    <a:pt x="1010932" y="139128"/>
                  </a:lnTo>
                  <a:lnTo>
                    <a:pt x="1043762" y="162636"/>
                  </a:lnTo>
                  <a:lnTo>
                    <a:pt x="1063777" y="166560"/>
                  </a:lnTo>
                  <a:lnTo>
                    <a:pt x="1074013" y="166357"/>
                  </a:lnTo>
                  <a:lnTo>
                    <a:pt x="1084084" y="164680"/>
                  </a:lnTo>
                  <a:lnTo>
                    <a:pt x="1093825" y="161594"/>
                  </a:lnTo>
                  <a:lnTo>
                    <a:pt x="1103045" y="157162"/>
                  </a:lnTo>
                  <a:lnTo>
                    <a:pt x="1129781" y="141719"/>
                  </a:lnTo>
                  <a:lnTo>
                    <a:pt x="1065809" y="141719"/>
                  </a:lnTo>
                  <a:lnTo>
                    <a:pt x="1064336" y="141655"/>
                  </a:lnTo>
                  <a:lnTo>
                    <a:pt x="1028052" y="120370"/>
                  </a:lnTo>
                  <a:lnTo>
                    <a:pt x="1020597" y="94221"/>
                  </a:lnTo>
                  <a:lnTo>
                    <a:pt x="1020889" y="89636"/>
                  </a:lnTo>
                  <a:lnTo>
                    <a:pt x="1042022" y="55638"/>
                  </a:lnTo>
                  <a:lnTo>
                    <a:pt x="1068374" y="48260"/>
                  </a:lnTo>
                  <a:lnTo>
                    <a:pt x="1126619" y="48260"/>
                  </a:lnTo>
                  <a:lnTo>
                    <a:pt x="1102194" y="5956"/>
                  </a:lnTo>
                  <a:lnTo>
                    <a:pt x="1093470" y="101"/>
                  </a:lnTo>
                  <a:lnTo>
                    <a:pt x="1091095" y="0"/>
                  </a:lnTo>
                  <a:close/>
                </a:path>
                <a:path w="1163954" h="381000">
                  <a:moveTo>
                    <a:pt x="1126619" y="48260"/>
                  </a:moveTo>
                  <a:lnTo>
                    <a:pt x="1068374" y="48260"/>
                  </a:lnTo>
                  <a:lnTo>
                    <a:pt x="1069898" y="48285"/>
                  </a:lnTo>
                  <a:lnTo>
                    <a:pt x="1070457" y="48336"/>
                  </a:lnTo>
                  <a:lnTo>
                    <a:pt x="1106754" y="69621"/>
                  </a:lnTo>
                  <a:lnTo>
                    <a:pt x="1114209" y="95758"/>
                  </a:lnTo>
                  <a:lnTo>
                    <a:pt x="1113917" y="100355"/>
                  </a:lnTo>
                  <a:lnTo>
                    <a:pt x="1090790" y="135483"/>
                  </a:lnTo>
                  <a:lnTo>
                    <a:pt x="1066723" y="141719"/>
                  </a:lnTo>
                  <a:lnTo>
                    <a:pt x="1129781" y="141719"/>
                  </a:lnTo>
                  <a:lnTo>
                    <a:pt x="1162773" y="119494"/>
                  </a:lnTo>
                  <a:lnTo>
                    <a:pt x="1163408" y="116979"/>
                  </a:lnTo>
                  <a:lnTo>
                    <a:pt x="1163323" y="113626"/>
                  </a:lnTo>
                  <a:lnTo>
                    <a:pt x="1162900" y="111594"/>
                  </a:lnTo>
                  <a:lnTo>
                    <a:pt x="1161897" y="109410"/>
                  </a:lnTo>
                  <a:lnTo>
                    <a:pt x="1126619" y="48260"/>
                  </a:lnTo>
                  <a:close/>
                </a:path>
              </a:pathLst>
            </a:custGeom>
            <a:solidFill>
              <a:srgbClr val="C0C0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6759290" y="2374999"/>
              <a:ext cx="73025" cy="58419"/>
            </a:xfrm>
            <a:custGeom>
              <a:avLst/>
              <a:gdLst/>
              <a:ahLst/>
              <a:cxnLst/>
              <a:rect l="l" t="t" r="r" b="b"/>
              <a:pathLst>
                <a:path w="73025" h="58419">
                  <a:moveTo>
                    <a:pt x="70827" y="0"/>
                  </a:moveTo>
                  <a:lnTo>
                    <a:pt x="1854" y="0"/>
                  </a:lnTo>
                  <a:lnTo>
                    <a:pt x="825" y="495"/>
                  </a:lnTo>
                  <a:lnTo>
                    <a:pt x="177" y="1714"/>
                  </a:lnTo>
                  <a:lnTo>
                    <a:pt x="0" y="55029"/>
                  </a:lnTo>
                  <a:lnTo>
                    <a:pt x="266" y="56553"/>
                  </a:lnTo>
                  <a:lnTo>
                    <a:pt x="1409" y="57924"/>
                  </a:lnTo>
                  <a:lnTo>
                    <a:pt x="70827" y="58013"/>
                  </a:lnTo>
                  <a:lnTo>
                    <a:pt x="71450" y="57835"/>
                  </a:lnTo>
                  <a:lnTo>
                    <a:pt x="72504" y="56299"/>
                  </a:lnTo>
                  <a:lnTo>
                    <a:pt x="72656" y="2565"/>
                  </a:lnTo>
                  <a:lnTo>
                    <a:pt x="71780" y="431"/>
                  </a:lnTo>
                  <a:lnTo>
                    <a:pt x="70827" y="0"/>
                  </a:lnTo>
                  <a:close/>
                </a:path>
              </a:pathLst>
            </a:custGeom>
            <a:solidFill>
              <a:srgbClr val="E2DC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6027250" y="3129188"/>
              <a:ext cx="149225" cy="148590"/>
            </a:xfrm>
            <a:custGeom>
              <a:avLst/>
              <a:gdLst/>
              <a:ahLst/>
              <a:cxnLst/>
              <a:rect l="l" t="t" r="r" b="b"/>
              <a:pathLst>
                <a:path w="149225" h="148589">
                  <a:moveTo>
                    <a:pt x="146062" y="0"/>
                  </a:moveTo>
                  <a:lnTo>
                    <a:pt x="2971" y="0"/>
                  </a:lnTo>
                  <a:lnTo>
                    <a:pt x="0" y="2984"/>
                  </a:lnTo>
                  <a:lnTo>
                    <a:pt x="0" y="145440"/>
                  </a:lnTo>
                  <a:lnTo>
                    <a:pt x="2971" y="148399"/>
                  </a:lnTo>
                  <a:lnTo>
                    <a:pt x="146062" y="148399"/>
                  </a:lnTo>
                  <a:lnTo>
                    <a:pt x="149021" y="145440"/>
                  </a:lnTo>
                  <a:lnTo>
                    <a:pt x="149021" y="6629"/>
                  </a:lnTo>
                  <a:lnTo>
                    <a:pt x="149021" y="2984"/>
                  </a:lnTo>
                  <a:lnTo>
                    <a:pt x="146062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6043917" y="3106318"/>
              <a:ext cx="116839" cy="194310"/>
            </a:xfrm>
            <a:custGeom>
              <a:avLst/>
              <a:gdLst/>
              <a:ahLst/>
              <a:cxnLst/>
              <a:rect l="l" t="t" r="r" b="b"/>
              <a:pathLst>
                <a:path w="116839" h="194310">
                  <a:moveTo>
                    <a:pt x="23571" y="171272"/>
                  </a:moveTo>
                  <a:lnTo>
                    <a:pt x="0" y="171272"/>
                  </a:lnTo>
                  <a:lnTo>
                    <a:pt x="0" y="194157"/>
                  </a:lnTo>
                  <a:lnTo>
                    <a:pt x="23571" y="194157"/>
                  </a:lnTo>
                  <a:lnTo>
                    <a:pt x="23571" y="171272"/>
                  </a:lnTo>
                  <a:close/>
                </a:path>
                <a:path w="116839" h="194310">
                  <a:moveTo>
                    <a:pt x="23571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23571" y="22872"/>
                  </a:lnTo>
                  <a:lnTo>
                    <a:pt x="23571" y="0"/>
                  </a:lnTo>
                  <a:close/>
                </a:path>
                <a:path w="116839" h="194310">
                  <a:moveTo>
                    <a:pt x="116217" y="171272"/>
                  </a:moveTo>
                  <a:lnTo>
                    <a:pt x="92646" y="171272"/>
                  </a:lnTo>
                  <a:lnTo>
                    <a:pt x="92646" y="194157"/>
                  </a:lnTo>
                  <a:lnTo>
                    <a:pt x="116217" y="194157"/>
                  </a:lnTo>
                  <a:lnTo>
                    <a:pt x="116217" y="171272"/>
                  </a:lnTo>
                  <a:close/>
                </a:path>
                <a:path w="116839" h="194310">
                  <a:moveTo>
                    <a:pt x="116217" y="0"/>
                  </a:moveTo>
                  <a:lnTo>
                    <a:pt x="92646" y="0"/>
                  </a:lnTo>
                  <a:lnTo>
                    <a:pt x="92646" y="22872"/>
                  </a:lnTo>
                  <a:lnTo>
                    <a:pt x="116217" y="22872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6055174" y="3156877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83" y="0"/>
                  </a:moveTo>
                  <a:lnTo>
                    <a:pt x="28460" y="3664"/>
                  </a:lnTo>
                  <a:lnTo>
                    <a:pt x="13652" y="13654"/>
                  </a:lnTo>
                  <a:lnTo>
                    <a:pt x="3663" y="28466"/>
                  </a:lnTo>
                  <a:lnTo>
                    <a:pt x="0" y="46596"/>
                  </a:lnTo>
                  <a:lnTo>
                    <a:pt x="3663" y="64709"/>
                  </a:lnTo>
                  <a:lnTo>
                    <a:pt x="13652" y="79509"/>
                  </a:lnTo>
                  <a:lnTo>
                    <a:pt x="28460" y="89492"/>
                  </a:lnTo>
                  <a:lnTo>
                    <a:pt x="46583" y="93154"/>
                  </a:lnTo>
                  <a:lnTo>
                    <a:pt x="64713" y="89492"/>
                  </a:lnTo>
                  <a:lnTo>
                    <a:pt x="79525" y="79509"/>
                  </a:lnTo>
                  <a:lnTo>
                    <a:pt x="89515" y="64709"/>
                  </a:lnTo>
                  <a:lnTo>
                    <a:pt x="93179" y="46596"/>
                  </a:lnTo>
                  <a:lnTo>
                    <a:pt x="89515" y="28466"/>
                  </a:lnTo>
                  <a:lnTo>
                    <a:pt x="79525" y="13654"/>
                  </a:lnTo>
                  <a:lnTo>
                    <a:pt x="64713" y="3664"/>
                  </a:lnTo>
                  <a:lnTo>
                    <a:pt x="46583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6186443" y="2976551"/>
              <a:ext cx="149225" cy="148590"/>
            </a:xfrm>
            <a:custGeom>
              <a:avLst/>
              <a:gdLst/>
              <a:ahLst/>
              <a:cxnLst/>
              <a:rect l="l" t="t" r="r" b="b"/>
              <a:pathLst>
                <a:path w="149225" h="148589">
                  <a:moveTo>
                    <a:pt x="146049" y="0"/>
                  </a:moveTo>
                  <a:lnTo>
                    <a:pt x="2959" y="0"/>
                  </a:lnTo>
                  <a:lnTo>
                    <a:pt x="0" y="2959"/>
                  </a:lnTo>
                  <a:lnTo>
                    <a:pt x="0" y="145427"/>
                  </a:lnTo>
                  <a:lnTo>
                    <a:pt x="2959" y="148386"/>
                  </a:lnTo>
                  <a:lnTo>
                    <a:pt x="146049" y="148386"/>
                  </a:lnTo>
                  <a:lnTo>
                    <a:pt x="149021" y="145427"/>
                  </a:lnTo>
                  <a:lnTo>
                    <a:pt x="149021" y="6616"/>
                  </a:lnTo>
                  <a:lnTo>
                    <a:pt x="149021" y="2959"/>
                  </a:lnTo>
                  <a:lnTo>
                    <a:pt x="146049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6203112" y="2953689"/>
              <a:ext cx="116205" cy="194310"/>
            </a:xfrm>
            <a:custGeom>
              <a:avLst/>
              <a:gdLst/>
              <a:ahLst/>
              <a:cxnLst/>
              <a:rect l="l" t="t" r="r" b="b"/>
              <a:pathLst>
                <a:path w="116204" h="194310">
                  <a:moveTo>
                    <a:pt x="23571" y="171246"/>
                  </a:moveTo>
                  <a:lnTo>
                    <a:pt x="0" y="171246"/>
                  </a:lnTo>
                  <a:lnTo>
                    <a:pt x="0" y="194132"/>
                  </a:lnTo>
                  <a:lnTo>
                    <a:pt x="23571" y="194132"/>
                  </a:lnTo>
                  <a:lnTo>
                    <a:pt x="23571" y="171246"/>
                  </a:lnTo>
                  <a:close/>
                </a:path>
                <a:path w="116204" h="194310">
                  <a:moveTo>
                    <a:pt x="23571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23571" y="22872"/>
                  </a:lnTo>
                  <a:lnTo>
                    <a:pt x="23571" y="0"/>
                  </a:lnTo>
                  <a:close/>
                </a:path>
                <a:path w="116204" h="194310">
                  <a:moveTo>
                    <a:pt x="116205" y="171246"/>
                  </a:moveTo>
                  <a:lnTo>
                    <a:pt x="92633" y="171246"/>
                  </a:lnTo>
                  <a:lnTo>
                    <a:pt x="92633" y="194132"/>
                  </a:lnTo>
                  <a:lnTo>
                    <a:pt x="116205" y="194132"/>
                  </a:lnTo>
                  <a:lnTo>
                    <a:pt x="116205" y="171246"/>
                  </a:lnTo>
                  <a:close/>
                </a:path>
                <a:path w="116204" h="194310">
                  <a:moveTo>
                    <a:pt x="116205" y="0"/>
                  </a:moveTo>
                  <a:lnTo>
                    <a:pt x="92633" y="0"/>
                  </a:lnTo>
                  <a:lnTo>
                    <a:pt x="92633" y="22872"/>
                  </a:lnTo>
                  <a:lnTo>
                    <a:pt x="116205" y="22872"/>
                  </a:lnTo>
                  <a:lnTo>
                    <a:pt x="116205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6214362" y="3004227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83" y="0"/>
                  </a:moveTo>
                  <a:lnTo>
                    <a:pt x="28460" y="3662"/>
                  </a:lnTo>
                  <a:lnTo>
                    <a:pt x="13652" y="13647"/>
                  </a:lnTo>
                  <a:lnTo>
                    <a:pt x="3663" y="28455"/>
                  </a:lnTo>
                  <a:lnTo>
                    <a:pt x="0" y="46583"/>
                  </a:lnTo>
                  <a:lnTo>
                    <a:pt x="3663" y="64704"/>
                  </a:lnTo>
                  <a:lnTo>
                    <a:pt x="13652" y="79508"/>
                  </a:lnTo>
                  <a:lnTo>
                    <a:pt x="28460" y="89492"/>
                  </a:lnTo>
                  <a:lnTo>
                    <a:pt x="46583" y="93154"/>
                  </a:lnTo>
                  <a:lnTo>
                    <a:pt x="64713" y="89492"/>
                  </a:lnTo>
                  <a:lnTo>
                    <a:pt x="79525" y="79508"/>
                  </a:lnTo>
                  <a:lnTo>
                    <a:pt x="89515" y="64704"/>
                  </a:lnTo>
                  <a:lnTo>
                    <a:pt x="93179" y="46583"/>
                  </a:lnTo>
                  <a:lnTo>
                    <a:pt x="89515" y="28455"/>
                  </a:lnTo>
                  <a:lnTo>
                    <a:pt x="79525" y="13647"/>
                  </a:lnTo>
                  <a:lnTo>
                    <a:pt x="64713" y="3662"/>
                  </a:lnTo>
                  <a:lnTo>
                    <a:pt x="46583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6344982" y="2976551"/>
              <a:ext cx="149225" cy="148590"/>
            </a:xfrm>
            <a:custGeom>
              <a:avLst/>
              <a:gdLst/>
              <a:ahLst/>
              <a:cxnLst/>
              <a:rect l="l" t="t" r="r" b="b"/>
              <a:pathLst>
                <a:path w="149225" h="148589">
                  <a:moveTo>
                    <a:pt x="146049" y="0"/>
                  </a:moveTo>
                  <a:lnTo>
                    <a:pt x="2959" y="0"/>
                  </a:lnTo>
                  <a:lnTo>
                    <a:pt x="0" y="2959"/>
                  </a:lnTo>
                  <a:lnTo>
                    <a:pt x="0" y="145427"/>
                  </a:lnTo>
                  <a:lnTo>
                    <a:pt x="2959" y="148386"/>
                  </a:lnTo>
                  <a:lnTo>
                    <a:pt x="146049" y="148386"/>
                  </a:lnTo>
                  <a:lnTo>
                    <a:pt x="149021" y="145427"/>
                  </a:lnTo>
                  <a:lnTo>
                    <a:pt x="149021" y="6616"/>
                  </a:lnTo>
                  <a:lnTo>
                    <a:pt x="149021" y="2959"/>
                  </a:lnTo>
                  <a:lnTo>
                    <a:pt x="146049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6361633" y="2953689"/>
              <a:ext cx="116839" cy="194310"/>
            </a:xfrm>
            <a:custGeom>
              <a:avLst/>
              <a:gdLst/>
              <a:ahLst/>
              <a:cxnLst/>
              <a:rect l="l" t="t" r="r" b="b"/>
              <a:pathLst>
                <a:path w="116839" h="194310">
                  <a:moveTo>
                    <a:pt x="23583" y="171246"/>
                  </a:moveTo>
                  <a:lnTo>
                    <a:pt x="0" y="171246"/>
                  </a:lnTo>
                  <a:lnTo>
                    <a:pt x="0" y="194132"/>
                  </a:lnTo>
                  <a:lnTo>
                    <a:pt x="23583" y="194132"/>
                  </a:lnTo>
                  <a:lnTo>
                    <a:pt x="23583" y="171246"/>
                  </a:lnTo>
                  <a:close/>
                </a:path>
                <a:path w="116839" h="194310">
                  <a:moveTo>
                    <a:pt x="23583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23583" y="22872"/>
                  </a:lnTo>
                  <a:lnTo>
                    <a:pt x="23583" y="0"/>
                  </a:lnTo>
                  <a:close/>
                </a:path>
                <a:path w="116839" h="194310">
                  <a:moveTo>
                    <a:pt x="116230" y="171246"/>
                  </a:moveTo>
                  <a:lnTo>
                    <a:pt x="92646" y="171246"/>
                  </a:lnTo>
                  <a:lnTo>
                    <a:pt x="92646" y="194132"/>
                  </a:lnTo>
                  <a:lnTo>
                    <a:pt x="116230" y="194132"/>
                  </a:lnTo>
                  <a:lnTo>
                    <a:pt x="116230" y="171246"/>
                  </a:lnTo>
                  <a:close/>
                </a:path>
                <a:path w="116839" h="194310">
                  <a:moveTo>
                    <a:pt x="116230" y="0"/>
                  </a:moveTo>
                  <a:lnTo>
                    <a:pt x="92646" y="0"/>
                  </a:lnTo>
                  <a:lnTo>
                    <a:pt x="92646" y="22872"/>
                  </a:lnTo>
                  <a:lnTo>
                    <a:pt x="116230" y="22872"/>
                  </a:lnTo>
                  <a:lnTo>
                    <a:pt x="11623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6372888" y="3004227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96" y="0"/>
                  </a:moveTo>
                  <a:lnTo>
                    <a:pt x="28466" y="3662"/>
                  </a:lnTo>
                  <a:lnTo>
                    <a:pt x="13654" y="13647"/>
                  </a:lnTo>
                  <a:lnTo>
                    <a:pt x="3664" y="28455"/>
                  </a:lnTo>
                  <a:lnTo>
                    <a:pt x="0" y="46583"/>
                  </a:lnTo>
                  <a:lnTo>
                    <a:pt x="3664" y="64704"/>
                  </a:lnTo>
                  <a:lnTo>
                    <a:pt x="13654" y="79508"/>
                  </a:lnTo>
                  <a:lnTo>
                    <a:pt x="28466" y="89492"/>
                  </a:lnTo>
                  <a:lnTo>
                    <a:pt x="46596" y="93154"/>
                  </a:lnTo>
                  <a:lnTo>
                    <a:pt x="64726" y="89492"/>
                  </a:lnTo>
                  <a:lnTo>
                    <a:pt x="79538" y="79508"/>
                  </a:lnTo>
                  <a:lnTo>
                    <a:pt x="89528" y="64704"/>
                  </a:lnTo>
                  <a:lnTo>
                    <a:pt x="93192" y="46583"/>
                  </a:lnTo>
                  <a:lnTo>
                    <a:pt x="89528" y="28455"/>
                  </a:lnTo>
                  <a:lnTo>
                    <a:pt x="79538" y="13647"/>
                  </a:lnTo>
                  <a:lnTo>
                    <a:pt x="64726" y="3662"/>
                  </a:lnTo>
                  <a:lnTo>
                    <a:pt x="46596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6503511" y="2976551"/>
              <a:ext cx="149225" cy="148590"/>
            </a:xfrm>
            <a:custGeom>
              <a:avLst/>
              <a:gdLst/>
              <a:ahLst/>
              <a:cxnLst/>
              <a:rect l="l" t="t" r="r" b="b"/>
              <a:pathLst>
                <a:path w="149225" h="148589">
                  <a:moveTo>
                    <a:pt x="146062" y="0"/>
                  </a:moveTo>
                  <a:lnTo>
                    <a:pt x="2971" y="0"/>
                  </a:lnTo>
                  <a:lnTo>
                    <a:pt x="0" y="2959"/>
                  </a:lnTo>
                  <a:lnTo>
                    <a:pt x="0" y="145427"/>
                  </a:lnTo>
                  <a:lnTo>
                    <a:pt x="2971" y="148386"/>
                  </a:lnTo>
                  <a:lnTo>
                    <a:pt x="146062" y="148386"/>
                  </a:lnTo>
                  <a:lnTo>
                    <a:pt x="149021" y="145427"/>
                  </a:lnTo>
                  <a:lnTo>
                    <a:pt x="149021" y="6616"/>
                  </a:lnTo>
                  <a:lnTo>
                    <a:pt x="149021" y="2959"/>
                  </a:lnTo>
                  <a:lnTo>
                    <a:pt x="146062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6520180" y="2953689"/>
              <a:ext cx="116839" cy="194310"/>
            </a:xfrm>
            <a:custGeom>
              <a:avLst/>
              <a:gdLst/>
              <a:ahLst/>
              <a:cxnLst/>
              <a:rect l="l" t="t" r="r" b="b"/>
              <a:pathLst>
                <a:path w="116840" h="194310">
                  <a:moveTo>
                    <a:pt x="23571" y="171246"/>
                  </a:moveTo>
                  <a:lnTo>
                    <a:pt x="0" y="171246"/>
                  </a:lnTo>
                  <a:lnTo>
                    <a:pt x="0" y="194132"/>
                  </a:lnTo>
                  <a:lnTo>
                    <a:pt x="23571" y="194132"/>
                  </a:lnTo>
                  <a:lnTo>
                    <a:pt x="23571" y="171246"/>
                  </a:lnTo>
                  <a:close/>
                </a:path>
                <a:path w="116840" h="194310">
                  <a:moveTo>
                    <a:pt x="23571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23571" y="22872"/>
                  </a:lnTo>
                  <a:lnTo>
                    <a:pt x="23571" y="0"/>
                  </a:lnTo>
                  <a:close/>
                </a:path>
                <a:path w="116840" h="194310">
                  <a:moveTo>
                    <a:pt x="116230" y="171246"/>
                  </a:moveTo>
                  <a:lnTo>
                    <a:pt x="92646" y="171246"/>
                  </a:lnTo>
                  <a:lnTo>
                    <a:pt x="92646" y="194132"/>
                  </a:lnTo>
                  <a:lnTo>
                    <a:pt x="116230" y="194132"/>
                  </a:lnTo>
                  <a:lnTo>
                    <a:pt x="116230" y="171246"/>
                  </a:lnTo>
                  <a:close/>
                </a:path>
                <a:path w="116840" h="194310">
                  <a:moveTo>
                    <a:pt x="116230" y="0"/>
                  </a:moveTo>
                  <a:lnTo>
                    <a:pt x="92646" y="0"/>
                  </a:lnTo>
                  <a:lnTo>
                    <a:pt x="92646" y="22872"/>
                  </a:lnTo>
                  <a:lnTo>
                    <a:pt x="116230" y="22872"/>
                  </a:lnTo>
                  <a:lnTo>
                    <a:pt x="11623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6531428" y="3004227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96" y="0"/>
                  </a:moveTo>
                  <a:lnTo>
                    <a:pt x="28466" y="3662"/>
                  </a:lnTo>
                  <a:lnTo>
                    <a:pt x="13654" y="13647"/>
                  </a:lnTo>
                  <a:lnTo>
                    <a:pt x="3664" y="28455"/>
                  </a:lnTo>
                  <a:lnTo>
                    <a:pt x="0" y="46583"/>
                  </a:lnTo>
                  <a:lnTo>
                    <a:pt x="3664" y="64704"/>
                  </a:lnTo>
                  <a:lnTo>
                    <a:pt x="13654" y="79508"/>
                  </a:lnTo>
                  <a:lnTo>
                    <a:pt x="28466" y="89492"/>
                  </a:lnTo>
                  <a:lnTo>
                    <a:pt x="46596" y="93154"/>
                  </a:lnTo>
                  <a:lnTo>
                    <a:pt x="64726" y="89492"/>
                  </a:lnTo>
                  <a:lnTo>
                    <a:pt x="79538" y="79508"/>
                  </a:lnTo>
                  <a:lnTo>
                    <a:pt x="89528" y="64704"/>
                  </a:lnTo>
                  <a:lnTo>
                    <a:pt x="93192" y="46583"/>
                  </a:lnTo>
                  <a:lnTo>
                    <a:pt x="89528" y="28455"/>
                  </a:lnTo>
                  <a:lnTo>
                    <a:pt x="79538" y="13647"/>
                  </a:lnTo>
                  <a:lnTo>
                    <a:pt x="64726" y="3662"/>
                  </a:lnTo>
                  <a:lnTo>
                    <a:pt x="46596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6662050" y="3129258"/>
              <a:ext cx="149225" cy="148590"/>
            </a:xfrm>
            <a:custGeom>
              <a:avLst/>
              <a:gdLst/>
              <a:ahLst/>
              <a:cxnLst/>
              <a:rect l="l" t="t" r="r" b="b"/>
              <a:pathLst>
                <a:path w="149225" h="148589">
                  <a:moveTo>
                    <a:pt x="146062" y="0"/>
                  </a:moveTo>
                  <a:lnTo>
                    <a:pt x="2971" y="0"/>
                  </a:lnTo>
                  <a:lnTo>
                    <a:pt x="0" y="2971"/>
                  </a:lnTo>
                  <a:lnTo>
                    <a:pt x="0" y="145427"/>
                  </a:lnTo>
                  <a:lnTo>
                    <a:pt x="2971" y="148386"/>
                  </a:lnTo>
                  <a:lnTo>
                    <a:pt x="146062" y="148386"/>
                  </a:lnTo>
                  <a:lnTo>
                    <a:pt x="149021" y="145427"/>
                  </a:lnTo>
                  <a:lnTo>
                    <a:pt x="149021" y="6616"/>
                  </a:lnTo>
                  <a:lnTo>
                    <a:pt x="149021" y="2971"/>
                  </a:lnTo>
                  <a:lnTo>
                    <a:pt x="146062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6678714" y="3106394"/>
              <a:ext cx="116839" cy="194310"/>
            </a:xfrm>
            <a:custGeom>
              <a:avLst/>
              <a:gdLst/>
              <a:ahLst/>
              <a:cxnLst/>
              <a:rect l="l" t="t" r="r" b="b"/>
              <a:pathLst>
                <a:path w="116840" h="194310">
                  <a:moveTo>
                    <a:pt x="23571" y="171234"/>
                  </a:moveTo>
                  <a:lnTo>
                    <a:pt x="0" y="171234"/>
                  </a:lnTo>
                  <a:lnTo>
                    <a:pt x="0" y="194119"/>
                  </a:lnTo>
                  <a:lnTo>
                    <a:pt x="23571" y="194119"/>
                  </a:lnTo>
                  <a:lnTo>
                    <a:pt x="23571" y="171234"/>
                  </a:lnTo>
                  <a:close/>
                </a:path>
                <a:path w="116840" h="194310">
                  <a:moveTo>
                    <a:pt x="23571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23571" y="22872"/>
                  </a:lnTo>
                  <a:lnTo>
                    <a:pt x="23571" y="0"/>
                  </a:lnTo>
                  <a:close/>
                </a:path>
                <a:path w="116840" h="194310">
                  <a:moveTo>
                    <a:pt x="116217" y="171234"/>
                  </a:moveTo>
                  <a:lnTo>
                    <a:pt x="92646" y="171234"/>
                  </a:lnTo>
                  <a:lnTo>
                    <a:pt x="92646" y="194119"/>
                  </a:lnTo>
                  <a:lnTo>
                    <a:pt x="116217" y="194119"/>
                  </a:lnTo>
                  <a:lnTo>
                    <a:pt x="116217" y="171234"/>
                  </a:lnTo>
                  <a:close/>
                </a:path>
                <a:path w="116840" h="194310">
                  <a:moveTo>
                    <a:pt x="116217" y="0"/>
                  </a:moveTo>
                  <a:lnTo>
                    <a:pt x="92646" y="0"/>
                  </a:lnTo>
                  <a:lnTo>
                    <a:pt x="92646" y="22872"/>
                  </a:lnTo>
                  <a:lnTo>
                    <a:pt x="116217" y="22872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6689967" y="3156935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96" y="0"/>
                  </a:moveTo>
                  <a:lnTo>
                    <a:pt x="28466" y="3664"/>
                  </a:lnTo>
                  <a:lnTo>
                    <a:pt x="13654" y="13654"/>
                  </a:lnTo>
                  <a:lnTo>
                    <a:pt x="3664" y="28466"/>
                  </a:lnTo>
                  <a:lnTo>
                    <a:pt x="0" y="46596"/>
                  </a:lnTo>
                  <a:lnTo>
                    <a:pt x="3664" y="64715"/>
                  </a:lnTo>
                  <a:lnTo>
                    <a:pt x="13654" y="79514"/>
                  </a:lnTo>
                  <a:lnTo>
                    <a:pt x="28466" y="89494"/>
                  </a:lnTo>
                  <a:lnTo>
                    <a:pt x="46596" y="93154"/>
                  </a:lnTo>
                  <a:lnTo>
                    <a:pt x="64724" y="89494"/>
                  </a:lnTo>
                  <a:lnTo>
                    <a:pt x="79532" y="79514"/>
                  </a:lnTo>
                  <a:lnTo>
                    <a:pt x="89517" y="64715"/>
                  </a:lnTo>
                  <a:lnTo>
                    <a:pt x="93179" y="46596"/>
                  </a:lnTo>
                  <a:lnTo>
                    <a:pt x="89517" y="28466"/>
                  </a:lnTo>
                  <a:lnTo>
                    <a:pt x="79532" y="13654"/>
                  </a:lnTo>
                  <a:lnTo>
                    <a:pt x="64724" y="3664"/>
                  </a:lnTo>
                  <a:lnTo>
                    <a:pt x="46596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6392162" y="2506086"/>
              <a:ext cx="54610" cy="55244"/>
            </a:xfrm>
            <a:custGeom>
              <a:avLst/>
              <a:gdLst/>
              <a:ahLst/>
              <a:cxnLst/>
              <a:rect l="l" t="t" r="r" b="b"/>
              <a:pathLst>
                <a:path w="54610" h="55244">
                  <a:moveTo>
                    <a:pt x="54140" y="0"/>
                  </a:moveTo>
                  <a:lnTo>
                    <a:pt x="444" y="0"/>
                  </a:lnTo>
                  <a:lnTo>
                    <a:pt x="0" y="431"/>
                  </a:lnTo>
                  <a:lnTo>
                    <a:pt x="0" y="54279"/>
                  </a:lnTo>
                  <a:lnTo>
                    <a:pt x="444" y="54711"/>
                  </a:lnTo>
                  <a:lnTo>
                    <a:pt x="54140" y="54711"/>
                  </a:lnTo>
                  <a:lnTo>
                    <a:pt x="54571" y="54279"/>
                  </a:lnTo>
                  <a:lnTo>
                    <a:pt x="54571" y="965"/>
                  </a:lnTo>
                  <a:lnTo>
                    <a:pt x="54571" y="431"/>
                  </a:lnTo>
                  <a:lnTo>
                    <a:pt x="54140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2" name="object 9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05458" y="2519738"/>
              <a:ext cx="69596" cy="6968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63890" y="2519718"/>
              <a:ext cx="69608" cy="69684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6607200" y="2578163"/>
              <a:ext cx="191770" cy="278765"/>
            </a:xfrm>
            <a:custGeom>
              <a:avLst/>
              <a:gdLst/>
              <a:ahLst/>
              <a:cxnLst/>
              <a:rect l="l" t="t" r="r" b="b"/>
              <a:pathLst>
                <a:path w="191770" h="278764">
                  <a:moveTo>
                    <a:pt x="76377" y="34912"/>
                  </a:moveTo>
                  <a:lnTo>
                    <a:pt x="76314" y="34315"/>
                  </a:lnTo>
                  <a:lnTo>
                    <a:pt x="35026" y="0"/>
                  </a:lnTo>
                  <a:lnTo>
                    <a:pt x="34404" y="50"/>
                  </a:lnTo>
                  <a:lnTo>
                    <a:pt x="0" y="41465"/>
                  </a:lnTo>
                  <a:lnTo>
                    <a:pt x="76" y="42087"/>
                  </a:lnTo>
                  <a:lnTo>
                    <a:pt x="41363" y="76403"/>
                  </a:lnTo>
                  <a:lnTo>
                    <a:pt x="41986" y="76339"/>
                  </a:lnTo>
                  <a:lnTo>
                    <a:pt x="76047" y="35331"/>
                  </a:lnTo>
                  <a:lnTo>
                    <a:pt x="76377" y="34912"/>
                  </a:lnTo>
                  <a:close/>
                </a:path>
                <a:path w="191770" h="278764">
                  <a:moveTo>
                    <a:pt x="191579" y="268160"/>
                  </a:moveTo>
                  <a:lnTo>
                    <a:pt x="181825" y="215366"/>
                  </a:lnTo>
                  <a:lnTo>
                    <a:pt x="181317" y="215023"/>
                  </a:lnTo>
                  <a:lnTo>
                    <a:pt x="128358" y="224802"/>
                  </a:lnTo>
                  <a:lnTo>
                    <a:pt x="128016" y="225310"/>
                  </a:lnTo>
                  <a:lnTo>
                    <a:pt x="137769" y="278104"/>
                  </a:lnTo>
                  <a:lnTo>
                    <a:pt x="138277" y="278447"/>
                  </a:lnTo>
                  <a:lnTo>
                    <a:pt x="190703" y="268770"/>
                  </a:lnTo>
                  <a:lnTo>
                    <a:pt x="191236" y="268681"/>
                  </a:lnTo>
                  <a:lnTo>
                    <a:pt x="191579" y="26816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5" name="object 9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40524" y="2792808"/>
              <a:ext cx="63919" cy="63804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09550" y="2594635"/>
              <a:ext cx="230174" cy="230134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6687449" y="2672546"/>
              <a:ext cx="74930" cy="74930"/>
            </a:xfrm>
            <a:custGeom>
              <a:avLst/>
              <a:gdLst/>
              <a:ahLst/>
              <a:cxnLst/>
              <a:rect l="l" t="t" r="r" b="b"/>
              <a:pathLst>
                <a:path w="74929" h="74930">
                  <a:moveTo>
                    <a:pt x="46583" y="0"/>
                  </a:moveTo>
                  <a:lnTo>
                    <a:pt x="152" y="27266"/>
                  </a:lnTo>
                  <a:lnTo>
                    <a:pt x="0" y="27851"/>
                  </a:lnTo>
                  <a:lnTo>
                    <a:pt x="27190" y="74155"/>
                  </a:lnTo>
                  <a:lnTo>
                    <a:pt x="27787" y="74307"/>
                  </a:lnTo>
                  <a:lnTo>
                    <a:pt x="73761" y="47320"/>
                  </a:lnTo>
                  <a:lnTo>
                    <a:pt x="74206" y="47053"/>
                  </a:lnTo>
                  <a:lnTo>
                    <a:pt x="74371" y="46456"/>
                  </a:lnTo>
                  <a:lnTo>
                    <a:pt x="47180" y="152"/>
                  </a:lnTo>
                  <a:lnTo>
                    <a:pt x="46583" y="0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8" name="object 9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54328" y="2577034"/>
              <a:ext cx="76377" cy="76390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76659" y="2672545"/>
              <a:ext cx="74345" cy="74282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5550010" y="600236"/>
              <a:ext cx="1522095" cy="878840"/>
            </a:xfrm>
            <a:custGeom>
              <a:avLst/>
              <a:gdLst/>
              <a:ahLst/>
              <a:cxnLst/>
              <a:rect l="l" t="t" r="r" b="b"/>
              <a:pathLst>
                <a:path w="1522095" h="878840">
                  <a:moveTo>
                    <a:pt x="936663" y="0"/>
                  </a:moveTo>
                  <a:lnTo>
                    <a:pt x="0" y="540765"/>
                  </a:lnTo>
                  <a:lnTo>
                    <a:pt x="585406" y="878751"/>
                  </a:lnTo>
                  <a:lnTo>
                    <a:pt x="1522069" y="337985"/>
                  </a:lnTo>
                  <a:lnTo>
                    <a:pt x="936663" y="0"/>
                  </a:lnTo>
                  <a:close/>
                </a:path>
              </a:pathLst>
            </a:custGeom>
            <a:solidFill>
              <a:srgbClr val="D8EB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5550010" y="600236"/>
              <a:ext cx="1522095" cy="890269"/>
            </a:xfrm>
            <a:custGeom>
              <a:avLst/>
              <a:gdLst/>
              <a:ahLst/>
              <a:cxnLst/>
              <a:rect l="l" t="t" r="r" b="b"/>
              <a:pathLst>
                <a:path w="1522095" h="890269">
                  <a:moveTo>
                    <a:pt x="0" y="540765"/>
                  </a:moveTo>
                  <a:lnTo>
                    <a:pt x="585406" y="878751"/>
                  </a:lnTo>
                  <a:lnTo>
                    <a:pt x="1522069" y="337985"/>
                  </a:lnTo>
                  <a:lnTo>
                    <a:pt x="936663" y="0"/>
                  </a:lnTo>
                  <a:lnTo>
                    <a:pt x="0" y="540765"/>
                  </a:lnTo>
                  <a:close/>
                </a:path>
                <a:path w="1522095" h="890269">
                  <a:moveTo>
                    <a:pt x="0" y="540765"/>
                  </a:moveTo>
                  <a:lnTo>
                    <a:pt x="0" y="552208"/>
                  </a:lnTo>
                  <a:lnTo>
                    <a:pt x="585406" y="890193"/>
                  </a:lnTo>
                  <a:lnTo>
                    <a:pt x="1522069" y="349427"/>
                  </a:lnTo>
                  <a:lnTo>
                    <a:pt x="1522069" y="337985"/>
                  </a:lnTo>
                </a:path>
              </a:pathLst>
            </a:custGeom>
            <a:ln w="3581">
              <a:solidFill>
                <a:srgbClr val="BAE0F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5596847" y="1073545"/>
              <a:ext cx="655955" cy="379095"/>
            </a:xfrm>
            <a:custGeom>
              <a:avLst/>
              <a:gdLst/>
              <a:ahLst/>
              <a:cxnLst/>
              <a:rect l="l" t="t" r="r" b="b"/>
              <a:pathLst>
                <a:path w="655954" h="379094">
                  <a:moveTo>
                    <a:pt x="117081" y="0"/>
                  </a:moveTo>
                  <a:lnTo>
                    <a:pt x="0" y="67602"/>
                  </a:lnTo>
                  <a:lnTo>
                    <a:pt x="538581" y="378548"/>
                  </a:lnTo>
                  <a:lnTo>
                    <a:pt x="655650" y="310959"/>
                  </a:lnTo>
                  <a:lnTo>
                    <a:pt x="1170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5596847" y="1073545"/>
              <a:ext cx="655955" cy="379095"/>
            </a:xfrm>
            <a:custGeom>
              <a:avLst/>
              <a:gdLst/>
              <a:ahLst/>
              <a:cxnLst/>
              <a:rect l="l" t="t" r="r" b="b"/>
              <a:pathLst>
                <a:path w="655954" h="379094">
                  <a:moveTo>
                    <a:pt x="0" y="67602"/>
                  </a:moveTo>
                  <a:lnTo>
                    <a:pt x="117081" y="0"/>
                  </a:lnTo>
                  <a:lnTo>
                    <a:pt x="655650" y="310959"/>
                  </a:lnTo>
                  <a:lnTo>
                    <a:pt x="538581" y="378548"/>
                  </a:lnTo>
                  <a:lnTo>
                    <a:pt x="0" y="67602"/>
                  </a:lnTo>
                  <a:close/>
                </a:path>
              </a:pathLst>
            </a:custGeom>
            <a:ln w="3581">
              <a:solidFill>
                <a:srgbClr val="B9E0F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5737340" y="1046506"/>
              <a:ext cx="650240" cy="324485"/>
            </a:xfrm>
            <a:custGeom>
              <a:avLst/>
              <a:gdLst/>
              <a:ahLst/>
              <a:cxnLst/>
              <a:rect l="l" t="t" r="r" b="b"/>
              <a:pathLst>
                <a:path w="650239" h="324484">
                  <a:moveTo>
                    <a:pt x="23431" y="0"/>
                  </a:moveTo>
                  <a:lnTo>
                    <a:pt x="0" y="13525"/>
                  </a:lnTo>
                  <a:lnTo>
                    <a:pt x="538581" y="324472"/>
                  </a:lnTo>
                  <a:lnTo>
                    <a:pt x="650201" y="260019"/>
                  </a:lnTo>
                  <a:lnTo>
                    <a:pt x="578333" y="225311"/>
                  </a:lnTo>
                  <a:lnTo>
                    <a:pt x="513639" y="195063"/>
                  </a:lnTo>
                  <a:lnTo>
                    <a:pt x="455238" y="168728"/>
                  </a:lnTo>
                  <a:lnTo>
                    <a:pt x="402247" y="145757"/>
                  </a:lnTo>
                  <a:lnTo>
                    <a:pt x="353787" y="125603"/>
                  </a:lnTo>
                  <a:lnTo>
                    <a:pt x="308975" y="107717"/>
                  </a:lnTo>
                  <a:lnTo>
                    <a:pt x="266931" y="91551"/>
                  </a:lnTo>
                  <a:lnTo>
                    <a:pt x="226773" y="76558"/>
                  </a:lnTo>
                  <a:lnTo>
                    <a:pt x="108803" y="33134"/>
                  </a:lnTo>
                  <a:lnTo>
                    <a:pt x="67377" y="17350"/>
                  </a:lnTo>
                  <a:lnTo>
                    <a:pt x="234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5737340" y="1046506"/>
              <a:ext cx="650240" cy="324485"/>
            </a:xfrm>
            <a:custGeom>
              <a:avLst/>
              <a:gdLst/>
              <a:ahLst/>
              <a:cxnLst/>
              <a:rect l="l" t="t" r="r" b="b"/>
              <a:pathLst>
                <a:path w="650239" h="324484">
                  <a:moveTo>
                    <a:pt x="0" y="13525"/>
                  </a:moveTo>
                  <a:lnTo>
                    <a:pt x="23431" y="0"/>
                  </a:lnTo>
                  <a:lnTo>
                    <a:pt x="67377" y="17350"/>
                  </a:lnTo>
                  <a:lnTo>
                    <a:pt x="108803" y="33134"/>
                  </a:lnTo>
                  <a:lnTo>
                    <a:pt x="148591" y="47897"/>
                  </a:lnTo>
                  <a:lnTo>
                    <a:pt x="187620" y="62190"/>
                  </a:lnTo>
                  <a:lnTo>
                    <a:pt x="226773" y="76558"/>
                  </a:lnTo>
                  <a:lnTo>
                    <a:pt x="266931" y="91551"/>
                  </a:lnTo>
                  <a:lnTo>
                    <a:pt x="308975" y="107717"/>
                  </a:lnTo>
                  <a:lnTo>
                    <a:pt x="353787" y="125603"/>
                  </a:lnTo>
                  <a:lnTo>
                    <a:pt x="402247" y="145757"/>
                  </a:lnTo>
                  <a:lnTo>
                    <a:pt x="455238" y="168728"/>
                  </a:lnTo>
                  <a:lnTo>
                    <a:pt x="513639" y="195063"/>
                  </a:lnTo>
                  <a:lnTo>
                    <a:pt x="578333" y="225311"/>
                  </a:lnTo>
                  <a:lnTo>
                    <a:pt x="650201" y="260019"/>
                  </a:lnTo>
                  <a:lnTo>
                    <a:pt x="538581" y="324472"/>
                  </a:lnTo>
                  <a:lnTo>
                    <a:pt x="0" y="13525"/>
                  </a:lnTo>
                  <a:close/>
                </a:path>
              </a:pathLst>
            </a:custGeom>
            <a:ln w="3581">
              <a:solidFill>
                <a:srgbClr val="B9E0F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6373713" y="3080482"/>
              <a:ext cx="34925" cy="31115"/>
            </a:xfrm>
            <a:custGeom>
              <a:avLst/>
              <a:gdLst/>
              <a:ahLst/>
              <a:cxnLst/>
              <a:rect l="l" t="t" r="r" b="b"/>
              <a:pathLst>
                <a:path w="34925" h="31114">
                  <a:moveTo>
                    <a:pt x="34315" y="30721"/>
                  </a:moveTo>
                  <a:lnTo>
                    <a:pt x="30721" y="0"/>
                  </a:lnTo>
                  <a:lnTo>
                    <a:pt x="0" y="3581"/>
                  </a:lnTo>
                </a:path>
              </a:pathLst>
            </a:custGeom>
            <a:ln w="14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6004810" y="3080484"/>
              <a:ext cx="400050" cy="477520"/>
            </a:xfrm>
            <a:custGeom>
              <a:avLst/>
              <a:gdLst/>
              <a:ahLst/>
              <a:cxnLst/>
              <a:rect l="l" t="t" r="r" b="b"/>
              <a:pathLst>
                <a:path w="400050" h="477520">
                  <a:moveTo>
                    <a:pt x="399630" y="0"/>
                  </a:moveTo>
                  <a:lnTo>
                    <a:pt x="237892" y="192680"/>
                  </a:lnTo>
                  <a:lnTo>
                    <a:pt x="111552" y="343544"/>
                  </a:lnTo>
                  <a:lnTo>
                    <a:pt x="29343" y="441901"/>
                  </a:lnTo>
                  <a:lnTo>
                    <a:pt x="0" y="477062"/>
                  </a:lnTo>
                </a:path>
              </a:pathLst>
            </a:custGeom>
            <a:ln w="14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8" name="object 10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71917" y="1366408"/>
              <a:ext cx="179807" cy="210282"/>
            </a:xfrm>
            <a:prstGeom prst="rect">
              <a:avLst/>
            </a:prstGeom>
          </p:spPr>
        </p:pic>
      </p:grpSp>
      <p:sp>
        <p:nvSpPr>
          <p:cNvPr id="109" name="object 109"/>
          <p:cNvSpPr txBox="1"/>
          <p:nvPr/>
        </p:nvSpPr>
        <p:spPr>
          <a:xfrm>
            <a:off x="5328005" y="360007"/>
            <a:ext cx="1872614" cy="4606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/>
              <a:cs typeface="Times New Roman"/>
            </a:endParaRPr>
          </a:p>
          <a:p>
            <a:pPr algn="ctr" marL="102235" marR="1358265" indent="-635">
              <a:lnSpc>
                <a:spcPct val="98400"/>
              </a:lnSpc>
              <a:spcBef>
                <a:spcPts val="5"/>
              </a:spcBef>
            </a:pPr>
            <a:r>
              <a:rPr dirty="0" sz="800" spc="-10">
                <a:latin typeface="Verdana"/>
                <a:cs typeface="Verdana"/>
              </a:rPr>
              <a:t>Move </a:t>
            </a:r>
            <a:r>
              <a:rPr dirty="0" sz="800" spc="-5">
                <a:latin typeface="Verdana"/>
                <a:cs typeface="Verdana"/>
              </a:rPr>
              <a:t> </a:t>
            </a:r>
            <a:r>
              <a:rPr dirty="0" sz="800" spc="-5">
                <a:latin typeface="Verdana"/>
                <a:cs typeface="Verdana"/>
              </a:rPr>
              <a:t>to</a:t>
            </a:r>
            <a:r>
              <a:rPr dirty="0" sz="800" spc="-15">
                <a:latin typeface="Verdana"/>
                <a:cs typeface="Verdana"/>
              </a:rPr>
              <a:t>w</a:t>
            </a:r>
            <a:r>
              <a:rPr dirty="0" sz="800" spc="-5">
                <a:latin typeface="Verdana"/>
                <a:cs typeface="Verdana"/>
              </a:rPr>
              <a:t>ards  </a:t>
            </a:r>
            <a:r>
              <a:rPr dirty="0" sz="800" spc="-5">
                <a:latin typeface="Verdana"/>
                <a:cs typeface="Verdana"/>
              </a:rPr>
              <a:t>sample</a:t>
            </a:r>
            <a:endParaRPr sz="8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700">
              <a:latin typeface="Verdana"/>
              <a:cs typeface="Verdana"/>
            </a:endParaRPr>
          </a:p>
          <a:p>
            <a:pPr marL="162560" marR="1011555" indent="-15875">
              <a:lnSpc>
                <a:spcPct val="100000"/>
              </a:lnSpc>
            </a:pPr>
            <a:r>
              <a:rPr dirty="0" sz="750">
                <a:latin typeface="Verdana"/>
                <a:cs typeface="Verdana"/>
              </a:rPr>
              <a:t>Press</a:t>
            </a:r>
            <a:r>
              <a:rPr dirty="0" sz="750" spc="-35">
                <a:latin typeface="Verdana"/>
                <a:cs typeface="Verdana"/>
              </a:rPr>
              <a:t> </a:t>
            </a:r>
            <a:r>
              <a:rPr dirty="0" sz="750">
                <a:latin typeface="Verdana"/>
                <a:cs typeface="Verdana"/>
              </a:rPr>
              <a:t>and</a:t>
            </a:r>
            <a:r>
              <a:rPr dirty="0" sz="750" spc="-35">
                <a:latin typeface="Verdana"/>
                <a:cs typeface="Verdana"/>
              </a:rPr>
              <a:t> </a:t>
            </a:r>
            <a:r>
              <a:rPr dirty="0" sz="750">
                <a:latin typeface="Verdana"/>
                <a:cs typeface="Verdana"/>
              </a:rPr>
              <a:t>hold </a:t>
            </a:r>
            <a:r>
              <a:rPr dirty="0" sz="750" spc="-250">
                <a:latin typeface="Verdana"/>
                <a:cs typeface="Verdana"/>
              </a:rPr>
              <a:t> </a:t>
            </a:r>
            <a:r>
              <a:rPr dirty="0" sz="750">
                <a:latin typeface="Verdana"/>
                <a:cs typeface="Verdana"/>
              </a:rPr>
              <a:t>charge</a:t>
            </a:r>
            <a:r>
              <a:rPr dirty="0" sz="750" spc="-50">
                <a:latin typeface="Verdana"/>
                <a:cs typeface="Verdana"/>
              </a:rPr>
              <a:t> </a:t>
            </a:r>
            <a:r>
              <a:rPr dirty="0" sz="750">
                <a:latin typeface="Verdana"/>
                <a:cs typeface="Verdana"/>
              </a:rPr>
              <a:t>button</a:t>
            </a:r>
            <a:endParaRPr sz="7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00">
              <a:latin typeface="Verdana"/>
              <a:cs typeface="Verdana"/>
            </a:endParaRPr>
          </a:p>
          <a:p>
            <a:pPr algn="ctr" marL="415925" marR="541020" indent="-635">
              <a:lnSpc>
                <a:spcPts val="740"/>
              </a:lnSpc>
            </a:pPr>
            <a:r>
              <a:rPr dirty="0" sz="750" spc="-5">
                <a:latin typeface="Verdana"/>
                <a:cs typeface="Verdana"/>
              </a:rPr>
              <a:t>LED gauge </a:t>
            </a:r>
            <a:r>
              <a:rPr dirty="0" sz="750" spc="-10">
                <a:latin typeface="Verdana"/>
                <a:cs typeface="Verdana"/>
              </a:rPr>
              <a:t>will </a:t>
            </a:r>
            <a:r>
              <a:rPr dirty="0" sz="750" spc="-5">
                <a:latin typeface="Verdana"/>
                <a:cs typeface="Verdana"/>
              </a:rPr>
              <a:t> </a:t>
            </a:r>
            <a:r>
              <a:rPr dirty="0" sz="750" spc="-10">
                <a:latin typeface="Verdana"/>
                <a:cs typeface="Verdana"/>
              </a:rPr>
              <a:t>move </a:t>
            </a:r>
            <a:r>
              <a:rPr dirty="0" sz="750" spc="-5">
                <a:latin typeface="Verdana"/>
                <a:cs typeface="Verdana"/>
              </a:rPr>
              <a:t>to the </a:t>
            </a:r>
            <a:r>
              <a:rPr dirty="0" sz="750" spc="-10">
                <a:latin typeface="Verdana"/>
                <a:cs typeface="Verdana"/>
              </a:rPr>
              <a:t>left if </a:t>
            </a:r>
            <a:r>
              <a:rPr dirty="0" sz="750" spc="-5">
                <a:latin typeface="Verdana"/>
                <a:cs typeface="Verdana"/>
              </a:rPr>
              <a:t> negative charge </a:t>
            </a:r>
            <a:r>
              <a:rPr dirty="0" sz="750" spc="-10">
                <a:latin typeface="Verdana"/>
                <a:cs typeface="Verdana"/>
              </a:rPr>
              <a:t>is </a:t>
            </a:r>
            <a:r>
              <a:rPr dirty="0" sz="750" spc="-5">
                <a:latin typeface="Verdana"/>
                <a:cs typeface="Verdana"/>
              </a:rPr>
              <a:t> detected, or to the </a:t>
            </a:r>
            <a:r>
              <a:rPr dirty="0" sz="750" spc="-250">
                <a:latin typeface="Verdana"/>
                <a:cs typeface="Verdana"/>
              </a:rPr>
              <a:t> </a:t>
            </a:r>
            <a:r>
              <a:rPr dirty="0" sz="750" spc="-5">
                <a:latin typeface="Verdana"/>
                <a:cs typeface="Verdana"/>
              </a:rPr>
              <a:t>right if positive </a:t>
            </a:r>
            <a:r>
              <a:rPr dirty="0" sz="750">
                <a:latin typeface="Verdana"/>
                <a:cs typeface="Verdana"/>
              </a:rPr>
              <a:t> </a:t>
            </a:r>
            <a:r>
              <a:rPr dirty="0" sz="750" spc="-5">
                <a:latin typeface="Verdana"/>
                <a:cs typeface="Verdana"/>
              </a:rPr>
              <a:t>charge</a:t>
            </a:r>
            <a:r>
              <a:rPr dirty="0" sz="750" spc="-40">
                <a:latin typeface="Verdana"/>
                <a:cs typeface="Verdana"/>
              </a:rPr>
              <a:t> </a:t>
            </a:r>
            <a:r>
              <a:rPr dirty="0" sz="750" spc="-10">
                <a:latin typeface="Verdana"/>
                <a:cs typeface="Verdana"/>
              </a:rPr>
              <a:t>is</a:t>
            </a:r>
            <a:r>
              <a:rPr dirty="0" sz="750" spc="-35">
                <a:latin typeface="Verdana"/>
                <a:cs typeface="Verdana"/>
              </a:rPr>
              <a:t> </a:t>
            </a:r>
            <a:r>
              <a:rPr dirty="0" sz="750" spc="-5">
                <a:latin typeface="Verdana"/>
                <a:cs typeface="Verdana"/>
              </a:rPr>
              <a:t>detected.</a:t>
            </a:r>
            <a:endParaRPr sz="750">
              <a:latin typeface="Verdana"/>
              <a:cs typeface="Verdana"/>
            </a:endParaRPr>
          </a:p>
        </p:txBody>
      </p:sp>
      <p:pic>
        <p:nvPicPr>
          <p:cNvPr id="110" name="object 1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9994" y="3230956"/>
            <a:ext cx="4680000" cy="1737055"/>
          </a:xfrm>
          <a:prstGeom prst="rect">
            <a:avLst/>
          </a:prstGeom>
        </p:spPr>
      </p:pic>
      <p:sp>
        <p:nvSpPr>
          <p:cNvPr id="111" name="object 111"/>
          <p:cNvSpPr txBox="1"/>
          <p:nvPr/>
        </p:nvSpPr>
        <p:spPr>
          <a:xfrm>
            <a:off x="347299" y="5071806"/>
            <a:ext cx="15995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70">
                <a:latin typeface="Arial Narrow"/>
                <a:cs typeface="Arial Narrow"/>
              </a:rPr>
              <a:t>14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9997" y="0"/>
            <a:ext cx="2700020" cy="5328285"/>
          </a:xfrm>
          <a:custGeom>
            <a:avLst/>
            <a:gdLst/>
            <a:ahLst/>
            <a:cxnLst/>
            <a:rect l="l" t="t" r="r" b="b"/>
            <a:pathLst>
              <a:path w="2700020" h="5328285">
                <a:moveTo>
                  <a:pt x="2699994" y="0"/>
                </a:moveTo>
                <a:lnTo>
                  <a:pt x="0" y="0"/>
                </a:lnTo>
                <a:lnTo>
                  <a:pt x="0" y="5328005"/>
                </a:lnTo>
                <a:lnTo>
                  <a:pt x="2699994" y="5328005"/>
                </a:lnTo>
                <a:lnTo>
                  <a:pt x="2699994" y="0"/>
                </a:lnTo>
                <a:close/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59994" y="355562"/>
            <a:ext cx="1076960" cy="31559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 marL="66675">
              <a:lnSpc>
                <a:spcPts val="2465"/>
              </a:lnSpc>
            </a:pPr>
            <a:r>
              <a:rPr dirty="0" sz="2200" spc="-390">
                <a:solidFill>
                  <a:srgbClr val="FFFFFF"/>
                </a:solidFill>
                <a:latin typeface="Arial Narrow"/>
                <a:cs typeface="Arial Narrow"/>
              </a:rPr>
              <a:t>CHALLENGE</a:t>
            </a:r>
            <a:endParaRPr sz="2200">
              <a:latin typeface="Arial Narrow"/>
              <a:cs typeface="Arial Narro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3293" y="337172"/>
            <a:ext cx="3142449" cy="46866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72594" y="276253"/>
            <a:ext cx="302450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795">
                <a:solidFill>
                  <a:srgbClr val="FFFFFF"/>
                </a:solidFill>
                <a:latin typeface="Arial Narrow"/>
                <a:cs typeface="Arial Narrow"/>
              </a:rPr>
              <a:t>W</a:t>
            </a:r>
            <a:r>
              <a:rPr dirty="0" sz="3500" spc="-120">
                <a:solidFill>
                  <a:srgbClr val="FFFFFF"/>
                </a:solidFill>
                <a:latin typeface="Arial Narrow"/>
                <a:cs typeface="Arial Narrow"/>
              </a:rPr>
              <a:t>aste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315">
                <a:solidFill>
                  <a:srgbClr val="FFFFFF"/>
                </a:solidFill>
                <a:latin typeface="Arial Narrow"/>
                <a:cs typeface="Arial Narrow"/>
              </a:rPr>
              <a:t>no</a:t>
            </a:r>
            <a:r>
              <a:rPr dirty="0" sz="3500" spc="75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3500" spc="-15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320">
                <a:solidFill>
                  <a:srgbClr val="FFFFFF"/>
                </a:solidFill>
                <a:latin typeface="Arial Narrow"/>
                <a:cs typeface="Arial Narrow"/>
              </a:rPr>
              <a:t>w</a:t>
            </a:r>
            <a:r>
              <a:rPr dirty="0" sz="3500" spc="-50">
                <a:solidFill>
                  <a:srgbClr val="FFFFFF"/>
                </a:solidFill>
                <a:latin typeface="Arial Narrow"/>
                <a:cs typeface="Arial Narrow"/>
              </a:rPr>
              <a:t>ant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114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endParaRPr sz="35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1069790"/>
            <a:ext cx="4323715" cy="372110"/>
          </a:xfrm>
          <a:prstGeom prst="rect">
            <a:avLst/>
          </a:prstGeom>
        </p:spPr>
        <p:txBody>
          <a:bodyPr wrap="square" lIns="0" tIns="62229" rIns="0" bIns="0" rtlCol="0" vert="horz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489"/>
              </a:spcBef>
            </a:pPr>
            <a:r>
              <a:rPr dirty="0" sz="1300" spc="-60" b="1">
                <a:latin typeface="Arial Narrow"/>
                <a:cs typeface="Arial Narrow"/>
              </a:rPr>
              <a:t>Olivia </a:t>
            </a:r>
            <a:r>
              <a:rPr dirty="0" sz="1300" spc="-110" b="1">
                <a:latin typeface="Arial Narrow"/>
                <a:cs typeface="Arial Narrow"/>
              </a:rPr>
              <a:t>spends</a:t>
            </a:r>
            <a:r>
              <a:rPr dirty="0" sz="1300" spc="75" b="1">
                <a:latin typeface="Arial Narrow"/>
                <a:cs typeface="Arial Narrow"/>
              </a:rPr>
              <a:t> </a:t>
            </a:r>
            <a:r>
              <a:rPr dirty="0" sz="1300" spc="-65" b="1">
                <a:latin typeface="Arial Narrow"/>
                <a:cs typeface="Arial Narrow"/>
              </a:rPr>
              <a:t>a </a:t>
            </a:r>
            <a:r>
              <a:rPr dirty="0" sz="1300" spc="-10" b="1">
                <a:latin typeface="Arial Narrow"/>
                <a:cs typeface="Arial Narrow"/>
              </a:rPr>
              <a:t>large </a:t>
            </a:r>
            <a:r>
              <a:rPr dirty="0" sz="1300" b="1">
                <a:latin typeface="Arial Narrow"/>
                <a:cs typeface="Arial Narrow"/>
              </a:rPr>
              <a:t>part </a:t>
            </a:r>
            <a:r>
              <a:rPr dirty="0" sz="1300" spc="-20" b="1">
                <a:latin typeface="Arial Narrow"/>
                <a:cs typeface="Arial Narrow"/>
              </a:rPr>
              <a:t>of </a:t>
            </a:r>
            <a:r>
              <a:rPr dirty="0" sz="1300" spc="-30" b="1">
                <a:latin typeface="Arial Narrow"/>
                <a:cs typeface="Arial Narrow"/>
              </a:rPr>
              <a:t>her </a:t>
            </a:r>
            <a:r>
              <a:rPr dirty="0" sz="1300" spc="-70" b="1">
                <a:latin typeface="Arial Narrow"/>
                <a:cs typeface="Arial Narrow"/>
              </a:rPr>
              <a:t>job </a:t>
            </a:r>
            <a:r>
              <a:rPr dirty="0" sz="1300" spc="-55" b="1">
                <a:latin typeface="Arial Narrow"/>
                <a:cs typeface="Arial Narrow"/>
              </a:rPr>
              <a:t>investigating </a:t>
            </a:r>
            <a:r>
              <a:rPr dirty="0" sz="1300" spc="-45" b="1">
                <a:latin typeface="Arial Narrow"/>
                <a:cs typeface="Arial Narrow"/>
              </a:rPr>
              <a:t>what </a:t>
            </a:r>
            <a:r>
              <a:rPr dirty="0" sz="1300" spc="-105" b="1">
                <a:latin typeface="Arial Narrow"/>
                <a:cs typeface="Arial Narrow"/>
              </a:rPr>
              <a:t>we </a:t>
            </a:r>
            <a:r>
              <a:rPr dirty="0" sz="1300" spc="-15" b="1">
                <a:latin typeface="Arial Narrow"/>
                <a:cs typeface="Arial Narrow"/>
              </a:rPr>
              <a:t>throw </a:t>
            </a:r>
            <a:r>
              <a:rPr dirty="0" sz="1300" spc="-110" b="1">
                <a:latin typeface="Arial Narrow"/>
                <a:cs typeface="Arial Narrow"/>
              </a:rPr>
              <a:t>away, </a:t>
            </a:r>
            <a:r>
              <a:rPr dirty="0" sz="1300" spc="-105" b="1">
                <a:latin typeface="Arial Narrow"/>
                <a:cs typeface="Arial Narrow"/>
              </a:rPr>
              <a:t> </a:t>
            </a:r>
            <a:r>
              <a:rPr dirty="0" sz="1300" spc="-90" b="1">
                <a:latin typeface="Arial Narrow"/>
                <a:cs typeface="Arial Narrow"/>
              </a:rPr>
              <a:t>and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-45" b="1">
                <a:latin typeface="Arial Narrow"/>
                <a:cs typeface="Arial Narrow"/>
              </a:rPr>
              <a:t>what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-110" b="1">
                <a:latin typeface="Arial Narrow"/>
                <a:cs typeface="Arial Narrow"/>
              </a:rPr>
              <a:t>happens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-10" b="1">
                <a:latin typeface="Arial Narrow"/>
                <a:cs typeface="Arial Narrow"/>
              </a:rPr>
              <a:t>to</a:t>
            </a:r>
            <a:r>
              <a:rPr dirty="0" sz="1300" spc="-60" b="1">
                <a:latin typeface="Arial Narrow"/>
                <a:cs typeface="Arial Narrow"/>
              </a:rPr>
              <a:t> </a:t>
            </a:r>
            <a:r>
              <a:rPr dirty="0" sz="1300" spc="-50" b="1">
                <a:latin typeface="Arial Narrow"/>
                <a:cs typeface="Arial Narrow"/>
              </a:rPr>
              <a:t>our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-70" b="1">
                <a:latin typeface="Arial Narrow"/>
                <a:cs typeface="Arial Narrow"/>
              </a:rPr>
              <a:t>rubbish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-90" b="1">
                <a:latin typeface="Arial Narrow"/>
                <a:cs typeface="Arial Narrow"/>
              </a:rPr>
              <a:t>and</a:t>
            </a:r>
            <a:r>
              <a:rPr dirty="0" sz="1300" spc="-60" b="1">
                <a:latin typeface="Arial Narrow"/>
                <a:cs typeface="Arial Narrow"/>
              </a:rPr>
              <a:t> </a:t>
            </a:r>
            <a:r>
              <a:rPr dirty="0" sz="1300" spc="-45" b="1">
                <a:latin typeface="Arial Narrow"/>
                <a:cs typeface="Arial Narrow"/>
              </a:rPr>
              <a:t>recycling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30" b="1">
                <a:latin typeface="Arial Narrow"/>
                <a:cs typeface="Arial Narrow"/>
              </a:rPr>
              <a:t>after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30" b="1">
                <a:latin typeface="Arial Narrow"/>
                <a:cs typeface="Arial Narrow"/>
              </a:rPr>
              <a:t>it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-85" b="1">
                <a:latin typeface="Arial Narrow"/>
                <a:cs typeface="Arial Narrow"/>
              </a:rPr>
              <a:t>has</a:t>
            </a:r>
            <a:r>
              <a:rPr dirty="0" sz="1300" spc="-60" b="1">
                <a:latin typeface="Arial Narrow"/>
                <a:cs typeface="Arial Narrow"/>
              </a:rPr>
              <a:t> </a:t>
            </a:r>
            <a:r>
              <a:rPr dirty="0" sz="1300" spc="65" b="1">
                <a:latin typeface="Arial Narrow"/>
                <a:cs typeface="Arial Narrow"/>
              </a:rPr>
              <a:t>left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-50" b="1">
                <a:latin typeface="Arial Narrow"/>
                <a:cs typeface="Arial Narrow"/>
              </a:rPr>
              <a:t>our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-120" b="1">
                <a:latin typeface="Arial Narrow"/>
                <a:cs typeface="Arial Narrow"/>
              </a:rPr>
              <a:t>homes.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27225" y="583338"/>
            <a:ext cx="1816100" cy="478790"/>
          </a:xfrm>
          <a:prstGeom prst="rect">
            <a:avLst/>
          </a:prstGeom>
        </p:spPr>
        <p:txBody>
          <a:bodyPr wrap="square" lIns="0" tIns="882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1300" spc="50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300" spc="-6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300" spc="55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3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300" spc="50" b="1">
                <a:solidFill>
                  <a:srgbClr val="41BBC6"/>
                </a:solidFill>
                <a:latin typeface="Calibri"/>
                <a:cs typeface="Calibri"/>
              </a:rPr>
              <a:t>reflect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dirty="0" sz="850" spc="25" b="1">
                <a:latin typeface="Calibri"/>
                <a:cs typeface="Calibri"/>
              </a:rPr>
              <a:t>What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do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you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think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happening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5" b="1">
                <a:latin typeface="Calibri"/>
                <a:cs typeface="Calibri"/>
              </a:rPr>
              <a:t>here?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27300" y="2796692"/>
            <a:ext cx="1663064" cy="716915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1300" spc="50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300" spc="-6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300" spc="55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3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300" spc="50" b="1">
                <a:solidFill>
                  <a:srgbClr val="41BBC6"/>
                </a:solidFill>
                <a:latin typeface="Calibri"/>
                <a:cs typeface="Calibri"/>
              </a:rPr>
              <a:t>reflect</a:t>
            </a:r>
            <a:endParaRPr sz="1300">
              <a:latin typeface="Calibri"/>
              <a:cs typeface="Calibri"/>
            </a:endParaRPr>
          </a:p>
          <a:p>
            <a:pPr marL="12700" marR="5080">
              <a:lnSpc>
                <a:spcPts val="940"/>
              </a:lnSpc>
              <a:spcBef>
                <a:spcPts val="489"/>
              </a:spcBef>
            </a:pPr>
            <a:r>
              <a:rPr dirty="0" sz="850" spc="50" b="1">
                <a:latin typeface="Calibri"/>
                <a:cs typeface="Calibri"/>
              </a:rPr>
              <a:t>Can </a:t>
            </a:r>
            <a:r>
              <a:rPr dirty="0" sz="850" spc="20" b="1">
                <a:latin typeface="Calibri"/>
                <a:cs typeface="Calibri"/>
              </a:rPr>
              <a:t>you </a:t>
            </a:r>
            <a:r>
              <a:rPr dirty="0" sz="850" spc="25" b="1">
                <a:latin typeface="Calibri"/>
                <a:cs typeface="Calibri"/>
              </a:rPr>
              <a:t>think </a:t>
            </a:r>
            <a:r>
              <a:rPr dirty="0" sz="850" spc="30" b="1">
                <a:latin typeface="Calibri"/>
                <a:cs typeface="Calibri"/>
              </a:rPr>
              <a:t>of an </a:t>
            </a:r>
            <a:r>
              <a:rPr dirty="0" sz="850" spc="20" b="1">
                <a:latin typeface="Calibri"/>
                <a:cs typeface="Calibri"/>
              </a:rPr>
              <a:t>example </a:t>
            </a:r>
            <a:r>
              <a:rPr dirty="0" sz="850" spc="30" b="1">
                <a:latin typeface="Calibri"/>
                <a:cs typeface="Calibri"/>
              </a:rPr>
              <a:t>of </a:t>
            </a:r>
            <a:r>
              <a:rPr dirty="0" sz="850" spc="3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somewhere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you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have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seen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circular </a:t>
            </a:r>
            <a:r>
              <a:rPr dirty="0" sz="850" spc="-18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economy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in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action?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556001" y="1159776"/>
            <a:ext cx="4644390" cy="3806825"/>
            <a:chOff x="2556001" y="1159776"/>
            <a:chExt cx="4644390" cy="380682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39994" y="1159776"/>
              <a:ext cx="2159990" cy="161547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923995" y="3619881"/>
              <a:ext cx="1638300" cy="1346835"/>
            </a:xfrm>
            <a:custGeom>
              <a:avLst/>
              <a:gdLst/>
              <a:ahLst/>
              <a:cxnLst/>
              <a:rect l="l" t="t" r="r" b="b"/>
              <a:pathLst>
                <a:path w="1638300" h="1346835">
                  <a:moveTo>
                    <a:pt x="1637995" y="0"/>
                  </a:moveTo>
                  <a:lnTo>
                    <a:pt x="0" y="0"/>
                  </a:lnTo>
                  <a:lnTo>
                    <a:pt x="0" y="1346403"/>
                  </a:lnTo>
                  <a:lnTo>
                    <a:pt x="1637995" y="1346403"/>
                  </a:lnTo>
                  <a:lnTo>
                    <a:pt x="1637995" y="0"/>
                  </a:lnTo>
                  <a:close/>
                </a:path>
              </a:pathLst>
            </a:custGeom>
            <a:solidFill>
              <a:srgbClr val="2C4C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562002" y="3619881"/>
              <a:ext cx="1638300" cy="1346835"/>
            </a:xfrm>
            <a:custGeom>
              <a:avLst/>
              <a:gdLst/>
              <a:ahLst/>
              <a:cxnLst/>
              <a:rect l="l" t="t" r="r" b="b"/>
              <a:pathLst>
                <a:path w="1638300" h="1346835">
                  <a:moveTo>
                    <a:pt x="1637995" y="0"/>
                  </a:moveTo>
                  <a:lnTo>
                    <a:pt x="0" y="0"/>
                  </a:lnTo>
                  <a:lnTo>
                    <a:pt x="0" y="1346403"/>
                  </a:lnTo>
                  <a:lnTo>
                    <a:pt x="1637995" y="1346403"/>
                  </a:lnTo>
                  <a:lnTo>
                    <a:pt x="1637995" y="0"/>
                  </a:lnTo>
                  <a:close/>
                </a:path>
              </a:pathLst>
            </a:custGeom>
            <a:solidFill>
              <a:srgbClr val="A0EFA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16930" y="3895953"/>
              <a:ext cx="966863" cy="96685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967311" y="3857117"/>
              <a:ext cx="905510" cy="817880"/>
            </a:xfrm>
            <a:custGeom>
              <a:avLst/>
              <a:gdLst/>
              <a:ahLst/>
              <a:cxnLst/>
              <a:rect l="l" t="t" r="r" b="b"/>
              <a:pathLst>
                <a:path w="905509" h="817879">
                  <a:moveTo>
                    <a:pt x="192989" y="705993"/>
                  </a:moveTo>
                  <a:lnTo>
                    <a:pt x="40779" y="665200"/>
                  </a:lnTo>
                  <a:lnTo>
                    <a:pt x="0" y="817410"/>
                  </a:lnTo>
                  <a:lnTo>
                    <a:pt x="192989" y="705993"/>
                  </a:lnTo>
                  <a:close/>
                </a:path>
                <a:path w="905509" h="817879">
                  <a:moveTo>
                    <a:pt x="505180" y="111417"/>
                  </a:moveTo>
                  <a:lnTo>
                    <a:pt x="393763" y="0"/>
                  </a:lnTo>
                  <a:lnTo>
                    <a:pt x="393763" y="222846"/>
                  </a:lnTo>
                  <a:lnTo>
                    <a:pt x="505180" y="111417"/>
                  </a:lnTo>
                  <a:close/>
                </a:path>
                <a:path w="905509" h="817879">
                  <a:moveTo>
                    <a:pt x="905230" y="750087"/>
                  </a:moveTo>
                  <a:lnTo>
                    <a:pt x="712241" y="638670"/>
                  </a:lnTo>
                  <a:lnTo>
                    <a:pt x="753021" y="790879"/>
                  </a:lnTo>
                  <a:lnTo>
                    <a:pt x="905230" y="750087"/>
                  </a:lnTo>
                  <a:close/>
                </a:path>
              </a:pathLst>
            </a:custGeom>
            <a:solidFill>
              <a:srgbClr val="2C4C5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5333" y="4035132"/>
              <a:ext cx="1269415" cy="48129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78490" y="4254660"/>
              <a:ext cx="253376" cy="23450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442253" y="4085056"/>
              <a:ext cx="429895" cy="94615"/>
            </a:xfrm>
            <a:custGeom>
              <a:avLst/>
              <a:gdLst/>
              <a:ahLst/>
              <a:cxnLst/>
              <a:rect l="l" t="t" r="r" b="b"/>
              <a:pathLst>
                <a:path w="429895" h="94614">
                  <a:moveTo>
                    <a:pt x="429552" y="20053"/>
                  </a:moveTo>
                  <a:lnTo>
                    <a:pt x="428752" y="12255"/>
                  </a:lnTo>
                  <a:lnTo>
                    <a:pt x="416788" y="7073"/>
                  </a:lnTo>
                  <a:lnTo>
                    <a:pt x="399859" y="2654"/>
                  </a:lnTo>
                  <a:lnTo>
                    <a:pt x="359410" y="0"/>
                  </a:lnTo>
                  <a:lnTo>
                    <a:pt x="292989" y="203"/>
                  </a:lnTo>
                  <a:lnTo>
                    <a:pt x="230886" y="1574"/>
                  </a:lnTo>
                  <a:lnTo>
                    <a:pt x="203454" y="2413"/>
                  </a:lnTo>
                  <a:lnTo>
                    <a:pt x="93497" y="13703"/>
                  </a:lnTo>
                  <a:lnTo>
                    <a:pt x="86220" y="14592"/>
                  </a:lnTo>
                  <a:lnTo>
                    <a:pt x="80543" y="14960"/>
                  </a:lnTo>
                  <a:lnTo>
                    <a:pt x="25971" y="19405"/>
                  </a:lnTo>
                  <a:lnTo>
                    <a:pt x="4940" y="23190"/>
                  </a:lnTo>
                  <a:lnTo>
                    <a:pt x="0" y="28206"/>
                  </a:lnTo>
                  <a:lnTo>
                    <a:pt x="1041" y="33655"/>
                  </a:lnTo>
                  <a:lnTo>
                    <a:pt x="8001" y="37858"/>
                  </a:lnTo>
                  <a:lnTo>
                    <a:pt x="8267" y="37960"/>
                  </a:lnTo>
                  <a:lnTo>
                    <a:pt x="8026" y="39357"/>
                  </a:lnTo>
                  <a:lnTo>
                    <a:pt x="54698" y="60413"/>
                  </a:lnTo>
                  <a:lnTo>
                    <a:pt x="110921" y="72974"/>
                  </a:lnTo>
                  <a:lnTo>
                    <a:pt x="172707" y="85775"/>
                  </a:lnTo>
                  <a:lnTo>
                    <a:pt x="219468" y="94094"/>
                  </a:lnTo>
                  <a:lnTo>
                    <a:pt x="271678" y="91071"/>
                  </a:lnTo>
                  <a:lnTo>
                    <a:pt x="326682" y="74142"/>
                  </a:lnTo>
                  <a:lnTo>
                    <a:pt x="376478" y="51765"/>
                  </a:lnTo>
                  <a:lnTo>
                    <a:pt x="413029" y="32334"/>
                  </a:lnTo>
                  <a:lnTo>
                    <a:pt x="429552" y="20053"/>
                  </a:lnTo>
                  <a:close/>
                </a:path>
              </a:pathLst>
            </a:custGeom>
            <a:solidFill>
              <a:srgbClr val="E7EB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498597" y="3886747"/>
              <a:ext cx="60325" cy="225425"/>
            </a:xfrm>
            <a:custGeom>
              <a:avLst/>
              <a:gdLst/>
              <a:ahLst/>
              <a:cxnLst/>
              <a:rect l="l" t="t" r="r" b="b"/>
              <a:pathLst>
                <a:path w="60325" h="225425">
                  <a:moveTo>
                    <a:pt x="34251" y="0"/>
                  </a:moveTo>
                  <a:lnTo>
                    <a:pt x="16713" y="1587"/>
                  </a:lnTo>
                  <a:lnTo>
                    <a:pt x="13106" y="4825"/>
                  </a:lnTo>
                  <a:lnTo>
                    <a:pt x="12700" y="7200"/>
                  </a:lnTo>
                  <a:lnTo>
                    <a:pt x="0" y="224815"/>
                  </a:lnTo>
                  <a:lnTo>
                    <a:pt x="60248" y="224815"/>
                  </a:lnTo>
                  <a:lnTo>
                    <a:pt x="47612" y="7200"/>
                  </a:lnTo>
                  <a:lnTo>
                    <a:pt x="47853" y="5372"/>
                  </a:lnTo>
                  <a:lnTo>
                    <a:pt x="46304" y="3263"/>
                  </a:lnTo>
                  <a:lnTo>
                    <a:pt x="34251" y="0"/>
                  </a:lnTo>
                  <a:close/>
                </a:path>
              </a:pathLst>
            </a:custGeom>
            <a:solidFill>
              <a:srgbClr val="B3C0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510581" y="3884997"/>
              <a:ext cx="36830" cy="17145"/>
            </a:xfrm>
            <a:custGeom>
              <a:avLst/>
              <a:gdLst/>
              <a:ahLst/>
              <a:cxnLst/>
              <a:rect l="l" t="t" r="r" b="b"/>
              <a:pathLst>
                <a:path w="36829" h="17145">
                  <a:moveTo>
                    <a:pt x="574" y="9804"/>
                  </a:moveTo>
                  <a:lnTo>
                    <a:pt x="0" y="9804"/>
                  </a:lnTo>
                  <a:lnTo>
                    <a:pt x="177" y="13068"/>
                  </a:lnTo>
                  <a:lnTo>
                    <a:pt x="177" y="17081"/>
                  </a:lnTo>
                  <a:lnTo>
                    <a:pt x="574" y="9804"/>
                  </a:lnTo>
                  <a:close/>
                </a:path>
                <a:path w="36829" h="17145">
                  <a:moveTo>
                    <a:pt x="36245" y="9804"/>
                  </a:moveTo>
                  <a:lnTo>
                    <a:pt x="35704" y="9804"/>
                  </a:lnTo>
                  <a:lnTo>
                    <a:pt x="36055" y="17081"/>
                  </a:lnTo>
                  <a:lnTo>
                    <a:pt x="36055" y="13068"/>
                  </a:lnTo>
                  <a:lnTo>
                    <a:pt x="36245" y="9804"/>
                  </a:lnTo>
                  <a:close/>
                </a:path>
                <a:path w="36829" h="17145">
                  <a:moveTo>
                    <a:pt x="36004" y="0"/>
                  </a:moveTo>
                  <a:lnTo>
                    <a:pt x="406" y="0"/>
                  </a:lnTo>
                  <a:lnTo>
                    <a:pt x="723" y="3162"/>
                  </a:lnTo>
                  <a:lnTo>
                    <a:pt x="723" y="7061"/>
                  </a:lnTo>
                  <a:lnTo>
                    <a:pt x="574" y="9804"/>
                  </a:lnTo>
                  <a:lnTo>
                    <a:pt x="35704" y="9804"/>
                  </a:lnTo>
                  <a:lnTo>
                    <a:pt x="35572" y="7061"/>
                  </a:lnTo>
                  <a:lnTo>
                    <a:pt x="35572" y="3162"/>
                  </a:lnTo>
                  <a:lnTo>
                    <a:pt x="36004" y="0"/>
                  </a:lnTo>
                  <a:close/>
                </a:path>
              </a:pathLst>
            </a:custGeom>
            <a:solidFill>
              <a:srgbClr val="E94E1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531534" y="3886784"/>
              <a:ext cx="14604" cy="224790"/>
            </a:xfrm>
            <a:custGeom>
              <a:avLst/>
              <a:gdLst/>
              <a:ahLst/>
              <a:cxnLst/>
              <a:rect l="l" t="t" r="r" b="b"/>
              <a:pathLst>
                <a:path w="14604" h="224789">
                  <a:moveTo>
                    <a:pt x="14439" y="7620"/>
                  </a:moveTo>
                  <a:lnTo>
                    <a:pt x="10922" y="7620"/>
                  </a:lnTo>
                  <a:lnTo>
                    <a:pt x="10922" y="0"/>
                  </a:lnTo>
                  <a:lnTo>
                    <a:pt x="215" y="0"/>
                  </a:lnTo>
                  <a:lnTo>
                    <a:pt x="215" y="7620"/>
                  </a:lnTo>
                  <a:lnTo>
                    <a:pt x="0" y="7620"/>
                  </a:lnTo>
                  <a:lnTo>
                    <a:pt x="0" y="224790"/>
                  </a:lnTo>
                  <a:lnTo>
                    <a:pt x="14439" y="224790"/>
                  </a:lnTo>
                  <a:lnTo>
                    <a:pt x="14439" y="762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510299" y="3888054"/>
              <a:ext cx="9525" cy="223520"/>
            </a:xfrm>
            <a:custGeom>
              <a:avLst/>
              <a:gdLst/>
              <a:ahLst/>
              <a:cxnLst/>
              <a:rect l="l" t="t" r="r" b="b"/>
              <a:pathLst>
                <a:path w="9525" h="223520">
                  <a:moveTo>
                    <a:pt x="8928" y="0"/>
                  </a:moveTo>
                  <a:lnTo>
                    <a:pt x="3479" y="0"/>
                  </a:lnTo>
                  <a:lnTo>
                    <a:pt x="3479" y="7620"/>
                  </a:lnTo>
                  <a:lnTo>
                    <a:pt x="0" y="7620"/>
                  </a:lnTo>
                  <a:lnTo>
                    <a:pt x="0" y="223520"/>
                  </a:lnTo>
                  <a:lnTo>
                    <a:pt x="7378" y="223520"/>
                  </a:lnTo>
                  <a:lnTo>
                    <a:pt x="7378" y="7620"/>
                  </a:lnTo>
                  <a:lnTo>
                    <a:pt x="8928" y="7620"/>
                  </a:lnTo>
                  <a:lnTo>
                    <a:pt x="892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462483" y="4115968"/>
              <a:ext cx="303530" cy="4445"/>
            </a:xfrm>
            <a:custGeom>
              <a:avLst/>
              <a:gdLst/>
              <a:ahLst/>
              <a:cxnLst/>
              <a:rect l="l" t="t" r="r" b="b"/>
              <a:pathLst>
                <a:path w="303529" h="4445">
                  <a:moveTo>
                    <a:pt x="302920" y="0"/>
                  </a:moveTo>
                  <a:lnTo>
                    <a:pt x="0" y="0"/>
                  </a:lnTo>
                  <a:lnTo>
                    <a:pt x="0" y="3949"/>
                  </a:lnTo>
                  <a:lnTo>
                    <a:pt x="302920" y="3949"/>
                  </a:lnTo>
                  <a:lnTo>
                    <a:pt x="302920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608338" y="3925904"/>
              <a:ext cx="161290" cy="180340"/>
            </a:xfrm>
            <a:custGeom>
              <a:avLst/>
              <a:gdLst/>
              <a:ahLst/>
              <a:cxnLst/>
              <a:rect l="l" t="t" r="r" b="b"/>
              <a:pathLst>
                <a:path w="161290" h="180339">
                  <a:moveTo>
                    <a:pt x="66103" y="0"/>
                  </a:moveTo>
                  <a:lnTo>
                    <a:pt x="101" y="38773"/>
                  </a:lnTo>
                  <a:lnTo>
                    <a:pt x="0" y="176669"/>
                  </a:lnTo>
                  <a:lnTo>
                    <a:pt x="161099" y="179908"/>
                  </a:lnTo>
                  <a:lnTo>
                    <a:pt x="161188" y="29819"/>
                  </a:lnTo>
                  <a:lnTo>
                    <a:pt x="117233" y="64604"/>
                  </a:lnTo>
                  <a:lnTo>
                    <a:pt x="117259" y="16332"/>
                  </a:lnTo>
                  <a:lnTo>
                    <a:pt x="66078" y="53403"/>
                  </a:lnTo>
                  <a:lnTo>
                    <a:pt x="66103" y="0"/>
                  </a:lnTo>
                  <a:close/>
                </a:path>
              </a:pathLst>
            </a:custGeom>
            <a:solidFill>
              <a:srgbClr val="B3C0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485000" y="3964679"/>
              <a:ext cx="123825" cy="151765"/>
            </a:xfrm>
            <a:custGeom>
              <a:avLst/>
              <a:gdLst/>
              <a:ahLst/>
              <a:cxnLst/>
              <a:rect l="l" t="t" r="r" b="b"/>
              <a:pathLst>
                <a:path w="123825" h="151764">
                  <a:moveTo>
                    <a:pt x="123444" y="0"/>
                  </a:moveTo>
                  <a:lnTo>
                    <a:pt x="63" y="27190"/>
                  </a:lnTo>
                  <a:lnTo>
                    <a:pt x="0" y="140131"/>
                  </a:lnTo>
                  <a:lnTo>
                    <a:pt x="4241" y="140131"/>
                  </a:lnTo>
                  <a:lnTo>
                    <a:pt x="4229" y="151295"/>
                  </a:lnTo>
                  <a:lnTo>
                    <a:pt x="123342" y="151295"/>
                  </a:lnTo>
                  <a:lnTo>
                    <a:pt x="123444" y="0"/>
                  </a:lnTo>
                  <a:close/>
                </a:path>
              </a:pathLst>
            </a:custGeom>
            <a:solidFill>
              <a:srgbClr val="E7EB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634251" y="4002189"/>
              <a:ext cx="117475" cy="88900"/>
            </a:xfrm>
            <a:custGeom>
              <a:avLst/>
              <a:gdLst/>
              <a:ahLst/>
              <a:cxnLst/>
              <a:rect l="l" t="t" r="r" b="b"/>
              <a:pathLst>
                <a:path w="117475" h="88900">
                  <a:moveTo>
                    <a:pt x="29540" y="53035"/>
                  </a:moveTo>
                  <a:lnTo>
                    <a:pt x="25" y="50152"/>
                  </a:lnTo>
                  <a:lnTo>
                    <a:pt x="0" y="84772"/>
                  </a:lnTo>
                  <a:lnTo>
                    <a:pt x="29514" y="86093"/>
                  </a:lnTo>
                  <a:lnTo>
                    <a:pt x="29540" y="53035"/>
                  </a:lnTo>
                  <a:close/>
                </a:path>
                <a:path w="117475" h="88900">
                  <a:moveTo>
                    <a:pt x="29578" y="5118"/>
                  </a:moveTo>
                  <a:lnTo>
                    <a:pt x="63" y="0"/>
                  </a:lnTo>
                  <a:lnTo>
                    <a:pt x="38" y="34302"/>
                  </a:lnTo>
                  <a:lnTo>
                    <a:pt x="29552" y="37896"/>
                  </a:lnTo>
                  <a:lnTo>
                    <a:pt x="29578" y="5118"/>
                  </a:lnTo>
                  <a:close/>
                </a:path>
                <a:path w="117475" h="88900">
                  <a:moveTo>
                    <a:pt x="76581" y="57594"/>
                  </a:moveTo>
                  <a:lnTo>
                    <a:pt x="50965" y="55105"/>
                  </a:lnTo>
                  <a:lnTo>
                    <a:pt x="50939" y="87210"/>
                  </a:lnTo>
                  <a:lnTo>
                    <a:pt x="76555" y="88341"/>
                  </a:lnTo>
                  <a:lnTo>
                    <a:pt x="76581" y="57594"/>
                  </a:lnTo>
                  <a:close/>
                </a:path>
                <a:path w="117475" h="88900">
                  <a:moveTo>
                    <a:pt x="76619" y="13284"/>
                  </a:moveTo>
                  <a:lnTo>
                    <a:pt x="50990" y="8839"/>
                  </a:lnTo>
                  <a:lnTo>
                    <a:pt x="50965" y="40678"/>
                  </a:lnTo>
                  <a:lnTo>
                    <a:pt x="76593" y="43776"/>
                  </a:lnTo>
                  <a:lnTo>
                    <a:pt x="76619" y="13284"/>
                  </a:lnTo>
                  <a:close/>
                </a:path>
                <a:path w="117475" h="88900">
                  <a:moveTo>
                    <a:pt x="117106" y="20307"/>
                  </a:moveTo>
                  <a:lnTo>
                    <a:pt x="94576" y="16408"/>
                  </a:lnTo>
                  <a:lnTo>
                    <a:pt x="94564" y="46126"/>
                  </a:lnTo>
                  <a:lnTo>
                    <a:pt x="117081" y="48856"/>
                  </a:lnTo>
                  <a:lnTo>
                    <a:pt x="117106" y="20307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634277" y="4002189"/>
              <a:ext cx="117475" cy="59690"/>
            </a:xfrm>
            <a:custGeom>
              <a:avLst/>
              <a:gdLst/>
              <a:ahLst/>
              <a:cxnLst/>
              <a:rect l="l" t="t" r="r" b="b"/>
              <a:pathLst>
                <a:path w="117475" h="59689">
                  <a:moveTo>
                    <a:pt x="29514" y="53022"/>
                  </a:moveTo>
                  <a:lnTo>
                    <a:pt x="0" y="50152"/>
                  </a:lnTo>
                  <a:lnTo>
                    <a:pt x="0" y="52552"/>
                  </a:lnTo>
                  <a:lnTo>
                    <a:pt x="26492" y="55041"/>
                  </a:lnTo>
                  <a:lnTo>
                    <a:pt x="29514" y="53022"/>
                  </a:lnTo>
                  <a:close/>
                </a:path>
                <a:path w="117475" h="59689">
                  <a:moveTo>
                    <a:pt x="29540" y="5118"/>
                  </a:moveTo>
                  <a:lnTo>
                    <a:pt x="25" y="0"/>
                  </a:lnTo>
                  <a:lnTo>
                    <a:pt x="25" y="2641"/>
                  </a:lnTo>
                  <a:lnTo>
                    <a:pt x="26517" y="7137"/>
                  </a:lnTo>
                  <a:lnTo>
                    <a:pt x="29540" y="5118"/>
                  </a:lnTo>
                  <a:close/>
                </a:path>
                <a:path w="117475" h="59689">
                  <a:moveTo>
                    <a:pt x="76555" y="57594"/>
                  </a:moveTo>
                  <a:lnTo>
                    <a:pt x="50939" y="55105"/>
                  </a:lnTo>
                  <a:lnTo>
                    <a:pt x="50939" y="57492"/>
                  </a:lnTo>
                  <a:lnTo>
                    <a:pt x="73533" y="59613"/>
                  </a:lnTo>
                  <a:lnTo>
                    <a:pt x="76555" y="57594"/>
                  </a:lnTo>
                  <a:close/>
                </a:path>
                <a:path w="117475" h="59689">
                  <a:moveTo>
                    <a:pt x="76593" y="13284"/>
                  </a:moveTo>
                  <a:lnTo>
                    <a:pt x="50965" y="8826"/>
                  </a:lnTo>
                  <a:lnTo>
                    <a:pt x="50965" y="11455"/>
                  </a:lnTo>
                  <a:lnTo>
                    <a:pt x="73571" y="15278"/>
                  </a:lnTo>
                  <a:lnTo>
                    <a:pt x="76593" y="13284"/>
                  </a:lnTo>
                  <a:close/>
                </a:path>
                <a:path w="117475" h="59689">
                  <a:moveTo>
                    <a:pt x="117068" y="20307"/>
                  </a:moveTo>
                  <a:lnTo>
                    <a:pt x="94538" y="16395"/>
                  </a:lnTo>
                  <a:lnTo>
                    <a:pt x="94538" y="19024"/>
                  </a:lnTo>
                  <a:lnTo>
                    <a:pt x="114058" y="22326"/>
                  </a:lnTo>
                  <a:lnTo>
                    <a:pt x="117068" y="20307"/>
                  </a:lnTo>
                  <a:close/>
                </a:path>
              </a:pathLst>
            </a:custGeom>
            <a:solidFill>
              <a:srgbClr val="3C3C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485063" y="3925915"/>
              <a:ext cx="189865" cy="66040"/>
            </a:xfrm>
            <a:custGeom>
              <a:avLst/>
              <a:gdLst/>
              <a:ahLst/>
              <a:cxnLst/>
              <a:rect l="l" t="t" r="r" b="b"/>
              <a:pathLst>
                <a:path w="189865" h="66039">
                  <a:moveTo>
                    <a:pt x="189382" y="0"/>
                  </a:moveTo>
                  <a:lnTo>
                    <a:pt x="65773" y="31229"/>
                  </a:lnTo>
                  <a:lnTo>
                    <a:pt x="0" y="65951"/>
                  </a:lnTo>
                  <a:lnTo>
                    <a:pt x="123380" y="38760"/>
                  </a:lnTo>
                  <a:lnTo>
                    <a:pt x="189382" y="0"/>
                  </a:lnTo>
                  <a:close/>
                </a:path>
              </a:pathLst>
            </a:custGeom>
            <a:solidFill>
              <a:srgbClr val="2C4C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489230" y="4102582"/>
              <a:ext cx="119380" cy="13970"/>
            </a:xfrm>
            <a:custGeom>
              <a:avLst/>
              <a:gdLst/>
              <a:ahLst/>
              <a:cxnLst/>
              <a:rect l="l" t="t" r="r" b="b"/>
              <a:pathLst>
                <a:path w="119379" h="13970">
                  <a:moveTo>
                    <a:pt x="21259" y="0"/>
                  </a:moveTo>
                  <a:lnTo>
                    <a:pt x="0" y="0"/>
                  </a:lnTo>
                  <a:lnTo>
                    <a:pt x="0" y="13398"/>
                  </a:lnTo>
                  <a:lnTo>
                    <a:pt x="21259" y="13398"/>
                  </a:lnTo>
                  <a:lnTo>
                    <a:pt x="21259" y="0"/>
                  </a:lnTo>
                  <a:close/>
                </a:path>
                <a:path w="119379" h="13970">
                  <a:moveTo>
                    <a:pt x="119113" y="0"/>
                  </a:moveTo>
                  <a:lnTo>
                    <a:pt x="90322" y="0"/>
                  </a:lnTo>
                  <a:lnTo>
                    <a:pt x="90322" y="13398"/>
                  </a:lnTo>
                  <a:lnTo>
                    <a:pt x="119113" y="13398"/>
                  </a:lnTo>
                  <a:lnTo>
                    <a:pt x="119113" y="0"/>
                  </a:lnTo>
                  <a:close/>
                </a:path>
              </a:pathLst>
            </a:custGeom>
            <a:solidFill>
              <a:srgbClr val="677D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510497" y="4025658"/>
              <a:ext cx="69215" cy="90805"/>
            </a:xfrm>
            <a:custGeom>
              <a:avLst/>
              <a:gdLst/>
              <a:ahLst/>
              <a:cxnLst/>
              <a:rect l="l" t="t" r="r" b="b"/>
              <a:pathLst>
                <a:path w="69215" h="90804">
                  <a:moveTo>
                    <a:pt x="69062" y="0"/>
                  </a:moveTo>
                  <a:lnTo>
                    <a:pt x="63" y="9461"/>
                  </a:lnTo>
                  <a:lnTo>
                    <a:pt x="0" y="90309"/>
                  </a:lnTo>
                  <a:lnTo>
                    <a:pt x="69011" y="90309"/>
                  </a:lnTo>
                  <a:lnTo>
                    <a:pt x="69062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510540" y="4025658"/>
              <a:ext cx="69215" cy="90805"/>
            </a:xfrm>
            <a:custGeom>
              <a:avLst/>
              <a:gdLst/>
              <a:ahLst/>
              <a:cxnLst/>
              <a:rect l="l" t="t" r="r" b="b"/>
              <a:pathLst>
                <a:path w="69215" h="90804">
                  <a:moveTo>
                    <a:pt x="69011" y="0"/>
                  </a:moveTo>
                  <a:lnTo>
                    <a:pt x="0" y="9461"/>
                  </a:lnTo>
                  <a:lnTo>
                    <a:pt x="6629" y="12369"/>
                  </a:lnTo>
                  <a:lnTo>
                    <a:pt x="6578" y="90322"/>
                  </a:lnTo>
                  <a:lnTo>
                    <a:pt x="68961" y="90322"/>
                  </a:lnTo>
                  <a:lnTo>
                    <a:pt x="69011" y="4229"/>
                  </a:lnTo>
                  <a:lnTo>
                    <a:pt x="69011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634277" y="4036491"/>
              <a:ext cx="117475" cy="27305"/>
            </a:xfrm>
            <a:custGeom>
              <a:avLst/>
              <a:gdLst/>
              <a:ahLst/>
              <a:cxnLst/>
              <a:rect l="l" t="t" r="r" b="b"/>
              <a:pathLst>
                <a:path w="117475" h="27304">
                  <a:moveTo>
                    <a:pt x="29527" y="3594"/>
                  </a:moveTo>
                  <a:lnTo>
                    <a:pt x="12" y="0"/>
                  </a:lnTo>
                  <a:lnTo>
                    <a:pt x="0" y="15849"/>
                  </a:lnTo>
                  <a:lnTo>
                    <a:pt x="29514" y="18719"/>
                  </a:lnTo>
                  <a:lnTo>
                    <a:pt x="29527" y="3594"/>
                  </a:lnTo>
                  <a:close/>
                </a:path>
                <a:path w="117475" h="27304">
                  <a:moveTo>
                    <a:pt x="76568" y="9474"/>
                  </a:moveTo>
                  <a:lnTo>
                    <a:pt x="50939" y="6375"/>
                  </a:lnTo>
                  <a:lnTo>
                    <a:pt x="50939" y="20802"/>
                  </a:lnTo>
                  <a:lnTo>
                    <a:pt x="76555" y="23291"/>
                  </a:lnTo>
                  <a:lnTo>
                    <a:pt x="76568" y="9474"/>
                  </a:lnTo>
                  <a:close/>
                </a:path>
                <a:path w="117475" h="27304">
                  <a:moveTo>
                    <a:pt x="117055" y="14541"/>
                  </a:moveTo>
                  <a:lnTo>
                    <a:pt x="94526" y="11811"/>
                  </a:lnTo>
                  <a:lnTo>
                    <a:pt x="94500" y="25044"/>
                  </a:lnTo>
                  <a:lnTo>
                    <a:pt x="117043" y="27228"/>
                  </a:lnTo>
                  <a:lnTo>
                    <a:pt x="117055" y="14541"/>
                  </a:lnTo>
                  <a:close/>
                </a:path>
              </a:pathLst>
            </a:custGeom>
            <a:solidFill>
              <a:srgbClr val="3C3C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546105" y="4014580"/>
              <a:ext cx="33655" cy="11430"/>
            </a:xfrm>
            <a:custGeom>
              <a:avLst/>
              <a:gdLst/>
              <a:ahLst/>
              <a:cxnLst/>
              <a:rect l="l" t="t" r="r" b="b"/>
              <a:pathLst>
                <a:path w="33654" h="11429">
                  <a:moveTo>
                    <a:pt x="0" y="0"/>
                  </a:moveTo>
                  <a:lnTo>
                    <a:pt x="0" y="6819"/>
                  </a:lnTo>
                  <a:lnTo>
                    <a:pt x="33451" y="11074"/>
                  </a:lnTo>
                  <a:lnTo>
                    <a:pt x="33477" y="4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477878" y="4021404"/>
              <a:ext cx="102235" cy="13970"/>
            </a:xfrm>
            <a:custGeom>
              <a:avLst/>
              <a:gdLst/>
              <a:ahLst/>
              <a:cxnLst/>
              <a:rect l="l" t="t" r="r" b="b"/>
              <a:pathLst>
                <a:path w="102234" h="13970">
                  <a:moveTo>
                    <a:pt x="68224" y="0"/>
                  </a:moveTo>
                  <a:lnTo>
                    <a:pt x="0" y="10325"/>
                  </a:lnTo>
                  <a:lnTo>
                    <a:pt x="32677" y="13715"/>
                  </a:lnTo>
                  <a:lnTo>
                    <a:pt x="101676" y="4254"/>
                  </a:lnTo>
                  <a:lnTo>
                    <a:pt x="68224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6634277" y="4036479"/>
              <a:ext cx="117475" cy="27305"/>
            </a:xfrm>
            <a:custGeom>
              <a:avLst/>
              <a:gdLst/>
              <a:ahLst/>
              <a:cxnLst/>
              <a:rect l="l" t="t" r="r" b="b"/>
              <a:pathLst>
                <a:path w="117475" h="27304">
                  <a:moveTo>
                    <a:pt x="29514" y="15214"/>
                  </a:moveTo>
                  <a:lnTo>
                    <a:pt x="0" y="12166"/>
                  </a:lnTo>
                  <a:lnTo>
                    <a:pt x="0" y="15862"/>
                  </a:lnTo>
                  <a:lnTo>
                    <a:pt x="29514" y="18732"/>
                  </a:lnTo>
                  <a:lnTo>
                    <a:pt x="29514" y="15214"/>
                  </a:lnTo>
                  <a:close/>
                </a:path>
                <a:path w="117475" h="27304">
                  <a:moveTo>
                    <a:pt x="29540" y="9398"/>
                  </a:moveTo>
                  <a:lnTo>
                    <a:pt x="12" y="6083"/>
                  </a:lnTo>
                  <a:lnTo>
                    <a:pt x="12" y="9779"/>
                  </a:lnTo>
                  <a:lnTo>
                    <a:pt x="29514" y="12928"/>
                  </a:lnTo>
                  <a:lnTo>
                    <a:pt x="29540" y="9398"/>
                  </a:lnTo>
                  <a:close/>
                </a:path>
                <a:path w="117475" h="27304">
                  <a:moveTo>
                    <a:pt x="29540" y="3606"/>
                  </a:moveTo>
                  <a:lnTo>
                    <a:pt x="12" y="0"/>
                  </a:lnTo>
                  <a:lnTo>
                    <a:pt x="12" y="3708"/>
                  </a:lnTo>
                  <a:lnTo>
                    <a:pt x="29540" y="7124"/>
                  </a:lnTo>
                  <a:lnTo>
                    <a:pt x="29540" y="3606"/>
                  </a:lnTo>
                  <a:close/>
                </a:path>
                <a:path w="117475" h="27304">
                  <a:moveTo>
                    <a:pt x="76555" y="20078"/>
                  </a:moveTo>
                  <a:lnTo>
                    <a:pt x="50939" y="17462"/>
                  </a:lnTo>
                  <a:lnTo>
                    <a:pt x="50939" y="20815"/>
                  </a:lnTo>
                  <a:lnTo>
                    <a:pt x="76555" y="23304"/>
                  </a:lnTo>
                  <a:lnTo>
                    <a:pt x="76555" y="20078"/>
                  </a:lnTo>
                  <a:close/>
                </a:path>
                <a:path w="117475" h="27304">
                  <a:moveTo>
                    <a:pt x="76568" y="14782"/>
                  </a:moveTo>
                  <a:lnTo>
                    <a:pt x="50939" y="11925"/>
                  </a:lnTo>
                  <a:lnTo>
                    <a:pt x="50939" y="15278"/>
                  </a:lnTo>
                  <a:lnTo>
                    <a:pt x="76568" y="17995"/>
                  </a:lnTo>
                  <a:lnTo>
                    <a:pt x="76568" y="14782"/>
                  </a:lnTo>
                  <a:close/>
                </a:path>
                <a:path w="117475" h="27304">
                  <a:moveTo>
                    <a:pt x="76568" y="9486"/>
                  </a:moveTo>
                  <a:lnTo>
                    <a:pt x="50939" y="6388"/>
                  </a:lnTo>
                  <a:lnTo>
                    <a:pt x="50939" y="9753"/>
                  </a:lnTo>
                  <a:lnTo>
                    <a:pt x="76568" y="12700"/>
                  </a:lnTo>
                  <a:lnTo>
                    <a:pt x="76568" y="9486"/>
                  </a:lnTo>
                  <a:close/>
                </a:path>
                <a:path w="117475" h="27304">
                  <a:moveTo>
                    <a:pt x="117043" y="24295"/>
                  </a:moveTo>
                  <a:lnTo>
                    <a:pt x="94526" y="21983"/>
                  </a:lnTo>
                  <a:lnTo>
                    <a:pt x="94500" y="25057"/>
                  </a:lnTo>
                  <a:lnTo>
                    <a:pt x="117043" y="27254"/>
                  </a:lnTo>
                  <a:lnTo>
                    <a:pt x="117043" y="24295"/>
                  </a:lnTo>
                  <a:close/>
                </a:path>
                <a:path w="117475" h="27304">
                  <a:moveTo>
                    <a:pt x="117055" y="19418"/>
                  </a:moveTo>
                  <a:lnTo>
                    <a:pt x="94526" y="16903"/>
                  </a:lnTo>
                  <a:lnTo>
                    <a:pt x="94526" y="19977"/>
                  </a:lnTo>
                  <a:lnTo>
                    <a:pt x="117043" y="22364"/>
                  </a:lnTo>
                  <a:lnTo>
                    <a:pt x="117055" y="19418"/>
                  </a:lnTo>
                  <a:close/>
                </a:path>
                <a:path w="117475" h="27304">
                  <a:moveTo>
                    <a:pt x="117055" y="14566"/>
                  </a:moveTo>
                  <a:lnTo>
                    <a:pt x="94538" y="11836"/>
                  </a:lnTo>
                  <a:lnTo>
                    <a:pt x="94538" y="14909"/>
                  </a:lnTo>
                  <a:lnTo>
                    <a:pt x="117055" y="17500"/>
                  </a:lnTo>
                  <a:lnTo>
                    <a:pt x="117055" y="14566"/>
                  </a:lnTo>
                  <a:close/>
                </a:path>
              </a:pathLst>
            </a:custGeom>
            <a:solidFill>
              <a:srgbClr val="B3C0C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77888" y="3980307"/>
              <a:ext cx="106742" cy="9103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608337" y="4102577"/>
              <a:ext cx="157480" cy="13970"/>
            </a:xfrm>
            <a:custGeom>
              <a:avLst/>
              <a:gdLst/>
              <a:ahLst/>
              <a:cxnLst/>
              <a:rect l="l" t="t" r="r" b="b"/>
              <a:pathLst>
                <a:path w="157479" h="13970">
                  <a:moveTo>
                    <a:pt x="0" y="0"/>
                  </a:moveTo>
                  <a:lnTo>
                    <a:pt x="0" y="13398"/>
                  </a:lnTo>
                  <a:lnTo>
                    <a:pt x="157060" y="13398"/>
                  </a:lnTo>
                  <a:lnTo>
                    <a:pt x="157073" y="3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6728763" y="4061533"/>
              <a:ext cx="22860" cy="54610"/>
            </a:xfrm>
            <a:custGeom>
              <a:avLst/>
              <a:gdLst/>
              <a:ahLst/>
              <a:cxnLst/>
              <a:rect l="l" t="t" r="r" b="b"/>
              <a:pathLst>
                <a:path w="22859" h="54610">
                  <a:moveTo>
                    <a:pt x="25" y="0"/>
                  </a:moveTo>
                  <a:lnTo>
                    <a:pt x="0" y="54406"/>
                  </a:lnTo>
                  <a:lnTo>
                    <a:pt x="22529" y="54419"/>
                  </a:lnTo>
                  <a:lnTo>
                    <a:pt x="22567" y="218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728764" y="4063907"/>
              <a:ext cx="19685" cy="52069"/>
            </a:xfrm>
            <a:custGeom>
              <a:avLst/>
              <a:gdLst/>
              <a:ahLst/>
              <a:cxnLst/>
              <a:rect l="l" t="t" r="r" b="b"/>
              <a:pathLst>
                <a:path w="19684" h="52070">
                  <a:moveTo>
                    <a:pt x="25" y="0"/>
                  </a:moveTo>
                  <a:lnTo>
                    <a:pt x="0" y="52031"/>
                  </a:lnTo>
                  <a:lnTo>
                    <a:pt x="19519" y="52044"/>
                  </a:lnTo>
                  <a:lnTo>
                    <a:pt x="19558" y="182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674421" y="3942232"/>
              <a:ext cx="95250" cy="48895"/>
            </a:xfrm>
            <a:custGeom>
              <a:avLst/>
              <a:gdLst/>
              <a:ahLst/>
              <a:cxnLst/>
              <a:rect l="l" t="t" r="r" b="b"/>
              <a:pathLst>
                <a:path w="95250" h="48895">
                  <a:moveTo>
                    <a:pt x="51181" y="0"/>
                  </a:moveTo>
                  <a:lnTo>
                    <a:pt x="0" y="11049"/>
                  </a:lnTo>
                  <a:lnTo>
                    <a:pt x="0" y="37084"/>
                  </a:lnTo>
                  <a:lnTo>
                    <a:pt x="51181" y="0"/>
                  </a:lnTo>
                  <a:close/>
                </a:path>
                <a:path w="95250" h="48895">
                  <a:moveTo>
                    <a:pt x="95097" y="13500"/>
                  </a:moveTo>
                  <a:lnTo>
                    <a:pt x="51168" y="21805"/>
                  </a:lnTo>
                  <a:lnTo>
                    <a:pt x="51142" y="48285"/>
                  </a:lnTo>
                  <a:lnTo>
                    <a:pt x="95097" y="13500"/>
                  </a:lnTo>
                  <a:close/>
                </a:path>
              </a:pathLst>
            </a:custGeom>
            <a:solidFill>
              <a:srgbClr val="2C4C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6500498" y="3999298"/>
              <a:ext cx="79375" cy="13970"/>
            </a:xfrm>
            <a:custGeom>
              <a:avLst/>
              <a:gdLst/>
              <a:ahLst/>
              <a:cxnLst/>
              <a:rect l="l" t="t" r="r" b="b"/>
              <a:pathLst>
                <a:path w="79375" h="13970">
                  <a:moveTo>
                    <a:pt x="73037" y="0"/>
                  </a:moveTo>
                  <a:lnTo>
                    <a:pt x="0" y="13055"/>
                  </a:lnTo>
                  <a:lnTo>
                    <a:pt x="5562" y="13893"/>
                  </a:lnTo>
                  <a:lnTo>
                    <a:pt x="79095" y="977"/>
                  </a:lnTo>
                  <a:lnTo>
                    <a:pt x="73037" y="0"/>
                  </a:lnTo>
                  <a:close/>
                </a:path>
              </a:pathLst>
            </a:custGeom>
            <a:solidFill>
              <a:srgbClr val="3C3C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573541" y="3979148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12" y="0"/>
                  </a:moveTo>
                  <a:lnTo>
                    <a:pt x="0" y="20142"/>
                  </a:lnTo>
                  <a:lnTo>
                    <a:pt x="6045" y="21120"/>
                  </a:lnTo>
                  <a:lnTo>
                    <a:pt x="6057" y="115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500498" y="3979143"/>
              <a:ext cx="73660" cy="33655"/>
            </a:xfrm>
            <a:custGeom>
              <a:avLst/>
              <a:gdLst/>
              <a:ahLst/>
              <a:cxnLst/>
              <a:rect l="l" t="t" r="r" b="b"/>
              <a:pathLst>
                <a:path w="73659" h="33654">
                  <a:moveTo>
                    <a:pt x="73050" y="0"/>
                  </a:moveTo>
                  <a:lnTo>
                    <a:pt x="12" y="15341"/>
                  </a:lnTo>
                  <a:lnTo>
                    <a:pt x="0" y="33210"/>
                  </a:lnTo>
                  <a:lnTo>
                    <a:pt x="73037" y="20154"/>
                  </a:lnTo>
                  <a:lnTo>
                    <a:pt x="730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539979" y="4061536"/>
              <a:ext cx="211454" cy="31115"/>
            </a:xfrm>
            <a:custGeom>
              <a:avLst/>
              <a:gdLst/>
              <a:ahLst/>
              <a:cxnLst/>
              <a:rect l="l" t="t" r="r" b="b"/>
              <a:pathLst>
                <a:path w="211454" h="31114">
                  <a:moveTo>
                    <a:pt x="13042" y="28765"/>
                  </a:moveTo>
                  <a:lnTo>
                    <a:pt x="0" y="29286"/>
                  </a:lnTo>
                  <a:lnTo>
                    <a:pt x="0" y="31038"/>
                  </a:lnTo>
                  <a:lnTo>
                    <a:pt x="13042" y="30543"/>
                  </a:lnTo>
                  <a:lnTo>
                    <a:pt x="13042" y="28765"/>
                  </a:lnTo>
                  <a:close/>
                </a:path>
                <a:path w="211454" h="31114">
                  <a:moveTo>
                    <a:pt x="211340" y="2197"/>
                  </a:moveTo>
                  <a:lnTo>
                    <a:pt x="188798" y="0"/>
                  </a:lnTo>
                  <a:lnTo>
                    <a:pt x="188798" y="2387"/>
                  </a:lnTo>
                  <a:lnTo>
                    <a:pt x="208330" y="4203"/>
                  </a:lnTo>
                  <a:lnTo>
                    <a:pt x="211340" y="2197"/>
                  </a:lnTo>
                  <a:close/>
                </a:path>
              </a:pathLst>
            </a:custGeom>
            <a:solidFill>
              <a:srgbClr val="3C3C3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38988" y="4089273"/>
              <a:ext cx="13042" cy="2273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6743726" y="409120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616" y="0"/>
                  </a:moveTo>
                  <a:lnTo>
                    <a:pt x="711" y="0"/>
                  </a:lnTo>
                  <a:lnTo>
                    <a:pt x="0" y="711"/>
                  </a:lnTo>
                  <a:lnTo>
                    <a:pt x="0" y="2616"/>
                  </a:lnTo>
                  <a:lnTo>
                    <a:pt x="711" y="3555"/>
                  </a:lnTo>
                  <a:lnTo>
                    <a:pt x="2616" y="3555"/>
                  </a:lnTo>
                  <a:lnTo>
                    <a:pt x="3568" y="2616"/>
                  </a:lnTo>
                  <a:lnTo>
                    <a:pt x="3568" y="1663"/>
                  </a:lnTo>
                  <a:lnTo>
                    <a:pt x="3568" y="723"/>
                  </a:lnTo>
                  <a:lnTo>
                    <a:pt x="2616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744197" y="409167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1904" y="0"/>
                  </a:moveTo>
                  <a:lnTo>
                    <a:pt x="482" y="0"/>
                  </a:lnTo>
                  <a:lnTo>
                    <a:pt x="12" y="711"/>
                  </a:lnTo>
                  <a:lnTo>
                    <a:pt x="12" y="1181"/>
                  </a:lnTo>
                  <a:lnTo>
                    <a:pt x="0" y="1905"/>
                  </a:lnTo>
                  <a:lnTo>
                    <a:pt x="482" y="2387"/>
                  </a:lnTo>
                  <a:lnTo>
                    <a:pt x="1904" y="2387"/>
                  </a:lnTo>
                  <a:lnTo>
                    <a:pt x="2387" y="1905"/>
                  </a:lnTo>
                  <a:lnTo>
                    <a:pt x="2387" y="1193"/>
                  </a:lnTo>
                  <a:lnTo>
                    <a:pt x="2387" y="711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B3C0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645722" y="3956935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10">
                  <a:moveTo>
                    <a:pt x="5130" y="0"/>
                  </a:moveTo>
                  <a:lnTo>
                    <a:pt x="2019" y="0"/>
                  </a:lnTo>
                  <a:lnTo>
                    <a:pt x="0" y="2984"/>
                  </a:lnTo>
                  <a:lnTo>
                    <a:pt x="0" y="11595"/>
                  </a:lnTo>
                  <a:lnTo>
                    <a:pt x="2298" y="15671"/>
                  </a:lnTo>
                  <a:lnTo>
                    <a:pt x="5245" y="16383"/>
                  </a:lnTo>
                  <a:lnTo>
                    <a:pt x="5867" y="16484"/>
                  </a:lnTo>
                  <a:lnTo>
                    <a:pt x="6159" y="16484"/>
                  </a:lnTo>
                  <a:lnTo>
                    <a:pt x="7581" y="16484"/>
                  </a:lnTo>
                  <a:lnTo>
                    <a:pt x="8839" y="15697"/>
                  </a:lnTo>
                  <a:lnTo>
                    <a:pt x="10515" y="12992"/>
                  </a:lnTo>
                  <a:lnTo>
                    <a:pt x="10960" y="11264"/>
                  </a:lnTo>
                  <a:lnTo>
                    <a:pt x="10960" y="5003"/>
                  </a:lnTo>
                  <a:lnTo>
                    <a:pt x="8712" y="939"/>
                  </a:lnTo>
                  <a:lnTo>
                    <a:pt x="5499" y="50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2D2D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44550" y="3955783"/>
              <a:ext cx="13271" cy="18796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6702273" y="3971286"/>
              <a:ext cx="10160" cy="14604"/>
            </a:xfrm>
            <a:custGeom>
              <a:avLst/>
              <a:gdLst/>
              <a:ahLst/>
              <a:cxnLst/>
              <a:rect l="l" t="t" r="r" b="b"/>
              <a:pathLst>
                <a:path w="10159" h="14604">
                  <a:moveTo>
                    <a:pt x="4495" y="12"/>
                  </a:moveTo>
                  <a:lnTo>
                    <a:pt x="1777" y="0"/>
                  </a:lnTo>
                  <a:lnTo>
                    <a:pt x="0" y="2616"/>
                  </a:lnTo>
                  <a:lnTo>
                    <a:pt x="0" y="10134"/>
                  </a:lnTo>
                  <a:lnTo>
                    <a:pt x="2006" y="13703"/>
                  </a:lnTo>
                  <a:lnTo>
                    <a:pt x="4864" y="14401"/>
                  </a:lnTo>
                  <a:lnTo>
                    <a:pt x="5384" y="14427"/>
                  </a:lnTo>
                  <a:lnTo>
                    <a:pt x="6629" y="14427"/>
                  </a:lnTo>
                  <a:lnTo>
                    <a:pt x="7746" y="13741"/>
                  </a:lnTo>
                  <a:lnTo>
                    <a:pt x="9194" y="11366"/>
                  </a:lnTo>
                  <a:lnTo>
                    <a:pt x="9575" y="9842"/>
                  </a:lnTo>
                  <a:lnTo>
                    <a:pt x="9575" y="4381"/>
                  </a:lnTo>
                  <a:lnTo>
                    <a:pt x="7619" y="838"/>
                  </a:lnTo>
                  <a:lnTo>
                    <a:pt x="4813" y="38"/>
                  </a:lnTo>
                  <a:lnTo>
                    <a:pt x="4495" y="12"/>
                  </a:lnTo>
                  <a:close/>
                </a:path>
              </a:pathLst>
            </a:custGeom>
            <a:solidFill>
              <a:srgbClr val="2D2D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01256" y="3970286"/>
              <a:ext cx="11620" cy="16433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6747791" y="3982870"/>
              <a:ext cx="8890" cy="13335"/>
            </a:xfrm>
            <a:custGeom>
              <a:avLst/>
              <a:gdLst/>
              <a:ahLst/>
              <a:cxnLst/>
              <a:rect l="l" t="t" r="r" b="b"/>
              <a:pathLst>
                <a:path w="8890" h="13335">
                  <a:moveTo>
                    <a:pt x="4063" y="0"/>
                  </a:moveTo>
                  <a:lnTo>
                    <a:pt x="1600" y="0"/>
                  </a:lnTo>
                  <a:lnTo>
                    <a:pt x="0" y="2374"/>
                  </a:lnTo>
                  <a:lnTo>
                    <a:pt x="0" y="9207"/>
                  </a:lnTo>
                  <a:lnTo>
                    <a:pt x="1828" y="12433"/>
                  </a:lnTo>
                  <a:lnTo>
                    <a:pt x="4406" y="13068"/>
                  </a:lnTo>
                  <a:lnTo>
                    <a:pt x="4889" y="13093"/>
                  </a:lnTo>
                  <a:lnTo>
                    <a:pt x="6019" y="13106"/>
                  </a:lnTo>
                  <a:lnTo>
                    <a:pt x="7010" y="12471"/>
                  </a:lnTo>
                  <a:lnTo>
                    <a:pt x="8343" y="10325"/>
                  </a:lnTo>
                  <a:lnTo>
                    <a:pt x="8686" y="8940"/>
                  </a:lnTo>
                  <a:lnTo>
                    <a:pt x="8686" y="3975"/>
                  </a:lnTo>
                  <a:lnTo>
                    <a:pt x="6908" y="749"/>
                  </a:lnTo>
                  <a:lnTo>
                    <a:pt x="4343" y="38"/>
                  </a:lnTo>
                  <a:lnTo>
                    <a:pt x="4063" y="0"/>
                  </a:lnTo>
                  <a:close/>
                </a:path>
              </a:pathLst>
            </a:custGeom>
            <a:solidFill>
              <a:srgbClr val="2D2D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46849" y="3981945"/>
              <a:ext cx="10540" cy="1493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6634248" y="4004823"/>
              <a:ext cx="114300" cy="85725"/>
            </a:xfrm>
            <a:custGeom>
              <a:avLst/>
              <a:gdLst/>
              <a:ahLst/>
              <a:cxnLst/>
              <a:rect l="l" t="t" r="r" b="b"/>
              <a:pathLst>
                <a:path w="114300" h="85725">
                  <a:moveTo>
                    <a:pt x="63" y="0"/>
                  </a:moveTo>
                  <a:lnTo>
                    <a:pt x="38" y="31661"/>
                  </a:lnTo>
                  <a:lnTo>
                    <a:pt x="26542" y="34886"/>
                  </a:lnTo>
                  <a:lnTo>
                    <a:pt x="26555" y="4483"/>
                  </a:lnTo>
                  <a:lnTo>
                    <a:pt x="63" y="0"/>
                  </a:lnTo>
                  <a:close/>
                </a:path>
                <a:path w="114300" h="85725">
                  <a:moveTo>
                    <a:pt x="51003" y="8826"/>
                  </a:moveTo>
                  <a:lnTo>
                    <a:pt x="50977" y="38036"/>
                  </a:lnTo>
                  <a:lnTo>
                    <a:pt x="73583" y="40766"/>
                  </a:lnTo>
                  <a:lnTo>
                    <a:pt x="73596" y="12636"/>
                  </a:lnTo>
                  <a:lnTo>
                    <a:pt x="51003" y="8826"/>
                  </a:lnTo>
                  <a:close/>
                </a:path>
                <a:path w="114300" h="85725">
                  <a:moveTo>
                    <a:pt x="94589" y="16357"/>
                  </a:moveTo>
                  <a:lnTo>
                    <a:pt x="94564" y="43484"/>
                  </a:lnTo>
                  <a:lnTo>
                    <a:pt x="114071" y="45834"/>
                  </a:lnTo>
                  <a:lnTo>
                    <a:pt x="114096" y="19672"/>
                  </a:lnTo>
                  <a:lnTo>
                    <a:pt x="94589" y="16357"/>
                  </a:lnTo>
                  <a:close/>
                </a:path>
                <a:path w="114300" h="85725">
                  <a:moveTo>
                    <a:pt x="38" y="49910"/>
                  </a:moveTo>
                  <a:lnTo>
                    <a:pt x="0" y="82130"/>
                  </a:lnTo>
                  <a:lnTo>
                    <a:pt x="26504" y="83311"/>
                  </a:lnTo>
                  <a:lnTo>
                    <a:pt x="26530" y="52400"/>
                  </a:lnTo>
                  <a:lnTo>
                    <a:pt x="38" y="49910"/>
                  </a:lnTo>
                  <a:close/>
                </a:path>
                <a:path w="114300" h="85725">
                  <a:moveTo>
                    <a:pt x="50977" y="54851"/>
                  </a:moveTo>
                  <a:lnTo>
                    <a:pt x="50939" y="84556"/>
                  </a:lnTo>
                  <a:lnTo>
                    <a:pt x="73545" y="85572"/>
                  </a:lnTo>
                  <a:lnTo>
                    <a:pt x="73571" y="56972"/>
                  </a:lnTo>
                  <a:lnTo>
                    <a:pt x="50977" y="54851"/>
                  </a:lnTo>
                  <a:close/>
                </a:path>
              </a:pathLst>
            </a:custGeom>
            <a:solidFill>
              <a:srgbClr val="5DCFE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50934" y="4603295"/>
              <a:ext cx="334965" cy="27437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5861215" y="4415726"/>
              <a:ext cx="312420" cy="83185"/>
            </a:xfrm>
            <a:custGeom>
              <a:avLst/>
              <a:gdLst/>
              <a:ahLst/>
              <a:cxnLst/>
              <a:rect l="l" t="t" r="r" b="b"/>
              <a:pathLst>
                <a:path w="312420" h="83185">
                  <a:moveTo>
                    <a:pt x="312000" y="32308"/>
                  </a:moveTo>
                  <a:lnTo>
                    <a:pt x="261861" y="15468"/>
                  </a:lnTo>
                  <a:lnTo>
                    <a:pt x="216154" y="8636"/>
                  </a:lnTo>
                  <a:lnTo>
                    <a:pt x="154889" y="0"/>
                  </a:lnTo>
                  <a:lnTo>
                    <a:pt x="68783" y="19418"/>
                  </a:lnTo>
                  <a:lnTo>
                    <a:pt x="24269" y="30124"/>
                  </a:lnTo>
                  <a:lnTo>
                    <a:pt x="7086" y="35941"/>
                  </a:lnTo>
                  <a:lnTo>
                    <a:pt x="3009" y="40678"/>
                  </a:lnTo>
                  <a:lnTo>
                    <a:pt x="0" y="47967"/>
                  </a:lnTo>
                  <a:lnTo>
                    <a:pt x="4254" y="51320"/>
                  </a:lnTo>
                  <a:lnTo>
                    <a:pt x="77749" y="68364"/>
                  </a:lnTo>
                  <a:lnTo>
                    <a:pt x="123164" y="77089"/>
                  </a:lnTo>
                  <a:lnTo>
                    <a:pt x="157543" y="82765"/>
                  </a:lnTo>
                  <a:lnTo>
                    <a:pt x="195922" y="80695"/>
                  </a:lnTo>
                  <a:lnTo>
                    <a:pt x="236372" y="69164"/>
                  </a:lnTo>
                  <a:lnTo>
                    <a:pt x="272986" y="53911"/>
                  </a:lnTo>
                  <a:lnTo>
                    <a:pt x="299859" y="40678"/>
                  </a:lnTo>
                  <a:lnTo>
                    <a:pt x="312000" y="32308"/>
                  </a:lnTo>
                  <a:close/>
                </a:path>
              </a:pathLst>
            </a:custGeom>
            <a:solidFill>
              <a:srgbClr val="E7EB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5848885" y="4176380"/>
              <a:ext cx="243204" cy="290830"/>
            </a:xfrm>
            <a:custGeom>
              <a:avLst/>
              <a:gdLst/>
              <a:ahLst/>
              <a:cxnLst/>
              <a:rect l="l" t="t" r="r" b="b"/>
              <a:pathLst>
                <a:path w="243204" h="290829">
                  <a:moveTo>
                    <a:pt x="194850" y="0"/>
                  </a:moveTo>
                  <a:lnTo>
                    <a:pt x="187858" y="66"/>
                  </a:lnTo>
                  <a:lnTo>
                    <a:pt x="6616" y="19700"/>
                  </a:lnTo>
                  <a:lnTo>
                    <a:pt x="4597" y="19916"/>
                  </a:lnTo>
                  <a:lnTo>
                    <a:pt x="2768" y="20995"/>
                  </a:lnTo>
                  <a:lnTo>
                    <a:pt x="406" y="24310"/>
                  </a:lnTo>
                  <a:lnTo>
                    <a:pt x="0" y="26393"/>
                  </a:lnTo>
                  <a:lnTo>
                    <a:pt x="10452" y="71427"/>
                  </a:lnTo>
                  <a:lnTo>
                    <a:pt x="17780" y="71973"/>
                  </a:lnTo>
                  <a:lnTo>
                    <a:pt x="46964" y="273713"/>
                  </a:lnTo>
                  <a:lnTo>
                    <a:pt x="52539" y="279059"/>
                  </a:lnTo>
                  <a:lnTo>
                    <a:pt x="167728" y="290629"/>
                  </a:lnTo>
                  <a:lnTo>
                    <a:pt x="174945" y="290493"/>
                  </a:lnTo>
                  <a:lnTo>
                    <a:pt x="217157" y="253761"/>
                  </a:lnTo>
                  <a:lnTo>
                    <a:pt x="233108" y="68112"/>
                  </a:lnTo>
                  <a:lnTo>
                    <a:pt x="238988" y="68011"/>
                  </a:lnTo>
                  <a:lnTo>
                    <a:pt x="243166" y="33378"/>
                  </a:lnTo>
                  <a:lnTo>
                    <a:pt x="241884" y="30228"/>
                  </a:lnTo>
                  <a:lnTo>
                    <a:pt x="213944" y="7711"/>
                  </a:lnTo>
                  <a:lnTo>
                    <a:pt x="208087" y="3877"/>
                  </a:lnTo>
                  <a:lnTo>
                    <a:pt x="201658" y="1288"/>
                  </a:lnTo>
                  <a:lnTo>
                    <a:pt x="194850" y="0"/>
                  </a:lnTo>
                  <a:close/>
                </a:path>
              </a:pathLst>
            </a:custGeom>
            <a:solidFill>
              <a:srgbClr val="677D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48941" y="4175144"/>
              <a:ext cx="243065" cy="81343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6044572" y="4178357"/>
              <a:ext cx="47625" cy="276225"/>
            </a:xfrm>
            <a:custGeom>
              <a:avLst/>
              <a:gdLst/>
              <a:ahLst/>
              <a:cxnLst/>
              <a:rect l="l" t="t" r="r" b="b"/>
              <a:pathLst>
                <a:path w="47625" h="276225">
                  <a:moveTo>
                    <a:pt x="11595" y="0"/>
                  </a:moveTo>
                  <a:lnTo>
                    <a:pt x="0" y="276085"/>
                  </a:lnTo>
                  <a:lnTo>
                    <a:pt x="21463" y="251790"/>
                  </a:lnTo>
                  <a:lnTo>
                    <a:pt x="23139" y="247840"/>
                  </a:lnTo>
                  <a:lnTo>
                    <a:pt x="37414" y="66128"/>
                  </a:lnTo>
                  <a:lnTo>
                    <a:pt x="43294" y="66027"/>
                  </a:lnTo>
                  <a:lnTo>
                    <a:pt x="47002" y="35344"/>
                  </a:lnTo>
                  <a:lnTo>
                    <a:pt x="47434" y="31762"/>
                  </a:lnTo>
                  <a:lnTo>
                    <a:pt x="45745" y="28257"/>
                  </a:lnTo>
                  <a:lnTo>
                    <a:pt x="42684" y="26352"/>
                  </a:lnTo>
                  <a:lnTo>
                    <a:pt x="16560" y="2565"/>
                  </a:lnTo>
                  <a:lnTo>
                    <a:pt x="13309" y="711"/>
                  </a:lnTo>
                  <a:lnTo>
                    <a:pt x="11595" y="0"/>
                  </a:lnTo>
                  <a:close/>
                </a:path>
              </a:pathLst>
            </a:custGeom>
            <a:solidFill>
              <a:srgbClr val="19354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6027136" y="4175372"/>
              <a:ext cx="25400" cy="291465"/>
            </a:xfrm>
            <a:custGeom>
              <a:avLst/>
              <a:gdLst/>
              <a:ahLst/>
              <a:cxnLst/>
              <a:rect l="l" t="t" r="r" b="b"/>
              <a:pathLst>
                <a:path w="25400" h="291464">
                  <a:moveTo>
                    <a:pt x="16954" y="0"/>
                  </a:moveTo>
                  <a:lnTo>
                    <a:pt x="12763" y="292"/>
                  </a:lnTo>
                  <a:lnTo>
                    <a:pt x="8115" y="622"/>
                  </a:lnTo>
                  <a:lnTo>
                    <a:pt x="0" y="290842"/>
                  </a:lnTo>
                  <a:lnTo>
                    <a:pt x="5422" y="289458"/>
                  </a:lnTo>
                  <a:lnTo>
                    <a:pt x="10413" y="286588"/>
                  </a:lnTo>
                  <a:lnTo>
                    <a:pt x="14376" y="282460"/>
                  </a:lnTo>
                  <a:lnTo>
                    <a:pt x="25133" y="1600"/>
                  </a:lnTo>
                  <a:lnTo>
                    <a:pt x="21132" y="444"/>
                  </a:lnTo>
                  <a:lnTo>
                    <a:pt x="16954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5848937" y="4195285"/>
              <a:ext cx="59055" cy="260985"/>
            </a:xfrm>
            <a:custGeom>
              <a:avLst/>
              <a:gdLst/>
              <a:ahLst/>
              <a:cxnLst/>
              <a:rect l="l" t="t" r="r" b="b"/>
              <a:pathLst>
                <a:path w="59054" h="260985">
                  <a:moveTo>
                    <a:pt x="22034" y="0"/>
                  </a:moveTo>
                  <a:lnTo>
                    <a:pt x="0" y="7734"/>
                  </a:lnTo>
                  <a:lnTo>
                    <a:pt x="10401" y="52514"/>
                  </a:lnTo>
                  <a:lnTo>
                    <a:pt x="17741" y="53060"/>
                  </a:lnTo>
                  <a:lnTo>
                    <a:pt x="46875" y="254660"/>
                  </a:lnTo>
                  <a:lnTo>
                    <a:pt x="52260" y="259905"/>
                  </a:lnTo>
                  <a:lnTo>
                    <a:pt x="59004" y="260781"/>
                  </a:lnTo>
                  <a:lnTo>
                    <a:pt x="22034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15602" y="4289228"/>
              <a:ext cx="88413" cy="8765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48934" y="4175144"/>
              <a:ext cx="243072" cy="72656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6053882" y="4386792"/>
              <a:ext cx="29845" cy="75565"/>
            </a:xfrm>
            <a:custGeom>
              <a:avLst/>
              <a:gdLst/>
              <a:ahLst/>
              <a:cxnLst/>
              <a:rect l="l" t="t" r="r" b="b"/>
              <a:pathLst>
                <a:path w="29845" h="75564">
                  <a:moveTo>
                    <a:pt x="17871" y="0"/>
                  </a:moveTo>
                  <a:lnTo>
                    <a:pt x="15" y="36550"/>
                  </a:lnTo>
                  <a:lnTo>
                    <a:pt x="0" y="51341"/>
                  </a:lnTo>
                  <a:lnTo>
                    <a:pt x="2214" y="63598"/>
                  </a:lnTo>
                  <a:lnTo>
                    <a:pt x="6278" y="72069"/>
                  </a:lnTo>
                  <a:lnTo>
                    <a:pt x="11813" y="75501"/>
                  </a:lnTo>
                  <a:lnTo>
                    <a:pt x="17824" y="72999"/>
                  </a:lnTo>
                  <a:lnTo>
                    <a:pt x="23185" y="65287"/>
                  </a:lnTo>
                  <a:lnTo>
                    <a:pt x="27324" y="53541"/>
                  </a:lnTo>
                  <a:lnTo>
                    <a:pt x="29670" y="38938"/>
                  </a:lnTo>
                  <a:lnTo>
                    <a:pt x="29685" y="24147"/>
                  </a:lnTo>
                  <a:lnTo>
                    <a:pt x="27471" y="11891"/>
                  </a:lnTo>
                  <a:lnTo>
                    <a:pt x="23406" y="3424"/>
                  </a:lnTo>
                  <a:lnTo>
                    <a:pt x="17871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6066286" y="4396688"/>
              <a:ext cx="15240" cy="57150"/>
            </a:xfrm>
            <a:custGeom>
              <a:avLst/>
              <a:gdLst/>
              <a:ahLst/>
              <a:cxnLst/>
              <a:rect l="l" t="t" r="r" b="b"/>
              <a:pathLst>
                <a:path w="15239" h="57150">
                  <a:moveTo>
                    <a:pt x="9839" y="0"/>
                  </a:moveTo>
                  <a:lnTo>
                    <a:pt x="0" y="38720"/>
                  </a:lnTo>
                  <a:lnTo>
                    <a:pt x="834" y="47829"/>
                  </a:lnTo>
                  <a:lnTo>
                    <a:pt x="2656" y="54074"/>
                  </a:lnTo>
                  <a:lnTo>
                    <a:pt x="5306" y="56527"/>
                  </a:lnTo>
                  <a:lnTo>
                    <a:pt x="8305" y="54530"/>
                  </a:lnTo>
                  <a:lnTo>
                    <a:pt x="11097" y="48656"/>
                  </a:lnTo>
                  <a:lnTo>
                    <a:pt x="13374" y="39797"/>
                  </a:lnTo>
                  <a:lnTo>
                    <a:pt x="14831" y="28841"/>
                  </a:lnTo>
                  <a:lnTo>
                    <a:pt x="15138" y="17795"/>
                  </a:lnTo>
                  <a:lnTo>
                    <a:pt x="14302" y="8686"/>
                  </a:lnTo>
                  <a:lnTo>
                    <a:pt x="12482" y="2445"/>
                  </a:lnTo>
                  <a:lnTo>
                    <a:pt x="9839" y="0"/>
                  </a:lnTo>
                  <a:close/>
                </a:path>
              </a:pathLst>
            </a:custGeom>
            <a:solidFill>
              <a:srgbClr val="677D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6071812" y="4418091"/>
              <a:ext cx="4445" cy="13970"/>
            </a:xfrm>
            <a:custGeom>
              <a:avLst/>
              <a:gdLst/>
              <a:ahLst/>
              <a:cxnLst/>
              <a:rect l="l" t="t" r="r" b="b"/>
              <a:pathLst>
                <a:path w="4445" h="13970">
                  <a:moveTo>
                    <a:pt x="1625" y="0"/>
                  </a:moveTo>
                  <a:lnTo>
                    <a:pt x="596" y="2971"/>
                  </a:lnTo>
                  <a:lnTo>
                    <a:pt x="0" y="10464"/>
                  </a:lnTo>
                  <a:lnTo>
                    <a:pt x="533" y="13563"/>
                  </a:lnTo>
                  <a:lnTo>
                    <a:pt x="2463" y="13715"/>
                  </a:lnTo>
                  <a:lnTo>
                    <a:pt x="3479" y="10744"/>
                  </a:lnTo>
                  <a:lnTo>
                    <a:pt x="3784" y="6997"/>
                  </a:lnTo>
                  <a:lnTo>
                    <a:pt x="4076" y="3251"/>
                  </a:lnTo>
                  <a:lnTo>
                    <a:pt x="3556" y="152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7EBE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6" name="object 6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09396" y="4151340"/>
              <a:ext cx="733514" cy="25389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00955" y="4106334"/>
              <a:ext cx="392884" cy="279019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4766894" y="4272000"/>
              <a:ext cx="96520" cy="22860"/>
            </a:xfrm>
            <a:custGeom>
              <a:avLst/>
              <a:gdLst/>
              <a:ahLst/>
              <a:cxnLst/>
              <a:rect l="l" t="t" r="r" b="b"/>
              <a:pathLst>
                <a:path w="96520" h="22860">
                  <a:moveTo>
                    <a:pt x="24206" y="12471"/>
                  </a:moveTo>
                  <a:lnTo>
                    <a:pt x="0" y="9969"/>
                  </a:lnTo>
                  <a:lnTo>
                    <a:pt x="0" y="12992"/>
                  </a:lnTo>
                  <a:lnTo>
                    <a:pt x="24206" y="15341"/>
                  </a:lnTo>
                  <a:lnTo>
                    <a:pt x="24206" y="12471"/>
                  </a:lnTo>
                  <a:close/>
                </a:path>
                <a:path w="96520" h="22860">
                  <a:moveTo>
                    <a:pt x="24218" y="7696"/>
                  </a:moveTo>
                  <a:lnTo>
                    <a:pt x="12" y="4965"/>
                  </a:lnTo>
                  <a:lnTo>
                    <a:pt x="12" y="8001"/>
                  </a:lnTo>
                  <a:lnTo>
                    <a:pt x="24206" y="10579"/>
                  </a:lnTo>
                  <a:lnTo>
                    <a:pt x="24218" y="7696"/>
                  </a:lnTo>
                  <a:close/>
                </a:path>
                <a:path w="96520" h="22860">
                  <a:moveTo>
                    <a:pt x="24218" y="2946"/>
                  </a:moveTo>
                  <a:lnTo>
                    <a:pt x="12" y="0"/>
                  </a:lnTo>
                  <a:lnTo>
                    <a:pt x="12" y="3022"/>
                  </a:lnTo>
                  <a:lnTo>
                    <a:pt x="24218" y="5829"/>
                  </a:lnTo>
                  <a:lnTo>
                    <a:pt x="24218" y="2946"/>
                  </a:lnTo>
                  <a:close/>
                </a:path>
                <a:path w="96520" h="22860">
                  <a:moveTo>
                    <a:pt x="62801" y="16446"/>
                  </a:moveTo>
                  <a:lnTo>
                    <a:pt x="41795" y="14300"/>
                  </a:lnTo>
                  <a:lnTo>
                    <a:pt x="41795" y="17056"/>
                  </a:lnTo>
                  <a:lnTo>
                    <a:pt x="62801" y="19088"/>
                  </a:lnTo>
                  <a:lnTo>
                    <a:pt x="62801" y="16446"/>
                  </a:lnTo>
                  <a:close/>
                </a:path>
                <a:path w="96520" h="22860">
                  <a:moveTo>
                    <a:pt x="62814" y="12115"/>
                  </a:moveTo>
                  <a:lnTo>
                    <a:pt x="41795" y="9766"/>
                  </a:lnTo>
                  <a:lnTo>
                    <a:pt x="41795" y="12522"/>
                  </a:lnTo>
                  <a:lnTo>
                    <a:pt x="62814" y="14744"/>
                  </a:lnTo>
                  <a:lnTo>
                    <a:pt x="62814" y="12115"/>
                  </a:lnTo>
                  <a:close/>
                </a:path>
                <a:path w="96520" h="22860">
                  <a:moveTo>
                    <a:pt x="62814" y="7772"/>
                  </a:moveTo>
                  <a:lnTo>
                    <a:pt x="41795" y="5219"/>
                  </a:lnTo>
                  <a:lnTo>
                    <a:pt x="41795" y="7975"/>
                  </a:lnTo>
                  <a:lnTo>
                    <a:pt x="62814" y="10401"/>
                  </a:lnTo>
                  <a:lnTo>
                    <a:pt x="62814" y="7772"/>
                  </a:lnTo>
                  <a:close/>
                </a:path>
                <a:path w="96520" h="22860">
                  <a:moveTo>
                    <a:pt x="96012" y="19913"/>
                  </a:moveTo>
                  <a:lnTo>
                    <a:pt x="77546" y="18008"/>
                  </a:lnTo>
                  <a:lnTo>
                    <a:pt x="77533" y="20535"/>
                  </a:lnTo>
                  <a:lnTo>
                    <a:pt x="96012" y="22326"/>
                  </a:lnTo>
                  <a:lnTo>
                    <a:pt x="96012" y="19913"/>
                  </a:lnTo>
                  <a:close/>
                </a:path>
                <a:path w="96520" h="22860">
                  <a:moveTo>
                    <a:pt x="96024" y="15913"/>
                  </a:moveTo>
                  <a:lnTo>
                    <a:pt x="77546" y="13843"/>
                  </a:lnTo>
                  <a:lnTo>
                    <a:pt x="77546" y="16370"/>
                  </a:lnTo>
                  <a:lnTo>
                    <a:pt x="96012" y="18326"/>
                  </a:lnTo>
                  <a:lnTo>
                    <a:pt x="96024" y="15913"/>
                  </a:lnTo>
                  <a:close/>
                </a:path>
                <a:path w="96520" h="22860">
                  <a:moveTo>
                    <a:pt x="96024" y="11925"/>
                  </a:moveTo>
                  <a:lnTo>
                    <a:pt x="77546" y="9690"/>
                  </a:lnTo>
                  <a:lnTo>
                    <a:pt x="77546" y="12204"/>
                  </a:lnTo>
                  <a:lnTo>
                    <a:pt x="96024" y="14338"/>
                  </a:lnTo>
                  <a:lnTo>
                    <a:pt x="96024" y="11925"/>
                  </a:lnTo>
                  <a:close/>
                </a:path>
              </a:pathLst>
            </a:custGeom>
            <a:solidFill>
              <a:srgbClr val="B3C0C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9" name="object 6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38598" y="4225899"/>
              <a:ext cx="87566" cy="74683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4745621" y="4326186"/>
              <a:ext cx="128905" cy="11430"/>
            </a:xfrm>
            <a:custGeom>
              <a:avLst/>
              <a:gdLst/>
              <a:ahLst/>
              <a:cxnLst/>
              <a:rect l="l" t="t" r="r" b="b"/>
              <a:pathLst>
                <a:path w="128904" h="11429">
                  <a:moveTo>
                    <a:pt x="0" y="0"/>
                  </a:moveTo>
                  <a:lnTo>
                    <a:pt x="0" y="10998"/>
                  </a:lnTo>
                  <a:lnTo>
                    <a:pt x="128841" y="10998"/>
                  </a:lnTo>
                  <a:lnTo>
                    <a:pt x="128854" y="2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4844404" y="4292532"/>
              <a:ext cx="19050" cy="45085"/>
            </a:xfrm>
            <a:custGeom>
              <a:avLst/>
              <a:gdLst/>
              <a:ahLst/>
              <a:cxnLst/>
              <a:rect l="l" t="t" r="r" b="b"/>
              <a:pathLst>
                <a:path w="19050" h="45085">
                  <a:moveTo>
                    <a:pt x="25" y="0"/>
                  </a:moveTo>
                  <a:lnTo>
                    <a:pt x="0" y="44627"/>
                  </a:lnTo>
                  <a:lnTo>
                    <a:pt x="18491" y="44640"/>
                  </a:lnTo>
                  <a:lnTo>
                    <a:pt x="18503" y="179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4844406" y="4294487"/>
              <a:ext cx="16510" cy="43180"/>
            </a:xfrm>
            <a:custGeom>
              <a:avLst/>
              <a:gdLst/>
              <a:ahLst/>
              <a:cxnLst/>
              <a:rect l="l" t="t" r="r" b="b"/>
              <a:pathLst>
                <a:path w="16510" h="43179">
                  <a:moveTo>
                    <a:pt x="25" y="0"/>
                  </a:moveTo>
                  <a:lnTo>
                    <a:pt x="0" y="42672"/>
                  </a:lnTo>
                  <a:lnTo>
                    <a:pt x="16014" y="42684"/>
                  </a:lnTo>
                  <a:lnTo>
                    <a:pt x="16040" y="148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4799825" y="4194670"/>
              <a:ext cx="78105" cy="40005"/>
            </a:xfrm>
            <a:custGeom>
              <a:avLst/>
              <a:gdLst/>
              <a:ahLst/>
              <a:cxnLst/>
              <a:rect l="l" t="t" r="r" b="b"/>
              <a:pathLst>
                <a:path w="78104" h="40004">
                  <a:moveTo>
                    <a:pt x="41986" y="0"/>
                  </a:moveTo>
                  <a:lnTo>
                    <a:pt x="0" y="9067"/>
                  </a:lnTo>
                  <a:lnTo>
                    <a:pt x="0" y="30416"/>
                  </a:lnTo>
                  <a:lnTo>
                    <a:pt x="41986" y="0"/>
                  </a:lnTo>
                  <a:close/>
                </a:path>
                <a:path w="78104" h="40004">
                  <a:moveTo>
                    <a:pt x="78016" y="11061"/>
                  </a:moveTo>
                  <a:lnTo>
                    <a:pt x="41986" y="17881"/>
                  </a:lnTo>
                  <a:lnTo>
                    <a:pt x="41960" y="39598"/>
                  </a:lnTo>
                  <a:lnTo>
                    <a:pt x="78016" y="11061"/>
                  </a:lnTo>
                  <a:close/>
                </a:path>
              </a:pathLst>
            </a:custGeom>
            <a:solidFill>
              <a:srgbClr val="677D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4657164" y="4241472"/>
              <a:ext cx="65405" cy="11430"/>
            </a:xfrm>
            <a:custGeom>
              <a:avLst/>
              <a:gdLst/>
              <a:ahLst/>
              <a:cxnLst/>
              <a:rect l="l" t="t" r="r" b="b"/>
              <a:pathLst>
                <a:path w="65404" h="11429">
                  <a:moveTo>
                    <a:pt x="59905" y="0"/>
                  </a:moveTo>
                  <a:lnTo>
                    <a:pt x="0" y="10718"/>
                  </a:lnTo>
                  <a:lnTo>
                    <a:pt x="4559" y="11404"/>
                  </a:lnTo>
                  <a:lnTo>
                    <a:pt x="64871" y="812"/>
                  </a:lnTo>
                  <a:lnTo>
                    <a:pt x="59905" y="0"/>
                  </a:lnTo>
                  <a:close/>
                </a:path>
              </a:pathLst>
            </a:custGeom>
            <a:solidFill>
              <a:srgbClr val="3C3C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4717069" y="4224947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79" h="17779">
                  <a:moveTo>
                    <a:pt x="25" y="0"/>
                  </a:moveTo>
                  <a:lnTo>
                    <a:pt x="0" y="16522"/>
                  </a:lnTo>
                  <a:lnTo>
                    <a:pt x="4978" y="17335"/>
                  </a:lnTo>
                  <a:lnTo>
                    <a:pt x="4978" y="95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4657159" y="4224945"/>
              <a:ext cx="60325" cy="27305"/>
            </a:xfrm>
            <a:custGeom>
              <a:avLst/>
              <a:gdLst/>
              <a:ahLst/>
              <a:cxnLst/>
              <a:rect l="l" t="t" r="r" b="b"/>
              <a:pathLst>
                <a:path w="60325" h="27304">
                  <a:moveTo>
                    <a:pt x="59931" y="0"/>
                  </a:moveTo>
                  <a:lnTo>
                    <a:pt x="12" y="12585"/>
                  </a:lnTo>
                  <a:lnTo>
                    <a:pt x="0" y="27241"/>
                  </a:lnTo>
                  <a:lnTo>
                    <a:pt x="59918" y="16535"/>
                  </a:lnTo>
                  <a:lnTo>
                    <a:pt x="59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4689538" y="4292536"/>
              <a:ext cx="173990" cy="26034"/>
            </a:xfrm>
            <a:custGeom>
              <a:avLst/>
              <a:gdLst/>
              <a:ahLst/>
              <a:cxnLst/>
              <a:rect l="l" t="t" r="r" b="b"/>
              <a:pathLst>
                <a:path w="173989" h="26035">
                  <a:moveTo>
                    <a:pt x="10693" y="23583"/>
                  </a:moveTo>
                  <a:lnTo>
                    <a:pt x="0" y="24015"/>
                  </a:lnTo>
                  <a:lnTo>
                    <a:pt x="0" y="25450"/>
                  </a:lnTo>
                  <a:lnTo>
                    <a:pt x="10693" y="25057"/>
                  </a:lnTo>
                  <a:lnTo>
                    <a:pt x="10693" y="23583"/>
                  </a:lnTo>
                  <a:close/>
                </a:path>
                <a:path w="173989" h="26035">
                  <a:moveTo>
                    <a:pt x="173367" y="1790"/>
                  </a:moveTo>
                  <a:lnTo>
                    <a:pt x="154889" y="0"/>
                  </a:lnTo>
                  <a:lnTo>
                    <a:pt x="154889" y="1955"/>
                  </a:lnTo>
                  <a:lnTo>
                    <a:pt x="170903" y="3454"/>
                  </a:lnTo>
                  <a:lnTo>
                    <a:pt x="173367" y="1790"/>
                  </a:lnTo>
                  <a:close/>
                </a:path>
              </a:pathLst>
            </a:custGeom>
            <a:solidFill>
              <a:srgbClr val="3C3C3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8" name="object 7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88738" y="4315282"/>
              <a:ext cx="10693" cy="1866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4856674" y="431687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146" y="0"/>
                  </a:moveTo>
                  <a:lnTo>
                    <a:pt x="596" y="0"/>
                  </a:lnTo>
                  <a:lnTo>
                    <a:pt x="0" y="571"/>
                  </a:lnTo>
                  <a:lnTo>
                    <a:pt x="0" y="2133"/>
                  </a:lnTo>
                  <a:lnTo>
                    <a:pt x="596" y="2920"/>
                  </a:lnTo>
                  <a:lnTo>
                    <a:pt x="2146" y="2920"/>
                  </a:lnTo>
                  <a:lnTo>
                    <a:pt x="2933" y="2133"/>
                  </a:lnTo>
                  <a:lnTo>
                    <a:pt x="2933" y="1358"/>
                  </a:lnTo>
                  <a:lnTo>
                    <a:pt x="2933" y="584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4857069" y="431725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562" y="0"/>
                  </a:moveTo>
                  <a:lnTo>
                    <a:pt x="393" y="0"/>
                  </a:lnTo>
                  <a:lnTo>
                    <a:pt x="12" y="584"/>
                  </a:lnTo>
                  <a:lnTo>
                    <a:pt x="12" y="965"/>
                  </a:lnTo>
                  <a:lnTo>
                    <a:pt x="0" y="1562"/>
                  </a:lnTo>
                  <a:lnTo>
                    <a:pt x="393" y="1955"/>
                  </a:lnTo>
                  <a:lnTo>
                    <a:pt x="1562" y="1955"/>
                  </a:lnTo>
                  <a:lnTo>
                    <a:pt x="1955" y="1562"/>
                  </a:lnTo>
                  <a:lnTo>
                    <a:pt x="1955" y="977"/>
                  </a:lnTo>
                  <a:lnTo>
                    <a:pt x="1955" y="584"/>
                  </a:lnTo>
                  <a:lnTo>
                    <a:pt x="1562" y="0"/>
                  </a:lnTo>
                  <a:close/>
                </a:path>
              </a:pathLst>
            </a:custGeom>
            <a:solidFill>
              <a:srgbClr val="B3C0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4776285" y="4206724"/>
              <a:ext cx="9525" cy="13970"/>
            </a:xfrm>
            <a:custGeom>
              <a:avLst/>
              <a:gdLst/>
              <a:ahLst/>
              <a:cxnLst/>
              <a:rect l="l" t="t" r="r" b="b"/>
              <a:pathLst>
                <a:path w="9525" h="13970">
                  <a:moveTo>
                    <a:pt x="4216" y="12"/>
                  </a:moveTo>
                  <a:lnTo>
                    <a:pt x="1663" y="0"/>
                  </a:lnTo>
                  <a:lnTo>
                    <a:pt x="0" y="2451"/>
                  </a:lnTo>
                  <a:lnTo>
                    <a:pt x="0" y="9512"/>
                  </a:lnTo>
                  <a:lnTo>
                    <a:pt x="1892" y="12852"/>
                  </a:lnTo>
                  <a:lnTo>
                    <a:pt x="4559" y="13500"/>
                  </a:lnTo>
                  <a:lnTo>
                    <a:pt x="5054" y="13525"/>
                  </a:lnTo>
                  <a:lnTo>
                    <a:pt x="6210" y="13525"/>
                  </a:lnTo>
                  <a:lnTo>
                    <a:pt x="7264" y="12877"/>
                  </a:lnTo>
                  <a:lnTo>
                    <a:pt x="8623" y="10655"/>
                  </a:lnTo>
                  <a:lnTo>
                    <a:pt x="8991" y="9245"/>
                  </a:lnTo>
                  <a:lnTo>
                    <a:pt x="8991" y="4102"/>
                  </a:lnTo>
                  <a:lnTo>
                    <a:pt x="7150" y="787"/>
                  </a:lnTo>
                  <a:lnTo>
                    <a:pt x="4508" y="50"/>
                  </a:lnTo>
                  <a:lnTo>
                    <a:pt x="4216" y="12"/>
                  </a:lnTo>
                  <a:close/>
                </a:path>
              </a:pathLst>
            </a:custGeom>
            <a:solidFill>
              <a:srgbClr val="2D2D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2" name="object 8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75339" y="4205783"/>
              <a:ext cx="10883" cy="15417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4822676" y="4218500"/>
              <a:ext cx="8255" cy="12065"/>
            </a:xfrm>
            <a:custGeom>
              <a:avLst/>
              <a:gdLst/>
              <a:ahLst/>
              <a:cxnLst/>
              <a:rect l="l" t="t" r="r" b="b"/>
              <a:pathLst>
                <a:path w="8254" h="12064">
                  <a:moveTo>
                    <a:pt x="3695" y="0"/>
                  </a:moveTo>
                  <a:lnTo>
                    <a:pt x="1460" y="0"/>
                  </a:lnTo>
                  <a:lnTo>
                    <a:pt x="0" y="2146"/>
                  </a:lnTo>
                  <a:lnTo>
                    <a:pt x="0" y="8318"/>
                  </a:lnTo>
                  <a:lnTo>
                    <a:pt x="1651" y="11239"/>
                  </a:lnTo>
                  <a:lnTo>
                    <a:pt x="3987" y="11810"/>
                  </a:lnTo>
                  <a:lnTo>
                    <a:pt x="4216" y="11836"/>
                  </a:lnTo>
                  <a:lnTo>
                    <a:pt x="4419" y="11836"/>
                  </a:lnTo>
                  <a:lnTo>
                    <a:pt x="5435" y="11836"/>
                  </a:lnTo>
                  <a:lnTo>
                    <a:pt x="6350" y="11277"/>
                  </a:lnTo>
                  <a:lnTo>
                    <a:pt x="7543" y="9321"/>
                  </a:lnTo>
                  <a:lnTo>
                    <a:pt x="7861" y="8077"/>
                  </a:lnTo>
                  <a:lnTo>
                    <a:pt x="7861" y="3594"/>
                  </a:lnTo>
                  <a:lnTo>
                    <a:pt x="6248" y="685"/>
                  </a:lnTo>
                  <a:lnTo>
                    <a:pt x="3949" y="38"/>
                  </a:lnTo>
                  <a:lnTo>
                    <a:pt x="3695" y="0"/>
                  </a:lnTo>
                  <a:close/>
                </a:path>
              </a:pathLst>
            </a:custGeom>
            <a:solidFill>
              <a:srgbClr val="2D2D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21846" y="4217670"/>
              <a:ext cx="9525" cy="13487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4860014" y="4228008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20" h="10795">
                  <a:moveTo>
                    <a:pt x="3340" y="0"/>
                  </a:moveTo>
                  <a:lnTo>
                    <a:pt x="1320" y="0"/>
                  </a:lnTo>
                  <a:lnTo>
                    <a:pt x="0" y="1943"/>
                  </a:lnTo>
                  <a:lnTo>
                    <a:pt x="0" y="7556"/>
                  </a:lnTo>
                  <a:lnTo>
                    <a:pt x="1498" y="10198"/>
                  </a:lnTo>
                  <a:lnTo>
                    <a:pt x="3416" y="10668"/>
                  </a:lnTo>
                  <a:lnTo>
                    <a:pt x="3822" y="10731"/>
                  </a:lnTo>
                  <a:lnTo>
                    <a:pt x="4013" y="10731"/>
                  </a:lnTo>
                  <a:lnTo>
                    <a:pt x="4940" y="10744"/>
                  </a:lnTo>
                  <a:lnTo>
                    <a:pt x="5753" y="10223"/>
                  </a:lnTo>
                  <a:lnTo>
                    <a:pt x="6845" y="8458"/>
                  </a:lnTo>
                  <a:lnTo>
                    <a:pt x="7124" y="7327"/>
                  </a:lnTo>
                  <a:lnTo>
                    <a:pt x="7124" y="3251"/>
                  </a:lnTo>
                  <a:lnTo>
                    <a:pt x="5664" y="609"/>
                  </a:lnTo>
                  <a:lnTo>
                    <a:pt x="3568" y="25"/>
                  </a:lnTo>
                  <a:lnTo>
                    <a:pt x="3340" y="0"/>
                  </a:lnTo>
                  <a:close/>
                </a:path>
              </a:pathLst>
            </a:custGeom>
            <a:solidFill>
              <a:srgbClr val="2D2D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59248" y="4227245"/>
              <a:ext cx="8635" cy="12242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4766877" y="4246011"/>
              <a:ext cx="93980" cy="70485"/>
            </a:xfrm>
            <a:custGeom>
              <a:avLst/>
              <a:gdLst/>
              <a:ahLst/>
              <a:cxnLst/>
              <a:rect l="l" t="t" r="r" b="b"/>
              <a:pathLst>
                <a:path w="93979" h="70485">
                  <a:moveTo>
                    <a:pt x="50" y="0"/>
                  </a:moveTo>
                  <a:lnTo>
                    <a:pt x="38" y="25971"/>
                  </a:lnTo>
                  <a:lnTo>
                    <a:pt x="21767" y="28613"/>
                  </a:lnTo>
                  <a:lnTo>
                    <a:pt x="21780" y="3682"/>
                  </a:lnTo>
                  <a:lnTo>
                    <a:pt x="50" y="0"/>
                  </a:lnTo>
                  <a:close/>
                </a:path>
                <a:path w="93979" h="70485">
                  <a:moveTo>
                    <a:pt x="41833" y="7238"/>
                  </a:moveTo>
                  <a:lnTo>
                    <a:pt x="41808" y="31191"/>
                  </a:lnTo>
                  <a:lnTo>
                    <a:pt x="60350" y="33439"/>
                  </a:lnTo>
                  <a:lnTo>
                    <a:pt x="60375" y="10375"/>
                  </a:lnTo>
                  <a:lnTo>
                    <a:pt x="41833" y="7238"/>
                  </a:lnTo>
                  <a:close/>
                </a:path>
                <a:path w="93979" h="70485">
                  <a:moveTo>
                    <a:pt x="77584" y="13423"/>
                  </a:moveTo>
                  <a:lnTo>
                    <a:pt x="77571" y="35661"/>
                  </a:lnTo>
                  <a:lnTo>
                    <a:pt x="93573" y="37591"/>
                  </a:lnTo>
                  <a:lnTo>
                    <a:pt x="93599" y="16128"/>
                  </a:lnTo>
                  <a:lnTo>
                    <a:pt x="77584" y="13423"/>
                  </a:lnTo>
                  <a:close/>
                </a:path>
                <a:path w="93979" h="70485">
                  <a:moveTo>
                    <a:pt x="25" y="40944"/>
                  </a:moveTo>
                  <a:lnTo>
                    <a:pt x="0" y="67373"/>
                  </a:lnTo>
                  <a:lnTo>
                    <a:pt x="21742" y="68338"/>
                  </a:lnTo>
                  <a:lnTo>
                    <a:pt x="21755" y="42976"/>
                  </a:lnTo>
                  <a:lnTo>
                    <a:pt x="25" y="40944"/>
                  </a:lnTo>
                  <a:close/>
                </a:path>
                <a:path w="93979" h="70485">
                  <a:moveTo>
                    <a:pt x="41808" y="44996"/>
                  </a:moveTo>
                  <a:lnTo>
                    <a:pt x="41783" y="69367"/>
                  </a:lnTo>
                  <a:lnTo>
                    <a:pt x="60325" y="70192"/>
                  </a:lnTo>
                  <a:lnTo>
                    <a:pt x="60350" y="46735"/>
                  </a:lnTo>
                  <a:lnTo>
                    <a:pt x="41808" y="44996"/>
                  </a:lnTo>
                  <a:close/>
                </a:path>
              </a:pathLst>
            </a:custGeom>
            <a:solidFill>
              <a:srgbClr val="8EBD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4645342" y="4058996"/>
              <a:ext cx="70485" cy="88265"/>
            </a:xfrm>
            <a:custGeom>
              <a:avLst/>
              <a:gdLst/>
              <a:ahLst/>
              <a:cxnLst/>
              <a:rect l="l" t="t" r="r" b="b"/>
              <a:pathLst>
                <a:path w="70485" h="88264">
                  <a:moveTo>
                    <a:pt x="19583" y="16471"/>
                  </a:moveTo>
                  <a:lnTo>
                    <a:pt x="18122" y="15011"/>
                  </a:lnTo>
                  <a:lnTo>
                    <a:pt x="14490" y="15011"/>
                  </a:lnTo>
                  <a:lnTo>
                    <a:pt x="12941" y="16471"/>
                  </a:lnTo>
                  <a:lnTo>
                    <a:pt x="12941" y="20104"/>
                  </a:lnTo>
                  <a:lnTo>
                    <a:pt x="14490" y="21564"/>
                  </a:lnTo>
                  <a:lnTo>
                    <a:pt x="16306" y="21564"/>
                  </a:lnTo>
                  <a:lnTo>
                    <a:pt x="18122" y="21564"/>
                  </a:lnTo>
                  <a:lnTo>
                    <a:pt x="19583" y="20104"/>
                  </a:lnTo>
                  <a:lnTo>
                    <a:pt x="19583" y="16471"/>
                  </a:lnTo>
                  <a:close/>
                </a:path>
                <a:path w="70485" h="88264">
                  <a:moveTo>
                    <a:pt x="20612" y="67119"/>
                  </a:moveTo>
                  <a:lnTo>
                    <a:pt x="19583" y="66090"/>
                  </a:lnTo>
                  <a:lnTo>
                    <a:pt x="18288" y="66090"/>
                  </a:lnTo>
                  <a:lnTo>
                    <a:pt x="16992" y="66090"/>
                  </a:lnTo>
                  <a:lnTo>
                    <a:pt x="15963" y="67119"/>
                  </a:lnTo>
                  <a:lnTo>
                    <a:pt x="15963" y="69634"/>
                  </a:lnTo>
                  <a:lnTo>
                    <a:pt x="16992" y="70662"/>
                  </a:lnTo>
                  <a:lnTo>
                    <a:pt x="19583" y="70662"/>
                  </a:lnTo>
                  <a:lnTo>
                    <a:pt x="20612" y="69634"/>
                  </a:lnTo>
                  <a:lnTo>
                    <a:pt x="20612" y="67119"/>
                  </a:lnTo>
                  <a:close/>
                </a:path>
                <a:path w="70485" h="88264">
                  <a:moveTo>
                    <a:pt x="31584" y="1028"/>
                  </a:moveTo>
                  <a:lnTo>
                    <a:pt x="30543" y="0"/>
                  </a:lnTo>
                  <a:lnTo>
                    <a:pt x="28041" y="0"/>
                  </a:lnTo>
                  <a:lnTo>
                    <a:pt x="27012" y="1028"/>
                  </a:lnTo>
                  <a:lnTo>
                    <a:pt x="27012" y="3530"/>
                  </a:lnTo>
                  <a:lnTo>
                    <a:pt x="28041" y="4572"/>
                  </a:lnTo>
                  <a:lnTo>
                    <a:pt x="29337" y="4572"/>
                  </a:lnTo>
                  <a:lnTo>
                    <a:pt x="30543" y="4572"/>
                  </a:lnTo>
                  <a:lnTo>
                    <a:pt x="31584" y="3530"/>
                  </a:lnTo>
                  <a:lnTo>
                    <a:pt x="31584" y="1028"/>
                  </a:lnTo>
                  <a:close/>
                </a:path>
                <a:path w="70485" h="88264">
                  <a:moveTo>
                    <a:pt x="39420" y="76873"/>
                  </a:moveTo>
                  <a:lnTo>
                    <a:pt x="37439" y="74803"/>
                  </a:lnTo>
                  <a:lnTo>
                    <a:pt x="34937" y="74803"/>
                  </a:lnTo>
                  <a:lnTo>
                    <a:pt x="32435" y="74803"/>
                  </a:lnTo>
                  <a:lnTo>
                    <a:pt x="30365" y="76873"/>
                  </a:lnTo>
                  <a:lnTo>
                    <a:pt x="30365" y="81788"/>
                  </a:lnTo>
                  <a:lnTo>
                    <a:pt x="32435" y="83858"/>
                  </a:lnTo>
                  <a:lnTo>
                    <a:pt x="37439" y="83858"/>
                  </a:lnTo>
                  <a:lnTo>
                    <a:pt x="39420" y="81788"/>
                  </a:lnTo>
                  <a:lnTo>
                    <a:pt x="39420" y="76873"/>
                  </a:lnTo>
                  <a:close/>
                </a:path>
                <a:path w="70485" h="88264">
                  <a:moveTo>
                    <a:pt x="41402" y="85420"/>
                  </a:moveTo>
                  <a:lnTo>
                    <a:pt x="40627" y="84645"/>
                  </a:lnTo>
                  <a:lnTo>
                    <a:pt x="39687" y="84645"/>
                  </a:lnTo>
                  <a:lnTo>
                    <a:pt x="38646" y="84645"/>
                  </a:lnTo>
                  <a:lnTo>
                    <a:pt x="37871" y="85420"/>
                  </a:lnTo>
                  <a:lnTo>
                    <a:pt x="37871" y="87401"/>
                  </a:lnTo>
                  <a:lnTo>
                    <a:pt x="38646" y="88265"/>
                  </a:lnTo>
                  <a:lnTo>
                    <a:pt x="40627" y="88265"/>
                  </a:lnTo>
                  <a:lnTo>
                    <a:pt x="41402" y="87401"/>
                  </a:lnTo>
                  <a:lnTo>
                    <a:pt x="41402" y="85420"/>
                  </a:lnTo>
                  <a:close/>
                </a:path>
                <a:path w="70485" h="88264">
                  <a:moveTo>
                    <a:pt x="45631" y="71094"/>
                  </a:moveTo>
                  <a:lnTo>
                    <a:pt x="44602" y="70065"/>
                  </a:lnTo>
                  <a:lnTo>
                    <a:pt x="43307" y="70065"/>
                  </a:lnTo>
                  <a:lnTo>
                    <a:pt x="42011" y="70065"/>
                  </a:lnTo>
                  <a:lnTo>
                    <a:pt x="40982" y="71094"/>
                  </a:lnTo>
                  <a:lnTo>
                    <a:pt x="40982" y="73685"/>
                  </a:lnTo>
                  <a:lnTo>
                    <a:pt x="42011" y="74726"/>
                  </a:lnTo>
                  <a:lnTo>
                    <a:pt x="44602" y="74726"/>
                  </a:lnTo>
                  <a:lnTo>
                    <a:pt x="45631" y="73685"/>
                  </a:lnTo>
                  <a:lnTo>
                    <a:pt x="45631" y="71094"/>
                  </a:lnTo>
                  <a:close/>
                </a:path>
                <a:path w="70485" h="88264">
                  <a:moveTo>
                    <a:pt x="51587" y="59537"/>
                  </a:moveTo>
                  <a:lnTo>
                    <a:pt x="50126" y="58064"/>
                  </a:lnTo>
                  <a:lnTo>
                    <a:pt x="48310" y="58064"/>
                  </a:lnTo>
                  <a:lnTo>
                    <a:pt x="46494" y="58064"/>
                  </a:lnTo>
                  <a:lnTo>
                    <a:pt x="45034" y="59537"/>
                  </a:lnTo>
                  <a:lnTo>
                    <a:pt x="45034" y="63157"/>
                  </a:lnTo>
                  <a:lnTo>
                    <a:pt x="46494" y="64630"/>
                  </a:lnTo>
                  <a:lnTo>
                    <a:pt x="50126" y="64630"/>
                  </a:lnTo>
                  <a:lnTo>
                    <a:pt x="51587" y="63157"/>
                  </a:lnTo>
                  <a:lnTo>
                    <a:pt x="51587" y="59537"/>
                  </a:lnTo>
                  <a:close/>
                </a:path>
                <a:path w="70485" h="88264">
                  <a:moveTo>
                    <a:pt x="60909" y="42964"/>
                  </a:moveTo>
                  <a:lnTo>
                    <a:pt x="57721" y="39776"/>
                  </a:lnTo>
                  <a:lnTo>
                    <a:pt x="50965" y="39776"/>
                  </a:lnTo>
                  <a:lnTo>
                    <a:pt x="48475" y="41516"/>
                  </a:lnTo>
                  <a:lnTo>
                    <a:pt x="47371" y="44005"/>
                  </a:lnTo>
                  <a:lnTo>
                    <a:pt x="46050" y="40779"/>
                  </a:lnTo>
                  <a:lnTo>
                    <a:pt x="43167" y="38366"/>
                  </a:lnTo>
                  <a:lnTo>
                    <a:pt x="39674" y="37706"/>
                  </a:lnTo>
                  <a:lnTo>
                    <a:pt x="40043" y="37096"/>
                  </a:lnTo>
                  <a:lnTo>
                    <a:pt x="40614" y="35750"/>
                  </a:lnTo>
                  <a:lnTo>
                    <a:pt x="43865" y="35814"/>
                  </a:lnTo>
                  <a:lnTo>
                    <a:pt x="45783" y="35331"/>
                  </a:lnTo>
                  <a:lnTo>
                    <a:pt x="47498" y="34505"/>
                  </a:lnTo>
                  <a:lnTo>
                    <a:pt x="48336" y="36347"/>
                  </a:lnTo>
                  <a:lnTo>
                    <a:pt x="50203" y="37617"/>
                  </a:lnTo>
                  <a:lnTo>
                    <a:pt x="55219" y="37617"/>
                  </a:lnTo>
                  <a:lnTo>
                    <a:pt x="57632" y="35293"/>
                  </a:lnTo>
                  <a:lnTo>
                    <a:pt x="57632" y="30022"/>
                  </a:lnTo>
                  <a:lnTo>
                    <a:pt x="56095" y="28041"/>
                  </a:lnTo>
                  <a:lnTo>
                    <a:pt x="54038" y="27317"/>
                  </a:lnTo>
                  <a:lnTo>
                    <a:pt x="54571" y="25908"/>
                  </a:lnTo>
                  <a:lnTo>
                    <a:pt x="54876" y="24384"/>
                  </a:lnTo>
                  <a:lnTo>
                    <a:pt x="54876" y="15621"/>
                  </a:lnTo>
                  <a:lnTo>
                    <a:pt x="49009" y="9753"/>
                  </a:lnTo>
                  <a:lnTo>
                    <a:pt x="35445" y="9753"/>
                  </a:lnTo>
                  <a:lnTo>
                    <a:pt x="30200" y="14325"/>
                  </a:lnTo>
                  <a:lnTo>
                    <a:pt x="29057" y="20320"/>
                  </a:lnTo>
                  <a:lnTo>
                    <a:pt x="25425" y="20535"/>
                  </a:lnTo>
                  <a:lnTo>
                    <a:pt x="22225" y="22479"/>
                  </a:lnTo>
                  <a:lnTo>
                    <a:pt x="20281" y="25349"/>
                  </a:lnTo>
                  <a:lnTo>
                    <a:pt x="19189" y="24968"/>
                  </a:lnTo>
                  <a:lnTo>
                    <a:pt x="18034" y="24765"/>
                  </a:lnTo>
                  <a:lnTo>
                    <a:pt x="10883" y="24765"/>
                  </a:lnTo>
                  <a:lnTo>
                    <a:pt x="6096" y="29476"/>
                  </a:lnTo>
                  <a:lnTo>
                    <a:pt x="5803" y="35267"/>
                  </a:lnTo>
                  <a:lnTo>
                    <a:pt x="5207" y="34505"/>
                  </a:lnTo>
                  <a:lnTo>
                    <a:pt x="4305" y="33997"/>
                  </a:lnTo>
                  <a:lnTo>
                    <a:pt x="3276" y="33997"/>
                  </a:lnTo>
                  <a:lnTo>
                    <a:pt x="1460" y="33997"/>
                  </a:lnTo>
                  <a:lnTo>
                    <a:pt x="0" y="35547"/>
                  </a:lnTo>
                  <a:lnTo>
                    <a:pt x="0" y="39166"/>
                  </a:lnTo>
                  <a:lnTo>
                    <a:pt x="1460" y="40640"/>
                  </a:lnTo>
                  <a:lnTo>
                    <a:pt x="4559" y="40640"/>
                  </a:lnTo>
                  <a:lnTo>
                    <a:pt x="5664" y="39890"/>
                  </a:lnTo>
                  <a:lnTo>
                    <a:pt x="6197" y="38823"/>
                  </a:lnTo>
                  <a:lnTo>
                    <a:pt x="7505" y="43459"/>
                  </a:lnTo>
                  <a:lnTo>
                    <a:pt x="11747" y="46850"/>
                  </a:lnTo>
                  <a:lnTo>
                    <a:pt x="20370" y="46850"/>
                  </a:lnTo>
                  <a:lnTo>
                    <a:pt x="23533" y="45148"/>
                  </a:lnTo>
                  <a:lnTo>
                    <a:pt x="25539" y="42494"/>
                  </a:lnTo>
                  <a:lnTo>
                    <a:pt x="27533" y="43141"/>
                  </a:lnTo>
                  <a:lnTo>
                    <a:pt x="28613" y="43256"/>
                  </a:lnTo>
                  <a:lnTo>
                    <a:pt x="27927" y="44627"/>
                  </a:lnTo>
                  <a:lnTo>
                    <a:pt x="27533" y="46177"/>
                  </a:lnTo>
                  <a:lnTo>
                    <a:pt x="27520" y="47815"/>
                  </a:lnTo>
                  <a:lnTo>
                    <a:pt x="24257" y="47904"/>
                  </a:lnTo>
                  <a:lnTo>
                    <a:pt x="21412" y="49771"/>
                  </a:lnTo>
                  <a:lnTo>
                    <a:pt x="19913" y="52514"/>
                  </a:lnTo>
                  <a:lnTo>
                    <a:pt x="18973" y="51625"/>
                  </a:lnTo>
                  <a:lnTo>
                    <a:pt x="17716" y="51079"/>
                  </a:lnTo>
                  <a:lnTo>
                    <a:pt x="13373" y="51079"/>
                  </a:lnTo>
                  <a:lnTo>
                    <a:pt x="10947" y="53403"/>
                  </a:lnTo>
                  <a:lnTo>
                    <a:pt x="10947" y="59283"/>
                  </a:lnTo>
                  <a:lnTo>
                    <a:pt x="13373" y="61696"/>
                  </a:lnTo>
                  <a:lnTo>
                    <a:pt x="17551" y="61696"/>
                  </a:lnTo>
                  <a:lnTo>
                    <a:pt x="18681" y="61239"/>
                  </a:lnTo>
                  <a:lnTo>
                    <a:pt x="19570" y="60502"/>
                  </a:lnTo>
                  <a:lnTo>
                    <a:pt x="20586" y="62814"/>
                  </a:lnTo>
                  <a:lnTo>
                    <a:pt x="22529" y="64617"/>
                  </a:lnTo>
                  <a:lnTo>
                    <a:pt x="24904" y="65430"/>
                  </a:lnTo>
                  <a:lnTo>
                    <a:pt x="24815" y="65900"/>
                  </a:lnTo>
                  <a:lnTo>
                    <a:pt x="24765" y="70751"/>
                  </a:lnTo>
                  <a:lnTo>
                    <a:pt x="27863" y="73939"/>
                  </a:lnTo>
                  <a:lnTo>
                    <a:pt x="35712" y="73939"/>
                  </a:lnTo>
                  <a:lnTo>
                    <a:pt x="38912" y="70751"/>
                  </a:lnTo>
                  <a:lnTo>
                    <a:pt x="38912" y="64452"/>
                  </a:lnTo>
                  <a:lnTo>
                    <a:pt x="37680" y="62318"/>
                  </a:lnTo>
                  <a:lnTo>
                    <a:pt x="35814" y="61036"/>
                  </a:lnTo>
                  <a:lnTo>
                    <a:pt x="36283" y="60134"/>
                  </a:lnTo>
                  <a:lnTo>
                    <a:pt x="36601" y="59143"/>
                  </a:lnTo>
                  <a:lnTo>
                    <a:pt x="36741" y="58102"/>
                  </a:lnTo>
                  <a:lnTo>
                    <a:pt x="42570" y="58153"/>
                  </a:lnTo>
                  <a:lnTo>
                    <a:pt x="46609" y="54864"/>
                  </a:lnTo>
                  <a:lnTo>
                    <a:pt x="47790" y="50482"/>
                  </a:lnTo>
                  <a:lnTo>
                    <a:pt x="49034" y="52539"/>
                  </a:lnTo>
                  <a:lnTo>
                    <a:pt x="51282" y="53924"/>
                  </a:lnTo>
                  <a:lnTo>
                    <a:pt x="57721" y="53924"/>
                  </a:lnTo>
                  <a:lnTo>
                    <a:pt x="60909" y="50736"/>
                  </a:lnTo>
                  <a:lnTo>
                    <a:pt x="60909" y="42964"/>
                  </a:lnTo>
                  <a:close/>
                </a:path>
                <a:path w="70485" h="88264">
                  <a:moveTo>
                    <a:pt x="69888" y="25793"/>
                  </a:moveTo>
                  <a:lnTo>
                    <a:pt x="67818" y="23812"/>
                  </a:lnTo>
                  <a:lnTo>
                    <a:pt x="65316" y="23812"/>
                  </a:lnTo>
                  <a:lnTo>
                    <a:pt x="62903" y="23812"/>
                  </a:lnTo>
                  <a:lnTo>
                    <a:pt x="60833" y="25793"/>
                  </a:lnTo>
                  <a:lnTo>
                    <a:pt x="60833" y="30810"/>
                  </a:lnTo>
                  <a:lnTo>
                    <a:pt x="62903" y="32880"/>
                  </a:lnTo>
                  <a:lnTo>
                    <a:pt x="67818" y="32880"/>
                  </a:lnTo>
                  <a:lnTo>
                    <a:pt x="69888" y="30810"/>
                  </a:lnTo>
                  <a:lnTo>
                    <a:pt x="69888" y="25793"/>
                  </a:lnTo>
                  <a:close/>
                </a:path>
              </a:pathLst>
            </a:custGeom>
            <a:solidFill>
              <a:srgbClr val="677D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9" name="object 8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089654" y="3955642"/>
              <a:ext cx="210513" cy="149207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6785864" y="4293946"/>
              <a:ext cx="53975" cy="149225"/>
            </a:xfrm>
            <a:custGeom>
              <a:avLst/>
              <a:gdLst/>
              <a:ahLst/>
              <a:cxnLst/>
              <a:rect l="l" t="t" r="r" b="b"/>
              <a:pathLst>
                <a:path w="53975" h="149225">
                  <a:moveTo>
                    <a:pt x="51904" y="44170"/>
                  </a:moveTo>
                  <a:lnTo>
                    <a:pt x="50139" y="31991"/>
                  </a:lnTo>
                  <a:lnTo>
                    <a:pt x="15659" y="36982"/>
                  </a:lnTo>
                  <a:lnTo>
                    <a:pt x="11099" y="33642"/>
                  </a:lnTo>
                  <a:lnTo>
                    <a:pt x="9423" y="22009"/>
                  </a:lnTo>
                  <a:lnTo>
                    <a:pt x="12801" y="17233"/>
                  </a:lnTo>
                  <a:lnTo>
                    <a:pt x="47282" y="12242"/>
                  </a:lnTo>
                  <a:lnTo>
                    <a:pt x="45504" y="0"/>
                  </a:lnTo>
                  <a:lnTo>
                    <a:pt x="3276" y="12268"/>
                  </a:lnTo>
                  <a:lnTo>
                    <a:pt x="0" y="29273"/>
                  </a:lnTo>
                  <a:lnTo>
                    <a:pt x="2781" y="38188"/>
                  </a:lnTo>
                  <a:lnTo>
                    <a:pt x="7950" y="44500"/>
                  </a:lnTo>
                  <a:lnTo>
                    <a:pt x="15125" y="47942"/>
                  </a:lnTo>
                  <a:lnTo>
                    <a:pt x="23964" y="48221"/>
                  </a:lnTo>
                  <a:lnTo>
                    <a:pt x="51904" y="44170"/>
                  </a:lnTo>
                  <a:close/>
                </a:path>
                <a:path w="53975" h="149225">
                  <a:moveTo>
                    <a:pt x="52946" y="110756"/>
                  </a:moveTo>
                  <a:lnTo>
                    <a:pt x="4508" y="105956"/>
                  </a:lnTo>
                  <a:lnTo>
                    <a:pt x="673" y="144640"/>
                  </a:lnTo>
                  <a:lnTo>
                    <a:pt x="10363" y="145605"/>
                  </a:lnTo>
                  <a:lnTo>
                    <a:pt x="12966" y="119227"/>
                  </a:lnTo>
                  <a:lnTo>
                    <a:pt x="22733" y="120205"/>
                  </a:lnTo>
                  <a:lnTo>
                    <a:pt x="20434" y="143306"/>
                  </a:lnTo>
                  <a:lnTo>
                    <a:pt x="30124" y="144272"/>
                  </a:lnTo>
                  <a:lnTo>
                    <a:pt x="32423" y="121158"/>
                  </a:lnTo>
                  <a:lnTo>
                    <a:pt x="42037" y="122110"/>
                  </a:lnTo>
                  <a:lnTo>
                    <a:pt x="39497" y="147713"/>
                  </a:lnTo>
                  <a:lnTo>
                    <a:pt x="49187" y="148678"/>
                  </a:lnTo>
                  <a:lnTo>
                    <a:pt x="52946" y="110756"/>
                  </a:lnTo>
                  <a:close/>
                </a:path>
                <a:path w="53975" h="149225">
                  <a:moveTo>
                    <a:pt x="53898" y="85331"/>
                  </a:moveTo>
                  <a:lnTo>
                    <a:pt x="53555" y="66624"/>
                  </a:lnTo>
                  <a:lnTo>
                    <a:pt x="47713" y="59016"/>
                  </a:lnTo>
                  <a:lnTo>
                    <a:pt x="38735" y="59182"/>
                  </a:lnTo>
                  <a:lnTo>
                    <a:pt x="29502" y="63373"/>
                  </a:lnTo>
                  <a:lnTo>
                    <a:pt x="25374" y="72301"/>
                  </a:lnTo>
                  <a:lnTo>
                    <a:pt x="22860" y="81191"/>
                  </a:lnTo>
                  <a:lnTo>
                    <a:pt x="18491" y="85293"/>
                  </a:lnTo>
                  <a:lnTo>
                    <a:pt x="15709" y="85344"/>
                  </a:lnTo>
                  <a:lnTo>
                    <a:pt x="14211" y="82943"/>
                  </a:lnTo>
                  <a:lnTo>
                    <a:pt x="14046" y="73964"/>
                  </a:lnTo>
                  <a:lnTo>
                    <a:pt x="16827" y="66408"/>
                  </a:lnTo>
                  <a:lnTo>
                    <a:pt x="21107" y="61315"/>
                  </a:lnTo>
                  <a:lnTo>
                    <a:pt x="11493" y="56692"/>
                  </a:lnTo>
                  <a:lnTo>
                    <a:pt x="6870" y="62560"/>
                  </a:lnTo>
                  <a:lnTo>
                    <a:pt x="3975" y="70954"/>
                  </a:lnTo>
                  <a:lnTo>
                    <a:pt x="4318" y="89941"/>
                  </a:lnTo>
                  <a:lnTo>
                    <a:pt x="9626" y="98463"/>
                  </a:lnTo>
                  <a:lnTo>
                    <a:pt x="19367" y="98285"/>
                  </a:lnTo>
                  <a:lnTo>
                    <a:pt x="28841" y="94094"/>
                  </a:lnTo>
                  <a:lnTo>
                    <a:pt x="33172" y="85166"/>
                  </a:lnTo>
                  <a:lnTo>
                    <a:pt x="35775" y="76263"/>
                  </a:lnTo>
                  <a:lnTo>
                    <a:pt x="40093" y="72161"/>
                  </a:lnTo>
                  <a:lnTo>
                    <a:pt x="42456" y="72123"/>
                  </a:lnTo>
                  <a:lnTo>
                    <a:pt x="43675" y="74256"/>
                  </a:lnTo>
                  <a:lnTo>
                    <a:pt x="43815" y="81419"/>
                  </a:lnTo>
                  <a:lnTo>
                    <a:pt x="41846" y="87922"/>
                  </a:lnTo>
                  <a:lnTo>
                    <a:pt x="38950" y="93116"/>
                  </a:lnTo>
                  <a:lnTo>
                    <a:pt x="48704" y="97599"/>
                  </a:lnTo>
                  <a:lnTo>
                    <a:pt x="51879" y="92532"/>
                  </a:lnTo>
                  <a:lnTo>
                    <a:pt x="53898" y="853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1" name="object 9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76166" y="4641431"/>
              <a:ext cx="318185" cy="177190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4222559" y="4605502"/>
              <a:ext cx="1043940" cy="52069"/>
            </a:xfrm>
            <a:custGeom>
              <a:avLst/>
              <a:gdLst/>
              <a:ahLst/>
              <a:cxnLst/>
              <a:rect l="l" t="t" r="r" b="b"/>
              <a:pathLst>
                <a:path w="1043939" h="52070">
                  <a:moveTo>
                    <a:pt x="39255" y="457"/>
                  </a:moveTo>
                  <a:lnTo>
                    <a:pt x="0" y="457"/>
                  </a:lnTo>
                  <a:lnTo>
                    <a:pt x="0" y="9906"/>
                  </a:lnTo>
                  <a:lnTo>
                    <a:pt x="13716" y="9906"/>
                  </a:lnTo>
                  <a:lnTo>
                    <a:pt x="13716" y="46469"/>
                  </a:lnTo>
                  <a:lnTo>
                    <a:pt x="25400" y="46469"/>
                  </a:lnTo>
                  <a:lnTo>
                    <a:pt x="25400" y="9906"/>
                  </a:lnTo>
                  <a:lnTo>
                    <a:pt x="39255" y="9906"/>
                  </a:lnTo>
                  <a:lnTo>
                    <a:pt x="39255" y="457"/>
                  </a:lnTo>
                  <a:close/>
                </a:path>
                <a:path w="1043939" h="52070">
                  <a:moveTo>
                    <a:pt x="88887" y="46469"/>
                  </a:moveTo>
                  <a:lnTo>
                    <a:pt x="85305" y="37998"/>
                  </a:lnTo>
                  <a:lnTo>
                    <a:pt x="81584" y="29146"/>
                  </a:lnTo>
                  <a:lnTo>
                    <a:pt x="74409" y="12141"/>
                  </a:lnTo>
                  <a:lnTo>
                    <a:pt x="69723" y="1016"/>
                  </a:lnTo>
                  <a:lnTo>
                    <a:pt x="69723" y="29146"/>
                  </a:lnTo>
                  <a:lnTo>
                    <a:pt x="56464" y="29146"/>
                  </a:lnTo>
                  <a:lnTo>
                    <a:pt x="63157" y="12141"/>
                  </a:lnTo>
                  <a:lnTo>
                    <a:pt x="69723" y="29146"/>
                  </a:lnTo>
                  <a:lnTo>
                    <a:pt x="69723" y="1016"/>
                  </a:lnTo>
                  <a:lnTo>
                    <a:pt x="69519" y="520"/>
                  </a:lnTo>
                  <a:lnTo>
                    <a:pt x="57518" y="520"/>
                  </a:lnTo>
                  <a:lnTo>
                    <a:pt x="37693" y="46469"/>
                  </a:lnTo>
                  <a:lnTo>
                    <a:pt x="49707" y="46469"/>
                  </a:lnTo>
                  <a:lnTo>
                    <a:pt x="53047" y="37998"/>
                  </a:lnTo>
                  <a:lnTo>
                    <a:pt x="73139" y="37998"/>
                  </a:lnTo>
                  <a:lnTo>
                    <a:pt x="76415" y="46469"/>
                  </a:lnTo>
                  <a:lnTo>
                    <a:pt x="88887" y="46469"/>
                  </a:lnTo>
                  <a:close/>
                </a:path>
                <a:path w="1043939" h="52070">
                  <a:moveTo>
                    <a:pt x="140347" y="46469"/>
                  </a:moveTo>
                  <a:lnTo>
                    <a:pt x="122161" y="19558"/>
                  </a:lnTo>
                  <a:lnTo>
                    <a:pt x="139230" y="520"/>
                  </a:lnTo>
                  <a:lnTo>
                    <a:pt x="125717" y="520"/>
                  </a:lnTo>
                  <a:lnTo>
                    <a:pt x="108115" y="20421"/>
                  </a:lnTo>
                  <a:lnTo>
                    <a:pt x="108115" y="520"/>
                  </a:lnTo>
                  <a:lnTo>
                    <a:pt x="96431" y="520"/>
                  </a:lnTo>
                  <a:lnTo>
                    <a:pt x="96431" y="46469"/>
                  </a:lnTo>
                  <a:lnTo>
                    <a:pt x="108115" y="46469"/>
                  </a:lnTo>
                  <a:lnTo>
                    <a:pt x="108115" y="35179"/>
                  </a:lnTo>
                  <a:lnTo>
                    <a:pt x="114223" y="28422"/>
                  </a:lnTo>
                  <a:lnTo>
                    <a:pt x="126365" y="46469"/>
                  </a:lnTo>
                  <a:lnTo>
                    <a:pt x="140347" y="46469"/>
                  </a:lnTo>
                  <a:close/>
                </a:path>
                <a:path w="1043939" h="52070">
                  <a:moveTo>
                    <a:pt x="185445" y="37287"/>
                  </a:moveTo>
                  <a:lnTo>
                    <a:pt x="160439" y="37287"/>
                  </a:lnTo>
                  <a:lnTo>
                    <a:pt x="160439" y="28028"/>
                  </a:lnTo>
                  <a:lnTo>
                    <a:pt x="182359" y="28028"/>
                  </a:lnTo>
                  <a:lnTo>
                    <a:pt x="182359" y="18834"/>
                  </a:lnTo>
                  <a:lnTo>
                    <a:pt x="160439" y="18834"/>
                  </a:lnTo>
                  <a:lnTo>
                    <a:pt x="160439" y="9715"/>
                  </a:lnTo>
                  <a:lnTo>
                    <a:pt x="184721" y="9715"/>
                  </a:lnTo>
                  <a:lnTo>
                    <a:pt x="184721" y="520"/>
                  </a:lnTo>
                  <a:lnTo>
                    <a:pt x="148755" y="520"/>
                  </a:lnTo>
                  <a:lnTo>
                    <a:pt x="148755" y="46469"/>
                  </a:lnTo>
                  <a:lnTo>
                    <a:pt x="185445" y="46469"/>
                  </a:lnTo>
                  <a:lnTo>
                    <a:pt x="185445" y="37287"/>
                  </a:lnTo>
                  <a:close/>
                </a:path>
                <a:path w="1043939" h="52070">
                  <a:moveTo>
                    <a:pt x="430720" y="5626"/>
                  </a:moveTo>
                  <a:lnTo>
                    <a:pt x="417995" y="5626"/>
                  </a:lnTo>
                  <a:lnTo>
                    <a:pt x="405523" y="32994"/>
                  </a:lnTo>
                  <a:lnTo>
                    <a:pt x="393052" y="5626"/>
                  </a:lnTo>
                  <a:lnTo>
                    <a:pt x="380250" y="5626"/>
                  </a:lnTo>
                  <a:lnTo>
                    <a:pt x="380250" y="51638"/>
                  </a:lnTo>
                  <a:lnTo>
                    <a:pt x="390690" y="51638"/>
                  </a:lnTo>
                  <a:lnTo>
                    <a:pt x="390690" y="21767"/>
                  </a:lnTo>
                  <a:lnTo>
                    <a:pt x="401713" y="47040"/>
                  </a:lnTo>
                  <a:lnTo>
                    <a:pt x="409333" y="47040"/>
                  </a:lnTo>
                  <a:lnTo>
                    <a:pt x="420357" y="21767"/>
                  </a:lnTo>
                  <a:lnTo>
                    <a:pt x="420420" y="51638"/>
                  </a:lnTo>
                  <a:lnTo>
                    <a:pt x="430720" y="51638"/>
                  </a:lnTo>
                  <a:lnTo>
                    <a:pt x="430720" y="5626"/>
                  </a:lnTo>
                  <a:close/>
                </a:path>
                <a:path w="1043939" h="52070">
                  <a:moveTo>
                    <a:pt x="489546" y="51638"/>
                  </a:moveTo>
                  <a:lnTo>
                    <a:pt x="485978" y="43167"/>
                  </a:lnTo>
                  <a:lnTo>
                    <a:pt x="482244" y="34315"/>
                  </a:lnTo>
                  <a:lnTo>
                    <a:pt x="475068" y="17310"/>
                  </a:lnTo>
                  <a:lnTo>
                    <a:pt x="470382" y="6184"/>
                  </a:lnTo>
                  <a:lnTo>
                    <a:pt x="470382" y="34315"/>
                  </a:lnTo>
                  <a:lnTo>
                    <a:pt x="457123" y="34315"/>
                  </a:lnTo>
                  <a:lnTo>
                    <a:pt x="463816" y="17310"/>
                  </a:lnTo>
                  <a:lnTo>
                    <a:pt x="470382" y="34315"/>
                  </a:lnTo>
                  <a:lnTo>
                    <a:pt x="470382" y="6184"/>
                  </a:lnTo>
                  <a:lnTo>
                    <a:pt x="470179" y="5689"/>
                  </a:lnTo>
                  <a:lnTo>
                    <a:pt x="458177" y="5689"/>
                  </a:lnTo>
                  <a:lnTo>
                    <a:pt x="438353" y="51638"/>
                  </a:lnTo>
                  <a:lnTo>
                    <a:pt x="450367" y="51638"/>
                  </a:lnTo>
                  <a:lnTo>
                    <a:pt x="453707" y="43167"/>
                  </a:lnTo>
                  <a:lnTo>
                    <a:pt x="473798" y="43167"/>
                  </a:lnTo>
                  <a:lnTo>
                    <a:pt x="477075" y="51638"/>
                  </a:lnTo>
                  <a:lnTo>
                    <a:pt x="489546" y="51638"/>
                  </a:lnTo>
                  <a:close/>
                </a:path>
                <a:path w="1043939" h="52070">
                  <a:moveTo>
                    <a:pt x="541007" y="51638"/>
                  </a:moveTo>
                  <a:lnTo>
                    <a:pt x="522820" y="24726"/>
                  </a:lnTo>
                  <a:lnTo>
                    <a:pt x="539889" y="5689"/>
                  </a:lnTo>
                  <a:lnTo>
                    <a:pt x="526376" y="5689"/>
                  </a:lnTo>
                  <a:lnTo>
                    <a:pt x="508774" y="25590"/>
                  </a:lnTo>
                  <a:lnTo>
                    <a:pt x="508774" y="5689"/>
                  </a:lnTo>
                  <a:lnTo>
                    <a:pt x="497090" y="5689"/>
                  </a:lnTo>
                  <a:lnTo>
                    <a:pt x="497090" y="51638"/>
                  </a:lnTo>
                  <a:lnTo>
                    <a:pt x="508774" y="51638"/>
                  </a:lnTo>
                  <a:lnTo>
                    <a:pt x="508774" y="40347"/>
                  </a:lnTo>
                  <a:lnTo>
                    <a:pt x="514883" y="33591"/>
                  </a:lnTo>
                  <a:lnTo>
                    <a:pt x="527024" y="51638"/>
                  </a:lnTo>
                  <a:lnTo>
                    <a:pt x="541007" y="51638"/>
                  </a:lnTo>
                  <a:close/>
                </a:path>
                <a:path w="1043939" h="52070">
                  <a:moveTo>
                    <a:pt x="586105" y="42456"/>
                  </a:moveTo>
                  <a:lnTo>
                    <a:pt x="561098" y="42456"/>
                  </a:lnTo>
                  <a:lnTo>
                    <a:pt x="561098" y="33197"/>
                  </a:lnTo>
                  <a:lnTo>
                    <a:pt x="583018" y="33197"/>
                  </a:lnTo>
                  <a:lnTo>
                    <a:pt x="583018" y="24003"/>
                  </a:lnTo>
                  <a:lnTo>
                    <a:pt x="561098" y="24003"/>
                  </a:lnTo>
                  <a:lnTo>
                    <a:pt x="561098" y="14884"/>
                  </a:lnTo>
                  <a:lnTo>
                    <a:pt x="585381" y="14884"/>
                  </a:lnTo>
                  <a:lnTo>
                    <a:pt x="585381" y="5689"/>
                  </a:lnTo>
                  <a:lnTo>
                    <a:pt x="549414" y="5689"/>
                  </a:lnTo>
                  <a:lnTo>
                    <a:pt x="549414" y="51638"/>
                  </a:lnTo>
                  <a:lnTo>
                    <a:pt x="586105" y="51638"/>
                  </a:lnTo>
                  <a:lnTo>
                    <a:pt x="586105" y="42456"/>
                  </a:lnTo>
                  <a:close/>
                </a:path>
                <a:path w="1043939" h="52070">
                  <a:moveTo>
                    <a:pt x="777963" y="23495"/>
                  </a:moveTo>
                  <a:lnTo>
                    <a:pt x="776173" y="14147"/>
                  </a:lnTo>
                  <a:lnTo>
                    <a:pt x="773201" y="9842"/>
                  </a:lnTo>
                  <a:lnTo>
                    <a:pt x="771169" y="6896"/>
                  </a:lnTo>
                  <a:lnTo>
                    <a:pt x="766089" y="3810"/>
                  </a:lnTo>
                  <a:lnTo>
                    <a:pt x="766089" y="15417"/>
                  </a:lnTo>
                  <a:lnTo>
                    <a:pt x="766089" y="31635"/>
                  </a:lnTo>
                  <a:lnTo>
                    <a:pt x="760971" y="37147"/>
                  </a:lnTo>
                  <a:lnTo>
                    <a:pt x="745477" y="37147"/>
                  </a:lnTo>
                  <a:lnTo>
                    <a:pt x="745477" y="9842"/>
                  </a:lnTo>
                  <a:lnTo>
                    <a:pt x="760704" y="9842"/>
                  </a:lnTo>
                  <a:lnTo>
                    <a:pt x="766089" y="15417"/>
                  </a:lnTo>
                  <a:lnTo>
                    <a:pt x="766089" y="3810"/>
                  </a:lnTo>
                  <a:lnTo>
                    <a:pt x="763447" y="2197"/>
                  </a:lnTo>
                  <a:lnTo>
                    <a:pt x="753554" y="520"/>
                  </a:lnTo>
                  <a:lnTo>
                    <a:pt x="733793" y="520"/>
                  </a:lnTo>
                  <a:lnTo>
                    <a:pt x="733793" y="46469"/>
                  </a:lnTo>
                  <a:lnTo>
                    <a:pt x="753097" y="46469"/>
                  </a:lnTo>
                  <a:lnTo>
                    <a:pt x="763206" y="44792"/>
                  </a:lnTo>
                  <a:lnTo>
                    <a:pt x="771067" y="40081"/>
                  </a:lnTo>
                  <a:lnTo>
                    <a:pt x="773112" y="37147"/>
                  </a:lnTo>
                  <a:lnTo>
                    <a:pt x="776147" y="32816"/>
                  </a:lnTo>
                  <a:lnTo>
                    <a:pt x="777963" y="23495"/>
                  </a:lnTo>
                  <a:close/>
                </a:path>
                <a:path w="1043939" h="52070">
                  <a:moveTo>
                    <a:pt x="799109" y="520"/>
                  </a:moveTo>
                  <a:lnTo>
                    <a:pt x="787425" y="520"/>
                  </a:lnTo>
                  <a:lnTo>
                    <a:pt x="787425" y="46482"/>
                  </a:lnTo>
                  <a:lnTo>
                    <a:pt x="799109" y="46482"/>
                  </a:lnTo>
                  <a:lnTo>
                    <a:pt x="799109" y="520"/>
                  </a:lnTo>
                  <a:close/>
                </a:path>
                <a:path w="1043939" h="52070">
                  <a:moveTo>
                    <a:pt x="847483" y="32816"/>
                  </a:moveTo>
                  <a:lnTo>
                    <a:pt x="843686" y="23799"/>
                  </a:lnTo>
                  <a:lnTo>
                    <a:pt x="835342" y="19558"/>
                  </a:lnTo>
                  <a:lnTo>
                    <a:pt x="826985" y="16941"/>
                  </a:lnTo>
                  <a:lnTo>
                    <a:pt x="823201" y="12801"/>
                  </a:lnTo>
                  <a:lnTo>
                    <a:pt x="823201" y="10566"/>
                  </a:lnTo>
                  <a:lnTo>
                    <a:pt x="825233" y="9448"/>
                  </a:lnTo>
                  <a:lnTo>
                    <a:pt x="832002" y="9448"/>
                  </a:lnTo>
                  <a:lnTo>
                    <a:pt x="838098" y="11417"/>
                  </a:lnTo>
                  <a:lnTo>
                    <a:pt x="842962" y="14236"/>
                  </a:lnTo>
                  <a:lnTo>
                    <a:pt x="847356" y="5118"/>
                  </a:lnTo>
                  <a:lnTo>
                    <a:pt x="842632" y="2032"/>
                  </a:lnTo>
                  <a:lnTo>
                    <a:pt x="835863" y="0"/>
                  </a:lnTo>
                  <a:lnTo>
                    <a:pt x="818210" y="0"/>
                  </a:lnTo>
                  <a:lnTo>
                    <a:pt x="810933" y="5384"/>
                  </a:lnTo>
                  <a:lnTo>
                    <a:pt x="810933" y="13843"/>
                  </a:lnTo>
                  <a:lnTo>
                    <a:pt x="814717" y="22631"/>
                  </a:lnTo>
                  <a:lnTo>
                    <a:pt x="823074" y="26682"/>
                  </a:lnTo>
                  <a:lnTo>
                    <a:pt x="831418" y="29210"/>
                  </a:lnTo>
                  <a:lnTo>
                    <a:pt x="835215" y="33413"/>
                  </a:lnTo>
                  <a:lnTo>
                    <a:pt x="835215" y="36029"/>
                  </a:lnTo>
                  <a:lnTo>
                    <a:pt x="832916" y="37414"/>
                  </a:lnTo>
                  <a:lnTo>
                    <a:pt x="824445" y="37414"/>
                  </a:lnTo>
                  <a:lnTo>
                    <a:pt x="817359" y="34658"/>
                  </a:lnTo>
                  <a:lnTo>
                    <a:pt x="812634" y="30518"/>
                  </a:lnTo>
                  <a:lnTo>
                    <a:pt x="808101" y="39509"/>
                  </a:lnTo>
                  <a:lnTo>
                    <a:pt x="813549" y="43980"/>
                  </a:lnTo>
                  <a:lnTo>
                    <a:pt x="821423" y="46863"/>
                  </a:lnTo>
                  <a:lnTo>
                    <a:pt x="839355" y="46863"/>
                  </a:lnTo>
                  <a:lnTo>
                    <a:pt x="847483" y="42011"/>
                  </a:lnTo>
                  <a:lnTo>
                    <a:pt x="847483" y="32816"/>
                  </a:lnTo>
                  <a:close/>
                </a:path>
                <a:path w="1043939" h="52070">
                  <a:moveTo>
                    <a:pt x="895667" y="6299"/>
                  </a:moveTo>
                  <a:lnTo>
                    <a:pt x="888898" y="520"/>
                  </a:lnTo>
                  <a:lnTo>
                    <a:pt x="884643" y="520"/>
                  </a:lnTo>
                  <a:lnTo>
                    <a:pt x="884643" y="12141"/>
                  </a:lnTo>
                  <a:lnTo>
                    <a:pt x="884643" y="21793"/>
                  </a:lnTo>
                  <a:lnTo>
                    <a:pt x="881684" y="24345"/>
                  </a:lnTo>
                  <a:lnTo>
                    <a:pt x="868819" y="24345"/>
                  </a:lnTo>
                  <a:lnTo>
                    <a:pt x="868819" y="9715"/>
                  </a:lnTo>
                  <a:lnTo>
                    <a:pt x="881684" y="9715"/>
                  </a:lnTo>
                  <a:lnTo>
                    <a:pt x="884643" y="12141"/>
                  </a:lnTo>
                  <a:lnTo>
                    <a:pt x="884643" y="520"/>
                  </a:lnTo>
                  <a:lnTo>
                    <a:pt x="857135" y="520"/>
                  </a:lnTo>
                  <a:lnTo>
                    <a:pt x="857135" y="46469"/>
                  </a:lnTo>
                  <a:lnTo>
                    <a:pt x="868819" y="46469"/>
                  </a:lnTo>
                  <a:lnTo>
                    <a:pt x="868819" y="33540"/>
                  </a:lnTo>
                  <a:lnTo>
                    <a:pt x="888898" y="33540"/>
                  </a:lnTo>
                  <a:lnTo>
                    <a:pt x="895667" y="27305"/>
                  </a:lnTo>
                  <a:lnTo>
                    <a:pt x="895667" y="24345"/>
                  </a:lnTo>
                  <a:lnTo>
                    <a:pt x="895667" y="9715"/>
                  </a:lnTo>
                  <a:lnTo>
                    <a:pt x="895667" y="6299"/>
                  </a:lnTo>
                  <a:close/>
                </a:path>
                <a:path w="1043939" h="52070">
                  <a:moveTo>
                    <a:pt x="951738" y="23431"/>
                  </a:moveTo>
                  <a:lnTo>
                    <a:pt x="949845" y="14173"/>
                  </a:lnTo>
                  <a:lnTo>
                    <a:pt x="946835" y="9906"/>
                  </a:lnTo>
                  <a:lnTo>
                    <a:pt x="944638" y="6794"/>
                  </a:lnTo>
                  <a:lnTo>
                    <a:pt x="939723" y="3759"/>
                  </a:lnTo>
                  <a:lnTo>
                    <a:pt x="939723" y="15748"/>
                  </a:lnTo>
                  <a:lnTo>
                    <a:pt x="939723" y="31242"/>
                  </a:lnTo>
                  <a:lnTo>
                    <a:pt x="934072" y="37211"/>
                  </a:lnTo>
                  <a:lnTo>
                    <a:pt x="919962" y="37211"/>
                  </a:lnTo>
                  <a:lnTo>
                    <a:pt x="913993" y="31242"/>
                  </a:lnTo>
                  <a:lnTo>
                    <a:pt x="913993" y="15748"/>
                  </a:lnTo>
                  <a:lnTo>
                    <a:pt x="919899" y="9906"/>
                  </a:lnTo>
                  <a:lnTo>
                    <a:pt x="934072" y="9906"/>
                  </a:lnTo>
                  <a:lnTo>
                    <a:pt x="939723" y="15748"/>
                  </a:lnTo>
                  <a:lnTo>
                    <a:pt x="939723" y="3759"/>
                  </a:lnTo>
                  <a:lnTo>
                    <a:pt x="936752" y="1905"/>
                  </a:lnTo>
                  <a:lnTo>
                    <a:pt x="926858" y="127"/>
                  </a:lnTo>
                  <a:lnTo>
                    <a:pt x="916978" y="1905"/>
                  </a:lnTo>
                  <a:lnTo>
                    <a:pt x="909116" y="6794"/>
                  </a:lnTo>
                  <a:lnTo>
                    <a:pt x="903909" y="14173"/>
                  </a:lnTo>
                  <a:lnTo>
                    <a:pt x="902042" y="23431"/>
                  </a:lnTo>
                  <a:lnTo>
                    <a:pt x="903922" y="32791"/>
                  </a:lnTo>
                  <a:lnTo>
                    <a:pt x="909129" y="40259"/>
                  </a:lnTo>
                  <a:lnTo>
                    <a:pt x="916990" y="45199"/>
                  </a:lnTo>
                  <a:lnTo>
                    <a:pt x="926858" y="46990"/>
                  </a:lnTo>
                  <a:lnTo>
                    <a:pt x="936752" y="45199"/>
                  </a:lnTo>
                  <a:lnTo>
                    <a:pt x="944638" y="40233"/>
                  </a:lnTo>
                  <a:lnTo>
                    <a:pt x="946746" y="37211"/>
                  </a:lnTo>
                  <a:lnTo>
                    <a:pt x="949845" y="32766"/>
                  </a:lnTo>
                  <a:lnTo>
                    <a:pt x="951738" y="23431"/>
                  </a:lnTo>
                  <a:close/>
                </a:path>
                <a:path w="1043939" h="52070">
                  <a:moveTo>
                    <a:pt x="997089" y="32816"/>
                  </a:moveTo>
                  <a:lnTo>
                    <a:pt x="993292" y="23799"/>
                  </a:lnTo>
                  <a:lnTo>
                    <a:pt x="984948" y="19558"/>
                  </a:lnTo>
                  <a:lnTo>
                    <a:pt x="976604" y="16941"/>
                  </a:lnTo>
                  <a:lnTo>
                    <a:pt x="972807" y="12801"/>
                  </a:lnTo>
                  <a:lnTo>
                    <a:pt x="972807" y="10566"/>
                  </a:lnTo>
                  <a:lnTo>
                    <a:pt x="974839" y="9448"/>
                  </a:lnTo>
                  <a:lnTo>
                    <a:pt x="981608" y="9448"/>
                  </a:lnTo>
                  <a:lnTo>
                    <a:pt x="987704" y="11417"/>
                  </a:lnTo>
                  <a:lnTo>
                    <a:pt x="992568" y="14236"/>
                  </a:lnTo>
                  <a:lnTo>
                    <a:pt x="996962" y="5118"/>
                  </a:lnTo>
                  <a:lnTo>
                    <a:pt x="992238" y="2032"/>
                  </a:lnTo>
                  <a:lnTo>
                    <a:pt x="985481" y="0"/>
                  </a:lnTo>
                  <a:lnTo>
                    <a:pt x="967816" y="0"/>
                  </a:lnTo>
                  <a:lnTo>
                    <a:pt x="960539" y="5384"/>
                  </a:lnTo>
                  <a:lnTo>
                    <a:pt x="960539" y="13843"/>
                  </a:lnTo>
                  <a:lnTo>
                    <a:pt x="964336" y="22631"/>
                  </a:lnTo>
                  <a:lnTo>
                    <a:pt x="972680" y="26682"/>
                  </a:lnTo>
                  <a:lnTo>
                    <a:pt x="981024" y="29210"/>
                  </a:lnTo>
                  <a:lnTo>
                    <a:pt x="984821" y="33413"/>
                  </a:lnTo>
                  <a:lnTo>
                    <a:pt x="984821" y="36029"/>
                  </a:lnTo>
                  <a:lnTo>
                    <a:pt x="982522" y="37414"/>
                  </a:lnTo>
                  <a:lnTo>
                    <a:pt x="974051" y="37414"/>
                  </a:lnTo>
                  <a:lnTo>
                    <a:pt x="966965" y="34658"/>
                  </a:lnTo>
                  <a:lnTo>
                    <a:pt x="962240" y="30518"/>
                  </a:lnTo>
                  <a:lnTo>
                    <a:pt x="957707" y="39509"/>
                  </a:lnTo>
                  <a:lnTo>
                    <a:pt x="963155" y="43980"/>
                  </a:lnTo>
                  <a:lnTo>
                    <a:pt x="971042" y="46863"/>
                  </a:lnTo>
                  <a:lnTo>
                    <a:pt x="988949" y="46863"/>
                  </a:lnTo>
                  <a:lnTo>
                    <a:pt x="997089" y="42011"/>
                  </a:lnTo>
                  <a:lnTo>
                    <a:pt x="997089" y="32816"/>
                  </a:lnTo>
                  <a:close/>
                </a:path>
                <a:path w="1043939" h="52070">
                  <a:moveTo>
                    <a:pt x="1043432" y="37287"/>
                  </a:moveTo>
                  <a:lnTo>
                    <a:pt x="1018425" y="37287"/>
                  </a:lnTo>
                  <a:lnTo>
                    <a:pt x="1018425" y="28028"/>
                  </a:lnTo>
                  <a:lnTo>
                    <a:pt x="1040345" y="28028"/>
                  </a:lnTo>
                  <a:lnTo>
                    <a:pt x="1040345" y="18834"/>
                  </a:lnTo>
                  <a:lnTo>
                    <a:pt x="1018425" y="18834"/>
                  </a:lnTo>
                  <a:lnTo>
                    <a:pt x="1018425" y="9715"/>
                  </a:lnTo>
                  <a:lnTo>
                    <a:pt x="1042708" y="9715"/>
                  </a:lnTo>
                  <a:lnTo>
                    <a:pt x="1042708" y="520"/>
                  </a:lnTo>
                  <a:lnTo>
                    <a:pt x="1006741" y="520"/>
                  </a:lnTo>
                  <a:lnTo>
                    <a:pt x="1006741" y="46469"/>
                  </a:lnTo>
                  <a:lnTo>
                    <a:pt x="1043432" y="46469"/>
                  </a:lnTo>
                  <a:lnTo>
                    <a:pt x="1043432" y="372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4355477" y="3721557"/>
              <a:ext cx="775970" cy="55244"/>
            </a:xfrm>
            <a:custGeom>
              <a:avLst/>
              <a:gdLst/>
              <a:ahLst/>
              <a:cxnLst/>
              <a:rect l="l" t="t" r="r" b="b"/>
              <a:pathLst>
                <a:path w="775970" h="55245">
                  <a:moveTo>
                    <a:pt x="40271" y="39598"/>
                  </a:moveTo>
                  <a:lnTo>
                    <a:pt x="17830" y="39598"/>
                  </a:lnTo>
                  <a:lnTo>
                    <a:pt x="17830" y="546"/>
                  </a:lnTo>
                  <a:lnTo>
                    <a:pt x="0" y="546"/>
                  </a:lnTo>
                  <a:lnTo>
                    <a:pt x="0" y="54432"/>
                  </a:lnTo>
                  <a:lnTo>
                    <a:pt x="40271" y="54432"/>
                  </a:lnTo>
                  <a:lnTo>
                    <a:pt x="40271" y="39598"/>
                  </a:lnTo>
                  <a:close/>
                </a:path>
                <a:path w="775970" h="55245">
                  <a:moveTo>
                    <a:pt x="66560" y="533"/>
                  </a:moveTo>
                  <a:lnTo>
                    <a:pt x="48729" y="533"/>
                  </a:lnTo>
                  <a:lnTo>
                    <a:pt x="48729" y="54419"/>
                  </a:lnTo>
                  <a:lnTo>
                    <a:pt x="66560" y="54419"/>
                  </a:lnTo>
                  <a:lnTo>
                    <a:pt x="66560" y="533"/>
                  </a:lnTo>
                  <a:close/>
                </a:path>
                <a:path w="775970" h="55245">
                  <a:moveTo>
                    <a:pt x="130429" y="546"/>
                  </a:moveTo>
                  <a:lnTo>
                    <a:pt x="114287" y="546"/>
                  </a:lnTo>
                  <a:lnTo>
                    <a:pt x="114287" y="28219"/>
                  </a:lnTo>
                  <a:lnTo>
                    <a:pt x="93002" y="546"/>
                  </a:lnTo>
                  <a:lnTo>
                    <a:pt x="78079" y="546"/>
                  </a:lnTo>
                  <a:lnTo>
                    <a:pt x="78079" y="54432"/>
                  </a:lnTo>
                  <a:lnTo>
                    <a:pt x="94310" y="54432"/>
                  </a:lnTo>
                  <a:lnTo>
                    <a:pt x="94310" y="26911"/>
                  </a:lnTo>
                  <a:lnTo>
                    <a:pt x="115519" y="54432"/>
                  </a:lnTo>
                  <a:lnTo>
                    <a:pt x="130429" y="54432"/>
                  </a:lnTo>
                  <a:lnTo>
                    <a:pt x="130429" y="546"/>
                  </a:lnTo>
                  <a:close/>
                </a:path>
                <a:path w="775970" h="55245">
                  <a:moveTo>
                    <a:pt x="188214" y="40894"/>
                  </a:moveTo>
                  <a:lnTo>
                    <a:pt x="159778" y="40894"/>
                  </a:lnTo>
                  <a:lnTo>
                    <a:pt x="159778" y="34213"/>
                  </a:lnTo>
                  <a:lnTo>
                    <a:pt x="184988" y="34213"/>
                  </a:lnTo>
                  <a:lnTo>
                    <a:pt x="184988" y="20675"/>
                  </a:lnTo>
                  <a:lnTo>
                    <a:pt x="159778" y="20675"/>
                  </a:lnTo>
                  <a:lnTo>
                    <a:pt x="159778" y="14071"/>
                  </a:lnTo>
                  <a:lnTo>
                    <a:pt x="187528" y="14071"/>
                  </a:lnTo>
                  <a:lnTo>
                    <a:pt x="187528" y="546"/>
                  </a:lnTo>
                  <a:lnTo>
                    <a:pt x="141947" y="546"/>
                  </a:lnTo>
                  <a:lnTo>
                    <a:pt x="141947" y="54419"/>
                  </a:lnTo>
                  <a:lnTo>
                    <a:pt x="188214" y="54419"/>
                  </a:lnTo>
                  <a:lnTo>
                    <a:pt x="188214" y="40894"/>
                  </a:lnTo>
                  <a:close/>
                </a:path>
                <a:path w="775970" h="55245">
                  <a:moveTo>
                    <a:pt x="257175" y="54432"/>
                  </a:moveTo>
                  <a:lnTo>
                    <a:pt x="254076" y="46812"/>
                  </a:lnTo>
                  <a:lnTo>
                    <a:pt x="248894" y="34061"/>
                  </a:lnTo>
                  <a:lnTo>
                    <a:pt x="242481" y="18300"/>
                  </a:lnTo>
                  <a:lnTo>
                    <a:pt x="235267" y="546"/>
                  </a:lnTo>
                  <a:lnTo>
                    <a:pt x="231114" y="546"/>
                  </a:lnTo>
                  <a:lnTo>
                    <a:pt x="231114" y="34061"/>
                  </a:lnTo>
                  <a:lnTo>
                    <a:pt x="219887" y="34061"/>
                  </a:lnTo>
                  <a:lnTo>
                    <a:pt x="225577" y="18300"/>
                  </a:lnTo>
                  <a:lnTo>
                    <a:pt x="231114" y="34061"/>
                  </a:lnTo>
                  <a:lnTo>
                    <a:pt x="231114" y="546"/>
                  </a:lnTo>
                  <a:lnTo>
                    <a:pt x="216966" y="546"/>
                  </a:lnTo>
                  <a:lnTo>
                    <a:pt x="194221" y="54432"/>
                  </a:lnTo>
                  <a:lnTo>
                    <a:pt x="212509" y="54432"/>
                  </a:lnTo>
                  <a:lnTo>
                    <a:pt x="215277" y="46812"/>
                  </a:lnTo>
                  <a:lnTo>
                    <a:pt x="235496" y="46812"/>
                  </a:lnTo>
                  <a:lnTo>
                    <a:pt x="238188" y="54432"/>
                  </a:lnTo>
                  <a:lnTo>
                    <a:pt x="257175" y="54432"/>
                  </a:lnTo>
                  <a:close/>
                </a:path>
                <a:path w="775970" h="55245">
                  <a:moveTo>
                    <a:pt x="315201" y="54432"/>
                  </a:moveTo>
                  <a:lnTo>
                    <a:pt x="306730" y="40436"/>
                  </a:lnTo>
                  <a:lnTo>
                    <a:pt x="304596" y="36906"/>
                  </a:lnTo>
                  <a:lnTo>
                    <a:pt x="310134" y="33528"/>
                  </a:lnTo>
                  <a:lnTo>
                    <a:pt x="313131" y="27686"/>
                  </a:lnTo>
                  <a:lnTo>
                    <a:pt x="313131" y="26911"/>
                  </a:lnTo>
                  <a:lnTo>
                    <a:pt x="313131" y="19837"/>
                  </a:lnTo>
                  <a:lnTo>
                    <a:pt x="312039" y="14071"/>
                  </a:lnTo>
                  <a:lnTo>
                    <a:pt x="311594" y="11633"/>
                  </a:lnTo>
                  <a:lnTo>
                    <a:pt x="307111" y="5575"/>
                  </a:lnTo>
                  <a:lnTo>
                    <a:pt x="299897" y="1828"/>
                  </a:lnTo>
                  <a:lnTo>
                    <a:pt x="296214" y="1346"/>
                  </a:lnTo>
                  <a:lnTo>
                    <a:pt x="296214" y="16383"/>
                  </a:lnTo>
                  <a:lnTo>
                    <a:pt x="296214" y="24523"/>
                  </a:lnTo>
                  <a:lnTo>
                    <a:pt x="293992" y="26911"/>
                  </a:lnTo>
                  <a:lnTo>
                    <a:pt x="281914" y="26911"/>
                  </a:lnTo>
                  <a:lnTo>
                    <a:pt x="281914" y="14071"/>
                  </a:lnTo>
                  <a:lnTo>
                    <a:pt x="293992" y="14071"/>
                  </a:lnTo>
                  <a:lnTo>
                    <a:pt x="296214" y="16383"/>
                  </a:lnTo>
                  <a:lnTo>
                    <a:pt x="296214" y="1346"/>
                  </a:lnTo>
                  <a:lnTo>
                    <a:pt x="290144" y="546"/>
                  </a:lnTo>
                  <a:lnTo>
                    <a:pt x="264083" y="546"/>
                  </a:lnTo>
                  <a:lnTo>
                    <a:pt x="264083" y="54432"/>
                  </a:lnTo>
                  <a:lnTo>
                    <a:pt x="281914" y="54432"/>
                  </a:lnTo>
                  <a:lnTo>
                    <a:pt x="281914" y="40436"/>
                  </a:lnTo>
                  <a:lnTo>
                    <a:pt x="288607" y="40436"/>
                  </a:lnTo>
                  <a:lnTo>
                    <a:pt x="295059" y="54432"/>
                  </a:lnTo>
                  <a:lnTo>
                    <a:pt x="315201" y="54432"/>
                  </a:lnTo>
                  <a:close/>
                </a:path>
                <a:path w="775970" h="55245">
                  <a:moveTo>
                    <a:pt x="389826" y="40894"/>
                  </a:moveTo>
                  <a:lnTo>
                    <a:pt x="361391" y="40894"/>
                  </a:lnTo>
                  <a:lnTo>
                    <a:pt x="361391" y="34213"/>
                  </a:lnTo>
                  <a:lnTo>
                    <a:pt x="386600" y="34213"/>
                  </a:lnTo>
                  <a:lnTo>
                    <a:pt x="386600" y="20675"/>
                  </a:lnTo>
                  <a:lnTo>
                    <a:pt x="361391" y="20675"/>
                  </a:lnTo>
                  <a:lnTo>
                    <a:pt x="361391" y="14071"/>
                  </a:lnTo>
                  <a:lnTo>
                    <a:pt x="389140" y="14071"/>
                  </a:lnTo>
                  <a:lnTo>
                    <a:pt x="389140" y="546"/>
                  </a:lnTo>
                  <a:lnTo>
                    <a:pt x="343560" y="546"/>
                  </a:lnTo>
                  <a:lnTo>
                    <a:pt x="343560" y="54419"/>
                  </a:lnTo>
                  <a:lnTo>
                    <a:pt x="389826" y="54419"/>
                  </a:lnTo>
                  <a:lnTo>
                    <a:pt x="389826" y="40894"/>
                  </a:lnTo>
                  <a:close/>
                </a:path>
                <a:path w="775970" h="55245">
                  <a:moveTo>
                    <a:pt x="449707" y="9842"/>
                  </a:moveTo>
                  <a:lnTo>
                    <a:pt x="444169" y="3848"/>
                  </a:lnTo>
                  <a:lnTo>
                    <a:pt x="435178" y="0"/>
                  </a:lnTo>
                  <a:lnTo>
                    <a:pt x="426948" y="0"/>
                  </a:lnTo>
                  <a:lnTo>
                    <a:pt x="415251" y="2057"/>
                  </a:lnTo>
                  <a:lnTo>
                    <a:pt x="406006" y="7747"/>
                  </a:lnTo>
                  <a:lnTo>
                    <a:pt x="399935" y="16421"/>
                  </a:lnTo>
                  <a:lnTo>
                    <a:pt x="397751" y="27368"/>
                  </a:lnTo>
                  <a:lnTo>
                    <a:pt x="399872" y="38493"/>
                  </a:lnTo>
                  <a:lnTo>
                    <a:pt x="405803" y="47307"/>
                  </a:lnTo>
                  <a:lnTo>
                    <a:pt x="414832" y="53111"/>
                  </a:lnTo>
                  <a:lnTo>
                    <a:pt x="426262" y="55194"/>
                  </a:lnTo>
                  <a:lnTo>
                    <a:pt x="432574" y="54432"/>
                  </a:lnTo>
                  <a:lnTo>
                    <a:pt x="438848" y="52273"/>
                  </a:lnTo>
                  <a:lnTo>
                    <a:pt x="444677" y="48869"/>
                  </a:lnTo>
                  <a:lnTo>
                    <a:pt x="449707" y="44437"/>
                  </a:lnTo>
                  <a:lnTo>
                    <a:pt x="439407" y="33439"/>
                  </a:lnTo>
                  <a:lnTo>
                    <a:pt x="435876" y="37211"/>
                  </a:lnTo>
                  <a:lnTo>
                    <a:pt x="431025" y="39585"/>
                  </a:lnTo>
                  <a:lnTo>
                    <a:pt x="420725" y="39585"/>
                  </a:lnTo>
                  <a:lnTo>
                    <a:pt x="416039" y="34366"/>
                  </a:lnTo>
                  <a:lnTo>
                    <a:pt x="416039" y="19989"/>
                  </a:lnTo>
                  <a:lnTo>
                    <a:pt x="420725" y="14833"/>
                  </a:lnTo>
                  <a:lnTo>
                    <a:pt x="431330" y="14833"/>
                  </a:lnTo>
                  <a:lnTo>
                    <a:pt x="436181" y="17678"/>
                  </a:lnTo>
                  <a:lnTo>
                    <a:pt x="439407" y="22059"/>
                  </a:lnTo>
                  <a:lnTo>
                    <a:pt x="449707" y="9842"/>
                  </a:lnTo>
                  <a:close/>
                </a:path>
                <a:path w="775970" h="55245">
                  <a:moveTo>
                    <a:pt x="512876" y="27444"/>
                  </a:moveTo>
                  <a:lnTo>
                    <a:pt x="494576" y="1968"/>
                  </a:lnTo>
                  <a:lnTo>
                    <a:pt x="494576" y="20142"/>
                  </a:lnTo>
                  <a:lnTo>
                    <a:pt x="494576" y="34899"/>
                  </a:lnTo>
                  <a:lnTo>
                    <a:pt x="489661" y="40360"/>
                  </a:lnTo>
                  <a:lnTo>
                    <a:pt x="477367" y="40360"/>
                  </a:lnTo>
                  <a:lnTo>
                    <a:pt x="471982" y="34899"/>
                  </a:lnTo>
                  <a:lnTo>
                    <a:pt x="471982" y="20142"/>
                  </a:lnTo>
                  <a:lnTo>
                    <a:pt x="477291" y="14833"/>
                  </a:lnTo>
                  <a:lnTo>
                    <a:pt x="489661" y="14833"/>
                  </a:lnTo>
                  <a:lnTo>
                    <a:pt x="494576" y="20142"/>
                  </a:lnTo>
                  <a:lnTo>
                    <a:pt x="494576" y="1968"/>
                  </a:lnTo>
                  <a:lnTo>
                    <a:pt x="455917" y="16421"/>
                  </a:lnTo>
                  <a:lnTo>
                    <a:pt x="453694" y="27444"/>
                  </a:lnTo>
                  <a:lnTo>
                    <a:pt x="455917" y="38557"/>
                  </a:lnTo>
                  <a:lnTo>
                    <a:pt x="462064" y="47345"/>
                  </a:lnTo>
                  <a:lnTo>
                    <a:pt x="471436" y="53124"/>
                  </a:lnTo>
                  <a:lnTo>
                    <a:pt x="483285" y="55194"/>
                  </a:lnTo>
                  <a:lnTo>
                    <a:pt x="495134" y="53111"/>
                  </a:lnTo>
                  <a:lnTo>
                    <a:pt x="504507" y="47320"/>
                  </a:lnTo>
                  <a:lnTo>
                    <a:pt x="509384" y="40360"/>
                  </a:lnTo>
                  <a:lnTo>
                    <a:pt x="510667" y="38531"/>
                  </a:lnTo>
                  <a:lnTo>
                    <a:pt x="512876" y="27444"/>
                  </a:lnTo>
                  <a:close/>
                </a:path>
                <a:path w="775970" h="55245">
                  <a:moveTo>
                    <a:pt x="574052" y="546"/>
                  </a:moveTo>
                  <a:lnTo>
                    <a:pt x="557911" y="546"/>
                  </a:lnTo>
                  <a:lnTo>
                    <a:pt x="557911" y="28219"/>
                  </a:lnTo>
                  <a:lnTo>
                    <a:pt x="536625" y="546"/>
                  </a:lnTo>
                  <a:lnTo>
                    <a:pt x="521703" y="546"/>
                  </a:lnTo>
                  <a:lnTo>
                    <a:pt x="521703" y="54432"/>
                  </a:lnTo>
                  <a:lnTo>
                    <a:pt x="537933" y="54432"/>
                  </a:lnTo>
                  <a:lnTo>
                    <a:pt x="537933" y="26911"/>
                  </a:lnTo>
                  <a:lnTo>
                    <a:pt x="559142" y="54432"/>
                  </a:lnTo>
                  <a:lnTo>
                    <a:pt x="574052" y="54432"/>
                  </a:lnTo>
                  <a:lnTo>
                    <a:pt x="574052" y="546"/>
                  </a:lnTo>
                  <a:close/>
                </a:path>
                <a:path w="775970" h="55245">
                  <a:moveTo>
                    <a:pt x="642086" y="27444"/>
                  </a:moveTo>
                  <a:lnTo>
                    <a:pt x="623785" y="1968"/>
                  </a:lnTo>
                  <a:lnTo>
                    <a:pt x="623785" y="20142"/>
                  </a:lnTo>
                  <a:lnTo>
                    <a:pt x="623785" y="34899"/>
                  </a:lnTo>
                  <a:lnTo>
                    <a:pt x="618871" y="40360"/>
                  </a:lnTo>
                  <a:lnTo>
                    <a:pt x="606577" y="40360"/>
                  </a:lnTo>
                  <a:lnTo>
                    <a:pt x="601192" y="34899"/>
                  </a:lnTo>
                  <a:lnTo>
                    <a:pt x="601192" y="20142"/>
                  </a:lnTo>
                  <a:lnTo>
                    <a:pt x="606501" y="14833"/>
                  </a:lnTo>
                  <a:lnTo>
                    <a:pt x="618871" y="14833"/>
                  </a:lnTo>
                  <a:lnTo>
                    <a:pt x="623785" y="20142"/>
                  </a:lnTo>
                  <a:lnTo>
                    <a:pt x="623785" y="1968"/>
                  </a:lnTo>
                  <a:lnTo>
                    <a:pt x="585101" y="16421"/>
                  </a:lnTo>
                  <a:lnTo>
                    <a:pt x="582891" y="27444"/>
                  </a:lnTo>
                  <a:lnTo>
                    <a:pt x="585101" y="38557"/>
                  </a:lnTo>
                  <a:lnTo>
                    <a:pt x="591261" y="47345"/>
                  </a:lnTo>
                  <a:lnTo>
                    <a:pt x="600633" y="53124"/>
                  </a:lnTo>
                  <a:lnTo>
                    <a:pt x="612495" y="55194"/>
                  </a:lnTo>
                  <a:lnTo>
                    <a:pt x="624344" y="53111"/>
                  </a:lnTo>
                  <a:lnTo>
                    <a:pt x="633704" y="47320"/>
                  </a:lnTo>
                  <a:lnTo>
                    <a:pt x="638581" y="40360"/>
                  </a:lnTo>
                  <a:lnTo>
                    <a:pt x="639864" y="38531"/>
                  </a:lnTo>
                  <a:lnTo>
                    <a:pt x="642086" y="27444"/>
                  </a:lnTo>
                  <a:close/>
                </a:path>
                <a:path w="775970" h="55245">
                  <a:moveTo>
                    <a:pt x="712101" y="546"/>
                  </a:moveTo>
                  <a:lnTo>
                    <a:pt x="693267" y="546"/>
                  </a:lnTo>
                  <a:lnTo>
                    <a:pt x="681507" y="28676"/>
                  </a:lnTo>
                  <a:lnTo>
                    <a:pt x="669747" y="546"/>
                  </a:lnTo>
                  <a:lnTo>
                    <a:pt x="650913" y="546"/>
                  </a:lnTo>
                  <a:lnTo>
                    <a:pt x="650913" y="54432"/>
                  </a:lnTo>
                  <a:lnTo>
                    <a:pt x="666432" y="54432"/>
                  </a:lnTo>
                  <a:lnTo>
                    <a:pt x="666432" y="24917"/>
                  </a:lnTo>
                  <a:lnTo>
                    <a:pt x="675665" y="49199"/>
                  </a:lnTo>
                  <a:lnTo>
                    <a:pt x="687349" y="49199"/>
                  </a:lnTo>
                  <a:lnTo>
                    <a:pt x="696569" y="24917"/>
                  </a:lnTo>
                  <a:lnTo>
                    <a:pt x="696569" y="54432"/>
                  </a:lnTo>
                  <a:lnTo>
                    <a:pt x="712101" y="54432"/>
                  </a:lnTo>
                  <a:lnTo>
                    <a:pt x="712101" y="546"/>
                  </a:lnTo>
                  <a:close/>
                </a:path>
                <a:path w="775970" h="55245">
                  <a:moveTo>
                    <a:pt x="775817" y="546"/>
                  </a:moveTo>
                  <a:lnTo>
                    <a:pt x="758063" y="546"/>
                  </a:lnTo>
                  <a:lnTo>
                    <a:pt x="747610" y="21297"/>
                  </a:lnTo>
                  <a:lnTo>
                    <a:pt x="736777" y="546"/>
                  </a:lnTo>
                  <a:lnTo>
                    <a:pt x="719010" y="546"/>
                  </a:lnTo>
                  <a:lnTo>
                    <a:pt x="738695" y="38061"/>
                  </a:lnTo>
                  <a:lnTo>
                    <a:pt x="738695" y="54432"/>
                  </a:lnTo>
                  <a:lnTo>
                    <a:pt x="756526" y="54432"/>
                  </a:lnTo>
                  <a:lnTo>
                    <a:pt x="756526" y="37680"/>
                  </a:lnTo>
                  <a:lnTo>
                    <a:pt x="775817" y="546"/>
                  </a:lnTo>
                  <a:close/>
                </a:path>
              </a:pathLst>
            </a:custGeom>
            <a:solidFill>
              <a:srgbClr val="A0EF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5933795" y="3722268"/>
              <a:ext cx="892810" cy="55244"/>
            </a:xfrm>
            <a:custGeom>
              <a:avLst/>
              <a:gdLst/>
              <a:ahLst/>
              <a:cxnLst/>
              <a:rect l="l" t="t" r="r" b="b"/>
              <a:pathLst>
                <a:path w="892809" h="55245">
                  <a:moveTo>
                    <a:pt x="51955" y="9842"/>
                  </a:moveTo>
                  <a:lnTo>
                    <a:pt x="46418" y="3848"/>
                  </a:lnTo>
                  <a:lnTo>
                    <a:pt x="37426" y="0"/>
                  </a:lnTo>
                  <a:lnTo>
                    <a:pt x="29197" y="0"/>
                  </a:lnTo>
                  <a:lnTo>
                    <a:pt x="17500" y="2044"/>
                  </a:lnTo>
                  <a:lnTo>
                    <a:pt x="8255" y="7747"/>
                  </a:lnTo>
                  <a:lnTo>
                    <a:pt x="2184" y="16408"/>
                  </a:lnTo>
                  <a:lnTo>
                    <a:pt x="0" y="27368"/>
                  </a:lnTo>
                  <a:lnTo>
                    <a:pt x="2133" y="38493"/>
                  </a:lnTo>
                  <a:lnTo>
                    <a:pt x="8064" y="47307"/>
                  </a:lnTo>
                  <a:lnTo>
                    <a:pt x="17081" y="53111"/>
                  </a:lnTo>
                  <a:lnTo>
                    <a:pt x="28511" y="55194"/>
                  </a:lnTo>
                  <a:lnTo>
                    <a:pt x="34836" y="54432"/>
                  </a:lnTo>
                  <a:lnTo>
                    <a:pt x="41097" y="52260"/>
                  </a:lnTo>
                  <a:lnTo>
                    <a:pt x="46926" y="48869"/>
                  </a:lnTo>
                  <a:lnTo>
                    <a:pt x="51955" y="44437"/>
                  </a:lnTo>
                  <a:lnTo>
                    <a:pt x="41656" y="33439"/>
                  </a:lnTo>
                  <a:lnTo>
                    <a:pt x="38125" y="37211"/>
                  </a:lnTo>
                  <a:lnTo>
                    <a:pt x="33274" y="39585"/>
                  </a:lnTo>
                  <a:lnTo>
                    <a:pt x="22974" y="39585"/>
                  </a:lnTo>
                  <a:lnTo>
                    <a:pt x="18288" y="34366"/>
                  </a:lnTo>
                  <a:lnTo>
                    <a:pt x="18288" y="19989"/>
                  </a:lnTo>
                  <a:lnTo>
                    <a:pt x="22974" y="14833"/>
                  </a:lnTo>
                  <a:lnTo>
                    <a:pt x="33578" y="14833"/>
                  </a:lnTo>
                  <a:lnTo>
                    <a:pt x="38430" y="17678"/>
                  </a:lnTo>
                  <a:lnTo>
                    <a:pt x="41656" y="22059"/>
                  </a:lnTo>
                  <a:lnTo>
                    <a:pt x="51955" y="9842"/>
                  </a:lnTo>
                  <a:close/>
                </a:path>
                <a:path w="892809" h="55245">
                  <a:moveTo>
                    <a:pt x="77241" y="533"/>
                  </a:moveTo>
                  <a:lnTo>
                    <a:pt x="59410" y="533"/>
                  </a:lnTo>
                  <a:lnTo>
                    <a:pt x="59410" y="54419"/>
                  </a:lnTo>
                  <a:lnTo>
                    <a:pt x="77241" y="54419"/>
                  </a:lnTo>
                  <a:lnTo>
                    <a:pt x="77241" y="533"/>
                  </a:lnTo>
                  <a:close/>
                </a:path>
                <a:path w="892809" h="55245">
                  <a:moveTo>
                    <a:pt x="139877" y="54432"/>
                  </a:moveTo>
                  <a:lnTo>
                    <a:pt x="131406" y="40436"/>
                  </a:lnTo>
                  <a:lnTo>
                    <a:pt x="129273" y="36906"/>
                  </a:lnTo>
                  <a:lnTo>
                    <a:pt x="134810" y="33528"/>
                  </a:lnTo>
                  <a:lnTo>
                    <a:pt x="137807" y="27686"/>
                  </a:lnTo>
                  <a:lnTo>
                    <a:pt x="137807" y="26911"/>
                  </a:lnTo>
                  <a:lnTo>
                    <a:pt x="137807" y="19837"/>
                  </a:lnTo>
                  <a:lnTo>
                    <a:pt x="136728" y="14071"/>
                  </a:lnTo>
                  <a:lnTo>
                    <a:pt x="136271" y="11633"/>
                  </a:lnTo>
                  <a:lnTo>
                    <a:pt x="131787" y="5575"/>
                  </a:lnTo>
                  <a:lnTo>
                    <a:pt x="124574" y="1828"/>
                  </a:lnTo>
                  <a:lnTo>
                    <a:pt x="120891" y="1346"/>
                  </a:lnTo>
                  <a:lnTo>
                    <a:pt x="120891" y="16383"/>
                  </a:lnTo>
                  <a:lnTo>
                    <a:pt x="120891" y="24523"/>
                  </a:lnTo>
                  <a:lnTo>
                    <a:pt x="118668" y="26911"/>
                  </a:lnTo>
                  <a:lnTo>
                    <a:pt x="106591" y="26911"/>
                  </a:lnTo>
                  <a:lnTo>
                    <a:pt x="106591" y="14071"/>
                  </a:lnTo>
                  <a:lnTo>
                    <a:pt x="118668" y="14071"/>
                  </a:lnTo>
                  <a:lnTo>
                    <a:pt x="120891" y="16383"/>
                  </a:lnTo>
                  <a:lnTo>
                    <a:pt x="120891" y="1346"/>
                  </a:lnTo>
                  <a:lnTo>
                    <a:pt x="114820" y="546"/>
                  </a:lnTo>
                  <a:lnTo>
                    <a:pt x="88760" y="546"/>
                  </a:lnTo>
                  <a:lnTo>
                    <a:pt x="88760" y="54432"/>
                  </a:lnTo>
                  <a:lnTo>
                    <a:pt x="106591" y="54432"/>
                  </a:lnTo>
                  <a:lnTo>
                    <a:pt x="106591" y="40436"/>
                  </a:lnTo>
                  <a:lnTo>
                    <a:pt x="113284" y="40436"/>
                  </a:lnTo>
                  <a:lnTo>
                    <a:pt x="119735" y="54432"/>
                  </a:lnTo>
                  <a:lnTo>
                    <a:pt x="139877" y="54432"/>
                  </a:lnTo>
                  <a:close/>
                </a:path>
                <a:path w="892809" h="55245">
                  <a:moveTo>
                    <a:pt x="197599" y="9842"/>
                  </a:moveTo>
                  <a:lnTo>
                    <a:pt x="192062" y="3848"/>
                  </a:lnTo>
                  <a:lnTo>
                    <a:pt x="183070" y="0"/>
                  </a:lnTo>
                  <a:lnTo>
                    <a:pt x="174840" y="0"/>
                  </a:lnTo>
                  <a:lnTo>
                    <a:pt x="163144" y="2044"/>
                  </a:lnTo>
                  <a:lnTo>
                    <a:pt x="153898" y="7747"/>
                  </a:lnTo>
                  <a:lnTo>
                    <a:pt x="147828" y="16408"/>
                  </a:lnTo>
                  <a:lnTo>
                    <a:pt x="145630" y="27368"/>
                  </a:lnTo>
                  <a:lnTo>
                    <a:pt x="147764" y="38493"/>
                  </a:lnTo>
                  <a:lnTo>
                    <a:pt x="153695" y="47307"/>
                  </a:lnTo>
                  <a:lnTo>
                    <a:pt x="162737" y="53111"/>
                  </a:lnTo>
                  <a:lnTo>
                    <a:pt x="174155" y="55194"/>
                  </a:lnTo>
                  <a:lnTo>
                    <a:pt x="180479" y="54432"/>
                  </a:lnTo>
                  <a:lnTo>
                    <a:pt x="186753" y="52260"/>
                  </a:lnTo>
                  <a:lnTo>
                    <a:pt x="192582" y="48869"/>
                  </a:lnTo>
                  <a:lnTo>
                    <a:pt x="197599" y="44437"/>
                  </a:lnTo>
                  <a:lnTo>
                    <a:pt x="187299" y="33439"/>
                  </a:lnTo>
                  <a:lnTo>
                    <a:pt x="183769" y="37211"/>
                  </a:lnTo>
                  <a:lnTo>
                    <a:pt x="178917" y="39585"/>
                  </a:lnTo>
                  <a:lnTo>
                    <a:pt x="168617" y="39585"/>
                  </a:lnTo>
                  <a:lnTo>
                    <a:pt x="163931" y="34366"/>
                  </a:lnTo>
                  <a:lnTo>
                    <a:pt x="163931" y="19989"/>
                  </a:lnTo>
                  <a:lnTo>
                    <a:pt x="168617" y="14833"/>
                  </a:lnTo>
                  <a:lnTo>
                    <a:pt x="179222" y="14833"/>
                  </a:lnTo>
                  <a:lnTo>
                    <a:pt x="184073" y="17678"/>
                  </a:lnTo>
                  <a:lnTo>
                    <a:pt x="187299" y="22059"/>
                  </a:lnTo>
                  <a:lnTo>
                    <a:pt x="197599" y="9842"/>
                  </a:lnTo>
                  <a:close/>
                </a:path>
                <a:path w="892809" h="55245">
                  <a:moveTo>
                    <a:pt x="256019" y="546"/>
                  </a:moveTo>
                  <a:lnTo>
                    <a:pt x="238188" y="546"/>
                  </a:lnTo>
                  <a:lnTo>
                    <a:pt x="238188" y="36982"/>
                  </a:lnTo>
                  <a:lnTo>
                    <a:pt x="234797" y="40360"/>
                  </a:lnTo>
                  <a:lnTo>
                    <a:pt x="225958" y="40360"/>
                  </a:lnTo>
                  <a:lnTo>
                    <a:pt x="222123" y="36906"/>
                  </a:lnTo>
                  <a:lnTo>
                    <a:pt x="222123" y="546"/>
                  </a:lnTo>
                  <a:lnTo>
                    <a:pt x="204292" y="546"/>
                  </a:lnTo>
                  <a:lnTo>
                    <a:pt x="204292" y="31597"/>
                  </a:lnTo>
                  <a:lnTo>
                    <a:pt x="206159" y="41313"/>
                  </a:lnTo>
                  <a:lnTo>
                    <a:pt x="211429" y="48755"/>
                  </a:lnTo>
                  <a:lnTo>
                    <a:pt x="219659" y="53517"/>
                  </a:lnTo>
                  <a:lnTo>
                    <a:pt x="230339" y="55194"/>
                  </a:lnTo>
                  <a:lnTo>
                    <a:pt x="240931" y="53517"/>
                  </a:lnTo>
                  <a:lnTo>
                    <a:pt x="249034" y="48755"/>
                  </a:lnTo>
                  <a:lnTo>
                    <a:pt x="254203" y="41313"/>
                  </a:lnTo>
                  <a:lnTo>
                    <a:pt x="256019" y="31597"/>
                  </a:lnTo>
                  <a:lnTo>
                    <a:pt x="256019" y="546"/>
                  </a:lnTo>
                  <a:close/>
                </a:path>
                <a:path w="892809" h="55245">
                  <a:moveTo>
                    <a:pt x="307047" y="39585"/>
                  </a:moveTo>
                  <a:lnTo>
                    <a:pt x="284607" y="39585"/>
                  </a:lnTo>
                  <a:lnTo>
                    <a:pt x="284607" y="533"/>
                  </a:lnTo>
                  <a:lnTo>
                    <a:pt x="266776" y="533"/>
                  </a:lnTo>
                  <a:lnTo>
                    <a:pt x="266776" y="54419"/>
                  </a:lnTo>
                  <a:lnTo>
                    <a:pt x="307047" y="54419"/>
                  </a:lnTo>
                  <a:lnTo>
                    <a:pt x="307047" y="39585"/>
                  </a:lnTo>
                  <a:close/>
                </a:path>
                <a:path w="892809" h="55245">
                  <a:moveTo>
                    <a:pt x="373837" y="54432"/>
                  </a:moveTo>
                  <a:lnTo>
                    <a:pt x="370738" y="46812"/>
                  </a:lnTo>
                  <a:lnTo>
                    <a:pt x="365556" y="34061"/>
                  </a:lnTo>
                  <a:lnTo>
                    <a:pt x="359156" y="18300"/>
                  </a:lnTo>
                  <a:lnTo>
                    <a:pt x="351942" y="546"/>
                  </a:lnTo>
                  <a:lnTo>
                    <a:pt x="347789" y="546"/>
                  </a:lnTo>
                  <a:lnTo>
                    <a:pt x="347789" y="34061"/>
                  </a:lnTo>
                  <a:lnTo>
                    <a:pt x="336562" y="34061"/>
                  </a:lnTo>
                  <a:lnTo>
                    <a:pt x="342252" y="18300"/>
                  </a:lnTo>
                  <a:lnTo>
                    <a:pt x="347789" y="34061"/>
                  </a:lnTo>
                  <a:lnTo>
                    <a:pt x="347789" y="546"/>
                  </a:lnTo>
                  <a:lnTo>
                    <a:pt x="333641" y="546"/>
                  </a:lnTo>
                  <a:lnTo>
                    <a:pt x="310896" y="54432"/>
                  </a:lnTo>
                  <a:lnTo>
                    <a:pt x="329184" y="54432"/>
                  </a:lnTo>
                  <a:lnTo>
                    <a:pt x="331952" y="46812"/>
                  </a:lnTo>
                  <a:lnTo>
                    <a:pt x="352171" y="46812"/>
                  </a:lnTo>
                  <a:lnTo>
                    <a:pt x="354863" y="54432"/>
                  </a:lnTo>
                  <a:lnTo>
                    <a:pt x="373837" y="54432"/>
                  </a:lnTo>
                  <a:close/>
                </a:path>
                <a:path w="892809" h="55245">
                  <a:moveTo>
                    <a:pt x="431863" y="54432"/>
                  </a:moveTo>
                  <a:lnTo>
                    <a:pt x="423405" y="40436"/>
                  </a:lnTo>
                  <a:lnTo>
                    <a:pt x="421259" y="36906"/>
                  </a:lnTo>
                  <a:lnTo>
                    <a:pt x="426796" y="33528"/>
                  </a:lnTo>
                  <a:lnTo>
                    <a:pt x="429793" y="27686"/>
                  </a:lnTo>
                  <a:lnTo>
                    <a:pt x="429793" y="26911"/>
                  </a:lnTo>
                  <a:lnTo>
                    <a:pt x="429793" y="19837"/>
                  </a:lnTo>
                  <a:lnTo>
                    <a:pt x="412877" y="1346"/>
                  </a:lnTo>
                  <a:lnTo>
                    <a:pt x="412877" y="16383"/>
                  </a:lnTo>
                  <a:lnTo>
                    <a:pt x="412877" y="24523"/>
                  </a:lnTo>
                  <a:lnTo>
                    <a:pt x="410654" y="26911"/>
                  </a:lnTo>
                  <a:lnTo>
                    <a:pt x="398576" y="26911"/>
                  </a:lnTo>
                  <a:lnTo>
                    <a:pt x="398576" y="14071"/>
                  </a:lnTo>
                  <a:lnTo>
                    <a:pt x="410654" y="14071"/>
                  </a:lnTo>
                  <a:lnTo>
                    <a:pt x="412877" y="16383"/>
                  </a:lnTo>
                  <a:lnTo>
                    <a:pt x="412877" y="1346"/>
                  </a:lnTo>
                  <a:lnTo>
                    <a:pt x="406806" y="546"/>
                  </a:lnTo>
                  <a:lnTo>
                    <a:pt x="380746" y="546"/>
                  </a:lnTo>
                  <a:lnTo>
                    <a:pt x="380746" y="54432"/>
                  </a:lnTo>
                  <a:lnTo>
                    <a:pt x="398576" y="54432"/>
                  </a:lnTo>
                  <a:lnTo>
                    <a:pt x="398576" y="40436"/>
                  </a:lnTo>
                  <a:lnTo>
                    <a:pt x="405269" y="40436"/>
                  </a:lnTo>
                  <a:lnTo>
                    <a:pt x="411721" y="54432"/>
                  </a:lnTo>
                  <a:lnTo>
                    <a:pt x="431863" y="54432"/>
                  </a:lnTo>
                  <a:close/>
                </a:path>
                <a:path w="892809" h="55245">
                  <a:moveTo>
                    <a:pt x="506501" y="40894"/>
                  </a:moveTo>
                  <a:lnTo>
                    <a:pt x="478066" y="40894"/>
                  </a:lnTo>
                  <a:lnTo>
                    <a:pt x="478066" y="34213"/>
                  </a:lnTo>
                  <a:lnTo>
                    <a:pt x="503275" y="34213"/>
                  </a:lnTo>
                  <a:lnTo>
                    <a:pt x="503275" y="20675"/>
                  </a:lnTo>
                  <a:lnTo>
                    <a:pt x="478066" y="20675"/>
                  </a:lnTo>
                  <a:lnTo>
                    <a:pt x="478066" y="14071"/>
                  </a:lnTo>
                  <a:lnTo>
                    <a:pt x="505815" y="14071"/>
                  </a:lnTo>
                  <a:lnTo>
                    <a:pt x="505815" y="546"/>
                  </a:lnTo>
                  <a:lnTo>
                    <a:pt x="460235" y="546"/>
                  </a:lnTo>
                  <a:lnTo>
                    <a:pt x="460235" y="54419"/>
                  </a:lnTo>
                  <a:lnTo>
                    <a:pt x="506501" y="54419"/>
                  </a:lnTo>
                  <a:lnTo>
                    <a:pt x="506501" y="40894"/>
                  </a:lnTo>
                  <a:close/>
                </a:path>
                <a:path w="892809" h="55245">
                  <a:moveTo>
                    <a:pt x="566369" y="9842"/>
                  </a:moveTo>
                  <a:lnTo>
                    <a:pt x="560832" y="3848"/>
                  </a:lnTo>
                  <a:lnTo>
                    <a:pt x="551840" y="0"/>
                  </a:lnTo>
                  <a:lnTo>
                    <a:pt x="543610" y="0"/>
                  </a:lnTo>
                  <a:lnTo>
                    <a:pt x="531926" y="2044"/>
                  </a:lnTo>
                  <a:lnTo>
                    <a:pt x="522668" y="7747"/>
                  </a:lnTo>
                  <a:lnTo>
                    <a:pt x="516597" y="16408"/>
                  </a:lnTo>
                  <a:lnTo>
                    <a:pt x="514400" y="27368"/>
                  </a:lnTo>
                  <a:lnTo>
                    <a:pt x="516534" y="38493"/>
                  </a:lnTo>
                  <a:lnTo>
                    <a:pt x="522478" y="47307"/>
                  </a:lnTo>
                  <a:lnTo>
                    <a:pt x="531507" y="53111"/>
                  </a:lnTo>
                  <a:lnTo>
                    <a:pt x="542925" y="55194"/>
                  </a:lnTo>
                  <a:lnTo>
                    <a:pt x="549249" y="54432"/>
                  </a:lnTo>
                  <a:lnTo>
                    <a:pt x="555523" y="52260"/>
                  </a:lnTo>
                  <a:lnTo>
                    <a:pt x="561352" y="48869"/>
                  </a:lnTo>
                  <a:lnTo>
                    <a:pt x="566369" y="44437"/>
                  </a:lnTo>
                  <a:lnTo>
                    <a:pt x="556069" y="33439"/>
                  </a:lnTo>
                  <a:lnTo>
                    <a:pt x="552538" y="37211"/>
                  </a:lnTo>
                  <a:lnTo>
                    <a:pt x="547687" y="39585"/>
                  </a:lnTo>
                  <a:lnTo>
                    <a:pt x="537387" y="39585"/>
                  </a:lnTo>
                  <a:lnTo>
                    <a:pt x="532701" y="34366"/>
                  </a:lnTo>
                  <a:lnTo>
                    <a:pt x="532701" y="19989"/>
                  </a:lnTo>
                  <a:lnTo>
                    <a:pt x="537387" y="14833"/>
                  </a:lnTo>
                  <a:lnTo>
                    <a:pt x="547992" y="14833"/>
                  </a:lnTo>
                  <a:lnTo>
                    <a:pt x="552843" y="17678"/>
                  </a:lnTo>
                  <a:lnTo>
                    <a:pt x="556069" y="22059"/>
                  </a:lnTo>
                  <a:lnTo>
                    <a:pt x="566369" y="9842"/>
                  </a:lnTo>
                  <a:close/>
                </a:path>
                <a:path w="892809" h="55245">
                  <a:moveTo>
                    <a:pt x="629551" y="27444"/>
                  </a:moveTo>
                  <a:lnTo>
                    <a:pt x="611251" y="1955"/>
                  </a:lnTo>
                  <a:lnTo>
                    <a:pt x="611251" y="20142"/>
                  </a:lnTo>
                  <a:lnTo>
                    <a:pt x="611251" y="34899"/>
                  </a:lnTo>
                  <a:lnTo>
                    <a:pt x="606336" y="40360"/>
                  </a:lnTo>
                  <a:lnTo>
                    <a:pt x="594042" y="40360"/>
                  </a:lnTo>
                  <a:lnTo>
                    <a:pt x="588657" y="34899"/>
                  </a:lnTo>
                  <a:lnTo>
                    <a:pt x="588657" y="20142"/>
                  </a:lnTo>
                  <a:lnTo>
                    <a:pt x="593966" y="14833"/>
                  </a:lnTo>
                  <a:lnTo>
                    <a:pt x="606336" y="14833"/>
                  </a:lnTo>
                  <a:lnTo>
                    <a:pt x="611251" y="20142"/>
                  </a:lnTo>
                  <a:lnTo>
                    <a:pt x="611251" y="1955"/>
                  </a:lnTo>
                  <a:lnTo>
                    <a:pt x="572579" y="16408"/>
                  </a:lnTo>
                  <a:lnTo>
                    <a:pt x="570369" y="27444"/>
                  </a:lnTo>
                  <a:lnTo>
                    <a:pt x="572579" y="38557"/>
                  </a:lnTo>
                  <a:lnTo>
                    <a:pt x="578739" y="47345"/>
                  </a:lnTo>
                  <a:lnTo>
                    <a:pt x="588111" y="53111"/>
                  </a:lnTo>
                  <a:lnTo>
                    <a:pt x="599960" y="55194"/>
                  </a:lnTo>
                  <a:lnTo>
                    <a:pt x="611809" y="53111"/>
                  </a:lnTo>
                  <a:lnTo>
                    <a:pt x="621182" y="47320"/>
                  </a:lnTo>
                  <a:lnTo>
                    <a:pt x="626059" y="40360"/>
                  </a:lnTo>
                  <a:lnTo>
                    <a:pt x="627341" y="38531"/>
                  </a:lnTo>
                  <a:lnTo>
                    <a:pt x="629551" y="27444"/>
                  </a:lnTo>
                  <a:close/>
                </a:path>
                <a:path w="892809" h="55245">
                  <a:moveTo>
                    <a:pt x="690727" y="533"/>
                  </a:moveTo>
                  <a:lnTo>
                    <a:pt x="674585" y="533"/>
                  </a:lnTo>
                  <a:lnTo>
                    <a:pt x="674585" y="28206"/>
                  </a:lnTo>
                  <a:lnTo>
                    <a:pt x="653300" y="533"/>
                  </a:lnTo>
                  <a:lnTo>
                    <a:pt x="638378" y="533"/>
                  </a:lnTo>
                  <a:lnTo>
                    <a:pt x="638378" y="54419"/>
                  </a:lnTo>
                  <a:lnTo>
                    <a:pt x="654608" y="54419"/>
                  </a:lnTo>
                  <a:lnTo>
                    <a:pt x="654608" y="26898"/>
                  </a:lnTo>
                  <a:lnTo>
                    <a:pt x="675817" y="54419"/>
                  </a:lnTo>
                  <a:lnTo>
                    <a:pt x="690727" y="54419"/>
                  </a:lnTo>
                  <a:lnTo>
                    <a:pt x="690727" y="533"/>
                  </a:lnTo>
                  <a:close/>
                </a:path>
                <a:path w="892809" h="55245">
                  <a:moveTo>
                    <a:pt x="758748" y="27444"/>
                  </a:moveTo>
                  <a:lnTo>
                    <a:pt x="740448" y="1955"/>
                  </a:lnTo>
                  <a:lnTo>
                    <a:pt x="740448" y="20142"/>
                  </a:lnTo>
                  <a:lnTo>
                    <a:pt x="740448" y="34899"/>
                  </a:lnTo>
                  <a:lnTo>
                    <a:pt x="735533" y="40360"/>
                  </a:lnTo>
                  <a:lnTo>
                    <a:pt x="723239" y="40360"/>
                  </a:lnTo>
                  <a:lnTo>
                    <a:pt x="717854" y="34899"/>
                  </a:lnTo>
                  <a:lnTo>
                    <a:pt x="717854" y="20142"/>
                  </a:lnTo>
                  <a:lnTo>
                    <a:pt x="723163" y="14833"/>
                  </a:lnTo>
                  <a:lnTo>
                    <a:pt x="735533" y="14833"/>
                  </a:lnTo>
                  <a:lnTo>
                    <a:pt x="740448" y="20142"/>
                  </a:lnTo>
                  <a:lnTo>
                    <a:pt x="740448" y="1955"/>
                  </a:lnTo>
                  <a:lnTo>
                    <a:pt x="701776" y="16408"/>
                  </a:lnTo>
                  <a:lnTo>
                    <a:pt x="699554" y="27444"/>
                  </a:lnTo>
                  <a:lnTo>
                    <a:pt x="701776" y="38557"/>
                  </a:lnTo>
                  <a:lnTo>
                    <a:pt x="707936" y="47345"/>
                  </a:lnTo>
                  <a:lnTo>
                    <a:pt x="717308" y="53111"/>
                  </a:lnTo>
                  <a:lnTo>
                    <a:pt x="729157" y="55194"/>
                  </a:lnTo>
                  <a:lnTo>
                    <a:pt x="741019" y="53111"/>
                  </a:lnTo>
                  <a:lnTo>
                    <a:pt x="750379" y="47320"/>
                  </a:lnTo>
                  <a:lnTo>
                    <a:pt x="755256" y="40360"/>
                  </a:lnTo>
                  <a:lnTo>
                    <a:pt x="756539" y="38531"/>
                  </a:lnTo>
                  <a:lnTo>
                    <a:pt x="758748" y="27444"/>
                  </a:lnTo>
                  <a:close/>
                </a:path>
                <a:path w="892809" h="55245">
                  <a:moveTo>
                    <a:pt x="828763" y="533"/>
                  </a:moveTo>
                  <a:lnTo>
                    <a:pt x="809942" y="533"/>
                  </a:lnTo>
                  <a:lnTo>
                    <a:pt x="798182" y="28663"/>
                  </a:lnTo>
                  <a:lnTo>
                    <a:pt x="786422" y="533"/>
                  </a:lnTo>
                  <a:lnTo>
                    <a:pt x="767588" y="533"/>
                  </a:lnTo>
                  <a:lnTo>
                    <a:pt x="767588" y="54419"/>
                  </a:lnTo>
                  <a:lnTo>
                    <a:pt x="783107" y="54419"/>
                  </a:lnTo>
                  <a:lnTo>
                    <a:pt x="783107" y="24904"/>
                  </a:lnTo>
                  <a:lnTo>
                    <a:pt x="792340" y="49187"/>
                  </a:lnTo>
                  <a:lnTo>
                    <a:pt x="804024" y="49187"/>
                  </a:lnTo>
                  <a:lnTo>
                    <a:pt x="813244" y="24904"/>
                  </a:lnTo>
                  <a:lnTo>
                    <a:pt x="813244" y="54419"/>
                  </a:lnTo>
                  <a:lnTo>
                    <a:pt x="828763" y="54419"/>
                  </a:lnTo>
                  <a:lnTo>
                    <a:pt x="828763" y="533"/>
                  </a:lnTo>
                  <a:close/>
                </a:path>
                <a:path w="892809" h="55245">
                  <a:moveTo>
                    <a:pt x="892479" y="533"/>
                  </a:moveTo>
                  <a:lnTo>
                    <a:pt x="874725" y="533"/>
                  </a:lnTo>
                  <a:lnTo>
                    <a:pt x="864273" y="21285"/>
                  </a:lnTo>
                  <a:lnTo>
                    <a:pt x="853440" y="533"/>
                  </a:lnTo>
                  <a:lnTo>
                    <a:pt x="835685" y="533"/>
                  </a:lnTo>
                  <a:lnTo>
                    <a:pt x="855357" y="38049"/>
                  </a:lnTo>
                  <a:lnTo>
                    <a:pt x="855357" y="54419"/>
                  </a:lnTo>
                  <a:lnTo>
                    <a:pt x="873188" y="54419"/>
                  </a:lnTo>
                  <a:lnTo>
                    <a:pt x="873188" y="37668"/>
                  </a:lnTo>
                  <a:lnTo>
                    <a:pt x="892479" y="533"/>
                  </a:lnTo>
                  <a:close/>
                </a:path>
              </a:pathLst>
            </a:custGeom>
            <a:solidFill>
              <a:srgbClr val="2C4C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2556001" y="3619868"/>
              <a:ext cx="1368425" cy="1346835"/>
            </a:xfrm>
            <a:custGeom>
              <a:avLst/>
              <a:gdLst/>
              <a:ahLst/>
              <a:cxnLst/>
              <a:rect l="l" t="t" r="r" b="b"/>
              <a:pathLst>
                <a:path w="1368425" h="1346835">
                  <a:moveTo>
                    <a:pt x="1368005" y="0"/>
                  </a:moveTo>
                  <a:lnTo>
                    <a:pt x="0" y="0"/>
                  </a:lnTo>
                  <a:lnTo>
                    <a:pt x="0" y="1346403"/>
                  </a:lnTo>
                  <a:lnTo>
                    <a:pt x="1368005" y="1346403"/>
                  </a:lnTo>
                  <a:lnTo>
                    <a:pt x="1368005" y="0"/>
                  </a:lnTo>
                  <a:close/>
                </a:path>
              </a:pathLst>
            </a:custGeom>
            <a:solidFill>
              <a:srgbClr val="FBD40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6" name="object 96"/>
          <p:cNvSpPr txBox="1"/>
          <p:nvPr/>
        </p:nvSpPr>
        <p:spPr>
          <a:xfrm>
            <a:off x="347300" y="1498924"/>
            <a:ext cx="2079625" cy="102298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4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oor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mana</a:t>
            </a:r>
            <a:r>
              <a:rPr dirty="0" sz="850" spc="55">
                <a:latin typeface="Gill Sans MT"/>
                <a:cs typeface="Gill Sans MT"/>
              </a:rPr>
              <a:t>g</a:t>
            </a:r>
            <a:r>
              <a:rPr dirty="0" sz="850" spc="55">
                <a:latin typeface="Gill Sans MT"/>
                <a:cs typeface="Gill Sans MT"/>
              </a:rPr>
              <a:t>eme</a:t>
            </a:r>
            <a:r>
              <a:rPr dirty="0" sz="850" spc="4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5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ting  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c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>
                <a:latin typeface="Gill Sans MT"/>
                <a:cs typeface="Gill Sans MT"/>
              </a:rPr>
              <a:t>vi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onme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t.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-160">
                <a:latin typeface="Gill Sans MT"/>
                <a:cs typeface="Gill Sans MT"/>
              </a:rPr>
              <a:t>W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65">
                <a:latin typeface="Gill Sans MT"/>
                <a:cs typeface="Gill Sans MT"/>
              </a:rPr>
              <a:t>ems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can  </a:t>
            </a:r>
            <a:r>
              <a:rPr dirty="0" sz="850" spc="45">
                <a:latin typeface="Gill Sans MT"/>
                <a:cs typeface="Gill Sans MT"/>
              </a:rPr>
              <a:t>contaminate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them.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-40">
                <a:latin typeface="Gill Sans MT"/>
                <a:cs typeface="Gill Sans MT"/>
              </a:rPr>
              <a:t>Air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pollution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also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major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oblem,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lan</a:t>
            </a:r>
            <a:r>
              <a:rPr dirty="0" sz="850" spc="55">
                <a:latin typeface="Gill Sans MT"/>
                <a:cs typeface="Gill Sans MT"/>
              </a:rPr>
              <a:t>d</a:t>
            </a:r>
            <a:r>
              <a:rPr dirty="0" sz="850" spc="25">
                <a:latin typeface="Gill Sans MT"/>
                <a:cs typeface="Gill Sans MT"/>
              </a:rPr>
              <a:t>fills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35">
                <a:latin typeface="Gill Sans MT"/>
                <a:cs typeface="Gill Sans MT"/>
              </a:rPr>
              <a:t>burning facilities </a:t>
            </a:r>
            <a:r>
              <a:rPr dirty="0" sz="850" spc="30">
                <a:latin typeface="Gill Sans MT"/>
                <a:cs typeface="Gill Sans MT"/>
              </a:rPr>
              <a:t>producing </a:t>
            </a:r>
            <a:r>
              <a:rPr dirty="0" sz="850" spc="20">
                <a:latin typeface="Gill Sans MT"/>
                <a:cs typeface="Gill Sans MT"/>
              </a:rPr>
              <a:t>large </a:t>
            </a:r>
            <a:r>
              <a:rPr dirty="0" sz="850" spc="55">
                <a:latin typeface="Gill Sans MT"/>
                <a:cs typeface="Gill Sans MT"/>
              </a:rPr>
              <a:t>amounts </a:t>
            </a:r>
            <a:r>
              <a:rPr dirty="0" sz="850" spc="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 harmful </a:t>
            </a:r>
            <a:r>
              <a:rPr dirty="0" sz="850" spc="50">
                <a:latin typeface="Gill Sans MT"/>
                <a:cs typeface="Gill Sans MT"/>
              </a:rPr>
              <a:t>chemicals </a:t>
            </a:r>
            <a:r>
              <a:rPr dirty="0" sz="850" spc="30">
                <a:latin typeface="Gill Sans MT"/>
                <a:cs typeface="Gill Sans MT"/>
              </a:rPr>
              <a:t>contributing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serious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issues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climate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change.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347300" y="2614263"/>
            <a:ext cx="1946910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5">
                <a:latin typeface="Gill Sans MT"/>
                <a:cs typeface="Gill Sans MT"/>
              </a:rPr>
              <a:t>Olivia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works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move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from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1000"/>
              </a:lnSpc>
            </a:pP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linear</a:t>
            </a:r>
            <a:r>
              <a:rPr dirty="0" sz="85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economy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circular</a:t>
            </a:r>
            <a:r>
              <a:rPr dirty="0" sz="85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economy</a:t>
            </a:r>
            <a:r>
              <a:rPr dirty="0" sz="850" spc="30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347300" y="2986043"/>
            <a:ext cx="2113280" cy="11468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30" b="1">
                <a:latin typeface="Calibri"/>
                <a:cs typeface="Calibri"/>
              </a:rPr>
              <a:t>Not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on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my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doorstep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 spc="-155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rubbish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bins,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35">
                <a:latin typeface="Gill Sans MT"/>
                <a:cs typeface="Gill Sans MT"/>
              </a:rPr>
              <a:t>cling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40">
                <a:latin typeface="Gill Sans MT"/>
                <a:cs typeface="Gill Sans MT"/>
              </a:rPr>
              <a:t>compost.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65">
                <a:latin typeface="Gill Sans MT"/>
                <a:cs typeface="Gill Sans MT"/>
              </a:rPr>
              <a:t>many </a:t>
            </a:r>
            <a:r>
              <a:rPr dirty="0" sz="850" spc="25">
                <a:latin typeface="Gill Sans MT"/>
                <a:cs typeface="Gill Sans MT"/>
              </a:rPr>
              <a:t>countries around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>
                <a:latin typeface="Gill Sans MT"/>
                <a:cs typeface="Gill Sans MT"/>
              </a:rPr>
              <a:t>orld,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rubbish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35">
                <a:latin typeface="Gill Sans MT"/>
                <a:cs typeface="Gill Sans MT"/>
              </a:rPr>
              <a:t>cling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colle</a:t>
            </a:r>
            <a:r>
              <a:rPr dirty="0" sz="850" spc="20">
                <a:latin typeface="Gill Sans MT"/>
                <a:cs typeface="Gill Sans MT"/>
              </a:rPr>
              <a:t>c</a:t>
            </a:r>
            <a:r>
              <a:rPr dirty="0" sz="850" spc="25">
                <a:latin typeface="Gill Sans MT"/>
                <a:cs typeface="Gill Sans MT"/>
              </a:rPr>
              <a:t>tion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does  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xi</a:t>
            </a:r>
            <a:r>
              <a:rPr dirty="0" sz="85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same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1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Som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45">
                <a:latin typeface="Gill Sans MT"/>
                <a:cs typeface="Gill Sans MT"/>
              </a:rPr>
              <a:t>times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  </a:t>
            </a:r>
            <a:r>
              <a:rPr dirty="0" sz="850" spc="35">
                <a:latin typeface="Gill Sans MT"/>
                <a:cs typeface="Gill Sans MT"/>
              </a:rPr>
              <a:t>rubbish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25">
                <a:latin typeface="Gill Sans MT"/>
                <a:cs typeface="Gill Sans MT"/>
              </a:rPr>
              <a:t>recycling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40">
                <a:latin typeface="Gill Sans MT"/>
                <a:cs typeface="Gill Sans MT"/>
              </a:rPr>
              <a:t>taken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25">
                <a:latin typeface="Gill Sans MT"/>
                <a:cs typeface="Gill Sans MT"/>
              </a:rPr>
              <a:t>countries 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poor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waste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management,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means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do</a:t>
            </a:r>
            <a:r>
              <a:rPr dirty="0" sz="850" spc="2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’t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it,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  </a:t>
            </a:r>
            <a:r>
              <a:rPr dirty="0" sz="850" spc="50">
                <a:latin typeface="Gill Sans MT"/>
                <a:cs typeface="Gill Sans MT"/>
              </a:rPr>
              <a:t>huge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impact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other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communities.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347300" y="4225309"/>
            <a:ext cx="2065020" cy="774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25" b="1">
                <a:latin typeface="Calibri"/>
                <a:cs typeface="Calibri"/>
              </a:rPr>
              <a:t>Linear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econo</a:t>
            </a:r>
            <a:r>
              <a:rPr dirty="0" sz="850" spc="35" b="1">
                <a:latin typeface="Calibri"/>
                <a:cs typeface="Calibri"/>
              </a:rPr>
              <a:t>m</a:t>
            </a:r>
            <a:r>
              <a:rPr dirty="0" sz="850" spc="40" b="1">
                <a:latin typeface="Calibri"/>
                <a:cs typeface="Calibri"/>
              </a:rPr>
              <a:t>y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 spc="25">
                <a:latin typeface="Gill Sans MT"/>
                <a:cs typeface="Gill Sans MT"/>
              </a:rPr>
              <a:t>Although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other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materials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recycled,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app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-15">
                <a:latin typeface="Gill Sans MT"/>
                <a:cs typeface="Gill Sans MT"/>
              </a:rPr>
              <a:t>o</a:t>
            </a:r>
            <a:r>
              <a:rPr dirty="0" sz="850" spc="35">
                <a:latin typeface="Gill Sans MT"/>
                <a:cs typeface="Gill Sans MT"/>
              </a:rPr>
              <a:t>xim</a:t>
            </a:r>
            <a:r>
              <a:rPr dirty="0" sz="850" spc="1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ely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quar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oes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aig</a:t>
            </a:r>
            <a:r>
              <a:rPr dirty="0" sz="850" spc="55">
                <a:latin typeface="Gill Sans MT"/>
                <a:cs typeface="Gill Sans MT"/>
              </a:rPr>
              <a:t>h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lan</a:t>
            </a:r>
            <a:r>
              <a:rPr dirty="0" sz="850" spc="55">
                <a:latin typeface="Gill Sans MT"/>
                <a:cs typeface="Gill Sans MT"/>
              </a:rPr>
              <a:t>d</a:t>
            </a:r>
            <a:r>
              <a:rPr dirty="0" sz="850" spc="10">
                <a:latin typeface="Gill Sans MT"/>
                <a:cs typeface="Gill Sans MT"/>
              </a:rPr>
              <a:t>fill.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called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  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‘linear</a:t>
            </a:r>
            <a:r>
              <a:rPr dirty="0" sz="85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economy’</a:t>
            </a:r>
            <a:r>
              <a:rPr dirty="0" sz="850" spc="20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2543327" y="1498276"/>
            <a:ext cx="2179955" cy="650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-55">
                <a:latin typeface="Gill Sans MT"/>
                <a:cs typeface="Gill Sans MT"/>
              </a:rPr>
              <a:t>A </a:t>
            </a:r>
            <a:r>
              <a:rPr dirty="0" sz="850" spc="15">
                <a:latin typeface="Gill Sans MT"/>
                <a:cs typeface="Gill Sans MT"/>
              </a:rPr>
              <a:t>linear </a:t>
            </a:r>
            <a:r>
              <a:rPr dirty="0" sz="850" spc="40">
                <a:latin typeface="Gill Sans MT"/>
                <a:cs typeface="Gill Sans MT"/>
              </a:rPr>
              <a:t>economy </a:t>
            </a:r>
            <a:r>
              <a:rPr dirty="0" sz="850" spc="20">
                <a:latin typeface="Gill Sans MT"/>
                <a:cs typeface="Gill Sans MT"/>
              </a:rPr>
              <a:t>follows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40">
                <a:latin typeface="Gill Sans MT"/>
                <a:cs typeface="Gill Sans MT"/>
              </a:rPr>
              <a:t>‘take-make-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dispos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-10">
                <a:latin typeface="Gill Sans MT"/>
                <a:cs typeface="Gill Sans MT"/>
              </a:rPr>
              <a:t>’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journ</a:t>
            </a:r>
            <a:r>
              <a:rPr dirty="0" sz="850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means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7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5">
                <a:latin typeface="Gill Sans MT"/>
                <a:cs typeface="Gill Sans MT"/>
              </a:rPr>
              <a:t>w  </a:t>
            </a:r>
            <a:r>
              <a:rPr dirty="0" sz="850" spc="114">
                <a:latin typeface="Gill Sans MT"/>
                <a:cs typeface="Gill Sans MT"/>
              </a:rPr>
              <a:t>m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0">
                <a:latin typeface="Gill Sans MT"/>
                <a:cs typeface="Gill Sans MT"/>
              </a:rPr>
              <a:t>erials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colle</a:t>
            </a:r>
            <a:r>
              <a:rPr dirty="0" sz="850" spc="20">
                <a:latin typeface="Gill Sans MT"/>
                <a:cs typeface="Gill Sans MT"/>
              </a:rPr>
              <a:t>c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ed,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70">
                <a:latin typeface="Gill Sans MT"/>
                <a:cs typeface="Gill Sans MT"/>
              </a:rPr>
              <a:t>an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25">
                <a:latin typeface="Gill Sans MT"/>
                <a:cs typeface="Gill Sans MT"/>
              </a:rPr>
              <a:t>ormed  </a:t>
            </a:r>
            <a:r>
              <a:rPr dirty="0" sz="850" spc="20">
                <a:latin typeface="Gill Sans MT"/>
                <a:cs typeface="Gill Sans MT"/>
              </a:rPr>
              <a:t>into </a:t>
            </a:r>
            <a:r>
              <a:rPr dirty="0" sz="850" spc="30">
                <a:latin typeface="Gill Sans MT"/>
                <a:cs typeface="Gill Sans MT"/>
              </a:rPr>
              <a:t>products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50">
                <a:latin typeface="Gill Sans MT"/>
                <a:cs typeface="Gill Sans MT"/>
              </a:rPr>
              <a:t>used </a:t>
            </a:r>
            <a:r>
              <a:rPr dirty="0" sz="850" spc="25">
                <a:latin typeface="Gill Sans MT"/>
                <a:cs typeface="Gill Sans MT"/>
              </a:rPr>
              <a:t>until </a:t>
            </a:r>
            <a:r>
              <a:rPr dirty="0" sz="850" spc="40">
                <a:latin typeface="Gill Sans MT"/>
                <a:cs typeface="Gill Sans MT"/>
              </a:rPr>
              <a:t>they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1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finally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discarded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waste.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543327" y="2241836"/>
            <a:ext cx="2097405" cy="650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25" b="1">
                <a:latin typeface="Calibri"/>
                <a:cs typeface="Calibri"/>
              </a:rPr>
              <a:t>Circular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economy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model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‘</a:t>
            </a:r>
            <a:r>
              <a:rPr dirty="0" sz="850">
                <a:latin typeface="Gill Sans MT"/>
                <a:cs typeface="Gill Sans MT"/>
              </a:rPr>
              <a:t>ci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cula</a:t>
            </a:r>
            <a:r>
              <a:rPr dirty="0" sz="850" spc="20">
                <a:latin typeface="Gill Sans MT"/>
                <a:cs typeface="Gill Sans MT"/>
              </a:rPr>
              <a:t>r</a:t>
            </a:r>
            <a:r>
              <a:rPr dirty="0" sz="850" spc="-100">
                <a:latin typeface="Gill Sans MT"/>
                <a:cs typeface="Gill Sans MT"/>
              </a:rPr>
              <a:t>’</a:t>
            </a:r>
            <a:r>
              <a:rPr dirty="0" sz="850">
                <a:latin typeface="Gill Sans MT"/>
                <a:cs typeface="Gill Sans MT"/>
              </a:rPr>
              <a:t>, 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30">
                <a:latin typeface="Gill Sans MT"/>
                <a:cs typeface="Gill Sans MT"/>
              </a:rPr>
              <a:t>kept products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35">
                <a:latin typeface="Gill Sans MT"/>
                <a:cs typeface="Gill Sans MT"/>
              </a:rPr>
              <a:t>materials </a:t>
            </a:r>
            <a:r>
              <a:rPr dirty="0" sz="850" spc="20">
                <a:latin typeface="Gill Sans MT"/>
                <a:cs typeface="Gill Sans MT"/>
              </a:rPr>
              <a:t>circling </a:t>
            </a:r>
            <a:r>
              <a:rPr dirty="0" sz="850" spc="2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em,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em</a:t>
            </a:r>
            <a:r>
              <a:rPr dirty="0" sz="850" spc="25">
                <a:latin typeface="Gill Sans MT"/>
                <a:cs typeface="Gill Sans MT"/>
              </a:rPr>
              <a:t>o</a:t>
            </a:r>
            <a:r>
              <a:rPr dirty="0" sz="850" spc="45">
                <a:latin typeface="Gill Sans MT"/>
                <a:cs typeface="Gill Sans MT"/>
              </a:rPr>
              <a:t>ving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40">
                <a:latin typeface="Gill Sans MT"/>
                <a:cs typeface="Gill Sans MT"/>
              </a:rPr>
              <a:t>equation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completely?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543327" y="2985395"/>
            <a:ext cx="2007235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8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circular</a:t>
            </a:r>
            <a:r>
              <a:rPr dirty="0" sz="8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economy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based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designing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waste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pollution,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keeping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products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14">
                <a:latin typeface="Gill Sans MT"/>
                <a:cs typeface="Gill Sans MT"/>
              </a:rPr>
              <a:t>m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0">
                <a:latin typeface="Gill Sans MT"/>
                <a:cs typeface="Gill Sans MT"/>
              </a:rPr>
              <a:t>erials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use,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g</a:t>
            </a:r>
            <a:r>
              <a:rPr dirty="0" sz="850" spc="15">
                <a:latin typeface="Gill Sans MT"/>
                <a:cs typeface="Gill Sans MT"/>
              </a:rPr>
              <a:t>ene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ting  </a:t>
            </a:r>
            <a:r>
              <a:rPr dirty="0" sz="850" spc="30">
                <a:latin typeface="Gill Sans MT"/>
                <a:cs typeface="Gill Sans MT"/>
              </a:rPr>
              <a:t>natural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systems.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556001" y="3619868"/>
            <a:ext cx="1368425" cy="134683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07950" marR="113664">
              <a:lnSpc>
                <a:spcPct val="100000"/>
              </a:lnSpc>
              <a:spcBef>
                <a:spcPts val="635"/>
              </a:spcBef>
            </a:pPr>
            <a:r>
              <a:rPr dirty="0" sz="850" spc="-160">
                <a:latin typeface="Gill Sans MT"/>
                <a:cs typeface="Gill Sans MT"/>
                <a:hlinkClick r:id="rId23"/>
              </a:rPr>
              <a:t>W</a:t>
            </a:r>
            <a:r>
              <a:rPr dirty="0" sz="850" spc="65">
                <a:latin typeface="Gill Sans MT"/>
                <a:cs typeface="Gill Sans MT"/>
                <a:hlinkClick r:id="rId23"/>
              </a:rPr>
              <a:t>a</a:t>
            </a:r>
            <a:r>
              <a:rPr dirty="0" sz="850" spc="35">
                <a:latin typeface="Gill Sans MT"/>
                <a:cs typeface="Gill Sans MT"/>
                <a:hlinkClick r:id="rId23"/>
              </a:rPr>
              <a:t>t</a:t>
            </a:r>
            <a:r>
              <a:rPr dirty="0" sz="850" spc="55">
                <a:latin typeface="Gill Sans MT"/>
                <a:cs typeface="Gill Sans MT"/>
                <a:hlinkClick r:id="rId23"/>
              </a:rPr>
              <a:t>ch</a:t>
            </a:r>
            <a:r>
              <a:rPr dirty="0" sz="850" spc="-45">
                <a:latin typeface="Gill Sans MT"/>
                <a:cs typeface="Gill Sans MT"/>
                <a:hlinkClick r:id="rId23"/>
              </a:rPr>
              <a:t> </a:t>
            </a:r>
            <a:r>
              <a:rPr dirty="0" sz="850" spc="45">
                <a:latin typeface="Gill Sans MT"/>
                <a:cs typeface="Gill Sans MT"/>
                <a:hlinkClick r:id="rId23"/>
              </a:rPr>
              <a:t>the</a:t>
            </a:r>
            <a:r>
              <a:rPr dirty="0" sz="850" spc="-60">
                <a:latin typeface="Gill Sans MT"/>
                <a:cs typeface="Gill Sans MT"/>
                <a:hlinkClick r:id="rId23"/>
              </a:rPr>
              <a:t> </a:t>
            </a:r>
            <a:r>
              <a:rPr dirty="0" sz="850" spc="-95">
                <a:latin typeface="Gill Sans MT"/>
                <a:cs typeface="Gill Sans MT"/>
                <a:hlinkClick r:id="rId23"/>
              </a:rPr>
              <a:t>Y</a:t>
            </a:r>
            <a:r>
              <a:rPr dirty="0" sz="850" spc="25">
                <a:latin typeface="Gill Sans MT"/>
                <a:cs typeface="Gill Sans MT"/>
                <a:hlinkClick r:id="rId23"/>
              </a:rPr>
              <a:t>o</a:t>
            </a:r>
            <a:r>
              <a:rPr dirty="0" sz="850" spc="-55">
                <a:latin typeface="Gill Sans MT"/>
                <a:cs typeface="Gill Sans MT"/>
                <a:hlinkClick r:id="rId23"/>
              </a:rPr>
              <a:t>u</a:t>
            </a:r>
            <a:r>
              <a:rPr dirty="0" sz="850" spc="-135">
                <a:latin typeface="Gill Sans MT"/>
                <a:cs typeface="Gill Sans MT"/>
                <a:hlinkClick r:id="rId23"/>
              </a:rPr>
              <a:t>T</a:t>
            </a:r>
            <a:r>
              <a:rPr dirty="0" sz="850" spc="40">
                <a:latin typeface="Gill Sans MT"/>
                <a:cs typeface="Gill Sans MT"/>
                <a:hlinkClick r:id="rId23"/>
              </a:rPr>
              <a:t>ube  </a:t>
            </a:r>
            <a:r>
              <a:rPr dirty="0" sz="850" spc="30">
                <a:latin typeface="Gill Sans MT"/>
                <a:cs typeface="Gill Sans MT"/>
                <a:hlinkClick r:id="rId23"/>
              </a:rPr>
              <a:t>vide</a:t>
            </a:r>
            <a:r>
              <a:rPr dirty="0" sz="850" spc="25">
                <a:latin typeface="Gill Sans MT"/>
                <a:cs typeface="Gill Sans MT"/>
                <a:hlinkClick r:id="rId23"/>
              </a:rPr>
              <a:t>o</a:t>
            </a:r>
            <a:r>
              <a:rPr dirty="0" sz="850">
                <a:latin typeface="Gill Sans MT"/>
                <a:cs typeface="Gill Sans MT"/>
                <a:hlinkClick r:id="rId23"/>
              </a:rPr>
              <a:t>,</a:t>
            </a:r>
            <a:r>
              <a:rPr dirty="0" sz="850" spc="-80">
                <a:latin typeface="Gill Sans MT"/>
                <a:cs typeface="Gill Sans MT"/>
                <a:hlinkClick r:id="rId23"/>
              </a:rPr>
              <a:t> </a:t>
            </a:r>
            <a:r>
              <a:rPr dirty="0" u="sng" sz="85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‘Explainin</a:t>
            </a:r>
            <a:r>
              <a:rPr dirty="0" u="sng" sz="8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g</a:t>
            </a:r>
            <a:r>
              <a:rPr dirty="0" u="sng" sz="85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 </a:t>
            </a:r>
            <a:r>
              <a:rPr dirty="0" u="sng" sz="850" spc="4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th</a:t>
            </a:r>
            <a:r>
              <a:rPr dirty="0" u="sng" sz="85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e </a:t>
            </a:r>
            <a:r>
              <a:rPr dirty="0" u="sng" sz="85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 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u="sng" sz="85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ci</a:t>
            </a:r>
            <a:r>
              <a:rPr dirty="0" u="sng" sz="85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r</a:t>
            </a:r>
            <a:r>
              <a:rPr dirty="0" u="sng" sz="850" spc="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cula</a:t>
            </a:r>
            <a:r>
              <a:rPr dirty="0" u="sng" sz="85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r</a:t>
            </a:r>
            <a:r>
              <a:rPr dirty="0" u="sng" sz="850" spc="-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 </a:t>
            </a:r>
            <a:r>
              <a:rPr dirty="0" u="sng" sz="850" spc="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econo</a:t>
            </a:r>
            <a:r>
              <a:rPr dirty="0" u="sng" sz="850" spc="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m</a:t>
            </a:r>
            <a:r>
              <a:rPr dirty="0" u="sng" sz="850" spc="4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y</a:t>
            </a:r>
            <a:r>
              <a:rPr dirty="0" sz="850" spc="-20" b="1">
                <a:latin typeface="Calibri"/>
                <a:cs typeface="Calibri"/>
                <a:hlinkClick r:id="rId23"/>
              </a:rPr>
              <a:t>’</a:t>
            </a:r>
            <a:r>
              <a:rPr dirty="0" sz="850" spc="-60" b="1">
                <a:latin typeface="Calibri"/>
                <a:cs typeface="Calibri"/>
                <a:hlinkClick r:id="rId23"/>
              </a:rPr>
              <a:t> </a:t>
            </a:r>
            <a:r>
              <a:rPr dirty="0" sz="850" spc="55">
                <a:latin typeface="Gill Sans MT"/>
                <a:cs typeface="Gill Sans MT"/>
                <a:hlinkClick r:id="rId23"/>
              </a:rPr>
              <a:t>made  </a:t>
            </a:r>
            <a:r>
              <a:rPr dirty="0" sz="850" spc="55">
                <a:latin typeface="Gill Sans MT"/>
                <a:cs typeface="Gill Sans MT"/>
                <a:hlinkClick r:id="rId23"/>
              </a:rPr>
              <a:t>b</a:t>
            </a:r>
            <a:r>
              <a:rPr dirty="0" sz="850" spc="55">
                <a:latin typeface="Gill Sans MT"/>
                <a:cs typeface="Gill Sans MT"/>
                <a:hlinkClick r:id="rId23"/>
              </a:rPr>
              <a:t>y</a:t>
            </a:r>
            <a:r>
              <a:rPr dirty="0" sz="850" spc="-60">
                <a:latin typeface="Gill Sans MT"/>
                <a:cs typeface="Gill Sans MT"/>
                <a:hlinkClick r:id="rId23"/>
              </a:rPr>
              <a:t> </a:t>
            </a:r>
            <a:r>
              <a:rPr dirty="0" sz="850" spc="45">
                <a:latin typeface="Gill Sans MT"/>
                <a:cs typeface="Gill Sans MT"/>
                <a:hlinkClick r:id="rId23"/>
              </a:rPr>
              <a:t>the</a:t>
            </a:r>
            <a:r>
              <a:rPr dirty="0" sz="850" spc="-35">
                <a:latin typeface="Gill Sans MT"/>
                <a:cs typeface="Gill Sans MT"/>
                <a:hlinkClick r:id="rId23"/>
              </a:rPr>
              <a:t> </a:t>
            </a:r>
            <a:r>
              <a:rPr dirty="0" sz="850" spc="25">
                <a:latin typeface="Gill Sans MT"/>
                <a:cs typeface="Gill Sans MT"/>
                <a:hlinkClick r:id="rId23"/>
              </a:rPr>
              <a:t>Ellen</a:t>
            </a:r>
            <a:r>
              <a:rPr dirty="0" sz="850" spc="-35">
                <a:latin typeface="Gill Sans MT"/>
                <a:cs typeface="Gill Sans MT"/>
                <a:hlinkClick r:id="rId23"/>
              </a:rPr>
              <a:t> </a:t>
            </a:r>
            <a:r>
              <a:rPr dirty="0" sz="850" spc="15">
                <a:latin typeface="Gill Sans MT"/>
                <a:cs typeface="Gill Sans MT"/>
                <a:hlinkClick r:id="rId23"/>
              </a:rPr>
              <a:t>MacArthur  </a:t>
            </a:r>
            <a:r>
              <a:rPr dirty="0" sz="850" spc="30">
                <a:latin typeface="Gill Sans MT"/>
                <a:cs typeface="Gill Sans MT"/>
                <a:hlinkClick r:id="rId23"/>
              </a:rPr>
              <a:t>Foundation.</a:t>
            </a:r>
            <a:endParaRPr sz="850">
              <a:latin typeface="Gill Sans MT"/>
              <a:cs typeface="Gill Sans MT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2556001" y="4541990"/>
            <a:ext cx="426084" cy="426084"/>
            <a:chOff x="2556001" y="4541990"/>
            <a:chExt cx="426084" cy="426084"/>
          </a:xfrm>
        </p:grpSpPr>
        <p:sp>
          <p:nvSpPr>
            <p:cNvPr id="105" name="object 105"/>
            <p:cNvSpPr/>
            <p:nvPr/>
          </p:nvSpPr>
          <p:spPr>
            <a:xfrm>
              <a:off x="2556001" y="4541990"/>
              <a:ext cx="426084" cy="426084"/>
            </a:xfrm>
            <a:custGeom>
              <a:avLst/>
              <a:gdLst/>
              <a:ahLst/>
              <a:cxnLst/>
              <a:rect l="l" t="t" r="r" b="b"/>
              <a:pathLst>
                <a:path w="426085" h="426085">
                  <a:moveTo>
                    <a:pt x="426021" y="0"/>
                  </a:moveTo>
                  <a:lnTo>
                    <a:pt x="0" y="0"/>
                  </a:lnTo>
                  <a:lnTo>
                    <a:pt x="0" y="426021"/>
                  </a:lnTo>
                  <a:lnTo>
                    <a:pt x="426021" y="426021"/>
                  </a:lnTo>
                  <a:lnTo>
                    <a:pt x="426021" y="0"/>
                  </a:lnTo>
                  <a:close/>
                </a:path>
              </a:pathLst>
            </a:custGeom>
            <a:solidFill>
              <a:srgbClr val="39A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2652862" y="4631429"/>
              <a:ext cx="232410" cy="247650"/>
            </a:xfrm>
            <a:custGeom>
              <a:avLst/>
              <a:gdLst/>
              <a:ahLst/>
              <a:cxnLst/>
              <a:rect l="l" t="t" r="r" b="b"/>
              <a:pathLst>
                <a:path w="232410" h="247650">
                  <a:moveTo>
                    <a:pt x="0" y="0"/>
                  </a:moveTo>
                  <a:lnTo>
                    <a:pt x="0" y="247129"/>
                  </a:lnTo>
                  <a:lnTo>
                    <a:pt x="232295" y="123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7" name="object 107"/>
          <p:cNvSpPr/>
          <p:nvPr/>
        </p:nvSpPr>
        <p:spPr>
          <a:xfrm>
            <a:off x="0" y="2"/>
            <a:ext cx="0" cy="5328285"/>
          </a:xfrm>
          <a:custGeom>
            <a:avLst/>
            <a:gdLst/>
            <a:ahLst/>
            <a:cxnLst/>
            <a:rect l="l" t="t" r="r" b="b"/>
            <a:pathLst>
              <a:path w="0" h="5328285">
                <a:moveTo>
                  <a:pt x="0" y="0"/>
                </a:moveTo>
                <a:lnTo>
                  <a:pt x="0" y="5328005"/>
                </a:lnTo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 txBox="1"/>
          <p:nvPr/>
        </p:nvSpPr>
        <p:spPr>
          <a:xfrm>
            <a:off x="5615883" y="5071806"/>
            <a:ext cx="15982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70">
                <a:latin typeface="Arial Narrow"/>
                <a:cs typeface="Arial Narrow"/>
              </a:rPr>
              <a:t>15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309" cy="5328285"/>
          </a:xfrm>
          <a:custGeom>
            <a:avLst/>
            <a:gdLst/>
            <a:ahLst/>
            <a:cxnLst/>
            <a:rect l="l" t="t" r="r" b="b"/>
            <a:pathLst>
              <a:path w="7560309" h="5328285">
                <a:moveTo>
                  <a:pt x="7559992" y="0"/>
                </a:moveTo>
                <a:lnTo>
                  <a:pt x="0" y="0"/>
                </a:lnTo>
                <a:lnTo>
                  <a:pt x="0" y="5328005"/>
                </a:lnTo>
                <a:lnTo>
                  <a:pt x="7559992" y="5328005"/>
                </a:lnTo>
                <a:lnTo>
                  <a:pt x="7559992" y="0"/>
                </a:lnTo>
                <a:close/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300" y="276406"/>
            <a:ext cx="6865620" cy="3657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6852284" algn="l"/>
              </a:tabLst>
            </a:pPr>
            <a:r>
              <a:rPr dirty="0" u="heavy" sz="2200" spc="-484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W</a:t>
            </a:r>
            <a:r>
              <a:rPr dirty="0" u="heavy" sz="2200" spc="-2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ast</a:t>
            </a:r>
            <a:r>
              <a:rPr dirty="0" u="heavy" sz="2200" spc="-18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e</a:t>
            </a:r>
            <a:r>
              <a:rPr dirty="0" u="heavy" sz="2200" spc="-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6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timelin</a:t>
            </a:r>
            <a:r>
              <a:rPr dirty="0" u="heavy" sz="2200" spc="-18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e</a:t>
            </a:r>
            <a:r>
              <a:rPr dirty="0" u="heavy" sz="22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717973"/>
            <a:ext cx="551243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55" b="1">
                <a:latin typeface="Calibri"/>
                <a:cs typeface="Calibri"/>
              </a:rPr>
              <a:t>Put</a:t>
            </a:r>
            <a:r>
              <a:rPr dirty="0" sz="1100" spc="-25" b="1">
                <a:latin typeface="Calibri"/>
                <a:cs typeface="Calibri"/>
              </a:rPr>
              <a:t> </a:t>
            </a:r>
            <a:r>
              <a:rPr dirty="0" sz="1100" spc="40" b="1">
                <a:latin typeface="Calibri"/>
                <a:cs typeface="Calibri"/>
              </a:rPr>
              <a:t>the</a:t>
            </a:r>
            <a:r>
              <a:rPr dirty="0" sz="1100" spc="-10" b="1">
                <a:latin typeface="Calibri"/>
                <a:cs typeface="Calibri"/>
              </a:rPr>
              <a:t> </a:t>
            </a:r>
            <a:r>
              <a:rPr dirty="0" sz="1100" spc="45" b="1">
                <a:latin typeface="Calibri"/>
                <a:cs typeface="Calibri"/>
              </a:rPr>
              <a:t>items</a:t>
            </a:r>
            <a:r>
              <a:rPr dirty="0" sz="1100" spc="-15" b="1">
                <a:latin typeface="Calibri"/>
                <a:cs typeface="Calibri"/>
              </a:rPr>
              <a:t> </a:t>
            </a:r>
            <a:r>
              <a:rPr dirty="0" sz="1100" spc="25" b="1">
                <a:latin typeface="Calibri"/>
                <a:cs typeface="Calibri"/>
              </a:rPr>
              <a:t>on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 spc="40" b="1">
                <a:latin typeface="Calibri"/>
                <a:cs typeface="Calibri"/>
              </a:rPr>
              <a:t>the</a:t>
            </a:r>
            <a:r>
              <a:rPr dirty="0" sz="1100" spc="-25" b="1">
                <a:latin typeface="Calibri"/>
                <a:cs typeface="Calibri"/>
              </a:rPr>
              <a:t> </a:t>
            </a:r>
            <a:r>
              <a:rPr dirty="0" sz="1100" spc="10" b="1">
                <a:latin typeface="Calibri"/>
                <a:cs typeface="Calibri"/>
              </a:rPr>
              <a:t>timeline*</a:t>
            </a:r>
            <a:r>
              <a:rPr dirty="0" sz="1100" spc="-75" b="1">
                <a:latin typeface="Calibri"/>
                <a:cs typeface="Calibri"/>
              </a:rPr>
              <a:t> </a:t>
            </a:r>
            <a:r>
              <a:rPr dirty="0" sz="1100" spc="35" b="1">
                <a:latin typeface="Calibri"/>
                <a:cs typeface="Calibri"/>
              </a:rPr>
              <a:t>depending</a:t>
            </a:r>
            <a:r>
              <a:rPr dirty="0" sz="1100" spc="-15" b="1">
                <a:latin typeface="Calibri"/>
                <a:cs typeface="Calibri"/>
              </a:rPr>
              <a:t> </a:t>
            </a:r>
            <a:r>
              <a:rPr dirty="0" sz="1100" spc="25" b="1">
                <a:latin typeface="Calibri"/>
                <a:cs typeface="Calibri"/>
              </a:rPr>
              <a:t>on</a:t>
            </a:r>
            <a:r>
              <a:rPr dirty="0" sz="1100" spc="-10" b="1">
                <a:latin typeface="Calibri"/>
                <a:cs typeface="Calibri"/>
              </a:rPr>
              <a:t> </a:t>
            </a:r>
            <a:r>
              <a:rPr dirty="0" sz="1100" spc="20" b="1">
                <a:latin typeface="Calibri"/>
                <a:cs typeface="Calibri"/>
              </a:rPr>
              <a:t>how</a:t>
            </a:r>
            <a:r>
              <a:rPr dirty="0" sz="1100" spc="-10" b="1">
                <a:latin typeface="Calibri"/>
                <a:cs typeface="Calibri"/>
              </a:rPr>
              <a:t> </a:t>
            </a:r>
            <a:r>
              <a:rPr dirty="0" sz="1100" spc="25" b="1">
                <a:latin typeface="Calibri"/>
                <a:cs typeface="Calibri"/>
              </a:rPr>
              <a:t>long</a:t>
            </a:r>
            <a:r>
              <a:rPr dirty="0" sz="1100" spc="-35" b="1">
                <a:latin typeface="Calibri"/>
                <a:cs typeface="Calibri"/>
              </a:rPr>
              <a:t> </a:t>
            </a:r>
            <a:r>
              <a:rPr dirty="0" sz="1100" spc="25" b="1">
                <a:latin typeface="Calibri"/>
                <a:cs typeface="Calibri"/>
              </a:rPr>
              <a:t>you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 spc="35" b="1">
                <a:latin typeface="Calibri"/>
                <a:cs typeface="Calibri"/>
              </a:rPr>
              <a:t>think</a:t>
            </a:r>
            <a:r>
              <a:rPr dirty="0" sz="1100" spc="-40" b="1">
                <a:latin typeface="Calibri"/>
                <a:cs typeface="Calibri"/>
              </a:rPr>
              <a:t> </a:t>
            </a:r>
            <a:r>
              <a:rPr dirty="0" sz="1100" spc="40" b="1">
                <a:latin typeface="Calibri"/>
                <a:cs typeface="Calibri"/>
              </a:rPr>
              <a:t>they</a:t>
            </a:r>
            <a:r>
              <a:rPr dirty="0" sz="1100" spc="-40" b="1">
                <a:latin typeface="Calibri"/>
                <a:cs typeface="Calibri"/>
              </a:rPr>
              <a:t> </a:t>
            </a:r>
            <a:r>
              <a:rPr dirty="0" sz="1100" spc="40" b="1">
                <a:latin typeface="Calibri"/>
                <a:cs typeface="Calibri"/>
              </a:rPr>
              <a:t>take</a:t>
            </a:r>
            <a:r>
              <a:rPr dirty="0" sz="1100" spc="-25" b="1">
                <a:latin typeface="Calibri"/>
                <a:cs typeface="Calibri"/>
              </a:rPr>
              <a:t> </a:t>
            </a:r>
            <a:r>
              <a:rPr dirty="0" sz="1100" spc="45" b="1">
                <a:latin typeface="Calibri"/>
                <a:cs typeface="Calibri"/>
              </a:rPr>
              <a:t>to</a:t>
            </a:r>
            <a:r>
              <a:rPr dirty="0" sz="1100" spc="-10" b="1">
                <a:latin typeface="Calibri"/>
                <a:cs typeface="Calibri"/>
              </a:rPr>
              <a:t> </a:t>
            </a:r>
            <a:r>
              <a:rPr dirty="0" sz="1100" spc="40" b="1">
                <a:latin typeface="Calibri"/>
                <a:cs typeface="Calibri"/>
              </a:rPr>
              <a:t>decompose.</a:t>
            </a:r>
            <a:endParaRPr sz="11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59994" y="1033767"/>
          <a:ext cx="6840220" cy="29419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7790"/>
                <a:gridCol w="1367790"/>
                <a:gridCol w="1367790"/>
                <a:gridCol w="1367789"/>
                <a:gridCol w="1367789"/>
              </a:tblGrid>
              <a:tr h="12236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57150">
                      <a:solidFill>
                        <a:srgbClr val="FFF8E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8E0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</a:tr>
              <a:tr h="265430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Le</a:t>
                      </a:r>
                      <a:r>
                        <a:rPr dirty="0" sz="900" spc="-3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dirty="0" sz="900" spc="-5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shoe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R w="57150">
                      <a:solidFill>
                        <a:srgbClr val="FFF8E0"/>
                      </a:solidFill>
                      <a:prstDash val="solid"/>
                    </a:lnR>
                    <a:lnB w="57150">
                      <a:solidFill>
                        <a:srgbClr val="FFF8E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-2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Battery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lnB w="57150">
                      <a:solidFill>
                        <a:srgbClr val="FFF8E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-2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T-shirt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lnB w="57150">
                      <a:solidFill>
                        <a:srgbClr val="FFF8E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Plasti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dirty="0" sz="900" spc="-5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bottle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lnB w="57150">
                      <a:solidFill>
                        <a:srgbClr val="FFF8E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Orang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dirty="0" sz="900" spc="-5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peel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L w="57150">
                      <a:solidFill>
                        <a:srgbClr val="FFF8E0"/>
                      </a:solidFill>
                      <a:prstDash val="solid"/>
                    </a:lnL>
                    <a:lnB w="57150">
                      <a:solidFill>
                        <a:srgbClr val="FFF8E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2236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57150">
                      <a:solidFill>
                        <a:srgbClr val="FFF8E0"/>
                      </a:solidFill>
                      <a:prstDash val="solid"/>
                    </a:lnR>
                    <a:lnT w="57150">
                      <a:solidFill>
                        <a:srgbClr val="FFF8E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lnT w="57150">
                      <a:solidFill>
                        <a:srgbClr val="FFF8E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lnT w="57150">
                      <a:solidFill>
                        <a:srgbClr val="FFF8E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lnT w="57150">
                      <a:solidFill>
                        <a:srgbClr val="FFF8E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8E0"/>
                      </a:solidFill>
                      <a:prstDash val="solid"/>
                    </a:lnL>
                    <a:lnT w="57150">
                      <a:solidFill>
                        <a:srgbClr val="FFF8E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</a:tr>
              <a:tr h="2292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Te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dirty="0" sz="900" spc="-5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ba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g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R w="57150">
                      <a:solidFill>
                        <a:srgbClr val="FFF8E0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-6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Glass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-4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Styrofoam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we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dirty="0" sz="900" spc="-5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wipes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Plasti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dirty="0" sz="900" spc="-5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ba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g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L w="57150">
                      <a:solidFill>
                        <a:srgbClr val="FFF8E0"/>
                      </a:solidFill>
                      <a:prstDash val="solid"/>
                    </a:lnL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022" y="1121791"/>
            <a:ext cx="1111023" cy="10479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8705" y="1156561"/>
            <a:ext cx="597789" cy="97840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89906" y="1155672"/>
            <a:ext cx="980186" cy="98018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88001" y="1129081"/>
            <a:ext cx="720001" cy="100456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38149" y="1212378"/>
            <a:ext cx="1155699" cy="866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1665" y="2630703"/>
            <a:ext cx="1244663" cy="100958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66901" y="2686474"/>
            <a:ext cx="490196" cy="89803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324383" y="2679874"/>
            <a:ext cx="911232" cy="91123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53991" y="2646210"/>
            <a:ext cx="1187996" cy="9922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056490" y="2643135"/>
            <a:ext cx="919010" cy="984708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614673" y="4087505"/>
            <a:ext cx="346710" cy="27368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 marR="5080" indent="62865">
              <a:lnSpc>
                <a:spcPts val="930"/>
              </a:lnSpc>
              <a:spcBef>
                <a:spcPts val="204"/>
              </a:spcBef>
            </a:pPr>
            <a:r>
              <a:rPr dirty="0" sz="850" spc="25" b="1">
                <a:latin typeface="Calibri"/>
                <a:cs typeface="Calibri"/>
              </a:rPr>
              <a:t>One </a:t>
            </a:r>
            <a:r>
              <a:rPr dirty="0" sz="850" spc="3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mo</a:t>
            </a:r>
            <a:r>
              <a:rPr dirty="0" sz="850" spc="15" b="1">
                <a:latin typeface="Calibri"/>
                <a:cs typeface="Calibri"/>
              </a:rPr>
              <a:t>n</a:t>
            </a:r>
            <a:r>
              <a:rPr dirty="0" sz="850" spc="40" b="1">
                <a:latin typeface="Calibri"/>
                <a:cs typeface="Calibri"/>
              </a:rPr>
              <a:t>th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63916" y="4184660"/>
            <a:ext cx="45085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25" b="1">
                <a:latin typeface="Calibri"/>
                <a:cs typeface="Calibri"/>
              </a:rPr>
              <a:t>One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y</a:t>
            </a:r>
            <a:r>
              <a:rPr dirty="0" sz="850" spc="20" b="1">
                <a:latin typeface="Calibri"/>
                <a:cs typeface="Calibri"/>
              </a:rPr>
              <a:t>ear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20485" y="4087505"/>
            <a:ext cx="702945" cy="27368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220979" marR="5080" indent="-208915">
              <a:lnSpc>
                <a:spcPts val="930"/>
              </a:lnSpc>
              <a:spcBef>
                <a:spcPts val="204"/>
              </a:spcBef>
            </a:pPr>
            <a:r>
              <a:rPr dirty="0" sz="850" spc="25" b="1">
                <a:latin typeface="Calibri"/>
                <a:cs typeface="Calibri"/>
              </a:rPr>
              <a:t>One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thousand  </a:t>
            </a:r>
            <a:r>
              <a:rPr dirty="0" sz="850" spc="30" b="1">
                <a:latin typeface="Calibri"/>
                <a:cs typeface="Calibri"/>
              </a:rPr>
              <a:t>years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55785" y="4087505"/>
            <a:ext cx="564515" cy="27368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51765" marR="5080" indent="-139700">
              <a:lnSpc>
                <a:spcPts val="930"/>
              </a:lnSpc>
              <a:spcBef>
                <a:spcPts val="204"/>
              </a:spcBef>
            </a:pPr>
            <a:r>
              <a:rPr dirty="0" sz="850" spc="25" b="1">
                <a:latin typeface="Calibri"/>
                <a:cs typeface="Calibri"/>
              </a:rPr>
              <a:t>One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million  </a:t>
            </a:r>
            <a:r>
              <a:rPr dirty="0" sz="850" spc="30" b="1">
                <a:latin typeface="Calibri"/>
                <a:cs typeface="Calibri"/>
              </a:rPr>
              <a:t>years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904" y="4646686"/>
            <a:ext cx="398780" cy="27368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5080" indent="114935">
              <a:lnSpc>
                <a:spcPts val="940"/>
              </a:lnSpc>
              <a:spcBef>
                <a:spcPts val="195"/>
              </a:spcBef>
            </a:pPr>
            <a:r>
              <a:rPr dirty="0" sz="850" spc="35" b="1">
                <a:latin typeface="Calibri"/>
                <a:cs typeface="Calibri"/>
              </a:rPr>
              <a:t>Six </a:t>
            </a:r>
            <a:r>
              <a:rPr dirty="0" sz="850" spc="4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mo</a:t>
            </a:r>
            <a:r>
              <a:rPr dirty="0" sz="850" spc="15" b="1">
                <a:latin typeface="Calibri"/>
                <a:cs typeface="Calibri"/>
              </a:rPr>
              <a:t>n</a:t>
            </a:r>
            <a:r>
              <a:rPr dirty="0" sz="850" spc="50" b="1">
                <a:latin typeface="Calibri"/>
                <a:cs typeface="Calibri"/>
              </a:rPr>
              <a:t>ths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7300" y="4683738"/>
            <a:ext cx="15748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225" b="1">
                <a:solidFill>
                  <a:srgbClr val="41BBC6"/>
                </a:solidFill>
                <a:latin typeface="Calibri"/>
                <a:cs typeface="Calibri"/>
              </a:rPr>
              <a:t>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78284" y="4646652"/>
            <a:ext cx="474345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-35" b="1">
                <a:latin typeface="Calibri"/>
                <a:cs typeface="Calibri"/>
              </a:rPr>
              <a:t>T</a:t>
            </a:r>
            <a:r>
              <a:rPr dirty="0" sz="850" spc="20" b="1">
                <a:latin typeface="Calibri"/>
                <a:cs typeface="Calibri"/>
              </a:rPr>
              <a:t>en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y</a:t>
            </a:r>
            <a:r>
              <a:rPr dirty="0" sz="850" spc="25" b="1">
                <a:latin typeface="Calibri"/>
                <a:cs typeface="Calibri"/>
              </a:rPr>
              <a:t>ea</a:t>
            </a:r>
            <a:r>
              <a:rPr dirty="0" sz="850" spc="5" b="1">
                <a:latin typeface="Calibri"/>
                <a:cs typeface="Calibri"/>
              </a:rPr>
              <a:t>r</a:t>
            </a:r>
            <a:r>
              <a:rPr dirty="0" sz="850" spc="65" b="1">
                <a:latin typeface="Calibri"/>
                <a:cs typeface="Calibri"/>
              </a:rPr>
              <a:t>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98213" y="4628840"/>
            <a:ext cx="675640" cy="27368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207010" marR="5080" indent="-194945">
              <a:lnSpc>
                <a:spcPts val="930"/>
              </a:lnSpc>
              <a:spcBef>
                <a:spcPts val="204"/>
              </a:spcBef>
            </a:pPr>
            <a:r>
              <a:rPr dirty="0" sz="850" spc="-35" b="1">
                <a:latin typeface="Calibri"/>
                <a:cs typeface="Calibri"/>
              </a:rPr>
              <a:t>T</a:t>
            </a:r>
            <a:r>
              <a:rPr dirty="0" sz="850" spc="20" b="1">
                <a:latin typeface="Calibri"/>
                <a:cs typeface="Calibri"/>
              </a:rPr>
              <a:t>en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thousand  </a:t>
            </a:r>
            <a:r>
              <a:rPr dirty="0" sz="850" spc="30" b="1">
                <a:latin typeface="Calibri"/>
                <a:cs typeface="Calibri"/>
              </a:rPr>
              <a:t>years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59999" y="4346072"/>
            <a:ext cx="6840220" cy="318135"/>
            <a:chOff x="359999" y="4346072"/>
            <a:chExt cx="6840220" cy="318135"/>
          </a:xfrm>
        </p:grpSpPr>
        <p:sp>
          <p:nvSpPr>
            <p:cNvPr id="25" name="object 25"/>
            <p:cNvSpPr/>
            <p:nvPr/>
          </p:nvSpPr>
          <p:spPr>
            <a:xfrm>
              <a:off x="463379" y="4504923"/>
              <a:ext cx="6633845" cy="0"/>
            </a:xfrm>
            <a:custGeom>
              <a:avLst/>
              <a:gdLst/>
              <a:ahLst/>
              <a:cxnLst/>
              <a:rect l="l" t="t" r="r" b="b"/>
              <a:pathLst>
                <a:path w="6633845" h="0">
                  <a:moveTo>
                    <a:pt x="0" y="0"/>
                  </a:moveTo>
                  <a:lnTo>
                    <a:pt x="6633235" y="0"/>
                  </a:lnTo>
                </a:path>
              </a:pathLst>
            </a:custGeom>
            <a:ln w="88900">
              <a:solidFill>
                <a:srgbClr val="41BB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59994" y="4346079"/>
              <a:ext cx="6840220" cy="318135"/>
            </a:xfrm>
            <a:custGeom>
              <a:avLst/>
              <a:gdLst/>
              <a:ahLst/>
              <a:cxnLst/>
              <a:rect l="l" t="t" r="r" b="b"/>
              <a:pathLst>
                <a:path w="6840220" h="318135">
                  <a:moveTo>
                    <a:pt x="170853" y="0"/>
                  </a:moveTo>
                  <a:lnTo>
                    <a:pt x="0" y="158851"/>
                  </a:lnTo>
                  <a:lnTo>
                    <a:pt x="170853" y="317690"/>
                  </a:lnTo>
                  <a:lnTo>
                    <a:pt x="170853" y="0"/>
                  </a:lnTo>
                  <a:close/>
                </a:path>
                <a:path w="6840220" h="318135">
                  <a:moveTo>
                    <a:pt x="6840004" y="158851"/>
                  </a:moveTo>
                  <a:lnTo>
                    <a:pt x="6669151" y="0"/>
                  </a:lnTo>
                  <a:lnTo>
                    <a:pt x="6669151" y="317690"/>
                  </a:lnTo>
                  <a:lnTo>
                    <a:pt x="6840004" y="158851"/>
                  </a:lnTo>
                  <a:close/>
                </a:path>
              </a:pathLst>
            </a:custGeom>
            <a:solidFill>
              <a:srgbClr val="41BB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87948" y="4360474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w="0" h="104139">
                  <a:moveTo>
                    <a:pt x="0" y="0"/>
                  </a:moveTo>
                  <a:lnTo>
                    <a:pt x="0" y="103530"/>
                  </a:lnTo>
                </a:path>
              </a:pathLst>
            </a:custGeom>
            <a:ln w="25400">
              <a:solidFill>
                <a:srgbClr val="41BB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687946" y="4360474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w="0" h="104139">
                  <a:moveTo>
                    <a:pt x="0" y="0"/>
                  </a:moveTo>
                  <a:lnTo>
                    <a:pt x="0" y="103530"/>
                  </a:lnTo>
                </a:path>
              </a:pathLst>
            </a:custGeom>
            <a:ln w="25400">
              <a:solidFill>
                <a:srgbClr val="41BB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3271947" y="4360474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w="0" h="104139">
                  <a:moveTo>
                    <a:pt x="0" y="0"/>
                  </a:moveTo>
                  <a:lnTo>
                    <a:pt x="0" y="103530"/>
                  </a:lnTo>
                </a:path>
              </a:pathLst>
            </a:custGeom>
            <a:ln w="25400">
              <a:solidFill>
                <a:srgbClr val="41BB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338042" y="4360474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w="0" h="104139">
                  <a:moveTo>
                    <a:pt x="0" y="0"/>
                  </a:moveTo>
                  <a:lnTo>
                    <a:pt x="0" y="103530"/>
                  </a:lnTo>
                </a:path>
              </a:pathLst>
            </a:custGeom>
            <a:ln w="25400">
              <a:solidFill>
                <a:srgbClr val="41BB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135899" y="4546807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w="0" h="104139">
                  <a:moveTo>
                    <a:pt x="0" y="0"/>
                  </a:moveTo>
                  <a:lnTo>
                    <a:pt x="0" y="103530"/>
                  </a:lnTo>
                </a:path>
              </a:pathLst>
            </a:custGeom>
            <a:ln w="25400">
              <a:solidFill>
                <a:srgbClr val="41BB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215248" y="4546807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w="0" h="104139">
                  <a:moveTo>
                    <a:pt x="0" y="0"/>
                  </a:moveTo>
                  <a:lnTo>
                    <a:pt x="0" y="103530"/>
                  </a:lnTo>
                </a:path>
              </a:pathLst>
            </a:custGeom>
            <a:ln w="25400">
              <a:solidFill>
                <a:srgbClr val="41BB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4135947" y="4546807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w="0" h="104139">
                  <a:moveTo>
                    <a:pt x="0" y="0"/>
                  </a:moveTo>
                  <a:lnTo>
                    <a:pt x="0" y="103530"/>
                  </a:lnTo>
                </a:path>
              </a:pathLst>
            </a:custGeom>
            <a:ln w="25400">
              <a:solidFill>
                <a:srgbClr val="41BBC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 txBox="1"/>
          <p:nvPr/>
        </p:nvSpPr>
        <p:spPr>
          <a:xfrm>
            <a:off x="6226283" y="4549855"/>
            <a:ext cx="986790" cy="592455"/>
          </a:xfrm>
          <a:prstGeom prst="rect">
            <a:avLst/>
          </a:prstGeom>
        </p:spPr>
        <p:txBody>
          <a:bodyPr wrap="square" lIns="0" tIns="1466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dirty="0" sz="1600" spc="-130" b="1">
                <a:solidFill>
                  <a:srgbClr val="41BBC6"/>
                </a:solidFill>
                <a:latin typeface="Calibri"/>
                <a:cs typeface="Calibri"/>
              </a:rPr>
              <a:t>1</a:t>
            </a:r>
            <a:r>
              <a:rPr dirty="0" sz="1600" spc="-95" b="1">
                <a:solidFill>
                  <a:srgbClr val="41BBC6"/>
                </a:solidFill>
                <a:latin typeface="Calibri"/>
                <a:cs typeface="Calibri"/>
              </a:rPr>
              <a:t>,</a:t>
            </a:r>
            <a:r>
              <a:rPr dirty="0" sz="1600" spc="225" b="1">
                <a:solidFill>
                  <a:srgbClr val="41BBC6"/>
                </a:solidFill>
                <a:latin typeface="Calibri"/>
                <a:cs typeface="Calibri"/>
              </a:rPr>
              <a:t>00</a:t>
            </a:r>
            <a:r>
              <a:rPr dirty="0" sz="1600" spc="195" b="1">
                <a:solidFill>
                  <a:srgbClr val="41BBC6"/>
                </a:solidFill>
                <a:latin typeface="Calibri"/>
                <a:cs typeface="Calibri"/>
              </a:rPr>
              <a:t>0</a:t>
            </a:r>
            <a:r>
              <a:rPr dirty="0" sz="1600" spc="-45" b="1">
                <a:solidFill>
                  <a:srgbClr val="41BBC6"/>
                </a:solidFill>
                <a:latin typeface="Calibri"/>
                <a:cs typeface="Calibri"/>
              </a:rPr>
              <a:t>,</a:t>
            </a:r>
            <a:r>
              <a:rPr dirty="0" sz="1600" spc="225" b="1">
                <a:solidFill>
                  <a:srgbClr val="41BBC6"/>
                </a:solidFill>
                <a:latin typeface="Calibri"/>
                <a:cs typeface="Calibri"/>
              </a:rPr>
              <a:t>000</a:t>
            </a:r>
            <a:endParaRPr sz="1600">
              <a:latin typeface="Calibri"/>
              <a:cs typeface="Calibri"/>
            </a:endParaRPr>
          </a:p>
          <a:p>
            <a:pPr marL="45720">
              <a:lnSpc>
                <a:spcPct val="100000"/>
              </a:lnSpc>
              <a:spcBef>
                <a:spcPts val="525"/>
              </a:spcBef>
            </a:pPr>
            <a:r>
              <a:rPr dirty="0" sz="800" spc="25" i="1">
                <a:latin typeface="Gill Sans MT"/>
                <a:cs typeface="Gill Sans MT"/>
              </a:rPr>
              <a:t>*Timeline</a:t>
            </a:r>
            <a:r>
              <a:rPr dirty="0" sz="800" spc="-45" i="1">
                <a:latin typeface="Gill Sans MT"/>
                <a:cs typeface="Gill Sans MT"/>
              </a:rPr>
              <a:t> </a:t>
            </a:r>
            <a:r>
              <a:rPr dirty="0" sz="800" spc="65" i="1">
                <a:latin typeface="Gill Sans MT"/>
                <a:cs typeface="Gill Sans MT"/>
              </a:rPr>
              <a:t>n</a:t>
            </a:r>
            <a:r>
              <a:rPr dirty="0" sz="800" spc="50" i="1">
                <a:latin typeface="Gill Sans MT"/>
                <a:cs typeface="Gill Sans MT"/>
              </a:rPr>
              <a:t>o</a:t>
            </a:r>
            <a:r>
              <a:rPr dirty="0" sz="800" spc="70" i="1">
                <a:latin typeface="Gill Sans MT"/>
                <a:cs typeface="Gill Sans MT"/>
              </a:rPr>
              <a:t>t</a:t>
            </a:r>
            <a:r>
              <a:rPr dirty="0" sz="800" spc="-55" i="1">
                <a:latin typeface="Gill Sans MT"/>
                <a:cs typeface="Gill Sans MT"/>
              </a:rPr>
              <a:t> </a:t>
            </a:r>
            <a:r>
              <a:rPr dirty="0" sz="800" spc="60" i="1">
                <a:latin typeface="Gill Sans MT"/>
                <a:cs typeface="Gill Sans MT"/>
              </a:rPr>
              <a:t>t</a:t>
            </a:r>
            <a:r>
              <a:rPr dirty="0" sz="800" spc="65" i="1">
                <a:latin typeface="Gill Sans MT"/>
                <a:cs typeface="Gill Sans MT"/>
              </a:rPr>
              <a:t>o</a:t>
            </a:r>
            <a:r>
              <a:rPr dirty="0" sz="800" spc="-45" i="1">
                <a:latin typeface="Gill Sans MT"/>
                <a:cs typeface="Gill Sans MT"/>
              </a:rPr>
              <a:t> </a:t>
            </a:r>
            <a:r>
              <a:rPr dirty="0" sz="800" spc="55" i="1">
                <a:latin typeface="Gill Sans MT"/>
                <a:cs typeface="Gill Sans MT"/>
              </a:rPr>
              <a:t>scale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7301" y="5071837"/>
            <a:ext cx="15982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75">
                <a:latin typeface="Arial Narrow"/>
                <a:cs typeface="Arial Narrow"/>
              </a:rPr>
              <a:t>16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67998" y="0"/>
            <a:ext cx="2592070" cy="5328285"/>
            <a:chOff x="4967998" y="0"/>
            <a:chExt cx="2592070" cy="5328285"/>
          </a:xfrm>
        </p:grpSpPr>
        <p:sp>
          <p:nvSpPr>
            <p:cNvPr id="3" name="object 3"/>
            <p:cNvSpPr/>
            <p:nvPr/>
          </p:nvSpPr>
          <p:spPr>
            <a:xfrm>
              <a:off x="4967998" y="0"/>
              <a:ext cx="2592070" cy="5328285"/>
            </a:xfrm>
            <a:custGeom>
              <a:avLst/>
              <a:gdLst/>
              <a:ahLst/>
              <a:cxnLst/>
              <a:rect l="l" t="t" r="r" b="b"/>
              <a:pathLst>
                <a:path w="2592070" h="5328285">
                  <a:moveTo>
                    <a:pt x="2591993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2591993" y="5328005"/>
                  </a:lnTo>
                  <a:lnTo>
                    <a:pt x="2591993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112003" y="4313072"/>
              <a:ext cx="2016125" cy="653415"/>
            </a:xfrm>
            <a:custGeom>
              <a:avLst/>
              <a:gdLst/>
              <a:ahLst/>
              <a:cxnLst/>
              <a:rect l="l" t="t" r="r" b="b"/>
              <a:pathLst>
                <a:path w="2016125" h="653414">
                  <a:moveTo>
                    <a:pt x="2015998" y="0"/>
                  </a:moveTo>
                  <a:lnTo>
                    <a:pt x="0" y="0"/>
                  </a:lnTo>
                  <a:lnTo>
                    <a:pt x="0" y="653199"/>
                  </a:lnTo>
                  <a:lnTo>
                    <a:pt x="2015998" y="653199"/>
                  </a:lnTo>
                  <a:lnTo>
                    <a:pt x="2015998" y="0"/>
                  </a:lnTo>
                  <a:close/>
                </a:path>
              </a:pathLst>
            </a:custGeom>
            <a:solidFill>
              <a:srgbClr val="FBD40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7300" y="309205"/>
            <a:ext cx="161163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55"/>
              <a:t>Packaging</a:t>
            </a:r>
            <a:r>
              <a:rPr dirty="0" spc="-40"/>
              <a:t> </a:t>
            </a:r>
            <a:r>
              <a:rPr dirty="0" spc="40"/>
              <a:t>for</a:t>
            </a:r>
            <a:r>
              <a:rPr dirty="0" spc="-65"/>
              <a:t> </a:t>
            </a:r>
            <a:r>
              <a:rPr dirty="0" spc="55"/>
              <a:t>a</a:t>
            </a:r>
            <a:r>
              <a:rPr dirty="0" spc="-35"/>
              <a:t> </a:t>
            </a:r>
            <a:r>
              <a:rPr dirty="0" spc="40"/>
              <a:t>circular </a:t>
            </a:r>
            <a:r>
              <a:rPr dirty="0" spc="-260"/>
              <a:t> </a:t>
            </a:r>
            <a:r>
              <a:rPr dirty="0" spc="45"/>
              <a:t>economy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47300" y="755212"/>
            <a:ext cx="2092960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-5">
                <a:latin typeface="Gill Sans MT"/>
                <a:cs typeface="Gill Sans MT"/>
              </a:rPr>
              <a:t>One </a:t>
            </a:r>
            <a:r>
              <a:rPr dirty="0" sz="850" spc="35">
                <a:latin typeface="Gill Sans MT"/>
                <a:cs typeface="Gill Sans MT"/>
              </a:rPr>
              <a:t>example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15">
                <a:latin typeface="Gill Sans MT"/>
                <a:cs typeface="Gill Sans MT"/>
              </a:rPr>
              <a:t>circular </a:t>
            </a:r>
            <a:r>
              <a:rPr dirty="0" sz="850" spc="40">
                <a:latin typeface="Gill Sans MT"/>
                <a:cs typeface="Gill Sans MT"/>
              </a:rPr>
              <a:t>economy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65">
                <a:latin typeface="Gill Sans MT"/>
                <a:cs typeface="Gill Sans MT"/>
              </a:rPr>
              <a:t>an </a:t>
            </a:r>
            <a:r>
              <a:rPr dirty="0" sz="850" spc="70">
                <a:latin typeface="Gill Sans MT"/>
                <a:cs typeface="Gill Sans MT"/>
              </a:rPr>
              <a:t>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engineer</a:t>
            </a:r>
            <a:r>
              <a:rPr dirty="0" u="sng" sz="850" spc="-4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who</a:t>
            </a:r>
            <a:r>
              <a:rPr dirty="0" u="sng" sz="850" spc="-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850" spc="4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has</a:t>
            </a:r>
            <a:r>
              <a:rPr dirty="0" u="sng" sz="850" spc="-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been</a:t>
            </a:r>
            <a:r>
              <a:rPr dirty="0" u="sng" sz="850" spc="-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turning</a:t>
            </a:r>
            <a:r>
              <a:rPr dirty="0" u="sng" sz="850" spc="-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8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potato</a:t>
            </a:r>
            <a:r>
              <a:rPr dirty="0" u="sng" sz="850" spc="-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peel </a:t>
            </a:r>
            <a:r>
              <a:rPr dirty="0" sz="850" spc="20" b="1">
                <a:solidFill>
                  <a:srgbClr val="94C461"/>
                </a:solidFill>
                <a:latin typeface="Calibri"/>
                <a:cs typeface="Calibri"/>
              </a:rPr>
              <a:t> 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i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n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t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o</a:t>
            </a:r>
            <a:r>
              <a:rPr dirty="0" u="sng" sz="850" spc="-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850" spc="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su</a:t>
            </a: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s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tainabl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e</a:t>
            </a:r>
            <a:r>
              <a:rPr dirty="0" u="sng" sz="850" spc="-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biopla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s</a:t>
            </a:r>
            <a:r>
              <a:rPr dirty="0" u="sng" sz="850" spc="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tics</a:t>
            </a:r>
            <a:r>
              <a:rPr dirty="0" sz="850" spc="10" b="1">
                <a:solidFill>
                  <a:srgbClr val="94C461"/>
                </a:solidFill>
                <a:latin typeface="Calibri"/>
                <a:cs typeface="Calibri"/>
                <a:hlinkClick r:id="rId2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f</a:t>
            </a:r>
            <a:r>
              <a:rPr dirty="0" sz="850" spc="40">
                <a:latin typeface="Gill Sans MT"/>
                <a:cs typeface="Gill Sans MT"/>
              </a:rPr>
              <a:t>ashion 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interior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design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industry.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1374845"/>
            <a:ext cx="2103120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10">
                <a:latin typeface="Gill Sans MT"/>
                <a:cs typeface="Gill Sans MT"/>
              </a:rPr>
              <a:t>Another </a:t>
            </a:r>
            <a:r>
              <a:rPr dirty="0" sz="850" spc="35">
                <a:latin typeface="Gill Sans MT"/>
                <a:cs typeface="Gill Sans MT"/>
              </a:rPr>
              <a:t>example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15">
                <a:latin typeface="Gill Sans MT"/>
                <a:cs typeface="Gill Sans MT"/>
              </a:rPr>
              <a:t>circular </a:t>
            </a:r>
            <a:r>
              <a:rPr dirty="0" sz="850" spc="40">
                <a:latin typeface="Gill Sans MT"/>
                <a:cs typeface="Gill Sans MT"/>
              </a:rPr>
              <a:t>economy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c</a:t>
            </a:r>
            <a:r>
              <a:rPr dirty="0" sz="850" spc="25">
                <a:latin typeface="Gill Sans MT"/>
                <a:cs typeface="Gill Sans MT"/>
              </a:rPr>
              <a:t>tion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Olivia,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during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her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time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</a:t>
            </a:r>
            <a:r>
              <a:rPr dirty="0" sz="850" spc="35">
                <a:latin typeface="Gill Sans MT"/>
                <a:cs typeface="Gill Sans MT"/>
              </a:rPr>
              <a:t>ush,  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eloped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f</a:t>
            </a:r>
            <a:r>
              <a:rPr dirty="0" sz="850" spc="45">
                <a:latin typeface="Gill Sans MT"/>
                <a:cs typeface="Gill Sans MT"/>
              </a:rPr>
              <a:t>acial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cleanser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70">
                <a:latin typeface="Gill Sans MT"/>
                <a:cs typeface="Gill Sans MT"/>
              </a:rPr>
              <a:t>banana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skins.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1994478"/>
            <a:ext cx="1973580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40">
                <a:latin typeface="Gill Sans MT"/>
                <a:cs typeface="Gill Sans MT"/>
              </a:rPr>
              <a:t>Lush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also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good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example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working </a:t>
            </a:r>
            <a:r>
              <a:rPr dirty="0" sz="850" spc="1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within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circular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economy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not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just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odu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35">
                <a:latin typeface="Gill Sans MT"/>
                <a:cs typeface="Gill Sans MT"/>
              </a:rPr>
              <a:t>ts,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but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pac</a:t>
            </a:r>
            <a:r>
              <a:rPr dirty="0" sz="850" spc="40">
                <a:latin typeface="Gill Sans MT"/>
                <a:cs typeface="Gill Sans MT"/>
              </a:rPr>
              <a:t>k</a:t>
            </a:r>
            <a:r>
              <a:rPr dirty="0" sz="850" spc="45">
                <a:latin typeface="Gill Sans MT"/>
                <a:cs typeface="Gill Sans MT"/>
              </a:rPr>
              <a:t>aging.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7300" y="2490184"/>
            <a:ext cx="1989455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-100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95">
                <a:latin typeface="Gill Sans MT"/>
                <a:cs typeface="Gill Sans MT"/>
              </a:rPr>
              <a:t>50%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odu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been  </a:t>
            </a:r>
            <a:r>
              <a:rPr dirty="0" sz="850" spc="45">
                <a:latin typeface="Gill Sans MT"/>
                <a:cs typeface="Gill Sans MT"/>
              </a:rPr>
              <a:t>designed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such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way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no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packaging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all.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7300" y="2985890"/>
            <a:ext cx="2044700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40">
                <a:latin typeface="Gill Sans MT"/>
                <a:cs typeface="Gill Sans MT"/>
              </a:rPr>
              <a:t>Read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more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Lush’s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sustainability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plan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at: 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https://weare.lush.com/lush-life/our- </a:t>
            </a:r>
            <a:r>
              <a:rPr dirty="0" sz="850" spc="20" b="1">
                <a:solidFill>
                  <a:srgbClr val="94C461"/>
                </a:solidFill>
                <a:latin typeface="Calibri"/>
                <a:cs typeface="Calibri"/>
              </a:rPr>
              <a:t> 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impact-reports/go-circular/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7300" y="3481597"/>
            <a:ext cx="1885950" cy="650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plastic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problem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 spc="55">
                <a:latin typeface="Gill Sans MT"/>
                <a:cs typeface="Gill Sans MT"/>
              </a:rPr>
              <a:t>Some </a:t>
            </a:r>
            <a:r>
              <a:rPr dirty="0" sz="850" spc="50">
                <a:latin typeface="Gill Sans MT"/>
                <a:cs typeface="Gill Sans MT"/>
              </a:rPr>
              <a:t>companies </a:t>
            </a:r>
            <a:r>
              <a:rPr dirty="0" sz="850" spc="45">
                <a:latin typeface="Gill Sans MT"/>
                <a:cs typeface="Gill Sans MT"/>
              </a:rPr>
              <a:t>have </a:t>
            </a:r>
            <a:r>
              <a:rPr dirty="0" sz="850" spc="70">
                <a:latin typeface="Gill Sans MT"/>
                <a:cs typeface="Gill Sans MT"/>
              </a:rPr>
              <a:t>made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1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making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big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changes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how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deliver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odu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35">
                <a:latin typeface="Gill Sans MT"/>
                <a:cs typeface="Gill Sans MT"/>
              </a:rPr>
              <a:t>ts.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But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the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10">
                <a:latin typeface="Gill Sans MT"/>
                <a:cs typeface="Gill Sans MT"/>
              </a:rPr>
              <a:t>till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along 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70">
                <a:latin typeface="Gill Sans MT"/>
                <a:cs typeface="Gill Sans MT"/>
              </a:rPr>
              <a:t>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7300" y="4225156"/>
            <a:ext cx="2063114" cy="650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5">
                <a:latin typeface="Gill Sans MT"/>
                <a:cs typeface="Gill Sans MT"/>
              </a:rPr>
              <a:t>Most </a:t>
            </a:r>
            <a:r>
              <a:rPr dirty="0" sz="850" spc="45">
                <a:latin typeface="Gill Sans MT"/>
                <a:cs typeface="Gill Sans MT"/>
              </a:rPr>
              <a:t>plastic </a:t>
            </a:r>
            <a:r>
              <a:rPr dirty="0" sz="850" spc="55">
                <a:latin typeface="Gill Sans MT"/>
                <a:cs typeface="Gill Sans MT"/>
              </a:rPr>
              <a:t>packaging </a:t>
            </a:r>
            <a:r>
              <a:rPr dirty="0" sz="850" spc="65">
                <a:latin typeface="Gill Sans MT"/>
                <a:cs typeface="Gill Sans MT"/>
              </a:rPr>
              <a:t>has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45">
                <a:latin typeface="Gill Sans MT"/>
                <a:cs typeface="Gill Sans MT"/>
              </a:rPr>
              <a:t>life-span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me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minu</a:t>
            </a:r>
            <a:r>
              <a:rPr dirty="0" sz="850" spc="20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es.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10">
                <a:latin typeface="Gill Sans MT"/>
                <a:cs typeface="Gill Sans MT"/>
              </a:rPr>
              <a:t>ery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0">
                <a:latin typeface="Gill Sans MT"/>
                <a:cs typeface="Gill Sans MT"/>
              </a:rPr>
              <a:t>ear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8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million  </a:t>
            </a:r>
            <a:r>
              <a:rPr dirty="0" sz="850" spc="40">
                <a:latin typeface="Gill Sans MT"/>
                <a:cs typeface="Gill Sans MT"/>
              </a:rPr>
              <a:t>tonnes of </a:t>
            </a:r>
            <a:r>
              <a:rPr dirty="0" sz="850" spc="45">
                <a:latin typeface="Gill Sans MT"/>
                <a:cs typeface="Gill Sans MT"/>
              </a:rPr>
              <a:t>plastic </a:t>
            </a:r>
            <a:r>
              <a:rPr dirty="0" sz="850" spc="55">
                <a:latin typeface="Gill Sans MT"/>
                <a:cs typeface="Gill Sans MT"/>
              </a:rPr>
              <a:t>escape </a:t>
            </a:r>
            <a:r>
              <a:rPr dirty="0" sz="850" spc="20">
                <a:latin typeface="Gill Sans MT"/>
                <a:cs typeface="Gill Sans MT"/>
              </a:rPr>
              <a:t>into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oceans </a:t>
            </a:r>
            <a:r>
              <a:rPr dirty="0" sz="850" spc="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from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coastal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places.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take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500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years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breakdown.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79300" y="1340053"/>
            <a:ext cx="2237105" cy="1057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2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reflect</a:t>
            </a:r>
            <a:endParaRPr sz="1200">
              <a:latin typeface="Calibri"/>
              <a:cs typeface="Calibri"/>
            </a:endParaRPr>
          </a:p>
          <a:p>
            <a:pPr algn="just" marL="12700" marR="5080">
              <a:lnSpc>
                <a:spcPts val="980"/>
              </a:lnSpc>
              <a:spcBef>
                <a:spcPts val="850"/>
              </a:spcBef>
            </a:pPr>
            <a:r>
              <a:rPr dirty="0" sz="850" spc="10">
                <a:latin typeface="Gill Sans MT"/>
                <a:cs typeface="Gill Sans MT"/>
              </a:rPr>
              <a:t>Think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food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item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recently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boug</a:t>
            </a:r>
            <a:r>
              <a:rPr dirty="0" sz="850" spc="40">
                <a:latin typeface="Gill Sans MT"/>
                <a:cs typeface="Gill Sans MT"/>
              </a:rPr>
              <a:t>h</a:t>
            </a:r>
            <a:r>
              <a:rPr dirty="0" sz="850" spc="20">
                <a:latin typeface="Gill Sans MT"/>
                <a:cs typeface="Gill Sans MT"/>
              </a:rPr>
              <a:t>t.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20">
                <a:latin typeface="Gill Sans MT"/>
                <a:cs typeface="Gill Sans MT"/>
              </a:rPr>
              <a:t>trical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65">
                <a:latin typeface="Gill Sans MT"/>
                <a:cs typeface="Gill Sans MT"/>
              </a:rPr>
              <a:t>em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ece</a:t>
            </a:r>
            <a:r>
              <a:rPr dirty="0" sz="850" spc="40">
                <a:latin typeface="Gill Sans MT"/>
                <a:cs typeface="Gill Sans MT"/>
              </a:rPr>
              <a:t>n</a:t>
            </a:r>
            <a:r>
              <a:rPr dirty="0" sz="850" spc="30">
                <a:latin typeface="Gill Sans MT"/>
                <a:cs typeface="Gill Sans MT"/>
              </a:rPr>
              <a:t>tly  </a:t>
            </a:r>
            <a:r>
              <a:rPr dirty="0" sz="850" spc="35">
                <a:latin typeface="Gill Sans MT"/>
                <a:cs typeface="Gill Sans MT"/>
              </a:rPr>
              <a:t>purchased.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Maybe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game.</a:t>
            </a:r>
            <a:r>
              <a:rPr dirty="0" sz="850" spc="-80">
                <a:latin typeface="Gill Sans MT"/>
                <a:cs typeface="Gill Sans MT"/>
              </a:rPr>
              <a:t> 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clothes,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make</a:t>
            </a:r>
            <a:endParaRPr sz="850">
              <a:latin typeface="Gill Sans MT"/>
              <a:cs typeface="Gill Sans MT"/>
            </a:endParaRPr>
          </a:p>
          <a:p>
            <a:pPr algn="just" marL="12700">
              <a:lnSpc>
                <a:spcPts val="919"/>
              </a:lnSpc>
            </a:pP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health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beauty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odu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35">
                <a:latin typeface="Gill Sans MT"/>
                <a:cs typeface="Gill Sans MT"/>
              </a:rPr>
              <a:t>ts.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Visit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endParaRPr sz="850">
              <a:latin typeface="Gill Sans MT"/>
              <a:cs typeface="Gill Sans MT"/>
            </a:endParaRPr>
          </a:p>
          <a:p>
            <a:pPr algn="just" marL="12700" marR="218440">
              <a:lnSpc>
                <a:spcPts val="980"/>
              </a:lnSpc>
              <a:spcBef>
                <a:spcPts val="45"/>
              </a:spcBef>
            </a:pPr>
            <a:r>
              <a:rPr dirty="0" sz="850" spc="30">
                <a:latin typeface="Gill Sans MT"/>
                <a:cs typeface="Gill Sans MT"/>
              </a:rPr>
              <a:t>local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supermar</a:t>
            </a:r>
            <a:r>
              <a:rPr dirty="0" sz="850" spc="10">
                <a:latin typeface="Gill Sans MT"/>
                <a:cs typeface="Gill Sans MT"/>
              </a:rPr>
              <a:t>k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25">
                <a:latin typeface="Gill Sans MT"/>
                <a:cs typeface="Gill Sans MT"/>
              </a:rPr>
              <a:t>t,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wh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does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45">
                <a:latin typeface="Gill Sans MT"/>
                <a:cs typeface="Gill Sans MT"/>
              </a:rPr>
              <a:t>vegetable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aisle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look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like?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79300" y="2490362"/>
            <a:ext cx="2123440" cy="527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packaging?</a:t>
            </a:r>
            <a:endParaRPr sz="850">
              <a:latin typeface="Gill Sans MT"/>
              <a:cs typeface="Gill Sans MT"/>
            </a:endParaRPr>
          </a:p>
          <a:p>
            <a:pPr marL="156210" marR="703580" indent="-144145">
              <a:lnSpc>
                <a:spcPts val="980"/>
              </a:lnSpc>
              <a:spcBef>
                <a:spcPts val="4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purpose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55">
                <a:latin typeface="Gill Sans MT"/>
                <a:cs typeface="Gill Sans MT"/>
              </a:rPr>
              <a:t>packaging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material?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44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Can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pac</a:t>
            </a:r>
            <a:r>
              <a:rPr dirty="0" sz="850" spc="40">
                <a:latin typeface="Gill Sans MT"/>
                <a:cs typeface="Gill Sans MT"/>
              </a:rPr>
              <a:t>k</a:t>
            </a:r>
            <a:r>
              <a:rPr dirty="0" sz="850" spc="55">
                <a:latin typeface="Gill Sans MT"/>
                <a:cs typeface="Gill Sans MT"/>
              </a:rPr>
              <a:t>aging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eused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50">
                <a:latin typeface="Gill Sans MT"/>
                <a:cs typeface="Gill Sans MT"/>
              </a:rPr>
              <a:t>cled?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79300" y="3109995"/>
            <a:ext cx="2236470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0">
                <a:latin typeface="Gill Sans MT"/>
                <a:cs typeface="Gill Sans MT"/>
              </a:rPr>
              <a:t>Use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60">
                <a:latin typeface="Gill Sans MT"/>
                <a:cs typeface="Gill Sans MT"/>
              </a:rPr>
              <a:t>fact </a:t>
            </a:r>
            <a:r>
              <a:rPr dirty="0" sz="850" spc="45">
                <a:latin typeface="Gill Sans MT"/>
                <a:cs typeface="Gill Sans MT"/>
              </a:rPr>
              <a:t>sheet </a:t>
            </a:r>
            <a:r>
              <a:rPr dirty="0" sz="850" spc="30">
                <a:latin typeface="Gill Sans MT"/>
                <a:cs typeface="Gill Sans MT"/>
              </a:rPr>
              <a:t>on </a:t>
            </a:r>
            <a:r>
              <a:rPr dirty="0" sz="850" spc="30" b="1">
                <a:latin typeface="Calibri"/>
                <a:cs typeface="Calibri"/>
              </a:rPr>
              <a:t>page </a:t>
            </a:r>
            <a:r>
              <a:rPr dirty="0" sz="850" spc="-30" b="1">
                <a:latin typeface="Calibri"/>
                <a:cs typeface="Calibri"/>
              </a:rPr>
              <a:t>12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40">
                <a:latin typeface="Gill Sans MT"/>
                <a:cs typeface="Gill Sans MT"/>
              </a:rPr>
              <a:t>help identify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types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whether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recycled.</a:t>
            </a:r>
            <a:endParaRPr sz="850">
              <a:latin typeface="Gill Sans MT"/>
              <a:cs typeface="Gill Sans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92006" y="3672001"/>
            <a:ext cx="2231986" cy="107999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92006" y="359994"/>
            <a:ext cx="1367993" cy="792010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888003" y="360007"/>
            <a:ext cx="936625" cy="792480"/>
          </a:xfrm>
          <a:prstGeom prst="rect">
            <a:avLst/>
          </a:prstGeom>
          <a:solidFill>
            <a:srgbClr val="FBD405"/>
          </a:solidFill>
        </p:spPr>
        <p:txBody>
          <a:bodyPr wrap="square" lIns="0" tIns="90170" rIns="0" bIns="0" rtlCol="0" vert="horz">
            <a:spAutoFit/>
          </a:bodyPr>
          <a:lstStyle/>
          <a:p>
            <a:pPr marL="107950" marR="105410">
              <a:lnSpc>
                <a:spcPts val="969"/>
              </a:lnSpc>
              <a:spcBef>
                <a:spcPts val="710"/>
              </a:spcBef>
            </a:pPr>
            <a:r>
              <a:rPr dirty="0" sz="850" spc="10" b="1">
                <a:latin typeface="Calibri"/>
                <a:cs typeface="Calibri"/>
              </a:rPr>
              <a:t>A </a:t>
            </a:r>
            <a:r>
              <a:rPr dirty="0" sz="850" spc="20" b="1">
                <a:latin typeface="Calibri"/>
                <a:cs typeface="Calibri"/>
              </a:rPr>
              <a:t>pair </a:t>
            </a:r>
            <a:r>
              <a:rPr dirty="0" sz="850" spc="30" b="1">
                <a:latin typeface="Calibri"/>
                <a:cs typeface="Calibri"/>
              </a:rPr>
              <a:t>of </a:t>
            </a:r>
            <a:r>
              <a:rPr dirty="0" sz="850" spc="35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glasses </a:t>
            </a:r>
            <a:r>
              <a:rPr dirty="0" sz="850" spc="35" b="1">
                <a:latin typeface="Calibri"/>
                <a:cs typeface="Calibri"/>
              </a:rPr>
              <a:t>made </a:t>
            </a:r>
            <a:r>
              <a:rPr dirty="0" sz="850" spc="4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from </a:t>
            </a:r>
            <a:r>
              <a:rPr dirty="0" sz="850" spc="15">
                <a:latin typeface="Gill Sans MT"/>
                <a:cs typeface="Gill Sans MT"/>
              </a:rPr>
              <a:t>Parblex: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biopla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tic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om  </a:t>
            </a:r>
            <a:r>
              <a:rPr dirty="0" sz="850" spc="35">
                <a:latin typeface="Gill Sans MT"/>
                <a:cs typeface="Gill Sans MT"/>
              </a:rPr>
              <a:t>potato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waste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07299" y="4381392"/>
            <a:ext cx="1234440" cy="2736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75"/>
              </a:lnSpc>
              <a:spcBef>
                <a:spcPts val="100"/>
              </a:spcBef>
            </a:pPr>
            <a:r>
              <a:rPr dirty="0" sz="850" spc="-160">
                <a:latin typeface="Gill Sans MT"/>
                <a:cs typeface="Gill Sans MT"/>
                <a:hlinkClick r:id="rId6"/>
              </a:rPr>
              <a:t>W</a:t>
            </a:r>
            <a:r>
              <a:rPr dirty="0" sz="850" spc="65">
                <a:latin typeface="Gill Sans MT"/>
                <a:cs typeface="Gill Sans MT"/>
                <a:hlinkClick r:id="rId6"/>
              </a:rPr>
              <a:t>a</a:t>
            </a:r>
            <a:r>
              <a:rPr dirty="0" sz="850" spc="35">
                <a:latin typeface="Gill Sans MT"/>
                <a:cs typeface="Gill Sans MT"/>
                <a:hlinkClick r:id="rId6"/>
              </a:rPr>
              <a:t>t</a:t>
            </a:r>
            <a:r>
              <a:rPr dirty="0" sz="850" spc="55">
                <a:latin typeface="Gill Sans MT"/>
                <a:cs typeface="Gill Sans MT"/>
                <a:hlinkClick r:id="rId6"/>
              </a:rPr>
              <a:t>ch</a:t>
            </a:r>
            <a:r>
              <a:rPr dirty="0" sz="850" spc="-45">
                <a:latin typeface="Gill Sans MT"/>
                <a:cs typeface="Gill Sans MT"/>
                <a:hlinkClick r:id="rId6"/>
              </a:rPr>
              <a:t> </a:t>
            </a:r>
            <a:r>
              <a:rPr dirty="0" sz="850" spc="45">
                <a:latin typeface="Gill Sans MT"/>
                <a:cs typeface="Gill Sans MT"/>
                <a:hlinkClick r:id="rId6"/>
              </a:rPr>
              <a:t>the</a:t>
            </a:r>
            <a:r>
              <a:rPr dirty="0" sz="850" spc="-60">
                <a:latin typeface="Gill Sans MT"/>
                <a:cs typeface="Gill Sans MT"/>
                <a:hlinkClick r:id="rId6"/>
              </a:rPr>
              <a:t> </a:t>
            </a:r>
            <a:r>
              <a:rPr dirty="0" sz="850" spc="-95">
                <a:latin typeface="Gill Sans MT"/>
                <a:cs typeface="Gill Sans MT"/>
                <a:hlinkClick r:id="rId6"/>
              </a:rPr>
              <a:t>Y</a:t>
            </a:r>
            <a:r>
              <a:rPr dirty="0" sz="850" spc="25">
                <a:latin typeface="Gill Sans MT"/>
                <a:cs typeface="Gill Sans MT"/>
                <a:hlinkClick r:id="rId6"/>
              </a:rPr>
              <a:t>o</a:t>
            </a:r>
            <a:r>
              <a:rPr dirty="0" sz="850" spc="-55">
                <a:latin typeface="Gill Sans MT"/>
                <a:cs typeface="Gill Sans MT"/>
                <a:hlinkClick r:id="rId6"/>
              </a:rPr>
              <a:t>u</a:t>
            </a:r>
            <a:r>
              <a:rPr dirty="0" sz="850" spc="-135">
                <a:latin typeface="Gill Sans MT"/>
                <a:cs typeface="Gill Sans MT"/>
                <a:hlinkClick r:id="rId6"/>
              </a:rPr>
              <a:t>T</a:t>
            </a:r>
            <a:r>
              <a:rPr dirty="0" sz="850" spc="45">
                <a:latin typeface="Gill Sans MT"/>
                <a:cs typeface="Gill Sans MT"/>
                <a:hlinkClick r:id="rId6"/>
              </a:rPr>
              <a:t>ube</a:t>
            </a:r>
            <a:r>
              <a:rPr dirty="0" sz="850" spc="-50">
                <a:latin typeface="Gill Sans MT"/>
                <a:cs typeface="Gill Sans MT"/>
                <a:hlinkClick r:id="rId6"/>
              </a:rPr>
              <a:t> </a:t>
            </a:r>
            <a:r>
              <a:rPr dirty="0" sz="850" spc="30">
                <a:latin typeface="Gill Sans MT"/>
                <a:cs typeface="Gill Sans MT"/>
                <a:hlinkClick r:id="rId6"/>
              </a:rPr>
              <a:t>vide</a:t>
            </a:r>
            <a:r>
              <a:rPr dirty="0" sz="850" spc="25">
                <a:latin typeface="Gill Sans MT"/>
                <a:cs typeface="Gill Sans MT"/>
                <a:hlinkClick r:id="rId6"/>
              </a:rPr>
              <a:t>o</a:t>
            </a:r>
            <a:r>
              <a:rPr dirty="0" sz="850">
                <a:latin typeface="Gill Sans MT"/>
                <a:cs typeface="Gill Sans MT"/>
                <a:hlinkClick r:id="rId6"/>
              </a:rPr>
              <a:t>,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75"/>
              </a:lnSpc>
            </a:pP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‘The</a:t>
            </a:r>
            <a:r>
              <a:rPr dirty="0" u="sng" sz="850" spc="-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8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Sachet</a:t>
            </a:r>
            <a:r>
              <a:rPr dirty="0" u="sng" sz="850" spc="-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Challenge’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12003" y="4694263"/>
            <a:ext cx="2016125" cy="27241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0" rIns="0" bIns="0" rtlCol="0" vert="horz">
            <a:spAutoFit/>
          </a:bodyPr>
          <a:lstStyle/>
          <a:p>
            <a:pPr marL="107950">
              <a:lnSpc>
                <a:spcPts val="484"/>
              </a:lnSpc>
            </a:pPr>
            <a:r>
              <a:rPr dirty="0" sz="850" spc="70">
                <a:latin typeface="Gill Sans MT"/>
                <a:cs typeface="Gill Sans MT"/>
                <a:hlinkClick r:id="rId6"/>
              </a:rPr>
              <a:t>made</a:t>
            </a:r>
            <a:r>
              <a:rPr dirty="0" sz="850" spc="-35">
                <a:latin typeface="Gill Sans MT"/>
                <a:cs typeface="Gill Sans MT"/>
                <a:hlinkClick r:id="rId6"/>
              </a:rPr>
              <a:t> </a:t>
            </a:r>
            <a:r>
              <a:rPr dirty="0" sz="850" spc="55">
                <a:latin typeface="Gill Sans MT"/>
                <a:cs typeface="Gill Sans MT"/>
                <a:hlinkClick r:id="rId6"/>
              </a:rPr>
              <a:t>b</a:t>
            </a:r>
            <a:r>
              <a:rPr dirty="0" sz="850" spc="55">
                <a:latin typeface="Gill Sans MT"/>
                <a:cs typeface="Gill Sans MT"/>
                <a:hlinkClick r:id="rId6"/>
              </a:rPr>
              <a:t>y</a:t>
            </a:r>
            <a:r>
              <a:rPr dirty="0" sz="850" spc="-60">
                <a:latin typeface="Gill Sans MT"/>
                <a:cs typeface="Gill Sans MT"/>
                <a:hlinkClick r:id="rId6"/>
              </a:rPr>
              <a:t> </a:t>
            </a:r>
            <a:r>
              <a:rPr dirty="0" sz="850" spc="45">
                <a:latin typeface="Gill Sans MT"/>
                <a:cs typeface="Gill Sans MT"/>
                <a:hlinkClick r:id="rId6"/>
              </a:rPr>
              <a:t>the</a:t>
            </a:r>
            <a:r>
              <a:rPr dirty="0" sz="850" spc="-35">
                <a:latin typeface="Gill Sans MT"/>
                <a:cs typeface="Gill Sans MT"/>
                <a:hlinkClick r:id="rId6"/>
              </a:rPr>
              <a:t> </a:t>
            </a:r>
            <a:r>
              <a:rPr dirty="0" sz="850" spc="25">
                <a:latin typeface="Gill Sans MT"/>
                <a:cs typeface="Gill Sans MT"/>
                <a:hlinkClick r:id="rId6"/>
              </a:rPr>
              <a:t>Ellen</a:t>
            </a:r>
            <a:r>
              <a:rPr dirty="0" sz="850" spc="-35">
                <a:latin typeface="Gill Sans MT"/>
                <a:cs typeface="Gill Sans MT"/>
                <a:hlinkClick r:id="rId6"/>
              </a:rPr>
              <a:t> </a:t>
            </a:r>
            <a:r>
              <a:rPr dirty="0" sz="850" spc="15">
                <a:latin typeface="Gill Sans MT"/>
                <a:cs typeface="Gill Sans MT"/>
                <a:hlinkClick r:id="rId6"/>
              </a:rPr>
              <a:t>MacArthur</a:t>
            </a:r>
            <a:endParaRPr sz="850">
              <a:latin typeface="Gill Sans MT"/>
              <a:cs typeface="Gill Sans MT"/>
            </a:endParaRPr>
          </a:p>
          <a:p>
            <a:pPr marL="107950">
              <a:lnSpc>
                <a:spcPts val="975"/>
              </a:lnSpc>
            </a:pPr>
            <a:r>
              <a:rPr dirty="0" sz="850" spc="15">
                <a:latin typeface="Gill Sans MT"/>
                <a:cs typeface="Gill Sans MT"/>
                <a:hlinkClick r:id="rId6"/>
              </a:rPr>
              <a:t>F</a:t>
            </a:r>
            <a:r>
              <a:rPr dirty="0" sz="850" spc="50">
                <a:latin typeface="Gill Sans MT"/>
                <a:cs typeface="Gill Sans MT"/>
                <a:hlinkClick r:id="rId6"/>
              </a:rPr>
              <a:t>ound</a:t>
            </a:r>
            <a:r>
              <a:rPr dirty="0" sz="850" spc="25">
                <a:latin typeface="Gill Sans MT"/>
                <a:cs typeface="Gill Sans MT"/>
                <a:hlinkClick r:id="rId6"/>
              </a:rPr>
              <a:t>a</a:t>
            </a:r>
            <a:r>
              <a:rPr dirty="0" sz="850" spc="25">
                <a:latin typeface="Gill Sans MT"/>
                <a:cs typeface="Gill Sans MT"/>
                <a:hlinkClick r:id="rId6"/>
              </a:rPr>
              <a:t>tion</a:t>
            </a:r>
            <a:r>
              <a:rPr dirty="0" sz="850" spc="-45">
                <a:latin typeface="Gill Sans MT"/>
                <a:cs typeface="Gill Sans MT"/>
                <a:hlinkClick r:id="rId6"/>
              </a:rPr>
              <a:t> </a:t>
            </a:r>
            <a:r>
              <a:rPr dirty="0" sz="850" spc="35">
                <a:latin typeface="Gill Sans MT"/>
                <a:cs typeface="Gill Sans MT"/>
                <a:hlinkClick r:id="rId6"/>
              </a:rPr>
              <a:t>t</a:t>
            </a:r>
            <a:r>
              <a:rPr dirty="0" sz="850" spc="5">
                <a:latin typeface="Gill Sans MT"/>
                <a:cs typeface="Gill Sans MT"/>
                <a:hlinkClick r:id="rId6"/>
              </a:rPr>
              <a:t>o</a:t>
            </a:r>
            <a:r>
              <a:rPr dirty="0" sz="850" spc="-35">
                <a:latin typeface="Gill Sans MT"/>
                <a:cs typeface="Gill Sans MT"/>
                <a:hlinkClick r:id="rId6"/>
              </a:rPr>
              <a:t> </a:t>
            </a:r>
            <a:r>
              <a:rPr dirty="0" sz="850" spc="70">
                <a:latin typeface="Gill Sans MT"/>
                <a:cs typeface="Gill Sans MT"/>
                <a:hlinkClick r:id="rId6"/>
              </a:rPr>
              <a:t>g</a:t>
            </a:r>
            <a:r>
              <a:rPr dirty="0" sz="850" spc="25">
                <a:latin typeface="Gill Sans MT"/>
                <a:cs typeface="Gill Sans MT"/>
                <a:hlinkClick r:id="rId6"/>
              </a:rPr>
              <a:t>e</a:t>
            </a:r>
            <a:r>
              <a:rPr dirty="0" sz="850" spc="45">
                <a:latin typeface="Gill Sans MT"/>
                <a:cs typeface="Gill Sans MT"/>
                <a:hlinkClick r:id="rId6"/>
              </a:rPr>
              <a:t>t</a:t>
            </a:r>
            <a:r>
              <a:rPr dirty="0" sz="850" spc="-50">
                <a:latin typeface="Gill Sans MT"/>
                <a:cs typeface="Gill Sans MT"/>
                <a:hlinkClick r:id="rId6"/>
              </a:rPr>
              <a:t> </a:t>
            </a:r>
            <a:r>
              <a:rPr dirty="0" sz="850" spc="40">
                <a:latin typeface="Gill Sans MT"/>
                <a:cs typeface="Gill Sans MT"/>
                <a:hlinkClick r:id="rId6"/>
              </a:rPr>
              <a:t>y</a:t>
            </a:r>
            <a:r>
              <a:rPr dirty="0" sz="850" spc="25">
                <a:latin typeface="Gill Sans MT"/>
                <a:cs typeface="Gill Sans MT"/>
                <a:hlinkClick r:id="rId6"/>
              </a:rPr>
              <a:t>ou</a:t>
            </a:r>
            <a:r>
              <a:rPr dirty="0" sz="850" spc="-35">
                <a:latin typeface="Gill Sans MT"/>
                <a:cs typeface="Gill Sans MT"/>
                <a:hlinkClick r:id="rId6"/>
              </a:rPr>
              <a:t> </a:t>
            </a:r>
            <a:r>
              <a:rPr dirty="0" sz="850" spc="50">
                <a:latin typeface="Gill Sans MT"/>
                <a:cs typeface="Gill Sans MT"/>
                <a:hlinkClick r:id="rId6"/>
              </a:rPr>
              <a:t>s</a:t>
            </a:r>
            <a:r>
              <a:rPr dirty="0" sz="850" spc="30">
                <a:latin typeface="Gill Sans MT"/>
                <a:cs typeface="Gill Sans MT"/>
                <a:hlinkClick r:id="rId6"/>
              </a:rPr>
              <a:t>tar</a:t>
            </a:r>
            <a:r>
              <a:rPr dirty="0" sz="850" spc="15">
                <a:latin typeface="Gill Sans MT"/>
                <a:cs typeface="Gill Sans MT"/>
                <a:hlinkClick r:id="rId6"/>
              </a:rPr>
              <a:t>t</a:t>
            </a:r>
            <a:r>
              <a:rPr dirty="0" sz="850" spc="30">
                <a:latin typeface="Gill Sans MT"/>
                <a:cs typeface="Gill Sans MT"/>
                <a:hlinkClick r:id="rId6"/>
              </a:rPr>
              <a:t>ed.</a:t>
            </a:r>
            <a:endParaRPr sz="850">
              <a:latin typeface="Gill Sans MT"/>
              <a:cs typeface="Gill Sans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112003" y="360007"/>
            <a:ext cx="2088514" cy="4334510"/>
            <a:chOff x="5112003" y="360007"/>
            <a:chExt cx="2088514" cy="4334510"/>
          </a:xfrm>
        </p:grpSpPr>
        <p:sp>
          <p:nvSpPr>
            <p:cNvPr id="22" name="object 22"/>
            <p:cNvSpPr/>
            <p:nvPr/>
          </p:nvSpPr>
          <p:spPr>
            <a:xfrm>
              <a:off x="6746811" y="4313085"/>
              <a:ext cx="381635" cy="381635"/>
            </a:xfrm>
            <a:custGeom>
              <a:avLst/>
              <a:gdLst/>
              <a:ahLst/>
              <a:cxnLst/>
              <a:rect l="l" t="t" r="r" b="b"/>
              <a:pathLst>
                <a:path w="381634" h="381635">
                  <a:moveTo>
                    <a:pt x="381177" y="0"/>
                  </a:moveTo>
                  <a:lnTo>
                    <a:pt x="0" y="0"/>
                  </a:lnTo>
                  <a:lnTo>
                    <a:pt x="0" y="381177"/>
                  </a:lnTo>
                  <a:lnTo>
                    <a:pt x="381177" y="381177"/>
                  </a:lnTo>
                  <a:lnTo>
                    <a:pt x="381177" y="0"/>
                  </a:lnTo>
                  <a:close/>
                </a:path>
              </a:pathLst>
            </a:custGeom>
            <a:solidFill>
              <a:srgbClr val="39A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833485" y="4393113"/>
              <a:ext cx="208279" cy="221615"/>
            </a:xfrm>
            <a:custGeom>
              <a:avLst/>
              <a:gdLst/>
              <a:ahLst/>
              <a:cxnLst/>
              <a:rect l="l" t="t" r="r" b="b"/>
              <a:pathLst>
                <a:path w="208279" h="221614">
                  <a:moveTo>
                    <a:pt x="0" y="0"/>
                  </a:moveTo>
                  <a:lnTo>
                    <a:pt x="0" y="221119"/>
                  </a:lnTo>
                  <a:lnTo>
                    <a:pt x="207848" y="110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12003" y="360007"/>
              <a:ext cx="2087994" cy="121500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2591993" y="4752009"/>
            <a:ext cx="2232025" cy="216535"/>
          </a:xfrm>
          <a:prstGeom prst="rect">
            <a:avLst/>
          </a:prstGeom>
          <a:solidFill>
            <a:srgbClr val="41BBC6"/>
          </a:solidFill>
        </p:spPr>
        <p:txBody>
          <a:bodyPr wrap="square" lIns="0" tIns="28575" rIns="0" bIns="0" rtlCol="0" vert="horz">
            <a:spAutoFit/>
          </a:bodyPr>
          <a:lstStyle/>
          <a:p>
            <a:pPr marL="636270">
              <a:lnSpc>
                <a:spcPct val="100000"/>
              </a:lnSpc>
              <a:spcBef>
                <a:spcPts val="225"/>
              </a:spcBef>
            </a:pPr>
            <a:r>
              <a:rPr dirty="0" sz="1000" spc="-114" b="1">
                <a:solidFill>
                  <a:srgbClr val="FFFFFF"/>
                </a:solidFill>
                <a:latin typeface="Arial Narrow"/>
                <a:cs typeface="Arial Narrow"/>
              </a:rPr>
              <a:t>Wh</a:t>
            </a:r>
            <a:r>
              <a:rPr dirty="0" sz="1000" spc="-120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1000" spc="80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000" spc="-5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90" b="1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dirty="0" sz="1000" spc="-100" b="1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dirty="0" sz="1000" spc="-5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70" b="1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dirty="0" sz="1000" spc="-95" b="1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dirty="0" sz="1000" spc="-10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dirty="0" sz="1000" spc="-5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80" b="1">
                <a:solidFill>
                  <a:srgbClr val="FFFFFF"/>
                </a:solidFill>
                <a:latin typeface="Arial Narrow"/>
                <a:cs typeface="Arial Narrow"/>
              </a:rPr>
              <a:t>se</a:t>
            </a:r>
            <a:r>
              <a:rPr dirty="0" sz="1000" spc="-90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000" spc="-5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55" b="1">
                <a:solidFill>
                  <a:srgbClr val="FFFFFF"/>
                </a:solidFill>
                <a:latin typeface="Arial Narrow"/>
                <a:cs typeface="Arial Narrow"/>
              </a:rPr>
              <a:t>here?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099300" y="1679281"/>
            <a:ext cx="2088514" cy="2469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36905">
              <a:lnSpc>
                <a:spcPct val="100000"/>
              </a:lnSpc>
              <a:spcBef>
                <a:spcPts val="100"/>
              </a:spcBef>
            </a:pP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Sustainable </a:t>
            </a: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Futures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" b="1">
                <a:solidFill>
                  <a:srgbClr val="41BBC6"/>
                </a:solidFill>
                <a:latin typeface="Calibri"/>
                <a:cs typeface="Calibri"/>
              </a:rPr>
              <a:t>I</a:t>
            </a:r>
            <a:r>
              <a:rPr dirty="0" sz="1200" spc="30" b="1">
                <a:solidFill>
                  <a:srgbClr val="41BBC6"/>
                </a:solidFill>
                <a:latin typeface="Calibri"/>
                <a:cs typeface="Calibri"/>
              </a:rPr>
              <a:t>nn</a:t>
            </a:r>
            <a:r>
              <a:rPr dirty="0" sz="1200" spc="5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v</a:t>
            </a:r>
            <a:r>
              <a:rPr dirty="0" sz="1200" spc="35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1200" spc="35" b="1">
                <a:solidFill>
                  <a:srgbClr val="41BBC6"/>
                </a:solidFill>
                <a:latin typeface="Calibri"/>
                <a:cs typeface="Calibri"/>
              </a:rPr>
              <a:t>tion</a:t>
            </a:r>
            <a:r>
              <a:rPr dirty="0" sz="120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Challen</a:t>
            </a:r>
            <a:r>
              <a:rPr dirty="0" sz="1200" spc="35" b="1">
                <a:solidFill>
                  <a:srgbClr val="41BBC6"/>
                </a:solidFill>
                <a:latin typeface="Calibri"/>
                <a:cs typeface="Calibri"/>
              </a:rPr>
              <a:t>g</a:t>
            </a:r>
            <a:r>
              <a:rPr dirty="0" sz="1200" spc="20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  <a:p>
            <a:pPr marL="12700" marR="202565">
              <a:lnSpc>
                <a:spcPct val="100000"/>
              </a:lnSpc>
              <a:spcBef>
                <a:spcPts val="495"/>
              </a:spcBef>
            </a:pPr>
            <a:r>
              <a:rPr dirty="0" sz="850" spc="-15">
                <a:latin typeface="Gill Sans MT"/>
                <a:cs typeface="Gill Sans MT"/>
              </a:rPr>
              <a:t>You </a:t>
            </a:r>
            <a:r>
              <a:rPr dirty="0" sz="850" spc="50">
                <a:latin typeface="Gill Sans MT"/>
                <a:cs typeface="Gill Sans MT"/>
              </a:rPr>
              <a:t>might </a:t>
            </a:r>
            <a:r>
              <a:rPr dirty="0" sz="850" spc="40">
                <a:latin typeface="Gill Sans MT"/>
                <a:cs typeface="Gill Sans MT"/>
              </a:rPr>
              <a:t>want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30">
                <a:latin typeface="Gill Sans MT"/>
                <a:cs typeface="Gill Sans MT"/>
              </a:rPr>
              <a:t>think </a:t>
            </a:r>
            <a:r>
              <a:rPr dirty="0" sz="850" spc="50">
                <a:latin typeface="Gill Sans MT"/>
                <a:cs typeface="Gill Sans MT"/>
              </a:rPr>
              <a:t>about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circular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economy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working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ct val="100000"/>
              </a:lnSpc>
            </a:pPr>
            <a:r>
              <a:rPr dirty="0" sz="850" spc="30" b="1">
                <a:latin typeface="Calibri"/>
                <a:cs typeface="Calibri"/>
              </a:rPr>
              <a:t>‘Sustainable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Futures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Innovation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Challenge’</a:t>
            </a:r>
            <a:r>
              <a:rPr dirty="0" sz="850" spc="20">
                <a:latin typeface="Gill Sans MT"/>
                <a:cs typeface="Gill Sans MT"/>
              </a:rPr>
              <a:t>.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-15">
                <a:latin typeface="Gill Sans MT"/>
                <a:cs typeface="Gill Sans MT"/>
              </a:rPr>
              <a:t>You </a:t>
            </a:r>
            <a:r>
              <a:rPr dirty="0" sz="850" spc="65">
                <a:latin typeface="Gill Sans MT"/>
                <a:cs typeface="Gill Sans MT"/>
              </a:rPr>
              <a:t>can </a:t>
            </a:r>
            <a:r>
              <a:rPr dirty="0" sz="850" spc="35">
                <a:latin typeface="Gill Sans MT"/>
                <a:cs typeface="Gill Sans MT"/>
              </a:rPr>
              <a:t>also </a:t>
            </a:r>
            <a:r>
              <a:rPr dirty="0" sz="850" spc="40">
                <a:latin typeface="Gill Sans MT"/>
                <a:cs typeface="Gill Sans MT"/>
              </a:rPr>
              <a:t>expand </a:t>
            </a:r>
            <a:r>
              <a:rPr dirty="0" sz="850" spc="30">
                <a:latin typeface="Gill Sans MT"/>
                <a:cs typeface="Gill Sans MT"/>
              </a:rPr>
              <a:t>on </a:t>
            </a:r>
            <a:r>
              <a:rPr dirty="0" sz="850" spc="65">
                <a:latin typeface="Gill Sans MT"/>
                <a:cs typeface="Gill Sans MT"/>
              </a:rPr>
              <a:t>an </a:t>
            </a:r>
            <a:r>
              <a:rPr dirty="0" sz="850" spc="45">
                <a:latin typeface="Gill Sans MT"/>
                <a:cs typeface="Gill Sans MT"/>
              </a:rPr>
              <a:t>idea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30">
                <a:latin typeface="Gill Sans MT"/>
                <a:cs typeface="Gill Sans MT"/>
              </a:rPr>
              <a:t>tar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part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challen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0">
                <a:latin typeface="Gill Sans MT"/>
                <a:cs typeface="Gill Sans MT"/>
              </a:rPr>
              <a:t>or 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competition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entry.</a:t>
            </a:r>
            <a:endParaRPr sz="850">
              <a:latin typeface="Gill Sans MT"/>
              <a:cs typeface="Gill Sans MT"/>
            </a:endParaRPr>
          </a:p>
          <a:p>
            <a:pPr marL="12700" marR="106680">
              <a:lnSpc>
                <a:spcPct val="100000"/>
              </a:lnSpc>
              <a:spcBef>
                <a:spcPts val="565"/>
              </a:spcBef>
            </a:pPr>
            <a:r>
              <a:rPr dirty="0" sz="850" spc="-15">
                <a:latin typeface="Gill Sans MT"/>
                <a:cs typeface="Gill Sans MT"/>
              </a:rPr>
              <a:t>At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heart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engineering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solutions </a:t>
            </a:r>
            <a:r>
              <a:rPr dirty="0" sz="850" spc="10">
                <a:latin typeface="Gill Sans MT"/>
                <a:cs typeface="Gill Sans MT"/>
              </a:rPr>
              <a:t>working </a:t>
            </a:r>
            <a:r>
              <a:rPr dirty="0" sz="850" spc="20">
                <a:latin typeface="Gill Sans MT"/>
                <a:cs typeface="Gill Sans MT"/>
              </a:rPr>
              <a:t>towards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15">
                <a:latin typeface="Gill Sans MT"/>
                <a:cs typeface="Gill Sans MT"/>
              </a:rPr>
              <a:t>more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sustainable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future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ensuring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endParaRPr sz="850">
              <a:latin typeface="Gill Sans MT"/>
              <a:cs typeface="Gill Sans MT"/>
            </a:endParaRPr>
          </a:p>
          <a:p>
            <a:pPr marL="12700" marR="70485">
              <a:lnSpc>
                <a:spcPct val="100000"/>
              </a:lnSpc>
            </a:pPr>
            <a:r>
              <a:rPr dirty="0" sz="850" spc="35">
                <a:latin typeface="Gill Sans MT"/>
                <a:cs typeface="Gill Sans MT"/>
              </a:rPr>
              <a:t>do </a:t>
            </a:r>
            <a:r>
              <a:rPr dirty="0" sz="850" spc="30">
                <a:latin typeface="Gill Sans MT"/>
                <a:cs typeface="Gill Sans MT"/>
              </a:rPr>
              <a:t>not </a:t>
            </a:r>
            <a:r>
              <a:rPr dirty="0" sz="850" spc="25">
                <a:latin typeface="Gill Sans MT"/>
                <a:cs typeface="Gill Sans MT"/>
              </a:rPr>
              <a:t>create </a:t>
            </a:r>
            <a:r>
              <a:rPr dirty="0" sz="850" spc="15">
                <a:latin typeface="Gill Sans MT"/>
                <a:cs typeface="Gill Sans MT"/>
              </a:rPr>
              <a:t>more </a:t>
            </a:r>
            <a:r>
              <a:rPr dirty="0" sz="850" spc="40">
                <a:latin typeface="Gill Sans MT"/>
                <a:cs typeface="Gill Sans MT"/>
              </a:rPr>
              <a:t>harmful waste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7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ork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ds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‘</a:t>
            </a:r>
            <a:r>
              <a:rPr dirty="0" sz="850">
                <a:latin typeface="Gill Sans MT"/>
                <a:cs typeface="Gill Sans MT"/>
              </a:rPr>
              <a:t>ci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cular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econo</a:t>
            </a:r>
            <a:r>
              <a:rPr dirty="0" sz="850" spc="45">
                <a:latin typeface="Gill Sans MT"/>
                <a:cs typeface="Gill Sans MT"/>
              </a:rPr>
              <a:t>m</a:t>
            </a:r>
            <a:r>
              <a:rPr dirty="0" sz="850" spc="50">
                <a:latin typeface="Gill Sans MT"/>
                <a:cs typeface="Gill Sans MT"/>
              </a:rPr>
              <a:t>y</a:t>
            </a:r>
            <a:r>
              <a:rPr dirty="0" sz="850" spc="-100">
                <a:latin typeface="Gill Sans MT"/>
                <a:cs typeface="Gill Sans MT"/>
              </a:rPr>
              <a:t>’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When  </a:t>
            </a:r>
            <a:r>
              <a:rPr dirty="0" sz="850" spc="45">
                <a:latin typeface="Gill Sans MT"/>
                <a:cs typeface="Gill Sans MT"/>
              </a:rPr>
              <a:t>designing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odu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25">
                <a:latin typeface="Gill Sans MT"/>
                <a:cs typeface="Gill Sans MT"/>
              </a:rPr>
              <a:t>t,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importa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not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just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what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happens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pac</a:t>
            </a:r>
            <a:r>
              <a:rPr dirty="0" sz="850" spc="40">
                <a:latin typeface="Gill Sans MT"/>
                <a:cs typeface="Gill Sans MT"/>
              </a:rPr>
              <a:t>k</a:t>
            </a:r>
            <a:r>
              <a:rPr dirty="0" sz="850" spc="50">
                <a:latin typeface="Gill Sans MT"/>
                <a:cs typeface="Gill Sans MT"/>
              </a:rPr>
              <a:t>aging,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wh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c</a:t>
            </a:r>
            <a:r>
              <a:rPr dirty="0" sz="850" spc="35">
                <a:latin typeface="Gill Sans MT"/>
                <a:cs typeface="Gill Sans MT"/>
              </a:rPr>
              <a:t>tually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happens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product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once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longer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it.</a:t>
            </a:r>
            <a:endParaRPr sz="850">
              <a:latin typeface="Gill Sans MT"/>
              <a:cs typeface="Gill Sans MT"/>
            </a:endParaRPr>
          </a:p>
        </p:txBody>
      </p:sp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30214" y="1128608"/>
            <a:ext cx="812063" cy="791032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 rot="21540000">
            <a:off x="6626076" y="1448507"/>
            <a:ext cx="641847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9"/>
              </a:lnSpc>
            </a:pPr>
            <a:r>
              <a:rPr dirty="0" sz="1000" spc="30" b="1">
                <a:solidFill>
                  <a:srgbClr val="FFFFFF"/>
                </a:solidFill>
                <a:latin typeface="Calibri"/>
                <a:cs typeface="Calibri"/>
              </a:rPr>
              <a:t>Innova</a:t>
            </a:r>
            <a:r>
              <a:rPr dirty="0" baseline="2777" sz="1500" spc="44" b="1">
                <a:solidFill>
                  <a:srgbClr val="FFFFFF"/>
                </a:solidFill>
                <a:latin typeface="Calibri"/>
                <a:cs typeface="Calibri"/>
              </a:rPr>
              <a:t>tion</a:t>
            </a:r>
            <a:endParaRPr baseline="2777" sz="15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716290" y="1549703"/>
            <a:ext cx="537210" cy="1714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baseline="3267" sz="1275" spc="67" b="1">
                <a:solidFill>
                  <a:srgbClr val="282827"/>
                </a:solidFill>
                <a:latin typeface="Calibri"/>
                <a:cs typeface="Calibri"/>
              </a:rPr>
              <a:t>Chall</a:t>
            </a:r>
            <a:r>
              <a:rPr dirty="0" sz="850" spc="45" b="1">
                <a:solidFill>
                  <a:srgbClr val="282827"/>
                </a:solidFill>
                <a:latin typeface="Calibri"/>
                <a:cs typeface="Calibri"/>
              </a:rPr>
              <a:t>enge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615883" y="5071806"/>
            <a:ext cx="15982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70">
                <a:latin typeface="Arial Narrow"/>
                <a:cs typeface="Arial Narrow"/>
              </a:rPr>
              <a:t>17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304" y="309205"/>
            <a:ext cx="1489075" cy="20827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60"/>
              <a:t>R</a:t>
            </a:r>
            <a:r>
              <a:rPr dirty="0" spc="10"/>
              <a:t>e</a:t>
            </a:r>
            <a:r>
              <a:rPr dirty="0" spc="40"/>
              <a:t>thinking</a:t>
            </a:r>
            <a:r>
              <a:rPr dirty="0" spc="-30"/>
              <a:t> </a:t>
            </a:r>
            <a:r>
              <a:rPr dirty="0" spc="70"/>
              <a:t>pac</a:t>
            </a:r>
            <a:r>
              <a:rPr dirty="0" spc="50"/>
              <a:t>k</a:t>
            </a:r>
            <a:r>
              <a:rPr dirty="0" spc="45"/>
              <a:t>aging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7304" y="555195"/>
            <a:ext cx="4210050" cy="414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30">
                <a:latin typeface="Gill Sans MT"/>
                <a:cs typeface="Gill Sans MT"/>
              </a:rPr>
              <a:t>groups </a:t>
            </a:r>
            <a:r>
              <a:rPr dirty="0" sz="850" spc="35">
                <a:latin typeface="Gill Sans MT"/>
                <a:cs typeface="Gill Sans MT"/>
              </a:rPr>
              <a:t>choose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25">
                <a:latin typeface="Gill Sans MT"/>
                <a:cs typeface="Gill Sans MT"/>
              </a:rPr>
              <a:t>product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15">
                <a:latin typeface="Gill Sans MT"/>
                <a:cs typeface="Gill Sans MT"/>
              </a:rPr>
              <a:t>know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5">
                <a:latin typeface="Gill Sans MT"/>
                <a:cs typeface="Gill Sans MT"/>
              </a:rPr>
              <a:t>packaging </a:t>
            </a:r>
            <a:r>
              <a:rPr dirty="0" sz="850" spc="50">
                <a:latin typeface="Gill Sans MT"/>
                <a:cs typeface="Gill Sans MT"/>
              </a:rPr>
              <a:t>cannot be </a:t>
            </a:r>
            <a:r>
              <a:rPr dirty="0" sz="850" spc="40">
                <a:latin typeface="Gill Sans MT"/>
                <a:cs typeface="Gill Sans MT"/>
              </a:rPr>
              <a:t>easily </a:t>
            </a:r>
            <a:r>
              <a:rPr dirty="0" sz="850" spc="25">
                <a:latin typeface="Gill Sans MT"/>
                <a:cs typeface="Gill Sans MT"/>
              </a:rPr>
              <a:t>recycled </a:t>
            </a:r>
            <a:r>
              <a:rPr dirty="0" sz="850" spc="-25">
                <a:latin typeface="Gill Sans MT"/>
                <a:cs typeface="Gill Sans MT"/>
              </a:rPr>
              <a:t>or 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reused,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redesign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packaging.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Ideally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choose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something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actually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bring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20">
                <a:latin typeface="Gill Sans MT"/>
                <a:cs typeface="Gill Sans MT"/>
              </a:rPr>
              <a:t>t.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x</a:t>
            </a:r>
            <a:r>
              <a:rPr dirty="0" sz="850" spc="55">
                <a:latin typeface="Gill Sans MT"/>
                <a:cs typeface="Gill Sans MT"/>
              </a:rPr>
              <a:t>ample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25">
                <a:latin typeface="Gill Sans MT"/>
                <a:cs typeface="Gill Sans MT"/>
              </a:rPr>
              <a:t>ood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em,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health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beauty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odu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20">
                <a:latin typeface="Gill Sans MT"/>
                <a:cs typeface="Gill Sans MT"/>
              </a:rPr>
              <a:t>t.</a:t>
            </a:r>
            <a:endParaRPr sz="850">
              <a:latin typeface="Gill Sans MT"/>
              <a:cs typeface="Gill Sans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48008" y="0"/>
            <a:ext cx="2412365" cy="5328285"/>
            <a:chOff x="5148008" y="0"/>
            <a:chExt cx="2412365" cy="5328285"/>
          </a:xfrm>
        </p:grpSpPr>
        <p:sp>
          <p:nvSpPr>
            <p:cNvPr id="5" name="object 5"/>
            <p:cNvSpPr/>
            <p:nvPr/>
          </p:nvSpPr>
          <p:spPr>
            <a:xfrm>
              <a:off x="5148008" y="0"/>
              <a:ext cx="2412365" cy="5328285"/>
            </a:xfrm>
            <a:custGeom>
              <a:avLst/>
              <a:gdLst/>
              <a:ahLst/>
              <a:cxnLst/>
              <a:rect l="l" t="t" r="r" b="b"/>
              <a:pathLst>
                <a:path w="2412365" h="5328285">
                  <a:moveTo>
                    <a:pt x="2411996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2411996" y="5328005"/>
                  </a:lnTo>
                  <a:lnTo>
                    <a:pt x="2411996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28005" y="360007"/>
              <a:ext cx="1710004" cy="166599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400004" y="1032872"/>
              <a:ext cx="1566545" cy="0"/>
            </a:xfrm>
            <a:custGeom>
              <a:avLst/>
              <a:gdLst/>
              <a:ahLst/>
              <a:cxnLst/>
              <a:rect l="l" t="t" r="r" b="b"/>
              <a:pathLst>
                <a:path w="1566545" h="0">
                  <a:moveTo>
                    <a:pt x="0" y="0"/>
                  </a:moveTo>
                  <a:lnTo>
                    <a:pt x="156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400004" y="1180632"/>
              <a:ext cx="1566545" cy="0"/>
            </a:xfrm>
            <a:custGeom>
              <a:avLst/>
              <a:gdLst/>
              <a:ahLst/>
              <a:cxnLst/>
              <a:rect l="l" t="t" r="r" b="b"/>
              <a:pathLst>
                <a:path w="1566545" h="0">
                  <a:moveTo>
                    <a:pt x="0" y="0"/>
                  </a:moveTo>
                  <a:lnTo>
                    <a:pt x="156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400004" y="1328393"/>
              <a:ext cx="1566545" cy="0"/>
            </a:xfrm>
            <a:custGeom>
              <a:avLst/>
              <a:gdLst/>
              <a:ahLst/>
              <a:cxnLst/>
              <a:rect l="l" t="t" r="r" b="b"/>
              <a:pathLst>
                <a:path w="1566545" h="0">
                  <a:moveTo>
                    <a:pt x="0" y="0"/>
                  </a:moveTo>
                  <a:lnTo>
                    <a:pt x="156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400004" y="1476152"/>
              <a:ext cx="1566545" cy="0"/>
            </a:xfrm>
            <a:custGeom>
              <a:avLst/>
              <a:gdLst/>
              <a:ahLst/>
              <a:cxnLst/>
              <a:rect l="l" t="t" r="r" b="b"/>
              <a:pathLst>
                <a:path w="1566545" h="0">
                  <a:moveTo>
                    <a:pt x="0" y="0"/>
                  </a:moveTo>
                  <a:lnTo>
                    <a:pt x="156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400004" y="1735672"/>
              <a:ext cx="1566545" cy="0"/>
            </a:xfrm>
            <a:custGeom>
              <a:avLst/>
              <a:gdLst/>
              <a:ahLst/>
              <a:cxnLst/>
              <a:rect l="l" t="t" r="r" b="b"/>
              <a:pathLst>
                <a:path w="1566545" h="0">
                  <a:moveTo>
                    <a:pt x="0" y="0"/>
                  </a:moveTo>
                  <a:lnTo>
                    <a:pt x="156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5328005" y="360007"/>
            <a:ext cx="1710055" cy="1666239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65"/>
              </a:spcBef>
            </a:pPr>
            <a:r>
              <a:rPr dirty="0" sz="1600" spc="-40" b="1">
                <a:solidFill>
                  <a:srgbClr val="FFFFFF"/>
                </a:solidFill>
                <a:latin typeface="Arial Narrow"/>
                <a:cs typeface="Arial Narrow"/>
              </a:rPr>
              <a:t>Materials</a:t>
            </a:r>
            <a:endParaRPr sz="1600">
              <a:latin typeface="Arial Narrow"/>
              <a:cs typeface="Arial Narrow"/>
            </a:endParaRPr>
          </a:p>
          <a:p>
            <a:pPr marL="71755" marR="106045">
              <a:lnSpc>
                <a:spcPts val="880"/>
              </a:lnSpc>
              <a:spcBef>
                <a:spcPts val="42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The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p</a:t>
            </a:r>
            <a:r>
              <a:rPr dirty="0" sz="800" spc="-15">
                <a:latin typeface="Gill Sans MT"/>
                <a:cs typeface="Gill Sans MT"/>
              </a:rPr>
              <a:t>r</a:t>
            </a:r>
            <a:r>
              <a:rPr dirty="0" sz="800" spc="40">
                <a:latin typeface="Gill Sans MT"/>
                <a:cs typeface="Gill Sans MT"/>
              </a:rPr>
              <a:t>odu</a:t>
            </a:r>
            <a:r>
              <a:rPr dirty="0" sz="800" spc="25">
                <a:latin typeface="Gill Sans MT"/>
                <a:cs typeface="Gill Sans MT"/>
              </a:rPr>
              <a:t>c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20">
                <a:latin typeface="Gill Sans MT"/>
                <a:cs typeface="Gill Sans MT"/>
              </a:rPr>
              <a:t>ou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w</a:t>
            </a:r>
            <a:r>
              <a:rPr dirty="0" sz="800" spc="55">
                <a:latin typeface="Gill Sans MT"/>
                <a:cs typeface="Gill Sans MT"/>
              </a:rPr>
              <a:t>a</a:t>
            </a:r>
            <a:r>
              <a:rPr dirty="0" sz="800" spc="60">
                <a:latin typeface="Gill Sans MT"/>
                <a:cs typeface="Gill Sans MT"/>
              </a:rPr>
              <a:t>n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20">
                <a:latin typeface="Gill Sans MT"/>
                <a:cs typeface="Gill Sans MT"/>
              </a:rPr>
              <a:t>e</a:t>
            </a:r>
            <a:r>
              <a:rPr dirty="0" sz="800" spc="25">
                <a:latin typeface="Gill Sans MT"/>
                <a:cs typeface="Gill Sans MT"/>
              </a:rPr>
              <a:t>think  </a:t>
            </a:r>
            <a:r>
              <a:rPr dirty="0" sz="800" spc="40">
                <a:latin typeface="Gill Sans MT"/>
                <a:cs typeface="Gill Sans MT"/>
              </a:rPr>
              <a:t>the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pac</a:t>
            </a:r>
            <a:r>
              <a:rPr dirty="0" sz="800" spc="45">
                <a:latin typeface="Gill Sans MT"/>
                <a:cs typeface="Gill Sans MT"/>
              </a:rPr>
              <a:t>k</a:t>
            </a:r>
            <a:r>
              <a:rPr dirty="0" sz="800" spc="55">
                <a:latin typeface="Gill Sans MT"/>
                <a:cs typeface="Gill Sans MT"/>
              </a:rPr>
              <a:t>aging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5">
                <a:latin typeface="Gill Sans MT"/>
                <a:cs typeface="Gill Sans MT"/>
              </a:rPr>
              <a:t>f</a:t>
            </a:r>
            <a:r>
              <a:rPr dirty="0" sz="800" spc="-30">
                <a:latin typeface="Gill Sans MT"/>
                <a:cs typeface="Gill Sans MT"/>
              </a:rPr>
              <a:t>o</a:t>
            </a:r>
            <a:r>
              <a:rPr dirty="0" sz="800" spc="-65">
                <a:latin typeface="Gill Sans MT"/>
                <a:cs typeface="Gill Sans MT"/>
              </a:rPr>
              <a:t>r</a:t>
            </a:r>
            <a:r>
              <a:rPr dirty="0" sz="800">
                <a:latin typeface="Gill Sans MT"/>
                <a:cs typeface="Gill Sans MT"/>
              </a:rPr>
              <a:t>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ideally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in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its  </a:t>
            </a:r>
            <a:r>
              <a:rPr dirty="0" sz="800" spc="20">
                <a:latin typeface="Gill Sans MT"/>
                <a:cs typeface="Gill Sans MT"/>
              </a:rPr>
              <a:t>original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package.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18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P</a:t>
            </a:r>
            <a:r>
              <a:rPr dirty="0" sz="800" spc="40">
                <a:latin typeface="Gill Sans MT"/>
                <a:cs typeface="Gill Sans MT"/>
              </a:rPr>
              <a:t>o</a:t>
            </a:r>
            <a:r>
              <a:rPr dirty="0" sz="800" spc="15">
                <a:latin typeface="Gill Sans MT"/>
                <a:cs typeface="Gill Sans MT"/>
              </a:rPr>
              <a:t>s</a:t>
            </a:r>
            <a:r>
              <a:rPr dirty="0" sz="800" spc="35">
                <a:latin typeface="Gill Sans MT"/>
                <a:cs typeface="Gill Sans MT"/>
              </a:rPr>
              <a:t>t-it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n</a:t>
            </a:r>
            <a:r>
              <a:rPr dirty="0" sz="800" spc="20">
                <a:latin typeface="Gill Sans MT"/>
                <a:cs typeface="Gill Sans MT"/>
              </a:rPr>
              <a:t>o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45">
                <a:latin typeface="Gill Sans MT"/>
                <a:cs typeface="Gill Sans MT"/>
              </a:rPr>
              <a:t>es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la</a:t>
            </a:r>
            <a:r>
              <a:rPr dirty="0" sz="800" spc="-5">
                <a:latin typeface="Gill Sans MT"/>
                <a:cs typeface="Gill Sans MT"/>
              </a:rPr>
              <a:t>r</a:t>
            </a:r>
            <a:r>
              <a:rPr dirty="0" sz="800" spc="70">
                <a:latin typeface="Gill Sans MT"/>
                <a:cs typeface="Gill Sans MT"/>
              </a:rPr>
              <a:t>g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paper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10">
                <a:latin typeface="Gill Sans MT"/>
                <a:cs typeface="Gill Sans MT"/>
              </a:rPr>
              <a:t>Colou</a:t>
            </a:r>
            <a:r>
              <a:rPr dirty="0" sz="800" spc="-30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pens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0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Scisso</a:t>
            </a:r>
            <a:r>
              <a:rPr dirty="0" sz="800" spc="15">
                <a:latin typeface="Gill Sans MT"/>
                <a:cs typeface="Gill Sans MT"/>
              </a:rPr>
              <a:t>r</a:t>
            </a:r>
            <a:r>
              <a:rPr dirty="0" sz="800" spc="60">
                <a:latin typeface="Gill Sans MT"/>
                <a:cs typeface="Gill Sans MT"/>
              </a:rPr>
              <a:t>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glue</a:t>
            </a:r>
            <a:endParaRPr sz="800">
              <a:latin typeface="Gill Sans MT"/>
              <a:cs typeface="Gill Sans MT"/>
            </a:endParaRPr>
          </a:p>
          <a:p>
            <a:pPr marL="71755" marR="118745">
              <a:lnSpc>
                <a:spcPts val="880"/>
              </a:lnSpc>
              <a:spcBef>
                <a:spcPts val="300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20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c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35">
                <a:latin typeface="Gill Sans MT"/>
                <a:cs typeface="Gill Sans MT"/>
              </a:rPr>
              <a:t>cled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ca</a:t>
            </a:r>
            <a:r>
              <a:rPr dirty="0" sz="800" spc="5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dboa</a:t>
            </a:r>
            <a:r>
              <a:rPr dirty="0" sz="800" spc="5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d,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n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>
                <a:latin typeface="Gill Sans MT"/>
                <a:cs typeface="Gill Sans MT"/>
              </a:rPr>
              <a:t>w</a:t>
            </a:r>
            <a:r>
              <a:rPr dirty="0" sz="800" spc="35">
                <a:latin typeface="Gill Sans MT"/>
                <a:cs typeface="Gill Sans MT"/>
              </a:rPr>
              <a:t>spaper 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scrap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paper</a:t>
            </a:r>
            <a:endParaRPr sz="800">
              <a:latin typeface="Gill Sans MT"/>
              <a:cs typeface="Gill Sans MT"/>
            </a:endParaRPr>
          </a:p>
          <a:p>
            <a:pPr marL="71755" marR="368300">
              <a:lnSpc>
                <a:spcPts val="880"/>
              </a:lnSpc>
              <a:spcBef>
                <a:spcPts val="28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And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5">
                <a:latin typeface="Gill Sans MT"/>
                <a:cs typeface="Gill Sans MT"/>
              </a:rPr>
              <a:t>a</a:t>
            </a:r>
            <a:r>
              <a:rPr dirty="0" sz="800" spc="55">
                <a:latin typeface="Gill Sans MT"/>
                <a:cs typeface="Gill Sans MT"/>
              </a:rPr>
              <a:t>n</a:t>
            </a:r>
            <a:r>
              <a:rPr dirty="0" sz="800" spc="45">
                <a:latin typeface="Gill Sans MT"/>
                <a:cs typeface="Gill Sans MT"/>
              </a:rPr>
              <a:t>ything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else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20">
                <a:latin typeface="Gill Sans MT"/>
                <a:cs typeface="Gill Sans MT"/>
              </a:rPr>
              <a:t>ou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can  </a:t>
            </a:r>
            <a:r>
              <a:rPr dirty="0" sz="800" spc="45">
                <a:latin typeface="Gill Sans MT"/>
                <a:cs typeface="Gill Sans MT"/>
              </a:rPr>
              <a:t>come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across!</a:t>
            </a:r>
            <a:endParaRPr sz="800">
              <a:latin typeface="Gill Sans MT"/>
              <a:cs typeface="Gill Sans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33794" y="1088949"/>
            <a:ext cx="3052445" cy="3739515"/>
            <a:chOff x="233794" y="1088949"/>
            <a:chExt cx="3052445" cy="373951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0732" y="2834881"/>
              <a:ext cx="1461825" cy="199356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65329" y="2795257"/>
              <a:ext cx="138520" cy="1164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69197" y="2837421"/>
              <a:ext cx="66573" cy="6120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63423" y="2967913"/>
              <a:ext cx="53894" cy="7344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488996" y="2819273"/>
              <a:ext cx="99060" cy="198120"/>
            </a:xfrm>
            <a:custGeom>
              <a:avLst/>
              <a:gdLst/>
              <a:ahLst/>
              <a:cxnLst/>
              <a:rect l="l" t="t" r="r" b="b"/>
              <a:pathLst>
                <a:path w="99060" h="198119">
                  <a:moveTo>
                    <a:pt x="21564" y="172758"/>
                  </a:moveTo>
                  <a:lnTo>
                    <a:pt x="13500" y="128206"/>
                  </a:lnTo>
                  <a:lnTo>
                    <a:pt x="3505" y="119176"/>
                  </a:lnTo>
                  <a:lnTo>
                    <a:pt x="0" y="123101"/>
                  </a:lnTo>
                  <a:lnTo>
                    <a:pt x="12407" y="166217"/>
                  </a:lnTo>
                  <a:lnTo>
                    <a:pt x="20027" y="177038"/>
                  </a:lnTo>
                  <a:lnTo>
                    <a:pt x="21564" y="172758"/>
                  </a:lnTo>
                  <a:close/>
                </a:path>
                <a:path w="99060" h="198119">
                  <a:moveTo>
                    <a:pt x="28219" y="197053"/>
                  </a:moveTo>
                  <a:lnTo>
                    <a:pt x="26771" y="190195"/>
                  </a:lnTo>
                  <a:lnTo>
                    <a:pt x="24968" y="184569"/>
                  </a:lnTo>
                  <a:lnTo>
                    <a:pt x="22987" y="179019"/>
                  </a:lnTo>
                  <a:lnTo>
                    <a:pt x="21869" y="179374"/>
                  </a:lnTo>
                  <a:lnTo>
                    <a:pt x="20751" y="179730"/>
                  </a:lnTo>
                  <a:lnTo>
                    <a:pt x="21348" y="185064"/>
                  </a:lnTo>
                  <a:lnTo>
                    <a:pt x="23139" y="190703"/>
                  </a:lnTo>
                  <a:lnTo>
                    <a:pt x="25971" y="197764"/>
                  </a:lnTo>
                  <a:lnTo>
                    <a:pt x="28219" y="197053"/>
                  </a:lnTo>
                  <a:close/>
                </a:path>
                <a:path w="99060" h="198119">
                  <a:moveTo>
                    <a:pt x="95465" y="18034"/>
                  </a:moveTo>
                  <a:lnTo>
                    <a:pt x="94018" y="11188"/>
                  </a:lnTo>
                  <a:lnTo>
                    <a:pt x="92214" y="5537"/>
                  </a:lnTo>
                  <a:lnTo>
                    <a:pt x="90233" y="0"/>
                  </a:lnTo>
                  <a:lnTo>
                    <a:pt x="89115" y="355"/>
                  </a:lnTo>
                  <a:lnTo>
                    <a:pt x="87998" y="711"/>
                  </a:lnTo>
                  <a:lnTo>
                    <a:pt x="88595" y="6045"/>
                  </a:lnTo>
                  <a:lnTo>
                    <a:pt x="90385" y="11684"/>
                  </a:lnTo>
                  <a:lnTo>
                    <a:pt x="93218" y="18745"/>
                  </a:lnTo>
                  <a:lnTo>
                    <a:pt x="95465" y="18034"/>
                  </a:lnTo>
                  <a:close/>
                </a:path>
                <a:path w="99060" h="198119">
                  <a:moveTo>
                    <a:pt x="98818" y="30683"/>
                  </a:moveTo>
                  <a:lnTo>
                    <a:pt x="97967" y="26695"/>
                  </a:lnTo>
                  <a:lnTo>
                    <a:pt x="96926" y="23418"/>
                  </a:lnTo>
                  <a:lnTo>
                    <a:pt x="95770" y="20193"/>
                  </a:lnTo>
                  <a:lnTo>
                    <a:pt x="95123" y="20396"/>
                  </a:lnTo>
                  <a:lnTo>
                    <a:pt x="94475" y="20599"/>
                  </a:lnTo>
                  <a:lnTo>
                    <a:pt x="94818" y="23698"/>
                  </a:lnTo>
                  <a:lnTo>
                    <a:pt x="95859" y="26987"/>
                  </a:lnTo>
                  <a:lnTo>
                    <a:pt x="97510" y="31089"/>
                  </a:lnTo>
                  <a:lnTo>
                    <a:pt x="98818" y="306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3794" y="1203617"/>
              <a:ext cx="1545196" cy="354820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24765" y="1088949"/>
              <a:ext cx="1461295" cy="2024976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3387814" y="1029779"/>
            <a:ext cx="1493520" cy="3817620"/>
            <a:chOff x="3387814" y="1029779"/>
            <a:chExt cx="1493520" cy="3817620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04627" y="1213510"/>
              <a:ext cx="1461098" cy="187206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82311" y="1164133"/>
              <a:ext cx="202118" cy="17447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47973" y="1072147"/>
              <a:ext cx="156081" cy="18638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09631" y="1029779"/>
              <a:ext cx="149085" cy="12675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83736" y="1074483"/>
              <a:ext cx="70789" cy="6739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14419" y="1213510"/>
              <a:ext cx="55638" cy="8035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933799" y="1056004"/>
              <a:ext cx="109855" cy="212090"/>
            </a:xfrm>
            <a:custGeom>
              <a:avLst/>
              <a:gdLst/>
              <a:ahLst/>
              <a:cxnLst/>
              <a:rect l="l" t="t" r="r" b="b"/>
              <a:pathLst>
                <a:path w="109854" h="212090">
                  <a:moveTo>
                    <a:pt x="4508" y="22352"/>
                  </a:moveTo>
                  <a:lnTo>
                    <a:pt x="3797" y="22136"/>
                  </a:lnTo>
                  <a:lnTo>
                    <a:pt x="3086" y="21920"/>
                  </a:lnTo>
                  <a:lnTo>
                    <a:pt x="1905" y="25425"/>
                  </a:lnTo>
                  <a:lnTo>
                    <a:pt x="838" y="28994"/>
                  </a:lnTo>
                  <a:lnTo>
                    <a:pt x="0" y="33312"/>
                  </a:lnTo>
                  <a:lnTo>
                    <a:pt x="1422" y="33743"/>
                  </a:lnTo>
                  <a:lnTo>
                    <a:pt x="3124" y="29260"/>
                  </a:lnTo>
                  <a:lnTo>
                    <a:pt x="4191" y="25704"/>
                  </a:lnTo>
                  <a:lnTo>
                    <a:pt x="4508" y="22352"/>
                  </a:lnTo>
                  <a:close/>
                </a:path>
                <a:path w="109854" h="212090">
                  <a:moveTo>
                    <a:pt x="11125" y="736"/>
                  </a:moveTo>
                  <a:lnTo>
                    <a:pt x="9906" y="368"/>
                  </a:lnTo>
                  <a:lnTo>
                    <a:pt x="8686" y="0"/>
                  </a:lnTo>
                  <a:lnTo>
                    <a:pt x="6654" y="6032"/>
                  </a:lnTo>
                  <a:lnTo>
                    <a:pt x="4826" y="12153"/>
                  </a:lnTo>
                  <a:lnTo>
                    <a:pt x="3378" y="19583"/>
                  </a:lnTo>
                  <a:lnTo>
                    <a:pt x="5816" y="20320"/>
                  </a:lnTo>
                  <a:lnTo>
                    <a:pt x="8750" y="12623"/>
                  </a:lnTo>
                  <a:lnTo>
                    <a:pt x="10579" y="6502"/>
                  </a:lnTo>
                  <a:lnTo>
                    <a:pt x="11125" y="736"/>
                  </a:lnTo>
                  <a:close/>
                </a:path>
                <a:path w="109854" h="212090">
                  <a:moveTo>
                    <a:pt x="88011" y="191960"/>
                  </a:moveTo>
                  <a:lnTo>
                    <a:pt x="86791" y="191592"/>
                  </a:lnTo>
                  <a:lnTo>
                    <a:pt x="85572" y="191223"/>
                  </a:lnTo>
                  <a:lnTo>
                    <a:pt x="83540" y="197256"/>
                  </a:lnTo>
                  <a:lnTo>
                    <a:pt x="81711" y="203377"/>
                  </a:lnTo>
                  <a:lnTo>
                    <a:pt x="80251" y="210807"/>
                  </a:lnTo>
                  <a:lnTo>
                    <a:pt x="82702" y="211543"/>
                  </a:lnTo>
                  <a:lnTo>
                    <a:pt x="85636" y="203847"/>
                  </a:lnTo>
                  <a:lnTo>
                    <a:pt x="87464" y="197726"/>
                  </a:lnTo>
                  <a:lnTo>
                    <a:pt x="88011" y="191960"/>
                  </a:lnTo>
                  <a:close/>
                </a:path>
                <a:path w="109854" h="212090">
                  <a:moveTo>
                    <a:pt x="109347" y="130378"/>
                  </a:moveTo>
                  <a:lnTo>
                    <a:pt x="105498" y="126212"/>
                  </a:lnTo>
                  <a:lnTo>
                    <a:pt x="99021" y="128587"/>
                  </a:lnTo>
                  <a:lnTo>
                    <a:pt x="94856" y="136144"/>
                  </a:lnTo>
                  <a:lnTo>
                    <a:pt x="92163" y="145757"/>
                  </a:lnTo>
                  <a:lnTo>
                    <a:pt x="90068" y="154305"/>
                  </a:lnTo>
                  <a:lnTo>
                    <a:pt x="88163" y="163487"/>
                  </a:lnTo>
                  <a:lnTo>
                    <a:pt x="86969" y="174739"/>
                  </a:lnTo>
                  <a:lnTo>
                    <a:pt x="86982" y="184442"/>
                  </a:lnTo>
                  <a:lnTo>
                    <a:pt x="88734" y="189039"/>
                  </a:lnTo>
                  <a:lnTo>
                    <a:pt x="92303" y="185889"/>
                  </a:lnTo>
                  <a:lnTo>
                    <a:pt x="106705" y="148945"/>
                  </a:lnTo>
                  <a:lnTo>
                    <a:pt x="109347" y="1303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87814" y="2915183"/>
              <a:ext cx="1492966" cy="19319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72189" y="2854996"/>
              <a:ext cx="163347" cy="50192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575658" y="2860814"/>
              <a:ext cx="157480" cy="448309"/>
            </a:xfrm>
            <a:custGeom>
              <a:avLst/>
              <a:gdLst/>
              <a:ahLst/>
              <a:cxnLst/>
              <a:rect l="l" t="t" r="r" b="b"/>
              <a:pathLst>
                <a:path w="157479" h="448310">
                  <a:moveTo>
                    <a:pt x="19989" y="61290"/>
                  </a:moveTo>
                  <a:lnTo>
                    <a:pt x="15900" y="65582"/>
                  </a:lnTo>
                  <a:lnTo>
                    <a:pt x="14287" y="81013"/>
                  </a:lnTo>
                  <a:lnTo>
                    <a:pt x="17792" y="81114"/>
                  </a:lnTo>
                  <a:lnTo>
                    <a:pt x="19989" y="61290"/>
                  </a:lnTo>
                  <a:close/>
                </a:path>
                <a:path w="157479" h="448310">
                  <a:moveTo>
                    <a:pt x="25488" y="33743"/>
                  </a:moveTo>
                  <a:lnTo>
                    <a:pt x="22339" y="41313"/>
                  </a:lnTo>
                  <a:lnTo>
                    <a:pt x="19062" y="51117"/>
                  </a:lnTo>
                  <a:lnTo>
                    <a:pt x="17068" y="58191"/>
                  </a:lnTo>
                  <a:lnTo>
                    <a:pt x="16408" y="60909"/>
                  </a:lnTo>
                  <a:lnTo>
                    <a:pt x="19977" y="58013"/>
                  </a:lnTo>
                  <a:lnTo>
                    <a:pt x="25488" y="33743"/>
                  </a:lnTo>
                  <a:close/>
                </a:path>
                <a:path w="157479" h="448310">
                  <a:moveTo>
                    <a:pt x="35521" y="143052"/>
                  </a:moveTo>
                  <a:lnTo>
                    <a:pt x="30886" y="149745"/>
                  </a:lnTo>
                  <a:lnTo>
                    <a:pt x="0" y="444373"/>
                  </a:lnTo>
                  <a:lnTo>
                    <a:pt x="35521" y="143052"/>
                  </a:lnTo>
                  <a:close/>
                </a:path>
                <a:path w="157479" h="448310">
                  <a:moveTo>
                    <a:pt x="36398" y="13627"/>
                  </a:moveTo>
                  <a:lnTo>
                    <a:pt x="32969" y="16065"/>
                  </a:lnTo>
                  <a:lnTo>
                    <a:pt x="26085" y="31089"/>
                  </a:lnTo>
                  <a:lnTo>
                    <a:pt x="25488" y="33743"/>
                  </a:lnTo>
                  <a:lnTo>
                    <a:pt x="26885" y="30391"/>
                  </a:lnTo>
                  <a:lnTo>
                    <a:pt x="33553" y="17043"/>
                  </a:lnTo>
                  <a:lnTo>
                    <a:pt x="36398" y="13627"/>
                  </a:lnTo>
                  <a:close/>
                </a:path>
                <a:path w="157479" h="448310">
                  <a:moveTo>
                    <a:pt x="66433" y="0"/>
                  </a:moveTo>
                  <a:lnTo>
                    <a:pt x="49618" y="4699"/>
                  </a:lnTo>
                  <a:lnTo>
                    <a:pt x="39890" y="9436"/>
                  </a:lnTo>
                  <a:lnTo>
                    <a:pt x="36398" y="13627"/>
                  </a:lnTo>
                  <a:lnTo>
                    <a:pt x="44958" y="7518"/>
                  </a:lnTo>
                  <a:lnTo>
                    <a:pt x="66433" y="0"/>
                  </a:lnTo>
                  <a:close/>
                </a:path>
                <a:path w="157479" h="448310">
                  <a:moveTo>
                    <a:pt x="157073" y="86944"/>
                  </a:moveTo>
                  <a:lnTo>
                    <a:pt x="152438" y="93637"/>
                  </a:lnTo>
                  <a:lnTo>
                    <a:pt x="115239" y="448259"/>
                  </a:lnTo>
                  <a:lnTo>
                    <a:pt x="157073" y="86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5328005" y="4210418"/>
            <a:ext cx="1710055" cy="685800"/>
          </a:xfrm>
          <a:prstGeom prst="rect">
            <a:avLst/>
          </a:prstGeom>
          <a:solidFill>
            <a:srgbClr val="FBD405"/>
          </a:solidFill>
        </p:spPr>
        <p:txBody>
          <a:bodyPr wrap="square" lIns="0" tIns="80645" rIns="0" bIns="0" rtlCol="0" vert="horz">
            <a:spAutoFit/>
          </a:bodyPr>
          <a:lstStyle/>
          <a:p>
            <a:pPr marL="107950" marR="180975">
              <a:lnSpc>
                <a:spcPct val="100000"/>
              </a:lnSpc>
              <a:spcBef>
                <a:spcPts val="635"/>
              </a:spcBef>
            </a:pPr>
            <a:r>
              <a:rPr dirty="0" sz="850" spc="10">
                <a:latin typeface="Gill Sans MT"/>
                <a:cs typeface="Gill Sans MT"/>
              </a:rPr>
              <a:t>This </a:t>
            </a:r>
            <a:r>
              <a:rPr dirty="0" sz="850" spc="40">
                <a:latin typeface="Gill Sans MT"/>
                <a:cs typeface="Gill Sans MT"/>
              </a:rPr>
              <a:t>activity </a:t>
            </a:r>
            <a:r>
              <a:rPr dirty="0" sz="850" spc="50">
                <a:latin typeface="Gill Sans MT"/>
                <a:cs typeface="Gill Sans MT"/>
              </a:rPr>
              <a:t>was </a:t>
            </a:r>
            <a:r>
              <a:rPr dirty="0" sz="850" spc="25">
                <a:latin typeface="Gill Sans MT"/>
                <a:cs typeface="Gill Sans MT"/>
              </a:rPr>
              <a:t>inspired </a:t>
            </a:r>
            <a:r>
              <a:rPr dirty="0" sz="850" spc="55">
                <a:latin typeface="Gill Sans MT"/>
                <a:cs typeface="Gill Sans MT"/>
              </a:rPr>
              <a:t>by </a:t>
            </a:r>
            <a:r>
              <a:rPr dirty="0" sz="850" spc="60">
                <a:latin typeface="Gill Sans MT"/>
                <a:cs typeface="Gill Sans MT"/>
              </a:rPr>
              <a:t> </a:t>
            </a:r>
            <a:r>
              <a:rPr dirty="0" u="sng" sz="85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7"/>
              </a:rPr>
              <a:t>‘Redesigning</a:t>
            </a:r>
            <a:r>
              <a:rPr dirty="0" u="sng" sz="850" spc="-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7"/>
              </a:rPr>
              <a:t> </a:t>
            </a:r>
            <a:r>
              <a:rPr dirty="0" u="sng" sz="850" spc="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7"/>
              </a:rPr>
              <a:t>Plastics’</a:t>
            </a:r>
            <a:r>
              <a:rPr dirty="0" sz="850" spc="-10" b="1">
                <a:latin typeface="Calibri"/>
                <a:cs typeface="Calibri"/>
                <a:hlinkClick r:id="rId17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activity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from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25">
                <a:latin typeface="Gill Sans MT"/>
                <a:cs typeface="Gill Sans MT"/>
              </a:rPr>
              <a:t>Ellen </a:t>
            </a:r>
            <a:r>
              <a:rPr dirty="0" sz="850" spc="15">
                <a:latin typeface="Gill Sans MT"/>
                <a:cs typeface="Gill Sans MT"/>
              </a:rPr>
              <a:t>MacArthur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Foundation.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33" name="object 33"/>
          <p:cNvSpPr txBox="1"/>
          <p:nvPr/>
        </p:nvSpPr>
        <p:spPr>
          <a:xfrm rot="60000">
            <a:off x="473456" y="1325618"/>
            <a:ext cx="1101061" cy="1111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75"/>
              </a:lnSpc>
            </a:pPr>
            <a:r>
              <a:rPr dirty="0" baseline="6535" sz="1275" spc="15">
                <a:latin typeface="Lucida Sans"/>
                <a:cs typeface="Lucida Sans"/>
              </a:rPr>
              <a:t>Wh</a:t>
            </a:r>
            <a:r>
              <a:rPr dirty="0" baseline="6535" sz="1275" spc="-44">
                <a:latin typeface="Lucida Sans"/>
                <a:cs typeface="Lucida Sans"/>
              </a:rPr>
              <a:t>a</a:t>
            </a:r>
            <a:r>
              <a:rPr dirty="0" baseline="6535" sz="1275" spc="52">
                <a:latin typeface="Lucida Sans"/>
                <a:cs typeface="Lucida Sans"/>
              </a:rPr>
              <a:t>t</a:t>
            </a:r>
            <a:r>
              <a:rPr dirty="0" baseline="6535" sz="1275" spc="-135">
                <a:latin typeface="Lucida Sans"/>
                <a:cs typeface="Lucida Sans"/>
              </a:rPr>
              <a:t> </a:t>
            </a:r>
            <a:r>
              <a:rPr dirty="0" baseline="6535" sz="1275" spc="-44">
                <a:latin typeface="Lucida Sans"/>
                <a:cs typeface="Lucida Sans"/>
              </a:rPr>
              <a:t>a</a:t>
            </a:r>
            <a:r>
              <a:rPr dirty="0" baseline="6535" sz="1275" spc="-89">
                <a:latin typeface="Lucida Sans"/>
                <a:cs typeface="Lucida Sans"/>
              </a:rPr>
              <a:t>r</a:t>
            </a:r>
            <a:r>
              <a:rPr dirty="0" baseline="3267" sz="1275" spc="-15">
                <a:latin typeface="Lucida Sans"/>
                <a:cs typeface="Lucida Sans"/>
              </a:rPr>
              <a:t>e</a:t>
            </a:r>
            <a:r>
              <a:rPr dirty="0" baseline="3267" sz="1275" spc="-157">
                <a:latin typeface="Lucida Sans"/>
                <a:cs typeface="Lucida Sans"/>
              </a:rPr>
              <a:t> </a:t>
            </a:r>
            <a:r>
              <a:rPr dirty="0" baseline="3267" sz="1275" spc="-7">
                <a:latin typeface="Lucida Sans"/>
                <a:cs typeface="Lucida Sans"/>
              </a:rPr>
              <a:t>the</a:t>
            </a:r>
            <a:r>
              <a:rPr dirty="0" baseline="3267" sz="1275" spc="-135">
                <a:latin typeface="Lucida Sans"/>
                <a:cs typeface="Lucida Sans"/>
              </a:rPr>
              <a:t> </a:t>
            </a:r>
            <a:r>
              <a:rPr dirty="0" baseline="3267" sz="1275" spc="-60">
                <a:latin typeface="Lucida Sans"/>
                <a:cs typeface="Lucida Sans"/>
              </a:rPr>
              <a:t>p</a:t>
            </a:r>
            <a:r>
              <a:rPr dirty="0" baseline="3267" sz="1275" spc="-89">
                <a:latin typeface="Lucida Sans"/>
                <a:cs typeface="Lucida Sans"/>
              </a:rPr>
              <a:t>r</a:t>
            </a:r>
            <a:r>
              <a:rPr dirty="0" sz="850" spc="-25">
                <a:latin typeface="Lucida Sans"/>
                <a:cs typeface="Lucida Sans"/>
              </a:rPr>
              <a:t>os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and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34" name="object 34"/>
          <p:cNvSpPr txBox="1"/>
          <p:nvPr/>
        </p:nvSpPr>
        <p:spPr>
          <a:xfrm rot="60000">
            <a:off x="468830" y="1444930"/>
            <a:ext cx="966602" cy="1111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75"/>
              </a:lnSpc>
            </a:pPr>
            <a:r>
              <a:rPr dirty="0" baseline="6535" sz="1275" spc="-22">
                <a:latin typeface="Lucida Sans"/>
                <a:cs typeface="Lucida Sans"/>
              </a:rPr>
              <a:t>cons</a:t>
            </a:r>
            <a:r>
              <a:rPr dirty="0" baseline="6535" sz="1275" spc="-135">
                <a:latin typeface="Lucida Sans"/>
                <a:cs typeface="Lucida Sans"/>
              </a:rPr>
              <a:t> </a:t>
            </a:r>
            <a:r>
              <a:rPr dirty="0" baseline="3267" sz="1275" spc="-89">
                <a:latin typeface="Lucida Sans"/>
                <a:cs typeface="Lucida Sans"/>
              </a:rPr>
              <a:t>o</a:t>
            </a:r>
            <a:r>
              <a:rPr dirty="0" baseline="3267" sz="1275" spc="7">
                <a:latin typeface="Lucida Sans"/>
                <a:cs typeface="Lucida Sans"/>
              </a:rPr>
              <a:t>f</a:t>
            </a:r>
            <a:r>
              <a:rPr dirty="0" baseline="3267" sz="1275" spc="-187">
                <a:latin typeface="Lucida Sans"/>
                <a:cs typeface="Lucida Sans"/>
              </a:rPr>
              <a:t> </a:t>
            </a:r>
            <a:r>
              <a:rPr dirty="0" baseline="3267" sz="1275" spc="-7">
                <a:latin typeface="Lucida Sans"/>
                <a:cs typeface="Lucida Sans"/>
              </a:rPr>
              <a:t>the</a:t>
            </a:r>
            <a:r>
              <a:rPr dirty="0" baseline="3267" sz="1275" spc="-135">
                <a:latin typeface="Lucida Sans"/>
                <a:cs typeface="Lucida Sans"/>
              </a:rPr>
              <a:t> </a:t>
            </a:r>
            <a:r>
              <a:rPr dirty="0" baseline="3267" sz="1275" spc="-67">
                <a:latin typeface="Lucida Sans"/>
                <a:cs typeface="Lucida Sans"/>
              </a:rPr>
              <a:t>e</a:t>
            </a:r>
            <a:r>
              <a:rPr dirty="0" sz="850" spc="-55">
                <a:latin typeface="Lucida Sans"/>
                <a:cs typeface="Lucida Sans"/>
              </a:rPr>
              <a:t>xi</a:t>
            </a:r>
            <a:r>
              <a:rPr dirty="0" sz="850" spc="-85">
                <a:latin typeface="Lucida Sans"/>
                <a:cs typeface="Lucida Sans"/>
              </a:rPr>
              <a:t>s</a:t>
            </a:r>
            <a:r>
              <a:rPr dirty="0" sz="850" spc="-30">
                <a:latin typeface="Lucida Sans"/>
                <a:cs typeface="Lucida Sans"/>
              </a:rPr>
              <a:t>ting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35" name="object 35"/>
          <p:cNvSpPr txBox="1"/>
          <p:nvPr/>
        </p:nvSpPr>
        <p:spPr>
          <a:xfrm rot="60000">
            <a:off x="462379" y="1560005"/>
            <a:ext cx="568621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40"/>
              </a:lnSpc>
            </a:pPr>
            <a:r>
              <a:rPr dirty="0" baseline="3267" sz="1275" spc="-22">
                <a:latin typeface="Lucida Sans"/>
                <a:cs typeface="Lucida Sans"/>
              </a:rPr>
              <a:t>pac</a:t>
            </a:r>
            <a:r>
              <a:rPr dirty="0" baseline="3267" sz="1275" spc="-75">
                <a:latin typeface="Lucida Sans"/>
                <a:cs typeface="Lucida Sans"/>
              </a:rPr>
              <a:t>k</a:t>
            </a:r>
            <a:r>
              <a:rPr dirty="0" sz="850" spc="-30">
                <a:latin typeface="Lucida Sans"/>
                <a:cs typeface="Lucida Sans"/>
              </a:rPr>
              <a:t>aging?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36" name="object 36"/>
          <p:cNvSpPr txBox="1"/>
          <p:nvPr/>
        </p:nvSpPr>
        <p:spPr>
          <a:xfrm rot="21360000">
            <a:off x="419375" y="3233214"/>
            <a:ext cx="852542" cy="109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65"/>
              </a:lnSpc>
            </a:pPr>
            <a:r>
              <a:rPr dirty="0" sz="850" spc="-35">
                <a:latin typeface="Lucida Sans"/>
                <a:cs typeface="Lucida Sans"/>
              </a:rPr>
              <a:t>The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idea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5">
                <a:latin typeface="Lucida Sans"/>
                <a:cs typeface="Lucida Sans"/>
              </a:rPr>
              <a:t>w</a:t>
            </a:r>
            <a:r>
              <a:rPr dirty="0" sz="850" spc="-10">
                <a:latin typeface="Lucida Sans"/>
                <a:cs typeface="Lucida Sans"/>
              </a:rPr>
              <a:t>e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h</a:t>
            </a:r>
            <a:r>
              <a:rPr dirty="0" sz="850" spc="-45">
                <a:latin typeface="Lucida Sans"/>
                <a:cs typeface="Lucida Sans"/>
              </a:rPr>
              <a:t>a</a:t>
            </a:r>
            <a:r>
              <a:rPr dirty="0" sz="850" spc="-5">
                <a:latin typeface="Lucida Sans"/>
                <a:cs typeface="Lucida Sans"/>
              </a:rPr>
              <a:t>v</a:t>
            </a:r>
            <a:r>
              <a:rPr dirty="0" sz="850" spc="-10">
                <a:latin typeface="Lucida Sans"/>
                <a:cs typeface="Lucida Sans"/>
              </a:rPr>
              <a:t>e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37" name="object 37"/>
          <p:cNvSpPr txBox="1"/>
          <p:nvPr/>
        </p:nvSpPr>
        <p:spPr>
          <a:xfrm rot="21360000">
            <a:off x="427999" y="3354203"/>
            <a:ext cx="882768" cy="109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65"/>
              </a:lnSpc>
            </a:pPr>
            <a:r>
              <a:rPr dirty="0" sz="850" spc="-20">
                <a:latin typeface="Lucida Sans"/>
                <a:cs typeface="Lucida Sans"/>
              </a:rPr>
              <a:t>chosen</a:t>
            </a:r>
            <a:r>
              <a:rPr dirty="0" sz="850" spc="-85">
                <a:latin typeface="Lucida Sans"/>
                <a:cs typeface="Lucida Sans"/>
              </a:rPr>
              <a:t> 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25">
                <a:latin typeface="Lucida Sans"/>
                <a:cs typeface="Lucida Sans"/>
              </a:rPr>
              <a:t>o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50">
                <a:latin typeface="Lucida Sans"/>
                <a:cs typeface="Lucida Sans"/>
              </a:rPr>
              <a:t>xplo</a:t>
            </a:r>
            <a:r>
              <a:rPr dirty="0" sz="850" spc="-55">
                <a:latin typeface="Lucida Sans"/>
                <a:cs typeface="Lucida Sans"/>
              </a:rPr>
              <a:t>r</a:t>
            </a:r>
            <a:r>
              <a:rPr dirty="0" sz="850" spc="-10">
                <a:latin typeface="Lucida Sans"/>
                <a:cs typeface="Lucida Sans"/>
              </a:rPr>
              <a:t>e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38" name="object 38"/>
          <p:cNvSpPr txBox="1"/>
          <p:nvPr/>
        </p:nvSpPr>
        <p:spPr>
          <a:xfrm rot="21360000">
            <a:off x="434922" y="3487373"/>
            <a:ext cx="567998" cy="109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65"/>
              </a:lnSpc>
            </a:pPr>
            <a:r>
              <a:rPr dirty="0" sz="850" spc="-20">
                <a:latin typeface="Lucida Sans"/>
                <a:cs typeface="Lucida Sans"/>
              </a:rPr>
              <a:t>further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and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39" name="object 39"/>
          <p:cNvSpPr txBox="1"/>
          <p:nvPr/>
        </p:nvSpPr>
        <p:spPr>
          <a:xfrm rot="21360000">
            <a:off x="444269" y="3605279"/>
            <a:ext cx="684194" cy="109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65"/>
              </a:lnSpc>
            </a:pPr>
            <a:r>
              <a:rPr dirty="0" sz="850" spc="-40">
                <a:latin typeface="Lucida Sans"/>
                <a:cs typeface="Lucida Sans"/>
              </a:rPr>
              <a:t>p</a:t>
            </a:r>
            <a:r>
              <a:rPr dirty="0" sz="850" spc="-40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o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35">
                <a:latin typeface="Lucida Sans"/>
                <a:cs typeface="Lucida Sans"/>
              </a:rPr>
              <a:t>o</a:t>
            </a:r>
            <a:r>
              <a:rPr dirty="0" sz="850">
                <a:latin typeface="Lucida Sans"/>
                <a:cs typeface="Lucida Sans"/>
              </a:rPr>
              <a:t>type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60">
                <a:latin typeface="Lucida Sans"/>
                <a:cs typeface="Lucida Sans"/>
              </a:rPr>
              <a:t>is...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40" name="object 40"/>
          <p:cNvSpPr txBox="1"/>
          <p:nvPr/>
        </p:nvSpPr>
        <p:spPr>
          <a:xfrm rot="21360000">
            <a:off x="1945702" y="1447958"/>
            <a:ext cx="846247" cy="109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65"/>
              </a:lnSpc>
            </a:pPr>
            <a:r>
              <a:rPr dirty="0" sz="850" spc="40">
                <a:latin typeface="Lucida Sans"/>
                <a:cs typeface="Lucida Sans"/>
              </a:rPr>
              <a:t>W</a:t>
            </a:r>
            <a:r>
              <a:rPr dirty="0" sz="850" spc="-20">
                <a:latin typeface="Lucida Sans"/>
                <a:cs typeface="Lucida Sans"/>
              </a:rPr>
              <a:t>ri</a:t>
            </a:r>
            <a:r>
              <a:rPr dirty="0" sz="850" spc="-30">
                <a:latin typeface="Lucida Sans"/>
                <a:cs typeface="Lucida Sans"/>
              </a:rPr>
              <a:t>t</a:t>
            </a:r>
            <a:r>
              <a:rPr dirty="0" sz="850" spc="-10">
                <a:latin typeface="Lucida Sans"/>
                <a:cs typeface="Lucida Sans"/>
              </a:rPr>
              <a:t>e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5">
                <a:latin typeface="Lucida Sans"/>
                <a:cs typeface="Lucida Sans"/>
              </a:rPr>
              <a:t>a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li</a:t>
            </a:r>
            <a:r>
              <a:rPr dirty="0" sz="850" spc="-65">
                <a:latin typeface="Lucida Sans"/>
                <a:cs typeface="Lucida Sans"/>
              </a:rPr>
              <a:t>s</a:t>
            </a:r>
            <a:r>
              <a:rPr dirty="0" sz="850" spc="35">
                <a:latin typeface="Lucida Sans"/>
                <a:cs typeface="Lucida Sans"/>
              </a:rPr>
              <a:t>t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o</a:t>
            </a:r>
            <a:r>
              <a:rPr dirty="0" sz="850" spc="5">
                <a:latin typeface="Lucida Sans"/>
                <a:cs typeface="Lucida Sans"/>
              </a:rPr>
              <a:t>f</a:t>
            </a:r>
            <a:r>
              <a:rPr dirty="0" sz="850" spc="-105">
                <a:latin typeface="Lucida Sans"/>
                <a:cs typeface="Lucida Sans"/>
              </a:rPr>
              <a:t> </a:t>
            </a:r>
            <a:r>
              <a:rPr dirty="0" sz="850" spc="-5">
                <a:latin typeface="Lucida Sans"/>
                <a:cs typeface="Lucida Sans"/>
              </a:rPr>
              <a:t>the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41" name="object 41"/>
          <p:cNvSpPr txBox="1"/>
          <p:nvPr/>
        </p:nvSpPr>
        <p:spPr>
          <a:xfrm rot="21360000">
            <a:off x="1954757" y="1561764"/>
            <a:ext cx="1080848" cy="109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65"/>
              </a:lnSpc>
            </a:pPr>
            <a:r>
              <a:rPr dirty="0" sz="850" spc="-30">
                <a:latin typeface="Lucida Sans"/>
                <a:cs typeface="Lucida Sans"/>
              </a:rPr>
              <a:t>things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0">
                <a:latin typeface="Lucida Sans"/>
                <a:cs typeface="Lucida Sans"/>
              </a:rPr>
              <a:t>y</a:t>
            </a:r>
            <a:r>
              <a:rPr dirty="0" sz="850" spc="-40">
                <a:latin typeface="Lucida Sans"/>
                <a:cs typeface="Lucida Sans"/>
              </a:rPr>
              <a:t>our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pac</a:t>
            </a:r>
            <a:r>
              <a:rPr dirty="0" sz="850" spc="-30">
                <a:latin typeface="Lucida Sans"/>
                <a:cs typeface="Lucida Sans"/>
              </a:rPr>
              <a:t>k</a:t>
            </a:r>
            <a:r>
              <a:rPr dirty="0" sz="850" spc="-45">
                <a:latin typeface="Lucida Sans"/>
                <a:cs typeface="Lucida Sans"/>
              </a:rPr>
              <a:t>aging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42" name="object 42"/>
          <p:cNvSpPr txBox="1"/>
          <p:nvPr/>
        </p:nvSpPr>
        <p:spPr>
          <a:xfrm rot="21360000">
            <a:off x="1961689" y="1699989"/>
            <a:ext cx="621633" cy="109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65"/>
              </a:lnSpc>
            </a:pPr>
            <a:r>
              <a:rPr dirty="0" sz="850" spc="-20">
                <a:latin typeface="Lucida Sans"/>
                <a:cs typeface="Lucida Sans"/>
              </a:rPr>
              <a:t>needs</a:t>
            </a:r>
            <a:r>
              <a:rPr dirty="0" sz="850" spc="-85">
                <a:latin typeface="Lucida Sans"/>
                <a:cs typeface="Lucida Sans"/>
              </a:rPr>
              <a:t> 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25">
                <a:latin typeface="Lucida Sans"/>
                <a:cs typeface="Lucida Sans"/>
              </a:rPr>
              <a:t>o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do: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951023" y="3146593"/>
            <a:ext cx="1140460" cy="105410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850" spc="-30">
                <a:latin typeface="Lucida Sans"/>
                <a:cs typeface="Lucida Sans"/>
              </a:rPr>
              <a:t>L</a:t>
            </a:r>
            <a:r>
              <a:rPr dirty="0" sz="850" spc="-40">
                <a:latin typeface="Lucida Sans"/>
                <a:cs typeface="Lucida Sans"/>
              </a:rPr>
              <a:t>e</a:t>
            </a:r>
            <a:r>
              <a:rPr dirty="0" sz="850" spc="5">
                <a:latin typeface="Lucida Sans"/>
                <a:cs typeface="Lucida Sans"/>
              </a:rPr>
              <a:t>ts</a:t>
            </a:r>
            <a:r>
              <a:rPr dirty="0" sz="850" spc="-105">
                <a:latin typeface="Lucida Sans"/>
                <a:cs typeface="Lucida Sans"/>
              </a:rPr>
              <a:t> </a:t>
            </a:r>
            <a:r>
              <a:rPr dirty="0" baseline="3267" sz="1275" spc="-75">
                <a:latin typeface="Lucida Sans"/>
                <a:cs typeface="Lucida Sans"/>
              </a:rPr>
              <a:t>s</a:t>
            </a:r>
            <a:r>
              <a:rPr dirty="0" baseline="3267" sz="1275" spc="7">
                <a:latin typeface="Lucida Sans"/>
                <a:cs typeface="Lucida Sans"/>
              </a:rPr>
              <a:t>tart</a:t>
            </a:r>
            <a:r>
              <a:rPr dirty="0" baseline="3267" sz="1275" spc="-157">
                <a:latin typeface="Lucida Sans"/>
                <a:cs typeface="Lucida Sans"/>
              </a:rPr>
              <a:t> </a:t>
            </a:r>
            <a:r>
              <a:rPr dirty="0" baseline="3267" sz="1275" spc="-60">
                <a:latin typeface="Lucida Sans"/>
                <a:cs typeface="Lucida Sans"/>
              </a:rPr>
              <a:t>p</a:t>
            </a:r>
            <a:r>
              <a:rPr dirty="0" baseline="3267" sz="1275" spc="-89">
                <a:latin typeface="Lucida Sans"/>
                <a:cs typeface="Lucida Sans"/>
              </a:rPr>
              <a:t>r</a:t>
            </a:r>
            <a:r>
              <a:rPr dirty="0" baseline="6535" sz="1275" spc="-82">
                <a:latin typeface="Lucida Sans"/>
                <a:cs typeface="Lucida Sans"/>
              </a:rPr>
              <a:t>o</a:t>
            </a:r>
            <a:r>
              <a:rPr dirty="0" baseline="6535" sz="1275" spc="15">
                <a:latin typeface="Lucida Sans"/>
                <a:cs typeface="Lucida Sans"/>
              </a:rPr>
              <a:t>t</a:t>
            </a:r>
            <a:r>
              <a:rPr dirty="0" baseline="6535" sz="1275" spc="-82">
                <a:latin typeface="Lucida Sans"/>
                <a:cs typeface="Lucida Sans"/>
              </a:rPr>
              <a:t>o</a:t>
            </a:r>
            <a:r>
              <a:rPr dirty="0" baseline="6535" sz="1275" spc="-37">
                <a:latin typeface="Lucida Sans"/>
                <a:cs typeface="Lucida Sans"/>
              </a:rPr>
              <a:t>typing!</a:t>
            </a:r>
            <a:endParaRPr baseline="6535" sz="1275">
              <a:latin typeface="Lucida Sans"/>
              <a:cs typeface="Lucida Sans"/>
            </a:endParaRPr>
          </a:p>
          <a:p>
            <a:pPr marL="17780" marR="81280" indent="-2540">
              <a:lnSpc>
                <a:spcPts val="960"/>
              </a:lnSpc>
              <a:spcBef>
                <a:spcPts val="595"/>
              </a:spcBef>
            </a:pPr>
            <a:r>
              <a:rPr dirty="0" sz="850" spc="-20">
                <a:latin typeface="Lucida Sans"/>
                <a:cs typeface="Lucida Sans"/>
              </a:rPr>
              <a:t>U</a:t>
            </a:r>
            <a:r>
              <a:rPr dirty="0" sz="850" spc="-15">
                <a:latin typeface="Lucida Sans"/>
                <a:cs typeface="Lucida Sans"/>
              </a:rPr>
              <a:t>se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baseline="3267" sz="1275" spc="-30">
                <a:latin typeface="Lucida Sans"/>
                <a:cs typeface="Lucida Sans"/>
              </a:rPr>
              <a:t>a</a:t>
            </a:r>
            <a:r>
              <a:rPr dirty="0" baseline="3267" sz="1275" spc="-82">
                <a:latin typeface="Lucida Sans"/>
                <a:cs typeface="Lucida Sans"/>
              </a:rPr>
              <a:t>n</a:t>
            </a:r>
            <a:r>
              <a:rPr dirty="0" baseline="3267" sz="1275" spc="7">
                <a:latin typeface="Lucida Sans"/>
                <a:cs typeface="Lucida Sans"/>
              </a:rPr>
              <a:t>y</a:t>
            </a:r>
            <a:r>
              <a:rPr dirty="0" baseline="3267" sz="1275" spc="-157">
                <a:latin typeface="Lucida Sans"/>
                <a:cs typeface="Lucida Sans"/>
              </a:rPr>
              <a:t> </a:t>
            </a:r>
            <a:r>
              <a:rPr dirty="0" baseline="3267" sz="1275" spc="-127">
                <a:latin typeface="Lucida Sans"/>
                <a:cs typeface="Lucida Sans"/>
              </a:rPr>
              <a:t>r</a:t>
            </a:r>
            <a:r>
              <a:rPr dirty="0" baseline="3267" sz="1275" spc="7">
                <a:latin typeface="Lucida Sans"/>
                <a:cs typeface="Lucida Sans"/>
              </a:rPr>
              <a:t>e</a:t>
            </a:r>
            <a:r>
              <a:rPr dirty="0" baseline="3267" sz="1275" spc="-37">
                <a:latin typeface="Lucida Sans"/>
                <a:cs typeface="Lucida Sans"/>
              </a:rPr>
              <a:t>c</a:t>
            </a:r>
            <a:r>
              <a:rPr dirty="0" baseline="6535" sz="1275" spc="-44">
                <a:latin typeface="Lucida Sans"/>
                <a:cs typeface="Lucida Sans"/>
              </a:rPr>
              <a:t>y</a:t>
            </a:r>
            <a:r>
              <a:rPr dirty="0" baseline="6535" sz="1275" spc="-22">
                <a:latin typeface="Lucida Sans"/>
                <a:cs typeface="Lucida Sans"/>
              </a:rPr>
              <a:t>cled  </a:t>
            </a:r>
            <a:r>
              <a:rPr dirty="0" sz="850" spc="-15">
                <a:latin typeface="Lucida Sans"/>
                <a:cs typeface="Lucida Sans"/>
              </a:rPr>
              <a:t>m</a:t>
            </a:r>
            <a:r>
              <a:rPr dirty="0" sz="850" spc="-45">
                <a:latin typeface="Lucida Sans"/>
                <a:cs typeface="Lucida Sans"/>
              </a:rPr>
              <a:t>a</a:t>
            </a:r>
            <a:r>
              <a:rPr dirty="0" sz="850" spc="10">
                <a:latin typeface="Lucida Sans"/>
                <a:cs typeface="Lucida Sans"/>
              </a:rPr>
              <a:t>t</a:t>
            </a:r>
            <a:r>
              <a:rPr dirty="0" baseline="3267" sz="1275" spc="-44">
                <a:latin typeface="Lucida Sans"/>
                <a:cs typeface="Lucida Sans"/>
              </a:rPr>
              <a:t>erial</a:t>
            </a:r>
            <a:r>
              <a:rPr dirty="0" baseline="3267" sz="1275" spc="-157">
                <a:latin typeface="Lucida Sans"/>
                <a:cs typeface="Lucida Sans"/>
              </a:rPr>
              <a:t> </a:t>
            </a:r>
            <a:r>
              <a:rPr dirty="0" baseline="3267" sz="1275" spc="-44">
                <a:latin typeface="Lucida Sans"/>
                <a:cs typeface="Lucida Sans"/>
              </a:rPr>
              <a:t>y</a:t>
            </a:r>
            <a:r>
              <a:rPr dirty="0" baseline="3267" sz="1275" spc="-52">
                <a:latin typeface="Lucida Sans"/>
                <a:cs typeface="Lucida Sans"/>
              </a:rPr>
              <a:t>ou</a:t>
            </a:r>
            <a:r>
              <a:rPr dirty="0" baseline="3267" sz="1275" spc="-135">
                <a:latin typeface="Lucida Sans"/>
                <a:cs typeface="Lucida Sans"/>
              </a:rPr>
              <a:t> </a:t>
            </a:r>
            <a:r>
              <a:rPr dirty="0" baseline="6535" sz="1275" spc="-15">
                <a:latin typeface="Lucida Sans"/>
                <a:cs typeface="Lucida Sans"/>
              </a:rPr>
              <a:t>can</a:t>
            </a:r>
            <a:r>
              <a:rPr dirty="0" baseline="6535" sz="1275" spc="-135">
                <a:latin typeface="Lucida Sans"/>
                <a:cs typeface="Lucida Sans"/>
              </a:rPr>
              <a:t> </a:t>
            </a:r>
            <a:r>
              <a:rPr dirty="0" baseline="6535" sz="1275" spc="-22">
                <a:latin typeface="Lucida Sans"/>
                <a:cs typeface="Lucida Sans"/>
              </a:rPr>
              <a:t>and  </a:t>
            </a:r>
            <a:r>
              <a:rPr dirty="0" sz="850" spc="-100">
                <a:latin typeface="Lucida Sans"/>
                <a:cs typeface="Lucida Sans"/>
              </a:rPr>
              <a:t>g</a:t>
            </a:r>
            <a:r>
              <a:rPr dirty="0" sz="850" spc="-40">
                <a:latin typeface="Lucida Sans"/>
                <a:cs typeface="Lucida Sans"/>
              </a:rPr>
              <a:t>e</a:t>
            </a:r>
            <a:r>
              <a:rPr dirty="0" sz="850" spc="35">
                <a:latin typeface="Lucida Sans"/>
                <a:cs typeface="Lucida Sans"/>
              </a:rPr>
              <a:t>t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baseline="3267" sz="1275" spc="-67">
                <a:latin typeface="Lucida Sans"/>
                <a:cs typeface="Lucida Sans"/>
              </a:rPr>
              <a:t>making.</a:t>
            </a:r>
            <a:endParaRPr baseline="3267" sz="1275">
              <a:latin typeface="Lucida Sans"/>
              <a:cs typeface="Lucida Sans"/>
            </a:endParaRPr>
          </a:p>
          <a:p>
            <a:pPr marL="25400" marR="17145" indent="-2540">
              <a:lnSpc>
                <a:spcPts val="960"/>
              </a:lnSpc>
              <a:spcBef>
                <a:spcPts val="575"/>
              </a:spcBef>
            </a:pPr>
            <a:r>
              <a:rPr dirty="0" sz="850" spc="5">
                <a:latin typeface="Lucida Sans"/>
                <a:cs typeface="Lucida Sans"/>
              </a:rPr>
              <a:t>It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does</a:t>
            </a:r>
            <a:r>
              <a:rPr dirty="0" sz="850" spc="-55">
                <a:latin typeface="Lucida Sans"/>
                <a:cs typeface="Lucida Sans"/>
              </a:rPr>
              <a:t>n</a:t>
            </a:r>
            <a:r>
              <a:rPr dirty="0" baseline="3267" sz="1275" spc="-30">
                <a:latin typeface="Lucida Sans"/>
                <a:cs typeface="Lucida Sans"/>
              </a:rPr>
              <a:t>’t</a:t>
            </a:r>
            <a:r>
              <a:rPr dirty="0" baseline="3267" sz="1275" spc="-135">
                <a:latin typeface="Lucida Sans"/>
                <a:cs typeface="Lucida Sans"/>
              </a:rPr>
              <a:t> </a:t>
            </a:r>
            <a:r>
              <a:rPr dirty="0" baseline="3267" sz="1275" spc="-30">
                <a:latin typeface="Lucida Sans"/>
                <a:cs typeface="Lucida Sans"/>
              </a:rPr>
              <a:t>h</a:t>
            </a:r>
            <a:r>
              <a:rPr dirty="0" baseline="3267" sz="1275" spc="-97">
                <a:latin typeface="Lucida Sans"/>
                <a:cs typeface="Lucida Sans"/>
              </a:rPr>
              <a:t>a</a:t>
            </a:r>
            <a:r>
              <a:rPr dirty="0" baseline="6535" sz="1275" spc="-37">
                <a:latin typeface="Lucida Sans"/>
                <a:cs typeface="Lucida Sans"/>
              </a:rPr>
              <a:t>v</a:t>
            </a:r>
            <a:r>
              <a:rPr dirty="0" baseline="6535" sz="1275" spc="-15">
                <a:latin typeface="Lucida Sans"/>
                <a:cs typeface="Lucida Sans"/>
              </a:rPr>
              <a:t>e</a:t>
            </a:r>
            <a:r>
              <a:rPr dirty="0" baseline="6535" sz="1275" spc="-157">
                <a:latin typeface="Lucida Sans"/>
                <a:cs typeface="Lucida Sans"/>
              </a:rPr>
              <a:t> </a:t>
            </a:r>
            <a:r>
              <a:rPr dirty="0" baseline="6535" sz="1275" spc="15">
                <a:latin typeface="Lucida Sans"/>
                <a:cs typeface="Lucida Sans"/>
              </a:rPr>
              <a:t>t</a:t>
            </a:r>
            <a:r>
              <a:rPr dirty="0" baseline="6535" sz="1275" spc="-37">
                <a:latin typeface="Lucida Sans"/>
                <a:cs typeface="Lucida Sans"/>
              </a:rPr>
              <a:t>o</a:t>
            </a:r>
            <a:r>
              <a:rPr dirty="0" baseline="6535" sz="1275" spc="-135">
                <a:latin typeface="Lucida Sans"/>
                <a:cs typeface="Lucida Sans"/>
              </a:rPr>
              <a:t> </a:t>
            </a:r>
            <a:r>
              <a:rPr dirty="0" baseline="6535" sz="1275" spc="-15">
                <a:latin typeface="Lucida Sans"/>
                <a:cs typeface="Lucida Sans"/>
              </a:rPr>
              <a:t>be  </a:t>
            </a:r>
            <a:r>
              <a:rPr dirty="0" sz="850" spc="-20">
                <a:latin typeface="Lucida Sans"/>
                <a:cs typeface="Lucida Sans"/>
              </a:rPr>
              <a:t>per</a:t>
            </a:r>
            <a:r>
              <a:rPr dirty="0" sz="850" spc="-50">
                <a:latin typeface="Lucida Sans"/>
                <a:cs typeface="Lucida Sans"/>
              </a:rPr>
              <a:t>f</a:t>
            </a:r>
            <a:r>
              <a:rPr dirty="0" baseline="3267" sz="1275" spc="7">
                <a:latin typeface="Lucida Sans"/>
                <a:cs typeface="Lucida Sans"/>
              </a:rPr>
              <a:t>e</a:t>
            </a:r>
            <a:r>
              <a:rPr dirty="0" baseline="3267" sz="1275" spc="-30">
                <a:latin typeface="Lucida Sans"/>
                <a:cs typeface="Lucida Sans"/>
              </a:rPr>
              <a:t>c</a:t>
            </a:r>
            <a:r>
              <a:rPr dirty="0" baseline="3267" sz="1275" spc="-22">
                <a:latin typeface="Lucida Sans"/>
                <a:cs typeface="Lucida Sans"/>
              </a:rPr>
              <a:t>t,</a:t>
            </a:r>
            <a:r>
              <a:rPr dirty="0" baseline="3267" sz="1275" spc="-202">
                <a:latin typeface="Lucida Sans"/>
                <a:cs typeface="Lucida Sans"/>
              </a:rPr>
              <a:t> </a:t>
            </a:r>
            <a:r>
              <a:rPr dirty="0" baseline="3267" sz="1275" spc="-44">
                <a:latin typeface="Lucida Sans"/>
                <a:cs typeface="Lucida Sans"/>
              </a:rPr>
              <a:t>ma</a:t>
            </a:r>
            <a:r>
              <a:rPr dirty="0" baseline="3267" sz="1275" spc="-97">
                <a:latin typeface="Lucida Sans"/>
                <a:cs typeface="Lucida Sans"/>
              </a:rPr>
              <a:t>k</a:t>
            </a:r>
            <a:r>
              <a:rPr dirty="0" baseline="6535" sz="1275" spc="-15">
                <a:latin typeface="Lucida Sans"/>
                <a:cs typeface="Lucida Sans"/>
              </a:rPr>
              <a:t>e</a:t>
            </a:r>
            <a:r>
              <a:rPr dirty="0" baseline="6535" sz="1275" spc="-135">
                <a:latin typeface="Lucida Sans"/>
                <a:cs typeface="Lucida Sans"/>
              </a:rPr>
              <a:t> </a:t>
            </a:r>
            <a:r>
              <a:rPr dirty="0" baseline="6535" sz="1275" spc="-22">
                <a:latin typeface="Lucida Sans"/>
                <a:cs typeface="Lucida Sans"/>
              </a:rPr>
              <a:t>and  </a:t>
            </a:r>
            <a:r>
              <a:rPr dirty="0" sz="850" spc="10">
                <a:latin typeface="Lucida Sans"/>
                <a:cs typeface="Lucida Sans"/>
              </a:rPr>
              <a:t>t</a:t>
            </a:r>
            <a:r>
              <a:rPr dirty="0" sz="850" spc="-20">
                <a:latin typeface="Lucida Sans"/>
                <a:cs typeface="Lucida Sans"/>
              </a:rPr>
              <a:t>e</a:t>
            </a:r>
            <a:r>
              <a:rPr dirty="0" sz="850" spc="-40">
                <a:latin typeface="Lucida Sans"/>
                <a:cs typeface="Lucida Sans"/>
              </a:rPr>
              <a:t>s</a:t>
            </a:r>
            <a:r>
              <a:rPr dirty="0" sz="850" spc="35">
                <a:latin typeface="Lucida Sans"/>
                <a:cs typeface="Lucida Sans"/>
              </a:rPr>
              <a:t>t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baseline="3267" sz="1275" spc="-22">
                <a:latin typeface="Lucida Sans"/>
                <a:cs typeface="Lucida Sans"/>
              </a:rPr>
              <a:t>dif</a:t>
            </a:r>
            <a:r>
              <a:rPr dirty="0" baseline="3267" sz="1275" spc="-67">
                <a:latin typeface="Lucida Sans"/>
                <a:cs typeface="Lucida Sans"/>
              </a:rPr>
              <a:t>f</a:t>
            </a:r>
            <a:r>
              <a:rPr dirty="0" baseline="3267" sz="1275" spc="-52">
                <a:latin typeface="Lucida Sans"/>
                <a:cs typeface="Lucida Sans"/>
              </a:rPr>
              <a:t>e</a:t>
            </a:r>
            <a:r>
              <a:rPr dirty="0" baseline="3267" sz="1275" spc="-89">
                <a:latin typeface="Lucida Sans"/>
                <a:cs typeface="Lucida Sans"/>
              </a:rPr>
              <a:t>r</a:t>
            </a:r>
            <a:r>
              <a:rPr dirty="0" baseline="3267" sz="1275" spc="-30">
                <a:latin typeface="Lucida Sans"/>
                <a:cs typeface="Lucida Sans"/>
              </a:rPr>
              <a:t>e</a:t>
            </a:r>
            <a:r>
              <a:rPr dirty="0" baseline="3267" sz="1275" spc="-82">
                <a:latin typeface="Lucida Sans"/>
                <a:cs typeface="Lucida Sans"/>
              </a:rPr>
              <a:t>n</a:t>
            </a:r>
            <a:r>
              <a:rPr dirty="0" baseline="6535" sz="1275" spc="52">
                <a:latin typeface="Lucida Sans"/>
                <a:cs typeface="Lucida Sans"/>
              </a:rPr>
              <a:t>t</a:t>
            </a:r>
            <a:r>
              <a:rPr dirty="0" baseline="6535" sz="1275" spc="-135">
                <a:latin typeface="Lucida Sans"/>
                <a:cs typeface="Lucida Sans"/>
              </a:rPr>
              <a:t> </a:t>
            </a:r>
            <a:r>
              <a:rPr dirty="0" baseline="6535" sz="1275" spc="-37">
                <a:latin typeface="Lucida Sans"/>
                <a:cs typeface="Lucida Sans"/>
              </a:rPr>
              <a:t>o</a:t>
            </a:r>
            <a:r>
              <a:rPr dirty="0" baseline="6535" sz="1275" spc="-82">
                <a:latin typeface="Lucida Sans"/>
                <a:cs typeface="Lucida Sans"/>
              </a:rPr>
              <a:t>p</a:t>
            </a:r>
            <a:r>
              <a:rPr dirty="0" baseline="6535" sz="1275" spc="-44">
                <a:latin typeface="Lucida Sans"/>
                <a:cs typeface="Lucida Sans"/>
              </a:rPr>
              <a:t>tions.</a:t>
            </a:r>
            <a:endParaRPr baseline="6535" sz="1275">
              <a:latin typeface="Lucida Sans"/>
              <a:cs typeface="Lucida San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486505" y="1415017"/>
            <a:ext cx="1214755" cy="1083945"/>
          </a:xfrm>
          <a:prstGeom prst="rect">
            <a:avLst/>
          </a:prstGeom>
        </p:spPr>
        <p:txBody>
          <a:bodyPr wrap="square" lIns="0" tIns="22225" rIns="0" bIns="0" rtlCol="0" vert="horz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175"/>
              </a:spcBef>
            </a:pPr>
            <a:r>
              <a:rPr dirty="0" sz="850" spc="-20">
                <a:latin typeface="Lucida Sans"/>
                <a:cs typeface="Lucida Sans"/>
              </a:rPr>
              <a:t>H</a:t>
            </a:r>
            <a:r>
              <a:rPr dirty="0" sz="850" spc="-25">
                <a:latin typeface="Lucida Sans"/>
                <a:cs typeface="Lucida Sans"/>
              </a:rPr>
              <a:t>o</a:t>
            </a:r>
            <a:r>
              <a:rPr dirty="0" sz="850" spc="15">
                <a:latin typeface="Lucida Sans"/>
                <a:cs typeface="Lucida Sans"/>
              </a:rPr>
              <a:t>w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10">
                <a:latin typeface="Lucida Sans"/>
                <a:cs typeface="Lucida Sans"/>
              </a:rPr>
              <a:t>can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5">
                <a:latin typeface="Lucida Sans"/>
                <a:cs typeface="Lucida Sans"/>
              </a:rPr>
              <a:t>w</a:t>
            </a:r>
            <a:r>
              <a:rPr dirty="0" sz="850" spc="-10">
                <a:latin typeface="Lucida Sans"/>
                <a:cs typeface="Lucida Sans"/>
              </a:rPr>
              <a:t>e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design  </a:t>
            </a:r>
            <a:r>
              <a:rPr dirty="0" sz="850" spc="-35">
                <a:latin typeface="Lucida Sans"/>
                <a:cs typeface="Lucida Sans"/>
              </a:rPr>
              <a:t>packaging</a:t>
            </a:r>
            <a:r>
              <a:rPr dirty="0" sz="850" spc="-6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for</a:t>
            </a:r>
            <a:r>
              <a:rPr dirty="0" sz="850" spc="-125">
                <a:latin typeface="Lucida Sans"/>
                <a:cs typeface="Lucida Sans"/>
              </a:rPr>
              <a:t> </a:t>
            </a:r>
            <a:r>
              <a:rPr dirty="0" sz="850" spc="-80">
                <a:latin typeface="Lucida Sans"/>
                <a:cs typeface="Lucida Sans"/>
              </a:rPr>
              <a:t>....................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5">
                <a:latin typeface="Lucida Sans"/>
                <a:cs typeface="Lucida Sans"/>
              </a:rPr>
              <a:t>that</a:t>
            </a:r>
            <a:r>
              <a:rPr dirty="0" sz="850" spc="-45">
                <a:latin typeface="Lucida Sans"/>
                <a:cs typeface="Lucida Sans"/>
              </a:rPr>
              <a:t> </a:t>
            </a:r>
            <a:r>
              <a:rPr dirty="0" sz="850" spc="-80">
                <a:latin typeface="Lucida Sans"/>
                <a:cs typeface="Lucida Sans"/>
              </a:rPr>
              <a:t>.......................................</a:t>
            </a:r>
            <a:endParaRPr sz="850">
              <a:latin typeface="Lucida Sans"/>
              <a:cs typeface="Lucida Sans"/>
            </a:endParaRPr>
          </a:p>
          <a:p>
            <a:pPr marL="12700">
              <a:lnSpc>
                <a:spcPts val="960"/>
              </a:lnSpc>
            </a:pPr>
            <a:r>
              <a:rPr dirty="0" sz="850" spc="-20">
                <a:latin typeface="Lucida Sans"/>
                <a:cs typeface="Lucida Sans"/>
              </a:rPr>
              <a:t>and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is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s</a:t>
            </a:r>
            <a:r>
              <a:rPr dirty="0" sz="850" spc="-25">
                <a:latin typeface="Lucida Sans"/>
                <a:cs typeface="Lucida Sans"/>
              </a:rPr>
              <a:t>till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>
                <a:latin typeface="Lucida Sans"/>
                <a:cs typeface="Lucida Sans"/>
              </a:rPr>
              <a:t>fit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10">
                <a:latin typeface="Lucida Sans"/>
                <a:cs typeface="Lucida Sans"/>
              </a:rPr>
              <a:t>f</a:t>
            </a:r>
            <a:r>
              <a:rPr dirty="0" sz="850" spc="-40">
                <a:latin typeface="Lucida Sans"/>
                <a:cs typeface="Lucida Sans"/>
              </a:rPr>
              <a:t>or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5">
                <a:latin typeface="Lucida Sans"/>
                <a:cs typeface="Lucida Sans"/>
              </a:rPr>
              <a:t>a</a:t>
            </a:r>
            <a:endParaRPr sz="850">
              <a:latin typeface="Lucida Sans"/>
              <a:cs typeface="Lucida Sans"/>
            </a:endParaRPr>
          </a:p>
          <a:p>
            <a:pPr marL="12700">
              <a:lnSpc>
                <a:spcPts val="1010"/>
              </a:lnSpc>
            </a:pPr>
            <a:r>
              <a:rPr dirty="0" sz="850" spc="-25">
                <a:latin typeface="Lucida Sans"/>
                <a:cs typeface="Lucida Sans"/>
              </a:rPr>
              <a:t>ci</a:t>
            </a:r>
            <a:r>
              <a:rPr dirty="0" sz="850" spc="-40">
                <a:latin typeface="Lucida Sans"/>
                <a:cs typeface="Lucida Sans"/>
              </a:rPr>
              <a:t>r</a:t>
            </a:r>
            <a:r>
              <a:rPr dirty="0" sz="850" spc="-25">
                <a:latin typeface="Lucida Sans"/>
                <a:cs typeface="Lucida Sans"/>
              </a:rPr>
              <a:t>cular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econo</a:t>
            </a:r>
            <a:r>
              <a:rPr dirty="0" sz="850" spc="-40">
                <a:latin typeface="Lucida Sans"/>
                <a:cs typeface="Lucida Sans"/>
              </a:rPr>
              <a:t>m</a:t>
            </a:r>
            <a:r>
              <a:rPr dirty="0" sz="850" spc="25">
                <a:latin typeface="Lucida Sans"/>
                <a:cs typeface="Lucida Sans"/>
              </a:rPr>
              <a:t>y?</a:t>
            </a:r>
            <a:endParaRPr sz="850">
              <a:latin typeface="Lucida Sans"/>
              <a:cs typeface="Lucida Sans"/>
            </a:endParaRPr>
          </a:p>
          <a:p>
            <a:pPr marL="12700" marR="205740">
              <a:lnSpc>
                <a:spcPts val="1000"/>
              </a:lnSpc>
              <a:spcBef>
                <a:spcPts val="310"/>
              </a:spcBef>
            </a:pPr>
            <a:r>
              <a:rPr dirty="0" sz="850" spc="-5">
                <a:latin typeface="Lucida Sans"/>
                <a:cs typeface="Lucida Sans"/>
              </a:rPr>
              <a:t>B</a:t>
            </a:r>
            <a:r>
              <a:rPr dirty="0" sz="850" spc="-15">
                <a:latin typeface="Lucida Sans"/>
                <a:cs typeface="Lucida Sans"/>
              </a:rPr>
              <a:t>r</a:t>
            </a:r>
            <a:r>
              <a:rPr dirty="0" sz="850" spc="-25">
                <a:latin typeface="Lucida Sans"/>
                <a:cs typeface="Lucida Sans"/>
              </a:rPr>
              <a:t>ain</a:t>
            </a:r>
            <a:r>
              <a:rPr dirty="0" sz="850" spc="-40">
                <a:latin typeface="Lucida Sans"/>
                <a:cs typeface="Lucida Sans"/>
              </a:rPr>
              <a:t>s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30">
                <a:latin typeface="Lucida Sans"/>
                <a:cs typeface="Lucida Sans"/>
              </a:rPr>
              <a:t>orm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as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ma</a:t>
            </a:r>
            <a:r>
              <a:rPr dirty="0" sz="850" spc="-35">
                <a:latin typeface="Lucida Sans"/>
                <a:cs typeface="Lucida Sans"/>
              </a:rPr>
              <a:t>n</a:t>
            </a:r>
            <a:r>
              <a:rPr dirty="0" sz="850" spc="5">
                <a:latin typeface="Lucida Sans"/>
                <a:cs typeface="Lucida Sans"/>
              </a:rPr>
              <a:t>y  </a:t>
            </a:r>
            <a:r>
              <a:rPr dirty="0" sz="850" spc="-20">
                <a:latin typeface="Lucida Sans"/>
                <a:cs typeface="Lucida Sans"/>
              </a:rPr>
              <a:t>ideas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as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0">
                <a:latin typeface="Lucida Sans"/>
                <a:cs typeface="Lucida Sans"/>
              </a:rPr>
              <a:t>y</a:t>
            </a:r>
            <a:r>
              <a:rPr dirty="0" sz="850" spc="-35">
                <a:latin typeface="Lucida Sans"/>
                <a:cs typeface="Lucida Sans"/>
              </a:rPr>
              <a:t>ou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5">
                <a:latin typeface="Lucida Sans"/>
                <a:cs typeface="Lucida Sans"/>
              </a:rPr>
              <a:t>can  </a:t>
            </a:r>
            <a:r>
              <a:rPr dirty="0" sz="850" spc="-30">
                <a:latin typeface="Lucida Sans"/>
                <a:cs typeface="Lucida Sans"/>
              </a:rPr>
              <a:t>think</a:t>
            </a:r>
            <a:r>
              <a:rPr dirty="0" sz="850" spc="-85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o</a:t>
            </a:r>
            <a:r>
              <a:rPr dirty="0" sz="850" spc="-40">
                <a:latin typeface="Lucida Sans"/>
                <a:cs typeface="Lucida Sans"/>
              </a:rPr>
              <a:t>f</a:t>
            </a:r>
            <a:r>
              <a:rPr dirty="0" sz="850" spc="-80">
                <a:latin typeface="Lucida Sans"/>
                <a:cs typeface="Lucida Sans"/>
              </a:rPr>
              <a:t>.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519287" y="2997324"/>
            <a:ext cx="982344" cy="60388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20320">
              <a:lnSpc>
                <a:spcPct val="100000"/>
              </a:lnSpc>
              <a:spcBef>
                <a:spcPts val="140"/>
              </a:spcBef>
            </a:pPr>
            <a:r>
              <a:rPr dirty="0" baseline="3267" sz="1275" spc="-22">
                <a:latin typeface="Lucida Sans"/>
                <a:cs typeface="Lucida Sans"/>
              </a:rPr>
              <a:t>Sha</a:t>
            </a:r>
            <a:r>
              <a:rPr dirty="0" baseline="3267" sz="1275" spc="-67">
                <a:latin typeface="Lucida Sans"/>
                <a:cs typeface="Lucida Sans"/>
              </a:rPr>
              <a:t>r</a:t>
            </a:r>
            <a:r>
              <a:rPr dirty="0" baseline="3267" sz="1275" spc="-15">
                <a:latin typeface="Lucida Sans"/>
                <a:cs typeface="Lucida Sans"/>
              </a:rPr>
              <a:t>e</a:t>
            </a:r>
            <a:r>
              <a:rPr dirty="0" baseline="3267" sz="1275" spc="-157">
                <a:latin typeface="Lucida Sans"/>
                <a:cs typeface="Lucida Sans"/>
              </a:rPr>
              <a:t> </a:t>
            </a:r>
            <a:r>
              <a:rPr dirty="0" baseline="3267" sz="1275" spc="-44">
                <a:latin typeface="Lucida Sans"/>
                <a:cs typeface="Lucida Sans"/>
              </a:rPr>
              <a:t>y</a:t>
            </a:r>
            <a:r>
              <a:rPr dirty="0" baseline="3267" sz="1275" spc="-60">
                <a:latin typeface="Lucida Sans"/>
                <a:cs typeface="Lucida Sans"/>
              </a:rPr>
              <a:t>our</a:t>
            </a:r>
            <a:r>
              <a:rPr dirty="0" baseline="3267" sz="1275" spc="-172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ideas.</a:t>
            </a:r>
            <a:endParaRPr sz="850">
              <a:latin typeface="Lucida Sans"/>
              <a:cs typeface="Lucida Sans"/>
            </a:endParaRPr>
          </a:p>
          <a:p>
            <a:pPr marL="12700" marR="5080" indent="3810">
              <a:lnSpc>
                <a:spcPct val="89800"/>
              </a:lnSpc>
              <a:spcBef>
                <a:spcPts val="635"/>
              </a:spcBef>
            </a:pPr>
            <a:r>
              <a:rPr dirty="0" baseline="6535" sz="1275">
                <a:latin typeface="Lucida Sans"/>
                <a:cs typeface="Lucida Sans"/>
              </a:rPr>
              <a:t>Wh</a:t>
            </a:r>
            <a:r>
              <a:rPr dirty="0" baseline="6535" sz="1275" spc="-52">
                <a:latin typeface="Lucida Sans"/>
                <a:cs typeface="Lucida Sans"/>
              </a:rPr>
              <a:t>a</a:t>
            </a:r>
            <a:r>
              <a:rPr dirty="0" baseline="3267" sz="1275" spc="52">
                <a:latin typeface="Lucida Sans"/>
                <a:cs typeface="Lucida Sans"/>
              </a:rPr>
              <a:t>t</a:t>
            </a:r>
            <a:r>
              <a:rPr dirty="0" baseline="3267" sz="1275" spc="-165">
                <a:latin typeface="Lucida Sans"/>
                <a:cs typeface="Lucida Sans"/>
              </a:rPr>
              <a:t> </a:t>
            </a:r>
            <a:r>
              <a:rPr dirty="0" baseline="3267" sz="1275" spc="-30">
                <a:latin typeface="Lucida Sans"/>
                <a:cs typeface="Lucida Sans"/>
              </a:rPr>
              <a:t>w</a:t>
            </a:r>
            <a:r>
              <a:rPr dirty="0" baseline="3267" sz="1275" spc="-37">
                <a:latin typeface="Lucida Sans"/>
                <a:cs typeface="Lucida Sans"/>
              </a:rPr>
              <a:t>a</a:t>
            </a:r>
            <a:r>
              <a:rPr dirty="0" baseline="3267" sz="1275" spc="-22">
                <a:latin typeface="Lucida Sans"/>
                <a:cs typeface="Lucida Sans"/>
              </a:rPr>
              <a:t>s</a:t>
            </a:r>
            <a:r>
              <a:rPr dirty="0" baseline="3267" sz="1275" spc="-179">
                <a:latin typeface="Lucida Sans"/>
                <a:cs typeface="Lucida Sans"/>
              </a:rPr>
              <a:t> </a:t>
            </a:r>
            <a:r>
              <a:rPr dirty="0" baseline="3267" sz="1275" spc="-22">
                <a:latin typeface="Lucida Sans"/>
                <a:cs typeface="Lucida Sans"/>
              </a:rPr>
              <a:t>th</a:t>
            </a:r>
            <a:r>
              <a:rPr dirty="0" baseline="3267" sz="1275" spc="-7">
                <a:latin typeface="Lucida Sans"/>
                <a:cs typeface="Lucida Sans"/>
              </a:rPr>
              <a:t>e</a:t>
            </a:r>
            <a:r>
              <a:rPr dirty="0" baseline="3267" sz="1275" spc="-16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initial  </a:t>
            </a:r>
            <a:r>
              <a:rPr dirty="0" baseline="6535" sz="1275" spc="-60">
                <a:latin typeface="Lucida Sans"/>
                <a:cs typeface="Lucida Sans"/>
              </a:rPr>
              <a:t>p</a:t>
            </a:r>
            <a:r>
              <a:rPr dirty="0" baseline="6535" sz="1275" spc="-89">
                <a:latin typeface="Lucida Sans"/>
                <a:cs typeface="Lucida Sans"/>
              </a:rPr>
              <a:t>r</a:t>
            </a:r>
            <a:r>
              <a:rPr dirty="0" baseline="6535" sz="1275" spc="-37">
                <a:latin typeface="Lucida Sans"/>
                <a:cs typeface="Lucida Sans"/>
              </a:rPr>
              <a:t>oblem</a:t>
            </a:r>
            <a:r>
              <a:rPr dirty="0" baseline="6535" sz="1275" spc="-157">
                <a:latin typeface="Lucida Sans"/>
                <a:cs typeface="Lucida Sans"/>
              </a:rPr>
              <a:t> </a:t>
            </a:r>
            <a:r>
              <a:rPr dirty="0" baseline="3267" sz="1275" spc="-44">
                <a:latin typeface="Lucida Sans"/>
                <a:cs typeface="Lucida Sans"/>
              </a:rPr>
              <a:t>y</a:t>
            </a:r>
            <a:r>
              <a:rPr dirty="0" baseline="3267" sz="1275" spc="-52">
                <a:latin typeface="Lucida Sans"/>
                <a:cs typeface="Lucida Sans"/>
              </a:rPr>
              <a:t>ou</a:t>
            </a:r>
            <a:r>
              <a:rPr dirty="0" baseline="3267" sz="1275" spc="-13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35">
                <a:latin typeface="Lucida Sans"/>
                <a:cs typeface="Lucida Sans"/>
              </a:rPr>
              <a:t>e</a:t>
            </a:r>
            <a:r>
              <a:rPr dirty="0" sz="850" spc="-60">
                <a:latin typeface="Lucida Sans"/>
                <a:cs typeface="Lucida Sans"/>
              </a:rPr>
              <a:t>r</a:t>
            </a:r>
            <a:r>
              <a:rPr dirty="0" sz="850" spc="-10">
                <a:latin typeface="Lucida Sans"/>
                <a:cs typeface="Lucida Sans"/>
              </a:rPr>
              <a:t>e  </a:t>
            </a:r>
            <a:r>
              <a:rPr dirty="0" sz="850" spc="-20">
                <a:latin typeface="Lucida Sans"/>
                <a:cs typeface="Lucida Sans"/>
              </a:rPr>
              <a:t>tackling?</a:t>
            </a:r>
            <a:endParaRPr sz="850">
              <a:latin typeface="Lucida Sans"/>
              <a:cs typeface="Lucida Sans"/>
            </a:endParaRPr>
          </a:p>
        </p:txBody>
      </p:sp>
      <p:pic>
        <p:nvPicPr>
          <p:cNvPr id="46" name="object 4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328005" y="2026005"/>
            <a:ext cx="1709991" cy="2112416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360006" y="4599038"/>
            <a:ext cx="4482465" cy="297180"/>
          </a:xfrm>
          <a:prstGeom prst="rect">
            <a:avLst/>
          </a:prstGeom>
          <a:solidFill>
            <a:srgbClr val="E3F3F5"/>
          </a:solidFill>
        </p:spPr>
        <p:txBody>
          <a:bodyPr wrap="square" lIns="0" tIns="80645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635"/>
              </a:spcBef>
            </a:pP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product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we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have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chosen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..................................................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 b="1">
                <a:latin typeface="Calibri"/>
                <a:cs typeface="Calibri"/>
              </a:rPr>
              <a:t>because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...................................................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47299" y="5071806"/>
            <a:ext cx="15989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75">
                <a:latin typeface="Arial Narrow"/>
                <a:cs typeface="Arial Narrow"/>
              </a:rPr>
              <a:t>18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3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35004" y="0"/>
            <a:ext cx="2925445" cy="5328285"/>
            <a:chOff x="4635004" y="0"/>
            <a:chExt cx="2925445" cy="5328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5004" y="0"/>
              <a:ext cx="2924987" cy="5328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77999" y="2372134"/>
              <a:ext cx="2304415" cy="0"/>
            </a:xfrm>
            <a:custGeom>
              <a:avLst/>
              <a:gdLst/>
              <a:ahLst/>
              <a:cxnLst/>
              <a:rect l="l" t="t" r="r" b="b"/>
              <a:pathLst>
                <a:path w="2304415" h="0">
                  <a:moveTo>
                    <a:pt x="0" y="0"/>
                  </a:moveTo>
                  <a:lnTo>
                    <a:pt x="230399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877999" y="3094254"/>
              <a:ext cx="2304415" cy="0"/>
            </a:xfrm>
            <a:custGeom>
              <a:avLst/>
              <a:gdLst/>
              <a:ahLst/>
              <a:cxnLst/>
              <a:rect l="l" t="t" r="r" b="b"/>
              <a:pathLst>
                <a:path w="2304415" h="0">
                  <a:moveTo>
                    <a:pt x="0" y="0"/>
                  </a:moveTo>
                  <a:lnTo>
                    <a:pt x="230399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5057014" y="2395509"/>
            <a:ext cx="1948180" cy="669290"/>
          </a:xfrm>
          <a:prstGeom prst="rect">
            <a:avLst/>
          </a:prstGeom>
        </p:spPr>
        <p:txBody>
          <a:bodyPr wrap="square" lIns="0" tIns="62230" rIns="0" bIns="0" rtlCol="0" vert="horz">
            <a:spAutoFit/>
          </a:bodyPr>
          <a:lstStyle/>
          <a:p>
            <a:pPr algn="ctr" marL="12065" marR="5080" indent="-1905">
              <a:lnSpc>
                <a:spcPct val="75000"/>
              </a:lnSpc>
              <a:spcBef>
                <a:spcPts val="490"/>
              </a:spcBef>
            </a:pP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“Fo</a:t>
            </a:r>
            <a:r>
              <a:rPr dirty="0" sz="1300" spc="-65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65" b="1">
                <a:solidFill>
                  <a:srgbClr val="FFFFFF"/>
                </a:solidFill>
                <a:latin typeface="Arial Narrow"/>
                <a:cs typeface="Arial Narrow"/>
              </a:rPr>
              <a:t>me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75" b="1">
                <a:solidFill>
                  <a:srgbClr val="FFFFFF"/>
                </a:solidFill>
                <a:latin typeface="Arial Narrow"/>
                <a:cs typeface="Arial Narrow"/>
              </a:rPr>
              <a:t>engineerin</a:t>
            </a:r>
            <a:r>
              <a:rPr dirty="0" sz="1300" spc="-100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45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dirty="0" sz="1300" spc="-105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simp</a:t>
            </a:r>
            <a:r>
              <a:rPr dirty="0" sz="1300" spc="-114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dirty="0" sz="1300" spc="-55" b="1">
                <a:solidFill>
                  <a:srgbClr val="FFFFFF"/>
                </a:solidFill>
                <a:latin typeface="Arial Narrow"/>
                <a:cs typeface="Arial Narrow"/>
              </a:rPr>
              <a:t>y  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abou</a:t>
            </a:r>
            <a:r>
              <a:rPr dirty="0" sz="1300" spc="-4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10" b="1">
                <a:solidFill>
                  <a:srgbClr val="FFFFFF"/>
                </a:solidFill>
                <a:latin typeface="Arial Narrow"/>
                <a:cs typeface="Arial Narrow"/>
              </a:rPr>
              <a:t>w</a:t>
            </a:r>
            <a:r>
              <a:rPr dirty="0" sz="1300" spc="-45" b="1">
                <a:solidFill>
                  <a:srgbClr val="FFFFFF"/>
                </a:solidFill>
                <a:latin typeface="Arial Narrow"/>
                <a:cs typeface="Arial Narrow"/>
              </a:rPr>
              <a:t>antin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300" spc="-20" b="1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30" b="1">
                <a:solidFill>
                  <a:srgbClr val="FFFFFF"/>
                </a:solidFill>
                <a:latin typeface="Arial Narrow"/>
                <a:cs typeface="Arial Narrow"/>
              </a:rPr>
              <a:t>so</a:t>
            </a:r>
            <a:r>
              <a:rPr dirty="0" sz="1300" spc="-50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dirty="0" sz="1300" spc="-9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65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60" b="1">
                <a:solidFill>
                  <a:srgbClr val="FFFFFF"/>
                </a:solidFill>
                <a:latin typeface="Arial Narrow"/>
                <a:cs typeface="Arial Narrow"/>
              </a:rPr>
              <a:t>problem  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dirty="0" sz="1300" spc="-100" b="1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75" b="1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dirty="0" sz="1300" spc="-100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1300" spc="-75" b="1">
                <a:solidFill>
                  <a:srgbClr val="FFFFFF"/>
                </a:solidFill>
                <a:latin typeface="Arial Narrow"/>
                <a:cs typeface="Arial Narrow"/>
              </a:rPr>
              <a:t>vin</a:t>
            </a:r>
            <a:r>
              <a:rPr dirty="0" sz="1300" spc="-110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25" b="1">
                <a:solidFill>
                  <a:srgbClr val="FFFFFF"/>
                </a:solidFill>
                <a:latin typeface="Arial Narrow"/>
                <a:cs typeface="Arial Narrow"/>
              </a:rPr>
              <a:t>th</a:t>
            </a:r>
            <a:r>
              <a:rPr dirty="0" sz="1300" spc="-40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70" b="1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assio</a:t>
            </a:r>
            <a:r>
              <a:rPr dirty="0" sz="1300" spc="-110" b="1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dirty="0" sz="1300" spc="-100" b="1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20" b="1">
                <a:solidFill>
                  <a:srgbClr val="FFFFFF"/>
                </a:solidFill>
                <a:latin typeface="Arial Narrow"/>
                <a:cs typeface="Arial Narrow"/>
              </a:rPr>
              <a:t>the  </a:t>
            </a:r>
            <a:r>
              <a:rPr dirty="0" sz="1300" spc="-110" b="1">
                <a:solidFill>
                  <a:srgbClr val="FFFFFF"/>
                </a:solidFill>
                <a:latin typeface="Arial Narrow"/>
                <a:cs typeface="Arial Narrow"/>
              </a:rPr>
              <a:t>ima</a:t>
            </a:r>
            <a:r>
              <a:rPr dirty="0" sz="1300" spc="-80" b="1">
                <a:solidFill>
                  <a:srgbClr val="FFFFFF"/>
                </a:solidFill>
                <a:latin typeface="Arial Narrow"/>
                <a:cs typeface="Arial Narrow"/>
              </a:rPr>
              <a:t>gin</a:t>
            </a:r>
            <a:r>
              <a:rPr dirty="0" sz="1300" spc="-140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1300" spc="-30" b="1">
                <a:solidFill>
                  <a:srgbClr val="FFFFFF"/>
                </a:solidFill>
                <a:latin typeface="Arial Narrow"/>
                <a:cs typeface="Arial Narrow"/>
              </a:rPr>
              <a:t>tio</a:t>
            </a:r>
            <a:r>
              <a:rPr dirty="0" sz="1300" spc="-60" b="1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300" spc="-20" b="1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30" b="1">
                <a:solidFill>
                  <a:srgbClr val="FFFFFF"/>
                </a:solidFill>
                <a:latin typeface="Arial Narrow"/>
                <a:cs typeface="Arial Narrow"/>
              </a:rPr>
              <a:t>cre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1300" spc="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300" spc="-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65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0" b="1">
                <a:solidFill>
                  <a:srgbClr val="FFFFFF"/>
                </a:solidFill>
                <a:latin typeface="Arial Narrow"/>
                <a:cs typeface="Arial Narrow"/>
              </a:rPr>
              <a:t>solution.”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33807" y="4542593"/>
            <a:ext cx="1815464" cy="0"/>
          </a:xfrm>
          <a:custGeom>
            <a:avLst/>
            <a:gdLst/>
            <a:ahLst/>
            <a:cxnLst/>
            <a:rect l="l" t="t" r="r" b="b"/>
            <a:pathLst>
              <a:path w="1815465" h="0">
                <a:moveTo>
                  <a:pt x="0" y="0"/>
                </a:moveTo>
                <a:lnTo>
                  <a:pt x="1815160" y="0"/>
                </a:lnTo>
              </a:path>
            </a:pathLst>
          </a:custGeom>
          <a:ln w="539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924541" y="3210509"/>
            <a:ext cx="2211070" cy="13563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ctr" marL="12065" marR="5080">
              <a:lnSpc>
                <a:spcPct val="102000"/>
              </a:lnSpc>
              <a:spcBef>
                <a:spcPts val="80"/>
              </a:spcBef>
            </a:pP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saw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this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as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problem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0">
                <a:latin typeface="Lucida Sans"/>
                <a:cs typeface="Lucida Sans"/>
              </a:rPr>
              <a:t>that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engineering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could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-60">
                <a:latin typeface="Lucida Sans"/>
                <a:cs typeface="Lucida Sans"/>
              </a:rPr>
              <a:t>fix,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in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p</a:t>
            </a:r>
            <a:r>
              <a:rPr dirty="0" sz="850" spc="-50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ocess,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help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s</a:t>
            </a:r>
            <a:r>
              <a:rPr dirty="0" sz="850" spc="-55">
                <a:latin typeface="Lucida Sans"/>
                <a:cs typeface="Lucida Sans"/>
              </a:rPr>
              <a:t>a</a:t>
            </a:r>
            <a:r>
              <a:rPr dirty="0" sz="850" spc="-15">
                <a:latin typeface="Lucida Sans"/>
                <a:cs typeface="Lucida Sans"/>
              </a:rPr>
              <a:t>v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li</a:t>
            </a:r>
            <a:r>
              <a:rPr dirty="0" sz="850" spc="-65">
                <a:latin typeface="Lucida Sans"/>
                <a:cs typeface="Lucida Sans"/>
              </a:rPr>
              <a:t>v</a:t>
            </a:r>
            <a:r>
              <a:rPr dirty="0" sz="850" spc="-30">
                <a:latin typeface="Lucida Sans"/>
                <a:cs typeface="Lucida Sans"/>
              </a:rPr>
              <a:t>es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  </a:t>
            </a:r>
            <a:r>
              <a:rPr dirty="0" sz="850" spc="-35">
                <a:latin typeface="Lucida Sans"/>
                <a:cs typeface="Lucida Sans"/>
              </a:rPr>
              <a:t>e</a:t>
            </a:r>
            <a:r>
              <a:rPr dirty="0" sz="850" spc="-55">
                <a:latin typeface="Lucida Sans"/>
                <a:cs typeface="Lucida Sans"/>
              </a:rPr>
              <a:t>n</a:t>
            </a:r>
            <a:r>
              <a:rPr dirty="0" sz="850" spc="-35">
                <a:latin typeface="Lucida Sans"/>
                <a:cs typeface="Lucida Sans"/>
              </a:rPr>
              <a:t>vi</a:t>
            </a:r>
            <a:r>
              <a:rPr dirty="0" sz="850" spc="-50">
                <a:latin typeface="Lucida Sans"/>
                <a:cs typeface="Lucida Sans"/>
              </a:rPr>
              <a:t>r</a:t>
            </a:r>
            <a:r>
              <a:rPr dirty="0" sz="850" spc="-45">
                <a:latin typeface="Lucida Sans"/>
                <a:cs typeface="Lucida Sans"/>
              </a:rPr>
              <a:t>onme</a:t>
            </a:r>
            <a:r>
              <a:rPr dirty="0" sz="850" spc="-50">
                <a:latin typeface="Lucida Sans"/>
                <a:cs typeface="Lucida Sans"/>
              </a:rPr>
              <a:t>n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40">
                <a:latin typeface="Lucida Sans"/>
                <a:cs typeface="Lucida Sans"/>
              </a:rPr>
              <a:t>o</a:t>
            </a:r>
            <a:r>
              <a:rPr dirty="0" sz="850" spc="-55">
                <a:latin typeface="Lucida Sans"/>
                <a:cs typeface="Lucida Sans"/>
              </a:rPr>
              <a:t>o</a:t>
            </a:r>
            <a:r>
              <a:rPr dirty="0" sz="850" spc="-85">
                <a:latin typeface="Lucida Sans"/>
                <a:cs typeface="Lucida Sans"/>
              </a:rPr>
              <a:t>.</a:t>
            </a:r>
            <a:endParaRPr sz="850">
              <a:latin typeface="Lucida Sans"/>
              <a:cs typeface="Lucida Sans"/>
            </a:endParaRPr>
          </a:p>
          <a:p>
            <a:pPr algn="ctr" marL="108585" marR="100965" indent="1905">
              <a:lnSpc>
                <a:spcPct val="102000"/>
              </a:lnSpc>
              <a:spcBef>
                <a:spcPts val="565"/>
              </a:spcBef>
            </a:pP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40">
                <a:latin typeface="Lucida Sans"/>
                <a:cs typeface="Lucida Sans"/>
              </a:rPr>
              <a:t>ounded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m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compa</a:t>
            </a:r>
            <a:r>
              <a:rPr dirty="0" sz="850" spc="-45">
                <a:latin typeface="Lucida Sans"/>
                <a:cs typeface="Lucida Sans"/>
              </a:rPr>
              <a:t>n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s</a:t>
            </a:r>
            <a:r>
              <a:rPr dirty="0" sz="850" spc="-15">
                <a:latin typeface="Lucida Sans"/>
                <a:cs typeface="Lucida Sans"/>
              </a:rPr>
              <a:t>t</a:t>
            </a:r>
            <a:r>
              <a:rPr dirty="0" sz="850" spc="-30">
                <a:latin typeface="Lucida Sans"/>
                <a:cs typeface="Lucida Sans"/>
              </a:rPr>
              <a:t>r</a:t>
            </a:r>
            <a:r>
              <a:rPr dirty="0" sz="850" spc="-45">
                <a:latin typeface="Lucida Sans"/>
                <a:cs typeface="Lucida Sans"/>
              </a:rPr>
              <a:t>aig</a:t>
            </a:r>
            <a:r>
              <a:rPr dirty="0" sz="850" spc="-70">
                <a:latin typeface="Lucida Sans"/>
                <a:cs typeface="Lucida Sans"/>
              </a:rPr>
              <a:t>h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out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o</a:t>
            </a:r>
            <a:r>
              <a:rPr dirty="0" sz="850">
                <a:latin typeface="Lucida Sans"/>
                <a:cs typeface="Lucida Sans"/>
              </a:rPr>
              <a:t>f  </a:t>
            </a:r>
            <a:r>
              <a:rPr dirty="0" sz="850" spc="-15">
                <a:latin typeface="Lucida Sans"/>
                <a:cs typeface="Lucida Sans"/>
              </a:rPr>
              <a:t>the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U</a:t>
            </a:r>
            <a:r>
              <a:rPr dirty="0" sz="850" spc="-35">
                <a:latin typeface="Lucida Sans"/>
                <a:cs typeface="Lucida Sans"/>
              </a:rPr>
              <a:t>ni</a:t>
            </a:r>
            <a:r>
              <a:rPr dirty="0" sz="850" spc="-55">
                <a:latin typeface="Lucida Sans"/>
                <a:cs typeface="Lucida Sans"/>
              </a:rPr>
              <a:t>v</a:t>
            </a:r>
            <a:r>
              <a:rPr dirty="0" sz="850" spc="-45">
                <a:latin typeface="Lucida Sans"/>
                <a:cs typeface="Lucida Sans"/>
              </a:rPr>
              <a:t>e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20">
                <a:latin typeface="Lucida Sans"/>
                <a:cs typeface="Lucida Sans"/>
              </a:rPr>
              <a:t>sity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o</a:t>
            </a:r>
            <a:r>
              <a:rPr dirty="0" sz="850">
                <a:latin typeface="Lucida Sans"/>
                <a:cs typeface="Lucida Sans"/>
              </a:rPr>
              <a:t>f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Cambrid</a:t>
            </a:r>
            <a:r>
              <a:rPr dirty="0" sz="850" spc="-60">
                <a:latin typeface="Lucida Sans"/>
                <a:cs typeface="Lucida Sans"/>
              </a:rPr>
              <a:t>g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–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45">
                <a:latin typeface="Lucida Sans"/>
                <a:cs typeface="Lucida Sans"/>
              </a:rPr>
              <a:t>ocusing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on</a:t>
            </a:r>
            <a:endParaRPr sz="850">
              <a:latin typeface="Lucida Sans"/>
              <a:cs typeface="Lucida Sans"/>
            </a:endParaRPr>
          </a:p>
          <a:p>
            <a:pPr algn="ctr" marL="31750" marR="23495">
              <a:lnSpc>
                <a:spcPct val="102000"/>
              </a:lnSpc>
            </a:pPr>
            <a:r>
              <a:rPr dirty="0" sz="850" spc="-30">
                <a:latin typeface="Lucida Sans"/>
                <a:cs typeface="Lucida Sans"/>
              </a:rPr>
              <a:t>d</a:t>
            </a:r>
            <a:r>
              <a:rPr dirty="0" sz="850" spc="-45">
                <a:latin typeface="Lucida Sans"/>
                <a:cs typeface="Lucida Sans"/>
              </a:rPr>
              <a:t>e</a:t>
            </a:r>
            <a:r>
              <a:rPr dirty="0" sz="850" spc="-15">
                <a:latin typeface="Lucida Sans"/>
                <a:cs typeface="Lucida Sans"/>
              </a:rPr>
              <a:t>v</a:t>
            </a:r>
            <a:r>
              <a:rPr dirty="0" sz="850" spc="-50">
                <a:latin typeface="Lucida Sans"/>
                <a:cs typeface="Lucida Sans"/>
              </a:rPr>
              <a:t>eloping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65">
                <a:latin typeface="Lucida Sans"/>
                <a:cs typeface="Lucida Sans"/>
              </a:rPr>
              <a:t>h</a:t>
            </a:r>
            <a:r>
              <a:rPr dirty="0" sz="850" spc="-20">
                <a:latin typeface="Lucida Sans"/>
                <a:cs typeface="Lucida Sans"/>
              </a:rPr>
              <a:t>y</a:t>
            </a:r>
            <a:r>
              <a:rPr dirty="0" sz="850" spc="-55">
                <a:latin typeface="Lucida Sans"/>
                <a:cs typeface="Lucida Sans"/>
              </a:rPr>
              <a:t>d</a:t>
            </a:r>
            <a:r>
              <a:rPr dirty="0" sz="850" spc="-50">
                <a:latin typeface="Lucida Sans"/>
                <a:cs typeface="Lucida Sans"/>
              </a:rPr>
              <a:t>r</a:t>
            </a:r>
            <a:r>
              <a:rPr dirty="0" sz="850" spc="-60">
                <a:latin typeface="Lucida Sans"/>
                <a:cs typeface="Lucida Sans"/>
              </a:rPr>
              <a:t>o</a:t>
            </a:r>
            <a:r>
              <a:rPr dirty="0" sz="850" spc="-70">
                <a:latin typeface="Lucida Sans"/>
                <a:cs typeface="Lucida Sans"/>
              </a:rPr>
              <a:t>g</a:t>
            </a:r>
            <a:r>
              <a:rPr dirty="0" sz="850" spc="-40">
                <a:latin typeface="Lucida Sans"/>
                <a:cs typeface="Lucida Sans"/>
              </a:rPr>
              <a:t>en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b</a:t>
            </a:r>
            <a:r>
              <a:rPr dirty="0" sz="850" spc="-40">
                <a:latin typeface="Lucida Sans"/>
                <a:cs typeface="Lucida Sans"/>
              </a:rPr>
              <a:t>a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30">
                <a:latin typeface="Lucida Sans"/>
                <a:cs typeface="Lucida Sans"/>
              </a:rPr>
              <a:t>ery</a:t>
            </a:r>
            <a:r>
              <a:rPr dirty="0" sz="850" spc="-10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</a:t>
            </a:r>
            <a:r>
              <a:rPr dirty="0" sz="850" spc="-30">
                <a:latin typeface="Lucida Sans"/>
                <a:cs typeface="Lucida Sans"/>
              </a:rPr>
              <a:t>a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45">
                <a:latin typeface="Lucida Sans"/>
                <a:cs typeface="Lucida Sans"/>
              </a:rPr>
              <a:t>ould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be  </a:t>
            </a:r>
            <a:r>
              <a:rPr dirty="0" sz="850" spc="-35">
                <a:latin typeface="Lucida Sans"/>
                <a:cs typeface="Lucida Sans"/>
              </a:rPr>
              <a:t>able </a:t>
            </a:r>
            <a:r>
              <a:rPr dirty="0" sz="850" spc="-15">
                <a:latin typeface="Lucida Sans"/>
                <a:cs typeface="Lucida Sans"/>
              </a:rPr>
              <a:t>to </a:t>
            </a:r>
            <a:r>
              <a:rPr dirty="0" sz="850" spc="-35">
                <a:latin typeface="Lucida Sans"/>
                <a:cs typeface="Lucida Sans"/>
              </a:rPr>
              <a:t>store </a:t>
            </a:r>
            <a:r>
              <a:rPr dirty="0" sz="850" spc="-30">
                <a:latin typeface="Lucida Sans"/>
                <a:cs typeface="Lucida Sans"/>
              </a:rPr>
              <a:t>clean </a:t>
            </a:r>
            <a:r>
              <a:rPr dirty="0" sz="850" spc="-35">
                <a:latin typeface="Lucida Sans"/>
                <a:cs typeface="Lucida Sans"/>
              </a:rPr>
              <a:t>and renewable </a:t>
            </a:r>
            <a:r>
              <a:rPr dirty="0" sz="850" spc="-45">
                <a:latin typeface="Lucida Sans"/>
                <a:cs typeface="Lucida Sans"/>
              </a:rPr>
              <a:t>energy </a:t>
            </a:r>
            <a:r>
              <a:rPr dirty="0" sz="850" spc="-50">
                <a:latin typeface="Lucida Sans"/>
                <a:cs typeface="Lucida Sans"/>
              </a:rPr>
              <a:t>in </a:t>
            </a:r>
            <a:r>
              <a:rPr dirty="0" sz="850" spc="-4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cou</a:t>
            </a:r>
            <a:r>
              <a:rPr dirty="0" sz="850" spc="-50">
                <a:latin typeface="Lucida Sans"/>
                <a:cs typeface="Lucida Sans"/>
              </a:rPr>
              <a:t>n</a:t>
            </a:r>
            <a:r>
              <a:rPr dirty="0" sz="850" spc="-30">
                <a:latin typeface="Lucida Sans"/>
                <a:cs typeface="Lucida Sans"/>
              </a:rPr>
              <a:t>tries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without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ele</a:t>
            </a:r>
            <a:r>
              <a:rPr dirty="0" sz="850" spc="-35">
                <a:latin typeface="Lucida Sans"/>
                <a:cs typeface="Lucida Sans"/>
              </a:rPr>
              <a:t>c</a:t>
            </a:r>
            <a:r>
              <a:rPr dirty="0" sz="850" spc="-25">
                <a:latin typeface="Lucida Sans"/>
                <a:cs typeface="Lucida Sans"/>
              </a:rPr>
              <a:t>trical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60">
                <a:latin typeface="Lucida Sans"/>
                <a:cs typeface="Lucida Sans"/>
              </a:rPr>
              <a:t>grid.</a:t>
            </a:r>
            <a:endParaRPr sz="85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585"/>
              </a:spcBef>
            </a:pPr>
            <a:r>
              <a:rPr dirty="0" sz="850" spc="2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Find</a:t>
            </a:r>
            <a:r>
              <a:rPr dirty="0" sz="850" spc="-1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dirty="0" sz="850" spc="30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out</a:t>
            </a:r>
            <a:r>
              <a:rPr dirty="0" sz="850" spc="-1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dirty="0" sz="850" spc="30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mo</a:t>
            </a:r>
            <a:r>
              <a:rPr dirty="0" sz="850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r</a:t>
            </a:r>
            <a:r>
              <a:rPr dirty="0" sz="850" spc="1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e</a:t>
            </a:r>
            <a:r>
              <a:rPr dirty="0" sz="850" spc="-1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dirty="0" sz="850" spc="3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about</a:t>
            </a:r>
            <a:r>
              <a:rPr dirty="0" sz="850" spc="-1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dirty="0" sz="850" spc="4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E</a:t>
            </a:r>
            <a:r>
              <a:rPr dirty="0" sz="850" spc="4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na</a:t>
            </a:r>
            <a:r>
              <a:rPr dirty="0" sz="850" spc="30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s</a:t>
            </a:r>
            <a:r>
              <a:rPr dirty="0" sz="850" spc="6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s</a:t>
            </a:r>
            <a:r>
              <a:rPr dirty="0" sz="850" spc="-1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dirty="0" sz="850" spc="2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b</a:t>
            </a:r>
            <a:r>
              <a:rPr dirty="0" sz="850" spc="40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y</a:t>
            </a:r>
            <a:r>
              <a:rPr dirty="0" sz="850" spc="-4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dirty="0" sz="850" spc="30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visiting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81856" y="4543692"/>
            <a:ext cx="1496695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850" spc="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the</a:t>
            </a:r>
            <a:r>
              <a:rPr dirty="0" u="sng" sz="850" spc="-4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This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is</a:t>
            </a:r>
            <a:r>
              <a:rPr dirty="0" u="sng" sz="850" spc="-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Engineerin</a:t>
            </a:r>
            <a:r>
              <a:rPr dirty="0" u="sng" sz="850" spc="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g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website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69968" y="568881"/>
            <a:ext cx="2320290" cy="1674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600" spc="-215" b="1">
                <a:solidFill>
                  <a:srgbClr val="FFFFFF"/>
                </a:solidFill>
                <a:latin typeface="Arial Narrow"/>
                <a:cs typeface="Arial Narrow"/>
              </a:rPr>
              <a:t>About</a:t>
            </a:r>
            <a:r>
              <a:rPr dirty="0" sz="2600" spc="-19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600" spc="-360" b="1">
                <a:solidFill>
                  <a:srgbClr val="FFFFFF"/>
                </a:solidFill>
                <a:latin typeface="Arial Narrow"/>
                <a:cs typeface="Arial Narrow"/>
              </a:rPr>
              <a:t>me</a:t>
            </a:r>
            <a:endParaRPr sz="2600">
              <a:latin typeface="Arial Narrow"/>
              <a:cs typeface="Arial Narrow"/>
            </a:endParaRPr>
          </a:p>
          <a:p>
            <a:pPr algn="ctr" marL="21590" marR="13970">
              <a:lnSpc>
                <a:spcPct val="102000"/>
              </a:lnSpc>
              <a:spcBef>
                <a:spcPts val="975"/>
              </a:spcBef>
            </a:pP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h</a:t>
            </a:r>
            <a:r>
              <a:rPr dirty="0" sz="850" spc="-55">
                <a:latin typeface="Lucida Sans"/>
                <a:cs typeface="Lucida Sans"/>
              </a:rPr>
              <a:t>a</a:t>
            </a:r>
            <a:r>
              <a:rPr dirty="0" sz="850" spc="-15">
                <a:latin typeface="Lucida Sans"/>
                <a:cs typeface="Lucida Sans"/>
              </a:rPr>
              <a:t>v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al</a:t>
            </a:r>
            <a:r>
              <a:rPr dirty="0" sz="850" spc="-45">
                <a:latin typeface="Lucida Sans"/>
                <a:cs typeface="Lucida Sans"/>
              </a:rPr>
              <a:t>w</a:t>
            </a:r>
            <a:r>
              <a:rPr dirty="0" sz="850" spc="-45">
                <a:latin typeface="Lucida Sans"/>
                <a:cs typeface="Lucida Sans"/>
              </a:rPr>
              <a:t>a</a:t>
            </a:r>
            <a:r>
              <a:rPr dirty="0" sz="850" spc="-20">
                <a:latin typeface="Lucida Sans"/>
                <a:cs typeface="Lucida Sans"/>
              </a:rPr>
              <a:t>y</a:t>
            </a:r>
            <a:r>
              <a:rPr dirty="0" sz="850" spc="-35">
                <a:latin typeface="Lucida Sans"/>
                <a:cs typeface="Lucida Sans"/>
              </a:rPr>
              <a:t>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been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">
                <a:latin typeface="Lucida Sans"/>
                <a:cs typeface="Lucida Sans"/>
              </a:rPr>
              <a:t>a</a:t>
            </a:r>
            <a:r>
              <a:rPr dirty="0" sz="850" spc="-15">
                <a:latin typeface="Lucida Sans"/>
                <a:cs typeface="Lucida Sans"/>
              </a:rPr>
              <a:t>c</a:t>
            </a:r>
            <a:r>
              <a:rPr dirty="0" sz="850" spc="-20">
                <a:latin typeface="Lucida Sans"/>
                <a:cs typeface="Lucida Sans"/>
              </a:rPr>
              <a:t>tivi</a:t>
            </a:r>
            <a:r>
              <a:rPr dirty="0" sz="850" spc="-40">
                <a:latin typeface="Lucida Sans"/>
                <a:cs typeface="Lucida Sans"/>
              </a:rPr>
              <a:t>s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heart.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F</a:t>
            </a:r>
            <a:r>
              <a:rPr dirty="0" sz="850" spc="-70">
                <a:latin typeface="Lucida Sans"/>
                <a:cs typeface="Lucida Sans"/>
              </a:rPr>
              <a:t>r</a:t>
            </a:r>
            <a:r>
              <a:rPr dirty="0" sz="850" spc="-40">
                <a:latin typeface="Lucida Sans"/>
                <a:cs typeface="Lucida Sans"/>
              </a:rPr>
              <a:t>om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a  </a:t>
            </a:r>
            <a:r>
              <a:rPr dirty="0" sz="850" spc="-20">
                <a:latin typeface="Lucida Sans"/>
                <a:cs typeface="Lucida Sans"/>
              </a:rPr>
              <a:t>y</a:t>
            </a:r>
            <a:r>
              <a:rPr dirty="0" sz="850" spc="-60">
                <a:latin typeface="Lucida Sans"/>
                <a:cs typeface="Lucida Sans"/>
              </a:rPr>
              <a:t>oung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a</a:t>
            </a:r>
            <a:r>
              <a:rPr dirty="0" sz="850" spc="-65">
                <a:latin typeface="Lucida Sans"/>
                <a:cs typeface="Lucida Sans"/>
              </a:rPr>
              <a:t>g</a:t>
            </a:r>
            <a:r>
              <a:rPr dirty="0" sz="850" spc="-45">
                <a:latin typeface="Lucida Sans"/>
                <a:cs typeface="Lucida Sans"/>
              </a:rPr>
              <a:t>e,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thoug</a:t>
            </a:r>
            <a:r>
              <a:rPr dirty="0" sz="850" spc="-55">
                <a:latin typeface="Lucida Sans"/>
                <a:cs typeface="Lucida Sans"/>
              </a:rPr>
              <a:t>h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about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air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pollution,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clim</a:t>
            </a:r>
            <a:r>
              <a:rPr dirty="0" sz="850" spc="-50">
                <a:latin typeface="Lucida Sans"/>
                <a:cs typeface="Lucida Sans"/>
              </a:rPr>
              <a:t>a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20">
                <a:latin typeface="Lucida Sans"/>
                <a:cs typeface="Lucida Sans"/>
              </a:rPr>
              <a:t>e  </a:t>
            </a:r>
            <a:r>
              <a:rPr dirty="0" sz="850" spc="-45">
                <a:latin typeface="Lucida Sans"/>
                <a:cs typeface="Lucida Sans"/>
              </a:rPr>
              <a:t>change, </a:t>
            </a:r>
            <a:r>
              <a:rPr dirty="0" sz="850" spc="-35">
                <a:latin typeface="Lucida Sans"/>
                <a:cs typeface="Lucida Sans"/>
              </a:rPr>
              <a:t>and </a:t>
            </a:r>
            <a:r>
              <a:rPr dirty="0" sz="850" spc="-15">
                <a:latin typeface="Lucida Sans"/>
                <a:cs typeface="Lucida Sans"/>
              </a:rPr>
              <a:t>the effects </a:t>
            </a:r>
            <a:r>
              <a:rPr dirty="0" sz="850" spc="-30">
                <a:latin typeface="Lucida Sans"/>
                <a:cs typeface="Lucida Sans"/>
              </a:rPr>
              <a:t>of </a:t>
            </a:r>
            <a:r>
              <a:rPr dirty="0" sz="850" spc="-55">
                <a:latin typeface="Lucida Sans"/>
                <a:cs typeface="Lucida Sans"/>
              </a:rPr>
              <a:t>burning </a:t>
            </a:r>
            <a:r>
              <a:rPr dirty="0" sz="850" spc="-50">
                <a:latin typeface="Lucida Sans"/>
                <a:cs typeface="Lucida Sans"/>
              </a:rPr>
              <a:t>oil </a:t>
            </a:r>
            <a:r>
              <a:rPr dirty="0" sz="850" spc="-35">
                <a:latin typeface="Lucida Sans"/>
                <a:cs typeface="Lucida Sans"/>
              </a:rPr>
              <a:t>and </a:t>
            </a:r>
            <a:r>
              <a:rPr dirty="0" sz="850" spc="-45">
                <a:latin typeface="Lucida Sans"/>
                <a:cs typeface="Lucida Sans"/>
              </a:rPr>
              <a:t>gas </a:t>
            </a:r>
            <a:r>
              <a:rPr dirty="0" sz="850" spc="-4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50">
                <a:latin typeface="Lucida Sans"/>
                <a:cs typeface="Lucida Sans"/>
              </a:rPr>
              <a:t>or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ene</a:t>
            </a:r>
            <a:r>
              <a:rPr dirty="0" sz="850" spc="-40">
                <a:latin typeface="Lucida Sans"/>
                <a:cs typeface="Lucida Sans"/>
              </a:rPr>
              <a:t>r</a:t>
            </a:r>
            <a:r>
              <a:rPr dirty="0" sz="850" spc="-45">
                <a:latin typeface="Lucida Sans"/>
                <a:cs typeface="Lucida Sans"/>
              </a:rPr>
              <a:t>gy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on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e</a:t>
            </a:r>
            <a:r>
              <a:rPr dirty="0" sz="850" spc="-55">
                <a:latin typeface="Lucida Sans"/>
                <a:cs typeface="Lucida Sans"/>
              </a:rPr>
              <a:t>n</a:t>
            </a:r>
            <a:r>
              <a:rPr dirty="0" sz="850" spc="-35">
                <a:latin typeface="Lucida Sans"/>
                <a:cs typeface="Lucida Sans"/>
              </a:rPr>
              <a:t>vi</a:t>
            </a:r>
            <a:r>
              <a:rPr dirty="0" sz="850" spc="-50">
                <a:latin typeface="Lucida Sans"/>
                <a:cs typeface="Lucida Sans"/>
              </a:rPr>
              <a:t>r</a:t>
            </a:r>
            <a:r>
              <a:rPr dirty="0" sz="850" spc="-45">
                <a:latin typeface="Lucida Sans"/>
                <a:cs typeface="Lucida Sans"/>
              </a:rPr>
              <a:t>onme</a:t>
            </a:r>
            <a:r>
              <a:rPr dirty="0" sz="850" spc="-50">
                <a:latin typeface="Lucida Sans"/>
                <a:cs typeface="Lucida Sans"/>
              </a:rPr>
              <a:t>n</a:t>
            </a:r>
            <a:r>
              <a:rPr dirty="0" sz="850" spc="-30">
                <a:latin typeface="Lucida Sans"/>
                <a:cs typeface="Lucida Sans"/>
              </a:rPr>
              <a:t>t.</a:t>
            </a:r>
            <a:endParaRPr sz="850">
              <a:latin typeface="Lucida Sans"/>
              <a:cs typeface="Lucida Sans"/>
            </a:endParaRPr>
          </a:p>
          <a:p>
            <a:pPr algn="ctr" marL="12700" marR="5080">
              <a:lnSpc>
                <a:spcPct val="102000"/>
              </a:lnSpc>
              <a:spcBef>
                <a:spcPts val="565"/>
              </a:spcBef>
            </a:pPr>
            <a:r>
              <a:rPr dirty="0" sz="850" spc="-80">
                <a:latin typeface="Lucida Sans"/>
                <a:cs typeface="Lucida Sans"/>
              </a:rPr>
              <a:t>A</a:t>
            </a:r>
            <a:r>
              <a:rPr dirty="0" sz="850" spc="10">
                <a:latin typeface="Lucida Sans"/>
                <a:cs typeface="Lucida Sans"/>
              </a:rPr>
              <a:t>f</a:t>
            </a:r>
            <a:r>
              <a:rPr dirty="0" sz="850">
                <a:latin typeface="Lucida Sans"/>
                <a:cs typeface="Lucida Sans"/>
              </a:rPr>
              <a:t>t</a:t>
            </a:r>
            <a:r>
              <a:rPr dirty="0" sz="850" spc="-40">
                <a:latin typeface="Lucida Sans"/>
                <a:cs typeface="Lucida Sans"/>
              </a:rPr>
              <a:t>er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trip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ab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30">
                <a:latin typeface="Lucida Sans"/>
                <a:cs typeface="Lucida Sans"/>
              </a:rPr>
              <a:t>oad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during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m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Ph</a:t>
            </a:r>
            <a:r>
              <a:rPr dirty="0" sz="850" spc="-65">
                <a:latin typeface="Lucida Sans"/>
                <a:cs typeface="Lucida Sans"/>
              </a:rPr>
              <a:t>D</a:t>
            </a:r>
            <a:r>
              <a:rPr dirty="0" sz="850" spc="-70">
                <a:latin typeface="Lucida Sans"/>
                <a:cs typeface="Lucida Sans"/>
              </a:rPr>
              <a:t>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70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ealised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h</a:t>
            </a:r>
            <a:r>
              <a:rPr dirty="0" sz="850" spc="-55">
                <a:latin typeface="Lucida Sans"/>
                <a:cs typeface="Lucida Sans"/>
              </a:rPr>
              <a:t>o</a:t>
            </a:r>
            <a:r>
              <a:rPr dirty="0" sz="850" spc="-5">
                <a:latin typeface="Lucida Sans"/>
                <a:cs typeface="Lucida Sans"/>
              </a:rPr>
              <a:t>w  </a:t>
            </a:r>
            <a:r>
              <a:rPr dirty="0" sz="850" spc="-35">
                <a:latin typeface="Lucida Sans"/>
                <a:cs typeface="Lucida Sans"/>
              </a:rPr>
              <a:t>much </a:t>
            </a:r>
            <a:r>
              <a:rPr dirty="0" sz="850" spc="-30">
                <a:latin typeface="Lucida Sans"/>
                <a:cs typeface="Lucida Sans"/>
              </a:rPr>
              <a:t>of </a:t>
            </a:r>
            <a:r>
              <a:rPr dirty="0" sz="850" spc="-20">
                <a:latin typeface="Lucida Sans"/>
                <a:cs typeface="Lucida Sans"/>
              </a:rPr>
              <a:t>a </a:t>
            </a:r>
            <a:r>
              <a:rPr dirty="0" sz="850" spc="-60">
                <a:latin typeface="Lucida Sans"/>
                <a:cs typeface="Lucida Sans"/>
              </a:rPr>
              <a:t>luxury </a:t>
            </a:r>
            <a:r>
              <a:rPr dirty="0" sz="850" spc="-20">
                <a:latin typeface="Lucida Sans"/>
                <a:cs typeface="Lucida Sans"/>
              </a:rPr>
              <a:t>electricity </a:t>
            </a:r>
            <a:r>
              <a:rPr dirty="0" sz="850" spc="-35">
                <a:latin typeface="Lucida Sans"/>
                <a:cs typeface="Lucida Sans"/>
              </a:rPr>
              <a:t>was, </a:t>
            </a:r>
            <a:r>
              <a:rPr dirty="0" sz="850" spc="-20">
                <a:latin typeface="Lucida Sans"/>
                <a:cs typeface="Lucida Sans"/>
              </a:rPr>
              <a:t>with </a:t>
            </a:r>
            <a:r>
              <a:rPr dirty="0" sz="850" spc="-35">
                <a:latin typeface="Lucida Sans"/>
                <a:cs typeface="Lucida Sans"/>
              </a:rPr>
              <a:t>hospitals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in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some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places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only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70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eceiving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ele</a:t>
            </a:r>
            <a:r>
              <a:rPr dirty="0" sz="850" spc="-35">
                <a:latin typeface="Lucida Sans"/>
                <a:cs typeface="Lucida Sans"/>
              </a:rPr>
              <a:t>c</a:t>
            </a:r>
            <a:r>
              <a:rPr dirty="0" sz="850" spc="-15">
                <a:latin typeface="Lucida Sans"/>
                <a:cs typeface="Lucida Sans"/>
              </a:rPr>
              <a:t>tricity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50">
                <a:latin typeface="Lucida Sans"/>
                <a:cs typeface="Lucida Sans"/>
              </a:rPr>
              <a:t>or</a:t>
            </a:r>
            <a:endParaRPr sz="850">
              <a:latin typeface="Lucida Sans"/>
              <a:cs typeface="Lucida Sans"/>
            </a:endParaRPr>
          </a:p>
          <a:p>
            <a:pPr algn="ctr" marL="5080">
              <a:lnSpc>
                <a:spcPct val="100000"/>
              </a:lnSpc>
              <a:spcBef>
                <a:spcPts val="20"/>
              </a:spcBef>
            </a:pPr>
            <a:r>
              <a:rPr dirty="0" sz="850" spc="-30">
                <a:latin typeface="Lucida Sans"/>
                <a:cs typeface="Lucida Sans"/>
              </a:rPr>
              <a:t>half</a:t>
            </a:r>
            <a:r>
              <a:rPr dirty="0" sz="850" spc="-11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d</a:t>
            </a:r>
            <a:r>
              <a:rPr dirty="0" sz="850" spc="-50">
                <a:latin typeface="Lucida Sans"/>
                <a:cs typeface="Lucida Sans"/>
              </a:rPr>
              <a:t>a</a:t>
            </a:r>
            <a:r>
              <a:rPr dirty="0" sz="850" spc="-50">
                <a:latin typeface="Lucida Sans"/>
                <a:cs typeface="Lucida Sans"/>
              </a:rPr>
              <a:t>y</a:t>
            </a:r>
            <a:r>
              <a:rPr dirty="0" sz="850" spc="-85">
                <a:latin typeface="Lucida Sans"/>
                <a:cs typeface="Lucida Sans"/>
              </a:rPr>
              <a:t>.</a:t>
            </a:r>
            <a:endParaRPr sz="850">
              <a:latin typeface="Lucida Sans"/>
              <a:cs typeface="Lucida San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0"/>
            <a:ext cx="4635500" cy="5328285"/>
            <a:chOff x="0" y="0"/>
            <a:chExt cx="4635500" cy="532828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635004" cy="532800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3187433"/>
              <a:ext cx="4635500" cy="2140585"/>
            </a:xfrm>
            <a:custGeom>
              <a:avLst/>
              <a:gdLst/>
              <a:ahLst/>
              <a:cxnLst/>
              <a:rect l="l" t="t" r="r" b="b"/>
              <a:pathLst>
                <a:path w="4635500" h="2140585">
                  <a:moveTo>
                    <a:pt x="4635004" y="0"/>
                  </a:moveTo>
                  <a:lnTo>
                    <a:pt x="0" y="0"/>
                  </a:lnTo>
                  <a:lnTo>
                    <a:pt x="0" y="2140572"/>
                  </a:lnTo>
                  <a:lnTo>
                    <a:pt x="4635004" y="2140572"/>
                  </a:lnTo>
                  <a:lnTo>
                    <a:pt x="46350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994" y="360006"/>
              <a:ext cx="1618348" cy="58293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21615" y="423582"/>
              <a:ext cx="1466215" cy="445134"/>
            </a:xfrm>
            <a:custGeom>
              <a:avLst/>
              <a:gdLst/>
              <a:ahLst/>
              <a:cxnLst/>
              <a:rect l="l" t="t" r="r" b="b"/>
              <a:pathLst>
                <a:path w="1466214" h="445134">
                  <a:moveTo>
                    <a:pt x="433565" y="97624"/>
                  </a:moveTo>
                  <a:lnTo>
                    <a:pt x="417563" y="100749"/>
                  </a:lnTo>
                  <a:lnTo>
                    <a:pt x="418680" y="107683"/>
                  </a:lnTo>
                  <a:lnTo>
                    <a:pt x="420598" y="113728"/>
                  </a:lnTo>
                  <a:lnTo>
                    <a:pt x="426046" y="124053"/>
                  </a:lnTo>
                  <a:lnTo>
                    <a:pt x="429412" y="127990"/>
                  </a:lnTo>
                  <a:lnTo>
                    <a:pt x="433400" y="130721"/>
                  </a:lnTo>
                  <a:lnTo>
                    <a:pt x="438200" y="134073"/>
                  </a:lnTo>
                  <a:lnTo>
                    <a:pt x="443928" y="135382"/>
                  </a:lnTo>
                  <a:lnTo>
                    <a:pt x="454152" y="134251"/>
                  </a:lnTo>
                  <a:lnTo>
                    <a:pt x="457238" y="133413"/>
                  </a:lnTo>
                  <a:lnTo>
                    <a:pt x="464667" y="129781"/>
                  </a:lnTo>
                  <a:lnTo>
                    <a:pt x="468210" y="126263"/>
                  </a:lnTo>
                  <a:lnTo>
                    <a:pt x="470484" y="121564"/>
                  </a:lnTo>
                  <a:lnTo>
                    <a:pt x="472778" y="116967"/>
                  </a:lnTo>
                  <a:lnTo>
                    <a:pt x="445401" y="116967"/>
                  </a:lnTo>
                  <a:lnTo>
                    <a:pt x="442925" y="115989"/>
                  </a:lnTo>
                  <a:lnTo>
                    <a:pt x="440512" y="113538"/>
                  </a:lnTo>
                  <a:lnTo>
                    <a:pt x="437489" y="110515"/>
                  </a:lnTo>
                  <a:lnTo>
                    <a:pt x="435127" y="105168"/>
                  </a:lnTo>
                  <a:lnTo>
                    <a:pt x="433565" y="97624"/>
                  </a:lnTo>
                  <a:close/>
                </a:path>
                <a:path w="1466214" h="445134">
                  <a:moveTo>
                    <a:pt x="440829" y="0"/>
                  </a:moveTo>
                  <a:lnTo>
                    <a:pt x="412127" y="26682"/>
                  </a:lnTo>
                  <a:lnTo>
                    <a:pt x="412051" y="29959"/>
                  </a:lnTo>
                  <a:lnTo>
                    <a:pt x="412254" y="36144"/>
                  </a:lnTo>
                  <a:lnTo>
                    <a:pt x="431876" y="69862"/>
                  </a:lnTo>
                  <a:lnTo>
                    <a:pt x="448805" y="84823"/>
                  </a:lnTo>
                  <a:lnTo>
                    <a:pt x="453638" y="89725"/>
                  </a:lnTo>
                  <a:lnTo>
                    <a:pt x="456361" y="94881"/>
                  </a:lnTo>
                  <a:lnTo>
                    <a:pt x="457377" y="104089"/>
                  </a:lnTo>
                  <a:lnTo>
                    <a:pt x="457123" y="107035"/>
                  </a:lnTo>
                  <a:lnTo>
                    <a:pt x="456209" y="109181"/>
                  </a:lnTo>
                  <a:lnTo>
                    <a:pt x="454444" y="113538"/>
                  </a:lnTo>
                  <a:lnTo>
                    <a:pt x="451726" y="115989"/>
                  </a:lnTo>
                  <a:lnTo>
                    <a:pt x="448017" y="116535"/>
                  </a:lnTo>
                  <a:lnTo>
                    <a:pt x="445401" y="116967"/>
                  </a:lnTo>
                  <a:lnTo>
                    <a:pt x="472778" y="116967"/>
                  </a:lnTo>
                  <a:lnTo>
                    <a:pt x="473951" y="114617"/>
                  </a:lnTo>
                  <a:lnTo>
                    <a:pt x="475132" y="106603"/>
                  </a:lnTo>
                  <a:lnTo>
                    <a:pt x="473544" y="93814"/>
                  </a:lnTo>
                  <a:lnTo>
                    <a:pt x="455548" y="66027"/>
                  </a:lnTo>
                  <a:lnTo>
                    <a:pt x="454101" y="64643"/>
                  </a:lnTo>
                  <a:lnTo>
                    <a:pt x="451218" y="62230"/>
                  </a:lnTo>
                  <a:lnTo>
                    <a:pt x="446849" y="58839"/>
                  </a:lnTo>
                  <a:lnTo>
                    <a:pt x="443128" y="56019"/>
                  </a:lnTo>
                  <a:lnTo>
                    <a:pt x="440321" y="53505"/>
                  </a:lnTo>
                  <a:lnTo>
                    <a:pt x="433247" y="45618"/>
                  </a:lnTo>
                  <a:lnTo>
                    <a:pt x="430377" y="39776"/>
                  </a:lnTo>
                  <a:lnTo>
                    <a:pt x="429298" y="29959"/>
                  </a:lnTo>
                  <a:lnTo>
                    <a:pt x="429602" y="26682"/>
                  </a:lnTo>
                  <a:lnTo>
                    <a:pt x="430761" y="23634"/>
                  </a:lnTo>
                  <a:lnTo>
                    <a:pt x="431888" y="20586"/>
                  </a:lnTo>
                  <a:lnTo>
                    <a:pt x="434073" y="18719"/>
                  </a:lnTo>
                  <a:lnTo>
                    <a:pt x="440131" y="18046"/>
                  </a:lnTo>
                  <a:lnTo>
                    <a:pt x="462977" y="18046"/>
                  </a:lnTo>
                  <a:lnTo>
                    <a:pt x="462648" y="17145"/>
                  </a:lnTo>
                  <a:lnTo>
                    <a:pt x="457542" y="8826"/>
                  </a:lnTo>
                  <a:lnTo>
                    <a:pt x="454482" y="5727"/>
                  </a:lnTo>
                  <a:lnTo>
                    <a:pt x="446189" y="990"/>
                  </a:lnTo>
                  <a:lnTo>
                    <a:pt x="440829" y="0"/>
                  </a:lnTo>
                  <a:close/>
                </a:path>
                <a:path w="1466214" h="445134">
                  <a:moveTo>
                    <a:pt x="462977" y="18046"/>
                  </a:moveTo>
                  <a:lnTo>
                    <a:pt x="440131" y="18046"/>
                  </a:lnTo>
                  <a:lnTo>
                    <a:pt x="442506" y="18872"/>
                  </a:lnTo>
                  <a:lnTo>
                    <a:pt x="446773" y="23634"/>
                  </a:lnTo>
                  <a:lnTo>
                    <a:pt x="448564" y="27647"/>
                  </a:lnTo>
                  <a:lnTo>
                    <a:pt x="449630" y="32956"/>
                  </a:lnTo>
                  <a:lnTo>
                    <a:pt x="465493" y="27724"/>
                  </a:lnTo>
                  <a:lnTo>
                    <a:pt x="464439" y="22047"/>
                  </a:lnTo>
                  <a:lnTo>
                    <a:pt x="462977" y="18046"/>
                  </a:lnTo>
                  <a:close/>
                </a:path>
                <a:path w="1466214" h="445134">
                  <a:moveTo>
                    <a:pt x="371360" y="9347"/>
                  </a:moveTo>
                  <a:lnTo>
                    <a:pt x="354380" y="11226"/>
                  </a:lnTo>
                  <a:lnTo>
                    <a:pt x="368820" y="142074"/>
                  </a:lnTo>
                  <a:lnTo>
                    <a:pt x="385787" y="140208"/>
                  </a:lnTo>
                  <a:lnTo>
                    <a:pt x="371360" y="9347"/>
                  </a:lnTo>
                  <a:close/>
                </a:path>
                <a:path w="1466214" h="445134">
                  <a:moveTo>
                    <a:pt x="258432" y="116928"/>
                  </a:moveTo>
                  <a:lnTo>
                    <a:pt x="242417" y="120078"/>
                  </a:lnTo>
                  <a:lnTo>
                    <a:pt x="243547" y="127012"/>
                  </a:lnTo>
                  <a:lnTo>
                    <a:pt x="245465" y="133045"/>
                  </a:lnTo>
                  <a:lnTo>
                    <a:pt x="250913" y="143370"/>
                  </a:lnTo>
                  <a:lnTo>
                    <a:pt x="254279" y="147320"/>
                  </a:lnTo>
                  <a:lnTo>
                    <a:pt x="258279" y="150037"/>
                  </a:lnTo>
                  <a:lnTo>
                    <a:pt x="263067" y="153390"/>
                  </a:lnTo>
                  <a:lnTo>
                    <a:pt x="268782" y="154698"/>
                  </a:lnTo>
                  <a:lnTo>
                    <a:pt x="279019" y="153568"/>
                  </a:lnTo>
                  <a:lnTo>
                    <a:pt x="282105" y="152730"/>
                  </a:lnTo>
                  <a:lnTo>
                    <a:pt x="289534" y="149098"/>
                  </a:lnTo>
                  <a:lnTo>
                    <a:pt x="293077" y="145567"/>
                  </a:lnTo>
                  <a:lnTo>
                    <a:pt x="295338" y="140881"/>
                  </a:lnTo>
                  <a:lnTo>
                    <a:pt x="297656" y="136271"/>
                  </a:lnTo>
                  <a:lnTo>
                    <a:pt x="270268" y="136271"/>
                  </a:lnTo>
                  <a:lnTo>
                    <a:pt x="267779" y="135293"/>
                  </a:lnTo>
                  <a:lnTo>
                    <a:pt x="265391" y="132854"/>
                  </a:lnTo>
                  <a:lnTo>
                    <a:pt x="262343" y="129819"/>
                  </a:lnTo>
                  <a:lnTo>
                    <a:pt x="260007" y="124485"/>
                  </a:lnTo>
                  <a:lnTo>
                    <a:pt x="258432" y="116928"/>
                  </a:lnTo>
                  <a:close/>
                </a:path>
                <a:path w="1466214" h="445134">
                  <a:moveTo>
                    <a:pt x="265696" y="19316"/>
                  </a:moveTo>
                  <a:lnTo>
                    <a:pt x="236988" y="45999"/>
                  </a:lnTo>
                  <a:lnTo>
                    <a:pt x="236913" y="49263"/>
                  </a:lnTo>
                  <a:lnTo>
                    <a:pt x="237121" y="55473"/>
                  </a:lnTo>
                  <a:lnTo>
                    <a:pt x="256730" y="89179"/>
                  </a:lnTo>
                  <a:lnTo>
                    <a:pt x="273659" y="104140"/>
                  </a:lnTo>
                  <a:lnTo>
                    <a:pt x="278517" y="109042"/>
                  </a:lnTo>
                  <a:lnTo>
                    <a:pt x="281228" y="114198"/>
                  </a:lnTo>
                  <a:lnTo>
                    <a:pt x="282244" y="123380"/>
                  </a:lnTo>
                  <a:lnTo>
                    <a:pt x="281978" y="126352"/>
                  </a:lnTo>
                  <a:lnTo>
                    <a:pt x="281076" y="128485"/>
                  </a:lnTo>
                  <a:lnTo>
                    <a:pt x="279311" y="132854"/>
                  </a:lnTo>
                  <a:lnTo>
                    <a:pt x="276580" y="135293"/>
                  </a:lnTo>
                  <a:lnTo>
                    <a:pt x="270268" y="136271"/>
                  </a:lnTo>
                  <a:lnTo>
                    <a:pt x="297656" y="136271"/>
                  </a:lnTo>
                  <a:lnTo>
                    <a:pt x="298831" y="133934"/>
                  </a:lnTo>
                  <a:lnTo>
                    <a:pt x="299999" y="125920"/>
                  </a:lnTo>
                  <a:lnTo>
                    <a:pt x="298411" y="113118"/>
                  </a:lnTo>
                  <a:lnTo>
                    <a:pt x="280403" y="85344"/>
                  </a:lnTo>
                  <a:lnTo>
                    <a:pt x="278980" y="83947"/>
                  </a:lnTo>
                  <a:lnTo>
                    <a:pt x="276072" y="81546"/>
                  </a:lnTo>
                  <a:lnTo>
                    <a:pt x="271703" y="78155"/>
                  </a:lnTo>
                  <a:lnTo>
                    <a:pt x="268008" y="75323"/>
                  </a:lnTo>
                  <a:lnTo>
                    <a:pt x="265176" y="72821"/>
                  </a:lnTo>
                  <a:lnTo>
                    <a:pt x="263245" y="70624"/>
                  </a:lnTo>
                  <a:lnTo>
                    <a:pt x="258127" y="64922"/>
                  </a:lnTo>
                  <a:lnTo>
                    <a:pt x="255231" y="59080"/>
                  </a:lnTo>
                  <a:lnTo>
                    <a:pt x="254152" y="49263"/>
                  </a:lnTo>
                  <a:lnTo>
                    <a:pt x="254457" y="45999"/>
                  </a:lnTo>
                  <a:lnTo>
                    <a:pt x="256768" y="39903"/>
                  </a:lnTo>
                  <a:lnTo>
                    <a:pt x="258953" y="38036"/>
                  </a:lnTo>
                  <a:lnTo>
                    <a:pt x="264998" y="37363"/>
                  </a:lnTo>
                  <a:lnTo>
                    <a:pt x="287847" y="37363"/>
                  </a:lnTo>
                  <a:lnTo>
                    <a:pt x="287515" y="36461"/>
                  </a:lnTo>
                  <a:lnTo>
                    <a:pt x="282409" y="28155"/>
                  </a:lnTo>
                  <a:lnTo>
                    <a:pt x="279336" y="25031"/>
                  </a:lnTo>
                  <a:lnTo>
                    <a:pt x="271043" y="20307"/>
                  </a:lnTo>
                  <a:lnTo>
                    <a:pt x="265696" y="19316"/>
                  </a:lnTo>
                  <a:close/>
                </a:path>
                <a:path w="1466214" h="445134">
                  <a:moveTo>
                    <a:pt x="287847" y="37363"/>
                  </a:moveTo>
                  <a:lnTo>
                    <a:pt x="264998" y="37363"/>
                  </a:lnTo>
                  <a:lnTo>
                    <a:pt x="267360" y="38201"/>
                  </a:lnTo>
                  <a:lnTo>
                    <a:pt x="271640" y="42938"/>
                  </a:lnTo>
                  <a:lnTo>
                    <a:pt x="273418" y="46964"/>
                  </a:lnTo>
                  <a:lnTo>
                    <a:pt x="274485" y="52285"/>
                  </a:lnTo>
                  <a:lnTo>
                    <a:pt x="290360" y="47040"/>
                  </a:lnTo>
                  <a:lnTo>
                    <a:pt x="289318" y="41363"/>
                  </a:lnTo>
                  <a:lnTo>
                    <a:pt x="287847" y="37363"/>
                  </a:lnTo>
                  <a:close/>
                </a:path>
                <a:path w="1466214" h="445134">
                  <a:moveTo>
                    <a:pt x="196215" y="28663"/>
                  </a:moveTo>
                  <a:lnTo>
                    <a:pt x="179247" y="30543"/>
                  </a:lnTo>
                  <a:lnTo>
                    <a:pt x="193675" y="161391"/>
                  </a:lnTo>
                  <a:lnTo>
                    <a:pt x="210654" y="159512"/>
                  </a:lnTo>
                  <a:lnTo>
                    <a:pt x="196215" y="28663"/>
                  </a:lnTo>
                  <a:close/>
                </a:path>
                <a:path w="1466214" h="445134">
                  <a:moveTo>
                    <a:pt x="105117" y="38709"/>
                  </a:moveTo>
                  <a:lnTo>
                    <a:pt x="88137" y="40589"/>
                  </a:lnTo>
                  <a:lnTo>
                    <a:pt x="102577" y="171450"/>
                  </a:lnTo>
                  <a:lnTo>
                    <a:pt x="119545" y="169557"/>
                  </a:lnTo>
                  <a:lnTo>
                    <a:pt x="113423" y="114122"/>
                  </a:lnTo>
                  <a:lnTo>
                    <a:pt x="133908" y="111848"/>
                  </a:lnTo>
                  <a:lnTo>
                    <a:pt x="151094" y="111848"/>
                  </a:lnTo>
                  <a:lnTo>
                    <a:pt x="149158" y="94272"/>
                  </a:lnTo>
                  <a:lnTo>
                    <a:pt x="111239" y="94272"/>
                  </a:lnTo>
                  <a:lnTo>
                    <a:pt x="105117" y="38709"/>
                  </a:lnTo>
                  <a:close/>
                </a:path>
                <a:path w="1466214" h="445134">
                  <a:moveTo>
                    <a:pt x="151094" y="111848"/>
                  </a:moveTo>
                  <a:lnTo>
                    <a:pt x="133908" y="111848"/>
                  </a:lnTo>
                  <a:lnTo>
                    <a:pt x="140017" y="167297"/>
                  </a:lnTo>
                  <a:lnTo>
                    <a:pt x="156997" y="165430"/>
                  </a:lnTo>
                  <a:lnTo>
                    <a:pt x="151094" y="111848"/>
                  </a:lnTo>
                  <a:close/>
                </a:path>
                <a:path w="1466214" h="445134">
                  <a:moveTo>
                    <a:pt x="142582" y="34582"/>
                  </a:moveTo>
                  <a:lnTo>
                    <a:pt x="125603" y="36461"/>
                  </a:lnTo>
                  <a:lnTo>
                    <a:pt x="131724" y="92011"/>
                  </a:lnTo>
                  <a:lnTo>
                    <a:pt x="111239" y="94272"/>
                  </a:lnTo>
                  <a:lnTo>
                    <a:pt x="149158" y="94272"/>
                  </a:lnTo>
                  <a:lnTo>
                    <a:pt x="142582" y="34582"/>
                  </a:lnTo>
                  <a:close/>
                </a:path>
                <a:path w="1466214" h="445134">
                  <a:moveTo>
                    <a:pt x="37430" y="68160"/>
                  </a:moveTo>
                  <a:lnTo>
                    <a:pt x="20243" y="68160"/>
                  </a:lnTo>
                  <a:lnTo>
                    <a:pt x="32499" y="179158"/>
                  </a:lnTo>
                  <a:lnTo>
                    <a:pt x="49466" y="177292"/>
                  </a:lnTo>
                  <a:lnTo>
                    <a:pt x="37430" y="68160"/>
                  </a:lnTo>
                  <a:close/>
                </a:path>
                <a:path w="1466214" h="445134">
                  <a:moveTo>
                    <a:pt x="52997" y="44450"/>
                  </a:moveTo>
                  <a:lnTo>
                    <a:pt x="0" y="50304"/>
                  </a:lnTo>
                  <a:lnTo>
                    <a:pt x="2209" y="70142"/>
                  </a:lnTo>
                  <a:lnTo>
                    <a:pt x="20243" y="68160"/>
                  </a:lnTo>
                  <a:lnTo>
                    <a:pt x="37430" y="68160"/>
                  </a:lnTo>
                  <a:lnTo>
                    <a:pt x="37223" y="66281"/>
                  </a:lnTo>
                  <a:lnTo>
                    <a:pt x="55181" y="64300"/>
                  </a:lnTo>
                  <a:lnTo>
                    <a:pt x="52997" y="44450"/>
                  </a:lnTo>
                  <a:close/>
                </a:path>
                <a:path w="1466214" h="445134">
                  <a:moveTo>
                    <a:pt x="1405478" y="79078"/>
                  </a:moveTo>
                  <a:lnTo>
                    <a:pt x="1366909" y="91053"/>
                  </a:lnTo>
                  <a:lnTo>
                    <a:pt x="1348110" y="126799"/>
                  </a:lnTo>
                  <a:lnTo>
                    <a:pt x="1348308" y="137401"/>
                  </a:lnTo>
                  <a:lnTo>
                    <a:pt x="1361465" y="256794"/>
                  </a:lnTo>
                  <a:lnTo>
                    <a:pt x="1380794" y="291934"/>
                  </a:lnTo>
                  <a:lnTo>
                    <a:pt x="1408976" y="303400"/>
                  </a:lnTo>
                  <a:lnTo>
                    <a:pt x="1419580" y="303199"/>
                  </a:lnTo>
                  <a:lnTo>
                    <a:pt x="1454734" y="283946"/>
                  </a:lnTo>
                  <a:lnTo>
                    <a:pt x="1462611" y="270205"/>
                  </a:lnTo>
                  <a:lnTo>
                    <a:pt x="1409573" y="270205"/>
                  </a:lnTo>
                  <a:lnTo>
                    <a:pt x="1404924" y="268871"/>
                  </a:lnTo>
                  <a:lnTo>
                    <a:pt x="1396796" y="262343"/>
                  </a:lnTo>
                  <a:lnTo>
                    <a:pt x="1394472" y="258089"/>
                  </a:lnTo>
                  <a:lnTo>
                    <a:pt x="1380108" y="127889"/>
                  </a:lnTo>
                  <a:lnTo>
                    <a:pt x="1381442" y="123215"/>
                  </a:lnTo>
                  <a:lnTo>
                    <a:pt x="1387957" y="114960"/>
                  </a:lnTo>
                  <a:lnTo>
                    <a:pt x="1392212" y="112598"/>
                  </a:lnTo>
                  <a:lnTo>
                    <a:pt x="1402676" y="111455"/>
                  </a:lnTo>
                  <a:lnTo>
                    <a:pt x="1449032" y="111455"/>
                  </a:lnTo>
                  <a:lnTo>
                    <a:pt x="1446841" y="106225"/>
                  </a:lnTo>
                  <a:lnTo>
                    <a:pt x="1441120" y="97889"/>
                  </a:lnTo>
                  <a:lnTo>
                    <a:pt x="1433588" y="90551"/>
                  </a:lnTo>
                  <a:lnTo>
                    <a:pt x="1424832" y="84716"/>
                  </a:lnTo>
                  <a:lnTo>
                    <a:pt x="1415462" y="80892"/>
                  </a:lnTo>
                  <a:lnTo>
                    <a:pt x="1405478" y="79078"/>
                  </a:lnTo>
                  <a:close/>
                </a:path>
                <a:path w="1466214" h="445134">
                  <a:moveTo>
                    <a:pt x="1461652" y="205740"/>
                  </a:moveTo>
                  <a:lnTo>
                    <a:pt x="1427022" y="205740"/>
                  </a:lnTo>
                  <a:lnTo>
                    <a:pt x="1431785" y="248742"/>
                  </a:lnTo>
                  <a:lnTo>
                    <a:pt x="1432344" y="253949"/>
                  </a:lnTo>
                  <a:lnTo>
                    <a:pt x="1409573" y="270205"/>
                  </a:lnTo>
                  <a:lnTo>
                    <a:pt x="1462611" y="270205"/>
                  </a:lnTo>
                  <a:lnTo>
                    <a:pt x="1464397" y="265837"/>
                  </a:lnTo>
                  <a:lnTo>
                    <a:pt x="1466212" y="255859"/>
                  </a:lnTo>
                  <a:lnTo>
                    <a:pt x="1466011" y="245262"/>
                  </a:lnTo>
                  <a:lnTo>
                    <a:pt x="1461652" y="205740"/>
                  </a:lnTo>
                  <a:close/>
                </a:path>
                <a:path w="1466214" h="445134">
                  <a:moveTo>
                    <a:pt x="1457579" y="168808"/>
                  </a:moveTo>
                  <a:lnTo>
                    <a:pt x="1405051" y="174612"/>
                  </a:lnTo>
                  <a:lnTo>
                    <a:pt x="1408709" y="207772"/>
                  </a:lnTo>
                  <a:lnTo>
                    <a:pt x="1427022" y="205740"/>
                  </a:lnTo>
                  <a:lnTo>
                    <a:pt x="1461652" y="205740"/>
                  </a:lnTo>
                  <a:lnTo>
                    <a:pt x="1457579" y="168808"/>
                  </a:lnTo>
                  <a:close/>
                </a:path>
                <a:path w="1466214" h="445134">
                  <a:moveTo>
                    <a:pt x="1449032" y="111455"/>
                  </a:moveTo>
                  <a:lnTo>
                    <a:pt x="1402676" y="111455"/>
                  </a:lnTo>
                  <a:lnTo>
                    <a:pt x="1407363" y="112814"/>
                  </a:lnTo>
                  <a:lnTo>
                    <a:pt x="1415630" y="119443"/>
                  </a:lnTo>
                  <a:lnTo>
                    <a:pt x="1417980" y="123723"/>
                  </a:lnTo>
                  <a:lnTo>
                    <a:pt x="1421396" y="154609"/>
                  </a:lnTo>
                  <a:lnTo>
                    <a:pt x="1455597" y="150837"/>
                  </a:lnTo>
                  <a:lnTo>
                    <a:pt x="1452854" y="125882"/>
                  </a:lnTo>
                  <a:lnTo>
                    <a:pt x="1450751" y="115557"/>
                  </a:lnTo>
                  <a:lnTo>
                    <a:pt x="1449032" y="111455"/>
                  </a:lnTo>
                  <a:close/>
                </a:path>
                <a:path w="1466214" h="445134">
                  <a:moveTo>
                    <a:pt x="1237056" y="98983"/>
                  </a:moveTo>
                  <a:lnTo>
                    <a:pt x="1200023" y="103060"/>
                  </a:lnTo>
                  <a:lnTo>
                    <a:pt x="1224153" y="321919"/>
                  </a:lnTo>
                  <a:lnTo>
                    <a:pt x="1257147" y="318300"/>
                  </a:lnTo>
                  <a:lnTo>
                    <a:pt x="1241679" y="178142"/>
                  </a:lnTo>
                  <a:lnTo>
                    <a:pt x="1270431" y="178142"/>
                  </a:lnTo>
                  <a:lnTo>
                    <a:pt x="1237056" y="98983"/>
                  </a:lnTo>
                  <a:close/>
                </a:path>
                <a:path w="1466214" h="445134">
                  <a:moveTo>
                    <a:pt x="1270431" y="178142"/>
                  </a:moveTo>
                  <a:lnTo>
                    <a:pt x="1241679" y="178142"/>
                  </a:lnTo>
                  <a:lnTo>
                    <a:pt x="1302512" y="313283"/>
                  </a:lnTo>
                  <a:lnTo>
                    <a:pt x="1337945" y="309384"/>
                  </a:lnTo>
                  <a:lnTo>
                    <a:pt x="1330433" y="241249"/>
                  </a:lnTo>
                  <a:lnTo>
                    <a:pt x="1297038" y="241249"/>
                  </a:lnTo>
                  <a:lnTo>
                    <a:pt x="1270431" y="178142"/>
                  </a:lnTo>
                  <a:close/>
                </a:path>
                <a:path w="1466214" h="445134">
                  <a:moveTo>
                    <a:pt x="1313814" y="90512"/>
                  </a:moveTo>
                  <a:lnTo>
                    <a:pt x="1280820" y="94145"/>
                  </a:lnTo>
                  <a:lnTo>
                    <a:pt x="1297038" y="241249"/>
                  </a:lnTo>
                  <a:lnTo>
                    <a:pt x="1330433" y="241249"/>
                  </a:lnTo>
                  <a:lnTo>
                    <a:pt x="1313814" y="90512"/>
                  </a:lnTo>
                  <a:close/>
                </a:path>
                <a:path w="1466214" h="445134">
                  <a:moveTo>
                    <a:pt x="821893" y="145275"/>
                  </a:moveTo>
                  <a:lnTo>
                    <a:pt x="728014" y="155625"/>
                  </a:lnTo>
                  <a:lnTo>
                    <a:pt x="752132" y="374510"/>
                  </a:lnTo>
                  <a:lnTo>
                    <a:pt x="846035" y="364147"/>
                  </a:lnTo>
                  <a:lnTo>
                    <a:pt x="843120" y="337718"/>
                  </a:lnTo>
                  <a:lnTo>
                    <a:pt x="781469" y="337718"/>
                  </a:lnTo>
                  <a:lnTo>
                    <a:pt x="774890" y="278015"/>
                  </a:lnTo>
                  <a:lnTo>
                    <a:pt x="819391" y="273113"/>
                  </a:lnTo>
                  <a:lnTo>
                    <a:pt x="816275" y="244856"/>
                  </a:lnTo>
                  <a:lnTo>
                    <a:pt x="771232" y="244856"/>
                  </a:lnTo>
                  <a:lnTo>
                    <a:pt x="764654" y="185166"/>
                  </a:lnTo>
                  <a:lnTo>
                    <a:pt x="825563" y="178447"/>
                  </a:lnTo>
                  <a:lnTo>
                    <a:pt x="821893" y="145275"/>
                  </a:lnTo>
                  <a:close/>
                </a:path>
                <a:path w="1466214" h="445134">
                  <a:moveTo>
                    <a:pt x="938479" y="132435"/>
                  </a:moveTo>
                  <a:lnTo>
                    <a:pt x="844588" y="142786"/>
                  </a:lnTo>
                  <a:lnTo>
                    <a:pt x="868730" y="361645"/>
                  </a:lnTo>
                  <a:lnTo>
                    <a:pt x="962621" y="351294"/>
                  </a:lnTo>
                  <a:lnTo>
                    <a:pt x="959704" y="324853"/>
                  </a:lnTo>
                  <a:lnTo>
                    <a:pt x="898055" y="324853"/>
                  </a:lnTo>
                  <a:lnTo>
                    <a:pt x="891463" y="265163"/>
                  </a:lnTo>
                  <a:lnTo>
                    <a:pt x="935977" y="260248"/>
                  </a:lnTo>
                  <a:lnTo>
                    <a:pt x="932860" y="231990"/>
                  </a:lnTo>
                  <a:lnTo>
                    <a:pt x="887818" y="231990"/>
                  </a:lnTo>
                  <a:lnTo>
                    <a:pt x="881240" y="172313"/>
                  </a:lnTo>
                  <a:lnTo>
                    <a:pt x="942136" y="165582"/>
                  </a:lnTo>
                  <a:lnTo>
                    <a:pt x="938479" y="132435"/>
                  </a:lnTo>
                  <a:close/>
                </a:path>
                <a:path w="1466214" h="445134">
                  <a:moveTo>
                    <a:pt x="1026184" y="123897"/>
                  </a:moveTo>
                  <a:lnTo>
                    <a:pt x="1013206" y="124358"/>
                  </a:lnTo>
                  <a:lnTo>
                    <a:pt x="961186" y="130098"/>
                  </a:lnTo>
                  <a:lnTo>
                    <a:pt x="985304" y="348805"/>
                  </a:lnTo>
                  <a:lnTo>
                    <a:pt x="1018298" y="345160"/>
                  </a:lnTo>
                  <a:lnTo>
                    <a:pt x="1009218" y="262775"/>
                  </a:lnTo>
                  <a:lnTo>
                    <a:pt x="1031214" y="260350"/>
                  </a:lnTo>
                  <a:lnTo>
                    <a:pt x="1067237" y="260350"/>
                  </a:lnTo>
                  <a:lnTo>
                    <a:pt x="1061008" y="243814"/>
                  </a:lnTo>
                  <a:lnTo>
                    <a:pt x="1067783" y="234489"/>
                  </a:lnTo>
                  <a:lnTo>
                    <a:pt x="1069729" y="230149"/>
                  </a:lnTo>
                  <a:lnTo>
                    <a:pt x="1005611" y="230149"/>
                  </a:lnTo>
                  <a:lnTo>
                    <a:pt x="997902" y="160147"/>
                  </a:lnTo>
                  <a:lnTo>
                    <a:pt x="1017803" y="157962"/>
                  </a:lnTo>
                  <a:lnTo>
                    <a:pt x="1068280" y="157962"/>
                  </a:lnTo>
                  <a:lnTo>
                    <a:pt x="1065639" y="150028"/>
                  </a:lnTo>
                  <a:lnTo>
                    <a:pt x="1061147" y="141820"/>
                  </a:lnTo>
                  <a:lnTo>
                    <a:pt x="1055382" y="135077"/>
                  </a:lnTo>
                  <a:lnTo>
                    <a:pt x="1047269" y="129251"/>
                  </a:lnTo>
                  <a:lnTo>
                    <a:pt x="1037537" y="125526"/>
                  </a:lnTo>
                  <a:lnTo>
                    <a:pt x="1026184" y="123897"/>
                  </a:lnTo>
                  <a:close/>
                </a:path>
                <a:path w="1466214" h="445134">
                  <a:moveTo>
                    <a:pt x="1067237" y="260350"/>
                  </a:moveTo>
                  <a:lnTo>
                    <a:pt x="1031214" y="260350"/>
                  </a:lnTo>
                  <a:lnTo>
                    <a:pt x="1060297" y="340525"/>
                  </a:lnTo>
                  <a:lnTo>
                    <a:pt x="1095959" y="336600"/>
                  </a:lnTo>
                  <a:lnTo>
                    <a:pt x="1067237" y="260350"/>
                  </a:lnTo>
                  <a:close/>
                </a:path>
                <a:path w="1466214" h="445134">
                  <a:moveTo>
                    <a:pt x="842378" y="330987"/>
                  </a:moveTo>
                  <a:lnTo>
                    <a:pt x="781469" y="337718"/>
                  </a:lnTo>
                  <a:lnTo>
                    <a:pt x="843120" y="337718"/>
                  </a:lnTo>
                  <a:lnTo>
                    <a:pt x="842378" y="330987"/>
                  </a:lnTo>
                  <a:close/>
                </a:path>
                <a:path w="1466214" h="445134">
                  <a:moveTo>
                    <a:pt x="1153876" y="146024"/>
                  </a:moveTo>
                  <a:lnTo>
                    <a:pt x="1120495" y="146024"/>
                  </a:lnTo>
                  <a:lnTo>
                    <a:pt x="1137323" y="298754"/>
                  </a:lnTo>
                  <a:lnTo>
                    <a:pt x="1111580" y="301599"/>
                  </a:lnTo>
                  <a:lnTo>
                    <a:pt x="1115212" y="334581"/>
                  </a:lnTo>
                  <a:lnTo>
                    <a:pt x="1199718" y="325272"/>
                  </a:lnTo>
                  <a:lnTo>
                    <a:pt x="1196384" y="295109"/>
                  </a:lnTo>
                  <a:lnTo>
                    <a:pt x="1170330" y="295109"/>
                  </a:lnTo>
                  <a:lnTo>
                    <a:pt x="1153876" y="146024"/>
                  </a:lnTo>
                  <a:close/>
                </a:path>
                <a:path w="1466214" h="445134">
                  <a:moveTo>
                    <a:pt x="958964" y="318147"/>
                  </a:moveTo>
                  <a:lnTo>
                    <a:pt x="898055" y="324853"/>
                  </a:lnTo>
                  <a:lnTo>
                    <a:pt x="959704" y="324853"/>
                  </a:lnTo>
                  <a:lnTo>
                    <a:pt x="958964" y="318147"/>
                  </a:lnTo>
                  <a:close/>
                </a:path>
                <a:path w="1466214" h="445134">
                  <a:moveTo>
                    <a:pt x="1196073" y="292290"/>
                  </a:moveTo>
                  <a:lnTo>
                    <a:pt x="1170330" y="295109"/>
                  </a:lnTo>
                  <a:lnTo>
                    <a:pt x="1196384" y="295109"/>
                  </a:lnTo>
                  <a:lnTo>
                    <a:pt x="1196073" y="292290"/>
                  </a:lnTo>
                  <a:close/>
                </a:path>
                <a:path w="1466214" h="445134">
                  <a:moveTo>
                    <a:pt x="815733" y="239941"/>
                  </a:moveTo>
                  <a:lnTo>
                    <a:pt x="771232" y="244856"/>
                  </a:lnTo>
                  <a:lnTo>
                    <a:pt x="816275" y="244856"/>
                  </a:lnTo>
                  <a:lnTo>
                    <a:pt x="815733" y="239941"/>
                  </a:lnTo>
                  <a:close/>
                </a:path>
                <a:path w="1466214" h="445134">
                  <a:moveTo>
                    <a:pt x="932319" y="227088"/>
                  </a:moveTo>
                  <a:lnTo>
                    <a:pt x="887818" y="231990"/>
                  </a:lnTo>
                  <a:lnTo>
                    <a:pt x="932860" y="231990"/>
                  </a:lnTo>
                  <a:lnTo>
                    <a:pt x="932319" y="227088"/>
                  </a:lnTo>
                  <a:close/>
                </a:path>
                <a:path w="1466214" h="445134">
                  <a:moveTo>
                    <a:pt x="1068280" y="157962"/>
                  </a:moveTo>
                  <a:lnTo>
                    <a:pt x="1017803" y="157962"/>
                  </a:lnTo>
                  <a:lnTo>
                    <a:pt x="1026176" y="158238"/>
                  </a:lnTo>
                  <a:lnTo>
                    <a:pt x="1032456" y="161156"/>
                  </a:lnTo>
                  <a:lnTo>
                    <a:pt x="1036645" y="166713"/>
                  </a:lnTo>
                  <a:lnTo>
                    <a:pt x="1038745" y="174904"/>
                  </a:lnTo>
                  <a:lnTo>
                    <a:pt x="1042847" y="212064"/>
                  </a:lnTo>
                  <a:lnTo>
                    <a:pt x="1041501" y="216763"/>
                  </a:lnTo>
                  <a:lnTo>
                    <a:pt x="1034999" y="225018"/>
                  </a:lnTo>
                  <a:lnTo>
                    <a:pt x="1030744" y="227355"/>
                  </a:lnTo>
                  <a:lnTo>
                    <a:pt x="1005611" y="230149"/>
                  </a:lnTo>
                  <a:lnTo>
                    <a:pt x="1069729" y="230149"/>
                  </a:lnTo>
                  <a:lnTo>
                    <a:pt x="1072256" y="224513"/>
                  </a:lnTo>
                  <a:lnTo>
                    <a:pt x="1074426" y="213885"/>
                  </a:lnTo>
                  <a:lnTo>
                    <a:pt x="1074293" y="202603"/>
                  </a:lnTo>
                  <a:lnTo>
                    <a:pt x="1070800" y="170827"/>
                  </a:lnTo>
                  <a:lnTo>
                    <a:pt x="1068857" y="159698"/>
                  </a:lnTo>
                  <a:lnTo>
                    <a:pt x="1068280" y="157962"/>
                  </a:lnTo>
                  <a:close/>
                </a:path>
                <a:path w="1466214" h="445134">
                  <a:moveTo>
                    <a:pt x="1175600" y="106578"/>
                  </a:moveTo>
                  <a:lnTo>
                    <a:pt x="1091095" y="115887"/>
                  </a:lnTo>
                  <a:lnTo>
                    <a:pt x="1094740" y="148869"/>
                  </a:lnTo>
                  <a:lnTo>
                    <a:pt x="1120495" y="146024"/>
                  </a:lnTo>
                  <a:lnTo>
                    <a:pt x="1153876" y="146024"/>
                  </a:lnTo>
                  <a:lnTo>
                    <a:pt x="1153477" y="142405"/>
                  </a:lnTo>
                  <a:lnTo>
                    <a:pt x="1179233" y="139560"/>
                  </a:lnTo>
                  <a:lnTo>
                    <a:pt x="1175600" y="106578"/>
                  </a:lnTo>
                  <a:close/>
                </a:path>
                <a:path w="1466214" h="445134">
                  <a:moveTo>
                    <a:pt x="621753" y="167360"/>
                  </a:moveTo>
                  <a:lnTo>
                    <a:pt x="584708" y="171450"/>
                  </a:lnTo>
                  <a:lnTo>
                    <a:pt x="608850" y="390309"/>
                  </a:lnTo>
                  <a:lnTo>
                    <a:pt x="641832" y="386676"/>
                  </a:lnTo>
                  <a:lnTo>
                    <a:pt x="626389" y="246519"/>
                  </a:lnTo>
                  <a:lnTo>
                    <a:pt x="655129" y="246519"/>
                  </a:lnTo>
                  <a:lnTo>
                    <a:pt x="621753" y="167360"/>
                  </a:lnTo>
                  <a:close/>
                </a:path>
                <a:path w="1466214" h="445134">
                  <a:moveTo>
                    <a:pt x="655129" y="246519"/>
                  </a:moveTo>
                  <a:lnTo>
                    <a:pt x="626389" y="246519"/>
                  </a:lnTo>
                  <a:lnTo>
                    <a:pt x="687209" y="381660"/>
                  </a:lnTo>
                  <a:lnTo>
                    <a:pt x="722642" y="377761"/>
                  </a:lnTo>
                  <a:lnTo>
                    <a:pt x="715130" y="309626"/>
                  </a:lnTo>
                  <a:lnTo>
                    <a:pt x="681736" y="309626"/>
                  </a:lnTo>
                  <a:lnTo>
                    <a:pt x="655129" y="246519"/>
                  </a:lnTo>
                  <a:close/>
                </a:path>
                <a:path w="1466214" h="445134">
                  <a:moveTo>
                    <a:pt x="698512" y="158889"/>
                  </a:moveTo>
                  <a:lnTo>
                    <a:pt x="665518" y="162534"/>
                  </a:lnTo>
                  <a:lnTo>
                    <a:pt x="681736" y="309626"/>
                  </a:lnTo>
                  <a:lnTo>
                    <a:pt x="715130" y="309626"/>
                  </a:lnTo>
                  <a:lnTo>
                    <a:pt x="698512" y="158889"/>
                  </a:lnTo>
                  <a:close/>
                </a:path>
                <a:path w="1466214" h="445134">
                  <a:moveTo>
                    <a:pt x="538055" y="213563"/>
                  </a:moveTo>
                  <a:lnTo>
                    <a:pt x="504659" y="213563"/>
                  </a:lnTo>
                  <a:lnTo>
                    <a:pt x="521512" y="366293"/>
                  </a:lnTo>
                  <a:lnTo>
                    <a:pt x="495744" y="369112"/>
                  </a:lnTo>
                  <a:lnTo>
                    <a:pt x="499389" y="402120"/>
                  </a:lnTo>
                  <a:lnTo>
                    <a:pt x="583882" y="392785"/>
                  </a:lnTo>
                  <a:lnTo>
                    <a:pt x="580563" y="362648"/>
                  </a:lnTo>
                  <a:lnTo>
                    <a:pt x="554494" y="362648"/>
                  </a:lnTo>
                  <a:lnTo>
                    <a:pt x="538055" y="213563"/>
                  </a:lnTo>
                  <a:close/>
                </a:path>
                <a:path w="1466214" h="445134">
                  <a:moveTo>
                    <a:pt x="580250" y="359803"/>
                  </a:moveTo>
                  <a:lnTo>
                    <a:pt x="554494" y="362648"/>
                  </a:lnTo>
                  <a:lnTo>
                    <a:pt x="580563" y="362648"/>
                  </a:lnTo>
                  <a:lnTo>
                    <a:pt x="580250" y="359803"/>
                  </a:lnTo>
                  <a:close/>
                </a:path>
                <a:path w="1466214" h="445134">
                  <a:moveTo>
                    <a:pt x="559765" y="174104"/>
                  </a:moveTo>
                  <a:lnTo>
                    <a:pt x="475272" y="183413"/>
                  </a:lnTo>
                  <a:lnTo>
                    <a:pt x="478917" y="216408"/>
                  </a:lnTo>
                  <a:lnTo>
                    <a:pt x="504659" y="213563"/>
                  </a:lnTo>
                  <a:lnTo>
                    <a:pt x="538055" y="213563"/>
                  </a:lnTo>
                  <a:lnTo>
                    <a:pt x="537654" y="209931"/>
                  </a:lnTo>
                  <a:lnTo>
                    <a:pt x="563410" y="207086"/>
                  </a:lnTo>
                  <a:lnTo>
                    <a:pt x="559765" y="174104"/>
                  </a:lnTo>
                  <a:close/>
                </a:path>
                <a:path w="1466214" h="445134">
                  <a:moveTo>
                    <a:pt x="410211" y="189085"/>
                  </a:moveTo>
                  <a:lnTo>
                    <a:pt x="371623" y="201073"/>
                  </a:lnTo>
                  <a:lnTo>
                    <a:pt x="352995" y="235889"/>
                  </a:lnTo>
                  <a:lnTo>
                    <a:pt x="352943" y="243154"/>
                  </a:lnTo>
                  <a:lnTo>
                    <a:pt x="353021" y="247421"/>
                  </a:lnTo>
                  <a:lnTo>
                    <a:pt x="366191" y="366814"/>
                  </a:lnTo>
                  <a:lnTo>
                    <a:pt x="385533" y="401955"/>
                  </a:lnTo>
                  <a:lnTo>
                    <a:pt x="413696" y="413415"/>
                  </a:lnTo>
                  <a:lnTo>
                    <a:pt x="424306" y="413219"/>
                  </a:lnTo>
                  <a:lnTo>
                    <a:pt x="459460" y="393966"/>
                  </a:lnTo>
                  <a:lnTo>
                    <a:pt x="467332" y="380225"/>
                  </a:lnTo>
                  <a:lnTo>
                    <a:pt x="414312" y="380225"/>
                  </a:lnTo>
                  <a:lnTo>
                    <a:pt x="409651" y="378891"/>
                  </a:lnTo>
                  <a:lnTo>
                    <a:pt x="401510" y="372364"/>
                  </a:lnTo>
                  <a:lnTo>
                    <a:pt x="399199" y="368109"/>
                  </a:lnTo>
                  <a:lnTo>
                    <a:pt x="385406" y="243154"/>
                  </a:lnTo>
                  <a:lnTo>
                    <a:pt x="384848" y="237909"/>
                  </a:lnTo>
                  <a:lnTo>
                    <a:pt x="386168" y="233235"/>
                  </a:lnTo>
                  <a:lnTo>
                    <a:pt x="392684" y="224980"/>
                  </a:lnTo>
                  <a:lnTo>
                    <a:pt x="396925" y="222618"/>
                  </a:lnTo>
                  <a:lnTo>
                    <a:pt x="407390" y="221475"/>
                  </a:lnTo>
                  <a:lnTo>
                    <a:pt x="453752" y="221475"/>
                  </a:lnTo>
                  <a:lnTo>
                    <a:pt x="451561" y="216249"/>
                  </a:lnTo>
                  <a:lnTo>
                    <a:pt x="445841" y="207914"/>
                  </a:lnTo>
                  <a:lnTo>
                    <a:pt x="438315" y="200571"/>
                  </a:lnTo>
                  <a:lnTo>
                    <a:pt x="429566" y="194729"/>
                  </a:lnTo>
                  <a:lnTo>
                    <a:pt x="420198" y="190901"/>
                  </a:lnTo>
                  <a:lnTo>
                    <a:pt x="410211" y="189085"/>
                  </a:lnTo>
                  <a:close/>
                </a:path>
                <a:path w="1466214" h="445134">
                  <a:moveTo>
                    <a:pt x="466380" y="315772"/>
                  </a:moveTo>
                  <a:lnTo>
                    <a:pt x="431749" y="315772"/>
                  </a:lnTo>
                  <a:lnTo>
                    <a:pt x="437070" y="363982"/>
                  </a:lnTo>
                  <a:lnTo>
                    <a:pt x="435698" y="368617"/>
                  </a:lnTo>
                  <a:lnTo>
                    <a:pt x="429056" y="376745"/>
                  </a:lnTo>
                  <a:lnTo>
                    <a:pt x="424776" y="379069"/>
                  </a:lnTo>
                  <a:lnTo>
                    <a:pt x="414312" y="380225"/>
                  </a:lnTo>
                  <a:lnTo>
                    <a:pt x="467332" y="380225"/>
                  </a:lnTo>
                  <a:lnTo>
                    <a:pt x="469114" y="375862"/>
                  </a:lnTo>
                  <a:lnTo>
                    <a:pt x="470931" y="365881"/>
                  </a:lnTo>
                  <a:lnTo>
                    <a:pt x="470738" y="355282"/>
                  </a:lnTo>
                  <a:lnTo>
                    <a:pt x="466380" y="315772"/>
                  </a:lnTo>
                  <a:close/>
                </a:path>
                <a:path w="1466214" h="445134">
                  <a:moveTo>
                    <a:pt x="462305" y="278828"/>
                  </a:moveTo>
                  <a:lnTo>
                    <a:pt x="409765" y="284619"/>
                  </a:lnTo>
                  <a:lnTo>
                    <a:pt x="413435" y="317792"/>
                  </a:lnTo>
                  <a:lnTo>
                    <a:pt x="431749" y="315772"/>
                  </a:lnTo>
                  <a:lnTo>
                    <a:pt x="466380" y="315772"/>
                  </a:lnTo>
                  <a:lnTo>
                    <a:pt x="462305" y="278828"/>
                  </a:lnTo>
                  <a:close/>
                </a:path>
                <a:path w="1466214" h="445134">
                  <a:moveTo>
                    <a:pt x="453752" y="221475"/>
                  </a:moveTo>
                  <a:lnTo>
                    <a:pt x="407390" y="221475"/>
                  </a:lnTo>
                  <a:lnTo>
                    <a:pt x="412089" y="222834"/>
                  </a:lnTo>
                  <a:lnTo>
                    <a:pt x="420344" y="229463"/>
                  </a:lnTo>
                  <a:lnTo>
                    <a:pt x="422706" y="233743"/>
                  </a:lnTo>
                  <a:lnTo>
                    <a:pt x="426110" y="264617"/>
                  </a:lnTo>
                  <a:lnTo>
                    <a:pt x="460324" y="260858"/>
                  </a:lnTo>
                  <a:lnTo>
                    <a:pt x="457568" y="235889"/>
                  </a:lnTo>
                  <a:lnTo>
                    <a:pt x="455470" y="225574"/>
                  </a:lnTo>
                  <a:lnTo>
                    <a:pt x="453752" y="221475"/>
                  </a:lnTo>
                  <a:close/>
                </a:path>
                <a:path w="1466214" h="445134">
                  <a:moveTo>
                    <a:pt x="182041" y="215582"/>
                  </a:moveTo>
                  <a:lnTo>
                    <a:pt x="88137" y="225945"/>
                  </a:lnTo>
                  <a:lnTo>
                    <a:pt x="112280" y="444792"/>
                  </a:lnTo>
                  <a:lnTo>
                    <a:pt x="206184" y="434441"/>
                  </a:lnTo>
                  <a:lnTo>
                    <a:pt x="203266" y="408000"/>
                  </a:lnTo>
                  <a:lnTo>
                    <a:pt x="141604" y="408000"/>
                  </a:lnTo>
                  <a:lnTo>
                    <a:pt x="135039" y="348310"/>
                  </a:lnTo>
                  <a:lnTo>
                    <a:pt x="179552" y="343408"/>
                  </a:lnTo>
                  <a:lnTo>
                    <a:pt x="176426" y="315150"/>
                  </a:lnTo>
                  <a:lnTo>
                    <a:pt x="131381" y="315150"/>
                  </a:lnTo>
                  <a:lnTo>
                    <a:pt x="124790" y="255460"/>
                  </a:lnTo>
                  <a:lnTo>
                    <a:pt x="185699" y="248742"/>
                  </a:lnTo>
                  <a:lnTo>
                    <a:pt x="182041" y="215582"/>
                  </a:lnTo>
                  <a:close/>
                </a:path>
                <a:path w="1466214" h="445134">
                  <a:moveTo>
                    <a:pt x="241769" y="208991"/>
                  </a:moveTo>
                  <a:lnTo>
                    <a:pt x="204736" y="213080"/>
                  </a:lnTo>
                  <a:lnTo>
                    <a:pt x="228879" y="431952"/>
                  </a:lnTo>
                  <a:lnTo>
                    <a:pt x="261861" y="428307"/>
                  </a:lnTo>
                  <a:lnTo>
                    <a:pt x="246392" y="288150"/>
                  </a:lnTo>
                  <a:lnTo>
                    <a:pt x="275149" y="288150"/>
                  </a:lnTo>
                  <a:lnTo>
                    <a:pt x="241769" y="208991"/>
                  </a:lnTo>
                  <a:close/>
                </a:path>
                <a:path w="1466214" h="445134">
                  <a:moveTo>
                    <a:pt x="275149" y="288150"/>
                  </a:moveTo>
                  <a:lnTo>
                    <a:pt x="246392" y="288150"/>
                  </a:lnTo>
                  <a:lnTo>
                    <a:pt x="307238" y="423303"/>
                  </a:lnTo>
                  <a:lnTo>
                    <a:pt x="342671" y="419392"/>
                  </a:lnTo>
                  <a:lnTo>
                    <a:pt x="335156" y="351269"/>
                  </a:lnTo>
                  <a:lnTo>
                    <a:pt x="301764" y="351269"/>
                  </a:lnTo>
                  <a:lnTo>
                    <a:pt x="275149" y="288150"/>
                  </a:lnTo>
                  <a:close/>
                </a:path>
                <a:path w="1466214" h="445134">
                  <a:moveTo>
                    <a:pt x="202526" y="401294"/>
                  </a:moveTo>
                  <a:lnTo>
                    <a:pt x="141604" y="408000"/>
                  </a:lnTo>
                  <a:lnTo>
                    <a:pt x="203266" y="408000"/>
                  </a:lnTo>
                  <a:lnTo>
                    <a:pt x="202526" y="401294"/>
                  </a:lnTo>
                  <a:close/>
                </a:path>
                <a:path w="1466214" h="445134">
                  <a:moveTo>
                    <a:pt x="318528" y="200533"/>
                  </a:moveTo>
                  <a:lnTo>
                    <a:pt x="285546" y="204165"/>
                  </a:lnTo>
                  <a:lnTo>
                    <a:pt x="301764" y="351269"/>
                  </a:lnTo>
                  <a:lnTo>
                    <a:pt x="335156" y="351269"/>
                  </a:lnTo>
                  <a:lnTo>
                    <a:pt x="318528" y="200533"/>
                  </a:lnTo>
                  <a:close/>
                </a:path>
                <a:path w="1466214" h="445134">
                  <a:moveTo>
                    <a:pt x="175882" y="310235"/>
                  </a:moveTo>
                  <a:lnTo>
                    <a:pt x="131381" y="315150"/>
                  </a:lnTo>
                  <a:lnTo>
                    <a:pt x="176426" y="315150"/>
                  </a:lnTo>
                  <a:lnTo>
                    <a:pt x="175882" y="310235"/>
                  </a:lnTo>
                  <a:close/>
                </a:path>
              </a:pathLst>
            </a:custGeom>
            <a:solidFill>
              <a:srgbClr val="0202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53604" y="3999103"/>
              <a:ext cx="2738755" cy="1056640"/>
            </a:xfrm>
            <a:custGeom>
              <a:avLst/>
              <a:gdLst/>
              <a:ahLst/>
              <a:cxnLst/>
              <a:rect l="l" t="t" r="r" b="b"/>
              <a:pathLst>
                <a:path w="2738754" h="1056639">
                  <a:moveTo>
                    <a:pt x="2738628" y="0"/>
                  </a:moveTo>
                  <a:lnTo>
                    <a:pt x="0" y="0"/>
                  </a:lnTo>
                  <a:lnTo>
                    <a:pt x="0" y="1056132"/>
                  </a:lnTo>
                  <a:lnTo>
                    <a:pt x="2738628" y="1056132"/>
                  </a:lnTo>
                  <a:lnTo>
                    <a:pt x="2738628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036887" y="4493957"/>
              <a:ext cx="2576195" cy="0"/>
            </a:xfrm>
            <a:custGeom>
              <a:avLst/>
              <a:gdLst/>
              <a:ahLst/>
              <a:cxnLst/>
              <a:rect l="l" t="t" r="r" b="b"/>
              <a:pathLst>
                <a:path w="2576195" h="0">
                  <a:moveTo>
                    <a:pt x="0" y="0"/>
                  </a:moveTo>
                  <a:lnTo>
                    <a:pt x="2575623" y="0"/>
                  </a:lnTo>
                </a:path>
              </a:pathLst>
            </a:custGeom>
            <a:ln w="27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953604" y="3999103"/>
            <a:ext cx="2738755" cy="1056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3540"/>
              </a:lnSpc>
            </a:pPr>
            <a:r>
              <a:rPr dirty="0" sz="3150" spc="-185">
                <a:solidFill>
                  <a:srgbClr val="FFFFFF"/>
                </a:solidFill>
                <a:latin typeface="Arial Narrow"/>
                <a:cs typeface="Arial Narrow"/>
              </a:rPr>
              <a:t>Enass</a:t>
            </a:r>
            <a:endParaRPr sz="3150">
              <a:latin typeface="Arial Narrow"/>
              <a:cs typeface="Arial Narrow"/>
            </a:endParaRPr>
          </a:p>
          <a:p>
            <a:pPr algn="ctr" marL="3810">
              <a:lnSpc>
                <a:spcPts val="4585"/>
              </a:lnSpc>
              <a:spcBef>
                <a:spcPts val="185"/>
              </a:spcBef>
            </a:pPr>
            <a:r>
              <a:rPr dirty="0" sz="3900" spc="-170" b="1">
                <a:solidFill>
                  <a:srgbClr val="FFFFFF"/>
                </a:solidFill>
                <a:latin typeface="Arial Narrow"/>
                <a:cs typeface="Arial Narrow"/>
              </a:rPr>
              <a:t>Powe</a:t>
            </a:r>
            <a:r>
              <a:rPr dirty="0" sz="3900" spc="-170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dirty="0" sz="3900" spc="-4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900" spc="-140" b="1">
                <a:solidFill>
                  <a:srgbClr val="FFFFFF"/>
                </a:solidFill>
                <a:latin typeface="Arial Narrow"/>
                <a:cs typeface="Arial Narrow"/>
              </a:rPr>
              <a:t>Pioneer</a:t>
            </a:r>
            <a:endParaRPr sz="3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35997" y="0"/>
            <a:ext cx="3924300" cy="5328285"/>
          </a:xfrm>
          <a:custGeom>
            <a:avLst/>
            <a:gdLst/>
            <a:ahLst/>
            <a:cxnLst/>
            <a:rect l="l" t="t" r="r" b="b"/>
            <a:pathLst>
              <a:path w="3924300" h="5328285">
                <a:moveTo>
                  <a:pt x="3923995" y="0"/>
                </a:moveTo>
                <a:lnTo>
                  <a:pt x="0" y="0"/>
                </a:lnTo>
                <a:lnTo>
                  <a:pt x="0" y="5328005"/>
                </a:lnTo>
                <a:lnTo>
                  <a:pt x="3923995" y="5328005"/>
                </a:lnTo>
                <a:lnTo>
                  <a:pt x="3923995" y="0"/>
                </a:lnTo>
                <a:close/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803299" y="384406"/>
            <a:ext cx="3302000" cy="6502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u="heavy" sz="2200" spc="-229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Museu</a:t>
            </a:r>
            <a:r>
              <a:rPr dirty="0" u="heavy" sz="2200" spc="-40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m</a:t>
            </a:r>
            <a:r>
              <a:rPr dirty="0" u="heavy" sz="2200" spc="-1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23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o</a:t>
            </a:r>
            <a:r>
              <a:rPr dirty="0" u="heavy" sz="2200" spc="16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f</a:t>
            </a:r>
            <a:r>
              <a:rPr dirty="0" u="heavy" sz="2200" spc="-1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5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Engineerin</a:t>
            </a:r>
            <a:r>
              <a:rPr dirty="0" u="heavy" sz="2200" spc="-23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g</a:t>
            </a:r>
            <a:r>
              <a:rPr dirty="0" u="heavy" sz="2200" spc="-1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34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INNO</a:t>
            </a:r>
            <a:r>
              <a:rPr dirty="0" u="heavy" sz="2200" spc="-3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V</a:t>
            </a:r>
            <a:r>
              <a:rPr dirty="0" u="heavy" sz="2200" spc="-34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ATIO</a:t>
            </a:r>
            <a:r>
              <a:rPr dirty="0" u="heavy" sz="2200" spc="-35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N</a:t>
            </a:r>
            <a:r>
              <a:rPr dirty="0" u="heavy" sz="2200" spc="-24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endParaRPr sz="22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dirty="0" sz="850" spc="20" b="1">
                <a:latin typeface="Calibri"/>
                <a:cs typeface="Calibri"/>
              </a:rPr>
              <a:t>Engineering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everywhere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-25" b="1">
                <a:latin typeface="Calibri"/>
                <a:cs typeface="Calibri"/>
              </a:rPr>
              <a:t>–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but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often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we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don’t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notice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5" b="1">
                <a:latin typeface="Calibri"/>
                <a:cs typeface="Calibri"/>
              </a:rPr>
              <a:t>it.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37172"/>
            <a:ext cx="2071179" cy="46866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9299" y="276260"/>
            <a:ext cx="195326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135">
                <a:solidFill>
                  <a:srgbClr val="FFFFFF"/>
                </a:solidFill>
                <a:latin typeface="Arial Narrow"/>
                <a:cs typeface="Arial Narrow"/>
              </a:rPr>
              <a:t>Introduction</a:t>
            </a:r>
            <a:endParaRPr sz="35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947680"/>
            <a:ext cx="3030855" cy="2193925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12700" marR="67945">
              <a:lnSpc>
                <a:spcPct val="75000"/>
              </a:lnSpc>
              <a:spcBef>
                <a:spcPts val="550"/>
              </a:spcBef>
            </a:pPr>
            <a:r>
              <a:rPr dirty="0" sz="1500" spc="-210" b="1">
                <a:latin typeface="Arial Narrow"/>
                <a:cs typeface="Arial Narrow"/>
              </a:rPr>
              <a:t>Som</a:t>
            </a:r>
            <a:r>
              <a:rPr dirty="0" sz="1500" spc="-170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0" b="1">
                <a:latin typeface="Arial Narrow"/>
                <a:cs typeface="Arial Narrow"/>
              </a:rPr>
              <a:t>o</a:t>
            </a:r>
            <a:r>
              <a:rPr dirty="0" sz="1500" spc="-20" b="1">
                <a:latin typeface="Arial Narrow"/>
                <a:cs typeface="Arial Narrow"/>
              </a:rPr>
              <a:t>f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5" b="1">
                <a:latin typeface="Arial Narrow"/>
                <a:cs typeface="Arial Narrow"/>
              </a:rPr>
              <a:t>th</a:t>
            </a:r>
            <a:r>
              <a:rPr dirty="0" sz="1500" spc="-45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90" b="1">
                <a:latin typeface="Arial Narrow"/>
                <a:cs typeface="Arial Narrow"/>
              </a:rPr>
              <a:t>bigges</a:t>
            </a:r>
            <a:r>
              <a:rPr dirty="0" sz="1500" spc="-65" b="1">
                <a:latin typeface="Arial Narrow"/>
                <a:cs typeface="Arial Narrow"/>
              </a:rPr>
              <a:t>t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50" b="1">
                <a:latin typeface="Arial Narrow"/>
                <a:cs typeface="Arial Narrow"/>
              </a:rPr>
              <a:t>challenge</a:t>
            </a:r>
            <a:r>
              <a:rPr dirty="0" sz="1500" spc="-70" b="1">
                <a:latin typeface="Arial Narrow"/>
                <a:cs typeface="Arial Narrow"/>
              </a:rPr>
              <a:t>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30" b="1">
                <a:latin typeface="Arial Narrow"/>
                <a:cs typeface="Arial Narrow"/>
              </a:rPr>
              <a:t>w</a:t>
            </a:r>
            <a:r>
              <a:rPr dirty="0" sz="1500" spc="-105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100" b="1">
                <a:latin typeface="Arial Narrow"/>
                <a:cs typeface="Arial Narrow"/>
              </a:rPr>
              <a:t>f</a:t>
            </a:r>
            <a:r>
              <a:rPr dirty="0" sz="1500" spc="-65" b="1">
                <a:latin typeface="Arial Narrow"/>
                <a:cs typeface="Arial Narrow"/>
              </a:rPr>
              <a:t>a</a:t>
            </a:r>
            <a:r>
              <a:rPr dirty="0" sz="1500" spc="-105" b="1">
                <a:latin typeface="Arial Narrow"/>
                <a:cs typeface="Arial Narrow"/>
              </a:rPr>
              <a:t>c</a:t>
            </a:r>
            <a:r>
              <a:rPr dirty="0" sz="1500" spc="-120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75" b="1">
                <a:latin typeface="Arial Narrow"/>
                <a:cs typeface="Arial Narrow"/>
              </a:rPr>
              <a:t>stem  </a:t>
            </a:r>
            <a:r>
              <a:rPr dirty="0" sz="1500" spc="-45" b="1">
                <a:latin typeface="Arial Narrow"/>
                <a:cs typeface="Arial Narrow"/>
              </a:rPr>
              <a:t>from </a:t>
            </a:r>
            <a:r>
              <a:rPr dirty="0" sz="1500" spc="-120" b="1">
                <a:latin typeface="Arial Narrow"/>
                <a:cs typeface="Arial Narrow"/>
              </a:rPr>
              <a:t>how </a:t>
            </a:r>
            <a:r>
              <a:rPr dirty="0" sz="1500" spc="-114" b="1">
                <a:latin typeface="Arial Narrow"/>
                <a:cs typeface="Arial Narrow"/>
              </a:rPr>
              <a:t>we </a:t>
            </a:r>
            <a:r>
              <a:rPr dirty="0" sz="1500" spc="-5" b="1">
                <a:latin typeface="Arial Narrow"/>
                <a:cs typeface="Arial Narrow"/>
              </a:rPr>
              <a:t>interact </a:t>
            </a:r>
            <a:r>
              <a:rPr dirty="0" sz="1500" spc="-30" b="1">
                <a:latin typeface="Arial Narrow"/>
                <a:cs typeface="Arial Narrow"/>
              </a:rPr>
              <a:t>with </a:t>
            </a:r>
            <a:r>
              <a:rPr dirty="0" sz="1500" spc="-55" b="1">
                <a:latin typeface="Arial Narrow"/>
                <a:cs typeface="Arial Narrow"/>
              </a:rPr>
              <a:t>our </a:t>
            </a:r>
            <a:r>
              <a:rPr dirty="0" sz="1500" spc="-80" b="1">
                <a:latin typeface="Arial Narrow"/>
                <a:cs typeface="Arial Narrow"/>
              </a:rPr>
              <a:t>environment, </a:t>
            </a:r>
            <a:r>
              <a:rPr dirty="0" sz="1500" spc="-335" b="1">
                <a:latin typeface="Arial Narrow"/>
                <a:cs typeface="Arial Narrow"/>
              </a:rPr>
              <a:t> </a:t>
            </a:r>
            <a:r>
              <a:rPr dirty="0" sz="1500" spc="-95" b="1">
                <a:latin typeface="Arial Narrow"/>
                <a:cs typeface="Arial Narrow"/>
              </a:rPr>
              <a:t>an</a:t>
            </a:r>
            <a:r>
              <a:rPr dirty="0" sz="1500" spc="-114" b="1">
                <a:latin typeface="Arial Narrow"/>
                <a:cs typeface="Arial Narrow"/>
              </a:rPr>
              <a:t>d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80" b="1">
                <a:latin typeface="Arial Narrow"/>
                <a:cs typeface="Arial Narrow"/>
              </a:rPr>
              <a:t>engineerin</a:t>
            </a:r>
            <a:r>
              <a:rPr dirty="0" sz="1500" spc="-114" b="1">
                <a:latin typeface="Arial Narrow"/>
                <a:cs typeface="Arial Narrow"/>
              </a:rPr>
              <a:t>g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45" b="1">
                <a:latin typeface="Arial Narrow"/>
                <a:cs typeface="Arial Narrow"/>
              </a:rPr>
              <a:t>i</a:t>
            </a:r>
            <a:r>
              <a:rPr dirty="0" sz="1500" spc="-125" b="1">
                <a:latin typeface="Arial Narrow"/>
                <a:cs typeface="Arial Narrow"/>
              </a:rPr>
              <a:t>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20" b="1">
                <a:latin typeface="Arial Narrow"/>
                <a:cs typeface="Arial Narrow"/>
              </a:rPr>
              <a:t>a</a:t>
            </a:r>
            <a:r>
              <a:rPr dirty="0" sz="1500" spc="120" b="1">
                <a:latin typeface="Arial Narrow"/>
                <a:cs typeface="Arial Narrow"/>
              </a:rPr>
              <a:t>t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5" b="1">
                <a:latin typeface="Arial Narrow"/>
                <a:cs typeface="Arial Narrow"/>
              </a:rPr>
              <a:t>th</a:t>
            </a:r>
            <a:r>
              <a:rPr dirty="0" sz="1500" spc="-45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b="1">
                <a:latin typeface="Arial Narrow"/>
                <a:cs typeface="Arial Narrow"/>
              </a:rPr>
              <a:t>hear</a:t>
            </a:r>
            <a:r>
              <a:rPr dirty="0" sz="1500" spc="-10" b="1">
                <a:latin typeface="Arial Narrow"/>
                <a:cs typeface="Arial Narrow"/>
              </a:rPr>
              <a:t>t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0" b="1">
                <a:latin typeface="Arial Narrow"/>
                <a:cs typeface="Arial Narrow"/>
              </a:rPr>
              <a:t>o</a:t>
            </a:r>
            <a:r>
              <a:rPr dirty="0" sz="1500" spc="-20" b="1">
                <a:latin typeface="Arial Narrow"/>
                <a:cs typeface="Arial Narrow"/>
              </a:rPr>
              <a:t>f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55" b="1">
                <a:latin typeface="Arial Narrow"/>
                <a:cs typeface="Arial Narrow"/>
              </a:rPr>
              <a:t>finding  </a:t>
            </a:r>
            <a:r>
              <a:rPr dirty="0" sz="1500" spc="-65" b="1">
                <a:latin typeface="Arial Narrow"/>
                <a:cs typeface="Arial Narrow"/>
              </a:rPr>
              <a:t>sus</a:t>
            </a:r>
            <a:r>
              <a:rPr dirty="0" sz="1500" spc="-90" b="1">
                <a:latin typeface="Arial Narrow"/>
                <a:cs typeface="Arial Narrow"/>
              </a:rPr>
              <a:t>t</a:t>
            </a:r>
            <a:r>
              <a:rPr dirty="0" sz="1500" spc="-45" b="1">
                <a:latin typeface="Arial Narrow"/>
                <a:cs typeface="Arial Narrow"/>
              </a:rPr>
              <a:t>ainabl</a:t>
            </a:r>
            <a:r>
              <a:rPr dirty="0" sz="1500" spc="-70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50" b="1">
                <a:latin typeface="Arial Narrow"/>
                <a:cs typeface="Arial Narrow"/>
              </a:rPr>
              <a:t>solution</a:t>
            </a:r>
            <a:r>
              <a:rPr dirty="0" sz="1500" spc="-70" b="1">
                <a:latin typeface="Arial Narrow"/>
                <a:cs typeface="Arial Narrow"/>
              </a:rPr>
              <a:t>s</a:t>
            </a:r>
            <a:r>
              <a:rPr dirty="0" sz="1500" spc="-65" b="1">
                <a:latin typeface="Arial Narrow"/>
                <a:cs typeface="Arial Narrow"/>
              </a:rPr>
              <a:t>.</a:t>
            </a:r>
            <a:endParaRPr sz="1500">
              <a:latin typeface="Arial Narrow"/>
              <a:cs typeface="Arial Narrow"/>
            </a:endParaRPr>
          </a:p>
          <a:p>
            <a:pPr marL="12700" marR="55880">
              <a:lnSpc>
                <a:spcPts val="980"/>
              </a:lnSpc>
              <a:spcBef>
                <a:spcPts val="505"/>
              </a:spcBef>
            </a:pPr>
            <a:r>
              <a:rPr dirty="0" sz="850" spc="15">
                <a:latin typeface="Gill Sans MT"/>
                <a:cs typeface="Gill Sans MT"/>
              </a:rPr>
              <a:t>F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en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45">
                <a:latin typeface="Gill Sans MT"/>
                <a:cs typeface="Gill Sans MT"/>
              </a:rPr>
              <a:t>able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</a:t>
            </a:r>
            <a:r>
              <a:rPr dirty="0" sz="850" spc="30">
                <a:latin typeface="Gill Sans MT"/>
                <a:cs typeface="Gill Sans MT"/>
              </a:rPr>
              <a:t>o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30">
                <a:latin typeface="Gill Sans MT"/>
                <a:cs typeface="Gill Sans MT"/>
              </a:rPr>
              <a:t>cling,</a:t>
            </a:r>
            <a:r>
              <a:rPr dirty="0" sz="850" spc="-9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making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homes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mo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30">
                <a:latin typeface="Gill Sans MT"/>
                <a:cs typeface="Gill Sans MT"/>
              </a:rPr>
              <a:t>energy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efficient,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vital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field.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dirty="0" sz="850" b="1">
                <a:solidFill>
                  <a:srgbClr val="41BBC6"/>
                </a:solidFill>
                <a:latin typeface="Calibri"/>
                <a:cs typeface="Calibri"/>
              </a:rPr>
              <a:t>I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n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changing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n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vi</a:t>
            </a:r>
            <a:r>
              <a:rPr dirty="0" sz="850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onme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n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t,</a:t>
            </a:r>
            <a:r>
              <a:rPr dirty="0" sz="85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wh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850" spc="5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5" b="1">
                <a:solidFill>
                  <a:srgbClr val="41BBC6"/>
                </a:solidFill>
                <a:latin typeface="Calibri"/>
                <a:cs typeface="Calibri"/>
              </a:rPr>
              <a:t>ma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k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es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he</a:t>
            </a:r>
            <a:r>
              <a:rPr dirty="0" sz="850" spc="-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-5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?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</a:pPr>
            <a:r>
              <a:rPr dirty="0" sz="850" spc="5">
                <a:latin typeface="Gill Sans MT"/>
                <a:cs typeface="Gill Sans MT"/>
              </a:rPr>
              <a:t>Whatever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change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want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make,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choose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difference.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203835">
              <a:lnSpc>
                <a:spcPts val="980"/>
              </a:lnSpc>
            </a:pPr>
            <a:r>
              <a:rPr dirty="0" sz="850" spc="20">
                <a:latin typeface="Gill Sans MT"/>
                <a:cs typeface="Gill Sans MT"/>
              </a:rPr>
              <a:t>Check </a:t>
            </a:r>
            <a:r>
              <a:rPr dirty="0" sz="850" spc="30">
                <a:latin typeface="Gill Sans MT"/>
                <a:cs typeface="Gill Sans MT"/>
              </a:rPr>
              <a:t>out </a:t>
            </a:r>
            <a:r>
              <a:rPr dirty="0" sz="850" spc="20" i="1">
                <a:latin typeface="Gill Sans MT"/>
                <a:cs typeface="Gill Sans MT"/>
              </a:rPr>
              <a:t>‘Help </a:t>
            </a:r>
            <a:r>
              <a:rPr dirty="0" sz="850" spc="60" i="1">
                <a:latin typeface="Gill Sans MT"/>
                <a:cs typeface="Gill Sans MT"/>
              </a:rPr>
              <a:t>the </a:t>
            </a:r>
            <a:r>
              <a:rPr dirty="0" sz="850" spc="50" i="1">
                <a:latin typeface="Gill Sans MT"/>
                <a:cs typeface="Gill Sans MT"/>
              </a:rPr>
              <a:t>environment </a:t>
            </a:r>
            <a:r>
              <a:rPr dirty="0" sz="850" spc="-45" i="1">
                <a:latin typeface="Gill Sans MT"/>
                <a:cs typeface="Gill Sans MT"/>
              </a:rPr>
              <a:t>– </a:t>
            </a:r>
            <a:r>
              <a:rPr dirty="0" sz="850" spc="35" i="1">
                <a:latin typeface="Gill Sans MT"/>
                <a:cs typeface="Gill Sans MT"/>
              </a:rPr>
              <a:t>This </a:t>
            </a:r>
            <a:r>
              <a:rPr dirty="0" sz="850" spc="45" i="1">
                <a:latin typeface="Gill Sans MT"/>
                <a:cs typeface="Gill Sans MT"/>
              </a:rPr>
              <a:t>is Engineering’ </a:t>
            </a:r>
            <a:r>
              <a:rPr dirty="0" sz="850" spc="40">
                <a:latin typeface="Gill Sans MT"/>
                <a:cs typeface="Gill Sans MT"/>
              </a:rPr>
              <a:t>at: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u="sng" sz="8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h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tt</a:t>
            </a:r>
            <a:r>
              <a:rPr dirty="0" u="sng" sz="850" spc="6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p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s:</a:t>
            </a:r>
            <a:r>
              <a:rPr dirty="0" u="sng" sz="850" spc="-1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/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/ww</a:t>
            </a:r>
            <a:r>
              <a:rPr dirty="0" u="sng" sz="850" spc="-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w</a:t>
            </a:r>
            <a:r>
              <a:rPr dirty="0" u="sng" sz="850" spc="-6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.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thisisengineering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.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o</a:t>
            </a:r>
            <a:r>
              <a:rPr dirty="0" u="sng" sz="8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r</a:t>
            </a:r>
            <a:r>
              <a:rPr dirty="0" u="sng" sz="8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g</a:t>
            </a:r>
            <a:r>
              <a:rPr dirty="0" u="sng" sz="850" spc="-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.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uk/wh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a</a:t>
            </a:r>
            <a:r>
              <a:rPr dirty="0" u="sng" sz="8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t-i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n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t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e</a:t>
            </a:r>
            <a:r>
              <a:rPr dirty="0" u="sng" sz="850" spc="-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r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e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s</a:t>
            </a:r>
            <a:r>
              <a:rPr dirty="0" u="sng" sz="850" spc="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ts-</a:t>
            </a:r>
            <a:r>
              <a:rPr dirty="0" u="sng" sz="850" spc="5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y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o</a:t>
            </a:r>
            <a:r>
              <a:rPr dirty="0" u="sng" sz="8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u</a:t>
            </a:r>
            <a:r>
              <a:rPr dirty="0" u="sng" sz="8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/ </a:t>
            </a:r>
            <a:r>
              <a:rPr dirty="0" sz="850" b="1">
                <a:solidFill>
                  <a:srgbClr val="94C461"/>
                </a:solidFill>
                <a:latin typeface="Calibri"/>
                <a:cs typeface="Calibri"/>
              </a:rPr>
              <a:t> 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the-environment/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03299" y="1127017"/>
            <a:ext cx="3211195" cy="226187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planes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flying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overhead,</a:t>
            </a:r>
            <a:r>
              <a:rPr dirty="0" sz="850" spc="-9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food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tables,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inside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fridge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just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innovations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make </a:t>
            </a:r>
            <a:r>
              <a:rPr dirty="0" sz="850" spc="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life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easier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every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day.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226060">
              <a:lnSpc>
                <a:spcPts val="980"/>
              </a:lnSpc>
            </a:pPr>
            <a:r>
              <a:rPr dirty="0" sz="850" spc="30">
                <a:latin typeface="Gill Sans MT"/>
                <a:cs typeface="Gill Sans MT"/>
              </a:rPr>
              <a:t>Engineers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also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problem-solvers,</a:t>
            </a:r>
            <a:r>
              <a:rPr dirty="0" sz="850" spc="-9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tackling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world’s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biggest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challenges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shaping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future.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184785">
              <a:lnSpc>
                <a:spcPts val="980"/>
              </a:lnSpc>
            </a:pPr>
            <a:r>
              <a:rPr dirty="0" sz="850" spc="30">
                <a:latin typeface="Gill Sans MT"/>
                <a:cs typeface="Gill Sans MT"/>
              </a:rPr>
              <a:t>Energy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experts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chemical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developing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solutions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climate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crisis.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Mechanical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engineers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working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wind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turbines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20">
                <a:latin typeface="Gill Sans MT"/>
                <a:cs typeface="Gill Sans MT"/>
              </a:rPr>
              <a:t>solar </a:t>
            </a:r>
            <a:r>
              <a:rPr dirty="0" sz="850" spc="40">
                <a:latin typeface="Gill Sans MT"/>
                <a:cs typeface="Gill Sans MT"/>
              </a:rPr>
              <a:t>panels. </a:t>
            </a:r>
            <a:r>
              <a:rPr dirty="0" sz="850" spc="-5">
                <a:latin typeface="Gill Sans MT"/>
                <a:cs typeface="Gill Sans MT"/>
              </a:rPr>
              <a:t>Civil </a:t>
            </a:r>
            <a:r>
              <a:rPr dirty="0" sz="850" spc="30">
                <a:latin typeface="Gill Sans MT"/>
                <a:cs typeface="Gill Sans MT"/>
              </a:rPr>
              <a:t>engineers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50">
                <a:latin typeface="Gill Sans MT"/>
                <a:cs typeface="Gill Sans MT"/>
              </a:rPr>
              <a:t>making </a:t>
            </a:r>
            <a:r>
              <a:rPr dirty="0" sz="850" spc="40">
                <a:latin typeface="Gill Sans MT"/>
                <a:cs typeface="Gill Sans MT"/>
              </a:rPr>
              <a:t>buildings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greener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world-wide.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17145">
              <a:lnSpc>
                <a:spcPts val="980"/>
              </a:lnSpc>
            </a:pPr>
            <a:r>
              <a:rPr dirty="0" sz="850" spc="35" i="1">
                <a:latin typeface="Gill Sans MT"/>
                <a:cs typeface="Gill Sans MT"/>
              </a:rPr>
              <a:t>This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Engineering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celebrates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shapes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world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shows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how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make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difference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lives.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62865">
              <a:lnSpc>
                <a:spcPts val="980"/>
              </a:lnSpc>
            </a:pPr>
            <a:r>
              <a:rPr dirty="0" sz="850" spc="20">
                <a:latin typeface="Gill Sans MT"/>
                <a:cs typeface="Gill Sans MT"/>
              </a:rPr>
              <a:t>Visit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4"/>
              </a:rPr>
              <a:t>Museum </a:t>
            </a:r>
            <a:r>
              <a:rPr dirty="0" u="sng" sz="8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4"/>
              </a:rPr>
              <a:t>of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4"/>
              </a:rPr>
              <a:t>Engineering Innovation</a:t>
            </a:r>
            <a:r>
              <a:rPr dirty="0" sz="850" spc="20" b="1">
                <a:solidFill>
                  <a:srgbClr val="94C461"/>
                </a:solidFill>
                <a:latin typeface="Calibri"/>
                <a:cs typeface="Calibri"/>
                <a:hlinkClick r:id="rId4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online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25">
                <a:latin typeface="Gill Sans MT"/>
                <a:cs typeface="Gill Sans MT"/>
              </a:rPr>
              <a:t>discover 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more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inventions,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who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building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sustainable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future.</a:t>
            </a:r>
            <a:endParaRPr sz="850">
              <a:latin typeface="Gill Sans MT"/>
              <a:cs typeface="Gill Sans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9994" y="3306432"/>
            <a:ext cx="3034665" cy="1661795"/>
            <a:chOff x="359994" y="3306432"/>
            <a:chExt cx="3034665" cy="166179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999" y="3306432"/>
              <a:ext cx="3034595" cy="166157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59994" y="4536643"/>
              <a:ext cx="431800" cy="431800"/>
            </a:xfrm>
            <a:custGeom>
              <a:avLst/>
              <a:gdLst/>
              <a:ahLst/>
              <a:cxnLst/>
              <a:rect l="l" t="t" r="r" b="b"/>
              <a:pathLst>
                <a:path w="431800" h="431800">
                  <a:moveTo>
                    <a:pt x="431368" y="0"/>
                  </a:moveTo>
                  <a:lnTo>
                    <a:pt x="0" y="0"/>
                  </a:lnTo>
                  <a:lnTo>
                    <a:pt x="0" y="431368"/>
                  </a:lnTo>
                  <a:lnTo>
                    <a:pt x="431368" y="431368"/>
                  </a:lnTo>
                  <a:lnTo>
                    <a:pt x="431368" y="0"/>
                  </a:lnTo>
                  <a:close/>
                </a:path>
              </a:pathLst>
            </a:custGeom>
            <a:solidFill>
              <a:srgbClr val="39A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58077" y="4627208"/>
              <a:ext cx="235585" cy="250825"/>
            </a:xfrm>
            <a:custGeom>
              <a:avLst/>
              <a:gdLst/>
              <a:ahLst/>
              <a:cxnLst/>
              <a:rect l="l" t="t" r="r" b="b"/>
              <a:pathLst>
                <a:path w="235584" h="250825">
                  <a:moveTo>
                    <a:pt x="0" y="0"/>
                  </a:moveTo>
                  <a:lnTo>
                    <a:pt x="0" y="250228"/>
                  </a:lnTo>
                  <a:lnTo>
                    <a:pt x="235216" y="125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3815994" y="3520999"/>
            <a:ext cx="3276600" cy="1439545"/>
            <a:chOff x="3815994" y="3520999"/>
            <a:chExt cx="3276600" cy="1439545"/>
          </a:xfrm>
        </p:grpSpPr>
        <p:sp>
          <p:nvSpPr>
            <p:cNvPr id="13" name="object 13"/>
            <p:cNvSpPr/>
            <p:nvPr/>
          </p:nvSpPr>
          <p:spPr>
            <a:xfrm>
              <a:off x="3822344" y="3527349"/>
              <a:ext cx="3263900" cy="1433195"/>
            </a:xfrm>
            <a:custGeom>
              <a:avLst/>
              <a:gdLst/>
              <a:ahLst/>
              <a:cxnLst/>
              <a:rect l="l" t="t" r="r" b="b"/>
              <a:pathLst>
                <a:path w="3263900" h="1433195">
                  <a:moveTo>
                    <a:pt x="3263303" y="0"/>
                  </a:moveTo>
                  <a:lnTo>
                    <a:pt x="0" y="0"/>
                  </a:lnTo>
                  <a:lnTo>
                    <a:pt x="0" y="1432585"/>
                  </a:lnTo>
                  <a:lnTo>
                    <a:pt x="3263303" y="1432585"/>
                  </a:lnTo>
                  <a:lnTo>
                    <a:pt x="32633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15994" y="3520999"/>
              <a:ext cx="3276003" cy="71999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822344" y="3527349"/>
            <a:ext cx="3263900" cy="1433195"/>
          </a:xfrm>
          <a:prstGeom prst="rect">
            <a:avLst/>
          </a:prstGeom>
          <a:ln w="12700">
            <a:solidFill>
              <a:srgbClr val="39AEE4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>
              <a:latin typeface="Times New Roman"/>
              <a:cs typeface="Times New Roman"/>
            </a:endParaRPr>
          </a:p>
          <a:p>
            <a:pPr marL="83185" marR="1880870">
              <a:lnSpc>
                <a:spcPts val="940"/>
              </a:lnSpc>
            </a:pPr>
            <a:r>
              <a:rPr dirty="0" sz="850" spc="55" b="1">
                <a:solidFill>
                  <a:srgbClr val="39AEE4"/>
                </a:solidFill>
                <a:latin typeface="Calibri"/>
                <a:cs typeface="Calibri"/>
                <a:hlinkClick r:id="rId4"/>
              </a:rPr>
              <a:t>Scan </a:t>
            </a:r>
            <a:r>
              <a:rPr dirty="0" sz="850" spc="35" b="1">
                <a:solidFill>
                  <a:srgbClr val="39AEE4"/>
                </a:solidFill>
                <a:latin typeface="Calibri"/>
                <a:cs typeface="Calibri"/>
                <a:hlinkClick r:id="rId4"/>
              </a:rPr>
              <a:t>the QR code </a:t>
            </a:r>
            <a:r>
              <a:rPr dirty="0" sz="850" spc="20">
                <a:latin typeface="Gill Sans MT"/>
                <a:cs typeface="Gill Sans MT"/>
                <a:hlinkClick r:id="rId4"/>
              </a:rPr>
              <a:t>to </a:t>
            </a:r>
            <a:r>
              <a:rPr dirty="0" sz="850" spc="30">
                <a:latin typeface="Gill Sans MT"/>
                <a:cs typeface="Gill Sans MT"/>
                <a:hlinkClick r:id="rId4"/>
              </a:rPr>
              <a:t>visit </a:t>
            </a:r>
            <a:r>
              <a:rPr dirty="0" sz="850" spc="35">
                <a:latin typeface="Gill Sans MT"/>
                <a:cs typeface="Gill Sans MT"/>
                <a:hlinkClick r:id="rId4"/>
              </a:rPr>
              <a:t> </a:t>
            </a:r>
            <a:r>
              <a:rPr dirty="0" sz="850" spc="45">
                <a:latin typeface="Gill Sans MT"/>
                <a:cs typeface="Gill Sans MT"/>
                <a:hlinkClick r:id="rId4"/>
              </a:rPr>
              <a:t>the</a:t>
            </a:r>
            <a:r>
              <a:rPr dirty="0" sz="850" spc="-35">
                <a:latin typeface="Gill Sans MT"/>
                <a:cs typeface="Gill Sans MT"/>
                <a:hlinkClick r:id="rId4"/>
              </a:rPr>
              <a:t> </a:t>
            </a:r>
            <a:r>
              <a:rPr dirty="0" sz="850" spc="50">
                <a:latin typeface="Gill Sans MT"/>
                <a:cs typeface="Gill Sans MT"/>
                <a:hlinkClick r:id="rId4"/>
              </a:rPr>
              <a:t>Museum</a:t>
            </a:r>
            <a:r>
              <a:rPr dirty="0" sz="850" spc="-35">
                <a:latin typeface="Gill Sans MT"/>
                <a:cs typeface="Gill Sans MT"/>
                <a:hlinkClick r:id="rId4"/>
              </a:rPr>
              <a:t> </a:t>
            </a:r>
            <a:r>
              <a:rPr dirty="0" sz="850" spc="-10">
                <a:latin typeface="Gill Sans MT"/>
                <a:cs typeface="Gill Sans MT"/>
                <a:hlinkClick r:id="rId4"/>
              </a:rPr>
              <a:t>o</a:t>
            </a:r>
            <a:r>
              <a:rPr dirty="0" sz="850" spc="90">
                <a:latin typeface="Gill Sans MT"/>
                <a:cs typeface="Gill Sans MT"/>
                <a:hlinkClick r:id="rId4"/>
              </a:rPr>
              <a:t>f</a:t>
            </a:r>
            <a:r>
              <a:rPr dirty="0" sz="850" spc="-55">
                <a:latin typeface="Gill Sans MT"/>
                <a:cs typeface="Gill Sans MT"/>
                <a:hlinkClick r:id="rId4"/>
              </a:rPr>
              <a:t> </a:t>
            </a:r>
            <a:r>
              <a:rPr dirty="0" sz="850" spc="30">
                <a:latin typeface="Gill Sans MT"/>
                <a:cs typeface="Gill Sans MT"/>
                <a:hlinkClick r:id="rId4"/>
              </a:rPr>
              <a:t>Engineering</a:t>
            </a:r>
            <a:endParaRPr sz="850">
              <a:latin typeface="Gill Sans MT"/>
              <a:cs typeface="Gill Sans MT"/>
            </a:endParaRPr>
          </a:p>
          <a:p>
            <a:pPr marL="83185">
              <a:lnSpc>
                <a:spcPts val="869"/>
              </a:lnSpc>
            </a:pPr>
            <a:r>
              <a:rPr dirty="0" sz="850" spc="25">
                <a:latin typeface="Gill Sans MT"/>
                <a:cs typeface="Gill Sans MT"/>
                <a:hlinkClick r:id="rId4"/>
              </a:rPr>
              <a:t>Inn</a:t>
            </a:r>
            <a:r>
              <a:rPr dirty="0" sz="850" spc="20">
                <a:latin typeface="Gill Sans MT"/>
                <a:cs typeface="Gill Sans MT"/>
                <a:hlinkClick r:id="rId4"/>
              </a:rPr>
              <a:t>o</a:t>
            </a:r>
            <a:r>
              <a:rPr dirty="0" sz="850" spc="40">
                <a:latin typeface="Gill Sans MT"/>
                <a:cs typeface="Gill Sans MT"/>
                <a:hlinkClick r:id="rId4"/>
              </a:rPr>
              <a:t>v</a:t>
            </a:r>
            <a:r>
              <a:rPr dirty="0" sz="850" spc="65">
                <a:latin typeface="Gill Sans MT"/>
                <a:cs typeface="Gill Sans MT"/>
                <a:hlinkClick r:id="rId4"/>
              </a:rPr>
              <a:t>a</a:t>
            </a:r>
            <a:r>
              <a:rPr dirty="0" sz="850" spc="25">
                <a:latin typeface="Gill Sans MT"/>
                <a:cs typeface="Gill Sans MT"/>
                <a:hlinkClick r:id="rId4"/>
              </a:rPr>
              <a:t>tion</a:t>
            </a:r>
            <a:r>
              <a:rPr dirty="0" sz="850" spc="-35">
                <a:latin typeface="Gill Sans MT"/>
                <a:cs typeface="Gill Sans MT"/>
                <a:hlinkClick r:id="rId4"/>
              </a:rPr>
              <a:t> </a:t>
            </a:r>
            <a:r>
              <a:rPr dirty="0" sz="850" spc="70">
                <a:latin typeface="Gill Sans MT"/>
                <a:cs typeface="Gill Sans MT"/>
                <a:hlinkClick r:id="rId4"/>
              </a:rPr>
              <a:t>f</a:t>
            </a:r>
            <a:r>
              <a:rPr dirty="0" sz="850" spc="-25">
                <a:latin typeface="Gill Sans MT"/>
                <a:cs typeface="Gill Sans MT"/>
                <a:hlinkClick r:id="rId4"/>
              </a:rPr>
              <a:t>or</a:t>
            </a:r>
            <a:r>
              <a:rPr dirty="0" sz="850" spc="-55">
                <a:latin typeface="Gill Sans MT"/>
                <a:cs typeface="Gill Sans MT"/>
                <a:hlinkClick r:id="rId4"/>
              </a:rPr>
              <a:t> </a:t>
            </a:r>
            <a:r>
              <a:rPr dirty="0" sz="850" spc="20">
                <a:latin typeface="Gill Sans MT"/>
                <a:cs typeface="Gill Sans MT"/>
                <a:hlinkClick r:id="rId4"/>
              </a:rPr>
              <a:t>mo</a:t>
            </a:r>
            <a:r>
              <a:rPr dirty="0" sz="850" spc="-10">
                <a:latin typeface="Gill Sans MT"/>
                <a:cs typeface="Gill Sans MT"/>
                <a:hlinkClick r:id="rId4"/>
              </a:rPr>
              <a:t>r</a:t>
            </a:r>
            <a:r>
              <a:rPr dirty="0" sz="850" spc="35">
                <a:latin typeface="Gill Sans MT"/>
                <a:cs typeface="Gill Sans MT"/>
                <a:hlinkClick r:id="rId4"/>
              </a:rPr>
              <a:t>e</a:t>
            </a:r>
            <a:r>
              <a:rPr dirty="0" sz="850" spc="-35">
                <a:latin typeface="Gill Sans MT"/>
                <a:cs typeface="Gill Sans MT"/>
                <a:hlinkClick r:id="rId4"/>
              </a:rPr>
              <a:t> </a:t>
            </a:r>
            <a:r>
              <a:rPr dirty="0" sz="850" spc="50">
                <a:latin typeface="Gill Sans MT"/>
                <a:cs typeface="Gill Sans MT"/>
                <a:hlinkClick r:id="rId4"/>
              </a:rPr>
              <a:t>s</a:t>
            </a:r>
            <a:r>
              <a:rPr dirty="0" sz="850" spc="35">
                <a:latin typeface="Gill Sans MT"/>
                <a:cs typeface="Gill Sans MT"/>
                <a:hlinkClick r:id="rId4"/>
              </a:rPr>
              <a:t>t</a:t>
            </a:r>
            <a:r>
              <a:rPr dirty="0" sz="850" spc="10">
                <a:latin typeface="Gill Sans MT"/>
                <a:cs typeface="Gill Sans MT"/>
                <a:hlinkClick r:id="rId4"/>
              </a:rPr>
              <a:t>ories</a:t>
            </a:r>
            <a:r>
              <a:rPr dirty="0" sz="850" spc="-35">
                <a:latin typeface="Gill Sans MT"/>
                <a:cs typeface="Gill Sans MT"/>
                <a:hlinkClick r:id="rId4"/>
              </a:rPr>
              <a:t> </a:t>
            </a:r>
            <a:r>
              <a:rPr dirty="0" sz="850" spc="-10">
                <a:latin typeface="Gill Sans MT"/>
                <a:cs typeface="Gill Sans MT"/>
                <a:hlinkClick r:id="rId4"/>
              </a:rPr>
              <a:t>o</a:t>
            </a:r>
            <a:r>
              <a:rPr dirty="0" sz="850" spc="90">
                <a:latin typeface="Gill Sans MT"/>
                <a:cs typeface="Gill Sans MT"/>
                <a:hlinkClick r:id="rId4"/>
              </a:rPr>
              <a:t>f</a:t>
            </a:r>
            <a:endParaRPr sz="850">
              <a:latin typeface="Gill Sans MT"/>
              <a:cs typeface="Gill Sans MT"/>
            </a:endParaRPr>
          </a:p>
          <a:p>
            <a:pPr marL="83185" marR="1658620">
              <a:lnSpc>
                <a:spcPts val="930"/>
              </a:lnSpc>
              <a:spcBef>
                <a:spcPts val="60"/>
              </a:spcBef>
            </a:pPr>
            <a:r>
              <a:rPr dirty="0" sz="850" spc="30">
                <a:latin typeface="Gill Sans MT"/>
                <a:cs typeface="Gill Sans MT"/>
                <a:hlinkClick r:id="rId4"/>
              </a:rPr>
              <a:t>engineers </a:t>
            </a:r>
            <a:r>
              <a:rPr dirty="0" sz="850" spc="50">
                <a:latin typeface="Gill Sans MT"/>
                <a:cs typeface="Gill Sans MT"/>
                <a:hlinkClick r:id="rId4"/>
              </a:rPr>
              <a:t>that </a:t>
            </a:r>
            <a:r>
              <a:rPr dirty="0" sz="850" spc="10">
                <a:latin typeface="Gill Sans MT"/>
                <a:cs typeface="Gill Sans MT"/>
                <a:hlinkClick r:id="rId4"/>
              </a:rPr>
              <a:t>are </a:t>
            </a:r>
            <a:r>
              <a:rPr dirty="0" sz="850" spc="50">
                <a:latin typeface="Gill Sans MT"/>
                <a:cs typeface="Gill Sans MT"/>
                <a:hlinkClick r:id="rId4"/>
              </a:rPr>
              <a:t>making </a:t>
            </a:r>
            <a:r>
              <a:rPr dirty="0" sz="850" spc="80">
                <a:latin typeface="Gill Sans MT"/>
                <a:cs typeface="Gill Sans MT"/>
                <a:hlinkClick r:id="rId4"/>
              </a:rPr>
              <a:t>a </a:t>
            </a:r>
            <a:r>
              <a:rPr dirty="0" sz="850" spc="85">
                <a:latin typeface="Gill Sans MT"/>
                <a:cs typeface="Gill Sans MT"/>
                <a:hlinkClick r:id="rId4"/>
              </a:rPr>
              <a:t> </a:t>
            </a:r>
            <a:r>
              <a:rPr dirty="0" sz="850" spc="40">
                <a:latin typeface="Gill Sans MT"/>
                <a:cs typeface="Gill Sans MT"/>
                <a:hlinkClick r:id="rId4"/>
              </a:rPr>
              <a:t>d</a:t>
            </a:r>
            <a:r>
              <a:rPr dirty="0" sz="850" spc="10">
                <a:latin typeface="Gill Sans MT"/>
                <a:cs typeface="Gill Sans MT"/>
                <a:hlinkClick r:id="rId4"/>
              </a:rPr>
              <a:t>i</a:t>
            </a:r>
            <a:r>
              <a:rPr dirty="0" sz="850" spc="90">
                <a:latin typeface="Gill Sans MT"/>
                <a:cs typeface="Gill Sans MT"/>
                <a:hlinkClick r:id="rId4"/>
              </a:rPr>
              <a:t>f</a:t>
            </a:r>
            <a:r>
              <a:rPr dirty="0" sz="850" spc="70">
                <a:latin typeface="Gill Sans MT"/>
                <a:cs typeface="Gill Sans MT"/>
                <a:hlinkClick r:id="rId4"/>
              </a:rPr>
              <a:t>f</a:t>
            </a:r>
            <a:r>
              <a:rPr dirty="0" sz="850" spc="-15">
                <a:latin typeface="Gill Sans MT"/>
                <a:cs typeface="Gill Sans MT"/>
                <a:hlinkClick r:id="rId4"/>
              </a:rPr>
              <a:t>e</a:t>
            </a:r>
            <a:r>
              <a:rPr dirty="0" sz="850" spc="-30">
                <a:latin typeface="Gill Sans MT"/>
                <a:cs typeface="Gill Sans MT"/>
                <a:hlinkClick r:id="rId4"/>
              </a:rPr>
              <a:t>r</a:t>
            </a:r>
            <a:r>
              <a:rPr dirty="0" sz="850" spc="45">
                <a:latin typeface="Gill Sans MT"/>
                <a:cs typeface="Gill Sans MT"/>
                <a:hlinkClick r:id="rId4"/>
              </a:rPr>
              <a:t>ence</a:t>
            </a:r>
            <a:r>
              <a:rPr dirty="0" sz="850" spc="-45">
                <a:latin typeface="Gill Sans MT"/>
                <a:cs typeface="Gill Sans MT"/>
                <a:hlinkClick r:id="rId4"/>
              </a:rPr>
              <a:t> </a:t>
            </a:r>
            <a:r>
              <a:rPr dirty="0" sz="850" spc="35">
                <a:latin typeface="Gill Sans MT"/>
                <a:cs typeface="Gill Sans MT"/>
                <a:hlinkClick r:id="rId4"/>
              </a:rPr>
              <a:t>t</a:t>
            </a:r>
            <a:r>
              <a:rPr dirty="0" sz="850" spc="5">
                <a:latin typeface="Gill Sans MT"/>
                <a:cs typeface="Gill Sans MT"/>
                <a:hlinkClick r:id="rId4"/>
              </a:rPr>
              <a:t>o</a:t>
            </a:r>
            <a:r>
              <a:rPr dirty="0" sz="850" spc="-35">
                <a:latin typeface="Gill Sans MT"/>
                <a:cs typeface="Gill Sans MT"/>
                <a:hlinkClick r:id="rId4"/>
              </a:rPr>
              <a:t> </a:t>
            </a:r>
            <a:r>
              <a:rPr dirty="0" sz="850" spc="-5">
                <a:latin typeface="Gill Sans MT"/>
                <a:cs typeface="Gill Sans MT"/>
                <a:hlinkClick r:id="rId4"/>
              </a:rPr>
              <a:t>our</a:t>
            </a:r>
            <a:r>
              <a:rPr dirty="0" sz="850" spc="-55">
                <a:latin typeface="Gill Sans MT"/>
                <a:cs typeface="Gill Sans MT"/>
                <a:hlinkClick r:id="rId4"/>
              </a:rPr>
              <a:t> </a:t>
            </a:r>
            <a:r>
              <a:rPr dirty="0" sz="850" spc="20">
                <a:latin typeface="Gill Sans MT"/>
                <a:cs typeface="Gill Sans MT"/>
                <a:hlinkClick r:id="rId4"/>
              </a:rPr>
              <a:t>e</a:t>
            </a:r>
            <a:r>
              <a:rPr dirty="0" sz="850" spc="40">
                <a:latin typeface="Gill Sans MT"/>
                <a:cs typeface="Gill Sans MT"/>
                <a:hlinkClick r:id="rId4"/>
              </a:rPr>
              <a:t>v</a:t>
            </a:r>
            <a:r>
              <a:rPr dirty="0" sz="850" spc="10">
                <a:latin typeface="Gill Sans MT"/>
                <a:cs typeface="Gill Sans MT"/>
                <a:hlinkClick r:id="rId4"/>
              </a:rPr>
              <a:t>ery</a:t>
            </a:r>
            <a:r>
              <a:rPr dirty="0" sz="850" spc="-50">
                <a:latin typeface="Gill Sans MT"/>
                <a:cs typeface="Gill Sans MT"/>
                <a:hlinkClick r:id="rId4"/>
              </a:rPr>
              <a:t> </a:t>
            </a:r>
            <a:r>
              <a:rPr dirty="0" sz="850" spc="75">
                <a:latin typeface="Gill Sans MT"/>
                <a:cs typeface="Gill Sans MT"/>
                <a:hlinkClick r:id="rId4"/>
              </a:rPr>
              <a:t>d</a:t>
            </a:r>
            <a:r>
              <a:rPr dirty="0" sz="850" spc="45">
                <a:latin typeface="Gill Sans MT"/>
                <a:cs typeface="Gill Sans MT"/>
                <a:hlinkClick r:id="rId4"/>
              </a:rPr>
              <a:t>a</a:t>
            </a:r>
            <a:r>
              <a:rPr dirty="0" sz="850" spc="55">
                <a:latin typeface="Gill Sans MT"/>
                <a:cs typeface="Gill Sans MT"/>
                <a:hlinkClick r:id="rId4"/>
              </a:rPr>
              <a:t>y</a:t>
            </a:r>
            <a:r>
              <a:rPr dirty="0" sz="850" spc="-50">
                <a:latin typeface="Gill Sans MT"/>
                <a:cs typeface="Gill Sans MT"/>
                <a:hlinkClick r:id="rId4"/>
              </a:rPr>
              <a:t> </a:t>
            </a:r>
            <a:r>
              <a:rPr dirty="0" sz="850" spc="10">
                <a:latin typeface="Gill Sans MT"/>
                <a:cs typeface="Gill Sans MT"/>
                <a:hlinkClick r:id="rId4"/>
              </a:rPr>
              <a:t>li</a:t>
            </a:r>
            <a:r>
              <a:rPr dirty="0" sz="850" spc="10">
                <a:latin typeface="Gill Sans MT"/>
                <a:cs typeface="Gill Sans MT"/>
                <a:hlinkClick r:id="rId4"/>
              </a:rPr>
              <a:t>v</a:t>
            </a:r>
            <a:r>
              <a:rPr dirty="0" sz="850" spc="30">
                <a:latin typeface="Gill Sans MT"/>
                <a:cs typeface="Gill Sans MT"/>
                <a:hlinkClick r:id="rId4"/>
              </a:rPr>
              <a:t>es.</a:t>
            </a:r>
            <a:endParaRPr sz="850">
              <a:latin typeface="Gill Sans MT"/>
              <a:cs typeface="Gill Sans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543999" y="4292282"/>
            <a:ext cx="1458595" cy="614680"/>
            <a:chOff x="5543999" y="4292282"/>
            <a:chExt cx="1458595" cy="61468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85128" y="4292282"/>
              <a:ext cx="616864" cy="6146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72480" y="4750514"/>
              <a:ext cx="703160" cy="734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43999" y="4356315"/>
              <a:ext cx="760127" cy="348056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47299" y="5071806"/>
            <a:ext cx="1562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60">
                <a:latin typeface="Arial Narrow"/>
                <a:cs typeface="Arial Narrow"/>
              </a:rPr>
              <a:t>2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59997" y="0"/>
            <a:ext cx="2700020" cy="5328285"/>
            <a:chOff x="4859997" y="0"/>
            <a:chExt cx="2700020" cy="5328285"/>
          </a:xfrm>
        </p:grpSpPr>
        <p:sp>
          <p:nvSpPr>
            <p:cNvPr id="3" name="object 3"/>
            <p:cNvSpPr/>
            <p:nvPr/>
          </p:nvSpPr>
          <p:spPr>
            <a:xfrm>
              <a:off x="4859997" y="0"/>
              <a:ext cx="2700020" cy="5328285"/>
            </a:xfrm>
            <a:custGeom>
              <a:avLst/>
              <a:gdLst/>
              <a:ahLst/>
              <a:cxnLst/>
              <a:rect l="l" t="t" r="r" b="b"/>
              <a:pathLst>
                <a:path w="2700020" h="5328285">
                  <a:moveTo>
                    <a:pt x="2699994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2699994" y="5328005"/>
                  </a:lnTo>
                  <a:lnTo>
                    <a:pt x="2699994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004003" y="2723299"/>
              <a:ext cx="2196465" cy="2244725"/>
            </a:xfrm>
            <a:custGeom>
              <a:avLst/>
              <a:gdLst/>
              <a:ahLst/>
              <a:cxnLst/>
              <a:rect l="l" t="t" r="r" b="b"/>
              <a:pathLst>
                <a:path w="2196465" h="2244725">
                  <a:moveTo>
                    <a:pt x="2195995" y="0"/>
                  </a:moveTo>
                  <a:lnTo>
                    <a:pt x="0" y="0"/>
                  </a:lnTo>
                  <a:lnTo>
                    <a:pt x="0" y="2244712"/>
                  </a:lnTo>
                  <a:lnTo>
                    <a:pt x="2195995" y="2244712"/>
                  </a:lnTo>
                  <a:lnTo>
                    <a:pt x="2195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132693" y="3050496"/>
              <a:ext cx="946785" cy="1325880"/>
            </a:xfrm>
            <a:custGeom>
              <a:avLst/>
              <a:gdLst/>
              <a:ahLst/>
              <a:cxnLst/>
              <a:rect l="l" t="t" r="r" b="b"/>
              <a:pathLst>
                <a:path w="946784" h="1325879">
                  <a:moveTo>
                    <a:pt x="683752" y="1160043"/>
                  </a:moveTo>
                  <a:lnTo>
                    <a:pt x="262759" y="1160043"/>
                  </a:lnTo>
                  <a:lnTo>
                    <a:pt x="271400" y="1161198"/>
                  </a:lnTo>
                  <a:lnTo>
                    <a:pt x="279325" y="1164496"/>
                  </a:lnTo>
                  <a:lnTo>
                    <a:pt x="286143" y="1169710"/>
                  </a:lnTo>
                  <a:lnTo>
                    <a:pt x="291461" y="1176616"/>
                  </a:lnTo>
                  <a:lnTo>
                    <a:pt x="363699" y="1301737"/>
                  </a:lnTo>
                  <a:lnTo>
                    <a:pt x="371414" y="1311760"/>
                  </a:lnTo>
                  <a:lnTo>
                    <a:pt x="381303" y="1319323"/>
                  </a:lnTo>
                  <a:lnTo>
                    <a:pt x="392794" y="1324100"/>
                  </a:lnTo>
                  <a:lnTo>
                    <a:pt x="405317" y="1325765"/>
                  </a:lnTo>
                  <a:lnTo>
                    <a:pt x="541194" y="1325765"/>
                  </a:lnTo>
                  <a:lnTo>
                    <a:pt x="582812" y="1301737"/>
                  </a:lnTo>
                  <a:lnTo>
                    <a:pt x="655050" y="1176616"/>
                  </a:lnTo>
                  <a:lnTo>
                    <a:pt x="660361" y="1169710"/>
                  </a:lnTo>
                  <a:lnTo>
                    <a:pt x="667177" y="1164496"/>
                  </a:lnTo>
                  <a:lnTo>
                    <a:pt x="675104" y="1161198"/>
                  </a:lnTo>
                  <a:lnTo>
                    <a:pt x="683752" y="1160043"/>
                  </a:lnTo>
                  <a:close/>
                </a:path>
                <a:path w="946784" h="1325879">
                  <a:moveTo>
                    <a:pt x="97388" y="1064609"/>
                  </a:moveTo>
                  <a:lnTo>
                    <a:pt x="44863" y="1064609"/>
                  </a:lnTo>
                  <a:lnTo>
                    <a:pt x="52924" y="1065183"/>
                  </a:lnTo>
                  <a:lnTo>
                    <a:pt x="60194" y="1068716"/>
                  </a:lnTo>
                  <a:lnTo>
                    <a:pt x="65719" y="1074953"/>
                  </a:lnTo>
                  <a:lnTo>
                    <a:pt x="86763" y="1111402"/>
                  </a:lnTo>
                  <a:lnTo>
                    <a:pt x="89398" y="1119300"/>
                  </a:lnTo>
                  <a:lnTo>
                    <a:pt x="88823" y="1127364"/>
                  </a:lnTo>
                  <a:lnTo>
                    <a:pt x="85291" y="1134635"/>
                  </a:lnTo>
                  <a:lnTo>
                    <a:pt x="79054" y="1140155"/>
                  </a:lnTo>
                  <a:lnTo>
                    <a:pt x="80972" y="1143482"/>
                  </a:lnTo>
                  <a:lnTo>
                    <a:pt x="86290" y="1150388"/>
                  </a:lnTo>
                  <a:lnTo>
                    <a:pt x="93110" y="1155601"/>
                  </a:lnTo>
                  <a:lnTo>
                    <a:pt x="101038" y="1158895"/>
                  </a:lnTo>
                  <a:lnTo>
                    <a:pt x="109686" y="1160043"/>
                  </a:lnTo>
                  <a:lnTo>
                    <a:pt x="836837" y="1160043"/>
                  </a:lnTo>
                  <a:lnTo>
                    <a:pt x="867470" y="1140155"/>
                  </a:lnTo>
                  <a:lnTo>
                    <a:pt x="861231" y="1134635"/>
                  </a:lnTo>
                  <a:lnTo>
                    <a:pt x="857694" y="1127364"/>
                  </a:lnTo>
                  <a:lnTo>
                    <a:pt x="857115" y="1119300"/>
                  </a:lnTo>
                  <a:lnTo>
                    <a:pt x="859748" y="1111402"/>
                  </a:lnTo>
                  <a:lnTo>
                    <a:pt x="867687" y="1097661"/>
                  </a:lnTo>
                  <a:lnTo>
                    <a:pt x="131924" y="1097661"/>
                  </a:lnTo>
                  <a:lnTo>
                    <a:pt x="118341" y="1094917"/>
                  </a:lnTo>
                  <a:lnTo>
                    <a:pt x="107243" y="1087434"/>
                  </a:lnTo>
                  <a:lnTo>
                    <a:pt x="99757" y="1076336"/>
                  </a:lnTo>
                  <a:lnTo>
                    <a:pt x="97388" y="1064609"/>
                  </a:lnTo>
                  <a:close/>
                </a:path>
                <a:path w="946784" h="1325879">
                  <a:moveTo>
                    <a:pt x="815898" y="1027836"/>
                  </a:moveTo>
                  <a:lnTo>
                    <a:pt x="131924" y="1027836"/>
                  </a:lnTo>
                  <a:lnTo>
                    <a:pt x="145507" y="1030582"/>
                  </a:lnTo>
                  <a:lnTo>
                    <a:pt x="156605" y="1038067"/>
                  </a:lnTo>
                  <a:lnTo>
                    <a:pt x="164090" y="1049165"/>
                  </a:lnTo>
                  <a:lnTo>
                    <a:pt x="166836" y="1062748"/>
                  </a:lnTo>
                  <a:lnTo>
                    <a:pt x="164090" y="1076336"/>
                  </a:lnTo>
                  <a:lnTo>
                    <a:pt x="156605" y="1087434"/>
                  </a:lnTo>
                  <a:lnTo>
                    <a:pt x="145507" y="1094917"/>
                  </a:lnTo>
                  <a:lnTo>
                    <a:pt x="131924" y="1097661"/>
                  </a:lnTo>
                  <a:lnTo>
                    <a:pt x="867687" y="1097661"/>
                  </a:lnTo>
                  <a:lnTo>
                    <a:pt x="816149" y="1097622"/>
                  </a:lnTo>
                  <a:lnTo>
                    <a:pt x="802566" y="1094877"/>
                  </a:lnTo>
                  <a:lnTo>
                    <a:pt x="791468" y="1087391"/>
                  </a:lnTo>
                  <a:lnTo>
                    <a:pt x="783983" y="1076293"/>
                  </a:lnTo>
                  <a:lnTo>
                    <a:pt x="781237" y="1062710"/>
                  </a:lnTo>
                  <a:lnTo>
                    <a:pt x="783983" y="1049120"/>
                  </a:lnTo>
                  <a:lnTo>
                    <a:pt x="791468" y="1038018"/>
                  </a:lnTo>
                  <a:lnTo>
                    <a:pt x="802566" y="1030531"/>
                  </a:lnTo>
                  <a:lnTo>
                    <a:pt x="815898" y="1027836"/>
                  </a:lnTo>
                  <a:close/>
                </a:path>
                <a:path w="946784" h="1325879">
                  <a:moveTo>
                    <a:pt x="932338" y="1027785"/>
                  </a:moveTo>
                  <a:lnTo>
                    <a:pt x="816149" y="1027785"/>
                  </a:lnTo>
                  <a:lnTo>
                    <a:pt x="829732" y="1030531"/>
                  </a:lnTo>
                  <a:lnTo>
                    <a:pt x="840830" y="1038018"/>
                  </a:lnTo>
                  <a:lnTo>
                    <a:pt x="848316" y="1049120"/>
                  </a:lnTo>
                  <a:lnTo>
                    <a:pt x="851061" y="1062710"/>
                  </a:lnTo>
                  <a:lnTo>
                    <a:pt x="848316" y="1076293"/>
                  </a:lnTo>
                  <a:lnTo>
                    <a:pt x="840830" y="1087391"/>
                  </a:lnTo>
                  <a:lnTo>
                    <a:pt x="829732" y="1094877"/>
                  </a:lnTo>
                  <a:lnTo>
                    <a:pt x="816149" y="1097622"/>
                  </a:lnTo>
                  <a:lnTo>
                    <a:pt x="867709" y="1097622"/>
                  </a:lnTo>
                  <a:lnTo>
                    <a:pt x="880805" y="1074953"/>
                  </a:lnTo>
                  <a:lnTo>
                    <a:pt x="886324" y="1068716"/>
                  </a:lnTo>
                  <a:lnTo>
                    <a:pt x="893595" y="1065183"/>
                  </a:lnTo>
                  <a:lnTo>
                    <a:pt x="901659" y="1064609"/>
                  </a:lnTo>
                  <a:lnTo>
                    <a:pt x="911079" y="1064609"/>
                  </a:lnTo>
                  <a:lnTo>
                    <a:pt x="932338" y="1027785"/>
                  </a:lnTo>
                  <a:close/>
                </a:path>
                <a:path w="946784" h="1325879">
                  <a:moveTo>
                    <a:pt x="36966" y="921410"/>
                  </a:moveTo>
                  <a:lnTo>
                    <a:pt x="4429" y="977760"/>
                  </a:lnTo>
                  <a:lnTo>
                    <a:pt x="1107" y="985816"/>
                  </a:lnTo>
                  <a:lnTo>
                    <a:pt x="0" y="994329"/>
                  </a:lnTo>
                  <a:lnTo>
                    <a:pt x="1107" y="1002843"/>
                  </a:lnTo>
                  <a:lnTo>
                    <a:pt x="4429" y="1010907"/>
                  </a:lnTo>
                  <a:lnTo>
                    <a:pt x="36966" y="1067244"/>
                  </a:lnTo>
                  <a:lnTo>
                    <a:pt x="44863" y="1064609"/>
                  </a:lnTo>
                  <a:lnTo>
                    <a:pt x="97388" y="1064609"/>
                  </a:lnTo>
                  <a:lnTo>
                    <a:pt x="118341" y="1030582"/>
                  </a:lnTo>
                  <a:lnTo>
                    <a:pt x="131924" y="1027836"/>
                  </a:lnTo>
                  <a:lnTo>
                    <a:pt x="815898" y="1027836"/>
                  </a:lnTo>
                  <a:lnTo>
                    <a:pt x="816149" y="1027785"/>
                  </a:lnTo>
                  <a:lnTo>
                    <a:pt x="932338" y="1027785"/>
                  </a:lnTo>
                  <a:lnTo>
                    <a:pt x="942082" y="1010907"/>
                  </a:lnTo>
                  <a:lnTo>
                    <a:pt x="945411" y="1002843"/>
                  </a:lnTo>
                  <a:lnTo>
                    <a:pt x="946521" y="994329"/>
                  </a:lnTo>
                  <a:lnTo>
                    <a:pt x="945411" y="985816"/>
                  </a:lnTo>
                  <a:lnTo>
                    <a:pt x="942082" y="977760"/>
                  </a:lnTo>
                  <a:lnTo>
                    <a:pt x="933770" y="963358"/>
                  </a:lnTo>
                  <a:lnTo>
                    <a:pt x="131340" y="963358"/>
                  </a:lnTo>
                  <a:lnTo>
                    <a:pt x="117750" y="960612"/>
                  </a:lnTo>
                  <a:lnTo>
                    <a:pt x="106648" y="953125"/>
                  </a:lnTo>
                  <a:lnTo>
                    <a:pt x="99161" y="942023"/>
                  </a:lnTo>
                  <a:lnTo>
                    <a:pt x="96415" y="928433"/>
                  </a:lnTo>
                  <a:lnTo>
                    <a:pt x="97302" y="924045"/>
                  </a:lnTo>
                  <a:lnTo>
                    <a:pt x="44863" y="924045"/>
                  </a:lnTo>
                  <a:lnTo>
                    <a:pt x="36966" y="921410"/>
                  </a:lnTo>
                  <a:close/>
                </a:path>
                <a:path w="946784" h="1325879">
                  <a:moveTo>
                    <a:pt x="911079" y="1064609"/>
                  </a:moveTo>
                  <a:lnTo>
                    <a:pt x="901659" y="1064609"/>
                  </a:lnTo>
                  <a:lnTo>
                    <a:pt x="909558" y="1067244"/>
                  </a:lnTo>
                  <a:lnTo>
                    <a:pt x="911079" y="1064609"/>
                  </a:lnTo>
                  <a:close/>
                </a:path>
                <a:path w="946784" h="1325879">
                  <a:moveTo>
                    <a:pt x="808749" y="893521"/>
                  </a:moveTo>
                  <a:lnTo>
                    <a:pt x="131340" y="893521"/>
                  </a:lnTo>
                  <a:lnTo>
                    <a:pt x="144923" y="896266"/>
                  </a:lnTo>
                  <a:lnTo>
                    <a:pt x="156021" y="903752"/>
                  </a:lnTo>
                  <a:lnTo>
                    <a:pt x="163506" y="914850"/>
                  </a:lnTo>
                  <a:lnTo>
                    <a:pt x="166252" y="928433"/>
                  </a:lnTo>
                  <a:lnTo>
                    <a:pt x="163506" y="942023"/>
                  </a:lnTo>
                  <a:lnTo>
                    <a:pt x="156021" y="953125"/>
                  </a:lnTo>
                  <a:lnTo>
                    <a:pt x="144923" y="960612"/>
                  </a:lnTo>
                  <a:lnTo>
                    <a:pt x="131340" y="963358"/>
                  </a:lnTo>
                  <a:lnTo>
                    <a:pt x="933770" y="963358"/>
                  </a:lnTo>
                  <a:lnTo>
                    <a:pt x="933073" y="962152"/>
                  </a:lnTo>
                  <a:lnTo>
                    <a:pt x="814714" y="962152"/>
                  </a:lnTo>
                  <a:lnTo>
                    <a:pt x="801139" y="959406"/>
                  </a:lnTo>
                  <a:lnTo>
                    <a:pt x="790044" y="951918"/>
                  </a:lnTo>
                  <a:lnTo>
                    <a:pt x="782560" y="940817"/>
                  </a:lnTo>
                  <a:lnTo>
                    <a:pt x="779814" y="927227"/>
                  </a:lnTo>
                  <a:lnTo>
                    <a:pt x="782560" y="913644"/>
                  </a:lnTo>
                  <a:lnTo>
                    <a:pt x="790044" y="902546"/>
                  </a:lnTo>
                  <a:lnTo>
                    <a:pt x="801139" y="895060"/>
                  </a:lnTo>
                  <a:lnTo>
                    <a:pt x="808749" y="893521"/>
                  </a:lnTo>
                  <a:close/>
                </a:path>
                <a:path w="946784" h="1325879">
                  <a:moveTo>
                    <a:pt x="868447" y="892314"/>
                  </a:moveTo>
                  <a:lnTo>
                    <a:pt x="814714" y="892314"/>
                  </a:lnTo>
                  <a:lnTo>
                    <a:pt x="828304" y="895060"/>
                  </a:lnTo>
                  <a:lnTo>
                    <a:pt x="839406" y="902546"/>
                  </a:lnTo>
                  <a:lnTo>
                    <a:pt x="846893" y="913644"/>
                  </a:lnTo>
                  <a:lnTo>
                    <a:pt x="849639" y="927227"/>
                  </a:lnTo>
                  <a:lnTo>
                    <a:pt x="846893" y="940817"/>
                  </a:lnTo>
                  <a:lnTo>
                    <a:pt x="839406" y="951918"/>
                  </a:lnTo>
                  <a:lnTo>
                    <a:pt x="828304" y="959406"/>
                  </a:lnTo>
                  <a:lnTo>
                    <a:pt x="814714" y="962152"/>
                  </a:lnTo>
                  <a:lnTo>
                    <a:pt x="933073" y="962152"/>
                  </a:lnTo>
                  <a:lnTo>
                    <a:pt x="911079" y="924045"/>
                  </a:lnTo>
                  <a:lnTo>
                    <a:pt x="901659" y="924045"/>
                  </a:lnTo>
                  <a:lnTo>
                    <a:pt x="893595" y="923472"/>
                  </a:lnTo>
                  <a:lnTo>
                    <a:pt x="886324" y="919944"/>
                  </a:lnTo>
                  <a:lnTo>
                    <a:pt x="880805" y="913714"/>
                  </a:lnTo>
                  <a:lnTo>
                    <a:pt x="868447" y="892314"/>
                  </a:lnTo>
                  <a:close/>
                </a:path>
                <a:path w="946784" h="1325879">
                  <a:moveTo>
                    <a:pt x="836837" y="165722"/>
                  </a:moveTo>
                  <a:lnTo>
                    <a:pt x="109686" y="165722"/>
                  </a:lnTo>
                  <a:lnTo>
                    <a:pt x="101038" y="166872"/>
                  </a:lnTo>
                  <a:lnTo>
                    <a:pt x="4429" y="314871"/>
                  </a:lnTo>
                  <a:lnTo>
                    <a:pt x="0" y="331444"/>
                  </a:lnTo>
                  <a:lnTo>
                    <a:pt x="1107" y="339956"/>
                  </a:lnTo>
                  <a:lnTo>
                    <a:pt x="4429" y="348018"/>
                  </a:lnTo>
                  <a:lnTo>
                    <a:pt x="80972" y="480593"/>
                  </a:lnTo>
                  <a:lnTo>
                    <a:pt x="84301" y="488649"/>
                  </a:lnTo>
                  <a:lnTo>
                    <a:pt x="85410" y="497162"/>
                  </a:lnTo>
                  <a:lnTo>
                    <a:pt x="84301" y="505676"/>
                  </a:lnTo>
                  <a:lnTo>
                    <a:pt x="80972" y="513740"/>
                  </a:lnTo>
                  <a:lnTo>
                    <a:pt x="4429" y="646315"/>
                  </a:lnTo>
                  <a:lnTo>
                    <a:pt x="1107" y="654371"/>
                  </a:lnTo>
                  <a:lnTo>
                    <a:pt x="0" y="662882"/>
                  </a:lnTo>
                  <a:lnTo>
                    <a:pt x="1107" y="671393"/>
                  </a:lnTo>
                  <a:lnTo>
                    <a:pt x="4429" y="679450"/>
                  </a:lnTo>
                  <a:lnTo>
                    <a:pt x="80972" y="812038"/>
                  </a:lnTo>
                  <a:lnTo>
                    <a:pt x="84301" y="820099"/>
                  </a:lnTo>
                  <a:lnTo>
                    <a:pt x="85410" y="828611"/>
                  </a:lnTo>
                  <a:lnTo>
                    <a:pt x="84301" y="837123"/>
                  </a:lnTo>
                  <a:lnTo>
                    <a:pt x="80972" y="845185"/>
                  </a:lnTo>
                  <a:lnTo>
                    <a:pt x="79054" y="848499"/>
                  </a:lnTo>
                  <a:lnTo>
                    <a:pt x="85291" y="854024"/>
                  </a:lnTo>
                  <a:lnTo>
                    <a:pt x="88823" y="861294"/>
                  </a:lnTo>
                  <a:lnTo>
                    <a:pt x="89398" y="869355"/>
                  </a:lnTo>
                  <a:lnTo>
                    <a:pt x="86763" y="877252"/>
                  </a:lnTo>
                  <a:lnTo>
                    <a:pt x="65719" y="913714"/>
                  </a:lnTo>
                  <a:lnTo>
                    <a:pt x="60194" y="919944"/>
                  </a:lnTo>
                  <a:lnTo>
                    <a:pt x="52924" y="923472"/>
                  </a:lnTo>
                  <a:lnTo>
                    <a:pt x="44863" y="924045"/>
                  </a:lnTo>
                  <a:lnTo>
                    <a:pt x="97302" y="924045"/>
                  </a:lnTo>
                  <a:lnTo>
                    <a:pt x="99161" y="914850"/>
                  </a:lnTo>
                  <a:lnTo>
                    <a:pt x="106648" y="903752"/>
                  </a:lnTo>
                  <a:lnTo>
                    <a:pt x="117750" y="896266"/>
                  </a:lnTo>
                  <a:lnTo>
                    <a:pt x="131340" y="893521"/>
                  </a:lnTo>
                  <a:lnTo>
                    <a:pt x="808749" y="893521"/>
                  </a:lnTo>
                  <a:lnTo>
                    <a:pt x="814714" y="892314"/>
                  </a:lnTo>
                  <a:lnTo>
                    <a:pt x="868447" y="892314"/>
                  </a:lnTo>
                  <a:lnTo>
                    <a:pt x="859748" y="877252"/>
                  </a:lnTo>
                  <a:lnTo>
                    <a:pt x="857115" y="869355"/>
                  </a:lnTo>
                  <a:lnTo>
                    <a:pt x="857694" y="861294"/>
                  </a:lnTo>
                  <a:lnTo>
                    <a:pt x="861231" y="854024"/>
                  </a:lnTo>
                  <a:lnTo>
                    <a:pt x="867470" y="848499"/>
                  </a:lnTo>
                  <a:lnTo>
                    <a:pt x="865552" y="845185"/>
                  </a:lnTo>
                  <a:lnTo>
                    <a:pt x="862223" y="837123"/>
                  </a:lnTo>
                  <a:lnTo>
                    <a:pt x="861113" y="828611"/>
                  </a:lnTo>
                  <a:lnTo>
                    <a:pt x="862223" y="820099"/>
                  </a:lnTo>
                  <a:lnTo>
                    <a:pt x="865552" y="812038"/>
                  </a:lnTo>
                  <a:lnTo>
                    <a:pt x="942082" y="679450"/>
                  </a:lnTo>
                  <a:lnTo>
                    <a:pt x="945411" y="671393"/>
                  </a:lnTo>
                  <a:lnTo>
                    <a:pt x="946521" y="662882"/>
                  </a:lnTo>
                  <a:lnTo>
                    <a:pt x="945411" y="654371"/>
                  </a:lnTo>
                  <a:lnTo>
                    <a:pt x="942082" y="646315"/>
                  </a:lnTo>
                  <a:lnTo>
                    <a:pt x="865552" y="513740"/>
                  </a:lnTo>
                  <a:lnTo>
                    <a:pt x="862223" y="505676"/>
                  </a:lnTo>
                  <a:lnTo>
                    <a:pt x="861113" y="497162"/>
                  </a:lnTo>
                  <a:lnTo>
                    <a:pt x="862223" y="488649"/>
                  </a:lnTo>
                  <a:lnTo>
                    <a:pt x="865552" y="480593"/>
                  </a:lnTo>
                  <a:lnTo>
                    <a:pt x="942082" y="348018"/>
                  </a:lnTo>
                  <a:lnTo>
                    <a:pt x="945411" y="339956"/>
                  </a:lnTo>
                  <a:lnTo>
                    <a:pt x="946521" y="331444"/>
                  </a:lnTo>
                  <a:lnTo>
                    <a:pt x="945411" y="322932"/>
                  </a:lnTo>
                  <a:lnTo>
                    <a:pt x="942082" y="314871"/>
                  </a:lnTo>
                  <a:lnTo>
                    <a:pt x="865552" y="182295"/>
                  </a:lnTo>
                  <a:lnTo>
                    <a:pt x="860233" y="175387"/>
                  </a:lnTo>
                  <a:lnTo>
                    <a:pt x="853414" y="170170"/>
                  </a:lnTo>
                  <a:lnTo>
                    <a:pt x="845485" y="166872"/>
                  </a:lnTo>
                  <a:lnTo>
                    <a:pt x="836837" y="165722"/>
                  </a:lnTo>
                  <a:close/>
                </a:path>
                <a:path w="946784" h="1325879">
                  <a:moveTo>
                    <a:pt x="909558" y="921410"/>
                  </a:moveTo>
                  <a:lnTo>
                    <a:pt x="901659" y="924045"/>
                  </a:lnTo>
                  <a:lnTo>
                    <a:pt x="911079" y="924045"/>
                  </a:lnTo>
                  <a:lnTo>
                    <a:pt x="909558" y="921410"/>
                  </a:lnTo>
                  <a:close/>
                </a:path>
                <a:path w="946784" h="1325879">
                  <a:moveTo>
                    <a:pt x="549805" y="0"/>
                  </a:moveTo>
                  <a:lnTo>
                    <a:pt x="396719" y="0"/>
                  </a:lnTo>
                  <a:lnTo>
                    <a:pt x="388071" y="1148"/>
                  </a:lnTo>
                  <a:lnTo>
                    <a:pt x="380144" y="4443"/>
                  </a:lnTo>
                  <a:lnTo>
                    <a:pt x="373329" y="9660"/>
                  </a:lnTo>
                  <a:lnTo>
                    <a:pt x="368017" y="16573"/>
                  </a:lnTo>
                  <a:lnTo>
                    <a:pt x="291461" y="149148"/>
                  </a:lnTo>
                  <a:lnTo>
                    <a:pt x="286143" y="156056"/>
                  </a:lnTo>
                  <a:lnTo>
                    <a:pt x="279325" y="161274"/>
                  </a:lnTo>
                  <a:lnTo>
                    <a:pt x="271400" y="164572"/>
                  </a:lnTo>
                  <a:lnTo>
                    <a:pt x="262759" y="165722"/>
                  </a:lnTo>
                  <a:lnTo>
                    <a:pt x="683752" y="165722"/>
                  </a:lnTo>
                  <a:lnTo>
                    <a:pt x="578507" y="16573"/>
                  </a:lnTo>
                  <a:lnTo>
                    <a:pt x="573188" y="9660"/>
                  </a:lnTo>
                  <a:lnTo>
                    <a:pt x="566370" y="4443"/>
                  </a:lnTo>
                  <a:lnTo>
                    <a:pt x="558445" y="1148"/>
                  </a:lnTo>
                  <a:lnTo>
                    <a:pt x="549805" y="0"/>
                  </a:lnTo>
                  <a:close/>
                </a:path>
              </a:pathLst>
            </a:custGeom>
            <a:solidFill>
              <a:srgbClr val="1196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250064" y="3361194"/>
              <a:ext cx="100965" cy="41910"/>
            </a:xfrm>
            <a:custGeom>
              <a:avLst/>
              <a:gdLst/>
              <a:ahLst/>
              <a:cxnLst/>
              <a:rect l="l" t="t" r="r" b="b"/>
              <a:pathLst>
                <a:path w="100964" h="41910">
                  <a:moveTo>
                    <a:pt x="100965" y="13474"/>
                  </a:moveTo>
                  <a:lnTo>
                    <a:pt x="100939" y="13144"/>
                  </a:lnTo>
                  <a:lnTo>
                    <a:pt x="100888" y="12814"/>
                  </a:lnTo>
                  <a:lnTo>
                    <a:pt x="100838" y="12661"/>
                  </a:lnTo>
                  <a:lnTo>
                    <a:pt x="100787" y="12509"/>
                  </a:lnTo>
                  <a:lnTo>
                    <a:pt x="100368" y="11010"/>
                  </a:lnTo>
                  <a:lnTo>
                    <a:pt x="100241" y="10439"/>
                  </a:lnTo>
                  <a:lnTo>
                    <a:pt x="98577" y="4343"/>
                  </a:lnTo>
                  <a:lnTo>
                    <a:pt x="98552" y="4203"/>
                  </a:lnTo>
                  <a:lnTo>
                    <a:pt x="98526" y="4025"/>
                  </a:lnTo>
                  <a:lnTo>
                    <a:pt x="98425" y="3708"/>
                  </a:lnTo>
                  <a:lnTo>
                    <a:pt x="98171" y="2755"/>
                  </a:lnTo>
                  <a:lnTo>
                    <a:pt x="98107" y="2514"/>
                  </a:lnTo>
                  <a:lnTo>
                    <a:pt x="98069" y="2387"/>
                  </a:lnTo>
                  <a:lnTo>
                    <a:pt x="98018" y="2235"/>
                  </a:lnTo>
                  <a:lnTo>
                    <a:pt x="97955" y="2044"/>
                  </a:lnTo>
                  <a:lnTo>
                    <a:pt x="97815" y="1739"/>
                  </a:lnTo>
                  <a:lnTo>
                    <a:pt x="97701" y="1574"/>
                  </a:lnTo>
                  <a:lnTo>
                    <a:pt x="97586" y="1422"/>
                  </a:lnTo>
                  <a:lnTo>
                    <a:pt x="97434" y="1193"/>
                  </a:lnTo>
                  <a:lnTo>
                    <a:pt x="97231" y="990"/>
                  </a:lnTo>
                  <a:lnTo>
                    <a:pt x="97091" y="838"/>
                  </a:lnTo>
                  <a:lnTo>
                    <a:pt x="96964" y="736"/>
                  </a:lnTo>
                  <a:lnTo>
                    <a:pt x="96786" y="609"/>
                  </a:lnTo>
                  <a:lnTo>
                    <a:pt x="96545" y="469"/>
                  </a:lnTo>
                  <a:lnTo>
                    <a:pt x="96405" y="381"/>
                  </a:lnTo>
                  <a:lnTo>
                    <a:pt x="96100" y="241"/>
                  </a:lnTo>
                  <a:lnTo>
                    <a:pt x="95796" y="139"/>
                  </a:lnTo>
                  <a:lnTo>
                    <a:pt x="95465" y="63"/>
                  </a:lnTo>
                  <a:lnTo>
                    <a:pt x="95135" y="25"/>
                  </a:lnTo>
                  <a:lnTo>
                    <a:pt x="94805" y="12"/>
                  </a:lnTo>
                  <a:lnTo>
                    <a:pt x="94475" y="25"/>
                  </a:lnTo>
                  <a:lnTo>
                    <a:pt x="94157" y="76"/>
                  </a:lnTo>
                  <a:lnTo>
                    <a:pt x="93992" y="114"/>
                  </a:lnTo>
                  <a:lnTo>
                    <a:pt x="93840" y="177"/>
                  </a:lnTo>
                  <a:lnTo>
                    <a:pt x="88912" y="1498"/>
                  </a:lnTo>
                  <a:lnTo>
                    <a:pt x="88734" y="1536"/>
                  </a:lnTo>
                  <a:lnTo>
                    <a:pt x="88569" y="1562"/>
                  </a:lnTo>
                  <a:lnTo>
                    <a:pt x="88176" y="1701"/>
                  </a:lnTo>
                  <a:lnTo>
                    <a:pt x="79362" y="4064"/>
                  </a:lnTo>
                  <a:lnTo>
                    <a:pt x="79362" y="14935"/>
                  </a:lnTo>
                  <a:lnTo>
                    <a:pt x="64693" y="14947"/>
                  </a:lnTo>
                  <a:lnTo>
                    <a:pt x="79362" y="14935"/>
                  </a:lnTo>
                  <a:lnTo>
                    <a:pt x="79362" y="4064"/>
                  </a:lnTo>
                  <a:lnTo>
                    <a:pt x="63754" y="8242"/>
                  </a:lnTo>
                  <a:lnTo>
                    <a:pt x="63436" y="8305"/>
                  </a:lnTo>
                  <a:lnTo>
                    <a:pt x="63119" y="8407"/>
                  </a:lnTo>
                  <a:lnTo>
                    <a:pt x="38620" y="14973"/>
                  </a:lnTo>
                  <a:lnTo>
                    <a:pt x="38303" y="15036"/>
                  </a:lnTo>
                  <a:lnTo>
                    <a:pt x="37973" y="15138"/>
                  </a:lnTo>
                  <a:lnTo>
                    <a:pt x="13487" y="21704"/>
                  </a:lnTo>
                  <a:lnTo>
                    <a:pt x="13157" y="21767"/>
                  </a:lnTo>
                  <a:lnTo>
                    <a:pt x="12941" y="21844"/>
                  </a:lnTo>
                  <a:lnTo>
                    <a:pt x="2743" y="24574"/>
                  </a:lnTo>
                  <a:lnTo>
                    <a:pt x="2514" y="24638"/>
                  </a:lnTo>
                  <a:lnTo>
                    <a:pt x="2349" y="24676"/>
                  </a:lnTo>
                  <a:lnTo>
                    <a:pt x="2044" y="24790"/>
                  </a:lnTo>
                  <a:lnTo>
                    <a:pt x="1739" y="24942"/>
                  </a:lnTo>
                  <a:lnTo>
                    <a:pt x="1460" y="25107"/>
                  </a:lnTo>
                  <a:lnTo>
                    <a:pt x="1193" y="25311"/>
                  </a:lnTo>
                  <a:lnTo>
                    <a:pt x="965" y="25539"/>
                  </a:lnTo>
                  <a:lnTo>
                    <a:pt x="736" y="25793"/>
                  </a:lnTo>
                  <a:lnTo>
                    <a:pt x="546" y="26047"/>
                  </a:lnTo>
                  <a:lnTo>
                    <a:pt x="469" y="26200"/>
                  </a:lnTo>
                  <a:lnTo>
                    <a:pt x="381" y="26339"/>
                  </a:lnTo>
                  <a:lnTo>
                    <a:pt x="241" y="26644"/>
                  </a:lnTo>
                  <a:lnTo>
                    <a:pt x="139" y="26962"/>
                  </a:lnTo>
                  <a:lnTo>
                    <a:pt x="50" y="27279"/>
                  </a:lnTo>
                  <a:lnTo>
                    <a:pt x="12" y="27609"/>
                  </a:lnTo>
                  <a:lnTo>
                    <a:pt x="0" y="27940"/>
                  </a:lnTo>
                  <a:lnTo>
                    <a:pt x="25" y="28270"/>
                  </a:lnTo>
                  <a:lnTo>
                    <a:pt x="127" y="28752"/>
                  </a:lnTo>
                  <a:lnTo>
                    <a:pt x="2844" y="38925"/>
                  </a:lnTo>
                  <a:lnTo>
                    <a:pt x="2895" y="39090"/>
                  </a:lnTo>
                  <a:lnTo>
                    <a:pt x="2959" y="39293"/>
                  </a:lnTo>
                  <a:lnTo>
                    <a:pt x="3022" y="39433"/>
                  </a:lnTo>
                  <a:lnTo>
                    <a:pt x="3759" y="40474"/>
                  </a:lnTo>
                  <a:lnTo>
                    <a:pt x="3975" y="40678"/>
                  </a:lnTo>
                  <a:lnTo>
                    <a:pt x="6159" y="41427"/>
                  </a:lnTo>
                  <a:lnTo>
                    <a:pt x="6489" y="41402"/>
                  </a:lnTo>
                  <a:lnTo>
                    <a:pt x="6819" y="41351"/>
                  </a:lnTo>
                  <a:lnTo>
                    <a:pt x="6959" y="41313"/>
                  </a:lnTo>
                  <a:lnTo>
                    <a:pt x="30327" y="35052"/>
                  </a:lnTo>
                  <a:lnTo>
                    <a:pt x="55422" y="28333"/>
                  </a:lnTo>
                  <a:lnTo>
                    <a:pt x="80454" y="21615"/>
                  </a:lnTo>
                  <a:lnTo>
                    <a:pt x="80581" y="21590"/>
                  </a:lnTo>
                  <a:lnTo>
                    <a:pt x="80721" y="21551"/>
                  </a:lnTo>
                  <a:lnTo>
                    <a:pt x="98463" y="16789"/>
                  </a:lnTo>
                  <a:lnTo>
                    <a:pt x="98615" y="16751"/>
                  </a:lnTo>
                  <a:lnTo>
                    <a:pt x="98920" y="16637"/>
                  </a:lnTo>
                  <a:lnTo>
                    <a:pt x="99174" y="16510"/>
                  </a:lnTo>
                  <a:lnTo>
                    <a:pt x="99504" y="16306"/>
                  </a:lnTo>
                  <a:lnTo>
                    <a:pt x="99771" y="16103"/>
                  </a:lnTo>
                  <a:lnTo>
                    <a:pt x="99987" y="15900"/>
                  </a:lnTo>
                  <a:lnTo>
                    <a:pt x="100114" y="15760"/>
                  </a:lnTo>
                  <a:lnTo>
                    <a:pt x="100228" y="15633"/>
                  </a:lnTo>
                  <a:lnTo>
                    <a:pt x="100431" y="15367"/>
                  </a:lnTo>
                  <a:lnTo>
                    <a:pt x="100584" y="15074"/>
                  </a:lnTo>
                  <a:lnTo>
                    <a:pt x="100723" y="14770"/>
                  </a:lnTo>
                  <a:lnTo>
                    <a:pt x="100901" y="14147"/>
                  </a:lnTo>
                  <a:lnTo>
                    <a:pt x="100926" y="13982"/>
                  </a:lnTo>
                  <a:lnTo>
                    <a:pt x="100952" y="13817"/>
                  </a:lnTo>
                  <a:lnTo>
                    <a:pt x="100952" y="1348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273673" y="3821095"/>
              <a:ext cx="167640" cy="0"/>
            </a:xfrm>
            <a:custGeom>
              <a:avLst/>
              <a:gdLst/>
              <a:ahLst/>
              <a:cxnLst/>
              <a:rect l="l" t="t" r="r" b="b"/>
              <a:pathLst>
                <a:path w="167639" h="0">
                  <a:moveTo>
                    <a:pt x="0" y="0"/>
                  </a:moveTo>
                  <a:lnTo>
                    <a:pt x="167392" y="0"/>
                  </a:lnTo>
                </a:path>
              </a:pathLst>
            </a:custGeom>
            <a:ln w="3175">
              <a:solidFill>
                <a:srgbClr val="F6F6F6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149098" y="3231794"/>
              <a:ext cx="789305" cy="590550"/>
            </a:xfrm>
            <a:custGeom>
              <a:avLst/>
              <a:gdLst/>
              <a:ahLst/>
              <a:cxnLst/>
              <a:rect l="l" t="t" r="r" b="b"/>
              <a:pathLst>
                <a:path w="789304" h="590550">
                  <a:moveTo>
                    <a:pt x="249732" y="6299"/>
                  </a:moveTo>
                  <a:lnTo>
                    <a:pt x="243433" y="0"/>
                  </a:lnTo>
                  <a:lnTo>
                    <a:pt x="243103" y="0"/>
                  </a:lnTo>
                  <a:lnTo>
                    <a:pt x="96850" y="0"/>
                  </a:lnTo>
                  <a:lnTo>
                    <a:pt x="96520" y="0"/>
                  </a:lnTo>
                  <a:lnTo>
                    <a:pt x="95377" y="0"/>
                  </a:lnTo>
                  <a:lnTo>
                    <a:pt x="93116" y="228"/>
                  </a:lnTo>
                  <a:lnTo>
                    <a:pt x="76657" y="11226"/>
                  </a:lnTo>
                  <a:lnTo>
                    <a:pt x="76428" y="11595"/>
                  </a:lnTo>
                  <a:lnTo>
                    <a:pt x="87909" y="18224"/>
                  </a:lnTo>
                  <a:lnTo>
                    <a:pt x="88519" y="17272"/>
                  </a:lnTo>
                  <a:lnTo>
                    <a:pt x="89141" y="16522"/>
                  </a:lnTo>
                  <a:lnTo>
                    <a:pt x="96037" y="13258"/>
                  </a:lnTo>
                  <a:lnTo>
                    <a:pt x="96520" y="13258"/>
                  </a:lnTo>
                  <a:lnTo>
                    <a:pt x="96850" y="13258"/>
                  </a:lnTo>
                  <a:lnTo>
                    <a:pt x="243103" y="13258"/>
                  </a:lnTo>
                  <a:lnTo>
                    <a:pt x="243433" y="13258"/>
                  </a:lnTo>
                  <a:lnTo>
                    <a:pt x="244068" y="13195"/>
                  </a:lnTo>
                  <a:lnTo>
                    <a:pt x="249732" y="6946"/>
                  </a:lnTo>
                  <a:lnTo>
                    <a:pt x="249732" y="6299"/>
                  </a:lnTo>
                  <a:close/>
                </a:path>
                <a:path w="789304" h="590550">
                  <a:moveTo>
                    <a:pt x="339610" y="149771"/>
                  </a:moveTo>
                  <a:lnTo>
                    <a:pt x="336651" y="138874"/>
                  </a:lnTo>
                  <a:lnTo>
                    <a:pt x="336486" y="138557"/>
                  </a:lnTo>
                  <a:lnTo>
                    <a:pt x="336321" y="138264"/>
                  </a:lnTo>
                  <a:lnTo>
                    <a:pt x="263194" y="11607"/>
                  </a:lnTo>
                  <a:lnTo>
                    <a:pt x="257556" y="8293"/>
                  </a:lnTo>
                  <a:lnTo>
                    <a:pt x="256908" y="8305"/>
                  </a:lnTo>
                  <a:lnTo>
                    <a:pt x="250825" y="14808"/>
                  </a:lnTo>
                  <a:lnTo>
                    <a:pt x="250837" y="15468"/>
                  </a:lnTo>
                  <a:lnTo>
                    <a:pt x="251714" y="18237"/>
                  </a:lnTo>
                  <a:lnTo>
                    <a:pt x="324815" y="144868"/>
                  </a:lnTo>
                  <a:lnTo>
                    <a:pt x="325005" y="145173"/>
                  </a:lnTo>
                  <a:lnTo>
                    <a:pt x="326339" y="149987"/>
                  </a:lnTo>
                  <a:lnTo>
                    <a:pt x="326313" y="150964"/>
                  </a:lnTo>
                  <a:lnTo>
                    <a:pt x="325158" y="154838"/>
                  </a:lnTo>
                  <a:lnTo>
                    <a:pt x="325005" y="155117"/>
                  </a:lnTo>
                  <a:lnTo>
                    <a:pt x="324840" y="155397"/>
                  </a:lnTo>
                  <a:lnTo>
                    <a:pt x="251904" y="281736"/>
                  </a:lnTo>
                  <a:lnTo>
                    <a:pt x="251714" y="282067"/>
                  </a:lnTo>
                  <a:lnTo>
                    <a:pt x="251104" y="283019"/>
                  </a:lnTo>
                  <a:lnTo>
                    <a:pt x="243586" y="287032"/>
                  </a:lnTo>
                  <a:lnTo>
                    <a:pt x="243433" y="287032"/>
                  </a:lnTo>
                  <a:lnTo>
                    <a:pt x="243103" y="287032"/>
                  </a:lnTo>
                  <a:lnTo>
                    <a:pt x="96850" y="287032"/>
                  </a:lnTo>
                  <a:lnTo>
                    <a:pt x="96520" y="287032"/>
                  </a:lnTo>
                  <a:lnTo>
                    <a:pt x="95377" y="286981"/>
                  </a:lnTo>
                  <a:lnTo>
                    <a:pt x="87909" y="282067"/>
                  </a:lnTo>
                  <a:lnTo>
                    <a:pt x="87744" y="281787"/>
                  </a:lnTo>
                  <a:lnTo>
                    <a:pt x="14770" y="155409"/>
                  </a:lnTo>
                  <a:lnTo>
                    <a:pt x="14617" y="155117"/>
                  </a:lnTo>
                  <a:lnTo>
                    <a:pt x="14084" y="154114"/>
                  </a:lnTo>
                  <a:lnTo>
                    <a:pt x="13741" y="153200"/>
                  </a:lnTo>
                  <a:lnTo>
                    <a:pt x="13614" y="152717"/>
                  </a:lnTo>
                  <a:lnTo>
                    <a:pt x="13335" y="151282"/>
                  </a:lnTo>
                  <a:lnTo>
                    <a:pt x="13271" y="150304"/>
                  </a:lnTo>
                  <a:lnTo>
                    <a:pt x="13296" y="149339"/>
                  </a:lnTo>
                  <a:lnTo>
                    <a:pt x="14452" y="145465"/>
                  </a:lnTo>
                  <a:lnTo>
                    <a:pt x="14592" y="145186"/>
                  </a:lnTo>
                  <a:lnTo>
                    <a:pt x="14706" y="145008"/>
                  </a:lnTo>
                  <a:lnTo>
                    <a:pt x="14782" y="144881"/>
                  </a:lnTo>
                  <a:lnTo>
                    <a:pt x="87744" y="18516"/>
                  </a:lnTo>
                  <a:lnTo>
                    <a:pt x="87909" y="18237"/>
                  </a:lnTo>
                  <a:lnTo>
                    <a:pt x="76428" y="11607"/>
                  </a:lnTo>
                  <a:lnTo>
                    <a:pt x="3302" y="138252"/>
                  </a:lnTo>
                  <a:lnTo>
                    <a:pt x="3124" y="138544"/>
                  </a:lnTo>
                  <a:lnTo>
                    <a:pt x="0" y="150533"/>
                  </a:lnTo>
                  <a:lnTo>
                    <a:pt x="139" y="152806"/>
                  </a:lnTo>
                  <a:lnTo>
                    <a:pt x="3289" y="162026"/>
                  </a:lnTo>
                  <a:lnTo>
                    <a:pt x="76428" y="288696"/>
                  </a:lnTo>
                  <a:lnTo>
                    <a:pt x="77000" y="289687"/>
                  </a:lnTo>
                  <a:lnTo>
                    <a:pt x="78320" y="291541"/>
                  </a:lnTo>
                  <a:lnTo>
                    <a:pt x="96012" y="300291"/>
                  </a:lnTo>
                  <a:lnTo>
                    <a:pt x="96189" y="300304"/>
                  </a:lnTo>
                  <a:lnTo>
                    <a:pt x="96520" y="300304"/>
                  </a:lnTo>
                  <a:lnTo>
                    <a:pt x="96850" y="300291"/>
                  </a:lnTo>
                  <a:lnTo>
                    <a:pt x="242633" y="300291"/>
                  </a:lnTo>
                  <a:lnTo>
                    <a:pt x="242773" y="300304"/>
                  </a:lnTo>
                  <a:lnTo>
                    <a:pt x="243103" y="300304"/>
                  </a:lnTo>
                  <a:lnTo>
                    <a:pt x="243433" y="300291"/>
                  </a:lnTo>
                  <a:lnTo>
                    <a:pt x="244246" y="300291"/>
                  </a:lnTo>
                  <a:lnTo>
                    <a:pt x="262877" y="289179"/>
                  </a:lnTo>
                  <a:lnTo>
                    <a:pt x="263029" y="288975"/>
                  </a:lnTo>
                  <a:lnTo>
                    <a:pt x="263194" y="288696"/>
                  </a:lnTo>
                  <a:lnTo>
                    <a:pt x="263347" y="288417"/>
                  </a:lnTo>
                  <a:lnTo>
                    <a:pt x="336321" y="162026"/>
                  </a:lnTo>
                  <a:lnTo>
                    <a:pt x="336486" y="161747"/>
                  </a:lnTo>
                  <a:lnTo>
                    <a:pt x="336638" y="161467"/>
                  </a:lnTo>
                  <a:lnTo>
                    <a:pt x="337058" y="160756"/>
                  </a:lnTo>
                  <a:lnTo>
                    <a:pt x="337997" y="158686"/>
                  </a:lnTo>
                  <a:lnTo>
                    <a:pt x="338734" y="156527"/>
                  </a:lnTo>
                  <a:lnTo>
                    <a:pt x="339242" y="154305"/>
                  </a:lnTo>
                  <a:lnTo>
                    <a:pt x="339534" y="152044"/>
                  </a:lnTo>
                  <a:lnTo>
                    <a:pt x="339610" y="149771"/>
                  </a:lnTo>
                  <a:close/>
                </a:path>
                <a:path w="789304" h="590550">
                  <a:moveTo>
                    <a:pt x="623392" y="589305"/>
                  </a:moveTo>
                  <a:lnTo>
                    <a:pt x="618477" y="549617"/>
                  </a:lnTo>
                  <a:lnTo>
                    <a:pt x="603554" y="510895"/>
                  </a:lnTo>
                  <a:lnTo>
                    <a:pt x="579653" y="476973"/>
                  </a:lnTo>
                  <a:lnTo>
                    <a:pt x="549376" y="450824"/>
                  </a:lnTo>
                  <a:lnTo>
                    <a:pt x="513638" y="432866"/>
                  </a:lnTo>
                  <a:lnTo>
                    <a:pt x="473151" y="423760"/>
                  </a:lnTo>
                  <a:lnTo>
                    <a:pt x="456844" y="422757"/>
                  </a:lnTo>
                  <a:lnTo>
                    <a:pt x="449453" y="423037"/>
                  </a:lnTo>
                  <a:lnTo>
                    <a:pt x="408559" y="430123"/>
                  </a:lnTo>
                  <a:lnTo>
                    <a:pt x="370624" y="446951"/>
                  </a:lnTo>
                  <a:lnTo>
                    <a:pt x="339077" y="471538"/>
                  </a:lnTo>
                  <a:lnTo>
                    <a:pt x="314477" y="503097"/>
                  </a:lnTo>
                  <a:lnTo>
                    <a:pt x="297662" y="541020"/>
                  </a:lnTo>
                  <a:lnTo>
                    <a:pt x="290576" y="581914"/>
                  </a:lnTo>
                  <a:lnTo>
                    <a:pt x="290296" y="589305"/>
                  </a:lnTo>
                  <a:lnTo>
                    <a:pt x="290309" y="589432"/>
                  </a:lnTo>
                  <a:lnTo>
                    <a:pt x="290360" y="589584"/>
                  </a:lnTo>
                  <a:lnTo>
                    <a:pt x="290423" y="589737"/>
                  </a:lnTo>
                  <a:lnTo>
                    <a:pt x="290512" y="589864"/>
                  </a:lnTo>
                  <a:lnTo>
                    <a:pt x="290639" y="589978"/>
                  </a:lnTo>
                  <a:lnTo>
                    <a:pt x="290779" y="590054"/>
                  </a:lnTo>
                  <a:lnTo>
                    <a:pt x="290931" y="590105"/>
                  </a:lnTo>
                  <a:lnTo>
                    <a:pt x="291249" y="590130"/>
                  </a:lnTo>
                  <a:lnTo>
                    <a:pt x="291414" y="590092"/>
                  </a:lnTo>
                  <a:lnTo>
                    <a:pt x="291592" y="589991"/>
                  </a:lnTo>
                  <a:lnTo>
                    <a:pt x="291719" y="589889"/>
                  </a:lnTo>
                  <a:lnTo>
                    <a:pt x="291820" y="589762"/>
                  </a:lnTo>
                  <a:lnTo>
                    <a:pt x="291960" y="589432"/>
                  </a:lnTo>
                  <a:lnTo>
                    <a:pt x="291960" y="589305"/>
                  </a:lnTo>
                  <a:lnTo>
                    <a:pt x="292227" y="581990"/>
                  </a:lnTo>
                  <a:lnTo>
                    <a:pt x="299250" y="541502"/>
                  </a:lnTo>
                  <a:lnTo>
                    <a:pt x="315912" y="503948"/>
                  </a:lnTo>
                  <a:lnTo>
                    <a:pt x="340245" y="472706"/>
                  </a:lnTo>
                  <a:lnTo>
                    <a:pt x="371487" y="448373"/>
                  </a:lnTo>
                  <a:lnTo>
                    <a:pt x="409041" y="431711"/>
                  </a:lnTo>
                  <a:lnTo>
                    <a:pt x="449516" y="424700"/>
                  </a:lnTo>
                  <a:lnTo>
                    <a:pt x="456844" y="424421"/>
                  </a:lnTo>
                  <a:lnTo>
                    <a:pt x="464172" y="424700"/>
                  </a:lnTo>
                  <a:lnTo>
                    <a:pt x="504659" y="431711"/>
                  </a:lnTo>
                  <a:lnTo>
                    <a:pt x="542213" y="448373"/>
                  </a:lnTo>
                  <a:lnTo>
                    <a:pt x="573443" y="472706"/>
                  </a:lnTo>
                  <a:lnTo>
                    <a:pt x="597789" y="503948"/>
                  </a:lnTo>
                  <a:lnTo>
                    <a:pt x="614451" y="541502"/>
                  </a:lnTo>
                  <a:lnTo>
                    <a:pt x="621474" y="581990"/>
                  </a:lnTo>
                  <a:lnTo>
                    <a:pt x="621741" y="589305"/>
                  </a:lnTo>
                  <a:lnTo>
                    <a:pt x="621741" y="589432"/>
                  </a:lnTo>
                  <a:lnTo>
                    <a:pt x="621804" y="589622"/>
                  </a:lnTo>
                  <a:lnTo>
                    <a:pt x="621868" y="589762"/>
                  </a:lnTo>
                  <a:lnTo>
                    <a:pt x="621982" y="589889"/>
                  </a:lnTo>
                  <a:lnTo>
                    <a:pt x="622134" y="590016"/>
                  </a:lnTo>
                  <a:lnTo>
                    <a:pt x="622287" y="590092"/>
                  </a:lnTo>
                  <a:lnTo>
                    <a:pt x="622439" y="590130"/>
                  </a:lnTo>
                  <a:lnTo>
                    <a:pt x="622681" y="590130"/>
                  </a:lnTo>
                  <a:lnTo>
                    <a:pt x="622846" y="590092"/>
                  </a:lnTo>
                  <a:lnTo>
                    <a:pt x="622998" y="590016"/>
                  </a:lnTo>
                  <a:lnTo>
                    <a:pt x="623239" y="589800"/>
                  </a:lnTo>
                  <a:lnTo>
                    <a:pt x="623316" y="589661"/>
                  </a:lnTo>
                  <a:lnTo>
                    <a:pt x="623379" y="589470"/>
                  </a:lnTo>
                  <a:lnTo>
                    <a:pt x="623392" y="589305"/>
                  </a:lnTo>
                  <a:close/>
                </a:path>
                <a:path w="789304" h="590550">
                  <a:moveTo>
                    <a:pt x="656539" y="589305"/>
                  </a:moveTo>
                  <a:lnTo>
                    <a:pt x="652703" y="550354"/>
                  </a:lnTo>
                  <a:lnTo>
                    <a:pt x="641350" y="512889"/>
                  </a:lnTo>
                  <a:lnTo>
                    <a:pt x="622884" y="478370"/>
                  </a:lnTo>
                  <a:lnTo>
                    <a:pt x="598055" y="448106"/>
                  </a:lnTo>
                  <a:lnTo>
                    <a:pt x="567791" y="423265"/>
                  </a:lnTo>
                  <a:lnTo>
                    <a:pt x="533273" y="404812"/>
                  </a:lnTo>
                  <a:lnTo>
                    <a:pt x="495808" y="393458"/>
                  </a:lnTo>
                  <a:lnTo>
                    <a:pt x="456844" y="389610"/>
                  </a:lnTo>
                  <a:lnTo>
                    <a:pt x="447967" y="389953"/>
                  </a:lnTo>
                  <a:lnTo>
                    <a:pt x="409257" y="395516"/>
                  </a:lnTo>
                  <a:lnTo>
                    <a:pt x="372351" y="408520"/>
                  </a:lnTo>
                  <a:lnTo>
                    <a:pt x="338709" y="428485"/>
                  </a:lnTo>
                  <a:lnTo>
                    <a:pt x="309600" y="454621"/>
                  </a:lnTo>
                  <a:lnTo>
                    <a:pt x="286156" y="485940"/>
                  </a:lnTo>
                  <a:lnTo>
                    <a:pt x="269265" y="521220"/>
                  </a:lnTo>
                  <a:lnTo>
                    <a:pt x="259588" y="559130"/>
                  </a:lnTo>
                  <a:lnTo>
                    <a:pt x="257162" y="589305"/>
                  </a:lnTo>
                  <a:lnTo>
                    <a:pt x="257162" y="589432"/>
                  </a:lnTo>
                  <a:lnTo>
                    <a:pt x="257225" y="589661"/>
                  </a:lnTo>
                  <a:lnTo>
                    <a:pt x="257314" y="589800"/>
                  </a:lnTo>
                  <a:lnTo>
                    <a:pt x="257479" y="589978"/>
                  </a:lnTo>
                  <a:lnTo>
                    <a:pt x="257632" y="590054"/>
                  </a:lnTo>
                  <a:lnTo>
                    <a:pt x="257822" y="590118"/>
                  </a:lnTo>
                  <a:lnTo>
                    <a:pt x="258102" y="590130"/>
                  </a:lnTo>
                  <a:lnTo>
                    <a:pt x="258254" y="590092"/>
                  </a:lnTo>
                  <a:lnTo>
                    <a:pt x="258406" y="590016"/>
                  </a:lnTo>
                  <a:lnTo>
                    <a:pt x="258533" y="589927"/>
                  </a:lnTo>
                  <a:lnTo>
                    <a:pt x="258749" y="589584"/>
                  </a:lnTo>
                  <a:lnTo>
                    <a:pt x="258800" y="589432"/>
                  </a:lnTo>
                  <a:lnTo>
                    <a:pt x="258813" y="589305"/>
                  </a:lnTo>
                  <a:lnTo>
                    <a:pt x="259130" y="580517"/>
                  </a:lnTo>
                  <a:lnTo>
                    <a:pt x="264655" y="542112"/>
                  </a:lnTo>
                  <a:lnTo>
                    <a:pt x="277545" y="505523"/>
                  </a:lnTo>
                  <a:lnTo>
                    <a:pt x="297345" y="472160"/>
                  </a:lnTo>
                  <a:lnTo>
                    <a:pt x="323265" y="443293"/>
                  </a:lnTo>
                  <a:lnTo>
                    <a:pt x="354317" y="420039"/>
                  </a:lnTo>
                  <a:lnTo>
                    <a:pt x="389318" y="403288"/>
                  </a:lnTo>
                  <a:lnTo>
                    <a:pt x="426910" y="393687"/>
                  </a:lnTo>
                  <a:lnTo>
                    <a:pt x="456844" y="391274"/>
                  </a:lnTo>
                  <a:lnTo>
                    <a:pt x="465645" y="391604"/>
                  </a:lnTo>
                  <a:lnTo>
                    <a:pt x="504050" y="397116"/>
                  </a:lnTo>
                  <a:lnTo>
                    <a:pt x="540639" y="410019"/>
                  </a:lnTo>
                  <a:lnTo>
                    <a:pt x="574001" y="429818"/>
                  </a:lnTo>
                  <a:lnTo>
                    <a:pt x="602869" y="455739"/>
                  </a:lnTo>
                  <a:lnTo>
                    <a:pt x="626122" y="486791"/>
                  </a:lnTo>
                  <a:lnTo>
                    <a:pt x="642874" y="521779"/>
                  </a:lnTo>
                  <a:lnTo>
                    <a:pt x="652475" y="559371"/>
                  </a:lnTo>
                  <a:lnTo>
                    <a:pt x="654875" y="589305"/>
                  </a:lnTo>
                  <a:lnTo>
                    <a:pt x="654888" y="589432"/>
                  </a:lnTo>
                  <a:lnTo>
                    <a:pt x="654939" y="589584"/>
                  </a:lnTo>
                  <a:lnTo>
                    <a:pt x="654989" y="589737"/>
                  </a:lnTo>
                  <a:lnTo>
                    <a:pt x="655091" y="589864"/>
                  </a:lnTo>
                  <a:lnTo>
                    <a:pt x="655218" y="589978"/>
                  </a:lnTo>
                  <a:lnTo>
                    <a:pt x="655358" y="590054"/>
                  </a:lnTo>
                  <a:lnTo>
                    <a:pt x="655510" y="590105"/>
                  </a:lnTo>
                  <a:lnTo>
                    <a:pt x="655828" y="590130"/>
                  </a:lnTo>
                  <a:lnTo>
                    <a:pt x="656031" y="590080"/>
                  </a:lnTo>
                  <a:lnTo>
                    <a:pt x="656170" y="589991"/>
                  </a:lnTo>
                  <a:lnTo>
                    <a:pt x="656323" y="589864"/>
                  </a:lnTo>
                  <a:lnTo>
                    <a:pt x="656412" y="589737"/>
                  </a:lnTo>
                  <a:lnTo>
                    <a:pt x="656539" y="589432"/>
                  </a:lnTo>
                  <a:lnTo>
                    <a:pt x="656539" y="589305"/>
                  </a:lnTo>
                  <a:close/>
                </a:path>
                <a:path w="789304" h="590550">
                  <a:moveTo>
                    <a:pt x="789114" y="589280"/>
                  </a:moveTo>
                  <a:lnTo>
                    <a:pt x="788568" y="574548"/>
                  </a:lnTo>
                  <a:lnTo>
                    <a:pt x="787425" y="560527"/>
                  </a:lnTo>
                  <a:lnTo>
                    <a:pt x="787425" y="588467"/>
                  </a:lnTo>
                  <a:lnTo>
                    <a:pt x="755929" y="588467"/>
                  </a:lnTo>
                  <a:lnTo>
                    <a:pt x="755472" y="576021"/>
                  </a:lnTo>
                  <a:lnTo>
                    <a:pt x="754278" y="561441"/>
                  </a:lnTo>
                  <a:lnTo>
                    <a:pt x="754278" y="588467"/>
                  </a:lnTo>
                  <a:lnTo>
                    <a:pt x="722795" y="588467"/>
                  </a:lnTo>
                  <a:lnTo>
                    <a:pt x="722388" y="577494"/>
                  </a:lnTo>
                  <a:lnTo>
                    <a:pt x="721233" y="563270"/>
                  </a:lnTo>
                  <a:lnTo>
                    <a:pt x="721131" y="562394"/>
                  </a:lnTo>
                  <a:lnTo>
                    <a:pt x="721131" y="588467"/>
                  </a:lnTo>
                  <a:lnTo>
                    <a:pt x="689648" y="588467"/>
                  </a:lnTo>
                  <a:lnTo>
                    <a:pt x="685215" y="543890"/>
                  </a:lnTo>
                  <a:lnTo>
                    <a:pt x="671969" y="500202"/>
                  </a:lnTo>
                  <a:lnTo>
                    <a:pt x="650443" y="459955"/>
                  </a:lnTo>
                  <a:lnTo>
                    <a:pt x="635495" y="440474"/>
                  </a:lnTo>
                  <a:lnTo>
                    <a:pt x="635635" y="440385"/>
                  </a:lnTo>
                  <a:lnTo>
                    <a:pt x="659599" y="420281"/>
                  </a:lnTo>
                  <a:lnTo>
                    <a:pt x="682790" y="452475"/>
                  </a:lnTo>
                  <a:lnTo>
                    <a:pt x="701052" y="488162"/>
                  </a:lnTo>
                  <a:lnTo>
                    <a:pt x="713371" y="526313"/>
                  </a:lnTo>
                  <a:lnTo>
                    <a:pt x="720737" y="577570"/>
                  </a:lnTo>
                  <a:lnTo>
                    <a:pt x="721131" y="588467"/>
                  </a:lnTo>
                  <a:lnTo>
                    <a:pt x="721131" y="562394"/>
                  </a:lnTo>
                  <a:lnTo>
                    <a:pt x="711073" y="512191"/>
                  </a:lnTo>
                  <a:lnTo>
                    <a:pt x="691146" y="464083"/>
                  </a:lnTo>
                  <a:lnTo>
                    <a:pt x="662203" y="420776"/>
                  </a:lnTo>
                  <a:lnTo>
                    <a:pt x="660869" y="419214"/>
                  </a:lnTo>
                  <a:lnTo>
                    <a:pt x="684949" y="398995"/>
                  </a:lnTo>
                  <a:lnTo>
                    <a:pt x="711111" y="435305"/>
                  </a:lnTo>
                  <a:lnTo>
                    <a:pt x="731672" y="475462"/>
                  </a:lnTo>
                  <a:lnTo>
                    <a:pt x="745540" y="518414"/>
                  </a:lnTo>
                  <a:lnTo>
                    <a:pt x="752525" y="560197"/>
                  </a:lnTo>
                  <a:lnTo>
                    <a:pt x="754278" y="588467"/>
                  </a:lnTo>
                  <a:lnTo>
                    <a:pt x="754278" y="561441"/>
                  </a:lnTo>
                  <a:lnTo>
                    <a:pt x="747153" y="518020"/>
                  </a:lnTo>
                  <a:lnTo>
                    <a:pt x="733209" y="474840"/>
                  </a:lnTo>
                  <a:lnTo>
                    <a:pt x="712533" y="434454"/>
                  </a:lnTo>
                  <a:lnTo>
                    <a:pt x="687806" y="399783"/>
                  </a:lnTo>
                  <a:lnTo>
                    <a:pt x="686219" y="397929"/>
                  </a:lnTo>
                  <a:lnTo>
                    <a:pt x="710311" y="377723"/>
                  </a:lnTo>
                  <a:lnTo>
                    <a:pt x="739444" y="418160"/>
                  </a:lnTo>
                  <a:lnTo>
                    <a:pt x="762292" y="462788"/>
                  </a:lnTo>
                  <a:lnTo>
                    <a:pt x="777697" y="510514"/>
                  </a:lnTo>
                  <a:lnTo>
                    <a:pt x="785469" y="556945"/>
                  </a:lnTo>
                  <a:lnTo>
                    <a:pt x="787425" y="588467"/>
                  </a:lnTo>
                  <a:lnTo>
                    <a:pt x="787425" y="560527"/>
                  </a:lnTo>
                  <a:lnTo>
                    <a:pt x="779310" y="510120"/>
                  </a:lnTo>
                  <a:lnTo>
                    <a:pt x="763828" y="462153"/>
                  </a:lnTo>
                  <a:lnTo>
                    <a:pt x="740854" y="417296"/>
                  </a:lnTo>
                  <a:lnTo>
                    <a:pt x="713384" y="378777"/>
                  </a:lnTo>
                  <a:lnTo>
                    <a:pt x="711504" y="376580"/>
                  </a:lnTo>
                  <a:lnTo>
                    <a:pt x="711555" y="376453"/>
                  </a:lnTo>
                  <a:lnTo>
                    <a:pt x="711568" y="376135"/>
                  </a:lnTo>
                  <a:lnTo>
                    <a:pt x="711542" y="376008"/>
                  </a:lnTo>
                  <a:lnTo>
                    <a:pt x="711466" y="375856"/>
                  </a:lnTo>
                  <a:lnTo>
                    <a:pt x="711352" y="375704"/>
                  </a:lnTo>
                  <a:lnTo>
                    <a:pt x="711161" y="375551"/>
                  </a:lnTo>
                  <a:lnTo>
                    <a:pt x="710933" y="375450"/>
                  </a:lnTo>
                  <a:lnTo>
                    <a:pt x="710780" y="375424"/>
                  </a:lnTo>
                  <a:lnTo>
                    <a:pt x="710615" y="375437"/>
                  </a:lnTo>
                  <a:lnTo>
                    <a:pt x="709231" y="373913"/>
                  </a:lnTo>
                  <a:lnTo>
                    <a:pt x="709231" y="376453"/>
                  </a:lnTo>
                  <a:lnTo>
                    <a:pt x="685152" y="396671"/>
                  </a:lnTo>
                  <a:lnTo>
                    <a:pt x="683882" y="395185"/>
                  </a:lnTo>
                  <a:lnTo>
                    <a:pt x="683882" y="397738"/>
                  </a:lnTo>
                  <a:lnTo>
                    <a:pt x="659790" y="417944"/>
                  </a:lnTo>
                  <a:lnTo>
                    <a:pt x="658520" y="416458"/>
                  </a:lnTo>
                  <a:lnTo>
                    <a:pt x="658520" y="419011"/>
                  </a:lnTo>
                  <a:lnTo>
                    <a:pt x="634568" y="439115"/>
                  </a:lnTo>
                  <a:lnTo>
                    <a:pt x="634441" y="439242"/>
                  </a:lnTo>
                  <a:lnTo>
                    <a:pt x="628535" y="432257"/>
                  </a:lnTo>
                  <a:lnTo>
                    <a:pt x="594588" y="401789"/>
                  </a:lnTo>
                  <a:lnTo>
                    <a:pt x="555358" y="378510"/>
                  </a:lnTo>
                  <a:lnTo>
                    <a:pt x="512343" y="363347"/>
                  </a:lnTo>
                  <a:lnTo>
                    <a:pt x="498068" y="360273"/>
                  </a:lnTo>
                  <a:lnTo>
                    <a:pt x="503529" y="329285"/>
                  </a:lnTo>
                  <a:lnTo>
                    <a:pt x="546989" y="341020"/>
                  </a:lnTo>
                  <a:lnTo>
                    <a:pt x="593699" y="363372"/>
                  </a:lnTo>
                  <a:lnTo>
                    <a:pt x="635139" y="394411"/>
                  </a:lnTo>
                  <a:lnTo>
                    <a:pt x="658520" y="419011"/>
                  </a:lnTo>
                  <a:lnTo>
                    <a:pt x="658520" y="416458"/>
                  </a:lnTo>
                  <a:lnTo>
                    <a:pt x="625386" y="383959"/>
                  </a:lnTo>
                  <a:lnTo>
                    <a:pt x="582079" y="355028"/>
                  </a:lnTo>
                  <a:lnTo>
                    <a:pt x="533958" y="335089"/>
                  </a:lnTo>
                  <a:lnTo>
                    <a:pt x="503821" y="327660"/>
                  </a:lnTo>
                  <a:lnTo>
                    <a:pt x="509282" y="296672"/>
                  </a:lnTo>
                  <a:lnTo>
                    <a:pt x="558279" y="309880"/>
                  </a:lnTo>
                  <a:lnTo>
                    <a:pt x="596900" y="327279"/>
                  </a:lnTo>
                  <a:lnTo>
                    <a:pt x="632828" y="349732"/>
                  </a:lnTo>
                  <a:lnTo>
                    <a:pt x="667194" y="378968"/>
                  </a:lnTo>
                  <a:lnTo>
                    <a:pt x="683882" y="397738"/>
                  </a:lnTo>
                  <a:lnTo>
                    <a:pt x="683882" y="395185"/>
                  </a:lnTo>
                  <a:lnTo>
                    <a:pt x="646379" y="358355"/>
                  </a:lnTo>
                  <a:lnTo>
                    <a:pt x="611708" y="333629"/>
                  </a:lnTo>
                  <a:lnTo>
                    <a:pt x="571322" y="312953"/>
                  </a:lnTo>
                  <a:lnTo>
                    <a:pt x="528142" y="299008"/>
                  </a:lnTo>
                  <a:lnTo>
                    <a:pt x="509574" y="295033"/>
                  </a:lnTo>
                  <a:lnTo>
                    <a:pt x="515035" y="264045"/>
                  </a:lnTo>
                  <a:lnTo>
                    <a:pt x="552704" y="273316"/>
                  </a:lnTo>
                  <a:lnTo>
                    <a:pt x="596722" y="289991"/>
                  </a:lnTo>
                  <a:lnTo>
                    <a:pt x="640537" y="314413"/>
                  </a:lnTo>
                  <a:lnTo>
                    <a:pt x="679856" y="345528"/>
                  </a:lnTo>
                  <a:lnTo>
                    <a:pt x="709231" y="376453"/>
                  </a:lnTo>
                  <a:lnTo>
                    <a:pt x="709231" y="373913"/>
                  </a:lnTo>
                  <a:lnTo>
                    <a:pt x="680961" y="344309"/>
                  </a:lnTo>
                  <a:lnTo>
                    <a:pt x="641451" y="313029"/>
                  </a:lnTo>
                  <a:lnTo>
                    <a:pt x="597433" y="288493"/>
                  </a:lnTo>
                  <a:lnTo>
                    <a:pt x="553186" y="271741"/>
                  </a:lnTo>
                  <a:lnTo>
                    <a:pt x="515010" y="262369"/>
                  </a:lnTo>
                  <a:lnTo>
                    <a:pt x="514883" y="262229"/>
                  </a:lnTo>
                  <a:lnTo>
                    <a:pt x="514705" y="262140"/>
                  </a:lnTo>
                  <a:lnTo>
                    <a:pt x="514540" y="262089"/>
                  </a:lnTo>
                  <a:lnTo>
                    <a:pt x="514337" y="262077"/>
                  </a:lnTo>
                  <a:lnTo>
                    <a:pt x="514184" y="262102"/>
                  </a:lnTo>
                  <a:lnTo>
                    <a:pt x="514032" y="262166"/>
                  </a:lnTo>
                  <a:lnTo>
                    <a:pt x="513397" y="262102"/>
                  </a:lnTo>
                  <a:lnTo>
                    <a:pt x="513397" y="263779"/>
                  </a:lnTo>
                  <a:lnTo>
                    <a:pt x="507936" y="294767"/>
                  </a:lnTo>
                  <a:lnTo>
                    <a:pt x="507644" y="294728"/>
                  </a:lnTo>
                  <a:lnTo>
                    <a:pt x="507644" y="296405"/>
                  </a:lnTo>
                  <a:lnTo>
                    <a:pt x="502183" y="327393"/>
                  </a:lnTo>
                  <a:lnTo>
                    <a:pt x="501904" y="327355"/>
                  </a:lnTo>
                  <a:lnTo>
                    <a:pt x="501904" y="329031"/>
                  </a:lnTo>
                  <a:lnTo>
                    <a:pt x="496430" y="360019"/>
                  </a:lnTo>
                  <a:lnTo>
                    <a:pt x="492048" y="359308"/>
                  </a:lnTo>
                  <a:lnTo>
                    <a:pt x="479640" y="357873"/>
                  </a:lnTo>
                  <a:lnTo>
                    <a:pt x="467182" y="356870"/>
                  </a:lnTo>
                  <a:lnTo>
                    <a:pt x="456844" y="356476"/>
                  </a:lnTo>
                  <a:lnTo>
                    <a:pt x="446493" y="356870"/>
                  </a:lnTo>
                  <a:lnTo>
                    <a:pt x="401358" y="363347"/>
                  </a:lnTo>
                  <a:lnTo>
                    <a:pt x="358330" y="378510"/>
                  </a:lnTo>
                  <a:lnTo>
                    <a:pt x="341299" y="387515"/>
                  </a:lnTo>
                  <a:lnTo>
                    <a:pt x="339852" y="385013"/>
                  </a:lnTo>
                  <a:lnTo>
                    <a:pt x="339852" y="388315"/>
                  </a:lnTo>
                  <a:lnTo>
                    <a:pt x="336308" y="390296"/>
                  </a:lnTo>
                  <a:lnTo>
                    <a:pt x="299796" y="417626"/>
                  </a:lnTo>
                  <a:lnTo>
                    <a:pt x="269316" y="451573"/>
                  </a:lnTo>
                  <a:lnTo>
                    <a:pt x="246049" y="490804"/>
                  </a:lnTo>
                  <a:lnTo>
                    <a:pt x="238467" y="509003"/>
                  </a:lnTo>
                  <a:lnTo>
                    <a:pt x="238290" y="508889"/>
                  </a:lnTo>
                  <a:lnTo>
                    <a:pt x="208915" y="498195"/>
                  </a:lnTo>
                  <a:lnTo>
                    <a:pt x="212636" y="488162"/>
                  </a:lnTo>
                  <a:lnTo>
                    <a:pt x="217538" y="477481"/>
                  </a:lnTo>
                  <a:lnTo>
                    <a:pt x="237070" y="442455"/>
                  </a:lnTo>
                  <a:lnTo>
                    <a:pt x="261950" y="411022"/>
                  </a:lnTo>
                  <a:lnTo>
                    <a:pt x="300469" y="376428"/>
                  </a:lnTo>
                  <a:lnTo>
                    <a:pt x="324116" y="361086"/>
                  </a:lnTo>
                  <a:lnTo>
                    <a:pt x="339852" y="388315"/>
                  </a:lnTo>
                  <a:lnTo>
                    <a:pt x="339852" y="385013"/>
                  </a:lnTo>
                  <a:lnTo>
                    <a:pt x="325564" y="360286"/>
                  </a:lnTo>
                  <a:lnTo>
                    <a:pt x="332397" y="356489"/>
                  </a:lnTo>
                  <a:lnTo>
                    <a:pt x="345008" y="350012"/>
                  </a:lnTo>
                  <a:lnTo>
                    <a:pt x="393839" y="332790"/>
                  </a:lnTo>
                  <a:lnTo>
                    <a:pt x="445096" y="325424"/>
                  </a:lnTo>
                  <a:lnTo>
                    <a:pt x="456844" y="324980"/>
                  </a:lnTo>
                  <a:lnTo>
                    <a:pt x="468591" y="325424"/>
                  </a:lnTo>
                  <a:lnTo>
                    <a:pt x="482727" y="326567"/>
                  </a:lnTo>
                  <a:lnTo>
                    <a:pt x="496811" y="328206"/>
                  </a:lnTo>
                  <a:lnTo>
                    <a:pt x="501904" y="329031"/>
                  </a:lnTo>
                  <a:lnTo>
                    <a:pt x="501904" y="327355"/>
                  </a:lnTo>
                  <a:lnTo>
                    <a:pt x="497065" y="326567"/>
                  </a:lnTo>
                  <a:lnTo>
                    <a:pt x="482892" y="324929"/>
                  </a:lnTo>
                  <a:lnTo>
                    <a:pt x="468668" y="323773"/>
                  </a:lnTo>
                  <a:lnTo>
                    <a:pt x="456844" y="323329"/>
                  </a:lnTo>
                  <a:lnTo>
                    <a:pt x="445033" y="323773"/>
                  </a:lnTo>
                  <a:lnTo>
                    <a:pt x="404952" y="328434"/>
                  </a:lnTo>
                  <a:lnTo>
                    <a:pt x="366141" y="339458"/>
                  </a:lnTo>
                  <a:lnTo>
                    <a:pt x="324739" y="358851"/>
                  </a:lnTo>
                  <a:lnTo>
                    <a:pt x="323291" y="356349"/>
                  </a:lnTo>
                  <a:lnTo>
                    <a:pt x="323291" y="359664"/>
                  </a:lnTo>
                  <a:lnTo>
                    <a:pt x="319151" y="361962"/>
                  </a:lnTo>
                  <a:lnTo>
                    <a:pt x="309079" y="368147"/>
                  </a:lnTo>
                  <a:lnTo>
                    <a:pt x="277444" y="393192"/>
                  </a:lnTo>
                  <a:lnTo>
                    <a:pt x="242620" y="431965"/>
                  </a:lnTo>
                  <a:lnTo>
                    <a:pt x="216039" y="476770"/>
                  </a:lnTo>
                  <a:lnTo>
                    <a:pt x="207352" y="497636"/>
                  </a:lnTo>
                  <a:lnTo>
                    <a:pt x="177787" y="486867"/>
                  </a:lnTo>
                  <a:lnTo>
                    <a:pt x="194818" y="449249"/>
                  </a:lnTo>
                  <a:lnTo>
                    <a:pt x="217258" y="413334"/>
                  </a:lnTo>
                  <a:lnTo>
                    <a:pt x="246494" y="378968"/>
                  </a:lnTo>
                  <a:lnTo>
                    <a:pt x="280860" y="349732"/>
                  </a:lnTo>
                  <a:lnTo>
                    <a:pt x="307568" y="332422"/>
                  </a:lnTo>
                  <a:lnTo>
                    <a:pt x="323291" y="359664"/>
                  </a:lnTo>
                  <a:lnTo>
                    <a:pt x="323291" y="356349"/>
                  </a:lnTo>
                  <a:lnTo>
                    <a:pt x="309016" y="331609"/>
                  </a:lnTo>
                  <a:lnTo>
                    <a:pt x="316788" y="327279"/>
                  </a:lnTo>
                  <a:lnTo>
                    <a:pt x="330987" y="320001"/>
                  </a:lnTo>
                  <a:lnTo>
                    <a:pt x="370598" y="304990"/>
                  </a:lnTo>
                  <a:lnTo>
                    <a:pt x="411873" y="295465"/>
                  </a:lnTo>
                  <a:lnTo>
                    <a:pt x="456844" y="291833"/>
                  </a:lnTo>
                  <a:lnTo>
                    <a:pt x="470065" y="292328"/>
                  </a:lnTo>
                  <a:lnTo>
                    <a:pt x="485965" y="293636"/>
                  </a:lnTo>
                  <a:lnTo>
                    <a:pt x="501827" y="295465"/>
                  </a:lnTo>
                  <a:lnTo>
                    <a:pt x="507644" y="296405"/>
                  </a:lnTo>
                  <a:lnTo>
                    <a:pt x="507644" y="294728"/>
                  </a:lnTo>
                  <a:lnTo>
                    <a:pt x="502069" y="293827"/>
                  </a:lnTo>
                  <a:lnTo>
                    <a:pt x="486143" y="291985"/>
                  </a:lnTo>
                  <a:lnTo>
                    <a:pt x="470141" y="290677"/>
                  </a:lnTo>
                  <a:lnTo>
                    <a:pt x="456844" y="290182"/>
                  </a:lnTo>
                  <a:lnTo>
                    <a:pt x="443560" y="290677"/>
                  </a:lnTo>
                  <a:lnTo>
                    <a:pt x="398487" y="295922"/>
                  </a:lnTo>
                  <a:lnTo>
                    <a:pt x="354850" y="308330"/>
                  </a:lnTo>
                  <a:lnTo>
                    <a:pt x="316014" y="325818"/>
                  </a:lnTo>
                  <a:lnTo>
                    <a:pt x="308190" y="330174"/>
                  </a:lnTo>
                  <a:lnTo>
                    <a:pt x="306743" y="327672"/>
                  </a:lnTo>
                  <a:lnTo>
                    <a:pt x="306743" y="330987"/>
                  </a:lnTo>
                  <a:lnTo>
                    <a:pt x="301993" y="333629"/>
                  </a:lnTo>
                  <a:lnTo>
                    <a:pt x="290664" y="340588"/>
                  </a:lnTo>
                  <a:lnTo>
                    <a:pt x="255066" y="368757"/>
                  </a:lnTo>
                  <a:lnTo>
                    <a:pt x="225894" y="399783"/>
                  </a:lnTo>
                  <a:lnTo>
                    <a:pt x="201155" y="434454"/>
                  </a:lnTo>
                  <a:lnTo>
                    <a:pt x="180479" y="474840"/>
                  </a:lnTo>
                  <a:lnTo>
                    <a:pt x="176225" y="486295"/>
                  </a:lnTo>
                  <a:lnTo>
                    <a:pt x="146672" y="475538"/>
                  </a:lnTo>
                  <a:lnTo>
                    <a:pt x="165620" y="433654"/>
                  </a:lnTo>
                  <a:lnTo>
                    <a:pt x="190563" y="393725"/>
                  </a:lnTo>
                  <a:lnTo>
                    <a:pt x="223075" y="355523"/>
                  </a:lnTo>
                  <a:lnTo>
                    <a:pt x="261251" y="323037"/>
                  </a:lnTo>
                  <a:lnTo>
                    <a:pt x="291020" y="303745"/>
                  </a:lnTo>
                  <a:lnTo>
                    <a:pt x="306743" y="330987"/>
                  </a:lnTo>
                  <a:lnTo>
                    <a:pt x="306743" y="327672"/>
                  </a:lnTo>
                  <a:lnTo>
                    <a:pt x="292468" y="302945"/>
                  </a:lnTo>
                  <a:lnTo>
                    <a:pt x="301180" y="298094"/>
                  </a:lnTo>
                  <a:lnTo>
                    <a:pt x="316966" y="289991"/>
                  </a:lnTo>
                  <a:lnTo>
                    <a:pt x="360997" y="273316"/>
                  </a:lnTo>
                  <a:lnTo>
                    <a:pt x="406869" y="262724"/>
                  </a:lnTo>
                  <a:lnTo>
                    <a:pt x="456844" y="258699"/>
                  </a:lnTo>
                  <a:lnTo>
                    <a:pt x="471525" y="259245"/>
                  </a:lnTo>
                  <a:lnTo>
                    <a:pt x="489204" y="260692"/>
                  </a:lnTo>
                  <a:lnTo>
                    <a:pt x="506831" y="262724"/>
                  </a:lnTo>
                  <a:lnTo>
                    <a:pt x="513397" y="263779"/>
                  </a:lnTo>
                  <a:lnTo>
                    <a:pt x="513397" y="262102"/>
                  </a:lnTo>
                  <a:lnTo>
                    <a:pt x="507085" y="261086"/>
                  </a:lnTo>
                  <a:lnTo>
                    <a:pt x="489369" y="259041"/>
                  </a:lnTo>
                  <a:lnTo>
                    <a:pt x="471601" y="257594"/>
                  </a:lnTo>
                  <a:lnTo>
                    <a:pt x="456844" y="257035"/>
                  </a:lnTo>
                  <a:lnTo>
                    <a:pt x="442074" y="257594"/>
                  </a:lnTo>
                  <a:lnTo>
                    <a:pt x="392036" y="263423"/>
                  </a:lnTo>
                  <a:lnTo>
                    <a:pt x="343547" y="277202"/>
                  </a:lnTo>
                  <a:lnTo>
                    <a:pt x="300405" y="296633"/>
                  </a:lnTo>
                  <a:lnTo>
                    <a:pt x="291528" y="301574"/>
                  </a:lnTo>
                  <a:lnTo>
                    <a:pt x="291376" y="301485"/>
                  </a:lnTo>
                  <a:lnTo>
                    <a:pt x="291223" y="301447"/>
                  </a:lnTo>
                  <a:lnTo>
                    <a:pt x="291007" y="301447"/>
                  </a:lnTo>
                  <a:lnTo>
                    <a:pt x="290855" y="301498"/>
                  </a:lnTo>
                  <a:lnTo>
                    <a:pt x="290703" y="301561"/>
                  </a:lnTo>
                  <a:lnTo>
                    <a:pt x="290576" y="301650"/>
                  </a:lnTo>
                  <a:lnTo>
                    <a:pt x="290436" y="301802"/>
                  </a:lnTo>
                  <a:lnTo>
                    <a:pt x="290360" y="301942"/>
                  </a:lnTo>
                  <a:lnTo>
                    <a:pt x="290309" y="302107"/>
                  </a:lnTo>
                  <a:lnTo>
                    <a:pt x="290283" y="302260"/>
                  </a:lnTo>
                  <a:lnTo>
                    <a:pt x="284835" y="305295"/>
                  </a:lnTo>
                  <a:lnTo>
                    <a:pt x="272262" y="313029"/>
                  </a:lnTo>
                  <a:lnTo>
                    <a:pt x="232714" y="344309"/>
                  </a:lnTo>
                  <a:lnTo>
                    <a:pt x="200304" y="378777"/>
                  </a:lnTo>
                  <a:lnTo>
                    <a:pt x="172821" y="417296"/>
                  </a:lnTo>
                  <a:lnTo>
                    <a:pt x="149872" y="462153"/>
                  </a:lnTo>
                  <a:lnTo>
                    <a:pt x="145021" y="475221"/>
                  </a:lnTo>
                  <a:lnTo>
                    <a:pt x="144868" y="475310"/>
                  </a:lnTo>
                  <a:lnTo>
                    <a:pt x="144741" y="475424"/>
                  </a:lnTo>
                  <a:lnTo>
                    <a:pt x="144665" y="475564"/>
                  </a:lnTo>
                  <a:lnTo>
                    <a:pt x="144602" y="475703"/>
                  </a:lnTo>
                  <a:lnTo>
                    <a:pt x="144564" y="475830"/>
                  </a:lnTo>
                  <a:lnTo>
                    <a:pt x="144564" y="476034"/>
                  </a:lnTo>
                  <a:lnTo>
                    <a:pt x="144589" y="476199"/>
                  </a:lnTo>
                  <a:lnTo>
                    <a:pt x="139268" y="492975"/>
                  </a:lnTo>
                  <a:lnTo>
                    <a:pt x="134378" y="510120"/>
                  </a:lnTo>
                  <a:lnTo>
                    <a:pt x="126568" y="556780"/>
                  </a:lnTo>
                  <a:lnTo>
                    <a:pt x="124574" y="589305"/>
                  </a:lnTo>
                  <a:lnTo>
                    <a:pt x="124587" y="589432"/>
                  </a:lnTo>
                  <a:lnTo>
                    <a:pt x="124650" y="589661"/>
                  </a:lnTo>
                  <a:lnTo>
                    <a:pt x="124739" y="589800"/>
                  </a:lnTo>
                  <a:lnTo>
                    <a:pt x="124853" y="589927"/>
                  </a:lnTo>
                  <a:lnTo>
                    <a:pt x="124980" y="590016"/>
                  </a:lnTo>
                  <a:lnTo>
                    <a:pt x="125133" y="590092"/>
                  </a:lnTo>
                  <a:lnTo>
                    <a:pt x="125285" y="590130"/>
                  </a:lnTo>
                  <a:lnTo>
                    <a:pt x="125526" y="590130"/>
                  </a:lnTo>
                  <a:lnTo>
                    <a:pt x="125691" y="590092"/>
                  </a:lnTo>
                  <a:lnTo>
                    <a:pt x="125869" y="589991"/>
                  </a:lnTo>
                  <a:lnTo>
                    <a:pt x="126022" y="589864"/>
                  </a:lnTo>
                  <a:lnTo>
                    <a:pt x="126123" y="589737"/>
                  </a:lnTo>
                  <a:lnTo>
                    <a:pt x="126225" y="589470"/>
                  </a:lnTo>
                  <a:lnTo>
                    <a:pt x="126238" y="589305"/>
                  </a:lnTo>
                  <a:lnTo>
                    <a:pt x="126784" y="574624"/>
                  </a:lnTo>
                  <a:lnTo>
                    <a:pt x="132588" y="524814"/>
                  </a:lnTo>
                  <a:lnTo>
                    <a:pt x="146113" y="477113"/>
                  </a:lnTo>
                  <a:lnTo>
                    <a:pt x="175679" y="487870"/>
                  </a:lnTo>
                  <a:lnTo>
                    <a:pt x="170942" y="502589"/>
                  </a:lnTo>
                  <a:lnTo>
                    <a:pt x="166547" y="518020"/>
                  </a:lnTo>
                  <a:lnTo>
                    <a:pt x="159524" y="560031"/>
                  </a:lnTo>
                  <a:lnTo>
                    <a:pt x="157721" y="589305"/>
                  </a:lnTo>
                  <a:lnTo>
                    <a:pt x="157721" y="589432"/>
                  </a:lnTo>
                  <a:lnTo>
                    <a:pt x="157962" y="589889"/>
                  </a:lnTo>
                  <a:lnTo>
                    <a:pt x="158089" y="589991"/>
                  </a:lnTo>
                  <a:lnTo>
                    <a:pt x="158229" y="590080"/>
                  </a:lnTo>
                  <a:lnTo>
                    <a:pt x="158419" y="590130"/>
                  </a:lnTo>
                  <a:lnTo>
                    <a:pt x="158661" y="590130"/>
                  </a:lnTo>
                  <a:lnTo>
                    <a:pt x="158826" y="590092"/>
                  </a:lnTo>
                  <a:lnTo>
                    <a:pt x="158978" y="590016"/>
                  </a:lnTo>
                  <a:lnTo>
                    <a:pt x="159105" y="589927"/>
                  </a:lnTo>
                  <a:lnTo>
                    <a:pt x="159207" y="589800"/>
                  </a:lnTo>
                  <a:lnTo>
                    <a:pt x="159296" y="589661"/>
                  </a:lnTo>
                  <a:lnTo>
                    <a:pt x="159372" y="589432"/>
                  </a:lnTo>
                  <a:lnTo>
                    <a:pt x="159372" y="589305"/>
                  </a:lnTo>
                  <a:lnTo>
                    <a:pt x="159867" y="576097"/>
                  </a:lnTo>
                  <a:lnTo>
                    <a:pt x="165100" y="531279"/>
                  </a:lnTo>
                  <a:lnTo>
                    <a:pt x="177228" y="488429"/>
                  </a:lnTo>
                  <a:lnTo>
                    <a:pt x="206806" y="499198"/>
                  </a:lnTo>
                  <a:lnTo>
                    <a:pt x="202628" y="512191"/>
                  </a:lnTo>
                  <a:lnTo>
                    <a:pt x="198716" y="525919"/>
                  </a:lnTo>
                  <a:lnTo>
                    <a:pt x="191312" y="577494"/>
                  </a:lnTo>
                  <a:lnTo>
                    <a:pt x="190868" y="589305"/>
                  </a:lnTo>
                  <a:lnTo>
                    <a:pt x="190868" y="589432"/>
                  </a:lnTo>
                  <a:lnTo>
                    <a:pt x="190906" y="589584"/>
                  </a:lnTo>
                  <a:lnTo>
                    <a:pt x="190982" y="589737"/>
                  </a:lnTo>
                  <a:lnTo>
                    <a:pt x="191071" y="589864"/>
                  </a:lnTo>
                  <a:lnTo>
                    <a:pt x="191198" y="589978"/>
                  </a:lnTo>
                  <a:lnTo>
                    <a:pt x="191338" y="590054"/>
                  </a:lnTo>
                  <a:lnTo>
                    <a:pt x="191490" y="590105"/>
                  </a:lnTo>
                  <a:lnTo>
                    <a:pt x="191808" y="590130"/>
                  </a:lnTo>
                  <a:lnTo>
                    <a:pt x="191973" y="590092"/>
                  </a:lnTo>
                  <a:lnTo>
                    <a:pt x="192125" y="590016"/>
                  </a:lnTo>
                  <a:lnTo>
                    <a:pt x="192366" y="589800"/>
                  </a:lnTo>
                  <a:lnTo>
                    <a:pt x="192443" y="589661"/>
                  </a:lnTo>
                  <a:lnTo>
                    <a:pt x="192506" y="589470"/>
                  </a:lnTo>
                  <a:lnTo>
                    <a:pt x="192519" y="589305"/>
                  </a:lnTo>
                  <a:lnTo>
                    <a:pt x="192951" y="577570"/>
                  </a:lnTo>
                  <a:lnTo>
                    <a:pt x="197599" y="537743"/>
                  </a:lnTo>
                  <a:lnTo>
                    <a:pt x="208356" y="499757"/>
                  </a:lnTo>
                  <a:lnTo>
                    <a:pt x="237680" y="510425"/>
                  </a:lnTo>
                  <a:lnTo>
                    <a:pt x="237807" y="510463"/>
                  </a:lnTo>
                  <a:lnTo>
                    <a:pt x="237934" y="510489"/>
                  </a:lnTo>
                  <a:lnTo>
                    <a:pt x="226834" y="554113"/>
                  </a:lnTo>
                  <a:lnTo>
                    <a:pt x="224015" y="589305"/>
                  </a:lnTo>
                  <a:lnTo>
                    <a:pt x="224028" y="589432"/>
                  </a:lnTo>
                  <a:lnTo>
                    <a:pt x="224091" y="589661"/>
                  </a:lnTo>
                  <a:lnTo>
                    <a:pt x="224167" y="589800"/>
                  </a:lnTo>
                  <a:lnTo>
                    <a:pt x="224282" y="589927"/>
                  </a:lnTo>
                  <a:lnTo>
                    <a:pt x="224409" y="590016"/>
                  </a:lnTo>
                  <a:lnTo>
                    <a:pt x="224561" y="590092"/>
                  </a:lnTo>
                  <a:lnTo>
                    <a:pt x="224726" y="590130"/>
                  </a:lnTo>
                  <a:lnTo>
                    <a:pt x="224967" y="590130"/>
                  </a:lnTo>
                  <a:lnTo>
                    <a:pt x="225120" y="590092"/>
                  </a:lnTo>
                  <a:lnTo>
                    <a:pt x="225272" y="590016"/>
                  </a:lnTo>
                  <a:lnTo>
                    <a:pt x="225399" y="589927"/>
                  </a:lnTo>
                  <a:lnTo>
                    <a:pt x="225513" y="589800"/>
                  </a:lnTo>
                  <a:lnTo>
                    <a:pt x="225590" y="589661"/>
                  </a:lnTo>
                  <a:lnTo>
                    <a:pt x="225666" y="589432"/>
                  </a:lnTo>
                  <a:lnTo>
                    <a:pt x="225666" y="589305"/>
                  </a:lnTo>
                  <a:lnTo>
                    <a:pt x="226047" y="579043"/>
                  </a:lnTo>
                  <a:lnTo>
                    <a:pt x="232486" y="534212"/>
                  </a:lnTo>
                  <a:lnTo>
                    <a:pt x="247548" y="491502"/>
                  </a:lnTo>
                  <a:lnTo>
                    <a:pt x="270649" y="452551"/>
                  </a:lnTo>
                  <a:lnTo>
                    <a:pt x="300913" y="418846"/>
                  </a:lnTo>
                  <a:lnTo>
                    <a:pt x="337159" y="391706"/>
                  </a:lnTo>
                  <a:lnTo>
                    <a:pt x="378015" y="372148"/>
                  </a:lnTo>
                  <a:lnTo>
                    <a:pt x="421894" y="360946"/>
                  </a:lnTo>
                  <a:lnTo>
                    <a:pt x="456844" y="358127"/>
                  </a:lnTo>
                  <a:lnTo>
                    <a:pt x="467118" y="358521"/>
                  </a:lnTo>
                  <a:lnTo>
                    <a:pt x="511949" y="364947"/>
                  </a:lnTo>
                  <a:lnTo>
                    <a:pt x="554659" y="380009"/>
                  </a:lnTo>
                  <a:lnTo>
                    <a:pt x="593610" y="403110"/>
                  </a:lnTo>
                  <a:lnTo>
                    <a:pt x="627316" y="433387"/>
                  </a:lnTo>
                  <a:lnTo>
                    <a:pt x="654456" y="469633"/>
                  </a:lnTo>
                  <a:lnTo>
                    <a:pt x="674014" y="510476"/>
                  </a:lnTo>
                  <a:lnTo>
                    <a:pt x="685215" y="554367"/>
                  </a:lnTo>
                  <a:lnTo>
                    <a:pt x="688035" y="589305"/>
                  </a:lnTo>
                  <a:lnTo>
                    <a:pt x="688035" y="589432"/>
                  </a:lnTo>
                  <a:lnTo>
                    <a:pt x="688073" y="589597"/>
                  </a:lnTo>
                  <a:lnTo>
                    <a:pt x="688149" y="589737"/>
                  </a:lnTo>
                  <a:lnTo>
                    <a:pt x="688238" y="589864"/>
                  </a:lnTo>
                  <a:lnTo>
                    <a:pt x="688365" y="589991"/>
                  </a:lnTo>
                  <a:lnTo>
                    <a:pt x="688505" y="590067"/>
                  </a:lnTo>
                  <a:lnTo>
                    <a:pt x="688657" y="590118"/>
                  </a:lnTo>
                  <a:lnTo>
                    <a:pt x="688860" y="590143"/>
                  </a:lnTo>
                  <a:lnTo>
                    <a:pt x="721842" y="590130"/>
                  </a:lnTo>
                  <a:lnTo>
                    <a:pt x="722007" y="590143"/>
                  </a:lnTo>
                  <a:lnTo>
                    <a:pt x="722134" y="590143"/>
                  </a:lnTo>
                  <a:lnTo>
                    <a:pt x="754989" y="590130"/>
                  </a:lnTo>
                  <a:lnTo>
                    <a:pt x="755142" y="590143"/>
                  </a:lnTo>
                  <a:lnTo>
                    <a:pt x="755269" y="590143"/>
                  </a:lnTo>
                  <a:lnTo>
                    <a:pt x="788162" y="590130"/>
                  </a:lnTo>
                  <a:lnTo>
                    <a:pt x="788289" y="590130"/>
                  </a:lnTo>
                  <a:lnTo>
                    <a:pt x="788416" y="590143"/>
                  </a:lnTo>
                  <a:lnTo>
                    <a:pt x="788568" y="590092"/>
                  </a:lnTo>
                  <a:lnTo>
                    <a:pt x="788720" y="590029"/>
                  </a:lnTo>
                  <a:lnTo>
                    <a:pt x="788847" y="589940"/>
                  </a:lnTo>
                  <a:lnTo>
                    <a:pt x="788949" y="589813"/>
                  </a:lnTo>
                  <a:lnTo>
                    <a:pt x="789038" y="589673"/>
                  </a:lnTo>
                  <a:lnTo>
                    <a:pt x="789089" y="589521"/>
                  </a:lnTo>
                  <a:lnTo>
                    <a:pt x="789114" y="58936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238989" y="3066072"/>
              <a:ext cx="824230" cy="466090"/>
            </a:xfrm>
            <a:custGeom>
              <a:avLst/>
              <a:gdLst/>
              <a:ahLst/>
              <a:cxnLst/>
              <a:rect l="l" t="t" r="r" b="b"/>
              <a:pathLst>
                <a:path w="824229" h="466089">
                  <a:moveTo>
                    <a:pt x="6629" y="165722"/>
                  </a:moveTo>
                  <a:lnTo>
                    <a:pt x="6299" y="165722"/>
                  </a:lnTo>
                  <a:lnTo>
                    <a:pt x="5651" y="165785"/>
                  </a:lnTo>
                  <a:lnTo>
                    <a:pt x="0" y="172034"/>
                  </a:lnTo>
                  <a:lnTo>
                    <a:pt x="0" y="172681"/>
                  </a:lnTo>
                  <a:lnTo>
                    <a:pt x="6299" y="178981"/>
                  </a:lnTo>
                  <a:lnTo>
                    <a:pt x="6629" y="178981"/>
                  </a:lnTo>
                  <a:lnTo>
                    <a:pt x="6629" y="165722"/>
                  </a:lnTo>
                  <a:close/>
                </a:path>
                <a:path w="824229" h="466089">
                  <a:moveTo>
                    <a:pt x="174193" y="180746"/>
                  </a:moveTo>
                  <a:lnTo>
                    <a:pt x="173304" y="177330"/>
                  </a:lnTo>
                  <a:lnTo>
                    <a:pt x="172732" y="176339"/>
                  </a:lnTo>
                  <a:lnTo>
                    <a:pt x="171399" y="174485"/>
                  </a:lnTo>
                  <a:lnTo>
                    <a:pt x="153822" y="165760"/>
                  </a:lnTo>
                  <a:lnTo>
                    <a:pt x="153543" y="165722"/>
                  </a:lnTo>
                  <a:lnTo>
                    <a:pt x="153212" y="165722"/>
                  </a:lnTo>
                  <a:lnTo>
                    <a:pt x="152882" y="165722"/>
                  </a:lnTo>
                  <a:lnTo>
                    <a:pt x="152234" y="165785"/>
                  </a:lnTo>
                  <a:lnTo>
                    <a:pt x="146583" y="172034"/>
                  </a:lnTo>
                  <a:lnTo>
                    <a:pt x="146583" y="172681"/>
                  </a:lnTo>
                  <a:lnTo>
                    <a:pt x="152882" y="178981"/>
                  </a:lnTo>
                  <a:lnTo>
                    <a:pt x="153212" y="178981"/>
                  </a:lnTo>
                  <a:lnTo>
                    <a:pt x="161823" y="183959"/>
                  </a:lnTo>
                  <a:lnTo>
                    <a:pt x="161988" y="184226"/>
                  </a:lnTo>
                  <a:lnTo>
                    <a:pt x="167462" y="187274"/>
                  </a:lnTo>
                  <a:lnTo>
                    <a:pt x="168097" y="187248"/>
                  </a:lnTo>
                  <a:lnTo>
                    <a:pt x="174155" y="181394"/>
                  </a:lnTo>
                  <a:lnTo>
                    <a:pt x="174193" y="180746"/>
                  </a:lnTo>
                  <a:close/>
                </a:path>
                <a:path w="824229" h="466089">
                  <a:moveTo>
                    <a:pt x="536765" y="149783"/>
                  </a:moveTo>
                  <a:lnTo>
                    <a:pt x="533819" y="138925"/>
                  </a:lnTo>
                  <a:lnTo>
                    <a:pt x="533704" y="138722"/>
                  </a:lnTo>
                  <a:lnTo>
                    <a:pt x="533628" y="138569"/>
                  </a:lnTo>
                  <a:lnTo>
                    <a:pt x="533463" y="138277"/>
                  </a:lnTo>
                  <a:lnTo>
                    <a:pt x="460502" y="11887"/>
                  </a:lnTo>
                  <a:lnTo>
                    <a:pt x="460349" y="11607"/>
                  </a:lnTo>
                  <a:lnTo>
                    <a:pt x="448868" y="18237"/>
                  </a:lnTo>
                  <a:lnTo>
                    <a:pt x="521957" y="144881"/>
                  </a:lnTo>
                  <a:lnTo>
                    <a:pt x="522147" y="145186"/>
                  </a:lnTo>
                  <a:lnTo>
                    <a:pt x="523481" y="149999"/>
                  </a:lnTo>
                  <a:lnTo>
                    <a:pt x="523455" y="150964"/>
                  </a:lnTo>
                  <a:lnTo>
                    <a:pt x="522300" y="154851"/>
                  </a:lnTo>
                  <a:lnTo>
                    <a:pt x="522224" y="154978"/>
                  </a:lnTo>
                  <a:lnTo>
                    <a:pt x="522147" y="155117"/>
                  </a:lnTo>
                  <a:lnTo>
                    <a:pt x="521982" y="155397"/>
                  </a:lnTo>
                  <a:lnTo>
                    <a:pt x="449046" y="281736"/>
                  </a:lnTo>
                  <a:lnTo>
                    <a:pt x="448856" y="282067"/>
                  </a:lnTo>
                  <a:lnTo>
                    <a:pt x="448246" y="283032"/>
                  </a:lnTo>
                  <a:lnTo>
                    <a:pt x="440740" y="287045"/>
                  </a:lnTo>
                  <a:lnTo>
                    <a:pt x="440575" y="287045"/>
                  </a:lnTo>
                  <a:lnTo>
                    <a:pt x="440258" y="287045"/>
                  </a:lnTo>
                  <a:lnTo>
                    <a:pt x="293674" y="287032"/>
                  </a:lnTo>
                  <a:lnTo>
                    <a:pt x="292519" y="286981"/>
                  </a:lnTo>
                  <a:lnTo>
                    <a:pt x="291553" y="286829"/>
                  </a:lnTo>
                  <a:lnTo>
                    <a:pt x="285051" y="282067"/>
                  </a:lnTo>
                  <a:lnTo>
                    <a:pt x="284886" y="281787"/>
                  </a:lnTo>
                  <a:lnTo>
                    <a:pt x="211912" y="155409"/>
                  </a:lnTo>
                  <a:lnTo>
                    <a:pt x="211759" y="155130"/>
                  </a:lnTo>
                  <a:lnTo>
                    <a:pt x="210413" y="150317"/>
                  </a:lnTo>
                  <a:lnTo>
                    <a:pt x="210439" y="149352"/>
                  </a:lnTo>
                  <a:lnTo>
                    <a:pt x="211759" y="145186"/>
                  </a:lnTo>
                  <a:lnTo>
                    <a:pt x="211912" y="144907"/>
                  </a:lnTo>
                  <a:lnTo>
                    <a:pt x="284886" y="18516"/>
                  </a:lnTo>
                  <a:lnTo>
                    <a:pt x="285051" y="18237"/>
                  </a:lnTo>
                  <a:lnTo>
                    <a:pt x="293166" y="13258"/>
                  </a:lnTo>
                  <a:lnTo>
                    <a:pt x="293331" y="13258"/>
                  </a:lnTo>
                  <a:lnTo>
                    <a:pt x="293662" y="13258"/>
                  </a:lnTo>
                  <a:lnTo>
                    <a:pt x="294005" y="13258"/>
                  </a:lnTo>
                  <a:lnTo>
                    <a:pt x="439915" y="13258"/>
                  </a:lnTo>
                  <a:lnTo>
                    <a:pt x="440245" y="13258"/>
                  </a:lnTo>
                  <a:lnTo>
                    <a:pt x="448856" y="18237"/>
                  </a:lnTo>
                  <a:lnTo>
                    <a:pt x="460336" y="11607"/>
                  </a:lnTo>
                  <a:lnTo>
                    <a:pt x="460171" y="11328"/>
                  </a:lnTo>
                  <a:lnTo>
                    <a:pt x="459765" y="10617"/>
                  </a:lnTo>
                  <a:lnTo>
                    <a:pt x="440677" y="25"/>
                  </a:lnTo>
                  <a:lnTo>
                    <a:pt x="440575" y="0"/>
                  </a:lnTo>
                  <a:lnTo>
                    <a:pt x="292519" y="0"/>
                  </a:lnTo>
                  <a:lnTo>
                    <a:pt x="290245" y="228"/>
                  </a:lnTo>
                  <a:lnTo>
                    <a:pt x="273812" y="11214"/>
                  </a:lnTo>
                  <a:lnTo>
                    <a:pt x="273621" y="11518"/>
                  </a:lnTo>
                  <a:lnTo>
                    <a:pt x="273405" y="11887"/>
                  </a:lnTo>
                  <a:lnTo>
                    <a:pt x="200469" y="138214"/>
                  </a:lnTo>
                  <a:lnTo>
                    <a:pt x="200279" y="138557"/>
                  </a:lnTo>
                  <a:lnTo>
                    <a:pt x="200113" y="138836"/>
                  </a:lnTo>
                  <a:lnTo>
                    <a:pt x="197142" y="150545"/>
                  </a:lnTo>
                  <a:lnTo>
                    <a:pt x="197294" y="152819"/>
                  </a:lnTo>
                  <a:lnTo>
                    <a:pt x="200113" y="161467"/>
                  </a:lnTo>
                  <a:lnTo>
                    <a:pt x="200190" y="161607"/>
                  </a:lnTo>
                  <a:lnTo>
                    <a:pt x="200279" y="161759"/>
                  </a:lnTo>
                  <a:lnTo>
                    <a:pt x="273380" y="288391"/>
                  </a:lnTo>
                  <a:lnTo>
                    <a:pt x="273570" y="288696"/>
                  </a:lnTo>
                  <a:lnTo>
                    <a:pt x="274142" y="289687"/>
                  </a:lnTo>
                  <a:lnTo>
                    <a:pt x="275463" y="291541"/>
                  </a:lnTo>
                  <a:lnTo>
                    <a:pt x="293154" y="300291"/>
                  </a:lnTo>
                  <a:lnTo>
                    <a:pt x="293331" y="300304"/>
                  </a:lnTo>
                  <a:lnTo>
                    <a:pt x="293662" y="300304"/>
                  </a:lnTo>
                  <a:lnTo>
                    <a:pt x="293979" y="300304"/>
                  </a:lnTo>
                  <a:lnTo>
                    <a:pt x="294106" y="300291"/>
                  </a:lnTo>
                  <a:lnTo>
                    <a:pt x="439788" y="300291"/>
                  </a:lnTo>
                  <a:lnTo>
                    <a:pt x="439928" y="300304"/>
                  </a:lnTo>
                  <a:lnTo>
                    <a:pt x="440245" y="300304"/>
                  </a:lnTo>
                  <a:lnTo>
                    <a:pt x="440575" y="300304"/>
                  </a:lnTo>
                  <a:lnTo>
                    <a:pt x="441388" y="300304"/>
                  </a:lnTo>
                  <a:lnTo>
                    <a:pt x="443661" y="300075"/>
                  </a:lnTo>
                  <a:lnTo>
                    <a:pt x="460095" y="289090"/>
                  </a:lnTo>
                  <a:lnTo>
                    <a:pt x="460336" y="288709"/>
                  </a:lnTo>
                  <a:lnTo>
                    <a:pt x="460502" y="288417"/>
                  </a:lnTo>
                  <a:lnTo>
                    <a:pt x="533425" y="162102"/>
                  </a:lnTo>
                  <a:lnTo>
                    <a:pt x="533552" y="161861"/>
                  </a:lnTo>
                  <a:lnTo>
                    <a:pt x="533793" y="161480"/>
                  </a:lnTo>
                  <a:lnTo>
                    <a:pt x="534200" y="160769"/>
                  </a:lnTo>
                  <a:lnTo>
                    <a:pt x="535139" y="158699"/>
                  </a:lnTo>
                  <a:lnTo>
                    <a:pt x="535876" y="156540"/>
                  </a:lnTo>
                  <a:lnTo>
                    <a:pt x="536384" y="154317"/>
                  </a:lnTo>
                  <a:lnTo>
                    <a:pt x="536689" y="152057"/>
                  </a:lnTo>
                  <a:lnTo>
                    <a:pt x="536765" y="149783"/>
                  </a:lnTo>
                  <a:close/>
                </a:path>
                <a:path w="824229" h="466089">
                  <a:moveTo>
                    <a:pt x="823798" y="315493"/>
                  </a:moveTo>
                  <a:lnTo>
                    <a:pt x="820928" y="304774"/>
                  </a:lnTo>
                  <a:lnTo>
                    <a:pt x="820839" y="304558"/>
                  </a:lnTo>
                  <a:lnTo>
                    <a:pt x="820724" y="304368"/>
                  </a:lnTo>
                  <a:lnTo>
                    <a:pt x="820508" y="303987"/>
                  </a:lnTo>
                  <a:lnTo>
                    <a:pt x="747547" y="177609"/>
                  </a:lnTo>
                  <a:lnTo>
                    <a:pt x="747382" y="177330"/>
                  </a:lnTo>
                  <a:lnTo>
                    <a:pt x="747217" y="177050"/>
                  </a:lnTo>
                  <a:lnTo>
                    <a:pt x="727900" y="165760"/>
                  </a:lnTo>
                  <a:lnTo>
                    <a:pt x="727621" y="165722"/>
                  </a:lnTo>
                  <a:lnTo>
                    <a:pt x="579564" y="165722"/>
                  </a:lnTo>
                  <a:lnTo>
                    <a:pt x="577291" y="165950"/>
                  </a:lnTo>
                  <a:lnTo>
                    <a:pt x="560832" y="176961"/>
                  </a:lnTo>
                  <a:lnTo>
                    <a:pt x="560616" y="177317"/>
                  </a:lnTo>
                  <a:lnTo>
                    <a:pt x="560438" y="177609"/>
                  </a:lnTo>
                  <a:lnTo>
                    <a:pt x="560374" y="177736"/>
                  </a:lnTo>
                  <a:lnTo>
                    <a:pt x="487540" y="303898"/>
                  </a:lnTo>
                  <a:lnTo>
                    <a:pt x="487324" y="304279"/>
                  </a:lnTo>
                  <a:lnTo>
                    <a:pt x="487146" y="304546"/>
                  </a:lnTo>
                  <a:lnTo>
                    <a:pt x="486740" y="305257"/>
                  </a:lnTo>
                  <a:lnTo>
                    <a:pt x="484187" y="316255"/>
                  </a:lnTo>
                  <a:lnTo>
                    <a:pt x="484327" y="318528"/>
                  </a:lnTo>
                  <a:lnTo>
                    <a:pt x="487476" y="327748"/>
                  </a:lnTo>
                  <a:lnTo>
                    <a:pt x="560425" y="454113"/>
                  </a:lnTo>
                  <a:lnTo>
                    <a:pt x="560603" y="454418"/>
                  </a:lnTo>
                  <a:lnTo>
                    <a:pt x="580186" y="466013"/>
                  </a:lnTo>
                  <a:lnTo>
                    <a:pt x="580364" y="466026"/>
                  </a:lnTo>
                  <a:lnTo>
                    <a:pt x="580694" y="466026"/>
                  </a:lnTo>
                  <a:lnTo>
                    <a:pt x="581025" y="466013"/>
                  </a:lnTo>
                  <a:lnTo>
                    <a:pt x="727290" y="466013"/>
                  </a:lnTo>
                  <a:lnTo>
                    <a:pt x="727621" y="466013"/>
                  </a:lnTo>
                  <a:lnTo>
                    <a:pt x="728268" y="465950"/>
                  </a:lnTo>
                  <a:lnTo>
                    <a:pt x="733920" y="459714"/>
                  </a:lnTo>
                  <a:lnTo>
                    <a:pt x="733920" y="459054"/>
                  </a:lnTo>
                  <a:lnTo>
                    <a:pt x="727621" y="452755"/>
                  </a:lnTo>
                  <a:lnTo>
                    <a:pt x="727290" y="452755"/>
                  </a:lnTo>
                  <a:lnTo>
                    <a:pt x="581025" y="452755"/>
                  </a:lnTo>
                  <a:lnTo>
                    <a:pt x="580707" y="452755"/>
                  </a:lnTo>
                  <a:lnTo>
                    <a:pt x="579564" y="452704"/>
                  </a:lnTo>
                  <a:lnTo>
                    <a:pt x="572249" y="448081"/>
                  </a:lnTo>
                  <a:lnTo>
                    <a:pt x="572084" y="447802"/>
                  </a:lnTo>
                  <a:lnTo>
                    <a:pt x="571931" y="447509"/>
                  </a:lnTo>
                  <a:lnTo>
                    <a:pt x="498957" y="321132"/>
                  </a:lnTo>
                  <a:lnTo>
                    <a:pt x="498805" y="320840"/>
                  </a:lnTo>
                  <a:lnTo>
                    <a:pt x="498690" y="320675"/>
                  </a:lnTo>
                  <a:lnTo>
                    <a:pt x="498271" y="319836"/>
                  </a:lnTo>
                  <a:lnTo>
                    <a:pt x="497928" y="318922"/>
                  </a:lnTo>
                  <a:lnTo>
                    <a:pt x="497674" y="317969"/>
                  </a:lnTo>
                  <a:lnTo>
                    <a:pt x="497471" y="316522"/>
                  </a:lnTo>
                  <a:lnTo>
                    <a:pt x="497471" y="315061"/>
                  </a:lnTo>
                  <a:lnTo>
                    <a:pt x="498640" y="311188"/>
                  </a:lnTo>
                  <a:lnTo>
                    <a:pt x="498779" y="310908"/>
                  </a:lnTo>
                  <a:lnTo>
                    <a:pt x="498970" y="310629"/>
                  </a:lnTo>
                  <a:lnTo>
                    <a:pt x="572096" y="183959"/>
                  </a:lnTo>
                  <a:lnTo>
                    <a:pt x="568655" y="181991"/>
                  </a:lnTo>
                  <a:lnTo>
                    <a:pt x="572084" y="183946"/>
                  </a:lnTo>
                  <a:lnTo>
                    <a:pt x="572249" y="183692"/>
                  </a:lnTo>
                  <a:lnTo>
                    <a:pt x="572693" y="182994"/>
                  </a:lnTo>
                  <a:lnTo>
                    <a:pt x="580212" y="178981"/>
                  </a:lnTo>
                  <a:lnTo>
                    <a:pt x="580364" y="178981"/>
                  </a:lnTo>
                  <a:lnTo>
                    <a:pt x="580694" y="178981"/>
                  </a:lnTo>
                  <a:lnTo>
                    <a:pt x="581025" y="178981"/>
                  </a:lnTo>
                  <a:lnTo>
                    <a:pt x="726960" y="178981"/>
                  </a:lnTo>
                  <a:lnTo>
                    <a:pt x="727290" y="178981"/>
                  </a:lnTo>
                  <a:lnTo>
                    <a:pt x="735711" y="183654"/>
                  </a:lnTo>
                  <a:lnTo>
                    <a:pt x="735901" y="183959"/>
                  </a:lnTo>
                  <a:lnTo>
                    <a:pt x="736003" y="184137"/>
                  </a:lnTo>
                  <a:lnTo>
                    <a:pt x="809002" y="310591"/>
                  </a:lnTo>
                  <a:lnTo>
                    <a:pt x="809193" y="310896"/>
                  </a:lnTo>
                  <a:lnTo>
                    <a:pt x="810526" y="315709"/>
                  </a:lnTo>
                  <a:lnTo>
                    <a:pt x="810501" y="316687"/>
                  </a:lnTo>
                  <a:lnTo>
                    <a:pt x="809028" y="321119"/>
                  </a:lnTo>
                  <a:lnTo>
                    <a:pt x="808761" y="321716"/>
                  </a:lnTo>
                  <a:lnTo>
                    <a:pt x="808558" y="322338"/>
                  </a:lnTo>
                  <a:lnTo>
                    <a:pt x="808405" y="322961"/>
                  </a:lnTo>
                  <a:lnTo>
                    <a:pt x="808316" y="323608"/>
                  </a:lnTo>
                  <a:lnTo>
                    <a:pt x="808291" y="324256"/>
                  </a:lnTo>
                  <a:lnTo>
                    <a:pt x="808329" y="324916"/>
                  </a:lnTo>
                  <a:lnTo>
                    <a:pt x="815047" y="330784"/>
                  </a:lnTo>
                  <a:lnTo>
                    <a:pt x="815695" y="330746"/>
                  </a:lnTo>
                  <a:lnTo>
                    <a:pt x="820674" y="327469"/>
                  </a:lnTo>
                  <a:lnTo>
                    <a:pt x="821245" y="326478"/>
                  </a:lnTo>
                  <a:lnTo>
                    <a:pt x="822185" y="324408"/>
                  </a:lnTo>
                  <a:lnTo>
                    <a:pt x="822921" y="322249"/>
                  </a:lnTo>
                  <a:lnTo>
                    <a:pt x="823429" y="320027"/>
                  </a:lnTo>
                  <a:lnTo>
                    <a:pt x="823734" y="317766"/>
                  </a:lnTo>
                  <a:lnTo>
                    <a:pt x="823798" y="31549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351219" y="3164014"/>
              <a:ext cx="709930" cy="601345"/>
            </a:xfrm>
            <a:custGeom>
              <a:avLst/>
              <a:gdLst/>
              <a:ahLst/>
              <a:cxnLst/>
              <a:rect l="l" t="t" r="r" b="b"/>
              <a:pathLst>
                <a:path w="709929" h="601345">
                  <a:moveTo>
                    <a:pt x="127622" y="549351"/>
                  </a:moveTo>
                  <a:lnTo>
                    <a:pt x="1346" y="443420"/>
                  </a:lnTo>
                  <a:lnTo>
                    <a:pt x="1028" y="443242"/>
                  </a:lnTo>
                  <a:lnTo>
                    <a:pt x="711" y="443217"/>
                  </a:lnTo>
                  <a:lnTo>
                    <a:pt x="558" y="443255"/>
                  </a:lnTo>
                  <a:lnTo>
                    <a:pt x="304" y="443395"/>
                  </a:lnTo>
                  <a:lnTo>
                    <a:pt x="165" y="443534"/>
                  </a:lnTo>
                  <a:lnTo>
                    <a:pt x="76" y="443674"/>
                  </a:lnTo>
                  <a:lnTo>
                    <a:pt x="38" y="443801"/>
                  </a:lnTo>
                  <a:lnTo>
                    <a:pt x="0" y="444157"/>
                  </a:lnTo>
                  <a:lnTo>
                    <a:pt x="63" y="444385"/>
                  </a:lnTo>
                  <a:lnTo>
                    <a:pt x="152" y="444538"/>
                  </a:lnTo>
                  <a:lnTo>
                    <a:pt x="292" y="444677"/>
                  </a:lnTo>
                  <a:lnTo>
                    <a:pt x="126555" y="550621"/>
                  </a:lnTo>
                  <a:lnTo>
                    <a:pt x="127622" y="549351"/>
                  </a:lnTo>
                  <a:close/>
                </a:path>
                <a:path w="709929" h="601345">
                  <a:moveTo>
                    <a:pt x="127914" y="549884"/>
                  </a:moveTo>
                  <a:lnTo>
                    <a:pt x="127825" y="549617"/>
                  </a:lnTo>
                  <a:lnTo>
                    <a:pt x="127736" y="549478"/>
                  </a:lnTo>
                  <a:lnTo>
                    <a:pt x="126555" y="550621"/>
                  </a:lnTo>
                  <a:lnTo>
                    <a:pt x="126682" y="550722"/>
                  </a:lnTo>
                  <a:lnTo>
                    <a:pt x="126961" y="550824"/>
                  </a:lnTo>
                  <a:lnTo>
                    <a:pt x="127203" y="550824"/>
                  </a:lnTo>
                  <a:lnTo>
                    <a:pt x="127355" y="550786"/>
                  </a:lnTo>
                  <a:lnTo>
                    <a:pt x="127609" y="550646"/>
                  </a:lnTo>
                  <a:lnTo>
                    <a:pt x="127749" y="550506"/>
                  </a:lnTo>
                  <a:lnTo>
                    <a:pt x="127838" y="550367"/>
                  </a:lnTo>
                  <a:lnTo>
                    <a:pt x="127876" y="550240"/>
                  </a:lnTo>
                  <a:lnTo>
                    <a:pt x="127914" y="550087"/>
                  </a:lnTo>
                  <a:lnTo>
                    <a:pt x="127914" y="549884"/>
                  </a:lnTo>
                  <a:close/>
                </a:path>
                <a:path w="709929" h="601345">
                  <a:moveTo>
                    <a:pt x="157784" y="43802"/>
                  </a:moveTo>
                  <a:lnTo>
                    <a:pt x="155422" y="41440"/>
                  </a:lnTo>
                  <a:lnTo>
                    <a:pt x="155295" y="41440"/>
                  </a:lnTo>
                  <a:lnTo>
                    <a:pt x="130441" y="41440"/>
                  </a:lnTo>
                  <a:lnTo>
                    <a:pt x="130073" y="41452"/>
                  </a:lnTo>
                  <a:lnTo>
                    <a:pt x="129832" y="41503"/>
                  </a:lnTo>
                  <a:lnTo>
                    <a:pt x="129603" y="41579"/>
                  </a:lnTo>
                  <a:lnTo>
                    <a:pt x="129374" y="41668"/>
                  </a:lnTo>
                  <a:lnTo>
                    <a:pt x="129159" y="41783"/>
                  </a:lnTo>
                  <a:lnTo>
                    <a:pt x="128955" y="41922"/>
                  </a:lnTo>
                  <a:lnTo>
                    <a:pt x="127952" y="43802"/>
                  </a:lnTo>
                  <a:lnTo>
                    <a:pt x="127952" y="44043"/>
                  </a:lnTo>
                  <a:lnTo>
                    <a:pt x="129489" y="46215"/>
                  </a:lnTo>
                  <a:lnTo>
                    <a:pt x="129832" y="46329"/>
                  </a:lnTo>
                  <a:lnTo>
                    <a:pt x="130073" y="46380"/>
                  </a:lnTo>
                  <a:lnTo>
                    <a:pt x="130314" y="46405"/>
                  </a:lnTo>
                  <a:lnTo>
                    <a:pt x="130441" y="46405"/>
                  </a:lnTo>
                  <a:lnTo>
                    <a:pt x="155295" y="46405"/>
                  </a:lnTo>
                  <a:lnTo>
                    <a:pt x="156667" y="45986"/>
                  </a:lnTo>
                  <a:lnTo>
                    <a:pt x="156972" y="45770"/>
                  </a:lnTo>
                  <a:lnTo>
                    <a:pt x="157137" y="45605"/>
                  </a:lnTo>
                  <a:lnTo>
                    <a:pt x="157784" y="44056"/>
                  </a:lnTo>
                  <a:lnTo>
                    <a:pt x="157784" y="43802"/>
                  </a:lnTo>
                  <a:close/>
                </a:path>
                <a:path w="709929" h="601345">
                  <a:moveTo>
                    <a:pt x="180136" y="74599"/>
                  </a:moveTo>
                  <a:lnTo>
                    <a:pt x="170192" y="74599"/>
                  </a:lnTo>
                  <a:lnTo>
                    <a:pt x="170192" y="64643"/>
                  </a:lnTo>
                  <a:lnTo>
                    <a:pt x="170192" y="64274"/>
                  </a:lnTo>
                  <a:lnTo>
                    <a:pt x="170141" y="64033"/>
                  </a:lnTo>
                  <a:lnTo>
                    <a:pt x="170065" y="63804"/>
                  </a:lnTo>
                  <a:lnTo>
                    <a:pt x="169976" y="63576"/>
                  </a:lnTo>
                  <a:lnTo>
                    <a:pt x="169862" y="63360"/>
                  </a:lnTo>
                  <a:lnTo>
                    <a:pt x="169722" y="63157"/>
                  </a:lnTo>
                  <a:lnTo>
                    <a:pt x="169405" y="62801"/>
                  </a:lnTo>
                  <a:lnTo>
                    <a:pt x="169214" y="62636"/>
                  </a:lnTo>
                  <a:lnTo>
                    <a:pt x="169011" y="62509"/>
                  </a:lnTo>
                  <a:lnTo>
                    <a:pt x="167843" y="62153"/>
                  </a:lnTo>
                  <a:lnTo>
                    <a:pt x="167601" y="62153"/>
                  </a:lnTo>
                  <a:lnTo>
                    <a:pt x="167360" y="62179"/>
                  </a:lnTo>
                  <a:lnTo>
                    <a:pt x="167119" y="62230"/>
                  </a:lnTo>
                  <a:lnTo>
                    <a:pt x="166878" y="62293"/>
                  </a:lnTo>
                  <a:lnTo>
                    <a:pt x="166662" y="62382"/>
                  </a:lnTo>
                  <a:lnTo>
                    <a:pt x="166331" y="62572"/>
                  </a:lnTo>
                  <a:lnTo>
                    <a:pt x="166052" y="62801"/>
                  </a:lnTo>
                  <a:lnTo>
                    <a:pt x="165874" y="62966"/>
                  </a:lnTo>
                  <a:lnTo>
                    <a:pt x="165239" y="64516"/>
                  </a:lnTo>
                  <a:lnTo>
                    <a:pt x="165239" y="64643"/>
                  </a:lnTo>
                  <a:lnTo>
                    <a:pt x="165239" y="74599"/>
                  </a:lnTo>
                  <a:lnTo>
                    <a:pt x="155295" y="74599"/>
                  </a:lnTo>
                  <a:lnTo>
                    <a:pt x="154927" y="74599"/>
                  </a:lnTo>
                  <a:lnTo>
                    <a:pt x="154686" y="74650"/>
                  </a:lnTo>
                  <a:lnTo>
                    <a:pt x="152819" y="76936"/>
                  </a:lnTo>
                  <a:lnTo>
                    <a:pt x="152831" y="77431"/>
                  </a:lnTo>
                  <a:lnTo>
                    <a:pt x="155168" y="79552"/>
                  </a:lnTo>
                  <a:lnTo>
                    <a:pt x="155295" y="79552"/>
                  </a:lnTo>
                  <a:lnTo>
                    <a:pt x="165239" y="79552"/>
                  </a:lnTo>
                  <a:lnTo>
                    <a:pt x="165239" y="89496"/>
                  </a:lnTo>
                  <a:lnTo>
                    <a:pt x="165252" y="89865"/>
                  </a:lnTo>
                  <a:lnTo>
                    <a:pt x="165658" y="90881"/>
                  </a:lnTo>
                  <a:lnTo>
                    <a:pt x="165874" y="91173"/>
                  </a:lnTo>
                  <a:lnTo>
                    <a:pt x="166039" y="91338"/>
                  </a:lnTo>
                  <a:lnTo>
                    <a:pt x="167601" y="91973"/>
                  </a:lnTo>
                  <a:lnTo>
                    <a:pt x="168084" y="91960"/>
                  </a:lnTo>
                  <a:lnTo>
                    <a:pt x="169100" y="91554"/>
                  </a:lnTo>
                  <a:lnTo>
                    <a:pt x="170014" y="90449"/>
                  </a:lnTo>
                  <a:lnTo>
                    <a:pt x="170180" y="89865"/>
                  </a:lnTo>
                  <a:lnTo>
                    <a:pt x="170205" y="89623"/>
                  </a:lnTo>
                  <a:lnTo>
                    <a:pt x="170205" y="89496"/>
                  </a:lnTo>
                  <a:lnTo>
                    <a:pt x="170192" y="79552"/>
                  </a:lnTo>
                  <a:lnTo>
                    <a:pt x="180136" y="79552"/>
                  </a:lnTo>
                  <a:lnTo>
                    <a:pt x="180136" y="74599"/>
                  </a:lnTo>
                  <a:close/>
                </a:path>
                <a:path w="709929" h="601345">
                  <a:moveTo>
                    <a:pt x="182638" y="76949"/>
                  </a:moveTo>
                  <a:lnTo>
                    <a:pt x="181102" y="74777"/>
                  </a:lnTo>
                  <a:lnTo>
                    <a:pt x="180759" y="74663"/>
                  </a:lnTo>
                  <a:lnTo>
                    <a:pt x="180517" y="74612"/>
                  </a:lnTo>
                  <a:lnTo>
                    <a:pt x="180276" y="74587"/>
                  </a:lnTo>
                  <a:lnTo>
                    <a:pt x="180149" y="74587"/>
                  </a:lnTo>
                  <a:lnTo>
                    <a:pt x="180149" y="79552"/>
                  </a:lnTo>
                  <a:lnTo>
                    <a:pt x="180517" y="79540"/>
                  </a:lnTo>
                  <a:lnTo>
                    <a:pt x="180759" y="79476"/>
                  </a:lnTo>
                  <a:lnTo>
                    <a:pt x="180987" y="79413"/>
                  </a:lnTo>
                  <a:lnTo>
                    <a:pt x="181216" y="79324"/>
                  </a:lnTo>
                  <a:lnTo>
                    <a:pt x="181432" y="79209"/>
                  </a:lnTo>
                  <a:lnTo>
                    <a:pt x="181635" y="79070"/>
                  </a:lnTo>
                  <a:lnTo>
                    <a:pt x="182638" y="77190"/>
                  </a:lnTo>
                  <a:lnTo>
                    <a:pt x="182638" y="76949"/>
                  </a:lnTo>
                  <a:close/>
                </a:path>
                <a:path w="709929" h="601345">
                  <a:moveTo>
                    <a:pt x="186778" y="31496"/>
                  </a:moveTo>
                  <a:lnTo>
                    <a:pt x="181813" y="31496"/>
                  </a:lnTo>
                  <a:lnTo>
                    <a:pt x="181825" y="31864"/>
                  </a:lnTo>
                  <a:lnTo>
                    <a:pt x="182232" y="32880"/>
                  </a:lnTo>
                  <a:lnTo>
                    <a:pt x="182448" y="33172"/>
                  </a:lnTo>
                  <a:lnTo>
                    <a:pt x="182613" y="33337"/>
                  </a:lnTo>
                  <a:lnTo>
                    <a:pt x="182816" y="33489"/>
                  </a:lnTo>
                  <a:lnTo>
                    <a:pt x="183007" y="33629"/>
                  </a:lnTo>
                  <a:lnTo>
                    <a:pt x="183337" y="33794"/>
                  </a:lnTo>
                  <a:lnTo>
                    <a:pt x="183692" y="33909"/>
                  </a:lnTo>
                  <a:lnTo>
                    <a:pt x="183934" y="33959"/>
                  </a:lnTo>
                  <a:lnTo>
                    <a:pt x="184162" y="33985"/>
                  </a:lnTo>
                  <a:lnTo>
                    <a:pt x="184416" y="33985"/>
                  </a:lnTo>
                  <a:lnTo>
                    <a:pt x="186042" y="33248"/>
                  </a:lnTo>
                  <a:lnTo>
                    <a:pt x="186296" y="32981"/>
                  </a:lnTo>
                  <a:lnTo>
                    <a:pt x="186550" y="32562"/>
                  </a:lnTo>
                  <a:lnTo>
                    <a:pt x="186639" y="32334"/>
                  </a:lnTo>
                  <a:lnTo>
                    <a:pt x="186702" y="32105"/>
                  </a:lnTo>
                  <a:lnTo>
                    <a:pt x="186753" y="31864"/>
                  </a:lnTo>
                  <a:lnTo>
                    <a:pt x="186778" y="31623"/>
                  </a:lnTo>
                  <a:lnTo>
                    <a:pt x="186778" y="31496"/>
                  </a:lnTo>
                  <a:close/>
                </a:path>
                <a:path w="709929" h="601345">
                  <a:moveTo>
                    <a:pt x="197980" y="330492"/>
                  </a:moveTo>
                  <a:lnTo>
                    <a:pt x="197764" y="330111"/>
                  </a:lnTo>
                  <a:lnTo>
                    <a:pt x="197612" y="329984"/>
                  </a:lnTo>
                  <a:lnTo>
                    <a:pt x="197459" y="329907"/>
                  </a:lnTo>
                  <a:lnTo>
                    <a:pt x="197307" y="329869"/>
                  </a:lnTo>
                  <a:lnTo>
                    <a:pt x="197065" y="329857"/>
                  </a:lnTo>
                  <a:lnTo>
                    <a:pt x="196837" y="329920"/>
                  </a:lnTo>
                  <a:lnTo>
                    <a:pt x="196697" y="330009"/>
                  </a:lnTo>
                  <a:lnTo>
                    <a:pt x="196507" y="330174"/>
                  </a:lnTo>
                  <a:lnTo>
                    <a:pt x="196430" y="330314"/>
                  </a:lnTo>
                  <a:lnTo>
                    <a:pt x="196380" y="330454"/>
                  </a:lnTo>
                  <a:lnTo>
                    <a:pt x="196342" y="330619"/>
                  </a:lnTo>
                  <a:lnTo>
                    <a:pt x="196354" y="330784"/>
                  </a:lnTo>
                  <a:lnTo>
                    <a:pt x="197980" y="330530"/>
                  </a:lnTo>
                  <a:close/>
                </a:path>
                <a:path w="709929" h="601345">
                  <a:moveTo>
                    <a:pt x="199199" y="19189"/>
                  </a:moveTo>
                  <a:lnTo>
                    <a:pt x="198475" y="17310"/>
                  </a:lnTo>
                  <a:lnTo>
                    <a:pt x="196850" y="16573"/>
                  </a:lnTo>
                  <a:lnTo>
                    <a:pt x="196723" y="16573"/>
                  </a:lnTo>
                  <a:lnTo>
                    <a:pt x="186778" y="16573"/>
                  </a:lnTo>
                  <a:lnTo>
                    <a:pt x="186778" y="6642"/>
                  </a:lnTo>
                  <a:lnTo>
                    <a:pt x="186766" y="6273"/>
                  </a:lnTo>
                  <a:lnTo>
                    <a:pt x="186715" y="6045"/>
                  </a:lnTo>
                  <a:lnTo>
                    <a:pt x="186639" y="5803"/>
                  </a:lnTo>
                  <a:lnTo>
                    <a:pt x="186550" y="5575"/>
                  </a:lnTo>
                  <a:lnTo>
                    <a:pt x="186436" y="5359"/>
                  </a:lnTo>
                  <a:lnTo>
                    <a:pt x="186296" y="5156"/>
                  </a:lnTo>
                  <a:lnTo>
                    <a:pt x="185978" y="4800"/>
                  </a:lnTo>
                  <a:lnTo>
                    <a:pt x="185775" y="4648"/>
                  </a:lnTo>
                  <a:lnTo>
                    <a:pt x="184416" y="4165"/>
                  </a:lnTo>
                  <a:lnTo>
                    <a:pt x="183934" y="4178"/>
                  </a:lnTo>
                  <a:lnTo>
                    <a:pt x="181864" y="6159"/>
                  </a:lnTo>
                  <a:lnTo>
                    <a:pt x="181813" y="6515"/>
                  </a:lnTo>
                  <a:lnTo>
                    <a:pt x="181813" y="6642"/>
                  </a:lnTo>
                  <a:lnTo>
                    <a:pt x="181813" y="16573"/>
                  </a:lnTo>
                  <a:lnTo>
                    <a:pt x="171869" y="16573"/>
                  </a:lnTo>
                  <a:lnTo>
                    <a:pt x="171500" y="16598"/>
                  </a:lnTo>
                  <a:lnTo>
                    <a:pt x="170484" y="17005"/>
                  </a:lnTo>
                  <a:lnTo>
                    <a:pt x="170192" y="17221"/>
                  </a:lnTo>
                  <a:lnTo>
                    <a:pt x="170027" y="17386"/>
                  </a:lnTo>
                  <a:lnTo>
                    <a:pt x="169875" y="17589"/>
                  </a:lnTo>
                  <a:lnTo>
                    <a:pt x="169621" y="17995"/>
                  </a:lnTo>
                  <a:lnTo>
                    <a:pt x="169570" y="18122"/>
                  </a:lnTo>
                  <a:lnTo>
                    <a:pt x="169456" y="18465"/>
                  </a:lnTo>
                  <a:lnTo>
                    <a:pt x="169405" y="18707"/>
                  </a:lnTo>
                  <a:lnTo>
                    <a:pt x="169379" y="18948"/>
                  </a:lnTo>
                  <a:lnTo>
                    <a:pt x="169379" y="19189"/>
                  </a:lnTo>
                  <a:lnTo>
                    <a:pt x="170916" y="21361"/>
                  </a:lnTo>
                  <a:lnTo>
                    <a:pt x="171259" y="21475"/>
                  </a:lnTo>
                  <a:lnTo>
                    <a:pt x="171500" y="21526"/>
                  </a:lnTo>
                  <a:lnTo>
                    <a:pt x="171742" y="21551"/>
                  </a:lnTo>
                  <a:lnTo>
                    <a:pt x="171869" y="21551"/>
                  </a:lnTo>
                  <a:lnTo>
                    <a:pt x="181813" y="21539"/>
                  </a:lnTo>
                  <a:lnTo>
                    <a:pt x="181813" y="31483"/>
                  </a:lnTo>
                  <a:lnTo>
                    <a:pt x="186778" y="31483"/>
                  </a:lnTo>
                  <a:lnTo>
                    <a:pt x="186778" y="21539"/>
                  </a:lnTo>
                  <a:lnTo>
                    <a:pt x="196723" y="21539"/>
                  </a:lnTo>
                  <a:lnTo>
                    <a:pt x="198107" y="21120"/>
                  </a:lnTo>
                  <a:lnTo>
                    <a:pt x="198399" y="20904"/>
                  </a:lnTo>
                  <a:lnTo>
                    <a:pt x="198564" y="20739"/>
                  </a:lnTo>
                  <a:lnTo>
                    <a:pt x="199186" y="19418"/>
                  </a:lnTo>
                  <a:lnTo>
                    <a:pt x="199199" y="19189"/>
                  </a:lnTo>
                  <a:close/>
                </a:path>
                <a:path w="709929" h="601345">
                  <a:moveTo>
                    <a:pt x="205003" y="58013"/>
                  </a:moveTo>
                  <a:lnTo>
                    <a:pt x="203619" y="58432"/>
                  </a:lnTo>
                  <a:lnTo>
                    <a:pt x="202514" y="60363"/>
                  </a:lnTo>
                  <a:lnTo>
                    <a:pt x="202514" y="60617"/>
                  </a:lnTo>
                  <a:lnTo>
                    <a:pt x="202946" y="61874"/>
                  </a:lnTo>
                  <a:lnTo>
                    <a:pt x="204050" y="62788"/>
                  </a:lnTo>
                  <a:lnTo>
                    <a:pt x="204635" y="62953"/>
                  </a:lnTo>
                  <a:lnTo>
                    <a:pt x="204876" y="62979"/>
                  </a:lnTo>
                  <a:lnTo>
                    <a:pt x="205003" y="62979"/>
                  </a:lnTo>
                  <a:lnTo>
                    <a:pt x="205003" y="58013"/>
                  </a:lnTo>
                  <a:close/>
                </a:path>
                <a:path w="709929" h="601345">
                  <a:moveTo>
                    <a:pt x="213296" y="12"/>
                  </a:moveTo>
                  <a:lnTo>
                    <a:pt x="212928" y="25"/>
                  </a:lnTo>
                  <a:lnTo>
                    <a:pt x="212686" y="88"/>
                  </a:lnTo>
                  <a:lnTo>
                    <a:pt x="212458" y="152"/>
                  </a:lnTo>
                  <a:lnTo>
                    <a:pt x="212229" y="241"/>
                  </a:lnTo>
                  <a:lnTo>
                    <a:pt x="210997" y="1549"/>
                  </a:lnTo>
                  <a:lnTo>
                    <a:pt x="210883" y="1892"/>
                  </a:lnTo>
                  <a:lnTo>
                    <a:pt x="210832" y="2133"/>
                  </a:lnTo>
                  <a:lnTo>
                    <a:pt x="210807" y="2374"/>
                  </a:lnTo>
                  <a:lnTo>
                    <a:pt x="210807" y="2616"/>
                  </a:lnTo>
                  <a:lnTo>
                    <a:pt x="210832" y="2857"/>
                  </a:lnTo>
                  <a:lnTo>
                    <a:pt x="210858" y="2984"/>
                  </a:lnTo>
                  <a:lnTo>
                    <a:pt x="210947" y="3327"/>
                  </a:lnTo>
                  <a:lnTo>
                    <a:pt x="211035" y="3556"/>
                  </a:lnTo>
                  <a:lnTo>
                    <a:pt x="212344" y="4787"/>
                  </a:lnTo>
                  <a:lnTo>
                    <a:pt x="212686" y="4902"/>
                  </a:lnTo>
                  <a:lnTo>
                    <a:pt x="212928" y="4953"/>
                  </a:lnTo>
                  <a:lnTo>
                    <a:pt x="213169" y="4978"/>
                  </a:lnTo>
                  <a:lnTo>
                    <a:pt x="213296" y="4978"/>
                  </a:lnTo>
                  <a:lnTo>
                    <a:pt x="213296" y="12"/>
                  </a:lnTo>
                  <a:close/>
                </a:path>
                <a:path w="709929" h="601345">
                  <a:moveTo>
                    <a:pt x="226593" y="492836"/>
                  </a:moveTo>
                  <a:lnTo>
                    <a:pt x="226580" y="492709"/>
                  </a:lnTo>
                  <a:lnTo>
                    <a:pt x="197993" y="330542"/>
                  </a:lnTo>
                  <a:lnTo>
                    <a:pt x="196354" y="330835"/>
                  </a:lnTo>
                  <a:lnTo>
                    <a:pt x="224942" y="493001"/>
                  </a:lnTo>
                  <a:lnTo>
                    <a:pt x="224993" y="493153"/>
                  </a:lnTo>
                  <a:lnTo>
                    <a:pt x="225056" y="493293"/>
                  </a:lnTo>
                  <a:lnTo>
                    <a:pt x="225171" y="493420"/>
                  </a:lnTo>
                  <a:lnTo>
                    <a:pt x="225310" y="493547"/>
                  </a:lnTo>
                  <a:lnTo>
                    <a:pt x="225577" y="493661"/>
                  </a:lnTo>
                  <a:lnTo>
                    <a:pt x="225704" y="493674"/>
                  </a:lnTo>
                  <a:lnTo>
                    <a:pt x="225869" y="493674"/>
                  </a:lnTo>
                  <a:lnTo>
                    <a:pt x="226098" y="493610"/>
                  </a:lnTo>
                  <a:lnTo>
                    <a:pt x="226237" y="493522"/>
                  </a:lnTo>
                  <a:lnTo>
                    <a:pt x="226415" y="493369"/>
                  </a:lnTo>
                  <a:lnTo>
                    <a:pt x="226504" y="493217"/>
                  </a:lnTo>
                  <a:lnTo>
                    <a:pt x="226568" y="493077"/>
                  </a:lnTo>
                  <a:lnTo>
                    <a:pt x="226593" y="492912"/>
                  </a:lnTo>
                  <a:close/>
                </a:path>
                <a:path w="709929" h="601345">
                  <a:moveTo>
                    <a:pt x="232359" y="60375"/>
                  </a:moveTo>
                  <a:lnTo>
                    <a:pt x="232333" y="60134"/>
                  </a:lnTo>
                  <a:lnTo>
                    <a:pt x="232283" y="59893"/>
                  </a:lnTo>
                  <a:lnTo>
                    <a:pt x="232206" y="59664"/>
                  </a:lnTo>
                  <a:lnTo>
                    <a:pt x="230822" y="58204"/>
                  </a:lnTo>
                  <a:lnTo>
                    <a:pt x="230479" y="58089"/>
                  </a:lnTo>
                  <a:lnTo>
                    <a:pt x="230238" y="58039"/>
                  </a:lnTo>
                  <a:lnTo>
                    <a:pt x="229997" y="58013"/>
                  </a:lnTo>
                  <a:lnTo>
                    <a:pt x="229870" y="58013"/>
                  </a:lnTo>
                  <a:lnTo>
                    <a:pt x="219925" y="58013"/>
                  </a:lnTo>
                  <a:lnTo>
                    <a:pt x="219925" y="48069"/>
                  </a:lnTo>
                  <a:lnTo>
                    <a:pt x="219900" y="47701"/>
                  </a:lnTo>
                  <a:lnTo>
                    <a:pt x="219189" y="46316"/>
                  </a:lnTo>
                  <a:lnTo>
                    <a:pt x="217563" y="45580"/>
                  </a:lnTo>
                  <a:lnTo>
                    <a:pt x="217309" y="45580"/>
                  </a:lnTo>
                  <a:lnTo>
                    <a:pt x="214947" y="47942"/>
                  </a:lnTo>
                  <a:lnTo>
                    <a:pt x="214947" y="48069"/>
                  </a:lnTo>
                  <a:lnTo>
                    <a:pt x="214960" y="58013"/>
                  </a:lnTo>
                  <a:lnTo>
                    <a:pt x="205016" y="58013"/>
                  </a:lnTo>
                  <a:lnTo>
                    <a:pt x="205016" y="62979"/>
                  </a:lnTo>
                  <a:lnTo>
                    <a:pt x="214960" y="62979"/>
                  </a:lnTo>
                  <a:lnTo>
                    <a:pt x="214960" y="72923"/>
                  </a:lnTo>
                  <a:lnTo>
                    <a:pt x="214972" y="73291"/>
                  </a:lnTo>
                  <a:lnTo>
                    <a:pt x="215036" y="73533"/>
                  </a:lnTo>
                  <a:lnTo>
                    <a:pt x="215099" y="73761"/>
                  </a:lnTo>
                  <a:lnTo>
                    <a:pt x="215188" y="73990"/>
                  </a:lnTo>
                  <a:lnTo>
                    <a:pt x="215303" y="74206"/>
                  </a:lnTo>
                  <a:lnTo>
                    <a:pt x="215442" y="74409"/>
                  </a:lnTo>
                  <a:lnTo>
                    <a:pt x="217322" y="75412"/>
                  </a:lnTo>
                  <a:lnTo>
                    <a:pt x="217576" y="75412"/>
                  </a:lnTo>
                  <a:lnTo>
                    <a:pt x="219570" y="74206"/>
                  </a:lnTo>
                  <a:lnTo>
                    <a:pt x="219697" y="73990"/>
                  </a:lnTo>
                  <a:lnTo>
                    <a:pt x="219862" y="73533"/>
                  </a:lnTo>
                  <a:lnTo>
                    <a:pt x="219875" y="73406"/>
                  </a:lnTo>
                  <a:lnTo>
                    <a:pt x="219925" y="73050"/>
                  </a:lnTo>
                  <a:lnTo>
                    <a:pt x="219925" y="72923"/>
                  </a:lnTo>
                  <a:lnTo>
                    <a:pt x="219925" y="62979"/>
                  </a:lnTo>
                  <a:lnTo>
                    <a:pt x="229870" y="62979"/>
                  </a:lnTo>
                  <a:lnTo>
                    <a:pt x="230238" y="62966"/>
                  </a:lnTo>
                  <a:lnTo>
                    <a:pt x="231254" y="62560"/>
                  </a:lnTo>
                  <a:lnTo>
                    <a:pt x="231546" y="62344"/>
                  </a:lnTo>
                  <a:lnTo>
                    <a:pt x="231711" y="62179"/>
                  </a:lnTo>
                  <a:lnTo>
                    <a:pt x="231863" y="61976"/>
                  </a:lnTo>
                  <a:lnTo>
                    <a:pt x="232181" y="61442"/>
                  </a:lnTo>
                  <a:lnTo>
                    <a:pt x="232283" y="61099"/>
                  </a:lnTo>
                  <a:lnTo>
                    <a:pt x="232333" y="60858"/>
                  </a:lnTo>
                  <a:lnTo>
                    <a:pt x="232359" y="60617"/>
                  </a:lnTo>
                  <a:lnTo>
                    <a:pt x="232359" y="60375"/>
                  </a:lnTo>
                  <a:close/>
                </a:path>
                <a:path w="709929" h="601345">
                  <a:moveTo>
                    <a:pt x="238150" y="33159"/>
                  </a:moveTo>
                  <a:lnTo>
                    <a:pt x="236766" y="33578"/>
                  </a:lnTo>
                  <a:lnTo>
                    <a:pt x="235661" y="35509"/>
                  </a:lnTo>
                  <a:lnTo>
                    <a:pt x="235661" y="35763"/>
                  </a:lnTo>
                  <a:lnTo>
                    <a:pt x="237197" y="37934"/>
                  </a:lnTo>
                  <a:lnTo>
                    <a:pt x="237540" y="38049"/>
                  </a:lnTo>
                  <a:lnTo>
                    <a:pt x="237782" y="38100"/>
                  </a:lnTo>
                  <a:lnTo>
                    <a:pt x="238023" y="38125"/>
                  </a:lnTo>
                  <a:lnTo>
                    <a:pt x="238150" y="38125"/>
                  </a:lnTo>
                  <a:lnTo>
                    <a:pt x="238150" y="33159"/>
                  </a:lnTo>
                  <a:close/>
                </a:path>
                <a:path w="709929" h="601345">
                  <a:moveTo>
                    <a:pt x="240626" y="2616"/>
                  </a:moveTo>
                  <a:lnTo>
                    <a:pt x="238277" y="0"/>
                  </a:lnTo>
                  <a:lnTo>
                    <a:pt x="238150" y="0"/>
                  </a:lnTo>
                  <a:lnTo>
                    <a:pt x="213309" y="0"/>
                  </a:lnTo>
                  <a:lnTo>
                    <a:pt x="213309" y="4965"/>
                  </a:lnTo>
                  <a:lnTo>
                    <a:pt x="238150" y="4965"/>
                  </a:lnTo>
                  <a:lnTo>
                    <a:pt x="239903" y="4241"/>
                  </a:lnTo>
                  <a:lnTo>
                    <a:pt x="240614" y="2844"/>
                  </a:lnTo>
                  <a:lnTo>
                    <a:pt x="240626" y="2616"/>
                  </a:lnTo>
                  <a:close/>
                </a:path>
                <a:path w="709929" h="601345">
                  <a:moveTo>
                    <a:pt x="254723" y="91160"/>
                  </a:moveTo>
                  <a:lnTo>
                    <a:pt x="229870" y="91160"/>
                  </a:lnTo>
                  <a:lnTo>
                    <a:pt x="229870" y="96113"/>
                  </a:lnTo>
                  <a:lnTo>
                    <a:pt x="254723" y="96113"/>
                  </a:lnTo>
                  <a:lnTo>
                    <a:pt x="254723" y="91160"/>
                  </a:lnTo>
                  <a:close/>
                </a:path>
                <a:path w="709929" h="601345">
                  <a:moveTo>
                    <a:pt x="265493" y="35750"/>
                  </a:moveTo>
                  <a:lnTo>
                    <a:pt x="263969" y="33337"/>
                  </a:lnTo>
                  <a:lnTo>
                    <a:pt x="263626" y="33223"/>
                  </a:lnTo>
                  <a:lnTo>
                    <a:pt x="263385" y="33172"/>
                  </a:lnTo>
                  <a:lnTo>
                    <a:pt x="263144" y="33147"/>
                  </a:lnTo>
                  <a:lnTo>
                    <a:pt x="263017" y="33147"/>
                  </a:lnTo>
                  <a:lnTo>
                    <a:pt x="238163" y="33172"/>
                  </a:lnTo>
                  <a:lnTo>
                    <a:pt x="238163" y="38125"/>
                  </a:lnTo>
                  <a:lnTo>
                    <a:pt x="263017" y="38125"/>
                  </a:lnTo>
                  <a:lnTo>
                    <a:pt x="263385" y="38100"/>
                  </a:lnTo>
                  <a:lnTo>
                    <a:pt x="264401" y="37693"/>
                  </a:lnTo>
                  <a:lnTo>
                    <a:pt x="265480" y="35991"/>
                  </a:lnTo>
                  <a:lnTo>
                    <a:pt x="265493" y="35750"/>
                  </a:lnTo>
                  <a:close/>
                </a:path>
                <a:path w="709929" h="601345">
                  <a:moveTo>
                    <a:pt x="294500" y="31496"/>
                  </a:moveTo>
                  <a:lnTo>
                    <a:pt x="289521" y="31496"/>
                  </a:lnTo>
                  <a:lnTo>
                    <a:pt x="289521" y="31623"/>
                  </a:lnTo>
                  <a:lnTo>
                    <a:pt x="291884" y="33985"/>
                  </a:lnTo>
                  <a:lnTo>
                    <a:pt x="292138" y="33985"/>
                  </a:lnTo>
                  <a:lnTo>
                    <a:pt x="294132" y="32778"/>
                  </a:lnTo>
                  <a:lnTo>
                    <a:pt x="294259" y="32562"/>
                  </a:lnTo>
                  <a:lnTo>
                    <a:pt x="294424" y="32105"/>
                  </a:lnTo>
                  <a:lnTo>
                    <a:pt x="294436" y="31978"/>
                  </a:lnTo>
                  <a:lnTo>
                    <a:pt x="294500" y="31623"/>
                  </a:lnTo>
                  <a:lnTo>
                    <a:pt x="294500" y="31496"/>
                  </a:lnTo>
                  <a:close/>
                </a:path>
                <a:path w="709929" h="601345">
                  <a:moveTo>
                    <a:pt x="298640" y="68910"/>
                  </a:moveTo>
                  <a:lnTo>
                    <a:pt x="298627" y="68414"/>
                  </a:lnTo>
                  <a:lnTo>
                    <a:pt x="298564" y="68173"/>
                  </a:lnTo>
                  <a:lnTo>
                    <a:pt x="296278" y="66294"/>
                  </a:lnTo>
                  <a:lnTo>
                    <a:pt x="296151" y="66294"/>
                  </a:lnTo>
                  <a:lnTo>
                    <a:pt x="286219" y="66294"/>
                  </a:lnTo>
                  <a:lnTo>
                    <a:pt x="286219" y="56349"/>
                  </a:lnTo>
                  <a:lnTo>
                    <a:pt x="286219" y="56222"/>
                  </a:lnTo>
                  <a:lnTo>
                    <a:pt x="286194" y="55981"/>
                  </a:lnTo>
                  <a:lnTo>
                    <a:pt x="285788" y="54965"/>
                  </a:lnTo>
                  <a:lnTo>
                    <a:pt x="285572" y="54673"/>
                  </a:lnTo>
                  <a:lnTo>
                    <a:pt x="285407" y="54508"/>
                  </a:lnTo>
                  <a:lnTo>
                    <a:pt x="285216" y="54356"/>
                  </a:lnTo>
                  <a:lnTo>
                    <a:pt x="285013" y="54216"/>
                  </a:lnTo>
                  <a:lnTo>
                    <a:pt x="283857" y="53873"/>
                  </a:lnTo>
                  <a:lnTo>
                    <a:pt x="283362" y="53886"/>
                  </a:lnTo>
                  <a:lnTo>
                    <a:pt x="282346" y="54292"/>
                  </a:lnTo>
                  <a:lnTo>
                    <a:pt x="281292" y="55867"/>
                  </a:lnTo>
                  <a:lnTo>
                    <a:pt x="281241" y="56222"/>
                  </a:lnTo>
                  <a:lnTo>
                    <a:pt x="281241" y="56349"/>
                  </a:lnTo>
                  <a:lnTo>
                    <a:pt x="281241" y="66294"/>
                  </a:lnTo>
                  <a:lnTo>
                    <a:pt x="271284" y="66294"/>
                  </a:lnTo>
                  <a:lnTo>
                    <a:pt x="270929" y="66319"/>
                  </a:lnTo>
                  <a:lnTo>
                    <a:pt x="270700" y="66370"/>
                  </a:lnTo>
                  <a:lnTo>
                    <a:pt x="270459" y="66446"/>
                  </a:lnTo>
                  <a:lnTo>
                    <a:pt x="270230" y="66535"/>
                  </a:lnTo>
                  <a:lnTo>
                    <a:pt x="270014" y="66649"/>
                  </a:lnTo>
                  <a:lnTo>
                    <a:pt x="269811" y="66789"/>
                  </a:lnTo>
                  <a:lnTo>
                    <a:pt x="269621" y="66941"/>
                  </a:lnTo>
                  <a:lnTo>
                    <a:pt x="269455" y="67119"/>
                  </a:lnTo>
                  <a:lnTo>
                    <a:pt x="269227" y="67398"/>
                  </a:lnTo>
                  <a:lnTo>
                    <a:pt x="269049" y="67729"/>
                  </a:lnTo>
                  <a:lnTo>
                    <a:pt x="268884" y="68186"/>
                  </a:lnTo>
                  <a:lnTo>
                    <a:pt x="268833" y="68427"/>
                  </a:lnTo>
                  <a:lnTo>
                    <a:pt x="268808" y="68668"/>
                  </a:lnTo>
                  <a:lnTo>
                    <a:pt x="268808" y="68910"/>
                  </a:lnTo>
                  <a:lnTo>
                    <a:pt x="269176" y="70065"/>
                  </a:lnTo>
                  <a:lnTo>
                    <a:pt x="269455" y="70459"/>
                  </a:lnTo>
                  <a:lnTo>
                    <a:pt x="269621" y="70637"/>
                  </a:lnTo>
                  <a:lnTo>
                    <a:pt x="269811" y="70789"/>
                  </a:lnTo>
                  <a:lnTo>
                    <a:pt x="270014" y="70916"/>
                  </a:lnTo>
                  <a:lnTo>
                    <a:pt x="270230" y="71043"/>
                  </a:lnTo>
                  <a:lnTo>
                    <a:pt x="270459" y="71132"/>
                  </a:lnTo>
                  <a:lnTo>
                    <a:pt x="270929" y="71247"/>
                  </a:lnTo>
                  <a:lnTo>
                    <a:pt x="271170" y="71272"/>
                  </a:lnTo>
                  <a:lnTo>
                    <a:pt x="271297" y="71272"/>
                  </a:lnTo>
                  <a:lnTo>
                    <a:pt x="281241" y="71259"/>
                  </a:lnTo>
                  <a:lnTo>
                    <a:pt x="281241" y="81203"/>
                  </a:lnTo>
                  <a:lnTo>
                    <a:pt x="281241" y="81330"/>
                  </a:lnTo>
                  <a:lnTo>
                    <a:pt x="281266" y="81572"/>
                  </a:lnTo>
                  <a:lnTo>
                    <a:pt x="281317" y="81813"/>
                  </a:lnTo>
                  <a:lnTo>
                    <a:pt x="281393" y="82042"/>
                  </a:lnTo>
                  <a:lnTo>
                    <a:pt x="281482" y="82270"/>
                  </a:lnTo>
                  <a:lnTo>
                    <a:pt x="281597" y="82486"/>
                  </a:lnTo>
                  <a:lnTo>
                    <a:pt x="281736" y="82689"/>
                  </a:lnTo>
                  <a:lnTo>
                    <a:pt x="283616" y="83693"/>
                  </a:lnTo>
                  <a:lnTo>
                    <a:pt x="283857" y="83693"/>
                  </a:lnTo>
                  <a:lnTo>
                    <a:pt x="286029" y="82156"/>
                  </a:lnTo>
                  <a:lnTo>
                    <a:pt x="286143" y="81813"/>
                  </a:lnTo>
                  <a:lnTo>
                    <a:pt x="286194" y="81572"/>
                  </a:lnTo>
                  <a:lnTo>
                    <a:pt x="286219" y="81330"/>
                  </a:lnTo>
                  <a:lnTo>
                    <a:pt x="286219" y="81203"/>
                  </a:lnTo>
                  <a:lnTo>
                    <a:pt x="286219" y="71259"/>
                  </a:lnTo>
                  <a:lnTo>
                    <a:pt x="296151" y="71259"/>
                  </a:lnTo>
                  <a:lnTo>
                    <a:pt x="296519" y="71247"/>
                  </a:lnTo>
                  <a:lnTo>
                    <a:pt x="298627" y="69138"/>
                  </a:lnTo>
                  <a:lnTo>
                    <a:pt x="298640" y="68910"/>
                  </a:lnTo>
                  <a:close/>
                </a:path>
                <a:path w="709929" h="601345">
                  <a:moveTo>
                    <a:pt x="306920" y="19189"/>
                  </a:moveTo>
                  <a:lnTo>
                    <a:pt x="306908" y="18694"/>
                  </a:lnTo>
                  <a:lnTo>
                    <a:pt x="306857" y="18453"/>
                  </a:lnTo>
                  <a:lnTo>
                    <a:pt x="304571" y="16573"/>
                  </a:lnTo>
                  <a:lnTo>
                    <a:pt x="304444" y="16573"/>
                  </a:lnTo>
                  <a:lnTo>
                    <a:pt x="294513" y="16573"/>
                  </a:lnTo>
                  <a:lnTo>
                    <a:pt x="294513" y="6642"/>
                  </a:lnTo>
                  <a:lnTo>
                    <a:pt x="294513" y="6515"/>
                  </a:lnTo>
                  <a:lnTo>
                    <a:pt x="294487" y="6273"/>
                  </a:lnTo>
                  <a:lnTo>
                    <a:pt x="294360" y="5803"/>
                  </a:lnTo>
                  <a:lnTo>
                    <a:pt x="292138" y="4165"/>
                  </a:lnTo>
                  <a:lnTo>
                    <a:pt x="291655" y="4178"/>
                  </a:lnTo>
                  <a:lnTo>
                    <a:pt x="289725" y="5689"/>
                  </a:lnTo>
                  <a:lnTo>
                    <a:pt x="289560" y="6273"/>
                  </a:lnTo>
                  <a:lnTo>
                    <a:pt x="289534" y="6515"/>
                  </a:lnTo>
                  <a:lnTo>
                    <a:pt x="289534" y="6642"/>
                  </a:lnTo>
                  <a:lnTo>
                    <a:pt x="289534" y="16573"/>
                  </a:lnTo>
                  <a:lnTo>
                    <a:pt x="279590" y="16573"/>
                  </a:lnTo>
                  <a:lnTo>
                    <a:pt x="279222" y="16598"/>
                  </a:lnTo>
                  <a:lnTo>
                    <a:pt x="278206" y="17005"/>
                  </a:lnTo>
                  <a:lnTo>
                    <a:pt x="277914" y="17221"/>
                  </a:lnTo>
                  <a:lnTo>
                    <a:pt x="277749" y="17386"/>
                  </a:lnTo>
                  <a:lnTo>
                    <a:pt x="277101" y="18948"/>
                  </a:lnTo>
                  <a:lnTo>
                    <a:pt x="277101" y="19189"/>
                  </a:lnTo>
                  <a:lnTo>
                    <a:pt x="278638" y="21361"/>
                  </a:lnTo>
                  <a:lnTo>
                    <a:pt x="278980" y="21475"/>
                  </a:lnTo>
                  <a:lnTo>
                    <a:pt x="279222" y="21526"/>
                  </a:lnTo>
                  <a:lnTo>
                    <a:pt x="279463" y="21551"/>
                  </a:lnTo>
                  <a:lnTo>
                    <a:pt x="279590" y="21551"/>
                  </a:lnTo>
                  <a:lnTo>
                    <a:pt x="289534" y="21539"/>
                  </a:lnTo>
                  <a:lnTo>
                    <a:pt x="289534" y="31483"/>
                  </a:lnTo>
                  <a:lnTo>
                    <a:pt x="294513" y="31483"/>
                  </a:lnTo>
                  <a:lnTo>
                    <a:pt x="294513" y="21539"/>
                  </a:lnTo>
                  <a:lnTo>
                    <a:pt x="304444" y="21539"/>
                  </a:lnTo>
                  <a:lnTo>
                    <a:pt x="305816" y="21120"/>
                  </a:lnTo>
                  <a:lnTo>
                    <a:pt x="306870" y="19545"/>
                  </a:lnTo>
                  <a:lnTo>
                    <a:pt x="306908" y="19418"/>
                  </a:lnTo>
                  <a:lnTo>
                    <a:pt x="306920" y="19189"/>
                  </a:lnTo>
                  <a:close/>
                </a:path>
                <a:path w="709929" h="601345">
                  <a:moveTo>
                    <a:pt x="331787" y="44056"/>
                  </a:moveTo>
                  <a:lnTo>
                    <a:pt x="329438" y="41440"/>
                  </a:lnTo>
                  <a:lnTo>
                    <a:pt x="329311" y="41440"/>
                  </a:lnTo>
                  <a:lnTo>
                    <a:pt x="304444" y="41440"/>
                  </a:lnTo>
                  <a:lnTo>
                    <a:pt x="304076" y="41452"/>
                  </a:lnTo>
                  <a:lnTo>
                    <a:pt x="303834" y="41503"/>
                  </a:lnTo>
                  <a:lnTo>
                    <a:pt x="303593" y="41579"/>
                  </a:lnTo>
                  <a:lnTo>
                    <a:pt x="303377" y="41668"/>
                  </a:lnTo>
                  <a:lnTo>
                    <a:pt x="303161" y="41783"/>
                  </a:lnTo>
                  <a:lnTo>
                    <a:pt x="302958" y="41922"/>
                  </a:lnTo>
                  <a:lnTo>
                    <a:pt x="302031" y="43319"/>
                  </a:lnTo>
                  <a:lnTo>
                    <a:pt x="301967" y="43561"/>
                  </a:lnTo>
                  <a:lnTo>
                    <a:pt x="301955" y="43802"/>
                  </a:lnTo>
                  <a:lnTo>
                    <a:pt x="301967" y="44284"/>
                  </a:lnTo>
                  <a:lnTo>
                    <a:pt x="303491" y="46215"/>
                  </a:lnTo>
                  <a:lnTo>
                    <a:pt x="303834" y="46329"/>
                  </a:lnTo>
                  <a:lnTo>
                    <a:pt x="304076" y="46380"/>
                  </a:lnTo>
                  <a:lnTo>
                    <a:pt x="304317" y="46405"/>
                  </a:lnTo>
                  <a:lnTo>
                    <a:pt x="304444" y="46405"/>
                  </a:lnTo>
                  <a:lnTo>
                    <a:pt x="329311" y="46405"/>
                  </a:lnTo>
                  <a:lnTo>
                    <a:pt x="330682" y="45986"/>
                  </a:lnTo>
                  <a:lnTo>
                    <a:pt x="331774" y="44284"/>
                  </a:lnTo>
                  <a:lnTo>
                    <a:pt x="331787" y="44056"/>
                  </a:lnTo>
                  <a:close/>
                </a:path>
                <a:path w="709929" h="601345">
                  <a:moveTo>
                    <a:pt x="360781" y="48069"/>
                  </a:moveTo>
                  <a:lnTo>
                    <a:pt x="355815" y="48069"/>
                  </a:lnTo>
                  <a:lnTo>
                    <a:pt x="355828" y="48437"/>
                  </a:lnTo>
                  <a:lnTo>
                    <a:pt x="355955" y="48907"/>
                  </a:lnTo>
                  <a:lnTo>
                    <a:pt x="356044" y="49136"/>
                  </a:lnTo>
                  <a:lnTo>
                    <a:pt x="356298" y="49555"/>
                  </a:lnTo>
                  <a:lnTo>
                    <a:pt x="358178" y="50558"/>
                  </a:lnTo>
                  <a:lnTo>
                    <a:pt x="358419" y="50558"/>
                  </a:lnTo>
                  <a:lnTo>
                    <a:pt x="360591" y="49022"/>
                  </a:lnTo>
                  <a:lnTo>
                    <a:pt x="360718" y="48666"/>
                  </a:lnTo>
                  <a:lnTo>
                    <a:pt x="360768" y="48437"/>
                  </a:lnTo>
                  <a:lnTo>
                    <a:pt x="360781" y="48069"/>
                  </a:lnTo>
                  <a:close/>
                </a:path>
                <a:path w="709929" h="601345">
                  <a:moveTo>
                    <a:pt x="364934" y="76949"/>
                  </a:moveTo>
                  <a:lnTo>
                    <a:pt x="363816" y="75006"/>
                  </a:lnTo>
                  <a:lnTo>
                    <a:pt x="363512" y="74815"/>
                  </a:lnTo>
                  <a:lnTo>
                    <a:pt x="363283" y="74726"/>
                  </a:lnTo>
                  <a:lnTo>
                    <a:pt x="363054" y="74663"/>
                  </a:lnTo>
                  <a:lnTo>
                    <a:pt x="362813" y="74612"/>
                  </a:lnTo>
                  <a:lnTo>
                    <a:pt x="362572" y="74587"/>
                  </a:lnTo>
                  <a:lnTo>
                    <a:pt x="362445" y="74587"/>
                  </a:lnTo>
                  <a:lnTo>
                    <a:pt x="337591" y="74599"/>
                  </a:lnTo>
                  <a:lnTo>
                    <a:pt x="337223" y="74599"/>
                  </a:lnTo>
                  <a:lnTo>
                    <a:pt x="335102" y="76936"/>
                  </a:lnTo>
                  <a:lnTo>
                    <a:pt x="335102" y="77190"/>
                  </a:lnTo>
                  <a:lnTo>
                    <a:pt x="337464" y="79552"/>
                  </a:lnTo>
                  <a:lnTo>
                    <a:pt x="337591" y="79552"/>
                  </a:lnTo>
                  <a:lnTo>
                    <a:pt x="362445" y="79552"/>
                  </a:lnTo>
                  <a:lnTo>
                    <a:pt x="362813" y="79540"/>
                  </a:lnTo>
                  <a:lnTo>
                    <a:pt x="363054" y="79476"/>
                  </a:lnTo>
                  <a:lnTo>
                    <a:pt x="363283" y="79413"/>
                  </a:lnTo>
                  <a:lnTo>
                    <a:pt x="363512" y="79324"/>
                  </a:lnTo>
                  <a:lnTo>
                    <a:pt x="363728" y="79209"/>
                  </a:lnTo>
                  <a:lnTo>
                    <a:pt x="363931" y="79070"/>
                  </a:lnTo>
                  <a:lnTo>
                    <a:pt x="364934" y="77190"/>
                  </a:lnTo>
                  <a:lnTo>
                    <a:pt x="364934" y="76949"/>
                  </a:lnTo>
                  <a:close/>
                </a:path>
                <a:path w="709929" h="601345">
                  <a:moveTo>
                    <a:pt x="370725" y="33172"/>
                  </a:moveTo>
                  <a:lnTo>
                    <a:pt x="360781" y="33172"/>
                  </a:lnTo>
                  <a:lnTo>
                    <a:pt x="360781" y="23215"/>
                  </a:lnTo>
                  <a:lnTo>
                    <a:pt x="360768" y="22847"/>
                  </a:lnTo>
                  <a:lnTo>
                    <a:pt x="360718" y="22606"/>
                  </a:lnTo>
                  <a:lnTo>
                    <a:pt x="360641" y="22377"/>
                  </a:lnTo>
                  <a:lnTo>
                    <a:pt x="360553" y="22148"/>
                  </a:lnTo>
                  <a:lnTo>
                    <a:pt x="360438" y="21932"/>
                  </a:lnTo>
                  <a:lnTo>
                    <a:pt x="360299" y="21729"/>
                  </a:lnTo>
                  <a:lnTo>
                    <a:pt x="360146" y="21539"/>
                  </a:lnTo>
                  <a:lnTo>
                    <a:pt x="359981" y="21374"/>
                  </a:lnTo>
                  <a:lnTo>
                    <a:pt x="358419" y="20726"/>
                  </a:lnTo>
                  <a:lnTo>
                    <a:pt x="358178" y="20726"/>
                  </a:lnTo>
                  <a:lnTo>
                    <a:pt x="355815" y="23088"/>
                  </a:lnTo>
                  <a:lnTo>
                    <a:pt x="355815" y="23215"/>
                  </a:lnTo>
                  <a:lnTo>
                    <a:pt x="355815" y="33172"/>
                  </a:lnTo>
                  <a:lnTo>
                    <a:pt x="345871" y="33172"/>
                  </a:lnTo>
                  <a:lnTo>
                    <a:pt x="345503" y="33172"/>
                  </a:lnTo>
                  <a:lnTo>
                    <a:pt x="343573" y="34696"/>
                  </a:lnTo>
                  <a:lnTo>
                    <a:pt x="343458" y="35039"/>
                  </a:lnTo>
                  <a:lnTo>
                    <a:pt x="343408" y="35280"/>
                  </a:lnTo>
                  <a:lnTo>
                    <a:pt x="343382" y="35509"/>
                  </a:lnTo>
                  <a:lnTo>
                    <a:pt x="343382" y="35763"/>
                  </a:lnTo>
                  <a:lnTo>
                    <a:pt x="343408" y="36004"/>
                  </a:lnTo>
                  <a:lnTo>
                    <a:pt x="343458" y="36245"/>
                  </a:lnTo>
                  <a:lnTo>
                    <a:pt x="343522" y="36474"/>
                  </a:lnTo>
                  <a:lnTo>
                    <a:pt x="343611" y="36703"/>
                  </a:lnTo>
                  <a:lnTo>
                    <a:pt x="343865" y="37122"/>
                  </a:lnTo>
                  <a:lnTo>
                    <a:pt x="344106" y="37401"/>
                  </a:lnTo>
                  <a:lnTo>
                    <a:pt x="344398" y="37630"/>
                  </a:lnTo>
                  <a:lnTo>
                    <a:pt x="344805" y="37896"/>
                  </a:lnTo>
                  <a:lnTo>
                    <a:pt x="345033" y="37985"/>
                  </a:lnTo>
                  <a:lnTo>
                    <a:pt x="345262" y="38049"/>
                  </a:lnTo>
                  <a:lnTo>
                    <a:pt x="345503" y="38100"/>
                  </a:lnTo>
                  <a:lnTo>
                    <a:pt x="345744" y="38125"/>
                  </a:lnTo>
                  <a:lnTo>
                    <a:pt x="345871" y="38125"/>
                  </a:lnTo>
                  <a:lnTo>
                    <a:pt x="355815" y="38125"/>
                  </a:lnTo>
                  <a:lnTo>
                    <a:pt x="355815" y="48056"/>
                  </a:lnTo>
                  <a:lnTo>
                    <a:pt x="360781" y="48056"/>
                  </a:lnTo>
                  <a:lnTo>
                    <a:pt x="360781" y="38125"/>
                  </a:lnTo>
                  <a:lnTo>
                    <a:pt x="370725" y="38125"/>
                  </a:lnTo>
                  <a:lnTo>
                    <a:pt x="370725" y="33172"/>
                  </a:lnTo>
                  <a:close/>
                </a:path>
                <a:path w="709929" h="601345">
                  <a:moveTo>
                    <a:pt x="373227" y="35509"/>
                  </a:moveTo>
                  <a:lnTo>
                    <a:pt x="372795" y="34251"/>
                  </a:lnTo>
                  <a:lnTo>
                    <a:pt x="371690" y="33337"/>
                  </a:lnTo>
                  <a:lnTo>
                    <a:pt x="371106" y="33172"/>
                  </a:lnTo>
                  <a:lnTo>
                    <a:pt x="370865" y="33147"/>
                  </a:lnTo>
                  <a:lnTo>
                    <a:pt x="370738" y="33147"/>
                  </a:lnTo>
                  <a:lnTo>
                    <a:pt x="370738" y="38112"/>
                  </a:lnTo>
                  <a:lnTo>
                    <a:pt x="371106" y="38100"/>
                  </a:lnTo>
                  <a:lnTo>
                    <a:pt x="372110" y="37693"/>
                  </a:lnTo>
                  <a:lnTo>
                    <a:pt x="373227" y="35750"/>
                  </a:lnTo>
                  <a:lnTo>
                    <a:pt x="373227" y="35509"/>
                  </a:lnTo>
                  <a:close/>
                </a:path>
                <a:path w="709929" h="601345">
                  <a:moveTo>
                    <a:pt x="421284" y="370039"/>
                  </a:moveTo>
                  <a:lnTo>
                    <a:pt x="421271" y="369887"/>
                  </a:lnTo>
                  <a:lnTo>
                    <a:pt x="421195" y="369697"/>
                  </a:lnTo>
                  <a:lnTo>
                    <a:pt x="421106" y="369557"/>
                  </a:lnTo>
                  <a:lnTo>
                    <a:pt x="420992" y="369430"/>
                  </a:lnTo>
                  <a:lnTo>
                    <a:pt x="420827" y="369316"/>
                  </a:lnTo>
                  <a:lnTo>
                    <a:pt x="420687" y="369265"/>
                  </a:lnTo>
                  <a:lnTo>
                    <a:pt x="420560" y="369239"/>
                  </a:lnTo>
                  <a:lnTo>
                    <a:pt x="420395" y="369227"/>
                  </a:lnTo>
                  <a:lnTo>
                    <a:pt x="420243" y="369265"/>
                  </a:lnTo>
                  <a:lnTo>
                    <a:pt x="420116" y="369303"/>
                  </a:lnTo>
                  <a:lnTo>
                    <a:pt x="419976" y="369379"/>
                  </a:lnTo>
                  <a:lnTo>
                    <a:pt x="419798" y="369544"/>
                  </a:lnTo>
                  <a:lnTo>
                    <a:pt x="337375" y="512279"/>
                  </a:lnTo>
                  <a:lnTo>
                    <a:pt x="337299" y="512432"/>
                  </a:lnTo>
                  <a:lnTo>
                    <a:pt x="337261" y="512584"/>
                  </a:lnTo>
                  <a:lnTo>
                    <a:pt x="337261" y="512787"/>
                  </a:lnTo>
                  <a:lnTo>
                    <a:pt x="337299" y="512953"/>
                  </a:lnTo>
                  <a:lnTo>
                    <a:pt x="337362" y="513092"/>
                  </a:lnTo>
                  <a:lnTo>
                    <a:pt x="337464" y="513232"/>
                  </a:lnTo>
                  <a:lnTo>
                    <a:pt x="337642" y="513397"/>
                  </a:lnTo>
                  <a:lnTo>
                    <a:pt x="337781" y="513473"/>
                  </a:lnTo>
                  <a:lnTo>
                    <a:pt x="337934" y="513511"/>
                  </a:lnTo>
                  <a:lnTo>
                    <a:pt x="338188" y="513524"/>
                  </a:lnTo>
                  <a:lnTo>
                    <a:pt x="338416" y="513461"/>
                  </a:lnTo>
                  <a:lnTo>
                    <a:pt x="338556" y="513372"/>
                  </a:lnTo>
                  <a:lnTo>
                    <a:pt x="338709" y="513245"/>
                  </a:lnTo>
                  <a:lnTo>
                    <a:pt x="338810" y="513105"/>
                  </a:lnTo>
                  <a:lnTo>
                    <a:pt x="421157" y="370471"/>
                  </a:lnTo>
                  <a:lnTo>
                    <a:pt x="421233" y="370319"/>
                  </a:lnTo>
                  <a:lnTo>
                    <a:pt x="421271" y="370128"/>
                  </a:lnTo>
                  <a:close/>
                </a:path>
                <a:path w="709929" h="601345">
                  <a:moveTo>
                    <a:pt x="566470" y="544512"/>
                  </a:moveTo>
                  <a:lnTo>
                    <a:pt x="565899" y="542950"/>
                  </a:lnTo>
                  <a:lnTo>
                    <a:pt x="411086" y="599300"/>
                  </a:lnTo>
                  <a:lnTo>
                    <a:pt x="410845" y="599440"/>
                  </a:lnTo>
                  <a:lnTo>
                    <a:pt x="410705" y="599592"/>
                  </a:lnTo>
                  <a:lnTo>
                    <a:pt x="410629" y="599732"/>
                  </a:lnTo>
                  <a:lnTo>
                    <a:pt x="410565" y="599884"/>
                  </a:lnTo>
                  <a:lnTo>
                    <a:pt x="410552" y="600049"/>
                  </a:lnTo>
                  <a:lnTo>
                    <a:pt x="410552" y="600202"/>
                  </a:lnTo>
                  <a:lnTo>
                    <a:pt x="410578" y="600329"/>
                  </a:lnTo>
                  <a:lnTo>
                    <a:pt x="410641" y="600481"/>
                  </a:lnTo>
                  <a:lnTo>
                    <a:pt x="410730" y="600608"/>
                  </a:lnTo>
                  <a:lnTo>
                    <a:pt x="410857" y="600722"/>
                  </a:lnTo>
                  <a:lnTo>
                    <a:pt x="411022" y="600837"/>
                  </a:lnTo>
                  <a:lnTo>
                    <a:pt x="411175" y="600887"/>
                  </a:lnTo>
                  <a:lnTo>
                    <a:pt x="411454" y="600913"/>
                  </a:lnTo>
                  <a:lnTo>
                    <a:pt x="411619" y="600875"/>
                  </a:lnTo>
                  <a:lnTo>
                    <a:pt x="566470" y="544512"/>
                  </a:lnTo>
                  <a:close/>
                </a:path>
                <a:path w="709929" h="601345">
                  <a:moveTo>
                    <a:pt x="567004" y="543636"/>
                  </a:moveTo>
                  <a:lnTo>
                    <a:pt x="566978" y="543483"/>
                  </a:lnTo>
                  <a:lnTo>
                    <a:pt x="566915" y="543331"/>
                  </a:lnTo>
                  <a:lnTo>
                    <a:pt x="566813" y="543191"/>
                  </a:lnTo>
                  <a:lnTo>
                    <a:pt x="566674" y="543064"/>
                  </a:lnTo>
                  <a:lnTo>
                    <a:pt x="566521" y="542975"/>
                  </a:lnTo>
                  <a:lnTo>
                    <a:pt x="566381" y="542925"/>
                  </a:lnTo>
                  <a:lnTo>
                    <a:pt x="566216" y="542899"/>
                  </a:lnTo>
                  <a:lnTo>
                    <a:pt x="566089" y="542899"/>
                  </a:lnTo>
                  <a:lnTo>
                    <a:pt x="565899" y="542950"/>
                  </a:lnTo>
                  <a:lnTo>
                    <a:pt x="566470" y="544499"/>
                  </a:lnTo>
                  <a:lnTo>
                    <a:pt x="566648" y="544410"/>
                  </a:lnTo>
                  <a:lnTo>
                    <a:pt x="566826" y="544258"/>
                  </a:lnTo>
                  <a:lnTo>
                    <a:pt x="566915" y="544118"/>
                  </a:lnTo>
                  <a:lnTo>
                    <a:pt x="566991" y="543928"/>
                  </a:lnTo>
                  <a:lnTo>
                    <a:pt x="567004" y="543801"/>
                  </a:lnTo>
                  <a:lnTo>
                    <a:pt x="567004" y="543636"/>
                  </a:lnTo>
                  <a:close/>
                </a:path>
                <a:path w="709929" h="601345">
                  <a:moveTo>
                    <a:pt x="708444" y="206324"/>
                  </a:moveTo>
                  <a:lnTo>
                    <a:pt x="702805" y="203009"/>
                  </a:lnTo>
                  <a:lnTo>
                    <a:pt x="702157" y="203022"/>
                  </a:lnTo>
                  <a:lnTo>
                    <a:pt x="696061" y="209524"/>
                  </a:lnTo>
                  <a:lnTo>
                    <a:pt x="696087" y="210185"/>
                  </a:lnTo>
                  <a:lnTo>
                    <a:pt x="696963" y="212953"/>
                  </a:lnTo>
                  <a:lnTo>
                    <a:pt x="708444" y="206324"/>
                  </a:lnTo>
                  <a:close/>
                </a:path>
                <a:path w="709929" h="601345">
                  <a:moveTo>
                    <a:pt x="709333" y="226110"/>
                  </a:moveTo>
                  <a:lnTo>
                    <a:pt x="702589" y="219583"/>
                  </a:lnTo>
                  <a:lnTo>
                    <a:pt x="701941" y="219621"/>
                  </a:lnTo>
                  <a:lnTo>
                    <a:pt x="696963" y="222897"/>
                  </a:lnTo>
                  <a:lnTo>
                    <a:pt x="623836" y="349567"/>
                  </a:lnTo>
                  <a:lnTo>
                    <a:pt x="615543" y="354812"/>
                  </a:lnTo>
                  <a:lnTo>
                    <a:pt x="615061" y="354812"/>
                  </a:lnTo>
                  <a:lnTo>
                    <a:pt x="614730" y="354825"/>
                  </a:lnTo>
                  <a:lnTo>
                    <a:pt x="614083" y="354888"/>
                  </a:lnTo>
                  <a:lnTo>
                    <a:pt x="608418" y="361124"/>
                  </a:lnTo>
                  <a:lnTo>
                    <a:pt x="608418" y="361784"/>
                  </a:lnTo>
                  <a:lnTo>
                    <a:pt x="614730" y="368084"/>
                  </a:lnTo>
                  <a:lnTo>
                    <a:pt x="615061" y="368084"/>
                  </a:lnTo>
                  <a:lnTo>
                    <a:pt x="616191" y="368071"/>
                  </a:lnTo>
                  <a:lnTo>
                    <a:pt x="634847" y="356946"/>
                  </a:lnTo>
                  <a:lnTo>
                    <a:pt x="634987" y="356755"/>
                  </a:lnTo>
                  <a:lnTo>
                    <a:pt x="635152" y="356476"/>
                  </a:lnTo>
                  <a:lnTo>
                    <a:pt x="635317" y="356196"/>
                  </a:lnTo>
                  <a:lnTo>
                    <a:pt x="708444" y="229527"/>
                  </a:lnTo>
                  <a:lnTo>
                    <a:pt x="708609" y="229247"/>
                  </a:lnTo>
                  <a:lnTo>
                    <a:pt x="708875" y="228650"/>
                  </a:lnTo>
                  <a:lnTo>
                    <a:pt x="709079" y="228041"/>
                  </a:lnTo>
                  <a:lnTo>
                    <a:pt x="709231" y="227406"/>
                  </a:lnTo>
                  <a:lnTo>
                    <a:pt x="709307" y="226758"/>
                  </a:lnTo>
                  <a:lnTo>
                    <a:pt x="709333" y="22611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207379" y="3155734"/>
              <a:ext cx="509270" cy="647700"/>
            </a:xfrm>
            <a:custGeom>
              <a:avLst/>
              <a:gdLst/>
              <a:ahLst/>
              <a:cxnLst/>
              <a:rect l="l" t="t" r="r" b="b"/>
              <a:pathLst>
                <a:path w="509270" h="647700">
                  <a:moveTo>
                    <a:pt x="62420" y="207479"/>
                  </a:moveTo>
                  <a:lnTo>
                    <a:pt x="62369" y="207187"/>
                  </a:lnTo>
                  <a:lnTo>
                    <a:pt x="59651" y="197015"/>
                  </a:lnTo>
                  <a:lnTo>
                    <a:pt x="59575" y="196824"/>
                  </a:lnTo>
                  <a:lnTo>
                    <a:pt x="59512" y="196697"/>
                  </a:lnTo>
                  <a:lnTo>
                    <a:pt x="59423" y="196570"/>
                  </a:lnTo>
                  <a:lnTo>
                    <a:pt x="59245" y="196342"/>
                  </a:lnTo>
                  <a:lnTo>
                    <a:pt x="59016" y="196164"/>
                  </a:lnTo>
                  <a:lnTo>
                    <a:pt x="58889" y="196100"/>
                  </a:lnTo>
                  <a:lnTo>
                    <a:pt x="58762" y="196037"/>
                  </a:lnTo>
                  <a:lnTo>
                    <a:pt x="58623" y="195986"/>
                  </a:lnTo>
                  <a:lnTo>
                    <a:pt x="58343" y="195935"/>
                  </a:lnTo>
                  <a:lnTo>
                    <a:pt x="58127" y="195935"/>
                  </a:lnTo>
                  <a:lnTo>
                    <a:pt x="57772" y="195999"/>
                  </a:lnTo>
                  <a:lnTo>
                    <a:pt x="57632" y="196049"/>
                  </a:lnTo>
                  <a:lnTo>
                    <a:pt x="57505" y="196113"/>
                  </a:lnTo>
                  <a:lnTo>
                    <a:pt x="56743" y="197281"/>
                  </a:lnTo>
                  <a:lnTo>
                    <a:pt x="56743" y="197497"/>
                  </a:lnTo>
                  <a:lnTo>
                    <a:pt x="56794" y="197789"/>
                  </a:lnTo>
                  <a:lnTo>
                    <a:pt x="59524" y="207949"/>
                  </a:lnTo>
                  <a:lnTo>
                    <a:pt x="59588" y="208153"/>
                  </a:lnTo>
                  <a:lnTo>
                    <a:pt x="59651" y="208280"/>
                  </a:lnTo>
                  <a:lnTo>
                    <a:pt x="59740" y="208407"/>
                  </a:lnTo>
                  <a:lnTo>
                    <a:pt x="59918" y="208635"/>
                  </a:lnTo>
                  <a:lnTo>
                    <a:pt x="60147" y="208813"/>
                  </a:lnTo>
                  <a:lnTo>
                    <a:pt x="60274" y="208876"/>
                  </a:lnTo>
                  <a:lnTo>
                    <a:pt x="60401" y="208940"/>
                  </a:lnTo>
                  <a:lnTo>
                    <a:pt x="60553" y="208991"/>
                  </a:lnTo>
                  <a:lnTo>
                    <a:pt x="60820" y="209042"/>
                  </a:lnTo>
                  <a:lnTo>
                    <a:pt x="61048" y="209042"/>
                  </a:lnTo>
                  <a:lnTo>
                    <a:pt x="61264" y="209016"/>
                  </a:lnTo>
                  <a:lnTo>
                    <a:pt x="61391" y="208978"/>
                  </a:lnTo>
                  <a:lnTo>
                    <a:pt x="61531" y="208927"/>
                  </a:lnTo>
                  <a:lnTo>
                    <a:pt x="61658" y="208864"/>
                  </a:lnTo>
                  <a:lnTo>
                    <a:pt x="61785" y="208788"/>
                  </a:lnTo>
                  <a:lnTo>
                    <a:pt x="62052" y="208546"/>
                  </a:lnTo>
                  <a:lnTo>
                    <a:pt x="62179" y="208368"/>
                  </a:lnTo>
                  <a:lnTo>
                    <a:pt x="62255" y="208241"/>
                  </a:lnTo>
                  <a:lnTo>
                    <a:pt x="62318" y="208114"/>
                  </a:lnTo>
                  <a:lnTo>
                    <a:pt x="62369" y="207975"/>
                  </a:lnTo>
                  <a:lnTo>
                    <a:pt x="62420" y="207695"/>
                  </a:lnTo>
                  <a:lnTo>
                    <a:pt x="62420" y="207479"/>
                  </a:lnTo>
                  <a:close/>
                </a:path>
                <a:path w="509270" h="647700">
                  <a:moveTo>
                    <a:pt x="71158" y="199390"/>
                  </a:moveTo>
                  <a:lnTo>
                    <a:pt x="70713" y="198666"/>
                  </a:lnTo>
                  <a:lnTo>
                    <a:pt x="70548" y="198526"/>
                  </a:lnTo>
                  <a:lnTo>
                    <a:pt x="70408" y="198462"/>
                  </a:lnTo>
                  <a:lnTo>
                    <a:pt x="70154" y="198348"/>
                  </a:lnTo>
                  <a:lnTo>
                    <a:pt x="69862" y="198297"/>
                  </a:lnTo>
                  <a:lnTo>
                    <a:pt x="69646" y="198297"/>
                  </a:lnTo>
                  <a:lnTo>
                    <a:pt x="69430" y="198323"/>
                  </a:lnTo>
                  <a:lnTo>
                    <a:pt x="69291" y="198361"/>
                  </a:lnTo>
                  <a:lnTo>
                    <a:pt x="69164" y="198412"/>
                  </a:lnTo>
                  <a:lnTo>
                    <a:pt x="69024" y="198475"/>
                  </a:lnTo>
                  <a:lnTo>
                    <a:pt x="68440" y="199097"/>
                  </a:lnTo>
                  <a:lnTo>
                    <a:pt x="68376" y="199224"/>
                  </a:lnTo>
                  <a:lnTo>
                    <a:pt x="68287" y="199504"/>
                  </a:lnTo>
                  <a:lnTo>
                    <a:pt x="68262" y="199644"/>
                  </a:lnTo>
                  <a:lnTo>
                    <a:pt x="68262" y="199859"/>
                  </a:lnTo>
                  <a:lnTo>
                    <a:pt x="68300" y="200075"/>
                  </a:lnTo>
                  <a:lnTo>
                    <a:pt x="71158" y="199390"/>
                  </a:lnTo>
                  <a:close/>
                </a:path>
                <a:path w="509270" h="647700">
                  <a:moveTo>
                    <a:pt x="72580" y="204762"/>
                  </a:moveTo>
                  <a:lnTo>
                    <a:pt x="72529" y="204470"/>
                  </a:lnTo>
                  <a:lnTo>
                    <a:pt x="71170" y="199390"/>
                  </a:lnTo>
                  <a:lnTo>
                    <a:pt x="68326" y="200152"/>
                  </a:lnTo>
                  <a:lnTo>
                    <a:pt x="69684" y="205232"/>
                  </a:lnTo>
                  <a:lnTo>
                    <a:pt x="70434" y="206159"/>
                  </a:lnTo>
                  <a:lnTo>
                    <a:pt x="70561" y="206222"/>
                  </a:lnTo>
                  <a:lnTo>
                    <a:pt x="70700" y="206273"/>
                  </a:lnTo>
                  <a:lnTo>
                    <a:pt x="70980" y="206324"/>
                  </a:lnTo>
                  <a:lnTo>
                    <a:pt x="71196" y="206324"/>
                  </a:lnTo>
                  <a:lnTo>
                    <a:pt x="71424" y="206298"/>
                  </a:lnTo>
                  <a:lnTo>
                    <a:pt x="71551" y="206260"/>
                  </a:lnTo>
                  <a:lnTo>
                    <a:pt x="71691" y="206209"/>
                  </a:lnTo>
                  <a:lnTo>
                    <a:pt x="71818" y="206146"/>
                  </a:lnTo>
                  <a:lnTo>
                    <a:pt x="71945" y="206070"/>
                  </a:lnTo>
                  <a:lnTo>
                    <a:pt x="72212" y="205828"/>
                  </a:lnTo>
                  <a:lnTo>
                    <a:pt x="72339" y="205651"/>
                  </a:lnTo>
                  <a:lnTo>
                    <a:pt x="72415" y="205524"/>
                  </a:lnTo>
                  <a:lnTo>
                    <a:pt x="72478" y="205397"/>
                  </a:lnTo>
                  <a:lnTo>
                    <a:pt x="72529" y="205257"/>
                  </a:lnTo>
                  <a:lnTo>
                    <a:pt x="72580" y="204978"/>
                  </a:lnTo>
                  <a:lnTo>
                    <a:pt x="72580" y="204762"/>
                  </a:lnTo>
                  <a:close/>
                </a:path>
                <a:path w="509270" h="647700">
                  <a:moveTo>
                    <a:pt x="82740" y="201955"/>
                  </a:moveTo>
                  <a:lnTo>
                    <a:pt x="82715" y="201815"/>
                  </a:lnTo>
                  <a:lnTo>
                    <a:pt x="81330" y="196659"/>
                  </a:lnTo>
                  <a:lnTo>
                    <a:pt x="81267" y="196456"/>
                  </a:lnTo>
                  <a:lnTo>
                    <a:pt x="81114" y="196202"/>
                  </a:lnTo>
                  <a:lnTo>
                    <a:pt x="80937" y="195986"/>
                  </a:lnTo>
                  <a:lnTo>
                    <a:pt x="80708" y="195808"/>
                  </a:lnTo>
                  <a:lnTo>
                    <a:pt x="80581" y="195732"/>
                  </a:lnTo>
                  <a:lnTo>
                    <a:pt x="80454" y="195668"/>
                  </a:lnTo>
                  <a:lnTo>
                    <a:pt x="80302" y="195618"/>
                  </a:lnTo>
                  <a:lnTo>
                    <a:pt x="80035" y="195567"/>
                  </a:lnTo>
                  <a:lnTo>
                    <a:pt x="79819" y="195567"/>
                  </a:lnTo>
                  <a:lnTo>
                    <a:pt x="79019" y="195872"/>
                  </a:lnTo>
                  <a:lnTo>
                    <a:pt x="78752" y="196126"/>
                  </a:lnTo>
                  <a:lnTo>
                    <a:pt x="78625" y="196303"/>
                  </a:lnTo>
                  <a:lnTo>
                    <a:pt x="78536" y="196494"/>
                  </a:lnTo>
                  <a:lnTo>
                    <a:pt x="78486" y="196634"/>
                  </a:lnTo>
                  <a:lnTo>
                    <a:pt x="78435" y="196913"/>
                  </a:lnTo>
                  <a:lnTo>
                    <a:pt x="78435" y="197205"/>
                  </a:lnTo>
                  <a:lnTo>
                    <a:pt x="78460" y="197345"/>
                  </a:lnTo>
                  <a:lnTo>
                    <a:pt x="79844" y="202501"/>
                  </a:lnTo>
                  <a:lnTo>
                    <a:pt x="79908" y="202704"/>
                  </a:lnTo>
                  <a:lnTo>
                    <a:pt x="79971" y="202831"/>
                  </a:lnTo>
                  <a:lnTo>
                    <a:pt x="80060" y="202958"/>
                  </a:lnTo>
                  <a:lnTo>
                    <a:pt x="80238" y="203174"/>
                  </a:lnTo>
                  <a:lnTo>
                    <a:pt x="80467" y="203352"/>
                  </a:lnTo>
                  <a:lnTo>
                    <a:pt x="80594" y="203428"/>
                  </a:lnTo>
                  <a:lnTo>
                    <a:pt x="80721" y="203492"/>
                  </a:lnTo>
                  <a:lnTo>
                    <a:pt x="80860" y="203542"/>
                  </a:lnTo>
                  <a:lnTo>
                    <a:pt x="81140" y="203593"/>
                  </a:lnTo>
                  <a:lnTo>
                    <a:pt x="81356" y="203593"/>
                  </a:lnTo>
                  <a:lnTo>
                    <a:pt x="81584" y="203568"/>
                  </a:lnTo>
                  <a:lnTo>
                    <a:pt x="81851" y="203479"/>
                  </a:lnTo>
                  <a:lnTo>
                    <a:pt x="81991" y="203415"/>
                  </a:lnTo>
                  <a:lnTo>
                    <a:pt x="82156" y="203288"/>
                  </a:lnTo>
                  <a:lnTo>
                    <a:pt x="82321" y="203149"/>
                  </a:lnTo>
                  <a:lnTo>
                    <a:pt x="82511" y="202920"/>
                  </a:lnTo>
                  <a:lnTo>
                    <a:pt x="82575" y="202793"/>
                  </a:lnTo>
                  <a:lnTo>
                    <a:pt x="82638" y="202666"/>
                  </a:lnTo>
                  <a:lnTo>
                    <a:pt x="82689" y="202526"/>
                  </a:lnTo>
                  <a:lnTo>
                    <a:pt x="82740" y="202247"/>
                  </a:lnTo>
                  <a:lnTo>
                    <a:pt x="82740" y="201955"/>
                  </a:lnTo>
                  <a:close/>
                </a:path>
                <a:path w="509270" h="647700">
                  <a:moveTo>
                    <a:pt x="91490" y="193941"/>
                  </a:moveTo>
                  <a:lnTo>
                    <a:pt x="91414" y="193738"/>
                  </a:lnTo>
                  <a:lnTo>
                    <a:pt x="91363" y="193611"/>
                  </a:lnTo>
                  <a:lnTo>
                    <a:pt x="91287" y="193484"/>
                  </a:lnTo>
                  <a:lnTo>
                    <a:pt x="90195" y="192849"/>
                  </a:lnTo>
                  <a:lnTo>
                    <a:pt x="89966" y="192849"/>
                  </a:lnTo>
                  <a:lnTo>
                    <a:pt x="89763" y="192874"/>
                  </a:lnTo>
                  <a:lnTo>
                    <a:pt x="89115" y="193205"/>
                  </a:lnTo>
                  <a:lnTo>
                    <a:pt x="88963" y="193357"/>
                  </a:lnTo>
                  <a:lnTo>
                    <a:pt x="88836" y="193522"/>
                  </a:lnTo>
                  <a:lnTo>
                    <a:pt x="88760" y="193649"/>
                  </a:lnTo>
                  <a:lnTo>
                    <a:pt x="88696" y="193776"/>
                  </a:lnTo>
                  <a:lnTo>
                    <a:pt x="88646" y="193916"/>
                  </a:lnTo>
                  <a:lnTo>
                    <a:pt x="88595" y="194195"/>
                  </a:lnTo>
                  <a:lnTo>
                    <a:pt x="88595" y="194411"/>
                  </a:lnTo>
                  <a:lnTo>
                    <a:pt x="88646" y="194703"/>
                  </a:lnTo>
                  <a:lnTo>
                    <a:pt x="91490" y="193941"/>
                  </a:lnTo>
                  <a:close/>
                </a:path>
                <a:path w="509270" h="647700">
                  <a:moveTo>
                    <a:pt x="92925" y="199301"/>
                  </a:moveTo>
                  <a:lnTo>
                    <a:pt x="92887" y="199085"/>
                  </a:lnTo>
                  <a:lnTo>
                    <a:pt x="91503" y="193941"/>
                  </a:lnTo>
                  <a:lnTo>
                    <a:pt x="88658" y="194703"/>
                  </a:lnTo>
                  <a:lnTo>
                    <a:pt x="90017" y="199783"/>
                  </a:lnTo>
                  <a:lnTo>
                    <a:pt x="90119" y="200050"/>
                  </a:lnTo>
                  <a:lnTo>
                    <a:pt x="90233" y="200240"/>
                  </a:lnTo>
                  <a:lnTo>
                    <a:pt x="90411" y="200456"/>
                  </a:lnTo>
                  <a:lnTo>
                    <a:pt x="90639" y="200634"/>
                  </a:lnTo>
                  <a:lnTo>
                    <a:pt x="90893" y="200774"/>
                  </a:lnTo>
                  <a:lnTo>
                    <a:pt x="91046" y="200825"/>
                  </a:lnTo>
                  <a:lnTo>
                    <a:pt x="91262" y="200863"/>
                  </a:lnTo>
                  <a:lnTo>
                    <a:pt x="91478" y="200875"/>
                  </a:lnTo>
                  <a:lnTo>
                    <a:pt x="91617" y="200863"/>
                  </a:lnTo>
                  <a:lnTo>
                    <a:pt x="91757" y="200850"/>
                  </a:lnTo>
                  <a:lnTo>
                    <a:pt x="91897" y="200799"/>
                  </a:lnTo>
                  <a:lnTo>
                    <a:pt x="92024" y="200748"/>
                  </a:lnTo>
                  <a:lnTo>
                    <a:pt x="92341" y="200571"/>
                  </a:lnTo>
                  <a:lnTo>
                    <a:pt x="92494" y="200418"/>
                  </a:lnTo>
                  <a:lnTo>
                    <a:pt x="92722" y="200139"/>
                  </a:lnTo>
                  <a:lnTo>
                    <a:pt x="92811" y="199948"/>
                  </a:lnTo>
                  <a:lnTo>
                    <a:pt x="92862" y="199809"/>
                  </a:lnTo>
                  <a:lnTo>
                    <a:pt x="92900" y="199593"/>
                  </a:lnTo>
                  <a:lnTo>
                    <a:pt x="92925" y="199301"/>
                  </a:lnTo>
                  <a:close/>
                </a:path>
                <a:path w="509270" h="647700">
                  <a:moveTo>
                    <a:pt x="103073" y="196507"/>
                  </a:moveTo>
                  <a:lnTo>
                    <a:pt x="103047" y="196367"/>
                  </a:lnTo>
                  <a:lnTo>
                    <a:pt x="100304" y="186131"/>
                  </a:lnTo>
                  <a:lnTo>
                    <a:pt x="99555" y="185204"/>
                  </a:lnTo>
                  <a:lnTo>
                    <a:pt x="99428" y="185140"/>
                  </a:lnTo>
                  <a:lnTo>
                    <a:pt x="99288" y="185089"/>
                  </a:lnTo>
                  <a:lnTo>
                    <a:pt x="99009" y="185039"/>
                  </a:lnTo>
                  <a:lnTo>
                    <a:pt x="98793" y="185039"/>
                  </a:lnTo>
                  <a:lnTo>
                    <a:pt x="98564" y="185064"/>
                  </a:lnTo>
                  <a:lnTo>
                    <a:pt x="98437" y="185102"/>
                  </a:lnTo>
                  <a:lnTo>
                    <a:pt x="98298" y="185153"/>
                  </a:lnTo>
                  <a:lnTo>
                    <a:pt x="98171" y="185216"/>
                  </a:lnTo>
                  <a:lnTo>
                    <a:pt x="98044" y="185293"/>
                  </a:lnTo>
                  <a:lnTo>
                    <a:pt x="97409" y="186385"/>
                  </a:lnTo>
                  <a:lnTo>
                    <a:pt x="97409" y="186601"/>
                  </a:lnTo>
                  <a:lnTo>
                    <a:pt x="100634" y="197777"/>
                  </a:lnTo>
                  <a:lnTo>
                    <a:pt x="100799" y="197916"/>
                  </a:lnTo>
                  <a:lnTo>
                    <a:pt x="100926" y="197980"/>
                  </a:lnTo>
                  <a:lnTo>
                    <a:pt x="101053" y="198043"/>
                  </a:lnTo>
                  <a:lnTo>
                    <a:pt x="101193" y="198094"/>
                  </a:lnTo>
                  <a:lnTo>
                    <a:pt x="101485" y="198145"/>
                  </a:lnTo>
                  <a:lnTo>
                    <a:pt x="101701" y="198145"/>
                  </a:lnTo>
                  <a:lnTo>
                    <a:pt x="101917" y="198120"/>
                  </a:lnTo>
                  <a:lnTo>
                    <a:pt x="102057" y="198081"/>
                  </a:lnTo>
                  <a:lnTo>
                    <a:pt x="102184" y="198031"/>
                  </a:lnTo>
                  <a:lnTo>
                    <a:pt x="102311" y="197967"/>
                  </a:lnTo>
                  <a:lnTo>
                    <a:pt x="102438" y="197891"/>
                  </a:lnTo>
                  <a:lnTo>
                    <a:pt x="102908" y="197345"/>
                  </a:lnTo>
                  <a:lnTo>
                    <a:pt x="102971" y="197218"/>
                  </a:lnTo>
                  <a:lnTo>
                    <a:pt x="103022" y="197078"/>
                  </a:lnTo>
                  <a:lnTo>
                    <a:pt x="103073" y="196799"/>
                  </a:lnTo>
                  <a:lnTo>
                    <a:pt x="103073" y="196507"/>
                  </a:lnTo>
                  <a:close/>
                </a:path>
                <a:path w="509270" h="647700">
                  <a:moveTo>
                    <a:pt x="113182" y="193573"/>
                  </a:moveTo>
                  <a:lnTo>
                    <a:pt x="111366" y="187769"/>
                  </a:lnTo>
                  <a:lnTo>
                    <a:pt x="111201" y="187629"/>
                  </a:lnTo>
                  <a:lnTo>
                    <a:pt x="111074" y="187566"/>
                  </a:lnTo>
                  <a:lnTo>
                    <a:pt x="110947" y="187502"/>
                  </a:lnTo>
                  <a:lnTo>
                    <a:pt x="110794" y="187452"/>
                  </a:lnTo>
                  <a:lnTo>
                    <a:pt x="110515" y="187401"/>
                  </a:lnTo>
                  <a:lnTo>
                    <a:pt x="110299" y="187401"/>
                  </a:lnTo>
                  <a:lnTo>
                    <a:pt x="109956" y="187464"/>
                  </a:lnTo>
                  <a:lnTo>
                    <a:pt x="109816" y="187515"/>
                  </a:lnTo>
                  <a:lnTo>
                    <a:pt x="109689" y="187579"/>
                  </a:lnTo>
                  <a:lnTo>
                    <a:pt x="109093" y="188201"/>
                  </a:lnTo>
                  <a:lnTo>
                    <a:pt x="109029" y="188328"/>
                  </a:lnTo>
                  <a:lnTo>
                    <a:pt x="108940" y="188607"/>
                  </a:lnTo>
                  <a:lnTo>
                    <a:pt x="108927" y="188747"/>
                  </a:lnTo>
                  <a:lnTo>
                    <a:pt x="108915" y="188899"/>
                  </a:lnTo>
                  <a:lnTo>
                    <a:pt x="108927" y="189039"/>
                  </a:lnTo>
                  <a:lnTo>
                    <a:pt x="108953" y="189179"/>
                  </a:lnTo>
                  <a:lnTo>
                    <a:pt x="110337" y="194335"/>
                  </a:lnTo>
                  <a:lnTo>
                    <a:pt x="113182" y="193573"/>
                  </a:lnTo>
                  <a:close/>
                </a:path>
                <a:path w="509270" h="647700">
                  <a:moveTo>
                    <a:pt x="113245" y="193789"/>
                  </a:moveTo>
                  <a:lnTo>
                    <a:pt x="113220" y="193649"/>
                  </a:lnTo>
                  <a:lnTo>
                    <a:pt x="110350" y="194335"/>
                  </a:lnTo>
                  <a:lnTo>
                    <a:pt x="110807" y="195059"/>
                  </a:lnTo>
                  <a:lnTo>
                    <a:pt x="110972" y="195199"/>
                  </a:lnTo>
                  <a:lnTo>
                    <a:pt x="111099" y="195262"/>
                  </a:lnTo>
                  <a:lnTo>
                    <a:pt x="111226" y="195326"/>
                  </a:lnTo>
                  <a:lnTo>
                    <a:pt x="111366" y="195376"/>
                  </a:lnTo>
                  <a:lnTo>
                    <a:pt x="111658" y="195427"/>
                  </a:lnTo>
                  <a:lnTo>
                    <a:pt x="111861" y="195427"/>
                  </a:lnTo>
                  <a:lnTo>
                    <a:pt x="112090" y="195402"/>
                  </a:lnTo>
                  <a:lnTo>
                    <a:pt x="112229" y="195364"/>
                  </a:lnTo>
                  <a:lnTo>
                    <a:pt x="112356" y="195313"/>
                  </a:lnTo>
                  <a:lnTo>
                    <a:pt x="112483" y="195249"/>
                  </a:lnTo>
                  <a:lnTo>
                    <a:pt x="113042" y="194691"/>
                  </a:lnTo>
                  <a:lnTo>
                    <a:pt x="113144" y="194500"/>
                  </a:lnTo>
                  <a:lnTo>
                    <a:pt x="113195" y="194360"/>
                  </a:lnTo>
                  <a:lnTo>
                    <a:pt x="113245" y="194081"/>
                  </a:lnTo>
                  <a:lnTo>
                    <a:pt x="113245" y="193789"/>
                  </a:lnTo>
                  <a:close/>
                </a:path>
                <a:path w="509270" h="647700">
                  <a:moveTo>
                    <a:pt x="121996" y="185762"/>
                  </a:moveTo>
                  <a:lnTo>
                    <a:pt x="121907" y="185496"/>
                  </a:lnTo>
                  <a:lnTo>
                    <a:pt x="121780" y="185305"/>
                  </a:lnTo>
                  <a:lnTo>
                    <a:pt x="121551" y="185039"/>
                  </a:lnTo>
                  <a:lnTo>
                    <a:pt x="120764" y="184683"/>
                  </a:lnTo>
                  <a:lnTo>
                    <a:pt x="120548" y="184670"/>
                  </a:lnTo>
                  <a:lnTo>
                    <a:pt x="120408" y="184683"/>
                  </a:lnTo>
                  <a:lnTo>
                    <a:pt x="120256" y="184696"/>
                  </a:lnTo>
                  <a:lnTo>
                    <a:pt x="119341" y="185356"/>
                  </a:lnTo>
                  <a:lnTo>
                    <a:pt x="119214" y="185597"/>
                  </a:lnTo>
                  <a:lnTo>
                    <a:pt x="119151" y="185737"/>
                  </a:lnTo>
                  <a:lnTo>
                    <a:pt x="119100" y="186029"/>
                  </a:lnTo>
                  <a:lnTo>
                    <a:pt x="119100" y="186245"/>
                  </a:lnTo>
                  <a:lnTo>
                    <a:pt x="119151" y="186524"/>
                  </a:lnTo>
                  <a:lnTo>
                    <a:pt x="121996" y="185762"/>
                  </a:lnTo>
                  <a:close/>
                </a:path>
                <a:path w="509270" h="647700">
                  <a:moveTo>
                    <a:pt x="123405" y="191058"/>
                  </a:moveTo>
                  <a:lnTo>
                    <a:pt x="123380" y="190919"/>
                  </a:lnTo>
                  <a:lnTo>
                    <a:pt x="121996" y="185775"/>
                  </a:lnTo>
                  <a:lnTo>
                    <a:pt x="119151" y="186524"/>
                  </a:lnTo>
                  <a:lnTo>
                    <a:pt x="120510" y="191617"/>
                  </a:lnTo>
                  <a:lnTo>
                    <a:pt x="120573" y="191808"/>
                  </a:lnTo>
                  <a:lnTo>
                    <a:pt x="120764" y="192125"/>
                  </a:lnTo>
                  <a:lnTo>
                    <a:pt x="120904" y="192290"/>
                  </a:lnTo>
                  <a:lnTo>
                    <a:pt x="121132" y="192455"/>
                  </a:lnTo>
                  <a:lnTo>
                    <a:pt x="121259" y="192532"/>
                  </a:lnTo>
                  <a:lnTo>
                    <a:pt x="121386" y="192595"/>
                  </a:lnTo>
                  <a:lnTo>
                    <a:pt x="121526" y="192646"/>
                  </a:lnTo>
                  <a:lnTo>
                    <a:pt x="121805" y="192697"/>
                  </a:lnTo>
                  <a:lnTo>
                    <a:pt x="122021" y="192697"/>
                  </a:lnTo>
                  <a:lnTo>
                    <a:pt x="122250" y="192671"/>
                  </a:lnTo>
                  <a:lnTo>
                    <a:pt x="122389" y="192633"/>
                  </a:lnTo>
                  <a:lnTo>
                    <a:pt x="122516" y="192582"/>
                  </a:lnTo>
                  <a:lnTo>
                    <a:pt x="122643" y="192519"/>
                  </a:lnTo>
                  <a:lnTo>
                    <a:pt x="122770" y="192443"/>
                  </a:lnTo>
                  <a:lnTo>
                    <a:pt x="122986" y="192252"/>
                  </a:lnTo>
                  <a:lnTo>
                    <a:pt x="123177" y="192024"/>
                  </a:lnTo>
                  <a:lnTo>
                    <a:pt x="123240" y="191897"/>
                  </a:lnTo>
                  <a:lnTo>
                    <a:pt x="123291" y="191770"/>
                  </a:lnTo>
                  <a:lnTo>
                    <a:pt x="123355" y="191630"/>
                  </a:lnTo>
                  <a:lnTo>
                    <a:pt x="123405" y="191350"/>
                  </a:lnTo>
                  <a:lnTo>
                    <a:pt x="123405" y="191058"/>
                  </a:lnTo>
                  <a:close/>
                </a:path>
                <a:path w="509270" h="647700">
                  <a:moveTo>
                    <a:pt x="133578" y="188480"/>
                  </a:moveTo>
                  <a:lnTo>
                    <a:pt x="133565" y="188341"/>
                  </a:lnTo>
                  <a:lnTo>
                    <a:pt x="133527" y="188201"/>
                  </a:lnTo>
                  <a:lnTo>
                    <a:pt x="132156" y="183045"/>
                  </a:lnTo>
                  <a:lnTo>
                    <a:pt x="132092" y="182841"/>
                  </a:lnTo>
                  <a:lnTo>
                    <a:pt x="131940" y="182587"/>
                  </a:lnTo>
                  <a:lnTo>
                    <a:pt x="130924" y="181965"/>
                  </a:lnTo>
                  <a:lnTo>
                    <a:pt x="130708" y="181952"/>
                  </a:lnTo>
                  <a:lnTo>
                    <a:pt x="130568" y="181965"/>
                  </a:lnTo>
                  <a:lnTo>
                    <a:pt x="130352" y="182003"/>
                  </a:lnTo>
                  <a:lnTo>
                    <a:pt x="130022" y="182130"/>
                  </a:lnTo>
                  <a:lnTo>
                    <a:pt x="129895" y="182219"/>
                  </a:lnTo>
                  <a:lnTo>
                    <a:pt x="129260" y="183299"/>
                  </a:lnTo>
                  <a:lnTo>
                    <a:pt x="129260" y="183527"/>
                  </a:lnTo>
                  <a:lnTo>
                    <a:pt x="129311" y="183807"/>
                  </a:lnTo>
                  <a:lnTo>
                    <a:pt x="130670" y="188887"/>
                  </a:lnTo>
                  <a:lnTo>
                    <a:pt x="130733" y="189090"/>
                  </a:lnTo>
                  <a:lnTo>
                    <a:pt x="130886" y="189344"/>
                  </a:lnTo>
                  <a:lnTo>
                    <a:pt x="131064" y="189560"/>
                  </a:lnTo>
                  <a:lnTo>
                    <a:pt x="131292" y="189738"/>
                  </a:lnTo>
                  <a:lnTo>
                    <a:pt x="131419" y="189814"/>
                  </a:lnTo>
                  <a:lnTo>
                    <a:pt x="131546" y="189877"/>
                  </a:lnTo>
                  <a:lnTo>
                    <a:pt x="131686" y="189928"/>
                  </a:lnTo>
                  <a:lnTo>
                    <a:pt x="131978" y="189979"/>
                  </a:lnTo>
                  <a:lnTo>
                    <a:pt x="132194" y="189979"/>
                  </a:lnTo>
                  <a:lnTo>
                    <a:pt x="132410" y="189953"/>
                  </a:lnTo>
                  <a:lnTo>
                    <a:pt x="133400" y="189179"/>
                  </a:lnTo>
                  <a:lnTo>
                    <a:pt x="133464" y="189052"/>
                  </a:lnTo>
                  <a:lnTo>
                    <a:pt x="133515" y="188912"/>
                  </a:lnTo>
                  <a:lnTo>
                    <a:pt x="133553" y="188772"/>
                  </a:lnTo>
                  <a:lnTo>
                    <a:pt x="133565" y="188633"/>
                  </a:lnTo>
                  <a:lnTo>
                    <a:pt x="133578" y="188480"/>
                  </a:lnTo>
                  <a:close/>
                </a:path>
                <a:path w="509270" h="647700">
                  <a:moveTo>
                    <a:pt x="140957" y="175234"/>
                  </a:moveTo>
                  <a:lnTo>
                    <a:pt x="140868" y="174967"/>
                  </a:lnTo>
                  <a:lnTo>
                    <a:pt x="140703" y="174713"/>
                  </a:lnTo>
                  <a:lnTo>
                    <a:pt x="140512" y="174510"/>
                  </a:lnTo>
                  <a:lnTo>
                    <a:pt x="140335" y="174383"/>
                  </a:lnTo>
                  <a:lnTo>
                    <a:pt x="140208" y="174307"/>
                  </a:lnTo>
                  <a:lnTo>
                    <a:pt x="140081" y="174244"/>
                  </a:lnTo>
                  <a:lnTo>
                    <a:pt x="139941" y="174193"/>
                  </a:lnTo>
                  <a:lnTo>
                    <a:pt x="139661" y="174142"/>
                  </a:lnTo>
                  <a:lnTo>
                    <a:pt x="139446" y="174142"/>
                  </a:lnTo>
                  <a:lnTo>
                    <a:pt x="139153" y="174193"/>
                  </a:lnTo>
                  <a:lnTo>
                    <a:pt x="138950" y="174256"/>
                  </a:lnTo>
                  <a:lnTo>
                    <a:pt x="138823" y="174320"/>
                  </a:lnTo>
                  <a:lnTo>
                    <a:pt x="138696" y="174396"/>
                  </a:lnTo>
                  <a:lnTo>
                    <a:pt x="138480" y="174586"/>
                  </a:lnTo>
                  <a:lnTo>
                    <a:pt x="138290" y="174815"/>
                  </a:lnTo>
                  <a:lnTo>
                    <a:pt x="138176" y="175069"/>
                  </a:lnTo>
                  <a:lnTo>
                    <a:pt x="138112" y="175209"/>
                  </a:lnTo>
                  <a:lnTo>
                    <a:pt x="138061" y="175488"/>
                  </a:lnTo>
                  <a:lnTo>
                    <a:pt x="138061" y="175704"/>
                  </a:lnTo>
                  <a:lnTo>
                    <a:pt x="138112" y="175996"/>
                  </a:lnTo>
                  <a:lnTo>
                    <a:pt x="140957" y="175234"/>
                  </a:lnTo>
                  <a:close/>
                </a:path>
                <a:path w="509270" h="647700">
                  <a:moveTo>
                    <a:pt x="143738" y="185686"/>
                  </a:moveTo>
                  <a:lnTo>
                    <a:pt x="143687" y="185394"/>
                  </a:lnTo>
                  <a:lnTo>
                    <a:pt x="140957" y="175247"/>
                  </a:lnTo>
                  <a:lnTo>
                    <a:pt x="138112" y="176009"/>
                  </a:lnTo>
                  <a:lnTo>
                    <a:pt x="140830" y="186169"/>
                  </a:lnTo>
                  <a:lnTo>
                    <a:pt x="140906" y="186359"/>
                  </a:lnTo>
                  <a:lnTo>
                    <a:pt x="141592" y="187083"/>
                  </a:lnTo>
                  <a:lnTo>
                    <a:pt x="141719" y="187147"/>
                  </a:lnTo>
                  <a:lnTo>
                    <a:pt x="141859" y="187198"/>
                  </a:lnTo>
                  <a:lnTo>
                    <a:pt x="142151" y="187248"/>
                  </a:lnTo>
                  <a:lnTo>
                    <a:pt x="142367" y="187248"/>
                  </a:lnTo>
                  <a:lnTo>
                    <a:pt x="142582" y="187223"/>
                  </a:lnTo>
                  <a:lnTo>
                    <a:pt x="142722" y="187185"/>
                  </a:lnTo>
                  <a:lnTo>
                    <a:pt x="142849" y="187134"/>
                  </a:lnTo>
                  <a:lnTo>
                    <a:pt x="142976" y="187071"/>
                  </a:lnTo>
                  <a:lnTo>
                    <a:pt x="143103" y="186994"/>
                  </a:lnTo>
                  <a:lnTo>
                    <a:pt x="143573" y="186448"/>
                  </a:lnTo>
                  <a:lnTo>
                    <a:pt x="143637" y="186321"/>
                  </a:lnTo>
                  <a:lnTo>
                    <a:pt x="143687" y="186182"/>
                  </a:lnTo>
                  <a:lnTo>
                    <a:pt x="143738" y="185902"/>
                  </a:lnTo>
                  <a:lnTo>
                    <a:pt x="143738" y="185686"/>
                  </a:lnTo>
                  <a:close/>
                </a:path>
                <a:path w="509270" h="647700">
                  <a:moveTo>
                    <a:pt x="153898" y="182892"/>
                  </a:moveTo>
                  <a:lnTo>
                    <a:pt x="153873" y="182753"/>
                  </a:lnTo>
                  <a:lnTo>
                    <a:pt x="152488" y="177596"/>
                  </a:lnTo>
                  <a:lnTo>
                    <a:pt x="152387" y="177330"/>
                  </a:lnTo>
                  <a:lnTo>
                    <a:pt x="152273" y="177139"/>
                  </a:lnTo>
                  <a:lnTo>
                    <a:pt x="152095" y="176911"/>
                  </a:lnTo>
                  <a:lnTo>
                    <a:pt x="151866" y="176733"/>
                  </a:lnTo>
                  <a:lnTo>
                    <a:pt x="151726" y="176669"/>
                  </a:lnTo>
                  <a:lnTo>
                    <a:pt x="151460" y="176555"/>
                  </a:lnTo>
                  <a:lnTo>
                    <a:pt x="151180" y="176504"/>
                  </a:lnTo>
                  <a:lnTo>
                    <a:pt x="150964" y="176504"/>
                  </a:lnTo>
                  <a:lnTo>
                    <a:pt x="150749" y="176530"/>
                  </a:lnTo>
                  <a:lnTo>
                    <a:pt x="150609" y="176568"/>
                  </a:lnTo>
                  <a:lnTo>
                    <a:pt x="150482" y="176618"/>
                  </a:lnTo>
                  <a:lnTo>
                    <a:pt x="150355" y="176682"/>
                  </a:lnTo>
                  <a:lnTo>
                    <a:pt x="150228" y="176758"/>
                  </a:lnTo>
                  <a:lnTo>
                    <a:pt x="149758" y="177304"/>
                  </a:lnTo>
                  <a:lnTo>
                    <a:pt x="149694" y="177431"/>
                  </a:lnTo>
                  <a:lnTo>
                    <a:pt x="149644" y="177571"/>
                  </a:lnTo>
                  <a:lnTo>
                    <a:pt x="149618" y="177711"/>
                  </a:lnTo>
                  <a:lnTo>
                    <a:pt x="149593" y="177850"/>
                  </a:lnTo>
                  <a:lnTo>
                    <a:pt x="149580" y="178003"/>
                  </a:lnTo>
                  <a:lnTo>
                    <a:pt x="149593" y="178142"/>
                  </a:lnTo>
                  <a:lnTo>
                    <a:pt x="149618" y="178282"/>
                  </a:lnTo>
                  <a:lnTo>
                    <a:pt x="151003" y="183438"/>
                  </a:lnTo>
                  <a:lnTo>
                    <a:pt x="151460" y="184162"/>
                  </a:lnTo>
                  <a:lnTo>
                    <a:pt x="151625" y="184302"/>
                  </a:lnTo>
                  <a:lnTo>
                    <a:pt x="151752" y="184365"/>
                  </a:lnTo>
                  <a:lnTo>
                    <a:pt x="151879" y="184429"/>
                  </a:lnTo>
                  <a:lnTo>
                    <a:pt x="152019" y="184480"/>
                  </a:lnTo>
                  <a:lnTo>
                    <a:pt x="152311" y="184531"/>
                  </a:lnTo>
                  <a:lnTo>
                    <a:pt x="152514" y="184531"/>
                  </a:lnTo>
                  <a:lnTo>
                    <a:pt x="152742" y="184505"/>
                  </a:lnTo>
                  <a:lnTo>
                    <a:pt x="152882" y="184467"/>
                  </a:lnTo>
                  <a:lnTo>
                    <a:pt x="153009" y="184416"/>
                  </a:lnTo>
                  <a:lnTo>
                    <a:pt x="153136" y="184353"/>
                  </a:lnTo>
                  <a:lnTo>
                    <a:pt x="153695" y="183794"/>
                  </a:lnTo>
                  <a:lnTo>
                    <a:pt x="153797" y="183603"/>
                  </a:lnTo>
                  <a:lnTo>
                    <a:pt x="153847" y="183464"/>
                  </a:lnTo>
                  <a:lnTo>
                    <a:pt x="153898" y="183184"/>
                  </a:lnTo>
                  <a:lnTo>
                    <a:pt x="153898" y="182892"/>
                  </a:lnTo>
                  <a:close/>
                </a:path>
                <a:path w="509270" h="647700">
                  <a:moveTo>
                    <a:pt x="164007" y="179959"/>
                  </a:moveTo>
                  <a:lnTo>
                    <a:pt x="162648" y="174879"/>
                  </a:lnTo>
                  <a:lnTo>
                    <a:pt x="162585" y="174675"/>
                  </a:lnTo>
                  <a:lnTo>
                    <a:pt x="162521" y="174548"/>
                  </a:lnTo>
                  <a:lnTo>
                    <a:pt x="162433" y="174421"/>
                  </a:lnTo>
                  <a:lnTo>
                    <a:pt x="161899" y="173951"/>
                  </a:lnTo>
                  <a:lnTo>
                    <a:pt x="161772" y="173888"/>
                  </a:lnTo>
                  <a:lnTo>
                    <a:pt x="161632" y="173837"/>
                  </a:lnTo>
                  <a:lnTo>
                    <a:pt x="161353" y="173786"/>
                  </a:lnTo>
                  <a:lnTo>
                    <a:pt x="161137" y="173786"/>
                  </a:lnTo>
                  <a:lnTo>
                    <a:pt x="160909" y="173812"/>
                  </a:lnTo>
                  <a:lnTo>
                    <a:pt x="160769" y="173850"/>
                  </a:lnTo>
                  <a:lnTo>
                    <a:pt x="160642" y="173901"/>
                  </a:lnTo>
                  <a:lnTo>
                    <a:pt x="160515" y="173964"/>
                  </a:lnTo>
                  <a:lnTo>
                    <a:pt x="160388" y="174040"/>
                  </a:lnTo>
                  <a:lnTo>
                    <a:pt x="160121" y="174282"/>
                  </a:lnTo>
                  <a:lnTo>
                    <a:pt x="159981" y="174459"/>
                  </a:lnTo>
                  <a:lnTo>
                    <a:pt x="159918" y="174586"/>
                  </a:lnTo>
                  <a:lnTo>
                    <a:pt x="159867" y="174713"/>
                  </a:lnTo>
                  <a:lnTo>
                    <a:pt x="159804" y="174853"/>
                  </a:lnTo>
                  <a:lnTo>
                    <a:pt x="159753" y="175133"/>
                  </a:lnTo>
                  <a:lnTo>
                    <a:pt x="159753" y="175348"/>
                  </a:lnTo>
                  <a:lnTo>
                    <a:pt x="159804" y="175641"/>
                  </a:lnTo>
                  <a:lnTo>
                    <a:pt x="161163" y="180721"/>
                  </a:lnTo>
                  <a:lnTo>
                    <a:pt x="164007" y="179959"/>
                  </a:lnTo>
                  <a:close/>
                </a:path>
                <a:path w="509270" h="647700">
                  <a:moveTo>
                    <a:pt x="164071" y="180251"/>
                  </a:moveTo>
                  <a:lnTo>
                    <a:pt x="164020" y="179959"/>
                  </a:lnTo>
                  <a:lnTo>
                    <a:pt x="161175" y="180721"/>
                  </a:lnTo>
                  <a:lnTo>
                    <a:pt x="161264" y="180987"/>
                  </a:lnTo>
                  <a:lnTo>
                    <a:pt x="161429" y="181241"/>
                  </a:lnTo>
                  <a:lnTo>
                    <a:pt x="161925" y="181648"/>
                  </a:lnTo>
                  <a:lnTo>
                    <a:pt x="162052" y="181711"/>
                  </a:lnTo>
                  <a:lnTo>
                    <a:pt x="162191" y="181762"/>
                  </a:lnTo>
                  <a:lnTo>
                    <a:pt x="162471" y="181813"/>
                  </a:lnTo>
                  <a:lnTo>
                    <a:pt x="162687" y="181813"/>
                  </a:lnTo>
                  <a:lnTo>
                    <a:pt x="162915" y="181787"/>
                  </a:lnTo>
                  <a:lnTo>
                    <a:pt x="163055" y="181749"/>
                  </a:lnTo>
                  <a:lnTo>
                    <a:pt x="163182" y="181698"/>
                  </a:lnTo>
                  <a:lnTo>
                    <a:pt x="163309" y="181635"/>
                  </a:lnTo>
                  <a:lnTo>
                    <a:pt x="163436" y="181559"/>
                  </a:lnTo>
                  <a:lnTo>
                    <a:pt x="163753" y="181267"/>
                  </a:lnTo>
                  <a:lnTo>
                    <a:pt x="163842" y="181140"/>
                  </a:lnTo>
                  <a:lnTo>
                    <a:pt x="163906" y="181013"/>
                  </a:lnTo>
                  <a:lnTo>
                    <a:pt x="163957" y="180886"/>
                  </a:lnTo>
                  <a:lnTo>
                    <a:pt x="164020" y="180746"/>
                  </a:lnTo>
                  <a:lnTo>
                    <a:pt x="164071" y="180467"/>
                  </a:lnTo>
                  <a:lnTo>
                    <a:pt x="164071" y="180251"/>
                  </a:lnTo>
                  <a:close/>
                </a:path>
                <a:path w="509270" h="647700">
                  <a:moveTo>
                    <a:pt x="174244" y="177584"/>
                  </a:moveTo>
                  <a:lnTo>
                    <a:pt x="174231" y="177444"/>
                  </a:lnTo>
                  <a:lnTo>
                    <a:pt x="174193" y="177304"/>
                  </a:lnTo>
                  <a:lnTo>
                    <a:pt x="172364" y="171424"/>
                  </a:lnTo>
                  <a:lnTo>
                    <a:pt x="172199" y="171284"/>
                  </a:lnTo>
                  <a:lnTo>
                    <a:pt x="172072" y="171221"/>
                  </a:lnTo>
                  <a:lnTo>
                    <a:pt x="171945" y="171157"/>
                  </a:lnTo>
                  <a:lnTo>
                    <a:pt x="171805" y="171107"/>
                  </a:lnTo>
                  <a:lnTo>
                    <a:pt x="171513" y="171056"/>
                  </a:lnTo>
                  <a:lnTo>
                    <a:pt x="171310" y="171056"/>
                  </a:lnTo>
                  <a:lnTo>
                    <a:pt x="171081" y="171081"/>
                  </a:lnTo>
                  <a:lnTo>
                    <a:pt x="170942" y="171119"/>
                  </a:lnTo>
                  <a:lnTo>
                    <a:pt x="170815" y="171170"/>
                  </a:lnTo>
                  <a:lnTo>
                    <a:pt x="170688" y="171234"/>
                  </a:lnTo>
                  <a:lnTo>
                    <a:pt x="170129" y="171792"/>
                  </a:lnTo>
                  <a:lnTo>
                    <a:pt x="170027" y="171983"/>
                  </a:lnTo>
                  <a:lnTo>
                    <a:pt x="169976" y="172123"/>
                  </a:lnTo>
                  <a:lnTo>
                    <a:pt x="169926" y="172402"/>
                  </a:lnTo>
                  <a:lnTo>
                    <a:pt x="169926" y="172694"/>
                  </a:lnTo>
                  <a:lnTo>
                    <a:pt x="169951" y="172834"/>
                  </a:lnTo>
                  <a:lnTo>
                    <a:pt x="171335" y="177990"/>
                  </a:lnTo>
                  <a:lnTo>
                    <a:pt x="171399" y="178193"/>
                  </a:lnTo>
                  <a:lnTo>
                    <a:pt x="171551" y="178447"/>
                  </a:lnTo>
                  <a:lnTo>
                    <a:pt x="171729" y="178676"/>
                  </a:lnTo>
                  <a:lnTo>
                    <a:pt x="171958" y="178854"/>
                  </a:lnTo>
                  <a:lnTo>
                    <a:pt x="172212" y="178981"/>
                  </a:lnTo>
                  <a:lnTo>
                    <a:pt x="172351" y="179031"/>
                  </a:lnTo>
                  <a:lnTo>
                    <a:pt x="172643" y="179082"/>
                  </a:lnTo>
                  <a:lnTo>
                    <a:pt x="172859" y="179082"/>
                  </a:lnTo>
                  <a:lnTo>
                    <a:pt x="173075" y="179057"/>
                  </a:lnTo>
                  <a:lnTo>
                    <a:pt x="173215" y="179019"/>
                  </a:lnTo>
                  <a:lnTo>
                    <a:pt x="173342" y="178968"/>
                  </a:lnTo>
                  <a:lnTo>
                    <a:pt x="173482" y="178904"/>
                  </a:lnTo>
                  <a:lnTo>
                    <a:pt x="173659" y="178777"/>
                  </a:lnTo>
                  <a:lnTo>
                    <a:pt x="173812" y="178638"/>
                  </a:lnTo>
                  <a:lnTo>
                    <a:pt x="174002" y="178409"/>
                  </a:lnTo>
                  <a:lnTo>
                    <a:pt x="174066" y="178282"/>
                  </a:lnTo>
                  <a:lnTo>
                    <a:pt x="174129" y="178155"/>
                  </a:lnTo>
                  <a:lnTo>
                    <a:pt x="174180" y="178015"/>
                  </a:lnTo>
                  <a:lnTo>
                    <a:pt x="174218" y="177876"/>
                  </a:lnTo>
                  <a:lnTo>
                    <a:pt x="174231" y="177736"/>
                  </a:lnTo>
                  <a:lnTo>
                    <a:pt x="174244" y="177584"/>
                  </a:lnTo>
                  <a:close/>
                </a:path>
                <a:path w="509270" h="647700">
                  <a:moveTo>
                    <a:pt x="181622" y="164338"/>
                  </a:moveTo>
                  <a:lnTo>
                    <a:pt x="181559" y="164134"/>
                  </a:lnTo>
                  <a:lnTo>
                    <a:pt x="181406" y="163880"/>
                  </a:lnTo>
                  <a:lnTo>
                    <a:pt x="181229" y="163664"/>
                  </a:lnTo>
                  <a:lnTo>
                    <a:pt x="180390" y="163258"/>
                  </a:lnTo>
                  <a:lnTo>
                    <a:pt x="180174" y="163245"/>
                  </a:lnTo>
                  <a:lnTo>
                    <a:pt x="180022" y="163258"/>
                  </a:lnTo>
                  <a:lnTo>
                    <a:pt x="179882" y="163271"/>
                  </a:lnTo>
                  <a:lnTo>
                    <a:pt x="178841" y="164172"/>
                  </a:lnTo>
                  <a:lnTo>
                    <a:pt x="178777" y="164312"/>
                  </a:lnTo>
                  <a:lnTo>
                    <a:pt x="178727" y="164592"/>
                  </a:lnTo>
                  <a:lnTo>
                    <a:pt x="178727" y="164884"/>
                  </a:lnTo>
                  <a:lnTo>
                    <a:pt x="178752" y="165036"/>
                  </a:lnTo>
                  <a:lnTo>
                    <a:pt x="181622" y="164338"/>
                  </a:lnTo>
                  <a:close/>
                </a:path>
                <a:path w="509270" h="647700">
                  <a:moveTo>
                    <a:pt x="184340" y="174510"/>
                  </a:moveTo>
                  <a:lnTo>
                    <a:pt x="181622" y="164350"/>
                  </a:lnTo>
                  <a:lnTo>
                    <a:pt x="178777" y="165112"/>
                  </a:lnTo>
                  <a:lnTo>
                    <a:pt x="181495" y="175272"/>
                  </a:lnTo>
                  <a:lnTo>
                    <a:pt x="184340" y="174510"/>
                  </a:lnTo>
                  <a:close/>
                </a:path>
                <a:path w="509270" h="647700">
                  <a:moveTo>
                    <a:pt x="212090" y="198653"/>
                  </a:moveTo>
                  <a:lnTo>
                    <a:pt x="211975" y="196964"/>
                  </a:lnTo>
                  <a:lnTo>
                    <a:pt x="211709" y="195287"/>
                  </a:lnTo>
                  <a:lnTo>
                    <a:pt x="211531" y="194691"/>
                  </a:lnTo>
                  <a:lnTo>
                    <a:pt x="211505" y="194551"/>
                  </a:lnTo>
                  <a:lnTo>
                    <a:pt x="208635" y="195237"/>
                  </a:lnTo>
                  <a:lnTo>
                    <a:pt x="208813" y="195910"/>
                  </a:lnTo>
                  <a:lnTo>
                    <a:pt x="209042" y="197294"/>
                  </a:lnTo>
                  <a:lnTo>
                    <a:pt x="209130" y="198704"/>
                  </a:lnTo>
                  <a:lnTo>
                    <a:pt x="209092" y="200113"/>
                  </a:lnTo>
                  <a:lnTo>
                    <a:pt x="208902" y="201498"/>
                  </a:lnTo>
                  <a:lnTo>
                    <a:pt x="198513" y="212763"/>
                  </a:lnTo>
                  <a:lnTo>
                    <a:pt x="61442" y="249491"/>
                  </a:lnTo>
                  <a:lnTo>
                    <a:pt x="61302" y="249529"/>
                  </a:lnTo>
                  <a:lnTo>
                    <a:pt x="61150" y="249567"/>
                  </a:lnTo>
                  <a:lnTo>
                    <a:pt x="60960" y="249669"/>
                  </a:lnTo>
                  <a:lnTo>
                    <a:pt x="60782" y="249783"/>
                  </a:lnTo>
                  <a:lnTo>
                    <a:pt x="60642" y="249897"/>
                  </a:lnTo>
                  <a:lnTo>
                    <a:pt x="60528" y="250037"/>
                  </a:lnTo>
                  <a:lnTo>
                    <a:pt x="60401" y="250215"/>
                  </a:lnTo>
                  <a:lnTo>
                    <a:pt x="60337" y="250342"/>
                  </a:lnTo>
                  <a:lnTo>
                    <a:pt x="60274" y="250469"/>
                  </a:lnTo>
                  <a:lnTo>
                    <a:pt x="31229" y="271741"/>
                  </a:lnTo>
                  <a:lnTo>
                    <a:pt x="28371" y="271513"/>
                  </a:lnTo>
                  <a:lnTo>
                    <a:pt x="2946" y="241579"/>
                  </a:lnTo>
                  <a:lnTo>
                    <a:pt x="3187" y="238709"/>
                  </a:lnTo>
                  <a:lnTo>
                    <a:pt x="33121" y="213283"/>
                  </a:lnTo>
                  <a:lnTo>
                    <a:pt x="35979" y="213512"/>
                  </a:lnTo>
                  <a:lnTo>
                    <a:pt x="52476" y="221526"/>
                  </a:lnTo>
                  <a:lnTo>
                    <a:pt x="52616" y="221653"/>
                  </a:lnTo>
                  <a:lnTo>
                    <a:pt x="52895" y="221818"/>
                  </a:lnTo>
                  <a:lnTo>
                    <a:pt x="53035" y="221869"/>
                  </a:lnTo>
                  <a:lnTo>
                    <a:pt x="53174" y="221907"/>
                  </a:lnTo>
                  <a:lnTo>
                    <a:pt x="53314" y="221932"/>
                  </a:lnTo>
                  <a:lnTo>
                    <a:pt x="53454" y="221945"/>
                  </a:lnTo>
                  <a:lnTo>
                    <a:pt x="53606" y="221945"/>
                  </a:lnTo>
                  <a:lnTo>
                    <a:pt x="53886" y="221894"/>
                  </a:lnTo>
                  <a:lnTo>
                    <a:pt x="54013" y="221856"/>
                  </a:lnTo>
                  <a:lnTo>
                    <a:pt x="190969" y="185153"/>
                  </a:lnTo>
                  <a:lnTo>
                    <a:pt x="191109" y="185115"/>
                  </a:lnTo>
                  <a:lnTo>
                    <a:pt x="191782" y="184924"/>
                  </a:lnTo>
                  <a:lnTo>
                    <a:pt x="193179" y="184696"/>
                  </a:lnTo>
                  <a:lnTo>
                    <a:pt x="194576" y="184607"/>
                  </a:lnTo>
                  <a:lnTo>
                    <a:pt x="195986" y="184645"/>
                  </a:lnTo>
                  <a:lnTo>
                    <a:pt x="208635" y="195224"/>
                  </a:lnTo>
                  <a:lnTo>
                    <a:pt x="211480" y="194462"/>
                  </a:lnTo>
                  <a:lnTo>
                    <a:pt x="211264" y="193649"/>
                  </a:lnTo>
                  <a:lnTo>
                    <a:pt x="194525" y="181648"/>
                  </a:lnTo>
                  <a:lnTo>
                    <a:pt x="192836" y="181762"/>
                  </a:lnTo>
                  <a:lnTo>
                    <a:pt x="191173" y="182041"/>
                  </a:lnTo>
                  <a:lnTo>
                    <a:pt x="190347" y="182257"/>
                  </a:lnTo>
                  <a:lnTo>
                    <a:pt x="53924" y="218821"/>
                  </a:lnTo>
                  <a:lnTo>
                    <a:pt x="33210" y="210337"/>
                  </a:lnTo>
                  <a:lnTo>
                    <a:pt x="30060" y="210388"/>
                  </a:lnTo>
                  <a:lnTo>
                    <a:pt x="825" y="235216"/>
                  </a:lnTo>
                  <a:lnTo>
                    <a:pt x="0" y="241477"/>
                  </a:lnTo>
                  <a:lnTo>
                    <a:pt x="50" y="244640"/>
                  </a:lnTo>
                  <a:lnTo>
                    <a:pt x="24879" y="273875"/>
                  </a:lnTo>
                  <a:lnTo>
                    <a:pt x="31153" y="274688"/>
                  </a:lnTo>
                  <a:lnTo>
                    <a:pt x="34302" y="274637"/>
                  </a:lnTo>
                  <a:lnTo>
                    <a:pt x="62801" y="252183"/>
                  </a:lnTo>
                  <a:lnTo>
                    <a:pt x="199275" y="215607"/>
                  </a:lnTo>
                  <a:lnTo>
                    <a:pt x="212026" y="200355"/>
                  </a:lnTo>
                  <a:lnTo>
                    <a:pt x="212090" y="198653"/>
                  </a:lnTo>
                  <a:close/>
                </a:path>
                <a:path w="509270" h="647700">
                  <a:moveTo>
                    <a:pt x="318185" y="2616"/>
                  </a:moveTo>
                  <a:lnTo>
                    <a:pt x="317080" y="419"/>
                  </a:lnTo>
                  <a:lnTo>
                    <a:pt x="316776" y="228"/>
                  </a:lnTo>
                  <a:lnTo>
                    <a:pt x="316547" y="139"/>
                  </a:lnTo>
                  <a:lnTo>
                    <a:pt x="316077" y="25"/>
                  </a:lnTo>
                  <a:lnTo>
                    <a:pt x="315836" y="0"/>
                  </a:lnTo>
                  <a:lnTo>
                    <a:pt x="315709" y="0"/>
                  </a:lnTo>
                  <a:lnTo>
                    <a:pt x="290855" y="0"/>
                  </a:lnTo>
                  <a:lnTo>
                    <a:pt x="290487" y="25"/>
                  </a:lnTo>
                  <a:lnTo>
                    <a:pt x="290245" y="76"/>
                  </a:lnTo>
                  <a:lnTo>
                    <a:pt x="290004" y="152"/>
                  </a:lnTo>
                  <a:lnTo>
                    <a:pt x="289788" y="241"/>
                  </a:lnTo>
                  <a:lnTo>
                    <a:pt x="289572" y="355"/>
                  </a:lnTo>
                  <a:lnTo>
                    <a:pt x="289369" y="495"/>
                  </a:lnTo>
                  <a:lnTo>
                    <a:pt x="289179" y="647"/>
                  </a:lnTo>
                  <a:lnTo>
                    <a:pt x="289013" y="812"/>
                  </a:lnTo>
                  <a:lnTo>
                    <a:pt x="288861" y="1016"/>
                  </a:lnTo>
                  <a:lnTo>
                    <a:pt x="288607" y="1422"/>
                  </a:lnTo>
                  <a:lnTo>
                    <a:pt x="288556" y="1549"/>
                  </a:lnTo>
                  <a:lnTo>
                    <a:pt x="288442" y="1892"/>
                  </a:lnTo>
                  <a:lnTo>
                    <a:pt x="288391" y="2133"/>
                  </a:lnTo>
                  <a:lnTo>
                    <a:pt x="288366" y="2374"/>
                  </a:lnTo>
                  <a:lnTo>
                    <a:pt x="288366" y="2616"/>
                  </a:lnTo>
                  <a:lnTo>
                    <a:pt x="289902" y="4787"/>
                  </a:lnTo>
                  <a:lnTo>
                    <a:pt x="290245" y="4902"/>
                  </a:lnTo>
                  <a:lnTo>
                    <a:pt x="290487" y="4953"/>
                  </a:lnTo>
                  <a:lnTo>
                    <a:pt x="290728" y="4978"/>
                  </a:lnTo>
                  <a:lnTo>
                    <a:pt x="290855" y="4978"/>
                  </a:lnTo>
                  <a:lnTo>
                    <a:pt x="315709" y="4965"/>
                  </a:lnTo>
                  <a:lnTo>
                    <a:pt x="317080" y="4546"/>
                  </a:lnTo>
                  <a:lnTo>
                    <a:pt x="317385" y="4330"/>
                  </a:lnTo>
                  <a:lnTo>
                    <a:pt x="317550" y="4165"/>
                  </a:lnTo>
                  <a:lnTo>
                    <a:pt x="317703" y="3962"/>
                  </a:lnTo>
                  <a:lnTo>
                    <a:pt x="317842" y="3771"/>
                  </a:lnTo>
                  <a:lnTo>
                    <a:pt x="317957" y="3556"/>
                  </a:lnTo>
                  <a:lnTo>
                    <a:pt x="318008" y="3429"/>
                  </a:lnTo>
                  <a:lnTo>
                    <a:pt x="318122" y="3086"/>
                  </a:lnTo>
                  <a:lnTo>
                    <a:pt x="318173" y="2844"/>
                  </a:lnTo>
                  <a:lnTo>
                    <a:pt x="318185" y="2616"/>
                  </a:lnTo>
                  <a:close/>
                </a:path>
                <a:path w="509270" h="647700">
                  <a:moveTo>
                    <a:pt x="380326" y="632345"/>
                  </a:moveTo>
                  <a:lnTo>
                    <a:pt x="378790" y="629932"/>
                  </a:lnTo>
                  <a:lnTo>
                    <a:pt x="378460" y="629818"/>
                  </a:lnTo>
                  <a:lnTo>
                    <a:pt x="378333" y="629793"/>
                  </a:lnTo>
                  <a:lnTo>
                    <a:pt x="377850" y="629742"/>
                  </a:lnTo>
                  <a:lnTo>
                    <a:pt x="352996" y="629742"/>
                  </a:lnTo>
                  <a:lnTo>
                    <a:pt x="352628" y="629767"/>
                  </a:lnTo>
                  <a:lnTo>
                    <a:pt x="351523" y="630237"/>
                  </a:lnTo>
                  <a:lnTo>
                    <a:pt x="351320" y="630389"/>
                  </a:lnTo>
                  <a:lnTo>
                    <a:pt x="351155" y="630555"/>
                  </a:lnTo>
                  <a:lnTo>
                    <a:pt x="351002" y="630745"/>
                  </a:lnTo>
                  <a:lnTo>
                    <a:pt x="350862" y="630948"/>
                  </a:lnTo>
                  <a:lnTo>
                    <a:pt x="350748" y="631164"/>
                  </a:lnTo>
                  <a:lnTo>
                    <a:pt x="350583" y="631621"/>
                  </a:lnTo>
                  <a:lnTo>
                    <a:pt x="350532" y="631875"/>
                  </a:lnTo>
                  <a:lnTo>
                    <a:pt x="350520" y="632104"/>
                  </a:lnTo>
                  <a:lnTo>
                    <a:pt x="350532" y="632599"/>
                  </a:lnTo>
                  <a:lnTo>
                    <a:pt x="350939" y="633615"/>
                  </a:lnTo>
                  <a:lnTo>
                    <a:pt x="351155" y="633907"/>
                  </a:lnTo>
                  <a:lnTo>
                    <a:pt x="351320" y="634072"/>
                  </a:lnTo>
                  <a:lnTo>
                    <a:pt x="351523" y="634225"/>
                  </a:lnTo>
                  <a:lnTo>
                    <a:pt x="352869" y="634720"/>
                  </a:lnTo>
                  <a:lnTo>
                    <a:pt x="352996" y="634720"/>
                  </a:lnTo>
                  <a:lnTo>
                    <a:pt x="377850" y="634707"/>
                  </a:lnTo>
                  <a:lnTo>
                    <a:pt x="378218" y="634695"/>
                  </a:lnTo>
                  <a:lnTo>
                    <a:pt x="378460" y="634631"/>
                  </a:lnTo>
                  <a:lnTo>
                    <a:pt x="378688" y="634568"/>
                  </a:lnTo>
                  <a:lnTo>
                    <a:pt x="378917" y="634479"/>
                  </a:lnTo>
                  <a:lnTo>
                    <a:pt x="380314" y="632587"/>
                  </a:lnTo>
                  <a:lnTo>
                    <a:pt x="380326" y="632345"/>
                  </a:lnTo>
                  <a:close/>
                </a:path>
                <a:path w="509270" h="647700">
                  <a:moveTo>
                    <a:pt x="401053" y="101790"/>
                  </a:moveTo>
                  <a:lnTo>
                    <a:pt x="400316" y="100164"/>
                  </a:lnTo>
                  <a:lnTo>
                    <a:pt x="398691" y="99428"/>
                  </a:lnTo>
                  <a:lnTo>
                    <a:pt x="398564" y="99428"/>
                  </a:lnTo>
                  <a:lnTo>
                    <a:pt x="373710" y="99441"/>
                  </a:lnTo>
                  <a:lnTo>
                    <a:pt x="373341" y="99453"/>
                  </a:lnTo>
                  <a:lnTo>
                    <a:pt x="372872" y="99580"/>
                  </a:lnTo>
                  <a:lnTo>
                    <a:pt x="372643" y="99669"/>
                  </a:lnTo>
                  <a:lnTo>
                    <a:pt x="372224" y="99923"/>
                  </a:lnTo>
                  <a:lnTo>
                    <a:pt x="372033" y="100076"/>
                  </a:lnTo>
                  <a:lnTo>
                    <a:pt x="371716" y="100444"/>
                  </a:lnTo>
                  <a:lnTo>
                    <a:pt x="371576" y="100647"/>
                  </a:lnTo>
                  <a:lnTo>
                    <a:pt x="371221" y="101803"/>
                  </a:lnTo>
                  <a:lnTo>
                    <a:pt x="371221" y="102044"/>
                  </a:lnTo>
                  <a:lnTo>
                    <a:pt x="371652" y="103301"/>
                  </a:lnTo>
                  <a:lnTo>
                    <a:pt x="372033" y="103771"/>
                  </a:lnTo>
                  <a:lnTo>
                    <a:pt x="372224" y="103924"/>
                  </a:lnTo>
                  <a:lnTo>
                    <a:pt x="372643" y="104178"/>
                  </a:lnTo>
                  <a:lnTo>
                    <a:pt x="372872" y="104267"/>
                  </a:lnTo>
                  <a:lnTo>
                    <a:pt x="373341" y="104381"/>
                  </a:lnTo>
                  <a:lnTo>
                    <a:pt x="373583" y="104406"/>
                  </a:lnTo>
                  <a:lnTo>
                    <a:pt x="373710" y="104406"/>
                  </a:lnTo>
                  <a:lnTo>
                    <a:pt x="398564" y="104394"/>
                  </a:lnTo>
                  <a:lnTo>
                    <a:pt x="400316" y="103670"/>
                  </a:lnTo>
                  <a:lnTo>
                    <a:pt x="401053" y="102044"/>
                  </a:lnTo>
                  <a:lnTo>
                    <a:pt x="401053" y="101790"/>
                  </a:lnTo>
                  <a:close/>
                </a:path>
                <a:path w="509270" h="647700">
                  <a:moveTo>
                    <a:pt x="434200" y="644664"/>
                  </a:moveTo>
                  <a:lnTo>
                    <a:pt x="429221" y="644664"/>
                  </a:lnTo>
                  <a:lnTo>
                    <a:pt x="429221" y="644791"/>
                  </a:lnTo>
                  <a:lnTo>
                    <a:pt x="429247" y="645033"/>
                  </a:lnTo>
                  <a:lnTo>
                    <a:pt x="429310" y="645261"/>
                  </a:lnTo>
                  <a:lnTo>
                    <a:pt x="429374" y="645502"/>
                  </a:lnTo>
                  <a:lnTo>
                    <a:pt x="429463" y="645731"/>
                  </a:lnTo>
                  <a:lnTo>
                    <a:pt x="429653" y="646049"/>
                  </a:lnTo>
                  <a:lnTo>
                    <a:pt x="429869" y="646341"/>
                  </a:lnTo>
                  <a:lnTo>
                    <a:pt x="430047" y="646506"/>
                  </a:lnTo>
                  <a:lnTo>
                    <a:pt x="430225" y="646658"/>
                  </a:lnTo>
                  <a:lnTo>
                    <a:pt x="430428" y="646798"/>
                  </a:lnTo>
                  <a:lnTo>
                    <a:pt x="430758" y="646963"/>
                  </a:lnTo>
                  <a:lnTo>
                    <a:pt x="431114" y="647077"/>
                  </a:lnTo>
                  <a:lnTo>
                    <a:pt x="431355" y="647128"/>
                  </a:lnTo>
                  <a:lnTo>
                    <a:pt x="431596" y="647153"/>
                  </a:lnTo>
                  <a:lnTo>
                    <a:pt x="431838" y="647153"/>
                  </a:lnTo>
                  <a:lnTo>
                    <a:pt x="433095" y="646722"/>
                  </a:lnTo>
                  <a:lnTo>
                    <a:pt x="434009" y="645617"/>
                  </a:lnTo>
                  <a:lnTo>
                    <a:pt x="434174" y="645033"/>
                  </a:lnTo>
                  <a:lnTo>
                    <a:pt x="434200" y="644791"/>
                  </a:lnTo>
                  <a:lnTo>
                    <a:pt x="434200" y="644664"/>
                  </a:lnTo>
                  <a:close/>
                </a:path>
                <a:path w="509270" h="647700">
                  <a:moveTo>
                    <a:pt x="434200" y="619671"/>
                  </a:moveTo>
                  <a:lnTo>
                    <a:pt x="433095" y="617740"/>
                  </a:lnTo>
                  <a:lnTo>
                    <a:pt x="431838" y="617321"/>
                  </a:lnTo>
                  <a:lnTo>
                    <a:pt x="431342" y="617334"/>
                  </a:lnTo>
                  <a:lnTo>
                    <a:pt x="430326" y="617740"/>
                  </a:lnTo>
                  <a:lnTo>
                    <a:pt x="429869" y="618121"/>
                  </a:lnTo>
                  <a:lnTo>
                    <a:pt x="429717" y="618324"/>
                  </a:lnTo>
                  <a:lnTo>
                    <a:pt x="429590" y="618515"/>
                  </a:lnTo>
                  <a:lnTo>
                    <a:pt x="429463" y="618731"/>
                  </a:lnTo>
                  <a:lnTo>
                    <a:pt x="429298" y="619201"/>
                  </a:lnTo>
                  <a:lnTo>
                    <a:pt x="429247" y="619429"/>
                  </a:lnTo>
                  <a:lnTo>
                    <a:pt x="429221" y="619671"/>
                  </a:lnTo>
                  <a:lnTo>
                    <a:pt x="429221" y="619798"/>
                  </a:lnTo>
                  <a:lnTo>
                    <a:pt x="434200" y="619798"/>
                  </a:lnTo>
                  <a:lnTo>
                    <a:pt x="434200" y="619671"/>
                  </a:lnTo>
                  <a:close/>
                </a:path>
                <a:path w="509270" h="647700">
                  <a:moveTo>
                    <a:pt x="446620" y="632345"/>
                  </a:moveTo>
                  <a:lnTo>
                    <a:pt x="445084" y="629932"/>
                  </a:lnTo>
                  <a:lnTo>
                    <a:pt x="444500" y="629754"/>
                  </a:lnTo>
                  <a:lnTo>
                    <a:pt x="444144" y="629754"/>
                  </a:lnTo>
                  <a:lnTo>
                    <a:pt x="434213" y="629742"/>
                  </a:lnTo>
                  <a:lnTo>
                    <a:pt x="434213" y="619810"/>
                  </a:lnTo>
                  <a:lnTo>
                    <a:pt x="429234" y="619810"/>
                  </a:lnTo>
                  <a:lnTo>
                    <a:pt x="429234" y="629742"/>
                  </a:lnTo>
                  <a:lnTo>
                    <a:pt x="419277" y="629742"/>
                  </a:lnTo>
                  <a:lnTo>
                    <a:pt x="418909" y="629767"/>
                  </a:lnTo>
                  <a:lnTo>
                    <a:pt x="418680" y="629818"/>
                  </a:lnTo>
                  <a:lnTo>
                    <a:pt x="416801" y="632104"/>
                  </a:lnTo>
                  <a:lnTo>
                    <a:pt x="416814" y="632599"/>
                  </a:lnTo>
                  <a:lnTo>
                    <a:pt x="419150" y="634720"/>
                  </a:lnTo>
                  <a:lnTo>
                    <a:pt x="419277" y="634720"/>
                  </a:lnTo>
                  <a:lnTo>
                    <a:pt x="429234" y="634707"/>
                  </a:lnTo>
                  <a:lnTo>
                    <a:pt x="429234" y="644652"/>
                  </a:lnTo>
                  <a:lnTo>
                    <a:pt x="434213" y="644652"/>
                  </a:lnTo>
                  <a:lnTo>
                    <a:pt x="434213" y="634707"/>
                  </a:lnTo>
                  <a:lnTo>
                    <a:pt x="444131" y="634707"/>
                  </a:lnTo>
                  <a:lnTo>
                    <a:pt x="444500" y="634695"/>
                  </a:lnTo>
                  <a:lnTo>
                    <a:pt x="444982" y="634568"/>
                  </a:lnTo>
                  <a:lnTo>
                    <a:pt x="445211" y="634479"/>
                  </a:lnTo>
                  <a:lnTo>
                    <a:pt x="446608" y="632587"/>
                  </a:lnTo>
                  <a:lnTo>
                    <a:pt x="446620" y="632345"/>
                  </a:lnTo>
                  <a:close/>
                </a:path>
                <a:path w="509270" h="647700">
                  <a:moveTo>
                    <a:pt x="508774" y="10642"/>
                  </a:moveTo>
                  <a:lnTo>
                    <a:pt x="506412" y="8280"/>
                  </a:lnTo>
                  <a:lnTo>
                    <a:pt x="506285" y="8280"/>
                  </a:lnTo>
                  <a:lnTo>
                    <a:pt x="481431" y="8280"/>
                  </a:lnTo>
                  <a:lnTo>
                    <a:pt x="481063" y="8305"/>
                  </a:lnTo>
                  <a:lnTo>
                    <a:pt x="480822" y="8369"/>
                  </a:lnTo>
                  <a:lnTo>
                    <a:pt x="480593" y="8432"/>
                  </a:lnTo>
                  <a:lnTo>
                    <a:pt x="480364" y="8521"/>
                  </a:lnTo>
                  <a:lnTo>
                    <a:pt x="478942" y="10655"/>
                  </a:lnTo>
                  <a:lnTo>
                    <a:pt x="478942" y="10896"/>
                  </a:lnTo>
                  <a:lnTo>
                    <a:pt x="480479" y="13068"/>
                  </a:lnTo>
                  <a:lnTo>
                    <a:pt x="480822" y="13182"/>
                  </a:lnTo>
                  <a:lnTo>
                    <a:pt x="481063" y="13233"/>
                  </a:lnTo>
                  <a:lnTo>
                    <a:pt x="481304" y="13258"/>
                  </a:lnTo>
                  <a:lnTo>
                    <a:pt x="481431" y="13258"/>
                  </a:lnTo>
                  <a:lnTo>
                    <a:pt x="506285" y="13246"/>
                  </a:lnTo>
                  <a:lnTo>
                    <a:pt x="508038" y="12522"/>
                  </a:lnTo>
                  <a:lnTo>
                    <a:pt x="508774" y="10896"/>
                  </a:lnTo>
                  <a:lnTo>
                    <a:pt x="508774" y="1064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149098" y="3318980"/>
              <a:ext cx="804545" cy="544830"/>
            </a:xfrm>
            <a:custGeom>
              <a:avLst/>
              <a:gdLst/>
              <a:ahLst/>
              <a:cxnLst/>
              <a:rect l="l" t="t" r="r" b="b"/>
              <a:pathLst>
                <a:path w="804545" h="544829">
                  <a:moveTo>
                    <a:pt x="216585" y="537603"/>
                  </a:moveTo>
                  <a:lnTo>
                    <a:pt x="210286" y="531304"/>
                  </a:lnTo>
                  <a:lnTo>
                    <a:pt x="209956" y="531304"/>
                  </a:lnTo>
                  <a:lnTo>
                    <a:pt x="96520" y="531291"/>
                  </a:lnTo>
                  <a:lnTo>
                    <a:pt x="95377" y="531241"/>
                  </a:lnTo>
                  <a:lnTo>
                    <a:pt x="87909" y="526326"/>
                  </a:lnTo>
                  <a:lnTo>
                    <a:pt x="87744" y="526046"/>
                  </a:lnTo>
                  <a:lnTo>
                    <a:pt x="14770" y="399656"/>
                  </a:lnTo>
                  <a:lnTo>
                    <a:pt x="14617" y="399376"/>
                  </a:lnTo>
                  <a:lnTo>
                    <a:pt x="14084" y="398360"/>
                  </a:lnTo>
                  <a:lnTo>
                    <a:pt x="13741" y="397446"/>
                  </a:lnTo>
                  <a:lnTo>
                    <a:pt x="13614" y="396976"/>
                  </a:lnTo>
                  <a:lnTo>
                    <a:pt x="13335" y="395541"/>
                  </a:lnTo>
                  <a:lnTo>
                    <a:pt x="13271" y="394563"/>
                  </a:lnTo>
                  <a:lnTo>
                    <a:pt x="13296" y="393598"/>
                  </a:lnTo>
                  <a:lnTo>
                    <a:pt x="14452" y="389712"/>
                  </a:lnTo>
                  <a:lnTo>
                    <a:pt x="14605" y="389432"/>
                  </a:lnTo>
                  <a:lnTo>
                    <a:pt x="14770" y="389153"/>
                  </a:lnTo>
                  <a:lnTo>
                    <a:pt x="87718" y="262813"/>
                  </a:lnTo>
                  <a:lnTo>
                    <a:pt x="87909" y="262496"/>
                  </a:lnTo>
                  <a:lnTo>
                    <a:pt x="96037" y="257517"/>
                  </a:lnTo>
                  <a:lnTo>
                    <a:pt x="96189" y="257517"/>
                  </a:lnTo>
                  <a:lnTo>
                    <a:pt x="96520" y="257517"/>
                  </a:lnTo>
                  <a:lnTo>
                    <a:pt x="96850" y="257517"/>
                  </a:lnTo>
                  <a:lnTo>
                    <a:pt x="166839" y="257517"/>
                  </a:lnTo>
                  <a:lnTo>
                    <a:pt x="167170" y="257517"/>
                  </a:lnTo>
                  <a:lnTo>
                    <a:pt x="167817" y="257454"/>
                  </a:lnTo>
                  <a:lnTo>
                    <a:pt x="172339" y="254571"/>
                  </a:lnTo>
                  <a:lnTo>
                    <a:pt x="172529" y="254304"/>
                  </a:lnTo>
                  <a:lnTo>
                    <a:pt x="173469" y="251218"/>
                  </a:lnTo>
                  <a:lnTo>
                    <a:pt x="173469" y="250558"/>
                  </a:lnTo>
                  <a:lnTo>
                    <a:pt x="167170" y="244259"/>
                  </a:lnTo>
                  <a:lnTo>
                    <a:pt x="166839" y="244259"/>
                  </a:lnTo>
                  <a:lnTo>
                    <a:pt x="96850" y="244259"/>
                  </a:lnTo>
                  <a:lnTo>
                    <a:pt x="96520" y="244259"/>
                  </a:lnTo>
                  <a:lnTo>
                    <a:pt x="96189" y="244259"/>
                  </a:lnTo>
                  <a:lnTo>
                    <a:pt x="95377" y="244259"/>
                  </a:lnTo>
                  <a:lnTo>
                    <a:pt x="93116" y="244475"/>
                  </a:lnTo>
                  <a:lnTo>
                    <a:pt x="76657" y="255485"/>
                  </a:lnTo>
                  <a:lnTo>
                    <a:pt x="76428" y="255854"/>
                  </a:lnTo>
                  <a:lnTo>
                    <a:pt x="3289" y="382524"/>
                  </a:lnTo>
                  <a:lnTo>
                    <a:pt x="3124" y="382803"/>
                  </a:lnTo>
                  <a:lnTo>
                    <a:pt x="2552" y="383794"/>
                  </a:lnTo>
                  <a:lnTo>
                    <a:pt x="0" y="394779"/>
                  </a:lnTo>
                  <a:lnTo>
                    <a:pt x="139" y="397052"/>
                  </a:lnTo>
                  <a:lnTo>
                    <a:pt x="3289" y="406285"/>
                  </a:lnTo>
                  <a:lnTo>
                    <a:pt x="76428" y="532955"/>
                  </a:lnTo>
                  <a:lnTo>
                    <a:pt x="77000" y="533946"/>
                  </a:lnTo>
                  <a:lnTo>
                    <a:pt x="78320" y="535800"/>
                  </a:lnTo>
                  <a:lnTo>
                    <a:pt x="96075" y="544550"/>
                  </a:lnTo>
                  <a:lnTo>
                    <a:pt x="96520" y="544550"/>
                  </a:lnTo>
                  <a:lnTo>
                    <a:pt x="96850" y="544563"/>
                  </a:lnTo>
                  <a:lnTo>
                    <a:pt x="96977" y="544550"/>
                  </a:lnTo>
                  <a:lnTo>
                    <a:pt x="209956" y="544550"/>
                  </a:lnTo>
                  <a:lnTo>
                    <a:pt x="210286" y="544563"/>
                  </a:lnTo>
                  <a:lnTo>
                    <a:pt x="216585" y="538251"/>
                  </a:lnTo>
                  <a:lnTo>
                    <a:pt x="216585" y="537603"/>
                  </a:lnTo>
                  <a:close/>
                </a:path>
                <a:path w="804545" h="544829">
                  <a:moveTo>
                    <a:pt x="239903" y="1092"/>
                  </a:moveTo>
                  <a:lnTo>
                    <a:pt x="239839" y="889"/>
                  </a:lnTo>
                  <a:lnTo>
                    <a:pt x="239687" y="635"/>
                  </a:lnTo>
                  <a:lnTo>
                    <a:pt x="239509" y="419"/>
                  </a:lnTo>
                  <a:lnTo>
                    <a:pt x="238671" y="12"/>
                  </a:lnTo>
                  <a:lnTo>
                    <a:pt x="238455" y="0"/>
                  </a:lnTo>
                  <a:lnTo>
                    <a:pt x="238302" y="12"/>
                  </a:lnTo>
                  <a:lnTo>
                    <a:pt x="238163" y="25"/>
                  </a:lnTo>
                  <a:lnTo>
                    <a:pt x="237121" y="927"/>
                  </a:lnTo>
                  <a:lnTo>
                    <a:pt x="237058" y="1066"/>
                  </a:lnTo>
                  <a:lnTo>
                    <a:pt x="237007" y="1346"/>
                  </a:lnTo>
                  <a:lnTo>
                    <a:pt x="237007" y="1638"/>
                  </a:lnTo>
                  <a:lnTo>
                    <a:pt x="237032" y="1790"/>
                  </a:lnTo>
                  <a:lnTo>
                    <a:pt x="239903" y="1092"/>
                  </a:lnTo>
                  <a:close/>
                </a:path>
                <a:path w="804545" h="544829">
                  <a:moveTo>
                    <a:pt x="242671" y="11557"/>
                  </a:moveTo>
                  <a:lnTo>
                    <a:pt x="242620" y="11264"/>
                  </a:lnTo>
                  <a:lnTo>
                    <a:pt x="239776" y="12026"/>
                  </a:lnTo>
                  <a:lnTo>
                    <a:pt x="239839" y="12230"/>
                  </a:lnTo>
                  <a:lnTo>
                    <a:pt x="239991" y="12484"/>
                  </a:lnTo>
                  <a:lnTo>
                    <a:pt x="241084" y="13119"/>
                  </a:lnTo>
                  <a:lnTo>
                    <a:pt x="241300" y="13119"/>
                  </a:lnTo>
                  <a:lnTo>
                    <a:pt x="241515" y="13093"/>
                  </a:lnTo>
                  <a:lnTo>
                    <a:pt x="242150" y="12763"/>
                  </a:lnTo>
                  <a:lnTo>
                    <a:pt x="242303" y="12611"/>
                  </a:lnTo>
                  <a:lnTo>
                    <a:pt x="242443" y="12446"/>
                  </a:lnTo>
                  <a:lnTo>
                    <a:pt x="242506" y="12319"/>
                  </a:lnTo>
                  <a:lnTo>
                    <a:pt x="242570" y="12192"/>
                  </a:lnTo>
                  <a:lnTo>
                    <a:pt x="242620" y="12052"/>
                  </a:lnTo>
                  <a:lnTo>
                    <a:pt x="242671" y="11772"/>
                  </a:lnTo>
                  <a:lnTo>
                    <a:pt x="242671" y="11557"/>
                  </a:lnTo>
                  <a:close/>
                </a:path>
                <a:path w="804545" h="544829">
                  <a:moveTo>
                    <a:pt x="685876" y="60490"/>
                  </a:moveTo>
                  <a:lnTo>
                    <a:pt x="683818" y="61582"/>
                  </a:lnTo>
                  <a:lnTo>
                    <a:pt x="683399" y="62839"/>
                  </a:lnTo>
                  <a:lnTo>
                    <a:pt x="683412" y="63334"/>
                  </a:lnTo>
                  <a:lnTo>
                    <a:pt x="683818" y="64350"/>
                  </a:lnTo>
                  <a:lnTo>
                    <a:pt x="684199" y="64808"/>
                  </a:lnTo>
                  <a:lnTo>
                    <a:pt x="684403" y="64960"/>
                  </a:lnTo>
                  <a:lnTo>
                    <a:pt x="684809" y="65227"/>
                  </a:lnTo>
                  <a:lnTo>
                    <a:pt x="685038" y="65316"/>
                  </a:lnTo>
                  <a:lnTo>
                    <a:pt x="685507" y="65430"/>
                  </a:lnTo>
                  <a:lnTo>
                    <a:pt x="685749" y="65455"/>
                  </a:lnTo>
                  <a:lnTo>
                    <a:pt x="685876" y="65455"/>
                  </a:lnTo>
                  <a:lnTo>
                    <a:pt x="685876" y="60490"/>
                  </a:lnTo>
                  <a:close/>
                </a:path>
                <a:path w="804545" h="544829">
                  <a:moveTo>
                    <a:pt x="704938" y="62839"/>
                  </a:moveTo>
                  <a:lnTo>
                    <a:pt x="703402" y="60667"/>
                  </a:lnTo>
                  <a:lnTo>
                    <a:pt x="703059" y="60553"/>
                  </a:lnTo>
                  <a:lnTo>
                    <a:pt x="702818" y="60502"/>
                  </a:lnTo>
                  <a:lnTo>
                    <a:pt x="702576" y="60477"/>
                  </a:lnTo>
                  <a:lnTo>
                    <a:pt x="702449" y="60477"/>
                  </a:lnTo>
                  <a:lnTo>
                    <a:pt x="685888" y="60477"/>
                  </a:lnTo>
                  <a:lnTo>
                    <a:pt x="685888" y="65443"/>
                  </a:lnTo>
                  <a:lnTo>
                    <a:pt x="702449" y="65443"/>
                  </a:lnTo>
                  <a:lnTo>
                    <a:pt x="702818" y="65430"/>
                  </a:lnTo>
                  <a:lnTo>
                    <a:pt x="703059" y="65379"/>
                  </a:lnTo>
                  <a:lnTo>
                    <a:pt x="703300" y="65303"/>
                  </a:lnTo>
                  <a:lnTo>
                    <a:pt x="703516" y="65214"/>
                  </a:lnTo>
                  <a:lnTo>
                    <a:pt x="703732" y="65100"/>
                  </a:lnTo>
                  <a:lnTo>
                    <a:pt x="703935" y="64960"/>
                  </a:lnTo>
                  <a:lnTo>
                    <a:pt x="704126" y="64808"/>
                  </a:lnTo>
                  <a:lnTo>
                    <a:pt x="704291" y="64643"/>
                  </a:lnTo>
                  <a:lnTo>
                    <a:pt x="704443" y="64439"/>
                  </a:lnTo>
                  <a:lnTo>
                    <a:pt x="704710" y="64020"/>
                  </a:lnTo>
                  <a:lnTo>
                    <a:pt x="704862" y="63563"/>
                  </a:lnTo>
                  <a:lnTo>
                    <a:pt x="704913" y="63322"/>
                  </a:lnTo>
                  <a:lnTo>
                    <a:pt x="704938" y="63080"/>
                  </a:lnTo>
                  <a:lnTo>
                    <a:pt x="704938" y="62839"/>
                  </a:lnTo>
                  <a:close/>
                </a:path>
                <a:path w="804545" h="544829">
                  <a:moveTo>
                    <a:pt x="706564" y="44805"/>
                  </a:moveTo>
                  <a:lnTo>
                    <a:pt x="691248" y="38468"/>
                  </a:lnTo>
                  <a:lnTo>
                    <a:pt x="690905" y="38354"/>
                  </a:lnTo>
                  <a:lnTo>
                    <a:pt x="690664" y="38303"/>
                  </a:lnTo>
                  <a:lnTo>
                    <a:pt x="690422" y="38277"/>
                  </a:lnTo>
                  <a:lnTo>
                    <a:pt x="690181" y="38277"/>
                  </a:lnTo>
                  <a:lnTo>
                    <a:pt x="687819" y="40652"/>
                  </a:lnTo>
                  <a:lnTo>
                    <a:pt x="687832" y="41135"/>
                  </a:lnTo>
                  <a:lnTo>
                    <a:pt x="687882" y="41376"/>
                  </a:lnTo>
                  <a:lnTo>
                    <a:pt x="687959" y="41605"/>
                  </a:lnTo>
                  <a:lnTo>
                    <a:pt x="688047" y="41833"/>
                  </a:lnTo>
                  <a:lnTo>
                    <a:pt x="688924" y="42837"/>
                  </a:lnTo>
                  <a:lnTo>
                    <a:pt x="689229" y="43014"/>
                  </a:lnTo>
                  <a:lnTo>
                    <a:pt x="704659" y="49403"/>
                  </a:lnTo>
                  <a:lnTo>
                    <a:pt x="706564" y="44805"/>
                  </a:lnTo>
                  <a:close/>
                </a:path>
                <a:path w="804545" h="544829">
                  <a:moveTo>
                    <a:pt x="708088" y="78930"/>
                  </a:moveTo>
                  <a:lnTo>
                    <a:pt x="705739" y="76327"/>
                  </a:lnTo>
                  <a:lnTo>
                    <a:pt x="705497" y="76327"/>
                  </a:lnTo>
                  <a:lnTo>
                    <a:pt x="705256" y="76352"/>
                  </a:lnTo>
                  <a:lnTo>
                    <a:pt x="704773" y="76466"/>
                  </a:lnTo>
                  <a:lnTo>
                    <a:pt x="689343" y="82867"/>
                  </a:lnTo>
                  <a:lnTo>
                    <a:pt x="687806" y="85051"/>
                  </a:lnTo>
                  <a:lnTo>
                    <a:pt x="687806" y="85293"/>
                  </a:lnTo>
                  <a:lnTo>
                    <a:pt x="688174" y="86448"/>
                  </a:lnTo>
                  <a:lnTo>
                    <a:pt x="688454" y="86842"/>
                  </a:lnTo>
                  <a:lnTo>
                    <a:pt x="688619" y="87020"/>
                  </a:lnTo>
                  <a:lnTo>
                    <a:pt x="688809" y="87172"/>
                  </a:lnTo>
                  <a:lnTo>
                    <a:pt x="689013" y="87299"/>
                  </a:lnTo>
                  <a:lnTo>
                    <a:pt x="689229" y="87414"/>
                  </a:lnTo>
                  <a:lnTo>
                    <a:pt x="689457" y="87515"/>
                  </a:lnTo>
                  <a:lnTo>
                    <a:pt x="689927" y="87630"/>
                  </a:lnTo>
                  <a:lnTo>
                    <a:pt x="690168" y="87655"/>
                  </a:lnTo>
                  <a:lnTo>
                    <a:pt x="690422" y="87655"/>
                  </a:lnTo>
                  <a:lnTo>
                    <a:pt x="690664" y="87630"/>
                  </a:lnTo>
                  <a:lnTo>
                    <a:pt x="690905" y="87579"/>
                  </a:lnTo>
                  <a:lnTo>
                    <a:pt x="691134" y="87515"/>
                  </a:lnTo>
                  <a:lnTo>
                    <a:pt x="706564" y="81114"/>
                  </a:lnTo>
                  <a:lnTo>
                    <a:pt x="708075" y="79184"/>
                  </a:lnTo>
                  <a:lnTo>
                    <a:pt x="708088" y="78930"/>
                  </a:lnTo>
                  <a:close/>
                </a:path>
                <a:path w="804545" h="544829">
                  <a:moveTo>
                    <a:pt x="708088" y="47231"/>
                  </a:moveTo>
                  <a:lnTo>
                    <a:pt x="706564" y="44818"/>
                  </a:lnTo>
                  <a:lnTo>
                    <a:pt x="704659" y="49403"/>
                  </a:lnTo>
                  <a:lnTo>
                    <a:pt x="705002" y="49530"/>
                  </a:lnTo>
                  <a:lnTo>
                    <a:pt x="705243" y="49580"/>
                  </a:lnTo>
                  <a:lnTo>
                    <a:pt x="705485" y="49606"/>
                  </a:lnTo>
                  <a:lnTo>
                    <a:pt x="705739" y="49606"/>
                  </a:lnTo>
                  <a:lnTo>
                    <a:pt x="707364" y="48869"/>
                  </a:lnTo>
                  <a:lnTo>
                    <a:pt x="708075" y="47485"/>
                  </a:lnTo>
                  <a:lnTo>
                    <a:pt x="708088" y="47231"/>
                  </a:lnTo>
                  <a:close/>
                </a:path>
                <a:path w="804545" h="544829">
                  <a:moveTo>
                    <a:pt x="717067" y="92379"/>
                  </a:moveTo>
                  <a:lnTo>
                    <a:pt x="715962" y="90195"/>
                  </a:lnTo>
                  <a:lnTo>
                    <a:pt x="715657" y="90004"/>
                  </a:lnTo>
                  <a:lnTo>
                    <a:pt x="715530" y="89966"/>
                  </a:lnTo>
                  <a:lnTo>
                    <a:pt x="715187" y="89839"/>
                  </a:lnTo>
                  <a:lnTo>
                    <a:pt x="714705" y="89776"/>
                  </a:lnTo>
                  <a:lnTo>
                    <a:pt x="714463" y="89776"/>
                  </a:lnTo>
                  <a:lnTo>
                    <a:pt x="701116" y="102222"/>
                  </a:lnTo>
                  <a:lnTo>
                    <a:pt x="700862" y="102501"/>
                  </a:lnTo>
                  <a:lnTo>
                    <a:pt x="700608" y="102920"/>
                  </a:lnTo>
                  <a:lnTo>
                    <a:pt x="700519" y="103136"/>
                  </a:lnTo>
                  <a:lnTo>
                    <a:pt x="700455" y="103378"/>
                  </a:lnTo>
                  <a:lnTo>
                    <a:pt x="700405" y="103619"/>
                  </a:lnTo>
                  <a:lnTo>
                    <a:pt x="700379" y="103860"/>
                  </a:lnTo>
                  <a:lnTo>
                    <a:pt x="700379" y="104101"/>
                  </a:lnTo>
                  <a:lnTo>
                    <a:pt x="701916" y="106273"/>
                  </a:lnTo>
                  <a:lnTo>
                    <a:pt x="702259" y="106400"/>
                  </a:lnTo>
                  <a:lnTo>
                    <a:pt x="702500" y="106438"/>
                  </a:lnTo>
                  <a:lnTo>
                    <a:pt x="702741" y="106464"/>
                  </a:lnTo>
                  <a:lnTo>
                    <a:pt x="702983" y="106464"/>
                  </a:lnTo>
                  <a:lnTo>
                    <a:pt x="703237" y="106438"/>
                  </a:lnTo>
                  <a:lnTo>
                    <a:pt x="703465" y="106400"/>
                  </a:lnTo>
                  <a:lnTo>
                    <a:pt x="703707" y="106324"/>
                  </a:lnTo>
                  <a:lnTo>
                    <a:pt x="703935" y="106235"/>
                  </a:lnTo>
                  <a:lnTo>
                    <a:pt x="704151" y="106108"/>
                  </a:lnTo>
                  <a:lnTo>
                    <a:pt x="704342" y="105981"/>
                  </a:lnTo>
                  <a:lnTo>
                    <a:pt x="704545" y="105816"/>
                  </a:lnTo>
                  <a:lnTo>
                    <a:pt x="716343" y="94018"/>
                  </a:lnTo>
                  <a:lnTo>
                    <a:pt x="716584" y="93738"/>
                  </a:lnTo>
                  <a:lnTo>
                    <a:pt x="716724" y="93535"/>
                  </a:lnTo>
                  <a:lnTo>
                    <a:pt x="716838" y="93319"/>
                  </a:lnTo>
                  <a:lnTo>
                    <a:pt x="717003" y="92862"/>
                  </a:lnTo>
                  <a:lnTo>
                    <a:pt x="717054" y="92621"/>
                  </a:lnTo>
                  <a:lnTo>
                    <a:pt x="717067" y="92379"/>
                  </a:lnTo>
                  <a:close/>
                </a:path>
                <a:path w="804545" h="544829">
                  <a:moveTo>
                    <a:pt x="717067" y="33794"/>
                  </a:moveTo>
                  <a:lnTo>
                    <a:pt x="716343" y="31915"/>
                  </a:lnTo>
                  <a:lnTo>
                    <a:pt x="704621" y="20193"/>
                  </a:lnTo>
                  <a:lnTo>
                    <a:pt x="704354" y="19951"/>
                  </a:lnTo>
                  <a:lnTo>
                    <a:pt x="704151" y="19812"/>
                  </a:lnTo>
                  <a:lnTo>
                    <a:pt x="703935" y="19697"/>
                  </a:lnTo>
                  <a:lnTo>
                    <a:pt x="703707" y="19608"/>
                  </a:lnTo>
                  <a:lnTo>
                    <a:pt x="703465" y="19532"/>
                  </a:lnTo>
                  <a:lnTo>
                    <a:pt x="703237" y="19481"/>
                  </a:lnTo>
                  <a:lnTo>
                    <a:pt x="702983" y="19469"/>
                  </a:lnTo>
                  <a:lnTo>
                    <a:pt x="702741" y="19469"/>
                  </a:lnTo>
                  <a:lnTo>
                    <a:pt x="702500" y="19481"/>
                  </a:lnTo>
                  <a:lnTo>
                    <a:pt x="702259" y="19532"/>
                  </a:lnTo>
                  <a:lnTo>
                    <a:pt x="702030" y="19608"/>
                  </a:lnTo>
                  <a:lnTo>
                    <a:pt x="701802" y="19697"/>
                  </a:lnTo>
                  <a:lnTo>
                    <a:pt x="701586" y="19812"/>
                  </a:lnTo>
                  <a:lnTo>
                    <a:pt x="701192" y="20104"/>
                  </a:lnTo>
                  <a:lnTo>
                    <a:pt x="701027" y="20281"/>
                  </a:lnTo>
                  <a:lnTo>
                    <a:pt x="700392" y="21831"/>
                  </a:lnTo>
                  <a:lnTo>
                    <a:pt x="700405" y="22313"/>
                  </a:lnTo>
                  <a:lnTo>
                    <a:pt x="714463" y="36156"/>
                  </a:lnTo>
                  <a:lnTo>
                    <a:pt x="714717" y="36156"/>
                  </a:lnTo>
                  <a:lnTo>
                    <a:pt x="714959" y="36131"/>
                  </a:lnTo>
                  <a:lnTo>
                    <a:pt x="715200" y="36080"/>
                  </a:lnTo>
                  <a:lnTo>
                    <a:pt x="715429" y="36017"/>
                  </a:lnTo>
                  <a:lnTo>
                    <a:pt x="715657" y="35928"/>
                  </a:lnTo>
                  <a:lnTo>
                    <a:pt x="715860" y="35801"/>
                  </a:lnTo>
                  <a:lnTo>
                    <a:pt x="716064" y="35674"/>
                  </a:lnTo>
                  <a:lnTo>
                    <a:pt x="717054" y="34036"/>
                  </a:lnTo>
                  <a:lnTo>
                    <a:pt x="717067" y="33794"/>
                  </a:lnTo>
                  <a:close/>
                </a:path>
                <a:path w="804545" h="544829">
                  <a:moveTo>
                    <a:pt x="723988" y="8432"/>
                  </a:moveTo>
                  <a:lnTo>
                    <a:pt x="723442" y="7620"/>
                  </a:lnTo>
                  <a:lnTo>
                    <a:pt x="721804" y="6896"/>
                  </a:lnTo>
                  <a:lnTo>
                    <a:pt x="721321" y="6908"/>
                  </a:lnTo>
                  <a:lnTo>
                    <a:pt x="720305" y="7315"/>
                  </a:lnTo>
                  <a:lnTo>
                    <a:pt x="719391" y="8432"/>
                  </a:lnTo>
                  <a:lnTo>
                    <a:pt x="719264" y="8775"/>
                  </a:lnTo>
                  <a:lnTo>
                    <a:pt x="719226" y="9004"/>
                  </a:lnTo>
                  <a:lnTo>
                    <a:pt x="719201" y="9245"/>
                  </a:lnTo>
                  <a:lnTo>
                    <a:pt x="719201" y="9499"/>
                  </a:lnTo>
                  <a:lnTo>
                    <a:pt x="719226" y="9740"/>
                  </a:lnTo>
                  <a:lnTo>
                    <a:pt x="719251" y="9867"/>
                  </a:lnTo>
                  <a:lnTo>
                    <a:pt x="719340" y="10210"/>
                  </a:lnTo>
                  <a:lnTo>
                    <a:pt x="723988" y="8432"/>
                  </a:lnTo>
                  <a:close/>
                </a:path>
                <a:path w="804545" h="544829">
                  <a:moveTo>
                    <a:pt x="730516" y="101117"/>
                  </a:moveTo>
                  <a:lnTo>
                    <a:pt x="729399" y="99187"/>
                  </a:lnTo>
                  <a:lnTo>
                    <a:pt x="728141" y="98755"/>
                  </a:lnTo>
                  <a:lnTo>
                    <a:pt x="727900" y="98755"/>
                  </a:lnTo>
                  <a:lnTo>
                    <a:pt x="726643" y="99187"/>
                  </a:lnTo>
                  <a:lnTo>
                    <a:pt x="725728" y="100291"/>
                  </a:lnTo>
                  <a:lnTo>
                    <a:pt x="719391" y="115595"/>
                  </a:lnTo>
                  <a:lnTo>
                    <a:pt x="719264" y="115951"/>
                  </a:lnTo>
                  <a:lnTo>
                    <a:pt x="719201" y="116420"/>
                  </a:lnTo>
                  <a:lnTo>
                    <a:pt x="719201" y="116674"/>
                  </a:lnTo>
                  <a:lnTo>
                    <a:pt x="719620" y="117932"/>
                  </a:lnTo>
                  <a:lnTo>
                    <a:pt x="721563" y="119037"/>
                  </a:lnTo>
                  <a:lnTo>
                    <a:pt x="721804" y="119037"/>
                  </a:lnTo>
                  <a:lnTo>
                    <a:pt x="723163" y="118541"/>
                  </a:lnTo>
                  <a:lnTo>
                    <a:pt x="723366" y="118389"/>
                  </a:lnTo>
                  <a:lnTo>
                    <a:pt x="723531" y="118224"/>
                  </a:lnTo>
                  <a:lnTo>
                    <a:pt x="723696" y="118033"/>
                  </a:lnTo>
                  <a:lnTo>
                    <a:pt x="723823" y="117830"/>
                  </a:lnTo>
                  <a:lnTo>
                    <a:pt x="723938" y="117614"/>
                  </a:lnTo>
                  <a:lnTo>
                    <a:pt x="730313" y="102196"/>
                  </a:lnTo>
                  <a:lnTo>
                    <a:pt x="730440" y="101854"/>
                  </a:lnTo>
                  <a:lnTo>
                    <a:pt x="730465" y="101727"/>
                  </a:lnTo>
                  <a:lnTo>
                    <a:pt x="730516" y="101371"/>
                  </a:lnTo>
                  <a:lnTo>
                    <a:pt x="730516" y="101117"/>
                  </a:lnTo>
                  <a:close/>
                </a:path>
                <a:path w="804545" h="544829">
                  <a:moveTo>
                    <a:pt x="730516" y="24561"/>
                  </a:moveTo>
                  <a:lnTo>
                    <a:pt x="730491" y="24320"/>
                  </a:lnTo>
                  <a:lnTo>
                    <a:pt x="730377" y="23850"/>
                  </a:lnTo>
                  <a:lnTo>
                    <a:pt x="723988" y="8432"/>
                  </a:lnTo>
                  <a:lnTo>
                    <a:pt x="726274" y="26441"/>
                  </a:lnTo>
                  <a:lnTo>
                    <a:pt x="727913" y="27178"/>
                  </a:lnTo>
                  <a:lnTo>
                    <a:pt x="728154" y="27178"/>
                  </a:lnTo>
                  <a:lnTo>
                    <a:pt x="730516" y="24815"/>
                  </a:lnTo>
                  <a:lnTo>
                    <a:pt x="730516" y="24561"/>
                  </a:lnTo>
                  <a:close/>
                </a:path>
                <a:path w="804545" h="544829">
                  <a:moveTo>
                    <a:pt x="746379" y="104267"/>
                  </a:moveTo>
                  <a:lnTo>
                    <a:pt x="744016" y="101917"/>
                  </a:lnTo>
                  <a:lnTo>
                    <a:pt x="743521" y="101930"/>
                  </a:lnTo>
                  <a:lnTo>
                    <a:pt x="741768" y="103111"/>
                  </a:lnTo>
                  <a:lnTo>
                    <a:pt x="741641" y="103327"/>
                  </a:lnTo>
                  <a:lnTo>
                    <a:pt x="741540" y="103555"/>
                  </a:lnTo>
                  <a:lnTo>
                    <a:pt x="741426" y="104025"/>
                  </a:lnTo>
                  <a:lnTo>
                    <a:pt x="741400" y="104267"/>
                  </a:lnTo>
                  <a:lnTo>
                    <a:pt x="741400" y="104394"/>
                  </a:lnTo>
                  <a:lnTo>
                    <a:pt x="741400" y="120967"/>
                  </a:lnTo>
                  <a:lnTo>
                    <a:pt x="741387" y="121094"/>
                  </a:lnTo>
                  <a:lnTo>
                    <a:pt x="741413" y="121335"/>
                  </a:lnTo>
                  <a:lnTo>
                    <a:pt x="741476" y="121564"/>
                  </a:lnTo>
                  <a:lnTo>
                    <a:pt x="741540" y="121805"/>
                  </a:lnTo>
                  <a:lnTo>
                    <a:pt x="741629" y="122034"/>
                  </a:lnTo>
                  <a:lnTo>
                    <a:pt x="741883" y="122453"/>
                  </a:lnTo>
                  <a:lnTo>
                    <a:pt x="743762" y="123456"/>
                  </a:lnTo>
                  <a:lnTo>
                    <a:pt x="744004" y="123456"/>
                  </a:lnTo>
                  <a:lnTo>
                    <a:pt x="746175" y="121920"/>
                  </a:lnTo>
                  <a:lnTo>
                    <a:pt x="746340" y="121335"/>
                  </a:lnTo>
                  <a:lnTo>
                    <a:pt x="746366" y="121094"/>
                  </a:lnTo>
                  <a:lnTo>
                    <a:pt x="746366" y="120967"/>
                  </a:lnTo>
                  <a:lnTo>
                    <a:pt x="746379" y="104394"/>
                  </a:lnTo>
                  <a:lnTo>
                    <a:pt x="746379" y="104267"/>
                  </a:lnTo>
                  <a:close/>
                </a:path>
                <a:path w="804545" h="544829">
                  <a:moveTo>
                    <a:pt x="746379" y="4838"/>
                  </a:moveTo>
                  <a:lnTo>
                    <a:pt x="744016" y="2476"/>
                  </a:lnTo>
                  <a:lnTo>
                    <a:pt x="743762" y="2476"/>
                  </a:lnTo>
                  <a:lnTo>
                    <a:pt x="741768" y="3683"/>
                  </a:lnTo>
                  <a:lnTo>
                    <a:pt x="741641" y="3898"/>
                  </a:lnTo>
                  <a:lnTo>
                    <a:pt x="741540" y="4127"/>
                  </a:lnTo>
                  <a:lnTo>
                    <a:pt x="741476" y="4356"/>
                  </a:lnTo>
                  <a:lnTo>
                    <a:pt x="741426" y="4597"/>
                  </a:lnTo>
                  <a:lnTo>
                    <a:pt x="741400" y="4838"/>
                  </a:lnTo>
                  <a:lnTo>
                    <a:pt x="741400" y="4965"/>
                  </a:lnTo>
                  <a:lnTo>
                    <a:pt x="741400" y="21526"/>
                  </a:lnTo>
                  <a:lnTo>
                    <a:pt x="741387" y="21653"/>
                  </a:lnTo>
                  <a:lnTo>
                    <a:pt x="741413" y="21894"/>
                  </a:lnTo>
                  <a:lnTo>
                    <a:pt x="741438" y="22021"/>
                  </a:lnTo>
                  <a:lnTo>
                    <a:pt x="741540" y="22364"/>
                  </a:lnTo>
                  <a:lnTo>
                    <a:pt x="741629" y="22593"/>
                  </a:lnTo>
                  <a:lnTo>
                    <a:pt x="741883" y="23012"/>
                  </a:lnTo>
                  <a:lnTo>
                    <a:pt x="742035" y="23202"/>
                  </a:lnTo>
                  <a:lnTo>
                    <a:pt x="742391" y="23533"/>
                  </a:lnTo>
                  <a:lnTo>
                    <a:pt x="742594" y="23660"/>
                  </a:lnTo>
                  <a:lnTo>
                    <a:pt x="742823" y="23787"/>
                  </a:lnTo>
                  <a:lnTo>
                    <a:pt x="743038" y="23876"/>
                  </a:lnTo>
                  <a:lnTo>
                    <a:pt x="743280" y="23939"/>
                  </a:lnTo>
                  <a:lnTo>
                    <a:pt x="743521" y="23990"/>
                  </a:lnTo>
                  <a:lnTo>
                    <a:pt x="743762" y="24015"/>
                  </a:lnTo>
                  <a:lnTo>
                    <a:pt x="744004" y="24015"/>
                  </a:lnTo>
                  <a:lnTo>
                    <a:pt x="744245" y="23990"/>
                  </a:lnTo>
                  <a:lnTo>
                    <a:pt x="744486" y="23939"/>
                  </a:lnTo>
                  <a:lnTo>
                    <a:pt x="744715" y="23876"/>
                  </a:lnTo>
                  <a:lnTo>
                    <a:pt x="744943" y="23787"/>
                  </a:lnTo>
                  <a:lnTo>
                    <a:pt x="746175" y="22479"/>
                  </a:lnTo>
                  <a:lnTo>
                    <a:pt x="746290" y="22136"/>
                  </a:lnTo>
                  <a:lnTo>
                    <a:pt x="746340" y="21894"/>
                  </a:lnTo>
                  <a:lnTo>
                    <a:pt x="746366" y="21653"/>
                  </a:lnTo>
                  <a:lnTo>
                    <a:pt x="746366" y="21526"/>
                  </a:lnTo>
                  <a:lnTo>
                    <a:pt x="746379" y="4965"/>
                  </a:lnTo>
                  <a:lnTo>
                    <a:pt x="746379" y="4838"/>
                  </a:lnTo>
                  <a:close/>
                </a:path>
                <a:path w="804545" h="544829">
                  <a:moveTo>
                    <a:pt x="768565" y="116420"/>
                  </a:moveTo>
                  <a:lnTo>
                    <a:pt x="768540" y="116179"/>
                  </a:lnTo>
                  <a:lnTo>
                    <a:pt x="768502" y="115951"/>
                  </a:lnTo>
                  <a:lnTo>
                    <a:pt x="768426" y="115709"/>
                  </a:lnTo>
                  <a:lnTo>
                    <a:pt x="762025" y="100304"/>
                  </a:lnTo>
                  <a:lnTo>
                    <a:pt x="761987" y="100177"/>
                  </a:lnTo>
                  <a:lnTo>
                    <a:pt x="761111" y="99187"/>
                  </a:lnTo>
                  <a:lnTo>
                    <a:pt x="760691" y="98945"/>
                  </a:lnTo>
                  <a:lnTo>
                    <a:pt x="760336" y="98831"/>
                  </a:lnTo>
                  <a:lnTo>
                    <a:pt x="760095" y="98780"/>
                  </a:lnTo>
                  <a:lnTo>
                    <a:pt x="759853" y="98767"/>
                  </a:lnTo>
                  <a:lnTo>
                    <a:pt x="759371" y="98780"/>
                  </a:lnTo>
                  <a:lnTo>
                    <a:pt x="758355" y="99187"/>
                  </a:lnTo>
                  <a:lnTo>
                    <a:pt x="758063" y="99402"/>
                  </a:lnTo>
                  <a:lnTo>
                    <a:pt x="757885" y="99568"/>
                  </a:lnTo>
                  <a:lnTo>
                    <a:pt x="757732" y="99758"/>
                  </a:lnTo>
                  <a:lnTo>
                    <a:pt x="757593" y="99961"/>
                  </a:lnTo>
                  <a:lnTo>
                    <a:pt x="757389" y="100406"/>
                  </a:lnTo>
                  <a:lnTo>
                    <a:pt x="757326" y="100647"/>
                  </a:lnTo>
                  <a:lnTo>
                    <a:pt x="757275" y="100888"/>
                  </a:lnTo>
                  <a:lnTo>
                    <a:pt x="757250" y="101117"/>
                  </a:lnTo>
                  <a:lnTo>
                    <a:pt x="757250" y="101371"/>
                  </a:lnTo>
                  <a:lnTo>
                    <a:pt x="757275" y="101612"/>
                  </a:lnTo>
                  <a:lnTo>
                    <a:pt x="757326" y="101854"/>
                  </a:lnTo>
                  <a:lnTo>
                    <a:pt x="757389" y="102082"/>
                  </a:lnTo>
                  <a:lnTo>
                    <a:pt x="763778" y="117500"/>
                  </a:lnTo>
                  <a:lnTo>
                    <a:pt x="764603" y="118541"/>
                  </a:lnTo>
                  <a:lnTo>
                    <a:pt x="765949" y="119037"/>
                  </a:lnTo>
                  <a:lnTo>
                    <a:pt x="766191" y="119037"/>
                  </a:lnTo>
                  <a:lnTo>
                    <a:pt x="767829" y="118300"/>
                  </a:lnTo>
                  <a:lnTo>
                    <a:pt x="768515" y="117030"/>
                  </a:lnTo>
                  <a:lnTo>
                    <a:pt x="768565" y="116674"/>
                  </a:lnTo>
                  <a:lnTo>
                    <a:pt x="768565" y="116420"/>
                  </a:lnTo>
                  <a:close/>
                </a:path>
                <a:path w="804545" h="544829">
                  <a:moveTo>
                    <a:pt x="768565" y="9258"/>
                  </a:moveTo>
                  <a:lnTo>
                    <a:pt x="767029" y="7086"/>
                  </a:lnTo>
                  <a:lnTo>
                    <a:pt x="766686" y="6972"/>
                  </a:lnTo>
                  <a:lnTo>
                    <a:pt x="766445" y="6921"/>
                  </a:lnTo>
                  <a:lnTo>
                    <a:pt x="766191" y="6896"/>
                  </a:lnTo>
                  <a:lnTo>
                    <a:pt x="765949" y="6896"/>
                  </a:lnTo>
                  <a:lnTo>
                    <a:pt x="765708" y="6921"/>
                  </a:lnTo>
                  <a:lnTo>
                    <a:pt x="765467" y="6972"/>
                  </a:lnTo>
                  <a:lnTo>
                    <a:pt x="765238" y="7035"/>
                  </a:lnTo>
                  <a:lnTo>
                    <a:pt x="765009" y="7124"/>
                  </a:lnTo>
                  <a:lnTo>
                    <a:pt x="757250" y="24561"/>
                  </a:lnTo>
                  <a:lnTo>
                    <a:pt x="757250" y="24815"/>
                  </a:lnTo>
                  <a:lnTo>
                    <a:pt x="759625" y="27178"/>
                  </a:lnTo>
                  <a:lnTo>
                    <a:pt x="759866" y="27178"/>
                  </a:lnTo>
                  <a:lnTo>
                    <a:pt x="768362" y="10337"/>
                  </a:lnTo>
                  <a:lnTo>
                    <a:pt x="768502" y="9982"/>
                  </a:lnTo>
                  <a:lnTo>
                    <a:pt x="768565" y="9499"/>
                  </a:lnTo>
                  <a:lnTo>
                    <a:pt x="768565" y="9258"/>
                  </a:lnTo>
                  <a:close/>
                </a:path>
                <a:path w="804545" h="544829">
                  <a:moveTo>
                    <a:pt x="774928" y="90500"/>
                  </a:moveTo>
                  <a:lnTo>
                    <a:pt x="774661" y="90258"/>
                  </a:lnTo>
                  <a:lnTo>
                    <a:pt x="774458" y="90119"/>
                  </a:lnTo>
                  <a:lnTo>
                    <a:pt x="774242" y="90004"/>
                  </a:lnTo>
                  <a:lnTo>
                    <a:pt x="774014" y="89916"/>
                  </a:lnTo>
                  <a:lnTo>
                    <a:pt x="773772" y="89839"/>
                  </a:lnTo>
                  <a:lnTo>
                    <a:pt x="773290" y="89776"/>
                  </a:lnTo>
                  <a:lnTo>
                    <a:pt x="773049" y="89776"/>
                  </a:lnTo>
                  <a:lnTo>
                    <a:pt x="772693" y="89814"/>
                  </a:lnTo>
                  <a:lnTo>
                    <a:pt x="772566" y="89839"/>
                  </a:lnTo>
                  <a:lnTo>
                    <a:pt x="772337" y="89916"/>
                  </a:lnTo>
                  <a:lnTo>
                    <a:pt x="772109" y="90004"/>
                  </a:lnTo>
                  <a:lnTo>
                    <a:pt x="771893" y="90119"/>
                  </a:lnTo>
                  <a:lnTo>
                    <a:pt x="771499" y="90411"/>
                  </a:lnTo>
                  <a:lnTo>
                    <a:pt x="771334" y="90589"/>
                  </a:lnTo>
                  <a:lnTo>
                    <a:pt x="770699" y="92138"/>
                  </a:lnTo>
                  <a:lnTo>
                    <a:pt x="770712" y="92621"/>
                  </a:lnTo>
                  <a:lnTo>
                    <a:pt x="771423" y="94018"/>
                  </a:lnTo>
                  <a:lnTo>
                    <a:pt x="774928" y="90500"/>
                  </a:lnTo>
                  <a:close/>
                </a:path>
                <a:path w="804545" h="544829">
                  <a:moveTo>
                    <a:pt x="787374" y="104101"/>
                  </a:moveTo>
                  <a:lnTo>
                    <a:pt x="787361" y="103606"/>
                  </a:lnTo>
                  <a:lnTo>
                    <a:pt x="787247" y="103136"/>
                  </a:lnTo>
                  <a:lnTo>
                    <a:pt x="787146" y="102920"/>
                  </a:lnTo>
                  <a:lnTo>
                    <a:pt x="787031" y="102704"/>
                  </a:lnTo>
                  <a:lnTo>
                    <a:pt x="786739" y="102298"/>
                  </a:lnTo>
                  <a:lnTo>
                    <a:pt x="774941" y="90500"/>
                  </a:lnTo>
                  <a:lnTo>
                    <a:pt x="771423" y="94018"/>
                  </a:lnTo>
                  <a:lnTo>
                    <a:pt x="783145" y="105740"/>
                  </a:lnTo>
                  <a:lnTo>
                    <a:pt x="783412" y="105981"/>
                  </a:lnTo>
                  <a:lnTo>
                    <a:pt x="784771" y="106464"/>
                  </a:lnTo>
                  <a:lnTo>
                    <a:pt x="785025" y="106464"/>
                  </a:lnTo>
                  <a:lnTo>
                    <a:pt x="785266" y="106438"/>
                  </a:lnTo>
                  <a:lnTo>
                    <a:pt x="785736" y="106324"/>
                  </a:lnTo>
                  <a:lnTo>
                    <a:pt x="785964" y="106235"/>
                  </a:lnTo>
                  <a:lnTo>
                    <a:pt x="787361" y="104343"/>
                  </a:lnTo>
                  <a:lnTo>
                    <a:pt x="787374" y="104101"/>
                  </a:lnTo>
                  <a:close/>
                </a:path>
                <a:path w="804545" h="544829">
                  <a:moveTo>
                    <a:pt x="787387" y="21831"/>
                  </a:moveTo>
                  <a:lnTo>
                    <a:pt x="785850" y="19659"/>
                  </a:lnTo>
                  <a:lnTo>
                    <a:pt x="785495" y="19532"/>
                  </a:lnTo>
                  <a:lnTo>
                    <a:pt x="785266" y="19481"/>
                  </a:lnTo>
                  <a:lnTo>
                    <a:pt x="785025" y="19469"/>
                  </a:lnTo>
                  <a:lnTo>
                    <a:pt x="784771" y="19469"/>
                  </a:lnTo>
                  <a:lnTo>
                    <a:pt x="771436" y="31915"/>
                  </a:lnTo>
                  <a:lnTo>
                    <a:pt x="771182" y="32194"/>
                  </a:lnTo>
                  <a:lnTo>
                    <a:pt x="770928" y="32600"/>
                  </a:lnTo>
                  <a:lnTo>
                    <a:pt x="770890" y="32727"/>
                  </a:lnTo>
                  <a:lnTo>
                    <a:pt x="770775" y="33070"/>
                  </a:lnTo>
                  <a:lnTo>
                    <a:pt x="770724" y="33312"/>
                  </a:lnTo>
                  <a:lnTo>
                    <a:pt x="770699" y="33553"/>
                  </a:lnTo>
                  <a:lnTo>
                    <a:pt x="770699" y="33794"/>
                  </a:lnTo>
                  <a:lnTo>
                    <a:pt x="772236" y="35966"/>
                  </a:lnTo>
                  <a:lnTo>
                    <a:pt x="772579" y="36093"/>
                  </a:lnTo>
                  <a:lnTo>
                    <a:pt x="772706" y="36106"/>
                  </a:lnTo>
                  <a:lnTo>
                    <a:pt x="773061" y="36156"/>
                  </a:lnTo>
                  <a:lnTo>
                    <a:pt x="773303" y="36156"/>
                  </a:lnTo>
                  <a:lnTo>
                    <a:pt x="773557" y="36131"/>
                  </a:lnTo>
                  <a:lnTo>
                    <a:pt x="773785" y="36093"/>
                  </a:lnTo>
                  <a:lnTo>
                    <a:pt x="774026" y="36017"/>
                  </a:lnTo>
                  <a:lnTo>
                    <a:pt x="774255" y="35928"/>
                  </a:lnTo>
                  <a:lnTo>
                    <a:pt x="774471" y="35801"/>
                  </a:lnTo>
                  <a:lnTo>
                    <a:pt x="774661" y="35674"/>
                  </a:lnTo>
                  <a:lnTo>
                    <a:pt x="774865" y="35509"/>
                  </a:lnTo>
                  <a:lnTo>
                    <a:pt x="786663" y="23710"/>
                  </a:lnTo>
                  <a:lnTo>
                    <a:pt x="786904" y="23431"/>
                  </a:lnTo>
                  <a:lnTo>
                    <a:pt x="787031" y="23228"/>
                  </a:lnTo>
                  <a:lnTo>
                    <a:pt x="787146" y="23012"/>
                  </a:lnTo>
                  <a:lnTo>
                    <a:pt x="787247" y="22796"/>
                  </a:lnTo>
                  <a:lnTo>
                    <a:pt x="787311" y="22555"/>
                  </a:lnTo>
                  <a:lnTo>
                    <a:pt x="787361" y="22313"/>
                  </a:lnTo>
                  <a:lnTo>
                    <a:pt x="787387" y="22072"/>
                  </a:lnTo>
                  <a:lnTo>
                    <a:pt x="787387" y="21831"/>
                  </a:lnTo>
                  <a:close/>
                </a:path>
                <a:path w="804545" h="544829">
                  <a:moveTo>
                    <a:pt x="799947" y="85280"/>
                  </a:moveTo>
                  <a:lnTo>
                    <a:pt x="799934" y="84797"/>
                  </a:lnTo>
                  <a:lnTo>
                    <a:pt x="799884" y="84556"/>
                  </a:lnTo>
                  <a:lnTo>
                    <a:pt x="799807" y="84328"/>
                  </a:lnTo>
                  <a:lnTo>
                    <a:pt x="799719" y="84099"/>
                  </a:lnTo>
                  <a:lnTo>
                    <a:pt x="799465" y="83680"/>
                  </a:lnTo>
                  <a:lnTo>
                    <a:pt x="799134" y="83312"/>
                  </a:lnTo>
                  <a:lnTo>
                    <a:pt x="798957" y="83159"/>
                  </a:lnTo>
                  <a:lnTo>
                    <a:pt x="798753" y="83019"/>
                  </a:lnTo>
                  <a:lnTo>
                    <a:pt x="798423" y="82880"/>
                  </a:lnTo>
                  <a:lnTo>
                    <a:pt x="783120" y="76517"/>
                  </a:lnTo>
                  <a:lnTo>
                    <a:pt x="782764" y="76403"/>
                  </a:lnTo>
                  <a:lnTo>
                    <a:pt x="782294" y="76339"/>
                  </a:lnTo>
                  <a:lnTo>
                    <a:pt x="782040" y="76339"/>
                  </a:lnTo>
                  <a:lnTo>
                    <a:pt x="780097" y="77444"/>
                  </a:lnTo>
                  <a:lnTo>
                    <a:pt x="779907" y="77762"/>
                  </a:lnTo>
                  <a:lnTo>
                    <a:pt x="779754" y="78219"/>
                  </a:lnTo>
                  <a:lnTo>
                    <a:pt x="779703" y="78460"/>
                  </a:lnTo>
                  <a:lnTo>
                    <a:pt x="779678" y="78701"/>
                  </a:lnTo>
                  <a:lnTo>
                    <a:pt x="779678" y="78943"/>
                  </a:lnTo>
                  <a:lnTo>
                    <a:pt x="780783" y="80886"/>
                  </a:lnTo>
                  <a:lnTo>
                    <a:pt x="781215" y="81114"/>
                  </a:lnTo>
                  <a:lnTo>
                    <a:pt x="796518" y="87452"/>
                  </a:lnTo>
                  <a:lnTo>
                    <a:pt x="796861" y="87579"/>
                  </a:lnTo>
                  <a:lnTo>
                    <a:pt x="796988" y="87604"/>
                  </a:lnTo>
                  <a:lnTo>
                    <a:pt x="797344" y="87642"/>
                  </a:lnTo>
                  <a:lnTo>
                    <a:pt x="797585" y="87642"/>
                  </a:lnTo>
                  <a:lnTo>
                    <a:pt x="799528" y="86537"/>
                  </a:lnTo>
                  <a:lnTo>
                    <a:pt x="799719" y="86233"/>
                  </a:lnTo>
                  <a:lnTo>
                    <a:pt x="799807" y="86004"/>
                  </a:lnTo>
                  <a:lnTo>
                    <a:pt x="799884" y="85763"/>
                  </a:lnTo>
                  <a:lnTo>
                    <a:pt x="799934" y="85521"/>
                  </a:lnTo>
                  <a:lnTo>
                    <a:pt x="799947" y="85280"/>
                  </a:lnTo>
                  <a:close/>
                </a:path>
                <a:path w="804545" h="544829">
                  <a:moveTo>
                    <a:pt x="799947" y="40881"/>
                  </a:moveTo>
                  <a:lnTo>
                    <a:pt x="799592" y="39484"/>
                  </a:lnTo>
                  <a:lnTo>
                    <a:pt x="799312" y="39090"/>
                  </a:lnTo>
                  <a:lnTo>
                    <a:pt x="799134" y="38912"/>
                  </a:lnTo>
                  <a:lnTo>
                    <a:pt x="798957" y="38760"/>
                  </a:lnTo>
                  <a:lnTo>
                    <a:pt x="798753" y="38620"/>
                  </a:lnTo>
                  <a:lnTo>
                    <a:pt x="798309" y="38417"/>
                  </a:lnTo>
                  <a:lnTo>
                    <a:pt x="798068" y="38341"/>
                  </a:lnTo>
                  <a:lnTo>
                    <a:pt x="797839" y="38303"/>
                  </a:lnTo>
                  <a:lnTo>
                    <a:pt x="797598" y="38277"/>
                  </a:lnTo>
                  <a:lnTo>
                    <a:pt x="797344" y="38277"/>
                  </a:lnTo>
                  <a:lnTo>
                    <a:pt x="797102" y="38303"/>
                  </a:lnTo>
                  <a:lnTo>
                    <a:pt x="796861" y="38341"/>
                  </a:lnTo>
                  <a:lnTo>
                    <a:pt x="796632" y="38417"/>
                  </a:lnTo>
                  <a:lnTo>
                    <a:pt x="781215" y="44818"/>
                  </a:lnTo>
                  <a:lnTo>
                    <a:pt x="779678" y="46990"/>
                  </a:lnTo>
                  <a:lnTo>
                    <a:pt x="779678" y="47231"/>
                  </a:lnTo>
                  <a:lnTo>
                    <a:pt x="782040" y="49606"/>
                  </a:lnTo>
                  <a:lnTo>
                    <a:pt x="782281" y="49606"/>
                  </a:lnTo>
                  <a:lnTo>
                    <a:pt x="799934" y="41122"/>
                  </a:lnTo>
                  <a:lnTo>
                    <a:pt x="799947" y="40881"/>
                  </a:lnTo>
                  <a:close/>
                </a:path>
                <a:path w="804545" h="544829">
                  <a:moveTo>
                    <a:pt x="804379" y="62839"/>
                  </a:moveTo>
                  <a:lnTo>
                    <a:pt x="802843" y="60667"/>
                  </a:lnTo>
                  <a:lnTo>
                    <a:pt x="802500" y="60553"/>
                  </a:lnTo>
                  <a:lnTo>
                    <a:pt x="802259" y="60502"/>
                  </a:lnTo>
                  <a:lnTo>
                    <a:pt x="802017" y="60477"/>
                  </a:lnTo>
                  <a:lnTo>
                    <a:pt x="801890" y="60477"/>
                  </a:lnTo>
                  <a:lnTo>
                    <a:pt x="785317" y="60477"/>
                  </a:lnTo>
                  <a:lnTo>
                    <a:pt x="784948" y="60502"/>
                  </a:lnTo>
                  <a:lnTo>
                    <a:pt x="784707" y="60553"/>
                  </a:lnTo>
                  <a:lnTo>
                    <a:pt x="784466" y="60629"/>
                  </a:lnTo>
                  <a:lnTo>
                    <a:pt x="784250" y="60718"/>
                  </a:lnTo>
                  <a:lnTo>
                    <a:pt x="784034" y="60833"/>
                  </a:lnTo>
                  <a:lnTo>
                    <a:pt x="783831" y="60972"/>
                  </a:lnTo>
                  <a:lnTo>
                    <a:pt x="782828" y="62839"/>
                  </a:lnTo>
                  <a:lnTo>
                    <a:pt x="782828" y="63093"/>
                  </a:lnTo>
                  <a:lnTo>
                    <a:pt x="784364" y="65265"/>
                  </a:lnTo>
                  <a:lnTo>
                    <a:pt x="784707" y="65379"/>
                  </a:lnTo>
                  <a:lnTo>
                    <a:pt x="784948" y="65430"/>
                  </a:lnTo>
                  <a:lnTo>
                    <a:pt x="785190" y="65455"/>
                  </a:lnTo>
                  <a:lnTo>
                    <a:pt x="785317" y="65455"/>
                  </a:lnTo>
                  <a:lnTo>
                    <a:pt x="801890" y="65443"/>
                  </a:lnTo>
                  <a:lnTo>
                    <a:pt x="802259" y="65430"/>
                  </a:lnTo>
                  <a:lnTo>
                    <a:pt x="802500" y="65379"/>
                  </a:lnTo>
                  <a:lnTo>
                    <a:pt x="802728" y="65303"/>
                  </a:lnTo>
                  <a:lnTo>
                    <a:pt x="802957" y="65214"/>
                  </a:lnTo>
                  <a:lnTo>
                    <a:pt x="803173" y="65100"/>
                  </a:lnTo>
                  <a:lnTo>
                    <a:pt x="803376" y="64960"/>
                  </a:lnTo>
                  <a:lnTo>
                    <a:pt x="803567" y="64808"/>
                  </a:lnTo>
                  <a:lnTo>
                    <a:pt x="803732" y="64643"/>
                  </a:lnTo>
                  <a:lnTo>
                    <a:pt x="804379" y="63080"/>
                  </a:lnTo>
                  <a:lnTo>
                    <a:pt x="804379" y="6283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238989" y="3520325"/>
              <a:ext cx="824230" cy="659765"/>
            </a:xfrm>
            <a:custGeom>
              <a:avLst/>
              <a:gdLst/>
              <a:ahLst/>
              <a:cxnLst/>
              <a:rect l="l" t="t" r="r" b="b"/>
              <a:pathLst>
                <a:path w="824229" h="659764">
                  <a:moveTo>
                    <a:pt x="6629" y="42913"/>
                  </a:moveTo>
                  <a:lnTo>
                    <a:pt x="6299" y="42913"/>
                  </a:lnTo>
                  <a:lnTo>
                    <a:pt x="5651" y="42976"/>
                  </a:lnTo>
                  <a:lnTo>
                    <a:pt x="0" y="49212"/>
                  </a:lnTo>
                  <a:lnTo>
                    <a:pt x="0" y="49872"/>
                  </a:lnTo>
                  <a:lnTo>
                    <a:pt x="6299" y="56172"/>
                  </a:lnTo>
                  <a:lnTo>
                    <a:pt x="6629" y="56172"/>
                  </a:lnTo>
                  <a:lnTo>
                    <a:pt x="6629" y="42913"/>
                  </a:lnTo>
                  <a:close/>
                </a:path>
                <a:path w="824229" h="659764">
                  <a:moveTo>
                    <a:pt x="64516" y="654596"/>
                  </a:moveTo>
                  <a:lnTo>
                    <a:pt x="39662" y="654596"/>
                  </a:lnTo>
                  <a:lnTo>
                    <a:pt x="39662" y="659561"/>
                  </a:lnTo>
                  <a:lnTo>
                    <a:pt x="64516" y="659561"/>
                  </a:lnTo>
                  <a:lnTo>
                    <a:pt x="64516" y="654596"/>
                  </a:lnTo>
                  <a:close/>
                </a:path>
                <a:path w="824229" h="659764">
                  <a:moveTo>
                    <a:pt x="67005" y="391807"/>
                  </a:moveTo>
                  <a:lnTo>
                    <a:pt x="65468" y="389636"/>
                  </a:lnTo>
                  <a:lnTo>
                    <a:pt x="65125" y="389521"/>
                  </a:lnTo>
                  <a:lnTo>
                    <a:pt x="64884" y="389470"/>
                  </a:lnTo>
                  <a:lnTo>
                    <a:pt x="64643" y="389445"/>
                  </a:lnTo>
                  <a:lnTo>
                    <a:pt x="64516" y="389445"/>
                  </a:lnTo>
                  <a:lnTo>
                    <a:pt x="54571" y="389432"/>
                  </a:lnTo>
                  <a:lnTo>
                    <a:pt x="54571" y="379501"/>
                  </a:lnTo>
                  <a:lnTo>
                    <a:pt x="54559" y="379133"/>
                  </a:lnTo>
                  <a:lnTo>
                    <a:pt x="54508" y="378891"/>
                  </a:lnTo>
                  <a:lnTo>
                    <a:pt x="54432" y="378663"/>
                  </a:lnTo>
                  <a:lnTo>
                    <a:pt x="54343" y="378434"/>
                  </a:lnTo>
                  <a:lnTo>
                    <a:pt x="54216" y="378218"/>
                  </a:lnTo>
                  <a:lnTo>
                    <a:pt x="54089" y="378015"/>
                  </a:lnTo>
                  <a:lnTo>
                    <a:pt x="52209" y="377012"/>
                  </a:lnTo>
                  <a:lnTo>
                    <a:pt x="51968" y="377012"/>
                  </a:lnTo>
                  <a:lnTo>
                    <a:pt x="50812" y="377380"/>
                  </a:lnTo>
                  <a:lnTo>
                    <a:pt x="49796" y="378548"/>
                  </a:lnTo>
                  <a:lnTo>
                    <a:pt x="49682" y="378891"/>
                  </a:lnTo>
                  <a:lnTo>
                    <a:pt x="49631" y="379133"/>
                  </a:lnTo>
                  <a:lnTo>
                    <a:pt x="49606" y="379374"/>
                  </a:lnTo>
                  <a:lnTo>
                    <a:pt x="49606" y="379501"/>
                  </a:lnTo>
                  <a:lnTo>
                    <a:pt x="49606" y="389432"/>
                  </a:lnTo>
                  <a:lnTo>
                    <a:pt x="39662" y="389432"/>
                  </a:lnTo>
                  <a:lnTo>
                    <a:pt x="39535" y="389432"/>
                  </a:lnTo>
                  <a:lnTo>
                    <a:pt x="39293" y="389458"/>
                  </a:lnTo>
                  <a:lnTo>
                    <a:pt x="39052" y="389509"/>
                  </a:lnTo>
                  <a:lnTo>
                    <a:pt x="38595" y="389661"/>
                  </a:lnTo>
                  <a:lnTo>
                    <a:pt x="38379" y="389788"/>
                  </a:lnTo>
                  <a:lnTo>
                    <a:pt x="38176" y="389915"/>
                  </a:lnTo>
                  <a:lnTo>
                    <a:pt x="37172" y="391795"/>
                  </a:lnTo>
                  <a:lnTo>
                    <a:pt x="37172" y="392049"/>
                  </a:lnTo>
                  <a:lnTo>
                    <a:pt x="38709" y="394220"/>
                  </a:lnTo>
                  <a:lnTo>
                    <a:pt x="39052" y="394335"/>
                  </a:lnTo>
                  <a:lnTo>
                    <a:pt x="39293" y="394385"/>
                  </a:lnTo>
                  <a:lnTo>
                    <a:pt x="39535" y="394411"/>
                  </a:lnTo>
                  <a:lnTo>
                    <a:pt x="39662" y="394411"/>
                  </a:lnTo>
                  <a:lnTo>
                    <a:pt x="49606" y="394411"/>
                  </a:lnTo>
                  <a:lnTo>
                    <a:pt x="49606" y="404355"/>
                  </a:lnTo>
                  <a:lnTo>
                    <a:pt x="49618" y="404723"/>
                  </a:lnTo>
                  <a:lnTo>
                    <a:pt x="49669" y="404964"/>
                  </a:lnTo>
                  <a:lnTo>
                    <a:pt x="49745" y="405206"/>
                  </a:lnTo>
                  <a:lnTo>
                    <a:pt x="49822" y="405422"/>
                  </a:lnTo>
                  <a:lnTo>
                    <a:pt x="49949" y="405638"/>
                  </a:lnTo>
                  <a:lnTo>
                    <a:pt x="50088" y="405841"/>
                  </a:lnTo>
                  <a:lnTo>
                    <a:pt x="51968" y="406844"/>
                  </a:lnTo>
                  <a:lnTo>
                    <a:pt x="52451" y="406831"/>
                  </a:lnTo>
                  <a:lnTo>
                    <a:pt x="54381" y="405307"/>
                  </a:lnTo>
                  <a:lnTo>
                    <a:pt x="54495" y="404964"/>
                  </a:lnTo>
                  <a:lnTo>
                    <a:pt x="54546" y="404723"/>
                  </a:lnTo>
                  <a:lnTo>
                    <a:pt x="54571" y="404482"/>
                  </a:lnTo>
                  <a:lnTo>
                    <a:pt x="54571" y="404355"/>
                  </a:lnTo>
                  <a:lnTo>
                    <a:pt x="54571" y="394411"/>
                  </a:lnTo>
                  <a:lnTo>
                    <a:pt x="64516" y="394411"/>
                  </a:lnTo>
                  <a:lnTo>
                    <a:pt x="64643" y="394423"/>
                  </a:lnTo>
                  <a:lnTo>
                    <a:pt x="65900" y="393992"/>
                  </a:lnTo>
                  <a:lnTo>
                    <a:pt x="66192" y="393776"/>
                  </a:lnTo>
                  <a:lnTo>
                    <a:pt x="66357" y="393611"/>
                  </a:lnTo>
                  <a:lnTo>
                    <a:pt x="66509" y="393407"/>
                  </a:lnTo>
                  <a:lnTo>
                    <a:pt x="66649" y="393217"/>
                  </a:lnTo>
                  <a:lnTo>
                    <a:pt x="67005" y="392049"/>
                  </a:lnTo>
                  <a:lnTo>
                    <a:pt x="67005" y="391807"/>
                  </a:lnTo>
                  <a:close/>
                </a:path>
                <a:path w="824229" h="659764">
                  <a:moveTo>
                    <a:pt x="83578" y="10439"/>
                  </a:moveTo>
                  <a:lnTo>
                    <a:pt x="77266" y="4140"/>
                  </a:lnTo>
                  <a:lnTo>
                    <a:pt x="76619" y="4140"/>
                  </a:lnTo>
                  <a:lnTo>
                    <a:pt x="70319" y="10439"/>
                  </a:lnTo>
                  <a:lnTo>
                    <a:pt x="70319" y="10769"/>
                  </a:lnTo>
                  <a:lnTo>
                    <a:pt x="70319" y="49542"/>
                  </a:lnTo>
                  <a:lnTo>
                    <a:pt x="70307" y="49872"/>
                  </a:lnTo>
                  <a:lnTo>
                    <a:pt x="76619" y="56172"/>
                  </a:lnTo>
                  <a:lnTo>
                    <a:pt x="77266" y="56172"/>
                  </a:lnTo>
                  <a:lnTo>
                    <a:pt x="83566" y="49872"/>
                  </a:lnTo>
                  <a:lnTo>
                    <a:pt x="83566" y="49542"/>
                  </a:lnTo>
                  <a:lnTo>
                    <a:pt x="83578" y="10769"/>
                  </a:lnTo>
                  <a:lnTo>
                    <a:pt x="83578" y="10439"/>
                  </a:lnTo>
                  <a:close/>
                </a:path>
                <a:path w="824229" h="659764">
                  <a:moveTo>
                    <a:pt x="127203" y="333375"/>
                  </a:moveTo>
                  <a:lnTo>
                    <a:pt x="122834" y="331431"/>
                  </a:lnTo>
                  <a:lnTo>
                    <a:pt x="122186" y="331431"/>
                  </a:lnTo>
                  <a:lnTo>
                    <a:pt x="116395" y="335534"/>
                  </a:lnTo>
                  <a:lnTo>
                    <a:pt x="116255" y="335826"/>
                  </a:lnTo>
                  <a:lnTo>
                    <a:pt x="116078" y="336461"/>
                  </a:lnTo>
                  <a:lnTo>
                    <a:pt x="115951" y="337083"/>
                  </a:lnTo>
                  <a:lnTo>
                    <a:pt x="115887" y="337743"/>
                  </a:lnTo>
                  <a:lnTo>
                    <a:pt x="115887" y="338391"/>
                  </a:lnTo>
                  <a:lnTo>
                    <a:pt x="115951" y="339039"/>
                  </a:lnTo>
                  <a:lnTo>
                    <a:pt x="116001" y="339356"/>
                  </a:lnTo>
                  <a:lnTo>
                    <a:pt x="116255" y="340296"/>
                  </a:lnTo>
                  <a:lnTo>
                    <a:pt x="116395" y="340601"/>
                  </a:lnTo>
                  <a:lnTo>
                    <a:pt x="116509" y="340906"/>
                  </a:lnTo>
                  <a:lnTo>
                    <a:pt x="116814" y="341477"/>
                  </a:lnTo>
                  <a:lnTo>
                    <a:pt x="117182" y="342023"/>
                  </a:lnTo>
                  <a:lnTo>
                    <a:pt x="117602" y="342519"/>
                  </a:lnTo>
                  <a:lnTo>
                    <a:pt x="117830" y="342747"/>
                  </a:lnTo>
                  <a:lnTo>
                    <a:pt x="127203" y="333375"/>
                  </a:lnTo>
                  <a:close/>
                </a:path>
                <a:path w="824229" h="659764">
                  <a:moveTo>
                    <a:pt x="162280" y="370890"/>
                  </a:moveTo>
                  <a:lnTo>
                    <a:pt x="160350" y="366534"/>
                  </a:lnTo>
                  <a:lnTo>
                    <a:pt x="127203" y="333387"/>
                  </a:lnTo>
                  <a:lnTo>
                    <a:pt x="117830" y="342760"/>
                  </a:lnTo>
                  <a:lnTo>
                    <a:pt x="150964" y="375894"/>
                  </a:lnTo>
                  <a:lnTo>
                    <a:pt x="155333" y="377837"/>
                  </a:lnTo>
                  <a:lnTo>
                    <a:pt x="155981" y="377837"/>
                  </a:lnTo>
                  <a:lnTo>
                    <a:pt x="162280" y="371538"/>
                  </a:lnTo>
                  <a:lnTo>
                    <a:pt x="162280" y="370890"/>
                  </a:lnTo>
                  <a:close/>
                </a:path>
                <a:path w="824229" h="659764">
                  <a:moveTo>
                    <a:pt x="348716" y="309194"/>
                  </a:moveTo>
                  <a:lnTo>
                    <a:pt x="347713" y="307073"/>
                  </a:lnTo>
                  <a:lnTo>
                    <a:pt x="347522" y="306933"/>
                  </a:lnTo>
                  <a:lnTo>
                    <a:pt x="347306" y="306819"/>
                  </a:lnTo>
                  <a:lnTo>
                    <a:pt x="347179" y="306768"/>
                  </a:lnTo>
                  <a:lnTo>
                    <a:pt x="346849" y="306654"/>
                  </a:lnTo>
                  <a:lnTo>
                    <a:pt x="346608" y="306603"/>
                  </a:lnTo>
                  <a:lnTo>
                    <a:pt x="346367" y="306578"/>
                  </a:lnTo>
                  <a:lnTo>
                    <a:pt x="346240" y="306578"/>
                  </a:lnTo>
                  <a:lnTo>
                    <a:pt x="321386" y="306578"/>
                  </a:lnTo>
                  <a:lnTo>
                    <a:pt x="321017" y="306603"/>
                  </a:lnTo>
                  <a:lnTo>
                    <a:pt x="320548" y="306730"/>
                  </a:lnTo>
                  <a:lnTo>
                    <a:pt x="320319" y="306819"/>
                  </a:lnTo>
                  <a:lnTo>
                    <a:pt x="319328" y="307695"/>
                  </a:lnTo>
                  <a:lnTo>
                    <a:pt x="318909" y="308952"/>
                  </a:lnTo>
                  <a:lnTo>
                    <a:pt x="318922" y="309435"/>
                  </a:lnTo>
                  <a:lnTo>
                    <a:pt x="319328" y="310451"/>
                  </a:lnTo>
                  <a:lnTo>
                    <a:pt x="320433" y="311365"/>
                  </a:lnTo>
                  <a:lnTo>
                    <a:pt x="321017" y="311531"/>
                  </a:lnTo>
                  <a:lnTo>
                    <a:pt x="321259" y="311556"/>
                  </a:lnTo>
                  <a:lnTo>
                    <a:pt x="321386" y="311556"/>
                  </a:lnTo>
                  <a:lnTo>
                    <a:pt x="346240" y="311543"/>
                  </a:lnTo>
                  <a:lnTo>
                    <a:pt x="347713" y="311061"/>
                  </a:lnTo>
                  <a:lnTo>
                    <a:pt x="347916" y="310908"/>
                  </a:lnTo>
                  <a:lnTo>
                    <a:pt x="348081" y="310743"/>
                  </a:lnTo>
                  <a:lnTo>
                    <a:pt x="348310" y="310451"/>
                  </a:lnTo>
                  <a:lnTo>
                    <a:pt x="348703" y="309422"/>
                  </a:lnTo>
                  <a:lnTo>
                    <a:pt x="348716" y="309194"/>
                  </a:lnTo>
                  <a:close/>
                </a:path>
                <a:path w="824229" h="659764">
                  <a:moveTo>
                    <a:pt x="348716" y="226326"/>
                  </a:moveTo>
                  <a:lnTo>
                    <a:pt x="347179" y="223913"/>
                  </a:lnTo>
                  <a:lnTo>
                    <a:pt x="346849" y="223799"/>
                  </a:lnTo>
                  <a:lnTo>
                    <a:pt x="346608" y="223748"/>
                  </a:lnTo>
                  <a:lnTo>
                    <a:pt x="346367" y="223723"/>
                  </a:lnTo>
                  <a:lnTo>
                    <a:pt x="346240" y="223723"/>
                  </a:lnTo>
                  <a:lnTo>
                    <a:pt x="321386" y="223723"/>
                  </a:lnTo>
                  <a:lnTo>
                    <a:pt x="321017" y="223748"/>
                  </a:lnTo>
                  <a:lnTo>
                    <a:pt x="320789" y="223799"/>
                  </a:lnTo>
                  <a:lnTo>
                    <a:pt x="319913" y="224218"/>
                  </a:lnTo>
                  <a:lnTo>
                    <a:pt x="319709" y="224370"/>
                  </a:lnTo>
                  <a:lnTo>
                    <a:pt x="319544" y="224536"/>
                  </a:lnTo>
                  <a:lnTo>
                    <a:pt x="319392" y="224726"/>
                  </a:lnTo>
                  <a:lnTo>
                    <a:pt x="319252" y="224929"/>
                  </a:lnTo>
                  <a:lnTo>
                    <a:pt x="319138" y="225145"/>
                  </a:lnTo>
                  <a:lnTo>
                    <a:pt x="318973" y="225615"/>
                  </a:lnTo>
                  <a:lnTo>
                    <a:pt x="318922" y="225856"/>
                  </a:lnTo>
                  <a:lnTo>
                    <a:pt x="318909" y="226085"/>
                  </a:lnTo>
                  <a:lnTo>
                    <a:pt x="318922" y="226580"/>
                  </a:lnTo>
                  <a:lnTo>
                    <a:pt x="319328" y="227596"/>
                  </a:lnTo>
                  <a:lnTo>
                    <a:pt x="319544" y="227888"/>
                  </a:lnTo>
                  <a:lnTo>
                    <a:pt x="319709" y="228053"/>
                  </a:lnTo>
                  <a:lnTo>
                    <a:pt x="319913" y="228206"/>
                  </a:lnTo>
                  <a:lnTo>
                    <a:pt x="320103" y="228346"/>
                  </a:lnTo>
                  <a:lnTo>
                    <a:pt x="321259" y="228701"/>
                  </a:lnTo>
                  <a:lnTo>
                    <a:pt x="321386" y="228701"/>
                  </a:lnTo>
                  <a:lnTo>
                    <a:pt x="346240" y="228688"/>
                  </a:lnTo>
                  <a:lnTo>
                    <a:pt x="346608" y="228676"/>
                  </a:lnTo>
                  <a:lnTo>
                    <a:pt x="346849" y="228625"/>
                  </a:lnTo>
                  <a:lnTo>
                    <a:pt x="347078" y="228549"/>
                  </a:lnTo>
                  <a:lnTo>
                    <a:pt x="347306" y="228460"/>
                  </a:lnTo>
                  <a:lnTo>
                    <a:pt x="348703" y="226568"/>
                  </a:lnTo>
                  <a:lnTo>
                    <a:pt x="348716" y="226326"/>
                  </a:lnTo>
                  <a:close/>
                </a:path>
                <a:path w="824229" h="659764">
                  <a:moveTo>
                    <a:pt x="390169" y="192735"/>
                  </a:moveTo>
                  <a:lnTo>
                    <a:pt x="390093" y="192087"/>
                  </a:lnTo>
                  <a:lnTo>
                    <a:pt x="389966" y="191452"/>
                  </a:lnTo>
                  <a:lnTo>
                    <a:pt x="389775" y="190830"/>
                  </a:lnTo>
                  <a:lnTo>
                    <a:pt x="389661" y="190525"/>
                  </a:lnTo>
                  <a:lnTo>
                    <a:pt x="389572" y="190360"/>
                  </a:lnTo>
                  <a:lnTo>
                    <a:pt x="389521" y="190220"/>
                  </a:lnTo>
                  <a:lnTo>
                    <a:pt x="389229" y="189649"/>
                  </a:lnTo>
                  <a:lnTo>
                    <a:pt x="388861" y="189115"/>
                  </a:lnTo>
                  <a:lnTo>
                    <a:pt x="388454" y="188607"/>
                  </a:lnTo>
                  <a:lnTo>
                    <a:pt x="388213" y="188379"/>
                  </a:lnTo>
                  <a:lnTo>
                    <a:pt x="387985" y="188150"/>
                  </a:lnTo>
                  <a:lnTo>
                    <a:pt x="371868" y="172034"/>
                  </a:lnTo>
                  <a:lnTo>
                    <a:pt x="371640" y="171805"/>
                  </a:lnTo>
                  <a:lnTo>
                    <a:pt x="371411" y="171577"/>
                  </a:lnTo>
                  <a:lnTo>
                    <a:pt x="370903" y="171170"/>
                  </a:lnTo>
                  <a:lnTo>
                    <a:pt x="370370" y="170802"/>
                  </a:lnTo>
                  <a:lnTo>
                    <a:pt x="369785" y="170497"/>
                  </a:lnTo>
                  <a:lnTo>
                    <a:pt x="369189" y="170243"/>
                  </a:lnTo>
                  <a:lnTo>
                    <a:pt x="368566" y="170053"/>
                  </a:lnTo>
                  <a:lnTo>
                    <a:pt x="367931" y="169926"/>
                  </a:lnTo>
                  <a:lnTo>
                    <a:pt x="367284" y="169862"/>
                  </a:lnTo>
                  <a:lnTo>
                    <a:pt x="366636" y="169862"/>
                  </a:lnTo>
                  <a:lnTo>
                    <a:pt x="365988" y="169926"/>
                  </a:lnTo>
                  <a:lnTo>
                    <a:pt x="365340" y="170053"/>
                  </a:lnTo>
                  <a:lnTo>
                    <a:pt x="362267" y="171805"/>
                  </a:lnTo>
                  <a:lnTo>
                    <a:pt x="362038" y="172034"/>
                  </a:lnTo>
                  <a:lnTo>
                    <a:pt x="346062" y="188023"/>
                  </a:lnTo>
                  <a:lnTo>
                    <a:pt x="345922" y="188137"/>
                  </a:lnTo>
                  <a:lnTo>
                    <a:pt x="344360" y="190284"/>
                  </a:lnTo>
                  <a:lnTo>
                    <a:pt x="344246" y="190512"/>
                  </a:lnTo>
                  <a:lnTo>
                    <a:pt x="344131" y="190817"/>
                  </a:lnTo>
                  <a:lnTo>
                    <a:pt x="343941" y="191439"/>
                  </a:lnTo>
                  <a:lnTo>
                    <a:pt x="343814" y="192087"/>
                  </a:lnTo>
                  <a:lnTo>
                    <a:pt x="343750" y="192735"/>
                  </a:lnTo>
                  <a:lnTo>
                    <a:pt x="343750" y="193382"/>
                  </a:lnTo>
                  <a:lnTo>
                    <a:pt x="343814" y="194043"/>
                  </a:lnTo>
                  <a:lnTo>
                    <a:pt x="343877" y="194360"/>
                  </a:lnTo>
                  <a:lnTo>
                    <a:pt x="343941" y="194665"/>
                  </a:lnTo>
                  <a:lnTo>
                    <a:pt x="344093" y="195199"/>
                  </a:lnTo>
                  <a:lnTo>
                    <a:pt x="344170" y="195402"/>
                  </a:lnTo>
                  <a:lnTo>
                    <a:pt x="344246" y="195592"/>
                  </a:lnTo>
                  <a:lnTo>
                    <a:pt x="344297" y="195719"/>
                  </a:lnTo>
                  <a:lnTo>
                    <a:pt x="344385" y="195897"/>
                  </a:lnTo>
                  <a:lnTo>
                    <a:pt x="350062" y="199694"/>
                  </a:lnTo>
                  <a:lnTo>
                    <a:pt x="350697" y="199694"/>
                  </a:lnTo>
                  <a:lnTo>
                    <a:pt x="350824" y="199682"/>
                  </a:lnTo>
                  <a:lnTo>
                    <a:pt x="360324" y="199682"/>
                  </a:lnTo>
                  <a:lnTo>
                    <a:pt x="360324" y="347840"/>
                  </a:lnTo>
                  <a:lnTo>
                    <a:pt x="360324" y="348170"/>
                  </a:lnTo>
                  <a:lnTo>
                    <a:pt x="360387" y="348818"/>
                  </a:lnTo>
                  <a:lnTo>
                    <a:pt x="361454" y="351523"/>
                  </a:lnTo>
                  <a:lnTo>
                    <a:pt x="361619" y="351802"/>
                  </a:lnTo>
                  <a:lnTo>
                    <a:pt x="366636" y="354482"/>
                  </a:lnTo>
                  <a:lnTo>
                    <a:pt x="367284" y="354482"/>
                  </a:lnTo>
                  <a:lnTo>
                    <a:pt x="373583" y="348170"/>
                  </a:lnTo>
                  <a:lnTo>
                    <a:pt x="373583" y="347840"/>
                  </a:lnTo>
                  <a:lnTo>
                    <a:pt x="373583" y="199682"/>
                  </a:lnTo>
                  <a:lnTo>
                    <a:pt x="383108" y="199682"/>
                  </a:lnTo>
                  <a:lnTo>
                    <a:pt x="383527" y="199694"/>
                  </a:lnTo>
                  <a:lnTo>
                    <a:pt x="383857" y="199694"/>
                  </a:lnTo>
                  <a:lnTo>
                    <a:pt x="384505" y="199631"/>
                  </a:lnTo>
                  <a:lnTo>
                    <a:pt x="389521" y="195897"/>
                  </a:lnTo>
                  <a:lnTo>
                    <a:pt x="390169" y="193395"/>
                  </a:lnTo>
                  <a:lnTo>
                    <a:pt x="390169" y="192735"/>
                  </a:lnTo>
                  <a:close/>
                </a:path>
                <a:path w="824229" h="659764">
                  <a:moveTo>
                    <a:pt x="402590" y="321500"/>
                  </a:moveTo>
                  <a:lnTo>
                    <a:pt x="397611" y="321500"/>
                  </a:lnTo>
                  <a:lnTo>
                    <a:pt x="397611" y="321627"/>
                  </a:lnTo>
                  <a:lnTo>
                    <a:pt x="397637" y="321868"/>
                  </a:lnTo>
                  <a:lnTo>
                    <a:pt x="397764" y="322338"/>
                  </a:lnTo>
                  <a:lnTo>
                    <a:pt x="397852" y="322567"/>
                  </a:lnTo>
                  <a:lnTo>
                    <a:pt x="399986" y="323989"/>
                  </a:lnTo>
                  <a:lnTo>
                    <a:pt x="400227" y="323989"/>
                  </a:lnTo>
                  <a:lnTo>
                    <a:pt x="402399" y="322453"/>
                  </a:lnTo>
                  <a:lnTo>
                    <a:pt x="402513" y="322110"/>
                  </a:lnTo>
                  <a:lnTo>
                    <a:pt x="402564" y="321868"/>
                  </a:lnTo>
                  <a:lnTo>
                    <a:pt x="402590" y="321627"/>
                  </a:lnTo>
                  <a:lnTo>
                    <a:pt x="402590" y="321500"/>
                  </a:lnTo>
                  <a:close/>
                </a:path>
                <a:path w="824229" h="659764">
                  <a:moveTo>
                    <a:pt x="402590" y="296506"/>
                  </a:moveTo>
                  <a:lnTo>
                    <a:pt x="401485" y="294576"/>
                  </a:lnTo>
                  <a:lnTo>
                    <a:pt x="400227" y="294157"/>
                  </a:lnTo>
                  <a:lnTo>
                    <a:pt x="399732" y="294170"/>
                  </a:lnTo>
                  <a:lnTo>
                    <a:pt x="398716" y="294576"/>
                  </a:lnTo>
                  <a:lnTo>
                    <a:pt x="398259" y="294957"/>
                  </a:lnTo>
                  <a:lnTo>
                    <a:pt x="398030" y="295249"/>
                  </a:lnTo>
                  <a:lnTo>
                    <a:pt x="397852" y="295567"/>
                  </a:lnTo>
                  <a:lnTo>
                    <a:pt x="397687" y="296037"/>
                  </a:lnTo>
                  <a:lnTo>
                    <a:pt x="397637" y="296265"/>
                  </a:lnTo>
                  <a:lnTo>
                    <a:pt x="397611" y="296506"/>
                  </a:lnTo>
                  <a:lnTo>
                    <a:pt x="397611" y="296633"/>
                  </a:lnTo>
                  <a:lnTo>
                    <a:pt x="402590" y="296633"/>
                  </a:lnTo>
                  <a:lnTo>
                    <a:pt x="402590" y="296506"/>
                  </a:lnTo>
                  <a:close/>
                </a:path>
                <a:path w="824229" h="659764">
                  <a:moveTo>
                    <a:pt x="402590" y="213652"/>
                  </a:moveTo>
                  <a:lnTo>
                    <a:pt x="400227" y="211289"/>
                  </a:lnTo>
                  <a:lnTo>
                    <a:pt x="399973" y="211289"/>
                  </a:lnTo>
                  <a:lnTo>
                    <a:pt x="397979" y="212496"/>
                  </a:lnTo>
                  <a:lnTo>
                    <a:pt x="397852" y="212712"/>
                  </a:lnTo>
                  <a:lnTo>
                    <a:pt x="397687" y="213169"/>
                  </a:lnTo>
                  <a:lnTo>
                    <a:pt x="397637" y="213410"/>
                  </a:lnTo>
                  <a:lnTo>
                    <a:pt x="397611" y="213652"/>
                  </a:lnTo>
                  <a:lnTo>
                    <a:pt x="397611" y="213779"/>
                  </a:lnTo>
                  <a:lnTo>
                    <a:pt x="402590" y="213779"/>
                  </a:lnTo>
                  <a:lnTo>
                    <a:pt x="402590" y="213652"/>
                  </a:lnTo>
                  <a:close/>
                </a:path>
                <a:path w="824229" h="659764">
                  <a:moveTo>
                    <a:pt x="415010" y="309194"/>
                  </a:moveTo>
                  <a:lnTo>
                    <a:pt x="414997" y="308698"/>
                  </a:lnTo>
                  <a:lnTo>
                    <a:pt x="414934" y="308457"/>
                  </a:lnTo>
                  <a:lnTo>
                    <a:pt x="413473" y="306768"/>
                  </a:lnTo>
                  <a:lnTo>
                    <a:pt x="413131" y="306654"/>
                  </a:lnTo>
                  <a:lnTo>
                    <a:pt x="412889" y="306603"/>
                  </a:lnTo>
                  <a:lnTo>
                    <a:pt x="412648" y="306578"/>
                  </a:lnTo>
                  <a:lnTo>
                    <a:pt x="412521" y="306578"/>
                  </a:lnTo>
                  <a:lnTo>
                    <a:pt x="402602" y="306578"/>
                  </a:lnTo>
                  <a:lnTo>
                    <a:pt x="402602" y="296646"/>
                  </a:lnTo>
                  <a:lnTo>
                    <a:pt x="397624" y="296646"/>
                  </a:lnTo>
                  <a:lnTo>
                    <a:pt x="397624" y="306578"/>
                  </a:lnTo>
                  <a:lnTo>
                    <a:pt x="387667" y="306578"/>
                  </a:lnTo>
                  <a:lnTo>
                    <a:pt x="387299" y="306603"/>
                  </a:lnTo>
                  <a:lnTo>
                    <a:pt x="386829" y="306730"/>
                  </a:lnTo>
                  <a:lnTo>
                    <a:pt x="386600" y="306819"/>
                  </a:lnTo>
                  <a:lnTo>
                    <a:pt x="386384" y="306933"/>
                  </a:lnTo>
                  <a:lnTo>
                    <a:pt x="386181" y="307073"/>
                  </a:lnTo>
                  <a:lnTo>
                    <a:pt x="385991" y="307225"/>
                  </a:lnTo>
                  <a:lnTo>
                    <a:pt x="385191" y="308952"/>
                  </a:lnTo>
                  <a:lnTo>
                    <a:pt x="385203" y="309435"/>
                  </a:lnTo>
                  <a:lnTo>
                    <a:pt x="386295" y="311137"/>
                  </a:lnTo>
                  <a:lnTo>
                    <a:pt x="386600" y="311327"/>
                  </a:lnTo>
                  <a:lnTo>
                    <a:pt x="386829" y="311416"/>
                  </a:lnTo>
                  <a:lnTo>
                    <a:pt x="387299" y="311531"/>
                  </a:lnTo>
                  <a:lnTo>
                    <a:pt x="387540" y="311556"/>
                  </a:lnTo>
                  <a:lnTo>
                    <a:pt x="387667" y="311556"/>
                  </a:lnTo>
                  <a:lnTo>
                    <a:pt x="397624" y="311543"/>
                  </a:lnTo>
                  <a:lnTo>
                    <a:pt x="397624" y="321487"/>
                  </a:lnTo>
                  <a:lnTo>
                    <a:pt x="402602" y="321487"/>
                  </a:lnTo>
                  <a:lnTo>
                    <a:pt x="402602" y="311543"/>
                  </a:lnTo>
                  <a:lnTo>
                    <a:pt x="412521" y="311543"/>
                  </a:lnTo>
                  <a:lnTo>
                    <a:pt x="412889" y="311531"/>
                  </a:lnTo>
                  <a:lnTo>
                    <a:pt x="414997" y="309422"/>
                  </a:lnTo>
                  <a:lnTo>
                    <a:pt x="415010" y="309194"/>
                  </a:lnTo>
                  <a:close/>
                </a:path>
                <a:path w="824229" h="659764">
                  <a:moveTo>
                    <a:pt x="415010" y="226326"/>
                  </a:moveTo>
                  <a:lnTo>
                    <a:pt x="413473" y="223913"/>
                  </a:lnTo>
                  <a:lnTo>
                    <a:pt x="413131" y="223799"/>
                  </a:lnTo>
                  <a:lnTo>
                    <a:pt x="412889" y="223748"/>
                  </a:lnTo>
                  <a:lnTo>
                    <a:pt x="412648" y="223723"/>
                  </a:lnTo>
                  <a:lnTo>
                    <a:pt x="412521" y="223723"/>
                  </a:lnTo>
                  <a:lnTo>
                    <a:pt x="402602" y="223723"/>
                  </a:lnTo>
                  <a:lnTo>
                    <a:pt x="402602" y="213791"/>
                  </a:lnTo>
                  <a:lnTo>
                    <a:pt x="397624" y="213791"/>
                  </a:lnTo>
                  <a:lnTo>
                    <a:pt x="397624" y="223723"/>
                  </a:lnTo>
                  <a:lnTo>
                    <a:pt x="387667" y="223723"/>
                  </a:lnTo>
                  <a:lnTo>
                    <a:pt x="385191" y="226085"/>
                  </a:lnTo>
                  <a:lnTo>
                    <a:pt x="385203" y="226580"/>
                  </a:lnTo>
                  <a:lnTo>
                    <a:pt x="387540" y="228701"/>
                  </a:lnTo>
                  <a:lnTo>
                    <a:pt x="387667" y="228701"/>
                  </a:lnTo>
                  <a:lnTo>
                    <a:pt x="397624" y="228688"/>
                  </a:lnTo>
                  <a:lnTo>
                    <a:pt x="397624" y="238633"/>
                  </a:lnTo>
                  <a:lnTo>
                    <a:pt x="397611" y="238760"/>
                  </a:lnTo>
                  <a:lnTo>
                    <a:pt x="397637" y="239001"/>
                  </a:lnTo>
                  <a:lnTo>
                    <a:pt x="397700" y="239229"/>
                  </a:lnTo>
                  <a:lnTo>
                    <a:pt x="397764" y="239471"/>
                  </a:lnTo>
                  <a:lnTo>
                    <a:pt x="397852" y="239699"/>
                  </a:lnTo>
                  <a:lnTo>
                    <a:pt x="398106" y="240118"/>
                  </a:lnTo>
                  <a:lnTo>
                    <a:pt x="398259" y="240309"/>
                  </a:lnTo>
                  <a:lnTo>
                    <a:pt x="398437" y="240474"/>
                  </a:lnTo>
                  <a:lnTo>
                    <a:pt x="398614" y="240626"/>
                  </a:lnTo>
                  <a:lnTo>
                    <a:pt x="398818" y="240766"/>
                  </a:lnTo>
                  <a:lnTo>
                    <a:pt x="399148" y="240931"/>
                  </a:lnTo>
                  <a:lnTo>
                    <a:pt x="399503" y="241046"/>
                  </a:lnTo>
                  <a:lnTo>
                    <a:pt x="399745" y="241096"/>
                  </a:lnTo>
                  <a:lnTo>
                    <a:pt x="399986" y="241109"/>
                  </a:lnTo>
                  <a:lnTo>
                    <a:pt x="400469" y="241096"/>
                  </a:lnTo>
                  <a:lnTo>
                    <a:pt x="401485" y="240690"/>
                  </a:lnTo>
                  <a:lnTo>
                    <a:pt x="402399" y="239585"/>
                  </a:lnTo>
                  <a:lnTo>
                    <a:pt x="402564" y="239001"/>
                  </a:lnTo>
                  <a:lnTo>
                    <a:pt x="402590" y="238760"/>
                  </a:lnTo>
                  <a:lnTo>
                    <a:pt x="402590" y="238633"/>
                  </a:lnTo>
                  <a:lnTo>
                    <a:pt x="402602" y="228688"/>
                  </a:lnTo>
                  <a:lnTo>
                    <a:pt x="412521" y="228688"/>
                  </a:lnTo>
                  <a:lnTo>
                    <a:pt x="412889" y="228676"/>
                  </a:lnTo>
                  <a:lnTo>
                    <a:pt x="413016" y="228638"/>
                  </a:lnTo>
                  <a:lnTo>
                    <a:pt x="413372" y="228549"/>
                  </a:lnTo>
                  <a:lnTo>
                    <a:pt x="413600" y="228460"/>
                  </a:lnTo>
                  <a:lnTo>
                    <a:pt x="413804" y="228346"/>
                  </a:lnTo>
                  <a:lnTo>
                    <a:pt x="414007" y="228206"/>
                  </a:lnTo>
                  <a:lnTo>
                    <a:pt x="414997" y="226568"/>
                  </a:lnTo>
                  <a:lnTo>
                    <a:pt x="415010" y="226326"/>
                  </a:lnTo>
                  <a:close/>
                </a:path>
                <a:path w="824229" h="659764">
                  <a:moveTo>
                    <a:pt x="823798" y="192671"/>
                  </a:moveTo>
                  <a:lnTo>
                    <a:pt x="820966" y="182041"/>
                  </a:lnTo>
                  <a:lnTo>
                    <a:pt x="820839" y="181737"/>
                  </a:lnTo>
                  <a:lnTo>
                    <a:pt x="820674" y="181457"/>
                  </a:lnTo>
                  <a:lnTo>
                    <a:pt x="820508" y="181178"/>
                  </a:lnTo>
                  <a:lnTo>
                    <a:pt x="747572" y="54876"/>
                  </a:lnTo>
                  <a:lnTo>
                    <a:pt x="747382" y="54521"/>
                  </a:lnTo>
                  <a:lnTo>
                    <a:pt x="747217" y="54241"/>
                  </a:lnTo>
                  <a:lnTo>
                    <a:pt x="746810" y="53530"/>
                  </a:lnTo>
                  <a:lnTo>
                    <a:pt x="727786" y="42938"/>
                  </a:lnTo>
                  <a:lnTo>
                    <a:pt x="727621" y="42913"/>
                  </a:lnTo>
                  <a:lnTo>
                    <a:pt x="727290" y="42913"/>
                  </a:lnTo>
                  <a:lnTo>
                    <a:pt x="726960" y="42913"/>
                  </a:lnTo>
                  <a:lnTo>
                    <a:pt x="663600" y="42913"/>
                  </a:lnTo>
                  <a:lnTo>
                    <a:pt x="663600" y="6629"/>
                  </a:lnTo>
                  <a:lnTo>
                    <a:pt x="663613" y="6299"/>
                  </a:lnTo>
                  <a:lnTo>
                    <a:pt x="657301" y="0"/>
                  </a:lnTo>
                  <a:lnTo>
                    <a:pt x="656640" y="0"/>
                  </a:lnTo>
                  <a:lnTo>
                    <a:pt x="650341" y="6299"/>
                  </a:lnTo>
                  <a:lnTo>
                    <a:pt x="650341" y="6616"/>
                  </a:lnTo>
                  <a:lnTo>
                    <a:pt x="650341" y="49110"/>
                  </a:lnTo>
                  <a:lnTo>
                    <a:pt x="650328" y="49542"/>
                  </a:lnTo>
                  <a:lnTo>
                    <a:pt x="650328" y="49872"/>
                  </a:lnTo>
                  <a:lnTo>
                    <a:pt x="650405" y="50520"/>
                  </a:lnTo>
                  <a:lnTo>
                    <a:pt x="656640" y="56172"/>
                  </a:lnTo>
                  <a:lnTo>
                    <a:pt x="656971" y="56172"/>
                  </a:lnTo>
                  <a:lnTo>
                    <a:pt x="657301" y="56172"/>
                  </a:lnTo>
                  <a:lnTo>
                    <a:pt x="726960" y="56172"/>
                  </a:lnTo>
                  <a:lnTo>
                    <a:pt x="727290" y="56172"/>
                  </a:lnTo>
                  <a:lnTo>
                    <a:pt x="735723" y="60845"/>
                  </a:lnTo>
                  <a:lnTo>
                    <a:pt x="735901" y="61150"/>
                  </a:lnTo>
                  <a:lnTo>
                    <a:pt x="809002" y="187782"/>
                  </a:lnTo>
                  <a:lnTo>
                    <a:pt x="809193" y="188087"/>
                  </a:lnTo>
                  <a:lnTo>
                    <a:pt x="810526" y="192900"/>
                  </a:lnTo>
                  <a:lnTo>
                    <a:pt x="810501" y="193865"/>
                  </a:lnTo>
                  <a:lnTo>
                    <a:pt x="809345" y="197751"/>
                  </a:lnTo>
                  <a:lnTo>
                    <a:pt x="809193" y="198031"/>
                  </a:lnTo>
                  <a:lnTo>
                    <a:pt x="809028" y="198310"/>
                  </a:lnTo>
                  <a:lnTo>
                    <a:pt x="736066" y="324700"/>
                  </a:lnTo>
                  <a:lnTo>
                    <a:pt x="727773" y="329958"/>
                  </a:lnTo>
                  <a:lnTo>
                    <a:pt x="727621" y="329958"/>
                  </a:lnTo>
                  <a:lnTo>
                    <a:pt x="727290" y="329958"/>
                  </a:lnTo>
                  <a:lnTo>
                    <a:pt x="726960" y="329946"/>
                  </a:lnTo>
                  <a:lnTo>
                    <a:pt x="613854" y="329946"/>
                  </a:lnTo>
                  <a:lnTo>
                    <a:pt x="613524" y="329946"/>
                  </a:lnTo>
                  <a:lnTo>
                    <a:pt x="612876" y="330009"/>
                  </a:lnTo>
                  <a:lnTo>
                    <a:pt x="609257" y="331800"/>
                  </a:lnTo>
                  <a:lnTo>
                    <a:pt x="606704" y="333387"/>
                  </a:lnTo>
                  <a:lnTo>
                    <a:pt x="573557" y="366522"/>
                  </a:lnTo>
                  <a:lnTo>
                    <a:pt x="573328" y="366763"/>
                  </a:lnTo>
                  <a:lnTo>
                    <a:pt x="571627" y="370890"/>
                  </a:lnTo>
                  <a:lnTo>
                    <a:pt x="571627" y="371538"/>
                  </a:lnTo>
                  <a:lnTo>
                    <a:pt x="577926" y="377850"/>
                  </a:lnTo>
                  <a:lnTo>
                    <a:pt x="578573" y="377850"/>
                  </a:lnTo>
                  <a:lnTo>
                    <a:pt x="582942" y="375907"/>
                  </a:lnTo>
                  <a:lnTo>
                    <a:pt x="615619" y="343204"/>
                  </a:lnTo>
                  <a:lnTo>
                    <a:pt x="726960" y="343204"/>
                  </a:lnTo>
                  <a:lnTo>
                    <a:pt x="727290" y="343204"/>
                  </a:lnTo>
                  <a:lnTo>
                    <a:pt x="727621" y="343217"/>
                  </a:lnTo>
                  <a:lnTo>
                    <a:pt x="728421" y="343217"/>
                  </a:lnTo>
                  <a:lnTo>
                    <a:pt x="730694" y="342988"/>
                  </a:lnTo>
                  <a:lnTo>
                    <a:pt x="747128" y="332003"/>
                  </a:lnTo>
                  <a:lnTo>
                    <a:pt x="747369" y="331622"/>
                  </a:lnTo>
                  <a:lnTo>
                    <a:pt x="747547" y="331330"/>
                  </a:lnTo>
                  <a:lnTo>
                    <a:pt x="820445" y="205054"/>
                  </a:lnTo>
                  <a:lnTo>
                    <a:pt x="820674" y="204660"/>
                  </a:lnTo>
                  <a:lnTo>
                    <a:pt x="820839" y="204381"/>
                  </a:lnTo>
                  <a:lnTo>
                    <a:pt x="821245" y="203669"/>
                  </a:lnTo>
                  <a:lnTo>
                    <a:pt x="822185" y="201599"/>
                  </a:lnTo>
                  <a:lnTo>
                    <a:pt x="822921" y="199428"/>
                  </a:lnTo>
                  <a:lnTo>
                    <a:pt x="823429" y="197218"/>
                  </a:lnTo>
                  <a:lnTo>
                    <a:pt x="823734" y="194957"/>
                  </a:lnTo>
                  <a:lnTo>
                    <a:pt x="823798" y="19267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276162" y="3697147"/>
              <a:ext cx="659765" cy="483234"/>
            </a:xfrm>
            <a:custGeom>
              <a:avLst/>
              <a:gdLst/>
              <a:ahLst/>
              <a:cxnLst/>
              <a:rect l="l" t="t" r="r" b="b"/>
              <a:pathLst>
                <a:path w="659765" h="483235">
                  <a:moveTo>
                    <a:pt x="29832" y="480136"/>
                  </a:moveTo>
                  <a:lnTo>
                    <a:pt x="28625" y="478142"/>
                  </a:lnTo>
                  <a:lnTo>
                    <a:pt x="28409" y="478015"/>
                  </a:lnTo>
                  <a:lnTo>
                    <a:pt x="27952" y="477862"/>
                  </a:lnTo>
                  <a:lnTo>
                    <a:pt x="27825" y="477837"/>
                  </a:lnTo>
                  <a:lnTo>
                    <a:pt x="27343" y="477786"/>
                  </a:lnTo>
                  <a:lnTo>
                    <a:pt x="2489" y="477774"/>
                  </a:lnTo>
                  <a:lnTo>
                    <a:pt x="2120" y="477799"/>
                  </a:lnTo>
                  <a:lnTo>
                    <a:pt x="1879" y="477850"/>
                  </a:lnTo>
                  <a:lnTo>
                    <a:pt x="0" y="480136"/>
                  </a:lnTo>
                  <a:lnTo>
                    <a:pt x="0" y="480390"/>
                  </a:lnTo>
                  <a:lnTo>
                    <a:pt x="1206" y="482384"/>
                  </a:lnTo>
                  <a:lnTo>
                    <a:pt x="1422" y="482511"/>
                  </a:lnTo>
                  <a:lnTo>
                    <a:pt x="1651" y="482612"/>
                  </a:lnTo>
                  <a:lnTo>
                    <a:pt x="1879" y="482676"/>
                  </a:lnTo>
                  <a:lnTo>
                    <a:pt x="2120" y="482727"/>
                  </a:lnTo>
                  <a:lnTo>
                    <a:pt x="2362" y="482752"/>
                  </a:lnTo>
                  <a:lnTo>
                    <a:pt x="2489" y="482752"/>
                  </a:lnTo>
                  <a:lnTo>
                    <a:pt x="27343" y="482739"/>
                  </a:lnTo>
                  <a:lnTo>
                    <a:pt x="27711" y="482739"/>
                  </a:lnTo>
                  <a:lnTo>
                    <a:pt x="27952" y="482676"/>
                  </a:lnTo>
                  <a:lnTo>
                    <a:pt x="28181" y="482612"/>
                  </a:lnTo>
                  <a:lnTo>
                    <a:pt x="28409" y="482523"/>
                  </a:lnTo>
                  <a:lnTo>
                    <a:pt x="29832" y="480390"/>
                  </a:lnTo>
                  <a:lnTo>
                    <a:pt x="29832" y="480136"/>
                  </a:lnTo>
                  <a:close/>
                </a:path>
                <a:path w="659765" h="483235">
                  <a:moveTo>
                    <a:pt x="52908" y="62191"/>
                  </a:moveTo>
                  <a:lnTo>
                    <a:pt x="50368" y="58115"/>
                  </a:lnTo>
                  <a:lnTo>
                    <a:pt x="50368" y="62560"/>
                  </a:lnTo>
                  <a:lnTo>
                    <a:pt x="50330" y="62776"/>
                  </a:lnTo>
                  <a:lnTo>
                    <a:pt x="48133" y="64477"/>
                  </a:lnTo>
                  <a:lnTo>
                    <a:pt x="47891" y="64452"/>
                  </a:lnTo>
                  <a:lnTo>
                    <a:pt x="47764" y="64427"/>
                  </a:lnTo>
                  <a:lnTo>
                    <a:pt x="47510" y="64363"/>
                  </a:lnTo>
                  <a:lnTo>
                    <a:pt x="47307" y="64287"/>
                  </a:lnTo>
                  <a:lnTo>
                    <a:pt x="46012" y="62331"/>
                  </a:lnTo>
                  <a:lnTo>
                    <a:pt x="46024" y="62014"/>
                  </a:lnTo>
                  <a:lnTo>
                    <a:pt x="46951" y="60502"/>
                  </a:lnTo>
                  <a:lnTo>
                    <a:pt x="47409" y="60236"/>
                  </a:lnTo>
                  <a:lnTo>
                    <a:pt x="47726" y="60147"/>
                  </a:lnTo>
                  <a:lnTo>
                    <a:pt x="48260" y="60096"/>
                  </a:lnTo>
                  <a:lnTo>
                    <a:pt x="48577" y="60134"/>
                  </a:lnTo>
                  <a:lnTo>
                    <a:pt x="48895" y="60210"/>
                  </a:lnTo>
                  <a:lnTo>
                    <a:pt x="49085" y="60286"/>
                  </a:lnTo>
                  <a:lnTo>
                    <a:pt x="50368" y="62560"/>
                  </a:lnTo>
                  <a:lnTo>
                    <a:pt x="50368" y="58115"/>
                  </a:lnTo>
                  <a:lnTo>
                    <a:pt x="50114" y="57988"/>
                  </a:lnTo>
                  <a:lnTo>
                    <a:pt x="49695" y="57810"/>
                  </a:lnTo>
                  <a:lnTo>
                    <a:pt x="49314" y="57734"/>
                  </a:lnTo>
                  <a:lnTo>
                    <a:pt x="49136" y="57683"/>
                  </a:lnTo>
                  <a:lnTo>
                    <a:pt x="49009" y="57645"/>
                  </a:lnTo>
                  <a:lnTo>
                    <a:pt x="48793" y="57607"/>
                  </a:lnTo>
                  <a:lnTo>
                    <a:pt x="48323" y="57569"/>
                  </a:lnTo>
                  <a:lnTo>
                    <a:pt x="43484" y="62153"/>
                  </a:lnTo>
                  <a:lnTo>
                    <a:pt x="43497" y="62623"/>
                  </a:lnTo>
                  <a:lnTo>
                    <a:pt x="47282" y="66916"/>
                  </a:lnTo>
                  <a:lnTo>
                    <a:pt x="47447" y="66941"/>
                  </a:lnTo>
                  <a:lnTo>
                    <a:pt x="47599" y="66967"/>
                  </a:lnTo>
                  <a:lnTo>
                    <a:pt x="48069" y="67005"/>
                  </a:lnTo>
                  <a:lnTo>
                    <a:pt x="48526" y="66992"/>
                  </a:lnTo>
                  <a:lnTo>
                    <a:pt x="50888" y="66141"/>
                  </a:lnTo>
                  <a:lnTo>
                    <a:pt x="51092" y="66014"/>
                  </a:lnTo>
                  <a:lnTo>
                    <a:pt x="52908" y="62420"/>
                  </a:lnTo>
                  <a:lnTo>
                    <a:pt x="52908" y="62191"/>
                  </a:lnTo>
                  <a:close/>
                </a:path>
                <a:path w="659765" h="483235">
                  <a:moveTo>
                    <a:pt x="60782" y="97243"/>
                  </a:moveTo>
                  <a:lnTo>
                    <a:pt x="59804" y="96088"/>
                  </a:lnTo>
                  <a:lnTo>
                    <a:pt x="59677" y="96075"/>
                  </a:lnTo>
                  <a:lnTo>
                    <a:pt x="59436" y="96062"/>
                  </a:lnTo>
                  <a:lnTo>
                    <a:pt x="59309" y="96088"/>
                  </a:lnTo>
                  <a:lnTo>
                    <a:pt x="59182" y="96113"/>
                  </a:lnTo>
                  <a:lnTo>
                    <a:pt x="59016" y="96164"/>
                  </a:lnTo>
                  <a:lnTo>
                    <a:pt x="58851" y="96253"/>
                  </a:lnTo>
                  <a:lnTo>
                    <a:pt x="58648" y="96405"/>
                  </a:lnTo>
                  <a:lnTo>
                    <a:pt x="58420" y="96697"/>
                  </a:lnTo>
                  <a:lnTo>
                    <a:pt x="58343" y="96875"/>
                  </a:lnTo>
                  <a:lnTo>
                    <a:pt x="58280" y="97040"/>
                  </a:lnTo>
                  <a:lnTo>
                    <a:pt x="58635" y="97180"/>
                  </a:lnTo>
                  <a:lnTo>
                    <a:pt x="58267" y="97104"/>
                  </a:lnTo>
                  <a:lnTo>
                    <a:pt x="57480" y="101511"/>
                  </a:lnTo>
                  <a:lnTo>
                    <a:pt x="38506" y="98171"/>
                  </a:lnTo>
                  <a:lnTo>
                    <a:pt x="38379" y="98145"/>
                  </a:lnTo>
                  <a:lnTo>
                    <a:pt x="38201" y="98120"/>
                  </a:lnTo>
                  <a:lnTo>
                    <a:pt x="38074" y="98132"/>
                  </a:lnTo>
                  <a:lnTo>
                    <a:pt x="37947" y="98145"/>
                  </a:lnTo>
                  <a:lnTo>
                    <a:pt x="37820" y="98171"/>
                  </a:lnTo>
                  <a:lnTo>
                    <a:pt x="37642" y="98234"/>
                  </a:lnTo>
                  <a:lnTo>
                    <a:pt x="37515" y="98298"/>
                  </a:lnTo>
                  <a:lnTo>
                    <a:pt x="37388" y="98386"/>
                  </a:lnTo>
                  <a:lnTo>
                    <a:pt x="37198" y="98552"/>
                  </a:lnTo>
                  <a:lnTo>
                    <a:pt x="37058" y="98767"/>
                  </a:lnTo>
                  <a:lnTo>
                    <a:pt x="36957" y="98983"/>
                  </a:lnTo>
                  <a:lnTo>
                    <a:pt x="36893" y="99212"/>
                  </a:lnTo>
                  <a:lnTo>
                    <a:pt x="36893" y="99352"/>
                  </a:lnTo>
                  <a:lnTo>
                    <a:pt x="36893" y="99529"/>
                  </a:lnTo>
                  <a:lnTo>
                    <a:pt x="36918" y="99707"/>
                  </a:lnTo>
                  <a:lnTo>
                    <a:pt x="36957" y="99834"/>
                  </a:lnTo>
                  <a:lnTo>
                    <a:pt x="37045" y="99999"/>
                  </a:lnTo>
                  <a:lnTo>
                    <a:pt x="40576" y="106451"/>
                  </a:lnTo>
                  <a:lnTo>
                    <a:pt x="40678" y="106616"/>
                  </a:lnTo>
                  <a:lnTo>
                    <a:pt x="40830" y="106794"/>
                  </a:lnTo>
                  <a:lnTo>
                    <a:pt x="41033" y="106934"/>
                  </a:lnTo>
                  <a:lnTo>
                    <a:pt x="41262" y="107048"/>
                  </a:lnTo>
                  <a:lnTo>
                    <a:pt x="41567" y="107111"/>
                  </a:lnTo>
                  <a:lnTo>
                    <a:pt x="41757" y="107111"/>
                  </a:lnTo>
                  <a:lnTo>
                    <a:pt x="42532" y="106781"/>
                  </a:lnTo>
                  <a:lnTo>
                    <a:pt x="42659" y="106641"/>
                  </a:lnTo>
                  <a:lnTo>
                    <a:pt x="42773" y="106489"/>
                  </a:lnTo>
                  <a:lnTo>
                    <a:pt x="42900" y="106197"/>
                  </a:lnTo>
                  <a:lnTo>
                    <a:pt x="42926" y="106019"/>
                  </a:lnTo>
                  <a:lnTo>
                    <a:pt x="42938" y="105714"/>
                  </a:lnTo>
                  <a:lnTo>
                    <a:pt x="42913" y="105537"/>
                  </a:lnTo>
                  <a:lnTo>
                    <a:pt x="42862" y="105410"/>
                  </a:lnTo>
                  <a:lnTo>
                    <a:pt x="42786" y="105257"/>
                  </a:lnTo>
                  <a:lnTo>
                    <a:pt x="40513" y="101092"/>
                  </a:lnTo>
                  <a:lnTo>
                    <a:pt x="57048" y="104000"/>
                  </a:lnTo>
                  <a:lnTo>
                    <a:pt x="56273" y="108407"/>
                  </a:lnTo>
                  <a:lnTo>
                    <a:pt x="56261" y="108724"/>
                  </a:lnTo>
                  <a:lnTo>
                    <a:pt x="57061" y="109804"/>
                  </a:lnTo>
                  <a:lnTo>
                    <a:pt x="57238" y="109867"/>
                  </a:lnTo>
                  <a:lnTo>
                    <a:pt x="57365" y="109880"/>
                  </a:lnTo>
                  <a:lnTo>
                    <a:pt x="57607" y="109893"/>
                  </a:lnTo>
                  <a:lnTo>
                    <a:pt x="57734" y="109880"/>
                  </a:lnTo>
                  <a:lnTo>
                    <a:pt x="57962" y="109804"/>
                  </a:lnTo>
                  <a:lnTo>
                    <a:pt x="58686" y="109093"/>
                  </a:lnTo>
                  <a:lnTo>
                    <a:pt x="58750" y="108915"/>
                  </a:lnTo>
                  <a:lnTo>
                    <a:pt x="59740" y="103276"/>
                  </a:lnTo>
                  <a:lnTo>
                    <a:pt x="59766" y="103124"/>
                  </a:lnTo>
                  <a:lnTo>
                    <a:pt x="60744" y="97548"/>
                  </a:lnTo>
                  <a:lnTo>
                    <a:pt x="60782" y="97358"/>
                  </a:lnTo>
                  <a:close/>
                </a:path>
                <a:path w="659765" h="483235">
                  <a:moveTo>
                    <a:pt x="62865" y="51841"/>
                  </a:moveTo>
                  <a:lnTo>
                    <a:pt x="62687" y="51816"/>
                  </a:lnTo>
                  <a:lnTo>
                    <a:pt x="51739" y="49872"/>
                  </a:lnTo>
                  <a:lnTo>
                    <a:pt x="51562" y="49834"/>
                  </a:lnTo>
                  <a:lnTo>
                    <a:pt x="51409" y="49809"/>
                  </a:lnTo>
                  <a:lnTo>
                    <a:pt x="51079" y="49720"/>
                  </a:lnTo>
                  <a:lnTo>
                    <a:pt x="49415" y="48463"/>
                  </a:lnTo>
                  <a:lnTo>
                    <a:pt x="49314" y="48336"/>
                  </a:lnTo>
                  <a:lnTo>
                    <a:pt x="48806" y="46786"/>
                  </a:lnTo>
                  <a:lnTo>
                    <a:pt x="48806" y="46469"/>
                  </a:lnTo>
                  <a:lnTo>
                    <a:pt x="48831" y="46139"/>
                  </a:lnTo>
                  <a:lnTo>
                    <a:pt x="48856" y="45974"/>
                  </a:lnTo>
                  <a:lnTo>
                    <a:pt x="49657" y="41452"/>
                  </a:lnTo>
                  <a:lnTo>
                    <a:pt x="49669" y="41135"/>
                  </a:lnTo>
                  <a:lnTo>
                    <a:pt x="49326" y="40360"/>
                  </a:lnTo>
                  <a:lnTo>
                    <a:pt x="49085" y="40157"/>
                  </a:lnTo>
                  <a:lnTo>
                    <a:pt x="48920" y="40068"/>
                  </a:lnTo>
                  <a:lnTo>
                    <a:pt x="48691" y="39992"/>
                  </a:lnTo>
                  <a:lnTo>
                    <a:pt x="48564" y="39979"/>
                  </a:lnTo>
                  <a:lnTo>
                    <a:pt x="48323" y="39966"/>
                  </a:lnTo>
                  <a:lnTo>
                    <a:pt x="48196" y="39979"/>
                  </a:lnTo>
                  <a:lnTo>
                    <a:pt x="47955" y="40043"/>
                  </a:lnTo>
                  <a:lnTo>
                    <a:pt x="47739" y="40157"/>
                  </a:lnTo>
                  <a:lnTo>
                    <a:pt x="47536" y="40309"/>
                  </a:lnTo>
                  <a:lnTo>
                    <a:pt x="46380" y="45478"/>
                  </a:lnTo>
                  <a:lnTo>
                    <a:pt x="46355" y="45618"/>
                  </a:lnTo>
                  <a:lnTo>
                    <a:pt x="46316" y="45821"/>
                  </a:lnTo>
                  <a:lnTo>
                    <a:pt x="46278" y="46393"/>
                  </a:lnTo>
                  <a:lnTo>
                    <a:pt x="46291" y="46977"/>
                  </a:lnTo>
                  <a:lnTo>
                    <a:pt x="46355" y="47536"/>
                  </a:lnTo>
                  <a:lnTo>
                    <a:pt x="46482" y="48107"/>
                  </a:lnTo>
                  <a:lnTo>
                    <a:pt x="46659" y="48653"/>
                  </a:lnTo>
                  <a:lnTo>
                    <a:pt x="46786" y="48907"/>
                  </a:lnTo>
                  <a:lnTo>
                    <a:pt x="46888" y="49174"/>
                  </a:lnTo>
                  <a:lnTo>
                    <a:pt x="62433" y="54317"/>
                  </a:lnTo>
                  <a:lnTo>
                    <a:pt x="62865" y="51841"/>
                  </a:lnTo>
                  <a:close/>
                </a:path>
                <a:path w="659765" h="483235">
                  <a:moveTo>
                    <a:pt x="64401" y="76669"/>
                  </a:moveTo>
                  <a:lnTo>
                    <a:pt x="64173" y="76034"/>
                  </a:lnTo>
                  <a:lnTo>
                    <a:pt x="63601" y="75590"/>
                  </a:lnTo>
                  <a:lnTo>
                    <a:pt x="63423" y="75526"/>
                  </a:lnTo>
                  <a:lnTo>
                    <a:pt x="63296" y="75501"/>
                  </a:lnTo>
                  <a:lnTo>
                    <a:pt x="63055" y="75501"/>
                  </a:lnTo>
                  <a:lnTo>
                    <a:pt x="62420" y="75730"/>
                  </a:lnTo>
                  <a:lnTo>
                    <a:pt x="61976" y="76301"/>
                  </a:lnTo>
                  <a:lnTo>
                    <a:pt x="61912" y="76479"/>
                  </a:lnTo>
                  <a:lnTo>
                    <a:pt x="60375" y="85178"/>
                  </a:lnTo>
                  <a:lnTo>
                    <a:pt x="52616" y="75806"/>
                  </a:lnTo>
                  <a:lnTo>
                    <a:pt x="52501" y="75653"/>
                  </a:lnTo>
                  <a:lnTo>
                    <a:pt x="52387" y="75514"/>
                  </a:lnTo>
                  <a:lnTo>
                    <a:pt x="51968" y="74968"/>
                  </a:lnTo>
                  <a:lnTo>
                    <a:pt x="49517" y="73253"/>
                  </a:lnTo>
                  <a:lnTo>
                    <a:pt x="49212" y="73113"/>
                  </a:lnTo>
                  <a:lnTo>
                    <a:pt x="48577" y="72923"/>
                  </a:lnTo>
                  <a:lnTo>
                    <a:pt x="48272" y="72872"/>
                  </a:lnTo>
                  <a:lnTo>
                    <a:pt x="48094" y="72821"/>
                  </a:lnTo>
                  <a:lnTo>
                    <a:pt x="47777" y="72771"/>
                  </a:lnTo>
                  <a:lnTo>
                    <a:pt x="47142" y="72720"/>
                  </a:lnTo>
                  <a:lnTo>
                    <a:pt x="46520" y="72732"/>
                  </a:lnTo>
                  <a:lnTo>
                    <a:pt x="45885" y="72809"/>
                  </a:lnTo>
                  <a:lnTo>
                    <a:pt x="45580" y="72885"/>
                  </a:lnTo>
                  <a:lnTo>
                    <a:pt x="45262" y="72948"/>
                  </a:lnTo>
                  <a:lnTo>
                    <a:pt x="40652" y="77978"/>
                  </a:lnTo>
                  <a:lnTo>
                    <a:pt x="40627" y="78105"/>
                  </a:lnTo>
                  <a:lnTo>
                    <a:pt x="40576" y="78422"/>
                  </a:lnTo>
                  <a:lnTo>
                    <a:pt x="40513" y="79197"/>
                  </a:lnTo>
                  <a:lnTo>
                    <a:pt x="40525" y="79971"/>
                  </a:lnTo>
                  <a:lnTo>
                    <a:pt x="40614" y="80733"/>
                  </a:lnTo>
                  <a:lnTo>
                    <a:pt x="40716" y="81114"/>
                  </a:lnTo>
                  <a:lnTo>
                    <a:pt x="40792" y="81495"/>
                  </a:lnTo>
                  <a:lnTo>
                    <a:pt x="44183" y="86067"/>
                  </a:lnTo>
                  <a:lnTo>
                    <a:pt x="44716" y="86385"/>
                  </a:lnTo>
                  <a:lnTo>
                    <a:pt x="44881" y="86461"/>
                  </a:lnTo>
                  <a:lnTo>
                    <a:pt x="45186" y="86537"/>
                  </a:lnTo>
                  <a:lnTo>
                    <a:pt x="45427" y="86537"/>
                  </a:lnTo>
                  <a:lnTo>
                    <a:pt x="45681" y="86487"/>
                  </a:lnTo>
                  <a:lnTo>
                    <a:pt x="45847" y="86423"/>
                  </a:lnTo>
                  <a:lnTo>
                    <a:pt x="46164" y="86207"/>
                  </a:lnTo>
                  <a:lnTo>
                    <a:pt x="46278" y="86067"/>
                  </a:lnTo>
                  <a:lnTo>
                    <a:pt x="46418" y="85864"/>
                  </a:lnTo>
                  <a:lnTo>
                    <a:pt x="46494" y="85699"/>
                  </a:lnTo>
                  <a:lnTo>
                    <a:pt x="46558" y="85458"/>
                  </a:lnTo>
                  <a:lnTo>
                    <a:pt x="46570" y="85331"/>
                  </a:lnTo>
                  <a:lnTo>
                    <a:pt x="46570" y="85204"/>
                  </a:lnTo>
                  <a:lnTo>
                    <a:pt x="46520" y="84899"/>
                  </a:lnTo>
                  <a:lnTo>
                    <a:pt x="46418" y="84670"/>
                  </a:lnTo>
                  <a:lnTo>
                    <a:pt x="45897" y="84162"/>
                  </a:lnTo>
                  <a:lnTo>
                    <a:pt x="45618" y="84010"/>
                  </a:lnTo>
                  <a:lnTo>
                    <a:pt x="43040" y="79260"/>
                  </a:lnTo>
                  <a:lnTo>
                    <a:pt x="43078" y="78740"/>
                  </a:lnTo>
                  <a:lnTo>
                    <a:pt x="43116" y="78536"/>
                  </a:lnTo>
                  <a:lnTo>
                    <a:pt x="47078" y="75247"/>
                  </a:lnTo>
                  <a:lnTo>
                    <a:pt x="47459" y="75272"/>
                  </a:lnTo>
                  <a:lnTo>
                    <a:pt x="47650" y="75311"/>
                  </a:lnTo>
                  <a:lnTo>
                    <a:pt x="47942" y="75374"/>
                  </a:lnTo>
                  <a:lnTo>
                    <a:pt x="48348" y="75501"/>
                  </a:lnTo>
                  <a:lnTo>
                    <a:pt x="48742" y="75653"/>
                  </a:lnTo>
                  <a:lnTo>
                    <a:pt x="49123" y="75857"/>
                  </a:lnTo>
                  <a:lnTo>
                    <a:pt x="49288" y="75984"/>
                  </a:lnTo>
                  <a:lnTo>
                    <a:pt x="49466" y="76098"/>
                  </a:lnTo>
                  <a:lnTo>
                    <a:pt x="49796" y="76365"/>
                  </a:lnTo>
                  <a:lnTo>
                    <a:pt x="50088" y="76657"/>
                  </a:lnTo>
                  <a:lnTo>
                    <a:pt x="50342" y="76987"/>
                  </a:lnTo>
                  <a:lnTo>
                    <a:pt x="50469" y="77165"/>
                  </a:lnTo>
                  <a:lnTo>
                    <a:pt x="50584" y="77304"/>
                  </a:lnTo>
                  <a:lnTo>
                    <a:pt x="60096" y="88798"/>
                  </a:lnTo>
                  <a:lnTo>
                    <a:pt x="60210" y="88938"/>
                  </a:lnTo>
                  <a:lnTo>
                    <a:pt x="60337" y="89052"/>
                  </a:lnTo>
                  <a:lnTo>
                    <a:pt x="60502" y="89166"/>
                  </a:lnTo>
                  <a:lnTo>
                    <a:pt x="60731" y="89268"/>
                  </a:lnTo>
                  <a:lnTo>
                    <a:pt x="60960" y="89331"/>
                  </a:lnTo>
                  <a:lnTo>
                    <a:pt x="61087" y="89344"/>
                  </a:lnTo>
                  <a:lnTo>
                    <a:pt x="61214" y="89344"/>
                  </a:lnTo>
                  <a:lnTo>
                    <a:pt x="61353" y="89319"/>
                  </a:lnTo>
                  <a:lnTo>
                    <a:pt x="61480" y="89293"/>
                  </a:lnTo>
                  <a:lnTo>
                    <a:pt x="61658" y="89230"/>
                  </a:lnTo>
                  <a:lnTo>
                    <a:pt x="61798" y="89166"/>
                  </a:lnTo>
                  <a:lnTo>
                    <a:pt x="61950" y="89052"/>
                  </a:lnTo>
                  <a:lnTo>
                    <a:pt x="62128" y="88874"/>
                  </a:lnTo>
                  <a:lnTo>
                    <a:pt x="62230" y="88722"/>
                  </a:lnTo>
                  <a:lnTo>
                    <a:pt x="62293" y="88582"/>
                  </a:lnTo>
                  <a:lnTo>
                    <a:pt x="62357" y="88442"/>
                  </a:lnTo>
                  <a:lnTo>
                    <a:pt x="62382" y="88303"/>
                  </a:lnTo>
                  <a:lnTo>
                    <a:pt x="62407" y="88163"/>
                  </a:lnTo>
                  <a:lnTo>
                    <a:pt x="64389" y="76987"/>
                  </a:lnTo>
                  <a:lnTo>
                    <a:pt x="64401" y="76669"/>
                  </a:lnTo>
                  <a:close/>
                </a:path>
                <a:path w="659765" h="483235">
                  <a:moveTo>
                    <a:pt x="66446" y="8420"/>
                  </a:moveTo>
                  <a:lnTo>
                    <a:pt x="63944" y="8737"/>
                  </a:lnTo>
                  <a:lnTo>
                    <a:pt x="63982" y="8915"/>
                  </a:lnTo>
                  <a:lnTo>
                    <a:pt x="64109" y="9194"/>
                  </a:lnTo>
                  <a:lnTo>
                    <a:pt x="64211" y="9359"/>
                  </a:lnTo>
                  <a:lnTo>
                    <a:pt x="64820" y="9753"/>
                  </a:lnTo>
                  <a:lnTo>
                    <a:pt x="64947" y="9791"/>
                  </a:lnTo>
                  <a:lnTo>
                    <a:pt x="65074" y="9804"/>
                  </a:lnTo>
                  <a:lnTo>
                    <a:pt x="65316" y="9804"/>
                  </a:lnTo>
                  <a:lnTo>
                    <a:pt x="65557" y="9753"/>
                  </a:lnTo>
                  <a:lnTo>
                    <a:pt x="65786" y="9664"/>
                  </a:lnTo>
                  <a:lnTo>
                    <a:pt x="65989" y="9525"/>
                  </a:lnTo>
                  <a:lnTo>
                    <a:pt x="66167" y="9347"/>
                  </a:lnTo>
                  <a:lnTo>
                    <a:pt x="66306" y="9144"/>
                  </a:lnTo>
                  <a:lnTo>
                    <a:pt x="66395" y="8915"/>
                  </a:lnTo>
                  <a:lnTo>
                    <a:pt x="66433" y="8788"/>
                  </a:lnTo>
                  <a:lnTo>
                    <a:pt x="66446" y="8661"/>
                  </a:lnTo>
                  <a:lnTo>
                    <a:pt x="66446" y="8420"/>
                  </a:lnTo>
                  <a:close/>
                </a:path>
                <a:path w="659765" h="483235">
                  <a:moveTo>
                    <a:pt x="70027" y="44729"/>
                  </a:moveTo>
                  <a:lnTo>
                    <a:pt x="69799" y="44094"/>
                  </a:lnTo>
                  <a:lnTo>
                    <a:pt x="69227" y="43649"/>
                  </a:lnTo>
                  <a:lnTo>
                    <a:pt x="69049" y="43586"/>
                  </a:lnTo>
                  <a:lnTo>
                    <a:pt x="68922" y="43561"/>
                  </a:lnTo>
                  <a:lnTo>
                    <a:pt x="68681" y="43561"/>
                  </a:lnTo>
                  <a:lnTo>
                    <a:pt x="68046" y="43789"/>
                  </a:lnTo>
                  <a:lnTo>
                    <a:pt x="67602" y="44361"/>
                  </a:lnTo>
                  <a:lnTo>
                    <a:pt x="67538" y="44538"/>
                  </a:lnTo>
                  <a:lnTo>
                    <a:pt x="66725" y="49123"/>
                  </a:lnTo>
                  <a:lnTo>
                    <a:pt x="66624" y="49593"/>
                  </a:lnTo>
                  <a:lnTo>
                    <a:pt x="66560" y="49745"/>
                  </a:lnTo>
                  <a:lnTo>
                    <a:pt x="66509" y="49911"/>
                  </a:lnTo>
                  <a:lnTo>
                    <a:pt x="66357" y="50203"/>
                  </a:lnTo>
                  <a:lnTo>
                    <a:pt x="63373" y="51879"/>
                  </a:lnTo>
                  <a:lnTo>
                    <a:pt x="63055" y="51866"/>
                  </a:lnTo>
                  <a:lnTo>
                    <a:pt x="62877" y="51828"/>
                  </a:lnTo>
                  <a:lnTo>
                    <a:pt x="62445" y="54305"/>
                  </a:lnTo>
                  <a:lnTo>
                    <a:pt x="62725" y="54368"/>
                  </a:lnTo>
                  <a:lnTo>
                    <a:pt x="63296" y="54406"/>
                  </a:lnTo>
                  <a:lnTo>
                    <a:pt x="63868" y="54394"/>
                  </a:lnTo>
                  <a:lnTo>
                    <a:pt x="67678" y="52590"/>
                  </a:lnTo>
                  <a:lnTo>
                    <a:pt x="67881" y="52387"/>
                  </a:lnTo>
                  <a:lnTo>
                    <a:pt x="69215" y="49631"/>
                  </a:lnTo>
                  <a:lnTo>
                    <a:pt x="69227" y="49491"/>
                  </a:lnTo>
                  <a:lnTo>
                    <a:pt x="70015" y="45034"/>
                  </a:lnTo>
                  <a:lnTo>
                    <a:pt x="70027" y="44729"/>
                  </a:lnTo>
                  <a:close/>
                </a:path>
                <a:path w="659765" h="483235">
                  <a:moveTo>
                    <a:pt x="86106" y="6553"/>
                  </a:moveTo>
                  <a:lnTo>
                    <a:pt x="86080" y="6375"/>
                  </a:lnTo>
                  <a:lnTo>
                    <a:pt x="86055" y="6248"/>
                  </a:lnTo>
                  <a:lnTo>
                    <a:pt x="85979" y="6083"/>
                  </a:lnTo>
                  <a:lnTo>
                    <a:pt x="85877" y="5918"/>
                  </a:lnTo>
                  <a:lnTo>
                    <a:pt x="85725" y="5727"/>
                  </a:lnTo>
                  <a:lnTo>
                    <a:pt x="85534" y="5575"/>
                  </a:lnTo>
                  <a:lnTo>
                    <a:pt x="85318" y="5461"/>
                  </a:lnTo>
                  <a:lnTo>
                    <a:pt x="85191" y="5422"/>
                  </a:lnTo>
                  <a:lnTo>
                    <a:pt x="85013" y="5384"/>
                  </a:lnTo>
                  <a:lnTo>
                    <a:pt x="84836" y="5372"/>
                  </a:lnTo>
                  <a:lnTo>
                    <a:pt x="84709" y="5384"/>
                  </a:lnTo>
                  <a:lnTo>
                    <a:pt x="84531" y="5422"/>
                  </a:lnTo>
                  <a:lnTo>
                    <a:pt x="84353" y="5486"/>
                  </a:lnTo>
                  <a:lnTo>
                    <a:pt x="84124" y="5600"/>
                  </a:lnTo>
                  <a:lnTo>
                    <a:pt x="83934" y="5765"/>
                  </a:lnTo>
                  <a:lnTo>
                    <a:pt x="83794" y="5956"/>
                  </a:lnTo>
                  <a:lnTo>
                    <a:pt x="81508" y="9893"/>
                  </a:lnTo>
                  <a:lnTo>
                    <a:pt x="64782" y="228"/>
                  </a:lnTo>
                  <a:lnTo>
                    <a:pt x="64655" y="139"/>
                  </a:lnTo>
                  <a:lnTo>
                    <a:pt x="64477" y="76"/>
                  </a:lnTo>
                  <a:lnTo>
                    <a:pt x="64312" y="38"/>
                  </a:lnTo>
                  <a:lnTo>
                    <a:pt x="64185" y="12"/>
                  </a:lnTo>
                  <a:lnTo>
                    <a:pt x="64058" y="0"/>
                  </a:lnTo>
                  <a:lnTo>
                    <a:pt x="63931" y="12"/>
                  </a:lnTo>
                  <a:lnTo>
                    <a:pt x="63754" y="50"/>
                  </a:lnTo>
                  <a:lnTo>
                    <a:pt x="63576" y="101"/>
                  </a:lnTo>
                  <a:lnTo>
                    <a:pt x="63373" y="228"/>
                  </a:lnTo>
                  <a:lnTo>
                    <a:pt x="63169" y="393"/>
                  </a:lnTo>
                  <a:lnTo>
                    <a:pt x="63017" y="584"/>
                  </a:lnTo>
                  <a:lnTo>
                    <a:pt x="62928" y="749"/>
                  </a:lnTo>
                  <a:lnTo>
                    <a:pt x="62865" y="901"/>
                  </a:lnTo>
                  <a:lnTo>
                    <a:pt x="62839" y="1041"/>
                  </a:lnTo>
                  <a:lnTo>
                    <a:pt x="62814" y="1168"/>
                  </a:lnTo>
                  <a:lnTo>
                    <a:pt x="62814" y="1409"/>
                  </a:lnTo>
                  <a:lnTo>
                    <a:pt x="63931" y="8737"/>
                  </a:lnTo>
                  <a:lnTo>
                    <a:pt x="66421" y="8356"/>
                  </a:lnTo>
                  <a:lnTo>
                    <a:pt x="65697" y="3670"/>
                  </a:lnTo>
                  <a:lnTo>
                    <a:pt x="80251" y="12077"/>
                  </a:lnTo>
                  <a:lnTo>
                    <a:pt x="78016" y="15951"/>
                  </a:lnTo>
                  <a:lnTo>
                    <a:pt x="80213" y="17208"/>
                  </a:lnTo>
                  <a:lnTo>
                    <a:pt x="83045" y="12293"/>
                  </a:lnTo>
                  <a:lnTo>
                    <a:pt x="85940" y="7277"/>
                  </a:lnTo>
                  <a:lnTo>
                    <a:pt x="86017" y="7099"/>
                  </a:lnTo>
                  <a:lnTo>
                    <a:pt x="86093" y="6870"/>
                  </a:lnTo>
                  <a:lnTo>
                    <a:pt x="86106" y="6743"/>
                  </a:lnTo>
                  <a:lnTo>
                    <a:pt x="86106" y="6553"/>
                  </a:lnTo>
                  <a:close/>
                </a:path>
                <a:path w="659765" h="483235">
                  <a:moveTo>
                    <a:pt x="154114" y="194056"/>
                  </a:moveTo>
                  <a:lnTo>
                    <a:pt x="147815" y="187756"/>
                  </a:lnTo>
                  <a:lnTo>
                    <a:pt x="147497" y="187756"/>
                  </a:lnTo>
                  <a:lnTo>
                    <a:pt x="118491" y="187756"/>
                  </a:lnTo>
                  <a:lnTo>
                    <a:pt x="118160" y="187756"/>
                  </a:lnTo>
                  <a:lnTo>
                    <a:pt x="117513" y="187820"/>
                  </a:lnTo>
                  <a:lnTo>
                    <a:pt x="112991" y="190703"/>
                  </a:lnTo>
                  <a:lnTo>
                    <a:pt x="112801" y="190969"/>
                  </a:lnTo>
                  <a:lnTo>
                    <a:pt x="111861" y="194068"/>
                  </a:lnTo>
                  <a:lnTo>
                    <a:pt x="111861" y="194716"/>
                  </a:lnTo>
                  <a:lnTo>
                    <a:pt x="118160" y="201015"/>
                  </a:lnTo>
                  <a:lnTo>
                    <a:pt x="118491" y="201015"/>
                  </a:lnTo>
                  <a:lnTo>
                    <a:pt x="147485" y="201015"/>
                  </a:lnTo>
                  <a:lnTo>
                    <a:pt x="147815" y="201015"/>
                  </a:lnTo>
                  <a:lnTo>
                    <a:pt x="148450" y="200952"/>
                  </a:lnTo>
                  <a:lnTo>
                    <a:pt x="154114" y="194703"/>
                  </a:lnTo>
                  <a:lnTo>
                    <a:pt x="154114" y="194056"/>
                  </a:lnTo>
                  <a:close/>
                </a:path>
                <a:path w="659765" h="483235">
                  <a:moveTo>
                    <a:pt x="541070" y="187756"/>
                  </a:moveTo>
                  <a:lnTo>
                    <a:pt x="512076" y="187756"/>
                  </a:lnTo>
                  <a:lnTo>
                    <a:pt x="511759" y="187756"/>
                  </a:lnTo>
                  <a:lnTo>
                    <a:pt x="511111" y="187820"/>
                  </a:lnTo>
                  <a:lnTo>
                    <a:pt x="505447" y="194068"/>
                  </a:lnTo>
                  <a:lnTo>
                    <a:pt x="505447" y="194716"/>
                  </a:lnTo>
                  <a:lnTo>
                    <a:pt x="511759" y="201015"/>
                  </a:lnTo>
                  <a:lnTo>
                    <a:pt x="512076" y="201015"/>
                  </a:lnTo>
                  <a:lnTo>
                    <a:pt x="541070" y="201015"/>
                  </a:lnTo>
                  <a:lnTo>
                    <a:pt x="541070" y="187756"/>
                  </a:lnTo>
                  <a:close/>
                </a:path>
                <a:path w="659765" h="483235">
                  <a:moveTo>
                    <a:pt x="547712" y="194056"/>
                  </a:moveTo>
                  <a:lnTo>
                    <a:pt x="541413" y="187756"/>
                  </a:lnTo>
                  <a:lnTo>
                    <a:pt x="541083" y="187756"/>
                  </a:lnTo>
                  <a:lnTo>
                    <a:pt x="541083" y="201015"/>
                  </a:lnTo>
                  <a:lnTo>
                    <a:pt x="541413" y="201015"/>
                  </a:lnTo>
                  <a:lnTo>
                    <a:pt x="547712" y="194703"/>
                  </a:lnTo>
                  <a:lnTo>
                    <a:pt x="547712" y="194056"/>
                  </a:lnTo>
                  <a:close/>
                </a:path>
                <a:path w="659765" h="483235">
                  <a:moveTo>
                    <a:pt x="659561" y="480390"/>
                  </a:moveTo>
                  <a:lnTo>
                    <a:pt x="658368" y="478142"/>
                  </a:lnTo>
                  <a:lnTo>
                    <a:pt x="658152" y="478015"/>
                  </a:lnTo>
                  <a:lnTo>
                    <a:pt x="657923" y="477926"/>
                  </a:lnTo>
                  <a:lnTo>
                    <a:pt x="657567" y="477837"/>
                  </a:lnTo>
                  <a:lnTo>
                    <a:pt x="657085" y="477786"/>
                  </a:lnTo>
                  <a:lnTo>
                    <a:pt x="632231" y="477774"/>
                  </a:lnTo>
                  <a:lnTo>
                    <a:pt x="631863" y="477799"/>
                  </a:lnTo>
                  <a:lnTo>
                    <a:pt x="631621" y="477850"/>
                  </a:lnTo>
                  <a:lnTo>
                    <a:pt x="629742" y="480136"/>
                  </a:lnTo>
                  <a:lnTo>
                    <a:pt x="629742" y="480390"/>
                  </a:lnTo>
                  <a:lnTo>
                    <a:pt x="630948" y="482384"/>
                  </a:lnTo>
                  <a:lnTo>
                    <a:pt x="631164" y="482511"/>
                  </a:lnTo>
                  <a:lnTo>
                    <a:pt x="631380" y="482612"/>
                  </a:lnTo>
                  <a:lnTo>
                    <a:pt x="631621" y="482676"/>
                  </a:lnTo>
                  <a:lnTo>
                    <a:pt x="631863" y="482727"/>
                  </a:lnTo>
                  <a:lnTo>
                    <a:pt x="632104" y="482752"/>
                  </a:lnTo>
                  <a:lnTo>
                    <a:pt x="632231" y="482752"/>
                  </a:lnTo>
                  <a:lnTo>
                    <a:pt x="657085" y="482739"/>
                  </a:lnTo>
                  <a:lnTo>
                    <a:pt x="657453" y="482739"/>
                  </a:lnTo>
                  <a:lnTo>
                    <a:pt x="657923" y="482612"/>
                  </a:lnTo>
                  <a:lnTo>
                    <a:pt x="658152" y="482523"/>
                  </a:lnTo>
                  <a:lnTo>
                    <a:pt x="658571" y="482269"/>
                  </a:lnTo>
                  <a:lnTo>
                    <a:pt x="658761" y="482104"/>
                  </a:lnTo>
                  <a:lnTo>
                    <a:pt x="659079" y="481749"/>
                  </a:lnTo>
                  <a:lnTo>
                    <a:pt x="659218" y="481545"/>
                  </a:lnTo>
                  <a:lnTo>
                    <a:pt x="659333" y="481330"/>
                  </a:lnTo>
                  <a:lnTo>
                    <a:pt x="659498" y="480872"/>
                  </a:lnTo>
                  <a:lnTo>
                    <a:pt x="659549" y="480631"/>
                  </a:lnTo>
                  <a:lnTo>
                    <a:pt x="659561" y="480390"/>
                  </a:lnTo>
                  <a:close/>
                </a:path>
                <a:path w="659765" h="483235">
                  <a:moveTo>
                    <a:pt x="659561" y="215226"/>
                  </a:moveTo>
                  <a:lnTo>
                    <a:pt x="659142" y="213728"/>
                  </a:lnTo>
                  <a:lnTo>
                    <a:pt x="658761" y="213271"/>
                  </a:lnTo>
                  <a:lnTo>
                    <a:pt x="658571" y="213106"/>
                  </a:lnTo>
                  <a:lnTo>
                    <a:pt x="658152" y="212852"/>
                  </a:lnTo>
                  <a:lnTo>
                    <a:pt x="657923" y="212763"/>
                  </a:lnTo>
                  <a:lnTo>
                    <a:pt x="657453" y="212648"/>
                  </a:lnTo>
                  <a:lnTo>
                    <a:pt x="657212" y="212623"/>
                  </a:lnTo>
                  <a:lnTo>
                    <a:pt x="657085" y="212623"/>
                  </a:lnTo>
                  <a:lnTo>
                    <a:pt x="647128" y="212610"/>
                  </a:lnTo>
                  <a:lnTo>
                    <a:pt x="647128" y="202679"/>
                  </a:lnTo>
                  <a:lnTo>
                    <a:pt x="647128" y="202311"/>
                  </a:lnTo>
                  <a:lnTo>
                    <a:pt x="647077" y="202069"/>
                  </a:lnTo>
                  <a:lnTo>
                    <a:pt x="647001" y="201841"/>
                  </a:lnTo>
                  <a:lnTo>
                    <a:pt x="646912" y="201612"/>
                  </a:lnTo>
                  <a:lnTo>
                    <a:pt x="646798" y="201396"/>
                  </a:lnTo>
                  <a:lnTo>
                    <a:pt x="646658" y="201193"/>
                  </a:lnTo>
                  <a:lnTo>
                    <a:pt x="646493" y="201002"/>
                  </a:lnTo>
                  <a:lnTo>
                    <a:pt x="646328" y="200837"/>
                  </a:lnTo>
                  <a:lnTo>
                    <a:pt x="646036" y="200609"/>
                  </a:lnTo>
                  <a:lnTo>
                    <a:pt x="645718" y="200431"/>
                  </a:lnTo>
                  <a:lnTo>
                    <a:pt x="645261" y="200266"/>
                  </a:lnTo>
                  <a:lnTo>
                    <a:pt x="645020" y="200215"/>
                  </a:lnTo>
                  <a:lnTo>
                    <a:pt x="644779" y="200190"/>
                  </a:lnTo>
                  <a:lnTo>
                    <a:pt x="644525" y="200190"/>
                  </a:lnTo>
                  <a:lnTo>
                    <a:pt x="643382" y="200558"/>
                  </a:lnTo>
                  <a:lnTo>
                    <a:pt x="642226" y="202196"/>
                  </a:lnTo>
                  <a:lnTo>
                    <a:pt x="642175" y="202552"/>
                  </a:lnTo>
                  <a:lnTo>
                    <a:pt x="642175" y="202679"/>
                  </a:lnTo>
                  <a:lnTo>
                    <a:pt x="642175" y="212610"/>
                  </a:lnTo>
                  <a:lnTo>
                    <a:pt x="632231" y="212610"/>
                  </a:lnTo>
                  <a:lnTo>
                    <a:pt x="632104" y="212610"/>
                  </a:lnTo>
                  <a:lnTo>
                    <a:pt x="631863" y="212636"/>
                  </a:lnTo>
                  <a:lnTo>
                    <a:pt x="631621" y="212686"/>
                  </a:lnTo>
                  <a:lnTo>
                    <a:pt x="631164" y="212839"/>
                  </a:lnTo>
                  <a:lnTo>
                    <a:pt x="630948" y="212966"/>
                  </a:lnTo>
                  <a:lnTo>
                    <a:pt x="630745" y="213093"/>
                  </a:lnTo>
                  <a:lnTo>
                    <a:pt x="629742" y="214972"/>
                  </a:lnTo>
                  <a:lnTo>
                    <a:pt x="629742" y="215226"/>
                  </a:lnTo>
                  <a:lnTo>
                    <a:pt x="630237" y="216573"/>
                  </a:lnTo>
                  <a:lnTo>
                    <a:pt x="630389" y="216776"/>
                  </a:lnTo>
                  <a:lnTo>
                    <a:pt x="630555" y="216941"/>
                  </a:lnTo>
                  <a:lnTo>
                    <a:pt x="630745" y="217106"/>
                  </a:lnTo>
                  <a:lnTo>
                    <a:pt x="631164" y="217360"/>
                  </a:lnTo>
                  <a:lnTo>
                    <a:pt x="631380" y="217449"/>
                  </a:lnTo>
                  <a:lnTo>
                    <a:pt x="631621" y="217512"/>
                  </a:lnTo>
                  <a:lnTo>
                    <a:pt x="631863" y="217563"/>
                  </a:lnTo>
                  <a:lnTo>
                    <a:pt x="632104" y="217589"/>
                  </a:lnTo>
                  <a:lnTo>
                    <a:pt x="632231" y="217589"/>
                  </a:lnTo>
                  <a:lnTo>
                    <a:pt x="642175" y="217589"/>
                  </a:lnTo>
                  <a:lnTo>
                    <a:pt x="642175" y="227533"/>
                  </a:lnTo>
                  <a:lnTo>
                    <a:pt x="642188" y="227901"/>
                  </a:lnTo>
                  <a:lnTo>
                    <a:pt x="644525" y="230022"/>
                  </a:lnTo>
                  <a:lnTo>
                    <a:pt x="645020" y="230009"/>
                  </a:lnTo>
                  <a:lnTo>
                    <a:pt x="645261" y="229946"/>
                  </a:lnTo>
                  <a:lnTo>
                    <a:pt x="647141" y="227660"/>
                  </a:lnTo>
                  <a:lnTo>
                    <a:pt x="647141" y="227533"/>
                  </a:lnTo>
                  <a:lnTo>
                    <a:pt x="647128" y="217589"/>
                  </a:lnTo>
                  <a:lnTo>
                    <a:pt x="657085" y="217589"/>
                  </a:lnTo>
                  <a:lnTo>
                    <a:pt x="657212" y="217601"/>
                  </a:lnTo>
                  <a:lnTo>
                    <a:pt x="658469" y="217170"/>
                  </a:lnTo>
                  <a:lnTo>
                    <a:pt x="659549" y="215468"/>
                  </a:lnTo>
                  <a:lnTo>
                    <a:pt x="659561" y="21522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348831" y="3535972"/>
              <a:ext cx="196850" cy="179070"/>
            </a:xfrm>
            <a:custGeom>
              <a:avLst/>
              <a:gdLst/>
              <a:ahLst/>
              <a:cxnLst/>
              <a:rect l="l" t="t" r="r" b="b"/>
              <a:pathLst>
                <a:path w="196850" h="179070">
                  <a:moveTo>
                    <a:pt x="2171" y="144487"/>
                  </a:moveTo>
                  <a:lnTo>
                    <a:pt x="1981" y="144322"/>
                  </a:lnTo>
                  <a:lnTo>
                    <a:pt x="1765" y="144208"/>
                  </a:lnTo>
                  <a:lnTo>
                    <a:pt x="1600" y="144145"/>
                  </a:lnTo>
                  <a:lnTo>
                    <a:pt x="1473" y="144119"/>
                  </a:lnTo>
                  <a:lnTo>
                    <a:pt x="1219" y="144106"/>
                  </a:lnTo>
                  <a:lnTo>
                    <a:pt x="1092" y="144119"/>
                  </a:lnTo>
                  <a:lnTo>
                    <a:pt x="863" y="144170"/>
                  </a:lnTo>
                  <a:lnTo>
                    <a:pt x="736" y="144208"/>
                  </a:lnTo>
                  <a:lnTo>
                    <a:pt x="571" y="144297"/>
                  </a:lnTo>
                  <a:lnTo>
                    <a:pt x="431" y="144411"/>
                  </a:lnTo>
                  <a:lnTo>
                    <a:pt x="266" y="144589"/>
                  </a:lnTo>
                  <a:lnTo>
                    <a:pt x="139" y="144805"/>
                  </a:lnTo>
                  <a:lnTo>
                    <a:pt x="38" y="145097"/>
                  </a:lnTo>
                  <a:lnTo>
                    <a:pt x="0" y="145288"/>
                  </a:lnTo>
                  <a:lnTo>
                    <a:pt x="12" y="145529"/>
                  </a:lnTo>
                  <a:lnTo>
                    <a:pt x="63" y="145770"/>
                  </a:lnTo>
                  <a:lnTo>
                    <a:pt x="203" y="146050"/>
                  </a:lnTo>
                  <a:lnTo>
                    <a:pt x="317" y="146202"/>
                  </a:lnTo>
                  <a:lnTo>
                    <a:pt x="2171" y="144487"/>
                  </a:lnTo>
                  <a:close/>
                </a:path>
                <a:path w="196850" h="179070">
                  <a:moveTo>
                    <a:pt x="7531" y="178396"/>
                  </a:moveTo>
                  <a:lnTo>
                    <a:pt x="5334" y="177139"/>
                  </a:lnTo>
                  <a:lnTo>
                    <a:pt x="5257" y="177304"/>
                  </a:lnTo>
                  <a:lnTo>
                    <a:pt x="5181" y="177596"/>
                  </a:lnTo>
                  <a:lnTo>
                    <a:pt x="5168" y="177787"/>
                  </a:lnTo>
                  <a:lnTo>
                    <a:pt x="5181" y="177914"/>
                  </a:lnTo>
                  <a:lnTo>
                    <a:pt x="5219" y="178092"/>
                  </a:lnTo>
                  <a:lnTo>
                    <a:pt x="5270" y="178269"/>
                  </a:lnTo>
                  <a:lnTo>
                    <a:pt x="5397" y="178485"/>
                  </a:lnTo>
                  <a:lnTo>
                    <a:pt x="5562" y="178676"/>
                  </a:lnTo>
                  <a:lnTo>
                    <a:pt x="5753" y="178828"/>
                  </a:lnTo>
                  <a:lnTo>
                    <a:pt x="6032" y="178968"/>
                  </a:lnTo>
                  <a:lnTo>
                    <a:pt x="6337" y="179031"/>
                  </a:lnTo>
                  <a:lnTo>
                    <a:pt x="6515" y="179031"/>
                  </a:lnTo>
                  <a:lnTo>
                    <a:pt x="6819" y="178968"/>
                  </a:lnTo>
                  <a:lnTo>
                    <a:pt x="6997" y="178904"/>
                  </a:lnTo>
                  <a:lnTo>
                    <a:pt x="7150" y="178803"/>
                  </a:lnTo>
                  <a:lnTo>
                    <a:pt x="7429" y="178549"/>
                  </a:lnTo>
                  <a:lnTo>
                    <a:pt x="7531" y="178396"/>
                  </a:lnTo>
                  <a:close/>
                </a:path>
                <a:path w="196850" h="179070">
                  <a:moveTo>
                    <a:pt x="13436" y="167728"/>
                  </a:moveTo>
                  <a:lnTo>
                    <a:pt x="13411" y="167551"/>
                  </a:lnTo>
                  <a:lnTo>
                    <a:pt x="13385" y="167424"/>
                  </a:lnTo>
                  <a:lnTo>
                    <a:pt x="13309" y="167259"/>
                  </a:lnTo>
                  <a:lnTo>
                    <a:pt x="13208" y="167093"/>
                  </a:lnTo>
                  <a:lnTo>
                    <a:pt x="13055" y="166903"/>
                  </a:lnTo>
                  <a:lnTo>
                    <a:pt x="12865" y="166751"/>
                  </a:lnTo>
                  <a:lnTo>
                    <a:pt x="12649" y="166636"/>
                  </a:lnTo>
                  <a:lnTo>
                    <a:pt x="12522" y="166598"/>
                  </a:lnTo>
                  <a:lnTo>
                    <a:pt x="12344" y="166560"/>
                  </a:lnTo>
                  <a:lnTo>
                    <a:pt x="12166" y="166547"/>
                  </a:lnTo>
                  <a:lnTo>
                    <a:pt x="12039" y="166560"/>
                  </a:lnTo>
                  <a:lnTo>
                    <a:pt x="11861" y="166598"/>
                  </a:lnTo>
                  <a:lnTo>
                    <a:pt x="11684" y="166662"/>
                  </a:lnTo>
                  <a:lnTo>
                    <a:pt x="11455" y="166776"/>
                  </a:lnTo>
                  <a:lnTo>
                    <a:pt x="11264" y="166941"/>
                  </a:lnTo>
                  <a:lnTo>
                    <a:pt x="11125" y="167132"/>
                  </a:lnTo>
                  <a:lnTo>
                    <a:pt x="13271" y="168452"/>
                  </a:lnTo>
                  <a:lnTo>
                    <a:pt x="13347" y="168275"/>
                  </a:lnTo>
                  <a:lnTo>
                    <a:pt x="13423" y="168046"/>
                  </a:lnTo>
                  <a:lnTo>
                    <a:pt x="13436" y="167919"/>
                  </a:lnTo>
                  <a:lnTo>
                    <a:pt x="13436" y="167728"/>
                  </a:lnTo>
                  <a:close/>
                </a:path>
                <a:path w="196850" h="179070">
                  <a:moveTo>
                    <a:pt x="13563" y="147027"/>
                  </a:moveTo>
                  <a:lnTo>
                    <a:pt x="13347" y="146913"/>
                  </a:lnTo>
                  <a:lnTo>
                    <a:pt x="13106" y="146862"/>
                  </a:lnTo>
                  <a:lnTo>
                    <a:pt x="12915" y="146850"/>
                  </a:lnTo>
                  <a:lnTo>
                    <a:pt x="12674" y="146875"/>
                  </a:lnTo>
                  <a:lnTo>
                    <a:pt x="12547" y="146913"/>
                  </a:lnTo>
                  <a:lnTo>
                    <a:pt x="12382" y="146989"/>
                  </a:lnTo>
                  <a:lnTo>
                    <a:pt x="12217" y="147078"/>
                  </a:lnTo>
                  <a:lnTo>
                    <a:pt x="11938" y="147332"/>
                  </a:lnTo>
                  <a:lnTo>
                    <a:pt x="11849" y="147485"/>
                  </a:lnTo>
                  <a:lnTo>
                    <a:pt x="11734" y="147713"/>
                  </a:lnTo>
                  <a:lnTo>
                    <a:pt x="11684" y="147955"/>
                  </a:lnTo>
                  <a:lnTo>
                    <a:pt x="11671" y="148132"/>
                  </a:lnTo>
                  <a:lnTo>
                    <a:pt x="11684" y="148259"/>
                  </a:lnTo>
                  <a:lnTo>
                    <a:pt x="11696" y="148386"/>
                  </a:lnTo>
                  <a:lnTo>
                    <a:pt x="11772" y="148628"/>
                  </a:lnTo>
                  <a:lnTo>
                    <a:pt x="11899" y="148831"/>
                  </a:lnTo>
                  <a:lnTo>
                    <a:pt x="12065" y="149021"/>
                  </a:lnTo>
                  <a:lnTo>
                    <a:pt x="12242" y="149174"/>
                  </a:lnTo>
                  <a:lnTo>
                    <a:pt x="13563" y="147027"/>
                  </a:lnTo>
                  <a:close/>
                </a:path>
                <a:path w="196850" h="179070">
                  <a:moveTo>
                    <a:pt x="18237" y="130949"/>
                  </a:moveTo>
                  <a:lnTo>
                    <a:pt x="16040" y="127038"/>
                  </a:lnTo>
                  <a:lnTo>
                    <a:pt x="15887" y="126936"/>
                  </a:lnTo>
                  <a:lnTo>
                    <a:pt x="15722" y="126860"/>
                  </a:lnTo>
                  <a:lnTo>
                    <a:pt x="15722" y="130987"/>
                  </a:lnTo>
                  <a:lnTo>
                    <a:pt x="15709" y="131203"/>
                  </a:lnTo>
                  <a:lnTo>
                    <a:pt x="13677" y="133210"/>
                  </a:lnTo>
                  <a:lnTo>
                    <a:pt x="13347" y="133210"/>
                  </a:lnTo>
                  <a:lnTo>
                    <a:pt x="12928" y="133134"/>
                  </a:lnTo>
                  <a:lnTo>
                    <a:pt x="12496" y="132956"/>
                  </a:lnTo>
                  <a:lnTo>
                    <a:pt x="12369" y="132880"/>
                  </a:lnTo>
                  <a:lnTo>
                    <a:pt x="12166" y="132740"/>
                  </a:lnTo>
                  <a:lnTo>
                    <a:pt x="12001" y="132600"/>
                  </a:lnTo>
                  <a:lnTo>
                    <a:pt x="11722" y="132270"/>
                  </a:lnTo>
                  <a:lnTo>
                    <a:pt x="11518" y="131902"/>
                  </a:lnTo>
                  <a:lnTo>
                    <a:pt x="11442" y="131686"/>
                  </a:lnTo>
                  <a:lnTo>
                    <a:pt x="11341" y="131165"/>
                  </a:lnTo>
                  <a:lnTo>
                    <a:pt x="11341" y="130848"/>
                  </a:lnTo>
                  <a:lnTo>
                    <a:pt x="11417" y="130429"/>
                  </a:lnTo>
                  <a:lnTo>
                    <a:pt x="11633" y="129933"/>
                  </a:lnTo>
                  <a:lnTo>
                    <a:pt x="11950" y="129501"/>
                  </a:lnTo>
                  <a:lnTo>
                    <a:pt x="12204" y="129298"/>
                  </a:lnTo>
                  <a:lnTo>
                    <a:pt x="12649" y="129019"/>
                  </a:lnTo>
                  <a:lnTo>
                    <a:pt x="12865" y="128943"/>
                  </a:lnTo>
                  <a:lnTo>
                    <a:pt x="13385" y="128841"/>
                  </a:lnTo>
                  <a:lnTo>
                    <a:pt x="13703" y="128841"/>
                  </a:lnTo>
                  <a:lnTo>
                    <a:pt x="15722" y="130987"/>
                  </a:lnTo>
                  <a:lnTo>
                    <a:pt x="15722" y="126860"/>
                  </a:lnTo>
                  <a:lnTo>
                    <a:pt x="13449" y="126314"/>
                  </a:lnTo>
                  <a:lnTo>
                    <a:pt x="12992" y="126339"/>
                  </a:lnTo>
                  <a:lnTo>
                    <a:pt x="8813" y="131102"/>
                  </a:lnTo>
                  <a:lnTo>
                    <a:pt x="8839" y="131559"/>
                  </a:lnTo>
                  <a:lnTo>
                    <a:pt x="11125" y="135077"/>
                  </a:lnTo>
                  <a:lnTo>
                    <a:pt x="11252" y="135153"/>
                  </a:lnTo>
                  <a:lnTo>
                    <a:pt x="13601" y="135737"/>
                  </a:lnTo>
                  <a:lnTo>
                    <a:pt x="14058" y="135712"/>
                  </a:lnTo>
                  <a:lnTo>
                    <a:pt x="18224" y="131406"/>
                  </a:lnTo>
                  <a:lnTo>
                    <a:pt x="18237" y="130949"/>
                  </a:lnTo>
                  <a:close/>
                </a:path>
                <a:path w="196850" h="179070">
                  <a:moveTo>
                    <a:pt x="22021" y="111937"/>
                  </a:moveTo>
                  <a:lnTo>
                    <a:pt x="19837" y="110667"/>
                  </a:lnTo>
                  <a:lnTo>
                    <a:pt x="17589" y="114554"/>
                  </a:lnTo>
                  <a:lnTo>
                    <a:pt x="17513" y="114706"/>
                  </a:lnTo>
                  <a:lnTo>
                    <a:pt x="17386" y="114909"/>
                  </a:lnTo>
                  <a:lnTo>
                    <a:pt x="16751" y="117678"/>
                  </a:lnTo>
                  <a:lnTo>
                    <a:pt x="16789" y="118262"/>
                  </a:lnTo>
                  <a:lnTo>
                    <a:pt x="18745" y="121983"/>
                  </a:lnTo>
                  <a:lnTo>
                    <a:pt x="18961" y="122186"/>
                  </a:lnTo>
                  <a:lnTo>
                    <a:pt x="19431" y="122516"/>
                  </a:lnTo>
                  <a:lnTo>
                    <a:pt x="19621" y="122631"/>
                  </a:lnTo>
                  <a:lnTo>
                    <a:pt x="20942" y="120472"/>
                  </a:lnTo>
                  <a:lnTo>
                    <a:pt x="20802" y="120396"/>
                  </a:lnTo>
                  <a:lnTo>
                    <a:pt x="19278" y="117640"/>
                  </a:lnTo>
                  <a:lnTo>
                    <a:pt x="19291" y="117309"/>
                  </a:lnTo>
                  <a:lnTo>
                    <a:pt x="19723" y="115925"/>
                  </a:lnTo>
                  <a:lnTo>
                    <a:pt x="19786" y="115798"/>
                  </a:lnTo>
                  <a:lnTo>
                    <a:pt x="22021" y="111937"/>
                  </a:lnTo>
                  <a:close/>
                </a:path>
                <a:path w="196850" h="179070">
                  <a:moveTo>
                    <a:pt x="22161" y="152641"/>
                  </a:moveTo>
                  <a:lnTo>
                    <a:pt x="22136" y="152450"/>
                  </a:lnTo>
                  <a:lnTo>
                    <a:pt x="22059" y="152209"/>
                  </a:lnTo>
                  <a:lnTo>
                    <a:pt x="21945" y="152006"/>
                  </a:lnTo>
                  <a:lnTo>
                    <a:pt x="21780" y="151815"/>
                  </a:lnTo>
                  <a:lnTo>
                    <a:pt x="21590" y="151663"/>
                  </a:lnTo>
                  <a:lnTo>
                    <a:pt x="18630" y="149961"/>
                  </a:lnTo>
                  <a:lnTo>
                    <a:pt x="19723" y="148069"/>
                  </a:lnTo>
                  <a:lnTo>
                    <a:pt x="19812" y="147891"/>
                  </a:lnTo>
                  <a:lnTo>
                    <a:pt x="19900" y="147599"/>
                  </a:lnTo>
                  <a:lnTo>
                    <a:pt x="19913" y="147408"/>
                  </a:lnTo>
                  <a:lnTo>
                    <a:pt x="19888" y="147167"/>
                  </a:lnTo>
                  <a:lnTo>
                    <a:pt x="19812" y="146939"/>
                  </a:lnTo>
                  <a:lnTo>
                    <a:pt x="19646" y="146659"/>
                  </a:lnTo>
                  <a:lnTo>
                    <a:pt x="19519" y="146519"/>
                  </a:lnTo>
                  <a:lnTo>
                    <a:pt x="19329" y="146367"/>
                  </a:lnTo>
                  <a:lnTo>
                    <a:pt x="19113" y="146265"/>
                  </a:lnTo>
                  <a:lnTo>
                    <a:pt x="18808" y="146177"/>
                  </a:lnTo>
                  <a:lnTo>
                    <a:pt x="18630" y="146164"/>
                  </a:lnTo>
                  <a:lnTo>
                    <a:pt x="18503" y="146177"/>
                  </a:lnTo>
                  <a:lnTo>
                    <a:pt x="18262" y="146227"/>
                  </a:lnTo>
                  <a:lnTo>
                    <a:pt x="18084" y="146304"/>
                  </a:lnTo>
                  <a:lnTo>
                    <a:pt x="17919" y="146392"/>
                  </a:lnTo>
                  <a:lnTo>
                    <a:pt x="17741" y="146558"/>
                  </a:lnTo>
                  <a:lnTo>
                    <a:pt x="17551" y="146799"/>
                  </a:lnTo>
                  <a:lnTo>
                    <a:pt x="18338" y="147269"/>
                  </a:lnTo>
                  <a:lnTo>
                    <a:pt x="17538" y="146799"/>
                  </a:lnTo>
                  <a:lnTo>
                    <a:pt x="16446" y="148691"/>
                  </a:lnTo>
                  <a:lnTo>
                    <a:pt x="13576" y="147027"/>
                  </a:lnTo>
                  <a:lnTo>
                    <a:pt x="12306" y="149212"/>
                  </a:lnTo>
                  <a:lnTo>
                    <a:pt x="15176" y="150876"/>
                  </a:lnTo>
                  <a:lnTo>
                    <a:pt x="12636" y="155295"/>
                  </a:lnTo>
                  <a:lnTo>
                    <a:pt x="2184" y="144487"/>
                  </a:lnTo>
                  <a:lnTo>
                    <a:pt x="368" y="146240"/>
                  </a:lnTo>
                  <a:lnTo>
                    <a:pt x="11925" y="158203"/>
                  </a:lnTo>
                  <a:lnTo>
                    <a:pt x="11988" y="158254"/>
                  </a:lnTo>
                  <a:lnTo>
                    <a:pt x="12115" y="158381"/>
                  </a:lnTo>
                  <a:lnTo>
                    <a:pt x="12636" y="158623"/>
                  </a:lnTo>
                  <a:lnTo>
                    <a:pt x="12801" y="158648"/>
                  </a:lnTo>
                  <a:lnTo>
                    <a:pt x="12941" y="158648"/>
                  </a:lnTo>
                  <a:lnTo>
                    <a:pt x="13068" y="158635"/>
                  </a:lnTo>
                  <a:lnTo>
                    <a:pt x="13195" y="158610"/>
                  </a:lnTo>
                  <a:lnTo>
                    <a:pt x="13411" y="158546"/>
                  </a:lnTo>
                  <a:lnTo>
                    <a:pt x="13589" y="158445"/>
                  </a:lnTo>
                  <a:lnTo>
                    <a:pt x="13741" y="158330"/>
                  </a:lnTo>
                  <a:lnTo>
                    <a:pt x="13944" y="158102"/>
                  </a:lnTo>
                  <a:lnTo>
                    <a:pt x="14033" y="157937"/>
                  </a:lnTo>
                  <a:lnTo>
                    <a:pt x="17373" y="152146"/>
                  </a:lnTo>
                  <a:lnTo>
                    <a:pt x="20269" y="153809"/>
                  </a:lnTo>
                  <a:lnTo>
                    <a:pt x="20434" y="153898"/>
                  </a:lnTo>
                  <a:lnTo>
                    <a:pt x="20726" y="153974"/>
                  </a:lnTo>
                  <a:lnTo>
                    <a:pt x="20916" y="153987"/>
                  </a:lnTo>
                  <a:lnTo>
                    <a:pt x="21043" y="153974"/>
                  </a:lnTo>
                  <a:lnTo>
                    <a:pt x="21234" y="153936"/>
                  </a:lnTo>
                  <a:lnTo>
                    <a:pt x="21399" y="153885"/>
                  </a:lnTo>
                  <a:lnTo>
                    <a:pt x="21628" y="153758"/>
                  </a:lnTo>
                  <a:lnTo>
                    <a:pt x="21818" y="153593"/>
                  </a:lnTo>
                  <a:lnTo>
                    <a:pt x="21958" y="153403"/>
                  </a:lnTo>
                  <a:lnTo>
                    <a:pt x="22085" y="153187"/>
                  </a:lnTo>
                  <a:lnTo>
                    <a:pt x="22136" y="152946"/>
                  </a:lnTo>
                  <a:lnTo>
                    <a:pt x="22161" y="152819"/>
                  </a:lnTo>
                  <a:lnTo>
                    <a:pt x="22161" y="152641"/>
                  </a:lnTo>
                  <a:close/>
                </a:path>
                <a:path w="196850" h="179070">
                  <a:moveTo>
                    <a:pt x="22199" y="111277"/>
                  </a:moveTo>
                  <a:lnTo>
                    <a:pt x="22174" y="111036"/>
                  </a:lnTo>
                  <a:lnTo>
                    <a:pt x="22136" y="110909"/>
                  </a:lnTo>
                  <a:lnTo>
                    <a:pt x="22072" y="110744"/>
                  </a:lnTo>
                  <a:lnTo>
                    <a:pt x="21894" y="110477"/>
                  </a:lnTo>
                  <a:lnTo>
                    <a:pt x="21615" y="110236"/>
                  </a:lnTo>
                  <a:lnTo>
                    <a:pt x="21399" y="110121"/>
                  </a:lnTo>
                  <a:lnTo>
                    <a:pt x="21094" y="110045"/>
                  </a:lnTo>
                  <a:lnTo>
                    <a:pt x="20916" y="110032"/>
                  </a:lnTo>
                  <a:lnTo>
                    <a:pt x="20789" y="110045"/>
                  </a:lnTo>
                  <a:lnTo>
                    <a:pt x="20548" y="110096"/>
                  </a:lnTo>
                  <a:lnTo>
                    <a:pt x="20383" y="110159"/>
                  </a:lnTo>
                  <a:lnTo>
                    <a:pt x="20205" y="110261"/>
                  </a:lnTo>
                  <a:lnTo>
                    <a:pt x="19989" y="110464"/>
                  </a:lnTo>
                  <a:lnTo>
                    <a:pt x="19837" y="110667"/>
                  </a:lnTo>
                  <a:lnTo>
                    <a:pt x="22021" y="111925"/>
                  </a:lnTo>
                  <a:lnTo>
                    <a:pt x="22136" y="111709"/>
                  </a:lnTo>
                  <a:lnTo>
                    <a:pt x="22186" y="111467"/>
                  </a:lnTo>
                  <a:lnTo>
                    <a:pt x="22199" y="111277"/>
                  </a:lnTo>
                  <a:close/>
                </a:path>
                <a:path w="196850" h="179070">
                  <a:moveTo>
                    <a:pt x="40106" y="121627"/>
                  </a:moveTo>
                  <a:lnTo>
                    <a:pt x="40093" y="121500"/>
                  </a:lnTo>
                  <a:lnTo>
                    <a:pt x="40055" y="121323"/>
                  </a:lnTo>
                  <a:lnTo>
                    <a:pt x="40005" y="121145"/>
                  </a:lnTo>
                  <a:lnTo>
                    <a:pt x="39878" y="120929"/>
                  </a:lnTo>
                  <a:lnTo>
                    <a:pt x="39624" y="120650"/>
                  </a:lnTo>
                  <a:lnTo>
                    <a:pt x="39471" y="120561"/>
                  </a:lnTo>
                  <a:lnTo>
                    <a:pt x="39243" y="120446"/>
                  </a:lnTo>
                  <a:lnTo>
                    <a:pt x="38938" y="120383"/>
                  </a:lnTo>
                  <a:lnTo>
                    <a:pt x="38760" y="120383"/>
                  </a:lnTo>
                  <a:lnTo>
                    <a:pt x="38569" y="120408"/>
                  </a:lnTo>
                  <a:lnTo>
                    <a:pt x="38328" y="120484"/>
                  </a:lnTo>
                  <a:lnTo>
                    <a:pt x="38112" y="120611"/>
                  </a:lnTo>
                  <a:lnTo>
                    <a:pt x="37934" y="120764"/>
                  </a:lnTo>
                  <a:lnTo>
                    <a:pt x="37782" y="120967"/>
                  </a:lnTo>
                  <a:lnTo>
                    <a:pt x="35534" y="124853"/>
                  </a:lnTo>
                  <a:lnTo>
                    <a:pt x="35445" y="124993"/>
                  </a:lnTo>
                  <a:lnTo>
                    <a:pt x="35369" y="125133"/>
                  </a:lnTo>
                  <a:lnTo>
                    <a:pt x="32778" y="126657"/>
                  </a:lnTo>
                  <a:lnTo>
                    <a:pt x="32283" y="126657"/>
                  </a:lnTo>
                  <a:lnTo>
                    <a:pt x="30848" y="126174"/>
                  </a:lnTo>
                  <a:lnTo>
                    <a:pt x="21018" y="120523"/>
                  </a:lnTo>
                  <a:lnTo>
                    <a:pt x="19697" y="122656"/>
                  </a:lnTo>
                  <a:lnTo>
                    <a:pt x="29527" y="128346"/>
                  </a:lnTo>
                  <a:lnTo>
                    <a:pt x="29883" y="128549"/>
                  </a:lnTo>
                  <a:lnTo>
                    <a:pt x="30403" y="128778"/>
                  </a:lnTo>
                  <a:lnTo>
                    <a:pt x="30683" y="128866"/>
                  </a:lnTo>
                  <a:lnTo>
                    <a:pt x="30949" y="128968"/>
                  </a:lnTo>
                  <a:lnTo>
                    <a:pt x="31508" y="129095"/>
                  </a:lnTo>
                  <a:lnTo>
                    <a:pt x="32080" y="129171"/>
                  </a:lnTo>
                  <a:lnTo>
                    <a:pt x="32651" y="129197"/>
                  </a:lnTo>
                  <a:lnTo>
                    <a:pt x="33235" y="129146"/>
                  </a:lnTo>
                  <a:lnTo>
                    <a:pt x="37592" y="126301"/>
                  </a:lnTo>
                  <a:lnTo>
                    <a:pt x="39941" y="122275"/>
                  </a:lnTo>
                  <a:lnTo>
                    <a:pt x="40017" y="122110"/>
                  </a:lnTo>
                  <a:lnTo>
                    <a:pt x="40093" y="121818"/>
                  </a:lnTo>
                  <a:lnTo>
                    <a:pt x="40106" y="121627"/>
                  </a:lnTo>
                  <a:close/>
                </a:path>
                <a:path w="196850" h="179070">
                  <a:moveTo>
                    <a:pt x="129717" y="26835"/>
                  </a:moveTo>
                  <a:lnTo>
                    <a:pt x="127558" y="25514"/>
                  </a:lnTo>
                  <a:lnTo>
                    <a:pt x="127469" y="25679"/>
                  </a:lnTo>
                  <a:lnTo>
                    <a:pt x="127431" y="25806"/>
                  </a:lnTo>
                  <a:lnTo>
                    <a:pt x="127393" y="25984"/>
                  </a:lnTo>
                  <a:lnTo>
                    <a:pt x="127381" y="26289"/>
                  </a:lnTo>
                  <a:lnTo>
                    <a:pt x="127393" y="26416"/>
                  </a:lnTo>
                  <a:lnTo>
                    <a:pt x="127431" y="26543"/>
                  </a:lnTo>
                  <a:lnTo>
                    <a:pt x="127584" y="26873"/>
                  </a:lnTo>
                  <a:lnTo>
                    <a:pt x="127825" y="27152"/>
                  </a:lnTo>
                  <a:lnTo>
                    <a:pt x="127977" y="27254"/>
                  </a:lnTo>
                  <a:lnTo>
                    <a:pt x="128143" y="27343"/>
                  </a:lnTo>
                  <a:lnTo>
                    <a:pt x="128384" y="27419"/>
                  </a:lnTo>
                  <a:lnTo>
                    <a:pt x="128511" y="27432"/>
                  </a:lnTo>
                  <a:lnTo>
                    <a:pt x="128752" y="27444"/>
                  </a:lnTo>
                  <a:lnTo>
                    <a:pt x="128993" y="27393"/>
                  </a:lnTo>
                  <a:lnTo>
                    <a:pt x="129171" y="27330"/>
                  </a:lnTo>
                  <a:lnTo>
                    <a:pt x="129336" y="27241"/>
                  </a:lnTo>
                  <a:lnTo>
                    <a:pt x="129527" y="27076"/>
                  </a:lnTo>
                  <a:lnTo>
                    <a:pt x="129692" y="26885"/>
                  </a:lnTo>
                  <a:close/>
                </a:path>
                <a:path w="196850" h="179070">
                  <a:moveTo>
                    <a:pt x="146202" y="37223"/>
                  </a:moveTo>
                  <a:lnTo>
                    <a:pt x="146138" y="36982"/>
                  </a:lnTo>
                  <a:lnTo>
                    <a:pt x="145681" y="36334"/>
                  </a:lnTo>
                  <a:lnTo>
                    <a:pt x="145237" y="36131"/>
                  </a:lnTo>
                  <a:lnTo>
                    <a:pt x="145059" y="36093"/>
                  </a:lnTo>
                  <a:lnTo>
                    <a:pt x="144805" y="36093"/>
                  </a:lnTo>
                  <a:lnTo>
                    <a:pt x="144576" y="36144"/>
                  </a:lnTo>
                  <a:lnTo>
                    <a:pt x="140284" y="37706"/>
                  </a:lnTo>
                  <a:lnTo>
                    <a:pt x="133692" y="19596"/>
                  </a:lnTo>
                  <a:lnTo>
                    <a:pt x="133654" y="19456"/>
                  </a:lnTo>
                  <a:lnTo>
                    <a:pt x="133591" y="19291"/>
                  </a:lnTo>
                  <a:lnTo>
                    <a:pt x="133451" y="19088"/>
                  </a:lnTo>
                  <a:lnTo>
                    <a:pt x="133324" y="18948"/>
                  </a:lnTo>
                  <a:lnTo>
                    <a:pt x="133172" y="18846"/>
                  </a:lnTo>
                  <a:lnTo>
                    <a:pt x="133019" y="18757"/>
                  </a:lnTo>
                  <a:lnTo>
                    <a:pt x="132854" y="18681"/>
                  </a:lnTo>
                  <a:lnTo>
                    <a:pt x="132727" y="18643"/>
                  </a:lnTo>
                  <a:lnTo>
                    <a:pt x="132600" y="18630"/>
                  </a:lnTo>
                  <a:lnTo>
                    <a:pt x="132410" y="18630"/>
                  </a:lnTo>
                  <a:lnTo>
                    <a:pt x="132232" y="18643"/>
                  </a:lnTo>
                  <a:lnTo>
                    <a:pt x="132105" y="18681"/>
                  </a:lnTo>
                  <a:lnTo>
                    <a:pt x="131978" y="18719"/>
                  </a:lnTo>
                  <a:lnTo>
                    <a:pt x="131813" y="18808"/>
                  </a:lnTo>
                  <a:lnTo>
                    <a:pt x="131673" y="18897"/>
                  </a:lnTo>
                  <a:lnTo>
                    <a:pt x="131533" y="19024"/>
                  </a:lnTo>
                  <a:lnTo>
                    <a:pt x="131419" y="19177"/>
                  </a:lnTo>
                  <a:lnTo>
                    <a:pt x="127571" y="25514"/>
                  </a:lnTo>
                  <a:lnTo>
                    <a:pt x="129730" y="26822"/>
                  </a:lnTo>
                  <a:lnTo>
                    <a:pt x="132181" y="22809"/>
                  </a:lnTo>
                  <a:lnTo>
                    <a:pt x="137909" y="38569"/>
                  </a:lnTo>
                  <a:lnTo>
                    <a:pt x="133718" y="40093"/>
                  </a:lnTo>
                  <a:lnTo>
                    <a:pt x="133553" y="40170"/>
                  </a:lnTo>
                  <a:lnTo>
                    <a:pt x="133337" y="40309"/>
                  </a:lnTo>
                  <a:lnTo>
                    <a:pt x="133134" y="40538"/>
                  </a:lnTo>
                  <a:lnTo>
                    <a:pt x="133032" y="40690"/>
                  </a:lnTo>
                  <a:lnTo>
                    <a:pt x="132930" y="40919"/>
                  </a:lnTo>
                  <a:lnTo>
                    <a:pt x="132905" y="41046"/>
                  </a:lnTo>
                  <a:lnTo>
                    <a:pt x="132892" y="41465"/>
                  </a:lnTo>
                  <a:lnTo>
                    <a:pt x="132943" y="41656"/>
                  </a:lnTo>
                  <a:lnTo>
                    <a:pt x="133451" y="42329"/>
                  </a:lnTo>
                  <a:lnTo>
                    <a:pt x="133616" y="42430"/>
                  </a:lnTo>
                  <a:lnTo>
                    <a:pt x="133781" y="42494"/>
                  </a:lnTo>
                  <a:lnTo>
                    <a:pt x="134035" y="42545"/>
                  </a:lnTo>
                  <a:lnTo>
                    <a:pt x="134289" y="42545"/>
                  </a:lnTo>
                  <a:lnTo>
                    <a:pt x="134518" y="42481"/>
                  </a:lnTo>
                  <a:lnTo>
                    <a:pt x="139903" y="40538"/>
                  </a:lnTo>
                  <a:lnTo>
                    <a:pt x="140030" y="40487"/>
                  </a:lnTo>
                  <a:lnTo>
                    <a:pt x="145364" y="38544"/>
                  </a:lnTo>
                  <a:lnTo>
                    <a:pt x="145834" y="38239"/>
                  </a:lnTo>
                  <a:lnTo>
                    <a:pt x="145999" y="38049"/>
                  </a:lnTo>
                  <a:lnTo>
                    <a:pt x="146088" y="37884"/>
                  </a:lnTo>
                  <a:lnTo>
                    <a:pt x="146164" y="37655"/>
                  </a:lnTo>
                  <a:lnTo>
                    <a:pt x="146202" y="37477"/>
                  </a:lnTo>
                  <a:lnTo>
                    <a:pt x="146202" y="37223"/>
                  </a:lnTo>
                  <a:close/>
                </a:path>
                <a:path w="196850" h="179070">
                  <a:moveTo>
                    <a:pt x="164223" y="26733"/>
                  </a:moveTo>
                  <a:lnTo>
                    <a:pt x="164172" y="26047"/>
                  </a:lnTo>
                  <a:lnTo>
                    <a:pt x="164071" y="25374"/>
                  </a:lnTo>
                  <a:lnTo>
                    <a:pt x="163804" y="24447"/>
                  </a:lnTo>
                  <a:lnTo>
                    <a:pt x="163753" y="24320"/>
                  </a:lnTo>
                  <a:lnTo>
                    <a:pt x="161683" y="21399"/>
                  </a:lnTo>
                  <a:lnTo>
                    <a:pt x="161683" y="26758"/>
                  </a:lnTo>
                  <a:lnTo>
                    <a:pt x="161671" y="27190"/>
                  </a:lnTo>
                  <a:lnTo>
                    <a:pt x="157226" y="31267"/>
                  </a:lnTo>
                  <a:lnTo>
                    <a:pt x="156337" y="31178"/>
                  </a:lnTo>
                  <a:lnTo>
                    <a:pt x="153060" y="28549"/>
                  </a:lnTo>
                  <a:lnTo>
                    <a:pt x="153009" y="28371"/>
                  </a:lnTo>
                  <a:lnTo>
                    <a:pt x="152908" y="28143"/>
                  </a:lnTo>
                  <a:lnTo>
                    <a:pt x="152793" y="27673"/>
                  </a:lnTo>
                  <a:lnTo>
                    <a:pt x="152730" y="27241"/>
                  </a:lnTo>
                  <a:lnTo>
                    <a:pt x="152704" y="26797"/>
                  </a:lnTo>
                  <a:lnTo>
                    <a:pt x="152793" y="25920"/>
                  </a:lnTo>
                  <a:lnTo>
                    <a:pt x="157175" y="22288"/>
                  </a:lnTo>
                  <a:lnTo>
                    <a:pt x="158051" y="22377"/>
                  </a:lnTo>
                  <a:lnTo>
                    <a:pt x="161366" y="25171"/>
                  </a:lnTo>
                  <a:lnTo>
                    <a:pt x="161683" y="26758"/>
                  </a:lnTo>
                  <a:lnTo>
                    <a:pt x="161683" y="21399"/>
                  </a:lnTo>
                  <a:lnTo>
                    <a:pt x="158762" y="19951"/>
                  </a:lnTo>
                  <a:lnTo>
                    <a:pt x="158851" y="19812"/>
                  </a:lnTo>
                  <a:lnTo>
                    <a:pt x="159524" y="17043"/>
                  </a:lnTo>
                  <a:lnTo>
                    <a:pt x="159499" y="16459"/>
                  </a:lnTo>
                  <a:lnTo>
                    <a:pt x="159448" y="16179"/>
                  </a:lnTo>
                  <a:lnTo>
                    <a:pt x="159423" y="15900"/>
                  </a:lnTo>
                  <a:lnTo>
                    <a:pt x="159270" y="15341"/>
                  </a:lnTo>
                  <a:lnTo>
                    <a:pt x="159194" y="15163"/>
                  </a:lnTo>
                  <a:lnTo>
                    <a:pt x="159105" y="14897"/>
                  </a:lnTo>
                  <a:lnTo>
                    <a:pt x="153631" y="11201"/>
                  </a:lnTo>
                  <a:lnTo>
                    <a:pt x="153060" y="11239"/>
                  </a:lnTo>
                  <a:lnTo>
                    <a:pt x="147802" y="17094"/>
                  </a:lnTo>
                  <a:lnTo>
                    <a:pt x="147828" y="17678"/>
                  </a:lnTo>
                  <a:lnTo>
                    <a:pt x="147916" y="18237"/>
                  </a:lnTo>
                  <a:lnTo>
                    <a:pt x="148056" y="18796"/>
                  </a:lnTo>
                  <a:lnTo>
                    <a:pt x="148132" y="19011"/>
                  </a:lnTo>
                  <a:lnTo>
                    <a:pt x="150520" y="18211"/>
                  </a:lnTo>
                  <a:lnTo>
                    <a:pt x="150469" y="18046"/>
                  </a:lnTo>
                  <a:lnTo>
                    <a:pt x="150393" y="17741"/>
                  </a:lnTo>
                  <a:lnTo>
                    <a:pt x="150342" y="17411"/>
                  </a:lnTo>
                  <a:lnTo>
                    <a:pt x="150329" y="17081"/>
                  </a:lnTo>
                  <a:lnTo>
                    <a:pt x="150342" y="16751"/>
                  </a:lnTo>
                  <a:lnTo>
                    <a:pt x="153809" y="13728"/>
                  </a:lnTo>
                  <a:lnTo>
                    <a:pt x="154305" y="13792"/>
                  </a:lnTo>
                  <a:lnTo>
                    <a:pt x="156794" y="15925"/>
                  </a:lnTo>
                  <a:lnTo>
                    <a:pt x="156857" y="16090"/>
                  </a:lnTo>
                  <a:lnTo>
                    <a:pt x="156946" y="16408"/>
                  </a:lnTo>
                  <a:lnTo>
                    <a:pt x="156984" y="16725"/>
                  </a:lnTo>
                  <a:lnTo>
                    <a:pt x="156997" y="17221"/>
                  </a:lnTo>
                  <a:lnTo>
                    <a:pt x="156946" y="17703"/>
                  </a:lnTo>
                  <a:lnTo>
                    <a:pt x="154533" y="20281"/>
                  </a:lnTo>
                  <a:lnTo>
                    <a:pt x="154330" y="20345"/>
                  </a:lnTo>
                  <a:lnTo>
                    <a:pt x="154012" y="20396"/>
                  </a:lnTo>
                  <a:lnTo>
                    <a:pt x="153530" y="20408"/>
                  </a:lnTo>
                  <a:lnTo>
                    <a:pt x="153035" y="20345"/>
                  </a:lnTo>
                  <a:lnTo>
                    <a:pt x="150558" y="18275"/>
                  </a:lnTo>
                  <a:lnTo>
                    <a:pt x="148170" y="19075"/>
                  </a:lnTo>
                  <a:lnTo>
                    <a:pt x="148259" y="19342"/>
                  </a:lnTo>
                  <a:lnTo>
                    <a:pt x="148501" y="19862"/>
                  </a:lnTo>
                  <a:lnTo>
                    <a:pt x="151587" y="22567"/>
                  </a:lnTo>
                  <a:lnTo>
                    <a:pt x="151333" y="22910"/>
                  </a:lnTo>
                  <a:lnTo>
                    <a:pt x="150177" y="26822"/>
                  </a:lnTo>
                  <a:lnTo>
                    <a:pt x="150215" y="27508"/>
                  </a:lnTo>
                  <a:lnTo>
                    <a:pt x="150266" y="27838"/>
                  </a:lnTo>
                  <a:lnTo>
                    <a:pt x="150495" y="28854"/>
                  </a:lnTo>
                  <a:lnTo>
                    <a:pt x="150609" y="29171"/>
                  </a:lnTo>
                  <a:lnTo>
                    <a:pt x="150723" y="29502"/>
                  </a:lnTo>
                  <a:lnTo>
                    <a:pt x="157238" y="33794"/>
                  </a:lnTo>
                  <a:lnTo>
                    <a:pt x="157937" y="33756"/>
                  </a:lnTo>
                  <a:lnTo>
                    <a:pt x="164185" y="27432"/>
                  </a:lnTo>
                  <a:lnTo>
                    <a:pt x="164223" y="26733"/>
                  </a:lnTo>
                  <a:close/>
                </a:path>
                <a:path w="196850" h="179070">
                  <a:moveTo>
                    <a:pt x="174332" y="10007"/>
                  </a:moveTo>
                  <a:lnTo>
                    <a:pt x="174294" y="9550"/>
                  </a:lnTo>
                  <a:lnTo>
                    <a:pt x="174231" y="9093"/>
                  </a:lnTo>
                  <a:lnTo>
                    <a:pt x="174117" y="8648"/>
                  </a:lnTo>
                  <a:lnTo>
                    <a:pt x="174066" y="8483"/>
                  </a:lnTo>
                  <a:lnTo>
                    <a:pt x="173990" y="8343"/>
                  </a:lnTo>
                  <a:lnTo>
                    <a:pt x="173964" y="8216"/>
                  </a:lnTo>
                  <a:lnTo>
                    <a:pt x="173761" y="7797"/>
                  </a:lnTo>
                  <a:lnTo>
                    <a:pt x="171805" y="5867"/>
                  </a:lnTo>
                  <a:lnTo>
                    <a:pt x="171805" y="10033"/>
                  </a:lnTo>
                  <a:lnTo>
                    <a:pt x="171767" y="10452"/>
                  </a:lnTo>
                  <a:lnTo>
                    <a:pt x="169633" y="12230"/>
                  </a:lnTo>
                  <a:lnTo>
                    <a:pt x="169405" y="12217"/>
                  </a:lnTo>
                  <a:lnTo>
                    <a:pt x="167563" y="10795"/>
                  </a:lnTo>
                  <a:lnTo>
                    <a:pt x="167513" y="10668"/>
                  </a:lnTo>
                  <a:lnTo>
                    <a:pt x="167436" y="10261"/>
                  </a:lnTo>
                  <a:lnTo>
                    <a:pt x="167462" y="9626"/>
                  </a:lnTo>
                  <a:lnTo>
                    <a:pt x="167513" y="9423"/>
                  </a:lnTo>
                  <a:lnTo>
                    <a:pt x="169608" y="7848"/>
                  </a:lnTo>
                  <a:lnTo>
                    <a:pt x="169824" y="7861"/>
                  </a:lnTo>
                  <a:lnTo>
                    <a:pt x="171805" y="10033"/>
                  </a:lnTo>
                  <a:lnTo>
                    <a:pt x="171805" y="5867"/>
                  </a:lnTo>
                  <a:lnTo>
                    <a:pt x="169824" y="5334"/>
                  </a:lnTo>
                  <a:lnTo>
                    <a:pt x="169125" y="5359"/>
                  </a:lnTo>
                  <a:lnTo>
                    <a:pt x="164896" y="10071"/>
                  </a:lnTo>
                  <a:lnTo>
                    <a:pt x="164934" y="10528"/>
                  </a:lnTo>
                  <a:lnTo>
                    <a:pt x="164998" y="10985"/>
                  </a:lnTo>
                  <a:lnTo>
                    <a:pt x="165112" y="11430"/>
                  </a:lnTo>
                  <a:lnTo>
                    <a:pt x="165188" y="11645"/>
                  </a:lnTo>
                  <a:lnTo>
                    <a:pt x="165265" y="11861"/>
                  </a:lnTo>
                  <a:lnTo>
                    <a:pt x="169633" y="14757"/>
                  </a:lnTo>
                  <a:lnTo>
                    <a:pt x="170103" y="14719"/>
                  </a:lnTo>
                  <a:lnTo>
                    <a:pt x="174307" y="10477"/>
                  </a:lnTo>
                  <a:lnTo>
                    <a:pt x="174332" y="10007"/>
                  </a:lnTo>
                  <a:close/>
                </a:path>
                <a:path w="196850" h="179070">
                  <a:moveTo>
                    <a:pt x="184912" y="1130"/>
                  </a:moveTo>
                  <a:lnTo>
                    <a:pt x="184848" y="889"/>
                  </a:lnTo>
                  <a:lnTo>
                    <a:pt x="184391" y="241"/>
                  </a:lnTo>
                  <a:lnTo>
                    <a:pt x="184238" y="152"/>
                  </a:lnTo>
                  <a:lnTo>
                    <a:pt x="184010" y="50"/>
                  </a:lnTo>
                  <a:lnTo>
                    <a:pt x="183769" y="0"/>
                  </a:lnTo>
                  <a:lnTo>
                    <a:pt x="183515" y="0"/>
                  </a:lnTo>
                  <a:lnTo>
                    <a:pt x="183388" y="25"/>
                  </a:lnTo>
                  <a:lnTo>
                    <a:pt x="183222" y="76"/>
                  </a:lnTo>
                  <a:lnTo>
                    <a:pt x="184073" y="2451"/>
                  </a:lnTo>
                  <a:lnTo>
                    <a:pt x="184251" y="2374"/>
                  </a:lnTo>
                  <a:lnTo>
                    <a:pt x="184505" y="2197"/>
                  </a:lnTo>
                  <a:lnTo>
                    <a:pt x="184632" y="2057"/>
                  </a:lnTo>
                  <a:lnTo>
                    <a:pt x="184772" y="1854"/>
                  </a:lnTo>
                  <a:lnTo>
                    <a:pt x="184861" y="1625"/>
                  </a:lnTo>
                  <a:lnTo>
                    <a:pt x="184899" y="1498"/>
                  </a:lnTo>
                  <a:lnTo>
                    <a:pt x="184912" y="1130"/>
                  </a:lnTo>
                  <a:close/>
                </a:path>
                <a:path w="196850" h="179070">
                  <a:moveTo>
                    <a:pt x="196303" y="19113"/>
                  </a:moveTo>
                  <a:lnTo>
                    <a:pt x="196291" y="18986"/>
                  </a:lnTo>
                  <a:lnTo>
                    <a:pt x="196240" y="18745"/>
                  </a:lnTo>
                  <a:lnTo>
                    <a:pt x="196126" y="18465"/>
                  </a:lnTo>
                  <a:lnTo>
                    <a:pt x="196011" y="18313"/>
                  </a:lnTo>
                  <a:lnTo>
                    <a:pt x="195834" y="18135"/>
                  </a:lnTo>
                  <a:lnTo>
                    <a:pt x="195630" y="17995"/>
                  </a:lnTo>
                  <a:lnTo>
                    <a:pt x="195402" y="17907"/>
                  </a:lnTo>
                  <a:lnTo>
                    <a:pt x="195275" y="17868"/>
                  </a:lnTo>
                  <a:lnTo>
                    <a:pt x="194906" y="17856"/>
                  </a:lnTo>
                  <a:lnTo>
                    <a:pt x="194665" y="17907"/>
                  </a:lnTo>
                  <a:lnTo>
                    <a:pt x="190360" y="19481"/>
                  </a:lnTo>
                  <a:lnTo>
                    <a:pt x="190220" y="19532"/>
                  </a:lnTo>
                  <a:lnTo>
                    <a:pt x="189496" y="19697"/>
                  </a:lnTo>
                  <a:lnTo>
                    <a:pt x="189166" y="19710"/>
                  </a:lnTo>
                  <a:lnTo>
                    <a:pt x="188836" y="19697"/>
                  </a:lnTo>
                  <a:lnTo>
                    <a:pt x="186016" y="17513"/>
                  </a:lnTo>
                  <a:lnTo>
                    <a:pt x="185940" y="17348"/>
                  </a:lnTo>
                  <a:lnTo>
                    <a:pt x="182143" y="6896"/>
                  </a:lnTo>
                  <a:lnTo>
                    <a:pt x="182092" y="6718"/>
                  </a:lnTo>
                  <a:lnTo>
                    <a:pt x="182016" y="6553"/>
                  </a:lnTo>
                  <a:lnTo>
                    <a:pt x="181940" y="6248"/>
                  </a:lnTo>
                  <a:lnTo>
                    <a:pt x="181889" y="5930"/>
                  </a:lnTo>
                  <a:lnTo>
                    <a:pt x="181876" y="5600"/>
                  </a:lnTo>
                  <a:lnTo>
                    <a:pt x="181889" y="5270"/>
                  </a:lnTo>
                  <a:lnTo>
                    <a:pt x="181940" y="4953"/>
                  </a:lnTo>
                  <a:lnTo>
                    <a:pt x="181978" y="4787"/>
                  </a:lnTo>
                  <a:lnTo>
                    <a:pt x="182118" y="4318"/>
                  </a:lnTo>
                  <a:lnTo>
                    <a:pt x="182194" y="4178"/>
                  </a:lnTo>
                  <a:lnTo>
                    <a:pt x="182257" y="4025"/>
                  </a:lnTo>
                  <a:lnTo>
                    <a:pt x="182422" y="3746"/>
                  </a:lnTo>
                  <a:lnTo>
                    <a:pt x="182524" y="3619"/>
                  </a:lnTo>
                  <a:lnTo>
                    <a:pt x="182613" y="3479"/>
                  </a:lnTo>
                  <a:lnTo>
                    <a:pt x="184073" y="2451"/>
                  </a:lnTo>
                  <a:lnTo>
                    <a:pt x="183210" y="76"/>
                  </a:lnTo>
                  <a:lnTo>
                    <a:pt x="180492" y="2120"/>
                  </a:lnTo>
                  <a:lnTo>
                    <a:pt x="180314" y="2349"/>
                  </a:lnTo>
                  <a:lnTo>
                    <a:pt x="179349" y="5613"/>
                  </a:lnTo>
                  <a:lnTo>
                    <a:pt x="179374" y="6184"/>
                  </a:lnTo>
                  <a:lnTo>
                    <a:pt x="179463" y="6756"/>
                  </a:lnTo>
                  <a:lnTo>
                    <a:pt x="179616" y="7315"/>
                  </a:lnTo>
                  <a:lnTo>
                    <a:pt x="179705" y="7581"/>
                  </a:lnTo>
                  <a:lnTo>
                    <a:pt x="183603" y="18300"/>
                  </a:lnTo>
                  <a:lnTo>
                    <a:pt x="183743" y="18643"/>
                  </a:lnTo>
                  <a:lnTo>
                    <a:pt x="183984" y="19164"/>
                  </a:lnTo>
                  <a:lnTo>
                    <a:pt x="186677" y="21678"/>
                  </a:lnTo>
                  <a:lnTo>
                    <a:pt x="186931" y="21805"/>
                  </a:lnTo>
                  <a:lnTo>
                    <a:pt x="187477" y="21996"/>
                  </a:lnTo>
                  <a:lnTo>
                    <a:pt x="188036" y="22123"/>
                  </a:lnTo>
                  <a:lnTo>
                    <a:pt x="188607" y="22212"/>
                  </a:lnTo>
                  <a:lnTo>
                    <a:pt x="189179" y="22237"/>
                  </a:lnTo>
                  <a:lnTo>
                    <a:pt x="189763" y="22199"/>
                  </a:lnTo>
                  <a:lnTo>
                    <a:pt x="191147" y="21882"/>
                  </a:lnTo>
                  <a:lnTo>
                    <a:pt x="195465" y="20307"/>
                  </a:lnTo>
                  <a:lnTo>
                    <a:pt x="195643" y="20231"/>
                  </a:lnTo>
                  <a:lnTo>
                    <a:pt x="195897" y="20053"/>
                  </a:lnTo>
                  <a:lnTo>
                    <a:pt x="196011" y="19913"/>
                  </a:lnTo>
                  <a:lnTo>
                    <a:pt x="196151" y="19710"/>
                  </a:lnTo>
                  <a:lnTo>
                    <a:pt x="196240" y="19481"/>
                  </a:lnTo>
                  <a:lnTo>
                    <a:pt x="196278" y="19354"/>
                  </a:lnTo>
                  <a:lnTo>
                    <a:pt x="196291" y="1917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395072" y="3528009"/>
              <a:ext cx="206375" cy="107314"/>
            </a:xfrm>
            <a:custGeom>
              <a:avLst/>
              <a:gdLst/>
              <a:ahLst/>
              <a:cxnLst/>
              <a:rect l="l" t="t" r="r" b="b"/>
              <a:pathLst>
                <a:path w="206375" h="107314">
                  <a:moveTo>
                    <a:pt x="2501" y="93954"/>
                  </a:moveTo>
                  <a:lnTo>
                    <a:pt x="25" y="93459"/>
                  </a:lnTo>
                  <a:lnTo>
                    <a:pt x="0" y="93637"/>
                  </a:lnTo>
                  <a:lnTo>
                    <a:pt x="0" y="93764"/>
                  </a:lnTo>
                  <a:lnTo>
                    <a:pt x="12" y="93891"/>
                  </a:lnTo>
                  <a:lnTo>
                    <a:pt x="38" y="94018"/>
                  </a:lnTo>
                  <a:lnTo>
                    <a:pt x="88" y="94183"/>
                  </a:lnTo>
                  <a:lnTo>
                    <a:pt x="177" y="94348"/>
                  </a:lnTo>
                  <a:lnTo>
                    <a:pt x="317" y="94551"/>
                  </a:lnTo>
                  <a:lnTo>
                    <a:pt x="508" y="94716"/>
                  </a:lnTo>
                  <a:lnTo>
                    <a:pt x="1193" y="94970"/>
                  </a:lnTo>
                  <a:lnTo>
                    <a:pt x="1320" y="94970"/>
                  </a:lnTo>
                  <a:lnTo>
                    <a:pt x="1447" y="94957"/>
                  </a:lnTo>
                  <a:lnTo>
                    <a:pt x="1689" y="94894"/>
                  </a:lnTo>
                  <a:lnTo>
                    <a:pt x="1917" y="94792"/>
                  </a:lnTo>
                  <a:lnTo>
                    <a:pt x="2120" y="94640"/>
                  </a:lnTo>
                  <a:lnTo>
                    <a:pt x="2273" y="94462"/>
                  </a:lnTo>
                  <a:lnTo>
                    <a:pt x="2438" y="94195"/>
                  </a:lnTo>
                  <a:lnTo>
                    <a:pt x="2489" y="94018"/>
                  </a:lnTo>
                  <a:close/>
                </a:path>
                <a:path w="206375" h="107314">
                  <a:moveTo>
                    <a:pt x="21666" y="98437"/>
                  </a:moveTo>
                  <a:lnTo>
                    <a:pt x="21615" y="98259"/>
                  </a:lnTo>
                  <a:lnTo>
                    <a:pt x="21539" y="98082"/>
                  </a:lnTo>
                  <a:lnTo>
                    <a:pt x="21424" y="97878"/>
                  </a:lnTo>
                  <a:lnTo>
                    <a:pt x="21247" y="97688"/>
                  </a:lnTo>
                  <a:lnTo>
                    <a:pt x="20993" y="97523"/>
                  </a:lnTo>
                  <a:lnTo>
                    <a:pt x="20815" y="97447"/>
                  </a:lnTo>
                  <a:lnTo>
                    <a:pt x="20586" y="97383"/>
                  </a:lnTo>
                  <a:lnTo>
                    <a:pt x="20205" y="97383"/>
                  </a:lnTo>
                  <a:lnTo>
                    <a:pt x="20027" y="97434"/>
                  </a:lnTo>
                  <a:lnTo>
                    <a:pt x="19850" y="97510"/>
                  </a:lnTo>
                  <a:lnTo>
                    <a:pt x="19596" y="97675"/>
                  </a:lnTo>
                  <a:lnTo>
                    <a:pt x="16154" y="100571"/>
                  </a:lnTo>
                  <a:lnTo>
                    <a:pt x="3810" y="85852"/>
                  </a:lnTo>
                  <a:lnTo>
                    <a:pt x="3683" y="85686"/>
                  </a:lnTo>
                  <a:lnTo>
                    <a:pt x="3568" y="85559"/>
                  </a:lnTo>
                  <a:lnTo>
                    <a:pt x="3378" y="85407"/>
                  </a:lnTo>
                  <a:lnTo>
                    <a:pt x="3251" y="85344"/>
                  </a:lnTo>
                  <a:lnTo>
                    <a:pt x="3073" y="85280"/>
                  </a:lnTo>
                  <a:lnTo>
                    <a:pt x="2908" y="85242"/>
                  </a:lnTo>
                  <a:lnTo>
                    <a:pt x="2654" y="85229"/>
                  </a:lnTo>
                  <a:lnTo>
                    <a:pt x="2514" y="85255"/>
                  </a:lnTo>
                  <a:lnTo>
                    <a:pt x="2349" y="85293"/>
                  </a:lnTo>
                  <a:lnTo>
                    <a:pt x="2197" y="85344"/>
                  </a:lnTo>
                  <a:lnTo>
                    <a:pt x="2070" y="85407"/>
                  </a:lnTo>
                  <a:lnTo>
                    <a:pt x="1930" y="85509"/>
                  </a:lnTo>
                  <a:lnTo>
                    <a:pt x="1790" y="85648"/>
                  </a:lnTo>
                  <a:lnTo>
                    <a:pt x="1638" y="85839"/>
                  </a:lnTo>
                  <a:lnTo>
                    <a:pt x="1562" y="86004"/>
                  </a:lnTo>
                  <a:lnTo>
                    <a:pt x="1511" y="86144"/>
                  </a:lnTo>
                  <a:lnTo>
                    <a:pt x="1460" y="86334"/>
                  </a:lnTo>
                  <a:lnTo>
                    <a:pt x="38" y="93459"/>
                  </a:lnTo>
                  <a:lnTo>
                    <a:pt x="2501" y="93954"/>
                  </a:lnTo>
                  <a:lnTo>
                    <a:pt x="3441" y="89331"/>
                  </a:lnTo>
                  <a:lnTo>
                    <a:pt x="14211" y="102184"/>
                  </a:lnTo>
                  <a:lnTo>
                    <a:pt x="10795" y="105054"/>
                  </a:lnTo>
                  <a:lnTo>
                    <a:pt x="10668" y="105181"/>
                  </a:lnTo>
                  <a:lnTo>
                    <a:pt x="10515" y="105397"/>
                  </a:lnTo>
                  <a:lnTo>
                    <a:pt x="10414" y="105613"/>
                  </a:lnTo>
                  <a:lnTo>
                    <a:pt x="10375" y="105740"/>
                  </a:lnTo>
                  <a:lnTo>
                    <a:pt x="10350" y="105918"/>
                  </a:lnTo>
                  <a:lnTo>
                    <a:pt x="10350" y="106172"/>
                  </a:lnTo>
                  <a:lnTo>
                    <a:pt x="10401" y="106413"/>
                  </a:lnTo>
                  <a:lnTo>
                    <a:pt x="10502" y="106629"/>
                  </a:lnTo>
                  <a:lnTo>
                    <a:pt x="10591" y="106794"/>
                  </a:lnTo>
                  <a:lnTo>
                    <a:pt x="10769" y="106972"/>
                  </a:lnTo>
                  <a:lnTo>
                    <a:pt x="10972" y="107124"/>
                  </a:lnTo>
                  <a:lnTo>
                    <a:pt x="11201" y="107213"/>
                  </a:lnTo>
                  <a:lnTo>
                    <a:pt x="11506" y="107289"/>
                  </a:lnTo>
                  <a:lnTo>
                    <a:pt x="11747" y="107289"/>
                  </a:lnTo>
                  <a:lnTo>
                    <a:pt x="11925" y="107251"/>
                  </a:lnTo>
                  <a:lnTo>
                    <a:pt x="12052" y="107213"/>
                  </a:lnTo>
                  <a:lnTo>
                    <a:pt x="12217" y="107137"/>
                  </a:lnTo>
                  <a:lnTo>
                    <a:pt x="12369" y="107035"/>
                  </a:lnTo>
                  <a:lnTo>
                    <a:pt x="16675" y="103416"/>
                  </a:lnTo>
                  <a:lnTo>
                    <a:pt x="16852" y="103276"/>
                  </a:lnTo>
                  <a:lnTo>
                    <a:pt x="21221" y="99606"/>
                  </a:lnTo>
                  <a:lnTo>
                    <a:pt x="21361" y="99479"/>
                  </a:lnTo>
                  <a:lnTo>
                    <a:pt x="21501" y="99275"/>
                  </a:lnTo>
                  <a:lnTo>
                    <a:pt x="21628" y="98996"/>
                  </a:lnTo>
                  <a:lnTo>
                    <a:pt x="21666" y="98818"/>
                  </a:lnTo>
                  <a:lnTo>
                    <a:pt x="21666" y="98437"/>
                  </a:lnTo>
                  <a:close/>
                </a:path>
                <a:path w="206375" h="107314">
                  <a:moveTo>
                    <a:pt x="35318" y="84099"/>
                  </a:moveTo>
                  <a:lnTo>
                    <a:pt x="33794" y="80162"/>
                  </a:lnTo>
                  <a:lnTo>
                    <a:pt x="33680" y="80010"/>
                  </a:lnTo>
                  <a:lnTo>
                    <a:pt x="33058" y="79286"/>
                  </a:lnTo>
                  <a:lnTo>
                    <a:pt x="32943" y="79133"/>
                  </a:lnTo>
                  <a:lnTo>
                    <a:pt x="32791" y="79273"/>
                  </a:lnTo>
                  <a:lnTo>
                    <a:pt x="32791" y="84239"/>
                  </a:lnTo>
                  <a:lnTo>
                    <a:pt x="32791" y="84683"/>
                  </a:lnTo>
                  <a:lnTo>
                    <a:pt x="28587" y="88988"/>
                  </a:lnTo>
                  <a:lnTo>
                    <a:pt x="27927" y="88976"/>
                  </a:lnTo>
                  <a:lnTo>
                    <a:pt x="24841" y="87337"/>
                  </a:lnTo>
                  <a:lnTo>
                    <a:pt x="21996" y="83959"/>
                  </a:lnTo>
                  <a:lnTo>
                    <a:pt x="26263" y="80391"/>
                  </a:lnTo>
                  <a:lnTo>
                    <a:pt x="26403" y="80276"/>
                  </a:lnTo>
                  <a:lnTo>
                    <a:pt x="27444" y="79730"/>
                  </a:lnTo>
                  <a:lnTo>
                    <a:pt x="27597" y="79667"/>
                  </a:lnTo>
                  <a:lnTo>
                    <a:pt x="27927" y="79603"/>
                  </a:lnTo>
                  <a:lnTo>
                    <a:pt x="28575" y="79565"/>
                  </a:lnTo>
                  <a:lnTo>
                    <a:pt x="28905" y="79590"/>
                  </a:lnTo>
                  <a:lnTo>
                    <a:pt x="31000" y="80759"/>
                  </a:lnTo>
                  <a:lnTo>
                    <a:pt x="31737" y="81635"/>
                  </a:lnTo>
                  <a:lnTo>
                    <a:pt x="32791" y="84239"/>
                  </a:lnTo>
                  <a:lnTo>
                    <a:pt x="32791" y="79273"/>
                  </a:lnTo>
                  <a:lnTo>
                    <a:pt x="32397" y="79590"/>
                  </a:lnTo>
                  <a:lnTo>
                    <a:pt x="32931" y="79133"/>
                  </a:lnTo>
                  <a:lnTo>
                    <a:pt x="32766" y="78955"/>
                  </a:lnTo>
                  <a:lnTo>
                    <a:pt x="32334" y="78511"/>
                  </a:lnTo>
                  <a:lnTo>
                    <a:pt x="28676" y="77038"/>
                  </a:lnTo>
                  <a:lnTo>
                    <a:pt x="28092" y="77050"/>
                  </a:lnTo>
                  <a:lnTo>
                    <a:pt x="24688" y="78409"/>
                  </a:lnTo>
                  <a:lnTo>
                    <a:pt x="20447" y="81978"/>
                  </a:lnTo>
                  <a:lnTo>
                    <a:pt x="19329" y="77597"/>
                  </a:lnTo>
                  <a:lnTo>
                    <a:pt x="19405" y="76822"/>
                  </a:lnTo>
                  <a:lnTo>
                    <a:pt x="22174" y="71831"/>
                  </a:lnTo>
                  <a:lnTo>
                    <a:pt x="22352" y="71653"/>
                  </a:lnTo>
                  <a:lnTo>
                    <a:pt x="22440" y="71501"/>
                  </a:lnTo>
                  <a:lnTo>
                    <a:pt x="22580" y="71221"/>
                  </a:lnTo>
                  <a:lnTo>
                    <a:pt x="22618" y="71043"/>
                  </a:lnTo>
                  <a:lnTo>
                    <a:pt x="22618" y="70726"/>
                  </a:lnTo>
                  <a:lnTo>
                    <a:pt x="22593" y="70548"/>
                  </a:lnTo>
                  <a:lnTo>
                    <a:pt x="22466" y="70269"/>
                  </a:lnTo>
                  <a:lnTo>
                    <a:pt x="22326" y="70053"/>
                  </a:lnTo>
                  <a:lnTo>
                    <a:pt x="22199" y="69926"/>
                  </a:lnTo>
                  <a:lnTo>
                    <a:pt x="21945" y="69748"/>
                  </a:lnTo>
                  <a:lnTo>
                    <a:pt x="21767" y="69672"/>
                  </a:lnTo>
                  <a:lnTo>
                    <a:pt x="21526" y="69608"/>
                  </a:lnTo>
                  <a:lnTo>
                    <a:pt x="21221" y="69608"/>
                  </a:lnTo>
                  <a:lnTo>
                    <a:pt x="16814" y="77508"/>
                  </a:lnTo>
                  <a:lnTo>
                    <a:pt x="16827" y="78536"/>
                  </a:lnTo>
                  <a:lnTo>
                    <a:pt x="19253" y="84620"/>
                  </a:lnTo>
                  <a:lnTo>
                    <a:pt x="22948" y="89014"/>
                  </a:lnTo>
                  <a:lnTo>
                    <a:pt x="23164" y="89281"/>
                  </a:lnTo>
                  <a:lnTo>
                    <a:pt x="28041" y="91516"/>
                  </a:lnTo>
                  <a:lnTo>
                    <a:pt x="28740" y="91516"/>
                  </a:lnTo>
                  <a:lnTo>
                    <a:pt x="29413" y="91440"/>
                  </a:lnTo>
                  <a:lnTo>
                    <a:pt x="30099" y="91300"/>
                  </a:lnTo>
                  <a:lnTo>
                    <a:pt x="30416" y="91186"/>
                  </a:lnTo>
                  <a:lnTo>
                    <a:pt x="30746" y="91097"/>
                  </a:lnTo>
                  <a:lnTo>
                    <a:pt x="35318" y="84772"/>
                  </a:lnTo>
                  <a:lnTo>
                    <a:pt x="35318" y="84099"/>
                  </a:lnTo>
                  <a:close/>
                </a:path>
                <a:path w="206375" h="107314">
                  <a:moveTo>
                    <a:pt x="38976" y="64706"/>
                  </a:moveTo>
                  <a:lnTo>
                    <a:pt x="37985" y="61658"/>
                  </a:lnTo>
                  <a:lnTo>
                    <a:pt x="37871" y="61506"/>
                  </a:lnTo>
                  <a:lnTo>
                    <a:pt x="37744" y="61379"/>
                  </a:lnTo>
                  <a:lnTo>
                    <a:pt x="36449" y="60375"/>
                  </a:lnTo>
                  <a:lnTo>
                    <a:pt x="36449" y="64401"/>
                  </a:lnTo>
                  <a:lnTo>
                    <a:pt x="36449" y="64617"/>
                  </a:lnTo>
                  <a:lnTo>
                    <a:pt x="35661" y="66205"/>
                  </a:lnTo>
                  <a:lnTo>
                    <a:pt x="35394" y="66395"/>
                  </a:lnTo>
                  <a:lnTo>
                    <a:pt x="35013" y="66586"/>
                  </a:lnTo>
                  <a:lnTo>
                    <a:pt x="34810" y="66649"/>
                  </a:lnTo>
                  <a:lnTo>
                    <a:pt x="34391" y="66713"/>
                  </a:lnTo>
                  <a:lnTo>
                    <a:pt x="34074" y="66713"/>
                  </a:lnTo>
                  <a:lnTo>
                    <a:pt x="32893" y="66230"/>
                  </a:lnTo>
                  <a:lnTo>
                    <a:pt x="32588" y="65938"/>
                  </a:lnTo>
                  <a:lnTo>
                    <a:pt x="32080" y="64668"/>
                  </a:lnTo>
                  <a:lnTo>
                    <a:pt x="32080" y="64452"/>
                  </a:lnTo>
                  <a:lnTo>
                    <a:pt x="32867" y="62865"/>
                  </a:lnTo>
                  <a:lnTo>
                    <a:pt x="33312" y="62560"/>
                  </a:lnTo>
                  <a:lnTo>
                    <a:pt x="33604" y="62445"/>
                  </a:lnTo>
                  <a:lnTo>
                    <a:pt x="33921" y="62369"/>
                  </a:lnTo>
                  <a:lnTo>
                    <a:pt x="34124" y="62344"/>
                  </a:lnTo>
                  <a:lnTo>
                    <a:pt x="34353" y="62344"/>
                  </a:lnTo>
                  <a:lnTo>
                    <a:pt x="34874" y="62433"/>
                  </a:lnTo>
                  <a:lnTo>
                    <a:pt x="35179" y="62547"/>
                  </a:lnTo>
                  <a:lnTo>
                    <a:pt x="35547" y="62763"/>
                  </a:lnTo>
                  <a:lnTo>
                    <a:pt x="35864" y="63042"/>
                  </a:lnTo>
                  <a:lnTo>
                    <a:pt x="35979" y="63182"/>
                  </a:lnTo>
                  <a:lnTo>
                    <a:pt x="36169" y="63487"/>
                  </a:lnTo>
                  <a:lnTo>
                    <a:pt x="36347" y="63881"/>
                  </a:lnTo>
                  <a:lnTo>
                    <a:pt x="36423" y="64185"/>
                  </a:lnTo>
                  <a:lnTo>
                    <a:pt x="36449" y="64401"/>
                  </a:lnTo>
                  <a:lnTo>
                    <a:pt x="36449" y="60375"/>
                  </a:lnTo>
                  <a:lnTo>
                    <a:pt x="34442" y="59817"/>
                  </a:lnTo>
                  <a:lnTo>
                    <a:pt x="33756" y="59842"/>
                  </a:lnTo>
                  <a:lnTo>
                    <a:pt x="30099" y="62357"/>
                  </a:lnTo>
                  <a:lnTo>
                    <a:pt x="29972" y="62560"/>
                  </a:lnTo>
                  <a:lnTo>
                    <a:pt x="29806" y="62992"/>
                  </a:lnTo>
                  <a:lnTo>
                    <a:pt x="29679" y="63436"/>
                  </a:lnTo>
                  <a:lnTo>
                    <a:pt x="29591" y="63893"/>
                  </a:lnTo>
                  <a:lnTo>
                    <a:pt x="29552" y="64350"/>
                  </a:lnTo>
                  <a:lnTo>
                    <a:pt x="29552" y="64808"/>
                  </a:lnTo>
                  <a:lnTo>
                    <a:pt x="30137" y="66789"/>
                  </a:lnTo>
                  <a:lnTo>
                    <a:pt x="30238" y="67005"/>
                  </a:lnTo>
                  <a:lnTo>
                    <a:pt x="30543" y="67411"/>
                  </a:lnTo>
                  <a:lnTo>
                    <a:pt x="30657" y="67564"/>
                  </a:lnTo>
                  <a:lnTo>
                    <a:pt x="30810" y="67741"/>
                  </a:lnTo>
                  <a:lnTo>
                    <a:pt x="31127" y="68059"/>
                  </a:lnTo>
                  <a:lnTo>
                    <a:pt x="31318" y="68199"/>
                  </a:lnTo>
                  <a:lnTo>
                    <a:pt x="31496" y="68351"/>
                  </a:lnTo>
                  <a:lnTo>
                    <a:pt x="34544" y="69240"/>
                  </a:lnTo>
                  <a:lnTo>
                    <a:pt x="35001" y="69189"/>
                  </a:lnTo>
                  <a:lnTo>
                    <a:pt x="38938" y="65176"/>
                  </a:lnTo>
                  <a:lnTo>
                    <a:pt x="38976" y="64706"/>
                  </a:lnTo>
                  <a:close/>
                </a:path>
                <a:path w="206375" h="107314">
                  <a:moveTo>
                    <a:pt x="49212" y="48412"/>
                  </a:moveTo>
                  <a:lnTo>
                    <a:pt x="49187" y="48221"/>
                  </a:lnTo>
                  <a:lnTo>
                    <a:pt x="49098" y="47993"/>
                  </a:lnTo>
                  <a:lnTo>
                    <a:pt x="48920" y="47726"/>
                  </a:lnTo>
                  <a:lnTo>
                    <a:pt x="48793" y="47599"/>
                  </a:lnTo>
                  <a:lnTo>
                    <a:pt x="48602" y="47447"/>
                  </a:lnTo>
                  <a:lnTo>
                    <a:pt x="48475" y="47396"/>
                  </a:lnTo>
                  <a:lnTo>
                    <a:pt x="48298" y="47332"/>
                  </a:lnTo>
                  <a:lnTo>
                    <a:pt x="48133" y="47294"/>
                  </a:lnTo>
                  <a:lnTo>
                    <a:pt x="47815" y="47282"/>
                  </a:lnTo>
                  <a:lnTo>
                    <a:pt x="47637" y="47320"/>
                  </a:lnTo>
                  <a:lnTo>
                    <a:pt x="47510" y="47358"/>
                  </a:lnTo>
                  <a:lnTo>
                    <a:pt x="47345" y="47434"/>
                  </a:lnTo>
                  <a:lnTo>
                    <a:pt x="47142" y="47574"/>
                  </a:lnTo>
                  <a:lnTo>
                    <a:pt x="43624" y="50520"/>
                  </a:lnTo>
                  <a:lnTo>
                    <a:pt x="45250" y="52451"/>
                  </a:lnTo>
                  <a:lnTo>
                    <a:pt x="48742" y="49517"/>
                  </a:lnTo>
                  <a:lnTo>
                    <a:pt x="48945" y="49326"/>
                  </a:lnTo>
                  <a:lnTo>
                    <a:pt x="49034" y="49174"/>
                  </a:lnTo>
                  <a:lnTo>
                    <a:pt x="49149" y="48958"/>
                  </a:lnTo>
                  <a:lnTo>
                    <a:pt x="49212" y="48717"/>
                  </a:lnTo>
                  <a:lnTo>
                    <a:pt x="49212" y="48412"/>
                  </a:lnTo>
                  <a:close/>
                </a:path>
                <a:path w="206375" h="107314">
                  <a:moveTo>
                    <a:pt x="62509" y="64249"/>
                  </a:moveTo>
                  <a:lnTo>
                    <a:pt x="62484" y="64058"/>
                  </a:lnTo>
                  <a:lnTo>
                    <a:pt x="62357" y="63779"/>
                  </a:lnTo>
                  <a:lnTo>
                    <a:pt x="62268" y="63614"/>
                  </a:lnTo>
                  <a:lnTo>
                    <a:pt x="62090" y="63436"/>
                  </a:lnTo>
                  <a:lnTo>
                    <a:pt x="61887" y="63284"/>
                  </a:lnTo>
                  <a:lnTo>
                    <a:pt x="61658" y="63195"/>
                  </a:lnTo>
                  <a:lnTo>
                    <a:pt x="61353" y="63119"/>
                  </a:lnTo>
                  <a:lnTo>
                    <a:pt x="61112" y="63119"/>
                  </a:lnTo>
                  <a:lnTo>
                    <a:pt x="60934" y="63157"/>
                  </a:lnTo>
                  <a:lnTo>
                    <a:pt x="60807" y="63195"/>
                  </a:lnTo>
                  <a:lnTo>
                    <a:pt x="60642" y="63271"/>
                  </a:lnTo>
                  <a:lnTo>
                    <a:pt x="60490" y="63373"/>
                  </a:lnTo>
                  <a:lnTo>
                    <a:pt x="57061" y="66243"/>
                  </a:lnTo>
                  <a:lnTo>
                    <a:pt x="54648" y="67144"/>
                  </a:lnTo>
                  <a:lnTo>
                    <a:pt x="54483" y="67119"/>
                  </a:lnTo>
                  <a:lnTo>
                    <a:pt x="54317" y="67119"/>
                  </a:lnTo>
                  <a:lnTo>
                    <a:pt x="52184" y="65900"/>
                  </a:lnTo>
                  <a:lnTo>
                    <a:pt x="44958" y="57302"/>
                  </a:lnTo>
                  <a:lnTo>
                    <a:pt x="44843" y="57162"/>
                  </a:lnTo>
                  <a:lnTo>
                    <a:pt x="44551" y="56769"/>
                  </a:lnTo>
                  <a:lnTo>
                    <a:pt x="44475" y="56616"/>
                  </a:lnTo>
                  <a:lnTo>
                    <a:pt x="44386" y="56476"/>
                  </a:lnTo>
                  <a:lnTo>
                    <a:pt x="44259" y="56172"/>
                  </a:lnTo>
                  <a:lnTo>
                    <a:pt x="44221" y="56019"/>
                  </a:lnTo>
                  <a:lnTo>
                    <a:pt x="44157" y="55867"/>
                  </a:lnTo>
                  <a:lnTo>
                    <a:pt x="44094" y="55537"/>
                  </a:lnTo>
                  <a:lnTo>
                    <a:pt x="44056" y="54889"/>
                  </a:lnTo>
                  <a:lnTo>
                    <a:pt x="44081" y="54724"/>
                  </a:lnTo>
                  <a:lnTo>
                    <a:pt x="44081" y="54559"/>
                  </a:lnTo>
                  <a:lnTo>
                    <a:pt x="45250" y="52463"/>
                  </a:lnTo>
                  <a:lnTo>
                    <a:pt x="43624" y="50533"/>
                  </a:lnTo>
                  <a:lnTo>
                    <a:pt x="43408" y="50711"/>
                  </a:lnTo>
                  <a:lnTo>
                    <a:pt x="41529" y="54800"/>
                  </a:lnTo>
                  <a:lnTo>
                    <a:pt x="41541" y="55372"/>
                  </a:lnTo>
                  <a:lnTo>
                    <a:pt x="42887" y="58775"/>
                  </a:lnTo>
                  <a:lnTo>
                    <a:pt x="50292" y="67576"/>
                  </a:lnTo>
                  <a:lnTo>
                    <a:pt x="50469" y="67792"/>
                  </a:lnTo>
                  <a:lnTo>
                    <a:pt x="54546" y="69672"/>
                  </a:lnTo>
                  <a:lnTo>
                    <a:pt x="55130" y="69659"/>
                  </a:lnTo>
                  <a:lnTo>
                    <a:pt x="58381" y="68414"/>
                  </a:lnTo>
                  <a:lnTo>
                    <a:pt x="58534" y="68300"/>
                  </a:lnTo>
                  <a:lnTo>
                    <a:pt x="58674" y="68160"/>
                  </a:lnTo>
                  <a:lnTo>
                    <a:pt x="62052" y="65354"/>
                  </a:lnTo>
                  <a:lnTo>
                    <a:pt x="62242" y="65163"/>
                  </a:lnTo>
                  <a:lnTo>
                    <a:pt x="62344" y="65024"/>
                  </a:lnTo>
                  <a:lnTo>
                    <a:pt x="62471" y="64731"/>
                  </a:lnTo>
                  <a:lnTo>
                    <a:pt x="62509" y="64554"/>
                  </a:lnTo>
                  <a:lnTo>
                    <a:pt x="62509" y="64249"/>
                  </a:lnTo>
                  <a:close/>
                </a:path>
                <a:path w="206375" h="107314">
                  <a:moveTo>
                    <a:pt x="135928" y="15113"/>
                  </a:moveTo>
                  <a:lnTo>
                    <a:pt x="135915" y="14986"/>
                  </a:lnTo>
                  <a:lnTo>
                    <a:pt x="135902" y="14859"/>
                  </a:lnTo>
                  <a:lnTo>
                    <a:pt x="135851" y="14681"/>
                  </a:lnTo>
                  <a:lnTo>
                    <a:pt x="133477" y="15544"/>
                  </a:lnTo>
                  <a:lnTo>
                    <a:pt x="133553" y="15709"/>
                  </a:lnTo>
                  <a:lnTo>
                    <a:pt x="134124" y="16256"/>
                  </a:lnTo>
                  <a:lnTo>
                    <a:pt x="134302" y="16332"/>
                  </a:lnTo>
                  <a:lnTo>
                    <a:pt x="134429" y="16357"/>
                  </a:lnTo>
                  <a:lnTo>
                    <a:pt x="134797" y="16370"/>
                  </a:lnTo>
                  <a:lnTo>
                    <a:pt x="135039" y="16319"/>
                  </a:lnTo>
                  <a:lnTo>
                    <a:pt x="135318" y="16192"/>
                  </a:lnTo>
                  <a:lnTo>
                    <a:pt x="135470" y="16090"/>
                  </a:lnTo>
                  <a:lnTo>
                    <a:pt x="135648" y="15913"/>
                  </a:lnTo>
                  <a:lnTo>
                    <a:pt x="135775" y="15697"/>
                  </a:lnTo>
                  <a:lnTo>
                    <a:pt x="135877" y="15481"/>
                  </a:lnTo>
                  <a:lnTo>
                    <a:pt x="135902" y="15354"/>
                  </a:lnTo>
                  <a:lnTo>
                    <a:pt x="135915" y="15227"/>
                  </a:lnTo>
                  <a:close/>
                </a:path>
                <a:path w="206375" h="107314">
                  <a:moveTo>
                    <a:pt x="142976" y="7518"/>
                  </a:moveTo>
                  <a:lnTo>
                    <a:pt x="142925" y="7277"/>
                  </a:lnTo>
                  <a:lnTo>
                    <a:pt x="142811" y="6997"/>
                  </a:lnTo>
                  <a:lnTo>
                    <a:pt x="142646" y="6794"/>
                  </a:lnTo>
                  <a:lnTo>
                    <a:pt x="142519" y="6667"/>
                  </a:lnTo>
                  <a:lnTo>
                    <a:pt x="142252" y="6502"/>
                  </a:lnTo>
                  <a:lnTo>
                    <a:pt x="142087" y="6438"/>
                  </a:lnTo>
                  <a:lnTo>
                    <a:pt x="141846" y="6388"/>
                  </a:lnTo>
                  <a:lnTo>
                    <a:pt x="141592" y="6388"/>
                  </a:lnTo>
                  <a:lnTo>
                    <a:pt x="141351" y="6438"/>
                  </a:lnTo>
                  <a:lnTo>
                    <a:pt x="136982" y="8039"/>
                  </a:lnTo>
                  <a:lnTo>
                    <a:pt x="136804" y="8115"/>
                  </a:lnTo>
                  <a:lnTo>
                    <a:pt x="136588" y="8255"/>
                  </a:lnTo>
                  <a:lnTo>
                    <a:pt x="136423" y="8432"/>
                  </a:lnTo>
                  <a:lnTo>
                    <a:pt x="136283" y="8636"/>
                  </a:lnTo>
                  <a:lnTo>
                    <a:pt x="136182" y="8928"/>
                  </a:lnTo>
                  <a:lnTo>
                    <a:pt x="136144" y="9105"/>
                  </a:lnTo>
                  <a:lnTo>
                    <a:pt x="136144" y="9359"/>
                  </a:lnTo>
                  <a:lnTo>
                    <a:pt x="136194" y="9601"/>
                  </a:lnTo>
                  <a:lnTo>
                    <a:pt x="136664" y="10248"/>
                  </a:lnTo>
                  <a:lnTo>
                    <a:pt x="137109" y="10452"/>
                  </a:lnTo>
                  <a:lnTo>
                    <a:pt x="137287" y="10490"/>
                  </a:lnTo>
                  <a:lnTo>
                    <a:pt x="137541" y="10490"/>
                  </a:lnTo>
                  <a:lnTo>
                    <a:pt x="137782" y="10439"/>
                  </a:lnTo>
                  <a:lnTo>
                    <a:pt x="142163" y="8839"/>
                  </a:lnTo>
                  <a:lnTo>
                    <a:pt x="142328" y="8763"/>
                  </a:lnTo>
                  <a:lnTo>
                    <a:pt x="142532" y="8623"/>
                  </a:lnTo>
                  <a:lnTo>
                    <a:pt x="142735" y="8394"/>
                  </a:lnTo>
                  <a:lnTo>
                    <a:pt x="142862" y="8191"/>
                  </a:lnTo>
                  <a:lnTo>
                    <a:pt x="142925" y="8013"/>
                  </a:lnTo>
                  <a:lnTo>
                    <a:pt x="142963" y="7886"/>
                  </a:lnTo>
                  <a:lnTo>
                    <a:pt x="142976" y="7518"/>
                  </a:lnTo>
                  <a:close/>
                </a:path>
                <a:path w="206375" h="107314">
                  <a:moveTo>
                    <a:pt x="192011" y="6121"/>
                  </a:moveTo>
                  <a:lnTo>
                    <a:pt x="185889" y="12"/>
                  </a:lnTo>
                  <a:lnTo>
                    <a:pt x="185762" y="12"/>
                  </a:lnTo>
                  <a:lnTo>
                    <a:pt x="185635" y="0"/>
                  </a:lnTo>
                  <a:lnTo>
                    <a:pt x="185508" y="0"/>
                  </a:lnTo>
                  <a:lnTo>
                    <a:pt x="185191" y="0"/>
                  </a:lnTo>
                  <a:lnTo>
                    <a:pt x="184416" y="76"/>
                  </a:lnTo>
                  <a:lnTo>
                    <a:pt x="178041" y="5524"/>
                  </a:lnTo>
                  <a:lnTo>
                    <a:pt x="178003" y="5651"/>
                  </a:lnTo>
                  <a:lnTo>
                    <a:pt x="177990" y="5956"/>
                  </a:lnTo>
                  <a:lnTo>
                    <a:pt x="178054" y="6261"/>
                  </a:lnTo>
                  <a:lnTo>
                    <a:pt x="178130" y="6426"/>
                  </a:lnTo>
                  <a:lnTo>
                    <a:pt x="178219" y="6591"/>
                  </a:lnTo>
                  <a:lnTo>
                    <a:pt x="178384" y="6769"/>
                  </a:lnTo>
                  <a:lnTo>
                    <a:pt x="178587" y="6921"/>
                  </a:lnTo>
                  <a:lnTo>
                    <a:pt x="178816" y="7035"/>
                  </a:lnTo>
                  <a:lnTo>
                    <a:pt x="179057" y="7099"/>
                  </a:lnTo>
                  <a:lnTo>
                    <a:pt x="179362" y="7124"/>
                  </a:lnTo>
                  <a:lnTo>
                    <a:pt x="179603" y="7073"/>
                  </a:lnTo>
                  <a:lnTo>
                    <a:pt x="179768" y="7010"/>
                  </a:lnTo>
                  <a:lnTo>
                    <a:pt x="180352" y="6464"/>
                  </a:lnTo>
                  <a:lnTo>
                    <a:pt x="180441" y="6311"/>
                  </a:lnTo>
                  <a:lnTo>
                    <a:pt x="180708" y="5600"/>
                  </a:lnTo>
                  <a:lnTo>
                    <a:pt x="180949" y="5143"/>
                  </a:lnTo>
                  <a:lnTo>
                    <a:pt x="181254" y="4699"/>
                  </a:lnTo>
                  <a:lnTo>
                    <a:pt x="181584" y="4279"/>
                  </a:lnTo>
                  <a:lnTo>
                    <a:pt x="181775" y="4102"/>
                  </a:lnTo>
                  <a:lnTo>
                    <a:pt x="181952" y="3911"/>
                  </a:lnTo>
                  <a:lnTo>
                    <a:pt x="185305" y="2527"/>
                  </a:lnTo>
                  <a:lnTo>
                    <a:pt x="185508" y="2527"/>
                  </a:lnTo>
                  <a:lnTo>
                    <a:pt x="185762" y="2540"/>
                  </a:lnTo>
                  <a:lnTo>
                    <a:pt x="186143" y="2565"/>
                  </a:lnTo>
                  <a:lnTo>
                    <a:pt x="186334" y="2616"/>
                  </a:lnTo>
                  <a:lnTo>
                    <a:pt x="186512" y="2641"/>
                  </a:lnTo>
                  <a:lnTo>
                    <a:pt x="186893" y="2755"/>
                  </a:lnTo>
                  <a:lnTo>
                    <a:pt x="189471" y="6248"/>
                  </a:lnTo>
                  <a:lnTo>
                    <a:pt x="189471" y="6375"/>
                  </a:lnTo>
                  <a:lnTo>
                    <a:pt x="189458" y="6502"/>
                  </a:lnTo>
                  <a:lnTo>
                    <a:pt x="189471" y="6629"/>
                  </a:lnTo>
                  <a:lnTo>
                    <a:pt x="189471" y="6756"/>
                  </a:lnTo>
                  <a:lnTo>
                    <a:pt x="188277" y="9423"/>
                  </a:lnTo>
                  <a:lnTo>
                    <a:pt x="188150" y="9537"/>
                  </a:lnTo>
                  <a:lnTo>
                    <a:pt x="178320" y="21082"/>
                  </a:lnTo>
                  <a:lnTo>
                    <a:pt x="178193" y="21259"/>
                  </a:lnTo>
                  <a:lnTo>
                    <a:pt x="178066" y="21488"/>
                  </a:lnTo>
                  <a:lnTo>
                    <a:pt x="178028" y="21615"/>
                  </a:lnTo>
                  <a:lnTo>
                    <a:pt x="178003" y="21742"/>
                  </a:lnTo>
                  <a:lnTo>
                    <a:pt x="177990" y="21831"/>
                  </a:lnTo>
                  <a:lnTo>
                    <a:pt x="177990" y="22072"/>
                  </a:lnTo>
                  <a:lnTo>
                    <a:pt x="178028" y="22250"/>
                  </a:lnTo>
                  <a:lnTo>
                    <a:pt x="178104" y="22466"/>
                  </a:lnTo>
                  <a:lnTo>
                    <a:pt x="178168" y="22593"/>
                  </a:lnTo>
                  <a:lnTo>
                    <a:pt x="178257" y="22720"/>
                  </a:lnTo>
                  <a:lnTo>
                    <a:pt x="178384" y="22860"/>
                  </a:lnTo>
                  <a:lnTo>
                    <a:pt x="178549" y="22987"/>
                  </a:lnTo>
                  <a:lnTo>
                    <a:pt x="178689" y="23075"/>
                  </a:lnTo>
                  <a:lnTo>
                    <a:pt x="178816" y="23126"/>
                  </a:lnTo>
                  <a:lnTo>
                    <a:pt x="179044" y="23190"/>
                  </a:lnTo>
                  <a:lnTo>
                    <a:pt x="179146" y="23202"/>
                  </a:lnTo>
                  <a:lnTo>
                    <a:pt x="190741" y="23202"/>
                  </a:lnTo>
                  <a:lnTo>
                    <a:pt x="190919" y="23202"/>
                  </a:lnTo>
                  <a:lnTo>
                    <a:pt x="191617" y="22847"/>
                  </a:lnTo>
                  <a:lnTo>
                    <a:pt x="191757" y="22707"/>
                  </a:lnTo>
                  <a:lnTo>
                    <a:pt x="191998" y="22009"/>
                  </a:lnTo>
                  <a:lnTo>
                    <a:pt x="191998" y="21882"/>
                  </a:lnTo>
                  <a:lnTo>
                    <a:pt x="191782" y="21247"/>
                  </a:lnTo>
                  <a:lnTo>
                    <a:pt x="191668" y="21094"/>
                  </a:lnTo>
                  <a:lnTo>
                    <a:pt x="191490" y="20929"/>
                  </a:lnTo>
                  <a:lnTo>
                    <a:pt x="191223" y="20777"/>
                  </a:lnTo>
                  <a:lnTo>
                    <a:pt x="191046" y="20726"/>
                  </a:lnTo>
                  <a:lnTo>
                    <a:pt x="190919" y="20701"/>
                  </a:lnTo>
                  <a:lnTo>
                    <a:pt x="190741" y="20688"/>
                  </a:lnTo>
                  <a:lnTo>
                    <a:pt x="181965" y="20675"/>
                  </a:lnTo>
                  <a:lnTo>
                    <a:pt x="189826" y="11430"/>
                  </a:lnTo>
                  <a:lnTo>
                    <a:pt x="189979" y="11277"/>
                  </a:lnTo>
                  <a:lnTo>
                    <a:pt x="190131" y="11137"/>
                  </a:lnTo>
                  <a:lnTo>
                    <a:pt x="190563" y="10629"/>
                  </a:lnTo>
                  <a:lnTo>
                    <a:pt x="191833" y="7924"/>
                  </a:lnTo>
                  <a:lnTo>
                    <a:pt x="191909" y="7594"/>
                  </a:lnTo>
                  <a:lnTo>
                    <a:pt x="191998" y="6934"/>
                  </a:lnTo>
                  <a:lnTo>
                    <a:pt x="191998" y="6604"/>
                  </a:lnTo>
                  <a:lnTo>
                    <a:pt x="191998" y="6438"/>
                  </a:lnTo>
                  <a:lnTo>
                    <a:pt x="192011" y="6121"/>
                  </a:lnTo>
                  <a:close/>
                </a:path>
                <a:path w="206375" h="107314">
                  <a:moveTo>
                    <a:pt x="205879" y="0"/>
                  </a:moveTo>
                  <a:lnTo>
                    <a:pt x="205600" y="0"/>
                  </a:lnTo>
                  <a:lnTo>
                    <a:pt x="205066" y="50"/>
                  </a:lnTo>
                  <a:lnTo>
                    <a:pt x="204800" y="114"/>
                  </a:lnTo>
                  <a:lnTo>
                    <a:pt x="204533" y="165"/>
                  </a:lnTo>
                  <a:lnTo>
                    <a:pt x="200761" y="3479"/>
                  </a:lnTo>
                  <a:lnTo>
                    <a:pt x="200685" y="3644"/>
                  </a:lnTo>
                  <a:lnTo>
                    <a:pt x="200329" y="4406"/>
                  </a:lnTo>
                  <a:lnTo>
                    <a:pt x="198882" y="11607"/>
                  </a:lnTo>
                  <a:lnTo>
                    <a:pt x="198882" y="11798"/>
                  </a:lnTo>
                  <a:lnTo>
                    <a:pt x="198945" y="12039"/>
                  </a:lnTo>
                  <a:lnTo>
                    <a:pt x="199059" y="12255"/>
                  </a:lnTo>
                  <a:lnTo>
                    <a:pt x="199199" y="12458"/>
                  </a:lnTo>
                  <a:lnTo>
                    <a:pt x="199885" y="12852"/>
                  </a:lnTo>
                  <a:lnTo>
                    <a:pt x="200075" y="12865"/>
                  </a:lnTo>
                  <a:lnTo>
                    <a:pt x="200317" y="12852"/>
                  </a:lnTo>
                  <a:lnTo>
                    <a:pt x="200875" y="12623"/>
                  </a:lnTo>
                  <a:lnTo>
                    <a:pt x="201028" y="12496"/>
                  </a:lnTo>
                  <a:lnTo>
                    <a:pt x="201155" y="12357"/>
                  </a:lnTo>
                  <a:lnTo>
                    <a:pt x="201269" y="12153"/>
                  </a:lnTo>
                  <a:lnTo>
                    <a:pt x="201358" y="11912"/>
                  </a:lnTo>
                  <a:lnTo>
                    <a:pt x="201396" y="11671"/>
                  </a:lnTo>
                  <a:lnTo>
                    <a:pt x="201409" y="10896"/>
                  </a:lnTo>
                  <a:lnTo>
                    <a:pt x="202996" y="4699"/>
                  </a:lnTo>
                  <a:lnTo>
                    <a:pt x="201777" y="4114"/>
                  </a:lnTo>
                  <a:lnTo>
                    <a:pt x="202996" y="4686"/>
                  </a:lnTo>
                  <a:lnTo>
                    <a:pt x="203047" y="4546"/>
                  </a:lnTo>
                  <a:lnTo>
                    <a:pt x="204216" y="3035"/>
                  </a:lnTo>
                  <a:lnTo>
                    <a:pt x="204343" y="2946"/>
                  </a:lnTo>
                  <a:lnTo>
                    <a:pt x="204597" y="2806"/>
                  </a:lnTo>
                  <a:lnTo>
                    <a:pt x="204736" y="2755"/>
                  </a:lnTo>
                  <a:lnTo>
                    <a:pt x="204863" y="2692"/>
                  </a:lnTo>
                  <a:lnTo>
                    <a:pt x="205155" y="2616"/>
                  </a:lnTo>
                  <a:lnTo>
                    <a:pt x="205295" y="2590"/>
                  </a:lnTo>
                  <a:lnTo>
                    <a:pt x="205435" y="2552"/>
                  </a:lnTo>
                  <a:lnTo>
                    <a:pt x="205727" y="2527"/>
                  </a:lnTo>
                  <a:lnTo>
                    <a:pt x="205879" y="2527"/>
                  </a:lnTo>
                  <a:lnTo>
                    <a:pt x="205879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593941" y="3528009"/>
              <a:ext cx="111760" cy="35560"/>
            </a:xfrm>
            <a:custGeom>
              <a:avLst/>
              <a:gdLst/>
              <a:ahLst/>
              <a:cxnLst/>
              <a:rect l="l" t="t" r="r" b="b"/>
              <a:pathLst>
                <a:path w="111759" h="35560">
                  <a:moveTo>
                    <a:pt x="14008" y="10706"/>
                  </a:moveTo>
                  <a:lnTo>
                    <a:pt x="12242" y="3797"/>
                  </a:lnTo>
                  <a:lnTo>
                    <a:pt x="12141" y="3467"/>
                  </a:lnTo>
                  <a:lnTo>
                    <a:pt x="11912" y="2984"/>
                  </a:lnTo>
                  <a:lnTo>
                    <a:pt x="11645" y="2514"/>
                  </a:lnTo>
                  <a:lnTo>
                    <a:pt x="11480" y="2298"/>
                  </a:lnTo>
                  <a:lnTo>
                    <a:pt x="11480" y="10833"/>
                  </a:lnTo>
                  <a:lnTo>
                    <a:pt x="11480" y="11544"/>
                  </a:lnTo>
                  <a:lnTo>
                    <a:pt x="11480" y="11671"/>
                  </a:lnTo>
                  <a:lnTo>
                    <a:pt x="11480" y="11836"/>
                  </a:lnTo>
                  <a:lnTo>
                    <a:pt x="11417" y="13335"/>
                  </a:lnTo>
                  <a:lnTo>
                    <a:pt x="9956" y="18376"/>
                  </a:lnTo>
                  <a:lnTo>
                    <a:pt x="9893" y="18503"/>
                  </a:lnTo>
                  <a:lnTo>
                    <a:pt x="9829" y="18656"/>
                  </a:lnTo>
                  <a:lnTo>
                    <a:pt x="7150" y="20688"/>
                  </a:lnTo>
                  <a:lnTo>
                    <a:pt x="7010" y="20688"/>
                  </a:lnTo>
                  <a:lnTo>
                    <a:pt x="6870" y="20675"/>
                  </a:lnTo>
                  <a:lnTo>
                    <a:pt x="6667" y="20662"/>
                  </a:lnTo>
                  <a:lnTo>
                    <a:pt x="6375" y="20612"/>
                  </a:lnTo>
                  <a:lnTo>
                    <a:pt x="4229" y="18796"/>
                  </a:lnTo>
                  <a:lnTo>
                    <a:pt x="4178" y="18669"/>
                  </a:lnTo>
                  <a:lnTo>
                    <a:pt x="4127" y="18529"/>
                  </a:lnTo>
                  <a:lnTo>
                    <a:pt x="4051" y="18389"/>
                  </a:lnTo>
                  <a:lnTo>
                    <a:pt x="3746" y="17691"/>
                  </a:lnTo>
                  <a:lnTo>
                    <a:pt x="11150" y="8445"/>
                  </a:lnTo>
                  <a:lnTo>
                    <a:pt x="11341" y="9296"/>
                  </a:lnTo>
                  <a:lnTo>
                    <a:pt x="11480" y="10833"/>
                  </a:lnTo>
                  <a:lnTo>
                    <a:pt x="11480" y="2298"/>
                  </a:lnTo>
                  <a:lnTo>
                    <a:pt x="9436" y="571"/>
                  </a:lnTo>
                  <a:lnTo>
                    <a:pt x="9194" y="444"/>
                  </a:lnTo>
                  <a:lnTo>
                    <a:pt x="8686" y="254"/>
                  </a:lnTo>
                  <a:lnTo>
                    <a:pt x="8420" y="190"/>
                  </a:lnTo>
                  <a:lnTo>
                    <a:pt x="8153" y="114"/>
                  </a:lnTo>
                  <a:lnTo>
                    <a:pt x="7620" y="25"/>
                  </a:lnTo>
                  <a:lnTo>
                    <a:pt x="7188" y="12"/>
                  </a:lnTo>
                  <a:lnTo>
                    <a:pt x="7010" y="0"/>
                  </a:lnTo>
                  <a:lnTo>
                    <a:pt x="6731" y="0"/>
                  </a:lnTo>
                  <a:lnTo>
                    <a:pt x="6197" y="50"/>
                  </a:lnTo>
                  <a:lnTo>
                    <a:pt x="5930" y="114"/>
                  </a:lnTo>
                  <a:lnTo>
                    <a:pt x="5664" y="165"/>
                  </a:lnTo>
                  <a:lnTo>
                    <a:pt x="5143" y="317"/>
                  </a:lnTo>
                  <a:lnTo>
                    <a:pt x="1892" y="3479"/>
                  </a:lnTo>
                  <a:lnTo>
                    <a:pt x="1816" y="3644"/>
                  </a:lnTo>
                  <a:lnTo>
                    <a:pt x="1765" y="3784"/>
                  </a:lnTo>
                  <a:lnTo>
                    <a:pt x="1727" y="3975"/>
                  </a:lnTo>
                  <a:lnTo>
                    <a:pt x="1714" y="4152"/>
                  </a:lnTo>
                  <a:lnTo>
                    <a:pt x="1727" y="4279"/>
                  </a:lnTo>
                  <a:lnTo>
                    <a:pt x="1778" y="4521"/>
                  </a:lnTo>
                  <a:lnTo>
                    <a:pt x="2349" y="5232"/>
                  </a:lnTo>
                  <a:lnTo>
                    <a:pt x="2514" y="5308"/>
                  </a:lnTo>
                  <a:lnTo>
                    <a:pt x="2641" y="5346"/>
                  </a:lnTo>
                  <a:lnTo>
                    <a:pt x="2819" y="5397"/>
                  </a:lnTo>
                  <a:lnTo>
                    <a:pt x="3009" y="5410"/>
                  </a:lnTo>
                  <a:lnTo>
                    <a:pt x="3365" y="5346"/>
                  </a:lnTo>
                  <a:lnTo>
                    <a:pt x="3543" y="5283"/>
                  </a:lnTo>
                  <a:lnTo>
                    <a:pt x="3695" y="5181"/>
                  </a:lnTo>
                  <a:lnTo>
                    <a:pt x="3886" y="5016"/>
                  </a:lnTo>
                  <a:lnTo>
                    <a:pt x="4051" y="4826"/>
                  </a:lnTo>
                  <a:lnTo>
                    <a:pt x="4165" y="4610"/>
                  </a:lnTo>
                  <a:lnTo>
                    <a:pt x="4241" y="4368"/>
                  </a:lnTo>
                  <a:lnTo>
                    <a:pt x="5346" y="3035"/>
                  </a:lnTo>
                  <a:lnTo>
                    <a:pt x="5473" y="2946"/>
                  </a:lnTo>
                  <a:lnTo>
                    <a:pt x="5727" y="2806"/>
                  </a:lnTo>
                  <a:lnTo>
                    <a:pt x="5867" y="2755"/>
                  </a:lnTo>
                  <a:lnTo>
                    <a:pt x="5994" y="2692"/>
                  </a:lnTo>
                  <a:lnTo>
                    <a:pt x="6286" y="2616"/>
                  </a:lnTo>
                  <a:lnTo>
                    <a:pt x="6426" y="2590"/>
                  </a:lnTo>
                  <a:lnTo>
                    <a:pt x="6565" y="2552"/>
                  </a:lnTo>
                  <a:lnTo>
                    <a:pt x="6858" y="2527"/>
                  </a:lnTo>
                  <a:lnTo>
                    <a:pt x="7010" y="2527"/>
                  </a:lnTo>
                  <a:lnTo>
                    <a:pt x="7150" y="2527"/>
                  </a:lnTo>
                  <a:lnTo>
                    <a:pt x="7340" y="2540"/>
                  </a:lnTo>
                  <a:lnTo>
                    <a:pt x="7632" y="2590"/>
                  </a:lnTo>
                  <a:lnTo>
                    <a:pt x="9804" y="4495"/>
                  </a:lnTo>
                  <a:lnTo>
                    <a:pt x="9855" y="4635"/>
                  </a:lnTo>
                  <a:lnTo>
                    <a:pt x="10248" y="5524"/>
                  </a:lnTo>
                  <a:lnTo>
                    <a:pt x="2844" y="14782"/>
                  </a:lnTo>
                  <a:lnTo>
                    <a:pt x="2679" y="13931"/>
                  </a:lnTo>
                  <a:lnTo>
                    <a:pt x="2527" y="12382"/>
                  </a:lnTo>
                  <a:lnTo>
                    <a:pt x="2527" y="11607"/>
                  </a:lnTo>
                  <a:lnTo>
                    <a:pt x="2006" y="10591"/>
                  </a:lnTo>
                  <a:lnTo>
                    <a:pt x="1803" y="10464"/>
                  </a:lnTo>
                  <a:lnTo>
                    <a:pt x="1511" y="10363"/>
                  </a:lnTo>
                  <a:lnTo>
                    <a:pt x="1320" y="10350"/>
                  </a:lnTo>
                  <a:lnTo>
                    <a:pt x="1193" y="10350"/>
                  </a:lnTo>
                  <a:lnTo>
                    <a:pt x="1016" y="10363"/>
                  </a:lnTo>
                  <a:lnTo>
                    <a:pt x="368" y="10718"/>
                  </a:lnTo>
                  <a:lnTo>
                    <a:pt x="241" y="10858"/>
                  </a:lnTo>
                  <a:lnTo>
                    <a:pt x="114" y="11074"/>
                  </a:lnTo>
                  <a:lnTo>
                    <a:pt x="12" y="11417"/>
                  </a:lnTo>
                  <a:lnTo>
                    <a:pt x="0" y="11544"/>
                  </a:lnTo>
                  <a:lnTo>
                    <a:pt x="0" y="12509"/>
                  </a:lnTo>
                  <a:lnTo>
                    <a:pt x="1816" y="19570"/>
                  </a:lnTo>
                  <a:lnTo>
                    <a:pt x="1879" y="19735"/>
                  </a:lnTo>
                  <a:lnTo>
                    <a:pt x="6883" y="23202"/>
                  </a:lnTo>
                  <a:lnTo>
                    <a:pt x="7010" y="23202"/>
                  </a:lnTo>
                  <a:lnTo>
                    <a:pt x="7277" y="23215"/>
                  </a:lnTo>
                  <a:lnTo>
                    <a:pt x="12141" y="19685"/>
                  </a:lnTo>
                  <a:lnTo>
                    <a:pt x="12204" y="19519"/>
                  </a:lnTo>
                  <a:lnTo>
                    <a:pt x="12560" y="18808"/>
                  </a:lnTo>
                  <a:lnTo>
                    <a:pt x="13169" y="17132"/>
                  </a:lnTo>
                  <a:lnTo>
                    <a:pt x="13639" y="15392"/>
                  </a:lnTo>
                  <a:lnTo>
                    <a:pt x="13919" y="13614"/>
                  </a:lnTo>
                  <a:lnTo>
                    <a:pt x="14008" y="11874"/>
                  </a:lnTo>
                  <a:lnTo>
                    <a:pt x="14008" y="11671"/>
                  </a:lnTo>
                  <a:lnTo>
                    <a:pt x="14008" y="11544"/>
                  </a:lnTo>
                  <a:lnTo>
                    <a:pt x="14008" y="10706"/>
                  </a:lnTo>
                  <a:close/>
                </a:path>
                <a:path w="111759" h="35560">
                  <a:moveTo>
                    <a:pt x="29121" y="4483"/>
                  </a:moveTo>
                  <a:lnTo>
                    <a:pt x="26593" y="546"/>
                  </a:lnTo>
                  <a:lnTo>
                    <a:pt x="26593" y="4711"/>
                  </a:lnTo>
                  <a:lnTo>
                    <a:pt x="26530" y="5245"/>
                  </a:lnTo>
                  <a:lnTo>
                    <a:pt x="24523" y="6896"/>
                  </a:lnTo>
                  <a:lnTo>
                    <a:pt x="24295" y="6896"/>
                  </a:lnTo>
                  <a:lnTo>
                    <a:pt x="22225" y="4775"/>
                  </a:lnTo>
                  <a:lnTo>
                    <a:pt x="22225" y="4648"/>
                  </a:lnTo>
                  <a:lnTo>
                    <a:pt x="22288" y="4178"/>
                  </a:lnTo>
                  <a:lnTo>
                    <a:pt x="24307" y="2527"/>
                  </a:lnTo>
                  <a:lnTo>
                    <a:pt x="24726" y="2540"/>
                  </a:lnTo>
                  <a:lnTo>
                    <a:pt x="26593" y="4711"/>
                  </a:lnTo>
                  <a:lnTo>
                    <a:pt x="26593" y="546"/>
                  </a:lnTo>
                  <a:lnTo>
                    <a:pt x="24638" y="0"/>
                  </a:lnTo>
                  <a:lnTo>
                    <a:pt x="24180" y="0"/>
                  </a:lnTo>
                  <a:lnTo>
                    <a:pt x="19697" y="4483"/>
                  </a:lnTo>
                  <a:lnTo>
                    <a:pt x="19697" y="4648"/>
                  </a:lnTo>
                  <a:lnTo>
                    <a:pt x="19697" y="4775"/>
                  </a:lnTo>
                  <a:lnTo>
                    <a:pt x="19697" y="4940"/>
                  </a:lnTo>
                  <a:lnTo>
                    <a:pt x="19786" y="5626"/>
                  </a:lnTo>
                  <a:lnTo>
                    <a:pt x="24180" y="9423"/>
                  </a:lnTo>
                  <a:lnTo>
                    <a:pt x="24638" y="9423"/>
                  </a:lnTo>
                  <a:lnTo>
                    <a:pt x="29121" y="4940"/>
                  </a:lnTo>
                  <a:lnTo>
                    <a:pt x="29121" y="4775"/>
                  </a:lnTo>
                  <a:lnTo>
                    <a:pt x="29121" y="4648"/>
                  </a:lnTo>
                  <a:lnTo>
                    <a:pt x="29121" y="4483"/>
                  </a:lnTo>
                  <a:close/>
                </a:path>
                <a:path w="111759" h="35560">
                  <a:moveTo>
                    <a:pt x="45173" y="0"/>
                  </a:moveTo>
                  <a:lnTo>
                    <a:pt x="40652" y="0"/>
                  </a:lnTo>
                  <a:lnTo>
                    <a:pt x="40513" y="0"/>
                  </a:lnTo>
                  <a:lnTo>
                    <a:pt x="40297" y="0"/>
                  </a:lnTo>
                  <a:lnTo>
                    <a:pt x="39725" y="50"/>
                  </a:lnTo>
                  <a:lnTo>
                    <a:pt x="39446" y="114"/>
                  </a:lnTo>
                  <a:lnTo>
                    <a:pt x="39166" y="165"/>
                  </a:lnTo>
                  <a:lnTo>
                    <a:pt x="38608" y="330"/>
                  </a:lnTo>
                  <a:lnTo>
                    <a:pt x="35179" y="3619"/>
                  </a:lnTo>
                  <a:lnTo>
                    <a:pt x="35064" y="3886"/>
                  </a:lnTo>
                  <a:lnTo>
                    <a:pt x="34886" y="4432"/>
                  </a:lnTo>
                  <a:lnTo>
                    <a:pt x="34848" y="4724"/>
                  </a:lnTo>
                  <a:lnTo>
                    <a:pt x="34785" y="5003"/>
                  </a:lnTo>
                  <a:lnTo>
                    <a:pt x="34734" y="5575"/>
                  </a:lnTo>
                  <a:lnTo>
                    <a:pt x="34734" y="5803"/>
                  </a:lnTo>
                  <a:lnTo>
                    <a:pt x="34734" y="5854"/>
                  </a:lnTo>
                  <a:lnTo>
                    <a:pt x="34734" y="17640"/>
                  </a:lnTo>
                  <a:lnTo>
                    <a:pt x="34785" y="18211"/>
                  </a:lnTo>
                  <a:lnTo>
                    <a:pt x="34848" y="18491"/>
                  </a:lnTo>
                  <a:lnTo>
                    <a:pt x="34899" y="18770"/>
                  </a:lnTo>
                  <a:lnTo>
                    <a:pt x="35064" y="19329"/>
                  </a:lnTo>
                  <a:lnTo>
                    <a:pt x="35179" y="19596"/>
                  </a:lnTo>
                  <a:lnTo>
                    <a:pt x="35280" y="19862"/>
                  </a:lnTo>
                  <a:lnTo>
                    <a:pt x="35560" y="20358"/>
                  </a:lnTo>
                  <a:lnTo>
                    <a:pt x="38354" y="22758"/>
                  </a:lnTo>
                  <a:lnTo>
                    <a:pt x="38620" y="22872"/>
                  </a:lnTo>
                  <a:lnTo>
                    <a:pt x="39166" y="23037"/>
                  </a:lnTo>
                  <a:lnTo>
                    <a:pt x="39446" y="23101"/>
                  </a:lnTo>
                  <a:lnTo>
                    <a:pt x="39738" y="23152"/>
                  </a:lnTo>
                  <a:lnTo>
                    <a:pt x="40309" y="23202"/>
                  </a:lnTo>
                  <a:lnTo>
                    <a:pt x="40513" y="23202"/>
                  </a:lnTo>
                  <a:lnTo>
                    <a:pt x="40652" y="23215"/>
                  </a:lnTo>
                  <a:lnTo>
                    <a:pt x="45173" y="23202"/>
                  </a:lnTo>
                  <a:lnTo>
                    <a:pt x="45173" y="20675"/>
                  </a:lnTo>
                  <a:lnTo>
                    <a:pt x="40589" y="20675"/>
                  </a:lnTo>
                  <a:lnTo>
                    <a:pt x="40424" y="20688"/>
                  </a:lnTo>
                  <a:lnTo>
                    <a:pt x="40106" y="20650"/>
                  </a:lnTo>
                  <a:lnTo>
                    <a:pt x="39941" y="20612"/>
                  </a:lnTo>
                  <a:lnTo>
                    <a:pt x="39776" y="20586"/>
                  </a:lnTo>
                  <a:lnTo>
                    <a:pt x="38239" y="19697"/>
                  </a:lnTo>
                  <a:lnTo>
                    <a:pt x="37261" y="17513"/>
                  </a:lnTo>
                  <a:lnTo>
                    <a:pt x="37261" y="17348"/>
                  </a:lnTo>
                  <a:lnTo>
                    <a:pt x="37249" y="17170"/>
                  </a:lnTo>
                  <a:lnTo>
                    <a:pt x="37249" y="6057"/>
                  </a:lnTo>
                  <a:lnTo>
                    <a:pt x="37261" y="5930"/>
                  </a:lnTo>
                  <a:lnTo>
                    <a:pt x="37261" y="5803"/>
                  </a:lnTo>
                  <a:lnTo>
                    <a:pt x="37287" y="5372"/>
                  </a:lnTo>
                  <a:lnTo>
                    <a:pt x="37312" y="5207"/>
                  </a:lnTo>
                  <a:lnTo>
                    <a:pt x="37439" y="4737"/>
                  </a:lnTo>
                  <a:lnTo>
                    <a:pt x="37515" y="4584"/>
                  </a:lnTo>
                  <a:lnTo>
                    <a:pt x="37566" y="4432"/>
                  </a:lnTo>
                  <a:lnTo>
                    <a:pt x="37807" y="4000"/>
                  </a:lnTo>
                  <a:lnTo>
                    <a:pt x="38112" y="3619"/>
                  </a:lnTo>
                  <a:lnTo>
                    <a:pt x="38239" y="3505"/>
                  </a:lnTo>
                  <a:lnTo>
                    <a:pt x="39941" y="2590"/>
                  </a:lnTo>
                  <a:lnTo>
                    <a:pt x="40093" y="2552"/>
                  </a:lnTo>
                  <a:lnTo>
                    <a:pt x="40424" y="2527"/>
                  </a:lnTo>
                  <a:lnTo>
                    <a:pt x="40589" y="2527"/>
                  </a:lnTo>
                  <a:lnTo>
                    <a:pt x="45173" y="2527"/>
                  </a:lnTo>
                  <a:lnTo>
                    <a:pt x="45173" y="0"/>
                  </a:lnTo>
                  <a:close/>
                </a:path>
                <a:path w="111759" h="35560">
                  <a:moveTo>
                    <a:pt x="46443" y="21882"/>
                  </a:moveTo>
                  <a:lnTo>
                    <a:pt x="46418" y="21704"/>
                  </a:lnTo>
                  <a:lnTo>
                    <a:pt x="46342" y="21463"/>
                  </a:lnTo>
                  <a:lnTo>
                    <a:pt x="46266" y="21297"/>
                  </a:lnTo>
                  <a:lnTo>
                    <a:pt x="46113" y="21094"/>
                  </a:lnTo>
                  <a:lnTo>
                    <a:pt x="45935" y="20929"/>
                  </a:lnTo>
                  <a:lnTo>
                    <a:pt x="45669" y="20777"/>
                  </a:lnTo>
                  <a:lnTo>
                    <a:pt x="45491" y="20726"/>
                  </a:lnTo>
                  <a:lnTo>
                    <a:pt x="45364" y="20701"/>
                  </a:lnTo>
                  <a:lnTo>
                    <a:pt x="45186" y="20688"/>
                  </a:lnTo>
                  <a:lnTo>
                    <a:pt x="45186" y="23215"/>
                  </a:lnTo>
                  <a:lnTo>
                    <a:pt x="46062" y="22847"/>
                  </a:lnTo>
                  <a:lnTo>
                    <a:pt x="46202" y="22707"/>
                  </a:lnTo>
                  <a:lnTo>
                    <a:pt x="46342" y="22440"/>
                  </a:lnTo>
                  <a:lnTo>
                    <a:pt x="46418" y="22250"/>
                  </a:lnTo>
                  <a:lnTo>
                    <a:pt x="46443" y="22009"/>
                  </a:lnTo>
                  <a:lnTo>
                    <a:pt x="46443" y="21882"/>
                  </a:lnTo>
                  <a:close/>
                </a:path>
                <a:path w="111759" h="35560">
                  <a:moveTo>
                    <a:pt x="46443" y="1206"/>
                  </a:moveTo>
                  <a:lnTo>
                    <a:pt x="46431" y="1079"/>
                  </a:lnTo>
                  <a:lnTo>
                    <a:pt x="46418" y="952"/>
                  </a:lnTo>
                  <a:lnTo>
                    <a:pt x="46342" y="787"/>
                  </a:lnTo>
                  <a:lnTo>
                    <a:pt x="46266" y="609"/>
                  </a:lnTo>
                  <a:lnTo>
                    <a:pt x="46062" y="368"/>
                  </a:lnTo>
                  <a:lnTo>
                    <a:pt x="45250" y="0"/>
                  </a:lnTo>
                  <a:lnTo>
                    <a:pt x="45186" y="2527"/>
                  </a:lnTo>
                  <a:lnTo>
                    <a:pt x="45364" y="2514"/>
                  </a:lnTo>
                  <a:lnTo>
                    <a:pt x="45491" y="2489"/>
                  </a:lnTo>
                  <a:lnTo>
                    <a:pt x="45669" y="2425"/>
                  </a:lnTo>
                  <a:lnTo>
                    <a:pt x="45834" y="2349"/>
                  </a:lnTo>
                  <a:lnTo>
                    <a:pt x="46037" y="2197"/>
                  </a:lnTo>
                  <a:lnTo>
                    <a:pt x="46202" y="2019"/>
                  </a:lnTo>
                  <a:lnTo>
                    <a:pt x="46342" y="1752"/>
                  </a:lnTo>
                  <a:lnTo>
                    <a:pt x="46418" y="1574"/>
                  </a:lnTo>
                  <a:lnTo>
                    <a:pt x="46431" y="1447"/>
                  </a:lnTo>
                  <a:lnTo>
                    <a:pt x="46443" y="1320"/>
                  </a:lnTo>
                  <a:close/>
                </a:path>
                <a:path w="111759" h="35560">
                  <a:moveTo>
                    <a:pt x="86436" y="30810"/>
                  </a:moveTo>
                  <a:lnTo>
                    <a:pt x="86398" y="30632"/>
                  </a:lnTo>
                  <a:lnTo>
                    <a:pt x="86321" y="30403"/>
                  </a:lnTo>
                  <a:lnTo>
                    <a:pt x="86233" y="30238"/>
                  </a:lnTo>
                  <a:lnTo>
                    <a:pt x="86080" y="30035"/>
                  </a:lnTo>
                  <a:lnTo>
                    <a:pt x="85890" y="29883"/>
                  </a:lnTo>
                  <a:lnTo>
                    <a:pt x="85674" y="29768"/>
                  </a:lnTo>
                  <a:lnTo>
                    <a:pt x="84747" y="32118"/>
                  </a:lnTo>
                  <a:lnTo>
                    <a:pt x="84988" y="32181"/>
                  </a:lnTo>
                  <a:lnTo>
                    <a:pt x="85166" y="32194"/>
                  </a:lnTo>
                  <a:lnTo>
                    <a:pt x="85293" y="32194"/>
                  </a:lnTo>
                  <a:lnTo>
                    <a:pt x="85534" y="32143"/>
                  </a:lnTo>
                  <a:lnTo>
                    <a:pt x="85661" y="32092"/>
                  </a:lnTo>
                  <a:lnTo>
                    <a:pt x="85877" y="31991"/>
                  </a:lnTo>
                  <a:lnTo>
                    <a:pt x="86360" y="31356"/>
                  </a:lnTo>
                  <a:lnTo>
                    <a:pt x="86436" y="31064"/>
                  </a:lnTo>
                  <a:lnTo>
                    <a:pt x="86436" y="30810"/>
                  </a:lnTo>
                  <a:close/>
                </a:path>
                <a:path w="111759" h="35560">
                  <a:moveTo>
                    <a:pt x="87820" y="8534"/>
                  </a:moveTo>
                  <a:lnTo>
                    <a:pt x="87464" y="8407"/>
                  </a:lnTo>
                  <a:lnTo>
                    <a:pt x="86702" y="8204"/>
                  </a:lnTo>
                  <a:lnTo>
                    <a:pt x="85928" y="8089"/>
                  </a:lnTo>
                  <a:lnTo>
                    <a:pt x="85166" y="8051"/>
                  </a:lnTo>
                  <a:lnTo>
                    <a:pt x="84391" y="8077"/>
                  </a:lnTo>
                  <a:lnTo>
                    <a:pt x="78879" y="11099"/>
                  </a:lnTo>
                  <a:lnTo>
                    <a:pt x="78778" y="11264"/>
                  </a:lnTo>
                  <a:lnTo>
                    <a:pt x="78676" y="11493"/>
                  </a:lnTo>
                  <a:lnTo>
                    <a:pt x="78613" y="11785"/>
                  </a:lnTo>
                  <a:lnTo>
                    <a:pt x="78613" y="11976"/>
                  </a:lnTo>
                  <a:lnTo>
                    <a:pt x="78676" y="12280"/>
                  </a:lnTo>
                  <a:lnTo>
                    <a:pt x="78752" y="12446"/>
                  </a:lnTo>
                  <a:lnTo>
                    <a:pt x="78879" y="12661"/>
                  </a:lnTo>
                  <a:lnTo>
                    <a:pt x="79057" y="12839"/>
                  </a:lnTo>
                  <a:lnTo>
                    <a:pt x="79260" y="12979"/>
                  </a:lnTo>
                  <a:lnTo>
                    <a:pt x="79489" y="13081"/>
                  </a:lnTo>
                  <a:lnTo>
                    <a:pt x="79717" y="13144"/>
                  </a:lnTo>
                  <a:lnTo>
                    <a:pt x="79971" y="13144"/>
                  </a:lnTo>
                  <a:lnTo>
                    <a:pt x="80098" y="13131"/>
                  </a:lnTo>
                  <a:lnTo>
                    <a:pt x="80225" y="13106"/>
                  </a:lnTo>
                  <a:lnTo>
                    <a:pt x="80441" y="13017"/>
                  </a:lnTo>
                  <a:lnTo>
                    <a:pt x="80708" y="12839"/>
                  </a:lnTo>
                  <a:lnTo>
                    <a:pt x="80835" y="12712"/>
                  </a:lnTo>
                  <a:lnTo>
                    <a:pt x="81076" y="12407"/>
                  </a:lnTo>
                  <a:lnTo>
                    <a:pt x="85140" y="10579"/>
                  </a:lnTo>
                  <a:lnTo>
                    <a:pt x="85674" y="10604"/>
                  </a:lnTo>
                  <a:lnTo>
                    <a:pt x="86194" y="10693"/>
                  </a:lnTo>
                  <a:lnTo>
                    <a:pt x="86715" y="10820"/>
                  </a:lnTo>
                  <a:lnTo>
                    <a:pt x="86956" y="10909"/>
                  </a:lnTo>
                  <a:lnTo>
                    <a:pt x="87820" y="8534"/>
                  </a:lnTo>
                  <a:close/>
                </a:path>
                <a:path w="111759" h="35560">
                  <a:moveTo>
                    <a:pt x="92062" y="14617"/>
                  </a:moveTo>
                  <a:lnTo>
                    <a:pt x="87909" y="8585"/>
                  </a:lnTo>
                  <a:lnTo>
                    <a:pt x="86956" y="10909"/>
                  </a:lnTo>
                  <a:lnTo>
                    <a:pt x="87134" y="10985"/>
                  </a:lnTo>
                  <a:lnTo>
                    <a:pt x="87477" y="11150"/>
                  </a:lnTo>
                  <a:lnTo>
                    <a:pt x="87807" y="11353"/>
                  </a:lnTo>
                  <a:lnTo>
                    <a:pt x="88125" y="11582"/>
                  </a:lnTo>
                  <a:lnTo>
                    <a:pt x="88252" y="11709"/>
                  </a:lnTo>
                  <a:lnTo>
                    <a:pt x="88404" y="11836"/>
                  </a:lnTo>
                  <a:lnTo>
                    <a:pt x="89535" y="14617"/>
                  </a:lnTo>
                  <a:lnTo>
                    <a:pt x="89484" y="15189"/>
                  </a:lnTo>
                  <a:lnTo>
                    <a:pt x="89357" y="15748"/>
                  </a:lnTo>
                  <a:lnTo>
                    <a:pt x="89293" y="15900"/>
                  </a:lnTo>
                  <a:lnTo>
                    <a:pt x="87160" y="18300"/>
                  </a:lnTo>
                  <a:lnTo>
                    <a:pt x="87020" y="18364"/>
                  </a:lnTo>
                  <a:lnTo>
                    <a:pt x="86855" y="18440"/>
                  </a:lnTo>
                  <a:lnTo>
                    <a:pt x="73837" y="25857"/>
                  </a:lnTo>
                  <a:lnTo>
                    <a:pt x="73698" y="25933"/>
                  </a:lnTo>
                  <a:lnTo>
                    <a:pt x="73418" y="26174"/>
                  </a:lnTo>
                  <a:lnTo>
                    <a:pt x="73317" y="26301"/>
                  </a:lnTo>
                  <a:lnTo>
                    <a:pt x="73253" y="26428"/>
                  </a:lnTo>
                  <a:lnTo>
                    <a:pt x="73190" y="26568"/>
                  </a:lnTo>
                  <a:lnTo>
                    <a:pt x="73139" y="26720"/>
                  </a:lnTo>
                  <a:lnTo>
                    <a:pt x="73113" y="26873"/>
                  </a:lnTo>
                  <a:lnTo>
                    <a:pt x="73113" y="27089"/>
                  </a:lnTo>
                  <a:lnTo>
                    <a:pt x="73126" y="27216"/>
                  </a:lnTo>
                  <a:lnTo>
                    <a:pt x="73164" y="27355"/>
                  </a:lnTo>
                  <a:lnTo>
                    <a:pt x="73279" y="27622"/>
                  </a:lnTo>
                  <a:lnTo>
                    <a:pt x="73393" y="27800"/>
                  </a:lnTo>
                  <a:lnTo>
                    <a:pt x="73558" y="27952"/>
                  </a:lnTo>
                  <a:lnTo>
                    <a:pt x="73723" y="28079"/>
                  </a:lnTo>
                  <a:lnTo>
                    <a:pt x="73863" y="28155"/>
                  </a:lnTo>
                  <a:lnTo>
                    <a:pt x="74002" y="28206"/>
                  </a:lnTo>
                  <a:lnTo>
                    <a:pt x="84734" y="32105"/>
                  </a:lnTo>
                  <a:lnTo>
                    <a:pt x="85610" y="29743"/>
                  </a:lnTo>
                  <a:lnTo>
                    <a:pt x="77368" y="26746"/>
                  </a:lnTo>
                  <a:lnTo>
                    <a:pt x="87985" y="20701"/>
                  </a:lnTo>
                  <a:lnTo>
                    <a:pt x="88290" y="20561"/>
                  </a:lnTo>
                  <a:lnTo>
                    <a:pt x="88861" y="20231"/>
                  </a:lnTo>
                  <a:lnTo>
                    <a:pt x="90982" y="18122"/>
                  </a:lnTo>
                  <a:lnTo>
                    <a:pt x="91173" y="17843"/>
                  </a:lnTo>
                  <a:lnTo>
                    <a:pt x="91478" y="17246"/>
                  </a:lnTo>
                  <a:lnTo>
                    <a:pt x="91554" y="17005"/>
                  </a:lnTo>
                  <a:lnTo>
                    <a:pt x="91655" y="16789"/>
                  </a:lnTo>
                  <a:lnTo>
                    <a:pt x="91770" y="16497"/>
                  </a:lnTo>
                  <a:lnTo>
                    <a:pt x="91922" y="15875"/>
                  </a:lnTo>
                  <a:lnTo>
                    <a:pt x="92024" y="15252"/>
                  </a:lnTo>
                  <a:lnTo>
                    <a:pt x="92062" y="14617"/>
                  </a:lnTo>
                  <a:close/>
                </a:path>
                <a:path w="111759" h="35560">
                  <a:moveTo>
                    <a:pt x="111683" y="21767"/>
                  </a:moveTo>
                  <a:lnTo>
                    <a:pt x="111061" y="19011"/>
                  </a:lnTo>
                  <a:lnTo>
                    <a:pt x="110934" y="18719"/>
                  </a:lnTo>
                  <a:lnTo>
                    <a:pt x="110604" y="18173"/>
                  </a:lnTo>
                  <a:lnTo>
                    <a:pt x="110236" y="17665"/>
                  </a:lnTo>
                  <a:lnTo>
                    <a:pt x="109816" y="17195"/>
                  </a:lnTo>
                  <a:lnTo>
                    <a:pt x="109575" y="16992"/>
                  </a:lnTo>
                  <a:lnTo>
                    <a:pt x="109347" y="16776"/>
                  </a:lnTo>
                  <a:lnTo>
                    <a:pt x="108839" y="16395"/>
                  </a:lnTo>
                  <a:lnTo>
                    <a:pt x="108305" y="16065"/>
                  </a:lnTo>
                  <a:lnTo>
                    <a:pt x="107734" y="15786"/>
                  </a:lnTo>
                  <a:lnTo>
                    <a:pt x="107505" y="15709"/>
                  </a:lnTo>
                  <a:lnTo>
                    <a:pt x="107378" y="15659"/>
                  </a:lnTo>
                  <a:lnTo>
                    <a:pt x="107073" y="15557"/>
                  </a:lnTo>
                  <a:lnTo>
                    <a:pt x="106324" y="15354"/>
                  </a:lnTo>
                  <a:lnTo>
                    <a:pt x="105562" y="15240"/>
                  </a:lnTo>
                  <a:lnTo>
                    <a:pt x="104775" y="15201"/>
                  </a:lnTo>
                  <a:lnTo>
                    <a:pt x="104013" y="15240"/>
                  </a:lnTo>
                  <a:lnTo>
                    <a:pt x="98285" y="18694"/>
                  </a:lnTo>
                  <a:lnTo>
                    <a:pt x="98247" y="18872"/>
                  </a:lnTo>
                  <a:lnTo>
                    <a:pt x="98234" y="19113"/>
                  </a:lnTo>
                  <a:lnTo>
                    <a:pt x="98247" y="19240"/>
                  </a:lnTo>
                  <a:lnTo>
                    <a:pt x="98298" y="19418"/>
                  </a:lnTo>
                  <a:lnTo>
                    <a:pt x="98374" y="19583"/>
                  </a:lnTo>
                  <a:lnTo>
                    <a:pt x="98539" y="19850"/>
                  </a:lnTo>
                  <a:lnTo>
                    <a:pt x="98717" y="20015"/>
                  </a:lnTo>
                  <a:lnTo>
                    <a:pt x="98920" y="20154"/>
                  </a:lnTo>
                  <a:lnTo>
                    <a:pt x="99098" y="20231"/>
                  </a:lnTo>
                  <a:lnTo>
                    <a:pt x="99339" y="20281"/>
                  </a:lnTo>
                  <a:lnTo>
                    <a:pt x="99466" y="20294"/>
                  </a:lnTo>
                  <a:lnTo>
                    <a:pt x="99593" y="20281"/>
                  </a:lnTo>
                  <a:lnTo>
                    <a:pt x="99885" y="20231"/>
                  </a:lnTo>
                  <a:lnTo>
                    <a:pt x="100126" y="20129"/>
                  </a:lnTo>
                  <a:lnTo>
                    <a:pt x="100279" y="20015"/>
                  </a:lnTo>
                  <a:lnTo>
                    <a:pt x="100457" y="19850"/>
                  </a:lnTo>
                  <a:lnTo>
                    <a:pt x="100558" y="19723"/>
                  </a:lnTo>
                  <a:lnTo>
                    <a:pt x="104762" y="17729"/>
                  </a:lnTo>
                  <a:lnTo>
                    <a:pt x="105562" y="17792"/>
                  </a:lnTo>
                  <a:lnTo>
                    <a:pt x="106324" y="17970"/>
                  </a:lnTo>
                  <a:lnTo>
                    <a:pt x="106476" y="18034"/>
                  </a:lnTo>
                  <a:lnTo>
                    <a:pt x="108381" y="19418"/>
                  </a:lnTo>
                  <a:lnTo>
                    <a:pt x="108508" y="19570"/>
                  </a:lnTo>
                  <a:lnTo>
                    <a:pt x="108699" y="19900"/>
                  </a:lnTo>
                  <a:lnTo>
                    <a:pt x="108991" y="20612"/>
                  </a:lnTo>
                  <a:lnTo>
                    <a:pt x="109131" y="21374"/>
                  </a:lnTo>
                  <a:lnTo>
                    <a:pt x="109143" y="21742"/>
                  </a:lnTo>
                  <a:lnTo>
                    <a:pt x="109118" y="22136"/>
                  </a:lnTo>
                  <a:lnTo>
                    <a:pt x="109067" y="22517"/>
                  </a:lnTo>
                  <a:lnTo>
                    <a:pt x="108978" y="22885"/>
                  </a:lnTo>
                  <a:lnTo>
                    <a:pt x="108902" y="23063"/>
                  </a:lnTo>
                  <a:lnTo>
                    <a:pt x="106591" y="25527"/>
                  </a:lnTo>
                  <a:lnTo>
                    <a:pt x="106426" y="25603"/>
                  </a:lnTo>
                  <a:lnTo>
                    <a:pt x="93383" y="33045"/>
                  </a:lnTo>
                  <a:lnTo>
                    <a:pt x="93230" y="33134"/>
                  </a:lnTo>
                  <a:lnTo>
                    <a:pt x="93040" y="33312"/>
                  </a:lnTo>
                  <a:lnTo>
                    <a:pt x="92875" y="33566"/>
                  </a:lnTo>
                  <a:lnTo>
                    <a:pt x="92811" y="33731"/>
                  </a:lnTo>
                  <a:lnTo>
                    <a:pt x="92748" y="33985"/>
                  </a:lnTo>
                  <a:lnTo>
                    <a:pt x="92735" y="34226"/>
                  </a:lnTo>
                  <a:lnTo>
                    <a:pt x="92786" y="34467"/>
                  </a:lnTo>
                  <a:lnTo>
                    <a:pt x="92900" y="34759"/>
                  </a:lnTo>
                  <a:lnTo>
                    <a:pt x="93014" y="34912"/>
                  </a:lnTo>
                  <a:lnTo>
                    <a:pt x="93179" y="35090"/>
                  </a:lnTo>
                  <a:lnTo>
                    <a:pt x="93383" y="35229"/>
                  </a:lnTo>
                  <a:lnTo>
                    <a:pt x="93599" y="35331"/>
                  </a:lnTo>
                  <a:lnTo>
                    <a:pt x="93726" y="35369"/>
                  </a:lnTo>
                  <a:lnTo>
                    <a:pt x="93916" y="35394"/>
                  </a:lnTo>
                  <a:lnTo>
                    <a:pt x="94094" y="35394"/>
                  </a:lnTo>
                  <a:lnTo>
                    <a:pt x="94221" y="35382"/>
                  </a:lnTo>
                  <a:lnTo>
                    <a:pt x="94399" y="35331"/>
                  </a:lnTo>
                  <a:lnTo>
                    <a:pt x="94564" y="35255"/>
                  </a:lnTo>
                  <a:lnTo>
                    <a:pt x="107734" y="27787"/>
                  </a:lnTo>
                  <a:lnTo>
                    <a:pt x="107911" y="27711"/>
                  </a:lnTo>
                  <a:lnTo>
                    <a:pt x="111201" y="24104"/>
                  </a:lnTo>
                  <a:lnTo>
                    <a:pt x="111290" y="23926"/>
                  </a:lnTo>
                  <a:lnTo>
                    <a:pt x="111391" y="23634"/>
                  </a:lnTo>
                  <a:lnTo>
                    <a:pt x="111544" y="23025"/>
                  </a:lnTo>
                  <a:lnTo>
                    <a:pt x="111645" y="22402"/>
                  </a:lnTo>
                  <a:lnTo>
                    <a:pt x="111683" y="2176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686677" y="3549154"/>
              <a:ext cx="133985" cy="86360"/>
            </a:xfrm>
            <a:custGeom>
              <a:avLst/>
              <a:gdLst/>
              <a:ahLst/>
              <a:cxnLst/>
              <a:rect l="l" t="t" r="r" b="b"/>
              <a:pathLst>
                <a:path w="133984" h="86360">
                  <a:moveTo>
                    <a:pt x="13335" y="16865"/>
                  </a:moveTo>
                  <a:lnTo>
                    <a:pt x="13309" y="16687"/>
                  </a:lnTo>
                  <a:lnTo>
                    <a:pt x="13271" y="16560"/>
                  </a:lnTo>
                  <a:lnTo>
                    <a:pt x="13208" y="16395"/>
                  </a:lnTo>
                  <a:lnTo>
                    <a:pt x="13119" y="16230"/>
                  </a:lnTo>
                  <a:lnTo>
                    <a:pt x="12966" y="16027"/>
                  </a:lnTo>
                  <a:lnTo>
                    <a:pt x="12776" y="15875"/>
                  </a:lnTo>
                  <a:lnTo>
                    <a:pt x="12560" y="15760"/>
                  </a:lnTo>
                  <a:lnTo>
                    <a:pt x="1701" y="11811"/>
                  </a:lnTo>
                  <a:lnTo>
                    <a:pt x="1270" y="12992"/>
                  </a:lnTo>
                  <a:lnTo>
                    <a:pt x="1689" y="11798"/>
                  </a:lnTo>
                  <a:lnTo>
                    <a:pt x="1447" y="11734"/>
                  </a:lnTo>
                  <a:lnTo>
                    <a:pt x="1257" y="11722"/>
                  </a:lnTo>
                  <a:lnTo>
                    <a:pt x="901" y="11772"/>
                  </a:lnTo>
                  <a:lnTo>
                    <a:pt x="723" y="11836"/>
                  </a:lnTo>
                  <a:lnTo>
                    <a:pt x="584" y="11912"/>
                  </a:lnTo>
                  <a:lnTo>
                    <a:pt x="457" y="12001"/>
                  </a:lnTo>
                  <a:lnTo>
                    <a:pt x="330" y="12128"/>
                  </a:lnTo>
                  <a:lnTo>
                    <a:pt x="241" y="12255"/>
                  </a:lnTo>
                  <a:lnTo>
                    <a:pt x="152" y="12382"/>
                  </a:lnTo>
                  <a:lnTo>
                    <a:pt x="88" y="12534"/>
                  </a:lnTo>
                  <a:lnTo>
                    <a:pt x="12" y="12788"/>
                  </a:lnTo>
                  <a:lnTo>
                    <a:pt x="0" y="12954"/>
                  </a:lnTo>
                  <a:lnTo>
                    <a:pt x="0" y="13081"/>
                  </a:lnTo>
                  <a:lnTo>
                    <a:pt x="25" y="13220"/>
                  </a:lnTo>
                  <a:lnTo>
                    <a:pt x="50" y="13347"/>
                  </a:lnTo>
                  <a:lnTo>
                    <a:pt x="114" y="13512"/>
                  </a:lnTo>
                  <a:lnTo>
                    <a:pt x="215" y="13690"/>
                  </a:lnTo>
                  <a:lnTo>
                    <a:pt x="304" y="13817"/>
                  </a:lnTo>
                  <a:lnTo>
                    <a:pt x="457" y="13957"/>
                  </a:lnTo>
                  <a:lnTo>
                    <a:pt x="596" y="14071"/>
                  </a:lnTo>
                  <a:lnTo>
                    <a:pt x="762" y="14147"/>
                  </a:lnTo>
                  <a:lnTo>
                    <a:pt x="11633" y="18110"/>
                  </a:lnTo>
                  <a:lnTo>
                    <a:pt x="11925" y="18186"/>
                  </a:lnTo>
                  <a:lnTo>
                    <a:pt x="12179" y="18186"/>
                  </a:lnTo>
                  <a:lnTo>
                    <a:pt x="12420" y="18135"/>
                  </a:lnTo>
                  <a:lnTo>
                    <a:pt x="13030" y="17729"/>
                  </a:lnTo>
                  <a:lnTo>
                    <a:pt x="13144" y="17576"/>
                  </a:lnTo>
                  <a:lnTo>
                    <a:pt x="13246" y="17348"/>
                  </a:lnTo>
                  <a:lnTo>
                    <a:pt x="13309" y="17183"/>
                  </a:lnTo>
                  <a:lnTo>
                    <a:pt x="13322" y="17056"/>
                  </a:lnTo>
                  <a:lnTo>
                    <a:pt x="13335" y="16929"/>
                  </a:lnTo>
                  <a:close/>
                </a:path>
                <a:path w="133984" h="86360">
                  <a:moveTo>
                    <a:pt x="15633" y="5448"/>
                  </a:moveTo>
                  <a:lnTo>
                    <a:pt x="15582" y="5207"/>
                  </a:lnTo>
                  <a:lnTo>
                    <a:pt x="14935" y="4419"/>
                  </a:lnTo>
                  <a:lnTo>
                    <a:pt x="14770" y="4343"/>
                  </a:lnTo>
                  <a:lnTo>
                    <a:pt x="14643" y="4305"/>
                  </a:lnTo>
                  <a:lnTo>
                    <a:pt x="14465" y="4279"/>
                  </a:lnTo>
                  <a:lnTo>
                    <a:pt x="14274" y="4279"/>
                  </a:lnTo>
                  <a:lnTo>
                    <a:pt x="13970" y="4343"/>
                  </a:lnTo>
                  <a:lnTo>
                    <a:pt x="13804" y="4419"/>
                  </a:lnTo>
                  <a:lnTo>
                    <a:pt x="14998" y="6642"/>
                  </a:lnTo>
                  <a:lnTo>
                    <a:pt x="15138" y="6540"/>
                  </a:lnTo>
                  <a:lnTo>
                    <a:pt x="15328" y="6362"/>
                  </a:lnTo>
                  <a:lnTo>
                    <a:pt x="15494" y="6108"/>
                  </a:lnTo>
                  <a:lnTo>
                    <a:pt x="15557" y="5943"/>
                  </a:lnTo>
                  <a:lnTo>
                    <a:pt x="15633" y="5638"/>
                  </a:lnTo>
                  <a:lnTo>
                    <a:pt x="15633" y="5448"/>
                  </a:lnTo>
                  <a:close/>
                </a:path>
                <a:path w="133984" h="86360">
                  <a:moveTo>
                    <a:pt x="33616" y="4737"/>
                  </a:moveTo>
                  <a:lnTo>
                    <a:pt x="31102" y="558"/>
                  </a:lnTo>
                  <a:lnTo>
                    <a:pt x="31102" y="4737"/>
                  </a:lnTo>
                  <a:lnTo>
                    <a:pt x="31076" y="5041"/>
                  </a:lnTo>
                  <a:lnTo>
                    <a:pt x="30975" y="5372"/>
                  </a:lnTo>
                  <a:lnTo>
                    <a:pt x="30911" y="5575"/>
                  </a:lnTo>
                  <a:lnTo>
                    <a:pt x="29413" y="6832"/>
                  </a:lnTo>
                  <a:lnTo>
                    <a:pt x="28892" y="6908"/>
                  </a:lnTo>
                  <a:lnTo>
                    <a:pt x="28562" y="6883"/>
                  </a:lnTo>
                  <a:lnTo>
                    <a:pt x="28257" y="6807"/>
                  </a:lnTo>
                  <a:lnTo>
                    <a:pt x="26720" y="4927"/>
                  </a:lnTo>
                  <a:lnTo>
                    <a:pt x="26720" y="4495"/>
                  </a:lnTo>
                  <a:lnTo>
                    <a:pt x="26758" y="4279"/>
                  </a:lnTo>
                  <a:lnTo>
                    <a:pt x="26822" y="4064"/>
                  </a:lnTo>
                  <a:lnTo>
                    <a:pt x="26873" y="3911"/>
                  </a:lnTo>
                  <a:lnTo>
                    <a:pt x="28397" y="2603"/>
                  </a:lnTo>
                  <a:lnTo>
                    <a:pt x="28917" y="2527"/>
                  </a:lnTo>
                  <a:lnTo>
                    <a:pt x="29133" y="2540"/>
                  </a:lnTo>
                  <a:lnTo>
                    <a:pt x="29552" y="2628"/>
                  </a:lnTo>
                  <a:lnTo>
                    <a:pt x="31102" y="4737"/>
                  </a:lnTo>
                  <a:lnTo>
                    <a:pt x="31102" y="558"/>
                  </a:lnTo>
                  <a:lnTo>
                    <a:pt x="28930" y="0"/>
                  </a:lnTo>
                  <a:lnTo>
                    <a:pt x="28473" y="25"/>
                  </a:lnTo>
                  <a:lnTo>
                    <a:pt x="24523" y="2997"/>
                  </a:lnTo>
                  <a:lnTo>
                    <a:pt x="24447" y="3175"/>
                  </a:lnTo>
                  <a:lnTo>
                    <a:pt x="24396" y="3327"/>
                  </a:lnTo>
                  <a:lnTo>
                    <a:pt x="24282" y="3771"/>
                  </a:lnTo>
                  <a:lnTo>
                    <a:pt x="24218" y="4229"/>
                  </a:lnTo>
                  <a:lnTo>
                    <a:pt x="24180" y="4699"/>
                  </a:lnTo>
                  <a:lnTo>
                    <a:pt x="24206" y="5156"/>
                  </a:lnTo>
                  <a:lnTo>
                    <a:pt x="28879" y="9436"/>
                  </a:lnTo>
                  <a:lnTo>
                    <a:pt x="29337" y="9410"/>
                  </a:lnTo>
                  <a:lnTo>
                    <a:pt x="32918" y="7162"/>
                  </a:lnTo>
                  <a:lnTo>
                    <a:pt x="33058" y="6972"/>
                  </a:lnTo>
                  <a:lnTo>
                    <a:pt x="33248" y="6540"/>
                  </a:lnTo>
                  <a:lnTo>
                    <a:pt x="33312" y="6388"/>
                  </a:lnTo>
                  <a:lnTo>
                    <a:pt x="33350" y="6261"/>
                  </a:lnTo>
                  <a:lnTo>
                    <a:pt x="33413" y="6108"/>
                  </a:lnTo>
                  <a:lnTo>
                    <a:pt x="33528" y="5664"/>
                  </a:lnTo>
                  <a:lnTo>
                    <a:pt x="33566" y="5435"/>
                  </a:lnTo>
                  <a:lnTo>
                    <a:pt x="33616" y="4737"/>
                  </a:lnTo>
                  <a:close/>
                </a:path>
                <a:path w="133984" h="86360">
                  <a:moveTo>
                    <a:pt x="43802" y="27889"/>
                  </a:moveTo>
                  <a:lnTo>
                    <a:pt x="43751" y="27647"/>
                  </a:lnTo>
                  <a:lnTo>
                    <a:pt x="43675" y="27482"/>
                  </a:lnTo>
                  <a:lnTo>
                    <a:pt x="43586" y="27317"/>
                  </a:lnTo>
                  <a:lnTo>
                    <a:pt x="43434" y="27114"/>
                  </a:lnTo>
                  <a:lnTo>
                    <a:pt x="43256" y="26962"/>
                  </a:lnTo>
                  <a:lnTo>
                    <a:pt x="42964" y="26822"/>
                  </a:lnTo>
                  <a:lnTo>
                    <a:pt x="42113" y="29197"/>
                  </a:lnTo>
                  <a:lnTo>
                    <a:pt x="42341" y="29260"/>
                  </a:lnTo>
                  <a:lnTo>
                    <a:pt x="42532" y="29273"/>
                  </a:lnTo>
                  <a:lnTo>
                    <a:pt x="42900" y="29222"/>
                  </a:lnTo>
                  <a:lnTo>
                    <a:pt x="43078" y="29159"/>
                  </a:lnTo>
                  <a:lnTo>
                    <a:pt x="43243" y="29070"/>
                  </a:lnTo>
                  <a:lnTo>
                    <a:pt x="43421" y="28905"/>
                  </a:lnTo>
                  <a:lnTo>
                    <a:pt x="43586" y="28727"/>
                  </a:lnTo>
                  <a:lnTo>
                    <a:pt x="43700" y="28498"/>
                  </a:lnTo>
                  <a:lnTo>
                    <a:pt x="43802" y="28143"/>
                  </a:lnTo>
                  <a:lnTo>
                    <a:pt x="43802" y="27889"/>
                  </a:lnTo>
                  <a:close/>
                </a:path>
                <a:path w="133984" h="86360">
                  <a:moveTo>
                    <a:pt x="50025" y="7391"/>
                  </a:moveTo>
                  <a:lnTo>
                    <a:pt x="45885" y="5892"/>
                  </a:lnTo>
                  <a:lnTo>
                    <a:pt x="45720" y="5829"/>
                  </a:lnTo>
                  <a:lnTo>
                    <a:pt x="45453" y="5727"/>
                  </a:lnTo>
                  <a:lnTo>
                    <a:pt x="44894" y="5588"/>
                  </a:lnTo>
                  <a:lnTo>
                    <a:pt x="44323" y="5499"/>
                  </a:lnTo>
                  <a:lnTo>
                    <a:pt x="43751" y="5473"/>
                  </a:lnTo>
                  <a:lnTo>
                    <a:pt x="43167" y="5499"/>
                  </a:lnTo>
                  <a:lnTo>
                    <a:pt x="42595" y="5575"/>
                  </a:lnTo>
                  <a:lnTo>
                    <a:pt x="42329" y="5651"/>
                  </a:lnTo>
                  <a:lnTo>
                    <a:pt x="42049" y="5715"/>
                  </a:lnTo>
                  <a:lnTo>
                    <a:pt x="38239" y="9245"/>
                  </a:lnTo>
                  <a:lnTo>
                    <a:pt x="38188" y="9385"/>
                  </a:lnTo>
                  <a:lnTo>
                    <a:pt x="34315" y="20053"/>
                  </a:lnTo>
                  <a:lnTo>
                    <a:pt x="34264" y="20180"/>
                  </a:lnTo>
                  <a:lnTo>
                    <a:pt x="34175" y="20396"/>
                  </a:lnTo>
                  <a:lnTo>
                    <a:pt x="34048" y="20942"/>
                  </a:lnTo>
                  <a:lnTo>
                    <a:pt x="33947" y="21513"/>
                  </a:lnTo>
                  <a:lnTo>
                    <a:pt x="33921" y="22085"/>
                  </a:lnTo>
                  <a:lnTo>
                    <a:pt x="33947" y="22656"/>
                  </a:lnTo>
                  <a:lnTo>
                    <a:pt x="37782" y="27622"/>
                  </a:lnTo>
                  <a:lnTo>
                    <a:pt x="37947" y="27686"/>
                  </a:lnTo>
                  <a:lnTo>
                    <a:pt x="42100" y="29197"/>
                  </a:lnTo>
                  <a:lnTo>
                    <a:pt x="42951" y="26822"/>
                  </a:lnTo>
                  <a:lnTo>
                    <a:pt x="38709" y="25285"/>
                  </a:lnTo>
                  <a:lnTo>
                    <a:pt x="38582" y="25222"/>
                  </a:lnTo>
                  <a:lnTo>
                    <a:pt x="38201" y="25057"/>
                  </a:lnTo>
                  <a:lnTo>
                    <a:pt x="36449" y="22098"/>
                  </a:lnTo>
                  <a:lnTo>
                    <a:pt x="36474" y="21780"/>
                  </a:lnTo>
                  <a:lnTo>
                    <a:pt x="36525" y="21450"/>
                  </a:lnTo>
                  <a:lnTo>
                    <a:pt x="36601" y="21132"/>
                  </a:lnTo>
                  <a:lnTo>
                    <a:pt x="36652" y="20980"/>
                  </a:lnTo>
                  <a:lnTo>
                    <a:pt x="36703" y="20815"/>
                  </a:lnTo>
                  <a:lnTo>
                    <a:pt x="40513" y="10363"/>
                  </a:lnTo>
                  <a:lnTo>
                    <a:pt x="40576" y="10198"/>
                  </a:lnTo>
                  <a:lnTo>
                    <a:pt x="40627" y="10071"/>
                  </a:lnTo>
                  <a:lnTo>
                    <a:pt x="40779" y="9740"/>
                  </a:lnTo>
                  <a:lnTo>
                    <a:pt x="42926" y="8102"/>
                  </a:lnTo>
                  <a:lnTo>
                    <a:pt x="43078" y="8051"/>
                  </a:lnTo>
                  <a:lnTo>
                    <a:pt x="43738" y="7988"/>
                  </a:lnTo>
                  <a:lnTo>
                    <a:pt x="44234" y="8039"/>
                  </a:lnTo>
                  <a:lnTo>
                    <a:pt x="44704" y="8140"/>
                  </a:lnTo>
                  <a:lnTo>
                    <a:pt x="44856" y="8204"/>
                  </a:lnTo>
                  <a:lnTo>
                    <a:pt x="49174" y="9766"/>
                  </a:lnTo>
                  <a:lnTo>
                    <a:pt x="50025" y="7391"/>
                  </a:lnTo>
                  <a:close/>
                </a:path>
                <a:path w="133984" h="86360">
                  <a:moveTo>
                    <a:pt x="50876" y="8521"/>
                  </a:moveTo>
                  <a:lnTo>
                    <a:pt x="50850" y="8343"/>
                  </a:lnTo>
                  <a:lnTo>
                    <a:pt x="50825" y="8216"/>
                  </a:lnTo>
                  <a:lnTo>
                    <a:pt x="50749" y="8051"/>
                  </a:lnTo>
                  <a:lnTo>
                    <a:pt x="50660" y="7886"/>
                  </a:lnTo>
                  <a:lnTo>
                    <a:pt x="50507" y="7683"/>
                  </a:lnTo>
                  <a:lnTo>
                    <a:pt x="50317" y="7531"/>
                  </a:lnTo>
                  <a:lnTo>
                    <a:pt x="50101" y="7416"/>
                  </a:lnTo>
                  <a:lnTo>
                    <a:pt x="49174" y="9766"/>
                  </a:lnTo>
                  <a:lnTo>
                    <a:pt x="49466" y="9842"/>
                  </a:lnTo>
                  <a:lnTo>
                    <a:pt x="49720" y="9842"/>
                  </a:lnTo>
                  <a:lnTo>
                    <a:pt x="50495" y="9474"/>
                  </a:lnTo>
                  <a:lnTo>
                    <a:pt x="50647" y="9296"/>
                  </a:lnTo>
                  <a:lnTo>
                    <a:pt x="50761" y="9067"/>
                  </a:lnTo>
                  <a:lnTo>
                    <a:pt x="50863" y="8775"/>
                  </a:lnTo>
                  <a:lnTo>
                    <a:pt x="50876" y="8585"/>
                  </a:lnTo>
                  <a:close/>
                </a:path>
                <a:path w="133984" h="86360">
                  <a:moveTo>
                    <a:pt x="80314" y="31940"/>
                  </a:moveTo>
                  <a:lnTo>
                    <a:pt x="78968" y="29794"/>
                  </a:lnTo>
                  <a:lnTo>
                    <a:pt x="78816" y="29908"/>
                  </a:lnTo>
                  <a:lnTo>
                    <a:pt x="78574" y="30187"/>
                  </a:lnTo>
                  <a:lnTo>
                    <a:pt x="78498" y="30353"/>
                  </a:lnTo>
                  <a:lnTo>
                    <a:pt x="78422" y="30530"/>
                  </a:lnTo>
                  <a:lnTo>
                    <a:pt x="78384" y="30772"/>
                  </a:lnTo>
                  <a:lnTo>
                    <a:pt x="78384" y="31013"/>
                  </a:lnTo>
                  <a:lnTo>
                    <a:pt x="78435" y="31254"/>
                  </a:lnTo>
                  <a:lnTo>
                    <a:pt x="78536" y="31483"/>
                  </a:lnTo>
                  <a:lnTo>
                    <a:pt x="78676" y="31686"/>
                  </a:lnTo>
                  <a:lnTo>
                    <a:pt x="78854" y="31864"/>
                  </a:lnTo>
                  <a:lnTo>
                    <a:pt x="79121" y="32016"/>
                  </a:lnTo>
                  <a:lnTo>
                    <a:pt x="79298" y="32092"/>
                  </a:lnTo>
                  <a:lnTo>
                    <a:pt x="79540" y="32131"/>
                  </a:lnTo>
                  <a:lnTo>
                    <a:pt x="79667" y="32131"/>
                  </a:lnTo>
                  <a:lnTo>
                    <a:pt x="79794" y="32118"/>
                  </a:lnTo>
                  <a:lnTo>
                    <a:pt x="80035" y="32067"/>
                  </a:lnTo>
                  <a:lnTo>
                    <a:pt x="80314" y="31940"/>
                  </a:lnTo>
                  <a:close/>
                </a:path>
                <a:path w="133984" h="86360">
                  <a:moveTo>
                    <a:pt x="88239" y="30429"/>
                  </a:moveTo>
                  <a:lnTo>
                    <a:pt x="88099" y="30327"/>
                  </a:lnTo>
                  <a:lnTo>
                    <a:pt x="87947" y="30187"/>
                  </a:lnTo>
                  <a:lnTo>
                    <a:pt x="87312" y="29743"/>
                  </a:lnTo>
                  <a:lnTo>
                    <a:pt x="82867" y="28575"/>
                  </a:lnTo>
                  <a:lnTo>
                    <a:pt x="82092" y="28651"/>
                  </a:lnTo>
                  <a:lnTo>
                    <a:pt x="81330" y="28790"/>
                  </a:lnTo>
                  <a:lnTo>
                    <a:pt x="80581" y="29019"/>
                  </a:lnTo>
                  <a:lnTo>
                    <a:pt x="79870" y="29298"/>
                  </a:lnTo>
                  <a:lnTo>
                    <a:pt x="78968" y="29794"/>
                  </a:lnTo>
                  <a:lnTo>
                    <a:pt x="80314" y="31927"/>
                  </a:lnTo>
                  <a:lnTo>
                    <a:pt x="80594" y="31775"/>
                  </a:lnTo>
                  <a:lnTo>
                    <a:pt x="80924" y="31597"/>
                  </a:lnTo>
                  <a:lnTo>
                    <a:pt x="83489" y="31115"/>
                  </a:lnTo>
                  <a:lnTo>
                    <a:pt x="84010" y="31165"/>
                  </a:lnTo>
                  <a:lnTo>
                    <a:pt x="86575" y="32334"/>
                  </a:lnTo>
                  <a:lnTo>
                    <a:pt x="88239" y="30429"/>
                  </a:lnTo>
                  <a:close/>
                </a:path>
                <a:path w="133984" h="86360">
                  <a:moveTo>
                    <a:pt x="90551" y="35115"/>
                  </a:moveTo>
                  <a:lnTo>
                    <a:pt x="88252" y="30441"/>
                  </a:lnTo>
                  <a:lnTo>
                    <a:pt x="86626" y="32372"/>
                  </a:lnTo>
                  <a:lnTo>
                    <a:pt x="87172" y="32918"/>
                  </a:lnTo>
                  <a:lnTo>
                    <a:pt x="88023" y="35217"/>
                  </a:lnTo>
                  <a:lnTo>
                    <a:pt x="88023" y="35598"/>
                  </a:lnTo>
                  <a:lnTo>
                    <a:pt x="87147" y="37820"/>
                  </a:lnTo>
                  <a:lnTo>
                    <a:pt x="87033" y="37947"/>
                  </a:lnTo>
                  <a:lnTo>
                    <a:pt x="86893" y="38112"/>
                  </a:lnTo>
                  <a:lnTo>
                    <a:pt x="86588" y="38392"/>
                  </a:lnTo>
                  <a:lnTo>
                    <a:pt x="86258" y="38658"/>
                  </a:lnTo>
                  <a:lnTo>
                    <a:pt x="85902" y="38874"/>
                  </a:lnTo>
                  <a:lnTo>
                    <a:pt x="85699" y="38963"/>
                  </a:lnTo>
                  <a:lnTo>
                    <a:pt x="85521" y="39052"/>
                  </a:lnTo>
                  <a:lnTo>
                    <a:pt x="85128" y="39204"/>
                  </a:lnTo>
                  <a:lnTo>
                    <a:pt x="84709" y="39319"/>
                  </a:lnTo>
                  <a:lnTo>
                    <a:pt x="84302" y="39382"/>
                  </a:lnTo>
                  <a:lnTo>
                    <a:pt x="84099" y="39395"/>
                  </a:lnTo>
                  <a:lnTo>
                    <a:pt x="83959" y="39408"/>
                  </a:lnTo>
                  <a:lnTo>
                    <a:pt x="83794" y="39458"/>
                  </a:lnTo>
                  <a:lnTo>
                    <a:pt x="69265" y="41922"/>
                  </a:lnTo>
                  <a:lnTo>
                    <a:pt x="69138" y="41935"/>
                  </a:lnTo>
                  <a:lnTo>
                    <a:pt x="68910" y="41973"/>
                  </a:lnTo>
                  <a:lnTo>
                    <a:pt x="68732" y="42062"/>
                  </a:lnTo>
                  <a:lnTo>
                    <a:pt x="68580" y="42151"/>
                  </a:lnTo>
                  <a:lnTo>
                    <a:pt x="68389" y="42303"/>
                  </a:lnTo>
                  <a:lnTo>
                    <a:pt x="68275" y="42456"/>
                  </a:lnTo>
                  <a:lnTo>
                    <a:pt x="68173" y="42608"/>
                  </a:lnTo>
                  <a:lnTo>
                    <a:pt x="68084" y="42837"/>
                  </a:lnTo>
                  <a:lnTo>
                    <a:pt x="68059" y="42964"/>
                  </a:lnTo>
                  <a:lnTo>
                    <a:pt x="68033" y="43141"/>
                  </a:lnTo>
                  <a:lnTo>
                    <a:pt x="68046" y="43332"/>
                  </a:lnTo>
                  <a:lnTo>
                    <a:pt x="68072" y="43459"/>
                  </a:lnTo>
                  <a:lnTo>
                    <a:pt x="68122" y="43599"/>
                  </a:lnTo>
                  <a:lnTo>
                    <a:pt x="68199" y="43802"/>
                  </a:lnTo>
                  <a:lnTo>
                    <a:pt x="68351" y="44005"/>
                  </a:lnTo>
                  <a:lnTo>
                    <a:pt x="68478" y="44145"/>
                  </a:lnTo>
                  <a:lnTo>
                    <a:pt x="77304" y="51536"/>
                  </a:lnTo>
                  <a:lnTo>
                    <a:pt x="77444" y="51638"/>
                  </a:lnTo>
                  <a:lnTo>
                    <a:pt x="77673" y="51752"/>
                  </a:lnTo>
                  <a:lnTo>
                    <a:pt x="77901" y="51816"/>
                  </a:lnTo>
                  <a:lnTo>
                    <a:pt x="78041" y="51828"/>
                  </a:lnTo>
                  <a:lnTo>
                    <a:pt x="78219" y="51816"/>
                  </a:lnTo>
                  <a:lnTo>
                    <a:pt x="78460" y="51777"/>
                  </a:lnTo>
                  <a:lnTo>
                    <a:pt x="78625" y="51714"/>
                  </a:lnTo>
                  <a:lnTo>
                    <a:pt x="78854" y="51587"/>
                  </a:lnTo>
                  <a:lnTo>
                    <a:pt x="79044" y="51422"/>
                  </a:lnTo>
                  <a:lnTo>
                    <a:pt x="79184" y="51219"/>
                  </a:lnTo>
                  <a:lnTo>
                    <a:pt x="79311" y="50939"/>
                  </a:lnTo>
                  <a:lnTo>
                    <a:pt x="79362" y="50761"/>
                  </a:lnTo>
                  <a:lnTo>
                    <a:pt x="79362" y="50393"/>
                  </a:lnTo>
                  <a:lnTo>
                    <a:pt x="79324" y="50203"/>
                  </a:lnTo>
                  <a:lnTo>
                    <a:pt x="79260" y="50038"/>
                  </a:lnTo>
                  <a:lnTo>
                    <a:pt x="79133" y="49822"/>
                  </a:lnTo>
                  <a:lnTo>
                    <a:pt x="78968" y="49631"/>
                  </a:lnTo>
                  <a:lnTo>
                    <a:pt x="72224" y="43980"/>
                  </a:lnTo>
                  <a:lnTo>
                    <a:pt x="84391" y="41910"/>
                  </a:lnTo>
                  <a:lnTo>
                    <a:pt x="84582" y="41897"/>
                  </a:lnTo>
                  <a:lnTo>
                    <a:pt x="85242" y="41795"/>
                  </a:lnTo>
                  <a:lnTo>
                    <a:pt x="88874" y="39674"/>
                  </a:lnTo>
                  <a:lnTo>
                    <a:pt x="89014" y="39547"/>
                  </a:lnTo>
                  <a:lnTo>
                    <a:pt x="90551" y="35750"/>
                  </a:lnTo>
                  <a:lnTo>
                    <a:pt x="90551" y="35115"/>
                  </a:lnTo>
                  <a:close/>
                </a:path>
                <a:path w="133984" h="86360">
                  <a:moveTo>
                    <a:pt x="98640" y="54686"/>
                  </a:moveTo>
                  <a:lnTo>
                    <a:pt x="98577" y="54317"/>
                  </a:lnTo>
                  <a:lnTo>
                    <a:pt x="98501" y="54152"/>
                  </a:lnTo>
                  <a:lnTo>
                    <a:pt x="98399" y="54000"/>
                  </a:lnTo>
                  <a:lnTo>
                    <a:pt x="98221" y="53809"/>
                  </a:lnTo>
                  <a:lnTo>
                    <a:pt x="98031" y="53657"/>
                  </a:lnTo>
                  <a:lnTo>
                    <a:pt x="97751" y="53530"/>
                  </a:lnTo>
                  <a:lnTo>
                    <a:pt x="97574" y="53479"/>
                  </a:lnTo>
                  <a:lnTo>
                    <a:pt x="97205" y="53479"/>
                  </a:lnTo>
                  <a:lnTo>
                    <a:pt x="96583" y="53759"/>
                  </a:lnTo>
                  <a:lnTo>
                    <a:pt x="96443" y="53873"/>
                  </a:lnTo>
                  <a:lnTo>
                    <a:pt x="98336" y="55549"/>
                  </a:lnTo>
                  <a:lnTo>
                    <a:pt x="98488" y="55346"/>
                  </a:lnTo>
                  <a:lnTo>
                    <a:pt x="98564" y="55168"/>
                  </a:lnTo>
                  <a:lnTo>
                    <a:pt x="98628" y="54940"/>
                  </a:lnTo>
                  <a:lnTo>
                    <a:pt x="98640" y="54813"/>
                  </a:lnTo>
                  <a:lnTo>
                    <a:pt x="98640" y="54686"/>
                  </a:lnTo>
                  <a:close/>
                </a:path>
                <a:path w="133984" h="86360">
                  <a:moveTo>
                    <a:pt x="103378" y="43522"/>
                  </a:moveTo>
                  <a:lnTo>
                    <a:pt x="103339" y="43395"/>
                  </a:lnTo>
                  <a:lnTo>
                    <a:pt x="103276" y="43230"/>
                  </a:lnTo>
                  <a:lnTo>
                    <a:pt x="103200" y="43053"/>
                  </a:lnTo>
                  <a:lnTo>
                    <a:pt x="103047" y="42862"/>
                  </a:lnTo>
                  <a:lnTo>
                    <a:pt x="102870" y="42697"/>
                  </a:lnTo>
                  <a:lnTo>
                    <a:pt x="102590" y="42545"/>
                  </a:lnTo>
                  <a:lnTo>
                    <a:pt x="102362" y="42481"/>
                  </a:lnTo>
                  <a:lnTo>
                    <a:pt x="102044" y="42456"/>
                  </a:lnTo>
                  <a:lnTo>
                    <a:pt x="101688" y="42519"/>
                  </a:lnTo>
                  <a:lnTo>
                    <a:pt x="101473" y="42633"/>
                  </a:lnTo>
                  <a:lnTo>
                    <a:pt x="87706" y="51943"/>
                  </a:lnTo>
                  <a:lnTo>
                    <a:pt x="87553" y="52031"/>
                  </a:lnTo>
                  <a:lnTo>
                    <a:pt x="87426" y="52120"/>
                  </a:lnTo>
                  <a:lnTo>
                    <a:pt x="87261" y="52311"/>
                  </a:lnTo>
                  <a:lnTo>
                    <a:pt x="87160" y="52438"/>
                  </a:lnTo>
                  <a:lnTo>
                    <a:pt x="87083" y="52603"/>
                  </a:lnTo>
                  <a:lnTo>
                    <a:pt x="87033" y="52755"/>
                  </a:lnTo>
                  <a:lnTo>
                    <a:pt x="86995" y="52908"/>
                  </a:lnTo>
                  <a:lnTo>
                    <a:pt x="86995" y="53149"/>
                  </a:lnTo>
                  <a:lnTo>
                    <a:pt x="87007" y="53276"/>
                  </a:lnTo>
                  <a:lnTo>
                    <a:pt x="87045" y="53441"/>
                  </a:lnTo>
                  <a:lnTo>
                    <a:pt x="87096" y="53568"/>
                  </a:lnTo>
                  <a:lnTo>
                    <a:pt x="87236" y="53835"/>
                  </a:lnTo>
                  <a:lnTo>
                    <a:pt x="87350" y="53962"/>
                  </a:lnTo>
                  <a:lnTo>
                    <a:pt x="92621" y="58420"/>
                  </a:lnTo>
                  <a:lnTo>
                    <a:pt x="90487" y="60960"/>
                  </a:lnTo>
                  <a:lnTo>
                    <a:pt x="90385" y="61112"/>
                  </a:lnTo>
                  <a:lnTo>
                    <a:pt x="90271" y="61341"/>
                  </a:lnTo>
                  <a:lnTo>
                    <a:pt x="90208" y="61569"/>
                  </a:lnTo>
                  <a:lnTo>
                    <a:pt x="90195" y="61696"/>
                  </a:lnTo>
                  <a:lnTo>
                    <a:pt x="90195" y="61823"/>
                  </a:lnTo>
                  <a:lnTo>
                    <a:pt x="90208" y="61950"/>
                  </a:lnTo>
                  <a:lnTo>
                    <a:pt x="90258" y="62191"/>
                  </a:lnTo>
                  <a:lnTo>
                    <a:pt x="90805" y="62852"/>
                  </a:lnTo>
                  <a:lnTo>
                    <a:pt x="91020" y="62953"/>
                  </a:lnTo>
                  <a:lnTo>
                    <a:pt x="91262" y="63030"/>
                  </a:lnTo>
                  <a:lnTo>
                    <a:pt x="91503" y="63042"/>
                  </a:lnTo>
                  <a:lnTo>
                    <a:pt x="91630" y="63030"/>
                  </a:lnTo>
                  <a:lnTo>
                    <a:pt x="91808" y="62992"/>
                  </a:lnTo>
                  <a:lnTo>
                    <a:pt x="91986" y="62928"/>
                  </a:lnTo>
                  <a:lnTo>
                    <a:pt x="92202" y="62801"/>
                  </a:lnTo>
                  <a:lnTo>
                    <a:pt x="92379" y="62636"/>
                  </a:lnTo>
                  <a:lnTo>
                    <a:pt x="94564" y="60045"/>
                  </a:lnTo>
                  <a:lnTo>
                    <a:pt x="96240" y="61442"/>
                  </a:lnTo>
                  <a:lnTo>
                    <a:pt x="96393" y="61544"/>
                  </a:lnTo>
                  <a:lnTo>
                    <a:pt x="96621" y="61658"/>
                  </a:lnTo>
                  <a:lnTo>
                    <a:pt x="96850" y="61722"/>
                  </a:lnTo>
                  <a:lnTo>
                    <a:pt x="96977" y="61734"/>
                  </a:lnTo>
                  <a:lnTo>
                    <a:pt x="97104" y="61734"/>
                  </a:lnTo>
                  <a:lnTo>
                    <a:pt x="97231" y="61722"/>
                  </a:lnTo>
                  <a:lnTo>
                    <a:pt x="97409" y="61683"/>
                  </a:lnTo>
                  <a:lnTo>
                    <a:pt x="97586" y="61620"/>
                  </a:lnTo>
                  <a:lnTo>
                    <a:pt x="97802" y="61493"/>
                  </a:lnTo>
                  <a:lnTo>
                    <a:pt x="97980" y="61328"/>
                  </a:lnTo>
                  <a:lnTo>
                    <a:pt x="98158" y="61074"/>
                  </a:lnTo>
                  <a:lnTo>
                    <a:pt x="98234" y="60909"/>
                  </a:lnTo>
                  <a:lnTo>
                    <a:pt x="98310" y="60667"/>
                  </a:lnTo>
                  <a:lnTo>
                    <a:pt x="98310" y="60540"/>
                  </a:lnTo>
                  <a:lnTo>
                    <a:pt x="98310" y="60363"/>
                  </a:lnTo>
                  <a:lnTo>
                    <a:pt x="98272" y="60109"/>
                  </a:lnTo>
                  <a:lnTo>
                    <a:pt x="98209" y="59944"/>
                  </a:lnTo>
                  <a:lnTo>
                    <a:pt x="98082" y="59728"/>
                  </a:lnTo>
                  <a:lnTo>
                    <a:pt x="97917" y="59537"/>
                  </a:lnTo>
                  <a:lnTo>
                    <a:pt x="96189" y="58102"/>
                  </a:lnTo>
                  <a:lnTo>
                    <a:pt x="98336" y="55549"/>
                  </a:lnTo>
                  <a:lnTo>
                    <a:pt x="96393" y="53924"/>
                  </a:lnTo>
                  <a:lnTo>
                    <a:pt x="94246" y="56476"/>
                  </a:lnTo>
                  <a:lnTo>
                    <a:pt x="90335" y="53200"/>
                  </a:lnTo>
                  <a:lnTo>
                    <a:pt x="102819" y="44767"/>
                  </a:lnTo>
                  <a:lnTo>
                    <a:pt x="102971" y="44653"/>
                  </a:lnTo>
                  <a:lnTo>
                    <a:pt x="103149" y="44462"/>
                  </a:lnTo>
                  <a:lnTo>
                    <a:pt x="103289" y="44196"/>
                  </a:lnTo>
                  <a:lnTo>
                    <a:pt x="103339" y="44018"/>
                  </a:lnTo>
                  <a:lnTo>
                    <a:pt x="103378" y="43891"/>
                  </a:lnTo>
                  <a:lnTo>
                    <a:pt x="103378" y="43522"/>
                  </a:lnTo>
                  <a:close/>
                </a:path>
                <a:path w="133984" h="86360">
                  <a:moveTo>
                    <a:pt x="118833" y="58102"/>
                  </a:moveTo>
                  <a:lnTo>
                    <a:pt x="115519" y="53797"/>
                  </a:lnTo>
                  <a:lnTo>
                    <a:pt x="115316" y="53721"/>
                  </a:lnTo>
                  <a:lnTo>
                    <a:pt x="114858" y="53632"/>
                  </a:lnTo>
                  <a:lnTo>
                    <a:pt x="114401" y="53581"/>
                  </a:lnTo>
                  <a:lnTo>
                    <a:pt x="113931" y="53568"/>
                  </a:lnTo>
                  <a:lnTo>
                    <a:pt x="113474" y="53619"/>
                  </a:lnTo>
                  <a:lnTo>
                    <a:pt x="110629" y="55118"/>
                  </a:lnTo>
                  <a:lnTo>
                    <a:pt x="110502" y="55257"/>
                  </a:lnTo>
                  <a:lnTo>
                    <a:pt x="110350" y="55435"/>
                  </a:lnTo>
                  <a:lnTo>
                    <a:pt x="109385" y="58000"/>
                  </a:lnTo>
                  <a:lnTo>
                    <a:pt x="109385" y="58470"/>
                  </a:lnTo>
                  <a:lnTo>
                    <a:pt x="114274" y="63004"/>
                  </a:lnTo>
                  <a:lnTo>
                    <a:pt x="114744" y="62953"/>
                  </a:lnTo>
                  <a:lnTo>
                    <a:pt x="117589" y="61455"/>
                  </a:lnTo>
                  <a:lnTo>
                    <a:pt x="117716" y="61315"/>
                  </a:lnTo>
                  <a:lnTo>
                    <a:pt x="115773" y="59690"/>
                  </a:lnTo>
                  <a:lnTo>
                    <a:pt x="114185" y="60477"/>
                  </a:lnTo>
                  <a:lnTo>
                    <a:pt x="113753" y="60452"/>
                  </a:lnTo>
                  <a:lnTo>
                    <a:pt x="112407" y="59651"/>
                  </a:lnTo>
                  <a:lnTo>
                    <a:pt x="112115" y="59207"/>
                  </a:lnTo>
                  <a:lnTo>
                    <a:pt x="112001" y="58902"/>
                  </a:lnTo>
                  <a:lnTo>
                    <a:pt x="111925" y="58483"/>
                  </a:lnTo>
                  <a:lnTo>
                    <a:pt x="111937" y="57950"/>
                  </a:lnTo>
                  <a:lnTo>
                    <a:pt x="112052" y="57531"/>
                  </a:lnTo>
                  <a:lnTo>
                    <a:pt x="112141" y="57327"/>
                  </a:lnTo>
                  <a:lnTo>
                    <a:pt x="112395" y="56934"/>
                  </a:lnTo>
                  <a:lnTo>
                    <a:pt x="112509" y="56794"/>
                  </a:lnTo>
                  <a:lnTo>
                    <a:pt x="112737" y="56578"/>
                  </a:lnTo>
                  <a:lnTo>
                    <a:pt x="113004" y="56400"/>
                  </a:lnTo>
                  <a:lnTo>
                    <a:pt x="113499" y="56184"/>
                  </a:lnTo>
                  <a:lnTo>
                    <a:pt x="113919" y="56108"/>
                  </a:lnTo>
                  <a:lnTo>
                    <a:pt x="114350" y="56108"/>
                  </a:lnTo>
                  <a:lnTo>
                    <a:pt x="115811" y="56921"/>
                  </a:lnTo>
                  <a:lnTo>
                    <a:pt x="116103" y="57365"/>
                  </a:lnTo>
                  <a:lnTo>
                    <a:pt x="116179" y="57569"/>
                  </a:lnTo>
                  <a:lnTo>
                    <a:pt x="116293" y="58089"/>
                  </a:lnTo>
                  <a:lnTo>
                    <a:pt x="116281" y="58623"/>
                  </a:lnTo>
                  <a:lnTo>
                    <a:pt x="116192" y="58940"/>
                  </a:lnTo>
                  <a:lnTo>
                    <a:pt x="116078" y="59245"/>
                  </a:lnTo>
                  <a:lnTo>
                    <a:pt x="115874" y="59588"/>
                  </a:lnTo>
                  <a:lnTo>
                    <a:pt x="117716" y="61315"/>
                  </a:lnTo>
                  <a:lnTo>
                    <a:pt x="118821" y="58572"/>
                  </a:lnTo>
                  <a:lnTo>
                    <a:pt x="118833" y="58102"/>
                  </a:lnTo>
                  <a:close/>
                </a:path>
                <a:path w="133984" h="86360">
                  <a:moveTo>
                    <a:pt x="133045" y="68021"/>
                  </a:moveTo>
                  <a:lnTo>
                    <a:pt x="129667" y="65201"/>
                  </a:lnTo>
                  <a:lnTo>
                    <a:pt x="129527" y="65087"/>
                  </a:lnTo>
                  <a:lnTo>
                    <a:pt x="129374" y="64973"/>
                  </a:lnTo>
                  <a:lnTo>
                    <a:pt x="128828" y="64566"/>
                  </a:lnTo>
                  <a:lnTo>
                    <a:pt x="128574" y="64439"/>
                  </a:lnTo>
                  <a:lnTo>
                    <a:pt x="128333" y="64300"/>
                  </a:lnTo>
                  <a:lnTo>
                    <a:pt x="127800" y="64071"/>
                  </a:lnTo>
                  <a:lnTo>
                    <a:pt x="127254" y="63893"/>
                  </a:lnTo>
                  <a:lnTo>
                    <a:pt x="126682" y="63779"/>
                  </a:lnTo>
                  <a:lnTo>
                    <a:pt x="126111" y="63715"/>
                  </a:lnTo>
                  <a:lnTo>
                    <a:pt x="125539" y="63715"/>
                  </a:lnTo>
                  <a:lnTo>
                    <a:pt x="123063" y="64376"/>
                  </a:lnTo>
                  <a:lnTo>
                    <a:pt x="122796" y="64503"/>
                  </a:lnTo>
                  <a:lnTo>
                    <a:pt x="122313" y="64820"/>
                  </a:lnTo>
                  <a:lnTo>
                    <a:pt x="121869" y="65189"/>
                  </a:lnTo>
                  <a:lnTo>
                    <a:pt x="121462" y="65582"/>
                  </a:lnTo>
                  <a:lnTo>
                    <a:pt x="121323" y="65747"/>
                  </a:lnTo>
                  <a:lnTo>
                    <a:pt x="114020" y="74460"/>
                  </a:lnTo>
                  <a:lnTo>
                    <a:pt x="113893" y="74599"/>
                  </a:lnTo>
                  <a:lnTo>
                    <a:pt x="113715" y="74828"/>
                  </a:lnTo>
                  <a:lnTo>
                    <a:pt x="112534" y="78016"/>
                  </a:lnTo>
                  <a:lnTo>
                    <a:pt x="112534" y="78587"/>
                  </a:lnTo>
                  <a:lnTo>
                    <a:pt x="114617" y="82854"/>
                  </a:lnTo>
                  <a:lnTo>
                    <a:pt x="118135" y="85801"/>
                  </a:lnTo>
                  <a:lnTo>
                    <a:pt x="118287" y="85915"/>
                  </a:lnTo>
                  <a:lnTo>
                    <a:pt x="118516" y="86029"/>
                  </a:lnTo>
                  <a:lnTo>
                    <a:pt x="118745" y="86093"/>
                  </a:lnTo>
                  <a:lnTo>
                    <a:pt x="118872" y="86106"/>
                  </a:lnTo>
                  <a:lnTo>
                    <a:pt x="118999" y="86106"/>
                  </a:lnTo>
                  <a:lnTo>
                    <a:pt x="119303" y="86055"/>
                  </a:lnTo>
                  <a:lnTo>
                    <a:pt x="119468" y="85991"/>
                  </a:lnTo>
                  <a:lnTo>
                    <a:pt x="119684" y="85864"/>
                  </a:lnTo>
                  <a:lnTo>
                    <a:pt x="119875" y="85699"/>
                  </a:lnTo>
                  <a:lnTo>
                    <a:pt x="120027" y="85496"/>
                  </a:lnTo>
                  <a:lnTo>
                    <a:pt x="120154" y="85217"/>
                  </a:lnTo>
                  <a:lnTo>
                    <a:pt x="120205" y="84975"/>
                  </a:lnTo>
                  <a:lnTo>
                    <a:pt x="120205" y="84734"/>
                  </a:lnTo>
                  <a:lnTo>
                    <a:pt x="120180" y="84543"/>
                  </a:lnTo>
                  <a:lnTo>
                    <a:pt x="120091" y="84315"/>
                  </a:lnTo>
                  <a:lnTo>
                    <a:pt x="119976" y="84099"/>
                  </a:lnTo>
                  <a:lnTo>
                    <a:pt x="119811" y="83908"/>
                  </a:lnTo>
                  <a:lnTo>
                    <a:pt x="116459" y="81127"/>
                  </a:lnTo>
                  <a:lnTo>
                    <a:pt x="116293" y="80949"/>
                  </a:lnTo>
                  <a:lnTo>
                    <a:pt x="115887" y="80581"/>
                  </a:lnTo>
                  <a:lnTo>
                    <a:pt x="115049" y="78498"/>
                  </a:lnTo>
                  <a:lnTo>
                    <a:pt x="115074" y="78003"/>
                  </a:lnTo>
                  <a:lnTo>
                    <a:pt x="115722" y="76352"/>
                  </a:lnTo>
                  <a:lnTo>
                    <a:pt x="115836" y="76225"/>
                  </a:lnTo>
                  <a:lnTo>
                    <a:pt x="123088" y="67564"/>
                  </a:lnTo>
                  <a:lnTo>
                    <a:pt x="123215" y="67424"/>
                  </a:lnTo>
                  <a:lnTo>
                    <a:pt x="125641" y="66230"/>
                  </a:lnTo>
                  <a:lnTo>
                    <a:pt x="126123" y="66255"/>
                  </a:lnTo>
                  <a:lnTo>
                    <a:pt x="131419" y="69964"/>
                  </a:lnTo>
                  <a:lnTo>
                    <a:pt x="133045" y="68021"/>
                  </a:lnTo>
                  <a:close/>
                </a:path>
                <a:path w="133984" h="86360">
                  <a:moveTo>
                    <a:pt x="133502" y="68948"/>
                  </a:moveTo>
                  <a:lnTo>
                    <a:pt x="133451" y="68643"/>
                  </a:lnTo>
                  <a:lnTo>
                    <a:pt x="133388" y="68478"/>
                  </a:lnTo>
                  <a:lnTo>
                    <a:pt x="133184" y="68160"/>
                  </a:lnTo>
                  <a:lnTo>
                    <a:pt x="133045" y="68033"/>
                  </a:lnTo>
                  <a:lnTo>
                    <a:pt x="131432" y="69964"/>
                  </a:lnTo>
                  <a:lnTo>
                    <a:pt x="131572" y="70078"/>
                  </a:lnTo>
                  <a:lnTo>
                    <a:pt x="131800" y="70192"/>
                  </a:lnTo>
                  <a:lnTo>
                    <a:pt x="131927" y="70218"/>
                  </a:lnTo>
                  <a:lnTo>
                    <a:pt x="132105" y="70256"/>
                  </a:lnTo>
                  <a:lnTo>
                    <a:pt x="132283" y="70269"/>
                  </a:lnTo>
                  <a:lnTo>
                    <a:pt x="132410" y="70256"/>
                  </a:lnTo>
                  <a:lnTo>
                    <a:pt x="132600" y="70218"/>
                  </a:lnTo>
                  <a:lnTo>
                    <a:pt x="132765" y="70154"/>
                  </a:lnTo>
                  <a:lnTo>
                    <a:pt x="133197" y="69811"/>
                  </a:lnTo>
                  <a:lnTo>
                    <a:pt x="133324" y="69659"/>
                  </a:lnTo>
                  <a:lnTo>
                    <a:pt x="133426" y="69443"/>
                  </a:lnTo>
                  <a:lnTo>
                    <a:pt x="133464" y="69316"/>
                  </a:lnTo>
                  <a:lnTo>
                    <a:pt x="133489" y="69138"/>
                  </a:lnTo>
                  <a:lnTo>
                    <a:pt x="133502" y="6894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814134" y="3613937"/>
              <a:ext cx="76835" cy="160655"/>
            </a:xfrm>
            <a:custGeom>
              <a:avLst/>
              <a:gdLst/>
              <a:ahLst/>
              <a:cxnLst/>
              <a:rect l="l" t="t" r="r" b="b"/>
              <a:pathLst>
                <a:path w="76834" h="160654">
                  <a:moveTo>
                    <a:pt x="2070" y="304"/>
                  </a:moveTo>
                  <a:lnTo>
                    <a:pt x="1917" y="190"/>
                  </a:lnTo>
                  <a:lnTo>
                    <a:pt x="1689" y="76"/>
                  </a:lnTo>
                  <a:lnTo>
                    <a:pt x="1460" y="12"/>
                  </a:lnTo>
                  <a:lnTo>
                    <a:pt x="1333" y="0"/>
                  </a:lnTo>
                  <a:lnTo>
                    <a:pt x="1143" y="12"/>
                  </a:lnTo>
                  <a:lnTo>
                    <a:pt x="901" y="50"/>
                  </a:lnTo>
                  <a:lnTo>
                    <a:pt x="673" y="139"/>
                  </a:lnTo>
                  <a:lnTo>
                    <a:pt x="520" y="241"/>
                  </a:lnTo>
                  <a:lnTo>
                    <a:pt x="330" y="406"/>
                  </a:lnTo>
                  <a:lnTo>
                    <a:pt x="177" y="609"/>
                  </a:lnTo>
                  <a:lnTo>
                    <a:pt x="76" y="825"/>
                  </a:lnTo>
                  <a:lnTo>
                    <a:pt x="12" y="1066"/>
                  </a:lnTo>
                  <a:lnTo>
                    <a:pt x="0" y="1193"/>
                  </a:lnTo>
                  <a:lnTo>
                    <a:pt x="12" y="1371"/>
                  </a:lnTo>
                  <a:lnTo>
                    <a:pt x="25" y="1562"/>
                  </a:lnTo>
                  <a:lnTo>
                    <a:pt x="101" y="1790"/>
                  </a:lnTo>
                  <a:lnTo>
                    <a:pt x="228" y="2006"/>
                  </a:lnTo>
                  <a:lnTo>
                    <a:pt x="393" y="2197"/>
                  </a:lnTo>
                  <a:lnTo>
                    <a:pt x="2070" y="304"/>
                  </a:lnTo>
                  <a:close/>
                </a:path>
                <a:path w="76834" h="160654">
                  <a:moveTo>
                    <a:pt x="34010" y="41338"/>
                  </a:moveTo>
                  <a:lnTo>
                    <a:pt x="33147" y="38011"/>
                  </a:lnTo>
                  <a:lnTo>
                    <a:pt x="26416" y="34061"/>
                  </a:lnTo>
                  <a:lnTo>
                    <a:pt x="25654" y="34086"/>
                  </a:lnTo>
                  <a:lnTo>
                    <a:pt x="24193" y="34442"/>
                  </a:lnTo>
                  <a:lnTo>
                    <a:pt x="24041" y="34556"/>
                  </a:lnTo>
                  <a:lnTo>
                    <a:pt x="23888" y="34747"/>
                  </a:lnTo>
                  <a:lnTo>
                    <a:pt x="23736" y="35013"/>
                  </a:lnTo>
                  <a:lnTo>
                    <a:pt x="23672" y="35179"/>
                  </a:lnTo>
                  <a:lnTo>
                    <a:pt x="23647" y="35306"/>
                  </a:lnTo>
                  <a:lnTo>
                    <a:pt x="23647" y="35560"/>
                  </a:lnTo>
                  <a:lnTo>
                    <a:pt x="24079" y="36423"/>
                  </a:lnTo>
                  <a:lnTo>
                    <a:pt x="24269" y="36576"/>
                  </a:lnTo>
                  <a:lnTo>
                    <a:pt x="24447" y="36652"/>
                  </a:lnTo>
                  <a:lnTo>
                    <a:pt x="24612" y="36715"/>
                  </a:lnTo>
                  <a:lnTo>
                    <a:pt x="24739" y="36728"/>
                  </a:lnTo>
                  <a:lnTo>
                    <a:pt x="24866" y="36741"/>
                  </a:lnTo>
                  <a:lnTo>
                    <a:pt x="24993" y="36741"/>
                  </a:lnTo>
                  <a:lnTo>
                    <a:pt x="25171" y="36715"/>
                  </a:lnTo>
                  <a:lnTo>
                    <a:pt x="25857" y="36601"/>
                  </a:lnTo>
                  <a:lnTo>
                    <a:pt x="26377" y="36588"/>
                  </a:lnTo>
                  <a:lnTo>
                    <a:pt x="26911" y="36626"/>
                  </a:lnTo>
                  <a:lnTo>
                    <a:pt x="30975" y="39344"/>
                  </a:lnTo>
                  <a:lnTo>
                    <a:pt x="31280" y="39979"/>
                  </a:lnTo>
                  <a:lnTo>
                    <a:pt x="31419" y="40525"/>
                  </a:lnTo>
                  <a:lnTo>
                    <a:pt x="31470" y="40906"/>
                  </a:lnTo>
                  <a:lnTo>
                    <a:pt x="31483" y="41300"/>
                  </a:lnTo>
                  <a:lnTo>
                    <a:pt x="31457" y="41681"/>
                  </a:lnTo>
                  <a:lnTo>
                    <a:pt x="29527" y="44615"/>
                  </a:lnTo>
                  <a:lnTo>
                    <a:pt x="29400" y="44691"/>
                  </a:lnTo>
                  <a:lnTo>
                    <a:pt x="27622" y="45199"/>
                  </a:lnTo>
                  <a:lnTo>
                    <a:pt x="27203" y="45199"/>
                  </a:lnTo>
                  <a:lnTo>
                    <a:pt x="26987" y="45173"/>
                  </a:lnTo>
                  <a:lnTo>
                    <a:pt x="26784" y="45161"/>
                  </a:lnTo>
                  <a:lnTo>
                    <a:pt x="26365" y="45085"/>
                  </a:lnTo>
                  <a:lnTo>
                    <a:pt x="26212" y="45034"/>
                  </a:lnTo>
                  <a:lnTo>
                    <a:pt x="26035" y="44996"/>
                  </a:lnTo>
                  <a:lnTo>
                    <a:pt x="25869" y="44970"/>
                  </a:lnTo>
                  <a:lnTo>
                    <a:pt x="11480" y="42354"/>
                  </a:lnTo>
                  <a:lnTo>
                    <a:pt x="11353" y="42329"/>
                  </a:lnTo>
                  <a:lnTo>
                    <a:pt x="11214" y="42278"/>
                  </a:lnTo>
                  <a:lnTo>
                    <a:pt x="11049" y="42252"/>
                  </a:lnTo>
                  <a:lnTo>
                    <a:pt x="10871" y="42252"/>
                  </a:lnTo>
                  <a:lnTo>
                    <a:pt x="10655" y="42303"/>
                  </a:lnTo>
                  <a:lnTo>
                    <a:pt x="10515" y="42341"/>
                  </a:lnTo>
                  <a:lnTo>
                    <a:pt x="10388" y="42392"/>
                  </a:lnTo>
                  <a:lnTo>
                    <a:pt x="10210" y="42519"/>
                  </a:lnTo>
                  <a:lnTo>
                    <a:pt x="10007" y="42697"/>
                  </a:lnTo>
                  <a:lnTo>
                    <a:pt x="9867" y="42900"/>
                  </a:lnTo>
                  <a:lnTo>
                    <a:pt x="9766" y="43129"/>
                  </a:lnTo>
                  <a:lnTo>
                    <a:pt x="9728" y="43281"/>
                  </a:lnTo>
                  <a:lnTo>
                    <a:pt x="9715" y="43484"/>
                  </a:lnTo>
                  <a:lnTo>
                    <a:pt x="9715" y="43624"/>
                  </a:lnTo>
                  <a:lnTo>
                    <a:pt x="9753" y="43865"/>
                  </a:lnTo>
                  <a:lnTo>
                    <a:pt x="9842" y="44081"/>
                  </a:lnTo>
                  <a:lnTo>
                    <a:pt x="15621" y="54102"/>
                  </a:lnTo>
                  <a:lnTo>
                    <a:pt x="15735" y="54254"/>
                  </a:lnTo>
                  <a:lnTo>
                    <a:pt x="15913" y="54432"/>
                  </a:lnTo>
                  <a:lnTo>
                    <a:pt x="16116" y="54571"/>
                  </a:lnTo>
                  <a:lnTo>
                    <a:pt x="16344" y="54660"/>
                  </a:lnTo>
                  <a:lnTo>
                    <a:pt x="16573" y="54724"/>
                  </a:lnTo>
                  <a:lnTo>
                    <a:pt x="16700" y="54737"/>
                  </a:lnTo>
                  <a:lnTo>
                    <a:pt x="16827" y="54724"/>
                  </a:lnTo>
                  <a:lnTo>
                    <a:pt x="16954" y="54711"/>
                  </a:lnTo>
                  <a:lnTo>
                    <a:pt x="17183" y="54648"/>
                  </a:lnTo>
                  <a:lnTo>
                    <a:pt x="17360" y="54559"/>
                  </a:lnTo>
                  <a:lnTo>
                    <a:pt x="17513" y="54457"/>
                  </a:lnTo>
                  <a:lnTo>
                    <a:pt x="17691" y="54279"/>
                  </a:lnTo>
                  <a:lnTo>
                    <a:pt x="17856" y="54025"/>
                  </a:lnTo>
                  <a:lnTo>
                    <a:pt x="17932" y="53860"/>
                  </a:lnTo>
                  <a:lnTo>
                    <a:pt x="17957" y="53733"/>
                  </a:lnTo>
                  <a:lnTo>
                    <a:pt x="17970" y="53606"/>
                  </a:lnTo>
                  <a:lnTo>
                    <a:pt x="17983" y="53365"/>
                  </a:lnTo>
                  <a:lnTo>
                    <a:pt x="17970" y="53238"/>
                  </a:lnTo>
                  <a:lnTo>
                    <a:pt x="17894" y="52997"/>
                  </a:lnTo>
                  <a:lnTo>
                    <a:pt x="17818" y="52832"/>
                  </a:lnTo>
                  <a:lnTo>
                    <a:pt x="16548" y="53568"/>
                  </a:lnTo>
                  <a:lnTo>
                    <a:pt x="17805" y="52832"/>
                  </a:lnTo>
                  <a:lnTo>
                    <a:pt x="13423" y="45262"/>
                  </a:lnTo>
                  <a:lnTo>
                    <a:pt x="25438" y="47447"/>
                  </a:lnTo>
                  <a:lnTo>
                    <a:pt x="25768" y="47536"/>
                  </a:lnTo>
                  <a:lnTo>
                    <a:pt x="26428" y="47663"/>
                  </a:lnTo>
                  <a:lnTo>
                    <a:pt x="26758" y="47701"/>
                  </a:lnTo>
                  <a:lnTo>
                    <a:pt x="27101" y="47726"/>
                  </a:lnTo>
                  <a:lnTo>
                    <a:pt x="27762" y="47726"/>
                  </a:lnTo>
                  <a:lnTo>
                    <a:pt x="30632" y="46888"/>
                  </a:lnTo>
                  <a:lnTo>
                    <a:pt x="30784" y="46812"/>
                  </a:lnTo>
                  <a:lnTo>
                    <a:pt x="31064" y="46647"/>
                  </a:lnTo>
                  <a:lnTo>
                    <a:pt x="33972" y="41973"/>
                  </a:lnTo>
                  <a:lnTo>
                    <a:pt x="34010" y="41338"/>
                  </a:lnTo>
                  <a:close/>
                </a:path>
                <a:path w="76834" h="160654">
                  <a:moveTo>
                    <a:pt x="45173" y="59118"/>
                  </a:moveTo>
                  <a:lnTo>
                    <a:pt x="45123" y="58813"/>
                  </a:lnTo>
                  <a:lnTo>
                    <a:pt x="45046" y="58648"/>
                  </a:lnTo>
                  <a:lnTo>
                    <a:pt x="44754" y="58153"/>
                  </a:lnTo>
                  <a:lnTo>
                    <a:pt x="36131" y="53352"/>
                  </a:lnTo>
                  <a:lnTo>
                    <a:pt x="35115" y="53390"/>
                  </a:lnTo>
                  <a:lnTo>
                    <a:pt x="30899" y="54673"/>
                  </a:lnTo>
                  <a:lnTo>
                    <a:pt x="30746" y="54762"/>
                  </a:lnTo>
                  <a:lnTo>
                    <a:pt x="30619" y="54838"/>
                  </a:lnTo>
                  <a:lnTo>
                    <a:pt x="25819" y="57607"/>
                  </a:lnTo>
                  <a:lnTo>
                    <a:pt x="25450" y="57810"/>
                  </a:lnTo>
                  <a:lnTo>
                    <a:pt x="22250" y="63588"/>
                  </a:lnTo>
                  <a:lnTo>
                    <a:pt x="22275" y="64287"/>
                  </a:lnTo>
                  <a:lnTo>
                    <a:pt x="28803" y="70700"/>
                  </a:lnTo>
                  <a:lnTo>
                    <a:pt x="29832" y="70700"/>
                  </a:lnTo>
                  <a:lnTo>
                    <a:pt x="32702" y="69811"/>
                  </a:lnTo>
                  <a:lnTo>
                    <a:pt x="32829" y="69735"/>
                  </a:lnTo>
                  <a:lnTo>
                    <a:pt x="33756" y="69202"/>
                  </a:lnTo>
                  <a:lnTo>
                    <a:pt x="33401" y="68592"/>
                  </a:lnTo>
                  <a:lnTo>
                    <a:pt x="33756" y="69189"/>
                  </a:lnTo>
                  <a:lnTo>
                    <a:pt x="34010" y="69049"/>
                  </a:lnTo>
                  <a:lnTo>
                    <a:pt x="34480" y="68707"/>
                  </a:lnTo>
                  <a:lnTo>
                    <a:pt x="36690" y="64211"/>
                  </a:lnTo>
                  <a:lnTo>
                    <a:pt x="36677" y="63639"/>
                  </a:lnTo>
                  <a:lnTo>
                    <a:pt x="35902" y="61201"/>
                  </a:lnTo>
                  <a:lnTo>
                    <a:pt x="35801" y="61036"/>
                  </a:lnTo>
                  <a:lnTo>
                    <a:pt x="34175" y="58254"/>
                  </a:lnTo>
                  <a:lnTo>
                    <a:pt x="34175" y="64173"/>
                  </a:lnTo>
                  <a:lnTo>
                    <a:pt x="34150" y="64503"/>
                  </a:lnTo>
                  <a:lnTo>
                    <a:pt x="32550" y="66967"/>
                  </a:lnTo>
                  <a:lnTo>
                    <a:pt x="32410" y="67068"/>
                  </a:lnTo>
                  <a:lnTo>
                    <a:pt x="31597" y="67538"/>
                  </a:lnTo>
                  <a:lnTo>
                    <a:pt x="31470" y="67614"/>
                  </a:lnTo>
                  <a:lnTo>
                    <a:pt x="31343" y="67691"/>
                  </a:lnTo>
                  <a:lnTo>
                    <a:pt x="30899" y="67881"/>
                  </a:lnTo>
                  <a:lnTo>
                    <a:pt x="30492" y="68021"/>
                  </a:lnTo>
                  <a:lnTo>
                    <a:pt x="30073" y="68122"/>
                  </a:lnTo>
                  <a:lnTo>
                    <a:pt x="29184" y="68186"/>
                  </a:lnTo>
                  <a:lnTo>
                    <a:pt x="28752" y="68160"/>
                  </a:lnTo>
                  <a:lnTo>
                    <a:pt x="24777" y="63627"/>
                  </a:lnTo>
                  <a:lnTo>
                    <a:pt x="24803" y="63195"/>
                  </a:lnTo>
                  <a:lnTo>
                    <a:pt x="27025" y="59829"/>
                  </a:lnTo>
                  <a:lnTo>
                    <a:pt x="30899" y="57581"/>
                  </a:lnTo>
                  <a:lnTo>
                    <a:pt x="33667" y="62395"/>
                  </a:lnTo>
                  <a:lnTo>
                    <a:pt x="33743" y="62522"/>
                  </a:lnTo>
                  <a:lnTo>
                    <a:pt x="33934" y="62890"/>
                  </a:lnTo>
                  <a:lnTo>
                    <a:pt x="34112" y="63512"/>
                  </a:lnTo>
                  <a:lnTo>
                    <a:pt x="34163" y="63842"/>
                  </a:lnTo>
                  <a:lnTo>
                    <a:pt x="34175" y="64173"/>
                  </a:lnTo>
                  <a:lnTo>
                    <a:pt x="34175" y="58254"/>
                  </a:lnTo>
                  <a:lnTo>
                    <a:pt x="33121" y="56413"/>
                  </a:lnTo>
                  <a:lnTo>
                    <a:pt x="33782" y="56184"/>
                  </a:lnTo>
                  <a:lnTo>
                    <a:pt x="34544" y="56007"/>
                  </a:lnTo>
                  <a:lnTo>
                    <a:pt x="35318" y="55905"/>
                  </a:lnTo>
                  <a:lnTo>
                    <a:pt x="36106" y="55880"/>
                  </a:lnTo>
                  <a:lnTo>
                    <a:pt x="36868" y="55930"/>
                  </a:lnTo>
                  <a:lnTo>
                    <a:pt x="42824" y="59855"/>
                  </a:lnTo>
                  <a:lnTo>
                    <a:pt x="43002" y="60109"/>
                  </a:lnTo>
                  <a:lnTo>
                    <a:pt x="43154" y="60223"/>
                  </a:lnTo>
                  <a:lnTo>
                    <a:pt x="43294" y="60337"/>
                  </a:lnTo>
                  <a:lnTo>
                    <a:pt x="43535" y="60426"/>
                  </a:lnTo>
                  <a:lnTo>
                    <a:pt x="43776" y="60477"/>
                  </a:lnTo>
                  <a:lnTo>
                    <a:pt x="44018" y="60490"/>
                  </a:lnTo>
                  <a:lnTo>
                    <a:pt x="44742" y="60172"/>
                  </a:lnTo>
                  <a:lnTo>
                    <a:pt x="44881" y="60045"/>
                  </a:lnTo>
                  <a:lnTo>
                    <a:pt x="45021" y="59842"/>
                  </a:lnTo>
                  <a:lnTo>
                    <a:pt x="45123" y="59613"/>
                  </a:lnTo>
                  <a:lnTo>
                    <a:pt x="45173" y="59372"/>
                  </a:lnTo>
                  <a:lnTo>
                    <a:pt x="45173" y="59118"/>
                  </a:lnTo>
                  <a:close/>
                </a:path>
                <a:path w="76834" h="160654">
                  <a:moveTo>
                    <a:pt x="52628" y="73101"/>
                  </a:moveTo>
                  <a:lnTo>
                    <a:pt x="50101" y="68859"/>
                  </a:lnTo>
                  <a:lnTo>
                    <a:pt x="50101" y="72847"/>
                  </a:lnTo>
                  <a:lnTo>
                    <a:pt x="50088" y="73279"/>
                  </a:lnTo>
                  <a:lnTo>
                    <a:pt x="49999" y="73698"/>
                  </a:lnTo>
                  <a:lnTo>
                    <a:pt x="49923" y="73888"/>
                  </a:lnTo>
                  <a:lnTo>
                    <a:pt x="49720" y="74269"/>
                  </a:lnTo>
                  <a:lnTo>
                    <a:pt x="49441" y="74599"/>
                  </a:lnTo>
                  <a:lnTo>
                    <a:pt x="49276" y="74739"/>
                  </a:lnTo>
                  <a:lnTo>
                    <a:pt x="49072" y="74879"/>
                  </a:lnTo>
                  <a:lnTo>
                    <a:pt x="48945" y="74942"/>
                  </a:lnTo>
                  <a:lnTo>
                    <a:pt x="48717" y="75069"/>
                  </a:lnTo>
                  <a:lnTo>
                    <a:pt x="48310" y="75184"/>
                  </a:lnTo>
                  <a:lnTo>
                    <a:pt x="47879" y="75222"/>
                  </a:lnTo>
                  <a:lnTo>
                    <a:pt x="47675" y="75209"/>
                  </a:lnTo>
                  <a:lnTo>
                    <a:pt x="45732" y="73215"/>
                  </a:lnTo>
                  <a:lnTo>
                    <a:pt x="45732" y="72898"/>
                  </a:lnTo>
                  <a:lnTo>
                    <a:pt x="46824" y="71145"/>
                  </a:lnTo>
                  <a:lnTo>
                    <a:pt x="47320" y="70916"/>
                  </a:lnTo>
                  <a:lnTo>
                    <a:pt x="47739" y="70840"/>
                  </a:lnTo>
                  <a:lnTo>
                    <a:pt x="48056" y="70840"/>
                  </a:lnTo>
                  <a:lnTo>
                    <a:pt x="50101" y="72847"/>
                  </a:lnTo>
                  <a:lnTo>
                    <a:pt x="50101" y="68859"/>
                  </a:lnTo>
                  <a:lnTo>
                    <a:pt x="47993" y="68313"/>
                  </a:lnTo>
                  <a:lnTo>
                    <a:pt x="47536" y="68326"/>
                  </a:lnTo>
                  <a:lnTo>
                    <a:pt x="45720" y="68872"/>
                  </a:lnTo>
                  <a:lnTo>
                    <a:pt x="45567" y="68948"/>
                  </a:lnTo>
                  <a:lnTo>
                    <a:pt x="45364" y="69075"/>
                  </a:lnTo>
                  <a:lnTo>
                    <a:pt x="43205" y="72961"/>
                  </a:lnTo>
                  <a:lnTo>
                    <a:pt x="43218" y="73418"/>
                  </a:lnTo>
                  <a:lnTo>
                    <a:pt x="47840" y="77749"/>
                  </a:lnTo>
                  <a:lnTo>
                    <a:pt x="48298" y="77724"/>
                  </a:lnTo>
                  <a:lnTo>
                    <a:pt x="50266" y="77114"/>
                  </a:lnTo>
                  <a:lnTo>
                    <a:pt x="50469" y="76987"/>
                  </a:lnTo>
                  <a:lnTo>
                    <a:pt x="52603" y="73558"/>
                  </a:lnTo>
                  <a:lnTo>
                    <a:pt x="52628" y="73101"/>
                  </a:lnTo>
                  <a:close/>
                </a:path>
                <a:path w="76834" h="160654">
                  <a:moveTo>
                    <a:pt x="60071" y="84696"/>
                  </a:moveTo>
                  <a:lnTo>
                    <a:pt x="59969" y="84531"/>
                  </a:lnTo>
                  <a:lnTo>
                    <a:pt x="55092" y="81749"/>
                  </a:lnTo>
                  <a:lnTo>
                    <a:pt x="54521" y="81775"/>
                  </a:lnTo>
                  <a:lnTo>
                    <a:pt x="53949" y="81851"/>
                  </a:lnTo>
                  <a:lnTo>
                    <a:pt x="53390" y="81978"/>
                  </a:lnTo>
                  <a:lnTo>
                    <a:pt x="53124" y="82080"/>
                  </a:lnTo>
                  <a:lnTo>
                    <a:pt x="52844" y="82169"/>
                  </a:lnTo>
                  <a:lnTo>
                    <a:pt x="52324" y="82397"/>
                  </a:lnTo>
                  <a:lnTo>
                    <a:pt x="52133" y="82511"/>
                  </a:lnTo>
                  <a:lnTo>
                    <a:pt x="51993" y="82588"/>
                  </a:lnTo>
                  <a:lnTo>
                    <a:pt x="42291" y="88201"/>
                  </a:lnTo>
                  <a:lnTo>
                    <a:pt x="42138" y="88290"/>
                  </a:lnTo>
                  <a:lnTo>
                    <a:pt x="41973" y="88392"/>
                  </a:lnTo>
                  <a:lnTo>
                    <a:pt x="39814" y="90766"/>
                  </a:lnTo>
                  <a:lnTo>
                    <a:pt x="39674" y="91033"/>
                  </a:lnTo>
                  <a:lnTo>
                    <a:pt x="39471" y="91567"/>
                  </a:lnTo>
                  <a:lnTo>
                    <a:pt x="39331" y="92125"/>
                  </a:lnTo>
                  <a:lnTo>
                    <a:pt x="39230" y="92684"/>
                  </a:lnTo>
                  <a:lnTo>
                    <a:pt x="39192" y="93268"/>
                  </a:lnTo>
                  <a:lnTo>
                    <a:pt x="39217" y="93840"/>
                  </a:lnTo>
                  <a:lnTo>
                    <a:pt x="39928" y="96189"/>
                  </a:lnTo>
                  <a:lnTo>
                    <a:pt x="42278" y="100266"/>
                  </a:lnTo>
                  <a:lnTo>
                    <a:pt x="42392" y="100418"/>
                  </a:lnTo>
                  <a:lnTo>
                    <a:pt x="42557" y="100596"/>
                  </a:lnTo>
                  <a:lnTo>
                    <a:pt x="42811" y="100761"/>
                  </a:lnTo>
                  <a:lnTo>
                    <a:pt x="42989" y="100825"/>
                  </a:lnTo>
                  <a:lnTo>
                    <a:pt x="43116" y="100863"/>
                  </a:lnTo>
                  <a:lnTo>
                    <a:pt x="43294" y="100888"/>
                  </a:lnTo>
                  <a:lnTo>
                    <a:pt x="43472" y="100888"/>
                  </a:lnTo>
                  <a:lnTo>
                    <a:pt x="44056" y="100685"/>
                  </a:lnTo>
                  <a:lnTo>
                    <a:pt x="44208" y="100584"/>
                  </a:lnTo>
                  <a:lnTo>
                    <a:pt x="44335" y="100444"/>
                  </a:lnTo>
                  <a:lnTo>
                    <a:pt x="44475" y="100241"/>
                  </a:lnTo>
                  <a:lnTo>
                    <a:pt x="44577" y="100012"/>
                  </a:lnTo>
                  <a:lnTo>
                    <a:pt x="44627" y="99771"/>
                  </a:lnTo>
                  <a:lnTo>
                    <a:pt x="44627" y="99529"/>
                  </a:lnTo>
                  <a:lnTo>
                    <a:pt x="44615" y="99402"/>
                  </a:lnTo>
                  <a:lnTo>
                    <a:pt x="44577" y="99225"/>
                  </a:lnTo>
                  <a:lnTo>
                    <a:pt x="44500" y="99060"/>
                  </a:lnTo>
                  <a:lnTo>
                    <a:pt x="42303" y="95313"/>
                  </a:lnTo>
                  <a:lnTo>
                    <a:pt x="42252" y="95186"/>
                  </a:lnTo>
                  <a:lnTo>
                    <a:pt x="42176" y="95034"/>
                  </a:lnTo>
                  <a:lnTo>
                    <a:pt x="41719" y="93306"/>
                  </a:lnTo>
                  <a:lnTo>
                    <a:pt x="41744" y="92976"/>
                  </a:lnTo>
                  <a:lnTo>
                    <a:pt x="41833" y="92494"/>
                  </a:lnTo>
                  <a:lnTo>
                    <a:pt x="42062" y="91884"/>
                  </a:lnTo>
                  <a:lnTo>
                    <a:pt x="42303" y="91465"/>
                  </a:lnTo>
                  <a:lnTo>
                    <a:pt x="42418" y="91338"/>
                  </a:lnTo>
                  <a:lnTo>
                    <a:pt x="42519" y="91198"/>
                  </a:lnTo>
                  <a:lnTo>
                    <a:pt x="42735" y="90970"/>
                  </a:lnTo>
                  <a:lnTo>
                    <a:pt x="42862" y="90855"/>
                  </a:lnTo>
                  <a:lnTo>
                    <a:pt x="43256" y="90551"/>
                  </a:lnTo>
                  <a:lnTo>
                    <a:pt x="43395" y="90474"/>
                  </a:lnTo>
                  <a:lnTo>
                    <a:pt x="53276" y="84772"/>
                  </a:lnTo>
                  <a:lnTo>
                    <a:pt x="55054" y="84277"/>
                  </a:lnTo>
                  <a:lnTo>
                    <a:pt x="55384" y="84302"/>
                  </a:lnTo>
                  <a:lnTo>
                    <a:pt x="57848" y="85902"/>
                  </a:lnTo>
                  <a:lnTo>
                    <a:pt x="60071" y="84696"/>
                  </a:lnTo>
                  <a:close/>
                </a:path>
                <a:path w="76834" h="160654">
                  <a:moveTo>
                    <a:pt x="62547" y="89192"/>
                  </a:moveTo>
                  <a:lnTo>
                    <a:pt x="62509" y="88950"/>
                  </a:lnTo>
                  <a:lnTo>
                    <a:pt x="62420" y="88722"/>
                  </a:lnTo>
                  <a:lnTo>
                    <a:pt x="60198" y="84912"/>
                  </a:lnTo>
                  <a:lnTo>
                    <a:pt x="60083" y="84696"/>
                  </a:lnTo>
                  <a:lnTo>
                    <a:pt x="57899" y="85953"/>
                  </a:lnTo>
                  <a:lnTo>
                    <a:pt x="60198" y="89941"/>
                  </a:lnTo>
                  <a:lnTo>
                    <a:pt x="60299" y="90081"/>
                  </a:lnTo>
                  <a:lnTo>
                    <a:pt x="60477" y="90271"/>
                  </a:lnTo>
                  <a:lnTo>
                    <a:pt x="60680" y="90411"/>
                  </a:lnTo>
                  <a:lnTo>
                    <a:pt x="60909" y="90500"/>
                  </a:lnTo>
                  <a:lnTo>
                    <a:pt x="61137" y="90563"/>
                  </a:lnTo>
                  <a:lnTo>
                    <a:pt x="61391" y="90563"/>
                  </a:lnTo>
                  <a:lnTo>
                    <a:pt x="61518" y="90551"/>
                  </a:lnTo>
                  <a:lnTo>
                    <a:pt x="61696" y="90500"/>
                  </a:lnTo>
                  <a:lnTo>
                    <a:pt x="61925" y="90398"/>
                  </a:lnTo>
                  <a:lnTo>
                    <a:pt x="62077" y="90284"/>
                  </a:lnTo>
                  <a:lnTo>
                    <a:pt x="62534" y="89446"/>
                  </a:lnTo>
                  <a:lnTo>
                    <a:pt x="62547" y="89192"/>
                  </a:lnTo>
                  <a:close/>
                </a:path>
                <a:path w="76834" h="160654">
                  <a:moveTo>
                    <a:pt x="70866" y="153174"/>
                  </a:moveTo>
                  <a:lnTo>
                    <a:pt x="63665" y="146342"/>
                  </a:lnTo>
                  <a:lnTo>
                    <a:pt x="62979" y="146392"/>
                  </a:lnTo>
                  <a:lnTo>
                    <a:pt x="62636" y="146456"/>
                  </a:lnTo>
                  <a:lnTo>
                    <a:pt x="63080" y="148945"/>
                  </a:lnTo>
                  <a:lnTo>
                    <a:pt x="63728" y="148869"/>
                  </a:lnTo>
                  <a:lnTo>
                    <a:pt x="64173" y="148882"/>
                  </a:lnTo>
                  <a:lnTo>
                    <a:pt x="68338" y="153454"/>
                  </a:lnTo>
                  <a:lnTo>
                    <a:pt x="68275" y="154114"/>
                  </a:lnTo>
                  <a:lnTo>
                    <a:pt x="64630" y="157772"/>
                  </a:lnTo>
                  <a:lnTo>
                    <a:pt x="65062" y="160261"/>
                  </a:lnTo>
                  <a:lnTo>
                    <a:pt x="70853" y="153860"/>
                  </a:lnTo>
                  <a:lnTo>
                    <a:pt x="70866" y="153174"/>
                  </a:lnTo>
                  <a:close/>
                </a:path>
                <a:path w="76834" h="160654">
                  <a:moveTo>
                    <a:pt x="76365" y="131483"/>
                  </a:moveTo>
                  <a:lnTo>
                    <a:pt x="76327" y="130848"/>
                  </a:lnTo>
                  <a:lnTo>
                    <a:pt x="76276" y="130606"/>
                  </a:lnTo>
                  <a:lnTo>
                    <a:pt x="76238" y="130429"/>
                  </a:lnTo>
                  <a:lnTo>
                    <a:pt x="76200" y="130175"/>
                  </a:lnTo>
                  <a:lnTo>
                    <a:pt x="75996" y="129425"/>
                  </a:lnTo>
                  <a:lnTo>
                    <a:pt x="69570" y="124104"/>
                  </a:lnTo>
                  <a:lnTo>
                    <a:pt x="69392" y="124079"/>
                  </a:lnTo>
                  <a:lnTo>
                    <a:pt x="69265" y="124091"/>
                  </a:lnTo>
                  <a:lnTo>
                    <a:pt x="69088" y="124117"/>
                  </a:lnTo>
                  <a:lnTo>
                    <a:pt x="68910" y="124180"/>
                  </a:lnTo>
                  <a:lnTo>
                    <a:pt x="68694" y="124294"/>
                  </a:lnTo>
                  <a:lnTo>
                    <a:pt x="68465" y="124498"/>
                  </a:lnTo>
                  <a:lnTo>
                    <a:pt x="68313" y="124701"/>
                  </a:lnTo>
                  <a:lnTo>
                    <a:pt x="68237" y="124866"/>
                  </a:lnTo>
                  <a:lnTo>
                    <a:pt x="68199" y="124993"/>
                  </a:lnTo>
                  <a:lnTo>
                    <a:pt x="68148" y="125171"/>
                  </a:lnTo>
                  <a:lnTo>
                    <a:pt x="68135" y="125349"/>
                  </a:lnTo>
                  <a:lnTo>
                    <a:pt x="68148" y="125476"/>
                  </a:lnTo>
                  <a:lnTo>
                    <a:pt x="68160" y="125603"/>
                  </a:lnTo>
                  <a:lnTo>
                    <a:pt x="68237" y="125831"/>
                  </a:lnTo>
                  <a:lnTo>
                    <a:pt x="68351" y="126060"/>
                  </a:lnTo>
                  <a:lnTo>
                    <a:pt x="68605" y="126326"/>
                  </a:lnTo>
                  <a:lnTo>
                    <a:pt x="68770" y="126428"/>
                  </a:lnTo>
                  <a:lnTo>
                    <a:pt x="68935" y="126517"/>
                  </a:lnTo>
                  <a:lnTo>
                    <a:pt x="69164" y="126593"/>
                  </a:lnTo>
                  <a:lnTo>
                    <a:pt x="69405" y="125349"/>
                  </a:lnTo>
                  <a:lnTo>
                    <a:pt x="69240" y="126593"/>
                  </a:lnTo>
                  <a:lnTo>
                    <a:pt x="73774" y="130924"/>
                  </a:lnTo>
                  <a:lnTo>
                    <a:pt x="73787" y="131051"/>
                  </a:lnTo>
                  <a:lnTo>
                    <a:pt x="73837" y="131559"/>
                  </a:lnTo>
                  <a:lnTo>
                    <a:pt x="73837" y="131940"/>
                  </a:lnTo>
                  <a:lnTo>
                    <a:pt x="72021" y="134950"/>
                  </a:lnTo>
                  <a:lnTo>
                    <a:pt x="71869" y="135064"/>
                  </a:lnTo>
                  <a:lnTo>
                    <a:pt x="71526" y="135229"/>
                  </a:lnTo>
                  <a:lnTo>
                    <a:pt x="71170" y="135369"/>
                  </a:lnTo>
                  <a:lnTo>
                    <a:pt x="70802" y="135470"/>
                  </a:lnTo>
                  <a:lnTo>
                    <a:pt x="70675" y="135496"/>
                  </a:lnTo>
                  <a:lnTo>
                    <a:pt x="70548" y="135521"/>
                  </a:lnTo>
                  <a:lnTo>
                    <a:pt x="70307" y="135559"/>
                  </a:lnTo>
                  <a:lnTo>
                    <a:pt x="69875" y="135585"/>
                  </a:lnTo>
                  <a:lnTo>
                    <a:pt x="69456" y="135559"/>
                  </a:lnTo>
                  <a:lnTo>
                    <a:pt x="67487" y="134874"/>
                  </a:lnTo>
                  <a:lnTo>
                    <a:pt x="67360" y="134785"/>
                  </a:lnTo>
                  <a:lnTo>
                    <a:pt x="67208" y="134683"/>
                  </a:lnTo>
                  <a:lnTo>
                    <a:pt x="54343" y="127139"/>
                  </a:lnTo>
                  <a:lnTo>
                    <a:pt x="54203" y="127050"/>
                  </a:lnTo>
                  <a:lnTo>
                    <a:pt x="54076" y="126974"/>
                  </a:lnTo>
                  <a:lnTo>
                    <a:pt x="53924" y="126923"/>
                  </a:lnTo>
                  <a:lnTo>
                    <a:pt x="53797" y="126898"/>
                  </a:lnTo>
                  <a:lnTo>
                    <a:pt x="53657" y="126873"/>
                  </a:lnTo>
                  <a:lnTo>
                    <a:pt x="53530" y="126873"/>
                  </a:lnTo>
                  <a:lnTo>
                    <a:pt x="53390" y="126898"/>
                  </a:lnTo>
                  <a:lnTo>
                    <a:pt x="53187" y="126936"/>
                  </a:lnTo>
                  <a:lnTo>
                    <a:pt x="53047" y="126974"/>
                  </a:lnTo>
                  <a:lnTo>
                    <a:pt x="52895" y="127076"/>
                  </a:lnTo>
                  <a:lnTo>
                    <a:pt x="52768" y="127165"/>
                  </a:lnTo>
                  <a:lnTo>
                    <a:pt x="52628" y="127304"/>
                  </a:lnTo>
                  <a:lnTo>
                    <a:pt x="52514" y="127457"/>
                  </a:lnTo>
                  <a:lnTo>
                    <a:pt x="52412" y="127635"/>
                  </a:lnTo>
                  <a:lnTo>
                    <a:pt x="52349" y="127800"/>
                  </a:lnTo>
                  <a:lnTo>
                    <a:pt x="52324" y="127927"/>
                  </a:lnTo>
                  <a:lnTo>
                    <a:pt x="52311" y="128054"/>
                  </a:lnTo>
                  <a:lnTo>
                    <a:pt x="52311" y="128295"/>
                  </a:lnTo>
                  <a:lnTo>
                    <a:pt x="54317" y="139674"/>
                  </a:lnTo>
                  <a:lnTo>
                    <a:pt x="54356" y="139852"/>
                  </a:lnTo>
                  <a:lnTo>
                    <a:pt x="54457" y="140081"/>
                  </a:lnTo>
                  <a:lnTo>
                    <a:pt x="54610" y="140271"/>
                  </a:lnTo>
                  <a:lnTo>
                    <a:pt x="54787" y="140449"/>
                  </a:lnTo>
                  <a:lnTo>
                    <a:pt x="54991" y="140576"/>
                  </a:lnTo>
                  <a:lnTo>
                    <a:pt x="55219" y="140665"/>
                  </a:lnTo>
                  <a:lnTo>
                    <a:pt x="55346" y="140690"/>
                  </a:lnTo>
                  <a:lnTo>
                    <a:pt x="55473" y="140703"/>
                  </a:lnTo>
                  <a:lnTo>
                    <a:pt x="55600" y="140716"/>
                  </a:lnTo>
                  <a:lnTo>
                    <a:pt x="55778" y="140690"/>
                  </a:lnTo>
                  <a:lnTo>
                    <a:pt x="56718" y="139954"/>
                  </a:lnTo>
                  <a:lnTo>
                    <a:pt x="56781" y="139788"/>
                  </a:lnTo>
                  <a:lnTo>
                    <a:pt x="56807" y="139661"/>
                  </a:lnTo>
                  <a:lnTo>
                    <a:pt x="56819" y="139534"/>
                  </a:lnTo>
                  <a:lnTo>
                    <a:pt x="56819" y="139293"/>
                  </a:lnTo>
                  <a:lnTo>
                    <a:pt x="55283" y="130619"/>
                  </a:lnTo>
                  <a:lnTo>
                    <a:pt x="65798" y="136766"/>
                  </a:lnTo>
                  <a:lnTo>
                    <a:pt x="65925" y="136855"/>
                  </a:lnTo>
                  <a:lnTo>
                    <a:pt x="66090" y="136969"/>
                  </a:lnTo>
                  <a:lnTo>
                    <a:pt x="69888" y="138112"/>
                  </a:lnTo>
                  <a:lnTo>
                    <a:pt x="70548" y="138087"/>
                  </a:lnTo>
                  <a:lnTo>
                    <a:pt x="70891" y="138036"/>
                  </a:lnTo>
                  <a:lnTo>
                    <a:pt x="71043" y="137998"/>
                  </a:lnTo>
                  <a:lnTo>
                    <a:pt x="71361" y="137934"/>
                  </a:lnTo>
                  <a:lnTo>
                    <a:pt x="76352" y="132118"/>
                  </a:lnTo>
                  <a:lnTo>
                    <a:pt x="76365" y="13148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574079" y="3494862"/>
              <a:ext cx="327025" cy="312420"/>
            </a:xfrm>
            <a:custGeom>
              <a:avLst/>
              <a:gdLst/>
              <a:ahLst/>
              <a:cxnLst/>
              <a:rect l="l" t="t" r="r" b="b"/>
              <a:pathLst>
                <a:path w="327025" h="312420">
                  <a:moveTo>
                    <a:pt x="2057" y="6858"/>
                  </a:moveTo>
                  <a:lnTo>
                    <a:pt x="469" y="4889"/>
                  </a:lnTo>
                  <a:lnTo>
                    <a:pt x="342" y="5003"/>
                  </a:lnTo>
                  <a:lnTo>
                    <a:pt x="190" y="5207"/>
                  </a:lnTo>
                  <a:lnTo>
                    <a:pt x="76" y="5422"/>
                  </a:lnTo>
                  <a:lnTo>
                    <a:pt x="12" y="5664"/>
                  </a:lnTo>
                  <a:lnTo>
                    <a:pt x="0" y="5791"/>
                  </a:lnTo>
                  <a:lnTo>
                    <a:pt x="12" y="5981"/>
                  </a:lnTo>
                  <a:lnTo>
                    <a:pt x="50" y="6223"/>
                  </a:lnTo>
                  <a:lnTo>
                    <a:pt x="114" y="6400"/>
                  </a:lnTo>
                  <a:lnTo>
                    <a:pt x="241" y="6604"/>
                  </a:lnTo>
                  <a:lnTo>
                    <a:pt x="406" y="6794"/>
                  </a:lnTo>
                  <a:lnTo>
                    <a:pt x="609" y="6946"/>
                  </a:lnTo>
                  <a:lnTo>
                    <a:pt x="825" y="7061"/>
                  </a:lnTo>
                  <a:lnTo>
                    <a:pt x="1193" y="7137"/>
                  </a:lnTo>
                  <a:lnTo>
                    <a:pt x="1320" y="7137"/>
                  </a:lnTo>
                  <a:lnTo>
                    <a:pt x="1562" y="7099"/>
                  </a:lnTo>
                  <a:lnTo>
                    <a:pt x="1790" y="7010"/>
                  </a:lnTo>
                  <a:lnTo>
                    <a:pt x="2006" y="6896"/>
                  </a:lnTo>
                  <a:close/>
                </a:path>
                <a:path w="327025" h="312420">
                  <a:moveTo>
                    <a:pt x="14008" y="21882"/>
                  </a:moveTo>
                  <a:lnTo>
                    <a:pt x="13995" y="21755"/>
                  </a:lnTo>
                  <a:lnTo>
                    <a:pt x="13982" y="21628"/>
                  </a:lnTo>
                  <a:lnTo>
                    <a:pt x="13449" y="20891"/>
                  </a:lnTo>
                  <a:lnTo>
                    <a:pt x="13296" y="20802"/>
                  </a:lnTo>
                  <a:lnTo>
                    <a:pt x="13055" y="20713"/>
                  </a:lnTo>
                  <a:lnTo>
                    <a:pt x="12814" y="20675"/>
                  </a:lnTo>
                  <a:lnTo>
                    <a:pt x="8267" y="20675"/>
                  </a:lnTo>
                  <a:lnTo>
                    <a:pt x="8267" y="1473"/>
                  </a:lnTo>
                  <a:lnTo>
                    <a:pt x="8267" y="1270"/>
                  </a:lnTo>
                  <a:lnTo>
                    <a:pt x="8267" y="1092"/>
                  </a:lnTo>
                  <a:lnTo>
                    <a:pt x="8242" y="965"/>
                  </a:lnTo>
                  <a:lnTo>
                    <a:pt x="8204" y="838"/>
                  </a:lnTo>
                  <a:lnTo>
                    <a:pt x="8128" y="685"/>
                  </a:lnTo>
                  <a:lnTo>
                    <a:pt x="8051" y="558"/>
                  </a:lnTo>
                  <a:lnTo>
                    <a:pt x="7962" y="431"/>
                  </a:lnTo>
                  <a:lnTo>
                    <a:pt x="7772" y="254"/>
                  </a:lnTo>
                  <a:lnTo>
                    <a:pt x="7620" y="165"/>
                  </a:lnTo>
                  <a:lnTo>
                    <a:pt x="7467" y="101"/>
                  </a:lnTo>
                  <a:lnTo>
                    <a:pt x="7264" y="25"/>
                  </a:lnTo>
                  <a:lnTo>
                    <a:pt x="7086" y="0"/>
                  </a:lnTo>
                  <a:lnTo>
                    <a:pt x="6959" y="0"/>
                  </a:lnTo>
                  <a:lnTo>
                    <a:pt x="6832" y="12"/>
                  </a:lnTo>
                  <a:lnTo>
                    <a:pt x="6705" y="38"/>
                  </a:lnTo>
                  <a:lnTo>
                    <a:pt x="6527" y="101"/>
                  </a:lnTo>
                  <a:lnTo>
                    <a:pt x="6375" y="177"/>
                  </a:lnTo>
                  <a:lnTo>
                    <a:pt x="6223" y="279"/>
                  </a:lnTo>
                  <a:lnTo>
                    <a:pt x="482" y="4876"/>
                  </a:lnTo>
                  <a:lnTo>
                    <a:pt x="2070" y="6845"/>
                  </a:lnTo>
                  <a:lnTo>
                    <a:pt x="5753" y="3898"/>
                  </a:lnTo>
                  <a:lnTo>
                    <a:pt x="5753" y="20675"/>
                  </a:lnTo>
                  <a:lnTo>
                    <a:pt x="1270" y="20675"/>
                  </a:lnTo>
                  <a:lnTo>
                    <a:pt x="1079" y="20688"/>
                  </a:lnTo>
                  <a:lnTo>
                    <a:pt x="838" y="20751"/>
                  </a:lnTo>
                  <a:lnTo>
                    <a:pt x="622" y="20866"/>
                  </a:lnTo>
                  <a:lnTo>
                    <a:pt x="419" y="21005"/>
                  </a:lnTo>
                  <a:lnTo>
                    <a:pt x="0" y="21882"/>
                  </a:lnTo>
                  <a:lnTo>
                    <a:pt x="0" y="22009"/>
                  </a:lnTo>
                  <a:lnTo>
                    <a:pt x="215" y="22644"/>
                  </a:lnTo>
                  <a:lnTo>
                    <a:pt x="330" y="22796"/>
                  </a:lnTo>
                  <a:lnTo>
                    <a:pt x="508" y="22961"/>
                  </a:lnTo>
                  <a:lnTo>
                    <a:pt x="1206" y="23202"/>
                  </a:lnTo>
                  <a:lnTo>
                    <a:pt x="6946" y="23202"/>
                  </a:lnTo>
                  <a:lnTo>
                    <a:pt x="12750" y="23202"/>
                  </a:lnTo>
                  <a:lnTo>
                    <a:pt x="12941" y="23190"/>
                  </a:lnTo>
                  <a:lnTo>
                    <a:pt x="13182" y="23126"/>
                  </a:lnTo>
                  <a:lnTo>
                    <a:pt x="13398" y="23025"/>
                  </a:lnTo>
                  <a:lnTo>
                    <a:pt x="13601" y="22872"/>
                  </a:lnTo>
                  <a:lnTo>
                    <a:pt x="13995" y="22186"/>
                  </a:lnTo>
                  <a:lnTo>
                    <a:pt x="14008" y="21996"/>
                  </a:lnTo>
                  <a:close/>
                </a:path>
                <a:path w="327025" h="312420">
                  <a:moveTo>
                    <a:pt x="23482" y="20739"/>
                  </a:moveTo>
                  <a:lnTo>
                    <a:pt x="23469" y="20612"/>
                  </a:lnTo>
                  <a:lnTo>
                    <a:pt x="23431" y="20485"/>
                  </a:lnTo>
                  <a:lnTo>
                    <a:pt x="23368" y="20332"/>
                  </a:lnTo>
                  <a:lnTo>
                    <a:pt x="23291" y="20142"/>
                  </a:lnTo>
                  <a:lnTo>
                    <a:pt x="23139" y="19951"/>
                  </a:lnTo>
                  <a:lnTo>
                    <a:pt x="22948" y="19773"/>
                  </a:lnTo>
                  <a:lnTo>
                    <a:pt x="22796" y="19685"/>
                  </a:lnTo>
                  <a:lnTo>
                    <a:pt x="22644" y="19621"/>
                  </a:lnTo>
                  <a:lnTo>
                    <a:pt x="22517" y="19570"/>
                  </a:lnTo>
                  <a:lnTo>
                    <a:pt x="22390" y="19558"/>
                  </a:lnTo>
                  <a:lnTo>
                    <a:pt x="22263" y="19532"/>
                  </a:lnTo>
                  <a:lnTo>
                    <a:pt x="21056" y="19532"/>
                  </a:lnTo>
                  <a:lnTo>
                    <a:pt x="20866" y="19545"/>
                  </a:lnTo>
                  <a:lnTo>
                    <a:pt x="20637" y="19608"/>
                  </a:lnTo>
                  <a:lnTo>
                    <a:pt x="20510" y="19646"/>
                  </a:lnTo>
                  <a:lnTo>
                    <a:pt x="20205" y="19862"/>
                  </a:lnTo>
                  <a:lnTo>
                    <a:pt x="19812" y="20548"/>
                  </a:lnTo>
                  <a:lnTo>
                    <a:pt x="19799" y="20739"/>
                  </a:lnTo>
                  <a:lnTo>
                    <a:pt x="19799" y="21945"/>
                  </a:lnTo>
                  <a:lnTo>
                    <a:pt x="19799" y="22136"/>
                  </a:lnTo>
                  <a:lnTo>
                    <a:pt x="19837" y="22288"/>
                  </a:lnTo>
                  <a:lnTo>
                    <a:pt x="19888" y="22428"/>
                  </a:lnTo>
                  <a:lnTo>
                    <a:pt x="20510" y="23088"/>
                  </a:lnTo>
                  <a:lnTo>
                    <a:pt x="20739" y="23177"/>
                  </a:lnTo>
                  <a:lnTo>
                    <a:pt x="20866" y="23190"/>
                  </a:lnTo>
                  <a:lnTo>
                    <a:pt x="20993" y="23202"/>
                  </a:lnTo>
                  <a:lnTo>
                    <a:pt x="22263" y="23202"/>
                  </a:lnTo>
                  <a:lnTo>
                    <a:pt x="22453" y="23190"/>
                  </a:lnTo>
                  <a:lnTo>
                    <a:pt x="22618" y="23139"/>
                  </a:lnTo>
                  <a:lnTo>
                    <a:pt x="22745" y="23088"/>
                  </a:lnTo>
                  <a:lnTo>
                    <a:pt x="22898" y="22999"/>
                  </a:lnTo>
                  <a:lnTo>
                    <a:pt x="23050" y="22885"/>
                  </a:lnTo>
                  <a:lnTo>
                    <a:pt x="23253" y="22644"/>
                  </a:lnTo>
                  <a:lnTo>
                    <a:pt x="23342" y="22491"/>
                  </a:lnTo>
                  <a:lnTo>
                    <a:pt x="23431" y="22250"/>
                  </a:lnTo>
                  <a:lnTo>
                    <a:pt x="23456" y="22123"/>
                  </a:lnTo>
                  <a:lnTo>
                    <a:pt x="23469" y="21996"/>
                  </a:lnTo>
                  <a:lnTo>
                    <a:pt x="23456" y="21755"/>
                  </a:lnTo>
                  <a:lnTo>
                    <a:pt x="23456" y="20980"/>
                  </a:lnTo>
                  <a:lnTo>
                    <a:pt x="23469" y="20853"/>
                  </a:lnTo>
                  <a:close/>
                </a:path>
                <a:path w="327025" h="312420">
                  <a:moveTo>
                    <a:pt x="43256" y="10706"/>
                  </a:moveTo>
                  <a:lnTo>
                    <a:pt x="41465" y="3746"/>
                  </a:lnTo>
                  <a:lnTo>
                    <a:pt x="41376" y="3530"/>
                  </a:lnTo>
                  <a:lnTo>
                    <a:pt x="41148" y="2984"/>
                  </a:lnTo>
                  <a:lnTo>
                    <a:pt x="36436" y="25"/>
                  </a:lnTo>
                  <a:lnTo>
                    <a:pt x="36309" y="12"/>
                  </a:lnTo>
                  <a:lnTo>
                    <a:pt x="36182" y="0"/>
                  </a:lnTo>
                  <a:lnTo>
                    <a:pt x="35979" y="0"/>
                  </a:lnTo>
                  <a:lnTo>
                    <a:pt x="35433" y="50"/>
                  </a:lnTo>
                  <a:lnTo>
                    <a:pt x="31127" y="3479"/>
                  </a:lnTo>
                  <a:lnTo>
                    <a:pt x="31051" y="3644"/>
                  </a:lnTo>
                  <a:lnTo>
                    <a:pt x="30695" y="4394"/>
                  </a:lnTo>
                  <a:lnTo>
                    <a:pt x="30073" y="6083"/>
                  </a:lnTo>
                  <a:lnTo>
                    <a:pt x="29616" y="7823"/>
                  </a:lnTo>
                  <a:lnTo>
                    <a:pt x="29337" y="9588"/>
                  </a:lnTo>
                  <a:lnTo>
                    <a:pt x="29248" y="11328"/>
                  </a:lnTo>
                  <a:lnTo>
                    <a:pt x="29235" y="11544"/>
                  </a:lnTo>
                  <a:lnTo>
                    <a:pt x="29235" y="11671"/>
                  </a:lnTo>
                  <a:lnTo>
                    <a:pt x="29235" y="12496"/>
                  </a:lnTo>
                  <a:lnTo>
                    <a:pt x="29413" y="14300"/>
                  </a:lnTo>
                  <a:lnTo>
                    <a:pt x="29768" y="16065"/>
                  </a:lnTo>
                  <a:lnTo>
                    <a:pt x="30289" y="17780"/>
                  </a:lnTo>
                  <a:lnTo>
                    <a:pt x="30734" y="18872"/>
                  </a:lnTo>
                  <a:lnTo>
                    <a:pt x="31026" y="19532"/>
                  </a:lnTo>
                  <a:lnTo>
                    <a:pt x="31102" y="19748"/>
                  </a:lnTo>
                  <a:lnTo>
                    <a:pt x="35890" y="23202"/>
                  </a:lnTo>
                  <a:lnTo>
                    <a:pt x="36233" y="23202"/>
                  </a:lnTo>
                  <a:lnTo>
                    <a:pt x="36233" y="20688"/>
                  </a:lnTo>
                  <a:lnTo>
                    <a:pt x="36106" y="20688"/>
                  </a:lnTo>
                  <a:lnTo>
                    <a:pt x="35902" y="20675"/>
                  </a:lnTo>
                  <a:lnTo>
                    <a:pt x="35610" y="20624"/>
                  </a:lnTo>
                  <a:lnTo>
                    <a:pt x="34429" y="20066"/>
                  </a:lnTo>
                  <a:lnTo>
                    <a:pt x="34302" y="19989"/>
                  </a:lnTo>
                  <a:lnTo>
                    <a:pt x="34086" y="19786"/>
                  </a:lnTo>
                  <a:lnTo>
                    <a:pt x="33731" y="19329"/>
                  </a:lnTo>
                  <a:lnTo>
                    <a:pt x="33578" y="19075"/>
                  </a:lnTo>
                  <a:lnTo>
                    <a:pt x="33477" y="18859"/>
                  </a:lnTo>
                  <a:lnTo>
                    <a:pt x="33439" y="18694"/>
                  </a:lnTo>
                  <a:lnTo>
                    <a:pt x="33362" y="18516"/>
                  </a:lnTo>
                  <a:lnTo>
                    <a:pt x="33286" y="18389"/>
                  </a:lnTo>
                  <a:lnTo>
                    <a:pt x="32664" y="16929"/>
                  </a:lnTo>
                  <a:lnTo>
                    <a:pt x="32219" y="15443"/>
                  </a:lnTo>
                  <a:lnTo>
                    <a:pt x="31902" y="13931"/>
                  </a:lnTo>
                  <a:lnTo>
                    <a:pt x="31762" y="12382"/>
                  </a:lnTo>
                  <a:lnTo>
                    <a:pt x="31762" y="11671"/>
                  </a:lnTo>
                  <a:lnTo>
                    <a:pt x="31775" y="11366"/>
                  </a:lnTo>
                  <a:lnTo>
                    <a:pt x="31838" y="9880"/>
                  </a:lnTo>
                  <a:lnTo>
                    <a:pt x="33362" y="4699"/>
                  </a:lnTo>
                  <a:lnTo>
                    <a:pt x="33413" y="4559"/>
                  </a:lnTo>
                  <a:lnTo>
                    <a:pt x="33464" y="4406"/>
                  </a:lnTo>
                  <a:lnTo>
                    <a:pt x="35661" y="2590"/>
                  </a:lnTo>
                  <a:lnTo>
                    <a:pt x="35801" y="2552"/>
                  </a:lnTo>
                  <a:lnTo>
                    <a:pt x="36106" y="2527"/>
                  </a:lnTo>
                  <a:lnTo>
                    <a:pt x="36245" y="2527"/>
                  </a:lnTo>
                  <a:lnTo>
                    <a:pt x="36588" y="2552"/>
                  </a:lnTo>
                  <a:lnTo>
                    <a:pt x="36880" y="2603"/>
                  </a:lnTo>
                  <a:lnTo>
                    <a:pt x="39027" y="4419"/>
                  </a:lnTo>
                  <a:lnTo>
                    <a:pt x="39065" y="4546"/>
                  </a:lnTo>
                  <a:lnTo>
                    <a:pt x="39128" y="4699"/>
                  </a:lnTo>
                  <a:lnTo>
                    <a:pt x="39192" y="4826"/>
                  </a:lnTo>
                  <a:lnTo>
                    <a:pt x="40728" y="10833"/>
                  </a:lnTo>
                  <a:lnTo>
                    <a:pt x="40728" y="11607"/>
                  </a:lnTo>
                  <a:lnTo>
                    <a:pt x="40728" y="11785"/>
                  </a:lnTo>
                  <a:lnTo>
                    <a:pt x="40754" y="11912"/>
                  </a:lnTo>
                  <a:lnTo>
                    <a:pt x="40792" y="12039"/>
                  </a:lnTo>
                  <a:lnTo>
                    <a:pt x="41338" y="12687"/>
                  </a:lnTo>
                  <a:lnTo>
                    <a:pt x="41490" y="12776"/>
                  </a:lnTo>
                  <a:lnTo>
                    <a:pt x="41681" y="12839"/>
                  </a:lnTo>
                  <a:lnTo>
                    <a:pt x="41922" y="12865"/>
                  </a:lnTo>
                  <a:lnTo>
                    <a:pt x="42049" y="12865"/>
                  </a:lnTo>
                  <a:lnTo>
                    <a:pt x="42227" y="12852"/>
                  </a:lnTo>
                  <a:lnTo>
                    <a:pt x="42405" y="12788"/>
                  </a:lnTo>
                  <a:lnTo>
                    <a:pt x="43027" y="12306"/>
                  </a:lnTo>
                  <a:lnTo>
                    <a:pt x="43154" y="12090"/>
                  </a:lnTo>
                  <a:lnTo>
                    <a:pt x="43205" y="11912"/>
                  </a:lnTo>
                  <a:lnTo>
                    <a:pt x="43230" y="11785"/>
                  </a:lnTo>
                  <a:lnTo>
                    <a:pt x="43243" y="11607"/>
                  </a:lnTo>
                  <a:lnTo>
                    <a:pt x="43256" y="10706"/>
                  </a:lnTo>
                  <a:close/>
                </a:path>
                <a:path w="327025" h="312420">
                  <a:moveTo>
                    <a:pt x="306146" y="310997"/>
                  </a:moveTo>
                  <a:lnTo>
                    <a:pt x="306133" y="310870"/>
                  </a:lnTo>
                  <a:lnTo>
                    <a:pt x="303644" y="311251"/>
                  </a:lnTo>
                  <a:lnTo>
                    <a:pt x="303682" y="311429"/>
                  </a:lnTo>
                  <a:lnTo>
                    <a:pt x="304317" y="312153"/>
                  </a:lnTo>
                  <a:lnTo>
                    <a:pt x="304533" y="312254"/>
                  </a:lnTo>
                  <a:lnTo>
                    <a:pt x="304660" y="312267"/>
                  </a:lnTo>
                  <a:lnTo>
                    <a:pt x="304787" y="312293"/>
                  </a:lnTo>
                  <a:lnTo>
                    <a:pt x="304914" y="312293"/>
                  </a:lnTo>
                  <a:lnTo>
                    <a:pt x="305092" y="312267"/>
                  </a:lnTo>
                  <a:lnTo>
                    <a:pt x="305269" y="312229"/>
                  </a:lnTo>
                  <a:lnTo>
                    <a:pt x="305511" y="312127"/>
                  </a:lnTo>
                  <a:lnTo>
                    <a:pt x="305701" y="311975"/>
                  </a:lnTo>
                  <a:lnTo>
                    <a:pt x="305955" y="311696"/>
                  </a:lnTo>
                  <a:lnTo>
                    <a:pt x="306044" y="311531"/>
                  </a:lnTo>
                  <a:lnTo>
                    <a:pt x="306095" y="311365"/>
                  </a:lnTo>
                  <a:lnTo>
                    <a:pt x="306120" y="311238"/>
                  </a:lnTo>
                  <a:lnTo>
                    <a:pt x="306146" y="311111"/>
                  </a:lnTo>
                  <a:close/>
                </a:path>
                <a:path w="327025" h="312420">
                  <a:moveTo>
                    <a:pt x="319951" y="270484"/>
                  </a:moveTo>
                  <a:lnTo>
                    <a:pt x="317423" y="265836"/>
                  </a:lnTo>
                  <a:lnTo>
                    <a:pt x="317423" y="270713"/>
                  </a:lnTo>
                  <a:lnTo>
                    <a:pt x="317373" y="271208"/>
                  </a:lnTo>
                  <a:lnTo>
                    <a:pt x="314172" y="273977"/>
                  </a:lnTo>
                  <a:lnTo>
                    <a:pt x="313855" y="273977"/>
                  </a:lnTo>
                  <a:lnTo>
                    <a:pt x="310845" y="271437"/>
                  </a:lnTo>
                  <a:lnTo>
                    <a:pt x="310769" y="271068"/>
                  </a:lnTo>
                  <a:lnTo>
                    <a:pt x="310743" y="270573"/>
                  </a:lnTo>
                  <a:lnTo>
                    <a:pt x="313994" y="267309"/>
                  </a:lnTo>
                  <a:lnTo>
                    <a:pt x="314655" y="267347"/>
                  </a:lnTo>
                  <a:lnTo>
                    <a:pt x="314807" y="267398"/>
                  </a:lnTo>
                  <a:lnTo>
                    <a:pt x="314960" y="267423"/>
                  </a:lnTo>
                  <a:lnTo>
                    <a:pt x="317423" y="270713"/>
                  </a:lnTo>
                  <a:lnTo>
                    <a:pt x="317423" y="265836"/>
                  </a:lnTo>
                  <a:lnTo>
                    <a:pt x="313931" y="264782"/>
                  </a:lnTo>
                  <a:lnTo>
                    <a:pt x="313347" y="264820"/>
                  </a:lnTo>
                  <a:lnTo>
                    <a:pt x="313131" y="264858"/>
                  </a:lnTo>
                  <a:lnTo>
                    <a:pt x="313004" y="264883"/>
                  </a:lnTo>
                  <a:lnTo>
                    <a:pt x="312775" y="264922"/>
                  </a:lnTo>
                  <a:lnTo>
                    <a:pt x="312229" y="265087"/>
                  </a:lnTo>
                  <a:lnTo>
                    <a:pt x="311683" y="265290"/>
                  </a:lnTo>
                  <a:lnTo>
                    <a:pt x="311175" y="265544"/>
                  </a:lnTo>
                  <a:lnTo>
                    <a:pt x="310946" y="265709"/>
                  </a:lnTo>
                  <a:lnTo>
                    <a:pt x="310692" y="265861"/>
                  </a:lnTo>
                  <a:lnTo>
                    <a:pt x="309029" y="267665"/>
                  </a:lnTo>
                  <a:lnTo>
                    <a:pt x="308737" y="267347"/>
                  </a:lnTo>
                  <a:lnTo>
                    <a:pt x="308394" y="267055"/>
                  </a:lnTo>
                  <a:lnTo>
                    <a:pt x="308394" y="272529"/>
                  </a:lnTo>
                  <a:lnTo>
                    <a:pt x="308330" y="273189"/>
                  </a:lnTo>
                  <a:lnTo>
                    <a:pt x="304685" y="276847"/>
                  </a:lnTo>
                  <a:lnTo>
                    <a:pt x="304012" y="276923"/>
                  </a:lnTo>
                  <a:lnTo>
                    <a:pt x="303580" y="276910"/>
                  </a:lnTo>
                  <a:lnTo>
                    <a:pt x="299415" y="272554"/>
                  </a:lnTo>
                  <a:lnTo>
                    <a:pt x="299415" y="272110"/>
                  </a:lnTo>
                  <a:lnTo>
                    <a:pt x="303060" y="268033"/>
                  </a:lnTo>
                  <a:lnTo>
                    <a:pt x="303187" y="268020"/>
                  </a:lnTo>
                  <a:lnTo>
                    <a:pt x="303784" y="267944"/>
                  </a:lnTo>
                  <a:lnTo>
                    <a:pt x="308394" y="272529"/>
                  </a:lnTo>
                  <a:lnTo>
                    <a:pt x="308394" y="267055"/>
                  </a:lnTo>
                  <a:lnTo>
                    <a:pt x="303720" y="265417"/>
                  </a:lnTo>
                  <a:lnTo>
                    <a:pt x="303034" y="265468"/>
                  </a:lnTo>
                  <a:lnTo>
                    <a:pt x="302742" y="265531"/>
                  </a:lnTo>
                  <a:lnTo>
                    <a:pt x="302615" y="265544"/>
                  </a:lnTo>
                  <a:lnTo>
                    <a:pt x="302336" y="265595"/>
                  </a:lnTo>
                  <a:lnTo>
                    <a:pt x="301675" y="265772"/>
                  </a:lnTo>
                  <a:lnTo>
                    <a:pt x="296887" y="272618"/>
                  </a:lnTo>
                  <a:lnTo>
                    <a:pt x="296938" y="273316"/>
                  </a:lnTo>
                  <a:lnTo>
                    <a:pt x="304088" y="279450"/>
                  </a:lnTo>
                  <a:lnTo>
                    <a:pt x="304774" y="279400"/>
                  </a:lnTo>
                  <a:lnTo>
                    <a:pt x="305041" y="279349"/>
                  </a:lnTo>
                  <a:lnTo>
                    <a:pt x="305193" y="279323"/>
                  </a:lnTo>
                  <a:lnTo>
                    <a:pt x="305460" y="279273"/>
                  </a:lnTo>
                  <a:lnTo>
                    <a:pt x="310349" y="275170"/>
                  </a:lnTo>
                  <a:lnTo>
                    <a:pt x="310489" y="275272"/>
                  </a:lnTo>
                  <a:lnTo>
                    <a:pt x="314236" y="276504"/>
                  </a:lnTo>
                  <a:lnTo>
                    <a:pt x="314820" y="276466"/>
                  </a:lnTo>
                  <a:lnTo>
                    <a:pt x="315023" y="276428"/>
                  </a:lnTo>
                  <a:lnTo>
                    <a:pt x="315163" y="276402"/>
                  </a:lnTo>
                  <a:lnTo>
                    <a:pt x="315391" y="276364"/>
                  </a:lnTo>
                  <a:lnTo>
                    <a:pt x="319938" y="271056"/>
                  </a:lnTo>
                  <a:lnTo>
                    <a:pt x="319951" y="270484"/>
                  </a:lnTo>
                  <a:close/>
                </a:path>
                <a:path w="327025" h="312420">
                  <a:moveTo>
                    <a:pt x="322948" y="287451"/>
                  </a:moveTo>
                  <a:lnTo>
                    <a:pt x="322199" y="285051"/>
                  </a:lnTo>
                  <a:lnTo>
                    <a:pt x="322084" y="284848"/>
                  </a:lnTo>
                  <a:lnTo>
                    <a:pt x="320421" y="283413"/>
                  </a:lnTo>
                  <a:lnTo>
                    <a:pt x="320421" y="287515"/>
                  </a:lnTo>
                  <a:lnTo>
                    <a:pt x="320395" y="287947"/>
                  </a:lnTo>
                  <a:lnTo>
                    <a:pt x="318719" y="289712"/>
                  </a:lnTo>
                  <a:lnTo>
                    <a:pt x="318592" y="289737"/>
                  </a:lnTo>
                  <a:lnTo>
                    <a:pt x="318300" y="289750"/>
                  </a:lnTo>
                  <a:lnTo>
                    <a:pt x="316052" y="287413"/>
                  </a:lnTo>
                  <a:lnTo>
                    <a:pt x="316103" y="287096"/>
                  </a:lnTo>
                  <a:lnTo>
                    <a:pt x="317855" y="285419"/>
                  </a:lnTo>
                  <a:lnTo>
                    <a:pt x="318173" y="285394"/>
                  </a:lnTo>
                  <a:lnTo>
                    <a:pt x="318604" y="285419"/>
                  </a:lnTo>
                  <a:lnTo>
                    <a:pt x="319112" y="285572"/>
                  </a:lnTo>
                  <a:lnTo>
                    <a:pt x="320421" y="287515"/>
                  </a:lnTo>
                  <a:lnTo>
                    <a:pt x="320421" y="283413"/>
                  </a:lnTo>
                  <a:lnTo>
                    <a:pt x="318566" y="282867"/>
                  </a:lnTo>
                  <a:lnTo>
                    <a:pt x="318109" y="282867"/>
                  </a:lnTo>
                  <a:lnTo>
                    <a:pt x="317639" y="282905"/>
                  </a:lnTo>
                  <a:lnTo>
                    <a:pt x="317512" y="282930"/>
                  </a:lnTo>
                  <a:lnTo>
                    <a:pt x="317347" y="282943"/>
                  </a:lnTo>
                  <a:lnTo>
                    <a:pt x="317195" y="282981"/>
                  </a:lnTo>
                  <a:lnTo>
                    <a:pt x="313524" y="287705"/>
                  </a:lnTo>
                  <a:lnTo>
                    <a:pt x="313563" y="288163"/>
                  </a:lnTo>
                  <a:lnTo>
                    <a:pt x="317906" y="292277"/>
                  </a:lnTo>
                  <a:lnTo>
                    <a:pt x="318833" y="292252"/>
                  </a:lnTo>
                  <a:lnTo>
                    <a:pt x="318960" y="292239"/>
                  </a:lnTo>
                  <a:lnTo>
                    <a:pt x="322935" y="287909"/>
                  </a:lnTo>
                  <a:lnTo>
                    <a:pt x="322948" y="287451"/>
                  </a:lnTo>
                  <a:close/>
                </a:path>
                <a:path w="327025" h="312420">
                  <a:moveTo>
                    <a:pt x="326478" y="307225"/>
                  </a:moveTo>
                  <a:lnTo>
                    <a:pt x="325704" y="302882"/>
                  </a:lnTo>
                  <a:lnTo>
                    <a:pt x="325691" y="302755"/>
                  </a:lnTo>
                  <a:lnTo>
                    <a:pt x="325640" y="302514"/>
                  </a:lnTo>
                  <a:lnTo>
                    <a:pt x="325475" y="301866"/>
                  </a:lnTo>
                  <a:lnTo>
                    <a:pt x="319760" y="297853"/>
                  </a:lnTo>
                  <a:lnTo>
                    <a:pt x="319189" y="297891"/>
                  </a:lnTo>
                  <a:lnTo>
                    <a:pt x="319011" y="297929"/>
                  </a:lnTo>
                  <a:lnTo>
                    <a:pt x="318833" y="297954"/>
                  </a:lnTo>
                  <a:lnTo>
                    <a:pt x="307644" y="299923"/>
                  </a:lnTo>
                  <a:lnTo>
                    <a:pt x="307492" y="299961"/>
                  </a:lnTo>
                  <a:lnTo>
                    <a:pt x="302895" y="304444"/>
                  </a:lnTo>
                  <a:lnTo>
                    <a:pt x="302818" y="304723"/>
                  </a:lnTo>
                  <a:lnTo>
                    <a:pt x="302755" y="305282"/>
                  </a:lnTo>
                  <a:lnTo>
                    <a:pt x="302742" y="305866"/>
                  </a:lnTo>
                  <a:lnTo>
                    <a:pt x="302780" y="306438"/>
                  </a:lnTo>
                  <a:lnTo>
                    <a:pt x="302818" y="306666"/>
                  </a:lnTo>
                  <a:lnTo>
                    <a:pt x="303631" y="311251"/>
                  </a:lnTo>
                  <a:lnTo>
                    <a:pt x="306108" y="310807"/>
                  </a:lnTo>
                  <a:lnTo>
                    <a:pt x="305333" y="306362"/>
                  </a:lnTo>
                  <a:lnTo>
                    <a:pt x="305308" y="306222"/>
                  </a:lnTo>
                  <a:lnTo>
                    <a:pt x="305269" y="305790"/>
                  </a:lnTo>
                  <a:lnTo>
                    <a:pt x="305269" y="305473"/>
                  </a:lnTo>
                  <a:lnTo>
                    <a:pt x="307949" y="302437"/>
                  </a:lnTo>
                  <a:lnTo>
                    <a:pt x="319252" y="300456"/>
                  </a:lnTo>
                  <a:lnTo>
                    <a:pt x="319493" y="300405"/>
                  </a:lnTo>
                  <a:lnTo>
                    <a:pt x="319824" y="300380"/>
                  </a:lnTo>
                  <a:lnTo>
                    <a:pt x="319989" y="300380"/>
                  </a:lnTo>
                  <a:lnTo>
                    <a:pt x="323176" y="302983"/>
                  </a:lnTo>
                  <a:lnTo>
                    <a:pt x="323189" y="303136"/>
                  </a:lnTo>
                  <a:lnTo>
                    <a:pt x="323215" y="303276"/>
                  </a:lnTo>
                  <a:lnTo>
                    <a:pt x="323989" y="307657"/>
                  </a:lnTo>
                  <a:lnTo>
                    <a:pt x="326478" y="307225"/>
                  </a:lnTo>
                  <a:close/>
                </a:path>
                <a:path w="327025" h="312420">
                  <a:moveTo>
                    <a:pt x="326491" y="307289"/>
                  </a:moveTo>
                  <a:lnTo>
                    <a:pt x="323989" y="307670"/>
                  </a:lnTo>
                  <a:lnTo>
                    <a:pt x="324027" y="307835"/>
                  </a:lnTo>
                  <a:lnTo>
                    <a:pt x="324167" y="308114"/>
                  </a:lnTo>
                  <a:lnTo>
                    <a:pt x="324281" y="308267"/>
                  </a:lnTo>
                  <a:lnTo>
                    <a:pt x="324446" y="308444"/>
                  </a:lnTo>
                  <a:lnTo>
                    <a:pt x="324662" y="308571"/>
                  </a:lnTo>
                  <a:lnTo>
                    <a:pt x="324891" y="308660"/>
                  </a:lnTo>
                  <a:lnTo>
                    <a:pt x="325018" y="308686"/>
                  </a:lnTo>
                  <a:lnTo>
                    <a:pt x="325145" y="308698"/>
                  </a:lnTo>
                  <a:lnTo>
                    <a:pt x="325386" y="308698"/>
                  </a:lnTo>
                  <a:lnTo>
                    <a:pt x="325513" y="308673"/>
                  </a:lnTo>
                  <a:lnTo>
                    <a:pt x="325678" y="308610"/>
                  </a:lnTo>
                  <a:lnTo>
                    <a:pt x="326263" y="308165"/>
                  </a:lnTo>
                  <a:lnTo>
                    <a:pt x="326351" y="308013"/>
                  </a:lnTo>
                  <a:lnTo>
                    <a:pt x="326453" y="307771"/>
                  </a:lnTo>
                  <a:lnTo>
                    <a:pt x="326491" y="307530"/>
                  </a:lnTo>
                  <a:lnTo>
                    <a:pt x="326491" y="30728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467500" y="3494874"/>
              <a:ext cx="172085" cy="50800"/>
            </a:xfrm>
            <a:custGeom>
              <a:avLst/>
              <a:gdLst/>
              <a:ahLst/>
              <a:cxnLst/>
              <a:rect l="l" t="t" r="r" b="b"/>
              <a:pathLst>
                <a:path w="172084" h="50800">
                  <a:moveTo>
                    <a:pt x="15379" y="42405"/>
                  </a:moveTo>
                  <a:lnTo>
                    <a:pt x="15214" y="40614"/>
                  </a:lnTo>
                  <a:lnTo>
                    <a:pt x="14871" y="38849"/>
                  </a:lnTo>
                  <a:lnTo>
                    <a:pt x="14541" y="37719"/>
                  </a:lnTo>
                  <a:lnTo>
                    <a:pt x="14338" y="37160"/>
                  </a:lnTo>
                  <a:lnTo>
                    <a:pt x="14287" y="36982"/>
                  </a:lnTo>
                  <a:lnTo>
                    <a:pt x="14249" y="36855"/>
                  </a:lnTo>
                  <a:lnTo>
                    <a:pt x="13970" y="36068"/>
                  </a:lnTo>
                  <a:lnTo>
                    <a:pt x="13195" y="34455"/>
                  </a:lnTo>
                  <a:lnTo>
                    <a:pt x="12852" y="33896"/>
                  </a:lnTo>
                  <a:lnTo>
                    <a:pt x="12852" y="42506"/>
                  </a:lnTo>
                  <a:lnTo>
                    <a:pt x="12839" y="44056"/>
                  </a:lnTo>
                  <a:lnTo>
                    <a:pt x="12763" y="44818"/>
                  </a:lnTo>
                  <a:lnTo>
                    <a:pt x="12750" y="45008"/>
                  </a:lnTo>
                  <a:lnTo>
                    <a:pt x="12763" y="45135"/>
                  </a:lnTo>
                  <a:lnTo>
                    <a:pt x="11887" y="47142"/>
                  </a:lnTo>
                  <a:lnTo>
                    <a:pt x="10871" y="47828"/>
                  </a:lnTo>
                  <a:lnTo>
                    <a:pt x="10744" y="47866"/>
                  </a:lnTo>
                  <a:lnTo>
                    <a:pt x="10617" y="47904"/>
                  </a:lnTo>
                  <a:lnTo>
                    <a:pt x="10477" y="47942"/>
                  </a:lnTo>
                  <a:lnTo>
                    <a:pt x="10185" y="47993"/>
                  </a:lnTo>
                  <a:lnTo>
                    <a:pt x="9893" y="48018"/>
                  </a:lnTo>
                  <a:lnTo>
                    <a:pt x="9601" y="48018"/>
                  </a:lnTo>
                  <a:lnTo>
                    <a:pt x="7531" y="47040"/>
                  </a:lnTo>
                  <a:lnTo>
                    <a:pt x="7454" y="46913"/>
                  </a:lnTo>
                  <a:lnTo>
                    <a:pt x="7327" y="46774"/>
                  </a:lnTo>
                  <a:lnTo>
                    <a:pt x="6832" y="46291"/>
                  </a:lnTo>
                  <a:lnTo>
                    <a:pt x="6705" y="46164"/>
                  </a:lnTo>
                  <a:lnTo>
                    <a:pt x="10502" y="34912"/>
                  </a:lnTo>
                  <a:lnTo>
                    <a:pt x="10972" y="35661"/>
                  </a:lnTo>
                  <a:lnTo>
                    <a:pt x="11633" y="37045"/>
                  </a:lnTo>
                  <a:lnTo>
                    <a:pt x="11861" y="37706"/>
                  </a:lnTo>
                  <a:lnTo>
                    <a:pt x="12128" y="38468"/>
                  </a:lnTo>
                  <a:lnTo>
                    <a:pt x="12420" y="39446"/>
                  </a:lnTo>
                  <a:lnTo>
                    <a:pt x="12712" y="40970"/>
                  </a:lnTo>
                  <a:lnTo>
                    <a:pt x="12852" y="42506"/>
                  </a:lnTo>
                  <a:lnTo>
                    <a:pt x="12852" y="33896"/>
                  </a:lnTo>
                  <a:lnTo>
                    <a:pt x="12255" y="32918"/>
                  </a:lnTo>
                  <a:lnTo>
                    <a:pt x="11176" y="31483"/>
                  </a:lnTo>
                  <a:lnTo>
                    <a:pt x="9994" y="30200"/>
                  </a:lnTo>
                  <a:lnTo>
                    <a:pt x="9804" y="30035"/>
                  </a:lnTo>
                  <a:lnTo>
                    <a:pt x="9347" y="29540"/>
                  </a:lnTo>
                  <a:lnTo>
                    <a:pt x="8940" y="29184"/>
                  </a:lnTo>
                  <a:lnTo>
                    <a:pt x="8661" y="28994"/>
                  </a:lnTo>
                  <a:lnTo>
                    <a:pt x="8661" y="32486"/>
                  </a:lnTo>
                  <a:lnTo>
                    <a:pt x="4864" y="43726"/>
                  </a:lnTo>
                  <a:lnTo>
                    <a:pt x="4419" y="42976"/>
                  </a:lnTo>
                  <a:lnTo>
                    <a:pt x="3746" y="41579"/>
                  </a:lnTo>
                  <a:lnTo>
                    <a:pt x="3505" y="40957"/>
                  </a:lnTo>
                  <a:lnTo>
                    <a:pt x="3454" y="40779"/>
                  </a:lnTo>
                  <a:lnTo>
                    <a:pt x="3251" y="40170"/>
                  </a:lnTo>
                  <a:lnTo>
                    <a:pt x="2971" y="39192"/>
                  </a:lnTo>
                  <a:lnTo>
                    <a:pt x="2667" y="37680"/>
                  </a:lnTo>
                  <a:lnTo>
                    <a:pt x="2527" y="36131"/>
                  </a:lnTo>
                  <a:lnTo>
                    <a:pt x="2540" y="34582"/>
                  </a:lnTo>
                  <a:lnTo>
                    <a:pt x="2590" y="33959"/>
                  </a:lnTo>
                  <a:lnTo>
                    <a:pt x="2616" y="33807"/>
                  </a:lnTo>
                  <a:lnTo>
                    <a:pt x="2616" y="33655"/>
                  </a:lnTo>
                  <a:lnTo>
                    <a:pt x="2616" y="33515"/>
                  </a:lnTo>
                  <a:lnTo>
                    <a:pt x="2667" y="33032"/>
                  </a:lnTo>
                  <a:lnTo>
                    <a:pt x="4584" y="30797"/>
                  </a:lnTo>
                  <a:lnTo>
                    <a:pt x="5207" y="30632"/>
                  </a:lnTo>
                  <a:lnTo>
                    <a:pt x="5346" y="30632"/>
                  </a:lnTo>
                  <a:lnTo>
                    <a:pt x="5486" y="30619"/>
                  </a:lnTo>
                  <a:lnTo>
                    <a:pt x="5791" y="30619"/>
                  </a:lnTo>
                  <a:lnTo>
                    <a:pt x="7924" y="31724"/>
                  </a:lnTo>
                  <a:lnTo>
                    <a:pt x="8102" y="31902"/>
                  </a:lnTo>
                  <a:lnTo>
                    <a:pt x="8547" y="32346"/>
                  </a:lnTo>
                  <a:lnTo>
                    <a:pt x="8661" y="32486"/>
                  </a:lnTo>
                  <a:lnTo>
                    <a:pt x="8661" y="28994"/>
                  </a:lnTo>
                  <a:lnTo>
                    <a:pt x="5384" y="28079"/>
                  </a:lnTo>
                  <a:lnTo>
                    <a:pt x="4851" y="28130"/>
                  </a:lnTo>
                  <a:lnTo>
                    <a:pt x="4318" y="28232"/>
                  </a:lnTo>
                  <a:lnTo>
                    <a:pt x="3810" y="28384"/>
                  </a:lnTo>
                  <a:lnTo>
                    <a:pt x="101" y="33362"/>
                  </a:lnTo>
                  <a:lnTo>
                    <a:pt x="88" y="33680"/>
                  </a:lnTo>
                  <a:lnTo>
                    <a:pt x="12" y="34442"/>
                  </a:lnTo>
                  <a:lnTo>
                    <a:pt x="0" y="36233"/>
                  </a:lnTo>
                  <a:lnTo>
                    <a:pt x="1079" y="41643"/>
                  </a:lnTo>
                  <a:lnTo>
                    <a:pt x="1409" y="42557"/>
                  </a:lnTo>
                  <a:lnTo>
                    <a:pt x="2184" y="44183"/>
                  </a:lnTo>
                  <a:lnTo>
                    <a:pt x="2654" y="44945"/>
                  </a:lnTo>
                  <a:lnTo>
                    <a:pt x="3111" y="45720"/>
                  </a:lnTo>
                  <a:lnTo>
                    <a:pt x="4203" y="47155"/>
                  </a:lnTo>
                  <a:lnTo>
                    <a:pt x="5384" y="48425"/>
                  </a:lnTo>
                  <a:lnTo>
                    <a:pt x="5499" y="48552"/>
                  </a:lnTo>
                  <a:lnTo>
                    <a:pt x="5651" y="48704"/>
                  </a:lnTo>
                  <a:lnTo>
                    <a:pt x="6032" y="49098"/>
                  </a:lnTo>
                  <a:lnTo>
                    <a:pt x="6438" y="49441"/>
                  </a:lnTo>
                  <a:lnTo>
                    <a:pt x="9448" y="50546"/>
                  </a:lnTo>
                  <a:lnTo>
                    <a:pt x="9994" y="50546"/>
                  </a:lnTo>
                  <a:lnTo>
                    <a:pt x="10528" y="50495"/>
                  </a:lnTo>
                  <a:lnTo>
                    <a:pt x="11074" y="50393"/>
                  </a:lnTo>
                  <a:lnTo>
                    <a:pt x="11595" y="50241"/>
                  </a:lnTo>
                  <a:lnTo>
                    <a:pt x="11722" y="50203"/>
                  </a:lnTo>
                  <a:lnTo>
                    <a:pt x="11912" y="50126"/>
                  </a:lnTo>
                  <a:lnTo>
                    <a:pt x="15278" y="45288"/>
                  </a:lnTo>
                  <a:lnTo>
                    <a:pt x="15290" y="44958"/>
                  </a:lnTo>
                  <a:lnTo>
                    <a:pt x="15367" y="44196"/>
                  </a:lnTo>
                  <a:lnTo>
                    <a:pt x="15379" y="42405"/>
                  </a:lnTo>
                  <a:close/>
                </a:path>
                <a:path w="172084" h="50800">
                  <a:moveTo>
                    <a:pt x="26758" y="43700"/>
                  </a:moveTo>
                  <a:lnTo>
                    <a:pt x="26708" y="43472"/>
                  </a:lnTo>
                  <a:lnTo>
                    <a:pt x="26670" y="43345"/>
                  </a:lnTo>
                  <a:lnTo>
                    <a:pt x="26352" y="42506"/>
                  </a:lnTo>
                  <a:lnTo>
                    <a:pt x="26314" y="42379"/>
                  </a:lnTo>
                  <a:lnTo>
                    <a:pt x="26225" y="42164"/>
                  </a:lnTo>
                  <a:lnTo>
                    <a:pt x="26123" y="42011"/>
                  </a:lnTo>
                  <a:lnTo>
                    <a:pt x="25996" y="41859"/>
                  </a:lnTo>
                  <a:lnTo>
                    <a:pt x="25857" y="41744"/>
                  </a:lnTo>
                  <a:lnTo>
                    <a:pt x="25704" y="41643"/>
                  </a:lnTo>
                  <a:lnTo>
                    <a:pt x="25476" y="41554"/>
                  </a:lnTo>
                  <a:lnTo>
                    <a:pt x="25349" y="41516"/>
                  </a:lnTo>
                  <a:lnTo>
                    <a:pt x="25222" y="41490"/>
                  </a:lnTo>
                  <a:lnTo>
                    <a:pt x="24980" y="41490"/>
                  </a:lnTo>
                  <a:lnTo>
                    <a:pt x="24739" y="41541"/>
                  </a:lnTo>
                  <a:lnTo>
                    <a:pt x="24587" y="41617"/>
                  </a:lnTo>
                  <a:lnTo>
                    <a:pt x="23660" y="41948"/>
                  </a:lnTo>
                  <a:lnTo>
                    <a:pt x="23533" y="41986"/>
                  </a:lnTo>
                  <a:lnTo>
                    <a:pt x="23368" y="42075"/>
                  </a:lnTo>
                  <a:lnTo>
                    <a:pt x="23215" y="42176"/>
                  </a:lnTo>
                  <a:lnTo>
                    <a:pt x="23050" y="42354"/>
                  </a:lnTo>
                  <a:lnTo>
                    <a:pt x="22961" y="42481"/>
                  </a:lnTo>
                  <a:lnTo>
                    <a:pt x="22885" y="42621"/>
                  </a:lnTo>
                  <a:lnTo>
                    <a:pt x="22809" y="42786"/>
                  </a:lnTo>
                  <a:lnTo>
                    <a:pt x="22783" y="42913"/>
                  </a:lnTo>
                  <a:lnTo>
                    <a:pt x="22758" y="43040"/>
                  </a:lnTo>
                  <a:lnTo>
                    <a:pt x="22758" y="43281"/>
                  </a:lnTo>
                  <a:lnTo>
                    <a:pt x="22783" y="43408"/>
                  </a:lnTo>
                  <a:lnTo>
                    <a:pt x="22834" y="43586"/>
                  </a:lnTo>
                  <a:lnTo>
                    <a:pt x="23202" y="44602"/>
                  </a:lnTo>
                  <a:lnTo>
                    <a:pt x="23304" y="44831"/>
                  </a:lnTo>
                  <a:lnTo>
                    <a:pt x="23456" y="45046"/>
                  </a:lnTo>
                  <a:lnTo>
                    <a:pt x="23583" y="45173"/>
                  </a:lnTo>
                  <a:lnTo>
                    <a:pt x="23723" y="45288"/>
                  </a:lnTo>
                  <a:lnTo>
                    <a:pt x="23888" y="45377"/>
                  </a:lnTo>
                  <a:lnTo>
                    <a:pt x="24053" y="45440"/>
                  </a:lnTo>
                  <a:lnTo>
                    <a:pt x="24193" y="45478"/>
                  </a:lnTo>
                  <a:lnTo>
                    <a:pt x="24549" y="45491"/>
                  </a:lnTo>
                  <a:lnTo>
                    <a:pt x="24676" y="45478"/>
                  </a:lnTo>
                  <a:lnTo>
                    <a:pt x="24803" y="45440"/>
                  </a:lnTo>
                  <a:lnTo>
                    <a:pt x="24968" y="45377"/>
                  </a:lnTo>
                  <a:lnTo>
                    <a:pt x="25844" y="45059"/>
                  </a:lnTo>
                  <a:lnTo>
                    <a:pt x="25984" y="45008"/>
                  </a:lnTo>
                  <a:lnTo>
                    <a:pt x="26111" y="44945"/>
                  </a:lnTo>
                  <a:lnTo>
                    <a:pt x="26314" y="44805"/>
                  </a:lnTo>
                  <a:lnTo>
                    <a:pt x="26441" y="44678"/>
                  </a:lnTo>
                  <a:lnTo>
                    <a:pt x="26555" y="44538"/>
                  </a:lnTo>
                  <a:lnTo>
                    <a:pt x="26644" y="44373"/>
                  </a:lnTo>
                  <a:lnTo>
                    <a:pt x="26708" y="44196"/>
                  </a:lnTo>
                  <a:lnTo>
                    <a:pt x="26746" y="44069"/>
                  </a:lnTo>
                  <a:lnTo>
                    <a:pt x="26758" y="43700"/>
                  </a:lnTo>
                  <a:close/>
                </a:path>
                <a:path w="172084" h="50800">
                  <a:moveTo>
                    <a:pt x="43751" y="33591"/>
                  </a:moveTo>
                  <a:lnTo>
                    <a:pt x="43713" y="32905"/>
                  </a:lnTo>
                  <a:lnTo>
                    <a:pt x="43611" y="32232"/>
                  </a:lnTo>
                  <a:lnTo>
                    <a:pt x="43434" y="31559"/>
                  </a:lnTo>
                  <a:lnTo>
                    <a:pt x="43383" y="31419"/>
                  </a:lnTo>
                  <a:lnTo>
                    <a:pt x="43319" y="31242"/>
                  </a:lnTo>
                  <a:lnTo>
                    <a:pt x="43243" y="31076"/>
                  </a:lnTo>
                  <a:lnTo>
                    <a:pt x="43205" y="30924"/>
                  </a:lnTo>
                  <a:lnTo>
                    <a:pt x="41224" y="28257"/>
                  </a:lnTo>
                  <a:lnTo>
                    <a:pt x="41224" y="33616"/>
                  </a:lnTo>
                  <a:lnTo>
                    <a:pt x="41211" y="34048"/>
                  </a:lnTo>
                  <a:lnTo>
                    <a:pt x="36537" y="38112"/>
                  </a:lnTo>
                  <a:lnTo>
                    <a:pt x="35877" y="38036"/>
                  </a:lnTo>
                  <a:lnTo>
                    <a:pt x="32245" y="33667"/>
                  </a:lnTo>
                  <a:lnTo>
                    <a:pt x="32258" y="33223"/>
                  </a:lnTo>
                  <a:lnTo>
                    <a:pt x="35318" y="29387"/>
                  </a:lnTo>
                  <a:lnTo>
                    <a:pt x="36055" y="29210"/>
                  </a:lnTo>
                  <a:lnTo>
                    <a:pt x="36918" y="29159"/>
                  </a:lnTo>
                  <a:lnTo>
                    <a:pt x="37579" y="29235"/>
                  </a:lnTo>
                  <a:lnTo>
                    <a:pt x="40906" y="32054"/>
                  </a:lnTo>
                  <a:lnTo>
                    <a:pt x="41135" y="32740"/>
                  </a:lnTo>
                  <a:lnTo>
                    <a:pt x="41198" y="33172"/>
                  </a:lnTo>
                  <a:lnTo>
                    <a:pt x="41224" y="33616"/>
                  </a:lnTo>
                  <a:lnTo>
                    <a:pt x="41224" y="28257"/>
                  </a:lnTo>
                  <a:lnTo>
                    <a:pt x="38290" y="26822"/>
                  </a:lnTo>
                  <a:lnTo>
                    <a:pt x="38392" y="26657"/>
                  </a:lnTo>
                  <a:lnTo>
                    <a:pt x="39065" y="23888"/>
                  </a:lnTo>
                  <a:lnTo>
                    <a:pt x="39039" y="23304"/>
                  </a:lnTo>
                  <a:lnTo>
                    <a:pt x="38950" y="22745"/>
                  </a:lnTo>
                  <a:lnTo>
                    <a:pt x="38811" y="22186"/>
                  </a:lnTo>
                  <a:lnTo>
                    <a:pt x="38722" y="21983"/>
                  </a:lnTo>
                  <a:lnTo>
                    <a:pt x="38671" y="21856"/>
                  </a:lnTo>
                  <a:lnTo>
                    <a:pt x="38608" y="21653"/>
                  </a:lnTo>
                  <a:lnTo>
                    <a:pt x="38366" y="21132"/>
                  </a:lnTo>
                  <a:lnTo>
                    <a:pt x="38201" y="20891"/>
                  </a:lnTo>
                  <a:lnTo>
                    <a:pt x="38061" y="20637"/>
                  </a:lnTo>
                  <a:lnTo>
                    <a:pt x="37706" y="20180"/>
                  </a:lnTo>
                  <a:lnTo>
                    <a:pt x="37325" y="19748"/>
                  </a:lnTo>
                  <a:lnTo>
                    <a:pt x="36893" y="19367"/>
                  </a:lnTo>
                  <a:lnTo>
                    <a:pt x="36537" y="19100"/>
                  </a:lnTo>
                  <a:lnTo>
                    <a:pt x="36537" y="23901"/>
                  </a:lnTo>
                  <a:lnTo>
                    <a:pt x="36525" y="24231"/>
                  </a:lnTo>
                  <a:lnTo>
                    <a:pt x="33058" y="27254"/>
                  </a:lnTo>
                  <a:lnTo>
                    <a:pt x="32562" y="27190"/>
                  </a:lnTo>
                  <a:lnTo>
                    <a:pt x="30073" y="25057"/>
                  </a:lnTo>
                  <a:lnTo>
                    <a:pt x="30010" y="24904"/>
                  </a:lnTo>
                  <a:lnTo>
                    <a:pt x="29921" y="24587"/>
                  </a:lnTo>
                  <a:lnTo>
                    <a:pt x="29883" y="24269"/>
                  </a:lnTo>
                  <a:lnTo>
                    <a:pt x="29870" y="23774"/>
                  </a:lnTo>
                  <a:lnTo>
                    <a:pt x="29921" y="23291"/>
                  </a:lnTo>
                  <a:lnTo>
                    <a:pt x="33185" y="20586"/>
                  </a:lnTo>
                  <a:lnTo>
                    <a:pt x="33502" y="20599"/>
                  </a:lnTo>
                  <a:lnTo>
                    <a:pt x="36537" y="23901"/>
                  </a:lnTo>
                  <a:lnTo>
                    <a:pt x="36537" y="19100"/>
                  </a:lnTo>
                  <a:lnTo>
                    <a:pt x="33172" y="18059"/>
                  </a:lnTo>
                  <a:lnTo>
                    <a:pt x="32588" y="18097"/>
                  </a:lnTo>
                  <a:lnTo>
                    <a:pt x="27343" y="23952"/>
                  </a:lnTo>
                  <a:lnTo>
                    <a:pt x="27368" y="24536"/>
                  </a:lnTo>
                  <a:lnTo>
                    <a:pt x="27419" y="24815"/>
                  </a:lnTo>
                  <a:lnTo>
                    <a:pt x="27444" y="25095"/>
                  </a:lnTo>
                  <a:lnTo>
                    <a:pt x="27597" y="25654"/>
                  </a:lnTo>
                  <a:lnTo>
                    <a:pt x="27660" y="25857"/>
                  </a:lnTo>
                  <a:lnTo>
                    <a:pt x="31140" y="29413"/>
                  </a:lnTo>
                  <a:lnTo>
                    <a:pt x="30873" y="29768"/>
                  </a:lnTo>
                  <a:lnTo>
                    <a:pt x="29718" y="33680"/>
                  </a:lnTo>
                  <a:lnTo>
                    <a:pt x="29756" y="34366"/>
                  </a:lnTo>
                  <a:lnTo>
                    <a:pt x="29857" y="35039"/>
                  </a:lnTo>
                  <a:lnTo>
                    <a:pt x="30137" y="36042"/>
                  </a:lnTo>
                  <a:lnTo>
                    <a:pt x="36436" y="40640"/>
                  </a:lnTo>
                  <a:lnTo>
                    <a:pt x="37465" y="40614"/>
                  </a:lnTo>
                  <a:lnTo>
                    <a:pt x="43713" y="34290"/>
                  </a:lnTo>
                  <a:lnTo>
                    <a:pt x="43751" y="33591"/>
                  </a:lnTo>
                  <a:close/>
                </a:path>
                <a:path w="172084" h="50800">
                  <a:moveTo>
                    <a:pt x="59575" y="31737"/>
                  </a:moveTo>
                  <a:lnTo>
                    <a:pt x="45758" y="14046"/>
                  </a:lnTo>
                  <a:lnTo>
                    <a:pt x="45631" y="13906"/>
                  </a:lnTo>
                  <a:lnTo>
                    <a:pt x="45427" y="13754"/>
                  </a:lnTo>
                  <a:lnTo>
                    <a:pt x="45212" y="13639"/>
                  </a:lnTo>
                  <a:lnTo>
                    <a:pt x="44907" y="13563"/>
                  </a:lnTo>
                  <a:lnTo>
                    <a:pt x="44602" y="13563"/>
                  </a:lnTo>
                  <a:lnTo>
                    <a:pt x="44475" y="13589"/>
                  </a:lnTo>
                  <a:lnTo>
                    <a:pt x="44183" y="13703"/>
                  </a:lnTo>
                  <a:lnTo>
                    <a:pt x="44030" y="13792"/>
                  </a:lnTo>
                  <a:lnTo>
                    <a:pt x="43853" y="13957"/>
                  </a:lnTo>
                  <a:lnTo>
                    <a:pt x="43688" y="14147"/>
                  </a:lnTo>
                  <a:lnTo>
                    <a:pt x="43561" y="14439"/>
                  </a:lnTo>
                  <a:lnTo>
                    <a:pt x="43497" y="14744"/>
                  </a:lnTo>
                  <a:lnTo>
                    <a:pt x="43497" y="14871"/>
                  </a:lnTo>
                  <a:lnTo>
                    <a:pt x="43548" y="15163"/>
                  </a:lnTo>
                  <a:lnTo>
                    <a:pt x="43649" y="15392"/>
                  </a:lnTo>
                  <a:lnTo>
                    <a:pt x="43738" y="15557"/>
                  </a:lnTo>
                  <a:lnTo>
                    <a:pt x="57327" y="32677"/>
                  </a:lnTo>
                  <a:lnTo>
                    <a:pt x="57454" y="32816"/>
                  </a:lnTo>
                  <a:lnTo>
                    <a:pt x="57645" y="32969"/>
                  </a:lnTo>
                  <a:lnTo>
                    <a:pt x="57873" y="33083"/>
                  </a:lnTo>
                  <a:lnTo>
                    <a:pt x="58166" y="33159"/>
                  </a:lnTo>
                  <a:lnTo>
                    <a:pt x="58483" y="33159"/>
                  </a:lnTo>
                  <a:lnTo>
                    <a:pt x="58661" y="33108"/>
                  </a:lnTo>
                  <a:lnTo>
                    <a:pt x="58839" y="33045"/>
                  </a:lnTo>
                  <a:lnTo>
                    <a:pt x="59055" y="32931"/>
                  </a:lnTo>
                  <a:lnTo>
                    <a:pt x="59245" y="32766"/>
                  </a:lnTo>
                  <a:lnTo>
                    <a:pt x="59385" y="32562"/>
                  </a:lnTo>
                  <a:lnTo>
                    <a:pt x="59524" y="32283"/>
                  </a:lnTo>
                  <a:lnTo>
                    <a:pt x="59575" y="32042"/>
                  </a:lnTo>
                  <a:lnTo>
                    <a:pt x="59575" y="31737"/>
                  </a:lnTo>
                  <a:close/>
                </a:path>
                <a:path w="172084" h="50800">
                  <a:moveTo>
                    <a:pt x="148691" y="5905"/>
                  </a:moveTo>
                  <a:lnTo>
                    <a:pt x="148678" y="5778"/>
                  </a:lnTo>
                  <a:lnTo>
                    <a:pt x="148628" y="5473"/>
                  </a:lnTo>
                  <a:lnTo>
                    <a:pt x="148551" y="5295"/>
                  </a:lnTo>
                  <a:lnTo>
                    <a:pt x="148348" y="4991"/>
                  </a:lnTo>
                  <a:lnTo>
                    <a:pt x="148209" y="4864"/>
                  </a:lnTo>
                  <a:lnTo>
                    <a:pt x="148056" y="4762"/>
                  </a:lnTo>
                  <a:lnTo>
                    <a:pt x="147828" y="4660"/>
                  </a:lnTo>
                  <a:lnTo>
                    <a:pt x="147586" y="4597"/>
                  </a:lnTo>
                  <a:lnTo>
                    <a:pt x="147281" y="4597"/>
                  </a:lnTo>
                  <a:lnTo>
                    <a:pt x="147091" y="4622"/>
                  </a:lnTo>
                  <a:lnTo>
                    <a:pt x="146862" y="4711"/>
                  </a:lnTo>
                  <a:lnTo>
                    <a:pt x="146558" y="4927"/>
                  </a:lnTo>
                  <a:lnTo>
                    <a:pt x="146431" y="5067"/>
                  </a:lnTo>
                  <a:lnTo>
                    <a:pt x="137236" y="16548"/>
                  </a:lnTo>
                  <a:lnTo>
                    <a:pt x="137121" y="16751"/>
                  </a:lnTo>
                  <a:lnTo>
                    <a:pt x="137033" y="16929"/>
                  </a:lnTo>
                  <a:lnTo>
                    <a:pt x="136969" y="17221"/>
                  </a:lnTo>
                  <a:lnTo>
                    <a:pt x="136969" y="17411"/>
                  </a:lnTo>
                  <a:lnTo>
                    <a:pt x="136982" y="17538"/>
                  </a:lnTo>
                  <a:lnTo>
                    <a:pt x="137033" y="17716"/>
                  </a:lnTo>
                  <a:lnTo>
                    <a:pt x="137096" y="17894"/>
                  </a:lnTo>
                  <a:lnTo>
                    <a:pt x="137223" y="18097"/>
                  </a:lnTo>
                  <a:lnTo>
                    <a:pt x="137401" y="18275"/>
                  </a:lnTo>
                  <a:lnTo>
                    <a:pt x="137604" y="18427"/>
                  </a:lnTo>
                  <a:lnTo>
                    <a:pt x="137642" y="18554"/>
                  </a:lnTo>
                  <a:lnTo>
                    <a:pt x="137579" y="18732"/>
                  </a:lnTo>
                  <a:lnTo>
                    <a:pt x="137541" y="18923"/>
                  </a:lnTo>
                  <a:lnTo>
                    <a:pt x="137541" y="19164"/>
                  </a:lnTo>
                  <a:lnTo>
                    <a:pt x="137553" y="19291"/>
                  </a:lnTo>
                  <a:lnTo>
                    <a:pt x="137604" y="19469"/>
                  </a:lnTo>
                  <a:lnTo>
                    <a:pt x="139992" y="18656"/>
                  </a:lnTo>
                  <a:lnTo>
                    <a:pt x="139915" y="18478"/>
                  </a:lnTo>
                  <a:lnTo>
                    <a:pt x="139750" y="18224"/>
                  </a:lnTo>
                  <a:lnTo>
                    <a:pt x="139611" y="18084"/>
                  </a:lnTo>
                  <a:lnTo>
                    <a:pt x="139407" y="17945"/>
                  </a:lnTo>
                  <a:lnTo>
                    <a:pt x="148399" y="6642"/>
                  </a:lnTo>
                  <a:lnTo>
                    <a:pt x="148539" y="6438"/>
                  </a:lnTo>
                  <a:lnTo>
                    <a:pt x="148615" y="6261"/>
                  </a:lnTo>
                  <a:lnTo>
                    <a:pt x="148678" y="6019"/>
                  </a:lnTo>
                  <a:close/>
                </a:path>
                <a:path w="172084" h="50800">
                  <a:moveTo>
                    <a:pt x="149834" y="11531"/>
                  </a:moveTo>
                  <a:lnTo>
                    <a:pt x="149821" y="11404"/>
                  </a:lnTo>
                  <a:lnTo>
                    <a:pt x="149758" y="11163"/>
                  </a:lnTo>
                  <a:lnTo>
                    <a:pt x="149644" y="10947"/>
                  </a:lnTo>
                  <a:lnTo>
                    <a:pt x="149504" y="10744"/>
                  </a:lnTo>
                  <a:lnTo>
                    <a:pt x="148818" y="10350"/>
                  </a:lnTo>
                  <a:lnTo>
                    <a:pt x="148628" y="10337"/>
                  </a:lnTo>
                  <a:lnTo>
                    <a:pt x="148386" y="10350"/>
                  </a:lnTo>
                  <a:lnTo>
                    <a:pt x="147675" y="10706"/>
                  </a:lnTo>
                  <a:lnTo>
                    <a:pt x="147548" y="10845"/>
                  </a:lnTo>
                  <a:lnTo>
                    <a:pt x="147421" y="11049"/>
                  </a:lnTo>
                  <a:lnTo>
                    <a:pt x="147320" y="11404"/>
                  </a:lnTo>
                  <a:lnTo>
                    <a:pt x="147307" y="11531"/>
                  </a:lnTo>
                  <a:lnTo>
                    <a:pt x="147294" y="12306"/>
                  </a:lnTo>
                  <a:lnTo>
                    <a:pt x="145707" y="18503"/>
                  </a:lnTo>
                  <a:lnTo>
                    <a:pt x="145656" y="18630"/>
                  </a:lnTo>
                  <a:lnTo>
                    <a:pt x="145592" y="18821"/>
                  </a:lnTo>
                  <a:lnTo>
                    <a:pt x="144487" y="20154"/>
                  </a:lnTo>
                  <a:lnTo>
                    <a:pt x="144360" y="20243"/>
                  </a:lnTo>
                  <a:lnTo>
                    <a:pt x="144106" y="20383"/>
                  </a:lnTo>
                  <a:lnTo>
                    <a:pt x="143967" y="20434"/>
                  </a:lnTo>
                  <a:lnTo>
                    <a:pt x="143827" y="20497"/>
                  </a:lnTo>
                  <a:lnTo>
                    <a:pt x="143548" y="20574"/>
                  </a:lnTo>
                  <a:lnTo>
                    <a:pt x="143256" y="20637"/>
                  </a:lnTo>
                  <a:lnTo>
                    <a:pt x="142963" y="20662"/>
                  </a:lnTo>
                  <a:lnTo>
                    <a:pt x="142824" y="20662"/>
                  </a:lnTo>
                  <a:lnTo>
                    <a:pt x="142633" y="20675"/>
                  </a:lnTo>
                  <a:lnTo>
                    <a:pt x="142405" y="20739"/>
                  </a:lnTo>
                  <a:lnTo>
                    <a:pt x="142278" y="20789"/>
                  </a:lnTo>
                  <a:lnTo>
                    <a:pt x="142125" y="20878"/>
                  </a:lnTo>
                  <a:lnTo>
                    <a:pt x="141566" y="21742"/>
                  </a:lnTo>
                  <a:lnTo>
                    <a:pt x="141566" y="22110"/>
                  </a:lnTo>
                  <a:lnTo>
                    <a:pt x="141935" y="22821"/>
                  </a:lnTo>
                  <a:lnTo>
                    <a:pt x="142074" y="22948"/>
                  </a:lnTo>
                  <a:lnTo>
                    <a:pt x="142278" y="23075"/>
                  </a:lnTo>
                  <a:lnTo>
                    <a:pt x="142405" y="23114"/>
                  </a:lnTo>
                  <a:lnTo>
                    <a:pt x="142633" y="23177"/>
                  </a:lnTo>
                  <a:lnTo>
                    <a:pt x="142760" y="23190"/>
                  </a:lnTo>
                  <a:lnTo>
                    <a:pt x="142887" y="23190"/>
                  </a:lnTo>
                  <a:lnTo>
                    <a:pt x="143090" y="23190"/>
                  </a:lnTo>
                  <a:lnTo>
                    <a:pt x="143637" y="23139"/>
                  </a:lnTo>
                  <a:lnTo>
                    <a:pt x="147955" y="19672"/>
                  </a:lnTo>
                  <a:lnTo>
                    <a:pt x="148018" y="19545"/>
                  </a:lnTo>
                  <a:lnTo>
                    <a:pt x="148056" y="19418"/>
                  </a:lnTo>
                  <a:lnTo>
                    <a:pt x="148374" y="18796"/>
                  </a:lnTo>
                  <a:lnTo>
                    <a:pt x="149821" y="11595"/>
                  </a:lnTo>
                  <a:close/>
                </a:path>
                <a:path w="172084" h="50800">
                  <a:moveTo>
                    <a:pt x="171856" y="1168"/>
                  </a:moveTo>
                  <a:lnTo>
                    <a:pt x="171792" y="863"/>
                  </a:lnTo>
                  <a:lnTo>
                    <a:pt x="171627" y="533"/>
                  </a:lnTo>
                  <a:lnTo>
                    <a:pt x="171462" y="355"/>
                  </a:lnTo>
                  <a:lnTo>
                    <a:pt x="171208" y="165"/>
                  </a:lnTo>
                  <a:lnTo>
                    <a:pt x="171043" y="76"/>
                  </a:lnTo>
                  <a:lnTo>
                    <a:pt x="170802" y="12"/>
                  </a:lnTo>
                  <a:lnTo>
                    <a:pt x="170446" y="0"/>
                  </a:lnTo>
                  <a:lnTo>
                    <a:pt x="170319" y="25"/>
                  </a:lnTo>
                  <a:lnTo>
                    <a:pt x="170192" y="63"/>
                  </a:lnTo>
                  <a:lnTo>
                    <a:pt x="170027" y="127"/>
                  </a:lnTo>
                  <a:lnTo>
                    <a:pt x="169862" y="228"/>
                  </a:lnTo>
                  <a:lnTo>
                    <a:pt x="169684" y="393"/>
                  </a:lnTo>
                  <a:lnTo>
                    <a:pt x="169519" y="584"/>
                  </a:lnTo>
                  <a:lnTo>
                    <a:pt x="169418" y="800"/>
                  </a:lnTo>
                  <a:lnTo>
                    <a:pt x="163703" y="17957"/>
                  </a:lnTo>
                  <a:lnTo>
                    <a:pt x="158013" y="876"/>
                  </a:lnTo>
                  <a:lnTo>
                    <a:pt x="157149" y="50"/>
                  </a:lnTo>
                  <a:lnTo>
                    <a:pt x="156972" y="0"/>
                  </a:lnTo>
                  <a:lnTo>
                    <a:pt x="156718" y="0"/>
                  </a:lnTo>
                  <a:lnTo>
                    <a:pt x="156476" y="50"/>
                  </a:lnTo>
                  <a:lnTo>
                    <a:pt x="156248" y="127"/>
                  </a:lnTo>
                  <a:lnTo>
                    <a:pt x="155943" y="342"/>
                  </a:lnTo>
                  <a:lnTo>
                    <a:pt x="155829" y="495"/>
                  </a:lnTo>
                  <a:lnTo>
                    <a:pt x="155714" y="635"/>
                  </a:lnTo>
                  <a:lnTo>
                    <a:pt x="155625" y="863"/>
                  </a:lnTo>
                  <a:lnTo>
                    <a:pt x="155562" y="1104"/>
                  </a:lnTo>
                  <a:lnTo>
                    <a:pt x="155549" y="1231"/>
                  </a:lnTo>
                  <a:lnTo>
                    <a:pt x="155562" y="1358"/>
                  </a:lnTo>
                  <a:lnTo>
                    <a:pt x="155600" y="1600"/>
                  </a:lnTo>
                  <a:lnTo>
                    <a:pt x="162496" y="22339"/>
                  </a:lnTo>
                  <a:lnTo>
                    <a:pt x="162572" y="22504"/>
                  </a:lnTo>
                  <a:lnTo>
                    <a:pt x="162661" y="22669"/>
                  </a:lnTo>
                  <a:lnTo>
                    <a:pt x="162877" y="22898"/>
                  </a:lnTo>
                  <a:lnTo>
                    <a:pt x="163017" y="22999"/>
                  </a:lnTo>
                  <a:lnTo>
                    <a:pt x="163195" y="23101"/>
                  </a:lnTo>
                  <a:lnTo>
                    <a:pt x="163360" y="23152"/>
                  </a:lnTo>
                  <a:lnTo>
                    <a:pt x="163487" y="23190"/>
                  </a:lnTo>
                  <a:lnTo>
                    <a:pt x="163614" y="23202"/>
                  </a:lnTo>
                  <a:lnTo>
                    <a:pt x="163791" y="23202"/>
                  </a:lnTo>
                  <a:lnTo>
                    <a:pt x="163918" y="23190"/>
                  </a:lnTo>
                  <a:lnTo>
                    <a:pt x="164045" y="23152"/>
                  </a:lnTo>
                  <a:lnTo>
                    <a:pt x="164211" y="23101"/>
                  </a:lnTo>
                  <a:lnTo>
                    <a:pt x="164363" y="23012"/>
                  </a:lnTo>
                  <a:lnTo>
                    <a:pt x="164528" y="22898"/>
                  </a:lnTo>
                  <a:lnTo>
                    <a:pt x="164655" y="22771"/>
                  </a:lnTo>
                  <a:lnTo>
                    <a:pt x="164769" y="22618"/>
                  </a:lnTo>
                  <a:lnTo>
                    <a:pt x="164858" y="22453"/>
                  </a:lnTo>
                  <a:lnTo>
                    <a:pt x="164922" y="22275"/>
                  </a:lnTo>
                  <a:lnTo>
                    <a:pt x="171792" y="1663"/>
                  </a:lnTo>
                  <a:lnTo>
                    <a:pt x="171856" y="1358"/>
                  </a:lnTo>
                  <a:lnTo>
                    <a:pt x="171856" y="116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310084" y="3503727"/>
              <a:ext cx="217170" cy="188595"/>
            </a:xfrm>
            <a:custGeom>
              <a:avLst/>
              <a:gdLst/>
              <a:ahLst/>
              <a:cxnLst/>
              <a:rect l="l" t="t" r="r" b="b"/>
              <a:pathLst>
                <a:path w="217170" h="188595">
                  <a:moveTo>
                    <a:pt x="9182" y="187198"/>
                  </a:moveTo>
                  <a:lnTo>
                    <a:pt x="9156" y="186956"/>
                  </a:lnTo>
                  <a:lnTo>
                    <a:pt x="9080" y="186715"/>
                  </a:lnTo>
                  <a:lnTo>
                    <a:pt x="8966" y="186499"/>
                  </a:lnTo>
                  <a:lnTo>
                    <a:pt x="8801" y="186309"/>
                  </a:lnTo>
                  <a:lnTo>
                    <a:pt x="8610" y="186156"/>
                  </a:lnTo>
                  <a:lnTo>
                    <a:pt x="3340" y="181241"/>
                  </a:lnTo>
                  <a:lnTo>
                    <a:pt x="3213" y="181102"/>
                  </a:lnTo>
                  <a:lnTo>
                    <a:pt x="3060" y="180911"/>
                  </a:lnTo>
                  <a:lnTo>
                    <a:pt x="2832" y="180530"/>
                  </a:lnTo>
                  <a:lnTo>
                    <a:pt x="2667" y="180124"/>
                  </a:lnTo>
                  <a:lnTo>
                    <a:pt x="2641" y="179971"/>
                  </a:lnTo>
                  <a:lnTo>
                    <a:pt x="2590" y="179832"/>
                  </a:lnTo>
                  <a:lnTo>
                    <a:pt x="2527" y="179247"/>
                  </a:lnTo>
                  <a:lnTo>
                    <a:pt x="2540" y="178955"/>
                  </a:lnTo>
                  <a:lnTo>
                    <a:pt x="2565" y="178816"/>
                  </a:lnTo>
                  <a:lnTo>
                    <a:pt x="2565" y="178663"/>
                  </a:lnTo>
                  <a:lnTo>
                    <a:pt x="2641" y="178384"/>
                  </a:lnTo>
                  <a:lnTo>
                    <a:pt x="2857" y="177838"/>
                  </a:lnTo>
                  <a:lnTo>
                    <a:pt x="2933" y="177711"/>
                  </a:lnTo>
                  <a:lnTo>
                    <a:pt x="749" y="176453"/>
                  </a:lnTo>
                  <a:lnTo>
                    <a:pt x="0" y="179298"/>
                  </a:lnTo>
                  <a:lnTo>
                    <a:pt x="38" y="179832"/>
                  </a:lnTo>
                  <a:lnTo>
                    <a:pt x="1282" y="182740"/>
                  </a:lnTo>
                  <a:lnTo>
                    <a:pt x="1765" y="183451"/>
                  </a:lnTo>
                  <a:lnTo>
                    <a:pt x="2921" y="184835"/>
                  </a:lnTo>
                  <a:lnTo>
                    <a:pt x="3556" y="185458"/>
                  </a:lnTo>
                  <a:lnTo>
                    <a:pt x="4191" y="186105"/>
                  </a:lnTo>
                  <a:lnTo>
                    <a:pt x="7518" y="188417"/>
                  </a:lnTo>
                  <a:lnTo>
                    <a:pt x="7696" y="188468"/>
                  </a:lnTo>
                  <a:lnTo>
                    <a:pt x="7823" y="188480"/>
                  </a:lnTo>
                  <a:lnTo>
                    <a:pt x="8064" y="188480"/>
                  </a:lnTo>
                  <a:lnTo>
                    <a:pt x="8255" y="188442"/>
                  </a:lnTo>
                  <a:lnTo>
                    <a:pt x="8470" y="188353"/>
                  </a:lnTo>
                  <a:lnTo>
                    <a:pt x="8636" y="188264"/>
                  </a:lnTo>
                  <a:lnTo>
                    <a:pt x="8826" y="188099"/>
                  </a:lnTo>
                  <a:lnTo>
                    <a:pt x="8991" y="187909"/>
                  </a:lnTo>
                  <a:lnTo>
                    <a:pt x="9093" y="187680"/>
                  </a:lnTo>
                  <a:lnTo>
                    <a:pt x="9169" y="187388"/>
                  </a:lnTo>
                  <a:lnTo>
                    <a:pt x="9182" y="187198"/>
                  </a:lnTo>
                  <a:close/>
                </a:path>
                <a:path w="217170" h="188595">
                  <a:moveTo>
                    <a:pt x="83566" y="97142"/>
                  </a:moveTo>
                  <a:lnTo>
                    <a:pt x="83540" y="96875"/>
                  </a:lnTo>
                  <a:lnTo>
                    <a:pt x="83502" y="96608"/>
                  </a:lnTo>
                  <a:lnTo>
                    <a:pt x="83400" y="96075"/>
                  </a:lnTo>
                  <a:lnTo>
                    <a:pt x="83248" y="95656"/>
                  </a:lnTo>
                  <a:lnTo>
                    <a:pt x="83197" y="95491"/>
                  </a:lnTo>
                  <a:lnTo>
                    <a:pt x="83045" y="94767"/>
                  </a:lnTo>
                  <a:lnTo>
                    <a:pt x="82435" y="93078"/>
                  </a:lnTo>
                  <a:lnTo>
                    <a:pt x="81661" y="91440"/>
                  </a:lnTo>
                  <a:lnTo>
                    <a:pt x="81051" y="90424"/>
                  </a:lnTo>
                  <a:lnTo>
                    <a:pt x="81051" y="97294"/>
                  </a:lnTo>
                  <a:lnTo>
                    <a:pt x="81051" y="97586"/>
                  </a:lnTo>
                  <a:lnTo>
                    <a:pt x="80378" y="99339"/>
                  </a:lnTo>
                  <a:lnTo>
                    <a:pt x="80302" y="99466"/>
                  </a:lnTo>
                  <a:lnTo>
                    <a:pt x="80098" y="99669"/>
                  </a:lnTo>
                  <a:lnTo>
                    <a:pt x="79971" y="99758"/>
                  </a:lnTo>
                  <a:lnTo>
                    <a:pt x="79717" y="99961"/>
                  </a:lnTo>
                  <a:lnTo>
                    <a:pt x="79324" y="100190"/>
                  </a:lnTo>
                  <a:lnTo>
                    <a:pt x="78917" y="100342"/>
                  </a:lnTo>
                  <a:lnTo>
                    <a:pt x="78778" y="100380"/>
                  </a:lnTo>
                  <a:lnTo>
                    <a:pt x="78346" y="100457"/>
                  </a:lnTo>
                  <a:lnTo>
                    <a:pt x="78193" y="100469"/>
                  </a:lnTo>
                  <a:lnTo>
                    <a:pt x="77762" y="100457"/>
                  </a:lnTo>
                  <a:lnTo>
                    <a:pt x="77470" y="100406"/>
                  </a:lnTo>
                  <a:lnTo>
                    <a:pt x="77038" y="100291"/>
                  </a:lnTo>
                  <a:lnTo>
                    <a:pt x="76644" y="100114"/>
                  </a:lnTo>
                  <a:lnTo>
                    <a:pt x="76517" y="100037"/>
                  </a:lnTo>
                  <a:lnTo>
                    <a:pt x="76377" y="99961"/>
                  </a:lnTo>
                  <a:lnTo>
                    <a:pt x="76238" y="99910"/>
                  </a:lnTo>
                  <a:lnTo>
                    <a:pt x="75565" y="99580"/>
                  </a:lnTo>
                  <a:lnTo>
                    <a:pt x="75298" y="87718"/>
                  </a:lnTo>
                  <a:lnTo>
                    <a:pt x="75984" y="88252"/>
                  </a:lnTo>
                  <a:lnTo>
                    <a:pt x="77076" y="89331"/>
                  </a:lnTo>
                  <a:lnTo>
                    <a:pt x="77508" y="89852"/>
                  </a:lnTo>
                  <a:lnTo>
                    <a:pt x="77622" y="89979"/>
                  </a:lnTo>
                  <a:lnTo>
                    <a:pt x="78028" y="90487"/>
                  </a:lnTo>
                  <a:lnTo>
                    <a:pt x="80784" y="96202"/>
                  </a:lnTo>
                  <a:lnTo>
                    <a:pt x="80848" y="96431"/>
                  </a:lnTo>
                  <a:lnTo>
                    <a:pt x="80949" y="96710"/>
                  </a:lnTo>
                  <a:lnTo>
                    <a:pt x="81013" y="97002"/>
                  </a:lnTo>
                  <a:lnTo>
                    <a:pt x="81051" y="97294"/>
                  </a:lnTo>
                  <a:lnTo>
                    <a:pt x="81051" y="90424"/>
                  </a:lnTo>
                  <a:lnTo>
                    <a:pt x="80746" y="89903"/>
                  </a:lnTo>
                  <a:lnTo>
                    <a:pt x="80048" y="88950"/>
                  </a:lnTo>
                  <a:lnTo>
                    <a:pt x="79705" y="88519"/>
                  </a:lnTo>
                  <a:lnTo>
                    <a:pt x="79514" y="88303"/>
                  </a:lnTo>
                  <a:lnTo>
                    <a:pt x="79387" y="88176"/>
                  </a:lnTo>
                  <a:lnTo>
                    <a:pt x="73075" y="83426"/>
                  </a:lnTo>
                  <a:lnTo>
                    <a:pt x="72999" y="97929"/>
                  </a:lnTo>
                  <a:lnTo>
                    <a:pt x="72313" y="97358"/>
                  </a:lnTo>
                  <a:lnTo>
                    <a:pt x="71208" y="96278"/>
                  </a:lnTo>
                  <a:lnTo>
                    <a:pt x="70827" y="95834"/>
                  </a:lnTo>
                  <a:lnTo>
                    <a:pt x="70713" y="95707"/>
                  </a:lnTo>
                  <a:lnTo>
                    <a:pt x="70599" y="95554"/>
                  </a:lnTo>
                  <a:lnTo>
                    <a:pt x="70269" y="95135"/>
                  </a:lnTo>
                  <a:lnTo>
                    <a:pt x="69672" y="94322"/>
                  </a:lnTo>
                  <a:lnTo>
                    <a:pt x="67513" y="89458"/>
                  </a:lnTo>
                  <a:lnTo>
                    <a:pt x="67487" y="89306"/>
                  </a:lnTo>
                  <a:lnTo>
                    <a:pt x="67437" y="89179"/>
                  </a:lnTo>
                  <a:lnTo>
                    <a:pt x="67335" y="88912"/>
                  </a:lnTo>
                  <a:lnTo>
                    <a:pt x="67259" y="88480"/>
                  </a:lnTo>
                  <a:lnTo>
                    <a:pt x="67246" y="88328"/>
                  </a:lnTo>
                  <a:lnTo>
                    <a:pt x="67246" y="88036"/>
                  </a:lnTo>
                  <a:lnTo>
                    <a:pt x="68376" y="85826"/>
                  </a:lnTo>
                  <a:lnTo>
                    <a:pt x="70091" y="85153"/>
                  </a:lnTo>
                  <a:lnTo>
                    <a:pt x="70535" y="85166"/>
                  </a:lnTo>
                  <a:lnTo>
                    <a:pt x="71767" y="85585"/>
                  </a:lnTo>
                  <a:lnTo>
                    <a:pt x="71932" y="85674"/>
                  </a:lnTo>
                  <a:lnTo>
                    <a:pt x="72136" y="85750"/>
                  </a:lnTo>
                  <a:lnTo>
                    <a:pt x="72720" y="86055"/>
                  </a:lnTo>
                  <a:lnTo>
                    <a:pt x="72999" y="97929"/>
                  </a:lnTo>
                  <a:lnTo>
                    <a:pt x="72999" y="83375"/>
                  </a:lnTo>
                  <a:lnTo>
                    <a:pt x="72847" y="83273"/>
                  </a:lnTo>
                  <a:lnTo>
                    <a:pt x="70243" y="82626"/>
                  </a:lnTo>
                  <a:lnTo>
                    <a:pt x="69710" y="82651"/>
                  </a:lnTo>
                  <a:lnTo>
                    <a:pt x="66700" y="83908"/>
                  </a:lnTo>
                  <a:lnTo>
                    <a:pt x="66484" y="84099"/>
                  </a:lnTo>
                  <a:lnTo>
                    <a:pt x="66103" y="84493"/>
                  </a:lnTo>
                  <a:lnTo>
                    <a:pt x="64719" y="87934"/>
                  </a:lnTo>
                  <a:lnTo>
                    <a:pt x="64731" y="88480"/>
                  </a:lnTo>
                  <a:lnTo>
                    <a:pt x="64782" y="89014"/>
                  </a:lnTo>
                  <a:lnTo>
                    <a:pt x="64884" y="89547"/>
                  </a:lnTo>
                  <a:lnTo>
                    <a:pt x="65049" y="90055"/>
                  </a:lnTo>
                  <a:lnTo>
                    <a:pt x="65265" y="90855"/>
                  </a:lnTo>
                  <a:lnTo>
                    <a:pt x="75209" y="102196"/>
                  </a:lnTo>
                  <a:lnTo>
                    <a:pt x="75438" y="102336"/>
                  </a:lnTo>
                  <a:lnTo>
                    <a:pt x="78041" y="102997"/>
                  </a:lnTo>
                  <a:lnTo>
                    <a:pt x="78587" y="102971"/>
                  </a:lnTo>
                  <a:lnTo>
                    <a:pt x="81457" y="101815"/>
                  </a:lnTo>
                  <a:lnTo>
                    <a:pt x="81610" y="101701"/>
                  </a:lnTo>
                  <a:lnTo>
                    <a:pt x="81737" y="101574"/>
                  </a:lnTo>
                  <a:lnTo>
                    <a:pt x="82181" y="101142"/>
                  </a:lnTo>
                  <a:lnTo>
                    <a:pt x="83566" y="97688"/>
                  </a:lnTo>
                  <a:lnTo>
                    <a:pt x="83566" y="97142"/>
                  </a:lnTo>
                  <a:close/>
                </a:path>
                <a:path w="217170" h="188595">
                  <a:moveTo>
                    <a:pt x="93700" y="91008"/>
                  </a:moveTo>
                  <a:lnTo>
                    <a:pt x="93687" y="90881"/>
                  </a:lnTo>
                  <a:lnTo>
                    <a:pt x="93662" y="90652"/>
                  </a:lnTo>
                  <a:lnTo>
                    <a:pt x="93611" y="90525"/>
                  </a:lnTo>
                  <a:lnTo>
                    <a:pt x="93535" y="90360"/>
                  </a:lnTo>
                  <a:lnTo>
                    <a:pt x="93446" y="90208"/>
                  </a:lnTo>
                  <a:lnTo>
                    <a:pt x="93268" y="90017"/>
                  </a:lnTo>
                  <a:lnTo>
                    <a:pt x="92773" y="89420"/>
                  </a:lnTo>
                  <a:lnTo>
                    <a:pt x="92659" y="89268"/>
                  </a:lnTo>
                  <a:lnTo>
                    <a:pt x="92532" y="89141"/>
                  </a:lnTo>
                  <a:lnTo>
                    <a:pt x="92329" y="88988"/>
                  </a:lnTo>
                  <a:lnTo>
                    <a:pt x="92100" y="88887"/>
                  </a:lnTo>
                  <a:lnTo>
                    <a:pt x="91859" y="88849"/>
                  </a:lnTo>
                  <a:lnTo>
                    <a:pt x="91554" y="88823"/>
                  </a:lnTo>
                  <a:lnTo>
                    <a:pt x="91376" y="88861"/>
                  </a:lnTo>
                  <a:lnTo>
                    <a:pt x="91249" y="88900"/>
                  </a:lnTo>
                  <a:lnTo>
                    <a:pt x="91122" y="88963"/>
                  </a:lnTo>
                  <a:lnTo>
                    <a:pt x="90932" y="89077"/>
                  </a:lnTo>
                  <a:lnTo>
                    <a:pt x="90004" y="89852"/>
                  </a:lnTo>
                  <a:lnTo>
                    <a:pt x="89865" y="89979"/>
                  </a:lnTo>
                  <a:lnTo>
                    <a:pt x="89712" y="90182"/>
                  </a:lnTo>
                  <a:lnTo>
                    <a:pt x="89611" y="90398"/>
                  </a:lnTo>
                  <a:lnTo>
                    <a:pt x="89573" y="90525"/>
                  </a:lnTo>
                  <a:lnTo>
                    <a:pt x="89547" y="90703"/>
                  </a:lnTo>
                  <a:lnTo>
                    <a:pt x="89547" y="90893"/>
                  </a:lnTo>
                  <a:lnTo>
                    <a:pt x="89560" y="91020"/>
                  </a:lnTo>
                  <a:lnTo>
                    <a:pt x="89598" y="91198"/>
                  </a:lnTo>
                  <a:lnTo>
                    <a:pt x="89700" y="91414"/>
                  </a:lnTo>
                  <a:lnTo>
                    <a:pt x="89877" y="91681"/>
                  </a:lnTo>
                  <a:lnTo>
                    <a:pt x="90487" y="92392"/>
                  </a:lnTo>
                  <a:lnTo>
                    <a:pt x="90589" y="92519"/>
                  </a:lnTo>
                  <a:lnTo>
                    <a:pt x="90703" y="92646"/>
                  </a:lnTo>
                  <a:lnTo>
                    <a:pt x="90906" y="92798"/>
                  </a:lnTo>
                  <a:lnTo>
                    <a:pt x="91135" y="92900"/>
                  </a:lnTo>
                  <a:lnTo>
                    <a:pt x="91262" y="92938"/>
                  </a:lnTo>
                  <a:lnTo>
                    <a:pt x="91440" y="92964"/>
                  </a:lnTo>
                  <a:lnTo>
                    <a:pt x="91681" y="92964"/>
                  </a:lnTo>
                  <a:lnTo>
                    <a:pt x="91871" y="92925"/>
                  </a:lnTo>
                  <a:lnTo>
                    <a:pt x="91998" y="92887"/>
                  </a:lnTo>
                  <a:lnTo>
                    <a:pt x="92125" y="92824"/>
                  </a:lnTo>
                  <a:lnTo>
                    <a:pt x="92316" y="92710"/>
                  </a:lnTo>
                  <a:lnTo>
                    <a:pt x="92506" y="92544"/>
                  </a:lnTo>
                  <a:lnTo>
                    <a:pt x="93243" y="91935"/>
                  </a:lnTo>
                  <a:lnTo>
                    <a:pt x="93421" y="91757"/>
                  </a:lnTo>
                  <a:lnTo>
                    <a:pt x="93522" y="91605"/>
                  </a:lnTo>
                  <a:lnTo>
                    <a:pt x="93611" y="91401"/>
                  </a:lnTo>
                  <a:lnTo>
                    <a:pt x="93687" y="91135"/>
                  </a:lnTo>
                  <a:lnTo>
                    <a:pt x="93700" y="91008"/>
                  </a:lnTo>
                  <a:close/>
                </a:path>
                <a:path w="217170" h="188595">
                  <a:moveTo>
                    <a:pt x="106502" y="77127"/>
                  </a:moveTo>
                  <a:lnTo>
                    <a:pt x="106426" y="76428"/>
                  </a:lnTo>
                  <a:lnTo>
                    <a:pt x="106286" y="75755"/>
                  </a:lnTo>
                  <a:lnTo>
                    <a:pt x="106172" y="75438"/>
                  </a:lnTo>
                  <a:lnTo>
                    <a:pt x="106083" y="75107"/>
                  </a:lnTo>
                  <a:lnTo>
                    <a:pt x="105803" y="74472"/>
                  </a:lnTo>
                  <a:lnTo>
                    <a:pt x="105473" y="73863"/>
                  </a:lnTo>
                  <a:lnTo>
                    <a:pt x="105079" y="73304"/>
                  </a:lnTo>
                  <a:lnTo>
                    <a:pt x="104863" y="73037"/>
                  </a:lnTo>
                  <a:lnTo>
                    <a:pt x="104241" y="72301"/>
                  </a:lnTo>
                  <a:lnTo>
                    <a:pt x="104127" y="72148"/>
                  </a:lnTo>
                  <a:lnTo>
                    <a:pt x="104000" y="72021"/>
                  </a:lnTo>
                  <a:lnTo>
                    <a:pt x="103974" y="77266"/>
                  </a:lnTo>
                  <a:lnTo>
                    <a:pt x="103974" y="77711"/>
                  </a:lnTo>
                  <a:lnTo>
                    <a:pt x="103949" y="78155"/>
                  </a:lnTo>
                  <a:lnTo>
                    <a:pt x="99326" y="82029"/>
                  </a:lnTo>
                  <a:lnTo>
                    <a:pt x="98450" y="81902"/>
                  </a:lnTo>
                  <a:lnTo>
                    <a:pt x="96113" y="80479"/>
                  </a:lnTo>
                  <a:lnTo>
                    <a:pt x="95986" y="80340"/>
                  </a:lnTo>
                  <a:lnTo>
                    <a:pt x="93179" y="76987"/>
                  </a:lnTo>
                  <a:lnTo>
                    <a:pt x="97485" y="73380"/>
                  </a:lnTo>
                  <a:lnTo>
                    <a:pt x="98640" y="72745"/>
                  </a:lnTo>
                  <a:lnTo>
                    <a:pt x="98793" y="72682"/>
                  </a:lnTo>
                  <a:lnTo>
                    <a:pt x="99123" y="72618"/>
                  </a:lnTo>
                  <a:lnTo>
                    <a:pt x="99771" y="72580"/>
                  </a:lnTo>
                  <a:lnTo>
                    <a:pt x="100101" y="72605"/>
                  </a:lnTo>
                  <a:lnTo>
                    <a:pt x="102133" y="73723"/>
                  </a:lnTo>
                  <a:lnTo>
                    <a:pt x="102260" y="73863"/>
                  </a:lnTo>
                  <a:lnTo>
                    <a:pt x="102831" y="74536"/>
                  </a:lnTo>
                  <a:lnTo>
                    <a:pt x="102933" y="74663"/>
                  </a:lnTo>
                  <a:lnTo>
                    <a:pt x="103073" y="74828"/>
                  </a:lnTo>
                  <a:lnTo>
                    <a:pt x="103428" y="75387"/>
                  </a:lnTo>
                  <a:lnTo>
                    <a:pt x="103708" y="75984"/>
                  </a:lnTo>
                  <a:lnTo>
                    <a:pt x="103936" y="76835"/>
                  </a:lnTo>
                  <a:lnTo>
                    <a:pt x="103974" y="77266"/>
                  </a:lnTo>
                  <a:lnTo>
                    <a:pt x="103974" y="71983"/>
                  </a:lnTo>
                  <a:lnTo>
                    <a:pt x="99860" y="70053"/>
                  </a:lnTo>
                  <a:lnTo>
                    <a:pt x="99288" y="70065"/>
                  </a:lnTo>
                  <a:lnTo>
                    <a:pt x="95885" y="71424"/>
                  </a:lnTo>
                  <a:lnTo>
                    <a:pt x="91617" y="75006"/>
                  </a:lnTo>
                  <a:lnTo>
                    <a:pt x="90512" y="70612"/>
                  </a:lnTo>
                  <a:lnTo>
                    <a:pt x="90576" y="69837"/>
                  </a:lnTo>
                  <a:lnTo>
                    <a:pt x="93395" y="64808"/>
                  </a:lnTo>
                  <a:lnTo>
                    <a:pt x="93637" y="64516"/>
                  </a:lnTo>
                  <a:lnTo>
                    <a:pt x="93738" y="64300"/>
                  </a:lnTo>
                  <a:lnTo>
                    <a:pt x="93776" y="64173"/>
                  </a:lnTo>
                  <a:lnTo>
                    <a:pt x="93802" y="63995"/>
                  </a:lnTo>
                  <a:lnTo>
                    <a:pt x="93802" y="63804"/>
                  </a:lnTo>
                  <a:lnTo>
                    <a:pt x="93789" y="63677"/>
                  </a:lnTo>
                  <a:lnTo>
                    <a:pt x="93751" y="63500"/>
                  </a:lnTo>
                  <a:lnTo>
                    <a:pt x="93675" y="63334"/>
                  </a:lnTo>
                  <a:lnTo>
                    <a:pt x="93548" y="63119"/>
                  </a:lnTo>
                  <a:lnTo>
                    <a:pt x="93370" y="62928"/>
                  </a:lnTo>
                  <a:lnTo>
                    <a:pt x="93179" y="62788"/>
                  </a:lnTo>
                  <a:lnTo>
                    <a:pt x="92951" y="62687"/>
                  </a:lnTo>
                  <a:lnTo>
                    <a:pt x="92824" y="62649"/>
                  </a:lnTo>
                  <a:lnTo>
                    <a:pt x="92392" y="62623"/>
                  </a:lnTo>
                  <a:lnTo>
                    <a:pt x="92227" y="62661"/>
                  </a:lnTo>
                  <a:lnTo>
                    <a:pt x="91935" y="62776"/>
                  </a:lnTo>
                  <a:lnTo>
                    <a:pt x="91782" y="62877"/>
                  </a:lnTo>
                  <a:lnTo>
                    <a:pt x="87985" y="70523"/>
                  </a:lnTo>
                  <a:lnTo>
                    <a:pt x="87998" y="71551"/>
                  </a:lnTo>
                  <a:lnTo>
                    <a:pt x="90360" y="77558"/>
                  </a:lnTo>
                  <a:lnTo>
                    <a:pt x="90462" y="77698"/>
                  </a:lnTo>
                  <a:lnTo>
                    <a:pt x="94132" y="82042"/>
                  </a:lnTo>
                  <a:lnTo>
                    <a:pt x="94348" y="82308"/>
                  </a:lnTo>
                  <a:lnTo>
                    <a:pt x="99225" y="84543"/>
                  </a:lnTo>
                  <a:lnTo>
                    <a:pt x="99923" y="84543"/>
                  </a:lnTo>
                  <a:lnTo>
                    <a:pt x="100596" y="84467"/>
                  </a:lnTo>
                  <a:lnTo>
                    <a:pt x="101282" y="84328"/>
                  </a:lnTo>
                  <a:lnTo>
                    <a:pt x="101600" y="84213"/>
                  </a:lnTo>
                  <a:lnTo>
                    <a:pt x="101942" y="84124"/>
                  </a:lnTo>
                  <a:lnTo>
                    <a:pt x="106502" y="77800"/>
                  </a:lnTo>
                  <a:lnTo>
                    <a:pt x="106502" y="77127"/>
                  </a:lnTo>
                  <a:close/>
                </a:path>
                <a:path w="217170" h="188595">
                  <a:moveTo>
                    <a:pt x="112331" y="47777"/>
                  </a:moveTo>
                  <a:lnTo>
                    <a:pt x="111671" y="47091"/>
                  </a:lnTo>
                  <a:lnTo>
                    <a:pt x="111493" y="47028"/>
                  </a:lnTo>
                  <a:lnTo>
                    <a:pt x="111252" y="46977"/>
                  </a:lnTo>
                  <a:lnTo>
                    <a:pt x="111125" y="46977"/>
                  </a:lnTo>
                  <a:lnTo>
                    <a:pt x="110490" y="47180"/>
                  </a:lnTo>
                  <a:lnTo>
                    <a:pt x="110337" y="47294"/>
                  </a:lnTo>
                  <a:lnTo>
                    <a:pt x="110159" y="47472"/>
                  </a:lnTo>
                  <a:lnTo>
                    <a:pt x="110032" y="47675"/>
                  </a:lnTo>
                  <a:lnTo>
                    <a:pt x="109943" y="47917"/>
                  </a:lnTo>
                  <a:lnTo>
                    <a:pt x="109918" y="48044"/>
                  </a:lnTo>
                  <a:lnTo>
                    <a:pt x="109905" y="48285"/>
                  </a:lnTo>
                  <a:lnTo>
                    <a:pt x="109918" y="48412"/>
                  </a:lnTo>
                  <a:lnTo>
                    <a:pt x="109982" y="48641"/>
                  </a:lnTo>
                  <a:lnTo>
                    <a:pt x="112331" y="47777"/>
                  </a:lnTo>
                  <a:close/>
                </a:path>
                <a:path w="217170" h="188595">
                  <a:moveTo>
                    <a:pt x="120459" y="68465"/>
                  </a:moveTo>
                  <a:lnTo>
                    <a:pt x="120434" y="68338"/>
                  </a:lnTo>
                  <a:lnTo>
                    <a:pt x="120408" y="68160"/>
                  </a:lnTo>
                  <a:lnTo>
                    <a:pt x="120357" y="68033"/>
                  </a:lnTo>
                  <a:lnTo>
                    <a:pt x="112344" y="47790"/>
                  </a:lnTo>
                  <a:lnTo>
                    <a:pt x="109994" y="48717"/>
                  </a:lnTo>
                  <a:lnTo>
                    <a:pt x="116611" y="65468"/>
                  </a:lnTo>
                  <a:lnTo>
                    <a:pt x="101269" y="56032"/>
                  </a:lnTo>
                  <a:lnTo>
                    <a:pt x="101104" y="55943"/>
                  </a:lnTo>
                  <a:lnTo>
                    <a:pt x="100876" y="55867"/>
                  </a:lnTo>
                  <a:lnTo>
                    <a:pt x="100749" y="55854"/>
                  </a:lnTo>
                  <a:lnTo>
                    <a:pt x="100507" y="55854"/>
                  </a:lnTo>
                  <a:lnTo>
                    <a:pt x="100380" y="55867"/>
                  </a:lnTo>
                  <a:lnTo>
                    <a:pt x="100139" y="55930"/>
                  </a:lnTo>
                  <a:lnTo>
                    <a:pt x="99923" y="56057"/>
                  </a:lnTo>
                  <a:lnTo>
                    <a:pt x="99720" y="56210"/>
                  </a:lnTo>
                  <a:lnTo>
                    <a:pt x="99568" y="56400"/>
                  </a:lnTo>
                  <a:lnTo>
                    <a:pt x="99441" y="56616"/>
                  </a:lnTo>
                  <a:lnTo>
                    <a:pt x="99364" y="56857"/>
                  </a:lnTo>
                  <a:lnTo>
                    <a:pt x="99352" y="57226"/>
                  </a:lnTo>
                  <a:lnTo>
                    <a:pt x="99390" y="57467"/>
                  </a:lnTo>
                  <a:lnTo>
                    <a:pt x="99466" y="57645"/>
                  </a:lnTo>
                  <a:lnTo>
                    <a:pt x="99555" y="57810"/>
                  </a:lnTo>
                  <a:lnTo>
                    <a:pt x="99707" y="58000"/>
                  </a:lnTo>
                  <a:lnTo>
                    <a:pt x="99949" y="58191"/>
                  </a:lnTo>
                  <a:lnTo>
                    <a:pt x="118516" y="69596"/>
                  </a:lnTo>
                  <a:lnTo>
                    <a:pt x="118656" y="69659"/>
                  </a:lnTo>
                  <a:lnTo>
                    <a:pt x="118808" y="69723"/>
                  </a:lnTo>
                  <a:lnTo>
                    <a:pt x="118948" y="69761"/>
                  </a:lnTo>
                  <a:lnTo>
                    <a:pt x="119100" y="69773"/>
                  </a:lnTo>
                  <a:lnTo>
                    <a:pt x="119227" y="69773"/>
                  </a:lnTo>
                  <a:lnTo>
                    <a:pt x="119418" y="69761"/>
                  </a:lnTo>
                  <a:lnTo>
                    <a:pt x="119545" y="69723"/>
                  </a:lnTo>
                  <a:lnTo>
                    <a:pt x="119722" y="69659"/>
                  </a:lnTo>
                  <a:lnTo>
                    <a:pt x="119875" y="69570"/>
                  </a:lnTo>
                  <a:lnTo>
                    <a:pt x="120065" y="69418"/>
                  </a:lnTo>
                  <a:lnTo>
                    <a:pt x="120192" y="69278"/>
                  </a:lnTo>
                  <a:lnTo>
                    <a:pt x="120281" y="69126"/>
                  </a:lnTo>
                  <a:lnTo>
                    <a:pt x="120370" y="68948"/>
                  </a:lnTo>
                  <a:lnTo>
                    <a:pt x="120434" y="68707"/>
                  </a:lnTo>
                  <a:lnTo>
                    <a:pt x="120459" y="68529"/>
                  </a:lnTo>
                  <a:close/>
                </a:path>
                <a:path w="217170" h="188595">
                  <a:moveTo>
                    <a:pt x="203174" y="5194"/>
                  </a:moveTo>
                  <a:lnTo>
                    <a:pt x="203047" y="5054"/>
                  </a:lnTo>
                  <a:lnTo>
                    <a:pt x="202844" y="4902"/>
                  </a:lnTo>
                  <a:lnTo>
                    <a:pt x="202628" y="4787"/>
                  </a:lnTo>
                  <a:lnTo>
                    <a:pt x="202323" y="4711"/>
                  </a:lnTo>
                  <a:lnTo>
                    <a:pt x="202018" y="4711"/>
                  </a:lnTo>
                  <a:lnTo>
                    <a:pt x="201891" y="4737"/>
                  </a:lnTo>
                  <a:lnTo>
                    <a:pt x="201599" y="4851"/>
                  </a:lnTo>
                  <a:lnTo>
                    <a:pt x="201447" y="4940"/>
                  </a:lnTo>
                  <a:lnTo>
                    <a:pt x="201269" y="5105"/>
                  </a:lnTo>
                  <a:lnTo>
                    <a:pt x="201104" y="5295"/>
                  </a:lnTo>
                  <a:lnTo>
                    <a:pt x="200977" y="5588"/>
                  </a:lnTo>
                  <a:lnTo>
                    <a:pt x="200914" y="5892"/>
                  </a:lnTo>
                  <a:lnTo>
                    <a:pt x="200914" y="6019"/>
                  </a:lnTo>
                  <a:lnTo>
                    <a:pt x="200964" y="6311"/>
                  </a:lnTo>
                  <a:lnTo>
                    <a:pt x="201066" y="6540"/>
                  </a:lnTo>
                  <a:lnTo>
                    <a:pt x="201155" y="6705"/>
                  </a:lnTo>
                  <a:lnTo>
                    <a:pt x="203174" y="5194"/>
                  </a:lnTo>
                  <a:close/>
                </a:path>
                <a:path w="217170" h="188595">
                  <a:moveTo>
                    <a:pt x="217004" y="22999"/>
                  </a:moveTo>
                  <a:lnTo>
                    <a:pt x="216408" y="1219"/>
                  </a:lnTo>
                  <a:lnTo>
                    <a:pt x="216395" y="1041"/>
                  </a:lnTo>
                  <a:lnTo>
                    <a:pt x="216319" y="800"/>
                  </a:lnTo>
                  <a:lnTo>
                    <a:pt x="215811" y="190"/>
                  </a:lnTo>
                  <a:lnTo>
                    <a:pt x="215658" y="101"/>
                  </a:lnTo>
                  <a:lnTo>
                    <a:pt x="215531" y="50"/>
                  </a:lnTo>
                  <a:lnTo>
                    <a:pt x="215290" y="0"/>
                  </a:lnTo>
                  <a:lnTo>
                    <a:pt x="215049" y="0"/>
                  </a:lnTo>
                  <a:lnTo>
                    <a:pt x="214922" y="12"/>
                  </a:lnTo>
                  <a:lnTo>
                    <a:pt x="214680" y="76"/>
                  </a:lnTo>
                  <a:lnTo>
                    <a:pt x="214464" y="190"/>
                  </a:lnTo>
                  <a:lnTo>
                    <a:pt x="214261" y="342"/>
                  </a:lnTo>
                  <a:lnTo>
                    <a:pt x="214033" y="635"/>
                  </a:lnTo>
                  <a:lnTo>
                    <a:pt x="213969" y="812"/>
                  </a:lnTo>
                  <a:lnTo>
                    <a:pt x="213906" y="1041"/>
                  </a:lnTo>
                  <a:lnTo>
                    <a:pt x="213880" y="1295"/>
                  </a:lnTo>
                  <a:lnTo>
                    <a:pt x="214464" y="23075"/>
                  </a:lnTo>
                  <a:lnTo>
                    <a:pt x="214503" y="23317"/>
                  </a:lnTo>
                  <a:lnTo>
                    <a:pt x="214553" y="23495"/>
                  </a:lnTo>
                  <a:lnTo>
                    <a:pt x="214668" y="23710"/>
                  </a:lnTo>
                  <a:lnTo>
                    <a:pt x="214820" y="23914"/>
                  </a:lnTo>
                  <a:lnTo>
                    <a:pt x="215112" y="24142"/>
                  </a:lnTo>
                  <a:lnTo>
                    <a:pt x="215277" y="24218"/>
                  </a:lnTo>
                  <a:lnTo>
                    <a:pt x="215582" y="24295"/>
                  </a:lnTo>
                  <a:lnTo>
                    <a:pt x="215823" y="24295"/>
                  </a:lnTo>
                  <a:lnTo>
                    <a:pt x="215950" y="24282"/>
                  </a:lnTo>
                  <a:lnTo>
                    <a:pt x="216192" y="24218"/>
                  </a:lnTo>
                  <a:lnTo>
                    <a:pt x="216408" y="24104"/>
                  </a:lnTo>
                  <a:lnTo>
                    <a:pt x="216611" y="23952"/>
                  </a:lnTo>
                  <a:lnTo>
                    <a:pt x="216839" y="23660"/>
                  </a:lnTo>
                  <a:lnTo>
                    <a:pt x="216916" y="23482"/>
                  </a:lnTo>
                  <a:lnTo>
                    <a:pt x="216966" y="23304"/>
                  </a:lnTo>
                  <a:lnTo>
                    <a:pt x="216992" y="2301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279909" y="3630168"/>
              <a:ext cx="76835" cy="168910"/>
            </a:xfrm>
            <a:custGeom>
              <a:avLst/>
              <a:gdLst/>
              <a:ahLst/>
              <a:cxnLst/>
              <a:rect l="l" t="t" r="r" b="b"/>
              <a:pathLst>
                <a:path w="76835" h="168910">
                  <a:moveTo>
                    <a:pt x="22936" y="163207"/>
                  </a:moveTo>
                  <a:lnTo>
                    <a:pt x="22923" y="163080"/>
                  </a:lnTo>
                  <a:lnTo>
                    <a:pt x="22847" y="162852"/>
                  </a:lnTo>
                  <a:lnTo>
                    <a:pt x="22136" y="162128"/>
                  </a:lnTo>
                  <a:lnTo>
                    <a:pt x="21958" y="162064"/>
                  </a:lnTo>
                  <a:lnTo>
                    <a:pt x="21831" y="162052"/>
                  </a:lnTo>
                  <a:lnTo>
                    <a:pt x="21704" y="162039"/>
                  </a:lnTo>
                  <a:lnTo>
                    <a:pt x="21463" y="162052"/>
                  </a:lnTo>
                  <a:lnTo>
                    <a:pt x="21336" y="162077"/>
                  </a:lnTo>
                  <a:lnTo>
                    <a:pt x="21170" y="162140"/>
                  </a:lnTo>
                  <a:lnTo>
                    <a:pt x="20942" y="162267"/>
                  </a:lnTo>
                  <a:lnTo>
                    <a:pt x="20802" y="162382"/>
                  </a:lnTo>
                  <a:lnTo>
                    <a:pt x="20434" y="163017"/>
                  </a:lnTo>
                  <a:lnTo>
                    <a:pt x="20408" y="163207"/>
                  </a:lnTo>
                  <a:lnTo>
                    <a:pt x="20370" y="163398"/>
                  </a:lnTo>
                  <a:lnTo>
                    <a:pt x="20269" y="163677"/>
                  </a:lnTo>
                  <a:lnTo>
                    <a:pt x="17957" y="165506"/>
                  </a:lnTo>
                  <a:lnTo>
                    <a:pt x="17805" y="165544"/>
                  </a:lnTo>
                  <a:lnTo>
                    <a:pt x="17106" y="165735"/>
                  </a:lnTo>
                  <a:lnTo>
                    <a:pt x="16878" y="165773"/>
                  </a:lnTo>
                  <a:lnTo>
                    <a:pt x="16116" y="165950"/>
                  </a:lnTo>
                  <a:lnTo>
                    <a:pt x="14579" y="166128"/>
                  </a:lnTo>
                  <a:lnTo>
                    <a:pt x="13030" y="166166"/>
                  </a:lnTo>
                  <a:lnTo>
                    <a:pt x="11480" y="166052"/>
                  </a:lnTo>
                  <a:lnTo>
                    <a:pt x="10782" y="165925"/>
                  </a:lnTo>
                  <a:lnTo>
                    <a:pt x="10655" y="165900"/>
                  </a:lnTo>
                  <a:lnTo>
                    <a:pt x="10477" y="165874"/>
                  </a:lnTo>
                  <a:lnTo>
                    <a:pt x="4191" y="163144"/>
                  </a:lnTo>
                  <a:lnTo>
                    <a:pt x="4064" y="163068"/>
                  </a:lnTo>
                  <a:lnTo>
                    <a:pt x="3937" y="163004"/>
                  </a:lnTo>
                  <a:lnTo>
                    <a:pt x="3543" y="162712"/>
                  </a:lnTo>
                  <a:lnTo>
                    <a:pt x="3340" y="162509"/>
                  </a:lnTo>
                  <a:lnTo>
                    <a:pt x="2514" y="160515"/>
                  </a:lnTo>
                  <a:lnTo>
                    <a:pt x="2514" y="160375"/>
                  </a:lnTo>
                  <a:lnTo>
                    <a:pt x="2527" y="160108"/>
                  </a:lnTo>
                  <a:lnTo>
                    <a:pt x="2565" y="159931"/>
                  </a:lnTo>
                  <a:lnTo>
                    <a:pt x="2590" y="159791"/>
                  </a:lnTo>
                  <a:lnTo>
                    <a:pt x="2628" y="159600"/>
                  </a:lnTo>
                  <a:lnTo>
                    <a:pt x="4470" y="157645"/>
                  </a:lnTo>
                  <a:lnTo>
                    <a:pt x="4610" y="157581"/>
                  </a:lnTo>
                  <a:lnTo>
                    <a:pt x="4889" y="157518"/>
                  </a:lnTo>
                  <a:lnTo>
                    <a:pt x="5194" y="157467"/>
                  </a:lnTo>
                  <a:lnTo>
                    <a:pt x="5422" y="157403"/>
                  </a:lnTo>
                  <a:lnTo>
                    <a:pt x="6883" y="157060"/>
                  </a:lnTo>
                  <a:lnTo>
                    <a:pt x="8420" y="156883"/>
                  </a:lnTo>
                  <a:lnTo>
                    <a:pt x="9969" y="156845"/>
                  </a:lnTo>
                  <a:lnTo>
                    <a:pt x="11518" y="156959"/>
                  </a:lnTo>
                  <a:lnTo>
                    <a:pt x="12268" y="157099"/>
                  </a:lnTo>
                  <a:lnTo>
                    <a:pt x="18859" y="159905"/>
                  </a:lnTo>
                  <a:lnTo>
                    <a:pt x="19075" y="160020"/>
                  </a:lnTo>
                  <a:lnTo>
                    <a:pt x="19202" y="160058"/>
                  </a:lnTo>
                  <a:lnTo>
                    <a:pt x="19443" y="160108"/>
                  </a:lnTo>
                  <a:lnTo>
                    <a:pt x="19570" y="160108"/>
                  </a:lnTo>
                  <a:lnTo>
                    <a:pt x="19748" y="160096"/>
                  </a:lnTo>
                  <a:lnTo>
                    <a:pt x="19926" y="160058"/>
                  </a:lnTo>
                  <a:lnTo>
                    <a:pt x="20167" y="159956"/>
                  </a:lnTo>
                  <a:lnTo>
                    <a:pt x="20421" y="159778"/>
                  </a:lnTo>
                  <a:lnTo>
                    <a:pt x="20535" y="159639"/>
                  </a:lnTo>
                  <a:lnTo>
                    <a:pt x="20675" y="159435"/>
                  </a:lnTo>
                  <a:lnTo>
                    <a:pt x="20764" y="159207"/>
                  </a:lnTo>
                  <a:lnTo>
                    <a:pt x="20802" y="159080"/>
                  </a:lnTo>
                  <a:lnTo>
                    <a:pt x="20802" y="158953"/>
                  </a:lnTo>
                  <a:lnTo>
                    <a:pt x="20802" y="158711"/>
                  </a:lnTo>
                  <a:lnTo>
                    <a:pt x="20789" y="158584"/>
                  </a:lnTo>
                  <a:lnTo>
                    <a:pt x="20739" y="158407"/>
                  </a:lnTo>
                  <a:lnTo>
                    <a:pt x="20637" y="158191"/>
                  </a:lnTo>
                  <a:lnTo>
                    <a:pt x="20523" y="158038"/>
                  </a:lnTo>
                  <a:lnTo>
                    <a:pt x="12954" y="154673"/>
                  </a:lnTo>
                  <a:lnTo>
                    <a:pt x="12776" y="154635"/>
                  </a:lnTo>
                  <a:lnTo>
                    <a:pt x="11836" y="154457"/>
                  </a:lnTo>
                  <a:lnTo>
                    <a:pt x="10045" y="154317"/>
                  </a:lnTo>
                  <a:lnTo>
                    <a:pt x="8255" y="154355"/>
                  </a:lnTo>
                  <a:lnTo>
                    <a:pt x="6451" y="154571"/>
                  </a:lnTo>
                  <a:lnTo>
                    <a:pt x="5588" y="154762"/>
                  </a:lnTo>
                  <a:lnTo>
                    <a:pt x="4711" y="154990"/>
                  </a:lnTo>
                  <a:lnTo>
                    <a:pt x="4495" y="155041"/>
                  </a:lnTo>
                  <a:lnTo>
                    <a:pt x="3860" y="155168"/>
                  </a:lnTo>
                  <a:lnTo>
                    <a:pt x="3606" y="155270"/>
                  </a:lnTo>
                  <a:lnTo>
                    <a:pt x="3352" y="155359"/>
                  </a:lnTo>
                  <a:lnTo>
                    <a:pt x="2857" y="155600"/>
                  </a:lnTo>
                  <a:lnTo>
                    <a:pt x="508" y="158127"/>
                  </a:lnTo>
                  <a:lnTo>
                    <a:pt x="381" y="158369"/>
                  </a:lnTo>
                  <a:lnTo>
                    <a:pt x="215" y="158877"/>
                  </a:lnTo>
                  <a:lnTo>
                    <a:pt x="139" y="159143"/>
                  </a:lnTo>
                  <a:lnTo>
                    <a:pt x="88" y="159397"/>
                  </a:lnTo>
                  <a:lnTo>
                    <a:pt x="63" y="159562"/>
                  </a:lnTo>
                  <a:lnTo>
                    <a:pt x="25" y="159766"/>
                  </a:lnTo>
                  <a:lnTo>
                    <a:pt x="0" y="160299"/>
                  </a:lnTo>
                  <a:lnTo>
                    <a:pt x="0" y="160578"/>
                  </a:lnTo>
                  <a:lnTo>
                    <a:pt x="12" y="160845"/>
                  </a:lnTo>
                  <a:lnTo>
                    <a:pt x="2768" y="165239"/>
                  </a:lnTo>
                  <a:lnTo>
                    <a:pt x="10350" y="168414"/>
                  </a:lnTo>
                  <a:lnTo>
                    <a:pt x="11163" y="168554"/>
                  </a:lnTo>
                  <a:lnTo>
                    <a:pt x="12966" y="168694"/>
                  </a:lnTo>
                  <a:lnTo>
                    <a:pt x="14744" y="168656"/>
                  </a:lnTo>
                  <a:lnTo>
                    <a:pt x="16548" y="168440"/>
                  </a:lnTo>
                  <a:lnTo>
                    <a:pt x="17411" y="168249"/>
                  </a:lnTo>
                  <a:lnTo>
                    <a:pt x="18478" y="167982"/>
                  </a:lnTo>
                  <a:lnTo>
                    <a:pt x="18618" y="167957"/>
                  </a:lnTo>
                  <a:lnTo>
                    <a:pt x="19138" y="167830"/>
                  </a:lnTo>
                  <a:lnTo>
                    <a:pt x="19392" y="167728"/>
                  </a:lnTo>
                  <a:lnTo>
                    <a:pt x="19646" y="167640"/>
                  </a:lnTo>
                  <a:lnTo>
                    <a:pt x="22491" y="164871"/>
                  </a:lnTo>
                  <a:lnTo>
                    <a:pt x="22618" y="164630"/>
                  </a:lnTo>
                  <a:lnTo>
                    <a:pt x="22783" y="164122"/>
                  </a:lnTo>
                  <a:lnTo>
                    <a:pt x="22910" y="163601"/>
                  </a:lnTo>
                  <a:lnTo>
                    <a:pt x="22923" y="163449"/>
                  </a:lnTo>
                  <a:lnTo>
                    <a:pt x="22936" y="163207"/>
                  </a:lnTo>
                  <a:close/>
                </a:path>
                <a:path w="76835" h="168910">
                  <a:moveTo>
                    <a:pt x="33743" y="55460"/>
                  </a:moveTo>
                  <a:lnTo>
                    <a:pt x="33731" y="55333"/>
                  </a:lnTo>
                  <a:lnTo>
                    <a:pt x="33680" y="55168"/>
                  </a:lnTo>
                  <a:lnTo>
                    <a:pt x="33591" y="54940"/>
                  </a:lnTo>
                  <a:lnTo>
                    <a:pt x="33439" y="54737"/>
                  </a:lnTo>
                  <a:lnTo>
                    <a:pt x="31534" y="56388"/>
                  </a:lnTo>
                  <a:lnTo>
                    <a:pt x="31711" y="56565"/>
                  </a:lnTo>
                  <a:lnTo>
                    <a:pt x="31864" y="56667"/>
                  </a:lnTo>
                  <a:lnTo>
                    <a:pt x="32105" y="56769"/>
                  </a:lnTo>
                  <a:lnTo>
                    <a:pt x="32346" y="56819"/>
                  </a:lnTo>
                  <a:lnTo>
                    <a:pt x="32588" y="56819"/>
                  </a:lnTo>
                  <a:lnTo>
                    <a:pt x="32829" y="56781"/>
                  </a:lnTo>
                  <a:lnTo>
                    <a:pt x="33070" y="56692"/>
                  </a:lnTo>
                  <a:lnTo>
                    <a:pt x="33274" y="56553"/>
                  </a:lnTo>
                  <a:lnTo>
                    <a:pt x="33451" y="56388"/>
                  </a:lnTo>
                  <a:lnTo>
                    <a:pt x="33591" y="56184"/>
                  </a:lnTo>
                  <a:lnTo>
                    <a:pt x="33693" y="55956"/>
                  </a:lnTo>
                  <a:lnTo>
                    <a:pt x="33731" y="55829"/>
                  </a:lnTo>
                  <a:lnTo>
                    <a:pt x="33743" y="55460"/>
                  </a:lnTo>
                  <a:close/>
                </a:path>
                <a:path w="76835" h="168910">
                  <a:moveTo>
                    <a:pt x="38722" y="59690"/>
                  </a:moveTo>
                  <a:lnTo>
                    <a:pt x="38557" y="59601"/>
                  </a:lnTo>
                  <a:lnTo>
                    <a:pt x="38265" y="59524"/>
                  </a:lnTo>
                  <a:lnTo>
                    <a:pt x="38074" y="59512"/>
                  </a:lnTo>
                  <a:lnTo>
                    <a:pt x="37947" y="59524"/>
                  </a:lnTo>
                  <a:lnTo>
                    <a:pt x="37769" y="59563"/>
                  </a:lnTo>
                  <a:lnTo>
                    <a:pt x="37592" y="59613"/>
                  </a:lnTo>
                  <a:lnTo>
                    <a:pt x="37363" y="59740"/>
                  </a:lnTo>
                  <a:lnTo>
                    <a:pt x="37185" y="59905"/>
                  </a:lnTo>
                  <a:lnTo>
                    <a:pt x="37033" y="60096"/>
                  </a:lnTo>
                  <a:lnTo>
                    <a:pt x="36918" y="60312"/>
                  </a:lnTo>
                  <a:lnTo>
                    <a:pt x="36868" y="60439"/>
                  </a:lnTo>
                  <a:lnTo>
                    <a:pt x="36830" y="60680"/>
                  </a:lnTo>
                  <a:lnTo>
                    <a:pt x="36830" y="60858"/>
                  </a:lnTo>
                  <a:lnTo>
                    <a:pt x="36855" y="61048"/>
                  </a:lnTo>
                  <a:lnTo>
                    <a:pt x="37096" y="61544"/>
                  </a:lnTo>
                  <a:lnTo>
                    <a:pt x="37261" y="61734"/>
                  </a:lnTo>
                  <a:lnTo>
                    <a:pt x="37401" y="61849"/>
                  </a:lnTo>
                  <a:lnTo>
                    <a:pt x="38722" y="59690"/>
                  </a:lnTo>
                  <a:close/>
                </a:path>
                <a:path w="76835" h="168910">
                  <a:moveTo>
                    <a:pt x="51752" y="58762"/>
                  </a:moveTo>
                  <a:lnTo>
                    <a:pt x="50596" y="55511"/>
                  </a:lnTo>
                  <a:lnTo>
                    <a:pt x="50495" y="55359"/>
                  </a:lnTo>
                  <a:lnTo>
                    <a:pt x="50393" y="55232"/>
                  </a:lnTo>
                  <a:lnTo>
                    <a:pt x="49987" y="54610"/>
                  </a:lnTo>
                  <a:lnTo>
                    <a:pt x="49225" y="53695"/>
                  </a:lnTo>
                  <a:lnTo>
                    <a:pt x="49225" y="58813"/>
                  </a:lnTo>
                  <a:lnTo>
                    <a:pt x="49187" y="59397"/>
                  </a:lnTo>
                  <a:lnTo>
                    <a:pt x="49022" y="59956"/>
                  </a:lnTo>
                  <a:lnTo>
                    <a:pt x="48895" y="60223"/>
                  </a:lnTo>
                  <a:lnTo>
                    <a:pt x="48818" y="60350"/>
                  </a:lnTo>
                  <a:lnTo>
                    <a:pt x="46393" y="61849"/>
                  </a:lnTo>
                  <a:lnTo>
                    <a:pt x="46101" y="61849"/>
                  </a:lnTo>
                  <a:lnTo>
                    <a:pt x="45758" y="61810"/>
                  </a:lnTo>
                  <a:lnTo>
                    <a:pt x="45605" y="61772"/>
                  </a:lnTo>
                  <a:lnTo>
                    <a:pt x="45478" y="61760"/>
                  </a:lnTo>
                  <a:lnTo>
                    <a:pt x="45351" y="61760"/>
                  </a:lnTo>
                  <a:lnTo>
                    <a:pt x="44792" y="61696"/>
                  </a:lnTo>
                  <a:lnTo>
                    <a:pt x="44602" y="61671"/>
                  </a:lnTo>
                  <a:lnTo>
                    <a:pt x="40297" y="50634"/>
                  </a:lnTo>
                  <a:lnTo>
                    <a:pt x="41122" y="50901"/>
                  </a:lnTo>
                  <a:lnTo>
                    <a:pt x="42545" y="51549"/>
                  </a:lnTo>
                  <a:lnTo>
                    <a:pt x="43091" y="51879"/>
                  </a:lnTo>
                  <a:lnTo>
                    <a:pt x="48298" y="56642"/>
                  </a:lnTo>
                  <a:lnTo>
                    <a:pt x="48488" y="56896"/>
                  </a:lnTo>
                  <a:lnTo>
                    <a:pt x="48691" y="57150"/>
                  </a:lnTo>
                  <a:lnTo>
                    <a:pt x="48856" y="57404"/>
                  </a:lnTo>
                  <a:lnTo>
                    <a:pt x="48920" y="57531"/>
                  </a:lnTo>
                  <a:lnTo>
                    <a:pt x="49085" y="57937"/>
                  </a:lnTo>
                  <a:lnTo>
                    <a:pt x="49161" y="58229"/>
                  </a:lnTo>
                  <a:lnTo>
                    <a:pt x="49225" y="58813"/>
                  </a:lnTo>
                  <a:lnTo>
                    <a:pt x="49225" y="53695"/>
                  </a:lnTo>
                  <a:lnTo>
                    <a:pt x="44627" y="49847"/>
                  </a:lnTo>
                  <a:lnTo>
                    <a:pt x="44475" y="49745"/>
                  </a:lnTo>
                  <a:lnTo>
                    <a:pt x="43688" y="49301"/>
                  </a:lnTo>
                  <a:lnTo>
                    <a:pt x="42049" y="48552"/>
                  </a:lnTo>
                  <a:lnTo>
                    <a:pt x="40360" y="47980"/>
                  </a:lnTo>
                  <a:lnTo>
                    <a:pt x="38595" y="47561"/>
                  </a:lnTo>
                  <a:lnTo>
                    <a:pt x="37439" y="47409"/>
                  </a:lnTo>
                  <a:lnTo>
                    <a:pt x="36817" y="47358"/>
                  </a:lnTo>
                  <a:lnTo>
                    <a:pt x="36652" y="47345"/>
                  </a:lnTo>
                  <a:lnTo>
                    <a:pt x="36487" y="47294"/>
                  </a:lnTo>
                  <a:lnTo>
                    <a:pt x="35953" y="47256"/>
                  </a:lnTo>
                  <a:lnTo>
                    <a:pt x="35407" y="47256"/>
                  </a:lnTo>
                  <a:lnTo>
                    <a:pt x="30962" y="49949"/>
                  </a:lnTo>
                  <a:lnTo>
                    <a:pt x="30861" y="50114"/>
                  </a:lnTo>
                  <a:lnTo>
                    <a:pt x="30784" y="50241"/>
                  </a:lnTo>
                  <a:lnTo>
                    <a:pt x="30175" y="52857"/>
                  </a:lnTo>
                  <a:lnTo>
                    <a:pt x="30213" y="53390"/>
                  </a:lnTo>
                  <a:lnTo>
                    <a:pt x="31483" y="56311"/>
                  </a:lnTo>
                  <a:lnTo>
                    <a:pt x="33439" y="54724"/>
                  </a:lnTo>
                  <a:lnTo>
                    <a:pt x="33235" y="54470"/>
                  </a:lnTo>
                  <a:lnTo>
                    <a:pt x="33007" y="54089"/>
                  </a:lnTo>
                  <a:lnTo>
                    <a:pt x="32842" y="53682"/>
                  </a:lnTo>
                  <a:lnTo>
                    <a:pt x="32816" y="53530"/>
                  </a:lnTo>
                  <a:lnTo>
                    <a:pt x="32766" y="53390"/>
                  </a:lnTo>
                  <a:lnTo>
                    <a:pt x="32702" y="52806"/>
                  </a:lnTo>
                  <a:lnTo>
                    <a:pt x="32715" y="52514"/>
                  </a:lnTo>
                  <a:lnTo>
                    <a:pt x="32740" y="52374"/>
                  </a:lnTo>
                  <a:lnTo>
                    <a:pt x="32740" y="52222"/>
                  </a:lnTo>
                  <a:lnTo>
                    <a:pt x="32816" y="51943"/>
                  </a:lnTo>
                  <a:lnTo>
                    <a:pt x="33032" y="51396"/>
                  </a:lnTo>
                  <a:lnTo>
                    <a:pt x="33108" y="51269"/>
                  </a:lnTo>
                  <a:lnTo>
                    <a:pt x="33185" y="51142"/>
                  </a:lnTo>
                  <a:lnTo>
                    <a:pt x="33286" y="50990"/>
                  </a:lnTo>
                  <a:lnTo>
                    <a:pt x="34544" y="50012"/>
                  </a:lnTo>
                  <a:lnTo>
                    <a:pt x="34683" y="49949"/>
                  </a:lnTo>
                  <a:lnTo>
                    <a:pt x="34963" y="49860"/>
                  </a:lnTo>
                  <a:lnTo>
                    <a:pt x="35547" y="49771"/>
                  </a:lnTo>
                  <a:lnTo>
                    <a:pt x="35826" y="49771"/>
                  </a:lnTo>
                  <a:lnTo>
                    <a:pt x="36271" y="49834"/>
                  </a:lnTo>
                  <a:lnTo>
                    <a:pt x="36410" y="49847"/>
                  </a:lnTo>
                  <a:lnTo>
                    <a:pt x="36652" y="49872"/>
                  </a:lnTo>
                  <a:lnTo>
                    <a:pt x="37312" y="49961"/>
                  </a:lnTo>
                  <a:lnTo>
                    <a:pt x="41630" y="60998"/>
                  </a:lnTo>
                  <a:lnTo>
                    <a:pt x="40817" y="60718"/>
                  </a:lnTo>
                  <a:lnTo>
                    <a:pt x="39408" y="60071"/>
                  </a:lnTo>
                  <a:lnTo>
                    <a:pt x="38735" y="59690"/>
                  </a:lnTo>
                  <a:lnTo>
                    <a:pt x="37477" y="61874"/>
                  </a:lnTo>
                  <a:lnTo>
                    <a:pt x="45186" y="64274"/>
                  </a:lnTo>
                  <a:lnTo>
                    <a:pt x="45453" y="64312"/>
                  </a:lnTo>
                  <a:lnTo>
                    <a:pt x="45999" y="64363"/>
                  </a:lnTo>
                  <a:lnTo>
                    <a:pt x="46532" y="64363"/>
                  </a:lnTo>
                  <a:lnTo>
                    <a:pt x="50977" y="61671"/>
                  </a:lnTo>
                  <a:lnTo>
                    <a:pt x="51142" y="61379"/>
                  </a:lnTo>
                  <a:lnTo>
                    <a:pt x="51371" y="60883"/>
                  </a:lnTo>
                  <a:lnTo>
                    <a:pt x="51447" y="60629"/>
                  </a:lnTo>
                  <a:lnTo>
                    <a:pt x="51549" y="60375"/>
                  </a:lnTo>
                  <a:lnTo>
                    <a:pt x="51663" y="59842"/>
                  </a:lnTo>
                  <a:lnTo>
                    <a:pt x="51739" y="59309"/>
                  </a:lnTo>
                  <a:lnTo>
                    <a:pt x="51752" y="58762"/>
                  </a:lnTo>
                  <a:close/>
                </a:path>
                <a:path w="76835" h="168910">
                  <a:moveTo>
                    <a:pt x="58775" y="47739"/>
                  </a:moveTo>
                  <a:lnTo>
                    <a:pt x="58750" y="47561"/>
                  </a:lnTo>
                  <a:lnTo>
                    <a:pt x="58724" y="47434"/>
                  </a:lnTo>
                  <a:lnTo>
                    <a:pt x="58674" y="47307"/>
                  </a:lnTo>
                  <a:lnTo>
                    <a:pt x="58559" y="47091"/>
                  </a:lnTo>
                  <a:lnTo>
                    <a:pt x="58394" y="46913"/>
                  </a:lnTo>
                  <a:lnTo>
                    <a:pt x="58204" y="46761"/>
                  </a:lnTo>
                  <a:lnTo>
                    <a:pt x="57315" y="46253"/>
                  </a:lnTo>
                  <a:lnTo>
                    <a:pt x="57162" y="46164"/>
                  </a:lnTo>
                  <a:lnTo>
                    <a:pt x="57023" y="46088"/>
                  </a:lnTo>
                  <a:lnTo>
                    <a:pt x="56870" y="46024"/>
                  </a:lnTo>
                  <a:lnTo>
                    <a:pt x="56692" y="45999"/>
                  </a:lnTo>
                  <a:lnTo>
                    <a:pt x="56451" y="45986"/>
                  </a:lnTo>
                  <a:lnTo>
                    <a:pt x="56261" y="45999"/>
                  </a:lnTo>
                  <a:lnTo>
                    <a:pt x="56134" y="46037"/>
                  </a:lnTo>
                  <a:lnTo>
                    <a:pt x="55968" y="46113"/>
                  </a:lnTo>
                  <a:lnTo>
                    <a:pt x="55803" y="46202"/>
                  </a:lnTo>
                  <a:lnTo>
                    <a:pt x="55613" y="46367"/>
                  </a:lnTo>
                  <a:lnTo>
                    <a:pt x="55460" y="46558"/>
                  </a:lnTo>
                  <a:lnTo>
                    <a:pt x="55359" y="46748"/>
                  </a:lnTo>
                  <a:lnTo>
                    <a:pt x="54851" y="47612"/>
                  </a:lnTo>
                  <a:lnTo>
                    <a:pt x="54775" y="47777"/>
                  </a:lnTo>
                  <a:lnTo>
                    <a:pt x="54698" y="48006"/>
                  </a:lnTo>
                  <a:lnTo>
                    <a:pt x="54686" y="48133"/>
                  </a:lnTo>
                  <a:lnTo>
                    <a:pt x="54686" y="48387"/>
                  </a:lnTo>
                  <a:lnTo>
                    <a:pt x="54737" y="48628"/>
                  </a:lnTo>
                  <a:lnTo>
                    <a:pt x="54800" y="48780"/>
                  </a:lnTo>
                  <a:lnTo>
                    <a:pt x="54902" y="48958"/>
                  </a:lnTo>
                  <a:lnTo>
                    <a:pt x="55067" y="49149"/>
                  </a:lnTo>
                  <a:lnTo>
                    <a:pt x="55257" y="49301"/>
                  </a:lnTo>
                  <a:lnTo>
                    <a:pt x="56235" y="49872"/>
                  </a:lnTo>
                  <a:lnTo>
                    <a:pt x="56362" y="49949"/>
                  </a:lnTo>
                  <a:lnTo>
                    <a:pt x="56540" y="50012"/>
                  </a:lnTo>
                  <a:lnTo>
                    <a:pt x="56781" y="50076"/>
                  </a:lnTo>
                  <a:lnTo>
                    <a:pt x="56959" y="50088"/>
                  </a:lnTo>
                  <a:lnTo>
                    <a:pt x="57086" y="50076"/>
                  </a:lnTo>
                  <a:lnTo>
                    <a:pt x="57327" y="50025"/>
                  </a:lnTo>
                  <a:lnTo>
                    <a:pt x="57454" y="49974"/>
                  </a:lnTo>
                  <a:lnTo>
                    <a:pt x="57670" y="49860"/>
                  </a:lnTo>
                  <a:lnTo>
                    <a:pt x="57848" y="49695"/>
                  </a:lnTo>
                  <a:lnTo>
                    <a:pt x="58000" y="49504"/>
                  </a:lnTo>
                  <a:lnTo>
                    <a:pt x="58102" y="49326"/>
                  </a:lnTo>
                  <a:lnTo>
                    <a:pt x="58559" y="48526"/>
                  </a:lnTo>
                  <a:lnTo>
                    <a:pt x="58648" y="48399"/>
                  </a:lnTo>
                  <a:lnTo>
                    <a:pt x="58699" y="48247"/>
                  </a:lnTo>
                  <a:lnTo>
                    <a:pt x="58762" y="48056"/>
                  </a:lnTo>
                  <a:lnTo>
                    <a:pt x="58762" y="47929"/>
                  </a:lnTo>
                  <a:lnTo>
                    <a:pt x="58775" y="47802"/>
                  </a:lnTo>
                  <a:close/>
                </a:path>
                <a:path w="76835" h="168910">
                  <a:moveTo>
                    <a:pt x="64693" y="28244"/>
                  </a:moveTo>
                  <a:lnTo>
                    <a:pt x="64655" y="28067"/>
                  </a:lnTo>
                  <a:lnTo>
                    <a:pt x="64566" y="27838"/>
                  </a:lnTo>
                  <a:lnTo>
                    <a:pt x="64477" y="27673"/>
                  </a:lnTo>
                  <a:lnTo>
                    <a:pt x="64312" y="27482"/>
                  </a:lnTo>
                  <a:lnTo>
                    <a:pt x="64122" y="27330"/>
                  </a:lnTo>
                  <a:lnTo>
                    <a:pt x="63893" y="27216"/>
                  </a:lnTo>
                  <a:lnTo>
                    <a:pt x="63538" y="27127"/>
                  </a:lnTo>
                  <a:lnTo>
                    <a:pt x="63360" y="27127"/>
                  </a:lnTo>
                  <a:lnTo>
                    <a:pt x="63055" y="27190"/>
                  </a:lnTo>
                  <a:lnTo>
                    <a:pt x="62928" y="27241"/>
                  </a:lnTo>
                  <a:lnTo>
                    <a:pt x="62712" y="27355"/>
                  </a:lnTo>
                  <a:lnTo>
                    <a:pt x="62522" y="27520"/>
                  </a:lnTo>
                  <a:lnTo>
                    <a:pt x="62369" y="27711"/>
                  </a:lnTo>
                  <a:lnTo>
                    <a:pt x="64516" y="29019"/>
                  </a:lnTo>
                  <a:lnTo>
                    <a:pt x="64604" y="28854"/>
                  </a:lnTo>
                  <a:lnTo>
                    <a:pt x="64681" y="28625"/>
                  </a:lnTo>
                  <a:lnTo>
                    <a:pt x="64693" y="28498"/>
                  </a:lnTo>
                  <a:lnTo>
                    <a:pt x="64693" y="28244"/>
                  </a:lnTo>
                  <a:close/>
                </a:path>
                <a:path w="76835" h="168910">
                  <a:moveTo>
                    <a:pt x="66306" y="32575"/>
                  </a:moveTo>
                  <a:lnTo>
                    <a:pt x="63423" y="30911"/>
                  </a:lnTo>
                  <a:lnTo>
                    <a:pt x="64516" y="29019"/>
                  </a:lnTo>
                  <a:lnTo>
                    <a:pt x="62331" y="27762"/>
                  </a:lnTo>
                  <a:lnTo>
                    <a:pt x="61239" y="29654"/>
                  </a:lnTo>
                  <a:lnTo>
                    <a:pt x="58369" y="27990"/>
                  </a:lnTo>
                  <a:lnTo>
                    <a:pt x="58191" y="27901"/>
                  </a:lnTo>
                  <a:lnTo>
                    <a:pt x="57899" y="27825"/>
                  </a:lnTo>
                  <a:lnTo>
                    <a:pt x="57708" y="27813"/>
                  </a:lnTo>
                  <a:lnTo>
                    <a:pt x="57581" y="27825"/>
                  </a:lnTo>
                  <a:lnTo>
                    <a:pt x="57404" y="27863"/>
                  </a:lnTo>
                  <a:lnTo>
                    <a:pt x="57226" y="27914"/>
                  </a:lnTo>
                  <a:lnTo>
                    <a:pt x="57010" y="28041"/>
                  </a:lnTo>
                  <a:lnTo>
                    <a:pt x="56819" y="28206"/>
                  </a:lnTo>
                  <a:lnTo>
                    <a:pt x="56667" y="28397"/>
                  </a:lnTo>
                  <a:lnTo>
                    <a:pt x="56527" y="28676"/>
                  </a:lnTo>
                  <a:lnTo>
                    <a:pt x="56489" y="28854"/>
                  </a:lnTo>
                  <a:lnTo>
                    <a:pt x="56476" y="28981"/>
                  </a:lnTo>
                  <a:lnTo>
                    <a:pt x="56476" y="29222"/>
                  </a:lnTo>
                  <a:lnTo>
                    <a:pt x="56489" y="29349"/>
                  </a:lnTo>
                  <a:lnTo>
                    <a:pt x="56565" y="29591"/>
                  </a:lnTo>
                  <a:lnTo>
                    <a:pt x="56692" y="29806"/>
                  </a:lnTo>
                  <a:lnTo>
                    <a:pt x="56845" y="29984"/>
                  </a:lnTo>
                  <a:lnTo>
                    <a:pt x="57048" y="30137"/>
                  </a:lnTo>
                  <a:lnTo>
                    <a:pt x="59969" y="31838"/>
                  </a:lnTo>
                  <a:lnTo>
                    <a:pt x="57416" y="36258"/>
                  </a:lnTo>
                  <a:lnTo>
                    <a:pt x="46964" y="25463"/>
                  </a:lnTo>
                  <a:lnTo>
                    <a:pt x="46723" y="25247"/>
                  </a:lnTo>
                  <a:lnTo>
                    <a:pt x="46558" y="25158"/>
                  </a:lnTo>
                  <a:lnTo>
                    <a:pt x="46380" y="25095"/>
                  </a:lnTo>
                  <a:lnTo>
                    <a:pt x="46253" y="25082"/>
                  </a:lnTo>
                  <a:lnTo>
                    <a:pt x="46012" y="25057"/>
                  </a:lnTo>
                  <a:lnTo>
                    <a:pt x="45885" y="25069"/>
                  </a:lnTo>
                  <a:lnTo>
                    <a:pt x="45656" y="25133"/>
                  </a:lnTo>
                  <a:lnTo>
                    <a:pt x="45529" y="25171"/>
                  </a:lnTo>
                  <a:lnTo>
                    <a:pt x="45364" y="25260"/>
                  </a:lnTo>
                  <a:lnTo>
                    <a:pt x="45224" y="25374"/>
                  </a:lnTo>
                  <a:lnTo>
                    <a:pt x="45059" y="25552"/>
                  </a:lnTo>
                  <a:lnTo>
                    <a:pt x="44919" y="25768"/>
                  </a:lnTo>
                  <a:lnTo>
                    <a:pt x="44831" y="25996"/>
                  </a:lnTo>
                  <a:lnTo>
                    <a:pt x="44792" y="26238"/>
                  </a:lnTo>
                  <a:lnTo>
                    <a:pt x="44792" y="26365"/>
                  </a:lnTo>
                  <a:lnTo>
                    <a:pt x="44805" y="26492"/>
                  </a:lnTo>
                  <a:lnTo>
                    <a:pt x="44831" y="26619"/>
                  </a:lnTo>
                  <a:lnTo>
                    <a:pt x="44881" y="26784"/>
                  </a:lnTo>
                  <a:lnTo>
                    <a:pt x="44970" y="26962"/>
                  </a:lnTo>
                  <a:lnTo>
                    <a:pt x="45110" y="27152"/>
                  </a:lnTo>
                  <a:lnTo>
                    <a:pt x="56705" y="39154"/>
                  </a:lnTo>
                  <a:lnTo>
                    <a:pt x="56845" y="39281"/>
                  </a:lnTo>
                  <a:lnTo>
                    <a:pt x="56997" y="39395"/>
                  </a:lnTo>
                  <a:lnTo>
                    <a:pt x="57188" y="39497"/>
                  </a:lnTo>
                  <a:lnTo>
                    <a:pt x="57315" y="39547"/>
                  </a:lnTo>
                  <a:lnTo>
                    <a:pt x="57454" y="39573"/>
                  </a:lnTo>
                  <a:lnTo>
                    <a:pt x="57581" y="39598"/>
                  </a:lnTo>
                  <a:lnTo>
                    <a:pt x="57734" y="39598"/>
                  </a:lnTo>
                  <a:lnTo>
                    <a:pt x="57924" y="39573"/>
                  </a:lnTo>
                  <a:lnTo>
                    <a:pt x="58089" y="39535"/>
                  </a:lnTo>
                  <a:lnTo>
                    <a:pt x="58216" y="39484"/>
                  </a:lnTo>
                  <a:lnTo>
                    <a:pt x="58369" y="39395"/>
                  </a:lnTo>
                  <a:lnTo>
                    <a:pt x="58496" y="39293"/>
                  </a:lnTo>
                  <a:lnTo>
                    <a:pt x="58635" y="39166"/>
                  </a:lnTo>
                  <a:lnTo>
                    <a:pt x="58750" y="39014"/>
                  </a:lnTo>
                  <a:lnTo>
                    <a:pt x="58851" y="38836"/>
                  </a:lnTo>
                  <a:lnTo>
                    <a:pt x="62153" y="33096"/>
                  </a:lnTo>
                  <a:lnTo>
                    <a:pt x="65049" y="34759"/>
                  </a:lnTo>
                  <a:lnTo>
                    <a:pt x="66306" y="32575"/>
                  </a:lnTo>
                  <a:close/>
                </a:path>
                <a:path w="76835" h="168910">
                  <a:moveTo>
                    <a:pt x="66954" y="33591"/>
                  </a:moveTo>
                  <a:lnTo>
                    <a:pt x="66929" y="33401"/>
                  </a:lnTo>
                  <a:lnTo>
                    <a:pt x="66852" y="33159"/>
                  </a:lnTo>
                  <a:lnTo>
                    <a:pt x="66725" y="32943"/>
                  </a:lnTo>
                  <a:lnTo>
                    <a:pt x="66573" y="32766"/>
                  </a:lnTo>
                  <a:lnTo>
                    <a:pt x="66382" y="32600"/>
                  </a:lnTo>
                  <a:lnTo>
                    <a:pt x="65062" y="34759"/>
                  </a:lnTo>
                  <a:lnTo>
                    <a:pt x="65227" y="34836"/>
                  </a:lnTo>
                  <a:lnTo>
                    <a:pt x="65468" y="34912"/>
                  </a:lnTo>
                  <a:lnTo>
                    <a:pt x="65836" y="34925"/>
                  </a:lnTo>
                  <a:lnTo>
                    <a:pt x="66014" y="34886"/>
                  </a:lnTo>
                  <a:lnTo>
                    <a:pt x="66192" y="34836"/>
                  </a:lnTo>
                  <a:lnTo>
                    <a:pt x="66408" y="34709"/>
                  </a:lnTo>
                  <a:lnTo>
                    <a:pt x="66598" y="34544"/>
                  </a:lnTo>
                  <a:lnTo>
                    <a:pt x="66751" y="34353"/>
                  </a:lnTo>
                  <a:lnTo>
                    <a:pt x="66890" y="34074"/>
                  </a:lnTo>
                  <a:lnTo>
                    <a:pt x="66954" y="33769"/>
                  </a:lnTo>
                  <a:lnTo>
                    <a:pt x="66954" y="33591"/>
                  </a:lnTo>
                  <a:close/>
                </a:path>
                <a:path w="76835" h="168910">
                  <a:moveTo>
                    <a:pt x="76250" y="17526"/>
                  </a:moveTo>
                  <a:lnTo>
                    <a:pt x="76238" y="17399"/>
                  </a:lnTo>
                  <a:lnTo>
                    <a:pt x="76200" y="17221"/>
                  </a:lnTo>
                  <a:lnTo>
                    <a:pt x="76098" y="17018"/>
                  </a:lnTo>
                  <a:lnTo>
                    <a:pt x="76047" y="16891"/>
                  </a:lnTo>
                  <a:lnTo>
                    <a:pt x="75933" y="16738"/>
                  </a:lnTo>
                  <a:lnTo>
                    <a:pt x="75742" y="16560"/>
                  </a:lnTo>
                  <a:lnTo>
                    <a:pt x="61455" y="431"/>
                  </a:lnTo>
                  <a:lnTo>
                    <a:pt x="61290" y="266"/>
                  </a:lnTo>
                  <a:lnTo>
                    <a:pt x="61125" y="165"/>
                  </a:lnTo>
                  <a:lnTo>
                    <a:pt x="60896" y="63"/>
                  </a:lnTo>
                  <a:lnTo>
                    <a:pt x="60667" y="12"/>
                  </a:lnTo>
                  <a:lnTo>
                    <a:pt x="60528" y="0"/>
                  </a:lnTo>
                  <a:lnTo>
                    <a:pt x="60350" y="25"/>
                  </a:lnTo>
                  <a:lnTo>
                    <a:pt x="60109" y="76"/>
                  </a:lnTo>
                  <a:lnTo>
                    <a:pt x="59944" y="152"/>
                  </a:lnTo>
                  <a:lnTo>
                    <a:pt x="59715" y="279"/>
                  </a:lnTo>
                  <a:lnTo>
                    <a:pt x="59385" y="723"/>
                  </a:lnTo>
                  <a:lnTo>
                    <a:pt x="59309" y="889"/>
                  </a:lnTo>
                  <a:lnTo>
                    <a:pt x="59258" y="1130"/>
                  </a:lnTo>
                  <a:lnTo>
                    <a:pt x="59245" y="1257"/>
                  </a:lnTo>
                  <a:lnTo>
                    <a:pt x="59258" y="1384"/>
                  </a:lnTo>
                  <a:lnTo>
                    <a:pt x="59296" y="1625"/>
                  </a:lnTo>
                  <a:lnTo>
                    <a:pt x="59397" y="1854"/>
                  </a:lnTo>
                  <a:lnTo>
                    <a:pt x="59524" y="2057"/>
                  </a:lnTo>
                  <a:lnTo>
                    <a:pt x="71513" y="15595"/>
                  </a:lnTo>
                  <a:lnTo>
                    <a:pt x="53873" y="11988"/>
                  </a:lnTo>
                  <a:lnTo>
                    <a:pt x="53695" y="11938"/>
                  </a:lnTo>
                  <a:lnTo>
                    <a:pt x="53568" y="11938"/>
                  </a:lnTo>
                  <a:lnTo>
                    <a:pt x="53327" y="11976"/>
                  </a:lnTo>
                  <a:lnTo>
                    <a:pt x="53149" y="12026"/>
                  </a:lnTo>
                  <a:lnTo>
                    <a:pt x="52997" y="12115"/>
                  </a:lnTo>
                  <a:lnTo>
                    <a:pt x="52781" y="12255"/>
                  </a:lnTo>
                  <a:lnTo>
                    <a:pt x="52362" y="13131"/>
                  </a:lnTo>
                  <a:lnTo>
                    <a:pt x="52362" y="13258"/>
                  </a:lnTo>
                  <a:lnTo>
                    <a:pt x="52374" y="13385"/>
                  </a:lnTo>
                  <a:lnTo>
                    <a:pt x="52425" y="13627"/>
                  </a:lnTo>
                  <a:lnTo>
                    <a:pt x="52539" y="13855"/>
                  </a:lnTo>
                  <a:lnTo>
                    <a:pt x="52692" y="14046"/>
                  </a:lnTo>
                  <a:lnTo>
                    <a:pt x="52870" y="14224"/>
                  </a:lnTo>
                  <a:lnTo>
                    <a:pt x="53086" y="14351"/>
                  </a:lnTo>
                  <a:lnTo>
                    <a:pt x="53314" y="14427"/>
                  </a:lnTo>
                  <a:lnTo>
                    <a:pt x="74714" y="18821"/>
                  </a:lnTo>
                  <a:lnTo>
                    <a:pt x="74841" y="18834"/>
                  </a:lnTo>
                  <a:lnTo>
                    <a:pt x="74980" y="18846"/>
                  </a:lnTo>
                  <a:lnTo>
                    <a:pt x="75158" y="18821"/>
                  </a:lnTo>
                  <a:lnTo>
                    <a:pt x="75285" y="18808"/>
                  </a:lnTo>
                  <a:lnTo>
                    <a:pt x="75463" y="18745"/>
                  </a:lnTo>
                  <a:lnTo>
                    <a:pt x="75628" y="18669"/>
                  </a:lnTo>
                  <a:lnTo>
                    <a:pt x="75780" y="18567"/>
                  </a:lnTo>
                  <a:lnTo>
                    <a:pt x="75907" y="18440"/>
                  </a:lnTo>
                  <a:lnTo>
                    <a:pt x="76034" y="18288"/>
                  </a:lnTo>
                  <a:lnTo>
                    <a:pt x="76111" y="18148"/>
                  </a:lnTo>
                  <a:lnTo>
                    <a:pt x="76174" y="18008"/>
                  </a:lnTo>
                  <a:lnTo>
                    <a:pt x="76225" y="17830"/>
                  </a:lnTo>
                  <a:lnTo>
                    <a:pt x="76250" y="17653"/>
                  </a:lnTo>
                  <a:lnTo>
                    <a:pt x="76250" y="1752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285039" y="3505504"/>
              <a:ext cx="441325" cy="293370"/>
            </a:xfrm>
            <a:custGeom>
              <a:avLst/>
              <a:gdLst/>
              <a:ahLst/>
              <a:cxnLst/>
              <a:rect l="l" t="t" r="r" b="b"/>
              <a:pathLst>
                <a:path w="441325" h="293370">
                  <a:moveTo>
                    <a:pt x="7581" y="279273"/>
                  </a:moveTo>
                  <a:lnTo>
                    <a:pt x="7277" y="279260"/>
                  </a:lnTo>
                  <a:lnTo>
                    <a:pt x="6642" y="279488"/>
                  </a:lnTo>
                  <a:lnTo>
                    <a:pt x="6502" y="279603"/>
                  </a:lnTo>
                  <a:lnTo>
                    <a:pt x="6299" y="279844"/>
                  </a:lnTo>
                  <a:lnTo>
                    <a:pt x="6210" y="280009"/>
                  </a:lnTo>
                  <a:lnTo>
                    <a:pt x="6134" y="280238"/>
                  </a:lnTo>
                  <a:lnTo>
                    <a:pt x="6121" y="280365"/>
                  </a:lnTo>
                  <a:lnTo>
                    <a:pt x="6108" y="280606"/>
                  </a:lnTo>
                  <a:lnTo>
                    <a:pt x="6121" y="280733"/>
                  </a:lnTo>
                  <a:lnTo>
                    <a:pt x="6184" y="280962"/>
                  </a:lnTo>
                  <a:lnTo>
                    <a:pt x="6248" y="281089"/>
                  </a:lnTo>
                  <a:lnTo>
                    <a:pt x="6337" y="281241"/>
                  </a:lnTo>
                  <a:lnTo>
                    <a:pt x="6451" y="281393"/>
                  </a:lnTo>
                  <a:lnTo>
                    <a:pt x="6692" y="281584"/>
                  </a:lnTo>
                  <a:lnTo>
                    <a:pt x="6858" y="281673"/>
                  </a:lnTo>
                  <a:lnTo>
                    <a:pt x="7086" y="281749"/>
                  </a:lnTo>
                  <a:lnTo>
                    <a:pt x="7581" y="279273"/>
                  </a:lnTo>
                  <a:close/>
                </a:path>
                <a:path w="441325" h="293370">
                  <a:moveTo>
                    <a:pt x="12166" y="290855"/>
                  </a:moveTo>
                  <a:lnTo>
                    <a:pt x="2057" y="279514"/>
                  </a:lnTo>
                  <a:lnTo>
                    <a:pt x="1892" y="279438"/>
                  </a:lnTo>
                  <a:lnTo>
                    <a:pt x="1651" y="279387"/>
                  </a:lnTo>
                  <a:lnTo>
                    <a:pt x="1409" y="279387"/>
                  </a:lnTo>
                  <a:lnTo>
                    <a:pt x="1282" y="279400"/>
                  </a:lnTo>
                  <a:lnTo>
                    <a:pt x="1155" y="279438"/>
                  </a:lnTo>
                  <a:lnTo>
                    <a:pt x="927" y="279514"/>
                  </a:lnTo>
                  <a:lnTo>
                    <a:pt x="711" y="279654"/>
                  </a:lnTo>
                  <a:lnTo>
                    <a:pt x="546" y="279831"/>
                  </a:lnTo>
                  <a:lnTo>
                    <a:pt x="406" y="280035"/>
                  </a:lnTo>
                  <a:lnTo>
                    <a:pt x="304" y="280263"/>
                  </a:lnTo>
                  <a:lnTo>
                    <a:pt x="254" y="280504"/>
                  </a:lnTo>
                  <a:lnTo>
                    <a:pt x="241" y="280758"/>
                  </a:lnTo>
                  <a:lnTo>
                    <a:pt x="304" y="281051"/>
                  </a:lnTo>
                  <a:lnTo>
                    <a:pt x="393" y="281228"/>
                  </a:lnTo>
                  <a:lnTo>
                    <a:pt x="558" y="281482"/>
                  </a:lnTo>
                  <a:lnTo>
                    <a:pt x="10274" y="292519"/>
                  </a:lnTo>
                  <a:lnTo>
                    <a:pt x="12166" y="290855"/>
                  </a:lnTo>
                  <a:close/>
                </a:path>
                <a:path w="441325" h="293370">
                  <a:moveTo>
                    <a:pt x="12484" y="291579"/>
                  </a:moveTo>
                  <a:lnTo>
                    <a:pt x="12420" y="291287"/>
                  </a:lnTo>
                  <a:lnTo>
                    <a:pt x="12344" y="291109"/>
                  </a:lnTo>
                  <a:lnTo>
                    <a:pt x="12217" y="290906"/>
                  </a:lnTo>
                  <a:lnTo>
                    <a:pt x="10274" y="292531"/>
                  </a:lnTo>
                  <a:lnTo>
                    <a:pt x="10401" y="292658"/>
                  </a:lnTo>
                  <a:lnTo>
                    <a:pt x="10604" y="292798"/>
                  </a:lnTo>
                  <a:lnTo>
                    <a:pt x="10833" y="292900"/>
                  </a:lnTo>
                  <a:lnTo>
                    <a:pt x="11074" y="292950"/>
                  </a:lnTo>
                  <a:lnTo>
                    <a:pt x="11201" y="292963"/>
                  </a:lnTo>
                  <a:lnTo>
                    <a:pt x="11391" y="292950"/>
                  </a:lnTo>
                  <a:lnTo>
                    <a:pt x="11569" y="292900"/>
                  </a:lnTo>
                  <a:lnTo>
                    <a:pt x="11798" y="292823"/>
                  </a:lnTo>
                  <a:lnTo>
                    <a:pt x="12014" y="292684"/>
                  </a:lnTo>
                  <a:lnTo>
                    <a:pt x="12179" y="292506"/>
                  </a:lnTo>
                  <a:lnTo>
                    <a:pt x="12319" y="292303"/>
                  </a:lnTo>
                  <a:lnTo>
                    <a:pt x="12420" y="292074"/>
                  </a:lnTo>
                  <a:lnTo>
                    <a:pt x="12471" y="291833"/>
                  </a:lnTo>
                  <a:lnTo>
                    <a:pt x="12484" y="291579"/>
                  </a:lnTo>
                  <a:close/>
                </a:path>
                <a:path w="441325" h="293370">
                  <a:moveTo>
                    <a:pt x="17868" y="287375"/>
                  </a:moveTo>
                  <a:lnTo>
                    <a:pt x="17856" y="287096"/>
                  </a:lnTo>
                  <a:lnTo>
                    <a:pt x="17856" y="286829"/>
                  </a:lnTo>
                  <a:lnTo>
                    <a:pt x="17792" y="286296"/>
                  </a:lnTo>
                  <a:lnTo>
                    <a:pt x="15316" y="282575"/>
                  </a:lnTo>
                  <a:lnTo>
                    <a:pt x="15163" y="282486"/>
                  </a:lnTo>
                  <a:lnTo>
                    <a:pt x="15024" y="282397"/>
                  </a:lnTo>
                  <a:lnTo>
                    <a:pt x="14859" y="282308"/>
                  </a:lnTo>
                  <a:lnTo>
                    <a:pt x="14732" y="282270"/>
                  </a:lnTo>
                  <a:lnTo>
                    <a:pt x="14490" y="282232"/>
                  </a:lnTo>
                  <a:lnTo>
                    <a:pt x="14312" y="282244"/>
                  </a:lnTo>
                  <a:lnTo>
                    <a:pt x="13449" y="282689"/>
                  </a:lnTo>
                  <a:lnTo>
                    <a:pt x="13347" y="282841"/>
                  </a:lnTo>
                  <a:lnTo>
                    <a:pt x="13220" y="283057"/>
                  </a:lnTo>
                  <a:lnTo>
                    <a:pt x="13157" y="283362"/>
                  </a:lnTo>
                  <a:lnTo>
                    <a:pt x="13157" y="283667"/>
                  </a:lnTo>
                  <a:lnTo>
                    <a:pt x="13195" y="283845"/>
                  </a:lnTo>
                  <a:lnTo>
                    <a:pt x="13258" y="284022"/>
                  </a:lnTo>
                  <a:lnTo>
                    <a:pt x="13385" y="284238"/>
                  </a:lnTo>
                  <a:lnTo>
                    <a:pt x="13550" y="284429"/>
                  </a:lnTo>
                  <a:lnTo>
                    <a:pt x="13677" y="284530"/>
                  </a:lnTo>
                  <a:lnTo>
                    <a:pt x="13843" y="284632"/>
                  </a:lnTo>
                  <a:lnTo>
                    <a:pt x="14084" y="284784"/>
                  </a:lnTo>
                  <a:lnTo>
                    <a:pt x="15341" y="287020"/>
                  </a:lnTo>
                  <a:lnTo>
                    <a:pt x="15341" y="287159"/>
                  </a:lnTo>
                  <a:lnTo>
                    <a:pt x="15354" y="287299"/>
                  </a:lnTo>
                  <a:lnTo>
                    <a:pt x="15328" y="287604"/>
                  </a:lnTo>
                  <a:lnTo>
                    <a:pt x="15303" y="287743"/>
                  </a:lnTo>
                  <a:lnTo>
                    <a:pt x="15290" y="287934"/>
                  </a:lnTo>
                  <a:lnTo>
                    <a:pt x="15481" y="288632"/>
                  </a:lnTo>
                  <a:lnTo>
                    <a:pt x="15671" y="288874"/>
                  </a:lnTo>
                  <a:lnTo>
                    <a:pt x="15824" y="289001"/>
                  </a:lnTo>
                  <a:lnTo>
                    <a:pt x="16040" y="289128"/>
                  </a:lnTo>
                  <a:lnTo>
                    <a:pt x="16268" y="289204"/>
                  </a:lnTo>
                  <a:lnTo>
                    <a:pt x="16395" y="289217"/>
                  </a:lnTo>
                  <a:lnTo>
                    <a:pt x="16637" y="289229"/>
                  </a:lnTo>
                  <a:lnTo>
                    <a:pt x="16764" y="289217"/>
                  </a:lnTo>
                  <a:lnTo>
                    <a:pt x="16992" y="289140"/>
                  </a:lnTo>
                  <a:lnTo>
                    <a:pt x="17741" y="288366"/>
                  </a:lnTo>
                  <a:lnTo>
                    <a:pt x="17792" y="288188"/>
                  </a:lnTo>
                  <a:lnTo>
                    <a:pt x="17830" y="287909"/>
                  </a:lnTo>
                  <a:lnTo>
                    <a:pt x="17868" y="287375"/>
                  </a:lnTo>
                  <a:close/>
                </a:path>
                <a:path w="441325" h="293370">
                  <a:moveTo>
                    <a:pt x="20447" y="272910"/>
                  </a:moveTo>
                  <a:lnTo>
                    <a:pt x="20434" y="272783"/>
                  </a:lnTo>
                  <a:lnTo>
                    <a:pt x="20370" y="272554"/>
                  </a:lnTo>
                  <a:lnTo>
                    <a:pt x="20256" y="272338"/>
                  </a:lnTo>
                  <a:lnTo>
                    <a:pt x="20104" y="272135"/>
                  </a:lnTo>
                  <a:lnTo>
                    <a:pt x="19862" y="271932"/>
                  </a:lnTo>
                  <a:lnTo>
                    <a:pt x="19697" y="271843"/>
                  </a:lnTo>
                  <a:lnTo>
                    <a:pt x="19469" y="271767"/>
                  </a:lnTo>
                  <a:lnTo>
                    <a:pt x="19342" y="271754"/>
                  </a:lnTo>
                  <a:lnTo>
                    <a:pt x="18338" y="271564"/>
                  </a:lnTo>
                  <a:lnTo>
                    <a:pt x="18211" y="271551"/>
                  </a:lnTo>
                  <a:lnTo>
                    <a:pt x="17970" y="271538"/>
                  </a:lnTo>
                  <a:lnTo>
                    <a:pt x="17335" y="271767"/>
                  </a:lnTo>
                  <a:lnTo>
                    <a:pt x="17195" y="271881"/>
                  </a:lnTo>
                  <a:lnTo>
                    <a:pt x="16992" y="272122"/>
                  </a:lnTo>
                  <a:lnTo>
                    <a:pt x="16903" y="272288"/>
                  </a:lnTo>
                  <a:lnTo>
                    <a:pt x="16827" y="272516"/>
                  </a:lnTo>
                  <a:lnTo>
                    <a:pt x="16802" y="272643"/>
                  </a:lnTo>
                  <a:lnTo>
                    <a:pt x="16624" y="273659"/>
                  </a:lnTo>
                  <a:lnTo>
                    <a:pt x="16598" y="273786"/>
                  </a:lnTo>
                  <a:lnTo>
                    <a:pt x="16598" y="274015"/>
                  </a:lnTo>
                  <a:lnTo>
                    <a:pt x="16611" y="274154"/>
                  </a:lnTo>
                  <a:lnTo>
                    <a:pt x="16649" y="274307"/>
                  </a:lnTo>
                  <a:lnTo>
                    <a:pt x="16687" y="274434"/>
                  </a:lnTo>
                  <a:lnTo>
                    <a:pt x="16789" y="274612"/>
                  </a:lnTo>
                  <a:lnTo>
                    <a:pt x="16941" y="274815"/>
                  </a:lnTo>
                  <a:lnTo>
                    <a:pt x="17233" y="275043"/>
                  </a:lnTo>
                  <a:lnTo>
                    <a:pt x="17399" y="275120"/>
                  </a:lnTo>
                  <a:lnTo>
                    <a:pt x="17576" y="275170"/>
                  </a:lnTo>
                  <a:lnTo>
                    <a:pt x="18630" y="275361"/>
                  </a:lnTo>
                  <a:lnTo>
                    <a:pt x="18770" y="275374"/>
                  </a:lnTo>
                  <a:lnTo>
                    <a:pt x="18948" y="275399"/>
                  </a:lnTo>
                  <a:lnTo>
                    <a:pt x="19075" y="275399"/>
                  </a:lnTo>
                  <a:lnTo>
                    <a:pt x="19202" y="275374"/>
                  </a:lnTo>
                  <a:lnTo>
                    <a:pt x="19392" y="275336"/>
                  </a:lnTo>
                  <a:lnTo>
                    <a:pt x="19558" y="275272"/>
                  </a:lnTo>
                  <a:lnTo>
                    <a:pt x="19761" y="275132"/>
                  </a:lnTo>
                  <a:lnTo>
                    <a:pt x="19900" y="275018"/>
                  </a:lnTo>
                  <a:lnTo>
                    <a:pt x="20015" y="274866"/>
                  </a:lnTo>
                  <a:lnTo>
                    <a:pt x="20142" y="274650"/>
                  </a:lnTo>
                  <a:lnTo>
                    <a:pt x="20218" y="274421"/>
                  </a:lnTo>
                  <a:lnTo>
                    <a:pt x="20243" y="274281"/>
                  </a:lnTo>
                  <a:lnTo>
                    <a:pt x="20421" y="273291"/>
                  </a:lnTo>
                  <a:lnTo>
                    <a:pt x="20447" y="273164"/>
                  </a:lnTo>
                  <a:lnTo>
                    <a:pt x="20447" y="272923"/>
                  </a:lnTo>
                  <a:close/>
                </a:path>
                <a:path w="441325" h="293370">
                  <a:moveTo>
                    <a:pt x="23876" y="253428"/>
                  </a:moveTo>
                  <a:lnTo>
                    <a:pt x="23736" y="252958"/>
                  </a:lnTo>
                  <a:lnTo>
                    <a:pt x="23647" y="252793"/>
                  </a:lnTo>
                  <a:lnTo>
                    <a:pt x="23533" y="252641"/>
                  </a:lnTo>
                  <a:lnTo>
                    <a:pt x="23291" y="252450"/>
                  </a:lnTo>
                  <a:lnTo>
                    <a:pt x="23126" y="252361"/>
                  </a:lnTo>
                  <a:lnTo>
                    <a:pt x="22898" y="252285"/>
                  </a:lnTo>
                  <a:lnTo>
                    <a:pt x="22771" y="252272"/>
                  </a:lnTo>
                  <a:lnTo>
                    <a:pt x="22529" y="252260"/>
                  </a:lnTo>
                  <a:lnTo>
                    <a:pt x="21894" y="252488"/>
                  </a:lnTo>
                  <a:lnTo>
                    <a:pt x="21450" y="253060"/>
                  </a:lnTo>
                  <a:lnTo>
                    <a:pt x="21386" y="253238"/>
                  </a:lnTo>
                  <a:lnTo>
                    <a:pt x="19862" y="261937"/>
                  </a:lnTo>
                  <a:lnTo>
                    <a:pt x="12065" y="252526"/>
                  </a:lnTo>
                  <a:lnTo>
                    <a:pt x="11938" y="252374"/>
                  </a:lnTo>
                  <a:lnTo>
                    <a:pt x="11874" y="252247"/>
                  </a:lnTo>
                  <a:lnTo>
                    <a:pt x="9004" y="250012"/>
                  </a:lnTo>
                  <a:lnTo>
                    <a:pt x="8699" y="249872"/>
                  </a:lnTo>
                  <a:lnTo>
                    <a:pt x="8051" y="249682"/>
                  </a:lnTo>
                  <a:lnTo>
                    <a:pt x="7747" y="249631"/>
                  </a:lnTo>
                  <a:lnTo>
                    <a:pt x="7569" y="249593"/>
                  </a:lnTo>
                  <a:lnTo>
                    <a:pt x="7391" y="249567"/>
                  </a:lnTo>
                  <a:lnTo>
                    <a:pt x="7264" y="249529"/>
                  </a:lnTo>
                  <a:lnTo>
                    <a:pt x="6629" y="249478"/>
                  </a:lnTo>
                  <a:lnTo>
                    <a:pt x="6007" y="249491"/>
                  </a:lnTo>
                  <a:lnTo>
                    <a:pt x="5372" y="249567"/>
                  </a:lnTo>
                  <a:lnTo>
                    <a:pt x="5067" y="249643"/>
                  </a:lnTo>
                  <a:lnTo>
                    <a:pt x="4749" y="249707"/>
                  </a:lnTo>
                  <a:lnTo>
                    <a:pt x="152" y="254647"/>
                  </a:lnTo>
                  <a:lnTo>
                    <a:pt x="114" y="254800"/>
                  </a:lnTo>
                  <a:lnTo>
                    <a:pt x="63" y="255181"/>
                  </a:lnTo>
                  <a:lnTo>
                    <a:pt x="0" y="255955"/>
                  </a:lnTo>
                  <a:lnTo>
                    <a:pt x="12" y="256730"/>
                  </a:lnTo>
                  <a:lnTo>
                    <a:pt x="101" y="257492"/>
                  </a:lnTo>
                  <a:lnTo>
                    <a:pt x="203" y="257873"/>
                  </a:lnTo>
                  <a:lnTo>
                    <a:pt x="279" y="258254"/>
                  </a:lnTo>
                  <a:lnTo>
                    <a:pt x="4432" y="263245"/>
                  </a:lnTo>
                  <a:lnTo>
                    <a:pt x="4610" y="263296"/>
                  </a:lnTo>
                  <a:lnTo>
                    <a:pt x="4737" y="263309"/>
                  </a:lnTo>
                  <a:lnTo>
                    <a:pt x="4864" y="263296"/>
                  </a:lnTo>
                  <a:lnTo>
                    <a:pt x="5105" y="263258"/>
                  </a:lnTo>
                  <a:lnTo>
                    <a:pt x="5651" y="262966"/>
                  </a:lnTo>
                  <a:lnTo>
                    <a:pt x="5765" y="262839"/>
                  </a:lnTo>
                  <a:lnTo>
                    <a:pt x="5880" y="262686"/>
                  </a:lnTo>
                  <a:lnTo>
                    <a:pt x="5981" y="262458"/>
                  </a:lnTo>
                  <a:lnTo>
                    <a:pt x="6045" y="262229"/>
                  </a:lnTo>
                  <a:lnTo>
                    <a:pt x="6057" y="262102"/>
                  </a:lnTo>
                  <a:lnTo>
                    <a:pt x="6057" y="261975"/>
                  </a:lnTo>
                  <a:lnTo>
                    <a:pt x="6045" y="261848"/>
                  </a:lnTo>
                  <a:lnTo>
                    <a:pt x="6019" y="261721"/>
                  </a:lnTo>
                  <a:lnTo>
                    <a:pt x="5384" y="260934"/>
                  </a:lnTo>
                  <a:lnTo>
                    <a:pt x="5105" y="260769"/>
                  </a:lnTo>
                  <a:lnTo>
                    <a:pt x="2527" y="256019"/>
                  </a:lnTo>
                  <a:lnTo>
                    <a:pt x="2565" y="255498"/>
                  </a:lnTo>
                  <a:lnTo>
                    <a:pt x="2603" y="255295"/>
                  </a:lnTo>
                  <a:lnTo>
                    <a:pt x="2616" y="255168"/>
                  </a:lnTo>
                  <a:lnTo>
                    <a:pt x="6565" y="252006"/>
                  </a:lnTo>
                  <a:lnTo>
                    <a:pt x="6946" y="252031"/>
                  </a:lnTo>
                  <a:lnTo>
                    <a:pt x="7137" y="252069"/>
                  </a:lnTo>
                  <a:lnTo>
                    <a:pt x="7429" y="252133"/>
                  </a:lnTo>
                  <a:lnTo>
                    <a:pt x="7835" y="252260"/>
                  </a:lnTo>
                  <a:lnTo>
                    <a:pt x="8229" y="252412"/>
                  </a:lnTo>
                  <a:lnTo>
                    <a:pt x="8597" y="252615"/>
                  </a:lnTo>
                  <a:lnTo>
                    <a:pt x="8775" y="252742"/>
                  </a:lnTo>
                  <a:lnTo>
                    <a:pt x="8953" y="252857"/>
                  </a:lnTo>
                  <a:lnTo>
                    <a:pt x="9283" y="253123"/>
                  </a:lnTo>
                  <a:lnTo>
                    <a:pt x="9575" y="253415"/>
                  </a:lnTo>
                  <a:lnTo>
                    <a:pt x="9842" y="253746"/>
                  </a:lnTo>
                  <a:lnTo>
                    <a:pt x="9918" y="253873"/>
                  </a:lnTo>
                  <a:lnTo>
                    <a:pt x="10033" y="254025"/>
                  </a:lnTo>
                  <a:lnTo>
                    <a:pt x="19558" y="265518"/>
                  </a:lnTo>
                  <a:lnTo>
                    <a:pt x="19697" y="265684"/>
                  </a:lnTo>
                  <a:lnTo>
                    <a:pt x="19951" y="265899"/>
                  </a:lnTo>
                  <a:lnTo>
                    <a:pt x="20078" y="265976"/>
                  </a:lnTo>
                  <a:lnTo>
                    <a:pt x="20231" y="266026"/>
                  </a:lnTo>
                  <a:lnTo>
                    <a:pt x="20408" y="266077"/>
                  </a:lnTo>
                  <a:lnTo>
                    <a:pt x="20548" y="266090"/>
                  </a:lnTo>
                  <a:lnTo>
                    <a:pt x="20701" y="266090"/>
                  </a:lnTo>
                  <a:lnTo>
                    <a:pt x="20840" y="266077"/>
                  </a:lnTo>
                  <a:lnTo>
                    <a:pt x="20967" y="266052"/>
                  </a:lnTo>
                  <a:lnTo>
                    <a:pt x="21145" y="265988"/>
                  </a:lnTo>
                  <a:lnTo>
                    <a:pt x="21285" y="265912"/>
                  </a:lnTo>
                  <a:lnTo>
                    <a:pt x="21437" y="265798"/>
                  </a:lnTo>
                  <a:lnTo>
                    <a:pt x="21577" y="265671"/>
                  </a:lnTo>
                  <a:lnTo>
                    <a:pt x="21691" y="265493"/>
                  </a:lnTo>
                  <a:lnTo>
                    <a:pt x="21767" y="265353"/>
                  </a:lnTo>
                  <a:lnTo>
                    <a:pt x="21831" y="265226"/>
                  </a:lnTo>
                  <a:lnTo>
                    <a:pt x="21869" y="265061"/>
                  </a:lnTo>
                  <a:lnTo>
                    <a:pt x="21894" y="264922"/>
                  </a:lnTo>
                  <a:lnTo>
                    <a:pt x="23876" y="253746"/>
                  </a:lnTo>
                  <a:lnTo>
                    <a:pt x="23876" y="253428"/>
                  </a:lnTo>
                  <a:close/>
                </a:path>
                <a:path w="441325" h="293370">
                  <a:moveTo>
                    <a:pt x="26517" y="238493"/>
                  </a:moveTo>
                  <a:lnTo>
                    <a:pt x="26454" y="238201"/>
                  </a:lnTo>
                  <a:lnTo>
                    <a:pt x="26390" y="238074"/>
                  </a:lnTo>
                  <a:lnTo>
                    <a:pt x="26314" y="237909"/>
                  </a:lnTo>
                  <a:lnTo>
                    <a:pt x="26200" y="237769"/>
                  </a:lnTo>
                  <a:lnTo>
                    <a:pt x="26060" y="237642"/>
                  </a:lnTo>
                  <a:lnTo>
                    <a:pt x="25908" y="237528"/>
                  </a:lnTo>
                  <a:lnTo>
                    <a:pt x="25742" y="237439"/>
                  </a:lnTo>
                  <a:lnTo>
                    <a:pt x="25247" y="237172"/>
                  </a:lnTo>
                  <a:lnTo>
                    <a:pt x="25247" y="238607"/>
                  </a:lnTo>
                  <a:lnTo>
                    <a:pt x="25247" y="237172"/>
                  </a:lnTo>
                  <a:lnTo>
                    <a:pt x="6680" y="227114"/>
                  </a:lnTo>
                  <a:lnTo>
                    <a:pt x="6451" y="227012"/>
                  </a:lnTo>
                  <a:lnTo>
                    <a:pt x="6286" y="226974"/>
                  </a:lnTo>
                  <a:lnTo>
                    <a:pt x="6146" y="226961"/>
                  </a:lnTo>
                  <a:lnTo>
                    <a:pt x="5969" y="226974"/>
                  </a:lnTo>
                  <a:lnTo>
                    <a:pt x="5727" y="227012"/>
                  </a:lnTo>
                  <a:lnTo>
                    <a:pt x="5562" y="227076"/>
                  </a:lnTo>
                  <a:lnTo>
                    <a:pt x="5435" y="227139"/>
                  </a:lnTo>
                  <a:lnTo>
                    <a:pt x="5295" y="227241"/>
                  </a:lnTo>
                  <a:lnTo>
                    <a:pt x="5156" y="227368"/>
                  </a:lnTo>
                  <a:lnTo>
                    <a:pt x="5016" y="227571"/>
                  </a:lnTo>
                  <a:lnTo>
                    <a:pt x="4902" y="227799"/>
                  </a:lnTo>
                  <a:lnTo>
                    <a:pt x="4826" y="228092"/>
                  </a:lnTo>
                  <a:lnTo>
                    <a:pt x="4826" y="228346"/>
                  </a:lnTo>
                  <a:lnTo>
                    <a:pt x="4876" y="228587"/>
                  </a:lnTo>
                  <a:lnTo>
                    <a:pt x="4940" y="228765"/>
                  </a:lnTo>
                  <a:lnTo>
                    <a:pt x="5067" y="228968"/>
                  </a:lnTo>
                  <a:lnTo>
                    <a:pt x="5232" y="229158"/>
                  </a:lnTo>
                  <a:lnTo>
                    <a:pt x="5422" y="229311"/>
                  </a:lnTo>
                  <a:lnTo>
                    <a:pt x="21323" y="237921"/>
                  </a:lnTo>
                  <a:lnTo>
                    <a:pt x="3517" y="240563"/>
                  </a:lnTo>
                  <a:lnTo>
                    <a:pt x="3327" y="240588"/>
                  </a:lnTo>
                  <a:lnTo>
                    <a:pt x="3048" y="240715"/>
                  </a:lnTo>
                  <a:lnTo>
                    <a:pt x="2895" y="240830"/>
                  </a:lnTo>
                  <a:lnTo>
                    <a:pt x="2717" y="241007"/>
                  </a:lnTo>
                  <a:lnTo>
                    <a:pt x="2552" y="241261"/>
                  </a:lnTo>
                  <a:lnTo>
                    <a:pt x="2489" y="241439"/>
                  </a:lnTo>
                  <a:lnTo>
                    <a:pt x="2438" y="241681"/>
                  </a:lnTo>
                  <a:lnTo>
                    <a:pt x="2425" y="241808"/>
                  </a:lnTo>
                  <a:lnTo>
                    <a:pt x="2438" y="241935"/>
                  </a:lnTo>
                  <a:lnTo>
                    <a:pt x="2501" y="242227"/>
                  </a:lnTo>
                  <a:lnTo>
                    <a:pt x="2578" y="242404"/>
                  </a:lnTo>
                  <a:lnTo>
                    <a:pt x="2717" y="242608"/>
                  </a:lnTo>
                  <a:lnTo>
                    <a:pt x="2895" y="242785"/>
                  </a:lnTo>
                  <a:lnTo>
                    <a:pt x="3098" y="242912"/>
                  </a:lnTo>
                  <a:lnTo>
                    <a:pt x="3327" y="243014"/>
                  </a:lnTo>
                  <a:lnTo>
                    <a:pt x="3454" y="243052"/>
                  </a:lnTo>
                  <a:lnTo>
                    <a:pt x="3581" y="243065"/>
                  </a:lnTo>
                  <a:lnTo>
                    <a:pt x="3822" y="243065"/>
                  </a:lnTo>
                  <a:lnTo>
                    <a:pt x="25349" y="239877"/>
                  </a:lnTo>
                  <a:lnTo>
                    <a:pt x="25958" y="239661"/>
                  </a:lnTo>
                  <a:lnTo>
                    <a:pt x="26149" y="239509"/>
                  </a:lnTo>
                  <a:lnTo>
                    <a:pt x="26314" y="239318"/>
                  </a:lnTo>
                  <a:lnTo>
                    <a:pt x="26377" y="239179"/>
                  </a:lnTo>
                  <a:lnTo>
                    <a:pt x="26441" y="239039"/>
                  </a:lnTo>
                  <a:lnTo>
                    <a:pt x="26517" y="238747"/>
                  </a:lnTo>
                  <a:lnTo>
                    <a:pt x="26517" y="238493"/>
                  </a:lnTo>
                  <a:close/>
                </a:path>
                <a:path w="441325" h="293370">
                  <a:moveTo>
                    <a:pt x="401612" y="4826"/>
                  </a:moveTo>
                  <a:lnTo>
                    <a:pt x="400799" y="2438"/>
                  </a:lnTo>
                  <a:lnTo>
                    <a:pt x="400634" y="2501"/>
                  </a:lnTo>
                  <a:lnTo>
                    <a:pt x="400075" y="3073"/>
                  </a:lnTo>
                  <a:lnTo>
                    <a:pt x="399999" y="3238"/>
                  </a:lnTo>
                  <a:lnTo>
                    <a:pt x="399948" y="3492"/>
                  </a:lnTo>
                  <a:lnTo>
                    <a:pt x="399948" y="3733"/>
                  </a:lnTo>
                  <a:lnTo>
                    <a:pt x="399986" y="3975"/>
                  </a:lnTo>
                  <a:lnTo>
                    <a:pt x="400024" y="4102"/>
                  </a:lnTo>
                  <a:lnTo>
                    <a:pt x="400113" y="4254"/>
                  </a:lnTo>
                  <a:lnTo>
                    <a:pt x="400215" y="4419"/>
                  </a:lnTo>
                  <a:lnTo>
                    <a:pt x="400380" y="4597"/>
                  </a:lnTo>
                  <a:lnTo>
                    <a:pt x="400583" y="4737"/>
                  </a:lnTo>
                  <a:lnTo>
                    <a:pt x="400812" y="4838"/>
                  </a:lnTo>
                  <a:lnTo>
                    <a:pt x="401053" y="4889"/>
                  </a:lnTo>
                  <a:lnTo>
                    <a:pt x="401180" y="4902"/>
                  </a:lnTo>
                  <a:lnTo>
                    <a:pt x="401307" y="4889"/>
                  </a:lnTo>
                  <a:lnTo>
                    <a:pt x="401548" y="4851"/>
                  </a:lnTo>
                  <a:close/>
                </a:path>
                <a:path w="441325" h="293370">
                  <a:moveTo>
                    <a:pt x="409448" y="1168"/>
                  </a:moveTo>
                  <a:lnTo>
                    <a:pt x="409422" y="1041"/>
                  </a:lnTo>
                  <a:lnTo>
                    <a:pt x="409359" y="863"/>
                  </a:lnTo>
                  <a:lnTo>
                    <a:pt x="409308" y="736"/>
                  </a:lnTo>
                  <a:lnTo>
                    <a:pt x="409244" y="584"/>
                  </a:lnTo>
                  <a:lnTo>
                    <a:pt x="409117" y="444"/>
                  </a:lnTo>
                  <a:lnTo>
                    <a:pt x="409003" y="304"/>
                  </a:lnTo>
                  <a:lnTo>
                    <a:pt x="408825" y="203"/>
                  </a:lnTo>
                  <a:lnTo>
                    <a:pt x="408686" y="114"/>
                  </a:lnTo>
                  <a:lnTo>
                    <a:pt x="408559" y="76"/>
                  </a:lnTo>
                  <a:lnTo>
                    <a:pt x="408317" y="25"/>
                  </a:lnTo>
                  <a:lnTo>
                    <a:pt x="408190" y="12"/>
                  </a:lnTo>
                  <a:lnTo>
                    <a:pt x="408012" y="12"/>
                  </a:lnTo>
                  <a:lnTo>
                    <a:pt x="407847" y="63"/>
                  </a:lnTo>
                  <a:lnTo>
                    <a:pt x="407657" y="139"/>
                  </a:lnTo>
                  <a:lnTo>
                    <a:pt x="400812" y="2438"/>
                  </a:lnTo>
                  <a:lnTo>
                    <a:pt x="401612" y="4826"/>
                  </a:lnTo>
                  <a:lnTo>
                    <a:pt x="406082" y="3327"/>
                  </a:lnTo>
                  <a:lnTo>
                    <a:pt x="400342" y="19100"/>
                  </a:lnTo>
                  <a:lnTo>
                    <a:pt x="396138" y="17551"/>
                  </a:lnTo>
                  <a:lnTo>
                    <a:pt x="395960" y="17500"/>
                  </a:lnTo>
                  <a:lnTo>
                    <a:pt x="395833" y="17487"/>
                  </a:lnTo>
                  <a:lnTo>
                    <a:pt x="395706" y="17475"/>
                  </a:lnTo>
                  <a:lnTo>
                    <a:pt x="395465" y="17500"/>
                  </a:lnTo>
                  <a:lnTo>
                    <a:pt x="395224" y="17576"/>
                  </a:lnTo>
                  <a:lnTo>
                    <a:pt x="395008" y="17691"/>
                  </a:lnTo>
                  <a:lnTo>
                    <a:pt x="394817" y="17843"/>
                  </a:lnTo>
                  <a:lnTo>
                    <a:pt x="394665" y="18034"/>
                  </a:lnTo>
                  <a:lnTo>
                    <a:pt x="394538" y="18249"/>
                  </a:lnTo>
                  <a:lnTo>
                    <a:pt x="394449" y="18542"/>
                  </a:lnTo>
                  <a:lnTo>
                    <a:pt x="394436" y="18732"/>
                  </a:lnTo>
                  <a:lnTo>
                    <a:pt x="394449" y="18859"/>
                  </a:lnTo>
                  <a:lnTo>
                    <a:pt x="394474" y="19050"/>
                  </a:lnTo>
                  <a:lnTo>
                    <a:pt x="394538" y="19215"/>
                  </a:lnTo>
                  <a:lnTo>
                    <a:pt x="394652" y="19443"/>
                  </a:lnTo>
                  <a:lnTo>
                    <a:pt x="394804" y="19634"/>
                  </a:lnTo>
                  <a:lnTo>
                    <a:pt x="394995" y="19786"/>
                  </a:lnTo>
                  <a:lnTo>
                    <a:pt x="395211" y="19913"/>
                  </a:lnTo>
                  <a:lnTo>
                    <a:pt x="400646" y="21894"/>
                  </a:lnTo>
                  <a:lnTo>
                    <a:pt x="406069" y="23850"/>
                  </a:lnTo>
                  <a:lnTo>
                    <a:pt x="406247" y="23914"/>
                  </a:lnTo>
                  <a:lnTo>
                    <a:pt x="406501" y="23939"/>
                  </a:lnTo>
                  <a:lnTo>
                    <a:pt x="406742" y="23914"/>
                  </a:lnTo>
                  <a:lnTo>
                    <a:pt x="406984" y="23837"/>
                  </a:lnTo>
                  <a:lnTo>
                    <a:pt x="407200" y="23723"/>
                  </a:lnTo>
                  <a:lnTo>
                    <a:pt x="407390" y="23571"/>
                  </a:lnTo>
                  <a:lnTo>
                    <a:pt x="407543" y="23380"/>
                  </a:lnTo>
                  <a:lnTo>
                    <a:pt x="407670" y="23164"/>
                  </a:lnTo>
                  <a:lnTo>
                    <a:pt x="407758" y="22809"/>
                  </a:lnTo>
                  <a:lnTo>
                    <a:pt x="407771" y="22682"/>
                  </a:lnTo>
                  <a:lnTo>
                    <a:pt x="407758" y="22555"/>
                  </a:lnTo>
                  <a:lnTo>
                    <a:pt x="407517" y="21932"/>
                  </a:lnTo>
                  <a:lnTo>
                    <a:pt x="407403" y="21780"/>
                  </a:lnTo>
                  <a:lnTo>
                    <a:pt x="407212" y="21628"/>
                  </a:lnTo>
                  <a:lnTo>
                    <a:pt x="406996" y="21501"/>
                  </a:lnTo>
                  <a:lnTo>
                    <a:pt x="402704" y="19951"/>
                  </a:lnTo>
                  <a:lnTo>
                    <a:pt x="409282" y="1892"/>
                  </a:lnTo>
                  <a:lnTo>
                    <a:pt x="409359" y="1714"/>
                  </a:lnTo>
                  <a:lnTo>
                    <a:pt x="409435" y="1422"/>
                  </a:lnTo>
                  <a:lnTo>
                    <a:pt x="409448" y="1168"/>
                  </a:lnTo>
                  <a:close/>
                </a:path>
                <a:path w="441325" h="293370">
                  <a:moveTo>
                    <a:pt x="417042" y="24701"/>
                  </a:moveTo>
                  <a:lnTo>
                    <a:pt x="416991" y="24460"/>
                  </a:lnTo>
                  <a:lnTo>
                    <a:pt x="416953" y="24333"/>
                  </a:lnTo>
                  <a:lnTo>
                    <a:pt x="416839" y="24117"/>
                  </a:lnTo>
                  <a:lnTo>
                    <a:pt x="416674" y="23926"/>
                  </a:lnTo>
                  <a:lnTo>
                    <a:pt x="416483" y="23774"/>
                  </a:lnTo>
                  <a:lnTo>
                    <a:pt x="416267" y="23660"/>
                  </a:lnTo>
                  <a:lnTo>
                    <a:pt x="416102" y="23609"/>
                  </a:lnTo>
                  <a:lnTo>
                    <a:pt x="415188" y="23266"/>
                  </a:lnTo>
                  <a:lnTo>
                    <a:pt x="415061" y="23215"/>
                  </a:lnTo>
                  <a:lnTo>
                    <a:pt x="414870" y="23177"/>
                  </a:lnTo>
                  <a:lnTo>
                    <a:pt x="414693" y="23164"/>
                  </a:lnTo>
                  <a:lnTo>
                    <a:pt x="414566" y="23177"/>
                  </a:lnTo>
                  <a:lnTo>
                    <a:pt x="414337" y="23215"/>
                  </a:lnTo>
                  <a:lnTo>
                    <a:pt x="414210" y="23266"/>
                  </a:lnTo>
                  <a:lnTo>
                    <a:pt x="413994" y="23380"/>
                  </a:lnTo>
                  <a:lnTo>
                    <a:pt x="413804" y="23533"/>
                  </a:lnTo>
                  <a:lnTo>
                    <a:pt x="413639" y="23723"/>
                  </a:lnTo>
                  <a:lnTo>
                    <a:pt x="413524" y="23939"/>
                  </a:lnTo>
                  <a:lnTo>
                    <a:pt x="413448" y="24155"/>
                  </a:lnTo>
                  <a:lnTo>
                    <a:pt x="413181" y="24904"/>
                  </a:lnTo>
                  <a:lnTo>
                    <a:pt x="413105" y="25082"/>
                  </a:lnTo>
                  <a:lnTo>
                    <a:pt x="413054" y="25260"/>
                  </a:lnTo>
                  <a:lnTo>
                    <a:pt x="413042" y="25387"/>
                  </a:lnTo>
                  <a:lnTo>
                    <a:pt x="413042" y="25565"/>
                  </a:lnTo>
                  <a:lnTo>
                    <a:pt x="413054" y="25755"/>
                  </a:lnTo>
                  <a:lnTo>
                    <a:pt x="413118" y="25984"/>
                  </a:lnTo>
                  <a:lnTo>
                    <a:pt x="413245" y="26200"/>
                  </a:lnTo>
                  <a:lnTo>
                    <a:pt x="413397" y="26403"/>
                  </a:lnTo>
                  <a:lnTo>
                    <a:pt x="414947" y="27089"/>
                  </a:lnTo>
                  <a:lnTo>
                    <a:pt x="415124" y="27139"/>
                  </a:lnTo>
                  <a:lnTo>
                    <a:pt x="415251" y="27152"/>
                  </a:lnTo>
                  <a:lnTo>
                    <a:pt x="415442" y="27165"/>
                  </a:lnTo>
                  <a:lnTo>
                    <a:pt x="415620" y="27139"/>
                  </a:lnTo>
                  <a:lnTo>
                    <a:pt x="415861" y="27063"/>
                  </a:lnTo>
                  <a:lnTo>
                    <a:pt x="416077" y="26962"/>
                  </a:lnTo>
                  <a:lnTo>
                    <a:pt x="416267" y="26797"/>
                  </a:lnTo>
                  <a:lnTo>
                    <a:pt x="416420" y="26606"/>
                  </a:lnTo>
                  <a:lnTo>
                    <a:pt x="416547" y="26390"/>
                  </a:lnTo>
                  <a:lnTo>
                    <a:pt x="416585" y="26238"/>
                  </a:lnTo>
                  <a:lnTo>
                    <a:pt x="416636" y="26098"/>
                  </a:lnTo>
                  <a:lnTo>
                    <a:pt x="416877" y="25438"/>
                  </a:lnTo>
                  <a:lnTo>
                    <a:pt x="416941" y="25311"/>
                  </a:lnTo>
                  <a:lnTo>
                    <a:pt x="416991" y="25184"/>
                  </a:lnTo>
                  <a:lnTo>
                    <a:pt x="417042" y="24955"/>
                  </a:lnTo>
                  <a:lnTo>
                    <a:pt x="417042" y="24828"/>
                  </a:lnTo>
                  <a:lnTo>
                    <a:pt x="417042" y="24701"/>
                  </a:lnTo>
                  <a:close/>
                </a:path>
                <a:path w="441325" h="293370">
                  <a:moveTo>
                    <a:pt x="440855" y="16357"/>
                  </a:moveTo>
                  <a:lnTo>
                    <a:pt x="440829" y="15735"/>
                  </a:lnTo>
                  <a:lnTo>
                    <a:pt x="440740" y="15113"/>
                  </a:lnTo>
                  <a:lnTo>
                    <a:pt x="440651" y="14808"/>
                  </a:lnTo>
                  <a:lnTo>
                    <a:pt x="440588" y="14490"/>
                  </a:lnTo>
                  <a:lnTo>
                    <a:pt x="440385" y="13893"/>
                  </a:lnTo>
                  <a:lnTo>
                    <a:pt x="440245" y="13614"/>
                  </a:lnTo>
                  <a:lnTo>
                    <a:pt x="440118" y="13322"/>
                  </a:lnTo>
                  <a:lnTo>
                    <a:pt x="436689" y="10312"/>
                  </a:lnTo>
                  <a:lnTo>
                    <a:pt x="436562" y="10261"/>
                  </a:lnTo>
                  <a:lnTo>
                    <a:pt x="436257" y="10160"/>
                  </a:lnTo>
                  <a:lnTo>
                    <a:pt x="435508" y="9956"/>
                  </a:lnTo>
                  <a:lnTo>
                    <a:pt x="434733" y="9842"/>
                  </a:lnTo>
                  <a:lnTo>
                    <a:pt x="433959" y="9804"/>
                  </a:lnTo>
                  <a:lnTo>
                    <a:pt x="433197" y="9829"/>
                  </a:lnTo>
                  <a:lnTo>
                    <a:pt x="427685" y="12852"/>
                  </a:lnTo>
                  <a:lnTo>
                    <a:pt x="427583" y="13004"/>
                  </a:lnTo>
                  <a:lnTo>
                    <a:pt x="427482" y="13233"/>
                  </a:lnTo>
                  <a:lnTo>
                    <a:pt x="427431" y="13474"/>
                  </a:lnTo>
                  <a:lnTo>
                    <a:pt x="427418" y="13716"/>
                  </a:lnTo>
                  <a:lnTo>
                    <a:pt x="427431" y="13843"/>
                  </a:lnTo>
                  <a:lnTo>
                    <a:pt x="427482" y="14020"/>
                  </a:lnTo>
                  <a:lnTo>
                    <a:pt x="427583" y="14249"/>
                  </a:lnTo>
                  <a:lnTo>
                    <a:pt x="427685" y="14401"/>
                  </a:lnTo>
                  <a:lnTo>
                    <a:pt x="427901" y="14617"/>
                  </a:lnTo>
                  <a:lnTo>
                    <a:pt x="428066" y="14719"/>
                  </a:lnTo>
                  <a:lnTo>
                    <a:pt x="428282" y="14833"/>
                  </a:lnTo>
                  <a:lnTo>
                    <a:pt x="428523" y="14884"/>
                  </a:lnTo>
                  <a:lnTo>
                    <a:pt x="428840" y="14884"/>
                  </a:lnTo>
                  <a:lnTo>
                    <a:pt x="429018" y="14846"/>
                  </a:lnTo>
                  <a:lnTo>
                    <a:pt x="429247" y="14757"/>
                  </a:lnTo>
                  <a:lnTo>
                    <a:pt x="429514" y="14579"/>
                  </a:lnTo>
                  <a:lnTo>
                    <a:pt x="429641" y="14452"/>
                  </a:lnTo>
                  <a:lnTo>
                    <a:pt x="429742" y="14325"/>
                  </a:lnTo>
                  <a:lnTo>
                    <a:pt x="433946" y="12331"/>
                  </a:lnTo>
                  <a:lnTo>
                    <a:pt x="434479" y="12357"/>
                  </a:lnTo>
                  <a:lnTo>
                    <a:pt x="435000" y="12446"/>
                  </a:lnTo>
                  <a:lnTo>
                    <a:pt x="435508" y="12573"/>
                  </a:lnTo>
                  <a:lnTo>
                    <a:pt x="435711" y="12649"/>
                  </a:lnTo>
                  <a:lnTo>
                    <a:pt x="438327" y="16357"/>
                  </a:lnTo>
                  <a:lnTo>
                    <a:pt x="438302" y="16738"/>
                  </a:lnTo>
                  <a:lnTo>
                    <a:pt x="438277" y="16929"/>
                  </a:lnTo>
                  <a:lnTo>
                    <a:pt x="438150" y="17487"/>
                  </a:lnTo>
                  <a:lnTo>
                    <a:pt x="438086" y="17665"/>
                  </a:lnTo>
                  <a:lnTo>
                    <a:pt x="437972" y="17957"/>
                  </a:lnTo>
                  <a:lnTo>
                    <a:pt x="436499" y="19710"/>
                  </a:lnTo>
                  <a:lnTo>
                    <a:pt x="436333" y="19837"/>
                  </a:lnTo>
                  <a:lnTo>
                    <a:pt x="435965" y="20040"/>
                  </a:lnTo>
                  <a:lnTo>
                    <a:pt x="435775" y="20129"/>
                  </a:lnTo>
                  <a:lnTo>
                    <a:pt x="435610" y="20205"/>
                  </a:lnTo>
                  <a:lnTo>
                    <a:pt x="435419" y="20358"/>
                  </a:lnTo>
                  <a:lnTo>
                    <a:pt x="435254" y="20548"/>
                  </a:lnTo>
                  <a:lnTo>
                    <a:pt x="435127" y="20764"/>
                  </a:lnTo>
                  <a:lnTo>
                    <a:pt x="435051" y="20993"/>
                  </a:lnTo>
                  <a:lnTo>
                    <a:pt x="435025" y="21120"/>
                  </a:lnTo>
                  <a:lnTo>
                    <a:pt x="435025" y="21374"/>
                  </a:lnTo>
                  <a:lnTo>
                    <a:pt x="435063" y="21615"/>
                  </a:lnTo>
                  <a:lnTo>
                    <a:pt x="435127" y="21780"/>
                  </a:lnTo>
                  <a:lnTo>
                    <a:pt x="435203" y="21958"/>
                  </a:lnTo>
                  <a:lnTo>
                    <a:pt x="435356" y="22148"/>
                  </a:lnTo>
                  <a:lnTo>
                    <a:pt x="435546" y="22313"/>
                  </a:lnTo>
                  <a:lnTo>
                    <a:pt x="435762" y="22440"/>
                  </a:lnTo>
                  <a:lnTo>
                    <a:pt x="435889" y="22479"/>
                  </a:lnTo>
                  <a:lnTo>
                    <a:pt x="436130" y="22542"/>
                  </a:lnTo>
                  <a:lnTo>
                    <a:pt x="436372" y="22542"/>
                  </a:lnTo>
                  <a:lnTo>
                    <a:pt x="440385" y="18694"/>
                  </a:lnTo>
                  <a:lnTo>
                    <a:pt x="440461" y="18529"/>
                  </a:lnTo>
                  <a:lnTo>
                    <a:pt x="440512" y="18351"/>
                  </a:lnTo>
                  <a:lnTo>
                    <a:pt x="440728" y="17614"/>
                  </a:lnTo>
                  <a:lnTo>
                    <a:pt x="440817" y="16992"/>
                  </a:lnTo>
                  <a:lnTo>
                    <a:pt x="440855" y="1635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706946" y="3520300"/>
              <a:ext cx="176530" cy="147955"/>
            </a:xfrm>
            <a:custGeom>
              <a:avLst/>
              <a:gdLst/>
              <a:ahLst/>
              <a:cxnLst/>
              <a:rect l="l" t="t" r="r" b="b"/>
              <a:pathLst>
                <a:path w="176529" h="147954">
                  <a:moveTo>
                    <a:pt x="15633" y="6400"/>
                  </a:moveTo>
                  <a:lnTo>
                    <a:pt x="15621" y="6273"/>
                  </a:lnTo>
                  <a:lnTo>
                    <a:pt x="15570" y="6096"/>
                  </a:lnTo>
                  <a:lnTo>
                    <a:pt x="15506" y="5918"/>
                  </a:lnTo>
                  <a:lnTo>
                    <a:pt x="14998" y="5397"/>
                  </a:lnTo>
                  <a:lnTo>
                    <a:pt x="14706" y="5270"/>
                  </a:lnTo>
                  <a:lnTo>
                    <a:pt x="14528" y="5245"/>
                  </a:lnTo>
                  <a:lnTo>
                    <a:pt x="14287" y="5232"/>
                  </a:lnTo>
                  <a:lnTo>
                    <a:pt x="14160" y="5245"/>
                  </a:lnTo>
                  <a:lnTo>
                    <a:pt x="13919" y="5321"/>
                  </a:lnTo>
                  <a:lnTo>
                    <a:pt x="13754" y="5397"/>
                  </a:lnTo>
                  <a:lnTo>
                    <a:pt x="787" y="12776"/>
                  </a:lnTo>
                  <a:lnTo>
                    <a:pt x="647" y="12852"/>
                  </a:lnTo>
                  <a:lnTo>
                    <a:pt x="520" y="12928"/>
                  </a:lnTo>
                  <a:lnTo>
                    <a:pt x="393" y="13030"/>
                  </a:lnTo>
                  <a:lnTo>
                    <a:pt x="241" y="13208"/>
                  </a:lnTo>
                  <a:lnTo>
                    <a:pt x="139" y="13385"/>
                  </a:lnTo>
                  <a:lnTo>
                    <a:pt x="63" y="13550"/>
                  </a:lnTo>
                  <a:lnTo>
                    <a:pt x="12" y="13741"/>
                  </a:lnTo>
                  <a:lnTo>
                    <a:pt x="0" y="13931"/>
                  </a:lnTo>
                  <a:lnTo>
                    <a:pt x="12" y="14097"/>
                  </a:lnTo>
                  <a:lnTo>
                    <a:pt x="50" y="14300"/>
                  </a:lnTo>
                  <a:lnTo>
                    <a:pt x="368" y="14833"/>
                  </a:lnTo>
                  <a:lnTo>
                    <a:pt x="546" y="14986"/>
                  </a:lnTo>
                  <a:lnTo>
                    <a:pt x="698" y="15074"/>
                  </a:lnTo>
                  <a:lnTo>
                    <a:pt x="838" y="15138"/>
                  </a:lnTo>
                  <a:lnTo>
                    <a:pt x="11633" y="19062"/>
                  </a:lnTo>
                  <a:lnTo>
                    <a:pt x="12065" y="17881"/>
                  </a:lnTo>
                  <a:lnTo>
                    <a:pt x="11645" y="19062"/>
                  </a:lnTo>
                  <a:lnTo>
                    <a:pt x="11887" y="19126"/>
                  </a:lnTo>
                  <a:lnTo>
                    <a:pt x="12065" y="19138"/>
                  </a:lnTo>
                  <a:lnTo>
                    <a:pt x="12192" y="19126"/>
                  </a:lnTo>
                  <a:lnTo>
                    <a:pt x="12319" y="19113"/>
                  </a:lnTo>
                  <a:lnTo>
                    <a:pt x="12560" y="19037"/>
                  </a:lnTo>
                  <a:lnTo>
                    <a:pt x="12776" y="18935"/>
                  </a:lnTo>
                  <a:lnTo>
                    <a:pt x="12954" y="18770"/>
                  </a:lnTo>
                  <a:lnTo>
                    <a:pt x="13157" y="18529"/>
                  </a:lnTo>
                  <a:lnTo>
                    <a:pt x="13258" y="18300"/>
                  </a:lnTo>
                  <a:lnTo>
                    <a:pt x="13322" y="18072"/>
                  </a:lnTo>
                  <a:lnTo>
                    <a:pt x="13335" y="17754"/>
                  </a:lnTo>
                  <a:lnTo>
                    <a:pt x="13296" y="17564"/>
                  </a:lnTo>
                  <a:lnTo>
                    <a:pt x="13246" y="17399"/>
                  </a:lnTo>
                  <a:lnTo>
                    <a:pt x="13119" y="17183"/>
                  </a:lnTo>
                  <a:lnTo>
                    <a:pt x="12966" y="16979"/>
                  </a:lnTo>
                  <a:lnTo>
                    <a:pt x="12788" y="16827"/>
                  </a:lnTo>
                  <a:lnTo>
                    <a:pt x="12496" y="16700"/>
                  </a:lnTo>
                  <a:lnTo>
                    <a:pt x="4267" y="13703"/>
                  </a:lnTo>
                  <a:lnTo>
                    <a:pt x="14998" y="7594"/>
                  </a:lnTo>
                  <a:lnTo>
                    <a:pt x="15151" y="7493"/>
                  </a:lnTo>
                  <a:lnTo>
                    <a:pt x="15341" y="7315"/>
                  </a:lnTo>
                  <a:lnTo>
                    <a:pt x="15481" y="7112"/>
                  </a:lnTo>
                  <a:lnTo>
                    <a:pt x="15570" y="6883"/>
                  </a:lnTo>
                  <a:lnTo>
                    <a:pt x="15633" y="6642"/>
                  </a:lnTo>
                  <a:lnTo>
                    <a:pt x="15633" y="6400"/>
                  </a:lnTo>
                  <a:close/>
                </a:path>
                <a:path w="176529" h="147954">
                  <a:moveTo>
                    <a:pt x="18630" y="3187"/>
                  </a:moveTo>
                  <a:lnTo>
                    <a:pt x="18580" y="2946"/>
                  </a:lnTo>
                  <a:lnTo>
                    <a:pt x="18529" y="2819"/>
                  </a:lnTo>
                  <a:lnTo>
                    <a:pt x="17792" y="2120"/>
                  </a:lnTo>
                  <a:lnTo>
                    <a:pt x="17627" y="2070"/>
                  </a:lnTo>
                  <a:lnTo>
                    <a:pt x="17500" y="2044"/>
                  </a:lnTo>
                  <a:lnTo>
                    <a:pt x="17246" y="2044"/>
                  </a:lnTo>
                  <a:lnTo>
                    <a:pt x="16395" y="2501"/>
                  </a:lnTo>
                  <a:lnTo>
                    <a:pt x="16294" y="2654"/>
                  </a:lnTo>
                  <a:lnTo>
                    <a:pt x="16205" y="2806"/>
                  </a:lnTo>
                  <a:lnTo>
                    <a:pt x="18542" y="3733"/>
                  </a:lnTo>
                  <a:lnTo>
                    <a:pt x="18605" y="3556"/>
                  </a:lnTo>
                  <a:lnTo>
                    <a:pt x="18630" y="3429"/>
                  </a:lnTo>
                  <a:lnTo>
                    <a:pt x="18630" y="3187"/>
                  </a:lnTo>
                  <a:close/>
                </a:path>
                <a:path w="176529" h="147954">
                  <a:moveTo>
                    <a:pt x="41097" y="5829"/>
                  </a:moveTo>
                  <a:lnTo>
                    <a:pt x="41059" y="5651"/>
                  </a:lnTo>
                  <a:lnTo>
                    <a:pt x="40944" y="5359"/>
                  </a:lnTo>
                  <a:lnTo>
                    <a:pt x="40843" y="5207"/>
                  </a:lnTo>
                  <a:lnTo>
                    <a:pt x="40665" y="5029"/>
                  </a:lnTo>
                  <a:lnTo>
                    <a:pt x="40462" y="4889"/>
                  </a:lnTo>
                  <a:lnTo>
                    <a:pt x="40233" y="4775"/>
                  </a:lnTo>
                  <a:lnTo>
                    <a:pt x="40005" y="4724"/>
                  </a:lnTo>
                  <a:lnTo>
                    <a:pt x="39878" y="4711"/>
                  </a:lnTo>
                  <a:lnTo>
                    <a:pt x="39751" y="4711"/>
                  </a:lnTo>
                  <a:lnTo>
                    <a:pt x="39509" y="4749"/>
                  </a:lnTo>
                  <a:lnTo>
                    <a:pt x="39281" y="4838"/>
                  </a:lnTo>
                  <a:lnTo>
                    <a:pt x="39014" y="5016"/>
                  </a:lnTo>
                  <a:lnTo>
                    <a:pt x="38887" y="5143"/>
                  </a:lnTo>
                  <a:lnTo>
                    <a:pt x="27660" y="19291"/>
                  </a:lnTo>
                  <a:lnTo>
                    <a:pt x="28143" y="1308"/>
                  </a:lnTo>
                  <a:lnTo>
                    <a:pt x="28143" y="1117"/>
                  </a:lnTo>
                  <a:lnTo>
                    <a:pt x="28092" y="876"/>
                  </a:lnTo>
                  <a:lnTo>
                    <a:pt x="27978" y="647"/>
                  </a:lnTo>
                  <a:lnTo>
                    <a:pt x="27851" y="444"/>
                  </a:lnTo>
                  <a:lnTo>
                    <a:pt x="27660" y="279"/>
                  </a:lnTo>
                  <a:lnTo>
                    <a:pt x="27444" y="139"/>
                  </a:lnTo>
                  <a:lnTo>
                    <a:pt x="27228" y="50"/>
                  </a:lnTo>
                  <a:lnTo>
                    <a:pt x="27101" y="25"/>
                  </a:lnTo>
                  <a:lnTo>
                    <a:pt x="26974" y="12"/>
                  </a:lnTo>
                  <a:lnTo>
                    <a:pt x="26733" y="12"/>
                  </a:lnTo>
                  <a:lnTo>
                    <a:pt x="26492" y="63"/>
                  </a:lnTo>
                  <a:lnTo>
                    <a:pt x="26263" y="165"/>
                  </a:lnTo>
                  <a:lnTo>
                    <a:pt x="26047" y="304"/>
                  </a:lnTo>
                  <a:lnTo>
                    <a:pt x="25895" y="495"/>
                  </a:lnTo>
                  <a:lnTo>
                    <a:pt x="25730" y="749"/>
                  </a:lnTo>
                  <a:lnTo>
                    <a:pt x="25666" y="927"/>
                  </a:lnTo>
                  <a:lnTo>
                    <a:pt x="25628" y="1054"/>
                  </a:lnTo>
                  <a:lnTo>
                    <a:pt x="25615" y="1219"/>
                  </a:lnTo>
                  <a:lnTo>
                    <a:pt x="25031" y="22872"/>
                  </a:lnTo>
                  <a:lnTo>
                    <a:pt x="25019" y="23012"/>
                  </a:lnTo>
                  <a:lnTo>
                    <a:pt x="25019" y="23139"/>
                  </a:lnTo>
                  <a:lnTo>
                    <a:pt x="25069" y="23380"/>
                  </a:lnTo>
                  <a:lnTo>
                    <a:pt x="25120" y="23558"/>
                  </a:lnTo>
                  <a:lnTo>
                    <a:pt x="25222" y="23723"/>
                  </a:lnTo>
                  <a:lnTo>
                    <a:pt x="25374" y="23914"/>
                  </a:lnTo>
                  <a:lnTo>
                    <a:pt x="25501" y="24041"/>
                  </a:lnTo>
                  <a:lnTo>
                    <a:pt x="25666" y="24142"/>
                  </a:lnTo>
                  <a:lnTo>
                    <a:pt x="25895" y="24244"/>
                  </a:lnTo>
                  <a:lnTo>
                    <a:pt x="26073" y="24295"/>
                  </a:lnTo>
                  <a:lnTo>
                    <a:pt x="26250" y="24320"/>
                  </a:lnTo>
                  <a:lnTo>
                    <a:pt x="26377" y="24307"/>
                  </a:lnTo>
                  <a:lnTo>
                    <a:pt x="26504" y="24295"/>
                  </a:lnTo>
                  <a:lnTo>
                    <a:pt x="26682" y="24257"/>
                  </a:lnTo>
                  <a:lnTo>
                    <a:pt x="26809" y="24206"/>
                  </a:lnTo>
                  <a:lnTo>
                    <a:pt x="26962" y="24130"/>
                  </a:lnTo>
                  <a:lnTo>
                    <a:pt x="27089" y="24028"/>
                  </a:lnTo>
                  <a:lnTo>
                    <a:pt x="27241" y="23888"/>
                  </a:lnTo>
                  <a:lnTo>
                    <a:pt x="27368" y="23723"/>
                  </a:lnTo>
                  <a:lnTo>
                    <a:pt x="40830" y="6769"/>
                  </a:lnTo>
                  <a:lnTo>
                    <a:pt x="40932" y="6616"/>
                  </a:lnTo>
                  <a:lnTo>
                    <a:pt x="41033" y="6388"/>
                  </a:lnTo>
                  <a:lnTo>
                    <a:pt x="41071" y="6261"/>
                  </a:lnTo>
                  <a:lnTo>
                    <a:pt x="41097" y="5829"/>
                  </a:lnTo>
                  <a:close/>
                </a:path>
                <a:path w="176529" h="147954">
                  <a:moveTo>
                    <a:pt x="81026" y="54787"/>
                  </a:moveTo>
                  <a:lnTo>
                    <a:pt x="80975" y="54483"/>
                  </a:lnTo>
                  <a:lnTo>
                    <a:pt x="80911" y="54317"/>
                  </a:lnTo>
                  <a:lnTo>
                    <a:pt x="80784" y="54089"/>
                  </a:lnTo>
                  <a:lnTo>
                    <a:pt x="80619" y="53911"/>
                  </a:lnTo>
                  <a:lnTo>
                    <a:pt x="78955" y="55803"/>
                  </a:lnTo>
                  <a:lnTo>
                    <a:pt x="79095" y="55918"/>
                  </a:lnTo>
                  <a:lnTo>
                    <a:pt x="79324" y="56032"/>
                  </a:lnTo>
                  <a:lnTo>
                    <a:pt x="79451" y="56070"/>
                  </a:lnTo>
                  <a:lnTo>
                    <a:pt x="79679" y="56108"/>
                  </a:lnTo>
                  <a:lnTo>
                    <a:pt x="79806" y="56108"/>
                  </a:lnTo>
                  <a:lnTo>
                    <a:pt x="79933" y="56095"/>
                  </a:lnTo>
                  <a:lnTo>
                    <a:pt x="80111" y="56057"/>
                  </a:lnTo>
                  <a:lnTo>
                    <a:pt x="80289" y="55994"/>
                  </a:lnTo>
                  <a:lnTo>
                    <a:pt x="80505" y="55867"/>
                  </a:lnTo>
                  <a:lnTo>
                    <a:pt x="80695" y="55702"/>
                  </a:lnTo>
                  <a:lnTo>
                    <a:pt x="80835" y="55499"/>
                  </a:lnTo>
                  <a:lnTo>
                    <a:pt x="80949" y="55283"/>
                  </a:lnTo>
                  <a:lnTo>
                    <a:pt x="80987" y="55156"/>
                  </a:lnTo>
                  <a:lnTo>
                    <a:pt x="81026" y="54914"/>
                  </a:lnTo>
                  <a:lnTo>
                    <a:pt x="81026" y="54787"/>
                  </a:lnTo>
                  <a:close/>
                </a:path>
                <a:path w="176529" h="147954">
                  <a:moveTo>
                    <a:pt x="89001" y="59982"/>
                  </a:moveTo>
                  <a:lnTo>
                    <a:pt x="88963" y="59740"/>
                  </a:lnTo>
                  <a:lnTo>
                    <a:pt x="88849" y="59448"/>
                  </a:lnTo>
                  <a:lnTo>
                    <a:pt x="88760" y="59296"/>
                  </a:lnTo>
                  <a:lnTo>
                    <a:pt x="88595" y="59105"/>
                  </a:lnTo>
                  <a:lnTo>
                    <a:pt x="88455" y="59004"/>
                  </a:lnTo>
                  <a:lnTo>
                    <a:pt x="87795" y="58458"/>
                  </a:lnTo>
                  <a:lnTo>
                    <a:pt x="87668" y="58331"/>
                  </a:lnTo>
                  <a:lnTo>
                    <a:pt x="87452" y="58191"/>
                  </a:lnTo>
                  <a:lnTo>
                    <a:pt x="87287" y="58115"/>
                  </a:lnTo>
                  <a:lnTo>
                    <a:pt x="87134" y="58064"/>
                  </a:lnTo>
                  <a:lnTo>
                    <a:pt x="86995" y="58039"/>
                  </a:lnTo>
                  <a:lnTo>
                    <a:pt x="86804" y="58026"/>
                  </a:lnTo>
                  <a:lnTo>
                    <a:pt x="86677" y="58039"/>
                  </a:lnTo>
                  <a:lnTo>
                    <a:pt x="86499" y="58077"/>
                  </a:lnTo>
                  <a:lnTo>
                    <a:pt x="86334" y="58140"/>
                  </a:lnTo>
                  <a:lnTo>
                    <a:pt x="86207" y="58204"/>
                  </a:lnTo>
                  <a:lnTo>
                    <a:pt x="86067" y="58305"/>
                  </a:lnTo>
                  <a:lnTo>
                    <a:pt x="85915" y="58432"/>
                  </a:lnTo>
                  <a:lnTo>
                    <a:pt x="85191" y="59309"/>
                  </a:lnTo>
                  <a:lnTo>
                    <a:pt x="85039" y="59512"/>
                  </a:lnTo>
                  <a:lnTo>
                    <a:pt x="84937" y="59728"/>
                  </a:lnTo>
                  <a:lnTo>
                    <a:pt x="84886" y="59855"/>
                  </a:lnTo>
                  <a:lnTo>
                    <a:pt x="84848" y="60096"/>
                  </a:lnTo>
                  <a:lnTo>
                    <a:pt x="84848" y="60223"/>
                  </a:lnTo>
                  <a:lnTo>
                    <a:pt x="84899" y="60528"/>
                  </a:lnTo>
                  <a:lnTo>
                    <a:pt x="84963" y="60693"/>
                  </a:lnTo>
                  <a:lnTo>
                    <a:pt x="85090" y="60921"/>
                  </a:lnTo>
                  <a:lnTo>
                    <a:pt x="85242" y="61099"/>
                  </a:lnTo>
                  <a:lnTo>
                    <a:pt x="85407" y="61226"/>
                  </a:lnTo>
                  <a:lnTo>
                    <a:pt x="86093" y="61810"/>
                  </a:lnTo>
                  <a:lnTo>
                    <a:pt x="86220" y="61925"/>
                  </a:lnTo>
                  <a:lnTo>
                    <a:pt x="86385" y="62026"/>
                  </a:lnTo>
                  <a:lnTo>
                    <a:pt x="86563" y="62103"/>
                  </a:lnTo>
                  <a:lnTo>
                    <a:pt x="86791" y="62166"/>
                  </a:lnTo>
                  <a:lnTo>
                    <a:pt x="86918" y="62179"/>
                  </a:lnTo>
                  <a:lnTo>
                    <a:pt x="87045" y="62179"/>
                  </a:lnTo>
                  <a:lnTo>
                    <a:pt x="87172" y="62166"/>
                  </a:lnTo>
                  <a:lnTo>
                    <a:pt x="87350" y="62128"/>
                  </a:lnTo>
                  <a:lnTo>
                    <a:pt x="87515" y="62064"/>
                  </a:lnTo>
                  <a:lnTo>
                    <a:pt x="87731" y="61937"/>
                  </a:lnTo>
                  <a:lnTo>
                    <a:pt x="87922" y="61772"/>
                  </a:lnTo>
                  <a:lnTo>
                    <a:pt x="88061" y="61582"/>
                  </a:lnTo>
                  <a:lnTo>
                    <a:pt x="88569" y="60972"/>
                  </a:lnTo>
                  <a:lnTo>
                    <a:pt x="88684" y="60845"/>
                  </a:lnTo>
                  <a:lnTo>
                    <a:pt x="88811" y="60693"/>
                  </a:lnTo>
                  <a:lnTo>
                    <a:pt x="88887" y="60528"/>
                  </a:lnTo>
                  <a:lnTo>
                    <a:pt x="88963" y="60350"/>
                  </a:lnTo>
                  <a:lnTo>
                    <a:pt x="88988" y="60172"/>
                  </a:lnTo>
                  <a:lnTo>
                    <a:pt x="89001" y="59982"/>
                  </a:lnTo>
                  <a:close/>
                </a:path>
                <a:path w="176529" h="147954">
                  <a:moveTo>
                    <a:pt x="89916" y="35255"/>
                  </a:moveTo>
                  <a:lnTo>
                    <a:pt x="89890" y="35077"/>
                  </a:lnTo>
                  <a:lnTo>
                    <a:pt x="89865" y="34950"/>
                  </a:lnTo>
                  <a:lnTo>
                    <a:pt x="89801" y="34785"/>
                  </a:lnTo>
                  <a:lnTo>
                    <a:pt x="89712" y="34620"/>
                  </a:lnTo>
                  <a:lnTo>
                    <a:pt x="89598" y="34480"/>
                  </a:lnTo>
                  <a:lnTo>
                    <a:pt x="89458" y="34340"/>
                  </a:lnTo>
                  <a:lnTo>
                    <a:pt x="89319" y="34226"/>
                  </a:lnTo>
                  <a:lnTo>
                    <a:pt x="89154" y="34150"/>
                  </a:lnTo>
                  <a:lnTo>
                    <a:pt x="89027" y="34099"/>
                  </a:lnTo>
                  <a:lnTo>
                    <a:pt x="88861" y="34048"/>
                  </a:lnTo>
                  <a:lnTo>
                    <a:pt x="88671" y="34036"/>
                  </a:lnTo>
                  <a:lnTo>
                    <a:pt x="81318" y="33883"/>
                  </a:lnTo>
                  <a:lnTo>
                    <a:pt x="81140" y="33883"/>
                  </a:lnTo>
                  <a:lnTo>
                    <a:pt x="80899" y="33934"/>
                  </a:lnTo>
                  <a:lnTo>
                    <a:pt x="80670" y="34036"/>
                  </a:lnTo>
                  <a:lnTo>
                    <a:pt x="80467" y="34175"/>
                  </a:lnTo>
                  <a:lnTo>
                    <a:pt x="80302" y="34353"/>
                  </a:lnTo>
                  <a:lnTo>
                    <a:pt x="80162" y="34569"/>
                  </a:lnTo>
                  <a:lnTo>
                    <a:pt x="80073" y="34798"/>
                  </a:lnTo>
                  <a:lnTo>
                    <a:pt x="80048" y="34925"/>
                  </a:lnTo>
                  <a:lnTo>
                    <a:pt x="80035" y="35052"/>
                  </a:lnTo>
                  <a:lnTo>
                    <a:pt x="80378" y="36004"/>
                  </a:lnTo>
                  <a:lnTo>
                    <a:pt x="81203" y="36398"/>
                  </a:lnTo>
                  <a:lnTo>
                    <a:pt x="85991" y="36512"/>
                  </a:lnTo>
                  <a:lnTo>
                    <a:pt x="75209" y="49377"/>
                  </a:lnTo>
                  <a:lnTo>
                    <a:pt x="71767" y="46482"/>
                  </a:lnTo>
                  <a:lnTo>
                    <a:pt x="71615" y="46367"/>
                  </a:lnTo>
                  <a:lnTo>
                    <a:pt x="71386" y="46266"/>
                  </a:lnTo>
                  <a:lnTo>
                    <a:pt x="71094" y="46189"/>
                  </a:lnTo>
                  <a:lnTo>
                    <a:pt x="70916" y="46177"/>
                  </a:lnTo>
                  <a:lnTo>
                    <a:pt x="70789" y="46189"/>
                  </a:lnTo>
                  <a:lnTo>
                    <a:pt x="70599" y="46228"/>
                  </a:lnTo>
                  <a:lnTo>
                    <a:pt x="70434" y="46291"/>
                  </a:lnTo>
                  <a:lnTo>
                    <a:pt x="70218" y="46431"/>
                  </a:lnTo>
                  <a:lnTo>
                    <a:pt x="70027" y="46583"/>
                  </a:lnTo>
                  <a:lnTo>
                    <a:pt x="69875" y="46786"/>
                  </a:lnTo>
                  <a:lnTo>
                    <a:pt x="69773" y="47015"/>
                  </a:lnTo>
                  <a:lnTo>
                    <a:pt x="69697" y="47307"/>
                  </a:lnTo>
                  <a:lnTo>
                    <a:pt x="69697" y="47561"/>
                  </a:lnTo>
                  <a:lnTo>
                    <a:pt x="69748" y="47802"/>
                  </a:lnTo>
                  <a:lnTo>
                    <a:pt x="69811" y="47980"/>
                  </a:lnTo>
                  <a:lnTo>
                    <a:pt x="69926" y="48196"/>
                  </a:lnTo>
                  <a:lnTo>
                    <a:pt x="70142" y="48412"/>
                  </a:lnTo>
                  <a:lnTo>
                    <a:pt x="74472" y="52057"/>
                  </a:lnTo>
                  <a:lnTo>
                    <a:pt x="74599" y="52158"/>
                  </a:lnTo>
                  <a:lnTo>
                    <a:pt x="78943" y="55803"/>
                  </a:lnTo>
                  <a:lnTo>
                    <a:pt x="80568" y="53860"/>
                  </a:lnTo>
                  <a:lnTo>
                    <a:pt x="77139" y="50990"/>
                  </a:lnTo>
                  <a:lnTo>
                    <a:pt x="89522" y="36220"/>
                  </a:lnTo>
                  <a:lnTo>
                    <a:pt x="89662" y="36068"/>
                  </a:lnTo>
                  <a:lnTo>
                    <a:pt x="89750" y="35915"/>
                  </a:lnTo>
                  <a:lnTo>
                    <a:pt x="89801" y="35788"/>
                  </a:lnTo>
                  <a:lnTo>
                    <a:pt x="89852" y="35661"/>
                  </a:lnTo>
                  <a:lnTo>
                    <a:pt x="89903" y="35509"/>
                  </a:lnTo>
                  <a:lnTo>
                    <a:pt x="89916" y="35382"/>
                  </a:lnTo>
                  <a:lnTo>
                    <a:pt x="89916" y="35255"/>
                  </a:lnTo>
                  <a:close/>
                </a:path>
                <a:path w="176529" h="147954">
                  <a:moveTo>
                    <a:pt x="111429" y="53289"/>
                  </a:moveTo>
                  <a:lnTo>
                    <a:pt x="111048" y="52463"/>
                  </a:lnTo>
                  <a:lnTo>
                    <a:pt x="110921" y="52336"/>
                  </a:lnTo>
                  <a:lnTo>
                    <a:pt x="110223" y="52095"/>
                  </a:lnTo>
                  <a:lnTo>
                    <a:pt x="110096" y="52095"/>
                  </a:lnTo>
                  <a:lnTo>
                    <a:pt x="109461" y="52311"/>
                  </a:lnTo>
                  <a:lnTo>
                    <a:pt x="95783" y="61569"/>
                  </a:lnTo>
                  <a:lnTo>
                    <a:pt x="95605" y="61683"/>
                  </a:lnTo>
                  <a:lnTo>
                    <a:pt x="95465" y="61785"/>
                  </a:lnTo>
                  <a:lnTo>
                    <a:pt x="95288" y="61963"/>
                  </a:lnTo>
                  <a:lnTo>
                    <a:pt x="95173" y="62141"/>
                  </a:lnTo>
                  <a:lnTo>
                    <a:pt x="95123" y="62293"/>
                  </a:lnTo>
                  <a:lnTo>
                    <a:pt x="95059" y="62534"/>
                  </a:lnTo>
                  <a:lnTo>
                    <a:pt x="95046" y="62661"/>
                  </a:lnTo>
                  <a:lnTo>
                    <a:pt x="95046" y="62788"/>
                  </a:lnTo>
                  <a:lnTo>
                    <a:pt x="95059" y="62915"/>
                  </a:lnTo>
                  <a:lnTo>
                    <a:pt x="95084" y="63055"/>
                  </a:lnTo>
                  <a:lnTo>
                    <a:pt x="95135" y="63220"/>
                  </a:lnTo>
                  <a:lnTo>
                    <a:pt x="95211" y="63360"/>
                  </a:lnTo>
                  <a:lnTo>
                    <a:pt x="95326" y="63512"/>
                  </a:lnTo>
                  <a:lnTo>
                    <a:pt x="95440" y="63652"/>
                  </a:lnTo>
                  <a:lnTo>
                    <a:pt x="100672" y="68059"/>
                  </a:lnTo>
                  <a:lnTo>
                    <a:pt x="98539" y="70599"/>
                  </a:lnTo>
                  <a:lnTo>
                    <a:pt x="98437" y="70751"/>
                  </a:lnTo>
                  <a:lnTo>
                    <a:pt x="98323" y="70980"/>
                  </a:lnTo>
                  <a:lnTo>
                    <a:pt x="98259" y="71208"/>
                  </a:lnTo>
                  <a:lnTo>
                    <a:pt x="98247" y="71335"/>
                  </a:lnTo>
                  <a:lnTo>
                    <a:pt x="98247" y="71462"/>
                  </a:lnTo>
                  <a:lnTo>
                    <a:pt x="98310" y="71831"/>
                  </a:lnTo>
                  <a:lnTo>
                    <a:pt x="98386" y="71996"/>
                  </a:lnTo>
                  <a:lnTo>
                    <a:pt x="98488" y="72148"/>
                  </a:lnTo>
                  <a:lnTo>
                    <a:pt x="98653" y="72339"/>
                  </a:lnTo>
                  <a:lnTo>
                    <a:pt x="98958" y="72555"/>
                  </a:lnTo>
                  <a:lnTo>
                    <a:pt x="99136" y="72618"/>
                  </a:lnTo>
                  <a:lnTo>
                    <a:pt x="99314" y="72669"/>
                  </a:lnTo>
                  <a:lnTo>
                    <a:pt x="99682" y="72669"/>
                  </a:lnTo>
                  <a:lnTo>
                    <a:pt x="99809" y="72644"/>
                  </a:lnTo>
                  <a:lnTo>
                    <a:pt x="100101" y="72529"/>
                  </a:lnTo>
                  <a:lnTo>
                    <a:pt x="100253" y="72440"/>
                  </a:lnTo>
                  <a:lnTo>
                    <a:pt x="100444" y="72275"/>
                  </a:lnTo>
                  <a:lnTo>
                    <a:pt x="102616" y="69684"/>
                  </a:lnTo>
                  <a:lnTo>
                    <a:pt x="104292" y="71081"/>
                  </a:lnTo>
                  <a:lnTo>
                    <a:pt x="104444" y="71183"/>
                  </a:lnTo>
                  <a:lnTo>
                    <a:pt x="104673" y="71297"/>
                  </a:lnTo>
                  <a:lnTo>
                    <a:pt x="104902" y="71348"/>
                  </a:lnTo>
                  <a:lnTo>
                    <a:pt x="105041" y="71374"/>
                  </a:lnTo>
                  <a:lnTo>
                    <a:pt x="105219" y="71361"/>
                  </a:lnTo>
                  <a:lnTo>
                    <a:pt x="105460" y="71323"/>
                  </a:lnTo>
                  <a:lnTo>
                    <a:pt x="105638" y="71259"/>
                  </a:lnTo>
                  <a:lnTo>
                    <a:pt x="105854" y="71132"/>
                  </a:lnTo>
                  <a:lnTo>
                    <a:pt x="106045" y="70967"/>
                  </a:lnTo>
                  <a:lnTo>
                    <a:pt x="106184" y="70764"/>
                  </a:lnTo>
                  <a:lnTo>
                    <a:pt x="106286" y="70548"/>
                  </a:lnTo>
                  <a:lnTo>
                    <a:pt x="106337" y="70421"/>
                  </a:lnTo>
                  <a:lnTo>
                    <a:pt x="106362" y="70180"/>
                  </a:lnTo>
                  <a:lnTo>
                    <a:pt x="106375" y="70053"/>
                  </a:lnTo>
                  <a:lnTo>
                    <a:pt x="106324" y="69748"/>
                  </a:lnTo>
                  <a:lnTo>
                    <a:pt x="106260" y="69583"/>
                  </a:lnTo>
                  <a:lnTo>
                    <a:pt x="106133" y="69354"/>
                  </a:lnTo>
                  <a:lnTo>
                    <a:pt x="105968" y="69176"/>
                  </a:lnTo>
                  <a:lnTo>
                    <a:pt x="104241" y="67741"/>
                  </a:lnTo>
                  <a:lnTo>
                    <a:pt x="106387" y="65189"/>
                  </a:lnTo>
                  <a:lnTo>
                    <a:pt x="106489" y="65036"/>
                  </a:lnTo>
                  <a:lnTo>
                    <a:pt x="106603" y="64808"/>
                  </a:lnTo>
                  <a:lnTo>
                    <a:pt x="106667" y="64579"/>
                  </a:lnTo>
                  <a:lnTo>
                    <a:pt x="106680" y="64452"/>
                  </a:lnTo>
                  <a:lnTo>
                    <a:pt x="106680" y="64325"/>
                  </a:lnTo>
                  <a:lnTo>
                    <a:pt x="106667" y="64198"/>
                  </a:lnTo>
                  <a:lnTo>
                    <a:pt x="106629" y="64020"/>
                  </a:lnTo>
                  <a:lnTo>
                    <a:pt x="106565" y="63842"/>
                  </a:lnTo>
                  <a:lnTo>
                    <a:pt x="106362" y="63538"/>
                  </a:lnTo>
                  <a:lnTo>
                    <a:pt x="106184" y="63360"/>
                  </a:lnTo>
                  <a:lnTo>
                    <a:pt x="105968" y="63233"/>
                  </a:lnTo>
                  <a:lnTo>
                    <a:pt x="105791" y="63169"/>
                  </a:lnTo>
                  <a:lnTo>
                    <a:pt x="105613" y="63119"/>
                  </a:lnTo>
                  <a:lnTo>
                    <a:pt x="105371" y="63106"/>
                  </a:lnTo>
                  <a:lnTo>
                    <a:pt x="105244" y="63119"/>
                  </a:lnTo>
                  <a:lnTo>
                    <a:pt x="105054" y="63157"/>
                  </a:lnTo>
                  <a:lnTo>
                    <a:pt x="104876" y="63220"/>
                  </a:lnTo>
                  <a:lnTo>
                    <a:pt x="104673" y="63347"/>
                  </a:lnTo>
                  <a:lnTo>
                    <a:pt x="104482" y="63512"/>
                  </a:lnTo>
                  <a:lnTo>
                    <a:pt x="102298" y="66116"/>
                  </a:lnTo>
                  <a:lnTo>
                    <a:pt x="98386" y="62839"/>
                  </a:lnTo>
                  <a:lnTo>
                    <a:pt x="110871" y="54406"/>
                  </a:lnTo>
                  <a:lnTo>
                    <a:pt x="111023" y="54292"/>
                  </a:lnTo>
                  <a:lnTo>
                    <a:pt x="111188" y="54102"/>
                  </a:lnTo>
                  <a:lnTo>
                    <a:pt x="111302" y="53898"/>
                  </a:lnTo>
                  <a:lnTo>
                    <a:pt x="111353" y="53771"/>
                  </a:lnTo>
                  <a:lnTo>
                    <a:pt x="111417" y="53543"/>
                  </a:lnTo>
                  <a:lnTo>
                    <a:pt x="111429" y="53416"/>
                  </a:lnTo>
                  <a:lnTo>
                    <a:pt x="111429" y="53289"/>
                  </a:lnTo>
                  <a:close/>
                </a:path>
                <a:path w="176529" h="147954">
                  <a:moveTo>
                    <a:pt x="132969" y="73025"/>
                  </a:moveTo>
                  <a:lnTo>
                    <a:pt x="131648" y="70878"/>
                  </a:lnTo>
                  <a:lnTo>
                    <a:pt x="116306" y="80302"/>
                  </a:lnTo>
                  <a:lnTo>
                    <a:pt x="122936" y="63550"/>
                  </a:lnTo>
                  <a:lnTo>
                    <a:pt x="122986" y="63373"/>
                  </a:lnTo>
                  <a:lnTo>
                    <a:pt x="123012" y="63246"/>
                  </a:lnTo>
                  <a:lnTo>
                    <a:pt x="123024" y="63004"/>
                  </a:lnTo>
                  <a:lnTo>
                    <a:pt x="122986" y="62814"/>
                  </a:lnTo>
                  <a:lnTo>
                    <a:pt x="122936" y="62636"/>
                  </a:lnTo>
                  <a:lnTo>
                    <a:pt x="122834" y="62420"/>
                  </a:lnTo>
                  <a:lnTo>
                    <a:pt x="122682" y="62217"/>
                  </a:lnTo>
                  <a:lnTo>
                    <a:pt x="122491" y="62052"/>
                  </a:lnTo>
                  <a:lnTo>
                    <a:pt x="122212" y="61912"/>
                  </a:lnTo>
                  <a:lnTo>
                    <a:pt x="122047" y="61849"/>
                  </a:lnTo>
                  <a:lnTo>
                    <a:pt x="121920" y="61836"/>
                  </a:lnTo>
                  <a:lnTo>
                    <a:pt x="121678" y="61823"/>
                  </a:lnTo>
                  <a:lnTo>
                    <a:pt x="121551" y="61836"/>
                  </a:lnTo>
                  <a:lnTo>
                    <a:pt x="121031" y="62052"/>
                  </a:lnTo>
                  <a:lnTo>
                    <a:pt x="120802" y="62255"/>
                  </a:lnTo>
                  <a:lnTo>
                    <a:pt x="120700" y="62407"/>
                  </a:lnTo>
                  <a:lnTo>
                    <a:pt x="120611" y="62560"/>
                  </a:lnTo>
                  <a:lnTo>
                    <a:pt x="112598" y="82829"/>
                  </a:lnTo>
                  <a:lnTo>
                    <a:pt x="112509" y="83070"/>
                  </a:lnTo>
                  <a:lnTo>
                    <a:pt x="112483" y="83312"/>
                  </a:lnTo>
                  <a:lnTo>
                    <a:pt x="112483" y="83439"/>
                  </a:lnTo>
                  <a:lnTo>
                    <a:pt x="112496" y="83566"/>
                  </a:lnTo>
                  <a:lnTo>
                    <a:pt x="112572" y="83807"/>
                  </a:lnTo>
                  <a:lnTo>
                    <a:pt x="112674" y="84023"/>
                  </a:lnTo>
                  <a:lnTo>
                    <a:pt x="112826" y="84213"/>
                  </a:lnTo>
                  <a:lnTo>
                    <a:pt x="112953" y="84340"/>
                  </a:lnTo>
                  <a:lnTo>
                    <a:pt x="113106" y="84455"/>
                  </a:lnTo>
                  <a:lnTo>
                    <a:pt x="113284" y="84531"/>
                  </a:lnTo>
                  <a:lnTo>
                    <a:pt x="113525" y="84594"/>
                  </a:lnTo>
                  <a:lnTo>
                    <a:pt x="113703" y="84620"/>
                  </a:lnTo>
                  <a:lnTo>
                    <a:pt x="113830" y="84620"/>
                  </a:lnTo>
                  <a:lnTo>
                    <a:pt x="114363" y="84455"/>
                  </a:lnTo>
                  <a:lnTo>
                    <a:pt x="114490" y="84378"/>
                  </a:lnTo>
                  <a:lnTo>
                    <a:pt x="132969" y="73025"/>
                  </a:lnTo>
                  <a:close/>
                </a:path>
                <a:path w="176529" h="147954">
                  <a:moveTo>
                    <a:pt x="133591" y="71932"/>
                  </a:moveTo>
                  <a:lnTo>
                    <a:pt x="133527" y="71577"/>
                  </a:lnTo>
                  <a:lnTo>
                    <a:pt x="133426" y="71335"/>
                  </a:lnTo>
                  <a:lnTo>
                    <a:pt x="133210" y="71043"/>
                  </a:lnTo>
                  <a:lnTo>
                    <a:pt x="133057" y="70929"/>
                  </a:lnTo>
                  <a:lnTo>
                    <a:pt x="132905" y="70827"/>
                  </a:lnTo>
                  <a:lnTo>
                    <a:pt x="132676" y="70739"/>
                  </a:lnTo>
                  <a:lnTo>
                    <a:pt x="132435" y="70688"/>
                  </a:lnTo>
                  <a:lnTo>
                    <a:pt x="132308" y="70688"/>
                  </a:lnTo>
                  <a:lnTo>
                    <a:pt x="132181" y="70700"/>
                  </a:lnTo>
                  <a:lnTo>
                    <a:pt x="131940" y="70739"/>
                  </a:lnTo>
                  <a:lnTo>
                    <a:pt x="131711" y="70840"/>
                  </a:lnTo>
                  <a:lnTo>
                    <a:pt x="132994" y="73025"/>
                  </a:lnTo>
                  <a:lnTo>
                    <a:pt x="133134" y="72923"/>
                  </a:lnTo>
                  <a:lnTo>
                    <a:pt x="133311" y="72745"/>
                  </a:lnTo>
                  <a:lnTo>
                    <a:pt x="133438" y="72529"/>
                  </a:lnTo>
                  <a:lnTo>
                    <a:pt x="133540" y="72301"/>
                  </a:lnTo>
                  <a:lnTo>
                    <a:pt x="133578" y="72059"/>
                  </a:lnTo>
                  <a:lnTo>
                    <a:pt x="133591" y="71932"/>
                  </a:lnTo>
                  <a:close/>
                </a:path>
                <a:path w="176529" h="147954">
                  <a:moveTo>
                    <a:pt x="159842" y="138887"/>
                  </a:moveTo>
                  <a:lnTo>
                    <a:pt x="159816" y="138760"/>
                  </a:lnTo>
                  <a:lnTo>
                    <a:pt x="159778" y="138582"/>
                  </a:lnTo>
                  <a:lnTo>
                    <a:pt x="159702" y="138417"/>
                  </a:lnTo>
                  <a:lnTo>
                    <a:pt x="159575" y="138201"/>
                  </a:lnTo>
                  <a:lnTo>
                    <a:pt x="159181" y="137541"/>
                  </a:lnTo>
                  <a:lnTo>
                    <a:pt x="159131" y="137414"/>
                  </a:lnTo>
                  <a:lnTo>
                    <a:pt x="159029" y="137274"/>
                  </a:lnTo>
                  <a:lnTo>
                    <a:pt x="158915" y="137121"/>
                  </a:lnTo>
                  <a:lnTo>
                    <a:pt x="158762" y="136994"/>
                  </a:lnTo>
                  <a:lnTo>
                    <a:pt x="158623" y="136893"/>
                  </a:lnTo>
                  <a:lnTo>
                    <a:pt x="158496" y="136829"/>
                  </a:lnTo>
                  <a:lnTo>
                    <a:pt x="158369" y="136791"/>
                  </a:lnTo>
                  <a:lnTo>
                    <a:pt x="158153" y="136740"/>
                  </a:lnTo>
                  <a:lnTo>
                    <a:pt x="157899" y="136728"/>
                  </a:lnTo>
                  <a:lnTo>
                    <a:pt x="157772" y="136740"/>
                  </a:lnTo>
                  <a:lnTo>
                    <a:pt x="157594" y="136791"/>
                  </a:lnTo>
                  <a:lnTo>
                    <a:pt x="157365" y="136893"/>
                  </a:lnTo>
                  <a:lnTo>
                    <a:pt x="156540" y="137388"/>
                  </a:lnTo>
                  <a:lnTo>
                    <a:pt x="156375" y="137477"/>
                  </a:lnTo>
                  <a:lnTo>
                    <a:pt x="156222" y="137579"/>
                  </a:lnTo>
                  <a:lnTo>
                    <a:pt x="156032" y="137744"/>
                  </a:lnTo>
                  <a:lnTo>
                    <a:pt x="155892" y="137947"/>
                  </a:lnTo>
                  <a:lnTo>
                    <a:pt x="155803" y="138176"/>
                  </a:lnTo>
                  <a:lnTo>
                    <a:pt x="155765" y="138303"/>
                  </a:lnTo>
                  <a:lnTo>
                    <a:pt x="155740" y="138480"/>
                  </a:lnTo>
                  <a:lnTo>
                    <a:pt x="155740" y="138671"/>
                  </a:lnTo>
                  <a:lnTo>
                    <a:pt x="155765" y="138798"/>
                  </a:lnTo>
                  <a:lnTo>
                    <a:pt x="155790" y="138925"/>
                  </a:lnTo>
                  <a:lnTo>
                    <a:pt x="155905" y="139204"/>
                  </a:lnTo>
                  <a:lnTo>
                    <a:pt x="155994" y="139331"/>
                  </a:lnTo>
                  <a:lnTo>
                    <a:pt x="156489" y="140195"/>
                  </a:lnTo>
                  <a:lnTo>
                    <a:pt x="156591" y="140347"/>
                  </a:lnTo>
                  <a:lnTo>
                    <a:pt x="156768" y="140538"/>
                  </a:lnTo>
                  <a:lnTo>
                    <a:pt x="156959" y="140677"/>
                  </a:lnTo>
                  <a:lnTo>
                    <a:pt x="157200" y="140766"/>
                  </a:lnTo>
                  <a:lnTo>
                    <a:pt x="157429" y="140830"/>
                  </a:lnTo>
                  <a:lnTo>
                    <a:pt x="157683" y="140830"/>
                  </a:lnTo>
                  <a:lnTo>
                    <a:pt x="157810" y="140817"/>
                  </a:lnTo>
                  <a:lnTo>
                    <a:pt x="157988" y="140766"/>
                  </a:lnTo>
                  <a:lnTo>
                    <a:pt x="158165" y="140690"/>
                  </a:lnTo>
                  <a:lnTo>
                    <a:pt x="158292" y="140614"/>
                  </a:lnTo>
                  <a:lnTo>
                    <a:pt x="159042" y="140169"/>
                  </a:lnTo>
                  <a:lnTo>
                    <a:pt x="159194" y="140093"/>
                  </a:lnTo>
                  <a:lnTo>
                    <a:pt x="159372" y="139979"/>
                  </a:lnTo>
                  <a:lnTo>
                    <a:pt x="159550" y="139814"/>
                  </a:lnTo>
                  <a:lnTo>
                    <a:pt x="159689" y="139611"/>
                  </a:lnTo>
                  <a:lnTo>
                    <a:pt x="159778" y="139382"/>
                  </a:lnTo>
                  <a:lnTo>
                    <a:pt x="159842" y="139141"/>
                  </a:lnTo>
                  <a:lnTo>
                    <a:pt x="159842" y="138887"/>
                  </a:lnTo>
                  <a:close/>
                </a:path>
                <a:path w="176529" h="147954">
                  <a:moveTo>
                    <a:pt x="169151" y="115963"/>
                  </a:moveTo>
                  <a:lnTo>
                    <a:pt x="169113" y="115735"/>
                  </a:lnTo>
                  <a:lnTo>
                    <a:pt x="169075" y="115608"/>
                  </a:lnTo>
                  <a:lnTo>
                    <a:pt x="168986" y="115430"/>
                  </a:lnTo>
                  <a:lnTo>
                    <a:pt x="168897" y="115303"/>
                  </a:lnTo>
                  <a:lnTo>
                    <a:pt x="168719" y="115112"/>
                  </a:lnTo>
                  <a:lnTo>
                    <a:pt x="168579" y="115011"/>
                  </a:lnTo>
                  <a:lnTo>
                    <a:pt x="168440" y="114935"/>
                  </a:lnTo>
                  <a:lnTo>
                    <a:pt x="168275" y="114858"/>
                  </a:lnTo>
                  <a:lnTo>
                    <a:pt x="161505" y="112217"/>
                  </a:lnTo>
                  <a:lnTo>
                    <a:pt x="161264" y="112153"/>
                  </a:lnTo>
                  <a:lnTo>
                    <a:pt x="161074" y="112141"/>
                  </a:lnTo>
                  <a:lnTo>
                    <a:pt x="160947" y="112141"/>
                  </a:lnTo>
                  <a:lnTo>
                    <a:pt x="160312" y="112369"/>
                  </a:lnTo>
                  <a:lnTo>
                    <a:pt x="160083" y="112572"/>
                  </a:lnTo>
                  <a:lnTo>
                    <a:pt x="159880" y="112890"/>
                  </a:lnTo>
                  <a:lnTo>
                    <a:pt x="159804" y="113118"/>
                  </a:lnTo>
                  <a:lnTo>
                    <a:pt x="159778" y="113245"/>
                  </a:lnTo>
                  <a:lnTo>
                    <a:pt x="159778" y="113487"/>
                  </a:lnTo>
                  <a:lnTo>
                    <a:pt x="159791" y="113614"/>
                  </a:lnTo>
                  <a:lnTo>
                    <a:pt x="159854" y="113855"/>
                  </a:lnTo>
                  <a:lnTo>
                    <a:pt x="159969" y="114071"/>
                  </a:lnTo>
                  <a:lnTo>
                    <a:pt x="164985" y="116306"/>
                  </a:lnTo>
                  <a:lnTo>
                    <a:pt x="150444" y="124701"/>
                  </a:lnTo>
                  <a:lnTo>
                    <a:pt x="148209" y="120802"/>
                  </a:lnTo>
                  <a:lnTo>
                    <a:pt x="148069" y="120599"/>
                  </a:lnTo>
                  <a:lnTo>
                    <a:pt x="147929" y="120472"/>
                  </a:lnTo>
                  <a:lnTo>
                    <a:pt x="147726" y="120319"/>
                  </a:lnTo>
                  <a:lnTo>
                    <a:pt x="147447" y="120218"/>
                  </a:lnTo>
                  <a:lnTo>
                    <a:pt x="147269" y="120180"/>
                  </a:lnTo>
                  <a:lnTo>
                    <a:pt x="147015" y="120167"/>
                  </a:lnTo>
                  <a:lnTo>
                    <a:pt x="146710" y="120230"/>
                  </a:lnTo>
                  <a:lnTo>
                    <a:pt x="146532" y="120307"/>
                  </a:lnTo>
                  <a:lnTo>
                    <a:pt x="146329" y="120446"/>
                  </a:lnTo>
                  <a:lnTo>
                    <a:pt x="146151" y="120611"/>
                  </a:lnTo>
                  <a:lnTo>
                    <a:pt x="146011" y="120815"/>
                  </a:lnTo>
                  <a:lnTo>
                    <a:pt x="145910" y="121043"/>
                  </a:lnTo>
                  <a:lnTo>
                    <a:pt x="145872" y="121170"/>
                  </a:lnTo>
                  <a:lnTo>
                    <a:pt x="145859" y="121539"/>
                  </a:lnTo>
                  <a:lnTo>
                    <a:pt x="145897" y="121780"/>
                  </a:lnTo>
                  <a:lnTo>
                    <a:pt x="145986" y="122008"/>
                  </a:lnTo>
                  <a:lnTo>
                    <a:pt x="148805" y="126898"/>
                  </a:lnTo>
                  <a:lnTo>
                    <a:pt x="148882" y="127050"/>
                  </a:lnTo>
                  <a:lnTo>
                    <a:pt x="148983" y="127203"/>
                  </a:lnTo>
                  <a:lnTo>
                    <a:pt x="151765" y="132003"/>
                  </a:lnTo>
                  <a:lnTo>
                    <a:pt x="151866" y="132168"/>
                  </a:lnTo>
                  <a:lnTo>
                    <a:pt x="152044" y="132346"/>
                  </a:lnTo>
                  <a:lnTo>
                    <a:pt x="152247" y="132486"/>
                  </a:lnTo>
                  <a:lnTo>
                    <a:pt x="152476" y="132575"/>
                  </a:lnTo>
                  <a:lnTo>
                    <a:pt x="152717" y="132638"/>
                  </a:lnTo>
                  <a:lnTo>
                    <a:pt x="152844" y="132651"/>
                  </a:lnTo>
                  <a:lnTo>
                    <a:pt x="153022" y="132638"/>
                  </a:lnTo>
                  <a:lnTo>
                    <a:pt x="153212" y="132588"/>
                  </a:lnTo>
                  <a:lnTo>
                    <a:pt x="153428" y="132499"/>
                  </a:lnTo>
                  <a:lnTo>
                    <a:pt x="153644" y="132372"/>
                  </a:lnTo>
                  <a:lnTo>
                    <a:pt x="153822" y="132194"/>
                  </a:lnTo>
                  <a:lnTo>
                    <a:pt x="154101" y="131521"/>
                  </a:lnTo>
                  <a:lnTo>
                    <a:pt x="154114" y="131279"/>
                  </a:lnTo>
                  <a:lnTo>
                    <a:pt x="154089" y="131152"/>
                  </a:lnTo>
                  <a:lnTo>
                    <a:pt x="154051" y="130975"/>
                  </a:lnTo>
                  <a:lnTo>
                    <a:pt x="153987" y="130810"/>
                  </a:lnTo>
                  <a:lnTo>
                    <a:pt x="151714" y="126885"/>
                  </a:lnTo>
                  <a:lnTo>
                    <a:pt x="168529" y="117170"/>
                  </a:lnTo>
                  <a:lnTo>
                    <a:pt x="168668" y="117068"/>
                  </a:lnTo>
                  <a:lnTo>
                    <a:pt x="168846" y="116903"/>
                  </a:lnTo>
                  <a:lnTo>
                    <a:pt x="168948" y="116763"/>
                  </a:lnTo>
                  <a:lnTo>
                    <a:pt x="169024" y="116624"/>
                  </a:lnTo>
                  <a:lnTo>
                    <a:pt x="169087" y="116471"/>
                  </a:lnTo>
                  <a:lnTo>
                    <a:pt x="169125" y="116332"/>
                  </a:lnTo>
                  <a:lnTo>
                    <a:pt x="169151" y="116154"/>
                  </a:lnTo>
                  <a:lnTo>
                    <a:pt x="169151" y="115989"/>
                  </a:lnTo>
                  <a:close/>
                </a:path>
                <a:path w="176529" h="147954">
                  <a:moveTo>
                    <a:pt x="176212" y="146342"/>
                  </a:moveTo>
                  <a:lnTo>
                    <a:pt x="172770" y="140373"/>
                  </a:lnTo>
                  <a:lnTo>
                    <a:pt x="170586" y="141630"/>
                  </a:lnTo>
                  <a:lnTo>
                    <a:pt x="174028" y="147599"/>
                  </a:lnTo>
                  <a:lnTo>
                    <a:pt x="176212" y="14634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378981" y="3658806"/>
              <a:ext cx="554355" cy="150495"/>
            </a:xfrm>
            <a:custGeom>
              <a:avLst/>
              <a:gdLst/>
              <a:ahLst/>
              <a:cxnLst/>
              <a:rect l="l" t="t" r="r" b="b"/>
              <a:pathLst>
                <a:path w="554354" h="150495">
                  <a:moveTo>
                    <a:pt x="23952" y="138518"/>
                  </a:moveTo>
                  <a:lnTo>
                    <a:pt x="23939" y="138391"/>
                  </a:lnTo>
                  <a:lnTo>
                    <a:pt x="23876" y="138150"/>
                  </a:lnTo>
                  <a:lnTo>
                    <a:pt x="23787" y="137934"/>
                  </a:lnTo>
                  <a:lnTo>
                    <a:pt x="23634" y="137718"/>
                  </a:lnTo>
                  <a:lnTo>
                    <a:pt x="23456" y="137553"/>
                  </a:lnTo>
                  <a:lnTo>
                    <a:pt x="23241" y="137426"/>
                  </a:lnTo>
                  <a:lnTo>
                    <a:pt x="22758" y="137299"/>
                  </a:lnTo>
                  <a:lnTo>
                    <a:pt x="21450" y="138303"/>
                  </a:lnTo>
                  <a:lnTo>
                    <a:pt x="20510" y="142697"/>
                  </a:lnTo>
                  <a:lnTo>
                    <a:pt x="1714" y="138696"/>
                  </a:lnTo>
                  <a:lnTo>
                    <a:pt x="1587" y="138671"/>
                  </a:lnTo>
                  <a:lnTo>
                    <a:pt x="1422" y="138633"/>
                  </a:lnTo>
                  <a:lnTo>
                    <a:pt x="1219" y="138620"/>
                  </a:lnTo>
                  <a:lnTo>
                    <a:pt x="977" y="138645"/>
                  </a:lnTo>
                  <a:lnTo>
                    <a:pt x="850" y="138684"/>
                  </a:lnTo>
                  <a:lnTo>
                    <a:pt x="711" y="138760"/>
                  </a:lnTo>
                  <a:lnTo>
                    <a:pt x="533" y="138849"/>
                  </a:lnTo>
                  <a:lnTo>
                    <a:pt x="342" y="139014"/>
                  </a:lnTo>
                  <a:lnTo>
                    <a:pt x="215" y="139179"/>
                  </a:lnTo>
                  <a:lnTo>
                    <a:pt x="127" y="139331"/>
                  </a:lnTo>
                  <a:lnTo>
                    <a:pt x="50" y="139484"/>
                  </a:lnTo>
                  <a:lnTo>
                    <a:pt x="0" y="139725"/>
                  </a:lnTo>
                  <a:lnTo>
                    <a:pt x="0" y="139928"/>
                  </a:lnTo>
                  <a:lnTo>
                    <a:pt x="50" y="140284"/>
                  </a:lnTo>
                  <a:lnTo>
                    <a:pt x="4000" y="147574"/>
                  </a:lnTo>
                  <a:lnTo>
                    <a:pt x="4165" y="147650"/>
                  </a:lnTo>
                  <a:lnTo>
                    <a:pt x="4406" y="147713"/>
                  </a:lnTo>
                  <a:lnTo>
                    <a:pt x="4711" y="147713"/>
                  </a:lnTo>
                  <a:lnTo>
                    <a:pt x="4902" y="147675"/>
                  </a:lnTo>
                  <a:lnTo>
                    <a:pt x="5080" y="147612"/>
                  </a:lnTo>
                  <a:lnTo>
                    <a:pt x="5295" y="147485"/>
                  </a:lnTo>
                  <a:lnTo>
                    <a:pt x="5473" y="147332"/>
                  </a:lnTo>
                  <a:lnTo>
                    <a:pt x="5626" y="147129"/>
                  </a:lnTo>
                  <a:lnTo>
                    <a:pt x="5740" y="146913"/>
                  </a:lnTo>
                  <a:lnTo>
                    <a:pt x="5791" y="146786"/>
                  </a:lnTo>
                  <a:lnTo>
                    <a:pt x="5816" y="146608"/>
                  </a:lnTo>
                  <a:lnTo>
                    <a:pt x="5829" y="146367"/>
                  </a:lnTo>
                  <a:lnTo>
                    <a:pt x="5803" y="146177"/>
                  </a:lnTo>
                  <a:lnTo>
                    <a:pt x="5765" y="146050"/>
                  </a:lnTo>
                  <a:lnTo>
                    <a:pt x="5689" y="145884"/>
                  </a:lnTo>
                  <a:lnTo>
                    <a:pt x="3556" y="141668"/>
                  </a:lnTo>
                  <a:lnTo>
                    <a:pt x="19989" y="145161"/>
                  </a:lnTo>
                  <a:lnTo>
                    <a:pt x="19062" y="149542"/>
                  </a:lnTo>
                  <a:lnTo>
                    <a:pt x="21539" y="150063"/>
                  </a:lnTo>
                  <a:lnTo>
                    <a:pt x="22733" y="144437"/>
                  </a:lnTo>
                  <a:lnTo>
                    <a:pt x="23926" y="138823"/>
                  </a:lnTo>
                  <a:lnTo>
                    <a:pt x="23952" y="138645"/>
                  </a:lnTo>
                  <a:lnTo>
                    <a:pt x="23952" y="138518"/>
                  </a:lnTo>
                  <a:close/>
                </a:path>
                <a:path w="554354" h="150495">
                  <a:moveTo>
                    <a:pt x="513461" y="5880"/>
                  </a:moveTo>
                  <a:lnTo>
                    <a:pt x="513448" y="5753"/>
                  </a:lnTo>
                  <a:lnTo>
                    <a:pt x="513422" y="5511"/>
                  </a:lnTo>
                  <a:lnTo>
                    <a:pt x="513295" y="5232"/>
                  </a:lnTo>
                  <a:lnTo>
                    <a:pt x="504405" y="0"/>
                  </a:lnTo>
                  <a:lnTo>
                    <a:pt x="503377" y="38"/>
                  </a:lnTo>
                  <a:lnTo>
                    <a:pt x="499097" y="1358"/>
                  </a:lnTo>
                  <a:lnTo>
                    <a:pt x="498970" y="1435"/>
                  </a:lnTo>
                  <a:lnTo>
                    <a:pt x="494042" y="4279"/>
                  </a:lnTo>
                  <a:lnTo>
                    <a:pt x="493737" y="4445"/>
                  </a:lnTo>
                  <a:lnTo>
                    <a:pt x="493179" y="4851"/>
                  </a:lnTo>
                  <a:lnTo>
                    <a:pt x="490524" y="10223"/>
                  </a:lnTo>
                  <a:lnTo>
                    <a:pt x="490550" y="10922"/>
                  </a:lnTo>
                  <a:lnTo>
                    <a:pt x="497090" y="17335"/>
                  </a:lnTo>
                  <a:lnTo>
                    <a:pt x="498106" y="17335"/>
                  </a:lnTo>
                  <a:lnTo>
                    <a:pt x="500888" y="16497"/>
                  </a:lnTo>
                  <a:lnTo>
                    <a:pt x="501040" y="16421"/>
                  </a:lnTo>
                  <a:lnTo>
                    <a:pt x="501916" y="15900"/>
                  </a:lnTo>
                  <a:lnTo>
                    <a:pt x="502094" y="15811"/>
                  </a:lnTo>
                  <a:lnTo>
                    <a:pt x="502285" y="15697"/>
                  </a:lnTo>
                  <a:lnTo>
                    <a:pt x="502754" y="15354"/>
                  </a:lnTo>
                  <a:lnTo>
                    <a:pt x="504964" y="10858"/>
                  </a:lnTo>
                  <a:lnTo>
                    <a:pt x="504952" y="10287"/>
                  </a:lnTo>
                  <a:lnTo>
                    <a:pt x="504875" y="9715"/>
                  </a:lnTo>
                  <a:lnTo>
                    <a:pt x="504748" y="9156"/>
                  </a:lnTo>
                  <a:lnTo>
                    <a:pt x="504647" y="8890"/>
                  </a:lnTo>
                  <a:lnTo>
                    <a:pt x="504558" y="8610"/>
                  </a:lnTo>
                  <a:lnTo>
                    <a:pt x="504329" y="8089"/>
                  </a:lnTo>
                  <a:lnTo>
                    <a:pt x="504177" y="7848"/>
                  </a:lnTo>
                  <a:lnTo>
                    <a:pt x="504075" y="7683"/>
                  </a:lnTo>
                  <a:lnTo>
                    <a:pt x="502437" y="4864"/>
                  </a:lnTo>
                  <a:lnTo>
                    <a:pt x="502437" y="10502"/>
                  </a:lnTo>
                  <a:lnTo>
                    <a:pt x="502424" y="11150"/>
                  </a:lnTo>
                  <a:lnTo>
                    <a:pt x="500722" y="13677"/>
                  </a:lnTo>
                  <a:lnTo>
                    <a:pt x="499846" y="14198"/>
                  </a:lnTo>
                  <a:lnTo>
                    <a:pt x="497459" y="14833"/>
                  </a:lnTo>
                  <a:lnTo>
                    <a:pt x="497027" y="14795"/>
                  </a:lnTo>
                  <a:lnTo>
                    <a:pt x="493052" y="10274"/>
                  </a:lnTo>
                  <a:lnTo>
                    <a:pt x="493077" y="9829"/>
                  </a:lnTo>
                  <a:lnTo>
                    <a:pt x="495287" y="6477"/>
                  </a:lnTo>
                  <a:lnTo>
                    <a:pt x="499173" y="4229"/>
                  </a:lnTo>
                  <a:lnTo>
                    <a:pt x="501954" y="9055"/>
                  </a:lnTo>
                  <a:lnTo>
                    <a:pt x="502208" y="9537"/>
                  </a:lnTo>
                  <a:lnTo>
                    <a:pt x="502310" y="9855"/>
                  </a:lnTo>
                  <a:lnTo>
                    <a:pt x="502386" y="10172"/>
                  </a:lnTo>
                  <a:lnTo>
                    <a:pt x="502437" y="10502"/>
                  </a:lnTo>
                  <a:lnTo>
                    <a:pt x="502437" y="4864"/>
                  </a:lnTo>
                  <a:lnTo>
                    <a:pt x="501396" y="3060"/>
                  </a:lnTo>
                  <a:lnTo>
                    <a:pt x="502043" y="2832"/>
                  </a:lnTo>
                  <a:lnTo>
                    <a:pt x="502805" y="2654"/>
                  </a:lnTo>
                  <a:lnTo>
                    <a:pt x="503580" y="2552"/>
                  </a:lnTo>
                  <a:lnTo>
                    <a:pt x="504367" y="2527"/>
                  </a:lnTo>
                  <a:lnTo>
                    <a:pt x="505129" y="2578"/>
                  </a:lnTo>
                  <a:lnTo>
                    <a:pt x="511098" y="6502"/>
                  </a:lnTo>
                  <a:lnTo>
                    <a:pt x="511213" y="6642"/>
                  </a:lnTo>
                  <a:lnTo>
                    <a:pt x="511378" y="6832"/>
                  </a:lnTo>
                  <a:lnTo>
                    <a:pt x="511581" y="6972"/>
                  </a:lnTo>
                  <a:lnTo>
                    <a:pt x="511810" y="7061"/>
                  </a:lnTo>
                  <a:lnTo>
                    <a:pt x="512051" y="7124"/>
                  </a:lnTo>
                  <a:lnTo>
                    <a:pt x="512292" y="7124"/>
                  </a:lnTo>
                  <a:lnTo>
                    <a:pt x="512419" y="7112"/>
                  </a:lnTo>
                  <a:lnTo>
                    <a:pt x="512546" y="7073"/>
                  </a:lnTo>
                  <a:lnTo>
                    <a:pt x="512838" y="6959"/>
                  </a:lnTo>
                  <a:lnTo>
                    <a:pt x="512978" y="6845"/>
                  </a:lnTo>
                  <a:lnTo>
                    <a:pt x="513168" y="6680"/>
                  </a:lnTo>
                  <a:lnTo>
                    <a:pt x="513308" y="6477"/>
                  </a:lnTo>
                  <a:lnTo>
                    <a:pt x="513397" y="6248"/>
                  </a:lnTo>
                  <a:lnTo>
                    <a:pt x="513448" y="6007"/>
                  </a:lnTo>
                  <a:lnTo>
                    <a:pt x="513461" y="5880"/>
                  </a:lnTo>
                  <a:close/>
                </a:path>
                <a:path w="554354" h="150495">
                  <a:moveTo>
                    <a:pt x="522744" y="78219"/>
                  </a:moveTo>
                  <a:lnTo>
                    <a:pt x="522681" y="78054"/>
                  </a:lnTo>
                  <a:lnTo>
                    <a:pt x="522084" y="77381"/>
                  </a:lnTo>
                  <a:lnTo>
                    <a:pt x="521957" y="77330"/>
                  </a:lnTo>
                  <a:lnTo>
                    <a:pt x="521779" y="77266"/>
                  </a:lnTo>
                  <a:lnTo>
                    <a:pt x="521601" y="77241"/>
                  </a:lnTo>
                  <a:lnTo>
                    <a:pt x="521474" y="77241"/>
                  </a:lnTo>
                  <a:lnTo>
                    <a:pt x="521296" y="77266"/>
                  </a:lnTo>
                  <a:lnTo>
                    <a:pt x="521119" y="77304"/>
                  </a:lnTo>
                  <a:lnTo>
                    <a:pt x="520877" y="77406"/>
                  </a:lnTo>
                  <a:lnTo>
                    <a:pt x="520687" y="77558"/>
                  </a:lnTo>
                  <a:lnTo>
                    <a:pt x="520509" y="77736"/>
                  </a:lnTo>
                  <a:lnTo>
                    <a:pt x="520382" y="77939"/>
                  </a:lnTo>
                  <a:lnTo>
                    <a:pt x="520293" y="78168"/>
                  </a:lnTo>
                  <a:lnTo>
                    <a:pt x="520268" y="78295"/>
                  </a:lnTo>
                  <a:lnTo>
                    <a:pt x="520242" y="78422"/>
                  </a:lnTo>
                  <a:lnTo>
                    <a:pt x="520255" y="78663"/>
                  </a:lnTo>
                  <a:lnTo>
                    <a:pt x="522744" y="78282"/>
                  </a:lnTo>
                  <a:close/>
                </a:path>
                <a:path w="554354" h="150495">
                  <a:moveTo>
                    <a:pt x="525627" y="26860"/>
                  </a:moveTo>
                  <a:lnTo>
                    <a:pt x="525551" y="26492"/>
                  </a:lnTo>
                  <a:lnTo>
                    <a:pt x="525437" y="26276"/>
                  </a:lnTo>
                  <a:lnTo>
                    <a:pt x="525284" y="26073"/>
                  </a:lnTo>
                  <a:lnTo>
                    <a:pt x="525106" y="25908"/>
                  </a:lnTo>
                  <a:lnTo>
                    <a:pt x="524891" y="25781"/>
                  </a:lnTo>
                  <a:lnTo>
                    <a:pt x="524662" y="25704"/>
                  </a:lnTo>
                  <a:lnTo>
                    <a:pt x="524535" y="25679"/>
                  </a:lnTo>
                  <a:lnTo>
                    <a:pt x="524408" y="25666"/>
                  </a:lnTo>
                  <a:lnTo>
                    <a:pt x="524167" y="25679"/>
                  </a:lnTo>
                  <a:lnTo>
                    <a:pt x="506463" y="29311"/>
                  </a:lnTo>
                  <a:lnTo>
                    <a:pt x="518414" y="15836"/>
                  </a:lnTo>
                  <a:lnTo>
                    <a:pt x="518528" y="15697"/>
                  </a:lnTo>
                  <a:lnTo>
                    <a:pt x="518642" y="15481"/>
                  </a:lnTo>
                  <a:lnTo>
                    <a:pt x="518680" y="15354"/>
                  </a:lnTo>
                  <a:lnTo>
                    <a:pt x="518718" y="15176"/>
                  </a:lnTo>
                  <a:lnTo>
                    <a:pt x="518731" y="14986"/>
                  </a:lnTo>
                  <a:lnTo>
                    <a:pt x="518718" y="14859"/>
                  </a:lnTo>
                  <a:lnTo>
                    <a:pt x="518693" y="14681"/>
                  </a:lnTo>
                  <a:lnTo>
                    <a:pt x="518629" y="14503"/>
                  </a:lnTo>
                  <a:lnTo>
                    <a:pt x="518515" y="14287"/>
                  </a:lnTo>
                  <a:lnTo>
                    <a:pt x="518337" y="14097"/>
                  </a:lnTo>
                  <a:lnTo>
                    <a:pt x="518160" y="13944"/>
                  </a:lnTo>
                  <a:lnTo>
                    <a:pt x="517944" y="13830"/>
                  </a:lnTo>
                  <a:lnTo>
                    <a:pt x="517702" y="13754"/>
                  </a:lnTo>
                  <a:lnTo>
                    <a:pt x="517575" y="13741"/>
                  </a:lnTo>
                  <a:lnTo>
                    <a:pt x="517385" y="13741"/>
                  </a:lnTo>
                  <a:lnTo>
                    <a:pt x="517093" y="13792"/>
                  </a:lnTo>
                  <a:lnTo>
                    <a:pt x="516902" y="13868"/>
                  </a:lnTo>
                  <a:lnTo>
                    <a:pt x="516750" y="13957"/>
                  </a:lnTo>
                  <a:lnTo>
                    <a:pt x="516559" y="14109"/>
                  </a:lnTo>
                  <a:lnTo>
                    <a:pt x="502069" y="30454"/>
                  </a:lnTo>
                  <a:lnTo>
                    <a:pt x="501954" y="30607"/>
                  </a:lnTo>
                  <a:lnTo>
                    <a:pt x="501865" y="30772"/>
                  </a:lnTo>
                  <a:lnTo>
                    <a:pt x="501802" y="30899"/>
                  </a:lnTo>
                  <a:lnTo>
                    <a:pt x="501764" y="31064"/>
                  </a:lnTo>
                  <a:lnTo>
                    <a:pt x="501751" y="31191"/>
                  </a:lnTo>
                  <a:lnTo>
                    <a:pt x="501738" y="31318"/>
                  </a:lnTo>
                  <a:lnTo>
                    <a:pt x="501751" y="31445"/>
                  </a:lnTo>
                  <a:lnTo>
                    <a:pt x="501789" y="31623"/>
                  </a:lnTo>
                  <a:lnTo>
                    <a:pt x="501815" y="31750"/>
                  </a:lnTo>
                  <a:lnTo>
                    <a:pt x="501904" y="31915"/>
                  </a:lnTo>
                  <a:lnTo>
                    <a:pt x="502043" y="32118"/>
                  </a:lnTo>
                  <a:lnTo>
                    <a:pt x="502170" y="32245"/>
                  </a:lnTo>
                  <a:lnTo>
                    <a:pt x="502373" y="32397"/>
                  </a:lnTo>
                  <a:lnTo>
                    <a:pt x="502602" y="32499"/>
                  </a:lnTo>
                  <a:lnTo>
                    <a:pt x="502780" y="32550"/>
                  </a:lnTo>
                  <a:lnTo>
                    <a:pt x="502958" y="32562"/>
                  </a:lnTo>
                  <a:lnTo>
                    <a:pt x="503085" y="32562"/>
                  </a:lnTo>
                  <a:lnTo>
                    <a:pt x="503262" y="32537"/>
                  </a:lnTo>
                  <a:lnTo>
                    <a:pt x="503389" y="32512"/>
                  </a:lnTo>
                  <a:lnTo>
                    <a:pt x="524611" y="28168"/>
                  </a:lnTo>
                  <a:lnTo>
                    <a:pt x="524789" y="28117"/>
                  </a:lnTo>
                  <a:lnTo>
                    <a:pt x="525018" y="28016"/>
                  </a:lnTo>
                  <a:lnTo>
                    <a:pt x="525208" y="27863"/>
                  </a:lnTo>
                  <a:lnTo>
                    <a:pt x="525411" y="27622"/>
                  </a:lnTo>
                  <a:lnTo>
                    <a:pt x="525500" y="27470"/>
                  </a:lnTo>
                  <a:lnTo>
                    <a:pt x="525589" y="27228"/>
                  </a:lnTo>
                  <a:lnTo>
                    <a:pt x="525627" y="26987"/>
                  </a:lnTo>
                  <a:lnTo>
                    <a:pt x="525627" y="26860"/>
                  </a:lnTo>
                  <a:close/>
                </a:path>
                <a:path w="554354" h="150495">
                  <a:moveTo>
                    <a:pt x="527545" y="98882"/>
                  </a:moveTo>
                  <a:lnTo>
                    <a:pt x="527532" y="98755"/>
                  </a:lnTo>
                  <a:lnTo>
                    <a:pt x="527469" y="98552"/>
                  </a:lnTo>
                  <a:lnTo>
                    <a:pt x="527329" y="97650"/>
                  </a:lnTo>
                  <a:lnTo>
                    <a:pt x="527304" y="97497"/>
                  </a:lnTo>
                  <a:lnTo>
                    <a:pt x="527240" y="97332"/>
                  </a:lnTo>
                  <a:lnTo>
                    <a:pt x="527177" y="97155"/>
                  </a:lnTo>
                  <a:lnTo>
                    <a:pt x="527024" y="96964"/>
                  </a:lnTo>
                  <a:lnTo>
                    <a:pt x="526745" y="96710"/>
                  </a:lnTo>
                  <a:lnTo>
                    <a:pt x="526580" y="96634"/>
                  </a:lnTo>
                  <a:lnTo>
                    <a:pt x="526402" y="96570"/>
                  </a:lnTo>
                  <a:lnTo>
                    <a:pt x="526161" y="96532"/>
                  </a:lnTo>
                  <a:lnTo>
                    <a:pt x="526034" y="96520"/>
                  </a:lnTo>
                  <a:lnTo>
                    <a:pt x="525856" y="96545"/>
                  </a:lnTo>
                  <a:lnTo>
                    <a:pt x="525716" y="96570"/>
                  </a:lnTo>
                  <a:lnTo>
                    <a:pt x="524916" y="96723"/>
                  </a:lnTo>
                  <a:lnTo>
                    <a:pt x="524738" y="96748"/>
                  </a:lnTo>
                  <a:lnTo>
                    <a:pt x="524560" y="96786"/>
                  </a:lnTo>
                  <a:lnTo>
                    <a:pt x="524433" y="96824"/>
                  </a:lnTo>
                  <a:lnTo>
                    <a:pt x="524217" y="96951"/>
                  </a:lnTo>
                  <a:lnTo>
                    <a:pt x="524078" y="97066"/>
                  </a:lnTo>
                  <a:lnTo>
                    <a:pt x="523951" y="97205"/>
                  </a:lnTo>
                  <a:lnTo>
                    <a:pt x="523824" y="97421"/>
                  </a:lnTo>
                  <a:lnTo>
                    <a:pt x="523735" y="97650"/>
                  </a:lnTo>
                  <a:lnTo>
                    <a:pt x="523697" y="97790"/>
                  </a:lnTo>
                  <a:lnTo>
                    <a:pt x="523684" y="97955"/>
                  </a:lnTo>
                  <a:lnTo>
                    <a:pt x="523697" y="98145"/>
                  </a:lnTo>
                  <a:lnTo>
                    <a:pt x="523900" y="99339"/>
                  </a:lnTo>
                  <a:lnTo>
                    <a:pt x="523938" y="99517"/>
                  </a:lnTo>
                  <a:lnTo>
                    <a:pt x="524040" y="99733"/>
                  </a:lnTo>
                  <a:lnTo>
                    <a:pt x="524192" y="99936"/>
                  </a:lnTo>
                  <a:lnTo>
                    <a:pt x="524370" y="100114"/>
                  </a:lnTo>
                  <a:lnTo>
                    <a:pt x="524573" y="100241"/>
                  </a:lnTo>
                  <a:lnTo>
                    <a:pt x="524802" y="100330"/>
                  </a:lnTo>
                  <a:lnTo>
                    <a:pt x="524929" y="100355"/>
                  </a:lnTo>
                  <a:lnTo>
                    <a:pt x="525056" y="100368"/>
                  </a:lnTo>
                  <a:lnTo>
                    <a:pt x="525297" y="100368"/>
                  </a:lnTo>
                  <a:lnTo>
                    <a:pt x="526503" y="100164"/>
                  </a:lnTo>
                  <a:lnTo>
                    <a:pt x="526681" y="100114"/>
                  </a:lnTo>
                  <a:lnTo>
                    <a:pt x="526910" y="100012"/>
                  </a:lnTo>
                  <a:lnTo>
                    <a:pt x="527100" y="99872"/>
                  </a:lnTo>
                  <a:lnTo>
                    <a:pt x="527278" y="99695"/>
                  </a:lnTo>
                  <a:lnTo>
                    <a:pt x="527405" y="99491"/>
                  </a:lnTo>
                  <a:lnTo>
                    <a:pt x="527456" y="99364"/>
                  </a:lnTo>
                  <a:lnTo>
                    <a:pt x="527519" y="99136"/>
                  </a:lnTo>
                  <a:lnTo>
                    <a:pt x="527532" y="99009"/>
                  </a:lnTo>
                  <a:lnTo>
                    <a:pt x="527545" y="98882"/>
                  </a:lnTo>
                  <a:close/>
                </a:path>
                <a:path w="554354" h="150495">
                  <a:moveTo>
                    <a:pt x="538187" y="74752"/>
                  </a:moveTo>
                  <a:lnTo>
                    <a:pt x="538035" y="74637"/>
                  </a:lnTo>
                  <a:lnTo>
                    <a:pt x="537819" y="74536"/>
                  </a:lnTo>
                  <a:lnTo>
                    <a:pt x="537692" y="74485"/>
                  </a:lnTo>
                  <a:lnTo>
                    <a:pt x="537514" y="74460"/>
                  </a:lnTo>
                  <a:lnTo>
                    <a:pt x="537210" y="74447"/>
                  </a:lnTo>
                  <a:lnTo>
                    <a:pt x="536956" y="74498"/>
                  </a:lnTo>
                  <a:lnTo>
                    <a:pt x="536625" y="74663"/>
                  </a:lnTo>
                  <a:lnTo>
                    <a:pt x="536435" y="74828"/>
                  </a:lnTo>
                  <a:lnTo>
                    <a:pt x="536282" y="75018"/>
                  </a:lnTo>
                  <a:lnTo>
                    <a:pt x="536168" y="75247"/>
                  </a:lnTo>
                  <a:lnTo>
                    <a:pt x="536079" y="75603"/>
                  </a:lnTo>
                  <a:lnTo>
                    <a:pt x="536079" y="75780"/>
                  </a:lnTo>
                  <a:lnTo>
                    <a:pt x="536130" y="76034"/>
                  </a:lnTo>
                  <a:lnTo>
                    <a:pt x="536181" y="76212"/>
                  </a:lnTo>
                  <a:lnTo>
                    <a:pt x="536308" y="76428"/>
                  </a:lnTo>
                  <a:lnTo>
                    <a:pt x="536460" y="76606"/>
                  </a:lnTo>
                  <a:lnTo>
                    <a:pt x="538187" y="74752"/>
                  </a:lnTo>
                  <a:close/>
                </a:path>
                <a:path w="554354" h="150495">
                  <a:moveTo>
                    <a:pt x="544131" y="80492"/>
                  </a:moveTo>
                  <a:lnTo>
                    <a:pt x="544106" y="80340"/>
                  </a:lnTo>
                  <a:lnTo>
                    <a:pt x="544068" y="80162"/>
                  </a:lnTo>
                  <a:lnTo>
                    <a:pt x="543979" y="79959"/>
                  </a:lnTo>
                  <a:lnTo>
                    <a:pt x="543890" y="79832"/>
                  </a:lnTo>
                  <a:lnTo>
                    <a:pt x="543775" y="79692"/>
                  </a:lnTo>
                  <a:lnTo>
                    <a:pt x="543636" y="79565"/>
                  </a:lnTo>
                  <a:lnTo>
                    <a:pt x="538187" y="74764"/>
                  </a:lnTo>
                  <a:lnTo>
                    <a:pt x="536524" y="76669"/>
                  </a:lnTo>
                  <a:lnTo>
                    <a:pt x="540054" y="79794"/>
                  </a:lnTo>
                  <a:lnTo>
                    <a:pt x="523532" y="82702"/>
                  </a:lnTo>
                  <a:lnTo>
                    <a:pt x="522757" y="78282"/>
                  </a:lnTo>
                  <a:lnTo>
                    <a:pt x="520280" y="78727"/>
                  </a:lnTo>
                  <a:lnTo>
                    <a:pt x="521246" y="84239"/>
                  </a:lnTo>
                  <a:lnTo>
                    <a:pt x="521258" y="84378"/>
                  </a:lnTo>
                  <a:lnTo>
                    <a:pt x="521284" y="84505"/>
                  </a:lnTo>
                  <a:lnTo>
                    <a:pt x="522262" y="90030"/>
                  </a:lnTo>
                  <a:lnTo>
                    <a:pt x="524383" y="89674"/>
                  </a:lnTo>
                  <a:lnTo>
                    <a:pt x="522262" y="90043"/>
                  </a:lnTo>
                  <a:lnTo>
                    <a:pt x="522312" y="90220"/>
                  </a:lnTo>
                  <a:lnTo>
                    <a:pt x="522414" y="90449"/>
                  </a:lnTo>
                  <a:lnTo>
                    <a:pt x="522554" y="90639"/>
                  </a:lnTo>
                  <a:lnTo>
                    <a:pt x="522719" y="90817"/>
                  </a:lnTo>
                  <a:lnTo>
                    <a:pt x="522935" y="90944"/>
                  </a:lnTo>
                  <a:lnTo>
                    <a:pt x="523163" y="91033"/>
                  </a:lnTo>
                  <a:lnTo>
                    <a:pt x="523290" y="91059"/>
                  </a:lnTo>
                  <a:lnTo>
                    <a:pt x="523417" y="91071"/>
                  </a:lnTo>
                  <a:lnTo>
                    <a:pt x="523544" y="91084"/>
                  </a:lnTo>
                  <a:lnTo>
                    <a:pt x="523900" y="91020"/>
                  </a:lnTo>
                  <a:lnTo>
                    <a:pt x="524027" y="90970"/>
                  </a:lnTo>
                  <a:lnTo>
                    <a:pt x="524179" y="90881"/>
                  </a:lnTo>
                  <a:lnTo>
                    <a:pt x="524332" y="90766"/>
                  </a:lnTo>
                  <a:lnTo>
                    <a:pt x="524510" y="90589"/>
                  </a:lnTo>
                  <a:lnTo>
                    <a:pt x="524637" y="90385"/>
                  </a:lnTo>
                  <a:lnTo>
                    <a:pt x="524725" y="90144"/>
                  </a:lnTo>
                  <a:lnTo>
                    <a:pt x="524764" y="89903"/>
                  </a:lnTo>
                  <a:lnTo>
                    <a:pt x="524764" y="89662"/>
                  </a:lnTo>
                  <a:lnTo>
                    <a:pt x="523976" y="85178"/>
                  </a:lnTo>
                  <a:lnTo>
                    <a:pt x="543013" y="81826"/>
                  </a:lnTo>
                  <a:lnTo>
                    <a:pt x="543140" y="81800"/>
                  </a:lnTo>
                  <a:lnTo>
                    <a:pt x="543344" y="81737"/>
                  </a:lnTo>
                  <a:lnTo>
                    <a:pt x="543483" y="81673"/>
                  </a:lnTo>
                  <a:lnTo>
                    <a:pt x="543687" y="81534"/>
                  </a:lnTo>
                  <a:lnTo>
                    <a:pt x="543826" y="81394"/>
                  </a:lnTo>
                  <a:lnTo>
                    <a:pt x="543966" y="81203"/>
                  </a:lnTo>
                  <a:lnTo>
                    <a:pt x="544055" y="81026"/>
                  </a:lnTo>
                  <a:lnTo>
                    <a:pt x="544080" y="80899"/>
                  </a:lnTo>
                  <a:lnTo>
                    <a:pt x="544131" y="80670"/>
                  </a:lnTo>
                  <a:lnTo>
                    <a:pt x="544131" y="80530"/>
                  </a:lnTo>
                  <a:close/>
                </a:path>
                <a:path w="554354" h="150495">
                  <a:moveTo>
                    <a:pt x="549275" y="109994"/>
                  </a:moveTo>
                  <a:lnTo>
                    <a:pt x="546760" y="105346"/>
                  </a:lnTo>
                  <a:lnTo>
                    <a:pt x="546760" y="110070"/>
                  </a:lnTo>
                  <a:lnTo>
                    <a:pt x="546722" y="110718"/>
                  </a:lnTo>
                  <a:lnTo>
                    <a:pt x="543509" y="113487"/>
                  </a:lnTo>
                  <a:lnTo>
                    <a:pt x="543191" y="113487"/>
                  </a:lnTo>
                  <a:lnTo>
                    <a:pt x="540194" y="110998"/>
                  </a:lnTo>
                  <a:lnTo>
                    <a:pt x="540143" y="110705"/>
                  </a:lnTo>
                  <a:lnTo>
                    <a:pt x="540092" y="110248"/>
                  </a:lnTo>
                  <a:lnTo>
                    <a:pt x="540092" y="109918"/>
                  </a:lnTo>
                  <a:lnTo>
                    <a:pt x="543496" y="106819"/>
                  </a:lnTo>
                  <a:lnTo>
                    <a:pt x="543991" y="106870"/>
                  </a:lnTo>
                  <a:lnTo>
                    <a:pt x="546760" y="110070"/>
                  </a:lnTo>
                  <a:lnTo>
                    <a:pt x="546760" y="105346"/>
                  </a:lnTo>
                  <a:lnTo>
                    <a:pt x="543267" y="104292"/>
                  </a:lnTo>
                  <a:lnTo>
                    <a:pt x="542683" y="104330"/>
                  </a:lnTo>
                  <a:lnTo>
                    <a:pt x="542480" y="104368"/>
                  </a:lnTo>
                  <a:lnTo>
                    <a:pt x="542264" y="104419"/>
                  </a:lnTo>
                  <a:lnTo>
                    <a:pt x="542124" y="104432"/>
                  </a:lnTo>
                  <a:lnTo>
                    <a:pt x="538365" y="107188"/>
                  </a:lnTo>
                  <a:lnTo>
                    <a:pt x="538060" y="106857"/>
                  </a:lnTo>
                  <a:lnTo>
                    <a:pt x="537730" y="106578"/>
                  </a:lnTo>
                  <a:lnTo>
                    <a:pt x="537730" y="112039"/>
                  </a:lnTo>
                  <a:lnTo>
                    <a:pt x="537667" y="112699"/>
                  </a:lnTo>
                  <a:lnTo>
                    <a:pt x="533361" y="116433"/>
                  </a:lnTo>
                  <a:lnTo>
                    <a:pt x="532917" y="116420"/>
                  </a:lnTo>
                  <a:lnTo>
                    <a:pt x="528751" y="111848"/>
                  </a:lnTo>
                  <a:lnTo>
                    <a:pt x="528815" y="111188"/>
                  </a:lnTo>
                  <a:lnTo>
                    <a:pt x="529043" y="110337"/>
                  </a:lnTo>
                  <a:lnTo>
                    <a:pt x="529145" y="110147"/>
                  </a:lnTo>
                  <a:lnTo>
                    <a:pt x="529221" y="109943"/>
                  </a:lnTo>
                  <a:lnTo>
                    <a:pt x="532460" y="107530"/>
                  </a:lnTo>
                  <a:lnTo>
                    <a:pt x="533120" y="107454"/>
                  </a:lnTo>
                  <a:lnTo>
                    <a:pt x="533565" y="107467"/>
                  </a:lnTo>
                  <a:lnTo>
                    <a:pt x="537730" y="112039"/>
                  </a:lnTo>
                  <a:lnTo>
                    <a:pt x="537730" y="106578"/>
                  </a:lnTo>
                  <a:lnTo>
                    <a:pt x="533057" y="104927"/>
                  </a:lnTo>
                  <a:lnTo>
                    <a:pt x="532206" y="105029"/>
                  </a:lnTo>
                  <a:lnTo>
                    <a:pt x="532028" y="105041"/>
                  </a:lnTo>
                  <a:lnTo>
                    <a:pt x="531901" y="105079"/>
                  </a:lnTo>
                  <a:lnTo>
                    <a:pt x="531685" y="105105"/>
                  </a:lnTo>
                  <a:lnTo>
                    <a:pt x="531012" y="105295"/>
                  </a:lnTo>
                  <a:lnTo>
                    <a:pt x="526237" y="111798"/>
                  </a:lnTo>
                  <a:lnTo>
                    <a:pt x="526275" y="112826"/>
                  </a:lnTo>
                  <a:lnTo>
                    <a:pt x="533425" y="118960"/>
                  </a:lnTo>
                  <a:lnTo>
                    <a:pt x="534111" y="118910"/>
                  </a:lnTo>
                  <a:lnTo>
                    <a:pt x="534377" y="118859"/>
                  </a:lnTo>
                  <a:lnTo>
                    <a:pt x="534530" y="118833"/>
                  </a:lnTo>
                  <a:lnTo>
                    <a:pt x="534797" y="118783"/>
                  </a:lnTo>
                  <a:lnTo>
                    <a:pt x="539686" y="114681"/>
                  </a:lnTo>
                  <a:lnTo>
                    <a:pt x="539826" y="114782"/>
                  </a:lnTo>
                  <a:lnTo>
                    <a:pt x="543585" y="116014"/>
                  </a:lnTo>
                  <a:lnTo>
                    <a:pt x="544156" y="115976"/>
                  </a:lnTo>
                  <a:lnTo>
                    <a:pt x="544360" y="115938"/>
                  </a:lnTo>
                  <a:lnTo>
                    <a:pt x="544499" y="115912"/>
                  </a:lnTo>
                  <a:lnTo>
                    <a:pt x="544728" y="115874"/>
                  </a:lnTo>
                  <a:lnTo>
                    <a:pt x="548779" y="112509"/>
                  </a:lnTo>
                  <a:lnTo>
                    <a:pt x="548906" y="112255"/>
                  </a:lnTo>
                  <a:lnTo>
                    <a:pt x="549084" y="111696"/>
                  </a:lnTo>
                  <a:lnTo>
                    <a:pt x="549198" y="111137"/>
                  </a:lnTo>
                  <a:lnTo>
                    <a:pt x="549262" y="110566"/>
                  </a:lnTo>
                  <a:lnTo>
                    <a:pt x="549275" y="109994"/>
                  </a:lnTo>
                  <a:close/>
                </a:path>
                <a:path w="554354" h="150495">
                  <a:moveTo>
                    <a:pt x="552958" y="135458"/>
                  </a:moveTo>
                  <a:lnTo>
                    <a:pt x="535152" y="132816"/>
                  </a:lnTo>
                  <a:lnTo>
                    <a:pt x="550976" y="124244"/>
                  </a:lnTo>
                  <a:lnTo>
                    <a:pt x="551230" y="124066"/>
                  </a:lnTo>
                  <a:lnTo>
                    <a:pt x="551395" y="123875"/>
                  </a:lnTo>
                  <a:lnTo>
                    <a:pt x="551484" y="123723"/>
                  </a:lnTo>
                  <a:lnTo>
                    <a:pt x="551573" y="123558"/>
                  </a:lnTo>
                  <a:lnTo>
                    <a:pt x="551624" y="123317"/>
                  </a:lnTo>
                  <a:lnTo>
                    <a:pt x="551637" y="123190"/>
                  </a:lnTo>
                  <a:lnTo>
                    <a:pt x="551637" y="123063"/>
                  </a:lnTo>
                  <a:lnTo>
                    <a:pt x="551624" y="122936"/>
                  </a:lnTo>
                  <a:lnTo>
                    <a:pt x="551586" y="122758"/>
                  </a:lnTo>
                  <a:lnTo>
                    <a:pt x="551522" y="122580"/>
                  </a:lnTo>
                  <a:lnTo>
                    <a:pt x="550964" y="122021"/>
                  </a:lnTo>
                  <a:lnTo>
                    <a:pt x="550799" y="121945"/>
                  </a:lnTo>
                  <a:lnTo>
                    <a:pt x="550494" y="121869"/>
                  </a:lnTo>
                  <a:lnTo>
                    <a:pt x="550240" y="121869"/>
                  </a:lnTo>
                  <a:lnTo>
                    <a:pt x="549998" y="121920"/>
                  </a:lnTo>
                  <a:lnTo>
                    <a:pt x="549833" y="121996"/>
                  </a:lnTo>
                  <a:lnTo>
                    <a:pt x="530669" y="132372"/>
                  </a:lnTo>
                  <a:lnTo>
                    <a:pt x="530504" y="132461"/>
                  </a:lnTo>
                  <a:lnTo>
                    <a:pt x="530352" y="132575"/>
                  </a:lnTo>
                  <a:lnTo>
                    <a:pt x="530225" y="132715"/>
                  </a:lnTo>
                  <a:lnTo>
                    <a:pt x="530098" y="132918"/>
                  </a:lnTo>
                  <a:lnTo>
                    <a:pt x="530009" y="133083"/>
                  </a:lnTo>
                  <a:lnTo>
                    <a:pt x="529958" y="133337"/>
                  </a:lnTo>
                  <a:lnTo>
                    <a:pt x="529945" y="133578"/>
                  </a:lnTo>
                  <a:lnTo>
                    <a:pt x="529958" y="133705"/>
                  </a:lnTo>
                  <a:lnTo>
                    <a:pt x="530009" y="133946"/>
                  </a:lnTo>
                  <a:lnTo>
                    <a:pt x="530098" y="134112"/>
                  </a:lnTo>
                  <a:lnTo>
                    <a:pt x="530199" y="134264"/>
                  </a:lnTo>
                  <a:lnTo>
                    <a:pt x="530364" y="134454"/>
                  </a:lnTo>
                  <a:lnTo>
                    <a:pt x="530567" y="134607"/>
                  </a:lnTo>
                  <a:lnTo>
                    <a:pt x="530707" y="134683"/>
                  </a:lnTo>
                  <a:lnTo>
                    <a:pt x="530847" y="134721"/>
                  </a:lnTo>
                  <a:lnTo>
                    <a:pt x="531025" y="134759"/>
                  </a:lnTo>
                  <a:lnTo>
                    <a:pt x="552577" y="137960"/>
                  </a:lnTo>
                  <a:lnTo>
                    <a:pt x="552958" y="135458"/>
                  </a:lnTo>
                  <a:close/>
                </a:path>
                <a:path w="554354" h="150495">
                  <a:moveTo>
                    <a:pt x="554037" y="136639"/>
                  </a:moveTo>
                  <a:lnTo>
                    <a:pt x="554012" y="136461"/>
                  </a:lnTo>
                  <a:lnTo>
                    <a:pt x="553986" y="136334"/>
                  </a:lnTo>
                  <a:lnTo>
                    <a:pt x="553910" y="136169"/>
                  </a:lnTo>
                  <a:lnTo>
                    <a:pt x="553821" y="136004"/>
                  </a:lnTo>
                  <a:lnTo>
                    <a:pt x="553656" y="135813"/>
                  </a:lnTo>
                  <a:lnTo>
                    <a:pt x="553466" y="135661"/>
                  </a:lnTo>
                  <a:lnTo>
                    <a:pt x="553250" y="135534"/>
                  </a:lnTo>
                  <a:lnTo>
                    <a:pt x="553021" y="135458"/>
                  </a:lnTo>
                  <a:lnTo>
                    <a:pt x="552589" y="137947"/>
                  </a:lnTo>
                  <a:lnTo>
                    <a:pt x="552767" y="137972"/>
                  </a:lnTo>
                  <a:lnTo>
                    <a:pt x="553567" y="137680"/>
                  </a:lnTo>
                  <a:lnTo>
                    <a:pt x="553707" y="137553"/>
                  </a:lnTo>
                  <a:lnTo>
                    <a:pt x="553821" y="137414"/>
                  </a:lnTo>
                  <a:lnTo>
                    <a:pt x="553961" y="137134"/>
                  </a:lnTo>
                  <a:lnTo>
                    <a:pt x="554024" y="136893"/>
                  </a:lnTo>
                  <a:lnTo>
                    <a:pt x="554037" y="13670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383236" y="3646767"/>
              <a:ext cx="92710" cy="163195"/>
            </a:xfrm>
            <a:custGeom>
              <a:avLst/>
              <a:gdLst/>
              <a:ahLst/>
              <a:cxnLst/>
              <a:rect l="l" t="t" r="r" b="b"/>
              <a:pathLst>
                <a:path w="92710" h="163195">
                  <a:moveTo>
                    <a:pt x="17272" y="162102"/>
                  </a:moveTo>
                  <a:lnTo>
                    <a:pt x="14795" y="161569"/>
                  </a:lnTo>
                  <a:lnTo>
                    <a:pt x="14782" y="161759"/>
                  </a:lnTo>
                  <a:lnTo>
                    <a:pt x="14782" y="162001"/>
                  </a:lnTo>
                  <a:lnTo>
                    <a:pt x="14808" y="162128"/>
                  </a:lnTo>
                  <a:lnTo>
                    <a:pt x="14859" y="162306"/>
                  </a:lnTo>
                  <a:lnTo>
                    <a:pt x="14973" y="162521"/>
                  </a:lnTo>
                  <a:lnTo>
                    <a:pt x="15087" y="162674"/>
                  </a:lnTo>
                  <a:lnTo>
                    <a:pt x="15278" y="162839"/>
                  </a:lnTo>
                  <a:lnTo>
                    <a:pt x="15481" y="162979"/>
                  </a:lnTo>
                  <a:lnTo>
                    <a:pt x="15709" y="163055"/>
                  </a:lnTo>
                  <a:lnTo>
                    <a:pt x="15963" y="163106"/>
                  </a:lnTo>
                  <a:lnTo>
                    <a:pt x="16205" y="163093"/>
                  </a:lnTo>
                  <a:lnTo>
                    <a:pt x="16332" y="163068"/>
                  </a:lnTo>
                  <a:lnTo>
                    <a:pt x="16510" y="163004"/>
                  </a:lnTo>
                  <a:lnTo>
                    <a:pt x="17081" y="162547"/>
                  </a:lnTo>
                  <a:lnTo>
                    <a:pt x="17170" y="162394"/>
                  </a:lnTo>
                  <a:lnTo>
                    <a:pt x="17259" y="162166"/>
                  </a:lnTo>
                  <a:close/>
                </a:path>
                <a:path w="92710" h="163195">
                  <a:moveTo>
                    <a:pt x="19697" y="150558"/>
                  </a:moveTo>
                  <a:lnTo>
                    <a:pt x="19685" y="150431"/>
                  </a:lnTo>
                  <a:lnTo>
                    <a:pt x="19621" y="150190"/>
                  </a:lnTo>
                  <a:lnTo>
                    <a:pt x="19532" y="149974"/>
                  </a:lnTo>
                  <a:lnTo>
                    <a:pt x="19380" y="149758"/>
                  </a:lnTo>
                  <a:lnTo>
                    <a:pt x="19202" y="149593"/>
                  </a:lnTo>
                  <a:lnTo>
                    <a:pt x="18986" y="149466"/>
                  </a:lnTo>
                  <a:lnTo>
                    <a:pt x="18503" y="149339"/>
                  </a:lnTo>
                  <a:lnTo>
                    <a:pt x="17195" y="150342"/>
                  </a:lnTo>
                  <a:lnTo>
                    <a:pt x="19672" y="150863"/>
                  </a:lnTo>
                  <a:lnTo>
                    <a:pt x="19697" y="150685"/>
                  </a:lnTo>
                  <a:lnTo>
                    <a:pt x="19697" y="150558"/>
                  </a:lnTo>
                  <a:close/>
                </a:path>
                <a:path w="92710" h="163195">
                  <a:moveTo>
                    <a:pt x="22936" y="134721"/>
                  </a:moveTo>
                  <a:lnTo>
                    <a:pt x="20434" y="130314"/>
                  </a:lnTo>
                  <a:lnTo>
                    <a:pt x="20408" y="134797"/>
                  </a:lnTo>
                  <a:lnTo>
                    <a:pt x="20408" y="135089"/>
                  </a:lnTo>
                  <a:lnTo>
                    <a:pt x="20345" y="135534"/>
                  </a:lnTo>
                  <a:lnTo>
                    <a:pt x="20307" y="135699"/>
                  </a:lnTo>
                  <a:lnTo>
                    <a:pt x="20269" y="135851"/>
                  </a:lnTo>
                  <a:lnTo>
                    <a:pt x="18884" y="137502"/>
                  </a:lnTo>
                  <a:lnTo>
                    <a:pt x="18757" y="137579"/>
                  </a:lnTo>
                  <a:lnTo>
                    <a:pt x="18491" y="137706"/>
                  </a:lnTo>
                  <a:lnTo>
                    <a:pt x="18211" y="137795"/>
                  </a:lnTo>
                  <a:lnTo>
                    <a:pt x="17932" y="137858"/>
                  </a:lnTo>
                  <a:lnTo>
                    <a:pt x="17805" y="137871"/>
                  </a:lnTo>
                  <a:lnTo>
                    <a:pt x="17627" y="137909"/>
                  </a:lnTo>
                  <a:lnTo>
                    <a:pt x="17475" y="137960"/>
                  </a:lnTo>
                  <a:lnTo>
                    <a:pt x="16916" y="138074"/>
                  </a:lnTo>
                  <a:lnTo>
                    <a:pt x="16751" y="138112"/>
                  </a:lnTo>
                  <a:lnTo>
                    <a:pt x="13703" y="134404"/>
                  </a:lnTo>
                  <a:lnTo>
                    <a:pt x="13703" y="138391"/>
                  </a:lnTo>
                  <a:lnTo>
                    <a:pt x="12827" y="138366"/>
                  </a:lnTo>
                  <a:lnTo>
                    <a:pt x="11290" y="138201"/>
                  </a:lnTo>
                  <a:lnTo>
                    <a:pt x="10706" y="138087"/>
                  </a:lnTo>
                  <a:lnTo>
                    <a:pt x="10579" y="138049"/>
                  </a:lnTo>
                  <a:lnTo>
                    <a:pt x="10426" y="138023"/>
                  </a:lnTo>
                  <a:lnTo>
                    <a:pt x="9829" y="137871"/>
                  </a:lnTo>
                  <a:lnTo>
                    <a:pt x="8851" y="137604"/>
                  </a:lnTo>
                  <a:lnTo>
                    <a:pt x="7404" y="137045"/>
                  </a:lnTo>
                  <a:lnTo>
                    <a:pt x="6718" y="136690"/>
                  </a:lnTo>
                  <a:lnTo>
                    <a:pt x="6019" y="136347"/>
                  </a:lnTo>
                  <a:lnTo>
                    <a:pt x="4711" y="135509"/>
                  </a:lnTo>
                  <a:lnTo>
                    <a:pt x="4216" y="135140"/>
                  </a:lnTo>
                  <a:lnTo>
                    <a:pt x="4089" y="135039"/>
                  </a:lnTo>
                  <a:lnTo>
                    <a:pt x="3949" y="134924"/>
                  </a:lnTo>
                  <a:lnTo>
                    <a:pt x="3822" y="134835"/>
                  </a:lnTo>
                  <a:lnTo>
                    <a:pt x="3695" y="134759"/>
                  </a:lnTo>
                  <a:lnTo>
                    <a:pt x="3467" y="134569"/>
                  </a:lnTo>
                  <a:lnTo>
                    <a:pt x="3263" y="134366"/>
                  </a:lnTo>
                  <a:lnTo>
                    <a:pt x="3086" y="134137"/>
                  </a:lnTo>
                  <a:lnTo>
                    <a:pt x="2794" y="133629"/>
                  </a:lnTo>
                  <a:lnTo>
                    <a:pt x="2743" y="133489"/>
                  </a:lnTo>
                  <a:lnTo>
                    <a:pt x="2679" y="133350"/>
                  </a:lnTo>
                  <a:lnTo>
                    <a:pt x="2603" y="133070"/>
                  </a:lnTo>
                  <a:lnTo>
                    <a:pt x="2514" y="132499"/>
                  </a:lnTo>
                  <a:lnTo>
                    <a:pt x="2527" y="132346"/>
                  </a:lnTo>
                  <a:lnTo>
                    <a:pt x="2527" y="132194"/>
                  </a:lnTo>
                  <a:lnTo>
                    <a:pt x="2578" y="131826"/>
                  </a:lnTo>
                  <a:lnTo>
                    <a:pt x="2590" y="131699"/>
                  </a:lnTo>
                  <a:lnTo>
                    <a:pt x="4051" y="129781"/>
                  </a:lnTo>
                  <a:lnTo>
                    <a:pt x="4572" y="129540"/>
                  </a:lnTo>
                  <a:lnTo>
                    <a:pt x="4711" y="129501"/>
                  </a:lnTo>
                  <a:lnTo>
                    <a:pt x="5130" y="129425"/>
                  </a:lnTo>
                  <a:lnTo>
                    <a:pt x="5283" y="129400"/>
                  </a:lnTo>
                  <a:lnTo>
                    <a:pt x="5410" y="129374"/>
                  </a:lnTo>
                  <a:lnTo>
                    <a:pt x="6007" y="129235"/>
                  </a:lnTo>
                  <a:lnTo>
                    <a:pt x="6184" y="129209"/>
                  </a:lnTo>
                  <a:lnTo>
                    <a:pt x="13703" y="138391"/>
                  </a:lnTo>
                  <a:lnTo>
                    <a:pt x="13703" y="134404"/>
                  </a:lnTo>
                  <a:lnTo>
                    <a:pt x="9220" y="128930"/>
                  </a:lnTo>
                  <a:lnTo>
                    <a:pt x="10096" y="128943"/>
                  </a:lnTo>
                  <a:lnTo>
                    <a:pt x="11633" y="129108"/>
                  </a:lnTo>
                  <a:lnTo>
                    <a:pt x="12319" y="129260"/>
                  </a:lnTo>
                  <a:lnTo>
                    <a:pt x="12446" y="129286"/>
                  </a:lnTo>
                  <a:lnTo>
                    <a:pt x="13106" y="129425"/>
                  </a:lnTo>
                  <a:lnTo>
                    <a:pt x="14084" y="129692"/>
                  </a:lnTo>
                  <a:lnTo>
                    <a:pt x="15532" y="130251"/>
                  </a:lnTo>
                  <a:lnTo>
                    <a:pt x="16217" y="130606"/>
                  </a:lnTo>
                  <a:lnTo>
                    <a:pt x="16916" y="130949"/>
                  </a:lnTo>
                  <a:lnTo>
                    <a:pt x="18224" y="131775"/>
                  </a:lnTo>
                  <a:lnTo>
                    <a:pt x="18707" y="132168"/>
                  </a:lnTo>
                  <a:lnTo>
                    <a:pt x="18846" y="132283"/>
                  </a:lnTo>
                  <a:lnTo>
                    <a:pt x="18986" y="132372"/>
                  </a:lnTo>
                  <a:lnTo>
                    <a:pt x="19240" y="132537"/>
                  </a:lnTo>
                  <a:lnTo>
                    <a:pt x="19469" y="132727"/>
                  </a:lnTo>
                  <a:lnTo>
                    <a:pt x="19672" y="132930"/>
                  </a:lnTo>
                  <a:lnTo>
                    <a:pt x="20408" y="134797"/>
                  </a:lnTo>
                  <a:lnTo>
                    <a:pt x="20408" y="130302"/>
                  </a:lnTo>
                  <a:lnTo>
                    <a:pt x="20256" y="130187"/>
                  </a:lnTo>
                  <a:lnTo>
                    <a:pt x="19672" y="129717"/>
                  </a:lnTo>
                  <a:lnTo>
                    <a:pt x="18161" y="128752"/>
                  </a:lnTo>
                  <a:lnTo>
                    <a:pt x="12915" y="126796"/>
                  </a:lnTo>
                  <a:lnTo>
                    <a:pt x="12750" y="126771"/>
                  </a:lnTo>
                  <a:lnTo>
                    <a:pt x="12039" y="126619"/>
                  </a:lnTo>
                  <a:lnTo>
                    <a:pt x="10248" y="126415"/>
                  </a:lnTo>
                  <a:lnTo>
                    <a:pt x="8458" y="126390"/>
                  </a:lnTo>
                  <a:lnTo>
                    <a:pt x="6667" y="126542"/>
                  </a:lnTo>
                  <a:lnTo>
                    <a:pt x="5778" y="126707"/>
                  </a:lnTo>
                  <a:lnTo>
                    <a:pt x="4851" y="126911"/>
                  </a:lnTo>
                  <a:lnTo>
                    <a:pt x="4699" y="126936"/>
                  </a:lnTo>
                  <a:lnTo>
                    <a:pt x="4572" y="126936"/>
                  </a:lnTo>
                  <a:lnTo>
                    <a:pt x="4051" y="127063"/>
                  </a:lnTo>
                  <a:lnTo>
                    <a:pt x="3797" y="127139"/>
                  </a:lnTo>
                  <a:lnTo>
                    <a:pt x="3543" y="127228"/>
                  </a:lnTo>
                  <a:lnTo>
                    <a:pt x="3035" y="127444"/>
                  </a:lnTo>
                  <a:lnTo>
                    <a:pt x="2806" y="127584"/>
                  </a:lnTo>
                  <a:lnTo>
                    <a:pt x="2565" y="127711"/>
                  </a:lnTo>
                  <a:lnTo>
                    <a:pt x="596" y="129895"/>
                  </a:lnTo>
                  <a:lnTo>
                    <a:pt x="469" y="130136"/>
                  </a:lnTo>
                  <a:lnTo>
                    <a:pt x="266" y="130644"/>
                  </a:lnTo>
                  <a:lnTo>
                    <a:pt x="190" y="130898"/>
                  </a:lnTo>
                  <a:lnTo>
                    <a:pt x="139" y="131140"/>
                  </a:lnTo>
                  <a:lnTo>
                    <a:pt x="63" y="131495"/>
                  </a:lnTo>
                  <a:lnTo>
                    <a:pt x="0" y="132041"/>
                  </a:lnTo>
                  <a:lnTo>
                    <a:pt x="0" y="132575"/>
                  </a:lnTo>
                  <a:lnTo>
                    <a:pt x="2463" y="136969"/>
                  </a:lnTo>
                  <a:lnTo>
                    <a:pt x="2603" y="137071"/>
                  </a:lnTo>
                  <a:lnTo>
                    <a:pt x="10058" y="140525"/>
                  </a:lnTo>
                  <a:lnTo>
                    <a:pt x="10883" y="140690"/>
                  </a:lnTo>
                  <a:lnTo>
                    <a:pt x="12661" y="140893"/>
                  </a:lnTo>
                  <a:lnTo>
                    <a:pt x="14465" y="140919"/>
                  </a:lnTo>
                  <a:lnTo>
                    <a:pt x="16256" y="140766"/>
                  </a:lnTo>
                  <a:lnTo>
                    <a:pt x="17957" y="140436"/>
                  </a:lnTo>
                  <a:lnTo>
                    <a:pt x="18224" y="140360"/>
                  </a:lnTo>
                  <a:lnTo>
                    <a:pt x="18364" y="140347"/>
                  </a:lnTo>
                  <a:lnTo>
                    <a:pt x="18884" y="140233"/>
                  </a:lnTo>
                  <a:lnTo>
                    <a:pt x="19138" y="140144"/>
                  </a:lnTo>
                  <a:lnTo>
                    <a:pt x="19392" y="140068"/>
                  </a:lnTo>
                  <a:lnTo>
                    <a:pt x="19900" y="139839"/>
                  </a:lnTo>
                  <a:lnTo>
                    <a:pt x="20129" y="139700"/>
                  </a:lnTo>
                  <a:lnTo>
                    <a:pt x="20370" y="139573"/>
                  </a:lnTo>
                  <a:lnTo>
                    <a:pt x="22339" y="137388"/>
                  </a:lnTo>
                  <a:lnTo>
                    <a:pt x="22466" y="137147"/>
                  </a:lnTo>
                  <a:lnTo>
                    <a:pt x="22745" y="136385"/>
                  </a:lnTo>
                  <a:lnTo>
                    <a:pt x="22796" y="136131"/>
                  </a:lnTo>
                  <a:lnTo>
                    <a:pt x="22872" y="135801"/>
                  </a:lnTo>
                  <a:lnTo>
                    <a:pt x="22923" y="135255"/>
                  </a:lnTo>
                  <a:lnTo>
                    <a:pt x="22923" y="134988"/>
                  </a:lnTo>
                  <a:lnTo>
                    <a:pt x="22936" y="134721"/>
                  </a:lnTo>
                  <a:close/>
                </a:path>
                <a:path w="92710" h="163195">
                  <a:moveTo>
                    <a:pt x="26657" y="117932"/>
                  </a:moveTo>
                  <a:lnTo>
                    <a:pt x="24193" y="117411"/>
                  </a:lnTo>
                  <a:lnTo>
                    <a:pt x="24104" y="117716"/>
                  </a:lnTo>
                  <a:lnTo>
                    <a:pt x="22758" y="119011"/>
                  </a:lnTo>
                  <a:lnTo>
                    <a:pt x="22555" y="119087"/>
                  </a:lnTo>
                  <a:lnTo>
                    <a:pt x="22136" y="119138"/>
                  </a:lnTo>
                  <a:lnTo>
                    <a:pt x="21920" y="119138"/>
                  </a:lnTo>
                  <a:lnTo>
                    <a:pt x="21704" y="119113"/>
                  </a:lnTo>
                  <a:lnTo>
                    <a:pt x="21539" y="119075"/>
                  </a:lnTo>
                  <a:lnTo>
                    <a:pt x="21412" y="119049"/>
                  </a:lnTo>
                  <a:lnTo>
                    <a:pt x="4749" y="115519"/>
                  </a:lnTo>
                  <a:lnTo>
                    <a:pt x="4572" y="115468"/>
                  </a:lnTo>
                  <a:lnTo>
                    <a:pt x="4445" y="115468"/>
                  </a:lnTo>
                  <a:lnTo>
                    <a:pt x="3340" y="116230"/>
                  </a:lnTo>
                  <a:lnTo>
                    <a:pt x="3276" y="116408"/>
                  </a:lnTo>
                  <a:lnTo>
                    <a:pt x="3238" y="116649"/>
                  </a:lnTo>
                  <a:lnTo>
                    <a:pt x="3225" y="116776"/>
                  </a:lnTo>
                  <a:lnTo>
                    <a:pt x="3238" y="116903"/>
                  </a:lnTo>
                  <a:lnTo>
                    <a:pt x="3302" y="117144"/>
                  </a:lnTo>
                  <a:lnTo>
                    <a:pt x="3429" y="117424"/>
                  </a:lnTo>
                  <a:lnTo>
                    <a:pt x="3543" y="117563"/>
                  </a:lnTo>
                  <a:lnTo>
                    <a:pt x="3721" y="117741"/>
                  </a:lnTo>
                  <a:lnTo>
                    <a:pt x="3937" y="117868"/>
                  </a:lnTo>
                  <a:lnTo>
                    <a:pt x="4165" y="117957"/>
                  </a:lnTo>
                  <a:lnTo>
                    <a:pt x="21069" y="121564"/>
                  </a:lnTo>
                  <a:lnTo>
                    <a:pt x="21297" y="121602"/>
                  </a:lnTo>
                  <a:lnTo>
                    <a:pt x="21755" y="121653"/>
                  </a:lnTo>
                  <a:lnTo>
                    <a:pt x="21983" y="121653"/>
                  </a:lnTo>
                  <a:lnTo>
                    <a:pt x="22225" y="121666"/>
                  </a:lnTo>
                  <a:lnTo>
                    <a:pt x="22694" y="121627"/>
                  </a:lnTo>
                  <a:lnTo>
                    <a:pt x="22910" y="121577"/>
                  </a:lnTo>
                  <a:lnTo>
                    <a:pt x="23139" y="121539"/>
                  </a:lnTo>
                  <a:lnTo>
                    <a:pt x="26606" y="118160"/>
                  </a:lnTo>
                  <a:lnTo>
                    <a:pt x="26657" y="117932"/>
                  </a:lnTo>
                  <a:close/>
                </a:path>
                <a:path w="92710" h="163195">
                  <a:moveTo>
                    <a:pt x="26682" y="117614"/>
                  </a:moveTo>
                  <a:lnTo>
                    <a:pt x="26670" y="117487"/>
                  </a:lnTo>
                  <a:lnTo>
                    <a:pt x="26606" y="117195"/>
                  </a:lnTo>
                  <a:lnTo>
                    <a:pt x="26517" y="117030"/>
                  </a:lnTo>
                  <a:lnTo>
                    <a:pt x="26377" y="116827"/>
                  </a:lnTo>
                  <a:lnTo>
                    <a:pt x="26187" y="116662"/>
                  </a:lnTo>
                  <a:lnTo>
                    <a:pt x="25984" y="116522"/>
                  </a:lnTo>
                  <a:lnTo>
                    <a:pt x="25501" y="116395"/>
                  </a:lnTo>
                  <a:lnTo>
                    <a:pt x="25374" y="116395"/>
                  </a:lnTo>
                  <a:lnTo>
                    <a:pt x="25133" y="116433"/>
                  </a:lnTo>
                  <a:lnTo>
                    <a:pt x="24955" y="116497"/>
                  </a:lnTo>
                  <a:lnTo>
                    <a:pt x="24739" y="116598"/>
                  </a:lnTo>
                  <a:lnTo>
                    <a:pt x="24587" y="116713"/>
                  </a:lnTo>
                  <a:lnTo>
                    <a:pt x="24422" y="116890"/>
                  </a:lnTo>
                  <a:lnTo>
                    <a:pt x="24295" y="117106"/>
                  </a:lnTo>
                  <a:lnTo>
                    <a:pt x="24206" y="117335"/>
                  </a:lnTo>
                  <a:lnTo>
                    <a:pt x="26670" y="117919"/>
                  </a:lnTo>
                  <a:lnTo>
                    <a:pt x="26682" y="117741"/>
                  </a:lnTo>
                  <a:lnTo>
                    <a:pt x="26682" y="117614"/>
                  </a:lnTo>
                  <a:close/>
                </a:path>
                <a:path w="92710" h="163195">
                  <a:moveTo>
                    <a:pt x="30010" y="101981"/>
                  </a:moveTo>
                  <a:lnTo>
                    <a:pt x="29997" y="101854"/>
                  </a:lnTo>
                  <a:lnTo>
                    <a:pt x="29984" y="101727"/>
                  </a:lnTo>
                  <a:lnTo>
                    <a:pt x="29921" y="101549"/>
                  </a:lnTo>
                  <a:lnTo>
                    <a:pt x="29845" y="101384"/>
                  </a:lnTo>
                  <a:lnTo>
                    <a:pt x="29692" y="101180"/>
                  </a:lnTo>
                  <a:lnTo>
                    <a:pt x="29413" y="100939"/>
                  </a:lnTo>
                  <a:lnTo>
                    <a:pt x="29235" y="100863"/>
                  </a:lnTo>
                  <a:lnTo>
                    <a:pt x="29070" y="100799"/>
                  </a:lnTo>
                  <a:lnTo>
                    <a:pt x="28943" y="100774"/>
                  </a:lnTo>
                  <a:lnTo>
                    <a:pt x="28702" y="100761"/>
                  </a:lnTo>
                  <a:lnTo>
                    <a:pt x="28575" y="100774"/>
                  </a:lnTo>
                  <a:lnTo>
                    <a:pt x="28448" y="100787"/>
                  </a:lnTo>
                  <a:lnTo>
                    <a:pt x="28295" y="100850"/>
                  </a:lnTo>
                  <a:lnTo>
                    <a:pt x="21348" y="103606"/>
                  </a:lnTo>
                  <a:lnTo>
                    <a:pt x="16167" y="98298"/>
                  </a:lnTo>
                  <a:lnTo>
                    <a:pt x="16027" y="98158"/>
                  </a:lnTo>
                  <a:lnTo>
                    <a:pt x="15760" y="98005"/>
                  </a:lnTo>
                  <a:lnTo>
                    <a:pt x="15532" y="97929"/>
                  </a:lnTo>
                  <a:lnTo>
                    <a:pt x="15341" y="97904"/>
                  </a:lnTo>
                  <a:lnTo>
                    <a:pt x="15214" y="97904"/>
                  </a:lnTo>
                  <a:lnTo>
                    <a:pt x="15087" y="97917"/>
                  </a:lnTo>
                  <a:lnTo>
                    <a:pt x="14846" y="97967"/>
                  </a:lnTo>
                  <a:lnTo>
                    <a:pt x="14630" y="98082"/>
                  </a:lnTo>
                  <a:lnTo>
                    <a:pt x="14439" y="98221"/>
                  </a:lnTo>
                  <a:lnTo>
                    <a:pt x="14262" y="98399"/>
                  </a:lnTo>
                  <a:lnTo>
                    <a:pt x="14122" y="98615"/>
                  </a:lnTo>
                  <a:lnTo>
                    <a:pt x="14033" y="98907"/>
                  </a:lnTo>
                  <a:lnTo>
                    <a:pt x="13995" y="99098"/>
                  </a:lnTo>
                  <a:lnTo>
                    <a:pt x="14008" y="99339"/>
                  </a:lnTo>
                  <a:lnTo>
                    <a:pt x="14033" y="99466"/>
                  </a:lnTo>
                  <a:lnTo>
                    <a:pt x="14097" y="99631"/>
                  </a:lnTo>
                  <a:lnTo>
                    <a:pt x="14173" y="99809"/>
                  </a:lnTo>
                  <a:lnTo>
                    <a:pt x="14312" y="99999"/>
                  </a:lnTo>
                  <a:lnTo>
                    <a:pt x="18808" y="104622"/>
                  </a:lnTo>
                  <a:lnTo>
                    <a:pt x="12890" y="106972"/>
                  </a:lnTo>
                  <a:lnTo>
                    <a:pt x="12738" y="107061"/>
                  </a:lnTo>
                  <a:lnTo>
                    <a:pt x="12522" y="107200"/>
                  </a:lnTo>
                  <a:lnTo>
                    <a:pt x="12357" y="107378"/>
                  </a:lnTo>
                  <a:lnTo>
                    <a:pt x="12103" y="108064"/>
                  </a:lnTo>
                  <a:lnTo>
                    <a:pt x="12103" y="108191"/>
                  </a:lnTo>
                  <a:lnTo>
                    <a:pt x="12115" y="108318"/>
                  </a:lnTo>
                  <a:lnTo>
                    <a:pt x="12141" y="108445"/>
                  </a:lnTo>
                  <a:lnTo>
                    <a:pt x="12192" y="108610"/>
                  </a:lnTo>
                  <a:lnTo>
                    <a:pt x="12268" y="108788"/>
                  </a:lnTo>
                  <a:lnTo>
                    <a:pt x="12420" y="108978"/>
                  </a:lnTo>
                  <a:lnTo>
                    <a:pt x="12598" y="109156"/>
                  </a:lnTo>
                  <a:lnTo>
                    <a:pt x="12801" y="109283"/>
                  </a:lnTo>
                  <a:lnTo>
                    <a:pt x="13030" y="109372"/>
                  </a:lnTo>
                  <a:lnTo>
                    <a:pt x="13157" y="109397"/>
                  </a:lnTo>
                  <a:lnTo>
                    <a:pt x="13284" y="109410"/>
                  </a:lnTo>
                  <a:lnTo>
                    <a:pt x="13411" y="109410"/>
                  </a:lnTo>
                  <a:lnTo>
                    <a:pt x="13538" y="109397"/>
                  </a:lnTo>
                  <a:lnTo>
                    <a:pt x="13766" y="109347"/>
                  </a:lnTo>
                  <a:lnTo>
                    <a:pt x="20726" y="106578"/>
                  </a:lnTo>
                  <a:lnTo>
                    <a:pt x="25933" y="111899"/>
                  </a:lnTo>
                  <a:lnTo>
                    <a:pt x="26073" y="112026"/>
                  </a:lnTo>
                  <a:lnTo>
                    <a:pt x="26289" y="112153"/>
                  </a:lnTo>
                  <a:lnTo>
                    <a:pt x="26517" y="112242"/>
                  </a:lnTo>
                  <a:lnTo>
                    <a:pt x="26644" y="112268"/>
                  </a:lnTo>
                  <a:lnTo>
                    <a:pt x="26771" y="112280"/>
                  </a:lnTo>
                  <a:lnTo>
                    <a:pt x="26898" y="112280"/>
                  </a:lnTo>
                  <a:lnTo>
                    <a:pt x="27089" y="112255"/>
                  </a:lnTo>
                  <a:lnTo>
                    <a:pt x="27254" y="112217"/>
                  </a:lnTo>
                  <a:lnTo>
                    <a:pt x="27381" y="112166"/>
                  </a:lnTo>
                  <a:lnTo>
                    <a:pt x="27533" y="112077"/>
                  </a:lnTo>
                  <a:lnTo>
                    <a:pt x="27673" y="111963"/>
                  </a:lnTo>
                  <a:lnTo>
                    <a:pt x="28067" y="111340"/>
                  </a:lnTo>
                  <a:lnTo>
                    <a:pt x="28105" y="111213"/>
                  </a:lnTo>
                  <a:lnTo>
                    <a:pt x="28117" y="111086"/>
                  </a:lnTo>
                  <a:lnTo>
                    <a:pt x="28105" y="110845"/>
                  </a:lnTo>
                  <a:lnTo>
                    <a:pt x="28079" y="110718"/>
                  </a:lnTo>
                  <a:lnTo>
                    <a:pt x="28016" y="110553"/>
                  </a:lnTo>
                  <a:lnTo>
                    <a:pt x="27940" y="110375"/>
                  </a:lnTo>
                  <a:lnTo>
                    <a:pt x="27787" y="110185"/>
                  </a:lnTo>
                  <a:lnTo>
                    <a:pt x="23266" y="105575"/>
                  </a:lnTo>
                  <a:lnTo>
                    <a:pt x="29222" y="103200"/>
                  </a:lnTo>
                  <a:lnTo>
                    <a:pt x="29375" y="103111"/>
                  </a:lnTo>
                  <a:lnTo>
                    <a:pt x="29591" y="102971"/>
                  </a:lnTo>
                  <a:lnTo>
                    <a:pt x="29756" y="102793"/>
                  </a:lnTo>
                  <a:lnTo>
                    <a:pt x="29883" y="102577"/>
                  </a:lnTo>
                  <a:lnTo>
                    <a:pt x="29959" y="102349"/>
                  </a:lnTo>
                  <a:lnTo>
                    <a:pt x="29997" y="102222"/>
                  </a:lnTo>
                  <a:lnTo>
                    <a:pt x="30010" y="102095"/>
                  </a:lnTo>
                  <a:close/>
                </a:path>
                <a:path w="92710" h="163195">
                  <a:moveTo>
                    <a:pt x="78574" y="28778"/>
                  </a:moveTo>
                  <a:lnTo>
                    <a:pt x="77025" y="26784"/>
                  </a:lnTo>
                  <a:lnTo>
                    <a:pt x="73494" y="29552"/>
                  </a:lnTo>
                  <a:lnTo>
                    <a:pt x="61582" y="14312"/>
                  </a:lnTo>
                  <a:lnTo>
                    <a:pt x="61480" y="14160"/>
                  </a:lnTo>
                  <a:lnTo>
                    <a:pt x="61341" y="14046"/>
                  </a:lnTo>
                  <a:lnTo>
                    <a:pt x="61163" y="13919"/>
                  </a:lnTo>
                  <a:lnTo>
                    <a:pt x="60998" y="13843"/>
                  </a:lnTo>
                  <a:lnTo>
                    <a:pt x="60782" y="13779"/>
                  </a:lnTo>
                  <a:lnTo>
                    <a:pt x="60655" y="13766"/>
                  </a:lnTo>
                  <a:lnTo>
                    <a:pt x="60452" y="13754"/>
                  </a:lnTo>
                  <a:lnTo>
                    <a:pt x="60210" y="13804"/>
                  </a:lnTo>
                  <a:lnTo>
                    <a:pt x="60045" y="13855"/>
                  </a:lnTo>
                  <a:lnTo>
                    <a:pt x="59918" y="13919"/>
                  </a:lnTo>
                  <a:lnTo>
                    <a:pt x="59766" y="14033"/>
                  </a:lnTo>
                  <a:lnTo>
                    <a:pt x="59626" y="14147"/>
                  </a:lnTo>
                  <a:lnTo>
                    <a:pt x="59474" y="14338"/>
                  </a:lnTo>
                  <a:lnTo>
                    <a:pt x="59359" y="14566"/>
                  </a:lnTo>
                  <a:lnTo>
                    <a:pt x="59296" y="14808"/>
                  </a:lnTo>
                  <a:lnTo>
                    <a:pt x="57619" y="21882"/>
                  </a:lnTo>
                  <a:lnTo>
                    <a:pt x="57594" y="22072"/>
                  </a:lnTo>
                  <a:lnTo>
                    <a:pt x="57594" y="22313"/>
                  </a:lnTo>
                  <a:lnTo>
                    <a:pt x="57645" y="22555"/>
                  </a:lnTo>
                  <a:lnTo>
                    <a:pt x="57746" y="22783"/>
                  </a:lnTo>
                  <a:lnTo>
                    <a:pt x="57886" y="22987"/>
                  </a:lnTo>
                  <a:lnTo>
                    <a:pt x="58064" y="23164"/>
                  </a:lnTo>
                  <a:lnTo>
                    <a:pt x="58267" y="23291"/>
                  </a:lnTo>
                  <a:lnTo>
                    <a:pt x="58496" y="23393"/>
                  </a:lnTo>
                  <a:lnTo>
                    <a:pt x="58623" y="23418"/>
                  </a:lnTo>
                  <a:lnTo>
                    <a:pt x="58750" y="23431"/>
                  </a:lnTo>
                  <a:lnTo>
                    <a:pt x="58991" y="23431"/>
                  </a:lnTo>
                  <a:lnTo>
                    <a:pt x="59118" y="23418"/>
                  </a:lnTo>
                  <a:lnTo>
                    <a:pt x="59296" y="23355"/>
                  </a:lnTo>
                  <a:lnTo>
                    <a:pt x="59474" y="23279"/>
                  </a:lnTo>
                  <a:lnTo>
                    <a:pt x="59664" y="23139"/>
                  </a:lnTo>
                  <a:lnTo>
                    <a:pt x="59842" y="22974"/>
                  </a:lnTo>
                  <a:lnTo>
                    <a:pt x="59982" y="22758"/>
                  </a:lnTo>
                  <a:lnTo>
                    <a:pt x="60071" y="22529"/>
                  </a:lnTo>
                  <a:lnTo>
                    <a:pt x="61163" y="17843"/>
                  </a:lnTo>
                  <a:lnTo>
                    <a:pt x="71513" y="31102"/>
                  </a:lnTo>
                  <a:lnTo>
                    <a:pt x="67970" y="33858"/>
                  </a:lnTo>
                  <a:lnTo>
                    <a:pt x="67830" y="33985"/>
                  </a:lnTo>
                  <a:lnTo>
                    <a:pt x="67678" y="34175"/>
                  </a:lnTo>
                  <a:lnTo>
                    <a:pt x="67564" y="34391"/>
                  </a:lnTo>
                  <a:lnTo>
                    <a:pt x="67525" y="34518"/>
                  </a:lnTo>
                  <a:lnTo>
                    <a:pt x="67475" y="34759"/>
                  </a:lnTo>
                  <a:lnTo>
                    <a:pt x="67475" y="34886"/>
                  </a:lnTo>
                  <a:lnTo>
                    <a:pt x="67487" y="35013"/>
                  </a:lnTo>
                  <a:lnTo>
                    <a:pt x="67525" y="35191"/>
                  </a:lnTo>
                  <a:lnTo>
                    <a:pt x="67589" y="35369"/>
                  </a:lnTo>
                  <a:lnTo>
                    <a:pt x="67703" y="35585"/>
                  </a:lnTo>
                  <a:lnTo>
                    <a:pt x="67868" y="35775"/>
                  </a:lnTo>
                  <a:lnTo>
                    <a:pt x="68059" y="35928"/>
                  </a:lnTo>
                  <a:lnTo>
                    <a:pt x="68287" y="36029"/>
                  </a:lnTo>
                  <a:lnTo>
                    <a:pt x="68414" y="36068"/>
                  </a:lnTo>
                  <a:lnTo>
                    <a:pt x="68592" y="36106"/>
                  </a:lnTo>
                  <a:lnTo>
                    <a:pt x="68834" y="36118"/>
                  </a:lnTo>
                  <a:lnTo>
                    <a:pt x="69024" y="36093"/>
                  </a:lnTo>
                  <a:lnTo>
                    <a:pt x="69303" y="35979"/>
                  </a:lnTo>
                  <a:lnTo>
                    <a:pt x="69469" y="35890"/>
                  </a:lnTo>
                  <a:lnTo>
                    <a:pt x="74002" y="32346"/>
                  </a:lnTo>
                  <a:lnTo>
                    <a:pt x="74142" y="32245"/>
                  </a:lnTo>
                  <a:lnTo>
                    <a:pt x="78574" y="28778"/>
                  </a:lnTo>
                  <a:close/>
                </a:path>
                <a:path w="92710" h="163195">
                  <a:moveTo>
                    <a:pt x="79070" y="27749"/>
                  </a:moveTo>
                  <a:lnTo>
                    <a:pt x="79057" y="27622"/>
                  </a:lnTo>
                  <a:lnTo>
                    <a:pt x="79019" y="27444"/>
                  </a:lnTo>
                  <a:lnTo>
                    <a:pt x="78955" y="27266"/>
                  </a:lnTo>
                  <a:lnTo>
                    <a:pt x="78841" y="27051"/>
                  </a:lnTo>
                  <a:lnTo>
                    <a:pt x="78676" y="26860"/>
                  </a:lnTo>
                  <a:lnTo>
                    <a:pt x="78486" y="26708"/>
                  </a:lnTo>
                  <a:lnTo>
                    <a:pt x="78359" y="26644"/>
                  </a:lnTo>
                  <a:lnTo>
                    <a:pt x="78193" y="26581"/>
                  </a:lnTo>
                  <a:lnTo>
                    <a:pt x="77952" y="26517"/>
                  </a:lnTo>
                  <a:lnTo>
                    <a:pt x="77635" y="26517"/>
                  </a:lnTo>
                  <a:lnTo>
                    <a:pt x="77457" y="26568"/>
                  </a:lnTo>
                  <a:lnTo>
                    <a:pt x="77165" y="26682"/>
                  </a:lnTo>
                  <a:lnTo>
                    <a:pt x="77025" y="26784"/>
                  </a:lnTo>
                  <a:lnTo>
                    <a:pt x="78574" y="28765"/>
                  </a:lnTo>
                  <a:lnTo>
                    <a:pt x="78765" y="28600"/>
                  </a:lnTo>
                  <a:lnTo>
                    <a:pt x="78867" y="28460"/>
                  </a:lnTo>
                  <a:lnTo>
                    <a:pt x="78981" y="28232"/>
                  </a:lnTo>
                  <a:lnTo>
                    <a:pt x="79070" y="27876"/>
                  </a:lnTo>
                  <a:lnTo>
                    <a:pt x="79070" y="27749"/>
                  </a:lnTo>
                  <a:close/>
                </a:path>
                <a:path w="92710" h="163195">
                  <a:moveTo>
                    <a:pt x="90995" y="18427"/>
                  </a:moveTo>
                  <a:lnTo>
                    <a:pt x="90982" y="18300"/>
                  </a:lnTo>
                  <a:lnTo>
                    <a:pt x="90944" y="18122"/>
                  </a:lnTo>
                  <a:lnTo>
                    <a:pt x="90881" y="17945"/>
                  </a:lnTo>
                  <a:lnTo>
                    <a:pt x="90335" y="17360"/>
                  </a:lnTo>
                  <a:lnTo>
                    <a:pt x="90119" y="17259"/>
                  </a:lnTo>
                  <a:lnTo>
                    <a:pt x="89941" y="17208"/>
                  </a:lnTo>
                  <a:lnTo>
                    <a:pt x="89814" y="17195"/>
                  </a:lnTo>
                  <a:lnTo>
                    <a:pt x="89636" y="17195"/>
                  </a:lnTo>
                  <a:lnTo>
                    <a:pt x="89446" y="17221"/>
                  </a:lnTo>
                  <a:lnTo>
                    <a:pt x="89319" y="17259"/>
                  </a:lnTo>
                  <a:lnTo>
                    <a:pt x="89154" y="17335"/>
                  </a:lnTo>
                  <a:lnTo>
                    <a:pt x="89001" y="17424"/>
                  </a:lnTo>
                  <a:lnTo>
                    <a:pt x="88836" y="17551"/>
                  </a:lnTo>
                  <a:lnTo>
                    <a:pt x="88684" y="17653"/>
                  </a:lnTo>
                  <a:lnTo>
                    <a:pt x="88417" y="17792"/>
                  </a:lnTo>
                  <a:lnTo>
                    <a:pt x="88150" y="17907"/>
                  </a:lnTo>
                  <a:lnTo>
                    <a:pt x="87731" y="18034"/>
                  </a:lnTo>
                  <a:lnTo>
                    <a:pt x="87299" y="18097"/>
                  </a:lnTo>
                  <a:lnTo>
                    <a:pt x="87007" y="18097"/>
                  </a:lnTo>
                  <a:lnTo>
                    <a:pt x="85509" y="17627"/>
                  </a:lnTo>
                  <a:lnTo>
                    <a:pt x="85356" y="17551"/>
                  </a:lnTo>
                  <a:lnTo>
                    <a:pt x="85229" y="17487"/>
                  </a:lnTo>
                  <a:lnTo>
                    <a:pt x="83820" y="16713"/>
                  </a:lnTo>
                  <a:lnTo>
                    <a:pt x="79832" y="13068"/>
                  </a:lnTo>
                  <a:lnTo>
                    <a:pt x="79400" y="12496"/>
                  </a:lnTo>
                  <a:lnTo>
                    <a:pt x="76873" y="6819"/>
                  </a:lnTo>
                  <a:lnTo>
                    <a:pt x="76835" y="6642"/>
                  </a:lnTo>
                  <a:lnTo>
                    <a:pt x="76796" y="6489"/>
                  </a:lnTo>
                  <a:lnTo>
                    <a:pt x="76682" y="6172"/>
                  </a:lnTo>
                  <a:lnTo>
                    <a:pt x="76644" y="5880"/>
                  </a:lnTo>
                  <a:lnTo>
                    <a:pt x="76619" y="5588"/>
                  </a:lnTo>
                  <a:lnTo>
                    <a:pt x="76644" y="5156"/>
                  </a:lnTo>
                  <a:lnTo>
                    <a:pt x="77685" y="3225"/>
                  </a:lnTo>
                  <a:lnTo>
                    <a:pt x="76212" y="1168"/>
                  </a:lnTo>
                  <a:lnTo>
                    <a:pt x="76009" y="1333"/>
                  </a:lnTo>
                  <a:lnTo>
                    <a:pt x="74091" y="5651"/>
                  </a:lnTo>
                  <a:lnTo>
                    <a:pt x="74129" y="6197"/>
                  </a:lnTo>
                  <a:lnTo>
                    <a:pt x="74231" y="6731"/>
                  </a:lnTo>
                  <a:lnTo>
                    <a:pt x="74371" y="7239"/>
                  </a:lnTo>
                  <a:lnTo>
                    <a:pt x="74561" y="8039"/>
                  </a:lnTo>
                  <a:lnTo>
                    <a:pt x="77787" y="14579"/>
                  </a:lnTo>
                  <a:lnTo>
                    <a:pt x="78397" y="15328"/>
                  </a:lnTo>
                  <a:lnTo>
                    <a:pt x="84099" y="19748"/>
                  </a:lnTo>
                  <a:lnTo>
                    <a:pt x="84328" y="19875"/>
                  </a:lnTo>
                  <a:lnTo>
                    <a:pt x="86893" y="20624"/>
                  </a:lnTo>
                  <a:lnTo>
                    <a:pt x="87452" y="20612"/>
                  </a:lnTo>
                  <a:lnTo>
                    <a:pt x="90500" y="19456"/>
                  </a:lnTo>
                  <a:lnTo>
                    <a:pt x="90678" y="19291"/>
                  </a:lnTo>
                  <a:lnTo>
                    <a:pt x="90817" y="19075"/>
                  </a:lnTo>
                  <a:lnTo>
                    <a:pt x="90906" y="18910"/>
                  </a:lnTo>
                  <a:lnTo>
                    <a:pt x="90995" y="18554"/>
                  </a:lnTo>
                  <a:lnTo>
                    <a:pt x="90995" y="18427"/>
                  </a:lnTo>
                  <a:close/>
                </a:path>
                <a:path w="92710" h="163195">
                  <a:moveTo>
                    <a:pt x="92392" y="13639"/>
                  </a:moveTo>
                  <a:lnTo>
                    <a:pt x="92367" y="13474"/>
                  </a:lnTo>
                  <a:lnTo>
                    <a:pt x="92189" y="12585"/>
                  </a:lnTo>
                  <a:lnTo>
                    <a:pt x="91643" y="10871"/>
                  </a:lnTo>
                  <a:lnTo>
                    <a:pt x="89001" y="6159"/>
                  </a:lnTo>
                  <a:lnTo>
                    <a:pt x="88887" y="6007"/>
                  </a:lnTo>
                  <a:lnTo>
                    <a:pt x="88760" y="5867"/>
                  </a:lnTo>
                  <a:lnTo>
                    <a:pt x="82677" y="939"/>
                  </a:lnTo>
                  <a:lnTo>
                    <a:pt x="82410" y="749"/>
                  </a:lnTo>
                  <a:lnTo>
                    <a:pt x="79832" y="0"/>
                  </a:lnTo>
                  <a:lnTo>
                    <a:pt x="79552" y="0"/>
                  </a:lnTo>
                  <a:lnTo>
                    <a:pt x="76377" y="1066"/>
                  </a:lnTo>
                  <a:lnTo>
                    <a:pt x="76225" y="1168"/>
                  </a:lnTo>
                  <a:lnTo>
                    <a:pt x="77774" y="3162"/>
                  </a:lnTo>
                  <a:lnTo>
                    <a:pt x="77901" y="3086"/>
                  </a:lnTo>
                  <a:lnTo>
                    <a:pt x="78308" y="2832"/>
                  </a:lnTo>
                  <a:lnTo>
                    <a:pt x="78574" y="2717"/>
                  </a:lnTo>
                  <a:lnTo>
                    <a:pt x="78854" y="2628"/>
                  </a:lnTo>
                  <a:lnTo>
                    <a:pt x="79006" y="2590"/>
                  </a:lnTo>
                  <a:lnTo>
                    <a:pt x="79438" y="2527"/>
                  </a:lnTo>
                  <a:lnTo>
                    <a:pt x="79730" y="2527"/>
                  </a:lnTo>
                  <a:lnTo>
                    <a:pt x="80022" y="2552"/>
                  </a:lnTo>
                  <a:lnTo>
                    <a:pt x="80314" y="2603"/>
                  </a:lnTo>
                  <a:lnTo>
                    <a:pt x="80873" y="2794"/>
                  </a:lnTo>
                  <a:lnTo>
                    <a:pt x="81203" y="2997"/>
                  </a:lnTo>
                  <a:lnTo>
                    <a:pt x="81457" y="3136"/>
                  </a:lnTo>
                  <a:lnTo>
                    <a:pt x="81597" y="3187"/>
                  </a:lnTo>
                  <a:lnTo>
                    <a:pt x="82016" y="3416"/>
                  </a:lnTo>
                  <a:lnTo>
                    <a:pt x="82219" y="3543"/>
                  </a:lnTo>
                  <a:lnTo>
                    <a:pt x="82905" y="3911"/>
                  </a:lnTo>
                  <a:lnTo>
                    <a:pt x="86931" y="7607"/>
                  </a:lnTo>
                  <a:lnTo>
                    <a:pt x="89903" y="14046"/>
                  </a:lnTo>
                  <a:lnTo>
                    <a:pt x="89966" y="14224"/>
                  </a:lnTo>
                  <a:lnTo>
                    <a:pt x="90081" y="14439"/>
                  </a:lnTo>
                  <a:lnTo>
                    <a:pt x="90208" y="14579"/>
                  </a:lnTo>
                  <a:lnTo>
                    <a:pt x="90398" y="14744"/>
                  </a:lnTo>
                  <a:lnTo>
                    <a:pt x="90601" y="14871"/>
                  </a:lnTo>
                  <a:lnTo>
                    <a:pt x="90957" y="14973"/>
                  </a:lnTo>
                  <a:lnTo>
                    <a:pt x="91084" y="14986"/>
                  </a:lnTo>
                  <a:lnTo>
                    <a:pt x="91211" y="14986"/>
                  </a:lnTo>
                  <a:lnTo>
                    <a:pt x="91782" y="14795"/>
                  </a:lnTo>
                  <a:lnTo>
                    <a:pt x="91998" y="14643"/>
                  </a:lnTo>
                  <a:lnTo>
                    <a:pt x="92151" y="14465"/>
                  </a:lnTo>
                  <a:lnTo>
                    <a:pt x="92278" y="14249"/>
                  </a:lnTo>
                  <a:lnTo>
                    <a:pt x="92367" y="14008"/>
                  </a:lnTo>
                  <a:lnTo>
                    <a:pt x="92392" y="13766"/>
                  </a:lnTo>
                  <a:lnTo>
                    <a:pt x="92392" y="1363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465252" y="3593249"/>
              <a:ext cx="171450" cy="73660"/>
            </a:xfrm>
            <a:custGeom>
              <a:avLst/>
              <a:gdLst/>
              <a:ahLst/>
              <a:cxnLst/>
              <a:rect l="l" t="t" r="r" b="b"/>
              <a:pathLst>
                <a:path w="171450" h="73660">
                  <a:moveTo>
                    <a:pt x="2692" y="56426"/>
                  </a:moveTo>
                  <a:lnTo>
                    <a:pt x="2286" y="55549"/>
                  </a:lnTo>
                  <a:lnTo>
                    <a:pt x="1498" y="55219"/>
                  </a:lnTo>
                  <a:lnTo>
                    <a:pt x="1257" y="55219"/>
                  </a:lnTo>
                  <a:lnTo>
                    <a:pt x="1130" y="55245"/>
                  </a:lnTo>
                  <a:lnTo>
                    <a:pt x="965" y="55308"/>
                  </a:lnTo>
                  <a:lnTo>
                    <a:pt x="800" y="55384"/>
                  </a:lnTo>
                  <a:lnTo>
                    <a:pt x="355" y="55816"/>
                  </a:lnTo>
                  <a:lnTo>
                    <a:pt x="266" y="55981"/>
                  </a:lnTo>
                  <a:lnTo>
                    <a:pt x="203" y="56159"/>
                  </a:lnTo>
                  <a:lnTo>
                    <a:pt x="165" y="56400"/>
                  </a:lnTo>
                  <a:lnTo>
                    <a:pt x="0" y="71170"/>
                  </a:lnTo>
                  <a:lnTo>
                    <a:pt x="0" y="71348"/>
                  </a:lnTo>
                  <a:lnTo>
                    <a:pt x="25" y="71475"/>
                  </a:lnTo>
                  <a:lnTo>
                    <a:pt x="88" y="71653"/>
                  </a:lnTo>
                  <a:lnTo>
                    <a:pt x="177" y="71818"/>
                  </a:lnTo>
                  <a:lnTo>
                    <a:pt x="317" y="72021"/>
                  </a:lnTo>
                  <a:lnTo>
                    <a:pt x="495" y="72186"/>
                  </a:lnTo>
                  <a:lnTo>
                    <a:pt x="698" y="72313"/>
                  </a:lnTo>
                  <a:lnTo>
                    <a:pt x="825" y="72364"/>
                  </a:lnTo>
                  <a:lnTo>
                    <a:pt x="1066" y="72440"/>
                  </a:lnTo>
                  <a:lnTo>
                    <a:pt x="1435" y="72440"/>
                  </a:lnTo>
                  <a:lnTo>
                    <a:pt x="1562" y="72415"/>
                  </a:lnTo>
                  <a:lnTo>
                    <a:pt x="1727" y="72364"/>
                  </a:lnTo>
                  <a:lnTo>
                    <a:pt x="1905" y="72275"/>
                  </a:lnTo>
                  <a:lnTo>
                    <a:pt x="2336" y="71843"/>
                  </a:lnTo>
                  <a:lnTo>
                    <a:pt x="2425" y="71678"/>
                  </a:lnTo>
                  <a:lnTo>
                    <a:pt x="2476" y="71501"/>
                  </a:lnTo>
                  <a:lnTo>
                    <a:pt x="2527" y="71259"/>
                  </a:lnTo>
                  <a:lnTo>
                    <a:pt x="2692" y="56489"/>
                  </a:lnTo>
                  <a:close/>
                </a:path>
                <a:path w="171450" h="73660">
                  <a:moveTo>
                    <a:pt x="6870" y="59524"/>
                  </a:moveTo>
                  <a:lnTo>
                    <a:pt x="6743" y="59385"/>
                  </a:lnTo>
                  <a:lnTo>
                    <a:pt x="6451" y="59169"/>
                  </a:lnTo>
                  <a:lnTo>
                    <a:pt x="6273" y="59105"/>
                  </a:lnTo>
                  <a:lnTo>
                    <a:pt x="5969" y="59029"/>
                  </a:lnTo>
                  <a:lnTo>
                    <a:pt x="5778" y="59029"/>
                  </a:lnTo>
                  <a:lnTo>
                    <a:pt x="5486" y="59093"/>
                  </a:lnTo>
                  <a:lnTo>
                    <a:pt x="5359" y="59143"/>
                  </a:lnTo>
                  <a:lnTo>
                    <a:pt x="5143" y="59258"/>
                  </a:lnTo>
                  <a:lnTo>
                    <a:pt x="4965" y="59423"/>
                  </a:lnTo>
                  <a:lnTo>
                    <a:pt x="4813" y="59613"/>
                  </a:lnTo>
                  <a:lnTo>
                    <a:pt x="4673" y="59905"/>
                  </a:lnTo>
                  <a:lnTo>
                    <a:pt x="4610" y="60198"/>
                  </a:lnTo>
                  <a:lnTo>
                    <a:pt x="4610" y="60388"/>
                  </a:lnTo>
                  <a:lnTo>
                    <a:pt x="4673" y="60693"/>
                  </a:lnTo>
                  <a:lnTo>
                    <a:pt x="4749" y="60858"/>
                  </a:lnTo>
                  <a:lnTo>
                    <a:pt x="4838" y="61023"/>
                  </a:lnTo>
                  <a:lnTo>
                    <a:pt x="6870" y="59524"/>
                  </a:lnTo>
                  <a:close/>
                </a:path>
                <a:path w="171450" h="73660">
                  <a:moveTo>
                    <a:pt x="10617" y="68491"/>
                  </a:moveTo>
                  <a:lnTo>
                    <a:pt x="10591" y="68224"/>
                  </a:lnTo>
                  <a:lnTo>
                    <a:pt x="10579" y="67945"/>
                  </a:lnTo>
                  <a:lnTo>
                    <a:pt x="10477" y="67411"/>
                  </a:lnTo>
                  <a:lnTo>
                    <a:pt x="10337" y="66903"/>
                  </a:lnTo>
                  <a:lnTo>
                    <a:pt x="10287" y="66776"/>
                  </a:lnTo>
                  <a:lnTo>
                    <a:pt x="10210" y="66598"/>
                  </a:lnTo>
                  <a:lnTo>
                    <a:pt x="10109" y="66446"/>
                  </a:lnTo>
                  <a:lnTo>
                    <a:pt x="9499" y="66040"/>
                  </a:lnTo>
                  <a:lnTo>
                    <a:pt x="9258" y="65976"/>
                  </a:lnTo>
                  <a:lnTo>
                    <a:pt x="9004" y="65976"/>
                  </a:lnTo>
                  <a:lnTo>
                    <a:pt x="8763" y="66027"/>
                  </a:lnTo>
                  <a:lnTo>
                    <a:pt x="8534" y="66116"/>
                  </a:lnTo>
                  <a:lnTo>
                    <a:pt x="8318" y="66255"/>
                  </a:lnTo>
                  <a:lnTo>
                    <a:pt x="8153" y="66421"/>
                  </a:lnTo>
                  <a:lnTo>
                    <a:pt x="8001" y="66636"/>
                  </a:lnTo>
                  <a:lnTo>
                    <a:pt x="7912" y="66852"/>
                  </a:lnTo>
                  <a:lnTo>
                    <a:pt x="7874" y="66979"/>
                  </a:lnTo>
                  <a:lnTo>
                    <a:pt x="7861" y="67106"/>
                  </a:lnTo>
                  <a:lnTo>
                    <a:pt x="7861" y="67348"/>
                  </a:lnTo>
                  <a:lnTo>
                    <a:pt x="7874" y="67475"/>
                  </a:lnTo>
                  <a:lnTo>
                    <a:pt x="7924" y="67652"/>
                  </a:lnTo>
                  <a:lnTo>
                    <a:pt x="8013" y="67970"/>
                  </a:lnTo>
                  <a:lnTo>
                    <a:pt x="8064" y="68262"/>
                  </a:lnTo>
                  <a:lnTo>
                    <a:pt x="8077" y="68414"/>
                  </a:lnTo>
                  <a:lnTo>
                    <a:pt x="8077" y="68846"/>
                  </a:lnTo>
                  <a:lnTo>
                    <a:pt x="6946" y="70980"/>
                  </a:lnTo>
                  <a:lnTo>
                    <a:pt x="6807" y="71107"/>
                  </a:lnTo>
                  <a:lnTo>
                    <a:pt x="6464" y="71767"/>
                  </a:lnTo>
                  <a:lnTo>
                    <a:pt x="6451" y="72072"/>
                  </a:lnTo>
                  <a:lnTo>
                    <a:pt x="6477" y="72250"/>
                  </a:lnTo>
                  <a:lnTo>
                    <a:pt x="6515" y="72377"/>
                  </a:lnTo>
                  <a:lnTo>
                    <a:pt x="6591" y="72542"/>
                  </a:lnTo>
                  <a:lnTo>
                    <a:pt x="6896" y="72936"/>
                  </a:lnTo>
                  <a:lnTo>
                    <a:pt x="7035" y="73050"/>
                  </a:lnTo>
                  <a:lnTo>
                    <a:pt x="7264" y="73152"/>
                  </a:lnTo>
                  <a:lnTo>
                    <a:pt x="7391" y="73190"/>
                  </a:lnTo>
                  <a:lnTo>
                    <a:pt x="7556" y="73228"/>
                  </a:lnTo>
                  <a:lnTo>
                    <a:pt x="7810" y="73240"/>
                  </a:lnTo>
                  <a:lnTo>
                    <a:pt x="7988" y="73215"/>
                  </a:lnTo>
                  <a:lnTo>
                    <a:pt x="8128" y="73177"/>
                  </a:lnTo>
                  <a:lnTo>
                    <a:pt x="10566" y="69303"/>
                  </a:lnTo>
                  <a:lnTo>
                    <a:pt x="10604" y="69037"/>
                  </a:lnTo>
                  <a:lnTo>
                    <a:pt x="10617" y="68491"/>
                  </a:lnTo>
                  <a:close/>
                </a:path>
                <a:path w="171450" h="73660">
                  <a:moveTo>
                    <a:pt x="27076" y="55626"/>
                  </a:moveTo>
                  <a:lnTo>
                    <a:pt x="27051" y="55359"/>
                  </a:lnTo>
                  <a:lnTo>
                    <a:pt x="27038" y="55092"/>
                  </a:lnTo>
                  <a:lnTo>
                    <a:pt x="26936" y="54546"/>
                  </a:lnTo>
                  <a:lnTo>
                    <a:pt x="26809" y="54127"/>
                  </a:lnTo>
                  <a:lnTo>
                    <a:pt x="26758" y="53987"/>
                  </a:lnTo>
                  <a:lnTo>
                    <a:pt x="26619" y="53238"/>
                  </a:lnTo>
                  <a:lnTo>
                    <a:pt x="23456" y="46863"/>
                  </a:lnTo>
                  <a:lnTo>
                    <a:pt x="23368" y="46723"/>
                  </a:lnTo>
                  <a:lnTo>
                    <a:pt x="23202" y="46520"/>
                  </a:lnTo>
                  <a:lnTo>
                    <a:pt x="17119" y="41592"/>
                  </a:lnTo>
                  <a:lnTo>
                    <a:pt x="16941" y="41490"/>
                  </a:lnTo>
                  <a:lnTo>
                    <a:pt x="16611" y="41313"/>
                  </a:lnTo>
                  <a:lnTo>
                    <a:pt x="16611" y="44183"/>
                  </a:lnTo>
                  <a:lnTo>
                    <a:pt x="16484" y="56045"/>
                  </a:lnTo>
                  <a:lnTo>
                    <a:pt x="15824" y="55460"/>
                  </a:lnTo>
                  <a:lnTo>
                    <a:pt x="14757" y="54343"/>
                  </a:lnTo>
                  <a:lnTo>
                    <a:pt x="14376" y="53886"/>
                  </a:lnTo>
                  <a:lnTo>
                    <a:pt x="14274" y="53733"/>
                  </a:lnTo>
                  <a:lnTo>
                    <a:pt x="11303" y="47447"/>
                  </a:lnTo>
                  <a:lnTo>
                    <a:pt x="11277" y="47307"/>
                  </a:lnTo>
                  <a:lnTo>
                    <a:pt x="11226" y="47180"/>
                  </a:lnTo>
                  <a:lnTo>
                    <a:pt x="11137" y="46837"/>
                  </a:lnTo>
                  <a:lnTo>
                    <a:pt x="11099" y="46545"/>
                  </a:lnTo>
                  <a:lnTo>
                    <a:pt x="11074" y="46253"/>
                  </a:lnTo>
                  <a:lnTo>
                    <a:pt x="11074" y="45961"/>
                  </a:lnTo>
                  <a:lnTo>
                    <a:pt x="11798" y="44234"/>
                  </a:lnTo>
                  <a:lnTo>
                    <a:pt x="12103" y="43916"/>
                  </a:lnTo>
                  <a:lnTo>
                    <a:pt x="12242" y="43802"/>
                  </a:lnTo>
                  <a:lnTo>
                    <a:pt x="12369" y="43713"/>
                  </a:lnTo>
                  <a:lnTo>
                    <a:pt x="12750" y="43484"/>
                  </a:lnTo>
                  <a:lnTo>
                    <a:pt x="13017" y="43370"/>
                  </a:lnTo>
                  <a:lnTo>
                    <a:pt x="13296" y="43281"/>
                  </a:lnTo>
                  <a:lnTo>
                    <a:pt x="13868" y="43192"/>
                  </a:lnTo>
                  <a:lnTo>
                    <a:pt x="14160" y="43192"/>
                  </a:lnTo>
                  <a:lnTo>
                    <a:pt x="14452" y="43218"/>
                  </a:lnTo>
                  <a:lnTo>
                    <a:pt x="14744" y="43268"/>
                  </a:lnTo>
                  <a:lnTo>
                    <a:pt x="15303" y="43459"/>
                  </a:lnTo>
                  <a:lnTo>
                    <a:pt x="15595" y="43637"/>
                  </a:lnTo>
                  <a:lnTo>
                    <a:pt x="15760" y="43726"/>
                  </a:lnTo>
                  <a:lnTo>
                    <a:pt x="16040" y="43853"/>
                  </a:lnTo>
                  <a:lnTo>
                    <a:pt x="16611" y="44183"/>
                  </a:lnTo>
                  <a:lnTo>
                    <a:pt x="16611" y="41313"/>
                  </a:lnTo>
                  <a:lnTo>
                    <a:pt x="14262" y="40665"/>
                  </a:lnTo>
                  <a:lnTo>
                    <a:pt x="13716" y="40665"/>
                  </a:lnTo>
                  <a:lnTo>
                    <a:pt x="10871" y="41694"/>
                  </a:lnTo>
                  <a:lnTo>
                    <a:pt x="10731" y="41783"/>
                  </a:lnTo>
                  <a:lnTo>
                    <a:pt x="10604" y="41884"/>
                  </a:lnTo>
                  <a:lnTo>
                    <a:pt x="10452" y="41998"/>
                  </a:lnTo>
                  <a:lnTo>
                    <a:pt x="8534" y="46316"/>
                  </a:lnTo>
                  <a:lnTo>
                    <a:pt x="8559" y="46583"/>
                  </a:lnTo>
                  <a:lnTo>
                    <a:pt x="8572" y="46850"/>
                  </a:lnTo>
                  <a:lnTo>
                    <a:pt x="8674" y="47396"/>
                  </a:lnTo>
                  <a:lnTo>
                    <a:pt x="8813" y="47904"/>
                  </a:lnTo>
                  <a:lnTo>
                    <a:pt x="8991" y="48717"/>
                  </a:lnTo>
                  <a:lnTo>
                    <a:pt x="9525" y="50431"/>
                  </a:lnTo>
                  <a:lnTo>
                    <a:pt x="9893" y="51244"/>
                  </a:lnTo>
                  <a:lnTo>
                    <a:pt x="10248" y="52082"/>
                  </a:lnTo>
                  <a:lnTo>
                    <a:pt x="11125" y="53657"/>
                  </a:lnTo>
                  <a:lnTo>
                    <a:pt x="11785" y="54622"/>
                  </a:lnTo>
                  <a:lnTo>
                    <a:pt x="12153" y="55130"/>
                  </a:lnTo>
                  <a:lnTo>
                    <a:pt x="12280" y="55283"/>
                  </a:lnTo>
                  <a:lnTo>
                    <a:pt x="18529" y="60401"/>
                  </a:lnTo>
                  <a:lnTo>
                    <a:pt x="18757" y="60540"/>
                  </a:lnTo>
                  <a:lnTo>
                    <a:pt x="21336" y="61290"/>
                  </a:lnTo>
                  <a:lnTo>
                    <a:pt x="21882" y="61290"/>
                  </a:lnTo>
                  <a:lnTo>
                    <a:pt x="22415" y="61226"/>
                  </a:lnTo>
                  <a:lnTo>
                    <a:pt x="22948" y="61112"/>
                  </a:lnTo>
                  <a:lnTo>
                    <a:pt x="23469" y="60960"/>
                  </a:lnTo>
                  <a:lnTo>
                    <a:pt x="23710" y="60845"/>
                  </a:lnTo>
                  <a:lnTo>
                    <a:pt x="23964" y="60744"/>
                  </a:lnTo>
                  <a:lnTo>
                    <a:pt x="24434" y="60477"/>
                  </a:lnTo>
                  <a:lnTo>
                    <a:pt x="24853" y="60185"/>
                  </a:lnTo>
                  <a:lnTo>
                    <a:pt x="23380" y="58140"/>
                  </a:lnTo>
                  <a:lnTo>
                    <a:pt x="23114" y="58331"/>
                  </a:lnTo>
                  <a:lnTo>
                    <a:pt x="22860" y="58470"/>
                  </a:lnTo>
                  <a:lnTo>
                    <a:pt x="22580" y="58585"/>
                  </a:lnTo>
                  <a:lnTo>
                    <a:pt x="22301" y="58674"/>
                  </a:lnTo>
                  <a:lnTo>
                    <a:pt x="21729" y="58762"/>
                  </a:lnTo>
                  <a:lnTo>
                    <a:pt x="21437" y="58762"/>
                  </a:lnTo>
                  <a:lnTo>
                    <a:pt x="19989" y="58331"/>
                  </a:lnTo>
                  <a:lnTo>
                    <a:pt x="19850" y="58242"/>
                  </a:lnTo>
                  <a:lnTo>
                    <a:pt x="19697" y="58166"/>
                  </a:lnTo>
                  <a:lnTo>
                    <a:pt x="19570" y="58089"/>
                  </a:lnTo>
                  <a:lnTo>
                    <a:pt x="18986" y="57772"/>
                  </a:lnTo>
                  <a:lnTo>
                    <a:pt x="19113" y="45910"/>
                  </a:lnTo>
                  <a:lnTo>
                    <a:pt x="19786" y="46482"/>
                  </a:lnTo>
                  <a:lnTo>
                    <a:pt x="20866" y="47599"/>
                  </a:lnTo>
                  <a:lnTo>
                    <a:pt x="21336" y="48209"/>
                  </a:lnTo>
                  <a:lnTo>
                    <a:pt x="21780" y="48793"/>
                  </a:lnTo>
                  <a:lnTo>
                    <a:pt x="24320" y="54635"/>
                  </a:lnTo>
                  <a:lnTo>
                    <a:pt x="24371" y="54800"/>
                  </a:lnTo>
                  <a:lnTo>
                    <a:pt x="24549" y="55689"/>
                  </a:lnTo>
                  <a:lnTo>
                    <a:pt x="24523" y="56134"/>
                  </a:lnTo>
                  <a:lnTo>
                    <a:pt x="23393" y="58115"/>
                  </a:lnTo>
                  <a:lnTo>
                    <a:pt x="24955" y="60109"/>
                  </a:lnTo>
                  <a:lnTo>
                    <a:pt x="25171" y="59944"/>
                  </a:lnTo>
                  <a:lnTo>
                    <a:pt x="26784" y="57492"/>
                  </a:lnTo>
                  <a:lnTo>
                    <a:pt x="26885" y="57238"/>
                  </a:lnTo>
                  <a:lnTo>
                    <a:pt x="26987" y="56705"/>
                  </a:lnTo>
                  <a:lnTo>
                    <a:pt x="27025" y="56438"/>
                  </a:lnTo>
                  <a:lnTo>
                    <a:pt x="27051" y="56172"/>
                  </a:lnTo>
                  <a:lnTo>
                    <a:pt x="27076" y="55626"/>
                  </a:lnTo>
                  <a:close/>
                </a:path>
                <a:path w="171450" h="73660">
                  <a:moveTo>
                    <a:pt x="36042" y="31457"/>
                  </a:moveTo>
                  <a:lnTo>
                    <a:pt x="35737" y="31394"/>
                  </a:lnTo>
                  <a:lnTo>
                    <a:pt x="35610" y="31394"/>
                  </a:lnTo>
                  <a:lnTo>
                    <a:pt x="35483" y="31407"/>
                  </a:lnTo>
                  <a:lnTo>
                    <a:pt x="35242" y="31457"/>
                  </a:lnTo>
                  <a:lnTo>
                    <a:pt x="35077" y="31534"/>
                  </a:lnTo>
                  <a:lnTo>
                    <a:pt x="34912" y="31623"/>
                  </a:lnTo>
                  <a:lnTo>
                    <a:pt x="34721" y="31788"/>
                  </a:lnTo>
                  <a:lnTo>
                    <a:pt x="34569" y="31978"/>
                  </a:lnTo>
                  <a:lnTo>
                    <a:pt x="34455" y="32207"/>
                  </a:lnTo>
                  <a:lnTo>
                    <a:pt x="34391" y="32448"/>
                  </a:lnTo>
                  <a:lnTo>
                    <a:pt x="34378" y="32753"/>
                  </a:lnTo>
                  <a:lnTo>
                    <a:pt x="34404" y="32931"/>
                  </a:lnTo>
                  <a:lnTo>
                    <a:pt x="34442" y="33058"/>
                  </a:lnTo>
                  <a:lnTo>
                    <a:pt x="34518" y="33223"/>
                  </a:lnTo>
                  <a:lnTo>
                    <a:pt x="34607" y="33388"/>
                  </a:lnTo>
                  <a:lnTo>
                    <a:pt x="34810" y="33616"/>
                  </a:lnTo>
                  <a:lnTo>
                    <a:pt x="34963" y="33731"/>
                  </a:lnTo>
                  <a:lnTo>
                    <a:pt x="35179" y="33845"/>
                  </a:lnTo>
                  <a:lnTo>
                    <a:pt x="36042" y="31457"/>
                  </a:lnTo>
                  <a:close/>
                </a:path>
                <a:path w="171450" h="73660">
                  <a:moveTo>
                    <a:pt x="40043" y="47548"/>
                  </a:moveTo>
                  <a:lnTo>
                    <a:pt x="40005" y="47371"/>
                  </a:lnTo>
                  <a:lnTo>
                    <a:pt x="39903" y="47142"/>
                  </a:lnTo>
                  <a:lnTo>
                    <a:pt x="39814" y="46977"/>
                  </a:lnTo>
                  <a:lnTo>
                    <a:pt x="39649" y="46786"/>
                  </a:lnTo>
                  <a:lnTo>
                    <a:pt x="39458" y="46634"/>
                  </a:lnTo>
                  <a:lnTo>
                    <a:pt x="39230" y="46532"/>
                  </a:lnTo>
                  <a:lnTo>
                    <a:pt x="38989" y="46456"/>
                  </a:lnTo>
                  <a:lnTo>
                    <a:pt x="38862" y="46443"/>
                  </a:lnTo>
                  <a:lnTo>
                    <a:pt x="38684" y="46443"/>
                  </a:lnTo>
                  <a:lnTo>
                    <a:pt x="38379" y="46507"/>
                  </a:lnTo>
                  <a:lnTo>
                    <a:pt x="38214" y="46583"/>
                  </a:lnTo>
                  <a:lnTo>
                    <a:pt x="38061" y="46672"/>
                  </a:lnTo>
                  <a:lnTo>
                    <a:pt x="37922" y="46786"/>
                  </a:lnTo>
                  <a:lnTo>
                    <a:pt x="37541" y="47002"/>
                  </a:lnTo>
                  <a:lnTo>
                    <a:pt x="37236" y="47104"/>
                  </a:lnTo>
                  <a:lnTo>
                    <a:pt x="36918" y="47167"/>
                  </a:lnTo>
                  <a:lnTo>
                    <a:pt x="36715" y="47180"/>
                  </a:lnTo>
                  <a:lnTo>
                    <a:pt x="36499" y="47180"/>
                  </a:lnTo>
                  <a:lnTo>
                    <a:pt x="34937" y="46342"/>
                  </a:lnTo>
                  <a:lnTo>
                    <a:pt x="24320" y="32766"/>
                  </a:lnTo>
                  <a:lnTo>
                    <a:pt x="23723" y="32346"/>
                  </a:lnTo>
                  <a:lnTo>
                    <a:pt x="23431" y="32270"/>
                  </a:lnTo>
                  <a:lnTo>
                    <a:pt x="23241" y="32270"/>
                  </a:lnTo>
                  <a:lnTo>
                    <a:pt x="22339" y="32766"/>
                  </a:lnTo>
                  <a:lnTo>
                    <a:pt x="22237" y="32918"/>
                  </a:lnTo>
                  <a:lnTo>
                    <a:pt x="22123" y="33147"/>
                  </a:lnTo>
                  <a:lnTo>
                    <a:pt x="22072" y="33388"/>
                  </a:lnTo>
                  <a:lnTo>
                    <a:pt x="22072" y="33693"/>
                  </a:lnTo>
                  <a:lnTo>
                    <a:pt x="32943" y="47891"/>
                  </a:lnTo>
                  <a:lnTo>
                    <a:pt x="33083" y="48082"/>
                  </a:lnTo>
                  <a:lnTo>
                    <a:pt x="36766" y="49707"/>
                  </a:lnTo>
                  <a:lnTo>
                    <a:pt x="37007" y="49695"/>
                  </a:lnTo>
                  <a:lnTo>
                    <a:pt x="39687" y="48577"/>
                  </a:lnTo>
                  <a:lnTo>
                    <a:pt x="39878" y="48323"/>
                  </a:lnTo>
                  <a:lnTo>
                    <a:pt x="39979" y="48094"/>
                  </a:lnTo>
                  <a:lnTo>
                    <a:pt x="40043" y="47866"/>
                  </a:lnTo>
                  <a:lnTo>
                    <a:pt x="40043" y="47548"/>
                  </a:lnTo>
                  <a:close/>
                </a:path>
                <a:path w="171450" h="73660">
                  <a:moveTo>
                    <a:pt x="45389" y="43434"/>
                  </a:moveTo>
                  <a:lnTo>
                    <a:pt x="42862" y="43624"/>
                  </a:lnTo>
                  <a:lnTo>
                    <a:pt x="42887" y="43802"/>
                  </a:lnTo>
                  <a:lnTo>
                    <a:pt x="42926" y="43929"/>
                  </a:lnTo>
                  <a:lnTo>
                    <a:pt x="43002" y="44094"/>
                  </a:lnTo>
                  <a:lnTo>
                    <a:pt x="43738" y="44729"/>
                  </a:lnTo>
                  <a:lnTo>
                    <a:pt x="43916" y="44767"/>
                  </a:lnTo>
                  <a:lnTo>
                    <a:pt x="44043" y="44792"/>
                  </a:lnTo>
                  <a:lnTo>
                    <a:pt x="44221" y="44792"/>
                  </a:lnTo>
                  <a:lnTo>
                    <a:pt x="44411" y="44754"/>
                  </a:lnTo>
                  <a:lnTo>
                    <a:pt x="44704" y="44653"/>
                  </a:lnTo>
                  <a:lnTo>
                    <a:pt x="44856" y="44564"/>
                  </a:lnTo>
                  <a:lnTo>
                    <a:pt x="45034" y="44399"/>
                  </a:lnTo>
                  <a:lnTo>
                    <a:pt x="45199" y="44208"/>
                  </a:lnTo>
                  <a:lnTo>
                    <a:pt x="45300" y="43980"/>
                  </a:lnTo>
                  <a:lnTo>
                    <a:pt x="45389" y="43675"/>
                  </a:lnTo>
                  <a:lnTo>
                    <a:pt x="45389" y="43434"/>
                  </a:lnTo>
                  <a:close/>
                </a:path>
                <a:path w="171450" h="73660">
                  <a:moveTo>
                    <a:pt x="52628" y="37833"/>
                  </a:moveTo>
                  <a:lnTo>
                    <a:pt x="52616" y="37706"/>
                  </a:lnTo>
                  <a:lnTo>
                    <a:pt x="52578" y="37528"/>
                  </a:lnTo>
                  <a:lnTo>
                    <a:pt x="52527" y="37350"/>
                  </a:lnTo>
                  <a:lnTo>
                    <a:pt x="52400" y="37134"/>
                  </a:lnTo>
                  <a:lnTo>
                    <a:pt x="52235" y="36957"/>
                  </a:lnTo>
                  <a:lnTo>
                    <a:pt x="52044" y="36804"/>
                  </a:lnTo>
                  <a:lnTo>
                    <a:pt x="51828" y="36690"/>
                  </a:lnTo>
                  <a:lnTo>
                    <a:pt x="44716" y="34353"/>
                  </a:lnTo>
                  <a:lnTo>
                    <a:pt x="44157" y="26911"/>
                  </a:lnTo>
                  <a:lnTo>
                    <a:pt x="44094" y="26606"/>
                  </a:lnTo>
                  <a:lnTo>
                    <a:pt x="43980" y="26377"/>
                  </a:lnTo>
                  <a:lnTo>
                    <a:pt x="43281" y="25806"/>
                  </a:lnTo>
                  <a:lnTo>
                    <a:pt x="43103" y="25755"/>
                  </a:lnTo>
                  <a:lnTo>
                    <a:pt x="42976" y="25742"/>
                  </a:lnTo>
                  <a:lnTo>
                    <a:pt x="42786" y="25742"/>
                  </a:lnTo>
                  <a:lnTo>
                    <a:pt x="42608" y="25768"/>
                  </a:lnTo>
                  <a:lnTo>
                    <a:pt x="42367" y="25857"/>
                  </a:lnTo>
                  <a:lnTo>
                    <a:pt x="42164" y="25971"/>
                  </a:lnTo>
                  <a:lnTo>
                    <a:pt x="41986" y="26136"/>
                  </a:lnTo>
                  <a:lnTo>
                    <a:pt x="41783" y="26377"/>
                  </a:lnTo>
                  <a:lnTo>
                    <a:pt x="41706" y="26555"/>
                  </a:lnTo>
                  <a:lnTo>
                    <a:pt x="41630" y="26847"/>
                  </a:lnTo>
                  <a:lnTo>
                    <a:pt x="41630" y="27101"/>
                  </a:lnTo>
                  <a:lnTo>
                    <a:pt x="42100" y="33489"/>
                  </a:lnTo>
                  <a:lnTo>
                    <a:pt x="36042" y="31470"/>
                  </a:lnTo>
                  <a:lnTo>
                    <a:pt x="35242" y="33858"/>
                  </a:lnTo>
                  <a:lnTo>
                    <a:pt x="42316" y="36207"/>
                  </a:lnTo>
                  <a:lnTo>
                    <a:pt x="42875" y="43611"/>
                  </a:lnTo>
                  <a:lnTo>
                    <a:pt x="45389" y="43434"/>
                  </a:lnTo>
                  <a:lnTo>
                    <a:pt x="44919" y="37071"/>
                  </a:lnTo>
                  <a:lnTo>
                    <a:pt x="50965" y="39065"/>
                  </a:lnTo>
                  <a:lnTo>
                    <a:pt x="51155" y="39116"/>
                  </a:lnTo>
                  <a:lnTo>
                    <a:pt x="51460" y="39128"/>
                  </a:lnTo>
                  <a:lnTo>
                    <a:pt x="51638" y="39103"/>
                  </a:lnTo>
                  <a:lnTo>
                    <a:pt x="51765" y="39065"/>
                  </a:lnTo>
                  <a:lnTo>
                    <a:pt x="51930" y="39001"/>
                  </a:lnTo>
                  <a:lnTo>
                    <a:pt x="52095" y="38900"/>
                  </a:lnTo>
                  <a:lnTo>
                    <a:pt x="52324" y="38696"/>
                  </a:lnTo>
                  <a:lnTo>
                    <a:pt x="52438" y="38544"/>
                  </a:lnTo>
                  <a:lnTo>
                    <a:pt x="52552" y="38328"/>
                  </a:lnTo>
                  <a:lnTo>
                    <a:pt x="52578" y="38201"/>
                  </a:lnTo>
                  <a:lnTo>
                    <a:pt x="52616" y="38023"/>
                  </a:lnTo>
                  <a:lnTo>
                    <a:pt x="52628" y="37833"/>
                  </a:lnTo>
                  <a:close/>
                </a:path>
                <a:path w="171450" h="73660">
                  <a:moveTo>
                    <a:pt x="123913" y="21996"/>
                  </a:moveTo>
                  <a:lnTo>
                    <a:pt x="123863" y="21755"/>
                  </a:lnTo>
                  <a:lnTo>
                    <a:pt x="123761" y="21526"/>
                  </a:lnTo>
                  <a:lnTo>
                    <a:pt x="123621" y="21323"/>
                  </a:lnTo>
                  <a:lnTo>
                    <a:pt x="123431" y="21158"/>
                  </a:lnTo>
                  <a:lnTo>
                    <a:pt x="123240" y="21018"/>
                  </a:lnTo>
                  <a:lnTo>
                    <a:pt x="123113" y="20967"/>
                  </a:lnTo>
                  <a:lnTo>
                    <a:pt x="122936" y="20904"/>
                  </a:lnTo>
                  <a:lnTo>
                    <a:pt x="122758" y="20878"/>
                  </a:lnTo>
                  <a:lnTo>
                    <a:pt x="118211" y="20726"/>
                  </a:lnTo>
                  <a:lnTo>
                    <a:pt x="118884" y="1397"/>
                  </a:lnTo>
                  <a:lnTo>
                    <a:pt x="118897" y="1270"/>
                  </a:lnTo>
                  <a:lnTo>
                    <a:pt x="118884" y="1143"/>
                  </a:lnTo>
                  <a:lnTo>
                    <a:pt x="118872" y="1016"/>
                  </a:lnTo>
                  <a:lnTo>
                    <a:pt x="118833" y="889"/>
                  </a:lnTo>
                  <a:lnTo>
                    <a:pt x="118770" y="723"/>
                  </a:lnTo>
                  <a:lnTo>
                    <a:pt x="118681" y="558"/>
                  </a:lnTo>
                  <a:lnTo>
                    <a:pt x="118541" y="419"/>
                  </a:lnTo>
                  <a:lnTo>
                    <a:pt x="118427" y="292"/>
                  </a:lnTo>
                  <a:lnTo>
                    <a:pt x="118262" y="177"/>
                  </a:lnTo>
                  <a:lnTo>
                    <a:pt x="118110" y="101"/>
                  </a:lnTo>
                  <a:lnTo>
                    <a:pt x="117983" y="50"/>
                  </a:lnTo>
                  <a:lnTo>
                    <a:pt x="117805" y="25"/>
                  </a:lnTo>
                  <a:lnTo>
                    <a:pt x="117627" y="0"/>
                  </a:lnTo>
                  <a:lnTo>
                    <a:pt x="117500" y="12"/>
                  </a:lnTo>
                  <a:lnTo>
                    <a:pt x="117373" y="38"/>
                  </a:lnTo>
                  <a:lnTo>
                    <a:pt x="117246" y="63"/>
                  </a:lnTo>
                  <a:lnTo>
                    <a:pt x="117119" y="114"/>
                  </a:lnTo>
                  <a:lnTo>
                    <a:pt x="116928" y="215"/>
                  </a:lnTo>
                  <a:lnTo>
                    <a:pt x="116801" y="304"/>
                  </a:lnTo>
                  <a:lnTo>
                    <a:pt x="110972" y="4648"/>
                  </a:lnTo>
                  <a:lnTo>
                    <a:pt x="110744" y="4864"/>
                  </a:lnTo>
                  <a:lnTo>
                    <a:pt x="110655" y="5016"/>
                  </a:lnTo>
                  <a:lnTo>
                    <a:pt x="110553" y="5181"/>
                  </a:lnTo>
                  <a:lnTo>
                    <a:pt x="110464" y="5537"/>
                  </a:lnTo>
                  <a:lnTo>
                    <a:pt x="110464" y="5791"/>
                  </a:lnTo>
                  <a:lnTo>
                    <a:pt x="110515" y="6032"/>
                  </a:lnTo>
                  <a:lnTo>
                    <a:pt x="110591" y="6210"/>
                  </a:lnTo>
                  <a:lnTo>
                    <a:pt x="110680" y="6375"/>
                  </a:lnTo>
                  <a:lnTo>
                    <a:pt x="110845" y="6553"/>
                  </a:lnTo>
                  <a:lnTo>
                    <a:pt x="111023" y="6718"/>
                  </a:lnTo>
                  <a:lnTo>
                    <a:pt x="111315" y="6858"/>
                  </a:lnTo>
                  <a:lnTo>
                    <a:pt x="111480" y="6908"/>
                  </a:lnTo>
                  <a:lnTo>
                    <a:pt x="111620" y="6921"/>
                  </a:lnTo>
                  <a:lnTo>
                    <a:pt x="111798" y="6921"/>
                  </a:lnTo>
                  <a:lnTo>
                    <a:pt x="111975" y="6896"/>
                  </a:lnTo>
                  <a:lnTo>
                    <a:pt x="112102" y="6870"/>
                  </a:lnTo>
                  <a:lnTo>
                    <a:pt x="112268" y="6807"/>
                  </a:lnTo>
                  <a:lnTo>
                    <a:pt x="112433" y="6718"/>
                  </a:lnTo>
                  <a:lnTo>
                    <a:pt x="116255" y="3873"/>
                  </a:lnTo>
                  <a:lnTo>
                    <a:pt x="115684" y="20637"/>
                  </a:lnTo>
                  <a:lnTo>
                    <a:pt x="111213" y="20472"/>
                  </a:lnTo>
                  <a:lnTo>
                    <a:pt x="111023" y="20485"/>
                  </a:lnTo>
                  <a:lnTo>
                    <a:pt x="110782" y="20535"/>
                  </a:lnTo>
                  <a:lnTo>
                    <a:pt x="110147" y="21005"/>
                  </a:lnTo>
                  <a:lnTo>
                    <a:pt x="110032" y="21158"/>
                  </a:lnTo>
                  <a:lnTo>
                    <a:pt x="109956" y="21386"/>
                  </a:lnTo>
                  <a:lnTo>
                    <a:pt x="109905" y="21628"/>
                  </a:lnTo>
                  <a:lnTo>
                    <a:pt x="109905" y="21755"/>
                  </a:lnTo>
                  <a:lnTo>
                    <a:pt x="109918" y="21882"/>
                  </a:lnTo>
                  <a:lnTo>
                    <a:pt x="109969" y="22123"/>
                  </a:lnTo>
                  <a:lnTo>
                    <a:pt x="110058" y="22352"/>
                  </a:lnTo>
                  <a:lnTo>
                    <a:pt x="110197" y="22555"/>
                  </a:lnTo>
                  <a:lnTo>
                    <a:pt x="110388" y="22720"/>
                  </a:lnTo>
                  <a:lnTo>
                    <a:pt x="110642" y="22885"/>
                  </a:lnTo>
                  <a:lnTo>
                    <a:pt x="110820" y="22948"/>
                  </a:lnTo>
                  <a:lnTo>
                    <a:pt x="111061" y="22999"/>
                  </a:lnTo>
                  <a:lnTo>
                    <a:pt x="122605" y="23393"/>
                  </a:lnTo>
                  <a:lnTo>
                    <a:pt x="122796" y="23393"/>
                  </a:lnTo>
                  <a:lnTo>
                    <a:pt x="123037" y="23342"/>
                  </a:lnTo>
                  <a:lnTo>
                    <a:pt x="123672" y="22872"/>
                  </a:lnTo>
                  <a:lnTo>
                    <a:pt x="123786" y="22720"/>
                  </a:lnTo>
                  <a:lnTo>
                    <a:pt x="123863" y="22491"/>
                  </a:lnTo>
                  <a:lnTo>
                    <a:pt x="123913" y="22250"/>
                  </a:lnTo>
                  <a:lnTo>
                    <a:pt x="123913" y="21996"/>
                  </a:lnTo>
                  <a:close/>
                </a:path>
                <a:path w="171450" h="73660">
                  <a:moveTo>
                    <a:pt x="143713" y="8953"/>
                  </a:moveTo>
                  <a:lnTo>
                    <a:pt x="143700" y="8826"/>
                  </a:lnTo>
                  <a:lnTo>
                    <a:pt x="143637" y="8585"/>
                  </a:lnTo>
                  <a:lnTo>
                    <a:pt x="143522" y="8369"/>
                  </a:lnTo>
                  <a:lnTo>
                    <a:pt x="143370" y="8166"/>
                  </a:lnTo>
                  <a:lnTo>
                    <a:pt x="143179" y="8001"/>
                  </a:lnTo>
                  <a:lnTo>
                    <a:pt x="142976" y="7886"/>
                  </a:lnTo>
                  <a:lnTo>
                    <a:pt x="142849" y="7835"/>
                  </a:lnTo>
                  <a:lnTo>
                    <a:pt x="142671" y="7785"/>
                  </a:lnTo>
                  <a:lnTo>
                    <a:pt x="142494" y="7772"/>
                  </a:lnTo>
                  <a:lnTo>
                    <a:pt x="142354" y="7772"/>
                  </a:lnTo>
                  <a:lnTo>
                    <a:pt x="142113" y="7810"/>
                  </a:lnTo>
                  <a:lnTo>
                    <a:pt x="141947" y="7874"/>
                  </a:lnTo>
                  <a:lnTo>
                    <a:pt x="141782" y="7962"/>
                  </a:lnTo>
                  <a:lnTo>
                    <a:pt x="134366" y="13131"/>
                  </a:lnTo>
                  <a:lnTo>
                    <a:pt x="134772" y="1866"/>
                  </a:lnTo>
                  <a:lnTo>
                    <a:pt x="134759" y="1676"/>
                  </a:lnTo>
                  <a:lnTo>
                    <a:pt x="134708" y="1435"/>
                  </a:lnTo>
                  <a:lnTo>
                    <a:pt x="134607" y="1206"/>
                  </a:lnTo>
                  <a:lnTo>
                    <a:pt x="134467" y="1003"/>
                  </a:lnTo>
                  <a:lnTo>
                    <a:pt x="134289" y="825"/>
                  </a:lnTo>
                  <a:lnTo>
                    <a:pt x="134073" y="698"/>
                  </a:lnTo>
                  <a:lnTo>
                    <a:pt x="133845" y="609"/>
                  </a:lnTo>
                  <a:lnTo>
                    <a:pt x="133604" y="558"/>
                  </a:lnTo>
                  <a:lnTo>
                    <a:pt x="133362" y="558"/>
                  </a:lnTo>
                  <a:lnTo>
                    <a:pt x="133108" y="609"/>
                  </a:lnTo>
                  <a:lnTo>
                    <a:pt x="132892" y="711"/>
                  </a:lnTo>
                  <a:lnTo>
                    <a:pt x="132676" y="850"/>
                  </a:lnTo>
                  <a:lnTo>
                    <a:pt x="132524" y="1028"/>
                  </a:lnTo>
                  <a:lnTo>
                    <a:pt x="132372" y="1244"/>
                  </a:lnTo>
                  <a:lnTo>
                    <a:pt x="132295" y="1473"/>
                  </a:lnTo>
                  <a:lnTo>
                    <a:pt x="132245" y="1714"/>
                  </a:lnTo>
                  <a:lnTo>
                    <a:pt x="131521" y="22440"/>
                  </a:lnTo>
                  <a:lnTo>
                    <a:pt x="131533" y="22631"/>
                  </a:lnTo>
                  <a:lnTo>
                    <a:pt x="131584" y="22872"/>
                  </a:lnTo>
                  <a:lnTo>
                    <a:pt x="131686" y="23101"/>
                  </a:lnTo>
                  <a:lnTo>
                    <a:pt x="131826" y="23304"/>
                  </a:lnTo>
                  <a:lnTo>
                    <a:pt x="132003" y="23482"/>
                  </a:lnTo>
                  <a:lnTo>
                    <a:pt x="132207" y="23609"/>
                  </a:lnTo>
                  <a:lnTo>
                    <a:pt x="132435" y="23698"/>
                  </a:lnTo>
                  <a:lnTo>
                    <a:pt x="132676" y="23749"/>
                  </a:lnTo>
                  <a:lnTo>
                    <a:pt x="132803" y="23749"/>
                  </a:lnTo>
                  <a:lnTo>
                    <a:pt x="132930" y="23736"/>
                  </a:lnTo>
                  <a:lnTo>
                    <a:pt x="133172" y="23685"/>
                  </a:lnTo>
                  <a:lnTo>
                    <a:pt x="133400" y="23596"/>
                  </a:lnTo>
                  <a:lnTo>
                    <a:pt x="133604" y="23444"/>
                  </a:lnTo>
                  <a:lnTo>
                    <a:pt x="133769" y="23266"/>
                  </a:lnTo>
                  <a:lnTo>
                    <a:pt x="133934" y="23012"/>
                  </a:lnTo>
                  <a:lnTo>
                    <a:pt x="133997" y="22834"/>
                  </a:lnTo>
                  <a:lnTo>
                    <a:pt x="134048" y="22593"/>
                  </a:lnTo>
                  <a:lnTo>
                    <a:pt x="134264" y="16281"/>
                  </a:lnTo>
                  <a:lnTo>
                    <a:pt x="136601" y="14655"/>
                  </a:lnTo>
                  <a:lnTo>
                    <a:pt x="140830" y="23368"/>
                  </a:lnTo>
                  <a:lnTo>
                    <a:pt x="140957" y="23583"/>
                  </a:lnTo>
                  <a:lnTo>
                    <a:pt x="141084" y="23723"/>
                  </a:lnTo>
                  <a:lnTo>
                    <a:pt x="141274" y="23863"/>
                  </a:lnTo>
                  <a:lnTo>
                    <a:pt x="141503" y="23990"/>
                  </a:lnTo>
                  <a:lnTo>
                    <a:pt x="141859" y="24079"/>
                  </a:lnTo>
                  <a:lnTo>
                    <a:pt x="142036" y="24079"/>
                  </a:lnTo>
                  <a:lnTo>
                    <a:pt x="142227" y="24053"/>
                  </a:lnTo>
                  <a:lnTo>
                    <a:pt x="142455" y="23977"/>
                  </a:lnTo>
                  <a:lnTo>
                    <a:pt x="142735" y="23825"/>
                  </a:lnTo>
                  <a:lnTo>
                    <a:pt x="142875" y="23698"/>
                  </a:lnTo>
                  <a:lnTo>
                    <a:pt x="143027" y="23507"/>
                  </a:lnTo>
                  <a:lnTo>
                    <a:pt x="143141" y="23291"/>
                  </a:lnTo>
                  <a:lnTo>
                    <a:pt x="143179" y="23164"/>
                  </a:lnTo>
                  <a:lnTo>
                    <a:pt x="143217" y="22987"/>
                  </a:lnTo>
                  <a:lnTo>
                    <a:pt x="143230" y="22682"/>
                  </a:lnTo>
                  <a:lnTo>
                    <a:pt x="143179" y="22428"/>
                  </a:lnTo>
                  <a:lnTo>
                    <a:pt x="143103" y="22263"/>
                  </a:lnTo>
                  <a:lnTo>
                    <a:pt x="138684" y="13195"/>
                  </a:lnTo>
                  <a:lnTo>
                    <a:pt x="143167" y="10071"/>
                  </a:lnTo>
                  <a:lnTo>
                    <a:pt x="143319" y="9956"/>
                  </a:lnTo>
                  <a:lnTo>
                    <a:pt x="143484" y="9766"/>
                  </a:lnTo>
                  <a:lnTo>
                    <a:pt x="143624" y="9499"/>
                  </a:lnTo>
                  <a:lnTo>
                    <a:pt x="143687" y="9321"/>
                  </a:lnTo>
                  <a:lnTo>
                    <a:pt x="143713" y="9194"/>
                  </a:lnTo>
                  <a:lnTo>
                    <a:pt x="143713" y="8953"/>
                  </a:lnTo>
                  <a:close/>
                </a:path>
                <a:path w="171450" h="73660">
                  <a:moveTo>
                    <a:pt x="152069" y="2413"/>
                  </a:moveTo>
                  <a:lnTo>
                    <a:pt x="152044" y="2235"/>
                  </a:lnTo>
                  <a:lnTo>
                    <a:pt x="151587" y="1447"/>
                  </a:lnTo>
                  <a:lnTo>
                    <a:pt x="150901" y="1168"/>
                  </a:lnTo>
                  <a:lnTo>
                    <a:pt x="150660" y="1181"/>
                  </a:lnTo>
                  <a:lnTo>
                    <a:pt x="150418" y="1231"/>
                  </a:lnTo>
                  <a:lnTo>
                    <a:pt x="150190" y="1320"/>
                  </a:lnTo>
                  <a:lnTo>
                    <a:pt x="149974" y="1460"/>
                  </a:lnTo>
                  <a:lnTo>
                    <a:pt x="149783" y="1701"/>
                  </a:lnTo>
                  <a:lnTo>
                    <a:pt x="149656" y="1905"/>
                  </a:lnTo>
                  <a:lnTo>
                    <a:pt x="149593" y="2082"/>
                  </a:lnTo>
                  <a:lnTo>
                    <a:pt x="149555" y="2209"/>
                  </a:lnTo>
                  <a:lnTo>
                    <a:pt x="149542" y="2387"/>
                  </a:lnTo>
                  <a:lnTo>
                    <a:pt x="152057" y="2476"/>
                  </a:lnTo>
                  <a:close/>
                </a:path>
                <a:path w="171450" h="73660">
                  <a:moveTo>
                    <a:pt x="154787" y="23190"/>
                  </a:moveTo>
                  <a:lnTo>
                    <a:pt x="154584" y="22542"/>
                  </a:lnTo>
                  <a:lnTo>
                    <a:pt x="154482" y="22390"/>
                  </a:lnTo>
                  <a:lnTo>
                    <a:pt x="153619" y="21945"/>
                  </a:lnTo>
                  <a:lnTo>
                    <a:pt x="153466" y="21958"/>
                  </a:lnTo>
                  <a:lnTo>
                    <a:pt x="153136" y="21894"/>
                  </a:lnTo>
                  <a:lnTo>
                    <a:pt x="152831" y="21805"/>
                  </a:lnTo>
                  <a:lnTo>
                    <a:pt x="152641" y="21717"/>
                  </a:lnTo>
                  <a:lnTo>
                    <a:pt x="151498" y="20129"/>
                  </a:lnTo>
                  <a:lnTo>
                    <a:pt x="151460" y="19761"/>
                  </a:lnTo>
                  <a:lnTo>
                    <a:pt x="151460" y="19634"/>
                  </a:lnTo>
                  <a:lnTo>
                    <a:pt x="151447" y="19507"/>
                  </a:lnTo>
                  <a:lnTo>
                    <a:pt x="152057" y="2476"/>
                  </a:lnTo>
                  <a:lnTo>
                    <a:pt x="149529" y="2387"/>
                  </a:lnTo>
                  <a:lnTo>
                    <a:pt x="148932" y="19545"/>
                  </a:lnTo>
                  <a:lnTo>
                    <a:pt x="148932" y="19672"/>
                  </a:lnTo>
                  <a:lnTo>
                    <a:pt x="148932" y="19850"/>
                  </a:lnTo>
                  <a:lnTo>
                    <a:pt x="148958" y="20307"/>
                  </a:lnTo>
                  <a:lnTo>
                    <a:pt x="153492" y="24485"/>
                  </a:lnTo>
                  <a:lnTo>
                    <a:pt x="153657" y="24460"/>
                  </a:lnTo>
                  <a:lnTo>
                    <a:pt x="153911" y="24422"/>
                  </a:lnTo>
                  <a:lnTo>
                    <a:pt x="154127" y="24320"/>
                  </a:lnTo>
                  <a:lnTo>
                    <a:pt x="154330" y="24180"/>
                  </a:lnTo>
                  <a:lnTo>
                    <a:pt x="154508" y="23990"/>
                  </a:lnTo>
                  <a:lnTo>
                    <a:pt x="154647" y="23787"/>
                  </a:lnTo>
                  <a:lnTo>
                    <a:pt x="154724" y="23558"/>
                  </a:lnTo>
                  <a:lnTo>
                    <a:pt x="154774" y="23317"/>
                  </a:lnTo>
                  <a:lnTo>
                    <a:pt x="154787" y="23190"/>
                  </a:lnTo>
                  <a:close/>
                </a:path>
                <a:path w="171450" h="73660">
                  <a:moveTo>
                    <a:pt x="171005" y="10731"/>
                  </a:moveTo>
                  <a:lnTo>
                    <a:pt x="168948" y="9258"/>
                  </a:lnTo>
                  <a:lnTo>
                    <a:pt x="159283" y="22707"/>
                  </a:lnTo>
                  <a:lnTo>
                    <a:pt x="161328" y="24180"/>
                  </a:lnTo>
                  <a:lnTo>
                    <a:pt x="171005" y="1073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624307" y="3601669"/>
              <a:ext cx="201930" cy="170180"/>
            </a:xfrm>
            <a:custGeom>
              <a:avLst/>
              <a:gdLst/>
              <a:ahLst/>
              <a:cxnLst/>
              <a:rect l="l" t="t" r="r" b="b"/>
              <a:pathLst>
                <a:path w="201929" h="170179">
                  <a:moveTo>
                    <a:pt x="12192" y="1562"/>
                  </a:moveTo>
                  <a:lnTo>
                    <a:pt x="12179" y="1422"/>
                  </a:lnTo>
                  <a:lnTo>
                    <a:pt x="12115" y="1193"/>
                  </a:lnTo>
                  <a:lnTo>
                    <a:pt x="12077" y="1066"/>
                  </a:lnTo>
                  <a:lnTo>
                    <a:pt x="11988" y="914"/>
                  </a:lnTo>
                  <a:lnTo>
                    <a:pt x="11874" y="762"/>
                  </a:lnTo>
                  <a:lnTo>
                    <a:pt x="11709" y="584"/>
                  </a:lnTo>
                  <a:lnTo>
                    <a:pt x="11442" y="419"/>
                  </a:lnTo>
                  <a:lnTo>
                    <a:pt x="11264" y="355"/>
                  </a:lnTo>
                  <a:lnTo>
                    <a:pt x="11023" y="317"/>
                  </a:lnTo>
                  <a:lnTo>
                    <a:pt x="10896" y="304"/>
                  </a:lnTo>
                  <a:lnTo>
                    <a:pt x="10769" y="317"/>
                  </a:lnTo>
                  <a:lnTo>
                    <a:pt x="10528" y="368"/>
                  </a:lnTo>
                  <a:lnTo>
                    <a:pt x="10299" y="469"/>
                  </a:lnTo>
                  <a:lnTo>
                    <a:pt x="10045" y="647"/>
                  </a:lnTo>
                  <a:lnTo>
                    <a:pt x="9931" y="787"/>
                  </a:lnTo>
                  <a:lnTo>
                    <a:pt x="6159" y="6032"/>
                  </a:lnTo>
                  <a:lnTo>
                    <a:pt x="2806" y="596"/>
                  </a:lnTo>
                  <a:lnTo>
                    <a:pt x="2705" y="444"/>
                  </a:lnTo>
                  <a:lnTo>
                    <a:pt x="2527" y="266"/>
                  </a:lnTo>
                  <a:lnTo>
                    <a:pt x="2324" y="139"/>
                  </a:lnTo>
                  <a:lnTo>
                    <a:pt x="2082" y="38"/>
                  </a:lnTo>
                  <a:lnTo>
                    <a:pt x="1841" y="0"/>
                  </a:lnTo>
                  <a:lnTo>
                    <a:pt x="1600" y="0"/>
                  </a:lnTo>
                  <a:lnTo>
                    <a:pt x="1358" y="50"/>
                  </a:lnTo>
                  <a:lnTo>
                    <a:pt x="723" y="520"/>
                  </a:lnTo>
                  <a:lnTo>
                    <a:pt x="609" y="673"/>
                  </a:lnTo>
                  <a:lnTo>
                    <a:pt x="520" y="901"/>
                  </a:lnTo>
                  <a:lnTo>
                    <a:pt x="495" y="1028"/>
                  </a:lnTo>
                  <a:lnTo>
                    <a:pt x="482" y="1155"/>
                  </a:lnTo>
                  <a:lnTo>
                    <a:pt x="482" y="1397"/>
                  </a:lnTo>
                  <a:lnTo>
                    <a:pt x="533" y="1638"/>
                  </a:lnTo>
                  <a:lnTo>
                    <a:pt x="660" y="1917"/>
                  </a:lnTo>
                  <a:lnTo>
                    <a:pt x="4559" y="8255"/>
                  </a:lnTo>
                  <a:lnTo>
                    <a:pt x="228" y="14287"/>
                  </a:lnTo>
                  <a:lnTo>
                    <a:pt x="139" y="14439"/>
                  </a:lnTo>
                  <a:lnTo>
                    <a:pt x="50" y="14668"/>
                  </a:lnTo>
                  <a:lnTo>
                    <a:pt x="0" y="14922"/>
                  </a:lnTo>
                  <a:lnTo>
                    <a:pt x="12" y="15163"/>
                  </a:lnTo>
                  <a:lnTo>
                    <a:pt x="25" y="15290"/>
                  </a:lnTo>
                  <a:lnTo>
                    <a:pt x="76" y="15468"/>
                  </a:lnTo>
                  <a:lnTo>
                    <a:pt x="152" y="15633"/>
                  </a:lnTo>
                  <a:lnTo>
                    <a:pt x="292" y="15836"/>
                  </a:lnTo>
                  <a:lnTo>
                    <a:pt x="469" y="16014"/>
                  </a:lnTo>
                  <a:lnTo>
                    <a:pt x="685" y="16141"/>
                  </a:lnTo>
                  <a:lnTo>
                    <a:pt x="914" y="16243"/>
                  </a:lnTo>
                  <a:lnTo>
                    <a:pt x="1041" y="16268"/>
                  </a:lnTo>
                  <a:lnTo>
                    <a:pt x="1409" y="16281"/>
                  </a:lnTo>
                  <a:lnTo>
                    <a:pt x="1651" y="16230"/>
                  </a:lnTo>
                  <a:lnTo>
                    <a:pt x="1930" y="16103"/>
                  </a:lnTo>
                  <a:lnTo>
                    <a:pt x="2070" y="15989"/>
                  </a:lnTo>
                  <a:lnTo>
                    <a:pt x="2286" y="15760"/>
                  </a:lnTo>
                  <a:lnTo>
                    <a:pt x="5994" y="10579"/>
                  </a:lnTo>
                  <a:lnTo>
                    <a:pt x="9359" y="16014"/>
                  </a:lnTo>
                  <a:lnTo>
                    <a:pt x="9474" y="16154"/>
                  </a:lnTo>
                  <a:lnTo>
                    <a:pt x="9652" y="16332"/>
                  </a:lnTo>
                  <a:lnTo>
                    <a:pt x="9855" y="16471"/>
                  </a:lnTo>
                  <a:lnTo>
                    <a:pt x="10096" y="16560"/>
                  </a:lnTo>
                  <a:lnTo>
                    <a:pt x="10337" y="16611"/>
                  </a:lnTo>
                  <a:lnTo>
                    <a:pt x="10464" y="16611"/>
                  </a:lnTo>
                  <a:lnTo>
                    <a:pt x="10642" y="16586"/>
                  </a:lnTo>
                  <a:lnTo>
                    <a:pt x="10820" y="16548"/>
                  </a:lnTo>
                  <a:lnTo>
                    <a:pt x="11099" y="16421"/>
                  </a:lnTo>
                  <a:lnTo>
                    <a:pt x="11252" y="16319"/>
                  </a:lnTo>
                  <a:lnTo>
                    <a:pt x="11430" y="16141"/>
                  </a:lnTo>
                  <a:lnTo>
                    <a:pt x="11595" y="15875"/>
                  </a:lnTo>
                  <a:lnTo>
                    <a:pt x="11658" y="15697"/>
                  </a:lnTo>
                  <a:lnTo>
                    <a:pt x="11709" y="15455"/>
                  </a:lnTo>
                  <a:lnTo>
                    <a:pt x="11709" y="15328"/>
                  </a:lnTo>
                  <a:lnTo>
                    <a:pt x="11696" y="15201"/>
                  </a:lnTo>
                  <a:lnTo>
                    <a:pt x="11645" y="14960"/>
                  </a:lnTo>
                  <a:lnTo>
                    <a:pt x="11544" y="14744"/>
                  </a:lnTo>
                  <a:lnTo>
                    <a:pt x="7594" y="8369"/>
                  </a:lnTo>
                  <a:lnTo>
                    <a:pt x="11950" y="2311"/>
                  </a:lnTo>
                  <a:lnTo>
                    <a:pt x="12039" y="2159"/>
                  </a:lnTo>
                  <a:lnTo>
                    <a:pt x="12141" y="1930"/>
                  </a:lnTo>
                  <a:lnTo>
                    <a:pt x="12166" y="1803"/>
                  </a:lnTo>
                  <a:lnTo>
                    <a:pt x="12179" y="1676"/>
                  </a:lnTo>
                  <a:close/>
                </a:path>
                <a:path w="201929" h="170179">
                  <a:moveTo>
                    <a:pt x="94945" y="45389"/>
                  </a:moveTo>
                  <a:lnTo>
                    <a:pt x="94805" y="45275"/>
                  </a:lnTo>
                  <a:lnTo>
                    <a:pt x="94576" y="45161"/>
                  </a:lnTo>
                  <a:lnTo>
                    <a:pt x="94348" y="45085"/>
                  </a:lnTo>
                  <a:lnTo>
                    <a:pt x="94221" y="45072"/>
                  </a:lnTo>
                  <a:lnTo>
                    <a:pt x="93980" y="45072"/>
                  </a:lnTo>
                  <a:lnTo>
                    <a:pt x="93853" y="45085"/>
                  </a:lnTo>
                  <a:lnTo>
                    <a:pt x="93726" y="45123"/>
                  </a:lnTo>
                  <a:lnTo>
                    <a:pt x="93560" y="45186"/>
                  </a:lnTo>
                  <a:lnTo>
                    <a:pt x="93395" y="45288"/>
                  </a:lnTo>
                  <a:lnTo>
                    <a:pt x="93205" y="45440"/>
                  </a:lnTo>
                  <a:lnTo>
                    <a:pt x="93040" y="45631"/>
                  </a:lnTo>
                  <a:lnTo>
                    <a:pt x="92938" y="45847"/>
                  </a:lnTo>
                  <a:lnTo>
                    <a:pt x="92849" y="46151"/>
                  </a:lnTo>
                  <a:lnTo>
                    <a:pt x="92837" y="46329"/>
                  </a:lnTo>
                  <a:lnTo>
                    <a:pt x="92849" y="46456"/>
                  </a:lnTo>
                  <a:lnTo>
                    <a:pt x="92862" y="46583"/>
                  </a:lnTo>
                  <a:lnTo>
                    <a:pt x="93129" y="47129"/>
                  </a:lnTo>
                  <a:lnTo>
                    <a:pt x="93256" y="47269"/>
                  </a:lnTo>
                  <a:lnTo>
                    <a:pt x="94945" y="45389"/>
                  </a:lnTo>
                  <a:close/>
                </a:path>
                <a:path w="201929" h="170179">
                  <a:moveTo>
                    <a:pt x="104927" y="33121"/>
                  </a:moveTo>
                  <a:lnTo>
                    <a:pt x="104749" y="33121"/>
                  </a:lnTo>
                  <a:lnTo>
                    <a:pt x="104508" y="33172"/>
                  </a:lnTo>
                  <a:lnTo>
                    <a:pt x="104279" y="33261"/>
                  </a:lnTo>
                  <a:lnTo>
                    <a:pt x="104063" y="33401"/>
                  </a:lnTo>
                  <a:lnTo>
                    <a:pt x="103898" y="33578"/>
                  </a:lnTo>
                  <a:lnTo>
                    <a:pt x="103759" y="33782"/>
                  </a:lnTo>
                  <a:lnTo>
                    <a:pt x="103657" y="34010"/>
                  </a:lnTo>
                  <a:lnTo>
                    <a:pt x="103606" y="34251"/>
                  </a:lnTo>
                  <a:lnTo>
                    <a:pt x="103593" y="34378"/>
                  </a:lnTo>
                  <a:lnTo>
                    <a:pt x="103619" y="34556"/>
                  </a:lnTo>
                  <a:lnTo>
                    <a:pt x="103657" y="34747"/>
                  </a:lnTo>
                  <a:lnTo>
                    <a:pt x="103771" y="35026"/>
                  </a:lnTo>
                  <a:lnTo>
                    <a:pt x="103873" y="35179"/>
                  </a:lnTo>
                  <a:lnTo>
                    <a:pt x="104051" y="35356"/>
                  </a:lnTo>
                  <a:lnTo>
                    <a:pt x="104254" y="35496"/>
                  </a:lnTo>
                  <a:lnTo>
                    <a:pt x="104482" y="35585"/>
                  </a:lnTo>
                  <a:lnTo>
                    <a:pt x="104724" y="35648"/>
                  </a:lnTo>
                  <a:lnTo>
                    <a:pt x="104927" y="33121"/>
                  </a:lnTo>
                  <a:close/>
                </a:path>
                <a:path w="201929" h="170179">
                  <a:moveTo>
                    <a:pt x="113474" y="34683"/>
                  </a:moveTo>
                  <a:lnTo>
                    <a:pt x="113461" y="34556"/>
                  </a:lnTo>
                  <a:lnTo>
                    <a:pt x="113398" y="34391"/>
                  </a:lnTo>
                  <a:lnTo>
                    <a:pt x="113322" y="34226"/>
                  </a:lnTo>
                  <a:lnTo>
                    <a:pt x="113258" y="34099"/>
                  </a:lnTo>
                  <a:lnTo>
                    <a:pt x="113157" y="33972"/>
                  </a:lnTo>
                  <a:lnTo>
                    <a:pt x="113017" y="33845"/>
                  </a:lnTo>
                  <a:lnTo>
                    <a:pt x="112864" y="33718"/>
                  </a:lnTo>
                  <a:lnTo>
                    <a:pt x="112737" y="33667"/>
                  </a:lnTo>
                  <a:lnTo>
                    <a:pt x="112585" y="33604"/>
                  </a:lnTo>
                  <a:lnTo>
                    <a:pt x="112445" y="33566"/>
                  </a:lnTo>
                  <a:lnTo>
                    <a:pt x="112280" y="33553"/>
                  </a:lnTo>
                  <a:lnTo>
                    <a:pt x="112204" y="34798"/>
                  </a:lnTo>
                  <a:lnTo>
                    <a:pt x="112204" y="33540"/>
                  </a:lnTo>
                  <a:lnTo>
                    <a:pt x="104940" y="33121"/>
                  </a:lnTo>
                  <a:lnTo>
                    <a:pt x="104800" y="35648"/>
                  </a:lnTo>
                  <a:lnTo>
                    <a:pt x="109512" y="35928"/>
                  </a:lnTo>
                  <a:lnTo>
                    <a:pt x="98272" y="48399"/>
                  </a:lnTo>
                  <a:lnTo>
                    <a:pt x="94957" y="45402"/>
                  </a:lnTo>
                  <a:lnTo>
                    <a:pt x="93268" y="47282"/>
                  </a:lnTo>
                  <a:lnTo>
                    <a:pt x="97472" y="51079"/>
                  </a:lnTo>
                  <a:lnTo>
                    <a:pt x="97637" y="51219"/>
                  </a:lnTo>
                  <a:lnTo>
                    <a:pt x="101803" y="54965"/>
                  </a:lnTo>
                  <a:lnTo>
                    <a:pt x="102463" y="55270"/>
                  </a:lnTo>
                  <a:lnTo>
                    <a:pt x="102641" y="55283"/>
                  </a:lnTo>
                  <a:lnTo>
                    <a:pt x="102768" y="55270"/>
                  </a:lnTo>
                  <a:lnTo>
                    <a:pt x="102895" y="55257"/>
                  </a:lnTo>
                  <a:lnTo>
                    <a:pt x="103619" y="54813"/>
                  </a:lnTo>
                  <a:lnTo>
                    <a:pt x="103759" y="54610"/>
                  </a:lnTo>
                  <a:lnTo>
                    <a:pt x="103835" y="54432"/>
                  </a:lnTo>
                  <a:lnTo>
                    <a:pt x="103911" y="54127"/>
                  </a:lnTo>
                  <a:lnTo>
                    <a:pt x="103911" y="53949"/>
                  </a:lnTo>
                  <a:lnTo>
                    <a:pt x="103860" y="53708"/>
                  </a:lnTo>
                  <a:lnTo>
                    <a:pt x="103809" y="53517"/>
                  </a:lnTo>
                  <a:lnTo>
                    <a:pt x="103695" y="53301"/>
                  </a:lnTo>
                  <a:lnTo>
                    <a:pt x="103543" y="53111"/>
                  </a:lnTo>
                  <a:lnTo>
                    <a:pt x="100152" y="50088"/>
                  </a:lnTo>
                  <a:lnTo>
                    <a:pt x="113093" y="35712"/>
                  </a:lnTo>
                  <a:lnTo>
                    <a:pt x="113220" y="35572"/>
                  </a:lnTo>
                  <a:lnTo>
                    <a:pt x="113322" y="35420"/>
                  </a:lnTo>
                  <a:lnTo>
                    <a:pt x="113385" y="35280"/>
                  </a:lnTo>
                  <a:lnTo>
                    <a:pt x="113436" y="35128"/>
                  </a:lnTo>
                  <a:lnTo>
                    <a:pt x="113461" y="34988"/>
                  </a:lnTo>
                  <a:lnTo>
                    <a:pt x="113474" y="34823"/>
                  </a:lnTo>
                  <a:lnTo>
                    <a:pt x="113474" y="34683"/>
                  </a:lnTo>
                  <a:close/>
                </a:path>
                <a:path w="201929" h="170179">
                  <a:moveTo>
                    <a:pt x="126631" y="75628"/>
                  </a:moveTo>
                  <a:lnTo>
                    <a:pt x="124752" y="73939"/>
                  </a:lnTo>
                  <a:lnTo>
                    <a:pt x="124637" y="74079"/>
                  </a:lnTo>
                  <a:lnTo>
                    <a:pt x="124498" y="74358"/>
                  </a:lnTo>
                  <a:lnTo>
                    <a:pt x="124447" y="74536"/>
                  </a:lnTo>
                  <a:lnTo>
                    <a:pt x="124434" y="74904"/>
                  </a:lnTo>
                  <a:lnTo>
                    <a:pt x="124447" y="75031"/>
                  </a:lnTo>
                  <a:lnTo>
                    <a:pt x="124485" y="75158"/>
                  </a:lnTo>
                  <a:lnTo>
                    <a:pt x="124548" y="75323"/>
                  </a:lnTo>
                  <a:lnTo>
                    <a:pt x="124637" y="75488"/>
                  </a:lnTo>
                  <a:lnTo>
                    <a:pt x="125272" y="75971"/>
                  </a:lnTo>
                  <a:lnTo>
                    <a:pt x="125514" y="76034"/>
                  </a:lnTo>
                  <a:lnTo>
                    <a:pt x="125691" y="76047"/>
                  </a:lnTo>
                  <a:lnTo>
                    <a:pt x="125818" y="76034"/>
                  </a:lnTo>
                  <a:lnTo>
                    <a:pt x="125945" y="76022"/>
                  </a:lnTo>
                  <a:lnTo>
                    <a:pt x="126238" y="75920"/>
                  </a:lnTo>
                  <a:lnTo>
                    <a:pt x="126403" y="75831"/>
                  </a:lnTo>
                  <a:lnTo>
                    <a:pt x="126580" y="75679"/>
                  </a:lnTo>
                  <a:close/>
                </a:path>
                <a:path w="201929" h="170179">
                  <a:moveTo>
                    <a:pt x="130403" y="51727"/>
                  </a:moveTo>
                  <a:lnTo>
                    <a:pt x="128739" y="48018"/>
                  </a:lnTo>
                  <a:lnTo>
                    <a:pt x="128625" y="47879"/>
                  </a:lnTo>
                  <a:lnTo>
                    <a:pt x="128422" y="47726"/>
                  </a:lnTo>
                  <a:lnTo>
                    <a:pt x="127939" y="47345"/>
                  </a:lnTo>
                  <a:lnTo>
                    <a:pt x="127876" y="51828"/>
                  </a:lnTo>
                  <a:lnTo>
                    <a:pt x="127863" y="51968"/>
                  </a:lnTo>
                  <a:lnTo>
                    <a:pt x="127863" y="52120"/>
                  </a:lnTo>
                  <a:lnTo>
                    <a:pt x="127838" y="52412"/>
                  </a:lnTo>
                  <a:lnTo>
                    <a:pt x="127812" y="52552"/>
                  </a:lnTo>
                  <a:lnTo>
                    <a:pt x="127698" y="52971"/>
                  </a:lnTo>
                  <a:lnTo>
                    <a:pt x="127635" y="53111"/>
                  </a:lnTo>
                  <a:lnTo>
                    <a:pt x="127584" y="53238"/>
                  </a:lnTo>
                  <a:lnTo>
                    <a:pt x="127368" y="53949"/>
                  </a:lnTo>
                  <a:lnTo>
                    <a:pt x="127304" y="54127"/>
                  </a:lnTo>
                  <a:lnTo>
                    <a:pt x="126022" y="54343"/>
                  </a:lnTo>
                  <a:lnTo>
                    <a:pt x="126022" y="56896"/>
                  </a:lnTo>
                  <a:lnTo>
                    <a:pt x="125577" y="57632"/>
                  </a:lnTo>
                  <a:lnTo>
                    <a:pt x="124663" y="58889"/>
                  </a:lnTo>
                  <a:lnTo>
                    <a:pt x="124269" y="59334"/>
                  </a:lnTo>
                  <a:lnTo>
                    <a:pt x="124142" y="59461"/>
                  </a:lnTo>
                  <a:lnTo>
                    <a:pt x="123647" y="59982"/>
                  </a:lnTo>
                  <a:lnTo>
                    <a:pt x="118351" y="63525"/>
                  </a:lnTo>
                  <a:lnTo>
                    <a:pt x="118186" y="63601"/>
                  </a:lnTo>
                  <a:lnTo>
                    <a:pt x="117881" y="63754"/>
                  </a:lnTo>
                  <a:lnTo>
                    <a:pt x="117614" y="63855"/>
                  </a:lnTo>
                  <a:lnTo>
                    <a:pt x="117462" y="63881"/>
                  </a:lnTo>
                  <a:lnTo>
                    <a:pt x="117322" y="63919"/>
                  </a:lnTo>
                  <a:lnTo>
                    <a:pt x="117043" y="63957"/>
                  </a:lnTo>
                  <a:lnTo>
                    <a:pt x="116738" y="63982"/>
                  </a:lnTo>
                  <a:lnTo>
                    <a:pt x="116446" y="63969"/>
                  </a:lnTo>
                  <a:lnTo>
                    <a:pt x="116306" y="63944"/>
                  </a:lnTo>
                  <a:lnTo>
                    <a:pt x="116154" y="63931"/>
                  </a:lnTo>
                  <a:lnTo>
                    <a:pt x="114846" y="63309"/>
                  </a:lnTo>
                  <a:lnTo>
                    <a:pt x="114693" y="63182"/>
                  </a:lnTo>
                  <a:lnTo>
                    <a:pt x="113741" y="61099"/>
                  </a:lnTo>
                  <a:lnTo>
                    <a:pt x="113741" y="60960"/>
                  </a:lnTo>
                  <a:lnTo>
                    <a:pt x="113779" y="60515"/>
                  </a:lnTo>
                  <a:lnTo>
                    <a:pt x="113830" y="60236"/>
                  </a:lnTo>
                  <a:lnTo>
                    <a:pt x="113906" y="59969"/>
                  </a:lnTo>
                  <a:lnTo>
                    <a:pt x="113982" y="59817"/>
                  </a:lnTo>
                  <a:lnTo>
                    <a:pt x="114020" y="59690"/>
                  </a:lnTo>
                  <a:lnTo>
                    <a:pt x="114071" y="59524"/>
                  </a:lnTo>
                  <a:lnTo>
                    <a:pt x="114300" y="58813"/>
                  </a:lnTo>
                  <a:lnTo>
                    <a:pt x="126022" y="56896"/>
                  </a:lnTo>
                  <a:lnTo>
                    <a:pt x="126022" y="54343"/>
                  </a:lnTo>
                  <a:lnTo>
                    <a:pt x="115582" y="56057"/>
                  </a:lnTo>
                  <a:lnTo>
                    <a:pt x="116039" y="55295"/>
                  </a:lnTo>
                  <a:lnTo>
                    <a:pt x="116954" y="54038"/>
                  </a:lnTo>
                  <a:lnTo>
                    <a:pt x="117348" y="53594"/>
                  </a:lnTo>
                  <a:lnTo>
                    <a:pt x="117475" y="53479"/>
                  </a:lnTo>
                  <a:lnTo>
                    <a:pt x="117602" y="53327"/>
                  </a:lnTo>
                  <a:lnTo>
                    <a:pt x="117970" y="52946"/>
                  </a:lnTo>
                  <a:lnTo>
                    <a:pt x="118694" y="52235"/>
                  </a:lnTo>
                  <a:lnTo>
                    <a:pt x="119900" y="51257"/>
                  </a:lnTo>
                  <a:lnTo>
                    <a:pt x="121208" y="50419"/>
                  </a:lnTo>
                  <a:lnTo>
                    <a:pt x="122567" y="49695"/>
                  </a:lnTo>
                  <a:lnTo>
                    <a:pt x="123253" y="49428"/>
                  </a:lnTo>
                  <a:lnTo>
                    <a:pt x="123431" y="49339"/>
                  </a:lnTo>
                  <a:lnTo>
                    <a:pt x="123558" y="49263"/>
                  </a:lnTo>
                  <a:lnTo>
                    <a:pt x="123736" y="49187"/>
                  </a:lnTo>
                  <a:lnTo>
                    <a:pt x="124015" y="49085"/>
                  </a:lnTo>
                  <a:lnTo>
                    <a:pt x="124294" y="49009"/>
                  </a:lnTo>
                  <a:lnTo>
                    <a:pt x="124574" y="48971"/>
                  </a:lnTo>
                  <a:lnTo>
                    <a:pt x="124879" y="48945"/>
                  </a:lnTo>
                  <a:lnTo>
                    <a:pt x="125310" y="48983"/>
                  </a:lnTo>
                  <a:lnTo>
                    <a:pt x="127876" y="51828"/>
                  </a:lnTo>
                  <a:lnTo>
                    <a:pt x="127876" y="47320"/>
                  </a:lnTo>
                  <a:lnTo>
                    <a:pt x="125679" y="46494"/>
                  </a:lnTo>
                  <a:lnTo>
                    <a:pt x="125412" y="46443"/>
                  </a:lnTo>
                  <a:lnTo>
                    <a:pt x="122402" y="47028"/>
                  </a:lnTo>
                  <a:lnTo>
                    <a:pt x="122275" y="47091"/>
                  </a:lnTo>
                  <a:lnTo>
                    <a:pt x="121513" y="47396"/>
                  </a:lnTo>
                  <a:lnTo>
                    <a:pt x="115671" y="51714"/>
                  </a:lnTo>
                  <a:lnTo>
                    <a:pt x="115468" y="51930"/>
                  </a:lnTo>
                  <a:lnTo>
                    <a:pt x="114998" y="52451"/>
                  </a:lnTo>
                  <a:lnTo>
                    <a:pt x="113931" y="53898"/>
                  </a:lnTo>
                  <a:lnTo>
                    <a:pt x="111696" y="58712"/>
                  </a:lnTo>
                  <a:lnTo>
                    <a:pt x="111556" y="59080"/>
                  </a:lnTo>
                  <a:lnTo>
                    <a:pt x="111391" y="59588"/>
                  </a:lnTo>
                  <a:lnTo>
                    <a:pt x="111277" y="60121"/>
                  </a:lnTo>
                  <a:lnTo>
                    <a:pt x="111213" y="60655"/>
                  </a:lnTo>
                  <a:lnTo>
                    <a:pt x="111213" y="61201"/>
                  </a:lnTo>
                  <a:lnTo>
                    <a:pt x="116751" y="66509"/>
                  </a:lnTo>
                  <a:lnTo>
                    <a:pt x="117284" y="66484"/>
                  </a:lnTo>
                  <a:lnTo>
                    <a:pt x="117830" y="66395"/>
                  </a:lnTo>
                  <a:lnTo>
                    <a:pt x="118351" y="66268"/>
                  </a:lnTo>
                  <a:lnTo>
                    <a:pt x="118859" y="66078"/>
                  </a:lnTo>
                  <a:lnTo>
                    <a:pt x="119214" y="65900"/>
                  </a:lnTo>
                  <a:lnTo>
                    <a:pt x="120103" y="65532"/>
                  </a:lnTo>
                  <a:lnTo>
                    <a:pt x="121691" y="64693"/>
                  </a:lnTo>
                  <a:lnTo>
                    <a:pt x="125945" y="61226"/>
                  </a:lnTo>
                  <a:lnTo>
                    <a:pt x="126060" y="61099"/>
                  </a:lnTo>
                  <a:lnTo>
                    <a:pt x="129933" y="54165"/>
                  </a:lnTo>
                  <a:lnTo>
                    <a:pt x="129997" y="53962"/>
                  </a:lnTo>
                  <a:lnTo>
                    <a:pt x="130403" y="51993"/>
                  </a:lnTo>
                  <a:lnTo>
                    <a:pt x="130403" y="51727"/>
                  </a:lnTo>
                  <a:close/>
                </a:path>
                <a:path w="201929" h="170179">
                  <a:moveTo>
                    <a:pt x="140792" y="59283"/>
                  </a:moveTo>
                  <a:lnTo>
                    <a:pt x="140741" y="59029"/>
                  </a:lnTo>
                  <a:lnTo>
                    <a:pt x="140665" y="58864"/>
                  </a:lnTo>
                  <a:lnTo>
                    <a:pt x="140576" y="58699"/>
                  </a:lnTo>
                  <a:lnTo>
                    <a:pt x="140423" y="58508"/>
                  </a:lnTo>
                  <a:lnTo>
                    <a:pt x="140233" y="58356"/>
                  </a:lnTo>
                  <a:lnTo>
                    <a:pt x="139954" y="58216"/>
                  </a:lnTo>
                  <a:lnTo>
                    <a:pt x="139649" y="58140"/>
                  </a:lnTo>
                  <a:lnTo>
                    <a:pt x="139458" y="58140"/>
                  </a:lnTo>
                  <a:lnTo>
                    <a:pt x="139280" y="58166"/>
                  </a:lnTo>
                  <a:lnTo>
                    <a:pt x="139039" y="58242"/>
                  </a:lnTo>
                  <a:lnTo>
                    <a:pt x="138823" y="58356"/>
                  </a:lnTo>
                  <a:lnTo>
                    <a:pt x="138633" y="58508"/>
                  </a:lnTo>
                  <a:lnTo>
                    <a:pt x="140474" y="60248"/>
                  </a:lnTo>
                  <a:lnTo>
                    <a:pt x="140589" y="60109"/>
                  </a:lnTo>
                  <a:lnTo>
                    <a:pt x="140703" y="59880"/>
                  </a:lnTo>
                  <a:lnTo>
                    <a:pt x="140779" y="59651"/>
                  </a:lnTo>
                  <a:lnTo>
                    <a:pt x="140792" y="59524"/>
                  </a:lnTo>
                  <a:lnTo>
                    <a:pt x="140792" y="59283"/>
                  </a:lnTo>
                  <a:close/>
                </a:path>
                <a:path w="201929" h="170179">
                  <a:moveTo>
                    <a:pt x="141846" y="69418"/>
                  </a:moveTo>
                  <a:lnTo>
                    <a:pt x="132930" y="68618"/>
                  </a:lnTo>
                  <a:lnTo>
                    <a:pt x="140462" y="60261"/>
                  </a:lnTo>
                  <a:lnTo>
                    <a:pt x="138595" y="58559"/>
                  </a:lnTo>
                  <a:lnTo>
                    <a:pt x="129362" y="68808"/>
                  </a:lnTo>
                  <a:lnTo>
                    <a:pt x="124752" y="73926"/>
                  </a:lnTo>
                  <a:lnTo>
                    <a:pt x="126631" y="75615"/>
                  </a:lnTo>
                  <a:lnTo>
                    <a:pt x="130810" y="70980"/>
                  </a:lnTo>
                  <a:lnTo>
                    <a:pt x="133642" y="71234"/>
                  </a:lnTo>
                  <a:lnTo>
                    <a:pt x="131292" y="80619"/>
                  </a:lnTo>
                  <a:lnTo>
                    <a:pt x="131267" y="80797"/>
                  </a:lnTo>
                  <a:lnTo>
                    <a:pt x="131267" y="81102"/>
                  </a:lnTo>
                  <a:lnTo>
                    <a:pt x="131927" y="82029"/>
                  </a:lnTo>
                  <a:lnTo>
                    <a:pt x="132156" y="82130"/>
                  </a:lnTo>
                  <a:lnTo>
                    <a:pt x="132397" y="82181"/>
                  </a:lnTo>
                  <a:lnTo>
                    <a:pt x="132651" y="82181"/>
                  </a:lnTo>
                  <a:lnTo>
                    <a:pt x="132892" y="82130"/>
                  </a:lnTo>
                  <a:lnTo>
                    <a:pt x="133121" y="82029"/>
                  </a:lnTo>
                  <a:lnTo>
                    <a:pt x="133375" y="81864"/>
                  </a:lnTo>
                  <a:lnTo>
                    <a:pt x="133502" y="81724"/>
                  </a:lnTo>
                  <a:lnTo>
                    <a:pt x="133642" y="81521"/>
                  </a:lnTo>
                  <a:lnTo>
                    <a:pt x="133731" y="81292"/>
                  </a:lnTo>
                  <a:lnTo>
                    <a:pt x="136194" y="71462"/>
                  </a:lnTo>
                  <a:lnTo>
                    <a:pt x="141630" y="71932"/>
                  </a:lnTo>
                  <a:lnTo>
                    <a:pt x="141846" y="69418"/>
                  </a:lnTo>
                  <a:close/>
                </a:path>
                <a:path w="201929" h="170179">
                  <a:moveTo>
                    <a:pt x="141947" y="87718"/>
                  </a:moveTo>
                  <a:lnTo>
                    <a:pt x="141236" y="86321"/>
                  </a:lnTo>
                  <a:lnTo>
                    <a:pt x="141236" y="85890"/>
                  </a:lnTo>
                  <a:lnTo>
                    <a:pt x="141757" y="84696"/>
                  </a:lnTo>
                  <a:lnTo>
                    <a:pt x="139928" y="82956"/>
                  </a:lnTo>
                  <a:lnTo>
                    <a:pt x="139763" y="83121"/>
                  </a:lnTo>
                  <a:lnTo>
                    <a:pt x="139484" y="83502"/>
                  </a:lnTo>
                  <a:lnTo>
                    <a:pt x="139255" y="83896"/>
                  </a:lnTo>
                  <a:lnTo>
                    <a:pt x="139052" y="84315"/>
                  </a:lnTo>
                  <a:lnTo>
                    <a:pt x="138988" y="84531"/>
                  </a:lnTo>
                  <a:lnTo>
                    <a:pt x="138899" y="84747"/>
                  </a:lnTo>
                  <a:lnTo>
                    <a:pt x="138785" y="85204"/>
                  </a:lnTo>
                  <a:lnTo>
                    <a:pt x="138722" y="85661"/>
                  </a:lnTo>
                  <a:lnTo>
                    <a:pt x="138709" y="86118"/>
                  </a:lnTo>
                  <a:lnTo>
                    <a:pt x="138734" y="86575"/>
                  </a:lnTo>
                  <a:lnTo>
                    <a:pt x="140258" y="89598"/>
                  </a:lnTo>
                  <a:lnTo>
                    <a:pt x="141947" y="87718"/>
                  </a:lnTo>
                  <a:close/>
                </a:path>
                <a:path w="201929" h="170179">
                  <a:moveTo>
                    <a:pt x="142379" y="88531"/>
                  </a:moveTo>
                  <a:lnTo>
                    <a:pt x="142354" y="88404"/>
                  </a:lnTo>
                  <a:lnTo>
                    <a:pt x="142290" y="88163"/>
                  </a:lnTo>
                  <a:lnTo>
                    <a:pt x="142163" y="87947"/>
                  </a:lnTo>
                  <a:lnTo>
                    <a:pt x="142011" y="87757"/>
                  </a:lnTo>
                  <a:lnTo>
                    <a:pt x="140271" y="89598"/>
                  </a:lnTo>
                  <a:lnTo>
                    <a:pt x="140474" y="89750"/>
                  </a:lnTo>
                  <a:lnTo>
                    <a:pt x="140639" y="89827"/>
                  </a:lnTo>
                  <a:lnTo>
                    <a:pt x="140868" y="89903"/>
                  </a:lnTo>
                  <a:lnTo>
                    <a:pt x="141249" y="89916"/>
                  </a:lnTo>
                  <a:lnTo>
                    <a:pt x="141427" y="89877"/>
                  </a:lnTo>
                  <a:lnTo>
                    <a:pt x="141668" y="89801"/>
                  </a:lnTo>
                  <a:lnTo>
                    <a:pt x="141820" y="89700"/>
                  </a:lnTo>
                  <a:lnTo>
                    <a:pt x="142011" y="89547"/>
                  </a:lnTo>
                  <a:lnTo>
                    <a:pt x="142176" y="89357"/>
                  </a:lnTo>
                  <a:lnTo>
                    <a:pt x="142316" y="89077"/>
                  </a:lnTo>
                  <a:lnTo>
                    <a:pt x="142379" y="88773"/>
                  </a:lnTo>
                  <a:lnTo>
                    <a:pt x="142379" y="88531"/>
                  </a:lnTo>
                  <a:close/>
                </a:path>
                <a:path w="201929" h="170179">
                  <a:moveTo>
                    <a:pt x="143014" y="70599"/>
                  </a:moveTo>
                  <a:lnTo>
                    <a:pt x="143002" y="70472"/>
                  </a:lnTo>
                  <a:lnTo>
                    <a:pt x="142938" y="70231"/>
                  </a:lnTo>
                  <a:lnTo>
                    <a:pt x="142862" y="70065"/>
                  </a:lnTo>
                  <a:lnTo>
                    <a:pt x="142748" y="69913"/>
                  </a:lnTo>
                  <a:lnTo>
                    <a:pt x="142582" y="69723"/>
                  </a:lnTo>
                  <a:lnTo>
                    <a:pt x="142392" y="69583"/>
                  </a:lnTo>
                  <a:lnTo>
                    <a:pt x="142163" y="69481"/>
                  </a:lnTo>
                  <a:lnTo>
                    <a:pt x="142036" y="69443"/>
                  </a:lnTo>
                  <a:lnTo>
                    <a:pt x="141859" y="69418"/>
                  </a:lnTo>
                  <a:lnTo>
                    <a:pt x="141643" y="71932"/>
                  </a:lnTo>
                  <a:lnTo>
                    <a:pt x="141884" y="71932"/>
                  </a:lnTo>
                  <a:lnTo>
                    <a:pt x="142125" y="71882"/>
                  </a:lnTo>
                  <a:lnTo>
                    <a:pt x="142303" y="71818"/>
                  </a:lnTo>
                  <a:lnTo>
                    <a:pt x="142506" y="71678"/>
                  </a:lnTo>
                  <a:lnTo>
                    <a:pt x="142697" y="71513"/>
                  </a:lnTo>
                  <a:lnTo>
                    <a:pt x="142875" y="71259"/>
                  </a:lnTo>
                  <a:lnTo>
                    <a:pt x="142951" y="71094"/>
                  </a:lnTo>
                  <a:lnTo>
                    <a:pt x="142976" y="70967"/>
                  </a:lnTo>
                  <a:lnTo>
                    <a:pt x="143002" y="70789"/>
                  </a:lnTo>
                  <a:lnTo>
                    <a:pt x="143014" y="70599"/>
                  </a:lnTo>
                  <a:close/>
                </a:path>
                <a:path w="201929" h="170179">
                  <a:moveTo>
                    <a:pt x="153644" y="70866"/>
                  </a:moveTo>
                  <a:lnTo>
                    <a:pt x="153631" y="70739"/>
                  </a:lnTo>
                  <a:lnTo>
                    <a:pt x="153517" y="70446"/>
                  </a:lnTo>
                  <a:lnTo>
                    <a:pt x="153428" y="70294"/>
                  </a:lnTo>
                  <a:lnTo>
                    <a:pt x="153276" y="70104"/>
                  </a:lnTo>
                  <a:lnTo>
                    <a:pt x="153085" y="69938"/>
                  </a:lnTo>
                  <a:lnTo>
                    <a:pt x="152869" y="69824"/>
                  </a:lnTo>
                  <a:lnTo>
                    <a:pt x="152501" y="69735"/>
                  </a:lnTo>
                  <a:lnTo>
                    <a:pt x="152260" y="69735"/>
                  </a:lnTo>
                  <a:lnTo>
                    <a:pt x="152019" y="69786"/>
                  </a:lnTo>
                  <a:lnTo>
                    <a:pt x="151892" y="69837"/>
                  </a:lnTo>
                  <a:lnTo>
                    <a:pt x="151676" y="69951"/>
                  </a:lnTo>
                  <a:lnTo>
                    <a:pt x="151485" y="70104"/>
                  </a:lnTo>
                  <a:lnTo>
                    <a:pt x="139992" y="82867"/>
                  </a:lnTo>
                  <a:lnTo>
                    <a:pt x="141795" y="84632"/>
                  </a:lnTo>
                  <a:lnTo>
                    <a:pt x="141922" y="84493"/>
                  </a:lnTo>
                  <a:lnTo>
                    <a:pt x="153314" y="71843"/>
                  </a:lnTo>
                  <a:lnTo>
                    <a:pt x="153441" y="71691"/>
                  </a:lnTo>
                  <a:lnTo>
                    <a:pt x="153555" y="71475"/>
                  </a:lnTo>
                  <a:lnTo>
                    <a:pt x="153631" y="71247"/>
                  </a:lnTo>
                  <a:lnTo>
                    <a:pt x="153644" y="71120"/>
                  </a:lnTo>
                  <a:lnTo>
                    <a:pt x="153644" y="70866"/>
                  </a:lnTo>
                  <a:close/>
                </a:path>
                <a:path w="201929" h="170179">
                  <a:moveTo>
                    <a:pt x="163487" y="89052"/>
                  </a:moveTo>
                  <a:lnTo>
                    <a:pt x="163461" y="88861"/>
                  </a:lnTo>
                  <a:lnTo>
                    <a:pt x="163360" y="88569"/>
                  </a:lnTo>
                  <a:lnTo>
                    <a:pt x="163258" y="88417"/>
                  </a:lnTo>
                  <a:lnTo>
                    <a:pt x="163017" y="88138"/>
                  </a:lnTo>
                  <a:lnTo>
                    <a:pt x="162864" y="88036"/>
                  </a:lnTo>
                  <a:lnTo>
                    <a:pt x="162699" y="87947"/>
                  </a:lnTo>
                  <a:lnTo>
                    <a:pt x="162344" y="87858"/>
                  </a:lnTo>
                  <a:lnTo>
                    <a:pt x="162090" y="87858"/>
                  </a:lnTo>
                  <a:lnTo>
                    <a:pt x="161912" y="87896"/>
                  </a:lnTo>
                  <a:lnTo>
                    <a:pt x="155714" y="89484"/>
                  </a:lnTo>
                  <a:lnTo>
                    <a:pt x="156629" y="83159"/>
                  </a:lnTo>
                  <a:lnTo>
                    <a:pt x="156654" y="82969"/>
                  </a:lnTo>
                  <a:lnTo>
                    <a:pt x="156641" y="82842"/>
                  </a:lnTo>
                  <a:lnTo>
                    <a:pt x="156629" y="82715"/>
                  </a:lnTo>
                  <a:lnTo>
                    <a:pt x="156184" y="81991"/>
                  </a:lnTo>
                  <a:lnTo>
                    <a:pt x="156032" y="81889"/>
                  </a:lnTo>
                  <a:lnTo>
                    <a:pt x="155816" y="81775"/>
                  </a:lnTo>
                  <a:lnTo>
                    <a:pt x="155511" y="81711"/>
                  </a:lnTo>
                  <a:lnTo>
                    <a:pt x="155257" y="81711"/>
                  </a:lnTo>
                  <a:lnTo>
                    <a:pt x="155016" y="81762"/>
                  </a:lnTo>
                  <a:lnTo>
                    <a:pt x="154851" y="81838"/>
                  </a:lnTo>
                  <a:lnTo>
                    <a:pt x="154686" y="81915"/>
                  </a:lnTo>
                  <a:lnTo>
                    <a:pt x="154495" y="82080"/>
                  </a:lnTo>
                  <a:lnTo>
                    <a:pt x="154343" y="82270"/>
                  </a:lnTo>
                  <a:lnTo>
                    <a:pt x="154216" y="82499"/>
                  </a:lnTo>
                  <a:lnTo>
                    <a:pt x="154139" y="82778"/>
                  </a:lnTo>
                  <a:lnTo>
                    <a:pt x="153060" y="90157"/>
                  </a:lnTo>
                  <a:lnTo>
                    <a:pt x="145859" y="91986"/>
                  </a:lnTo>
                  <a:lnTo>
                    <a:pt x="145681" y="92049"/>
                  </a:lnTo>
                  <a:lnTo>
                    <a:pt x="145465" y="92163"/>
                  </a:lnTo>
                  <a:lnTo>
                    <a:pt x="145275" y="92316"/>
                  </a:lnTo>
                  <a:lnTo>
                    <a:pt x="145122" y="92519"/>
                  </a:lnTo>
                  <a:lnTo>
                    <a:pt x="144995" y="92735"/>
                  </a:lnTo>
                  <a:lnTo>
                    <a:pt x="144907" y="93091"/>
                  </a:lnTo>
                  <a:lnTo>
                    <a:pt x="144907" y="93345"/>
                  </a:lnTo>
                  <a:lnTo>
                    <a:pt x="144957" y="93586"/>
                  </a:lnTo>
                  <a:lnTo>
                    <a:pt x="145034" y="93751"/>
                  </a:lnTo>
                  <a:lnTo>
                    <a:pt x="145529" y="94297"/>
                  </a:lnTo>
                  <a:lnTo>
                    <a:pt x="145681" y="94386"/>
                  </a:lnTo>
                  <a:lnTo>
                    <a:pt x="145821" y="94424"/>
                  </a:lnTo>
                  <a:lnTo>
                    <a:pt x="146050" y="94475"/>
                  </a:lnTo>
                  <a:lnTo>
                    <a:pt x="146304" y="94475"/>
                  </a:lnTo>
                  <a:lnTo>
                    <a:pt x="146481" y="94437"/>
                  </a:lnTo>
                  <a:lnTo>
                    <a:pt x="152666" y="92862"/>
                  </a:lnTo>
                  <a:lnTo>
                    <a:pt x="151752" y="99174"/>
                  </a:lnTo>
                  <a:lnTo>
                    <a:pt x="151726" y="99364"/>
                  </a:lnTo>
                  <a:lnTo>
                    <a:pt x="151739" y="99491"/>
                  </a:lnTo>
                  <a:lnTo>
                    <a:pt x="151752" y="99618"/>
                  </a:lnTo>
                  <a:lnTo>
                    <a:pt x="151853" y="99910"/>
                  </a:lnTo>
                  <a:lnTo>
                    <a:pt x="151942" y="100063"/>
                  </a:lnTo>
                  <a:lnTo>
                    <a:pt x="152107" y="100253"/>
                  </a:lnTo>
                  <a:lnTo>
                    <a:pt x="152298" y="100418"/>
                  </a:lnTo>
                  <a:lnTo>
                    <a:pt x="152565" y="100558"/>
                  </a:lnTo>
                  <a:lnTo>
                    <a:pt x="152882" y="100622"/>
                  </a:lnTo>
                  <a:lnTo>
                    <a:pt x="153123" y="100622"/>
                  </a:lnTo>
                  <a:lnTo>
                    <a:pt x="153365" y="100571"/>
                  </a:lnTo>
                  <a:lnTo>
                    <a:pt x="153530" y="100495"/>
                  </a:lnTo>
                  <a:lnTo>
                    <a:pt x="153695" y="100406"/>
                  </a:lnTo>
                  <a:lnTo>
                    <a:pt x="154178" y="99783"/>
                  </a:lnTo>
                  <a:lnTo>
                    <a:pt x="154241" y="99606"/>
                  </a:lnTo>
                  <a:lnTo>
                    <a:pt x="155308" y="92189"/>
                  </a:lnTo>
                  <a:lnTo>
                    <a:pt x="162509" y="90347"/>
                  </a:lnTo>
                  <a:lnTo>
                    <a:pt x="162712" y="90284"/>
                  </a:lnTo>
                  <a:lnTo>
                    <a:pt x="162928" y="90170"/>
                  </a:lnTo>
                  <a:lnTo>
                    <a:pt x="163118" y="90017"/>
                  </a:lnTo>
                  <a:lnTo>
                    <a:pt x="163271" y="89814"/>
                  </a:lnTo>
                  <a:lnTo>
                    <a:pt x="163410" y="89547"/>
                  </a:lnTo>
                  <a:lnTo>
                    <a:pt x="163474" y="89293"/>
                  </a:lnTo>
                  <a:lnTo>
                    <a:pt x="163487" y="89115"/>
                  </a:lnTo>
                  <a:close/>
                </a:path>
                <a:path w="201929" h="170179">
                  <a:moveTo>
                    <a:pt x="196126" y="154139"/>
                  </a:moveTo>
                  <a:lnTo>
                    <a:pt x="195986" y="154025"/>
                  </a:lnTo>
                  <a:lnTo>
                    <a:pt x="195770" y="153898"/>
                  </a:lnTo>
                  <a:lnTo>
                    <a:pt x="195643" y="153860"/>
                  </a:lnTo>
                  <a:lnTo>
                    <a:pt x="195478" y="153809"/>
                  </a:lnTo>
                  <a:lnTo>
                    <a:pt x="195160" y="153797"/>
                  </a:lnTo>
                  <a:lnTo>
                    <a:pt x="195033" y="153809"/>
                  </a:lnTo>
                  <a:lnTo>
                    <a:pt x="194906" y="153847"/>
                  </a:lnTo>
                  <a:lnTo>
                    <a:pt x="194741" y="153911"/>
                  </a:lnTo>
                  <a:lnTo>
                    <a:pt x="194576" y="154000"/>
                  </a:lnTo>
                  <a:lnTo>
                    <a:pt x="194386" y="154152"/>
                  </a:lnTo>
                  <a:lnTo>
                    <a:pt x="194221" y="154330"/>
                  </a:lnTo>
                  <a:lnTo>
                    <a:pt x="194094" y="154559"/>
                  </a:lnTo>
                  <a:lnTo>
                    <a:pt x="194017" y="154787"/>
                  </a:lnTo>
                  <a:lnTo>
                    <a:pt x="194005" y="154914"/>
                  </a:lnTo>
                  <a:lnTo>
                    <a:pt x="194005" y="155155"/>
                  </a:lnTo>
                  <a:lnTo>
                    <a:pt x="194017" y="155282"/>
                  </a:lnTo>
                  <a:lnTo>
                    <a:pt x="194081" y="155524"/>
                  </a:lnTo>
                  <a:lnTo>
                    <a:pt x="194195" y="155740"/>
                  </a:lnTo>
                  <a:lnTo>
                    <a:pt x="194348" y="155930"/>
                  </a:lnTo>
                  <a:lnTo>
                    <a:pt x="196126" y="154139"/>
                  </a:lnTo>
                  <a:close/>
                </a:path>
                <a:path w="201929" h="170179">
                  <a:moveTo>
                    <a:pt x="201879" y="160121"/>
                  </a:moveTo>
                  <a:lnTo>
                    <a:pt x="201866" y="159994"/>
                  </a:lnTo>
                  <a:lnTo>
                    <a:pt x="201841" y="159816"/>
                  </a:lnTo>
                  <a:lnTo>
                    <a:pt x="201803" y="159689"/>
                  </a:lnTo>
                  <a:lnTo>
                    <a:pt x="201726" y="159524"/>
                  </a:lnTo>
                  <a:lnTo>
                    <a:pt x="201599" y="159321"/>
                  </a:lnTo>
                  <a:lnTo>
                    <a:pt x="201472" y="159181"/>
                  </a:lnTo>
                  <a:lnTo>
                    <a:pt x="196126" y="154139"/>
                  </a:lnTo>
                  <a:lnTo>
                    <a:pt x="194398" y="155981"/>
                  </a:lnTo>
                  <a:lnTo>
                    <a:pt x="197827" y="159232"/>
                  </a:lnTo>
                  <a:lnTo>
                    <a:pt x="181216" y="161569"/>
                  </a:lnTo>
                  <a:lnTo>
                    <a:pt x="180594" y="157124"/>
                  </a:lnTo>
                  <a:lnTo>
                    <a:pt x="178092" y="157480"/>
                  </a:lnTo>
                  <a:lnTo>
                    <a:pt x="178879" y="163080"/>
                  </a:lnTo>
                  <a:lnTo>
                    <a:pt x="179679" y="168846"/>
                  </a:lnTo>
                  <a:lnTo>
                    <a:pt x="179717" y="169024"/>
                  </a:lnTo>
                  <a:lnTo>
                    <a:pt x="179755" y="169151"/>
                  </a:lnTo>
                  <a:lnTo>
                    <a:pt x="179844" y="169303"/>
                  </a:lnTo>
                  <a:lnTo>
                    <a:pt x="179946" y="169456"/>
                  </a:lnTo>
                  <a:lnTo>
                    <a:pt x="180124" y="169646"/>
                  </a:lnTo>
                  <a:lnTo>
                    <a:pt x="180327" y="169786"/>
                  </a:lnTo>
                  <a:lnTo>
                    <a:pt x="180555" y="169875"/>
                  </a:lnTo>
                  <a:lnTo>
                    <a:pt x="180797" y="169926"/>
                  </a:lnTo>
                  <a:lnTo>
                    <a:pt x="180924" y="169938"/>
                  </a:lnTo>
                  <a:lnTo>
                    <a:pt x="181102" y="169913"/>
                  </a:lnTo>
                  <a:lnTo>
                    <a:pt x="181343" y="169862"/>
                  </a:lnTo>
                  <a:lnTo>
                    <a:pt x="181571" y="169760"/>
                  </a:lnTo>
                  <a:lnTo>
                    <a:pt x="181724" y="169659"/>
                  </a:lnTo>
                  <a:lnTo>
                    <a:pt x="181902" y="169481"/>
                  </a:lnTo>
                  <a:lnTo>
                    <a:pt x="182041" y="169278"/>
                  </a:lnTo>
                  <a:lnTo>
                    <a:pt x="182130" y="169049"/>
                  </a:lnTo>
                  <a:lnTo>
                    <a:pt x="182168" y="168922"/>
                  </a:lnTo>
                  <a:lnTo>
                    <a:pt x="182181" y="168795"/>
                  </a:lnTo>
                  <a:lnTo>
                    <a:pt x="182181" y="168554"/>
                  </a:lnTo>
                  <a:lnTo>
                    <a:pt x="181559" y="164071"/>
                  </a:lnTo>
                  <a:lnTo>
                    <a:pt x="200787" y="161366"/>
                  </a:lnTo>
                  <a:lnTo>
                    <a:pt x="200964" y="161328"/>
                  </a:lnTo>
                  <a:lnTo>
                    <a:pt x="201091" y="161277"/>
                  </a:lnTo>
                  <a:lnTo>
                    <a:pt x="201307" y="161163"/>
                  </a:lnTo>
                  <a:lnTo>
                    <a:pt x="201447" y="161061"/>
                  </a:lnTo>
                  <a:lnTo>
                    <a:pt x="201587" y="160921"/>
                  </a:lnTo>
                  <a:lnTo>
                    <a:pt x="201676" y="160769"/>
                  </a:lnTo>
                  <a:lnTo>
                    <a:pt x="201777" y="160604"/>
                  </a:lnTo>
                  <a:lnTo>
                    <a:pt x="201853" y="160312"/>
                  </a:lnTo>
                  <a:lnTo>
                    <a:pt x="201866" y="16018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802374" y="3757701"/>
              <a:ext cx="34290" cy="86360"/>
            </a:xfrm>
            <a:custGeom>
              <a:avLst/>
              <a:gdLst/>
              <a:ahLst/>
              <a:cxnLst/>
              <a:rect l="l" t="t" r="r" b="b"/>
              <a:pathLst>
                <a:path w="34290" h="86360">
                  <a:moveTo>
                    <a:pt x="2514" y="1028"/>
                  </a:moveTo>
                  <a:lnTo>
                    <a:pt x="2387" y="685"/>
                  </a:lnTo>
                  <a:lnTo>
                    <a:pt x="2247" y="469"/>
                  </a:lnTo>
                  <a:lnTo>
                    <a:pt x="2070" y="292"/>
                  </a:lnTo>
                  <a:lnTo>
                    <a:pt x="1816" y="127"/>
                  </a:lnTo>
                  <a:lnTo>
                    <a:pt x="1638" y="63"/>
                  </a:lnTo>
                  <a:lnTo>
                    <a:pt x="1397" y="12"/>
                  </a:lnTo>
                  <a:lnTo>
                    <a:pt x="1270" y="0"/>
                  </a:lnTo>
                  <a:lnTo>
                    <a:pt x="1143" y="12"/>
                  </a:lnTo>
                  <a:lnTo>
                    <a:pt x="850" y="76"/>
                  </a:lnTo>
                  <a:lnTo>
                    <a:pt x="622" y="177"/>
                  </a:lnTo>
                  <a:lnTo>
                    <a:pt x="469" y="279"/>
                  </a:lnTo>
                  <a:lnTo>
                    <a:pt x="292" y="457"/>
                  </a:lnTo>
                  <a:lnTo>
                    <a:pt x="152" y="660"/>
                  </a:lnTo>
                  <a:lnTo>
                    <a:pt x="50" y="889"/>
                  </a:lnTo>
                  <a:lnTo>
                    <a:pt x="25" y="1016"/>
                  </a:lnTo>
                  <a:lnTo>
                    <a:pt x="12" y="1143"/>
                  </a:lnTo>
                  <a:lnTo>
                    <a:pt x="12" y="1384"/>
                  </a:lnTo>
                  <a:lnTo>
                    <a:pt x="2514" y="1092"/>
                  </a:lnTo>
                  <a:close/>
                </a:path>
                <a:path w="34290" h="86360">
                  <a:moveTo>
                    <a:pt x="4127" y="12649"/>
                  </a:moveTo>
                  <a:lnTo>
                    <a:pt x="4114" y="12522"/>
                  </a:lnTo>
                  <a:lnTo>
                    <a:pt x="1612" y="12814"/>
                  </a:lnTo>
                  <a:lnTo>
                    <a:pt x="1651" y="12992"/>
                  </a:lnTo>
                  <a:lnTo>
                    <a:pt x="1689" y="13119"/>
                  </a:lnTo>
                  <a:lnTo>
                    <a:pt x="1778" y="13271"/>
                  </a:lnTo>
                  <a:lnTo>
                    <a:pt x="1879" y="13423"/>
                  </a:lnTo>
                  <a:lnTo>
                    <a:pt x="2057" y="13614"/>
                  </a:lnTo>
                  <a:lnTo>
                    <a:pt x="2260" y="13754"/>
                  </a:lnTo>
                  <a:lnTo>
                    <a:pt x="2489" y="13843"/>
                  </a:lnTo>
                  <a:lnTo>
                    <a:pt x="2730" y="13893"/>
                  </a:lnTo>
                  <a:lnTo>
                    <a:pt x="2857" y="13906"/>
                  </a:lnTo>
                  <a:lnTo>
                    <a:pt x="3035" y="13881"/>
                  </a:lnTo>
                  <a:lnTo>
                    <a:pt x="3276" y="13830"/>
                  </a:lnTo>
                  <a:lnTo>
                    <a:pt x="3505" y="13728"/>
                  </a:lnTo>
                  <a:lnTo>
                    <a:pt x="3657" y="13627"/>
                  </a:lnTo>
                  <a:lnTo>
                    <a:pt x="3835" y="13449"/>
                  </a:lnTo>
                  <a:lnTo>
                    <a:pt x="3975" y="13246"/>
                  </a:lnTo>
                  <a:lnTo>
                    <a:pt x="4064" y="13017"/>
                  </a:lnTo>
                  <a:lnTo>
                    <a:pt x="4102" y="12890"/>
                  </a:lnTo>
                  <a:lnTo>
                    <a:pt x="4114" y="12763"/>
                  </a:lnTo>
                  <a:close/>
                </a:path>
                <a:path w="34290" h="86360">
                  <a:moveTo>
                    <a:pt x="10261" y="65278"/>
                  </a:moveTo>
                  <a:lnTo>
                    <a:pt x="9906" y="62776"/>
                  </a:lnTo>
                  <a:lnTo>
                    <a:pt x="9728" y="62814"/>
                  </a:lnTo>
                  <a:lnTo>
                    <a:pt x="9499" y="62915"/>
                  </a:lnTo>
                  <a:lnTo>
                    <a:pt x="9245" y="63080"/>
                  </a:lnTo>
                  <a:lnTo>
                    <a:pt x="8877" y="63652"/>
                  </a:lnTo>
                  <a:lnTo>
                    <a:pt x="8839" y="63893"/>
                  </a:lnTo>
                  <a:lnTo>
                    <a:pt x="8826" y="64020"/>
                  </a:lnTo>
                  <a:lnTo>
                    <a:pt x="8839" y="64147"/>
                  </a:lnTo>
                  <a:lnTo>
                    <a:pt x="8877" y="64389"/>
                  </a:lnTo>
                  <a:lnTo>
                    <a:pt x="8966" y="64617"/>
                  </a:lnTo>
                  <a:lnTo>
                    <a:pt x="9105" y="64820"/>
                  </a:lnTo>
                  <a:lnTo>
                    <a:pt x="9271" y="64998"/>
                  </a:lnTo>
                  <a:lnTo>
                    <a:pt x="9956" y="65278"/>
                  </a:lnTo>
                  <a:lnTo>
                    <a:pt x="10198" y="65290"/>
                  </a:lnTo>
                  <a:close/>
                </a:path>
                <a:path w="34290" h="86360">
                  <a:moveTo>
                    <a:pt x="16078" y="81940"/>
                  </a:moveTo>
                  <a:lnTo>
                    <a:pt x="15722" y="79438"/>
                  </a:lnTo>
                  <a:lnTo>
                    <a:pt x="15494" y="79463"/>
                  </a:lnTo>
                  <a:lnTo>
                    <a:pt x="15049" y="79578"/>
                  </a:lnTo>
                  <a:lnTo>
                    <a:pt x="14617" y="79730"/>
                  </a:lnTo>
                  <a:lnTo>
                    <a:pt x="14198" y="79921"/>
                  </a:lnTo>
                  <a:lnTo>
                    <a:pt x="13995" y="80048"/>
                  </a:lnTo>
                  <a:lnTo>
                    <a:pt x="13792" y="80162"/>
                  </a:lnTo>
                  <a:lnTo>
                    <a:pt x="11671" y="84061"/>
                  </a:lnTo>
                  <a:lnTo>
                    <a:pt x="11696" y="84531"/>
                  </a:lnTo>
                  <a:lnTo>
                    <a:pt x="11722" y="84759"/>
                  </a:lnTo>
                  <a:lnTo>
                    <a:pt x="11760" y="84937"/>
                  </a:lnTo>
                  <a:lnTo>
                    <a:pt x="11887" y="85217"/>
                  </a:lnTo>
                  <a:lnTo>
                    <a:pt x="11988" y="85369"/>
                  </a:lnTo>
                  <a:lnTo>
                    <a:pt x="12166" y="85547"/>
                  </a:lnTo>
                  <a:lnTo>
                    <a:pt x="12839" y="85839"/>
                  </a:lnTo>
                  <a:lnTo>
                    <a:pt x="13093" y="85839"/>
                  </a:lnTo>
                  <a:lnTo>
                    <a:pt x="13385" y="85775"/>
                  </a:lnTo>
                  <a:lnTo>
                    <a:pt x="13563" y="85699"/>
                  </a:lnTo>
                  <a:lnTo>
                    <a:pt x="14236" y="84709"/>
                  </a:lnTo>
                  <a:lnTo>
                    <a:pt x="14236" y="84467"/>
                  </a:lnTo>
                  <a:lnTo>
                    <a:pt x="14198" y="84086"/>
                  </a:lnTo>
                  <a:lnTo>
                    <a:pt x="14211" y="83870"/>
                  </a:lnTo>
                  <a:lnTo>
                    <a:pt x="14249" y="83654"/>
                  </a:lnTo>
                  <a:lnTo>
                    <a:pt x="14300" y="83451"/>
                  </a:lnTo>
                  <a:lnTo>
                    <a:pt x="14414" y="83146"/>
                  </a:lnTo>
                  <a:lnTo>
                    <a:pt x="14579" y="82867"/>
                  </a:lnTo>
                  <a:lnTo>
                    <a:pt x="14706" y="82702"/>
                  </a:lnTo>
                  <a:lnTo>
                    <a:pt x="14846" y="82537"/>
                  </a:lnTo>
                  <a:lnTo>
                    <a:pt x="15011" y="82397"/>
                  </a:lnTo>
                  <a:lnTo>
                    <a:pt x="15189" y="82270"/>
                  </a:lnTo>
                  <a:lnTo>
                    <a:pt x="15367" y="82156"/>
                  </a:lnTo>
                  <a:lnTo>
                    <a:pt x="15773" y="82003"/>
                  </a:lnTo>
                  <a:lnTo>
                    <a:pt x="15976" y="81953"/>
                  </a:lnTo>
                  <a:close/>
                </a:path>
                <a:path w="34290" h="86360">
                  <a:moveTo>
                    <a:pt x="26758" y="25184"/>
                  </a:moveTo>
                  <a:lnTo>
                    <a:pt x="26733" y="24917"/>
                  </a:lnTo>
                  <a:lnTo>
                    <a:pt x="26695" y="24638"/>
                  </a:lnTo>
                  <a:lnTo>
                    <a:pt x="26682" y="24472"/>
                  </a:lnTo>
                  <a:lnTo>
                    <a:pt x="26670" y="24307"/>
                  </a:lnTo>
                  <a:lnTo>
                    <a:pt x="25349" y="21678"/>
                  </a:lnTo>
                  <a:lnTo>
                    <a:pt x="25184" y="21475"/>
                  </a:lnTo>
                  <a:lnTo>
                    <a:pt x="24777" y="21107"/>
                  </a:lnTo>
                  <a:lnTo>
                    <a:pt x="24345" y="20777"/>
                  </a:lnTo>
                  <a:lnTo>
                    <a:pt x="24231" y="25260"/>
                  </a:lnTo>
                  <a:lnTo>
                    <a:pt x="24218" y="25552"/>
                  </a:lnTo>
                  <a:lnTo>
                    <a:pt x="24193" y="25844"/>
                  </a:lnTo>
                  <a:lnTo>
                    <a:pt x="24130" y="26123"/>
                  </a:lnTo>
                  <a:lnTo>
                    <a:pt x="24079" y="26263"/>
                  </a:lnTo>
                  <a:lnTo>
                    <a:pt x="24041" y="26403"/>
                  </a:lnTo>
                  <a:lnTo>
                    <a:pt x="23914" y="26682"/>
                  </a:lnTo>
                  <a:lnTo>
                    <a:pt x="23774" y="26924"/>
                  </a:lnTo>
                  <a:lnTo>
                    <a:pt x="23609" y="27178"/>
                  </a:lnTo>
                  <a:lnTo>
                    <a:pt x="23418" y="27393"/>
                  </a:lnTo>
                  <a:lnTo>
                    <a:pt x="23202" y="27597"/>
                  </a:lnTo>
                  <a:lnTo>
                    <a:pt x="22974" y="27787"/>
                  </a:lnTo>
                  <a:lnTo>
                    <a:pt x="22733" y="27940"/>
                  </a:lnTo>
                  <a:lnTo>
                    <a:pt x="22593" y="28003"/>
                  </a:lnTo>
                  <a:lnTo>
                    <a:pt x="22453" y="28092"/>
                  </a:lnTo>
                  <a:lnTo>
                    <a:pt x="22250" y="28219"/>
                  </a:lnTo>
                  <a:lnTo>
                    <a:pt x="21678" y="28575"/>
                  </a:lnTo>
                  <a:lnTo>
                    <a:pt x="18923" y="26949"/>
                  </a:lnTo>
                  <a:lnTo>
                    <a:pt x="18923" y="29870"/>
                  </a:lnTo>
                  <a:lnTo>
                    <a:pt x="18110" y="30149"/>
                  </a:lnTo>
                  <a:lnTo>
                    <a:pt x="16598" y="30518"/>
                  </a:lnTo>
                  <a:lnTo>
                    <a:pt x="15900" y="30619"/>
                  </a:lnTo>
                  <a:lnTo>
                    <a:pt x="15595" y="30657"/>
                  </a:lnTo>
                  <a:lnTo>
                    <a:pt x="14097" y="30797"/>
                  </a:lnTo>
                  <a:lnTo>
                    <a:pt x="12560" y="30759"/>
                  </a:lnTo>
                  <a:lnTo>
                    <a:pt x="11023" y="30581"/>
                  </a:lnTo>
                  <a:lnTo>
                    <a:pt x="9499" y="30251"/>
                  </a:lnTo>
                  <a:lnTo>
                    <a:pt x="8940" y="30086"/>
                  </a:lnTo>
                  <a:lnTo>
                    <a:pt x="8801" y="30022"/>
                  </a:lnTo>
                  <a:lnTo>
                    <a:pt x="8623" y="29972"/>
                  </a:lnTo>
                  <a:lnTo>
                    <a:pt x="8470" y="29946"/>
                  </a:lnTo>
                  <a:lnTo>
                    <a:pt x="6235" y="27520"/>
                  </a:lnTo>
                  <a:lnTo>
                    <a:pt x="6197" y="27127"/>
                  </a:lnTo>
                  <a:lnTo>
                    <a:pt x="6197" y="26835"/>
                  </a:lnTo>
                  <a:lnTo>
                    <a:pt x="7810" y="24384"/>
                  </a:lnTo>
                  <a:lnTo>
                    <a:pt x="7937" y="24320"/>
                  </a:lnTo>
                  <a:lnTo>
                    <a:pt x="8572" y="23901"/>
                  </a:lnTo>
                  <a:lnTo>
                    <a:pt x="8712" y="23825"/>
                  </a:lnTo>
                  <a:lnTo>
                    <a:pt x="18923" y="29870"/>
                  </a:lnTo>
                  <a:lnTo>
                    <a:pt x="18923" y="26949"/>
                  </a:lnTo>
                  <a:lnTo>
                    <a:pt x="11480" y="22517"/>
                  </a:lnTo>
                  <a:lnTo>
                    <a:pt x="12319" y="22225"/>
                  </a:lnTo>
                  <a:lnTo>
                    <a:pt x="13817" y="21856"/>
                  </a:lnTo>
                  <a:lnTo>
                    <a:pt x="14592" y="21755"/>
                  </a:lnTo>
                  <a:lnTo>
                    <a:pt x="14820" y="21717"/>
                  </a:lnTo>
                  <a:lnTo>
                    <a:pt x="16319" y="21577"/>
                  </a:lnTo>
                  <a:lnTo>
                    <a:pt x="17868" y="21615"/>
                  </a:lnTo>
                  <a:lnTo>
                    <a:pt x="19392" y="21793"/>
                  </a:lnTo>
                  <a:lnTo>
                    <a:pt x="20916" y="22123"/>
                  </a:lnTo>
                  <a:lnTo>
                    <a:pt x="21475" y="22313"/>
                  </a:lnTo>
                  <a:lnTo>
                    <a:pt x="21628" y="22364"/>
                  </a:lnTo>
                  <a:lnTo>
                    <a:pt x="21805" y="22415"/>
                  </a:lnTo>
                  <a:lnTo>
                    <a:pt x="24193" y="24930"/>
                  </a:lnTo>
                  <a:lnTo>
                    <a:pt x="24231" y="25260"/>
                  </a:lnTo>
                  <a:lnTo>
                    <a:pt x="24231" y="20713"/>
                  </a:lnTo>
                  <a:lnTo>
                    <a:pt x="23876" y="20497"/>
                  </a:lnTo>
                  <a:lnTo>
                    <a:pt x="23634" y="20383"/>
                  </a:lnTo>
                  <a:lnTo>
                    <a:pt x="23393" y="20256"/>
                  </a:lnTo>
                  <a:lnTo>
                    <a:pt x="22885" y="20078"/>
                  </a:lnTo>
                  <a:lnTo>
                    <a:pt x="22618" y="20015"/>
                  </a:lnTo>
                  <a:lnTo>
                    <a:pt x="22428" y="19977"/>
                  </a:lnTo>
                  <a:lnTo>
                    <a:pt x="21577" y="19685"/>
                  </a:lnTo>
                  <a:lnTo>
                    <a:pt x="19824" y="19304"/>
                  </a:lnTo>
                  <a:lnTo>
                    <a:pt x="18034" y="19088"/>
                  </a:lnTo>
                  <a:lnTo>
                    <a:pt x="16243" y="19062"/>
                  </a:lnTo>
                  <a:lnTo>
                    <a:pt x="15341" y="19126"/>
                  </a:lnTo>
                  <a:lnTo>
                    <a:pt x="14338" y="19240"/>
                  </a:lnTo>
                  <a:lnTo>
                    <a:pt x="13347" y="19380"/>
                  </a:lnTo>
                  <a:lnTo>
                    <a:pt x="11607" y="19799"/>
                  </a:lnTo>
                  <a:lnTo>
                    <a:pt x="6654" y="22148"/>
                  </a:lnTo>
                  <a:lnTo>
                    <a:pt x="3708" y="26377"/>
                  </a:lnTo>
                  <a:lnTo>
                    <a:pt x="3670" y="26644"/>
                  </a:lnTo>
                  <a:lnTo>
                    <a:pt x="3657" y="27190"/>
                  </a:lnTo>
                  <a:lnTo>
                    <a:pt x="3683" y="27457"/>
                  </a:lnTo>
                  <a:lnTo>
                    <a:pt x="3708" y="27724"/>
                  </a:lnTo>
                  <a:lnTo>
                    <a:pt x="6794" y="31991"/>
                  </a:lnTo>
                  <a:lnTo>
                    <a:pt x="7023" y="32118"/>
                  </a:lnTo>
                  <a:lnTo>
                    <a:pt x="7543" y="32296"/>
                  </a:lnTo>
                  <a:lnTo>
                    <a:pt x="7886" y="32397"/>
                  </a:lnTo>
                  <a:lnTo>
                    <a:pt x="8851" y="32689"/>
                  </a:lnTo>
                  <a:lnTo>
                    <a:pt x="10591" y="33070"/>
                  </a:lnTo>
                  <a:lnTo>
                    <a:pt x="12382" y="33286"/>
                  </a:lnTo>
                  <a:lnTo>
                    <a:pt x="14185" y="33324"/>
                  </a:lnTo>
                  <a:lnTo>
                    <a:pt x="16192" y="33134"/>
                  </a:lnTo>
                  <a:lnTo>
                    <a:pt x="16357" y="33096"/>
                  </a:lnTo>
                  <a:lnTo>
                    <a:pt x="17068" y="32994"/>
                  </a:lnTo>
                  <a:lnTo>
                    <a:pt x="18821" y="32575"/>
                  </a:lnTo>
                  <a:lnTo>
                    <a:pt x="20523" y="31978"/>
                  </a:lnTo>
                  <a:lnTo>
                    <a:pt x="22148" y="31229"/>
                  </a:lnTo>
                  <a:lnTo>
                    <a:pt x="22910" y="30772"/>
                  </a:lnTo>
                  <a:lnTo>
                    <a:pt x="23164" y="30632"/>
                  </a:lnTo>
                  <a:lnTo>
                    <a:pt x="23698" y="30276"/>
                  </a:lnTo>
                  <a:lnTo>
                    <a:pt x="23850" y="30187"/>
                  </a:lnTo>
                  <a:lnTo>
                    <a:pt x="26746" y="25730"/>
                  </a:lnTo>
                  <a:lnTo>
                    <a:pt x="26758" y="25184"/>
                  </a:lnTo>
                  <a:close/>
                </a:path>
                <a:path w="34290" h="86360">
                  <a:moveTo>
                    <a:pt x="29654" y="45859"/>
                  </a:moveTo>
                  <a:lnTo>
                    <a:pt x="29641" y="45593"/>
                  </a:lnTo>
                  <a:lnTo>
                    <a:pt x="29616" y="45364"/>
                  </a:lnTo>
                  <a:lnTo>
                    <a:pt x="29565" y="45072"/>
                  </a:lnTo>
                  <a:lnTo>
                    <a:pt x="26530" y="41059"/>
                  </a:lnTo>
                  <a:lnTo>
                    <a:pt x="26289" y="40932"/>
                  </a:lnTo>
                  <a:lnTo>
                    <a:pt x="25781" y="40754"/>
                  </a:lnTo>
                  <a:lnTo>
                    <a:pt x="25438" y="40652"/>
                  </a:lnTo>
                  <a:lnTo>
                    <a:pt x="25273" y="40627"/>
                  </a:lnTo>
                  <a:lnTo>
                    <a:pt x="25120" y="40601"/>
                  </a:lnTo>
                  <a:lnTo>
                    <a:pt x="24485" y="40373"/>
                  </a:lnTo>
                  <a:lnTo>
                    <a:pt x="22733" y="39979"/>
                  </a:lnTo>
                  <a:lnTo>
                    <a:pt x="20942" y="39776"/>
                  </a:lnTo>
                  <a:lnTo>
                    <a:pt x="19151" y="39738"/>
                  </a:lnTo>
                  <a:lnTo>
                    <a:pt x="18249" y="39814"/>
                  </a:lnTo>
                  <a:lnTo>
                    <a:pt x="17322" y="39916"/>
                  </a:lnTo>
                  <a:lnTo>
                    <a:pt x="17145" y="39928"/>
                  </a:lnTo>
                  <a:lnTo>
                    <a:pt x="17487" y="42430"/>
                  </a:lnTo>
                  <a:lnTo>
                    <a:pt x="17729" y="42392"/>
                  </a:lnTo>
                  <a:lnTo>
                    <a:pt x="19227" y="42265"/>
                  </a:lnTo>
                  <a:lnTo>
                    <a:pt x="20777" y="42303"/>
                  </a:lnTo>
                  <a:lnTo>
                    <a:pt x="22313" y="42481"/>
                  </a:lnTo>
                  <a:lnTo>
                    <a:pt x="23825" y="42811"/>
                  </a:lnTo>
                  <a:lnTo>
                    <a:pt x="24549" y="43053"/>
                  </a:lnTo>
                  <a:lnTo>
                    <a:pt x="24739" y="43103"/>
                  </a:lnTo>
                  <a:lnTo>
                    <a:pt x="26962" y="45034"/>
                  </a:lnTo>
                  <a:lnTo>
                    <a:pt x="27012" y="45173"/>
                  </a:lnTo>
                  <a:lnTo>
                    <a:pt x="27076" y="45453"/>
                  </a:lnTo>
                  <a:lnTo>
                    <a:pt x="27101" y="45605"/>
                  </a:lnTo>
                  <a:lnTo>
                    <a:pt x="27127" y="45935"/>
                  </a:lnTo>
                  <a:lnTo>
                    <a:pt x="27127" y="46228"/>
                  </a:lnTo>
                  <a:lnTo>
                    <a:pt x="27101" y="46367"/>
                  </a:lnTo>
                  <a:lnTo>
                    <a:pt x="27089" y="46520"/>
                  </a:lnTo>
                  <a:lnTo>
                    <a:pt x="27025" y="46799"/>
                  </a:lnTo>
                  <a:lnTo>
                    <a:pt x="26974" y="46939"/>
                  </a:lnTo>
                  <a:lnTo>
                    <a:pt x="26936" y="47078"/>
                  </a:lnTo>
                  <a:lnTo>
                    <a:pt x="26809" y="47358"/>
                  </a:lnTo>
                  <a:lnTo>
                    <a:pt x="26670" y="47612"/>
                  </a:lnTo>
                  <a:lnTo>
                    <a:pt x="26504" y="47853"/>
                  </a:lnTo>
                  <a:lnTo>
                    <a:pt x="26314" y="48069"/>
                  </a:lnTo>
                  <a:lnTo>
                    <a:pt x="26098" y="48272"/>
                  </a:lnTo>
                  <a:lnTo>
                    <a:pt x="25857" y="48463"/>
                  </a:lnTo>
                  <a:lnTo>
                    <a:pt x="25628" y="48615"/>
                  </a:lnTo>
                  <a:lnTo>
                    <a:pt x="25501" y="48679"/>
                  </a:lnTo>
                  <a:lnTo>
                    <a:pt x="25361" y="48768"/>
                  </a:lnTo>
                  <a:lnTo>
                    <a:pt x="24765" y="49161"/>
                  </a:lnTo>
                  <a:lnTo>
                    <a:pt x="24587" y="49263"/>
                  </a:lnTo>
                  <a:lnTo>
                    <a:pt x="21844" y="47637"/>
                  </a:lnTo>
                  <a:lnTo>
                    <a:pt x="21844" y="50558"/>
                  </a:lnTo>
                  <a:lnTo>
                    <a:pt x="21018" y="50838"/>
                  </a:lnTo>
                  <a:lnTo>
                    <a:pt x="19507" y="51206"/>
                  </a:lnTo>
                  <a:lnTo>
                    <a:pt x="18834" y="51295"/>
                  </a:lnTo>
                  <a:lnTo>
                    <a:pt x="18694" y="51320"/>
                  </a:lnTo>
                  <a:lnTo>
                    <a:pt x="18554" y="51346"/>
                  </a:lnTo>
                  <a:lnTo>
                    <a:pt x="18021" y="51396"/>
                  </a:lnTo>
                  <a:lnTo>
                    <a:pt x="17005" y="51473"/>
                  </a:lnTo>
                  <a:lnTo>
                    <a:pt x="15468" y="51435"/>
                  </a:lnTo>
                  <a:lnTo>
                    <a:pt x="13919" y="51257"/>
                  </a:lnTo>
                  <a:lnTo>
                    <a:pt x="12407" y="50927"/>
                  </a:lnTo>
                  <a:lnTo>
                    <a:pt x="11823" y="50736"/>
                  </a:lnTo>
                  <a:lnTo>
                    <a:pt x="11671" y="50685"/>
                  </a:lnTo>
                  <a:lnTo>
                    <a:pt x="11544" y="50660"/>
                  </a:lnTo>
                  <a:lnTo>
                    <a:pt x="11391" y="50622"/>
                  </a:lnTo>
                  <a:lnTo>
                    <a:pt x="11201" y="50571"/>
                  </a:lnTo>
                  <a:lnTo>
                    <a:pt x="9144" y="48323"/>
                  </a:lnTo>
                  <a:lnTo>
                    <a:pt x="9131" y="48196"/>
                  </a:lnTo>
                  <a:lnTo>
                    <a:pt x="9105" y="47802"/>
                  </a:lnTo>
                  <a:lnTo>
                    <a:pt x="9105" y="47510"/>
                  </a:lnTo>
                  <a:lnTo>
                    <a:pt x="9118" y="47371"/>
                  </a:lnTo>
                  <a:lnTo>
                    <a:pt x="9194" y="46939"/>
                  </a:lnTo>
                  <a:lnTo>
                    <a:pt x="9410" y="46380"/>
                  </a:lnTo>
                  <a:lnTo>
                    <a:pt x="9715" y="45885"/>
                  </a:lnTo>
                  <a:lnTo>
                    <a:pt x="9918" y="45669"/>
                  </a:lnTo>
                  <a:lnTo>
                    <a:pt x="10121" y="45466"/>
                  </a:lnTo>
                  <a:lnTo>
                    <a:pt x="10363" y="45275"/>
                  </a:lnTo>
                  <a:lnTo>
                    <a:pt x="10604" y="45123"/>
                  </a:lnTo>
                  <a:lnTo>
                    <a:pt x="10731" y="45059"/>
                  </a:lnTo>
                  <a:lnTo>
                    <a:pt x="10909" y="44958"/>
                  </a:lnTo>
                  <a:lnTo>
                    <a:pt x="11468" y="44589"/>
                  </a:lnTo>
                  <a:lnTo>
                    <a:pt x="11620" y="44500"/>
                  </a:lnTo>
                  <a:lnTo>
                    <a:pt x="21844" y="50558"/>
                  </a:lnTo>
                  <a:lnTo>
                    <a:pt x="21844" y="47637"/>
                  </a:lnTo>
                  <a:lnTo>
                    <a:pt x="14376" y="43205"/>
                  </a:lnTo>
                  <a:lnTo>
                    <a:pt x="15214" y="42900"/>
                  </a:lnTo>
                  <a:lnTo>
                    <a:pt x="16725" y="42545"/>
                  </a:lnTo>
                  <a:lnTo>
                    <a:pt x="17487" y="42430"/>
                  </a:lnTo>
                  <a:lnTo>
                    <a:pt x="17132" y="39928"/>
                  </a:lnTo>
                  <a:lnTo>
                    <a:pt x="9436" y="42900"/>
                  </a:lnTo>
                  <a:lnTo>
                    <a:pt x="6565" y="47879"/>
                  </a:lnTo>
                  <a:lnTo>
                    <a:pt x="6591" y="48145"/>
                  </a:lnTo>
                  <a:lnTo>
                    <a:pt x="6616" y="48412"/>
                  </a:lnTo>
                  <a:lnTo>
                    <a:pt x="6629" y="48539"/>
                  </a:lnTo>
                  <a:lnTo>
                    <a:pt x="6667" y="48755"/>
                  </a:lnTo>
                  <a:lnTo>
                    <a:pt x="9690" y="52679"/>
                  </a:lnTo>
                  <a:lnTo>
                    <a:pt x="9931" y="52806"/>
                  </a:lnTo>
                  <a:lnTo>
                    <a:pt x="10452" y="52984"/>
                  </a:lnTo>
                  <a:lnTo>
                    <a:pt x="10883" y="53098"/>
                  </a:lnTo>
                  <a:lnTo>
                    <a:pt x="11747" y="53365"/>
                  </a:lnTo>
                  <a:lnTo>
                    <a:pt x="13500" y="53759"/>
                  </a:lnTo>
                  <a:lnTo>
                    <a:pt x="15290" y="53962"/>
                  </a:lnTo>
                  <a:lnTo>
                    <a:pt x="17081" y="54000"/>
                  </a:lnTo>
                  <a:lnTo>
                    <a:pt x="18821" y="53848"/>
                  </a:lnTo>
                  <a:lnTo>
                    <a:pt x="18999" y="53822"/>
                  </a:lnTo>
                  <a:lnTo>
                    <a:pt x="19989" y="53682"/>
                  </a:lnTo>
                  <a:lnTo>
                    <a:pt x="21742" y="53263"/>
                  </a:lnTo>
                  <a:lnTo>
                    <a:pt x="22580" y="52959"/>
                  </a:lnTo>
                  <a:lnTo>
                    <a:pt x="23431" y="52666"/>
                  </a:lnTo>
                  <a:lnTo>
                    <a:pt x="25057" y="51904"/>
                  </a:lnTo>
                  <a:lnTo>
                    <a:pt x="25831" y="51460"/>
                  </a:lnTo>
                  <a:lnTo>
                    <a:pt x="26555" y="51015"/>
                  </a:lnTo>
                  <a:lnTo>
                    <a:pt x="26784" y="50863"/>
                  </a:lnTo>
                  <a:lnTo>
                    <a:pt x="29375" y="47726"/>
                  </a:lnTo>
                  <a:lnTo>
                    <a:pt x="29464" y="47472"/>
                  </a:lnTo>
                  <a:lnTo>
                    <a:pt x="29578" y="46939"/>
                  </a:lnTo>
                  <a:lnTo>
                    <a:pt x="29654" y="46405"/>
                  </a:lnTo>
                  <a:lnTo>
                    <a:pt x="29654" y="45859"/>
                  </a:lnTo>
                  <a:close/>
                </a:path>
                <a:path w="34290" h="86360">
                  <a:moveTo>
                    <a:pt x="30746" y="62420"/>
                  </a:moveTo>
                  <a:lnTo>
                    <a:pt x="30391" y="59905"/>
                  </a:lnTo>
                  <a:lnTo>
                    <a:pt x="16852" y="61810"/>
                  </a:lnTo>
                  <a:lnTo>
                    <a:pt x="16725" y="61823"/>
                  </a:lnTo>
                  <a:lnTo>
                    <a:pt x="16598" y="61849"/>
                  </a:lnTo>
                  <a:lnTo>
                    <a:pt x="9918" y="62788"/>
                  </a:lnTo>
                  <a:lnTo>
                    <a:pt x="10261" y="65278"/>
                  </a:lnTo>
                  <a:lnTo>
                    <a:pt x="16459" y="64427"/>
                  </a:lnTo>
                  <a:lnTo>
                    <a:pt x="18465" y="66446"/>
                  </a:lnTo>
                  <a:lnTo>
                    <a:pt x="10629" y="72110"/>
                  </a:lnTo>
                  <a:lnTo>
                    <a:pt x="10490" y="72224"/>
                  </a:lnTo>
                  <a:lnTo>
                    <a:pt x="10325" y="72415"/>
                  </a:lnTo>
                  <a:lnTo>
                    <a:pt x="10210" y="72631"/>
                  </a:lnTo>
                  <a:lnTo>
                    <a:pt x="10172" y="72758"/>
                  </a:lnTo>
                  <a:lnTo>
                    <a:pt x="10134" y="72936"/>
                  </a:lnTo>
                  <a:lnTo>
                    <a:pt x="10109" y="73113"/>
                  </a:lnTo>
                  <a:lnTo>
                    <a:pt x="10121" y="73240"/>
                  </a:lnTo>
                  <a:lnTo>
                    <a:pt x="10134" y="73367"/>
                  </a:lnTo>
                  <a:lnTo>
                    <a:pt x="10515" y="74053"/>
                  </a:lnTo>
                  <a:lnTo>
                    <a:pt x="10655" y="74168"/>
                  </a:lnTo>
                  <a:lnTo>
                    <a:pt x="10871" y="74295"/>
                  </a:lnTo>
                  <a:lnTo>
                    <a:pt x="10998" y="74333"/>
                  </a:lnTo>
                  <a:lnTo>
                    <a:pt x="11176" y="74371"/>
                  </a:lnTo>
                  <a:lnTo>
                    <a:pt x="11366" y="74396"/>
                  </a:lnTo>
                  <a:lnTo>
                    <a:pt x="11607" y="74371"/>
                  </a:lnTo>
                  <a:lnTo>
                    <a:pt x="11734" y="74345"/>
                  </a:lnTo>
                  <a:lnTo>
                    <a:pt x="11899" y="74282"/>
                  </a:lnTo>
                  <a:lnTo>
                    <a:pt x="12065" y="74193"/>
                  </a:lnTo>
                  <a:lnTo>
                    <a:pt x="20256" y="68249"/>
                  </a:lnTo>
                  <a:lnTo>
                    <a:pt x="24117" y="72110"/>
                  </a:lnTo>
                  <a:lnTo>
                    <a:pt x="24320" y="72275"/>
                  </a:lnTo>
                  <a:lnTo>
                    <a:pt x="24472" y="72364"/>
                  </a:lnTo>
                  <a:lnTo>
                    <a:pt x="24714" y="72453"/>
                  </a:lnTo>
                  <a:lnTo>
                    <a:pt x="24955" y="72491"/>
                  </a:lnTo>
                  <a:lnTo>
                    <a:pt x="25082" y="72491"/>
                  </a:lnTo>
                  <a:lnTo>
                    <a:pt x="25857" y="72161"/>
                  </a:lnTo>
                  <a:lnTo>
                    <a:pt x="26035" y="71983"/>
                  </a:lnTo>
                  <a:lnTo>
                    <a:pt x="26162" y="71767"/>
                  </a:lnTo>
                  <a:lnTo>
                    <a:pt x="26250" y="71526"/>
                  </a:lnTo>
                  <a:lnTo>
                    <a:pt x="26289" y="71285"/>
                  </a:lnTo>
                  <a:lnTo>
                    <a:pt x="26289" y="71158"/>
                  </a:lnTo>
                  <a:lnTo>
                    <a:pt x="26098" y="70573"/>
                  </a:lnTo>
                  <a:lnTo>
                    <a:pt x="25958" y="70370"/>
                  </a:lnTo>
                  <a:lnTo>
                    <a:pt x="19596" y="63995"/>
                  </a:lnTo>
                  <a:lnTo>
                    <a:pt x="30746" y="62420"/>
                  </a:lnTo>
                  <a:close/>
                </a:path>
                <a:path w="34290" h="86360">
                  <a:moveTo>
                    <a:pt x="31826" y="61036"/>
                  </a:moveTo>
                  <a:lnTo>
                    <a:pt x="31762" y="60731"/>
                  </a:lnTo>
                  <a:lnTo>
                    <a:pt x="31686" y="60566"/>
                  </a:lnTo>
                  <a:lnTo>
                    <a:pt x="31508" y="60312"/>
                  </a:lnTo>
                  <a:lnTo>
                    <a:pt x="31369" y="60185"/>
                  </a:lnTo>
                  <a:lnTo>
                    <a:pt x="30695" y="59905"/>
                  </a:lnTo>
                  <a:lnTo>
                    <a:pt x="30454" y="59893"/>
                  </a:lnTo>
                  <a:lnTo>
                    <a:pt x="30746" y="62407"/>
                  </a:lnTo>
                  <a:lnTo>
                    <a:pt x="30924" y="62369"/>
                  </a:lnTo>
                  <a:lnTo>
                    <a:pt x="31826" y="61290"/>
                  </a:lnTo>
                  <a:lnTo>
                    <a:pt x="31826" y="61036"/>
                  </a:lnTo>
                  <a:close/>
                </a:path>
                <a:path w="34290" h="86360">
                  <a:moveTo>
                    <a:pt x="34239" y="78308"/>
                  </a:moveTo>
                  <a:lnTo>
                    <a:pt x="34213" y="78130"/>
                  </a:lnTo>
                  <a:lnTo>
                    <a:pt x="34163" y="77889"/>
                  </a:lnTo>
                  <a:lnTo>
                    <a:pt x="34086" y="77711"/>
                  </a:lnTo>
                  <a:lnTo>
                    <a:pt x="33515" y="77165"/>
                  </a:lnTo>
                  <a:lnTo>
                    <a:pt x="33337" y="77089"/>
                  </a:lnTo>
                  <a:lnTo>
                    <a:pt x="33096" y="77050"/>
                  </a:lnTo>
                  <a:lnTo>
                    <a:pt x="32854" y="77038"/>
                  </a:lnTo>
                  <a:lnTo>
                    <a:pt x="15798" y="79438"/>
                  </a:lnTo>
                  <a:lnTo>
                    <a:pt x="15773" y="79794"/>
                  </a:lnTo>
                  <a:lnTo>
                    <a:pt x="16078" y="81940"/>
                  </a:lnTo>
                  <a:lnTo>
                    <a:pt x="16268" y="81915"/>
                  </a:lnTo>
                  <a:lnTo>
                    <a:pt x="33134" y="79552"/>
                  </a:lnTo>
                  <a:lnTo>
                    <a:pt x="33324" y="79514"/>
                  </a:lnTo>
                  <a:lnTo>
                    <a:pt x="33451" y="79476"/>
                  </a:lnTo>
                  <a:lnTo>
                    <a:pt x="33604" y="79387"/>
                  </a:lnTo>
                  <a:lnTo>
                    <a:pt x="33756" y="79286"/>
                  </a:lnTo>
                  <a:lnTo>
                    <a:pt x="33934" y="79108"/>
                  </a:lnTo>
                  <a:lnTo>
                    <a:pt x="34074" y="78905"/>
                  </a:lnTo>
                  <a:lnTo>
                    <a:pt x="34175" y="78676"/>
                  </a:lnTo>
                  <a:lnTo>
                    <a:pt x="34226" y="78435"/>
                  </a:lnTo>
                  <a:lnTo>
                    <a:pt x="34239" y="7830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413043" y="3738664"/>
              <a:ext cx="419734" cy="121285"/>
            </a:xfrm>
            <a:custGeom>
              <a:avLst/>
              <a:gdLst/>
              <a:ahLst/>
              <a:cxnLst/>
              <a:rect l="l" t="t" r="r" b="b"/>
              <a:pathLst>
                <a:path w="419734" h="121285">
                  <a:moveTo>
                    <a:pt x="21526" y="76822"/>
                  </a:moveTo>
                  <a:lnTo>
                    <a:pt x="19050" y="76301"/>
                  </a:lnTo>
                  <a:lnTo>
                    <a:pt x="19024" y="76479"/>
                  </a:lnTo>
                  <a:lnTo>
                    <a:pt x="19024" y="76606"/>
                  </a:lnTo>
                  <a:lnTo>
                    <a:pt x="19037" y="76733"/>
                  </a:lnTo>
                  <a:lnTo>
                    <a:pt x="19088" y="76974"/>
                  </a:lnTo>
                  <a:lnTo>
                    <a:pt x="19202" y="77190"/>
                  </a:lnTo>
                  <a:lnTo>
                    <a:pt x="19342" y="77393"/>
                  </a:lnTo>
                  <a:lnTo>
                    <a:pt x="20218" y="77825"/>
                  </a:lnTo>
                  <a:lnTo>
                    <a:pt x="21336" y="77266"/>
                  </a:lnTo>
                  <a:lnTo>
                    <a:pt x="21424" y="77114"/>
                  </a:lnTo>
                  <a:lnTo>
                    <a:pt x="21513" y="76885"/>
                  </a:lnTo>
                  <a:close/>
                </a:path>
                <a:path w="419734" h="121285">
                  <a:moveTo>
                    <a:pt x="23952" y="65278"/>
                  </a:moveTo>
                  <a:lnTo>
                    <a:pt x="23939" y="65151"/>
                  </a:lnTo>
                  <a:lnTo>
                    <a:pt x="23888" y="64922"/>
                  </a:lnTo>
                  <a:lnTo>
                    <a:pt x="23837" y="64795"/>
                  </a:lnTo>
                  <a:lnTo>
                    <a:pt x="23749" y="64630"/>
                  </a:lnTo>
                  <a:lnTo>
                    <a:pt x="23647" y="64490"/>
                  </a:lnTo>
                  <a:lnTo>
                    <a:pt x="23456" y="64325"/>
                  </a:lnTo>
                  <a:lnTo>
                    <a:pt x="23241" y="64185"/>
                  </a:lnTo>
                  <a:lnTo>
                    <a:pt x="23012" y="64109"/>
                  </a:lnTo>
                  <a:lnTo>
                    <a:pt x="22771" y="64058"/>
                  </a:lnTo>
                  <a:lnTo>
                    <a:pt x="22644" y="64058"/>
                  </a:lnTo>
                  <a:lnTo>
                    <a:pt x="22517" y="64071"/>
                  </a:lnTo>
                  <a:lnTo>
                    <a:pt x="22275" y="64122"/>
                  </a:lnTo>
                  <a:lnTo>
                    <a:pt x="21996" y="64262"/>
                  </a:lnTo>
                  <a:lnTo>
                    <a:pt x="21805" y="64414"/>
                  </a:lnTo>
                  <a:lnTo>
                    <a:pt x="21678" y="64554"/>
                  </a:lnTo>
                  <a:lnTo>
                    <a:pt x="20510" y="69456"/>
                  </a:lnTo>
                  <a:lnTo>
                    <a:pt x="1727" y="65455"/>
                  </a:lnTo>
                  <a:lnTo>
                    <a:pt x="1600" y="65430"/>
                  </a:lnTo>
                  <a:lnTo>
                    <a:pt x="1435" y="65392"/>
                  </a:lnTo>
                  <a:lnTo>
                    <a:pt x="1219" y="65379"/>
                  </a:lnTo>
                  <a:lnTo>
                    <a:pt x="1092" y="65392"/>
                  </a:lnTo>
                  <a:lnTo>
                    <a:pt x="939" y="65430"/>
                  </a:lnTo>
                  <a:lnTo>
                    <a:pt x="800" y="65468"/>
                  </a:lnTo>
                  <a:lnTo>
                    <a:pt x="647" y="65544"/>
                  </a:lnTo>
                  <a:lnTo>
                    <a:pt x="520" y="65620"/>
                  </a:lnTo>
                  <a:lnTo>
                    <a:pt x="342" y="65786"/>
                  </a:lnTo>
                  <a:lnTo>
                    <a:pt x="215" y="65938"/>
                  </a:lnTo>
                  <a:lnTo>
                    <a:pt x="101" y="66141"/>
                  </a:lnTo>
                  <a:lnTo>
                    <a:pt x="25" y="66408"/>
                  </a:lnTo>
                  <a:lnTo>
                    <a:pt x="0" y="66560"/>
                  </a:lnTo>
                  <a:lnTo>
                    <a:pt x="0" y="66687"/>
                  </a:lnTo>
                  <a:lnTo>
                    <a:pt x="12" y="66814"/>
                  </a:lnTo>
                  <a:lnTo>
                    <a:pt x="63" y="67056"/>
                  </a:lnTo>
                  <a:lnTo>
                    <a:pt x="165" y="67284"/>
                  </a:lnTo>
                  <a:lnTo>
                    <a:pt x="3429" y="73787"/>
                  </a:lnTo>
                  <a:lnTo>
                    <a:pt x="3530" y="73939"/>
                  </a:lnTo>
                  <a:lnTo>
                    <a:pt x="3886" y="74269"/>
                  </a:lnTo>
                  <a:lnTo>
                    <a:pt x="4102" y="74396"/>
                  </a:lnTo>
                  <a:lnTo>
                    <a:pt x="4229" y="74422"/>
                  </a:lnTo>
                  <a:lnTo>
                    <a:pt x="4356" y="74460"/>
                  </a:lnTo>
                  <a:lnTo>
                    <a:pt x="4660" y="74472"/>
                  </a:lnTo>
                  <a:lnTo>
                    <a:pt x="4838" y="74447"/>
                  </a:lnTo>
                  <a:lnTo>
                    <a:pt x="5080" y="74371"/>
                  </a:lnTo>
                  <a:lnTo>
                    <a:pt x="5295" y="74244"/>
                  </a:lnTo>
                  <a:lnTo>
                    <a:pt x="5473" y="74079"/>
                  </a:lnTo>
                  <a:lnTo>
                    <a:pt x="5664" y="73825"/>
                  </a:lnTo>
                  <a:lnTo>
                    <a:pt x="5740" y="73672"/>
                  </a:lnTo>
                  <a:lnTo>
                    <a:pt x="5778" y="73545"/>
                  </a:lnTo>
                  <a:lnTo>
                    <a:pt x="5816" y="73367"/>
                  </a:lnTo>
                  <a:lnTo>
                    <a:pt x="5829" y="73113"/>
                  </a:lnTo>
                  <a:lnTo>
                    <a:pt x="5803" y="72936"/>
                  </a:lnTo>
                  <a:lnTo>
                    <a:pt x="5765" y="72809"/>
                  </a:lnTo>
                  <a:lnTo>
                    <a:pt x="5689" y="72656"/>
                  </a:lnTo>
                  <a:lnTo>
                    <a:pt x="3556" y="68427"/>
                  </a:lnTo>
                  <a:lnTo>
                    <a:pt x="19989" y="71920"/>
                  </a:lnTo>
                  <a:lnTo>
                    <a:pt x="19062" y="76288"/>
                  </a:lnTo>
                  <a:lnTo>
                    <a:pt x="21539" y="76809"/>
                  </a:lnTo>
                  <a:lnTo>
                    <a:pt x="22707" y="71272"/>
                  </a:lnTo>
                  <a:lnTo>
                    <a:pt x="22758" y="71031"/>
                  </a:lnTo>
                  <a:lnTo>
                    <a:pt x="23901" y="65582"/>
                  </a:lnTo>
                  <a:lnTo>
                    <a:pt x="23952" y="65405"/>
                  </a:lnTo>
                  <a:lnTo>
                    <a:pt x="23952" y="65278"/>
                  </a:lnTo>
                  <a:close/>
                </a:path>
                <a:path w="419734" h="121285">
                  <a:moveTo>
                    <a:pt x="24688" y="673"/>
                  </a:moveTo>
                  <a:lnTo>
                    <a:pt x="22618" y="241"/>
                  </a:lnTo>
                  <a:lnTo>
                    <a:pt x="22440" y="190"/>
                  </a:lnTo>
                  <a:lnTo>
                    <a:pt x="21920" y="2667"/>
                  </a:lnTo>
                  <a:lnTo>
                    <a:pt x="24168" y="3136"/>
                  </a:lnTo>
                  <a:lnTo>
                    <a:pt x="24688" y="673"/>
                  </a:lnTo>
                  <a:close/>
                </a:path>
                <a:path w="419734" h="121285">
                  <a:moveTo>
                    <a:pt x="27178" y="49441"/>
                  </a:moveTo>
                  <a:lnTo>
                    <a:pt x="24714" y="45046"/>
                  </a:lnTo>
                  <a:lnTo>
                    <a:pt x="24663" y="49530"/>
                  </a:lnTo>
                  <a:lnTo>
                    <a:pt x="24650" y="49669"/>
                  </a:lnTo>
                  <a:lnTo>
                    <a:pt x="24650" y="49822"/>
                  </a:lnTo>
                  <a:lnTo>
                    <a:pt x="24625" y="50114"/>
                  </a:lnTo>
                  <a:lnTo>
                    <a:pt x="24587" y="50253"/>
                  </a:lnTo>
                  <a:lnTo>
                    <a:pt x="24574" y="50393"/>
                  </a:lnTo>
                  <a:lnTo>
                    <a:pt x="24409" y="50850"/>
                  </a:lnTo>
                  <a:lnTo>
                    <a:pt x="22123" y="52590"/>
                  </a:lnTo>
                  <a:lnTo>
                    <a:pt x="21971" y="52616"/>
                  </a:lnTo>
                  <a:lnTo>
                    <a:pt x="21170" y="52781"/>
                  </a:lnTo>
                  <a:lnTo>
                    <a:pt x="20993" y="52819"/>
                  </a:lnTo>
                  <a:lnTo>
                    <a:pt x="17957" y="49123"/>
                  </a:lnTo>
                  <a:lnTo>
                    <a:pt x="17957" y="53098"/>
                  </a:lnTo>
                  <a:lnTo>
                    <a:pt x="17081" y="53073"/>
                  </a:lnTo>
                  <a:lnTo>
                    <a:pt x="15544" y="52908"/>
                  </a:lnTo>
                  <a:lnTo>
                    <a:pt x="14960" y="52793"/>
                  </a:lnTo>
                  <a:lnTo>
                    <a:pt x="14782" y="52743"/>
                  </a:lnTo>
                  <a:lnTo>
                    <a:pt x="14084" y="52578"/>
                  </a:lnTo>
                  <a:lnTo>
                    <a:pt x="8470" y="49847"/>
                  </a:lnTo>
                  <a:lnTo>
                    <a:pt x="8305" y="49707"/>
                  </a:lnTo>
                  <a:lnTo>
                    <a:pt x="8166" y="49644"/>
                  </a:lnTo>
                  <a:lnTo>
                    <a:pt x="6997" y="48209"/>
                  </a:lnTo>
                  <a:lnTo>
                    <a:pt x="6934" y="48082"/>
                  </a:lnTo>
                  <a:lnTo>
                    <a:pt x="6858" y="47802"/>
                  </a:lnTo>
                  <a:lnTo>
                    <a:pt x="6807" y="47510"/>
                  </a:lnTo>
                  <a:lnTo>
                    <a:pt x="6781" y="47205"/>
                  </a:lnTo>
                  <a:lnTo>
                    <a:pt x="6781" y="46926"/>
                  </a:lnTo>
                  <a:lnTo>
                    <a:pt x="6832" y="46545"/>
                  </a:lnTo>
                  <a:lnTo>
                    <a:pt x="6845" y="46418"/>
                  </a:lnTo>
                  <a:lnTo>
                    <a:pt x="6921" y="46151"/>
                  </a:lnTo>
                  <a:lnTo>
                    <a:pt x="7035" y="45885"/>
                  </a:lnTo>
                  <a:lnTo>
                    <a:pt x="7086" y="45745"/>
                  </a:lnTo>
                  <a:lnTo>
                    <a:pt x="7162" y="45618"/>
                  </a:lnTo>
                  <a:lnTo>
                    <a:pt x="7327" y="45377"/>
                  </a:lnTo>
                  <a:lnTo>
                    <a:pt x="7404" y="45250"/>
                  </a:lnTo>
                  <a:lnTo>
                    <a:pt x="7696" y="44932"/>
                  </a:lnTo>
                  <a:lnTo>
                    <a:pt x="7924" y="44729"/>
                  </a:lnTo>
                  <a:lnTo>
                    <a:pt x="8166" y="44564"/>
                  </a:lnTo>
                  <a:lnTo>
                    <a:pt x="8293" y="44500"/>
                  </a:lnTo>
                  <a:lnTo>
                    <a:pt x="8420" y="44424"/>
                  </a:lnTo>
                  <a:lnTo>
                    <a:pt x="8686" y="44310"/>
                  </a:lnTo>
                  <a:lnTo>
                    <a:pt x="8966" y="44208"/>
                  </a:lnTo>
                  <a:lnTo>
                    <a:pt x="9258" y="44145"/>
                  </a:lnTo>
                  <a:lnTo>
                    <a:pt x="9423" y="44132"/>
                  </a:lnTo>
                  <a:lnTo>
                    <a:pt x="9575" y="44107"/>
                  </a:lnTo>
                  <a:lnTo>
                    <a:pt x="9791" y="44043"/>
                  </a:lnTo>
                  <a:lnTo>
                    <a:pt x="10261" y="43942"/>
                  </a:lnTo>
                  <a:lnTo>
                    <a:pt x="10426" y="43916"/>
                  </a:lnTo>
                  <a:lnTo>
                    <a:pt x="17957" y="53098"/>
                  </a:lnTo>
                  <a:lnTo>
                    <a:pt x="17957" y="49123"/>
                  </a:lnTo>
                  <a:lnTo>
                    <a:pt x="13462" y="43637"/>
                  </a:lnTo>
                  <a:lnTo>
                    <a:pt x="14351" y="43649"/>
                  </a:lnTo>
                  <a:lnTo>
                    <a:pt x="15900" y="43815"/>
                  </a:lnTo>
                  <a:lnTo>
                    <a:pt x="16637" y="43980"/>
                  </a:lnTo>
                  <a:lnTo>
                    <a:pt x="20459" y="45326"/>
                  </a:lnTo>
                  <a:lnTo>
                    <a:pt x="21158" y="45669"/>
                  </a:lnTo>
                  <a:lnTo>
                    <a:pt x="22466" y="46494"/>
                  </a:lnTo>
                  <a:lnTo>
                    <a:pt x="23012" y="46939"/>
                  </a:lnTo>
                  <a:lnTo>
                    <a:pt x="23152" y="47040"/>
                  </a:lnTo>
                  <a:lnTo>
                    <a:pt x="23317" y="47142"/>
                  </a:lnTo>
                  <a:lnTo>
                    <a:pt x="23482" y="47256"/>
                  </a:lnTo>
                  <a:lnTo>
                    <a:pt x="23710" y="47447"/>
                  </a:lnTo>
                  <a:lnTo>
                    <a:pt x="24663" y="49530"/>
                  </a:lnTo>
                  <a:lnTo>
                    <a:pt x="24663" y="45008"/>
                  </a:lnTo>
                  <a:lnTo>
                    <a:pt x="24498" y="44894"/>
                  </a:lnTo>
                  <a:lnTo>
                    <a:pt x="17170" y="41516"/>
                  </a:lnTo>
                  <a:lnTo>
                    <a:pt x="16294" y="41325"/>
                  </a:lnTo>
                  <a:lnTo>
                    <a:pt x="14516" y="41122"/>
                  </a:lnTo>
                  <a:lnTo>
                    <a:pt x="12712" y="41097"/>
                  </a:lnTo>
                  <a:lnTo>
                    <a:pt x="10934" y="41249"/>
                  </a:lnTo>
                  <a:lnTo>
                    <a:pt x="10033" y="41414"/>
                  </a:lnTo>
                  <a:lnTo>
                    <a:pt x="9220" y="41579"/>
                  </a:lnTo>
                  <a:lnTo>
                    <a:pt x="9017" y="41643"/>
                  </a:lnTo>
                  <a:lnTo>
                    <a:pt x="8826" y="41656"/>
                  </a:lnTo>
                  <a:lnTo>
                    <a:pt x="8293" y="41770"/>
                  </a:lnTo>
                  <a:lnTo>
                    <a:pt x="8039" y="41859"/>
                  </a:lnTo>
                  <a:lnTo>
                    <a:pt x="7785" y="41935"/>
                  </a:lnTo>
                  <a:lnTo>
                    <a:pt x="7289" y="42164"/>
                  </a:lnTo>
                  <a:lnTo>
                    <a:pt x="7061" y="42303"/>
                  </a:lnTo>
                  <a:lnTo>
                    <a:pt x="6819" y="42430"/>
                  </a:lnTo>
                  <a:lnTo>
                    <a:pt x="6375" y="42748"/>
                  </a:lnTo>
                  <a:lnTo>
                    <a:pt x="4851" y="44615"/>
                  </a:lnTo>
                  <a:lnTo>
                    <a:pt x="4724" y="44856"/>
                  </a:lnTo>
                  <a:lnTo>
                    <a:pt x="4521" y="45351"/>
                  </a:lnTo>
                  <a:lnTo>
                    <a:pt x="4445" y="45618"/>
                  </a:lnTo>
                  <a:lnTo>
                    <a:pt x="4381" y="45885"/>
                  </a:lnTo>
                  <a:lnTo>
                    <a:pt x="4356" y="46024"/>
                  </a:lnTo>
                  <a:lnTo>
                    <a:pt x="4318" y="46228"/>
                  </a:lnTo>
                  <a:lnTo>
                    <a:pt x="4267" y="46761"/>
                  </a:lnTo>
                  <a:lnTo>
                    <a:pt x="4254" y="47028"/>
                  </a:lnTo>
                  <a:lnTo>
                    <a:pt x="4254" y="47307"/>
                  </a:lnTo>
                  <a:lnTo>
                    <a:pt x="4292" y="47840"/>
                  </a:lnTo>
                  <a:lnTo>
                    <a:pt x="4356" y="48107"/>
                  </a:lnTo>
                  <a:lnTo>
                    <a:pt x="4394" y="48374"/>
                  </a:lnTo>
                  <a:lnTo>
                    <a:pt x="6858" y="51790"/>
                  </a:lnTo>
                  <a:lnTo>
                    <a:pt x="7505" y="52298"/>
                  </a:lnTo>
                  <a:lnTo>
                    <a:pt x="14160" y="55206"/>
                  </a:lnTo>
                  <a:lnTo>
                    <a:pt x="15138" y="55397"/>
                  </a:lnTo>
                  <a:lnTo>
                    <a:pt x="16916" y="55600"/>
                  </a:lnTo>
                  <a:lnTo>
                    <a:pt x="18719" y="55626"/>
                  </a:lnTo>
                  <a:lnTo>
                    <a:pt x="20510" y="55473"/>
                  </a:lnTo>
                  <a:lnTo>
                    <a:pt x="21399" y="55308"/>
                  </a:lnTo>
                  <a:lnTo>
                    <a:pt x="22364" y="55105"/>
                  </a:lnTo>
                  <a:lnTo>
                    <a:pt x="22618" y="55079"/>
                  </a:lnTo>
                  <a:lnTo>
                    <a:pt x="23139" y="54952"/>
                  </a:lnTo>
                  <a:lnTo>
                    <a:pt x="23393" y="54864"/>
                  </a:lnTo>
                  <a:lnTo>
                    <a:pt x="23647" y="54787"/>
                  </a:lnTo>
                  <a:lnTo>
                    <a:pt x="24155" y="54571"/>
                  </a:lnTo>
                  <a:lnTo>
                    <a:pt x="24384" y="54432"/>
                  </a:lnTo>
                  <a:lnTo>
                    <a:pt x="24612" y="54305"/>
                  </a:lnTo>
                  <a:lnTo>
                    <a:pt x="27051" y="50838"/>
                  </a:lnTo>
                  <a:lnTo>
                    <a:pt x="27089" y="50596"/>
                  </a:lnTo>
                  <a:lnTo>
                    <a:pt x="27165" y="49974"/>
                  </a:lnTo>
                  <a:lnTo>
                    <a:pt x="27178" y="49707"/>
                  </a:lnTo>
                  <a:lnTo>
                    <a:pt x="27178" y="49441"/>
                  </a:lnTo>
                  <a:close/>
                </a:path>
                <a:path w="419734" h="121285">
                  <a:moveTo>
                    <a:pt x="30403" y="34937"/>
                  </a:moveTo>
                  <a:lnTo>
                    <a:pt x="30391" y="34810"/>
                  </a:lnTo>
                  <a:lnTo>
                    <a:pt x="30327" y="34569"/>
                  </a:lnTo>
                  <a:lnTo>
                    <a:pt x="30200" y="34290"/>
                  </a:lnTo>
                  <a:lnTo>
                    <a:pt x="30073" y="34150"/>
                  </a:lnTo>
                  <a:lnTo>
                    <a:pt x="29908" y="33972"/>
                  </a:lnTo>
                  <a:lnTo>
                    <a:pt x="29692" y="33845"/>
                  </a:lnTo>
                  <a:lnTo>
                    <a:pt x="29464" y="33756"/>
                  </a:lnTo>
                  <a:lnTo>
                    <a:pt x="28867" y="36207"/>
                  </a:lnTo>
                  <a:lnTo>
                    <a:pt x="29057" y="36245"/>
                  </a:lnTo>
                  <a:lnTo>
                    <a:pt x="29184" y="36245"/>
                  </a:lnTo>
                  <a:lnTo>
                    <a:pt x="29362" y="36220"/>
                  </a:lnTo>
                  <a:lnTo>
                    <a:pt x="30365" y="35242"/>
                  </a:lnTo>
                  <a:lnTo>
                    <a:pt x="30403" y="35064"/>
                  </a:lnTo>
                  <a:lnTo>
                    <a:pt x="30403" y="34937"/>
                  </a:lnTo>
                  <a:close/>
                </a:path>
                <a:path w="419734" h="121285">
                  <a:moveTo>
                    <a:pt x="32296" y="25819"/>
                  </a:moveTo>
                  <a:lnTo>
                    <a:pt x="32258" y="25641"/>
                  </a:lnTo>
                  <a:lnTo>
                    <a:pt x="32194" y="25463"/>
                  </a:lnTo>
                  <a:lnTo>
                    <a:pt x="32067" y="25247"/>
                  </a:lnTo>
                  <a:lnTo>
                    <a:pt x="31864" y="25031"/>
                  </a:lnTo>
                  <a:lnTo>
                    <a:pt x="31711" y="24917"/>
                  </a:lnTo>
                  <a:lnTo>
                    <a:pt x="31483" y="24803"/>
                  </a:lnTo>
                  <a:lnTo>
                    <a:pt x="31191" y="24726"/>
                  </a:lnTo>
                  <a:lnTo>
                    <a:pt x="30937" y="24726"/>
                  </a:lnTo>
                  <a:lnTo>
                    <a:pt x="30759" y="24752"/>
                  </a:lnTo>
                  <a:lnTo>
                    <a:pt x="20980" y="27546"/>
                  </a:lnTo>
                  <a:lnTo>
                    <a:pt x="18707" y="22593"/>
                  </a:lnTo>
                  <a:lnTo>
                    <a:pt x="18580" y="22377"/>
                  </a:lnTo>
                  <a:lnTo>
                    <a:pt x="18465" y="22237"/>
                  </a:lnTo>
                  <a:lnTo>
                    <a:pt x="18262" y="22085"/>
                  </a:lnTo>
                  <a:lnTo>
                    <a:pt x="18046" y="21958"/>
                  </a:lnTo>
                  <a:lnTo>
                    <a:pt x="17691" y="21869"/>
                  </a:lnTo>
                  <a:lnTo>
                    <a:pt x="17564" y="21856"/>
                  </a:lnTo>
                  <a:lnTo>
                    <a:pt x="17437" y="21869"/>
                  </a:lnTo>
                  <a:lnTo>
                    <a:pt x="17259" y="21907"/>
                  </a:lnTo>
                  <a:lnTo>
                    <a:pt x="17018" y="21983"/>
                  </a:lnTo>
                  <a:lnTo>
                    <a:pt x="16852" y="22072"/>
                  </a:lnTo>
                  <a:lnTo>
                    <a:pt x="16662" y="22225"/>
                  </a:lnTo>
                  <a:lnTo>
                    <a:pt x="16510" y="22415"/>
                  </a:lnTo>
                  <a:lnTo>
                    <a:pt x="16370" y="22694"/>
                  </a:lnTo>
                  <a:lnTo>
                    <a:pt x="16294" y="22999"/>
                  </a:lnTo>
                  <a:lnTo>
                    <a:pt x="16294" y="23241"/>
                  </a:lnTo>
                  <a:lnTo>
                    <a:pt x="16306" y="23368"/>
                  </a:lnTo>
                  <a:lnTo>
                    <a:pt x="16383" y="23596"/>
                  </a:lnTo>
                  <a:lnTo>
                    <a:pt x="20167" y="31775"/>
                  </a:lnTo>
                  <a:lnTo>
                    <a:pt x="9169" y="29438"/>
                  </a:lnTo>
                  <a:lnTo>
                    <a:pt x="8991" y="29413"/>
                  </a:lnTo>
                  <a:lnTo>
                    <a:pt x="8851" y="29413"/>
                  </a:lnTo>
                  <a:lnTo>
                    <a:pt x="8674" y="29438"/>
                  </a:lnTo>
                  <a:lnTo>
                    <a:pt x="8026" y="29768"/>
                  </a:lnTo>
                  <a:lnTo>
                    <a:pt x="7632" y="30594"/>
                  </a:lnTo>
                  <a:lnTo>
                    <a:pt x="7632" y="30721"/>
                  </a:lnTo>
                  <a:lnTo>
                    <a:pt x="7645" y="30848"/>
                  </a:lnTo>
                  <a:lnTo>
                    <a:pt x="7708" y="31089"/>
                  </a:lnTo>
                  <a:lnTo>
                    <a:pt x="7835" y="31369"/>
                  </a:lnTo>
                  <a:lnTo>
                    <a:pt x="7950" y="31508"/>
                  </a:lnTo>
                  <a:lnTo>
                    <a:pt x="8128" y="31686"/>
                  </a:lnTo>
                  <a:lnTo>
                    <a:pt x="8343" y="31813"/>
                  </a:lnTo>
                  <a:lnTo>
                    <a:pt x="8572" y="31902"/>
                  </a:lnTo>
                  <a:lnTo>
                    <a:pt x="21971" y="34747"/>
                  </a:lnTo>
                  <a:lnTo>
                    <a:pt x="22250" y="34810"/>
                  </a:lnTo>
                  <a:lnTo>
                    <a:pt x="28867" y="36207"/>
                  </a:lnTo>
                  <a:lnTo>
                    <a:pt x="29400" y="33731"/>
                  </a:lnTo>
                  <a:lnTo>
                    <a:pt x="23253" y="32435"/>
                  </a:lnTo>
                  <a:lnTo>
                    <a:pt x="22059" y="29870"/>
                  </a:lnTo>
                  <a:lnTo>
                    <a:pt x="31394" y="27203"/>
                  </a:lnTo>
                  <a:lnTo>
                    <a:pt x="31623" y="27114"/>
                  </a:lnTo>
                  <a:lnTo>
                    <a:pt x="31775" y="27012"/>
                  </a:lnTo>
                  <a:lnTo>
                    <a:pt x="32004" y="26809"/>
                  </a:lnTo>
                  <a:lnTo>
                    <a:pt x="32118" y="26657"/>
                  </a:lnTo>
                  <a:lnTo>
                    <a:pt x="32232" y="26441"/>
                  </a:lnTo>
                  <a:lnTo>
                    <a:pt x="32296" y="26136"/>
                  </a:lnTo>
                  <a:lnTo>
                    <a:pt x="32296" y="25819"/>
                  </a:lnTo>
                  <a:close/>
                </a:path>
                <a:path w="419734" h="121285">
                  <a:moveTo>
                    <a:pt x="34036" y="18034"/>
                  </a:moveTo>
                  <a:lnTo>
                    <a:pt x="31559" y="17513"/>
                  </a:lnTo>
                  <a:lnTo>
                    <a:pt x="31534" y="17691"/>
                  </a:lnTo>
                  <a:lnTo>
                    <a:pt x="31534" y="17818"/>
                  </a:lnTo>
                  <a:lnTo>
                    <a:pt x="31546" y="17945"/>
                  </a:lnTo>
                  <a:lnTo>
                    <a:pt x="31610" y="18186"/>
                  </a:lnTo>
                  <a:lnTo>
                    <a:pt x="32296" y="18923"/>
                  </a:lnTo>
                  <a:lnTo>
                    <a:pt x="32715" y="19037"/>
                  </a:lnTo>
                  <a:lnTo>
                    <a:pt x="32842" y="19037"/>
                  </a:lnTo>
                  <a:lnTo>
                    <a:pt x="33083" y="18999"/>
                  </a:lnTo>
                  <a:lnTo>
                    <a:pt x="33210" y="18961"/>
                  </a:lnTo>
                  <a:lnTo>
                    <a:pt x="33426" y="18859"/>
                  </a:lnTo>
                  <a:lnTo>
                    <a:pt x="33642" y="18719"/>
                  </a:lnTo>
                  <a:lnTo>
                    <a:pt x="33807" y="18542"/>
                  </a:lnTo>
                  <a:lnTo>
                    <a:pt x="33934" y="18326"/>
                  </a:lnTo>
                  <a:lnTo>
                    <a:pt x="34023" y="18097"/>
                  </a:lnTo>
                  <a:close/>
                </a:path>
                <a:path w="419734" h="121285">
                  <a:moveTo>
                    <a:pt x="34772" y="14351"/>
                  </a:moveTo>
                  <a:lnTo>
                    <a:pt x="34759" y="14224"/>
                  </a:lnTo>
                  <a:lnTo>
                    <a:pt x="34709" y="13995"/>
                  </a:lnTo>
                  <a:lnTo>
                    <a:pt x="34658" y="13868"/>
                  </a:lnTo>
                  <a:lnTo>
                    <a:pt x="34569" y="13703"/>
                  </a:lnTo>
                  <a:lnTo>
                    <a:pt x="34455" y="13563"/>
                  </a:lnTo>
                  <a:lnTo>
                    <a:pt x="34277" y="13398"/>
                  </a:lnTo>
                  <a:lnTo>
                    <a:pt x="34074" y="13258"/>
                  </a:lnTo>
                  <a:lnTo>
                    <a:pt x="33947" y="13208"/>
                  </a:lnTo>
                  <a:lnTo>
                    <a:pt x="33769" y="13157"/>
                  </a:lnTo>
                  <a:lnTo>
                    <a:pt x="33591" y="13131"/>
                  </a:lnTo>
                  <a:lnTo>
                    <a:pt x="28270" y="12001"/>
                  </a:lnTo>
                  <a:lnTo>
                    <a:pt x="28143" y="11963"/>
                  </a:lnTo>
                  <a:lnTo>
                    <a:pt x="27965" y="11938"/>
                  </a:lnTo>
                  <a:lnTo>
                    <a:pt x="27838" y="11938"/>
                  </a:lnTo>
                  <a:lnTo>
                    <a:pt x="27711" y="11950"/>
                  </a:lnTo>
                  <a:lnTo>
                    <a:pt x="27584" y="11976"/>
                  </a:lnTo>
                  <a:lnTo>
                    <a:pt x="27432" y="12026"/>
                  </a:lnTo>
                  <a:lnTo>
                    <a:pt x="27254" y="12103"/>
                  </a:lnTo>
                  <a:lnTo>
                    <a:pt x="27101" y="12217"/>
                  </a:lnTo>
                  <a:lnTo>
                    <a:pt x="26974" y="12331"/>
                  </a:lnTo>
                  <a:lnTo>
                    <a:pt x="26835" y="12484"/>
                  </a:lnTo>
                  <a:lnTo>
                    <a:pt x="26657" y="12687"/>
                  </a:lnTo>
                  <a:lnTo>
                    <a:pt x="26390" y="12954"/>
                  </a:lnTo>
                  <a:lnTo>
                    <a:pt x="25984" y="13271"/>
                  </a:lnTo>
                  <a:lnTo>
                    <a:pt x="25552" y="13550"/>
                  </a:lnTo>
                  <a:lnTo>
                    <a:pt x="25107" y="13792"/>
                  </a:lnTo>
                  <a:lnTo>
                    <a:pt x="24853" y="13881"/>
                  </a:lnTo>
                  <a:lnTo>
                    <a:pt x="24612" y="13982"/>
                  </a:lnTo>
                  <a:lnTo>
                    <a:pt x="24130" y="14122"/>
                  </a:lnTo>
                  <a:lnTo>
                    <a:pt x="23622" y="14224"/>
                  </a:lnTo>
                  <a:lnTo>
                    <a:pt x="23101" y="14262"/>
                  </a:lnTo>
                  <a:lnTo>
                    <a:pt x="22593" y="14249"/>
                  </a:lnTo>
                  <a:lnTo>
                    <a:pt x="22072" y="14198"/>
                  </a:lnTo>
                  <a:lnTo>
                    <a:pt x="21882" y="14160"/>
                  </a:lnTo>
                  <a:lnTo>
                    <a:pt x="21755" y="14135"/>
                  </a:lnTo>
                  <a:lnTo>
                    <a:pt x="19748" y="13716"/>
                  </a:lnTo>
                  <a:lnTo>
                    <a:pt x="19621" y="13677"/>
                  </a:lnTo>
                  <a:lnTo>
                    <a:pt x="19469" y="13665"/>
                  </a:lnTo>
                  <a:lnTo>
                    <a:pt x="19291" y="13614"/>
                  </a:lnTo>
                  <a:lnTo>
                    <a:pt x="16027" y="11226"/>
                  </a:lnTo>
                  <a:lnTo>
                    <a:pt x="15862" y="11010"/>
                  </a:lnTo>
                  <a:lnTo>
                    <a:pt x="15100" y="8369"/>
                  </a:lnTo>
                  <a:lnTo>
                    <a:pt x="15113" y="7810"/>
                  </a:lnTo>
                  <a:lnTo>
                    <a:pt x="15176" y="7264"/>
                  </a:lnTo>
                  <a:lnTo>
                    <a:pt x="15214" y="7061"/>
                  </a:lnTo>
                  <a:lnTo>
                    <a:pt x="14846" y="6921"/>
                  </a:lnTo>
                  <a:lnTo>
                    <a:pt x="15227" y="6985"/>
                  </a:lnTo>
                  <a:lnTo>
                    <a:pt x="20535" y="2527"/>
                  </a:lnTo>
                  <a:lnTo>
                    <a:pt x="20815" y="2527"/>
                  </a:lnTo>
                  <a:lnTo>
                    <a:pt x="21640" y="2590"/>
                  </a:lnTo>
                  <a:lnTo>
                    <a:pt x="21907" y="2654"/>
                  </a:lnTo>
                  <a:lnTo>
                    <a:pt x="22428" y="177"/>
                  </a:lnTo>
                  <a:lnTo>
                    <a:pt x="22034" y="101"/>
                  </a:lnTo>
                  <a:lnTo>
                    <a:pt x="21247" y="12"/>
                  </a:lnTo>
                  <a:lnTo>
                    <a:pt x="20447" y="0"/>
                  </a:lnTo>
                  <a:lnTo>
                    <a:pt x="19646" y="76"/>
                  </a:lnTo>
                  <a:lnTo>
                    <a:pt x="12776" y="6388"/>
                  </a:lnTo>
                  <a:lnTo>
                    <a:pt x="12738" y="6540"/>
                  </a:lnTo>
                  <a:lnTo>
                    <a:pt x="12674" y="6858"/>
                  </a:lnTo>
                  <a:lnTo>
                    <a:pt x="12598" y="7658"/>
                  </a:lnTo>
                  <a:lnTo>
                    <a:pt x="17526" y="15659"/>
                  </a:lnTo>
                  <a:lnTo>
                    <a:pt x="17881" y="15824"/>
                  </a:lnTo>
                  <a:lnTo>
                    <a:pt x="18643" y="16065"/>
                  </a:lnTo>
                  <a:lnTo>
                    <a:pt x="19037" y="16141"/>
                  </a:lnTo>
                  <a:lnTo>
                    <a:pt x="21183" y="16598"/>
                  </a:lnTo>
                  <a:lnTo>
                    <a:pt x="21348" y="16624"/>
                  </a:lnTo>
                  <a:lnTo>
                    <a:pt x="21666" y="16700"/>
                  </a:lnTo>
                  <a:lnTo>
                    <a:pt x="22428" y="16776"/>
                  </a:lnTo>
                  <a:lnTo>
                    <a:pt x="23190" y="16789"/>
                  </a:lnTo>
                  <a:lnTo>
                    <a:pt x="23952" y="16725"/>
                  </a:lnTo>
                  <a:lnTo>
                    <a:pt x="28321" y="14592"/>
                  </a:lnTo>
                  <a:lnTo>
                    <a:pt x="32004" y="15367"/>
                  </a:lnTo>
                  <a:lnTo>
                    <a:pt x="31559" y="17500"/>
                  </a:lnTo>
                  <a:lnTo>
                    <a:pt x="34036" y="18021"/>
                  </a:lnTo>
                  <a:lnTo>
                    <a:pt x="34721" y="14719"/>
                  </a:lnTo>
                  <a:lnTo>
                    <a:pt x="34759" y="14592"/>
                  </a:lnTo>
                  <a:lnTo>
                    <a:pt x="34772" y="14351"/>
                  </a:lnTo>
                  <a:close/>
                </a:path>
                <a:path w="419734" h="121285">
                  <a:moveTo>
                    <a:pt x="403567" y="103505"/>
                  </a:moveTo>
                  <a:lnTo>
                    <a:pt x="401053" y="103797"/>
                  </a:lnTo>
                  <a:lnTo>
                    <a:pt x="401091" y="103974"/>
                  </a:lnTo>
                  <a:lnTo>
                    <a:pt x="401218" y="104254"/>
                  </a:lnTo>
                  <a:lnTo>
                    <a:pt x="401320" y="104406"/>
                  </a:lnTo>
                  <a:lnTo>
                    <a:pt x="401497" y="104584"/>
                  </a:lnTo>
                  <a:lnTo>
                    <a:pt x="402170" y="104876"/>
                  </a:lnTo>
                  <a:lnTo>
                    <a:pt x="402424" y="104876"/>
                  </a:lnTo>
                  <a:lnTo>
                    <a:pt x="402717" y="104813"/>
                  </a:lnTo>
                  <a:lnTo>
                    <a:pt x="402894" y="104736"/>
                  </a:lnTo>
                  <a:lnTo>
                    <a:pt x="403567" y="103746"/>
                  </a:lnTo>
                  <a:lnTo>
                    <a:pt x="403567" y="103505"/>
                  </a:lnTo>
                  <a:close/>
                </a:path>
                <a:path w="419734" h="121285">
                  <a:moveTo>
                    <a:pt x="403796" y="109220"/>
                  </a:moveTo>
                  <a:lnTo>
                    <a:pt x="403618" y="109143"/>
                  </a:lnTo>
                  <a:lnTo>
                    <a:pt x="403377" y="109093"/>
                  </a:lnTo>
                  <a:lnTo>
                    <a:pt x="403136" y="109093"/>
                  </a:lnTo>
                  <a:lnTo>
                    <a:pt x="403009" y="109105"/>
                  </a:lnTo>
                  <a:lnTo>
                    <a:pt x="402831" y="109156"/>
                  </a:lnTo>
                  <a:lnTo>
                    <a:pt x="402653" y="109232"/>
                  </a:lnTo>
                  <a:lnTo>
                    <a:pt x="402450" y="109372"/>
                  </a:lnTo>
                  <a:lnTo>
                    <a:pt x="402272" y="109550"/>
                  </a:lnTo>
                  <a:lnTo>
                    <a:pt x="402132" y="109753"/>
                  </a:lnTo>
                  <a:lnTo>
                    <a:pt x="402043" y="109982"/>
                  </a:lnTo>
                  <a:lnTo>
                    <a:pt x="401993" y="110223"/>
                  </a:lnTo>
                  <a:lnTo>
                    <a:pt x="401980" y="110350"/>
                  </a:lnTo>
                  <a:lnTo>
                    <a:pt x="401993" y="110477"/>
                  </a:lnTo>
                  <a:lnTo>
                    <a:pt x="402196" y="111048"/>
                  </a:lnTo>
                  <a:lnTo>
                    <a:pt x="402437" y="111328"/>
                  </a:lnTo>
                  <a:lnTo>
                    <a:pt x="402640" y="111467"/>
                  </a:lnTo>
                  <a:lnTo>
                    <a:pt x="403796" y="109220"/>
                  </a:lnTo>
                  <a:close/>
                </a:path>
                <a:path w="419734" h="121285">
                  <a:moveTo>
                    <a:pt x="419455" y="117538"/>
                  </a:moveTo>
                  <a:lnTo>
                    <a:pt x="419430" y="117348"/>
                  </a:lnTo>
                  <a:lnTo>
                    <a:pt x="419392" y="117182"/>
                  </a:lnTo>
                  <a:lnTo>
                    <a:pt x="419354" y="117055"/>
                  </a:lnTo>
                  <a:lnTo>
                    <a:pt x="419277" y="116890"/>
                  </a:lnTo>
                  <a:lnTo>
                    <a:pt x="419087" y="116636"/>
                  </a:lnTo>
                  <a:lnTo>
                    <a:pt x="418896" y="116484"/>
                  </a:lnTo>
                  <a:lnTo>
                    <a:pt x="418731" y="116395"/>
                  </a:lnTo>
                  <a:lnTo>
                    <a:pt x="412965" y="113626"/>
                  </a:lnTo>
                  <a:lnTo>
                    <a:pt x="417728" y="109385"/>
                  </a:lnTo>
                  <a:lnTo>
                    <a:pt x="417880" y="109245"/>
                  </a:lnTo>
                  <a:lnTo>
                    <a:pt x="418020" y="109042"/>
                  </a:lnTo>
                  <a:lnTo>
                    <a:pt x="418109" y="108813"/>
                  </a:lnTo>
                  <a:lnTo>
                    <a:pt x="418160" y="108572"/>
                  </a:lnTo>
                  <a:lnTo>
                    <a:pt x="418172" y="108445"/>
                  </a:lnTo>
                  <a:lnTo>
                    <a:pt x="418160" y="108318"/>
                  </a:lnTo>
                  <a:lnTo>
                    <a:pt x="417449" y="107302"/>
                  </a:lnTo>
                  <a:lnTo>
                    <a:pt x="417283" y="107226"/>
                  </a:lnTo>
                  <a:lnTo>
                    <a:pt x="417156" y="107200"/>
                  </a:lnTo>
                  <a:lnTo>
                    <a:pt x="416979" y="107175"/>
                  </a:lnTo>
                  <a:lnTo>
                    <a:pt x="416788" y="107175"/>
                  </a:lnTo>
                  <a:lnTo>
                    <a:pt x="416547" y="107226"/>
                  </a:lnTo>
                  <a:lnTo>
                    <a:pt x="416318" y="107315"/>
                  </a:lnTo>
                  <a:lnTo>
                    <a:pt x="416115" y="107454"/>
                  </a:lnTo>
                  <a:lnTo>
                    <a:pt x="410489" y="112445"/>
                  </a:lnTo>
                  <a:lnTo>
                    <a:pt x="403809" y="109220"/>
                  </a:lnTo>
                  <a:lnTo>
                    <a:pt x="402717" y="111493"/>
                  </a:lnTo>
                  <a:lnTo>
                    <a:pt x="408444" y="114261"/>
                  </a:lnTo>
                  <a:lnTo>
                    <a:pt x="403694" y="118503"/>
                  </a:lnTo>
                  <a:lnTo>
                    <a:pt x="403555" y="118643"/>
                  </a:lnTo>
                  <a:lnTo>
                    <a:pt x="403428" y="118846"/>
                  </a:lnTo>
                  <a:lnTo>
                    <a:pt x="403326" y="119075"/>
                  </a:lnTo>
                  <a:lnTo>
                    <a:pt x="403275" y="119303"/>
                  </a:lnTo>
                  <a:lnTo>
                    <a:pt x="403263" y="119443"/>
                  </a:lnTo>
                  <a:lnTo>
                    <a:pt x="403339" y="119862"/>
                  </a:lnTo>
                  <a:lnTo>
                    <a:pt x="403415" y="120027"/>
                  </a:lnTo>
                  <a:lnTo>
                    <a:pt x="403542" y="120243"/>
                  </a:lnTo>
                  <a:lnTo>
                    <a:pt x="403720" y="120421"/>
                  </a:lnTo>
                  <a:lnTo>
                    <a:pt x="403923" y="120561"/>
                  </a:lnTo>
                  <a:lnTo>
                    <a:pt x="404152" y="120662"/>
                  </a:lnTo>
                  <a:lnTo>
                    <a:pt x="404393" y="120713"/>
                  </a:lnTo>
                  <a:lnTo>
                    <a:pt x="404647" y="120713"/>
                  </a:lnTo>
                  <a:lnTo>
                    <a:pt x="404939" y="120650"/>
                  </a:lnTo>
                  <a:lnTo>
                    <a:pt x="405117" y="120573"/>
                  </a:lnTo>
                  <a:lnTo>
                    <a:pt x="405320" y="120434"/>
                  </a:lnTo>
                  <a:lnTo>
                    <a:pt x="410921" y="115455"/>
                  </a:lnTo>
                  <a:lnTo>
                    <a:pt x="417639" y="118681"/>
                  </a:lnTo>
                  <a:lnTo>
                    <a:pt x="417804" y="118732"/>
                  </a:lnTo>
                  <a:lnTo>
                    <a:pt x="417931" y="118770"/>
                  </a:lnTo>
                  <a:lnTo>
                    <a:pt x="418058" y="118783"/>
                  </a:lnTo>
                  <a:lnTo>
                    <a:pt x="418299" y="118795"/>
                  </a:lnTo>
                  <a:lnTo>
                    <a:pt x="418541" y="118745"/>
                  </a:lnTo>
                  <a:lnTo>
                    <a:pt x="418769" y="118656"/>
                  </a:lnTo>
                  <a:lnTo>
                    <a:pt x="418985" y="118516"/>
                  </a:lnTo>
                  <a:lnTo>
                    <a:pt x="419163" y="118338"/>
                  </a:lnTo>
                  <a:lnTo>
                    <a:pt x="419303" y="118135"/>
                  </a:lnTo>
                  <a:lnTo>
                    <a:pt x="419392" y="117906"/>
                  </a:lnTo>
                  <a:lnTo>
                    <a:pt x="419430" y="117779"/>
                  </a:lnTo>
                  <a:lnTo>
                    <a:pt x="419442" y="11760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433947" y="3647313"/>
              <a:ext cx="91440" cy="100330"/>
            </a:xfrm>
            <a:custGeom>
              <a:avLst/>
              <a:gdLst/>
              <a:ahLst/>
              <a:cxnLst/>
              <a:rect l="l" t="t" r="r" b="b"/>
              <a:pathLst>
                <a:path w="91440" h="100329">
                  <a:moveTo>
                    <a:pt x="1524" y="91528"/>
                  </a:moveTo>
                  <a:lnTo>
                    <a:pt x="1346" y="91503"/>
                  </a:lnTo>
                  <a:lnTo>
                    <a:pt x="1219" y="91503"/>
                  </a:lnTo>
                  <a:lnTo>
                    <a:pt x="635" y="91681"/>
                  </a:lnTo>
                  <a:lnTo>
                    <a:pt x="419" y="91821"/>
                  </a:lnTo>
                  <a:lnTo>
                    <a:pt x="50" y="92443"/>
                  </a:lnTo>
                  <a:lnTo>
                    <a:pt x="12" y="92570"/>
                  </a:lnTo>
                  <a:lnTo>
                    <a:pt x="0" y="92811"/>
                  </a:lnTo>
                  <a:lnTo>
                    <a:pt x="558" y="93814"/>
                  </a:lnTo>
                  <a:lnTo>
                    <a:pt x="711" y="93903"/>
                  </a:lnTo>
                  <a:lnTo>
                    <a:pt x="939" y="93992"/>
                  </a:lnTo>
                  <a:lnTo>
                    <a:pt x="1524" y="91528"/>
                  </a:lnTo>
                  <a:close/>
                </a:path>
                <a:path w="91440" h="100329">
                  <a:moveTo>
                    <a:pt x="16014" y="95592"/>
                  </a:moveTo>
                  <a:lnTo>
                    <a:pt x="15697" y="94805"/>
                  </a:lnTo>
                  <a:lnTo>
                    <a:pt x="15519" y="94640"/>
                  </a:lnTo>
                  <a:lnTo>
                    <a:pt x="15316" y="94500"/>
                  </a:lnTo>
                  <a:lnTo>
                    <a:pt x="15189" y="94449"/>
                  </a:lnTo>
                  <a:lnTo>
                    <a:pt x="15011" y="94411"/>
                  </a:lnTo>
                  <a:lnTo>
                    <a:pt x="14833" y="94373"/>
                  </a:lnTo>
                  <a:lnTo>
                    <a:pt x="14706" y="94373"/>
                  </a:lnTo>
                  <a:lnTo>
                    <a:pt x="14516" y="94399"/>
                  </a:lnTo>
                  <a:lnTo>
                    <a:pt x="14351" y="94437"/>
                  </a:lnTo>
                  <a:lnTo>
                    <a:pt x="14224" y="94488"/>
                  </a:lnTo>
                  <a:lnTo>
                    <a:pt x="14058" y="94576"/>
                  </a:lnTo>
                  <a:lnTo>
                    <a:pt x="14033" y="99009"/>
                  </a:lnTo>
                  <a:lnTo>
                    <a:pt x="14033" y="94602"/>
                  </a:lnTo>
                  <a:lnTo>
                    <a:pt x="13906" y="94691"/>
                  </a:lnTo>
                  <a:lnTo>
                    <a:pt x="13741" y="94869"/>
                  </a:lnTo>
                  <a:lnTo>
                    <a:pt x="13614" y="95084"/>
                  </a:lnTo>
                  <a:lnTo>
                    <a:pt x="13525" y="95313"/>
                  </a:lnTo>
                  <a:lnTo>
                    <a:pt x="13055" y="97523"/>
                  </a:lnTo>
                  <a:lnTo>
                    <a:pt x="9372" y="96735"/>
                  </a:lnTo>
                  <a:lnTo>
                    <a:pt x="9245" y="96393"/>
                  </a:lnTo>
                  <a:lnTo>
                    <a:pt x="8890" y="95707"/>
                  </a:lnTo>
                  <a:lnTo>
                    <a:pt x="8470" y="95072"/>
                  </a:lnTo>
                  <a:lnTo>
                    <a:pt x="8229" y="94780"/>
                  </a:lnTo>
                  <a:lnTo>
                    <a:pt x="8001" y="94475"/>
                  </a:lnTo>
                  <a:lnTo>
                    <a:pt x="4013" y="92087"/>
                  </a:lnTo>
                  <a:lnTo>
                    <a:pt x="3835" y="92024"/>
                  </a:lnTo>
                  <a:lnTo>
                    <a:pt x="3708" y="92011"/>
                  </a:lnTo>
                  <a:lnTo>
                    <a:pt x="3581" y="91986"/>
                  </a:lnTo>
                  <a:lnTo>
                    <a:pt x="1536" y="91541"/>
                  </a:lnTo>
                  <a:lnTo>
                    <a:pt x="1016" y="94018"/>
                  </a:lnTo>
                  <a:lnTo>
                    <a:pt x="3175" y="94475"/>
                  </a:lnTo>
                  <a:lnTo>
                    <a:pt x="3378" y="94513"/>
                  </a:lnTo>
                  <a:lnTo>
                    <a:pt x="3632" y="94589"/>
                  </a:lnTo>
                  <a:lnTo>
                    <a:pt x="3759" y="94615"/>
                  </a:lnTo>
                  <a:lnTo>
                    <a:pt x="5537" y="95618"/>
                  </a:lnTo>
                  <a:lnTo>
                    <a:pt x="5740" y="95770"/>
                  </a:lnTo>
                  <a:lnTo>
                    <a:pt x="7200" y="98171"/>
                  </a:lnTo>
                  <a:lnTo>
                    <a:pt x="7264" y="98348"/>
                  </a:lnTo>
                  <a:lnTo>
                    <a:pt x="7391" y="98564"/>
                  </a:lnTo>
                  <a:lnTo>
                    <a:pt x="7556" y="98742"/>
                  </a:lnTo>
                  <a:lnTo>
                    <a:pt x="7759" y="98894"/>
                  </a:lnTo>
                  <a:lnTo>
                    <a:pt x="7975" y="99009"/>
                  </a:lnTo>
                  <a:lnTo>
                    <a:pt x="8153" y="99060"/>
                  </a:lnTo>
                  <a:lnTo>
                    <a:pt x="13766" y="100241"/>
                  </a:lnTo>
                  <a:lnTo>
                    <a:pt x="13944" y="100279"/>
                  </a:lnTo>
                  <a:lnTo>
                    <a:pt x="14071" y="100279"/>
                  </a:lnTo>
                  <a:lnTo>
                    <a:pt x="14198" y="100266"/>
                  </a:lnTo>
                  <a:lnTo>
                    <a:pt x="14325" y="100241"/>
                  </a:lnTo>
                  <a:lnTo>
                    <a:pt x="14452" y="100203"/>
                  </a:lnTo>
                  <a:lnTo>
                    <a:pt x="14668" y="100101"/>
                  </a:lnTo>
                  <a:lnTo>
                    <a:pt x="14871" y="99961"/>
                  </a:lnTo>
                  <a:lnTo>
                    <a:pt x="15036" y="99783"/>
                  </a:lnTo>
                  <a:lnTo>
                    <a:pt x="15163" y="99568"/>
                  </a:lnTo>
                  <a:lnTo>
                    <a:pt x="15227" y="99441"/>
                  </a:lnTo>
                  <a:lnTo>
                    <a:pt x="15252" y="99314"/>
                  </a:lnTo>
                  <a:lnTo>
                    <a:pt x="15290" y="99098"/>
                  </a:lnTo>
                  <a:lnTo>
                    <a:pt x="15989" y="95897"/>
                  </a:lnTo>
                  <a:lnTo>
                    <a:pt x="16014" y="95719"/>
                  </a:lnTo>
                  <a:lnTo>
                    <a:pt x="16014" y="95592"/>
                  </a:lnTo>
                  <a:close/>
                </a:path>
                <a:path w="91440" h="100329">
                  <a:moveTo>
                    <a:pt x="45008" y="59804"/>
                  </a:moveTo>
                  <a:lnTo>
                    <a:pt x="43446" y="57810"/>
                  </a:lnTo>
                  <a:lnTo>
                    <a:pt x="43319" y="57937"/>
                  </a:lnTo>
                  <a:lnTo>
                    <a:pt x="42964" y="58648"/>
                  </a:lnTo>
                  <a:lnTo>
                    <a:pt x="42964" y="58966"/>
                  </a:lnTo>
                  <a:lnTo>
                    <a:pt x="43014" y="59143"/>
                  </a:lnTo>
                  <a:lnTo>
                    <a:pt x="43103" y="59372"/>
                  </a:lnTo>
                  <a:lnTo>
                    <a:pt x="43192" y="59537"/>
                  </a:lnTo>
                  <a:lnTo>
                    <a:pt x="43357" y="59728"/>
                  </a:lnTo>
                  <a:lnTo>
                    <a:pt x="43548" y="59880"/>
                  </a:lnTo>
                  <a:lnTo>
                    <a:pt x="43764" y="59982"/>
                  </a:lnTo>
                  <a:lnTo>
                    <a:pt x="44132" y="60071"/>
                  </a:lnTo>
                  <a:lnTo>
                    <a:pt x="44323" y="60071"/>
                  </a:lnTo>
                  <a:lnTo>
                    <a:pt x="44627" y="60007"/>
                  </a:lnTo>
                  <a:lnTo>
                    <a:pt x="44792" y="59931"/>
                  </a:lnTo>
                  <a:lnTo>
                    <a:pt x="44958" y="59842"/>
                  </a:lnTo>
                  <a:close/>
                </a:path>
                <a:path w="91440" h="100329">
                  <a:moveTo>
                    <a:pt x="52222" y="50571"/>
                  </a:moveTo>
                  <a:lnTo>
                    <a:pt x="45720" y="43751"/>
                  </a:lnTo>
                  <a:lnTo>
                    <a:pt x="45313" y="43751"/>
                  </a:lnTo>
                  <a:lnTo>
                    <a:pt x="45542" y="42887"/>
                  </a:lnTo>
                  <a:lnTo>
                    <a:pt x="45605" y="42316"/>
                  </a:lnTo>
                  <a:lnTo>
                    <a:pt x="45618" y="41744"/>
                  </a:lnTo>
                  <a:lnTo>
                    <a:pt x="45580" y="41160"/>
                  </a:lnTo>
                  <a:lnTo>
                    <a:pt x="41592" y="36334"/>
                  </a:lnTo>
                  <a:lnTo>
                    <a:pt x="41313" y="36233"/>
                  </a:lnTo>
                  <a:lnTo>
                    <a:pt x="40754" y="36118"/>
                  </a:lnTo>
                  <a:lnTo>
                    <a:pt x="40195" y="36042"/>
                  </a:lnTo>
                  <a:lnTo>
                    <a:pt x="39611" y="36029"/>
                  </a:lnTo>
                  <a:lnTo>
                    <a:pt x="39039" y="36068"/>
                  </a:lnTo>
                  <a:lnTo>
                    <a:pt x="36245" y="37211"/>
                  </a:lnTo>
                  <a:lnTo>
                    <a:pt x="36093" y="37312"/>
                  </a:lnTo>
                  <a:lnTo>
                    <a:pt x="30721" y="41516"/>
                  </a:lnTo>
                  <a:lnTo>
                    <a:pt x="30403" y="41884"/>
                  </a:lnTo>
                  <a:lnTo>
                    <a:pt x="30314" y="42049"/>
                  </a:lnTo>
                  <a:lnTo>
                    <a:pt x="30276" y="42176"/>
                  </a:lnTo>
                  <a:lnTo>
                    <a:pt x="30226" y="42405"/>
                  </a:lnTo>
                  <a:lnTo>
                    <a:pt x="30226" y="42545"/>
                  </a:lnTo>
                  <a:lnTo>
                    <a:pt x="30289" y="42900"/>
                  </a:lnTo>
                  <a:lnTo>
                    <a:pt x="30365" y="43078"/>
                  </a:lnTo>
                  <a:lnTo>
                    <a:pt x="30454" y="43230"/>
                  </a:lnTo>
                  <a:lnTo>
                    <a:pt x="30619" y="43421"/>
                  </a:lnTo>
                  <a:lnTo>
                    <a:pt x="30810" y="43573"/>
                  </a:lnTo>
                  <a:lnTo>
                    <a:pt x="30937" y="43637"/>
                  </a:lnTo>
                  <a:lnTo>
                    <a:pt x="31102" y="43713"/>
                  </a:lnTo>
                  <a:lnTo>
                    <a:pt x="31343" y="43764"/>
                  </a:lnTo>
                  <a:lnTo>
                    <a:pt x="31661" y="43764"/>
                  </a:lnTo>
                  <a:lnTo>
                    <a:pt x="31838" y="43713"/>
                  </a:lnTo>
                  <a:lnTo>
                    <a:pt x="32054" y="43637"/>
                  </a:lnTo>
                  <a:lnTo>
                    <a:pt x="32219" y="43535"/>
                  </a:lnTo>
                  <a:lnTo>
                    <a:pt x="37553" y="39370"/>
                  </a:lnTo>
                  <a:lnTo>
                    <a:pt x="37706" y="39268"/>
                  </a:lnTo>
                  <a:lnTo>
                    <a:pt x="40005" y="38557"/>
                  </a:lnTo>
                  <a:lnTo>
                    <a:pt x="40322" y="38595"/>
                  </a:lnTo>
                  <a:lnTo>
                    <a:pt x="43091" y="42138"/>
                  </a:lnTo>
                  <a:lnTo>
                    <a:pt x="42976" y="42773"/>
                  </a:lnTo>
                  <a:lnTo>
                    <a:pt x="42913" y="42926"/>
                  </a:lnTo>
                  <a:lnTo>
                    <a:pt x="42875" y="43091"/>
                  </a:lnTo>
                  <a:lnTo>
                    <a:pt x="41808" y="44513"/>
                  </a:lnTo>
                  <a:lnTo>
                    <a:pt x="41173" y="45008"/>
                  </a:lnTo>
                  <a:lnTo>
                    <a:pt x="40894" y="45224"/>
                  </a:lnTo>
                  <a:lnTo>
                    <a:pt x="38188" y="47332"/>
                  </a:lnTo>
                  <a:lnTo>
                    <a:pt x="37998" y="47510"/>
                  </a:lnTo>
                  <a:lnTo>
                    <a:pt x="37896" y="47650"/>
                  </a:lnTo>
                  <a:lnTo>
                    <a:pt x="37782" y="47879"/>
                  </a:lnTo>
                  <a:lnTo>
                    <a:pt x="37706" y="48171"/>
                  </a:lnTo>
                  <a:lnTo>
                    <a:pt x="37693" y="48361"/>
                  </a:lnTo>
                  <a:lnTo>
                    <a:pt x="37706" y="48488"/>
                  </a:lnTo>
                  <a:lnTo>
                    <a:pt x="37744" y="48666"/>
                  </a:lnTo>
                  <a:lnTo>
                    <a:pt x="37807" y="48844"/>
                  </a:lnTo>
                  <a:lnTo>
                    <a:pt x="37922" y="49060"/>
                  </a:lnTo>
                  <a:lnTo>
                    <a:pt x="38087" y="49250"/>
                  </a:lnTo>
                  <a:lnTo>
                    <a:pt x="38290" y="49403"/>
                  </a:lnTo>
                  <a:lnTo>
                    <a:pt x="38506" y="49517"/>
                  </a:lnTo>
                  <a:lnTo>
                    <a:pt x="38633" y="49542"/>
                  </a:lnTo>
                  <a:lnTo>
                    <a:pt x="38811" y="49580"/>
                  </a:lnTo>
                  <a:lnTo>
                    <a:pt x="39052" y="49593"/>
                  </a:lnTo>
                  <a:lnTo>
                    <a:pt x="39243" y="49568"/>
                  </a:lnTo>
                  <a:lnTo>
                    <a:pt x="39471" y="49479"/>
                  </a:lnTo>
                  <a:lnTo>
                    <a:pt x="39687" y="49364"/>
                  </a:lnTo>
                  <a:lnTo>
                    <a:pt x="42367" y="47282"/>
                  </a:lnTo>
                  <a:lnTo>
                    <a:pt x="45542" y="46266"/>
                  </a:lnTo>
                  <a:lnTo>
                    <a:pt x="46405" y="46418"/>
                  </a:lnTo>
                  <a:lnTo>
                    <a:pt x="49695" y="50634"/>
                  </a:lnTo>
                  <a:lnTo>
                    <a:pt x="49682" y="51066"/>
                  </a:lnTo>
                  <a:lnTo>
                    <a:pt x="47980" y="54267"/>
                  </a:lnTo>
                  <a:lnTo>
                    <a:pt x="43446" y="57810"/>
                  </a:lnTo>
                  <a:lnTo>
                    <a:pt x="45008" y="59791"/>
                  </a:lnTo>
                  <a:lnTo>
                    <a:pt x="49479" y="56299"/>
                  </a:lnTo>
                  <a:lnTo>
                    <a:pt x="49784" y="56057"/>
                  </a:lnTo>
                  <a:lnTo>
                    <a:pt x="52209" y="51257"/>
                  </a:lnTo>
                  <a:lnTo>
                    <a:pt x="52222" y="50571"/>
                  </a:lnTo>
                  <a:close/>
                </a:path>
                <a:path w="91440" h="100329">
                  <a:moveTo>
                    <a:pt x="68110" y="38925"/>
                  </a:moveTo>
                  <a:lnTo>
                    <a:pt x="68072" y="38379"/>
                  </a:lnTo>
                  <a:lnTo>
                    <a:pt x="67970" y="37846"/>
                  </a:lnTo>
                  <a:lnTo>
                    <a:pt x="67856" y="37477"/>
                  </a:lnTo>
                  <a:lnTo>
                    <a:pt x="67830" y="37338"/>
                  </a:lnTo>
                  <a:lnTo>
                    <a:pt x="67779" y="37211"/>
                  </a:lnTo>
                  <a:lnTo>
                    <a:pt x="67652" y="36537"/>
                  </a:lnTo>
                  <a:lnTo>
                    <a:pt x="67106" y="34810"/>
                  </a:lnTo>
                  <a:lnTo>
                    <a:pt x="66395" y="33172"/>
                  </a:lnTo>
                  <a:lnTo>
                    <a:pt x="65582" y="31686"/>
                  </a:lnTo>
                  <a:lnTo>
                    <a:pt x="65582" y="38989"/>
                  </a:lnTo>
                  <a:lnTo>
                    <a:pt x="65557" y="39420"/>
                  </a:lnTo>
                  <a:lnTo>
                    <a:pt x="64427" y="41414"/>
                  </a:lnTo>
                  <a:lnTo>
                    <a:pt x="62776" y="42049"/>
                  </a:lnTo>
                  <a:lnTo>
                    <a:pt x="62484" y="42049"/>
                  </a:lnTo>
                  <a:lnTo>
                    <a:pt x="60960" y="41567"/>
                  </a:lnTo>
                  <a:lnTo>
                    <a:pt x="60820" y="41490"/>
                  </a:lnTo>
                  <a:lnTo>
                    <a:pt x="60680" y="41427"/>
                  </a:lnTo>
                  <a:lnTo>
                    <a:pt x="60172" y="41160"/>
                  </a:lnTo>
                  <a:lnTo>
                    <a:pt x="60020" y="41071"/>
                  </a:lnTo>
                  <a:lnTo>
                    <a:pt x="60147" y="29210"/>
                  </a:lnTo>
                  <a:lnTo>
                    <a:pt x="60820" y="29768"/>
                  </a:lnTo>
                  <a:lnTo>
                    <a:pt x="61899" y="30899"/>
                  </a:lnTo>
                  <a:lnTo>
                    <a:pt x="62369" y="31508"/>
                  </a:lnTo>
                  <a:lnTo>
                    <a:pt x="62814" y="32080"/>
                  </a:lnTo>
                  <a:lnTo>
                    <a:pt x="65366" y="37934"/>
                  </a:lnTo>
                  <a:lnTo>
                    <a:pt x="65417" y="38087"/>
                  </a:lnTo>
                  <a:lnTo>
                    <a:pt x="65519" y="38404"/>
                  </a:lnTo>
                  <a:lnTo>
                    <a:pt x="65557" y="38696"/>
                  </a:lnTo>
                  <a:lnTo>
                    <a:pt x="65582" y="38989"/>
                  </a:lnTo>
                  <a:lnTo>
                    <a:pt x="65582" y="31686"/>
                  </a:lnTo>
                  <a:lnTo>
                    <a:pt x="65024" y="30848"/>
                  </a:lnTo>
                  <a:lnTo>
                    <a:pt x="64465" y="30111"/>
                  </a:lnTo>
                  <a:lnTo>
                    <a:pt x="64363" y="29959"/>
                  </a:lnTo>
                  <a:lnTo>
                    <a:pt x="64236" y="29819"/>
                  </a:lnTo>
                  <a:lnTo>
                    <a:pt x="63804" y="29248"/>
                  </a:lnTo>
                  <a:lnTo>
                    <a:pt x="62572" y="27940"/>
                  </a:lnTo>
                  <a:lnTo>
                    <a:pt x="61201" y="26771"/>
                  </a:lnTo>
                  <a:lnTo>
                    <a:pt x="59740" y="25742"/>
                  </a:lnTo>
                  <a:lnTo>
                    <a:pt x="58216" y="24892"/>
                  </a:lnTo>
                  <a:lnTo>
                    <a:pt x="58089" y="24841"/>
                  </a:lnTo>
                  <a:lnTo>
                    <a:pt x="57962" y="24777"/>
                  </a:lnTo>
                  <a:lnTo>
                    <a:pt x="57645" y="24599"/>
                  </a:lnTo>
                  <a:lnTo>
                    <a:pt x="57645" y="27470"/>
                  </a:lnTo>
                  <a:lnTo>
                    <a:pt x="57518" y="39331"/>
                  </a:lnTo>
                  <a:lnTo>
                    <a:pt x="56845" y="38760"/>
                  </a:lnTo>
                  <a:lnTo>
                    <a:pt x="55778" y="37630"/>
                  </a:lnTo>
                  <a:lnTo>
                    <a:pt x="55410" y="37172"/>
                  </a:lnTo>
                  <a:lnTo>
                    <a:pt x="55308" y="37033"/>
                  </a:lnTo>
                  <a:lnTo>
                    <a:pt x="55181" y="36893"/>
                  </a:lnTo>
                  <a:lnTo>
                    <a:pt x="52349" y="30784"/>
                  </a:lnTo>
                  <a:lnTo>
                    <a:pt x="52336" y="30619"/>
                  </a:lnTo>
                  <a:lnTo>
                    <a:pt x="52273" y="30441"/>
                  </a:lnTo>
                  <a:lnTo>
                    <a:pt x="52222" y="30314"/>
                  </a:lnTo>
                  <a:lnTo>
                    <a:pt x="52171" y="30124"/>
                  </a:lnTo>
                  <a:lnTo>
                    <a:pt x="52133" y="29832"/>
                  </a:lnTo>
                  <a:lnTo>
                    <a:pt x="52108" y="29540"/>
                  </a:lnTo>
                  <a:lnTo>
                    <a:pt x="52120" y="29248"/>
                  </a:lnTo>
                  <a:lnTo>
                    <a:pt x="52146" y="28956"/>
                  </a:lnTo>
                  <a:lnTo>
                    <a:pt x="52247" y="28524"/>
                  </a:lnTo>
                  <a:lnTo>
                    <a:pt x="52489" y="27990"/>
                  </a:lnTo>
                  <a:lnTo>
                    <a:pt x="52730" y="27622"/>
                  </a:lnTo>
                  <a:lnTo>
                    <a:pt x="52920" y="27406"/>
                  </a:lnTo>
                  <a:lnTo>
                    <a:pt x="53136" y="27203"/>
                  </a:lnTo>
                  <a:lnTo>
                    <a:pt x="53301" y="27076"/>
                  </a:lnTo>
                  <a:lnTo>
                    <a:pt x="54902" y="26479"/>
                  </a:lnTo>
                  <a:lnTo>
                    <a:pt x="55194" y="26479"/>
                  </a:lnTo>
                  <a:lnTo>
                    <a:pt x="56730" y="26974"/>
                  </a:lnTo>
                  <a:lnTo>
                    <a:pt x="56883" y="27063"/>
                  </a:lnTo>
                  <a:lnTo>
                    <a:pt x="57010" y="27114"/>
                  </a:lnTo>
                  <a:lnTo>
                    <a:pt x="57645" y="27470"/>
                  </a:lnTo>
                  <a:lnTo>
                    <a:pt x="57645" y="24599"/>
                  </a:lnTo>
                  <a:lnTo>
                    <a:pt x="55295" y="23952"/>
                  </a:lnTo>
                  <a:lnTo>
                    <a:pt x="54749" y="23964"/>
                  </a:lnTo>
                  <a:lnTo>
                    <a:pt x="51701" y="25120"/>
                  </a:lnTo>
                  <a:lnTo>
                    <a:pt x="51485" y="25285"/>
                  </a:lnTo>
                  <a:lnTo>
                    <a:pt x="49580" y="29603"/>
                  </a:lnTo>
                  <a:lnTo>
                    <a:pt x="49593" y="29883"/>
                  </a:lnTo>
                  <a:lnTo>
                    <a:pt x="49618" y="30149"/>
                  </a:lnTo>
                  <a:lnTo>
                    <a:pt x="49707" y="30683"/>
                  </a:lnTo>
                  <a:lnTo>
                    <a:pt x="49822" y="31076"/>
                  </a:lnTo>
                  <a:lnTo>
                    <a:pt x="53314" y="38569"/>
                  </a:lnTo>
                  <a:lnTo>
                    <a:pt x="53860" y="39281"/>
                  </a:lnTo>
                  <a:lnTo>
                    <a:pt x="59575" y="43700"/>
                  </a:lnTo>
                  <a:lnTo>
                    <a:pt x="59804" y="43827"/>
                  </a:lnTo>
                  <a:lnTo>
                    <a:pt x="62382" y="44577"/>
                  </a:lnTo>
                  <a:lnTo>
                    <a:pt x="62649" y="44564"/>
                  </a:lnTo>
                  <a:lnTo>
                    <a:pt x="62928" y="44564"/>
                  </a:lnTo>
                  <a:lnTo>
                    <a:pt x="63461" y="44513"/>
                  </a:lnTo>
                  <a:lnTo>
                    <a:pt x="63995" y="44399"/>
                  </a:lnTo>
                  <a:lnTo>
                    <a:pt x="64516" y="44234"/>
                  </a:lnTo>
                  <a:lnTo>
                    <a:pt x="64757" y="44119"/>
                  </a:lnTo>
                  <a:lnTo>
                    <a:pt x="65011" y="44018"/>
                  </a:lnTo>
                  <a:lnTo>
                    <a:pt x="65481" y="43764"/>
                  </a:lnTo>
                  <a:lnTo>
                    <a:pt x="65709" y="43611"/>
                  </a:lnTo>
                  <a:lnTo>
                    <a:pt x="65836" y="43510"/>
                  </a:lnTo>
                  <a:lnTo>
                    <a:pt x="65989" y="43408"/>
                  </a:lnTo>
                  <a:lnTo>
                    <a:pt x="67818" y="40779"/>
                  </a:lnTo>
                  <a:lnTo>
                    <a:pt x="67919" y="40538"/>
                  </a:lnTo>
                  <a:lnTo>
                    <a:pt x="68021" y="40005"/>
                  </a:lnTo>
                  <a:lnTo>
                    <a:pt x="68059" y="39738"/>
                  </a:lnTo>
                  <a:lnTo>
                    <a:pt x="68084" y="39458"/>
                  </a:lnTo>
                  <a:lnTo>
                    <a:pt x="68110" y="38925"/>
                  </a:lnTo>
                  <a:close/>
                </a:path>
                <a:path w="91440" h="100329">
                  <a:moveTo>
                    <a:pt x="85559" y="1168"/>
                  </a:moveTo>
                  <a:lnTo>
                    <a:pt x="85534" y="990"/>
                  </a:lnTo>
                  <a:lnTo>
                    <a:pt x="85496" y="863"/>
                  </a:lnTo>
                  <a:lnTo>
                    <a:pt x="85420" y="698"/>
                  </a:lnTo>
                  <a:lnTo>
                    <a:pt x="85331" y="533"/>
                  </a:lnTo>
                  <a:lnTo>
                    <a:pt x="85166" y="342"/>
                  </a:lnTo>
                  <a:lnTo>
                    <a:pt x="84975" y="190"/>
                  </a:lnTo>
                  <a:lnTo>
                    <a:pt x="84747" y="76"/>
                  </a:lnTo>
                  <a:lnTo>
                    <a:pt x="84620" y="50"/>
                  </a:lnTo>
                  <a:lnTo>
                    <a:pt x="84455" y="12"/>
                  </a:lnTo>
                  <a:lnTo>
                    <a:pt x="84137" y="0"/>
                  </a:lnTo>
                  <a:lnTo>
                    <a:pt x="83959" y="50"/>
                  </a:lnTo>
                  <a:lnTo>
                    <a:pt x="83781" y="101"/>
                  </a:lnTo>
                  <a:lnTo>
                    <a:pt x="83566" y="228"/>
                  </a:lnTo>
                  <a:lnTo>
                    <a:pt x="85077" y="2247"/>
                  </a:lnTo>
                  <a:lnTo>
                    <a:pt x="85496" y="1651"/>
                  </a:lnTo>
                  <a:lnTo>
                    <a:pt x="85547" y="1473"/>
                  </a:lnTo>
                  <a:lnTo>
                    <a:pt x="85559" y="1168"/>
                  </a:lnTo>
                  <a:close/>
                </a:path>
                <a:path w="91440" h="100329">
                  <a:moveTo>
                    <a:pt x="86220" y="26822"/>
                  </a:moveTo>
                  <a:lnTo>
                    <a:pt x="86169" y="26581"/>
                  </a:lnTo>
                  <a:lnTo>
                    <a:pt x="86067" y="26352"/>
                  </a:lnTo>
                  <a:lnTo>
                    <a:pt x="85928" y="26149"/>
                  </a:lnTo>
                  <a:lnTo>
                    <a:pt x="85750" y="25971"/>
                  </a:lnTo>
                  <a:lnTo>
                    <a:pt x="85534" y="25844"/>
                  </a:lnTo>
                  <a:lnTo>
                    <a:pt x="76263" y="21717"/>
                  </a:lnTo>
                  <a:lnTo>
                    <a:pt x="77698" y="16446"/>
                  </a:lnTo>
                  <a:lnTo>
                    <a:pt x="77736" y="16268"/>
                  </a:lnTo>
                  <a:lnTo>
                    <a:pt x="77736" y="15951"/>
                  </a:lnTo>
                  <a:lnTo>
                    <a:pt x="77698" y="15773"/>
                  </a:lnTo>
                  <a:lnTo>
                    <a:pt x="77571" y="15494"/>
                  </a:lnTo>
                  <a:lnTo>
                    <a:pt x="77470" y="15341"/>
                  </a:lnTo>
                  <a:lnTo>
                    <a:pt x="77304" y="15151"/>
                  </a:lnTo>
                  <a:lnTo>
                    <a:pt x="77089" y="15011"/>
                  </a:lnTo>
                  <a:lnTo>
                    <a:pt x="76860" y="14909"/>
                  </a:lnTo>
                  <a:lnTo>
                    <a:pt x="76619" y="14859"/>
                  </a:lnTo>
                  <a:lnTo>
                    <a:pt x="76365" y="14859"/>
                  </a:lnTo>
                  <a:lnTo>
                    <a:pt x="76136" y="14909"/>
                  </a:lnTo>
                  <a:lnTo>
                    <a:pt x="76009" y="14935"/>
                  </a:lnTo>
                  <a:lnTo>
                    <a:pt x="75844" y="15024"/>
                  </a:lnTo>
                  <a:lnTo>
                    <a:pt x="75641" y="15163"/>
                  </a:lnTo>
                  <a:lnTo>
                    <a:pt x="75514" y="15303"/>
                  </a:lnTo>
                  <a:lnTo>
                    <a:pt x="75374" y="15494"/>
                  </a:lnTo>
                  <a:lnTo>
                    <a:pt x="75272" y="15722"/>
                  </a:lnTo>
                  <a:lnTo>
                    <a:pt x="72910" y="24460"/>
                  </a:lnTo>
                  <a:lnTo>
                    <a:pt x="65976" y="15582"/>
                  </a:lnTo>
                  <a:lnTo>
                    <a:pt x="65773" y="15341"/>
                  </a:lnTo>
                  <a:lnTo>
                    <a:pt x="65608" y="15240"/>
                  </a:lnTo>
                  <a:lnTo>
                    <a:pt x="65379" y="15138"/>
                  </a:lnTo>
                  <a:lnTo>
                    <a:pt x="65214" y="15087"/>
                  </a:lnTo>
                  <a:lnTo>
                    <a:pt x="65087" y="15074"/>
                  </a:lnTo>
                  <a:lnTo>
                    <a:pt x="64897" y="15074"/>
                  </a:lnTo>
                  <a:lnTo>
                    <a:pt x="64719" y="15100"/>
                  </a:lnTo>
                  <a:lnTo>
                    <a:pt x="64033" y="15519"/>
                  </a:lnTo>
                  <a:lnTo>
                    <a:pt x="63919" y="15659"/>
                  </a:lnTo>
                  <a:lnTo>
                    <a:pt x="63817" y="15887"/>
                  </a:lnTo>
                  <a:lnTo>
                    <a:pt x="63728" y="16179"/>
                  </a:lnTo>
                  <a:lnTo>
                    <a:pt x="63715" y="16370"/>
                  </a:lnTo>
                  <a:lnTo>
                    <a:pt x="63728" y="16497"/>
                  </a:lnTo>
                  <a:lnTo>
                    <a:pt x="63766" y="16675"/>
                  </a:lnTo>
                  <a:lnTo>
                    <a:pt x="63868" y="16903"/>
                  </a:lnTo>
                  <a:lnTo>
                    <a:pt x="63995" y="17119"/>
                  </a:lnTo>
                  <a:lnTo>
                    <a:pt x="76720" y="33413"/>
                  </a:lnTo>
                  <a:lnTo>
                    <a:pt x="77330" y="33832"/>
                  </a:lnTo>
                  <a:lnTo>
                    <a:pt x="77622" y="33909"/>
                  </a:lnTo>
                  <a:lnTo>
                    <a:pt x="77749" y="33909"/>
                  </a:lnTo>
                  <a:lnTo>
                    <a:pt x="77876" y="33896"/>
                  </a:lnTo>
                  <a:lnTo>
                    <a:pt x="78054" y="33858"/>
                  </a:lnTo>
                  <a:lnTo>
                    <a:pt x="78232" y="33794"/>
                  </a:lnTo>
                  <a:lnTo>
                    <a:pt x="78447" y="33680"/>
                  </a:lnTo>
                  <a:lnTo>
                    <a:pt x="78638" y="33515"/>
                  </a:lnTo>
                  <a:lnTo>
                    <a:pt x="78778" y="33324"/>
                  </a:lnTo>
                  <a:lnTo>
                    <a:pt x="78892" y="33096"/>
                  </a:lnTo>
                  <a:lnTo>
                    <a:pt x="78930" y="32969"/>
                  </a:lnTo>
                  <a:lnTo>
                    <a:pt x="78968" y="32791"/>
                  </a:lnTo>
                  <a:lnTo>
                    <a:pt x="78981" y="32550"/>
                  </a:lnTo>
                  <a:lnTo>
                    <a:pt x="78955" y="32359"/>
                  </a:lnTo>
                  <a:lnTo>
                    <a:pt x="78867" y="32131"/>
                  </a:lnTo>
                  <a:lnTo>
                    <a:pt x="78752" y="31915"/>
                  </a:lnTo>
                  <a:lnTo>
                    <a:pt x="74853" y="26949"/>
                  </a:lnTo>
                  <a:lnTo>
                    <a:pt x="75603" y="24168"/>
                  </a:lnTo>
                  <a:lnTo>
                    <a:pt x="84861" y="28232"/>
                  </a:lnTo>
                  <a:lnTo>
                    <a:pt x="85115" y="28232"/>
                  </a:lnTo>
                  <a:lnTo>
                    <a:pt x="85242" y="28206"/>
                  </a:lnTo>
                  <a:lnTo>
                    <a:pt x="85407" y="28155"/>
                  </a:lnTo>
                  <a:lnTo>
                    <a:pt x="85585" y="28079"/>
                  </a:lnTo>
                  <a:lnTo>
                    <a:pt x="85788" y="27940"/>
                  </a:lnTo>
                  <a:lnTo>
                    <a:pt x="85953" y="27749"/>
                  </a:lnTo>
                  <a:lnTo>
                    <a:pt x="86093" y="27546"/>
                  </a:lnTo>
                  <a:lnTo>
                    <a:pt x="86182" y="27317"/>
                  </a:lnTo>
                  <a:lnTo>
                    <a:pt x="86207" y="27190"/>
                  </a:lnTo>
                  <a:lnTo>
                    <a:pt x="86220" y="27063"/>
                  </a:lnTo>
                  <a:lnTo>
                    <a:pt x="86220" y="26822"/>
                  </a:lnTo>
                  <a:close/>
                </a:path>
                <a:path w="91440" h="100329">
                  <a:moveTo>
                    <a:pt x="90982" y="16395"/>
                  </a:moveTo>
                  <a:lnTo>
                    <a:pt x="90538" y="13906"/>
                  </a:lnTo>
                  <a:lnTo>
                    <a:pt x="90157" y="13970"/>
                  </a:lnTo>
                  <a:lnTo>
                    <a:pt x="90030" y="13970"/>
                  </a:lnTo>
                  <a:lnTo>
                    <a:pt x="89763" y="13995"/>
                  </a:lnTo>
                  <a:lnTo>
                    <a:pt x="89255" y="13982"/>
                  </a:lnTo>
                  <a:lnTo>
                    <a:pt x="88747" y="13919"/>
                  </a:lnTo>
                  <a:lnTo>
                    <a:pt x="86220" y="12712"/>
                  </a:lnTo>
                  <a:lnTo>
                    <a:pt x="86017" y="12547"/>
                  </a:lnTo>
                  <a:lnTo>
                    <a:pt x="85661" y="12179"/>
                  </a:lnTo>
                  <a:lnTo>
                    <a:pt x="85547" y="12026"/>
                  </a:lnTo>
                  <a:lnTo>
                    <a:pt x="84213" y="10312"/>
                  </a:lnTo>
                  <a:lnTo>
                    <a:pt x="84099" y="10172"/>
                  </a:lnTo>
                  <a:lnTo>
                    <a:pt x="82892" y="6845"/>
                  </a:lnTo>
                  <a:lnTo>
                    <a:pt x="82905" y="6286"/>
                  </a:lnTo>
                  <a:lnTo>
                    <a:pt x="85064" y="2260"/>
                  </a:lnTo>
                  <a:lnTo>
                    <a:pt x="83502" y="279"/>
                  </a:lnTo>
                  <a:lnTo>
                    <a:pt x="80365" y="6908"/>
                  </a:lnTo>
                  <a:lnTo>
                    <a:pt x="80429" y="7708"/>
                  </a:lnTo>
                  <a:lnTo>
                    <a:pt x="80568" y="8496"/>
                  </a:lnTo>
                  <a:lnTo>
                    <a:pt x="80784" y="9271"/>
                  </a:lnTo>
                  <a:lnTo>
                    <a:pt x="81064" y="10007"/>
                  </a:lnTo>
                  <a:lnTo>
                    <a:pt x="81254" y="10363"/>
                  </a:lnTo>
                  <a:lnTo>
                    <a:pt x="81419" y="10731"/>
                  </a:lnTo>
                  <a:lnTo>
                    <a:pt x="81851" y="11404"/>
                  </a:lnTo>
                  <a:lnTo>
                    <a:pt x="82105" y="11722"/>
                  </a:lnTo>
                  <a:lnTo>
                    <a:pt x="83515" y="13525"/>
                  </a:lnTo>
                  <a:lnTo>
                    <a:pt x="83756" y="13830"/>
                  </a:lnTo>
                  <a:lnTo>
                    <a:pt x="84277" y="14389"/>
                  </a:lnTo>
                  <a:lnTo>
                    <a:pt x="84569" y="14630"/>
                  </a:lnTo>
                  <a:lnTo>
                    <a:pt x="84848" y="14884"/>
                  </a:lnTo>
                  <a:lnTo>
                    <a:pt x="89839" y="16522"/>
                  </a:lnTo>
                  <a:lnTo>
                    <a:pt x="90411" y="16484"/>
                  </a:lnTo>
                  <a:lnTo>
                    <a:pt x="90792" y="16433"/>
                  </a:lnTo>
                  <a:lnTo>
                    <a:pt x="90982" y="1639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516967" y="3628034"/>
              <a:ext cx="97155" cy="42545"/>
            </a:xfrm>
            <a:custGeom>
              <a:avLst/>
              <a:gdLst/>
              <a:ahLst/>
              <a:cxnLst/>
              <a:rect l="l" t="t" r="r" b="b"/>
              <a:pathLst>
                <a:path w="97154" h="42545">
                  <a:moveTo>
                    <a:pt x="2489" y="31254"/>
                  </a:moveTo>
                  <a:lnTo>
                    <a:pt x="2349" y="31115"/>
                  </a:lnTo>
                  <a:lnTo>
                    <a:pt x="2171" y="30962"/>
                  </a:lnTo>
                  <a:lnTo>
                    <a:pt x="1943" y="30848"/>
                  </a:lnTo>
                  <a:lnTo>
                    <a:pt x="1587" y="30759"/>
                  </a:lnTo>
                  <a:lnTo>
                    <a:pt x="1384" y="30759"/>
                  </a:lnTo>
                  <a:lnTo>
                    <a:pt x="711" y="31038"/>
                  </a:lnTo>
                  <a:lnTo>
                    <a:pt x="571" y="31153"/>
                  </a:lnTo>
                  <a:lnTo>
                    <a:pt x="419" y="31343"/>
                  </a:lnTo>
                  <a:lnTo>
                    <a:pt x="304" y="31572"/>
                  </a:lnTo>
                  <a:lnTo>
                    <a:pt x="241" y="31813"/>
                  </a:lnTo>
                  <a:lnTo>
                    <a:pt x="228" y="32118"/>
                  </a:lnTo>
                  <a:lnTo>
                    <a:pt x="254" y="32296"/>
                  </a:lnTo>
                  <a:lnTo>
                    <a:pt x="292" y="32423"/>
                  </a:lnTo>
                  <a:lnTo>
                    <a:pt x="368" y="32588"/>
                  </a:lnTo>
                  <a:lnTo>
                    <a:pt x="495" y="32804"/>
                  </a:lnTo>
                  <a:lnTo>
                    <a:pt x="2489" y="31254"/>
                  </a:lnTo>
                  <a:close/>
                </a:path>
                <a:path w="97154" h="42545">
                  <a:moveTo>
                    <a:pt x="12547" y="38798"/>
                  </a:moveTo>
                  <a:lnTo>
                    <a:pt x="12509" y="38620"/>
                  </a:lnTo>
                  <a:lnTo>
                    <a:pt x="12433" y="38442"/>
                  </a:lnTo>
                  <a:lnTo>
                    <a:pt x="12319" y="38239"/>
                  </a:lnTo>
                  <a:lnTo>
                    <a:pt x="12166" y="38074"/>
                  </a:lnTo>
                  <a:lnTo>
                    <a:pt x="8775" y="33705"/>
                  </a:lnTo>
                  <a:lnTo>
                    <a:pt x="8648" y="33566"/>
                  </a:lnTo>
                  <a:lnTo>
                    <a:pt x="8521" y="33439"/>
                  </a:lnTo>
                  <a:lnTo>
                    <a:pt x="8356" y="33337"/>
                  </a:lnTo>
                  <a:lnTo>
                    <a:pt x="8191" y="33261"/>
                  </a:lnTo>
                  <a:lnTo>
                    <a:pt x="7950" y="33185"/>
                  </a:lnTo>
                  <a:lnTo>
                    <a:pt x="7734" y="33172"/>
                  </a:lnTo>
                  <a:lnTo>
                    <a:pt x="7734" y="34442"/>
                  </a:lnTo>
                  <a:lnTo>
                    <a:pt x="7404" y="34696"/>
                  </a:lnTo>
                  <a:lnTo>
                    <a:pt x="7721" y="34442"/>
                  </a:lnTo>
                  <a:lnTo>
                    <a:pt x="7734" y="33172"/>
                  </a:lnTo>
                  <a:lnTo>
                    <a:pt x="7594" y="33185"/>
                  </a:lnTo>
                  <a:lnTo>
                    <a:pt x="7467" y="33197"/>
                  </a:lnTo>
                  <a:lnTo>
                    <a:pt x="7340" y="33235"/>
                  </a:lnTo>
                  <a:lnTo>
                    <a:pt x="7175" y="33312"/>
                  </a:lnTo>
                  <a:lnTo>
                    <a:pt x="7023" y="33401"/>
                  </a:lnTo>
                  <a:lnTo>
                    <a:pt x="6832" y="33566"/>
                  </a:lnTo>
                  <a:lnTo>
                    <a:pt x="6667" y="33756"/>
                  </a:lnTo>
                  <a:lnTo>
                    <a:pt x="6540" y="34048"/>
                  </a:lnTo>
                  <a:lnTo>
                    <a:pt x="6489" y="34226"/>
                  </a:lnTo>
                  <a:lnTo>
                    <a:pt x="6477" y="34531"/>
                  </a:lnTo>
                  <a:lnTo>
                    <a:pt x="6502" y="34709"/>
                  </a:lnTo>
                  <a:lnTo>
                    <a:pt x="6540" y="34836"/>
                  </a:lnTo>
                  <a:lnTo>
                    <a:pt x="6616" y="35001"/>
                  </a:lnTo>
                  <a:lnTo>
                    <a:pt x="6705" y="35166"/>
                  </a:lnTo>
                  <a:lnTo>
                    <a:pt x="9512" y="38747"/>
                  </a:lnTo>
                  <a:lnTo>
                    <a:pt x="7797" y="40081"/>
                  </a:lnTo>
                  <a:lnTo>
                    <a:pt x="7658" y="40208"/>
                  </a:lnTo>
                  <a:lnTo>
                    <a:pt x="7302" y="40982"/>
                  </a:lnTo>
                  <a:lnTo>
                    <a:pt x="7302" y="41173"/>
                  </a:lnTo>
                  <a:lnTo>
                    <a:pt x="7366" y="41478"/>
                  </a:lnTo>
                  <a:lnTo>
                    <a:pt x="7442" y="41643"/>
                  </a:lnTo>
                  <a:lnTo>
                    <a:pt x="7531" y="41808"/>
                  </a:lnTo>
                  <a:lnTo>
                    <a:pt x="7696" y="41998"/>
                  </a:lnTo>
                  <a:lnTo>
                    <a:pt x="7886" y="42151"/>
                  </a:lnTo>
                  <a:lnTo>
                    <a:pt x="8013" y="42214"/>
                  </a:lnTo>
                  <a:lnTo>
                    <a:pt x="8178" y="42278"/>
                  </a:lnTo>
                  <a:lnTo>
                    <a:pt x="8356" y="42329"/>
                  </a:lnTo>
                  <a:lnTo>
                    <a:pt x="8483" y="42341"/>
                  </a:lnTo>
                  <a:lnTo>
                    <a:pt x="8661" y="42341"/>
                  </a:lnTo>
                  <a:lnTo>
                    <a:pt x="8839" y="42316"/>
                  </a:lnTo>
                  <a:lnTo>
                    <a:pt x="8978" y="42278"/>
                  </a:lnTo>
                  <a:lnTo>
                    <a:pt x="9131" y="42202"/>
                  </a:lnTo>
                  <a:lnTo>
                    <a:pt x="9296" y="42113"/>
                  </a:lnTo>
                  <a:lnTo>
                    <a:pt x="12014" y="39992"/>
                  </a:lnTo>
                  <a:lnTo>
                    <a:pt x="12204" y="39827"/>
                  </a:lnTo>
                  <a:lnTo>
                    <a:pt x="12331" y="39674"/>
                  </a:lnTo>
                  <a:lnTo>
                    <a:pt x="12407" y="39535"/>
                  </a:lnTo>
                  <a:lnTo>
                    <a:pt x="12471" y="39408"/>
                  </a:lnTo>
                  <a:lnTo>
                    <a:pt x="12522" y="39217"/>
                  </a:lnTo>
                  <a:lnTo>
                    <a:pt x="12547" y="39065"/>
                  </a:lnTo>
                  <a:lnTo>
                    <a:pt x="12547" y="38874"/>
                  </a:lnTo>
                  <a:close/>
                </a:path>
                <a:path w="97154" h="42545">
                  <a:moveTo>
                    <a:pt x="13347" y="22758"/>
                  </a:moveTo>
                  <a:lnTo>
                    <a:pt x="13220" y="22618"/>
                  </a:lnTo>
                  <a:lnTo>
                    <a:pt x="12039" y="21107"/>
                  </a:lnTo>
                  <a:lnTo>
                    <a:pt x="11938" y="20967"/>
                  </a:lnTo>
                  <a:lnTo>
                    <a:pt x="11811" y="20828"/>
                  </a:lnTo>
                  <a:lnTo>
                    <a:pt x="5295" y="17818"/>
                  </a:lnTo>
                  <a:lnTo>
                    <a:pt x="4495" y="17881"/>
                  </a:lnTo>
                  <a:lnTo>
                    <a:pt x="444" y="19596"/>
                  </a:lnTo>
                  <a:lnTo>
                    <a:pt x="0" y="20447"/>
                  </a:lnTo>
                  <a:lnTo>
                    <a:pt x="0" y="20637"/>
                  </a:lnTo>
                  <a:lnTo>
                    <a:pt x="25" y="20828"/>
                  </a:lnTo>
                  <a:lnTo>
                    <a:pt x="139" y="21107"/>
                  </a:lnTo>
                  <a:lnTo>
                    <a:pt x="495" y="21539"/>
                  </a:lnTo>
                  <a:lnTo>
                    <a:pt x="647" y="21640"/>
                  </a:lnTo>
                  <a:lnTo>
                    <a:pt x="812" y="21729"/>
                  </a:lnTo>
                  <a:lnTo>
                    <a:pt x="1104" y="21805"/>
                  </a:lnTo>
                  <a:lnTo>
                    <a:pt x="1422" y="21805"/>
                  </a:lnTo>
                  <a:lnTo>
                    <a:pt x="1600" y="21755"/>
                  </a:lnTo>
                  <a:lnTo>
                    <a:pt x="1828" y="21678"/>
                  </a:lnTo>
                  <a:lnTo>
                    <a:pt x="1993" y="21577"/>
                  </a:lnTo>
                  <a:lnTo>
                    <a:pt x="2260" y="21374"/>
                  </a:lnTo>
                  <a:lnTo>
                    <a:pt x="2730" y="21082"/>
                  </a:lnTo>
                  <a:lnTo>
                    <a:pt x="5372" y="20345"/>
                  </a:lnTo>
                  <a:lnTo>
                    <a:pt x="5918" y="20358"/>
                  </a:lnTo>
                  <a:lnTo>
                    <a:pt x="10007" y="22606"/>
                  </a:lnTo>
                  <a:lnTo>
                    <a:pt x="11353" y="24320"/>
                  </a:lnTo>
                  <a:lnTo>
                    <a:pt x="13347" y="22758"/>
                  </a:lnTo>
                  <a:close/>
                </a:path>
                <a:path w="97154" h="42545">
                  <a:moveTo>
                    <a:pt x="20688" y="32435"/>
                  </a:moveTo>
                  <a:lnTo>
                    <a:pt x="20650" y="32258"/>
                  </a:lnTo>
                  <a:lnTo>
                    <a:pt x="20548" y="32029"/>
                  </a:lnTo>
                  <a:lnTo>
                    <a:pt x="20459" y="31864"/>
                  </a:lnTo>
                  <a:lnTo>
                    <a:pt x="20294" y="31673"/>
                  </a:lnTo>
                  <a:lnTo>
                    <a:pt x="20104" y="31521"/>
                  </a:lnTo>
                  <a:lnTo>
                    <a:pt x="19875" y="31419"/>
                  </a:lnTo>
                  <a:lnTo>
                    <a:pt x="19634" y="31343"/>
                  </a:lnTo>
                  <a:lnTo>
                    <a:pt x="19329" y="31330"/>
                  </a:lnTo>
                  <a:lnTo>
                    <a:pt x="19151" y="31356"/>
                  </a:lnTo>
                  <a:lnTo>
                    <a:pt x="19024" y="31394"/>
                  </a:lnTo>
                  <a:lnTo>
                    <a:pt x="18859" y="31470"/>
                  </a:lnTo>
                  <a:lnTo>
                    <a:pt x="18694" y="31559"/>
                  </a:lnTo>
                  <a:lnTo>
                    <a:pt x="16916" y="32969"/>
                  </a:lnTo>
                  <a:lnTo>
                    <a:pt x="14605" y="29984"/>
                  </a:lnTo>
                  <a:lnTo>
                    <a:pt x="14732" y="29629"/>
                  </a:lnTo>
                  <a:lnTo>
                    <a:pt x="14897" y="28879"/>
                  </a:lnTo>
                  <a:lnTo>
                    <a:pt x="14986" y="28130"/>
                  </a:lnTo>
                  <a:lnTo>
                    <a:pt x="15011" y="27355"/>
                  </a:lnTo>
                  <a:lnTo>
                    <a:pt x="14947" y="26606"/>
                  </a:lnTo>
                  <a:lnTo>
                    <a:pt x="13385" y="22821"/>
                  </a:lnTo>
                  <a:lnTo>
                    <a:pt x="11366" y="24320"/>
                  </a:lnTo>
                  <a:lnTo>
                    <a:pt x="11442" y="24447"/>
                  </a:lnTo>
                  <a:lnTo>
                    <a:pt x="11798" y="24955"/>
                  </a:lnTo>
                  <a:lnTo>
                    <a:pt x="12471" y="27419"/>
                  </a:lnTo>
                  <a:lnTo>
                    <a:pt x="12458" y="27940"/>
                  </a:lnTo>
                  <a:lnTo>
                    <a:pt x="12090" y="29514"/>
                  </a:lnTo>
                  <a:lnTo>
                    <a:pt x="11988" y="29730"/>
                  </a:lnTo>
                  <a:lnTo>
                    <a:pt x="11950" y="29857"/>
                  </a:lnTo>
                  <a:lnTo>
                    <a:pt x="11925" y="30035"/>
                  </a:lnTo>
                  <a:lnTo>
                    <a:pt x="11912" y="30340"/>
                  </a:lnTo>
                  <a:lnTo>
                    <a:pt x="11950" y="30530"/>
                  </a:lnTo>
                  <a:lnTo>
                    <a:pt x="12014" y="30695"/>
                  </a:lnTo>
                  <a:lnTo>
                    <a:pt x="12077" y="30848"/>
                  </a:lnTo>
                  <a:lnTo>
                    <a:pt x="12217" y="31013"/>
                  </a:lnTo>
                  <a:lnTo>
                    <a:pt x="15633" y="35394"/>
                  </a:lnTo>
                  <a:lnTo>
                    <a:pt x="15748" y="35547"/>
                  </a:lnTo>
                  <a:lnTo>
                    <a:pt x="15887" y="35674"/>
                  </a:lnTo>
                  <a:lnTo>
                    <a:pt x="16040" y="35788"/>
                  </a:lnTo>
                  <a:lnTo>
                    <a:pt x="16256" y="35902"/>
                  </a:lnTo>
                  <a:lnTo>
                    <a:pt x="16395" y="35941"/>
                  </a:lnTo>
                  <a:lnTo>
                    <a:pt x="16560" y="35966"/>
                  </a:lnTo>
                  <a:lnTo>
                    <a:pt x="16751" y="35979"/>
                  </a:lnTo>
                  <a:lnTo>
                    <a:pt x="16979" y="35953"/>
                  </a:lnTo>
                  <a:lnTo>
                    <a:pt x="17106" y="35915"/>
                  </a:lnTo>
                  <a:lnTo>
                    <a:pt x="17284" y="35852"/>
                  </a:lnTo>
                  <a:lnTo>
                    <a:pt x="17437" y="35750"/>
                  </a:lnTo>
                  <a:lnTo>
                    <a:pt x="20205" y="33591"/>
                  </a:lnTo>
                  <a:lnTo>
                    <a:pt x="20332" y="33464"/>
                  </a:lnTo>
                  <a:lnTo>
                    <a:pt x="20688" y="32753"/>
                  </a:lnTo>
                  <a:lnTo>
                    <a:pt x="20688" y="32435"/>
                  </a:lnTo>
                  <a:close/>
                </a:path>
                <a:path w="97154" h="42545">
                  <a:moveTo>
                    <a:pt x="63068" y="20662"/>
                  </a:moveTo>
                  <a:lnTo>
                    <a:pt x="62890" y="20675"/>
                  </a:lnTo>
                  <a:lnTo>
                    <a:pt x="62636" y="20713"/>
                  </a:lnTo>
                  <a:lnTo>
                    <a:pt x="62407" y="20815"/>
                  </a:lnTo>
                  <a:lnTo>
                    <a:pt x="62204" y="20955"/>
                  </a:lnTo>
                  <a:lnTo>
                    <a:pt x="62039" y="21145"/>
                  </a:lnTo>
                  <a:lnTo>
                    <a:pt x="61899" y="21348"/>
                  </a:lnTo>
                  <a:lnTo>
                    <a:pt x="61810" y="21577"/>
                  </a:lnTo>
                  <a:lnTo>
                    <a:pt x="61760" y="21818"/>
                  </a:lnTo>
                  <a:lnTo>
                    <a:pt x="61760" y="21945"/>
                  </a:lnTo>
                  <a:lnTo>
                    <a:pt x="61772" y="22072"/>
                  </a:lnTo>
                  <a:lnTo>
                    <a:pt x="61823" y="22313"/>
                  </a:lnTo>
                  <a:lnTo>
                    <a:pt x="61912" y="22529"/>
                  </a:lnTo>
                  <a:lnTo>
                    <a:pt x="62064" y="22745"/>
                  </a:lnTo>
                  <a:lnTo>
                    <a:pt x="62915" y="23190"/>
                  </a:lnTo>
                  <a:lnTo>
                    <a:pt x="63068" y="20662"/>
                  </a:lnTo>
                  <a:close/>
                </a:path>
                <a:path w="97154" h="42545">
                  <a:moveTo>
                    <a:pt x="69964" y="20904"/>
                  </a:moveTo>
                  <a:lnTo>
                    <a:pt x="63080" y="20662"/>
                  </a:lnTo>
                  <a:lnTo>
                    <a:pt x="62979" y="23190"/>
                  </a:lnTo>
                  <a:lnTo>
                    <a:pt x="69773" y="23431"/>
                  </a:lnTo>
                  <a:lnTo>
                    <a:pt x="69964" y="20904"/>
                  </a:lnTo>
                  <a:close/>
                </a:path>
                <a:path w="97154" h="42545">
                  <a:moveTo>
                    <a:pt x="76034" y="15201"/>
                  </a:moveTo>
                  <a:lnTo>
                    <a:pt x="75996" y="14630"/>
                  </a:lnTo>
                  <a:lnTo>
                    <a:pt x="75946" y="14351"/>
                  </a:lnTo>
                  <a:lnTo>
                    <a:pt x="75907" y="14058"/>
                  </a:lnTo>
                  <a:lnTo>
                    <a:pt x="75755" y="13500"/>
                  </a:lnTo>
                  <a:lnTo>
                    <a:pt x="75641" y="13233"/>
                  </a:lnTo>
                  <a:lnTo>
                    <a:pt x="75552" y="12966"/>
                  </a:lnTo>
                  <a:lnTo>
                    <a:pt x="70650" y="9448"/>
                  </a:lnTo>
                  <a:lnTo>
                    <a:pt x="70485" y="9448"/>
                  </a:lnTo>
                  <a:lnTo>
                    <a:pt x="70281" y="11963"/>
                  </a:lnTo>
                  <a:lnTo>
                    <a:pt x="70446" y="11963"/>
                  </a:lnTo>
                  <a:lnTo>
                    <a:pt x="73482" y="14909"/>
                  </a:lnTo>
                  <a:lnTo>
                    <a:pt x="73482" y="15405"/>
                  </a:lnTo>
                  <a:lnTo>
                    <a:pt x="73482" y="15544"/>
                  </a:lnTo>
                  <a:lnTo>
                    <a:pt x="73406" y="17602"/>
                  </a:lnTo>
                  <a:lnTo>
                    <a:pt x="73355" y="18186"/>
                  </a:lnTo>
                  <a:lnTo>
                    <a:pt x="73279" y="18503"/>
                  </a:lnTo>
                  <a:lnTo>
                    <a:pt x="73177" y="18821"/>
                  </a:lnTo>
                  <a:lnTo>
                    <a:pt x="73101" y="18961"/>
                  </a:lnTo>
                  <a:lnTo>
                    <a:pt x="73037" y="19113"/>
                  </a:lnTo>
                  <a:lnTo>
                    <a:pt x="70027" y="20916"/>
                  </a:lnTo>
                  <a:lnTo>
                    <a:pt x="69875" y="23431"/>
                  </a:lnTo>
                  <a:lnTo>
                    <a:pt x="70167" y="23456"/>
                  </a:lnTo>
                  <a:lnTo>
                    <a:pt x="75920" y="18072"/>
                  </a:lnTo>
                  <a:lnTo>
                    <a:pt x="75920" y="17907"/>
                  </a:lnTo>
                  <a:lnTo>
                    <a:pt x="75946" y="17729"/>
                  </a:lnTo>
                  <a:lnTo>
                    <a:pt x="75933" y="17602"/>
                  </a:lnTo>
                  <a:lnTo>
                    <a:pt x="75996" y="15671"/>
                  </a:lnTo>
                  <a:lnTo>
                    <a:pt x="76009" y="15494"/>
                  </a:lnTo>
                  <a:lnTo>
                    <a:pt x="76034" y="15201"/>
                  </a:lnTo>
                  <a:close/>
                </a:path>
                <a:path w="97154" h="42545">
                  <a:moveTo>
                    <a:pt x="76492" y="1651"/>
                  </a:moveTo>
                  <a:lnTo>
                    <a:pt x="76479" y="1524"/>
                  </a:lnTo>
                  <a:lnTo>
                    <a:pt x="76428" y="1282"/>
                  </a:lnTo>
                  <a:lnTo>
                    <a:pt x="76339" y="1054"/>
                  </a:lnTo>
                  <a:lnTo>
                    <a:pt x="76200" y="850"/>
                  </a:lnTo>
                  <a:lnTo>
                    <a:pt x="76009" y="685"/>
                  </a:lnTo>
                  <a:lnTo>
                    <a:pt x="75755" y="520"/>
                  </a:lnTo>
                  <a:lnTo>
                    <a:pt x="75577" y="457"/>
                  </a:lnTo>
                  <a:lnTo>
                    <a:pt x="75336" y="406"/>
                  </a:lnTo>
                  <a:lnTo>
                    <a:pt x="63855" y="25"/>
                  </a:lnTo>
                  <a:lnTo>
                    <a:pt x="63728" y="0"/>
                  </a:lnTo>
                  <a:lnTo>
                    <a:pt x="63601" y="12"/>
                  </a:lnTo>
                  <a:lnTo>
                    <a:pt x="63360" y="63"/>
                  </a:lnTo>
                  <a:lnTo>
                    <a:pt x="63131" y="152"/>
                  </a:lnTo>
                  <a:lnTo>
                    <a:pt x="62928" y="292"/>
                  </a:lnTo>
                  <a:lnTo>
                    <a:pt x="62763" y="482"/>
                  </a:lnTo>
                  <a:lnTo>
                    <a:pt x="62623" y="698"/>
                  </a:lnTo>
                  <a:lnTo>
                    <a:pt x="62534" y="914"/>
                  </a:lnTo>
                  <a:lnTo>
                    <a:pt x="62484" y="1155"/>
                  </a:lnTo>
                  <a:lnTo>
                    <a:pt x="62166" y="10350"/>
                  </a:lnTo>
                  <a:lnTo>
                    <a:pt x="62166" y="10477"/>
                  </a:lnTo>
                  <a:lnTo>
                    <a:pt x="62166" y="10604"/>
                  </a:lnTo>
                  <a:lnTo>
                    <a:pt x="62217" y="10845"/>
                  </a:lnTo>
                  <a:lnTo>
                    <a:pt x="62318" y="11061"/>
                  </a:lnTo>
                  <a:lnTo>
                    <a:pt x="62458" y="11277"/>
                  </a:lnTo>
                  <a:lnTo>
                    <a:pt x="62636" y="11442"/>
                  </a:lnTo>
                  <a:lnTo>
                    <a:pt x="62852" y="11582"/>
                  </a:lnTo>
                  <a:lnTo>
                    <a:pt x="63080" y="11671"/>
                  </a:lnTo>
                  <a:lnTo>
                    <a:pt x="63322" y="11722"/>
                  </a:lnTo>
                  <a:lnTo>
                    <a:pt x="70167" y="11963"/>
                  </a:lnTo>
                  <a:lnTo>
                    <a:pt x="70358" y="9436"/>
                  </a:lnTo>
                  <a:lnTo>
                    <a:pt x="64731" y="9245"/>
                  </a:lnTo>
                  <a:lnTo>
                    <a:pt x="64960" y="2590"/>
                  </a:lnTo>
                  <a:lnTo>
                    <a:pt x="75184" y="2933"/>
                  </a:lnTo>
                  <a:lnTo>
                    <a:pt x="75374" y="2921"/>
                  </a:lnTo>
                  <a:lnTo>
                    <a:pt x="75501" y="2908"/>
                  </a:lnTo>
                  <a:lnTo>
                    <a:pt x="75666" y="2857"/>
                  </a:lnTo>
                  <a:lnTo>
                    <a:pt x="75844" y="2781"/>
                  </a:lnTo>
                  <a:lnTo>
                    <a:pt x="76047" y="2641"/>
                  </a:lnTo>
                  <a:lnTo>
                    <a:pt x="76225" y="2451"/>
                  </a:lnTo>
                  <a:lnTo>
                    <a:pt x="76352" y="2247"/>
                  </a:lnTo>
                  <a:lnTo>
                    <a:pt x="76441" y="2019"/>
                  </a:lnTo>
                  <a:lnTo>
                    <a:pt x="76492" y="1778"/>
                  </a:lnTo>
                  <a:lnTo>
                    <a:pt x="76492" y="1651"/>
                  </a:lnTo>
                  <a:close/>
                </a:path>
                <a:path w="97154" h="42545">
                  <a:moveTo>
                    <a:pt x="97028" y="11887"/>
                  </a:moveTo>
                  <a:lnTo>
                    <a:pt x="95440" y="4749"/>
                  </a:lnTo>
                  <a:lnTo>
                    <a:pt x="94500" y="2997"/>
                  </a:lnTo>
                  <a:lnTo>
                    <a:pt x="94500" y="11912"/>
                  </a:lnTo>
                  <a:lnTo>
                    <a:pt x="94475" y="12598"/>
                  </a:lnTo>
                  <a:lnTo>
                    <a:pt x="94462" y="12928"/>
                  </a:lnTo>
                  <a:lnTo>
                    <a:pt x="94437" y="13411"/>
                  </a:lnTo>
                  <a:lnTo>
                    <a:pt x="92646" y="19519"/>
                  </a:lnTo>
                  <a:lnTo>
                    <a:pt x="92570" y="19685"/>
                  </a:lnTo>
                  <a:lnTo>
                    <a:pt x="92532" y="19812"/>
                  </a:lnTo>
                  <a:lnTo>
                    <a:pt x="92456" y="19989"/>
                  </a:lnTo>
                  <a:lnTo>
                    <a:pt x="89750" y="21602"/>
                  </a:lnTo>
                  <a:lnTo>
                    <a:pt x="89623" y="21602"/>
                  </a:lnTo>
                  <a:lnTo>
                    <a:pt x="89344" y="21577"/>
                  </a:lnTo>
                  <a:lnTo>
                    <a:pt x="88773" y="21437"/>
                  </a:lnTo>
                  <a:lnTo>
                    <a:pt x="88506" y="21323"/>
                  </a:lnTo>
                  <a:lnTo>
                    <a:pt x="88379" y="21247"/>
                  </a:lnTo>
                  <a:lnTo>
                    <a:pt x="88252" y="21183"/>
                  </a:lnTo>
                  <a:lnTo>
                    <a:pt x="86969" y="19621"/>
                  </a:lnTo>
                  <a:lnTo>
                    <a:pt x="86931" y="19481"/>
                  </a:lnTo>
                  <a:lnTo>
                    <a:pt x="86880" y="19329"/>
                  </a:lnTo>
                  <a:lnTo>
                    <a:pt x="86804" y="19202"/>
                  </a:lnTo>
                  <a:lnTo>
                    <a:pt x="86525" y="18516"/>
                  </a:lnTo>
                  <a:lnTo>
                    <a:pt x="94259" y="9512"/>
                  </a:lnTo>
                  <a:lnTo>
                    <a:pt x="94399" y="10363"/>
                  </a:lnTo>
                  <a:lnTo>
                    <a:pt x="94500" y="11912"/>
                  </a:lnTo>
                  <a:lnTo>
                    <a:pt x="94500" y="2997"/>
                  </a:lnTo>
                  <a:lnTo>
                    <a:pt x="94297" y="2730"/>
                  </a:lnTo>
                  <a:lnTo>
                    <a:pt x="93916" y="2349"/>
                  </a:lnTo>
                  <a:lnTo>
                    <a:pt x="93700" y="2184"/>
                  </a:lnTo>
                  <a:lnTo>
                    <a:pt x="93497" y="2006"/>
                  </a:lnTo>
                  <a:lnTo>
                    <a:pt x="90741" y="952"/>
                  </a:lnTo>
                  <a:lnTo>
                    <a:pt x="90589" y="952"/>
                  </a:lnTo>
                  <a:lnTo>
                    <a:pt x="90411" y="939"/>
                  </a:lnTo>
                  <a:lnTo>
                    <a:pt x="90131" y="927"/>
                  </a:lnTo>
                  <a:lnTo>
                    <a:pt x="89585" y="965"/>
                  </a:lnTo>
                  <a:lnTo>
                    <a:pt x="85051" y="4483"/>
                  </a:lnTo>
                  <a:lnTo>
                    <a:pt x="84709" y="5130"/>
                  </a:lnTo>
                  <a:lnTo>
                    <a:pt x="83058" y="11455"/>
                  </a:lnTo>
                  <a:lnTo>
                    <a:pt x="83007" y="12014"/>
                  </a:lnTo>
                  <a:lnTo>
                    <a:pt x="83007" y="12217"/>
                  </a:lnTo>
                  <a:lnTo>
                    <a:pt x="85521" y="12382"/>
                  </a:lnTo>
                  <a:lnTo>
                    <a:pt x="85534" y="12141"/>
                  </a:lnTo>
                  <a:lnTo>
                    <a:pt x="85559" y="11658"/>
                  </a:lnTo>
                  <a:lnTo>
                    <a:pt x="87287" y="5664"/>
                  </a:lnTo>
                  <a:lnTo>
                    <a:pt x="87363" y="5524"/>
                  </a:lnTo>
                  <a:lnTo>
                    <a:pt x="87426" y="5384"/>
                  </a:lnTo>
                  <a:lnTo>
                    <a:pt x="87490" y="5219"/>
                  </a:lnTo>
                  <a:lnTo>
                    <a:pt x="88176" y="4267"/>
                  </a:lnTo>
                  <a:lnTo>
                    <a:pt x="90309" y="3467"/>
                  </a:lnTo>
                  <a:lnTo>
                    <a:pt x="90639" y="3479"/>
                  </a:lnTo>
                  <a:lnTo>
                    <a:pt x="92837" y="5029"/>
                  </a:lnTo>
                  <a:lnTo>
                    <a:pt x="92913" y="5156"/>
                  </a:lnTo>
                  <a:lnTo>
                    <a:pt x="93040" y="5537"/>
                  </a:lnTo>
                  <a:lnTo>
                    <a:pt x="93103" y="5702"/>
                  </a:lnTo>
                  <a:lnTo>
                    <a:pt x="93192" y="5867"/>
                  </a:lnTo>
                  <a:lnTo>
                    <a:pt x="93459" y="6565"/>
                  </a:lnTo>
                  <a:lnTo>
                    <a:pt x="85725" y="15570"/>
                  </a:lnTo>
                  <a:lnTo>
                    <a:pt x="85585" y="14706"/>
                  </a:lnTo>
                  <a:lnTo>
                    <a:pt x="85496" y="13157"/>
                  </a:lnTo>
                  <a:lnTo>
                    <a:pt x="85509" y="12458"/>
                  </a:lnTo>
                  <a:lnTo>
                    <a:pt x="82994" y="12293"/>
                  </a:lnTo>
                  <a:lnTo>
                    <a:pt x="82969" y="13182"/>
                  </a:lnTo>
                  <a:lnTo>
                    <a:pt x="83083" y="14986"/>
                  </a:lnTo>
                  <a:lnTo>
                    <a:pt x="83362" y="16764"/>
                  </a:lnTo>
                  <a:lnTo>
                    <a:pt x="83832" y="18491"/>
                  </a:lnTo>
                  <a:lnTo>
                    <a:pt x="84137" y="19342"/>
                  </a:lnTo>
                  <a:lnTo>
                    <a:pt x="84543" y="20320"/>
                  </a:lnTo>
                  <a:lnTo>
                    <a:pt x="84594" y="20485"/>
                  </a:lnTo>
                  <a:lnTo>
                    <a:pt x="84797" y="20980"/>
                  </a:lnTo>
                  <a:lnTo>
                    <a:pt x="85051" y="21450"/>
                  </a:lnTo>
                  <a:lnTo>
                    <a:pt x="85344" y="21907"/>
                  </a:lnTo>
                  <a:lnTo>
                    <a:pt x="85534" y="22110"/>
                  </a:lnTo>
                  <a:lnTo>
                    <a:pt x="85699" y="22326"/>
                  </a:lnTo>
                  <a:lnTo>
                    <a:pt x="89242" y="24104"/>
                  </a:lnTo>
                  <a:lnTo>
                    <a:pt x="89382" y="24117"/>
                  </a:lnTo>
                  <a:lnTo>
                    <a:pt x="89535" y="24130"/>
                  </a:lnTo>
                  <a:lnTo>
                    <a:pt x="89662" y="24130"/>
                  </a:lnTo>
                  <a:lnTo>
                    <a:pt x="89865" y="24130"/>
                  </a:lnTo>
                  <a:lnTo>
                    <a:pt x="90411" y="24104"/>
                  </a:lnTo>
                  <a:lnTo>
                    <a:pt x="90678" y="24053"/>
                  </a:lnTo>
                  <a:lnTo>
                    <a:pt x="90944" y="24015"/>
                  </a:lnTo>
                  <a:lnTo>
                    <a:pt x="91465" y="23876"/>
                  </a:lnTo>
                  <a:lnTo>
                    <a:pt x="91719" y="23787"/>
                  </a:lnTo>
                  <a:lnTo>
                    <a:pt x="91973" y="23685"/>
                  </a:lnTo>
                  <a:lnTo>
                    <a:pt x="92468" y="23444"/>
                  </a:lnTo>
                  <a:lnTo>
                    <a:pt x="92684" y="23304"/>
                  </a:lnTo>
                  <a:lnTo>
                    <a:pt x="92925" y="23164"/>
                  </a:lnTo>
                  <a:lnTo>
                    <a:pt x="93357" y="22834"/>
                  </a:lnTo>
                  <a:lnTo>
                    <a:pt x="93548" y="22644"/>
                  </a:lnTo>
                  <a:lnTo>
                    <a:pt x="93751" y="22466"/>
                  </a:lnTo>
                  <a:lnTo>
                    <a:pt x="94945" y="20586"/>
                  </a:lnTo>
                  <a:lnTo>
                    <a:pt x="95288" y="19939"/>
                  </a:lnTo>
                  <a:lnTo>
                    <a:pt x="96989" y="12877"/>
                  </a:lnTo>
                  <a:lnTo>
                    <a:pt x="97002" y="12712"/>
                  </a:lnTo>
                  <a:lnTo>
                    <a:pt x="97028" y="1188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6600914" y="3629520"/>
              <a:ext cx="132715" cy="66040"/>
            </a:xfrm>
            <a:custGeom>
              <a:avLst/>
              <a:gdLst/>
              <a:ahLst/>
              <a:cxnLst/>
              <a:rect l="l" t="t" r="r" b="b"/>
              <a:pathLst>
                <a:path w="132715" h="66039">
                  <a:moveTo>
                    <a:pt x="2222" y="17449"/>
                  </a:moveTo>
                  <a:lnTo>
                    <a:pt x="304" y="15798"/>
                  </a:lnTo>
                  <a:lnTo>
                    <a:pt x="152" y="16002"/>
                  </a:lnTo>
                  <a:lnTo>
                    <a:pt x="88" y="16179"/>
                  </a:lnTo>
                  <a:lnTo>
                    <a:pt x="25" y="16421"/>
                  </a:lnTo>
                  <a:lnTo>
                    <a:pt x="0" y="16725"/>
                  </a:lnTo>
                  <a:lnTo>
                    <a:pt x="25" y="16903"/>
                  </a:lnTo>
                  <a:lnTo>
                    <a:pt x="63" y="17030"/>
                  </a:lnTo>
                  <a:lnTo>
                    <a:pt x="139" y="17195"/>
                  </a:lnTo>
                  <a:lnTo>
                    <a:pt x="228" y="17360"/>
                  </a:lnTo>
                  <a:lnTo>
                    <a:pt x="393" y="17538"/>
                  </a:lnTo>
                  <a:lnTo>
                    <a:pt x="596" y="17691"/>
                  </a:lnTo>
                  <a:lnTo>
                    <a:pt x="876" y="17830"/>
                  </a:lnTo>
                  <a:lnTo>
                    <a:pt x="1054" y="17881"/>
                  </a:lnTo>
                  <a:lnTo>
                    <a:pt x="1358" y="17894"/>
                  </a:lnTo>
                  <a:lnTo>
                    <a:pt x="1549" y="17856"/>
                  </a:lnTo>
                  <a:lnTo>
                    <a:pt x="1778" y="17780"/>
                  </a:lnTo>
                  <a:lnTo>
                    <a:pt x="1993" y="17665"/>
                  </a:lnTo>
                  <a:lnTo>
                    <a:pt x="2184" y="17500"/>
                  </a:lnTo>
                  <a:close/>
                </a:path>
                <a:path w="132715" h="66039">
                  <a:moveTo>
                    <a:pt x="23558" y="1244"/>
                  </a:moveTo>
                  <a:lnTo>
                    <a:pt x="23545" y="1117"/>
                  </a:lnTo>
                  <a:lnTo>
                    <a:pt x="23495" y="876"/>
                  </a:lnTo>
                  <a:lnTo>
                    <a:pt x="23368" y="596"/>
                  </a:lnTo>
                  <a:lnTo>
                    <a:pt x="23253" y="444"/>
                  </a:lnTo>
                  <a:lnTo>
                    <a:pt x="23025" y="241"/>
                  </a:lnTo>
                  <a:lnTo>
                    <a:pt x="22758" y="88"/>
                  </a:lnTo>
                  <a:lnTo>
                    <a:pt x="22402" y="0"/>
                  </a:lnTo>
                  <a:lnTo>
                    <a:pt x="22275" y="0"/>
                  </a:lnTo>
                  <a:lnTo>
                    <a:pt x="22148" y="12"/>
                  </a:lnTo>
                  <a:lnTo>
                    <a:pt x="21907" y="63"/>
                  </a:lnTo>
                  <a:lnTo>
                    <a:pt x="21678" y="152"/>
                  </a:lnTo>
                  <a:lnTo>
                    <a:pt x="21475" y="304"/>
                  </a:lnTo>
                  <a:lnTo>
                    <a:pt x="21310" y="482"/>
                  </a:lnTo>
                  <a:lnTo>
                    <a:pt x="21145" y="736"/>
                  </a:lnTo>
                  <a:lnTo>
                    <a:pt x="21082" y="914"/>
                  </a:lnTo>
                  <a:lnTo>
                    <a:pt x="21043" y="1041"/>
                  </a:lnTo>
                  <a:lnTo>
                    <a:pt x="21031" y="1219"/>
                  </a:lnTo>
                  <a:lnTo>
                    <a:pt x="23545" y="1308"/>
                  </a:lnTo>
                  <a:close/>
                </a:path>
                <a:path w="132715" h="66039">
                  <a:moveTo>
                    <a:pt x="32486" y="8394"/>
                  </a:moveTo>
                  <a:lnTo>
                    <a:pt x="32473" y="8267"/>
                  </a:lnTo>
                  <a:lnTo>
                    <a:pt x="32410" y="8026"/>
                  </a:lnTo>
                  <a:lnTo>
                    <a:pt x="32296" y="7810"/>
                  </a:lnTo>
                  <a:lnTo>
                    <a:pt x="32143" y="7607"/>
                  </a:lnTo>
                  <a:lnTo>
                    <a:pt x="31965" y="7442"/>
                  </a:lnTo>
                  <a:lnTo>
                    <a:pt x="31750" y="7327"/>
                  </a:lnTo>
                  <a:lnTo>
                    <a:pt x="31457" y="7239"/>
                  </a:lnTo>
                  <a:lnTo>
                    <a:pt x="31267" y="7213"/>
                  </a:lnTo>
                  <a:lnTo>
                    <a:pt x="31026" y="7226"/>
                  </a:lnTo>
                  <a:lnTo>
                    <a:pt x="30784" y="7302"/>
                  </a:lnTo>
                  <a:lnTo>
                    <a:pt x="30657" y="7353"/>
                  </a:lnTo>
                  <a:lnTo>
                    <a:pt x="30505" y="7442"/>
                  </a:lnTo>
                  <a:lnTo>
                    <a:pt x="23139" y="12573"/>
                  </a:lnTo>
                  <a:lnTo>
                    <a:pt x="23545" y="1308"/>
                  </a:lnTo>
                  <a:lnTo>
                    <a:pt x="21018" y="1219"/>
                  </a:lnTo>
                  <a:lnTo>
                    <a:pt x="20294" y="21882"/>
                  </a:lnTo>
                  <a:lnTo>
                    <a:pt x="20294" y="22072"/>
                  </a:lnTo>
                  <a:lnTo>
                    <a:pt x="20345" y="22313"/>
                  </a:lnTo>
                  <a:lnTo>
                    <a:pt x="20459" y="22542"/>
                  </a:lnTo>
                  <a:lnTo>
                    <a:pt x="20586" y="22745"/>
                  </a:lnTo>
                  <a:lnTo>
                    <a:pt x="20764" y="22923"/>
                  </a:lnTo>
                  <a:lnTo>
                    <a:pt x="20980" y="23050"/>
                  </a:lnTo>
                  <a:lnTo>
                    <a:pt x="21209" y="23139"/>
                  </a:lnTo>
                  <a:lnTo>
                    <a:pt x="21450" y="23190"/>
                  </a:lnTo>
                  <a:lnTo>
                    <a:pt x="21704" y="23190"/>
                  </a:lnTo>
                  <a:lnTo>
                    <a:pt x="21945" y="23139"/>
                  </a:lnTo>
                  <a:lnTo>
                    <a:pt x="22174" y="23037"/>
                  </a:lnTo>
                  <a:lnTo>
                    <a:pt x="22377" y="22898"/>
                  </a:lnTo>
                  <a:lnTo>
                    <a:pt x="22821" y="22034"/>
                  </a:lnTo>
                  <a:lnTo>
                    <a:pt x="23037" y="15722"/>
                  </a:lnTo>
                  <a:lnTo>
                    <a:pt x="25374" y="14097"/>
                  </a:lnTo>
                  <a:lnTo>
                    <a:pt x="29616" y="22809"/>
                  </a:lnTo>
                  <a:lnTo>
                    <a:pt x="29705" y="22974"/>
                  </a:lnTo>
                  <a:lnTo>
                    <a:pt x="29857" y="23164"/>
                  </a:lnTo>
                  <a:lnTo>
                    <a:pt x="30060" y="23317"/>
                  </a:lnTo>
                  <a:lnTo>
                    <a:pt x="30340" y="23456"/>
                  </a:lnTo>
                  <a:lnTo>
                    <a:pt x="30632" y="23520"/>
                  </a:lnTo>
                  <a:lnTo>
                    <a:pt x="30886" y="23520"/>
                  </a:lnTo>
                  <a:lnTo>
                    <a:pt x="31013" y="23495"/>
                  </a:lnTo>
                  <a:lnTo>
                    <a:pt x="31559" y="23228"/>
                  </a:lnTo>
                  <a:lnTo>
                    <a:pt x="31699" y="23088"/>
                  </a:lnTo>
                  <a:lnTo>
                    <a:pt x="31838" y="22885"/>
                  </a:lnTo>
                  <a:lnTo>
                    <a:pt x="31927" y="22720"/>
                  </a:lnTo>
                  <a:lnTo>
                    <a:pt x="32016" y="22364"/>
                  </a:lnTo>
                  <a:lnTo>
                    <a:pt x="32016" y="22123"/>
                  </a:lnTo>
                  <a:lnTo>
                    <a:pt x="31991" y="21996"/>
                  </a:lnTo>
                  <a:lnTo>
                    <a:pt x="31965" y="21869"/>
                  </a:lnTo>
                  <a:lnTo>
                    <a:pt x="31889" y="21704"/>
                  </a:lnTo>
                  <a:lnTo>
                    <a:pt x="27470" y="12636"/>
                  </a:lnTo>
                  <a:lnTo>
                    <a:pt x="31953" y="9512"/>
                  </a:lnTo>
                  <a:lnTo>
                    <a:pt x="32423" y="8877"/>
                  </a:lnTo>
                  <a:lnTo>
                    <a:pt x="32486" y="8636"/>
                  </a:lnTo>
                  <a:lnTo>
                    <a:pt x="32486" y="8394"/>
                  </a:lnTo>
                  <a:close/>
                </a:path>
                <a:path w="132715" h="66039">
                  <a:moveTo>
                    <a:pt x="44069" y="16903"/>
                  </a:moveTo>
                  <a:lnTo>
                    <a:pt x="44056" y="16776"/>
                  </a:lnTo>
                  <a:lnTo>
                    <a:pt x="44018" y="16649"/>
                  </a:lnTo>
                  <a:lnTo>
                    <a:pt x="43980" y="16484"/>
                  </a:lnTo>
                  <a:lnTo>
                    <a:pt x="43903" y="16306"/>
                  </a:lnTo>
                  <a:lnTo>
                    <a:pt x="43802" y="16154"/>
                  </a:lnTo>
                  <a:lnTo>
                    <a:pt x="43675" y="16014"/>
                  </a:lnTo>
                  <a:lnTo>
                    <a:pt x="43548" y="15913"/>
                  </a:lnTo>
                  <a:lnTo>
                    <a:pt x="43421" y="15836"/>
                  </a:lnTo>
                  <a:lnTo>
                    <a:pt x="40805" y="11366"/>
                  </a:lnTo>
                  <a:lnTo>
                    <a:pt x="40805" y="11176"/>
                  </a:lnTo>
                  <a:lnTo>
                    <a:pt x="38277" y="11023"/>
                  </a:lnTo>
                  <a:lnTo>
                    <a:pt x="38265" y="11404"/>
                  </a:lnTo>
                  <a:lnTo>
                    <a:pt x="38315" y="12166"/>
                  </a:lnTo>
                  <a:lnTo>
                    <a:pt x="41490" y="17602"/>
                  </a:lnTo>
                  <a:lnTo>
                    <a:pt x="41363" y="21361"/>
                  </a:lnTo>
                  <a:lnTo>
                    <a:pt x="39192" y="21285"/>
                  </a:lnTo>
                  <a:lnTo>
                    <a:pt x="39001" y="21297"/>
                  </a:lnTo>
                  <a:lnTo>
                    <a:pt x="38709" y="21361"/>
                  </a:lnTo>
                  <a:lnTo>
                    <a:pt x="38531" y="21437"/>
                  </a:lnTo>
                  <a:lnTo>
                    <a:pt x="38328" y="21577"/>
                  </a:lnTo>
                  <a:lnTo>
                    <a:pt x="38150" y="21767"/>
                  </a:lnTo>
                  <a:lnTo>
                    <a:pt x="38023" y="21971"/>
                  </a:lnTo>
                  <a:lnTo>
                    <a:pt x="37934" y="22199"/>
                  </a:lnTo>
                  <a:lnTo>
                    <a:pt x="37884" y="22440"/>
                  </a:lnTo>
                  <a:lnTo>
                    <a:pt x="37884" y="22694"/>
                  </a:lnTo>
                  <a:lnTo>
                    <a:pt x="37934" y="22936"/>
                  </a:lnTo>
                  <a:lnTo>
                    <a:pt x="38036" y="23152"/>
                  </a:lnTo>
                  <a:lnTo>
                    <a:pt x="38176" y="23368"/>
                  </a:lnTo>
                  <a:lnTo>
                    <a:pt x="38862" y="23774"/>
                  </a:lnTo>
                  <a:lnTo>
                    <a:pt x="39039" y="23812"/>
                  </a:lnTo>
                  <a:lnTo>
                    <a:pt x="42468" y="23926"/>
                  </a:lnTo>
                  <a:lnTo>
                    <a:pt x="42608" y="23926"/>
                  </a:lnTo>
                  <a:lnTo>
                    <a:pt x="42735" y="23914"/>
                  </a:lnTo>
                  <a:lnTo>
                    <a:pt x="42862" y="23901"/>
                  </a:lnTo>
                  <a:lnTo>
                    <a:pt x="43002" y="23863"/>
                  </a:lnTo>
                  <a:lnTo>
                    <a:pt x="43218" y="23774"/>
                  </a:lnTo>
                  <a:lnTo>
                    <a:pt x="43408" y="23634"/>
                  </a:lnTo>
                  <a:lnTo>
                    <a:pt x="43586" y="23444"/>
                  </a:lnTo>
                  <a:lnTo>
                    <a:pt x="43726" y="23241"/>
                  </a:lnTo>
                  <a:lnTo>
                    <a:pt x="43815" y="23012"/>
                  </a:lnTo>
                  <a:lnTo>
                    <a:pt x="43853" y="22771"/>
                  </a:lnTo>
                  <a:lnTo>
                    <a:pt x="43865" y="22644"/>
                  </a:lnTo>
                  <a:lnTo>
                    <a:pt x="43853" y="22517"/>
                  </a:lnTo>
                  <a:lnTo>
                    <a:pt x="44043" y="17119"/>
                  </a:lnTo>
                  <a:lnTo>
                    <a:pt x="44056" y="16967"/>
                  </a:lnTo>
                  <a:close/>
                </a:path>
                <a:path w="132715" h="66039">
                  <a:moveTo>
                    <a:pt x="54686" y="8902"/>
                  </a:moveTo>
                  <a:lnTo>
                    <a:pt x="51282" y="2400"/>
                  </a:lnTo>
                  <a:lnTo>
                    <a:pt x="50965" y="2159"/>
                  </a:lnTo>
                  <a:lnTo>
                    <a:pt x="50266" y="1752"/>
                  </a:lnTo>
                  <a:lnTo>
                    <a:pt x="49898" y="1600"/>
                  </a:lnTo>
                  <a:lnTo>
                    <a:pt x="49530" y="1422"/>
                  </a:lnTo>
                  <a:lnTo>
                    <a:pt x="48780" y="1168"/>
                  </a:lnTo>
                  <a:lnTo>
                    <a:pt x="47993" y="990"/>
                  </a:lnTo>
                  <a:lnTo>
                    <a:pt x="47193" y="876"/>
                  </a:lnTo>
                  <a:lnTo>
                    <a:pt x="46990" y="876"/>
                  </a:lnTo>
                  <a:lnTo>
                    <a:pt x="46812" y="863"/>
                  </a:lnTo>
                  <a:lnTo>
                    <a:pt x="38366" y="8636"/>
                  </a:lnTo>
                  <a:lnTo>
                    <a:pt x="38290" y="10934"/>
                  </a:lnTo>
                  <a:lnTo>
                    <a:pt x="40805" y="11112"/>
                  </a:lnTo>
                  <a:lnTo>
                    <a:pt x="40805" y="10972"/>
                  </a:lnTo>
                  <a:lnTo>
                    <a:pt x="40881" y="8902"/>
                  </a:lnTo>
                  <a:lnTo>
                    <a:pt x="40894" y="8623"/>
                  </a:lnTo>
                  <a:lnTo>
                    <a:pt x="41960" y="5727"/>
                  </a:lnTo>
                  <a:lnTo>
                    <a:pt x="42113" y="5511"/>
                  </a:lnTo>
                  <a:lnTo>
                    <a:pt x="46431" y="3390"/>
                  </a:lnTo>
                  <a:lnTo>
                    <a:pt x="46647" y="3390"/>
                  </a:lnTo>
                  <a:lnTo>
                    <a:pt x="51295" y="6057"/>
                  </a:lnTo>
                  <a:lnTo>
                    <a:pt x="51447" y="6286"/>
                  </a:lnTo>
                  <a:lnTo>
                    <a:pt x="51701" y="6781"/>
                  </a:lnTo>
                  <a:lnTo>
                    <a:pt x="51777" y="7035"/>
                  </a:lnTo>
                  <a:lnTo>
                    <a:pt x="51892" y="7302"/>
                  </a:lnTo>
                  <a:lnTo>
                    <a:pt x="52019" y="7835"/>
                  </a:lnTo>
                  <a:lnTo>
                    <a:pt x="52120" y="8382"/>
                  </a:lnTo>
                  <a:lnTo>
                    <a:pt x="52146" y="8928"/>
                  </a:lnTo>
                  <a:lnTo>
                    <a:pt x="52146" y="9144"/>
                  </a:lnTo>
                  <a:lnTo>
                    <a:pt x="52070" y="11366"/>
                  </a:lnTo>
                  <a:lnTo>
                    <a:pt x="52057" y="11506"/>
                  </a:lnTo>
                  <a:lnTo>
                    <a:pt x="52057" y="11645"/>
                  </a:lnTo>
                  <a:lnTo>
                    <a:pt x="51981" y="12280"/>
                  </a:lnTo>
                  <a:lnTo>
                    <a:pt x="49999" y="15494"/>
                  </a:lnTo>
                  <a:lnTo>
                    <a:pt x="49796" y="15659"/>
                  </a:lnTo>
                  <a:lnTo>
                    <a:pt x="49352" y="15925"/>
                  </a:lnTo>
                  <a:lnTo>
                    <a:pt x="49123" y="16040"/>
                  </a:lnTo>
                  <a:lnTo>
                    <a:pt x="48983" y="16116"/>
                  </a:lnTo>
                  <a:lnTo>
                    <a:pt x="48856" y="16205"/>
                  </a:lnTo>
                  <a:lnTo>
                    <a:pt x="48704" y="16370"/>
                  </a:lnTo>
                  <a:lnTo>
                    <a:pt x="48590" y="16535"/>
                  </a:lnTo>
                  <a:lnTo>
                    <a:pt x="48475" y="16764"/>
                  </a:lnTo>
                  <a:lnTo>
                    <a:pt x="48425" y="16941"/>
                  </a:lnTo>
                  <a:lnTo>
                    <a:pt x="48412" y="17119"/>
                  </a:lnTo>
                  <a:lnTo>
                    <a:pt x="48221" y="22860"/>
                  </a:lnTo>
                  <a:lnTo>
                    <a:pt x="48221" y="23050"/>
                  </a:lnTo>
                  <a:lnTo>
                    <a:pt x="48272" y="23291"/>
                  </a:lnTo>
                  <a:lnTo>
                    <a:pt x="48399" y="23571"/>
                  </a:lnTo>
                  <a:lnTo>
                    <a:pt x="48514" y="23723"/>
                  </a:lnTo>
                  <a:lnTo>
                    <a:pt x="48691" y="23901"/>
                  </a:lnTo>
                  <a:lnTo>
                    <a:pt x="48945" y="24053"/>
                  </a:lnTo>
                  <a:lnTo>
                    <a:pt x="49123" y="24117"/>
                  </a:lnTo>
                  <a:lnTo>
                    <a:pt x="49263" y="24155"/>
                  </a:lnTo>
                  <a:lnTo>
                    <a:pt x="49441" y="24168"/>
                  </a:lnTo>
                  <a:lnTo>
                    <a:pt x="52882" y="24282"/>
                  </a:lnTo>
                  <a:lnTo>
                    <a:pt x="53073" y="24282"/>
                  </a:lnTo>
                  <a:lnTo>
                    <a:pt x="53200" y="24269"/>
                  </a:lnTo>
                  <a:lnTo>
                    <a:pt x="53365" y="24218"/>
                  </a:lnTo>
                  <a:lnTo>
                    <a:pt x="53543" y="24142"/>
                  </a:lnTo>
                  <a:lnTo>
                    <a:pt x="54076" y="23558"/>
                  </a:lnTo>
                  <a:lnTo>
                    <a:pt x="54140" y="23380"/>
                  </a:lnTo>
                  <a:lnTo>
                    <a:pt x="54190" y="23139"/>
                  </a:lnTo>
                  <a:lnTo>
                    <a:pt x="54190" y="22885"/>
                  </a:lnTo>
                  <a:lnTo>
                    <a:pt x="54140" y="22644"/>
                  </a:lnTo>
                  <a:lnTo>
                    <a:pt x="54038" y="22415"/>
                  </a:lnTo>
                  <a:lnTo>
                    <a:pt x="53898" y="22212"/>
                  </a:lnTo>
                  <a:lnTo>
                    <a:pt x="53213" y="21805"/>
                  </a:lnTo>
                  <a:lnTo>
                    <a:pt x="53035" y="21767"/>
                  </a:lnTo>
                  <a:lnTo>
                    <a:pt x="50774" y="21691"/>
                  </a:lnTo>
                  <a:lnTo>
                    <a:pt x="50901" y="17945"/>
                  </a:lnTo>
                  <a:lnTo>
                    <a:pt x="51231" y="17741"/>
                  </a:lnTo>
                  <a:lnTo>
                    <a:pt x="51536" y="17500"/>
                  </a:lnTo>
                  <a:lnTo>
                    <a:pt x="54165" y="13843"/>
                  </a:lnTo>
                  <a:lnTo>
                    <a:pt x="54305" y="13487"/>
                  </a:lnTo>
                  <a:lnTo>
                    <a:pt x="54470" y="12750"/>
                  </a:lnTo>
                  <a:lnTo>
                    <a:pt x="54521" y="12369"/>
                  </a:lnTo>
                  <a:lnTo>
                    <a:pt x="54571" y="11772"/>
                  </a:lnTo>
                  <a:lnTo>
                    <a:pt x="54584" y="11645"/>
                  </a:lnTo>
                  <a:lnTo>
                    <a:pt x="54660" y="9474"/>
                  </a:lnTo>
                  <a:lnTo>
                    <a:pt x="54673" y="9296"/>
                  </a:lnTo>
                  <a:lnTo>
                    <a:pt x="54686" y="8902"/>
                  </a:lnTo>
                  <a:close/>
                </a:path>
                <a:path w="132715" h="66039">
                  <a:moveTo>
                    <a:pt x="119621" y="37528"/>
                  </a:moveTo>
                  <a:lnTo>
                    <a:pt x="119570" y="37287"/>
                  </a:lnTo>
                  <a:lnTo>
                    <a:pt x="119532" y="37160"/>
                  </a:lnTo>
                  <a:lnTo>
                    <a:pt x="119456" y="37033"/>
                  </a:lnTo>
                  <a:lnTo>
                    <a:pt x="119367" y="36893"/>
                  </a:lnTo>
                  <a:lnTo>
                    <a:pt x="119253" y="36753"/>
                  </a:lnTo>
                  <a:lnTo>
                    <a:pt x="110705" y="29070"/>
                  </a:lnTo>
                  <a:lnTo>
                    <a:pt x="110515" y="28917"/>
                  </a:lnTo>
                  <a:lnTo>
                    <a:pt x="110299" y="28803"/>
                  </a:lnTo>
                  <a:lnTo>
                    <a:pt x="110172" y="28765"/>
                  </a:lnTo>
                  <a:lnTo>
                    <a:pt x="109994" y="28714"/>
                  </a:lnTo>
                  <a:lnTo>
                    <a:pt x="109816" y="28702"/>
                  </a:lnTo>
                  <a:lnTo>
                    <a:pt x="109689" y="28714"/>
                  </a:lnTo>
                  <a:lnTo>
                    <a:pt x="109562" y="28727"/>
                  </a:lnTo>
                  <a:lnTo>
                    <a:pt x="109410" y="28778"/>
                  </a:lnTo>
                  <a:lnTo>
                    <a:pt x="109270" y="28829"/>
                  </a:lnTo>
                  <a:lnTo>
                    <a:pt x="109105" y="28930"/>
                  </a:lnTo>
                  <a:lnTo>
                    <a:pt x="108915" y="29083"/>
                  </a:lnTo>
                  <a:lnTo>
                    <a:pt x="107340" y="30835"/>
                  </a:lnTo>
                  <a:lnTo>
                    <a:pt x="107022" y="31432"/>
                  </a:lnTo>
                  <a:lnTo>
                    <a:pt x="107022" y="31559"/>
                  </a:lnTo>
                  <a:lnTo>
                    <a:pt x="107010" y="31686"/>
                  </a:lnTo>
                  <a:lnTo>
                    <a:pt x="107035" y="31927"/>
                  </a:lnTo>
                  <a:lnTo>
                    <a:pt x="107061" y="32054"/>
                  </a:lnTo>
                  <a:lnTo>
                    <a:pt x="107137" y="32219"/>
                  </a:lnTo>
                  <a:lnTo>
                    <a:pt x="107226" y="32385"/>
                  </a:lnTo>
                  <a:lnTo>
                    <a:pt x="107429" y="32613"/>
                  </a:lnTo>
                  <a:lnTo>
                    <a:pt x="107683" y="32804"/>
                  </a:lnTo>
                  <a:lnTo>
                    <a:pt x="107848" y="32867"/>
                  </a:lnTo>
                  <a:lnTo>
                    <a:pt x="108026" y="32918"/>
                  </a:lnTo>
                  <a:lnTo>
                    <a:pt x="108153" y="32943"/>
                  </a:lnTo>
                  <a:lnTo>
                    <a:pt x="108407" y="32943"/>
                  </a:lnTo>
                  <a:lnTo>
                    <a:pt x="108635" y="32893"/>
                  </a:lnTo>
                  <a:lnTo>
                    <a:pt x="109207" y="32524"/>
                  </a:lnTo>
                  <a:lnTo>
                    <a:pt x="109905" y="31762"/>
                  </a:lnTo>
                  <a:lnTo>
                    <a:pt x="116268" y="37490"/>
                  </a:lnTo>
                  <a:lnTo>
                    <a:pt x="99580" y="48120"/>
                  </a:lnTo>
                  <a:lnTo>
                    <a:pt x="99428" y="48221"/>
                  </a:lnTo>
                  <a:lnTo>
                    <a:pt x="99250" y="48399"/>
                  </a:lnTo>
                  <a:lnTo>
                    <a:pt x="99123" y="48615"/>
                  </a:lnTo>
                  <a:lnTo>
                    <a:pt x="99034" y="48844"/>
                  </a:lnTo>
                  <a:lnTo>
                    <a:pt x="98996" y="49085"/>
                  </a:lnTo>
                  <a:lnTo>
                    <a:pt x="98983" y="49212"/>
                  </a:lnTo>
                  <a:lnTo>
                    <a:pt x="98996" y="49339"/>
                  </a:lnTo>
                  <a:lnTo>
                    <a:pt x="99047" y="49580"/>
                  </a:lnTo>
                  <a:lnTo>
                    <a:pt x="99148" y="49796"/>
                  </a:lnTo>
                  <a:lnTo>
                    <a:pt x="99301" y="49999"/>
                  </a:lnTo>
                  <a:lnTo>
                    <a:pt x="99479" y="50177"/>
                  </a:lnTo>
                  <a:lnTo>
                    <a:pt x="99682" y="50304"/>
                  </a:lnTo>
                  <a:lnTo>
                    <a:pt x="99910" y="50393"/>
                  </a:lnTo>
                  <a:lnTo>
                    <a:pt x="100050" y="50419"/>
                  </a:lnTo>
                  <a:lnTo>
                    <a:pt x="100291" y="50444"/>
                  </a:lnTo>
                  <a:lnTo>
                    <a:pt x="100926" y="50241"/>
                  </a:lnTo>
                  <a:lnTo>
                    <a:pt x="119037" y="38722"/>
                  </a:lnTo>
                  <a:lnTo>
                    <a:pt x="119164" y="38620"/>
                  </a:lnTo>
                  <a:lnTo>
                    <a:pt x="119303" y="38493"/>
                  </a:lnTo>
                  <a:lnTo>
                    <a:pt x="119418" y="38354"/>
                  </a:lnTo>
                  <a:lnTo>
                    <a:pt x="119494" y="38227"/>
                  </a:lnTo>
                  <a:lnTo>
                    <a:pt x="119557" y="38074"/>
                  </a:lnTo>
                  <a:lnTo>
                    <a:pt x="119621" y="37769"/>
                  </a:lnTo>
                  <a:lnTo>
                    <a:pt x="119621" y="37617"/>
                  </a:lnTo>
                  <a:close/>
                </a:path>
                <a:path w="132715" h="66039">
                  <a:moveTo>
                    <a:pt x="132270" y="50723"/>
                  </a:moveTo>
                  <a:lnTo>
                    <a:pt x="130517" y="46901"/>
                  </a:lnTo>
                  <a:lnTo>
                    <a:pt x="130365" y="46786"/>
                  </a:lnTo>
                  <a:lnTo>
                    <a:pt x="129819" y="46355"/>
                  </a:lnTo>
                  <a:lnTo>
                    <a:pt x="129743" y="50825"/>
                  </a:lnTo>
                  <a:lnTo>
                    <a:pt x="129743" y="51117"/>
                  </a:lnTo>
                  <a:lnTo>
                    <a:pt x="129501" y="52108"/>
                  </a:lnTo>
                  <a:lnTo>
                    <a:pt x="129451" y="52260"/>
                  </a:lnTo>
                  <a:lnTo>
                    <a:pt x="129235" y="52959"/>
                  </a:lnTo>
                  <a:lnTo>
                    <a:pt x="129146" y="53174"/>
                  </a:lnTo>
                  <a:lnTo>
                    <a:pt x="128892" y="53911"/>
                  </a:lnTo>
                  <a:lnTo>
                    <a:pt x="128231" y="55321"/>
                  </a:lnTo>
                  <a:lnTo>
                    <a:pt x="127444" y="56642"/>
                  </a:lnTo>
                  <a:lnTo>
                    <a:pt x="126517" y="57886"/>
                  </a:lnTo>
                  <a:lnTo>
                    <a:pt x="126060" y="58407"/>
                  </a:lnTo>
                  <a:lnTo>
                    <a:pt x="120205" y="62534"/>
                  </a:lnTo>
                  <a:lnTo>
                    <a:pt x="120650" y="63677"/>
                  </a:lnTo>
                  <a:lnTo>
                    <a:pt x="120192" y="62547"/>
                  </a:lnTo>
                  <a:lnTo>
                    <a:pt x="120065" y="62611"/>
                  </a:lnTo>
                  <a:lnTo>
                    <a:pt x="119888" y="62687"/>
                  </a:lnTo>
                  <a:lnTo>
                    <a:pt x="119761" y="62750"/>
                  </a:lnTo>
                  <a:lnTo>
                    <a:pt x="119481" y="62852"/>
                  </a:lnTo>
                  <a:lnTo>
                    <a:pt x="119202" y="62928"/>
                  </a:lnTo>
                  <a:lnTo>
                    <a:pt x="118618" y="62992"/>
                  </a:lnTo>
                  <a:lnTo>
                    <a:pt x="118186" y="62953"/>
                  </a:lnTo>
                  <a:lnTo>
                    <a:pt x="116725" y="62318"/>
                  </a:lnTo>
                  <a:lnTo>
                    <a:pt x="116471" y="62090"/>
                  </a:lnTo>
                  <a:lnTo>
                    <a:pt x="115620" y="60109"/>
                  </a:lnTo>
                  <a:lnTo>
                    <a:pt x="115620" y="59817"/>
                  </a:lnTo>
                  <a:lnTo>
                    <a:pt x="115684" y="59385"/>
                  </a:lnTo>
                  <a:lnTo>
                    <a:pt x="115798" y="58966"/>
                  </a:lnTo>
                  <a:lnTo>
                    <a:pt x="115862" y="58826"/>
                  </a:lnTo>
                  <a:lnTo>
                    <a:pt x="115912" y="58674"/>
                  </a:lnTo>
                  <a:lnTo>
                    <a:pt x="115938" y="58547"/>
                  </a:lnTo>
                  <a:lnTo>
                    <a:pt x="116459" y="57023"/>
                  </a:lnTo>
                  <a:lnTo>
                    <a:pt x="119316" y="52514"/>
                  </a:lnTo>
                  <a:lnTo>
                    <a:pt x="119519" y="52285"/>
                  </a:lnTo>
                  <a:lnTo>
                    <a:pt x="119849" y="51943"/>
                  </a:lnTo>
                  <a:lnTo>
                    <a:pt x="120573" y="51231"/>
                  </a:lnTo>
                  <a:lnTo>
                    <a:pt x="121793" y="50253"/>
                  </a:lnTo>
                  <a:lnTo>
                    <a:pt x="122440" y="49834"/>
                  </a:lnTo>
                  <a:lnTo>
                    <a:pt x="123075" y="49403"/>
                  </a:lnTo>
                  <a:lnTo>
                    <a:pt x="124460" y="48691"/>
                  </a:lnTo>
                  <a:lnTo>
                    <a:pt x="125069" y="48450"/>
                  </a:lnTo>
                  <a:lnTo>
                    <a:pt x="125222" y="48387"/>
                  </a:lnTo>
                  <a:lnTo>
                    <a:pt x="125615" y="48196"/>
                  </a:lnTo>
                  <a:lnTo>
                    <a:pt x="125895" y="48094"/>
                  </a:lnTo>
                  <a:lnTo>
                    <a:pt x="126174" y="48018"/>
                  </a:lnTo>
                  <a:lnTo>
                    <a:pt x="126453" y="47980"/>
                  </a:lnTo>
                  <a:lnTo>
                    <a:pt x="126746" y="47955"/>
                  </a:lnTo>
                  <a:lnTo>
                    <a:pt x="127190" y="47993"/>
                  </a:lnTo>
                  <a:lnTo>
                    <a:pt x="128689" y="48666"/>
                  </a:lnTo>
                  <a:lnTo>
                    <a:pt x="128892" y="48844"/>
                  </a:lnTo>
                  <a:lnTo>
                    <a:pt x="129743" y="50825"/>
                  </a:lnTo>
                  <a:lnTo>
                    <a:pt x="129743" y="46316"/>
                  </a:lnTo>
                  <a:lnTo>
                    <a:pt x="126746" y="45427"/>
                  </a:lnTo>
                  <a:lnTo>
                    <a:pt x="126212" y="45453"/>
                  </a:lnTo>
                  <a:lnTo>
                    <a:pt x="125679" y="45542"/>
                  </a:lnTo>
                  <a:lnTo>
                    <a:pt x="125145" y="45669"/>
                  </a:lnTo>
                  <a:lnTo>
                    <a:pt x="124637" y="45859"/>
                  </a:lnTo>
                  <a:lnTo>
                    <a:pt x="124282" y="46037"/>
                  </a:lnTo>
                  <a:lnTo>
                    <a:pt x="124104" y="46126"/>
                  </a:lnTo>
                  <a:lnTo>
                    <a:pt x="123393" y="46393"/>
                  </a:lnTo>
                  <a:lnTo>
                    <a:pt x="121805" y="47231"/>
                  </a:lnTo>
                  <a:lnTo>
                    <a:pt x="121056" y="47726"/>
                  </a:lnTo>
                  <a:lnTo>
                    <a:pt x="120294" y="48209"/>
                  </a:lnTo>
                  <a:lnTo>
                    <a:pt x="118897" y="49339"/>
                  </a:lnTo>
                  <a:lnTo>
                    <a:pt x="118249" y="49974"/>
                  </a:lnTo>
                  <a:lnTo>
                    <a:pt x="117665" y="50571"/>
                  </a:lnTo>
                  <a:lnTo>
                    <a:pt x="117551" y="50711"/>
                  </a:lnTo>
                  <a:lnTo>
                    <a:pt x="113499" y="57924"/>
                  </a:lnTo>
                  <a:lnTo>
                    <a:pt x="113436" y="58089"/>
                  </a:lnTo>
                  <a:lnTo>
                    <a:pt x="113271" y="58597"/>
                  </a:lnTo>
                  <a:lnTo>
                    <a:pt x="113157" y="59131"/>
                  </a:lnTo>
                  <a:lnTo>
                    <a:pt x="113093" y="59664"/>
                  </a:lnTo>
                  <a:lnTo>
                    <a:pt x="113093" y="59944"/>
                  </a:lnTo>
                  <a:lnTo>
                    <a:pt x="113080" y="60210"/>
                  </a:lnTo>
                  <a:lnTo>
                    <a:pt x="113131" y="60744"/>
                  </a:lnTo>
                  <a:lnTo>
                    <a:pt x="113245" y="61277"/>
                  </a:lnTo>
                  <a:lnTo>
                    <a:pt x="113385" y="61798"/>
                  </a:lnTo>
                  <a:lnTo>
                    <a:pt x="113499" y="62052"/>
                  </a:lnTo>
                  <a:lnTo>
                    <a:pt x="113588" y="62306"/>
                  </a:lnTo>
                  <a:lnTo>
                    <a:pt x="113842" y="62788"/>
                  </a:lnTo>
                  <a:lnTo>
                    <a:pt x="113995" y="63004"/>
                  </a:lnTo>
                  <a:lnTo>
                    <a:pt x="114134" y="63233"/>
                  </a:lnTo>
                  <a:lnTo>
                    <a:pt x="114477" y="63652"/>
                  </a:lnTo>
                  <a:lnTo>
                    <a:pt x="114846" y="64033"/>
                  </a:lnTo>
                  <a:lnTo>
                    <a:pt x="118630" y="65519"/>
                  </a:lnTo>
                  <a:lnTo>
                    <a:pt x="119164" y="65493"/>
                  </a:lnTo>
                  <a:lnTo>
                    <a:pt x="119697" y="65405"/>
                  </a:lnTo>
                  <a:lnTo>
                    <a:pt x="120230" y="65278"/>
                  </a:lnTo>
                  <a:lnTo>
                    <a:pt x="120738" y="65087"/>
                  </a:lnTo>
                  <a:lnTo>
                    <a:pt x="121145" y="64884"/>
                  </a:lnTo>
                  <a:lnTo>
                    <a:pt x="121272" y="64833"/>
                  </a:lnTo>
                  <a:lnTo>
                    <a:pt x="121996" y="64541"/>
                  </a:lnTo>
                  <a:lnTo>
                    <a:pt x="123571" y="63703"/>
                  </a:lnTo>
                  <a:lnTo>
                    <a:pt x="125082" y="62725"/>
                  </a:lnTo>
                  <a:lnTo>
                    <a:pt x="126479" y="61595"/>
                  </a:lnTo>
                  <a:lnTo>
                    <a:pt x="127330" y="60769"/>
                  </a:lnTo>
                  <a:lnTo>
                    <a:pt x="127812" y="60236"/>
                  </a:lnTo>
                  <a:lnTo>
                    <a:pt x="128485" y="59486"/>
                  </a:lnTo>
                  <a:lnTo>
                    <a:pt x="129552" y="58039"/>
                  </a:lnTo>
                  <a:lnTo>
                    <a:pt x="131800" y="53174"/>
                  </a:lnTo>
                  <a:lnTo>
                    <a:pt x="131851" y="53022"/>
                  </a:lnTo>
                  <a:lnTo>
                    <a:pt x="131927" y="52844"/>
                  </a:lnTo>
                  <a:lnTo>
                    <a:pt x="132092" y="52336"/>
                  </a:lnTo>
                  <a:lnTo>
                    <a:pt x="132207" y="51803"/>
                  </a:lnTo>
                  <a:lnTo>
                    <a:pt x="132270" y="51269"/>
                  </a:lnTo>
                  <a:lnTo>
                    <a:pt x="132270" y="5072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6715087" y="3682542"/>
              <a:ext cx="81280" cy="114300"/>
            </a:xfrm>
            <a:custGeom>
              <a:avLst/>
              <a:gdLst/>
              <a:ahLst/>
              <a:cxnLst/>
              <a:rect l="l" t="t" r="r" b="b"/>
              <a:pathLst>
                <a:path w="81279" h="114300">
                  <a:moveTo>
                    <a:pt x="1460" y="4889"/>
                  </a:moveTo>
                  <a:lnTo>
                    <a:pt x="1054" y="2400"/>
                  </a:lnTo>
                  <a:lnTo>
                    <a:pt x="863" y="2438"/>
                  </a:lnTo>
                  <a:lnTo>
                    <a:pt x="533" y="2603"/>
                  </a:lnTo>
                  <a:lnTo>
                    <a:pt x="393" y="2717"/>
                  </a:lnTo>
                  <a:lnTo>
                    <a:pt x="266" y="2857"/>
                  </a:lnTo>
                  <a:lnTo>
                    <a:pt x="127" y="3060"/>
                  </a:lnTo>
                  <a:lnTo>
                    <a:pt x="50" y="3289"/>
                  </a:lnTo>
                  <a:lnTo>
                    <a:pt x="12" y="3416"/>
                  </a:lnTo>
                  <a:lnTo>
                    <a:pt x="0" y="3543"/>
                  </a:lnTo>
                  <a:lnTo>
                    <a:pt x="0" y="3784"/>
                  </a:lnTo>
                  <a:lnTo>
                    <a:pt x="342" y="4508"/>
                  </a:lnTo>
                  <a:lnTo>
                    <a:pt x="469" y="4635"/>
                  </a:lnTo>
                  <a:lnTo>
                    <a:pt x="673" y="4762"/>
                  </a:lnTo>
                  <a:lnTo>
                    <a:pt x="800" y="4813"/>
                  </a:lnTo>
                  <a:lnTo>
                    <a:pt x="1028" y="4889"/>
                  </a:lnTo>
                  <a:lnTo>
                    <a:pt x="1397" y="4902"/>
                  </a:lnTo>
                  <a:close/>
                </a:path>
                <a:path w="81279" h="114300">
                  <a:moveTo>
                    <a:pt x="2438" y="9182"/>
                  </a:moveTo>
                  <a:lnTo>
                    <a:pt x="2286" y="9067"/>
                  </a:lnTo>
                  <a:lnTo>
                    <a:pt x="2070" y="8953"/>
                  </a:lnTo>
                  <a:lnTo>
                    <a:pt x="1841" y="8877"/>
                  </a:lnTo>
                  <a:lnTo>
                    <a:pt x="1714" y="8864"/>
                  </a:lnTo>
                  <a:lnTo>
                    <a:pt x="1473" y="8864"/>
                  </a:lnTo>
                  <a:lnTo>
                    <a:pt x="1346" y="8877"/>
                  </a:lnTo>
                  <a:lnTo>
                    <a:pt x="1219" y="8915"/>
                  </a:lnTo>
                  <a:lnTo>
                    <a:pt x="1054" y="8978"/>
                  </a:lnTo>
                  <a:lnTo>
                    <a:pt x="889" y="9080"/>
                  </a:lnTo>
                  <a:lnTo>
                    <a:pt x="698" y="9232"/>
                  </a:lnTo>
                  <a:lnTo>
                    <a:pt x="533" y="9423"/>
                  </a:lnTo>
                  <a:lnTo>
                    <a:pt x="419" y="9639"/>
                  </a:lnTo>
                  <a:lnTo>
                    <a:pt x="330" y="10007"/>
                  </a:lnTo>
                  <a:lnTo>
                    <a:pt x="330" y="10248"/>
                  </a:lnTo>
                  <a:lnTo>
                    <a:pt x="368" y="10439"/>
                  </a:lnTo>
                  <a:lnTo>
                    <a:pt x="419" y="10617"/>
                  </a:lnTo>
                  <a:lnTo>
                    <a:pt x="546" y="10833"/>
                  </a:lnTo>
                  <a:lnTo>
                    <a:pt x="698" y="11023"/>
                  </a:lnTo>
                  <a:lnTo>
                    <a:pt x="2438" y="9182"/>
                  </a:lnTo>
                  <a:close/>
                </a:path>
                <a:path w="81279" h="114300">
                  <a:moveTo>
                    <a:pt x="7112" y="11798"/>
                  </a:moveTo>
                  <a:lnTo>
                    <a:pt x="5892" y="9588"/>
                  </a:lnTo>
                  <a:lnTo>
                    <a:pt x="5715" y="9664"/>
                  </a:lnTo>
                  <a:lnTo>
                    <a:pt x="5588" y="9728"/>
                  </a:lnTo>
                  <a:lnTo>
                    <a:pt x="5308" y="9829"/>
                  </a:lnTo>
                  <a:lnTo>
                    <a:pt x="5029" y="9906"/>
                  </a:lnTo>
                  <a:lnTo>
                    <a:pt x="4445" y="9969"/>
                  </a:lnTo>
                  <a:lnTo>
                    <a:pt x="4013" y="9931"/>
                  </a:lnTo>
                  <a:lnTo>
                    <a:pt x="2438" y="9194"/>
                  </a:lnTo>
                  <a:lnTo>
                    <a:pt x="749" y="11061"/>
                  </a:lnTo>
                  <a:lnTo>
                    <a:pt x="952" y="11252"/>
                  </a:lnTo>
                  <a:lnTo>
                    <a:pt x="4457" y="12496"/>
                  </a:lnTo>
                  <a:lnTo>
                    <a:pt x="4991" y="12471"/>
                  </a:lnTo>
                  <a:lnTo>
                    <a:pt x="5524" y="12382"/>
                  </a:lnTo>
                  <a:lnTo>
                    <a:pt x="6057" y="12255"/>
                  </a:lnTo>
                  <a:lnTo>
                    <a:pt x="6565" y="12065"/>
                  </a:lnTo>
                  <a:lnTo>
                    <a:pt x="7112" y="11798"/>
                  </a:lnTo>
                  <a:close/>
                </a:path>
                <a:path w="81279" h="114300">
                  <a:moveTo>
                    <a:pt x="7772" y="10591"/>
                  </a:moveTo>
                  <a:lnTo>
                    <a:pt x="7696" y="10236"/>
                  </a:lnTo>
                  <a:lnTo>
                    <a:pt x="7607" y="10071"/>
                  </a:lnTo>
                  <a:lnTo>
                    <a:pt x="7505" y="9906"/>
                  </a:lnTo>
                  <a:lnTo>
                    <a:pt x="6908" y="9486"/>
                  </a:lnTo>
                  <a:lnTo>
                    <a:pt x="6667" y="9423"/>
                  </a:lnTo>
                  <a:lnTo>
                    <a:pt x="6540" y="9410"/>
                  </a:lnTo>
                  <a:lnTo>
                    <a:pt x="6362" y="9423"/>
                  </a:lnTo>
                  <a:lnTo>
                    <a:pt x="6121" y="9474"/>
                  </a:lnTo>
                  <a:lnTo>
                    <a:pt x="5892" y="9575"/>
                  </a:lnTo>
                  <a:lnTo>
                    <a:pt x="7124" y="11785"/>
                  </a:lnTo>
                  <a:lnTo>
                    <a:pt x="7277" y="11684"/>
                  </a:lnTo>
                  <a:lnTo>
                    <a:pt x="7454" y="11506"/>
                  </a:lnTo>
                  <a:lnTo>
                    <a:pt x="7632" y="11252"/>
                  </a:lnTo>
                  <a:lnTo>
                    <a:pt x="7708" y="11087"/>
                  </a:lnTo>
                  <a:lnTo>
                    <a:pt x="7734" y="10960"/>
                  </a:lnTo>
                  <a:lnTo>
                    <a:pt x="7772" y="10718"/>
                  </a:lnTo>
                  <a:lnTo>
                    <a:pt x="7772" y="10591"/>
                  </a:lnTo>
                  <a:close/>
                </a:path>
                <a:path w="81279" h="114300">
                  <a:moveTo>
                    <a:pt x="17030" y="1117"/>
                  </a:moveTo>
                  <a:lnTo>
                    <a:pt x="17005" y="990"/>
                  </a:lnTo>
                  <a:lnTo>
                    <a:pt x="16954" y="812"/>
                  </a:lnTo>
                  <a:lnTo>
                    <a:pt x="16687" y="393"/>
                  </a:lnTo>
                  <a:lnTo>
                    <a:pt x="16560" y="266"/>
                  </a:lnTo>
                  <a:lnTo>
                    <a:pt x="16294" y="101"/>
                  </a:lnTo>
                  <a:lnTo>
                    <a:pt x="16129" y="38"/>
                  </a:lnTo>
                  <a:lnTo>
                    <a:pt x="16002" y="12"/>
                  </a:lnTo>
                  <a:lnTo>
                    <a:pt x="15875" y="0"/>
                  </a:lnTo>
                  <a:lnTo>
                    <a:pt x="15633" y="0"/>
                  </a:lnTo>
                  <a:lnTo>
                    <a:pt x="1054" y="2387"/>
                  </a:lnTo>
                  <a:lnTo>
                    <a:pt x="1473" y="4876"/>
                  </a:lnTo>
                  <a:lnTo>
                    <a:pt x="15976" y="2501"/>
                  </a:lnTo>
                  <a:lnTo>
                    <a:pt x="16154" y="2463"/>
                  </a:lnTo>
                  <a:lnTo>
                    <a:pt x="16433" y="2336"/>
                  </a:lnTo>
                  <a:lnTo>
                    <a:pt x="16598" y="2222"/>
                  </a:lnTo>
                  <a:lnTo>
                    <a:pt x="16764" y="2044"/>
                  </a:lnTo>
                  <a:lnTo>
                    <a:pt x="16903" y="1841"/>
                  </a:lnTo>
                  <a:lnTo>
                    <a:pt x="16979" y="1612"/>
                  </a:lnTo>
                  <a:lnTo>
                    <a:pt x="17018" y="1485"/>
                  </a:lnTo>
                  <a:lnTo>
                    <a:pt x="17030" y="1358"/>
                  </a:lnTo>
                  <a:lnTo>
                    <a:pt x="17030" y="1117"/>
                  </a:lnTo>
                  <a:close/>
                </a:path>
                <a:path w="81279" h="114300">
                  <a:moveTo>
                    <a:pt x="27317" y="31584"/>
                  </a:moveTo>
                  <a:lnTo>
                    <a:pt x="27114" y="31432"/>
                  </a:lnTo>
                  <a:lnTo>
                    <a:pt x="26898" y="31330"/>
                  </a:lnTo>
                  <a:lnTo>
                    <a:pt x="26720" y="31280"/>
                  </a:lnTo>
                  <a:lnTo>
                    <a:pt x="26339" y="31267"/>
                  </a:lnTo>
                  <a:lnTo>
                    <a:pt x="26212" y="31280"/>
                  </a:lnTo>
                  <a:lnTo>
                    <a:pt x="25984" y="31356"/>
                  </a:lnTo>
                  <a:lnTo>
                    <a:pt x="25755" y="31470"/>
                  </a:lnTo>
                  <a:lnTo>
                    <a:pt x="25488" y="31724"/>
                  </a:lnTo>
                  <a:lnTo>
                    <a:pt x="25387" y="31877"/>
                  </a:lnTo>
                  <a:lnTo>
                    <a:pt x="25298" y="32042"/>
                  </a:lnTo>
                  <a:lnTo>
                    <a:pt x="25209" y="32397"/>
                  </a:lnTo>
                  <a:lnTo>
                    <a:pt x="25209" y="32651"/>
                  </a:lnTo>
                  <a:lnTo>
                    <a:pt x="25260" y="32893"/>
                  </a:lnTo>
                  <a:lnTo>
                    <a:pt x="25336" y="33070"/>
                  </a:lnTo>
                  <a:lnTo>
                    <a:pt x="25425" y="33235"/>
                  </a:lnTo>
                  <a:lnTo>
                    <a:pt x="25628" y="33464"/>
                  </a:lnTo>
                  <a:lnTo>
                    <a:pt x="27317" y="31584"/>
                  </a:lnTo>
                  <a:close/>
                </a:path>
                <a:path w="81279" h="114300">
                  <a:moveTo>
                    <a:pt x="30721" y="16586"/>
                  </a:moveTo>
                  <a:lnTo>
                    <a:pt x="30708" y="16459"/>
                  </a:lnTo>
                  <a:lnTo>
                    <a:pt x="30645" y="16217"/>
                  </a:lnTo>
                  <a:lnTo>
                    <a:pt x="30530" y="16002"/>
                  </a:lnTo>
                  <a:lnTo>
                    <a:pt x="30429" y="15849"/>
                  </a:lnTo>
                  <a:lnTo>
                    <a:pt x="30289" y="15709"/>
                  </a:lnTo>
                  <a:lnTo>
                    <a:pt x="30086" y="15570"/>
                  </a:lnTo>
                  <a:lnTo>
                    <a:pt x="29806" y="15443"/>
                  </a:lnTo>
                  <a:lnTo>
                    <a:pt x="29629" y="15405"/>
                  </a:lnTo>
                  <a:lnTo>
                    <a:pt x="20637" y="14605"/>
                  </a:lnTo>
                  <a:lnTo>
                    <a:pt x="28168" y="6235"/>
                  </a:lnTo>
                  <a:lnTo>
                    <a:pt x="28295" y="6083"/>
                  </a:lnTo>
                  <a:lnTo>
                    <a:pt x="28422" y="5816"/>
                  </a:lnTo>
                  <a:lnTo>
                    <a:pt x="28486" y="5638"/>
                  </a:lnTo>
                  <a:lnTo>
                    <a:pt x="28486" y="5511"/>
                  </a:lnTo>
                  <a:lnTo>
                    <a:pt x="28498" y="5384"/>
                  </a:lnTo>
                  <a:lnTo>
                    <a:pt x="28473" y="5143"/>
                  </a:lnTo>
                  <a:lnTo>
                    <a:pt x="28435" y="5016"/>
                  </a:lnTo>
                  <a:lnTo>
                    <a:pt x="28371" y="4851"/>
                  </a:lnTo>
                  <a:lnTo>
                    <a:pt x="28282" y="4686"/>
                  </a:lnTo>
                  <a:lnTo>
                    <a:pt x="28130" y="4495"/>
                  </a:lnTo>
                  <a:lnTo>
                    <a:pt x="27838" y="4267"/>
                  </a:lnTo>
                  <a:lnTo>
                    <a:pt x="27711" y="4216"/>
                  </a:lnTo>
                  <a:lnTo>
                    <a:pt x="27482" y="4152"/>
                  </a:lnTo>
                  <a:lnTo>
                    <a:pt x="27355" y="4127"/>
                  </a:lnTo>
                  <a:lnTo>
                    <a:pt x="27101" y="4127"/>
                  </a:lnTo>
                  <a:lnTo>
                    <a:pt x="26974" y="4152"/>
                  </a:lnTo>
                  <a:lnTo>
                    <a:pt x="26301" y="4546"/>
                  </a:lnTo>
                  <a:lnTo>
                    <a:pt x="17068" y="14795"/>
                  </a:lnTo>
                  <a:lnTo>
                    <a:pt x="12458" y="19913"/>
                  </a:lnTo>
                  <a:lnTo>
                    <a:pt x="12306" y="20116"/>
                  </a:lnTo>
                  <a:lnTo>
                    <a:pt x="12204" y="20332"/>
                  </a:lnTo>
                  <a:lnTo>
                    <a:pt x="12153" y="20510"/>
                  </a:lnTo>
                  <a:lnTo>
                    <a:pt x="12141" y="20637"/>
                  </a:lnTo>
                  <a:lnTo>
                    <a:pt x="12128" y="20764"/>
                  </a:lnTo>
                  <a:lnTo>
                    <a:pt x="12141" y="20891"/>
                  </a:lnTo>
                  <a:lnTo>
                    <a:pt x="12153" y="21018"/>
                  </a:lnTo>
                  <a:lnTo>
                    <a:pt x="12230" y="21247"/>
                  </a:lnTo>
                  <a:lnTo>
                    <a:pt x="12547" y="21691"/>
                  </a:lnTo>
                  <a:lnTo>
                    <a:pt x="12700" y="21818"/>
                  </a:lnTo>
                  <a:lnTo>
                    <a:pt x="12915" y="21932"/>
                  </a:lnTo>
                  <a:lnTo>
                    <a:pt x="13271" y="22021"/>
                  </a:lnTo>
                  <a:lnTo>
                    <a:pt x="13525" y="22021"/>
                  </a:lnTo>
                  <a:lnTo>
                    <a:pt x="13766" y="21971"/>
                  </a:lnTo>
                  <a:lnTo>
                    <a:pt x="13944" y="21894"/>
                  </a:lnTo>
                  <a:lnTo>
                    <a:pt x="14109" y="21805"/>
                  </a:lnTo>
                  <a:lnTo>
                    <a:pt x="14338" y="21602"/>
                  </a:lnTo>
                  <a:lnTo>
                    <a:pt x="18516" y="16954"/>
                  </a:lnTo>
                  <a:lnTo>
                    <a:pt x="21348" y="17208"/>
                  </a:lnTo>
                  <a:lnTo>
                    <a:pt x="18999" y="26593"/>
                  </a:lnTo>
                  <a:lnTo>
                    <a:pt x="18973" y="26784"/>
                  </a:lnTo>
                  <a:lnTo>
                    <a:pt x="18973" y="27089"/>
                  </a:lnTo>
                  <a:lnTo>
                    <a:pt x="19291" y="27749"/>
                  </a:lnTo>
                  <a:lnTo>
                    <a:pt x="19418" y="27876"/>
                  </a:lnTo>
                  <a:lnTo>
                    <a:pt x="19621" y="28016"/>
                  </a:lnTo>
                  <a:lnTo>
                    <a:pt x="19748" y="28079"/>
                  </a:lnTo>
                  <a:lnTo>
                    <a:pt x="19913" y="28130"/>
                  </a:lnTo>
                  <a:lnTo>
                    <a:pt x="20104" y="28168"/>
                  </a:lnTo>
                  <a:lnTo>
                    <a:pt x="20358" y="28168"/>
                  </a:lnTo>
                  <a:lnTo>
                    <a:pt x="20586" y="28117"/>
                  </a:lnTo>
                  <a:lnTo>
                    <a:pt x="20713" y="28079"/>
                  </a:lnTo>
                  <a:lnTo>
                    <a:pt x="21031" y="27889"/>
                  </a:lnTo>
                  <a:lnTo>
                    <a:pt x="21209" y="27711"/>
                  </a:lnTo>
                  <a:lnTo>
                    <a:pt x="21336" y="27508"/>
                  </a:lnTo>
                  <a:lnTo>
                    <a:pt x="21437" y="27279"/>
                  </a:lnTo>
                  <a:lnTo>
                    <a:pt x="23901" y="17437"/>
                  </a:lnTo>
                  <a:lnTo>
                    <a:pt x="29337" y="17919"/>
                  </a:lnTo>
                  <a:lnTo>
                    <a:pt x="29591" y="17919"/>
                  </a:lnTo>
                  <a:lnTo>
                    <a:pt x="29832" y="17868"/>
                  </a:lnTo>
                  <a:lnTo>
                    <a:pt x="29997" y="17805"/>
                  </a:lnTo>
                  <a:lnTo>
                    <a:pt x="30568" y="17246"/>
                  </a:lnTo>
                  <a:lnTo>
                    <a:pt x="30645" y="17081"/>
                  </a:lnTo>
                  <a:lnTo>
                    <a:pt x="30683" y="16954"/>
                  </a:lnTo>
                  <a:lnTo>
                    <a:pt x="30708" y="16776"/>
                  </a:lnTo>
                  <a:lnTo>
                    <a:pt x="30721" y="16586"/>
                  </a:lnTo>
                  <a:close/>
                </a:path>
                <a:path w="81279" h="114300">
                  <a:moveTo>
                    <a:pt x="48983" y="26873"/>
                  </a:moveTo>
                  <a:lnTo>
                    <a:pt x="46405" y="20967"/>
                  </a:lnTo>
                  <a:lnTo>
                    <a:pt x="46278" y="20840"/>
                  </a:lnTo>
                  <a:lnTo>
                    <a:pt x="46088" y="20688"/>
                  </a:lnTo>
                  <a:lnTo>
                    <a:pt x="45339" y="20091"/>
                  </a:lnTo>
                  <a:lnTo>
                    <a:pt x="40792" y="18732"/>
                  </a:lnTo>
                  <a:lnTo>
                    <a:pt x="39992" y="18783"/>
                  </a:lnTo>
                  <a:lnTo>
                    <a:pt x="34810" y="21386"/>
                  </a:lnTo>
                  <a:lnTo>
                    <a:pt x="33261" y="23101"/>
                  </a:lnTo>
                  <a:lnTo>
                    <a:pt x="31229" y="28384"/>
                  </a:lnTo>
                  <a:lnTo>
                    <a:pt x="31267" y="29146"/>
                  </a:lnTo>
                  <a:lnTo>
                    <a:pt x="31369" y="29895"/>
                  </a:lnTo>
                  <a:lnTo>
                    <a:pt x="31457" y="30264"/>
                  </a:lnTo>
                  <a:lnTo>
                    <a:pt x="28943" y="33058"/>
                  </a:lnTo>
                  <a:lnTo>
                    <a:pt x="27330" y="31597"/>
                  </a:lnTo>
                  <a:lnTo>
                    <a:pt x="25641" y="33477"/>
                  </a:lnTo>
                  <a:lnTo>
                    <a:pt x="28105" y="35712"/>
                  </a:lnTo>
                  <a:lnTo>
                    <a:pt x="28232" y="35826"/>
                  </a:lnTo>
                  <a:lnTo>
                    <a:pt x="28384" y="35928"/>
                  </a:lnTo>
                  <a:lnTo>
                    <a:pt x="28600" y="36029"/>
                  </a:lnTo>
                  <a:lnTo>
                    <a:pt x="28752" y="36080"/>
                  </a:lnTo>
                  <a:lnTo>
                    <a:pt x="28905" y="36093"/>
                  </a:lnTo>
                  <a:lnTo>
                    <a:pt x="29032" y="36106"/>
                  </a:lnTo>
                  <a:lnTo>
                    <a:pt x="29159" y="36093"/>
                  </a:lnTo>
                  <a:lnTo>
                    <a:pt x="29286" y="36080"/>
                  </a:lnTo>
                  <a:lnTo>
                    <a:pt x="29527" y="36004"/>
                  </a:lnTo>
                  <a:lnTo>
                    <a:pt x="29743" y="35890"/>
                  </a:lnTo>
                  <a:lnTo>
                    <a:pt x="29933" y="35725"/>
                  </a:lnTo>
                  <a:lnTo>
                    <a:pt x="33820" y="31419"/>
                  </a:lnTo>
                  <a:lnTo>
                    <a:pt x="33934" y="31267"/>
                  </a:lnTo>
                  <a:lnTo>
                    <a:pt x="34036" y="31076"/>
                  </a:lnTo>
                  <a:lnTo>
                    <a:pt x="34086" y="30937"/>
                  </a:lnTo>
                  <a:lnTo>
                    <a:pt x="34124" y="30810"/>
                  </a:lnTo>
                  <a:lnTo>
                    <a:pt x="34137" y="30683"/>
                  </a:lnTo>
                  <a:lnTo>
                    <a:pt x="34137" y="30441"/>
                  </a:lnTo>
                  <a:lnTo>
                    <a:pt x="34124" y="30314"/>
                  </a:lnTo>
                  <a:lnTo>
                    <a:pt x="34061" y="30149"/>
                  </a:lnTo>
                  <a:lnTo>
                    <a:pt x="34023" y="30022"/>
                  </a:lnTo>
                  <a:lnTo>
                    <a:pt x="33947" y="29768"/>
                  </a:lnTo>
                  <a:lnTo>
                    <a:pt x="33858" y="29400"/>
                  </a:lnTo>
                  <a:lnTo>
                    <a:pt x="33769" y="28879"/>
                  </a:lnTo>
                  <a:lnTo>
                    <a:pt x="33756" y="28371"/>
                  </a:lnTo>
                  <a:lnTo>
                    <a:pt x="33769" y="27851"/>
                  </a:lnTo>
                  <a:lnTo>
                    <a:pt x="35013" y="24942"/>
                  </a:lnTo>
                  <a:lnTo>
                    <a:pt x="35140" y="24803"/>
                  </a:lnTo>
                  <a:lnTo>
                    <a:pt x="36512" y="23253"/>
                  </a:lnTo>
                  <a:lnTo>
                    <a:pt x="36639" y="23139"/>
                  </a:lnTo>
                  <a:lnTo>
                    <a:pt x="40805" y="21259"/>
                  </a:lnTo>
                  <a:lnTo>
                    <a:pt x="41363" y="21297"/>
                  </a:lnTo>
                  <a:lnTo>
                    <a:pt x="44627" y="22758"/>
                  </a:lnTo>
                  <a:lnTo>
                    <a:pt x="46456" y="26885"/>
                  </a:lnTo>
                  <a:lnTo>
                    <a:pt x="46431" y="27432"/>
                  </a:lnTo>
                  <a:lnTo>
                    <a:pt x="45046" y="30619"/>
                  </a:lnTo>
                  <a:lnTo>
                    <a:pt x="44932" y="30759"/>
                  </a:lnTo>
                  <a:lnTo>
                    <a:pt x="43510" y="32321"/>
                  </a:lnTo>
                  <a:lnTo>
                    <a:pt x="43383" y="32473"/>
                  </a:lnTo>
                  <a:lnTo>
                    <a:pt x="42900" y="32918"/>
                  </a:lnTo>
                  <a:lnTo>
                    <a:pt x="40347" y="34048"/>
                  </a:lnTo>
                  <a:lnTo>
                    <a:pt x="40093" y="34099"/>
                  </a:lnTo>
                  <a:lnTo>
                    <a:pt x="39585" y="34112"/>
                  </a:lnTo>
                  <a:lnTo>
                    <a:pt x="39065" y="34099"/>
                  </a:lnTo>
                  <a:lnTo>
                    <a:pt x="38557" y="34023"/>
                  </a:lnTo>
                  <a:lnTo>
                    <a:pt x="38430" y="33997"/>
                  </a:lnTo>
                  <a:lnTo>
                    <a:pt x="38303" y="33959"/>
                  </a:lnTo>
                  <a:lnTo>
                    <a:pt x="38176" y="33934"/>
                  </a:lnTo>
                  <a:lnTo>
                    <a:pt x="37998" y="33909"/>
                  </a:lnTo>
                  <a:lnTo>
                    <a:pt x="37871" y="33921"/>
                  </a:lnTo>
                  <a:lnTo>
                    <a:pt x="37630" y="33959"/>
                  </a:lnTo>
                  <a:lnTo>
                    <a:pt x="37452" y="34048"/>
                  </a:lnTo>
                  <a:lnTo>
                    <a:pt x="37299" y="34124"/>
                  </a:lnTo>
                  <a:lnTo>
                    <a:pt x="37147" y="34239"/>
                  </a:lnTo>
                  <a:lnTo>
                    <a:pt x="33223" y="38595"/>
                  </a:lnTo>
                  <a:lnTo>
                    <a:pt x="33070" y="38798"/>
                  </a:lnTo>
                  <a:lnTo>
                    <a:pt x="32981" y="38963"/>
                  </a:lnTo>
                  <a:lnTo>
                    <a:pt x="32918" y="39204"/>
                  </a:lnTo>
                  <a:lnTo>
                    <a:pt x="32893" y="39446"/>
                  </a:lnTo>
                  <a:lnTo>
                    <a:pt x="32905" y="39573"/>
                  </a:lnTo>
                  <a:lnTo>
                    <a:pt x="32918" y="39700"/>
                  </a:lnTo>
                  <a:lnTo>
                    <a:pt x="33020" y="39992"/>
                  </a:lnTo>
                  <a:lnTo>
                    <a:pt x="33108" y="40157"/>
                  </a:lnTo>
                  <a:lnTo>
                    <a:pt x="33261" y="40335"/>
                  </a:lnTo>
                  <a:lnTo>
                    <a:pt x="35877" y="42684"/>
                  </a:lnTo>
                  <a:lnTo>
                    <a:pt x="36080" y="42849"/>
                  </a:lnTo>
                  <a:lnTo>
                    <a:pt x="36233" y="42926"/>
                  </a:lnTo>
                  <a:lnTo>
                    <a:pt x="36360" y="42964"/>
                  </a:lnTo>
                  <a:lnTo>
                    <a:pt x="36537" y="43014"/>
                  </a:lnTo>
                  <a:lnTo>
                    <a:pt x="36842" y="43014"/>
                  </a:lnTo>
                  <a:lnTo>
                    <a:pt x="37426" y="42799"/>
                  </a:lnTo>
                  <a:lnTo>
                    <a:pt x="37655" y="42608"/>
                  </a:lnTo>
                  <a:lnTo>
                    <a:pt x="37782" y="42456"/>
                  </a:lnTo>
                  <a:lnTo>
                    <a:pt x="37896" y="42240"/>
                  </a:lnTo>
                  <a:lnTo>
                    <a:pt x="37985" y="41884"/>
                  </a:lnTo>
                  <a:lnTo>
                    <a:pt x="37985" y="41630"/>
                  </a:lnTo>
                  <a:lnTo>
                    <a:pt x="37934" y="41389"/>
                  </a:lnTo>
                  <a:lnTo>
                    <a:pt x="37858" y="41211"/>
                  </a:lnTo>
                  <a:lnTo>
                    <a:pt x="37769" y="41046"/>
                  </a:lnTo>
                  <a:lnTo>
                    <a:pt x="37617" y="40855"/>
                  </a:lnTo>
                  <a:lnTo>
                    <a:pt x="35928" y="39357"/>
                  </a:lnTo>
                  <a:lnTo>
                    <a:pt x="38442" y="36563"/>
                  </a:lnTo>
                  <a:lnTo>
                    <a:pt x="38823" y="36614"/>
                  </a:lnTo>
                  <a:lnTo>
                    <a:pt x="39585" y="36652"/>
                  </a:lnTo>
                  <a:lnTo>
                    <a:pt x="45275" y="34137"/>
                  </a:lnTo>
                  <a:lnTo>
                    <a:pt x="45415" y="33985"/>
                  </a:lnTo>
                  <a:lnTo>
                    <a:pt x="46748" y="32486"/>
                  </a:lnTo>
                  <a:lnTo>
                    <a:pt x="46875" y="32359"/>
                  </a:lnTo>
                  <a:lnTo>
                    <a:pt x="47002" y="32207"/>
                  </a:lnTo>
                  <a:lnTo>
                    <a:pt x="48945" y="27673"/>
                  </a:lnTo>
                  <a:lnTo>
                    <a:pt x="48983" y="26873"/>
                  </a:lnTo>
                  <a:close/>
                </a:path>
                <a:path w="81279" h="114300">
                  <a:moveTo>
                    <a:pt x="77851" y="88392"/>
                  </a:moveTo>
                  <a:lnTo>
                    <a:pt x="77825" y="87706"/>
                  </a:lnTo>
                  <a:lnTo>
                    <a:pt x="77736" y="87020"/>
                  </a:lnTo>
                  <a:lnTo>
                    <a:pt x="77571" y="86347"/>
                  </a:lnTo>
                  <a:lnTo>
                    <a:pt x="77444" y="86029"/>
                  </a:lnTo>
                  <a:lnTo>
                    <a:pt x="77343" y="85699"/>
                  </a:lnTo>
                  <a:lnTo>
                    <a:pt x="75336" y="82943"/>
                  </a:lnTo>
                  <a:lnTo>
                    <a:pt x="75323" y="88366"/>
                  </a:lnTo>
                  <a:lnTo>
                    <a:pt x="75298" y="88811"/>
                  </a:lnTo>
                  <a:lnTo>
                    <a:pt x="71678" y="92748"/>
                  </a:lnTo>
                  <a:lnTo>
                    <a:pt x="71526" y="92773"/>
                  </a:lnTo>
                  <a:lnTo>
                    <a:pt x="67030" y="93408"/>
                  </a:lnTo>
                  <a:lnTo>
                    <a:pt x="66255" y="87896"/>
                  </a:lnTo>
                  <a:lnTo>
                    <a:pt x="66243" y="87757"/>
                  </a:lnTo>
                  <a:lnTo>
                    <a:pt x="66217" y="87337"/>
                  </a:lnTo>
                  <a:lnTo>
                    <a:pt x="66243" y="87007"/>
                  </a:lnTo>
                  <a:lnTo>
                    <a:pt x="68935" y="84074"/>
                  </a:lnTo>
                  <a:lnTo>
                    <a:pt x="69088" y="84061"/>
                  </a:lnTo>
                  <a:lnTo>
                    <a:pt x="69265" y="84035"/>
                  </a:lnTo>
                  <a:lnTo>
                    <a:pt x="70104" y="83921"/>
                  </a:lnTo>
                  <a:lnTo>
                    <a:pt x="70345" y="83883"/>
                  </a:lnTo>
                  <a:lnTo>
                    <a:pt x="71094" y="83858"/>
                  </a:lnTo>
                  <a:lnTo>
                    <a:pt x="71755" y="83934"/>
                  </a:lnTo>
                  <a:lnTo>
                    <a:pt x="75323" y="88366"/>
                  </a:lnTo>
                  <a:lnTo>
                    <a:pt x="75323" y="82943"/>
                  </a:lnTo>
                  <a:lnTo>
                    <a:pt x="70891" y="81318"/>
                  </a:lnTo>
                  <a:lnTo>
                    <a:pt x="69926" y="81394"/>
                  </a:lnTo>
                  <a:lnTo>
                    <a:pt x="69710" y="81445"/>
                  </a:lnTo>
                  <a:lnTo>
                    <a:pt x="68795" y="81559"/>
                  </a:lnTo>
                  <a:lnTo>
                    <a:pt x="68453" y="81597"/>
                  </a:lnTo>
                  <a:lnTo>
                    <a:pt x="63690" y="87312"/>
                  </a:lnTo>
                  <a:lnTo>
                    <a:pt x="63703" y="87884"/>
                  </a:lnTo>
                  <a:lnTo>
                    <a:pt x="63728" y="88099"/>
                  </a:lnTo>
                  <a:lnTo>
                    <a:pt x="64998" y="88011"/>
                  </a:lnTo>
                  <a:lnTo>
                    <a:pt x="63754" y="88188"/>
                  </a:lnTo>
                  <a:lnTo>
                    <a:pt x="64503" y="93662"/>
                  </a:lnTo>
                  <a:lnTo>
                    <a:pt x="56832" y="86829"/>
                  </a:lnTo>
                  <a:lnTo>
                    <a:pt x="56794" y="86652"/>
                  </a:lnTo>
                  <a:lnTo>
                    <a:pt x="56705" y="86423"/>
                  </a:lnTo>
                  <a:lnTo>
                    <a:pt x="56565" y="86220"/>
                  </a:lnTo>
                  <a:lnTo>
                    <a:pt x="56388" y="86042"/>
                  </a:lnTo>
                  <a:lnTo>
                    <a:pt x="55714" y="85750"/>
                  </a:lnTo>
                  <a:lnTo>
                    <a:pt x="55473" y="85750"/>
                  </a:lnTo>
                  <a:lnTo>
                    <a:pt x="55168" y="85813"/>
                  </a:lnTo>
                  <a:lnTo>
                    <a:pt x="54991" y="85890"/>
                  </a:lnTo>
                  <a:lnTo>
                    <a:pt x="54737" y="86067"/>
                  </a:lnTo>
                  <a:lnTo>
                    <a:pt x="54610" y="86207"/>
                  </a:lnTo>
                  <a:lnTo>
                    <a:pt x="54470" y="86410"/>
                  </a:lnTo>
                  <a:lnTo>
                    <a:pt x="54381" y="86639"/>
                  </a:lnTo>
                  <a:lnTo>
                    <a:pt x="54330" y="86880"/>
                  </a:lnTo>
                  <a:lnTo>
                    <a:pt x="54330" y="87122"/>
                  </a:lnTo>
                  <a:lnTo>
                    <a:pt x="64604" y="96189"/>
                  </a:lnTo>
                  <a:lnTo>
                    <a:pt x="65633" y="96151"/>
                  </a:lnTo>
                  <a:lnTo>
                    <a:pt x="66052" y="96088"/>
                  </a:lnTo>
                  <a:lnTo>
                    <a:pt x="66192" y="96075"/>
                  </a:lnTo>
                  <a:lnTo>
                    <a:pt x="71818" y="95275"/>
                  </a:lnTo>
                  <a:lnTo>
                    <a:pt x="72161" y="95224"/>
                  </a:lnTo>
                  <a:lnTo>
                    <a:pt x="77812" y="89077"/>
                  </a:lnTo>
                  <a:lnTo>
                    <a:pt x="77851" y="88392"/>
                  </a:lnTo>
                  <a:close/>
                </a:path>
                <a:path w="81279" h="114300">
                  <a:moveTo>
                    <a:pt x="80746" y="108661"/>
                  </a:moveTo>
                  <a:lnTo>
                    <a:pt x="80733" y="108394"/>
                  </a:lnTo>
                  <a:lnTo>
                    <a:pt x="80695" y="108102"/>
                  </a:lnTo>
                  <a:lnTo>
                    <a:pt x="80645" y="107772"/>
                  </a:lnTo>
                  <a:lnTo>
                    <a:pt x="80518" y="107251"/>
                  </a:lnTo>
                  <a:lnTo>
                    <a:pt x="80340" y="106743"/>
                  </a:lnTo>
                  <a:lnTo>
                    <a:pt x="80111" y="106248"/>
                  </a:lnTo>
                  <a:lnTo>
                    <a:pt x="79971" y="106019"/>
                  </a:lnTo>
                  <a:lnTo>
                    <a:pt x="79844" y="105778"/>
                  </a:lnTo>
                  <a:lnTo>
                    <a:pt x="76593" y="103479"/>
                  </a:lnTo>
                  <a:lnTo>
                    <a:pt x="76428" y="103441"/>
                  </a:lnTo>
                  <a:lnTo>
                    <a:pt x="70231" y="102527"/>
                  </a:lnTo>
                  <a:lnTo>
                    <a:pt x="68491" y="102679"/>
                  </a:lnTo>
                  <a:lnTo>
                    <a:pt x="68224" y="102717"/>
                  </a:lnTo>
                  <a:lnTo>
                    <a:pt x="68046" y="102755"/>
                  </a:lnTo>
                  <a:lnTo>
                    <a:pt x="67818" y="102844"/>
                  </a:lnTo>
                  <a:lnTo>
                    <a:pt x="67564" y="103022"/>
                  </a:lnTo>
                  <a:lnTo>
                    <a:pt x="67437" y="103162"/>
                  </a:lnTo>
                  <a:lnTo>
                    <a:pt x="67271" y="103416"/>
                  </a:lnTo>
                  <a:lnTo>
                    <a:pt x="67195" y="103593"/>
                  </a:lnTo>
                  <a:lnTo>
                    <a:pt x="67144" y="103835"/>
                  </a:lnTo>
                  <a:lnTo>
                    <a:pt x="67144" y="104076"/>
                  </a:lnTo>
                  <a:lnTo>
                    <a:pt x="67157" y="104203"/>
                  </a:lnTo>
                  <a:lnTo>
                    <a:pt x="67195" y="104330"/>
                  </a:lnTo>
                  <a:lnTo>
                    <a:pt x="67284" y="104559"/>
                  </a:lnTo>
                  <a:lnTo>
                    <a:pt x="67424" y="104762"/>
                  </a:lnTo>
                  <a:lnTo>
                    <a:pt x="67589" y="104940"/>
                  </a:lnTo>
                  <a:lnTo>
                    <a:pt x="68275" y="105219"/>
                  </a:lnTo>
                  <a:lnTo>
                    <a:pt x="68516" y="105232"/>
                  </a:lnTo>
                  <a:lnTo>
                    <a:pt x="68808" y="105181"/>
                  </a:lnTo>
                  <a:lnTo>
                    <a:pt x="70307" y="105054"/>
                  </a:lnTo>
                  <a:lnTo>
                    <a:pt x="71856" y="105092"/>
                  </a:lnTo>
                  <a:lnTo>
                    <a:pt x="73393" y="105270"/>
                  </a:lnTo>
                  <a:lnTo>
                    <a:pt x="74904" y="105600"/>
                  </a:lnTo>
                  <a:lnTo>
                    <a:pt x="75641" y="105841"/>
                  </a:lnTo>
                  <a:lnTo>
                    <a:pt x="75819" y="105892"/>
                  </a:lnTo>
                  <a:lnTo>
                    <a:pt x="77800" y="107302"/>
                  </a:lnTo>
                  <a:lnTo>
                    <a:pt x="77990" y="107683"/>
                  </a:lnTo>
                  <a:lnTo>
                    <a:pt x="78092" y="107962"/>
                  </a:lnTo>
                  <a:lnTo>
                    <a:pt x="78168" y="108254"/>
                  </a:lnTo>
                  <a:lnTo>
                    <a:pt x="78181" y="108394"/>
                  </a:lnTo>
                  <a:lnTo>
                    <a:pt x="78219" y="108724"/>
                  </a:lnTo>
                  <a:lnTo>
                    <a:pt x="78219" y="109016"/>
                  </a:lnTo>
                  <a:lnTo>
                    <a:pt x="78181" y="109308"/>
                  </a:lnTo>
                  <a:lnTo>
                    <a:pt x="78117" y="109601"/>
                  </a:lnTo>
                  <a:lnTo>
                    <a:pt x="78066" y="109740"/>
                  </a:lnTo>
                  <a:lnTo>
                    <a:pt x="78028" y="109880"/>
                  </a:lnTo>
                  <a:lnTo>
                    <a:pt x="76581" y="111480"/>
                  </a:lnTo>
                  <a:lnTo>
                    <a:pt x="76415" y="111569"/>
                  </a:lnTo>
                  <a:lnTo>
                    <a:pt x="76238" y="111734"/>
                  </a:lnTo>
                  <a:lnTo>
                    <a:pt x="76085" y="111925"/>
                  </a:lnTo>
                  <a:lnTo>
                    <a:pt x="75971" y="112153"/>
                  </a:lnTo>
                  <a:lnTo>
                    <a:pt x="75895" y="112395"/>
                  </a:lnTo>
                  <a:lnTo>
                    <a:pt x="75895" y="112763"/>
                  </a:lnTo>
                  <a:lnTo>
                    <a:pt x="75958" y="113004"/>
                  </a:lnTo>
                  <a:lnTo>
                    <a:pt x="76034" y="113169"/>
                  </a:lnTo>
                  <a:lnTo>
                    <a:pt x="76123" y="113334"/>
                  </a:lnTo>
                  <a:lnTo>
                    <a:pt x="76288" y="113512"/>
                  </a:lnTo>
                  <a:lnTo>
                    <a:pt x="76479" y="113665"/>
                  </a:lnTo>
                  <a:lnTo>
                    <a:pt x="76695" y="113779"/>
                  </a:lnTo>
                  <a:lnTo>
                    <a:pt x="76822" y="113817"/>
                  </a:lnTo>
                  <a:lnTo>
                    <a:pt x="77000" y="113855"/>
                  </a:lnTo>
                  <a:lnTo>
                    <a:pt x="77254" y="113868"/>
                  </a:lnTo>
                  <a:lnTo>
                    <a:pt x="80746" y="109207"/>
                  </a:lnTo>
                  <a:lnTo>
                    <a:pt x="80746" y="10866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6248209" y="3262617"/>
              <a:ext cx="553720" cy="579120"/>
            </a:xfrm>
            <a:custGeom>
              <a:avLst/>
              <a:gdLst/>
              <a:ahLst/>
              <a:cxnLst/>
              <a:rect l="l" t="t" r="r" b="b"/>
              <a:pathLst>
                <a:path w="553720" h="579120">
                  <a:moveTo>
                    <a:pt x="2946" y="12"/>
                  </a:moveTo>
                  <a:lnTo>
                    <a:pt x="2794" y="12"/>
                  </a:lnTo>
                  <a:lnTo>
                    <a:pt x="2514" y="38"/>
                  </a:lnTo>
                  <a:lnTo>
                    <a:pt x="0" y="2819"/>
                  </a:lnTo>
                  <a:lnTo>
                    <a:pt x="0" y="3098"/>
                  </a:lnTo>
                  <a:lnTo>
                    <a:pt x="25" y="3390"/>
                  </a:lnTo>
                  <a:lnTo>
                    <a:pt x="50" y="3530"/>
                  </a:lnTo>
                  <a:lnTo>
                    <a:pt x="165" y="3949"/>
                  </a:lnTo>
                  <a:lnTo>
                    <a:pt x="228" y="4076"/>
                  </a:lnTo>
                  <a:lnTo>
                    <a:pt x="279" y="4216"/>
                  </a:lnTo>
                  <a:lnTo>
                    <a:pt x="2794" y="5905"/>
                  </a:lnTo>
                  <a:lnTo>
                    <a:pt x="2946" y="5905"/>
                  </a:lnTo>
                  <a:lnTo>
                    <a:pt x="2946" y="12"/>
                  </a:lnTo>
                  <a:close/>
                </a:path>
                <a:path w="553720" h="579120">
                  <a:moveTo>
                    <a:pt x="15303" y="36842"/>
                  </a:moveTo>
                  <a:lnTo>
                    <a:pt x="9410" y="36842"/>
                  </a:lnTo>
                  <a:lnTo>
                    <a:pt x="9410" y="36982"/>
                  </a:lnTo>
                  <a:lnTo>
                    <a:pt x="9436" y="37274"/>
                  </a:lnTo>
                  <a:lnTo>
                    <a:pt x="9474" y="37414"/>
                  </a:lnTo>
                  <a:lnTo>
                    <a:pt x="9499" y="37553"/>
                  </a:lnTo>
                  <a:lnTo>
                    <a:pt x="11239" y="39560"/>
                  </a:lnTo>
                  <a:lnTo>
                    <a:pt x="11366" y="39624"/>
                  </a:lnTo>
                  <a:lnTo>
                    <a:pt x="11645" y="39700"/>
                  </a:lnTo>
                  <a:lnTo>
                    <a:pt x="11938" y="39763"/>
                  </a:lnTo>
                  <a:lnTo>
                    <a:pt x="12217" y="39789"/>
                  </a:lnTo>
                  <a:lnTo>
                    <a:pt x="12509" y="39789"/>
                  </a:lnTo>
                  <a:lnTo>
                    <a:pt x="15303" y="36982"/>
                  </a:lnTo>
                  <a:lnTo>
                    <a:pt x="15303" y="36842"/>
                  </a:lnTo>
                  <a:close/>
                </a:path>
                <a:path w="553720" h="579120">
                  <a:moveTo>
                    <a:pt x="24714" y="2819"/>
                  </a:moveTo>
                  <a:lnTo>
                    <a:pt x="24688" y="2527"/>
                  </a:lnTo>
                  <a:lnTo>
                    <a:pt x="24650" y="2387"/>
                  </a:lnTo>
                  <a:lnTo>
                    <a:pt x="24625" y="2235"/>
                  </a:lnTo>
                  <a:lnTo>
                    <a:pt x="22339" y="76"/>
                  </a:lnTo>
                  <a:lnTo>
                    <a:pt x="22199" y="38"/>
                  </a:lnTo>
                  <a:lnTo>
                    <a:pt x="21907" y="12"/>
                  </a:lnTo>
                  <a:lnTo>
                    <a:pt x="21780" y="12"/>
                  </a:lnTo>
                  <a:lnTo>
                    <a:pt x="2959" y="0"/>
                  </a:lnTo>
                  <a:lnTo>
                    <a:pt x="2959" y="5892"/>
                  </a:lnTo>
                  <a:lnTo>
                    <a:pt x="9423" y="5892"/>
                  </a:lnTo>
                  <a:lnTo>
                    <a:pt x="9423" y="36830"/>
                  </a:lnTo>
                  <a:lnTo>
                    <a:pt x="15316" y="36830"/>
                  </a:lnTo>
                  <a:lnTo>
                    <a:pt x="15316" y="5892"/>
                  </a:lnTo>
                  <a:lnTo>
                    <a:pt x="21767" y="5892"/>
                  </a:lnTo>
                  <a:lnTo>
                    <a:pt x="21907" y="5905"/>
                  </a:lnTo>
                  <a:lnTo>
                    <a:pt x="22199" y="5880"/>
                  </a:lnTo>
                  <a:lnTo>
                    <a:pt x="22339" y="5854"/>
                  </a:lnTo>
                  <a:lnTo>
                    <a:pt x="22758" y="5740"/>
                  </a:lnTo>
                  <a:lnTo>
                    <a:pt x="22885" y="5676"/>
                  </a:lnTo>
                  <a:lnTo>
                    <a:pt x="23025" y="5626"/>
                  </a:lnTo>
                  <a:lnTo>
                    <a:pt x="24650" y="3530"/>
                  </a:lnTo>
                  <a:lnTo>
                    <a:pt x="24688" y="3390"/>
                  </a:lnTo>
                  <a:lnTo>
                    <a:pt x="24714" y="3098"/>
                  </a:lnTo>
                  <a:lnTo>
                    <a:pt x="24714" y="2819"/>
                  </a:lnTo>
                  <a:close/>
                </a:path>
                <a:path w="553720" h="579120">
                  <a:moveTo>
                    <a:pt x="51536" y="36690"/>
                  </a:moveTo>
                  <a:lnTo>
                    <a:pt x="51511" y="36398"/>
                  </a:lnTo>
                  <a:lnTo>
                    <a:pt x="51473" y="36258"/>
                  </a:lnTo>
                  <a:lnTo>
                    <a:pt x="51447" y="36118"/>
                  </a:lnTo>
                  <a:lnTo>
                    <a:pt x="51371" y="35839"/>
                  </a:lnTo>
                  <a:lnTo>
                    <a:pt x="51308" y="35712"/>
                  </a:lnTo>
                  <a:lnTo>
                    <a:pt x="51257" y="35572"/>
                  </a:lnTo>
                  <a:lnTo>
                    <a:pt x="48729" y="33883"/>
                  </a:lnTo>
                  <a:lnTo>
                    <a:pt x="48590" y="33883"/>
                  </a:lnTo>
                  <a:lnTo>
                    <a:pt x="39319" y="33883"/>
                  </a:lnTo>
                  <a:lnTo>
                    <a:pt x="39179" y="33883"/>
                  </a:lnTo>
                  <a:lnTo>
                    <a:pt x="39027" y="33883"/>
                  </a:lnTo>
                  <a:lnTo>
                    <a:pt x="38785" y="33870"/>
                  </a:lnTo>
                  <a:lnTo>
                    <a:pt x="38646" y="33832"/>
                  </a:lnTo>
                  <a:lnTo>
                    <a:pt x="38519" y="33820"/>
                  </a:lnTo>
                  <a:lnTo>
                    <a:pt x="38277" y="33743"/>
                  </a:lnTo>
                  <a:lnTo>
                    <a:pt x="37795" y="33515"/>
                  </a:lnTo>
                  <a:lnTo>
                    <a:pt x="37363" y="33197"/>
                  </a:lnTo>
                  <a:lnTo>
                    <a:pt x="37172" y="33007"/>
                  </a:lnTo>
                  <a:lnTo>
                    <a:pt x="36474" y="31330"/>
                  </a:lnTo>
                  <a:lnTo>
                    <a:pt x="36474" y="31191"/>
                  </a:lnTo>
                  <a:lnTo>
                    <a:pt x="36474" y="31051"/>
                  </a:lnTo>
                  <a:lnTo>
                    <a:pt x="33667" y="28244"/>
                  </a:lnTo>
                  <a:lnTo>
                    <a:pt x="33375" y="28244"/>
                  </a:lnTo>
                  <a:lnTo>
                    <a:pt x="30581" y="31051"/>
                  </a:lnTo>
                  <a:lnTo>
                    <a:pt x="30581" y="31191"/>
                  </a:lnTo>
                  <a:lnTo>
                    <a:pt x="30581" y="31623"/>
                  </a:lnTo>
                  <a:lnTo>
                    <a:pt x="33108" y="37261"/>
                  </a:lnTo>
                  <a:lnTo>
                    <a:pt x="33401" y="37566"/>
                  </a:lnTo>
                  <a:lnTo>
                    <a:pt x="38760" y="39789"/>
                  </a:lnTo>
                  <a:lnTo>
                    <a:pt x="39179" y="39789"/>
                  </a:lnTo>
                  <a:lnTo>
                    <a:pt x="39319" y="39776"/>
                  </a:lnTo>
                  <a:lnTo>
                    <a:pt x="48590" y="39776"/>
                  </a:lnTo>
                  <a:lnTo>
                    <a:pt x="48729" y="39776"/>
                  </a:lnTo>
                  <a:lnTo>
                    <a:pt x="49022" y="39751"/>
                  </a:lnTo>
                  <a:lnTo>
                    <a:pt x="51308" y="37960"/>
                  </a:lnTo>
                  <a:lnTo>
                    <a:pt x="51371" y="37833"/>
                  </a:lnTo>
                  <a:lnTo>
                    <a:pt x="51447" y="37541"/>
                  </a:lnTo>
                  <a:lnTo>
                    <a:pt x="51473" y="37401"/>
                  </a:lnTo>
                  <a:lnTo>
                    <a:pt x="51511" y="37261"/>
                  </a:lnTo>
                  <a:lnTo>
                    <a:pt x="51536" y="36969"/>
                  </a:lnTo>
                  <a:lnTo>
                    <a:pt x="51536" y="36690"/>
                  </a:lnTo>
                  <a:close/>
                </a:path>
                <a:path w="553720" h="579120">
                  <a:moveTo>
                    <a:pt x="530072" y="556882"/>
                  </a:moveTo>
                  <a:lnTo>
                    <a:pt x="528586" y="554837"/>
                  </a:lnTo>
                  <a:lnTo>
                    <a:pt x="528459" y="554951"/>
                  </a:lnTo>
                  <a:lnTo>
                    <a:pt x="528281" y="555142"/>
                  </a:lnTo>
                  <a:lnTo>
                    <a:pt x="528167" y="555358"/>
                  </a:lnTo>
                  <a:lnTo>
                    <a:pt x="528129" y="555485"/>
                  </a:lnTo>
                  <a:lnTo>
                    <a:pt x="528078" y="555663"/>
                  </a:lnTo>
                  <a:lnTo>
                    <a:pt x="528066" y="555840"/>
                  </a:lnTo>
                  <a:lnTo>
                    <a:pt x="528066" y="555967"/>
                  </a:lnTo>
                  <a:lnTo>
                    <a:pt x="528116" y="556209"/>
                  </a:lnTo>
                  <a:lnTo>
                    <a:pt x="528180" y="556387"/>
                  </a:lnTo>
                  <a:lnTo>
                    <a:pt x="528269" y="556552"/>
                  </a:lnTo>
                  <a:lnTo>
                    <a:pt x="528421" y="556742"/>
                  </a:lnTo>
                  <a:lnTo>
                    <a:pt x="528612" y="556895"/>
                  </a:lnTo>
                  <a:lnTo>
                    <a:pt x="528828" y="557022"/>
                  </a:lnTo>
                  <a:lnTo>
                    <a:pt x="528955" y="557060"/>
                  </a:lnTo>
                  <a:lnTo>
                    <a:pt x="529132" y="557098"/>
                  </a:lnTo>
                  <a:lnTo>
                    <a:pt x="529310" y="557123"/>
                  </a:lnTo>
                  <a:lnTo>
                    <a:pt x="529450" y="557110"/>
                  </a:lnTo>
                  <a:lnTo>
                    <a:pt x="529691" y="557072"/>
                  </a:lnTo>
                  <a:lnTo>
                    <a:pt x="529856" y="557009"/>
                  </a:lnTo>
                  <a:lnTo>
                    <a:pt x="530021" y="556920"/>
                  </a:lnTo>
                  <a:close/>
                </a:path>
                <a:path w="553720" h="579120">
                  <a:moveTo>
                    <a:pt x="544322" y="563511"/>
                  </a:moveTo>
                  <a:lnTo>
                    <a:pt x="543966" y="561009"/>
                  </a:lnTo>
                  <a:lnTo>
                    <a:pt x="541756" y="561327"/>
                  </a:lnTo>
                  <a:lnTo>
                    <a:pt x="537603" y="563232"/>
                  </a:lnTo>
                  <a:lnTo>
                    <a:pt x="537324" y="563473"/>
                  </a:lnTo>
                  <a:lnTo>
                    <a:pt x="536803" y="564045"/>
                  </a:lnTo>
                  <a:lnTo>
                    <a:pt x="536346" y="564654"/>
                  </a:lnTo>
                  <a:lnTo>
                    <a:pt x="535940" y="565302"/>
                  </a:lnTo>
                  <a:lnTo>
                    <a:pt x="535787" y="565632"/>
                  </a:lnTo>
                  <a:lnTo>
                    <a:pt x="532053" y="566166"/>
                  </a:lnTo>
                  <a:lnTo>
                    <a:pt x="531749" y="563994"/>
                  </a:lnTo>
                  <a:lnTo>
                    <a:pt x="531710" y="563816"/>
                  </a:lnTo>
                  <a:lnTo>
                    <a:pt x="531672" y="563689"/>
                  </a:lnTo>
                  <a:lnTo>
                    <a:pt x="531571" y="563537"/>
                  </a:lnTo>
                  <a:lnTo>
                    <a:pt x="531482" y="563372"/>
                  </a:lnTo>
                  <a:lnTo>
                    <a:pt x="531304" y="563194"/>
                  </a:lnTo>
                  <a:lnTo>
                    <a:pt x="531101" y="563054"/>
                  </a:lnTo>
                  <a:lnTo>
                    <a:pt x="530872" y="562965"/>
                  </a:lnTo>
                  <a:lnTo>
                    <a:pt x="530631" y="562914"/>
                  </a:lnTo>
                  <a:lnTo>
                    <a:pt x="530504" y="562902"/>
                  </a:lnTo>
                  <a:lnTo>
                    <a:pt x="530326" y="562914"/>
                  </a:lnTo>
                  <a:lnTo>
                    <a:pt x="529361" y="563626"/>
                  </a:lnTo>
                  <a:lnTo>
                    <a:pt x="529297" y="563791"/>
                  </a:lnTo>
                  <a:lnTo>
                    <a:pt x="529259" y="563918"/>
                  </a:lnTo>
                  <a:lnTo>
                    <a:pt x="529234" y="564095"/>
                  </a:lnTo>
                  <a:lnTo>
                    <a:pt x="529234" y="564286"/>
                  </a:lnTo>
                  <a:lnTo>
                    <a:pt x="529717" y="567677"/>
                  </a:lnTo>
                  <a:lnTo>
                    <a:pt x="529780" y="568007"/>
                  </a:lnTo>
                  <a:lnTo>
                    <a:pt x="529882" y="568236"/>
                  </a:lnTo>
                  <a:lnTo>
                    <a:pt x="530034" y="568439"/>
                  </a:lnTo>
                  <a:lnTo>
                    <a:pt x="530174" y="568566"/>
                  </a:lnTo>
                  <a:lnTo>
                    <a:pt x="530834" y="568845"/>
                  </a:lnTo>
                  <a:lnTo>
                    <a:pt x="530974" y="568858"/>
                  </a:lnTo>
                  <a:lnTo>
                    <a:pt x="531101" y="568845"/>
                  </a:lnTo>
                  <a:lnTo>
                    <a:pt x="531266" y="568820"/>
                  </a:lnTo>
                  <a:lnTo>
                    <a:pt x="536740" y="568045"/>
                  </a:lnTo>
                  <a:lnTo>
                    <a:pt x="536968" y="568020"/>
                  </a:lnTo>
                  <a:lnTo>
                    <a:pt x="537146" y="567969"/>
                  </a:lnTo>
                  <a:lnTo>
                    <a:pt x="537311" y="567880"/>
                  </a:lnTo>
                  <a:lnTo>
                    <a:pt x="537476" y="567766"/>
                  </a:lnTo>
                  <a:lnTo>
                    <a:pt x="537641" y="567601"/>
                  </a:lnTo>
                  <a:lnTo>
                    <a:pt x="537781" y="567385"/>
                  </a:lnTo>
                  <a:lnTo>
                    <a:pt x="537857" y="567220"/>
                  </a:lnTo>
                  <a:lnTo>
                    <a:pt x="544220" y="563524"/>
                  </a:lnTo>
                  <a:close/>
                </a:path>
                <a:path w="553720" h="579120">
                  <a:moveTo>
                    <a:pt x="545287" y="532460"/>
                  </a:moveTo>
                  <a:lnTo>
                    <a:pt x="545071" y="531825"/>
                  </a:lnTo>
                  <a:lnTo>
                    <a:pt x="544957" y="531672"/>
                  </a:lnTo>
                  <a:lnTo>
                    <a:pt x="544779" y="531507"/>
                  </a:lnTo>
                  <a:lnTo>
                    <a:pt x="544080" y="531266"/>
                  </a:lnTo>
                  <a:lnTo>
                    <a:pt x="543953" y="531266"/>
                  </a:lnTo>
                  <a:lnTo>
                    <a:pt x="543712" y="531304"/>
                  </a:lnTo>
                  <a:lnTo>
                    <a:pt x="543547" y="531368"/>
                  </a:lnTo>
                  <a:lnTo>
                    <a:pt x="543407" y="531431"/>
                  </a:lnTo>
                  <a:lnTo>
                    <a:pt x="543255" y="531533"/>
                  </a:lnTo>
                  <a:lnTo>
                    <a:pt x="542721" y="531876"/>
                  </a:lnTo>
                  <a:lnTo>
                    <a:pt x="542556" y="531964"/>
                  </a:lnTo>
                  <a:lnTo>
                    <a:pt x="539813" y="530339"/>
                  </a:lnTo>
                  <a:lnTo>
                    <a:pt x="539813" y="533260"/>
                  </a:lnTo>
                  <a:lnTo>
                    <a:pt x="538975" y="533552"/>
                  </a:lnTo>
                  <a:lnTo>
                    <a:pt x="537476" y="533908"/>
                  </a:lnTo>
                  <a:lnTo>
                    <a:pt x="536778" y="534009"/>
                  </a:lnTo>
                  <a:lnTo>
                    <a:pt x="536524" y="534060"/>
                  </a:lnTo>
                  <a:lnTo>
                    <a:pt x="535978" y="534111"/>
                  </a:lnTo>
                  <a:lnTo>
                    <a:pt x="534962" y="534187"/>
                  </a:lnTo>
                  <a:lnTo>
                    <a:pt x="533425" y="534149"/>
                  </a:lnTo>
                  <a:lnTo>
                    <a:pt x="531888" y="533971"/>
                  </a:lnTo>
                  <a:lnTo>
                    <a:pt x="530364" y="533641"/>
                  </a:lnTo>
                  <a:lnTo>
                    <a:pt x="529780" y="533463"/>
                  </a:lnTo>
                  <a:lnTo>
                    <a:pt x="529628" y="533400"/>
                  </a:lnTo>
                  <a:lnTo>
                    <a:pt x="529488" y="533374"/>
                  </a:lnTo>
                  <a:lnTo>
                    <a:pt x="529348" y="533336"/>
                  </a:lnTo>
                  <a:lnTo>
                    <a:pt x="529158" y="533285"/>
                  </a:lnTo>
                  <a:lnTo>
                    <a:pt x="527469" y="531939"/>
                  </a:lnTo>
                  <a:lnTo>
                    <a:pt x="527278" y="531558"/>
                  </a:lnTo>
                  <a:lnTo>
                    <a:pt x="527177" y="531279"/>
                  </a:lnTo>
                  <a:lnTo>
                    <a:pt x="527100" y="531037"/>
                  </a:lnTo>
                  <a:lnTo>
                    <a:pt x="527088" y="530910"/>
                  </a:lnTo>
                  <a:lnTo>
                    <a:pt x="527088" y="530707"/>
                  </a:lnTo>
                  <a:lnTo>
                    <a:pt x="527062" y="530517"/>
                  </a:lnTo>
                  <a:lnTo>
                    <a:pt x="527075" y="530225"/>
                  </a:lnTo>
                  <a:lnTo>
                    <a:pt x="527100" y="529932"/>
                  </a:lnTo>
                  <a:lnTo>
                    <a:pt x="528675" y="527773"/>
                  </a:lnTo>
                  <a:lnTo>
                    <a:pt x="528866" y="527672"/>
                  </a:lnTo>
                  <a:lnTo>
                    <a:pt x="529450" y="527291"/>
                  </a:lnTo>
                  <a:lnTo>
                    <a:pt x="529590" y="527215"/>
                  </a:lnTo>
                  <a:lnTo>
                    <a:pt x="539813" y="533260"/>
                  </a:lnTo>
                  <a:lnTo>
                    <a:pt x="539813" y="530339"/>
                  </a:lnTo>
                  <a:lnTo>
                    <a:pt x="532345" y="525907"/>
                  </a:lnTo>
                  <a:lnTo>
                    <a:pt x="533184" y="525614"/>
                  </a:lnTo>
                  <a:lnTo>
                    <a:pt x="534695" y="525259"/>
                  </a:lnTo>
                  <a:lnTo>
                    <a:pt x="535457" y="525145"/>
                  </a:lnTo>
                  <a:lnTo>
                    <a:pt x="535635" y="525106"/>
                  </a:lnTo>
                  <a:lnTo>
                    <a:pt x="535762" y="525068"/>
                  </a:lnTo>
                  <a:lnTo>
                    <a:pt x="535914" y="524979"/>
                  </a:lnTo>
                  <a:lnTo>
                    <a:pt x="536117" y="524840"/>
                  </a:lnTo>
                  <a:lnTo>
                    <a:pt x="536244" y="524700"/>
                  </a:lnTo>
                  <a:lnTo>
                    <a:pt x="536384" y="524497"/>
                  </a:lnTo>
                  <a:lnTo>
                    <a:pt x="536486" y="524268"/>
                  </a:lnTo>
                  <a:lnTo>
                    <a:pt x="536536" y="524027"/>
                  </a:lnTo>
                  <a:lnTo>
                    <a:pt x="536549" y="523900"/>
                  </a:lnTo>
                  <a:lnTo>
                    <a:pt x="536524" y="523722"/>
                  </a:lnTo>
                  <a:lnTo>
                    <a:pt x="536473" y="523481"/>
                  </a:lnTo>
                  <a:lnTo>
                    <a:pt x="536371" y="523252"/>
                  </a:lnTo>
                  <a:lnTo>
                    <a:pt x="536270" y="523100"/>
                  </a:lnTo>
                  <a:lnTo>
                    <a:pt x="536092" y="522922"/>
                  </a:lnTo>
                  <a:lnTo>
                    <a:pt x="535889" y="522782"/>
                  </a:lnTo>
                  <a:lnTo>
                    <a:pt x="535660" y="522681"/>
                  </a:lnTo>
                  <a:lnTo>
                    <a:pt x="535533" y="522655"/>
                  </a:lnTo>
                  <a:lnTo>
                    <a:pt x="535406" y="522643"/>
                  </a:lnTo>
                  <a:lnTo>
                    <a:pt x="535165" y="522630"/>
                  </a:lnTo>
                  <a:lnTo>
                    <a:pt x="534212" y="522770"/>
                  </a:lnTo>
                  <a:lnTo>
                    <a:pt x="532460" y="523189"/>
                  </a:lnTo>
                  <a:lnTo>
                    <a:pt x="531622" y="523494"/>
                  </a:lnTo>
                  <a:lnTo>
                    <a:pt x="530771" y="523786"/>
                  </a:lnTo>
                  <a:lnTo>
                    <a:pt x="529145" y="524548"/>
                  </a:lnTo>
                  <a:lnTo>
                    <a:pt x="528370" y="524992"/>
                  </a:lnTo>
                  <a:lnTo>
                    <a:pt x="527646" y="525437"/>
                  </a:lnTo>
                  <a:lnTo>
                    <a:pt x="527481" y="525564"/>
                  </a:lnTo>
                  <a:lnTo>
                    <a:pt x="527316" y="525640"/>
                  </a:lnTo>
                  <a:lnTo>
                    <a:pt x="524535" y="530580"/>
                  </a:lnTo>
                  <a:lnTo>
                    <a:pt x="524560" y="530847"/>
                  </a:lnTo>
                  <a:lnTo>
                    <a:pt x="524586" y="531114"/>
                  </a:lnTo>
                  <a:lnTo>
                    <a:pt x="525297" y="533222"/>
                  </a:lnTo>
                  <a:lnTo>
                    <a:pt x="525424" y="533463"/>
                  </a:lnTo>
                  <a:lnTo>
                    <a:pt x="527646" y="535393"/>
                  </a:lnTo>
                  <a:lnTo>
                    <a:pt x="527888" y="535520"/>
                  </a:lnTo>
                  <a:lnTo>
                    <a:pt x="528396" y="535698"/>
                  </a:lnTo>
                  <a:lnTo>
                    <a:pt x="528840" y="535813"/>
                  </a:lnTo>
                  <a:lnTo>
                    <a:pt x="529704" y="536079"/>
                  </a:lnTo>
                  <a:lnTo>
                    <a:pt x="531456" y="536473"/>
                  </a:lnTo>
                  <a:lnTo>
                    <a:pt x="533247" y="536676"/>
                  </a:lnTo>
                  <a:lnTo>
                    <a:pt x="535051" y="536714"/>
                  </a:lnTo>
                  <a:lnTo>
                    <a:pt x="536778" y="536562"/>
                  </a:lnTo>
                  <a:lnTo>
                    <a:pt x="536956" y="536536"/>
                  </a:lnTo>
                  <a:lnTo>
                    <a:pt x="537946" y="536397"/>
                  </a:lnTo>
                  <a:lnTo>
                    <a:pt x="539686" y="535978"/>
                  </a:lnTo>
                  <a:lnTo>
                    <a:pt x="544957" y="533374"/>
                  </a:lnTo>
                  <a:lnTo>
                    <a:pt x="545287" y="532587"/>
                  </a:lnTo>
                  <a:lnTo>
                    <a:pt x="545287" y="532460"/>
                  </a:lnTo>
                  <a:close/>
                </a:path>
                <a:path w="553720" h="579120">
                  <a:moveTo>
                    <a:pt x="546239" y="577151"/>
                  </a:moveTo>
                  <a:lnTo>
                    <a:pt x="545884" y="574649"/>
                  </a:lnTo>
                  <a:lnTo>
                    <a:pt x="543674" y="574967"/>
                  </a:lnTo>
                  <a:lnTo>
                    <a:pt x="543483" y="574992"/>
                  </a:lnTo>
                  <a:lnTo>
                    <a:pt x="543229" y="575017"/>
                  </a:lnTo>
                  <a:lnTo>
                    <a:pt x="538746" y="573024"/>
                  </a:lnTo>
                  <a:lnTo>
                    <a:pt x="538645" y="572871"/>
                  </a:lnTo>
                  <a:lnTo>
                    <a:pt x="538530" y="572731"/>
                  </a:lnTo>
                  <a:lnTo>
                    <a:pt x="538391" y="572617"/>
                  </a:lnTo>
                  <a:lnTo>
                    <a:pt x="538226" y="572503"/>
                  </a:lnTo>
                  <a:lnTo>
                    <a:pt x="538060" y="572427"/>
                  </a:lnTo>
                  <a:lnTo>
                    <a:pt x="537883" y="572376"/>
                  </a:lnTo>
                  <a:lnTo>
                    <a:pt x="537756" y="572363"/>
                  </a:lnTo>
                  <a:lnTo>
                    <a:pt x="537629" y="572350"/>
                  </a:lnTo>
                  <a:lnTo>
                    <a:pt x="537502" y="572363"/>
                  </a:lnTo>
                  <a:lnTo>
                    <a:pt x="537260" y="572401"/>
                  </a:lnTo>
                  <a:lnTo>
                    <a:pt x="531850" y="573151"/>
                  </a:lnTo>
                  <a:lnTo>
                    <a:pt x="531698" y="573163"/>
                  </a:lnTo>
                  <a:lnTo>
                    <a:pt x="531571" y="573201"/>
                  </a:lnTo>
                  <a:lnTo>
                    <a:pt x="531342" y="573290"/>
                  </a:lnTo>
                  <a:lnTo>
                    <a:pt x="531139" y="573417"/>
                  </a:lnTo>
                  <a:lnTo>
                    <a:pt x="530961" y="573595"/>
                  </a:lnTo>
                  <a:lnTo>
                    <a:pt x="530821" y="573798"/>
                  </a:lnTo>
                  <a:lnTo>
                    <a:pt x="530733" y="574040"/>
                  </a:lnTo>
                  <a:lnTo>
                    <a:pt x="530682" y="574281"/>
                  </a:lnTo>
                  <a:lnTo>
                    <a:pt x="530669" y="574408"/>
                  </a:lnTo>
                  <a:lnTo>
                    <a:pt x="530682" y="574535"/>
                  </a:lnTo>
                  <a:lnTo>
                    <a:pt x="530707" y="574713"/>
                  </a:lnTo>
                  <a:lnTo>
                    <a:pt x="531164" y="577989"/>
                  </a:lnTo>
                  <a:lnTo>
                    <a:pt x="533400" y="577684"/>
                  </a:lnTo>
                  <a:lnTo>
                    <a:pt x="531177" y="578002"/>
                  </a:lnTo>
                  <a:lnTo>
                    <a:pt x="531202" y="578180"/>
                  </a:lnTo>
                  <a:lnTo>
                    <a:pt x="531304" y="578408"/>
                  </a:lnTo>
                  <a:lnTo>
                    <a:pt x="531431" y="578612"/>
                  </a:lnTo>
                  <a:lnTo>
                    <a:pt x="531609" y="578789"/>
                  </a:lnTo>
                  <a:lnTo>
                    <a:pt x="531876" y="578967"/>
                  </a:lnTo>
                  <a:lnTo>
                    <a:pt x="532041" y="579031"/>
                  </a:lnTo>
                  <a:lnTo>
                    <a:pt x="532282" y="579081"/>
                  </a:lnTo>
                  <a:lnTo>
                    <a:pt x="532409" y="579094"/>
                  </a:lnTo>
                  <a:lnTo>
                    <a:pt x="532536" y="579081"/>
                  </a:lnTo>
                  <a:lnTo>
                    <a:pt x="532777" y="579031"/>
                  </a:lnTo>
                  <a:lnTo>
                    <a:pt x="533006" y="578942"/>
                  </a:lnTo>
                  <a:lnTo>
                    <a:pt x="533260" y="578764"/>
                  </a:lnTo>
                  <a:lnTo>
                    <a:pt x="533387" y="578637"/>
                  </a:lnTo>
                  <a:lnTo>
                    <a:pt x="533527" y="578434"/>
                  </a:lnTo>
                  <a:lnTo>
                    <a:pt x="533590" y="578307"/>
                  </a:lnTo>
                  <a:lnTo>
                    <a:pt x="533679" y="577951"/>
                  </a:lnTo>
                  <a:lnTo>
                    <a:pt x="533679" y="577710"/>
                  </a:lnTo>
                  <a:lnTo>
                    <a:pt x="533361" y="575500"/>
                  </a:lnTo>
                  <a:lnTo>
                    <a:pt x="537083" y="574967"/>
                  </a:lnTo>
                  <a:lnTo>
                    <a:pt x="537324" y="575233"/>
                  </a:lnTo>
                  <a:lnTo>
                    <a:pt x="537895" y="575754"/>
                  </a:lnTo>
                  <a:lnTo>
                    <a:pt x="542823" y="577557"/>
                  </a:lnTo>
                  <a:lnTo>
                    <a:pt x="543382" y="577545"/>
                  </a:lnTo>
                  <a:lnTo>
                    <a:pt x="543966" y="577481"/>
                  </a:lnTo>
                  <a:lnTo>
                    <a:pt x="546239" y="577151"/>
                  </a:lnTo>
                  <a:close/>
                </a:path>
                <a:path w="553720" h="579120">
                  <a:moveTo>
                    <a:pt x="547560" y="527964"/>
                  </a:moveTo>
                  <a:lnTo>
                    <a:pt x="547522" y="527786"/>
                  </a:lnTo>
                  <a:lnTo>
                    <a:pt x="547433" y="527558"/>
                  </a:lnTo>
                  <a:lnTo>
                    <a:pt x="547293" y="527354"/>
                  </a:lnTo>
                  <a:lnTo>
                    <a:pt x="547116" y="527177"/>
                  </a:lnTo>
                  <a:lnTo>
                    <a:pt x="546912" y="527037"/>
                  </a:lnTo>
                  <a:lnTo>
                    <a:pt x="546684" y="526935"/>
                  </a:lnTo>
                  <a:lnTo>
                    <a:pt x="546442" y="526884"/>
                  </a:lnTo>
                  <a:lnTo>
                    <a:pt x="546201" y="526884"/>
                  </a:lnTo>
                  <a:lnTo>
                    <a:pt x="546074" y="526897"/>
                  </a:lnTo>
                  <a:lnTo>
                    <a:pt x="545896" y="526948"/>
                  </a:lnTo>
                  <a:lnTo>
                    <a:pt x="545719" y="527024"/>
                  </a:lnTo>
                  <a:lnTo>
                    <a:pt x="545109" y="527773"/>
                  </a:lnTo>
                  <a:lnTo>
                    <a:pt x="545058" y="528015"/>
                  </a:lnTo>
                  <a:lnTo>
                    <a:pt x="545058" y="528256"/>
                  </a:lnTo>
                  <a:lnTo>
                    <a:pt x="547560" y="527964"/>
                  </a:lnTo>
                  <a:close/>
                </a:path>
                <a:path w="553720" h="579120">
                  <a:moveTo>
                    <a:pt x="549795" y="543890"/>
                  </a:moveTo>
                  <a:lnTo>
                    <a:pt x="549783" y="543763"/>
                  </a:lnTo>
                  <a:lnTo>
                    <a:pt x="549732" y="543521"/>
                  </a:lnTo>
                  <a:lnTo>
                    <a:pt x="549071" y="542747"/>
                  </a:lnTo>
                  <a:lnTo>
                    <a:pt x="548906" y="542671"/>
                  </a:lnTo>
                  <a:lnTo>
                    <a:pt x="548665" y="542620"/>
                  </a:lnTo>
                  <a:lnTo>
                    <a:pt x="548411" y="542620"/>
                  </a:lnTo>
                  <a:lnTo>
                    <a:pt x="534695" y="544550"/>
                  </a:lnTo>
                  <a:lnTo>
                    <a:pt x="527875" y="545503"/>
                  </a:lnTo>
                  <a:lnTo>
                    <a:pt x="527697" y="545541"/>
                  </a:lnTo>
                  <a:lnTo>
                    <a:pt x="527469" y="545630"/>
                  </a:lnTo>
                  <a:lnTo>
                    <a:pt x="527265" y="545769"/>
                  </a:lnTo>
                  <a:lnTo>
                    <a:pt x="527088" y="545947"/>
                  </a:lnTo>
                  <a:lnTo>
                    <a:pt x="526935" y="546150"/>
                  </a:lnTo>
                  <a:lnTo>
                    <a:pt x="526846" y="546379"/>
                  </a:lnTo>
                  <a:lnTo>
                    <a:pt x="526796" y="546620"/>
                  </a:lnTo>
                  <a:lnTo>
                    <a:pt x="526796" y="546874"/>
                  </a:lnTo>
                  <a:lnTo>
                    <a:pt x="526859" y="547166"/>
                  </a:lnTo>
                  <a:lnTo>
                    <a:pt x="526923" y="547344"/>
                  </a:lnTo>
                  <a:lnTo>
                    <a:pt x="527570" y="547916"/>
                  </a:lnTo>
                  <a:lnTo>
                    <a:pt x="527799" y="547992"/>
                  </a:lnTo>
                  <a:lnTo>
                    <a:pt x="527989" y="548017"/>
                  </a:lnTo>
                  <a:lnTo>
                    <a:pt x="528167" y="548017"/>
                  </a:lnTo>
                  <a:lnTo>
                    <a:pt x="534428" y="547141"/>
                  </a:lnTo>
                  <a:lnTo>
                    <a:pt x="536422" y="549160"/>
                  </a:lnTo>
                  <a:lnTo>
                    <a:pt x="528586" y="554824"/>
                  </a:lnTo>
                  <a:lnTo>
                    <a:pt x="530072" y="556869"/>
                  </a:lnTo>
                  <a:lnTo>
                    <a:pt x="538226" y="550964"/>
                  </a:lnTo>
                  <a:lnTo>
                    <a:pt x="542086" y="554824"/>
                  </a:lnTo>
                  <a:lnTo>
                    <a:pt x="542277" y="554990"/>
                  </a:lnTo>
                  <a:lnTo>
                    <a:pt x="542429" y="555078"/>
                  </a:lnTo>
                  <a:lnTo>
                    <a:pt x="542556" y="555129"/>
                  </a:lnTo>
                  <a:lnTo>
                    <a:pt x="542734" y="555167"/>
                  </a:lnTo>
                  <a:lnTo>
                    <a:pt x="542912" y="555193"/>
                  </a:lnTo>
                  <a:lnTo>
                    <a:pt x="543166" y="555180"/>
                  </a:lnTo>
                  <a:lnTo>
                    <a:pt x="543407" y="555129"/>
                  </a:lnTo>
                  <a:lnTo>
                    <a:pt x="543674" y="554990"/>
                  </a:lnTo>
                  <a:lnTo>
                    <a:pt x="543826" y="554875"/>
                  </a:lnTo>
                  <a:lnTo>
                    <a:pt x="543991" y="554697"/>
                  </a:lnTo>
                  <a:lnTo>
                    <a:pt x="544118" y="554482"/>
                  </a:lnTo>
                  <a:lnTo>
                    <a:pt x="544207" y="554240"/>
                  </a:lnTo>
                  <a:lnTo>
                    <a:pt x="544245" y="553999"/>
                  </a:lnTo>
                  <a:lnTo>
                    <a:pt x="544245" y="553872"/>
                  </a:lnTo>
                  <a:lnTo>
                    <a:pt x="544029" y="553237"/>
                  </a:lnTo>
                  <a:lnTo>
                    <a:pt x="543915" y="553085"/>
                  </a:lnTo>
                  <a:lnTo>
                    <a:pt x="537565" y="546696"/>
                  </a:lnTo>
                  <a:lnTo>
                    <a:pt x="548703" y="545134"/>
                  </a:lnTo>
                  <a:lnTo>
                    <a:pt x="548386" y="542912"/>
                  </a:lnTo>
                  <a:lnTo>
                    <a:pt x="548716" y="545122"/>
                  </a:lnTo>
                  <a:lnTo>
                    <a:pt x="548894" y="545096"/>
                  </a:lnTo>
                  <a:lnTo>
                    <a:pt x="549109" y="544995"/>
                  </a:lnTo>
                  <a:lnTo>
                    <a:pt x="549313" y="544868"/>
                  </a:lnTo>
                  <a:lnTo>
                    <a:pt x="549503" y="544690"/>
                  </a:lnTo>
                  <a:lnTo>
                    <a:pt x="549643" y="544487"/>
                  </a:lnTo>
                  <a:lnTo>
                    <a:pt x="549732" y="544258"/>
                  </a:lnTo>
                  <a:lnTo>
                    <a:pt x="549783" y="544017"/>
                  </a:lnTo>
                  <a:lnTo>
                    <a:pt x="549795" y="543890"/>
                  </a:lnTo>
                  <a:close/>
                </a:path>
                <a:path w="553720" h="579120">
                  <a:moveTo>
                    <a:pt x="553275" y="569137"/>
                  </a:moveTo>
                  <a:lnTo>
                    <a:pt x="553250" y="568337"/>
                  </a:lnTo>
                  <a:lnTo>
                    <a:pt x="553199" y="568032"/>
                  </a:lnTo>
                  <a:lnTo>
                    <a:pt x="553135" y="567550"/>
                  </a:lnTo>
                  <a:lnTo>
                    <a:pt x="552945" y="566775"/>
                  </a:lnTo>
                  <a:lnTo>
                    <a:pt x="545172" y="560920"/>
                  </a:lnTo>
                  <a:lnTo>
                    <a:pt x="544372" y="560959"/>
                  </a:lnTo>
                  <a:lnTo>
                    <a:pt x="544156" y="560997"/>
                  </a:lnTo>
                  <a:lnTo>
                    <a:pt x="543979" y="561009"/>
                  </a:lnTo>
                  <a:lnTo>
                    <a:pt x="544322" y="563511"/>
                  </a:lnTo>
                  <a:lnTo>
                    <a:pt x="544601" y="563473"/>
                  </a:lnTo>
                  <a:lnTo>
                    <a:pt x="545147" y="563448"/>
                  </a:lnTo>
                  <a:lnTo>
                    <a:pt x="550672" y="568210"/>
                  </a:lnTo>
                  <a:lnTo>
                    <a:pt x="550722" y="568566"/>
                  </a:lnTo>
                  <a:lnTo>
                    <a:pt x="550748" y="569125"/>
                  </a:lnTo>
                  <a:lnTo>
                    <a:pt x="550722" y="569671"/>
                  </a:lnTo>
                  <a:lnTo>
                    <a:pt x="548855" y="573278"/>
                  </a:lnTo>
                  <a:lnTo>
                    <a:pt x="548665" y="573468"/>
                  </a:lnTo>
                  <a:lnTo>
                    <a:pt x="545960" y="574649"/>
                  </a:lnTo>
                  <a:lnTo>
                    <a:pt x="545934" y="575005"/>
                  </a:lnTo>
                  <a:lnTo>
                    <a:pt x="546239" y="577151"/>
                  </a:lnTo>
                  <a:lnTo>
                    <a:pt x="546392" y="577138"/>
                  </a:lnTo>
                  <a:lnTo>
                    <a:pt x="546646" y="577100"/>
                  </a:lnTo>
                  <a:lnTo>
                    <a:pt x="553237" y="569937"/>
                  </a:lnTo>
                  <a:lnTo>
                    <a:pt x="553275" y="56913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6278791" y="3096895"/>
              <a:ext cx="267335" cy="217170"/>
            </a:xfrm>
            <a:custGeom>
              <a:avLst/>
              <a:gdLst/>
              <a:ahLst/>
              <a:cxnLst/>
              <a:rect l="l" t="t" r="r" b="b"/>
              <a:pathLst>
                <a:path w="267334" h="217170">
                  <a:moveTo>
                    <a:pt x="5892" y="196913"/>
                  </a:moveTo>
                  <a:lnTo>
                    <a:pt x="0" y="196913"/>
                  </a:lnTo>
                  <a:lnTo>
                    <a:pt x="0" y="197065"/>
                  </a:lnTo>
                  <a:lnTo>
                    <a:pt x="1828" y="199631"/>
                  </a:lnTo>
                  <a:lnTo>
                    <a:pt x="1955" y="199694"/>
                  </a:lnTo>
                  <a:lnTo>
                    <a:pt x="2374" y="199809"/>
                  </a:lnTo>
                  <a:lnTo>
                    <a:pt x="2527" y="199834"/>
                  </a:lnTo>
                  <a:lnTo>
                    <a:pt x="2806" y="199859"/>
                  </a:lnTo>
                  <a:lnTo>
                    <a:pt x="3098" y="199859"/>
                  </a:lnTo>
                  <a:lnTo>
                    <a:pt x="5892" y="197065"/>
                  </a:lnTo>
                  <a:lnTo>
                    <a:pt x="5892" y="196913"/>
                  </a:lnTo>
                  <a:close/>
                </a:path>
                <a:path w="267334" h="217170">
                  <a:moveTo>
                    <a:pt x="11544" y="202412"/>
                  </a:moveTo>
                  <a:lnTo>
                    <a:pt x="11518" y="202120"/>
                  </a:lnTo>
                  <a:lnTo>
                    <a:pt x="11480" y="201980"/>
                  </a:lnTo>
                  <a:lnTo>
                    <a:pt x="11455" y="201841"/>
                  </a:lnTo>
                  <a:lnTo>
                    <a:pt x="11379" y="201561"/>
                  </a:lnTo>
                  <a:lnTo>
                    <a:pt x="11315" y="201434"/>
                  </a:lnTo>
                  <a:lnTo>
                    <a:pt x="11264" y="201295"/>
                  </a:lnTo>
                  <a:lnTo>
                    <a:pt x="11049" y="200914"/>
                  </a:lnTo>
                  <a:lnTo>
                    <a:pt x="10782" y="200571"/>
                  </a:lnTo>
                  <a:lnTo>
                    <a:pt x="10579" y="200367"/>
                  </a:lnTo>
                  <a:lnTo>
                    <a:pt x="10350" y="200190"/>
                  </a:lnTo>
                  <a:lnTo>
                    <a:pt x="10109" y="200025"/>
                  </a:lnTo>
                  <a:lnTo>
                    <a:pt x="9855" y="199885"/>
                  </a:lnTo>
                  <a:lnTo>
                    <a:pt x="9715" y="199834"/>
                  </a:lnTo>
                  <a:lnTo>
                    <a:pt x="9588" y="199771"/>
                  </a:lnTo>
                  <a:lnTo>
                    <a:pt x="9309" y="199694"/>
                  </a:lnTo>
                  <a:lnTo>
                    <a:pt x="9169" y="199669"/>
                  </a:lnTo>
                  <a:lnTo>
                    <a:pt x="9029" y="199631"/>
                  </a:lnTo>
                  <a:lnTo>
                    <a:pt x="8737" y="199605"/>
                  </a:lnTo>
                  <a:lnTo>
                    <a:pt x="8597" y="199605"/>
                  </a:lnTo>
                  <a:lnTo>
                    <a:pt x="8597" y="205498"/>
                  </a:lnTo>
                  <a:lnTo>
                    <a:pt x="8737" y="205498"/>
                  </a:lnTo>
                  <a:lnTo>
                    <a:pt x="10668" y="204635"/>
                  </a:lnTo>
                  <a:lnTo>
                    <a:pt x="11049" y="204190"/>
                  </a:lnTo>
                  <a:lnTo>
                    <a:pt x="11264" y="203822"/>
                  </a:lnTo>
                  <a:lnTo>
                    <a:pt x="11315" y="203682"/>
                  </a:lnTo>
                  <a:lnTo>
                    <a:pt x="11379" y="203555"/>
                  </a:lnTo>
                  <a:lnTo>
                    <a:pt x="11455" y="203263"/>
                  </a:lnTo>
                  <a:lnTo>
                    <a:pt x="11480" y="203123"/>
                  </a:lnTo>
                  <a:lnTo>
                    <a:pt x="11518" y="202984"/>
                  </a:lnTo>
                  <a:lnTo>
                    <a:pt x="11544" y="202692"/>
                  </a:lnTo>
                  <a:lnTo>
                    <a:pt x="11544" y="202412"/>
                  </a:lnTo>
                  <a:close/>
                </a:path>
                <a:path w="267334" h="217170">
                  <a:moveTo>
                    <a:pt x="20955" y="187502"/>
                  </a:moveTo>
                  <a:lnTo>
                    <a:pt x="20942" y="187363"/>
                  </a:lnTo>
                  <a:lnTo>
                    <a:pt x="20942" y="186994"/>
                  </a:lnTo>
                  <a:lnTo>
                    <a:pt x="15062" y="178079"/>
                  </a:lnTo>
                  <a:lnTo>
                    <a:pt x="15062" y="187794"/>
                  </a:lnTo>
                  <a:lnTo>
                    <a:pt x="15062" y="188315"/>
                  </a:lnTo>
                  <a:lnTo>
                    <a:pt x="5892" y="188315"/>
                  </a:lnTo>
                  <a:lnTo>
                    <a:pt x="5892" y="187655"/>
                  </a:lnTo>
                  <a:lnTo>
                    <a:pt x="5892" y="187502"/>
                  </a:lnTo>
                  <a:lnTo>
                    <a:pt x="5892" y="187363"/>
                  </a:lnTo>
                  <a:lnTo>
                    <a:pt x="10236" y="182918"/>
                  </a:lnTo>
                  <a:lnTo>
                    <a:pt x="10693" y="182918"/>
                  </a:lnTo>
                  <a:lnTo>
                    <a:pt x="15049" y="187502"/>
                  </a:lnTo>
                  <a:lnTo>
                    <a:pt x="15049" y="187655"/>
                  </a:lnTo>
                  <a:lnTo>
                    <a:pt x="15062" y="187794"/>
                  </a:lnTo>
                  <a:lnTo>
                    <a:pt x="15062" y="178079"/>
                  </a:lnTo>
                  <a:lnTo>
                    <a:pt x="14008" y="177634"/>
                  </a:lnTo>
                  <a:lnTo>
                    <a:pt x="13017" y="177330"/>
                  </a:lnTo>
                  <a:lnTo>
                    <a:pt x="12001" y="177126"/>
                  </a:lnTo>
                  <a:lnTo>
                    <a:pt x="10985" y="177025"/>
                  </a:lnTo>
                  <a:lnTo>
                    <a:pt x="9956" y="177025"/>
                  </a:lnTo>
                  <a:lnTo>
                    <a:pt x="0" y="186994"/>
                  </a:lnTo>
                  <a:lnTo>
                    <a:pt x="0" y="187363"/>
                  </a:lnTo>
                  <a:lnTo>
                    <a:pt x="0" y="187490"/>
                  </a:lnTo>
                  <a:lnTo>
                    <a:pt x="0" y="196900"/>
                  </a:lnTo>
                  <a:lnTo>
                    <a:pt x="5892" y="196900"/>
                  </a:lnTo>
                  <a:lnTo>
                    <a:pt x="5892" y="194208"/>
                  </a:lnTo>
                  <a:lnTo>
                    <a:pt x="17856" y="194208"/>
                  </a:lnTo>
                  <a:lnTo>
                    <a:pt x="18008" y="194208"/>
                  </a:lnTo>
                  <a:lnTo>
                    <a:pt x="18148" y="194208"/>
                  </a:lnTo>
                  <a:lnTo>
                    <a:pt x="18440" y="194183"/>
                  </a:lnTo>
                  <a:lnTo>
                    <a:pt x="18592" y="194157"/>
                  </a:lnTo>
                  <a:lnTo>
                    <a:pt x="18999" y="194043"/>
                  </a:lnTo>
                  <a:lnTo>
                    <a:pt x="19138" y="193992"/>
                  </a:lnTo>
                  <a:lnTo>
                    <a:pt x="19329" y="193890"/>
                  </a:lnTo>
                  <a:lnTo>
                    <a:pt x="19507" y="193802"/>
                  </a:lnTo>
                  <a:lnTo>
                    <a:pt x="19761" y="193636"/>
                  </a:lnTo>
                  <a:lnTo>
                    <a:pt x="19939" y="193497"/>
                  </a:lnTo>
                  <a:lnTo>
                    <a:pt x="20193" y="193243"/>
                  </a:lnTo>
                  <a:lnTo>
                    <a:pt x="20535" y="192786"/>
                  </a:lnTo>
                  <a:lnTo>
                    <a:pt x="20789" y="192265"/>
                  </a:lnTo>
                  <a:lnTo>
                    <a:pt x="20840" y="192049"/>
                  </a:lnTo>
                  <a:lnTo>
                    <a:pt x="20878" y="191846"/>
                  </a:lnTo>
                  <a:lnTo>
                    <a:pt x="20929" y="191693"/>
                  </a:lnTo>
                  <a:lnTo>
                    <a:pt x="20942" y="191414"/>
                  </a:lnTo>
                  <a:lnTo>
                    <a:pt x="20955" y="191262"/>
                  </a:lnTo>
                  <a:lnTo>
                    <a:pt x="20955" y="191122"/>
                  </a:lnTo>
                  <a:lnTo>
                    <a:pt x="20955" y="187502"/>
                  </a:lnTo>
                  <a:close/>
                </a:path>
                <a:path w="267334" h="217170">
                  <a:moveTo>
                    <a:pt x="36347" y="202565"/>
                  </a:moveTo>
                  <a:lnTo>
                    <a:pt x="30441" y="202565"/>
                  </a:lnTo>
                  <a:lnTo>
                    <a:pt x="30441" y="202704"/>
                  </a:lnTo>
                  <a:lnTo>
                    <a:pt x="30505" y="203136"/>
                  </a:lnTo>
                  <a:lnTo>
                    <a:pt x="30619" y="203555"/>
                  </a:lnTo>
                  <a:lnTo>
                    <a:pt x="30721" y="203822"/>
                  </a:lnTo>
                  <a:lnTo>
                    <a:pt x="30873" y="204076"/>
                  </a:lnTo>
                  <a:lnTo>
                    <a:pt x="30937" y="204203"/>
                  </a:lnTo>
                  <a:lnTo>
                    <a:pt x="31203" y="204546"/>
                  </a:lnTo>
                  <a:lnTo>
                    <a:pt x="31407" y="204749"/>
                  </a:lnTo>
                  <a:lnTo>
                    <a:pt x="31635" y="204927"/>
                  </a:lnTo>
                  <a:lnTo>
                    <a:pt x="31877" y="205092"/>
                  </a:lnTo>
                  <a:lnTo>
                    <a:pt x="32131" y="205232"/>
                  </a:lnTo>
                  <a:lnTo>
                    <a:pt x="32270" y="205282"/>
                  </a:lnTo>
                  <a:lnTo>
                    <a:pt x="32397" y="205346"/>
                  </a:lnTo>
                  <a:lnTo>
                    <a:pt x="32677" y="205422"/>
                  </a:lnTo>
                  <a:lnTo>
                    <a:pt x="32969" y="205486"/>
                  </a:lnTo>
                  <a:lnTo>
                    <a:pt x="33261" y="205511"/>
                  </a:lnTo>
                  <a:lnTo>
                    <a:pt x="33540" y="205511"/>
                  </a:lnTo>
                  <a:lnTo>
                    <a:pt x="33820" y="205486"/>
                  </a:lnTo>
                  <a:lnTo>
                    <a:pt x="34112" y="205422"/>
                  </a:lnTo>
                  <a:lnTo>
                    <a:pt x="34391" y="205346"/>
                  </a:lnTo>
                  <a:lnTo>
                    <a:pt x="34518" y="205282"/>
                  </a:lnTo>
                  <a:lnTo>
                    <a:pt x="34658" y="205232"/>
                  </a:lnTo>
                  <a:lnTo>
                    <a:pt x="36347" y="202704"/>
                  </a:lnTo>
                  <a:lnTo>
                    <a:pt x="36347" y="202565"/>
                  </a:lnTo>
                  <a:close/>
                </a:path>
                <a:path w="267334" h="217170">
                  <a:moveTo>
                    <a:pt x="47637" y="202565"/>
                  </a:moveTo>
                  <a:lnTo>
                    <a:pt x="41744" y="202565"/>
                  </a:lnTo>
                  <a:lnTo>
                    <a:pt x="41744" y="202704"/>
                  </a:lnTo>
                  <a:lnTo>
                    <a:pt x="44551" y="205511"/>
                  </a:lnTo>
                  <a:lnTo>
                    <a:pt x="44831" y="205511"/>
                  </a:lnTo>
                  <a:lnTo>
                    <a:pt x="45123" y="205486"/>
                  </a:lnTo>
                  <a:lnTo>
                    <a:pt x="45262" y="205447"/>
                  </a:lnTo>
                  <a:lnTo>
                    <a:pt x="45402" y="205422"/>
                  </a:lnTo>
                  <a:lnTo>
                    <a:pt x="45681" y="205346"/>
                  </a:lnTo>
                  <a:lnTo>
                    <a:pt x="45808" y="205282"/>
                  </a:lnTo>
                  <a:lnTo>
                    <a:pt x="45961" y="205232"/>
                  </a:lnTo>
                  <a:lnTo>
                    <a:pt x="47574" y="203136"/>
                  </a:lnTo>
                  <a:lnTo>
                    <a:pt x="47612" y="202996"/>
                  </a:lnTo>
                  <a:lnTo>
                    <a:pt x="47637" y="202704"/>
                  </a:lnTo>
                  <a:lnTo>
                    <a:pt x="47637" y="202565"/>
                  </a:lnTo>
                  <a:close/>
                </a:path>
                <a:path w="267334" h="217170">
                  <a:moveTo>
                    <a:pt x="58928" y="202565"/>
                  </a:moveTo>
                  <a:lnTo>
                    <a:pt x="53035" y="202565"/>
                  </a:lnTo>
                  <a:lnTo>
                    <a:pt x="53035" y="202704"/>
                  </a:lnTo>
                  <a:lnTo>
                    <a:pt x="54864" y="205282"/>
                  </a:lnTo>
                  <a:lnTo>
                    <a:pt x="55270" y="205422"/>
                  </a:lnTo>
                  <a:lnTo>
                    <a:pt x="55410" y="205447"/>
                  </a:lnTo>
                  <a:lnTo>
                    <a:pt x="55549" y="205486"/>
                  </a:lnTo>
                  <a:lnTo>
                    <a:pt x="55841" y="205511"/>
                  </a:lnTo>
                  <a:lnTo>
                    <a:pt x="56134" y="205511"/>
                  </a:lnTo>
                  <a:lnTo>
                    <a:pt x="56413" y="205486"/>
                  </a:lnTo>
                  <a:lnTo>
                    <a:pt x="56692" y="205422"/>
                  </a:lnTo>
                  <a:lnTo>
                    <a:pt x="56972" y="205346"/>
                  </a:lnTo>
                  <a:lnTo>
                    <a:pt x="57099" y="205282"/>
                  </a:lnTo>
                  <a:lnTo>
                    <a:pt x="57238" y="205232"/>
                  </a:lnTo>
                  <a:lnTo>
                    <a:pt x="58864" y="203136"/>
                  </a:lnTo>
                  <a:lnTo>
                    <a:pt x="58902" y="202996"/>
                  </a:lnTo>
                  <a:lnTo>
                    <a:pt x="58928" y="202704"/>
                  </a:lnTo>
                  <a:lnTo>
                    <a:pt x="58928" y="202565"/>
                  </a:lnTo>
                  <a:close/>
                </a:path>
                <a:path w="267334" h="217170">
                  <a:moveTo>
                    <a:pt x="58928" y="185204"/>
                  </a:moveTo>
                  <a:lnTo>
                    <a:pt x="50761" y="177025"/>
                  </a:lnTo>
                  <a:lnTo>
                    <a:pt x="50482" y="177025"/>
                  </a:lnTo>
                  <a:lnTo>
                    <a:pt x="50342" y="177025"/>
                  </a:lnTo>
                  <a:lnTo>
                    <a:pt x="33248" y="177025"/>
                  </a:lnTo>
                  <a:lnTo>
                    <a:pt x="32956" y="177050"/>
                  </a:lnTo>
                  <a:lnTo>
                    <a:pt x="32816" y="177076"/>
                  </a:lnTo>
                  <a:lnTo>
                    <a:pt x="32677" y="177114"/>
                  </a:lnTo>
                  <a:lnTo>
                    <a:pt x="32397" y="177190"/>
                  </a:lnTo>
                  <a:lnTo>
                    <a:pt x="32131" y="177304"/>
                  </a:lnTo>
                  <a:lnTo>
                    <a:pt x="31877" y="177444"/>
                  </a:lnTo>
                  <a:lnTo>
                    <a:pt x="31750" y="177520"/>
                  </a:lnTo>
                  <a:lnTo>
                    <a:pt x="31407" y="177787"/>
                  </a:lnTo>
                  <a:lnTo>
                    <a:pt x="30505" y="179400"/>
                  </a:lnTo>
                  <a:lnTo>
                    <a:pt x="30467" y="179539"/>
                  </a:lnTo>
                  <a:lnTo>
                    <a:pt x="30441" y="179832"/>
                  </a:lnTo>
                  <a:lnTo>
                    <a:pt x="30441" y="179971"/>
                  </a:lnTo>
                  <a:lnTo>
                    <a:pt x="30441" y="180111"/>
                  </a:lnTo>
                  <a:lnTo>
                    <a:pt x="30454" y="180263"/>
                  </a:lnTo>
                  <a:lnTo>
                    <a:pt x="30454" y="202552"/>
                  </a:lnTo>
                  <a:lnTo>
                    <a:pt x="36347" y="202552"/>
                  </a:lnTo>
                  <a:lnTo>
                    <a:pt x="36347" y="182918"/>
                  </a:lnTo>
                  <a:lnTo>
                    <a:pt x="41744" y="182918"/>
                  </a:lnTo>
                  <a:lnTo>
                    <a:pt x="41744" y="202552"/>
                  </a:lnTo>
                  <a:lnTo>
                    <a:pt x="47637" y="202552"/>
                  </a:lnTo>
                  <a:lnTo>
                    <a:pt x="47637" y="182918"/>
                  </a:lnTo>
                  <a:lnTo>
                    <a:pt x="50177" y="182918"/>
                  </a:lnTo>
                  <a:lnTo>
                    <a:pt x="50330" y="182918"/>
                  </a:lnTo>
                  <a:lnTo>
                    <a:pt x="50469" y="182918"/>
                  </a:lnTo>
                  <a:lnTo>
                    <a:pt x="50736" y="182943"/>
                  </a:lnTo>
                  <a:lnTo>
                    <a:pt x="50863" y="182981"/>
                  </a:lnTo>
                  <a:lnTo>
                    <a:pt x="50990" y="182994"/>
                  </a:lnTo>
                  <a:lnTo>
                    <a:pt x="51244" y="183070"/>
                  </a:lnTo>
                  <a:lnTo>
                    <a:pt x="51727" y="183299"/>
                  </a:lnTo>
                  <a:lnTo>
                    <a:pt x="52158" y="183616"/>
                  </a:lnTo>
                  <a:lnTo>
                    <a:pt x="52514" y="184010"/>
                  </a:lnTo>
                  <a:lnTo>
                    <a:pt x="52666" y="184238"/>
                  </a:lnTo>
                  <a:lnTo>
                    <a:pt x="52882" y="184708"/>
                  </a:lnTo>
                  <a:lnTo>
                    <a:pt x="52959" y="184962"/>
                  </a:lnTo>
                  <a:lnTo>
                    <a:pt x="53035" y="185483"/>
                  </a:lnTo>
                  <a:lnTo>
                    <a:pt x="53035" y="185610"/>
                  </a:lnTo>
                  <a:lnTo>
                    <a:pt x="53035" y="185775"/>
                  </a:lnTo>
                  <a:lnTo>
                    <a:pt x="53035" y="202552"/>
                  </a:lnTo>
                  <a:lnTo>
                    <a:pt x="58928" y="202552"/>
                  </a:lnTo>
                  <a:lnTo>
                    <a:pt x="58928" y="185775"/>
                  </a:lnTo>
                  <a:lnTo>
                    <a:pt x="58928" y="185623"/>
                  </a:lnTo>
                  <a:lnTo>
                    <a:pt x="58928" y="185470"/>
                  </a:lnTo>
                  <a:lnTo>
                    <a:pt x="58928" y="185204"/>
                  </a:lnTo>
                  <a:close/>
                </a:path>
                <a:path w="267334" h="217170">
                  <a:moveTo>
                    <a:pt x="75603" y="213855"/>
                  </a:moveTo>
                  <a:lnTo>
                    <a:pt x="69710" y="213855"/>
                  </a:lnTo>
                  <a:lnTo>
                    <a:pt x="69710" y="214007"/>
                  </a:lnTo>
                  <a:lnTo>
                    <a:pt x="71526" y="216573"/>
                  </a:lnTo>
                  <a:lnTo>
                    <a:pt x="71653" y="216636"/>
                  </a:lnTo>
                  <a:lnTo>
                    <a:pt x="72072" y="216750"/>
                  </a:lnTo>
                  <a:lnTo>
                    <a:pt x="72224" y="216776"/>
                  </a:lnTo>
                  <a:lnTo>
                    <a:pt x="72517" y="216801"/>
                  </a:lnTo>
                  <a:lnTo>
                    <a:pt x="72796" y="216801"/>
                  </a:lnTo>
                  <a:lnTo>
                    <a:pt x="73075" y="216776"/>
                  </a:lnTo>
                  <a:lnTo>
                    <a:pt x="73228" y="216750"/>
                  </a:lnTo>
                  <a:lnTo>
                    <a:pt x="73647" y="216636"/>
                  </a:lnTo>
                  <a:lnTo>
                    <a:pt x="73774" y="216573"/>
                  </a:lnTo>
                  <a:lnTo>
                    <a:pt x="73914" y="216522"/>
                  </a:lnTo>
                  <a:lnTo>
                    <a:pt x="75539" y="214426"/>
                  </a:lnTo>
                  <a:lnTo>
                    <a:pt x="75577" y="214287"/>
                  </a:lnTo>
                  <a:lnTo>
                    <a:pt x="75603" y="214007"/>
                  </a:lnTo>
                  <a:lnTo>
                    <a:pt x="75603" y="213855"/>
                  </a:lnTo>
                  <a:close/>
                </a:path>
                <a:path w="267334" h="217170">
                  <a:moveTo>
                    <a:pt x="90665" y="185610"/>
                  </a:moveTo>
                  <a:lnTo>
                    <a:pt x="90652" y="185470"/>
                  </a:lnTo>
                  <a:lnTo>
                    <a:pt x="90652" y="185204"/>
                  </a:lnTo>
                  <a:lnTo>
                    <a:pt x="90563" y="184365"/>
                  </a:lnTo>
                  <a:lnTo>
                    <a:pt x="90411" y="183527"/>
                  </a:lnTo>
                  <a:lnTo>
                    <a:pt x="90170" y="182727"/>
                  </a:lnTo>
                  <a:lnTo>
                    <a:pt x="89992" y="182333"/>
                  </a:lnTo>
                  <a:lnTo>
                    <a:pt x="89839" y="181940"/>
                  </a:lnTo>
                  <a:lnTo>
                    <a:pt x="84772" y="177469"/>
                  </a:lnTo>
                  <a:lnTo>
                    <a:pt x="84772" y="185889"/>
                  </a:lnTo>
                  <a:lnTo>
                    <a:pt x="84772" y="196697"/>
                  </a:lnTo>
                  <a:lnTo>
                    <a:pt x="84759" y="196900"/>
                  </a:lnTo>
                  <a:lnTo>
                    <a:pt x="84759" y="197040"/>
                  </a:lnTo>
                  <a:lnTo>
                    <a:pt x="84734" y="197307"/>
                  </a:lnTo>
                  <a:lnTo>
                    <a:pt x="82194" y="199605"/>
                  </a:lnTo>
                  <a:lnTo>
                    <a:pt x="82054" y="199605"/>
                  </a:lnTo>
                  <a:lnTo>
                    <a:pt x="81915" y="199605"/>
                  </a:lnTo>
                  <a:lnTo>
                    <a:pt x="75603" y="199605"/>
                  </a:lnTo>
                  <a:lnTo>
                    <a:pt x="75603" y="182918"/>
                  </a:lnTo>
                  <a:lnTo>
                    <a:pt x="81915" y="182918"/>
                  </a:lnTo>
                  <a:lnTo>
                    <a:pt x="82054" y="182918"/>
                  </a:lnTo>
                  <a:lnTo>
                    <a:pt x="82194" y="182918"/>
                  </a:lnTo>
                  <a:lnTo>
                    <a:pt x="82448" y="182943"/>
                  </a:lnTo>
                  <a:lnTo>
                    <a:pt x="82588" y="182981"/>
                  </a:lnTo>
                  <a:lnTo>
                    <a:pt x="82715" y="182994"/>
                  </a:lnTo>
                  <a:lnTo>
                    <a:pt x="82969" y="183070"/>
                  </a:lnTo>
                  <a:lnTo>
                    <a:pt x="83451" y="183299"/>
                  </a:lnTo>
                  <a:lnTo>
                    <a:pt x="83883" y="183616"/>
                  </a:lnTo>
                  <a:lnTo>
                    <a:pt x="84061" y="183807"/>
                  </a:lnTo>
                  <a:lnTo>
                    <a:pt x="84759" y="185483"/>
                  </a:lnTo>
                  <a:lnTo>
                    <a:pt x="84759" y="185623"/>
                  </a:lnTo>
                  <a:lnTo>
                    <a:pt x="84759" y="185775"/>
                  </a:lnTo>
                  <a:lnTo>
                    <a:pt x="84772" y="177469"/>
                  </a:lnTo>
                  <a:lnTo>
                    <a:pt x="84150" y="177279"/>
                  </a:lnTo>
                  <a:lnTo>
                    <a:pt x="83324" y="177114"/>
                  </a:lnTo>
                  <a:lnTo>
                    <a:pt x="82473" y="177025"/>
                  </a:lnTo>
                  <a:lnTo>
                    <a:pt x="82194" y="177025"/>
                  </a:lnTo>
                  <a:lnTo>
                    <a:pt x="82054" y="177025"/>
                  </a:lnTo>
                  <a:lnTo>
                    <a:pt x="72504" y="177025"/>
                  </a:lnTo>
                  <a:lnTo>
                    <a:pt x="72224" y="177050"/>
                  </a:lnTo>
                  <a:lnTo>
                    <a:pt x="72072" y="177076"/>
                  </a:lnTo>
                  <a:lnTo>
                    <a:pt x="71945" y="177114"/>
                  </a:lnTo>
                  <a:lnTo>
                    <a:pt x="71666" y="177190"/>
                  </a:lnTo>
                  <a:lnTo>
                    <a:pt x="71526" y="177241"/>
                  </a:lnTo>
                  <a:lnTo>
                    <a:pt x="71386" y="177304"/>
                  </a:lnTo>
                  <a:lnTo>
                    <a:pt x="71170" y="177431"/>
                  </a:lnTo>
                  <a:lnTo>
                    <a:pt x="71018" y="177520"/>
                  </a:lnTo>
                  <a:lnTo>
                    <a:pt x="70675" y="177787"/>
                  </a:lnTo>
                  <a:lnTo>
                    <a:pt x="69773" y="179400"/>
                  </a:lnTo>
                  <a:lnTo>
                    <a:pt x="69735" y="179539"/>
                  </a:lnTo>
                  <a:lnTo>
                    <a:pt x="69710" y="179832"/>
                  </a:lnTo>
                  <a:lnTo>
                    <a:pt x="69710" y="179959"/>
                  </a:lnTo>
                  <a:lnTo>
                    <a:pt x="69710" y="180111"/>
                  </a:lnTo>
                  <a:lnTo>
                    <a:pt x="69710" y="202412"/>
                  </a:lnTo>
                  <a:lnTo>
                    <a:pt x="69710" y="202692"/>
                  </a:lnTo>
                  <a:lnTo>
                    <a:pt x="69710" y="213842"/>
                  </a:lnTo>
                  <a:lnTo>
                    <a:pt x="75603" y="213842"/>
                  </a:lnTo>
                  <a:lnTo>
                    <a:pt x="75603" y="205498"/>
                  </a:lnTo>
                  <a:lnTo>
                    <a:pt x="81915" y="205498"/>
                  </a:lnTo>
                  <a:lnTo>
                    <a:pt x="82054" y="205498"/>
                  </a:lnTo>
                  <a:lnTo>
                    <a:pt x="82194" y="205498"/>
                  </a:lnTo>
                  <a:lnTo>
                    <a:pt x="82486" y="205498"/>
                  </a:lnTo>
                  <a:lnTo>
                    <a:pt x="83324" y="205422"/>
                  </a:lnTo>
                  <a:lnTo>
                    <a:pt x="89204" y="201676"/>
                  </a:lnTo>
                  <a:lnTo>
                    <a:pt x="89446" y="201333"/>
                  </a:lnTo>
                  <a:lnTo>
                    <a:pt x="90652" y="197332"/>
                  </a:lnTo>
                  <a:lnTo>
                    <a:pt x="90652" y="197065"/>
                  </a:lnTo>
                  <a:lnTo>
                    <a:pt x="90652" y="196913"/>
                  </a:lnTo>
                  <a:lnTo>
                    <a:pt x="90665" y="185610"/>
                  </a:lnTo>
                  <a:close/>
                </a:path>
                <a:path w="267334" h="217170">
                  <a:moveTo>
                    <a:pt x="104863" y="200533"/>
                  </a:moveTo>
                  <a:lnTo>
                    <a:pt x="104838" y="200240"/>
                  </a:lnTo>
                  <a:lnTo>
                    <a:pt x="104800" y="200101"/>
                  </a:lnTo>
                  <a:lnTo>
                    <a:pt x="104787" y="199961"/>
                  </a:lnTo>
                  <a:lnTo>
                    <a:pt x="104686" y="199682"/>
                  </a:lnTo>
                  <a:lnTo>
                    <a:pt x="104648" y="199555"/>
                  </a:lnTo>
                  <a:lnTo>
                    <a:pt x="104584" y="199415"/>
                  </a:lnTo>
                  <a:lnTo>
                    <a:pt x="104444" y="199161"/>
                  </a:lnTo>
                  <a:lnTo>
                    <a:pt x="104368" y="199034"/>
                  </a:lnTo>
                  <a:lnTo>
                    <a:pt x="104101" y="198691"/>
                  </a:lnTo>
                  <a:lnTo>
                    <a:pt x="103898" y="198488"/>
                  </a:lnTo>
                  <a:lnTo>
                    <a:pt x="103555" y="198221"/>
                  </a:lnTo>
                  <a:lnTo>
                    <a:pt x="103187" y="198005"/>
                  </a:lnTo>
                  <a:lnTo>
                    <a:pt x="102908" y="197891"/>
                  </a:lnTo>
                  <a:lnTo>
                    <a:pt x="102641" y="197815"/>
                  </a:lnTo>
                  <a:lnTo>
                    <a:pt x="102489" y="197789"/>
                  </a:lnTo>
                  <a:lnTo>
                    <a:pt x="102349" y="197751"/>
                  </a:lnTo>
                  <a:lnTo>
                    <a:pt x="102057" y="197726"/>
                  </a:lnTo>
                  <a:lnTo>
                    <a:pt x="101930" y="197726"/>
                  </a:lnTo>
                  <a:lnTo>
                    <a:pt x="101765" y="197726"/>
                  </a:lnTo>
                  <a:lnTo>
                    <a:pt x="100177" y="197726"/>
                  </a:lnTo>
                  <a:lnTo>
                    <a:pt x="100050" y="197726"/>
                  </a:lnTo>
                  <a:lnTo>
                    <a:pt x="100050" y="202552"/>
                  </a:lnTo>
                  <a:lnTo>
                    <a:pt x="100050" y="197726"/>
                  </a:lnTo>
                  <a:lnTo>
                    <a:pt x="99898" y="197726"/>
                  </a:lnTo>
                  <a:lnTo>
                    <a:pt x="99606" y="197751"/>
                  </a:lnTo>
                  <a:lnTo>
                    <a:pt x="99453" y="197777"/>
                  </a:lnTo>
                  <a:lnTo>
                    <a:pt x="99326" y="197815"/>
                  </a:lnTo>
                  <a:lnTo>
                    <a:pt x="99047" y="197891"/>
                  </a:lnTo>
                  <a:lnTo>
                    <a:pt x="98920" y="197942"/>
                  </a:lnTo>
                  <a:lnTo>
                    <a:pt x="98780" y="198005"/>
                  </a:lnTo>
                  <a:lnTo>
                    <a:pt x="98513" y="198145"/>
                  </a:lnTo>
                  <a:lnTo>
                    <a:pt x="97180" y="199961"/>
                  </a:lnTo>
                  <a:lnTo>
                    <a:pt x="97142" y="200101"/>
                  </a:lnTo>
                  <a:lnTo>
                    <a:pt x="97116" y="200240"/>
                  </a:lnTo>
                  <a:lnTo>
                    <a:pt x="97091" y="200533"/>
                  </a:lnTo>
                  <a:lnTo>
                    <a:pt x="97091" y="200672"/>
                  </a:lnTo>
                  <a:lnTo>
                    <a:pt x="97091" y="200812"/>
                  </a:lnTo>
                  <a:lnTo>
                    <a:pt x="97091" y="202704"/>
                  </a:lnTo>
                  <a:lnTo>
                    <a:pt x="97116" y="202996"/>
                  </a:lnTo>
                  <a:lnTo>
                    <a:pt x="98920" y="205282"/>
                  </a:lnTo>
                  <a:lnTo>
                    <a:pt x="99047" y="205346"/>
                  </a:lnTo>
                  <a:lnTo>
                    <a:pt x="99263" y="205409"/>
                  </a:lnTo>
                  <a:lnTo>
                    <a:pt x="99466" y="205447"/>
                  </a:lnTo>
                  <a:lnTo>
                    <a:pt x="99606" y="205486"/>
                  </a:lnTo>
                  <a:lnTo>
                    <a:pt x="99898" y="205511"/>
                  </a:lnTo>
                  <a:lnTo>
                    <a:pt x="100190" y="205511"/>
                  </a:lnTo>
                  <a:lnTo>
                    <a:pt x="100330" y="205498"/>
                  </a:lnTo>
                  <a:lnTo>
                    <a:pt x="101625" y="205498"/>
                  </a:lnTo>
                  <a:lnTo>
                    <a:pt x="101777" y="205511"/>
                  </a:lnTo>
                  <a:lnTo>
                    <a:pt x="102069" y="205511"/>
                  </a:lnTo>
                  <a:lnTo>
                    <a:pt x="102349" y="205486"/>
                  </a:lnTo>
                  <a:lnTo>
                    <a:pt x="102476" y="205460"/>
                  </a:lnTo>
                  <a:lnTo>
                    <a:pt x="102641" y="205422"/>
                  </a:lnTo>
                  <a:lnTo>
                    <a:pt x="102908" y="205346"/>
                  </a:lnTo>
                  <a:lnTo>
                    <a:pt x="103187" y="205232"/>
                  </a:lnTo>
                  <a:lnTo>
                    <a:pt x="103555" y="205016"/>
                  </a:lnTo>
                  <a:lnTo>
                    <a:pt x="103898" y="204749"/>
                  </a:lnTo>
                  <a:lnTo>
                    <a:pt x="104101" y="204546"/>
                  </a:lnTo>
                  <a:lnTo>
                    <a:pt x="104368" y="204203"/>
                  </a:lnTo>
                  <a:lnTo>
                    <a:pt x="104470" y="204000"/>
                  </a:lnTo>
                  <a:lnTo>
                    <a:pt x="104584" y="203822"/>
                  </a:lnTo>
                  <a:lnTo>
                    <a:pt x="104648" y="203695"/>
                  </a:lnTo>
                  <a:lnTo>
                    <a:pt x="104686" y="203555"/>
                  </a:lnTo>
                  <a:lnTo>
                    <a:pt x="104787" y="203276"/>
                  </a:lnTo>
                  <a:lnTo>
                    <a:pt x="104800" y="203136"/>
                  </a:lnTo>
                  <a:lnTo>
                    <a:pt x="104838" y="202996"/>
                  </a:lnTo>
                  <a:lnTo>
                    <a:pt x="104863" y="202704"/>
                  </a:lnTo>
                  <a:lnTo>
                    <a:pt x="104863" y="202692"/>
                  </a:lnTo>
                  <a:lnTo>
                    <a:pt x="104863" y="200672"/>
                  </a:lnTo>
                  <a:lnTo>
                    <a:pt x="104863" y="200533"/>
                  </a:lnTo>
                  <a:close/>
                </a:path>
                <a:path w="267334" h="217170">
                  <a:moveTo>
                    <a:pt x="267106" y="36703"/>
                  </a:moveTo>
                  <a:lnTo>
                    <a:pt x="267081" y="36410"/>
                  </a:lnTo>
                  <a:lnTo>
                    <a:pt x="267042" y="36271"/>
                  </a:lnTo>
                  <a:lnTo>
                    <a:pt x="267017" y="36131"/>
                  </a:lnTo>
                  <a:lnTo>
                    <a:pt x="265290" y="34124"/>
                  </a:lnTo>
                  <a:lnTo>
                    <a:pt x="265163" y="34061"/>
                  </a:lnTo>
                  <a:lnTo>
                    <a:pt x="264591" y="33921"/>
                  </a:lnTo>
                  <a:lnTo>
                    <a:pt x="264299" y="33896"/>
                  </a:lnTo>
                  <a:lnTo>
                    <a:pt x="264160" y="33896"/>
                  </a:lnTo>
                  <a:lnTo>
                    <a:pt x="256641" y="33883"/>
                  </a:lnTo>
                  <a:lnTo>
                    <a:pt x="256501" y="33896"/>
                  </a:lnTo>
                  <a:lnTo>
                    <a:pt x="255739" y="33807"/>
                  </a:lnTo>
                  <a:lnTo>
                    <a:pt x="252831" y="31851"/>
                  </a:lnTo>
                  <a:lnTo>
                    <a:pt x="252691" y="31661"/>
                  </a:lnTo>
                  <a:lnTo>
                    <a:pt x="252056" y="29527"/>
                  </a:lnTo>
                  <a:lnTo>
                    <a:pt x="252056" y="29311"/>
                  </a:lnTo>
                  <a:lnTo>
                    <a:pt x="252056" y="10261"/>
                  </a:lnTo>
                  <a:lnTo>
                    <a:pt x="252107" y="9817"/>
                  </a:lnTo>
                  <a:lnTo>
                    <a:pt x="256413" y="5905"/>
                  </a:lnTo>
                  <a:lnTo>
                    <a:pt x="256641" y="5905"/>
                  </a:lnTo>
                  <a:lnTo>
                    <a:pt x="256781" y="5905"/>
                  </a:lnTo>
                  <a:lnTo>
                    <a:pt x="256921" y="5892"/>
                  </a:lnTo>
                  <a:lnTo>
                    <a:pt x="264160" y="5892"/>
                  </a:lnTo>
                  <a:lnTo>
                    <a:pt x="264160" y="0"/>
                  </a:lnTo>
                  <a:lnTo>
                    <a:pt x="256641" y="0"/>
                  </a:lnTo>
                  <a:lnTo>
                    <a:pt x="256120" y="12"/>
                  </a:lnTo>
                  <a:lnTo>
                    <a:pt x="246164" y="9982"/>
                  </a:lnTo>
                  <a:lnTo>
                    <a:pt x="246164" y="10337"/>
                  </a:lnTo>
                  <a:lnTo>
                    <a:pt x="246164" y="10477"/>
                  </a:lnTo>
                  <a:lnTo>
                    <a:pt x="246151" y="29298"/>
                  </a:lnTo>
                  <a:lnTo>
                    <a:pt x="246164" y="29451"/>
                  </a:lnTo>
                  <a:lnTo>
                    <a:pt x="246164" y="29819"/>
                  </a:lnTo>
                  <a:lnTo>
                    <a:pt x="246265" y="30848"/>
                  </a:lnTo>
                  <a:lnTo>
                    <a:pt x="256120" y="39789"/>
                  </a:lnTo>
                  <a:lnTo>
                    <a:pt x="256501" y="39789"/>
                  </a:lnTo>
                  <a:lnTo>
                    <a:pt x="256641" y="39789"/>
                  </a:lnTo>
                  <a:lnTo>
                    <a:pt x="256781" y="39789"/>
                  </a:lnTo>
                  <a:lnTo>
                    <a:pt x="256921" y="39776"/>
                  </a:lnTo>
                  <a:lnTo>
                    <a:pt x="264160" y="39776"/>
                  </a:lnTo>
                  <a:lnTo>
                    <a:pt x="264299" y="39789"/>
                  </a:lnTo>
                  <a:lnTo>
                    <a:pt x="264591" y="39763"/>
                  </a:lnTo>
                  <a:lnTo>
                    <a:pt x="264744" y="39738"/>
                  </a:lnTo>
                  <a:lnTo>
                    <a:pt x="265163" y="39624"/>
                  </a:lnTo>
                  <a:lnTo>
                    <a:pt x="265290" y="39560"/>
                  </a:lnTo>
                  <a:lnTo>
                    <a:pt x="265430" y="39509"/>
                  </a:lnTo>
                  <a:lnTo>
                    <a:pt x="267042" y="37414"/>
                  </a:lnTo>
                  <a:lnTo>
                    <a:pt x="267081" y="37274"/>
                  </a:lnTo>
                  <a:lnTo>
                    <a:pt x="267106" y="36982"/>
                  </a:lnTo>
                  <a:lnTo>
                    <a:pt x="267106" y="3670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532486" y="3096895"/>
              <a:ext cx="154940" cy="51435"/>
            </a:xfrm>
            <a:custGeom>
              <a:avLst/>
              <a:gdLst/>
              <a:ahLst/>
              <a:cxnLst/>
              <a:rect l="l" t="t" r="r" b="b"/>
              <a:pathLst>
                <a:path w="154940" h="51435">
                  <a:moveTo>
                    <a:pt x="13411" y="2806"/>
                  </a:moveTo>
                  <a:lnTo>
                    <a:pt x="13385" y="2527"/>
                  </a:lnTo>
                  <a:lnTo>
                    <a:pt x="13347" y="2387"/>
                  </a:lnTo>
                  <a:lnTo>
                    <a:pt x="13322" y="2235"/>
                  </a:lnTo>
                  <a:lnTo>
                    <a:pt x="11595" y="241"/>
                  </a:lnTo>
                  <a:lnTo>
                    <a:pt x="11468" y="177"/>
                  </a:lnTo>
                  <a:lnTo>
                    <a:pt x="11176" y="88"/>
                  </a:lnTo>
                  <a:lnTo>
                    <a:pt x="10896" y="38"/>
                  </a:lnTo>
                  <a:lnTo>
                    <a:pt x="10604" y="12"/>
                  </a:lnTo>
                  <a:lnTo>
                    <a:pt x="10464" y="12"/>
                  </a:lnTo>
                  <a:lnTo>
                    <a:pt x="2946" y="0"/>
                  </a:lnTo>
                  <a:lnTo>
                    <a:pt x="2806" y="12"/>
                  </a:lnTo>
                  <a:lnTo>
                    <a:pt x="0" y="2819"/>
                  </a:lnTo>
                  <a:lnTo>
                    <a:pt x="0" y="3111"/>
                  </a:lnTo>
                  <a:lnTo>
                    <a:pt x="495" y="4597"/>
                  </a:lnTo>
                  <a:lnTo>
                    <a:pt x="571" y="4724"/>
                  </a:lnTo>
                  <a:lnTo>
                    <a:pt x="2806" y="5905"/>
                  </a:lnTo>
                  <a:lnTo>
                    <a:pt x="2946" y="5905"/>
                  </a:lnTo>
                  <a:lnTo>
                    <a:pt x="10464" y="5892"/>
                  </a:lnTo>
                  <a:lnTo>
                    <a:pt x="10604" y="5905"/>
                  </a:lnTo>
                  <a:lnTo>
                    <a:pt x="13347" y="3530"/>
                  </a:lnTo>
                  <a:lnTo>
                    <a:pt x="13385" y="3390"/>
                  </a:lnTo>
                  <a:lnTo>
                    <a:pt x="13411" y="3098"/>
                  </a:lnTo>
                  <a:lnTo>
                    <a:pt x="13411" y="2806"/>
                  </a:lnTo>
                  <a:close/>
                </a:path>
                <a:path w="154940" h="51435">
                  <a:moveTo>
                    <a:pt x="41884" y="19888"/>
                  </a:moveTo>
                  <a:lnTo>
                    <a:pt x="41871" y="19748"/>
                  </a:lnTo>
                  <a:lnTo>
                    <a:pt x="41871" y="19469"/>
                  </a:lnTo>
                  <a:lnTo>
                    <a:pt x="33705" y="11303"/>
                  </a:lnTo>
                  <a:lnTo>
                    <a:pt x="33426" y="11303"/>
                  </a:lnTo>
                  <a:lnTo>
                    <a:pt x="33286" y="11303"/>
                  </a:lnTo>
                  <a:lnTo>
                    <a:pt x="33147" y="11303"/>
                  </a:lnTo>
                  <a:lnTo>
                    <a:pt x="26822" y="11303"/>
                  </a:lnTo>
                  <a:lnTo>
                    <a:pt x="26822" y="2959"/>
                  </a:lnTo>
                  <a:lnTo>
                    <a:pt x="26822" y="2806"/>
                  </a:lnTo>
                  <a:lnTo>
                    <a:pt x="26733" y="2235"/>
                  </a:lnTo>
                  <a:lnTo>
                    <a:pt x="25946" y="876"/>
                  </a:lnTo>
                  <a:lnTo>
                    <a:pt x="24015" y="12"/>
                  </a:lnTo>
                  <a:lnTo>
                    <a:pt x="23723" y="12"/>
                  </a:lnTo>
                  <a:lnTo>
                    <a:pt x="20916" y="2806"/>
                  </a:lnTo>
                  <a:lnTo>
                    <a:pt x="20916" y="2959"/>
                  </a:lnTo>
                  <a:lnTo>
                    <a:pt x="20929" y="14033"/>
                  </a:lnTo>
                  <a:lnTo>
                    <a:pt x="20916" y="14389"/>
                  </a:lnTo>
                  <a:lnTo>
                    <a:pt x="20929" y="36830"/>
                  </a:lnTo>
                  <a:lnTo>
                    <a:pt x="20916" y="36982"/>
                  </a:lnTo>
                  <a:lnTo>
                    <a:pt x="22237" y="39281"/>
                  </a:lnTo>
                  <a:lnTo>
                    <a:pt x="23736" y="39776"/>
                  </a:lnTo>
                  <a:lnTo>
                    <a:pt x="24028" y="39776"/>
                  </a:lnTo>
                  <a:lnTo>
                    <a:pt x="25501" y="39281"/>
                  </a:lnTo>
                  <a:lnTo>
                    <a:pt x="25641" y="39204"/>
                  </a:lnTo>
                  <a:lnTo>
                    <a:pt x="26822" y="36982"/>
                  </a:lnTo>
                  <a:lnTo>
                    <a:pt x="26822" y="36830"/>
                  </a:lnTo>
                  <a:lnTo>
                    <a:pt x="26822" y="17195"/>
                  </a:lnTo>
                  <a:lnTo>
                    <a:pt x="33147" y="17195"/>
                  </a:lnTo>
                  <a:lnTo>
                    <a:pt x="33286" y="17195"/>
                  </a:lnTo>
                  <a:lnTo>
                    <a:pt x="33426" y="17195"/>
                  </a:lnTo>
                  <a:lnTo>
                    <a:pt x="33680" y="17221"/>
                  </a:lnTo>
                  <a:lnTo>
                    <a:pt x="35979" y="19761"/>
                  </a:lnTo>
                  <a:lnTo>
                    <a:pt x="35979" y="19900"/>
                  </a:lnTo>
                  <a:lnTo>
                    <a:pt x="35979" y="20040"/>
                  </a:lnTo>
                  <a:lnTo>
                    <a:pt x="35991" y="20193"/>
                  </a:lnTo>
                  <a:lnTo>
                    <a:pt x="35991" y="36830"/>
                  </a:lnTo>
                  <a:lnTo>
                    <a:pt x="35979" y="36982"/>
                  </a:lnTo>
                  <a:lnTo>
                    <a:pt x="37795" y="39547"/>
                  </a:lnTo>
                  <a:lnTo>
                    <a:pt x="37922" y="39611"/>
                  </a:lnTo>
                  <a:lnTo>
                    <a:pt x="38201" y="39687"/>
                  </a:lnTo>
                  <a:lnTo>
                    <a:pt x="38493" y="39751"/>
                  </a:lnTo>
                  <a:lnTo>
                    <a:pt x="38785" y="39776"/>
                  </a:lnTo>
                  <a:lnTo>
                    <a:pt x="39077" y="39776"/>
                  </a:lnTo>
                  <a:lnTo>
                    <a:pt x="39357" y="39751"/>
                  </a:lnTo>
                  <a:lnTo>
                    <a:pt x="39509" y="39725"/>
                  </a:lnTo>
                  <a:lnTo>
                    <a:pt x="39916" y="39611"/>
                  </a:lnTo>
                  <a:lnTo>
                    <a:pt x="40043" y="39547"/>
                  </a:lnTo>
                  <a:lnTo>
                    <a:pt x="40182" y="39497"/>
                  </a:lnTo>
                  <a:lnTo>
                    <a:pt x="40449" y="39370"/>
                  </a:lnTo>
                  <a:lnTo>
                    <a:pt x="40690" y="39204"/>
                  </a:lnTo>
                  <a:lnTo>
                    <a:pt x="41871" y="36982"/>
                  </a:lnTo>
                  <a:lnTo>
                    <a:pt x="41871" y="36830"/>
                  </a:lnTo>
                  <a:lnTo>
                    <a:pt x="41884" y="19888"/>
                  </a:lnTo>
                  <a:close/>
                </a:path>
                <a:path w="154940" h="51435">
                  <a:moveTo>
                    <a:pt x="55372" y="11303"/>
                  </a:moveTo>
                  <a:lnTo>
                    <a:pt x="55232" y="11303"/>
                  </a:lnTo>
                  <a:lnTo>
                    <a:pt x="54940" y="11328"/>
                  </a:lnTo>
                  <a:lnTo>
                    <a:pt x="52425" y="14109"/>
                  </a:lnTo>
                  <a:lnTo>
                    <a:pt x="52425" y="14389"/>
                  </a:lnTo>
                  <a:lnTo>
                    <a:pt x="54800" y="17132"/>
                  </a:lnTo>
                  <a:lnTo>
                    <a:pt x="54940" y="17170"/>
                  </a:lnTo>
                  <a:lnTo>
                    <a:pt x="55232" y="17195"/>
                  </a:lnTo>
                  <a:lnTo>
                    <a:pt x="55372" y="17195"/>
                  </a:lnTo>
                  <a:lnTo>
                    <a:pt x="55372" y="11303"/>
                  </a:lnTo>
                  <a:close/>
                </a:path>
                <a:path w="154940" h="51435">
                  <a:moveTo>
                    <a:pt x="71501" y="19469"/>
                  </a:moveTo>
                  <a:lnTo>
                    <a:pt x="63334" y="11303"/>
                  </a:lnTo>
                  <a:lnTo>
                    <a:pt x="63042" y="11303"/>
                  </a:lnTo>
                  <a:lnTo>
                    <a:pt x="62915" y="11303"/>
                  </a:lnTo>
                  <a:lnTo>
                    <a:pt x="62763" y="11303"/>
                  </a:lnTo>
                  <a:lnTo>
                    <a:pt x="55384" y="11303"/>
                  </a:lnTo>
                  <a:lnTo>
                    <a:pt x="55384" y="17195"/>
                  </a:lnTo>
                  <a:lnTo>
                    <a:pt x="62763" y="17195"/>
                  </a:lnTo>
                  <a:lnTo>
                    <a:pt x="62903" y="17195"/>
                  </a:lnTo>
                  <a:lnTo>
                    <a:pt x="63042" y="17195"/>
                  </a:lnTo>
                  <a:lnTo>
                    <a:pt x="63309" y="17221"/>
                  </a:lnTo>
                  <a:lnTo>
                    <a:pt x="65608" y="19761"/>
                  </a:lnTo>
                  <a:lnTo>
                    <a:pt x="65608" y="19888"/>
                  </a:lnTo>
                  <a:lnTo>
                    <a:pt x="65595" y="20713"/>
                  </a:lnTo>
                  <a:lnTo>
                    <a:pt x="65595" y="26606"/>
                  </a:lnTo>
                  <a:lnTo>
                    <a:pt x="65595" y="33883"/>
                  </a:lnTo>
                  <a:lnTo>
                    <a:pt x="60083" y="33883"/>
                  </a:lnTo>
                  <a:lnTo>
                    <a:pt x="59537" y="33845"/>
                  </a:lnTo>
                  <a:lnTo>
                    <a:pt x="56426" y="30416"/>
                  </a:lnTo>
                  <a:lnTo>
                    <a:pt x="56464" y="29705"/>
                  </a:lnTo>
                  <a:lnTo>
                    <a:pt x="60071" y="26606"/>
                  </a:lnTo>
                  <a:lnTo>
                    <a:pt x="60223" y="26606"/>
                  </a:lnTo>
                  <a:lnTo>
                    <a:pt x="65595" y="26606"/>
                  </a:lnTo>
                  <a:lnTo>
                    <a:pt x="65595" y="20713"/>
                  </a:lnTo>
                  <a:lnTo>
                    <a:pt x="60223" y="20713"/>
                  </a:lnTo>
                  <a:lnTo>
                    <a:pt x="60083" y="20713"/>
                  </a:lnTo>
                  <a:lnTo>
                    <a:pt x="59931" y="20713"/>
                  </a:lnTo>
                  <a:lnTo>
                    <a:pt x="59601" y="20713"/>
                  </a:lnTo>
                  <a:lnTo>
                    <a:pt x="58686" y="20802"/>
                  </a:lnTo>
                  <a:lnTo>
                    <a:pt x="50533" y="29781"/>
                  </a:lnTo>
                  <a:lnTo>
                    <a:pt x="50533" y="30708"/>
                  </a:lnTo>
                  <a:lnTo>
                    <a:pt x="59601" y="39776"/>
                  </a:lnTo>
                  <a:lnTo>
                    <a:pt x="59778" y="39776"/>
                  </a:lnTo>
                  <a:lnTo>
                    <a:pt x="59931" y="39789"/>
                  </a:lnTo>
                  <a:lnTo>
                    <a:pt x="60071" y="39789"/>
                  </a:lnTo>
                  <a:lnTo>
                    <a:pt x="60223" y="39789"/>
                  </a:lnTo>
                  <a:lnTo>
                    <a:pt x="60363" y="39776"/>
                  </a:lnTo>
                  <a:lnTo>
                    <a:pt x="68414" y="39776"/>
                  </a:lnTo>
                  <a:lnTo>
                    <a:pt x="68554" y="39776"/>
                  </a:lnTo>
                  <a:lnTo>
                    <a:pt x="68694" y="39789"/>
                  </a:lnTo>
                  <a:lnTo>
                    <a:pt x="68986" y="39763"/>
                  </a:lnTo>
                  <a:lnTo>
                    <a:pt x="70739" y="38823"/>
                  </a:lnTo>
                  <a:lnTo>
                    <a:pt x="70929" y="38595"/>
                  </a:lnTo>
                  <a:lnTo>
                    <a:pt x="71056" y="38379"/>
                  </a:lnTo>
                  <a:lnTo>
                    <a:pt x="71221" y="38100"/>
                  </a:lnTo>
                  <a:lnTo>
                    <a:pt x="71335" y="37846"/>
                  </a:lnTo>
                  <a:lnTo>
                    <a:pt x="71412" y="37553"/>
                  </a:lnTo>
                  <a:lnTo>
                    <a:pt x="71450" y="37414"/>
                  </a:lnTo>
                  <a:lnTo>
                    <a:pt x="71475" y="37274"/>
                  </a:lnTo>
                  <a:lnTo>
                    <a:pt x="71501" y="36982"/>
                  </a:lnTo>
                  <a:lnTo>
                    <a:pt x="71501" y="19748"/>
                  </a:lnTo>
                  <a:lnTo>
                    <a:pt x="71501" y="19469"/>
                  </a:lnTo>
                  <a:close/>
                </a:path>
                <a:path w="154940" h="51435">
                  <a:moveTo>
                    <a:pt x="99034" y="14109"/>
                  </a:moveTo>
                  <a:lnTo>
                    <a:pt x="99009" y="13817"/>
                  </a:lnTo>
                  <a:lnTo>
                    <a:pt x="98983" y="13677"/>
                  </a:lnTo>
                  <a:lnTo>
                    <a:pt x="98869" y="13258"/>
                  </a:lnTo>
                  <a:lnTo>
                    <a:pt x="98755" y="12992"/>
                  </a:lnTo>
                  <a:lnTo>
                    <a:pt x="98615" y="12738"/>
                  </a:lnTo>
                  <a:lnTo>
                    <a:pt x="98463" y="12496"/>
                  </a:lnTo>
                  <a:lnTo>
                    <a:pt x="98272" y="12268"/>
                  </a:lnTo>
                  <a:lnTo>
                    <a:pt x="98069" y="12065"/>
                  </a:lnTo>
                  <a:lnTo>
                    <a:pt x="97726" y="11798"/>
                  </a:lnTo>
                  <a:lnTo>
                    <a:pt x="97599" y="11722"/>
                  </a:lnTo>
                  <a:lnTo>
                    <a:pt x="97345" y="11582"/>
                  </a:lnTo>
                  <a:lnTo>
                    <a:pt x="97218" y="11531"/>
                  </a:lnTo>
                  <a:lnTo>
                    <a:pt x="97066" y="11468"/>
                  </a:lnTo>
                  <a:lnTo>
                    <a:pt x="96799" y="11391"/>
                  </a:lnTo>
                  <a:lnTo>
                    <a:pt x="96659" y="11366"/>
                  </a:lnTo>
                  <a:lnTo>
                    <a:pt x="96520" y="11328"/>
                  </a:lnTo>
                  <a:lnTo>
                    <a:pt x="96227" y="11303"/>
                  </a:lnTo>
                  <a:lnTo>
                    <a:pt x="84645" y="11303"/>
                  </a:lnTo>
                  <a:lnTo>
                    <a:pt x="84366" y="11328"/>
                  </a:lnTo>
                  <a:lnTo>
                    <a:pt x="84074" y="11379"/>
                  </a:lnTo>
                  <a:lnTo>
                    <a:pt x="83807" y="11480"/>
                  </a:lnTo>
                  <a:lnTo>
                    <a:pt x="83667" y="11518"/>
                  </a:lnTo>
                  <a:lnTo>
                    <a:pt x="83540" y="11582"/>
                  </a:lnTo>
                  <a:lnTo>
                    <a:pt x="83273" y="11722"/>
                  </a:lnTo>
                  <a:lnTo>
                    <a:pt x="83045" y="11874"/>
                  </a:lnTo>
                  <a:lnTo>
                    <a:pt x="82816" y="12065"/>
                  </a:lnTo>
                  <a:lnTo>
                    <a:pt x="82626" y="12255"/>
                  </a:lnTo>
                  <a:lnTo>
                    <a:pt x="81851" y="14109"/>
                  </a:lnTo>
                  <a:lnTo>
                    <a:pt x="81851" y="14249"/>
                  </a:lnTo>
                  <a:lnTo>
                    <a:pt x="81838" y="36830"/>
                  </a:lnTo>
                  <a:lnTo>
                    <a:pt x="81838" y="36982"/>
                  </a:lnTo>
                  <a:lnTo>
                    <a:pt x="84645" y="39776"/>
                  </a:lnTo>
                  <a:lnTo>
                    <a:pt x="84937" y="39776"/>
                  </a:lnTo>
                  <a:lnTo>
                    <a:pt x="85217" y="39751"/>
                  </a:lnTo>
                  <a:lnTo>
                    <a:pt x="85356" y="39725"/>
                  </a:lnTo>
                  <a:lnTo>
                    <a:pt x="85775" y="39611"/>
                  </a:lnTo>
                  <a:lnTo>
                    <a:pt x="85902" y="39547"/>
                  </a:lnTo>
                  <a:lnTo>
                    <a:pt x="86042" y="39497"/>
                  </a:lnTo>
                  <a:lnTo>
                    <a:pt x="87731" y="36982"/>
                  </a:lnTo>
                  <a:lnTo>
                    <a:pt x="87731" y="36830"/>
                  </a:lnTo>
                  <a:lnTo>
                    <a:pt x="87744" y="17195"/>
                  </a:lnTo>
                  <a:lnTo>
                    <a:pt x="93141" y="17195"/>
                  </a:lnTo>
                  <a:lnTo>
                    <a:pt x="93141" y="18008"/>
                  </a:lnTo>
                  <a:lnTo>
                    <a:pt x="93141" y="18161"/>
                  </a:lnTo>
                  <a:lnTo>
                    <a:pt x="95948" y="20955"/>
                  </a:lnTo>
                  <a:lnTo>
                    <a:pt x="96240" y="20955"/>
                  </a:lnTo>
                  <a:lnTo>
                    <a:pt x="97713" y="20459"/>
                  </a:lnTo>
                  <a:lnTo>
                    <a:pt x="97840" y="20383"/>
                  </a:lnTo>
                  <a:lnTo>
                    <a:pt x="98971" y="18592"/>
                  </a:lnTo>
                  <a:lnTo>
                    <a:pt x="99009" y="18453"/>
                  </a:lnTo>
                  <a:lnTo>
                    <a:pt x="99034" y="18161"/>
                  </a:lnTo>
                  <a:lnTo>
                    <a:pt x="99034" y="18008"/>
                  </a:lnTo>
                  <a:lnTo>
                    <a:pt x="99034" y="14249"/>
                  </a:lnTo>
                  <a:lnTo>
                    <a:pt x="99034" y="14109"/>
                  </a:lnTo>
                  <a:close/>
                </a:path>
                <a:path w="154940" h="51435">
                  <a:moveTo>
                    <a:pt x="124485" y="14249"/>
                  </a:moveTo>
                  <a:lnTo>
                    <a:pt x="124472" y="14109"/>
                  </a:lnTo>
                  <a:lnTo>
                    <a:pt x="124447" y="13817"/>
                  </a:lnTo>
                  <a:lnTo>
                    <a:pt x="124383" y="13525"/>
                  </a:lnTo>
                  <a:lnTo>
                    <a:pt x="124256" y="13119"/>
                  </a:lnTo>
                  <a:lnTo>
                    <a:pt x="124193" y="12979"/>
                  </a:lnTo>
                  <a:lnTo>
                    <a:pt x="123977" y="12611"/>
                  </a:lnTo>
                  <a:lnTo>
                    <a:pt x="123710" y="12268"/>
                  </a:lnTo>
                  <a:lnTo>
                    <a:pt x="123507" y="12065"/>
                  </a:lnTo>
                  <a:lnTo>
                    <a:pt x="123278" y="11887"/>
                  </a:lnTo>
                  <a:lnTo>
                    <a:pt x="123050" y="11734"/>
                  </a:lnTo>
                  <a:lnTo>
                    <a:pt x="122796" y="11582"/>
                  </a:lnTo>
                  <a:lnTo>
                    <a:pt x="122643" y="11531"/>
                  </a:lnTo>
                  <a:lnTo>
                    <a:pt x="122516" y="11468"/>
                  </a:lnTo>
                  <a:lnTo>
                    <a:pt x="122237" y="11391"/>
                  </a:lnTo>
                  <a:lnTo>
                    <a:pt x="122097" y="11366"/>
                  </a:lnTo>
                  <a:lnTo>
                    <a:pt x="121958" y="11328"/>
                  </a:lnTo>
                  <a:lnTo>
                    <a:pt x="121666" y="11303"/>
                  </a:lnTo>
                  <a:lnTo>
                    <a:pt x="121526" y="11303"/>
                  </a:lnTo>
                  <a:lnTo>
                    <a:pt x="121373" y="11303"/>
                  </a:lnTo>
                  <a:lnTo>
                    <a:pt x="118592" y="11303"/>
                  </a:lnTo>
                  <a:lnTo>
                    <a:pt x="118592" y="17195"/>
                  </a:lnTo>
                  <a:lnTo>
                    <a:pt x="118592" y="33883"/>
                  </a:lnTo>
                  <a:lnTo>
                    <a:pt x="112128" y="33883"/>
                  </a:lnTo>
                  <a:lnTo>
                    <a:pt x="111988" y="33896"/>
                  </a:lnTo>
                  <a:lnTo>
                    <a:pt x="111721" y="33870"/>
                  </a:lnTo>
                  <a:lnTo>
                    <a:pt x="111594" y="33832"/>
                  </a:lnTo>
                  <a:lnTo>
                    <a:pt x="111467" y="33820"/>
                  </a:lnTo>
                  <a:lnTo>
                    <a:pt x="111213" y="33743"/>
                  </a:lnTo>
                  <a:lnTo>
                    <a:pt x="109423" y="31343"/>
                  </a:lnTo>
                  <a:lnTo>
                    <a:pt x="109423" y="31191"/>
                  </a:lnTo>
                  <a:lnTo>
                    <a:pt x="109423" y="31051"/>
                  </a:lnTo>
                  <a:lnTo>
                    <a:pt x="109423" y="20040"/>
                  </a:lnTo>
                  <a:lnTo>
                    <a:pt x="109423" y="19900"/>
                  </a:lnTo>
                  <a:lnTo>
                    <a:pt x="109423" y="19748"/>
                  </a:lnTo>
                  <a:lnTo>
                    <a:pt x="112115" y="17195"/>
                  </a:lnTo>
                  <a:lnTo>
                    <a:pt x="112255" y="17195"/>
                  </a:lnTo>
                  <a:lnTo>
                    <a:pt x="118592" y="17195"/>
                  </a:lnTo>
                  <a:lnTo>
                    <a:pt x="118592" y="11303"/>
                  </a:lnTo>
                  <a:lnTo>
                    <a:pt x="112255" y="11303"/>
                  </a:lnTo>
                  <a:lnTo>
                    <a:pt x="112128" y="11303"/>
                  </a:lnTo>
                  <a:lnTo>
                    <a:pt x="111963" y="11303"/>
                  </a:lnTo>
                  <a:lnTo>
                    <a:pt x="111683" y="11303"/>
                  </a:lnTo>
                  <a:lnTo>
                    <a:pt x="110858" y="11379"/>
                  </a:lnTo>
                  <a:lnTo>
                    <a:pt x="103517" y="19469"/>
                  </a:lnTo>
                  <a:lnTo>
                    <a:pt x="103517" y="19900"/>
                  </a:lnTo>
                  <a:lnTo>
                    <a:pt x="103517" y="31191"/>
                  </a:lnTo>
                  <a:lnTo>
                    <a:pt x="103530" y="31343"/>
                  </a:lnTo>
                  <a:lnTo>
                    <a:pt x="103530" y="31610"/>
                  </a:lnTo>
                  <a:lnTo>
                    <a:pt x="111696" y="39789"/>
                  </a:lnTo>
                  <a:lnTo>
                    <a:pt x="111963" y="39789"/>
                  </a:lnTo>
                  <a:lnTo>
                    <a:pt x="112115" y="39789"/>
                  </a:lnTo>
                  <a:lnTo>
                    <a:pt x="112255" y="39789"/>
                  </a:lnTo>
                  <a:lnTo>
                    <a:pt x="112395" y="39776"/>
                  </a:lnTo>
                  <a:lnTo>
                    <a:pt x="118592" y="39776"/>
                  </a:lnTo>
                  <a:lnTo>
                    <a:pt x="118592" y="42189"/>
                  </a:lnTo>
                  <a:lnTo>
                    <a:pt x="118579" y="42329"/>
                  </a:lnTo>
                  <a:lnTo>
                    <a:pt x="118579" y="42481"/>
                  </a:lnTo>
                  <a:lnTo>
                    <a:pt x="118579" y="42633"/>
                  </a:lnTo>
                  <a:lnTo>
                    <a:pt x="118567" y="42887"/>
                  </a:lnTo>
                  <a:lnTo>
                    <a:pt x="116027" y="45186"/>
                  </a:lnTo>
                  <a:lnTo>
                    <a:pt x="115887" y="45186"/>
                  </a:lnTo>
                  <a:lnTo>
                    <a:pt x="108343" y="45173"/>
                  </a:lnTo>
                  <a:lnTo>
                    <a:pt x="108216" y="45186"/>
                  </a:lnTo>
                  <a:lnTo>
                    <a:pt x="107924" y="45212"/>
                  </a:lnTo>
                  <a:lnTo>
                    <a:pt x="107772" y="45237"/>
                  </a:lnTo>
                  <a:lnTo>
                    <a:pt x="107353" y="45351"/>
                  </a:lnTo>
                  <a:lnTo>
                    <a:pt x="107099" y="45466"/>
                  </a:lnTo>
                  <a:lnTo>
                    <a:pt x="105473" y="47561"/>
                  </a:lnTo>
                  <a:lnTo>
                    <a:pt x="105435" y="47701"/>
                  </a:lnTo>
                  <a:lnTo>
                    <a:pt x="105410" y="47993"/>
                  </a:lnTo>
                  <a:lnTo>
                    <a:pt x="105410" y="48272"/>
                  </a:lnTo>
                  <a:lnTo>
                    <a:pt x="105435" y="48564"/>
                  </a:lnTo>
                  <a:lnTo>
                    <a:pt x="105473" y="48704"/>
                  </a:lnTo>
                  <a:lnTo>
                    <a:pt x="105498" y="48844"/>
                  </a:lnTo>
                  <a:lnTo>
                    <a:pt x="107772" y="51015"/>
                  </a:lnTo>
                  <a:lnTo>
                    <a:pt x="107924" y="51054"/>
                  </a:lnTo>
                  <a:lnTo>
                    <a:pt x="108216" y="51079"/>
                  </a:lnTo>
                  <a:lnTo>
                    <a:pt x="108356" y="51079"/>
                  </a:lnTo>
                  <a:lnTo>
                    <a:pt x="115595" y="51066"/>
                  </a:lnTo>
                  <a:lnTo>
                    <a:pt x="115747" y="51079"/>
                  </a:lnTo>
                  <a:lnTo>
                    <a:pt x="115887" y="51079"/>
                  </a:lnTo>
                  <a:lnTo>
                    <a:pt x="116027" y="51079"/>
                  </a:lnTo>
                  <a:lnTo>
                    <a:pt x="116306" y="51079"/>
                  </a:lnTo>
                  <a:lnTo>
                    <a:pt x="117144" y="51003"/>
                  </a:lnTo>
                  <a:lnTo>
                    <a:pt x="124485" y="42913"/>
                  </a:lnTo>
                  <a:lnTo>
                    <a:pt x="124485" y="42481"/>
                  </a:lnTo>
                  <a:lnTo>
                    <a:pt x="124485" y="14249"/>
                  </a:lnTo>
                  <a:close/>
                </a:path>
                <a:path w="154940" h="51435">
                  <a:moveTo>
                    <a:pt x="154457" y="36703"/>
                  </a:moveTo>
                  <a:lnTo>
                    <a:pt x="154432" y="36410"/>
                  </a:lnTo>
                  <a:lnTo>
                    <a:pt x="154393" y="36271"/>
                  </a:lnTo>
                  <a:lnTo>
                    <a:pt x="154368" y="36131"/>
                  </a:lnTo>
                  <a:lnTo>
                    <a:pt x="154292" y="35852"/>
                  </a:lnTo>
                  <a:lnTo>
                    <a:pt x="154228" y="35725"/>
                  </a:lnTo>
                  <a:lnTo>
                    <a:pt x="154178" y="35585"/>
                  </a:lnTo>
                  <a:lnTo>
                    <a:pt x="153962" y="35204"/>
                  </a:lnTo>
                  <a:lnTo>
                    <a:pt x="153695" y="34861"/>
                  </a:lnTo>
                  <a:lnTo>
                    <a:pt x="153492" y="34658"/>
                  </a:lnTo>
                  <a:lnTo>
                    <a:pt x="153149" y="34391"/>
                  </a:lnTo>
                  <a:lnTo>
                    <a:pt x="152768" y="34175"/>
                  </a:lnTo>
                  <a:lnTo>
                    <a:pt x="152628" y="34124"/>
                  </a:lnTo>
                  <a:lnTo>
                    <a:pt x="152501" y="34061"/>
                  </a:lnTo>
                  <a:lnTo>
                    <a:pt x="152234" y="33985"/>
                  </a:lnTo>
                  <a:lnTo>
                    <a:pt x="152082" y="33959"/>
                  </a:lnTo>
                  <a:lnTo>
                    <a:pt x="151942" y="33921"/>
                  </a:lnTo>
                  <a:lnTo>
                    <a:pt x="151650" y="33896"/>
                  </a:lnTo>
                  <a:lnTo>
                    <a:pt x="151511" y="33896"/>
                  </a:lnTo>
                  <a:lnTo>
                    <a:pt x="142100" y="33883"/>
                  </a:lnTo>
                  <a:lnTo>
                    <a:pt x="141960" y="33896"/>
                  </a:lnTo>
                  <a:lnTo>
                    <a:pt x="141706" y="33870"/>
                  </a:lnTo>
                  <a:lnTo>
                    <a:pt x="141566" y="33832"/>
                  </a:lnTo>
                  <a:lnTo>
                    <a:pt x="141439" y="33820"/>
                  </a:lnTo>
                  <a:lnTo>
                    <a:pt x="141185" y="33743"/>
                  </a:lnTo>
                  <a:lnTo>
                    <a:pt x="139395" y="31330"/>
                  </a:lnTo>
                  <a:lnTo>
                    <a:pt x="139395" y="31191"/>
                  </a:lnTo>
                  <a:lnTo>
                    <a:pt x="139395" y="31051"/>
                  </a:lnTo>
                  <a:lnTo>
                    <a:pt x="136588" y="28244"/>
                  </a:lnTo>
                  <a:lnTo>
                    <a:pt x="136296" y="28244"/>
                  </a:lnTo>
                  <a:lnTo>
                    <a:pt x="133565" y="30619"/>
                  </a:lnTo>
                  <a:lnTo>
                    <a:pt x="133527" y="30759"/>
                  </a:lnTo>
                  <a:lnTo>
                    <a:pt x="133502" y="31051"/>
                  </a:lnTo>
                  <a:lnTo>
                    <a:pt x="133502" y="31191"/>
                  </a:lnTo>
                  <a:lnTo>
                    <a:pt x="133502" y="31610"/>
                  </a:lnTo>
                  <a:lnTo>
                    <a:pt x="133578" y="32448"/>
                  </a:lnTo>
                  <a:lnTo>
                    <a:pt x="133743" y="33286"/>
                  </a:lnTo>
                  <a:lnTo>
                    <a:pt x="133985" y="34086"/>
                  </a:lnTo>
                  <a:lnTo>
                    <a:pt x="134162" y="34480"/>
                  </a:lnTo>
                  <a:lnTo>
                    <a:pt x="134315" y="34874"/>
                  </a:lnTo>
                  <a:lnTo>
                    <a:pt x="141668" y="39789"/>
                  </a:lnTo>
                  <a:lnTo>
                    <a:pt x="141947" y="39789"/>
                  </a:lnTo>
                  <a:lnTo>
                    <a:pt x="142087" y="39789"/>
                  </a:lnTo>
                  <a:lnTo>
                    <a:pt x="151511" y="39776"/>
                  </a:lnTo>
                  <a:lnTo>
                    <a:pt x="151650" y="39789"/>
                  </a:lnTo>
                  <a:lnTo>
                    <a:pt x="151942" y="39763"/>
                  </a:lnTo>
                  <a:lnTo>
                    <a:pt x="152082" y="39738"/>
                  </a:lnTo>
                  <a:lnTo>
                    <a:pt x="152501" y="39624"/>
                  </a:lnTo>
                  <a:lnTo>
                    <a:pt x="152628" y="39560"/>
                  </a:lnTo>
                  <a:lnTo>
                    <a:pt x="152768" y="39509"/>
                  </a:lnTo>
                  <a:lnTo>
                    <a:pt x="153022" y="39370"/>
                  </a:lnTo>
                  <a:lnTo>
                    <a:pt x="153263" y="39217"/>
                  </a:lnTo>
                  <a:lnTo>
                    <a:pt x="153492" y="39027"/>
                  </a:lnTo>
                  <a:lnTo>
                    <a:pt x="153695" y="38823"/>
                  </a:lnTo>
                  <a:lnTo>
                    <a:pt x="154393" y="37414"/>
                  </a:lnTo>
                  <a:lnTo>
                    <a:pt x="154432" y="37274"/>
                  </a:lnTo>
                  <a:lnTo>
                    <a:pt x="154457" y="36982"/>
                  </a:lnTo>
                  <a:lnTo>
                    <a:pt x="154457" y="3670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665989" y="3108198"/>
              <a:ext cx="264795" cy="205740"/>
            </a:xfrm>
            <a:custGeom>
              <a:avLst/>
              <a:gdLst/>
              <a:ahLst/>
              <a:cxnLst/>
              <a:rect l="l" t="t" r="r" b="b"/>
              <a:pathLst>
                <a:path w="264795" h="205739">
                  <a:moveTo>
                    <a:pt x="11531" y="25400"/>
                  </a:moveTo>
                  <a:lnTo>
                    <a:pt x="11506" y="25107"/>
                  </a:lnTo>
                  <a:lnTo>
                    <a:pt x="11468" y="24968"/>
                  </a:lnTo>
                  <a:lnTo>
                    <a:pt x="11442" y="24828"/>
                  </a:lnTo>
                  <a:lnTo>
                    <a:pt x="11366" y="24549"/>
                  </a:lnTo>
                  <a:lnTo>
                    <a:pt x="11303" y="24422"/>
                  </a:lnTo>
                  <a:lnTo>
                    <a:pt x="11252" y="24282"/>
                  </a:lnTo>
                  <a:lnTo>
                    <a:pt x="8724" y="22593"/>
                  </a:lnTo>
                  <a:lnTo>
                    <a:pt x="8585" y="22593"/>
                  </a:lnTo>
                  <a:lnTo>
                    <a:pt x="8585" y="28486"/>
                  </a:lnTo>
                  <a:lnTo>
                    <a:pt x="8724" y="28486"/>
                  </a:lnTo>
                  <a:lnTo>
                    <a:pt x="11468" y="26111"/>
                  </a:lnTo>
                  <a:lnTo>
                    <a:pt x="11506" y="25971"/>
                  </a:lnTo>
                  <a:lnTo>
                    <a:pt x="11531" y="25679"/>
                  </a:lnTo>
                  <a:lnTo>
                    <a:pt x="11531" y="25400"/>
                  </a:lnTo>
                  <a:close/>
                </a:path>
                <a:path w="264795" h="205739">
                  <a:moveTo>
                    <a:pt x="20955" y="10477"/>
                  </a:moveTo>
                  <a:lnTo>
                    <a:pt x="20942" y="10337"/>
                  </a:lnTo>
                  <a:lnTo>
                    <a:pt x="20942" y="9969"/>
                  </a:lnTo>
                  <a:lnTo>
                    <a:pt x="15062" y="1054"/>
                  </a:lnTo>
                  <a:lnTo>
                    <a:pt x="15062" y="10769"/>
                  </a:lnTo>
                  <a:lnTo>
                    <a:pt x="15062" y="11290"/>
                  </a:lnTo>
                  <a:lnTo>
                    <a:pt x="5892" y="11290"/>
                  </a:lnTo>
                  <a:lnTo>
                    <a:pt x="5892" y="10629"/>
                  </a:lnTo>
                  <a:lnTo>
                    <a:pt x="5892" y="10477"/>
                  </a:lnTo>
                  <a:lnTo>
                    <a:pt x="5892" y="10337"/>
                  </a:lnTo>
                  <a:lnTo>
                    <a:pt x="5918" y="9804"/>
                  </a:lnTo>
                  <a:lnTo>
                    <a:pt x="10236" y="5892"/>
                  </a:lnTo>
                  <a:lnTo>
                    <a:pt x="10693" y="5892"/>
                  </a:lnTo>
                  <a:lnTo>
                    <a:pt x="15049" y="10477"/>
                  </a:lnTo>
                  <a:lnTo>
                    <a:pt x="15049" y="10629"/>
                  </a:lnTo>
                  <a:lnTo>
                    <a:pt x="15062" y="10769"/>
                  </a:lnTo>
                  <a:lnTo>
                    <a:pt x="15062" y="1054"/>
                  </a:lnTo>
                  <a:lnTo>
                    <a:pt x="13995" y="609"/>
                  </a:lnTo>
                  <a:lnTo>
                    <a:pt x="13004" y="304"/>
                  </a:lnTo>
                  <a:lnTo>
                    <a:pt x="12001" y="101"/>
                  </a:lnTo>
                  <a:lnTo>
                    <a:pt x="10985" y="0"/>
                  </a:lnTo>
                  <a:lnTo>
                    <a:pt x="9956" y="0"/>
                  </a:lnTo>
                  <a:lnTo>
                    <a:pt x="0" y="9969"/>
                  </a:lnTo>
                  <a:lnTo>
                    <a:pt x="0" y="10337"/>
                  </a:lnTo>
                  <a:lnTo>
                    <a:pt x="0" y="10477"/>
                  </a:lnTo>
                  <a:lnTo>
                    <a:pt x="0" y="20040"/>
                  </a:lnTo>
                  <a:lnTo>
                    <a:pt x="25" y="20320"/>
                  </a:lnTo>
                  <a:lnTo>
                    <a:pt x="76" y="20612"/>
                  </a:lnTo>
                  <a:lnTo>
                    <a:pt x="177" y="20878"/>
                  </a:lnTo>
                  <a:lnTo>
                    <a:pt x="215" y="21018"/>
                  </a:lnTo>
                  <a:lnTo>
                    <a:pt x="1816" y="22606"/>
                  </a:lnTo>
                  <a:lnTo>
                    <a:pt x="1943" y="22669"/>
                  </a:lnTo>
                  <a:lnTo>
                    <a:pt x="2222" y="22745"/>
                  </a:lnTo>
                  <a:lnTo>
                    <a:pt x="2514" y="22809"/>
                  </a:lnTo>
                  <a:lnTo>
                    <a:pt x="2806" y="22834"/>
                  </a:lnTo>
                  <a:lnTo>
                    <a:pt x="3098" y="22834"/>
                  </a:lnTo>
                  <a:lnTo>
                    <a:pt x="3378" y="22809"/>
                  </a:lnTo>
                  <a:lnTo>
                    <a:pt x="3517" y="22783"/>
                  </a:lnTo>
                  <a:lnTo>
                    <a:pt x="3937" y="22669"/>
                  </a:lnTo>
                  <a:lnTo>
                    <a:pt x="4064" y="22606"/>
                  </a:lnTo>
                  <a:lnTo>
                    <a:pt x="4203" y="22555"/>
                  </a:lnTo>
                  <a:lnTo>
                    <a:pt x="5829" y="20459"/>
                  </a:lnTo>
                  <a:lnTo>
                    <a:pt x="5867" y="20320"/>
                  </a:lnTo>
                  <a:lnTo>
                    <a:pt x="5892" y="20040"/>
                  </a:lnTo>
                  <a:lnTo>
                    <a:pt x="5892" y="19888"/>
                  </a:lnTo>
                  <a:lnTo>
                    <a:pt x="5892" y="19748"/>
                  </a:lnTo>
                  <a:lnTo>
                    <a:pt x="5892" y="17183"/>
                  </a:lnTo>
                  <a:lnTo>
                    <a:pt x="17856" y="17183"/>
                  </a:lnTo>
                  <a:lnTo>
                    <a:pt x="17995" y="17183"/>
                  </a:lnTo>
                  <a:lnTo>
                    <a:pt x="18135" y="17183"/>
                  </a:lnTo>
                  <a:lnTo>
                    <a:pt x="18440" y="17157"/>
                  </a:lnTo>
                  <a:lnTo>
                    <a:pt x="18580" y="17132"/>
                  </a:lnTo>
                  <a:lnTo>
                    <a:pt x="18999" y="17018"/>
                  </a:lnTo>
                  <a:lnTo>
                    <a:pt x="19265" y="16903"/>
                  </a:lnTo>
                  <a:lnTo>
                    <a:pt x="19519" y="16764"/>
                  </a:lnTo>
                  <a:lnTo>
                    <a:pt x="19761" y="16611"/>
                  </a:lnTo>
                  <a:lnTo>
                    <a:pt x="19989" y="16421"/>
                  </a:lnTo>
                  <a:lnTo>
                    <a:pt x="20193" y="16217"/>
                  </a:lnTo>
                  <a:lnTo>
                    <a:pt x="20459" y="15875"/>
                  </a:lnTo>
                  <a:lnTo>
                    <a:pt x="20675" y="15494"/>
                  </a:lnTo>
                  <a:lnTo>
                    <a:pt x="20726" y="15367"/>
                  </a:lnTo>
                  <a:lnTo>
                    <a:pt x="20789" y="15227"/>
                  </a:lnTo>
                  <a:lnTo>
                    <a:pt x="20840" y="15011"/>
                  </a:lnTo>
                  <a:lnTo>
                    <a:pt x="20878" y="14820"/>
                  </a:lnTo>
                  <a:lnTo>
                    <a:pt x="20929" y="14668"/>
                  </a:lnTo>
                  <a:lnTo>
                    <a:pt x="20942" y="14389"/>
                  </a:lnTo>
                  <a:lnTo>
                    <a:pt x="20955" y="14236"/>
                  </a:lnTo>
                  <a:lnTo>
                    <a:pt x="20955" y="14097"/>
                  </a:lnTo>
                  <a:lnTo>
                    <a:pt x="20955" y="10477"/>
                  </a:lnTo>
                  <a:close/>
                </a:path>
                <a:path w="264795" h="205739">
                  <a:moveTo>
                    <a:pt x="190207" y="188302"/>
                  </a:moveTo>
                  <a:lnTo>
                    <a:pt x="178117" y="188302"/>
                  </a:lnTo>
                  <a:lnTo>
                    <a:pt x="178117" y="157378"/>
                  </a:lnTo>
                  <a:lnTo>
                    <a:pt x="178117" y="157238"/>
                  </a:lnTo>
                  <a:lnTo>
                    <a:pt x="178092" y="156946"/>
                  </a:lnTo>
                  <a:lnTo>
                    <a:pt x="175310" y="154432"/>
                  </a:lnTo>
                  <a:lnTo>
                    <a:pt x="175018" y="154432"/>
                  </a:lnTo>
                  <a:lnTo>
                    <a:pt x="174739" y="154457"/>
                  </a:lnTo>
                  <a:lnTo>
                    <a:pt x="174599" y="154495"/>
                  </a:lnTo>
                  <a:lnTo>
                    <a:pt x="174459" y="154520"/>
                  </a:lnTo>
                  <a:lnTo>
                    <a:pt x="172224" y="157238"/>
                  </a:lnTo>
                  <a:lnTo>
                    <a:pt x="172224" y="157365"/>
                  </a:lnTo>
                  <a:lnTo>
                    <a:pt x="172224" y="157378"/>
                  </a:lnTo>
                  <a:lnTo>
                    <a:pt x="172224" y="191401"/>
                  </a:lnTo>
                  <a:lnTo>
                    <a:pt x="172275" y="191833"/>
                  </a:lnTo>
                  <a:lnTo>
                    <a:pt x="172313" y="191985"/>
                  </a:lnTo>
                  <a:lnTo>
                    <a:pt x="172389" y="192239"/>
                  </a:lnTo>
                  <a:lnTo>
                    <a:pt x="172440" y="192392"/>
                  </a:lnTo>
                  <a:lnTo>
                    <a:pt x="172542" y="192582"/>
                  </a:lnTo>
                  <a:lnTo>
                    <a:pt x="172631" y="192760"/>
                  </a:lnTo>
                  <a:lnTo>
                    <a:pt x="174447" y="194119"/>
                  </a:lnTo>
                  <a:lnTo>
                    <a:pt x="174599" y="194144"/>
                  </a:lnTo>
                  <a:lnTo>
                    <a:pt x="174739" y="194183"/>
                  </a:lnTo>
                  <a:lnTo>
                    <a:pt x="175031" y="194208"/>
                  </a:lnTo>
                  <a:lnTo>
                    <a:pt x="175323" y="194208"/>
                  </a:lnTo>
                  <a:lnTo>
                    <a:pt x="175463" y="194195"/>
                  </a:lnTo>
                  <a:lnTo>
                    <a:pt x="190207" y="194195"/>
                  </a:lnTo>
                  <a:lnTo>
                    <a:pt x="190207" y="188302"/>
                  </a:lnTo>
                  <a:close/>
                </a:path>
                <a:path w="264795" h="205739">
                  <a:moveTo>
                    <a:pt x="193167" y="191109"/>
                  </a:moveTo>
                  <a:lnTo>
                    <a:pt x="190360" y="188302"/>
                  </a:lnTo>
                  <a:lnTo>
                    <a:pt x="190220" y="188302"/>
                  </a:lnTo>
                  <a:lnTo>
                    <a:pt x="190220" y="194195"/>
                  </a:lnTo>
                  <a:lnTo>
                    <a:pt x="190360" y="194195"/>
                  </a:lnTo>
                  <a:lnTo>
                    <a:pt x="193167" y="191389"/>
                  </a:lnTo>
                  <a:lnTo>
                    <a:pt x="193167" y="191109"/>
                  </a:lnTo>
                  <a:close/>
                </a:path>
                <a:path w="264795" h="205739">
                  <a:moveTo>
                    <a:pt x="205105" y="191262"/>
                  </a:moveTo>
                  <a:lnTo>
                    <a:pt x="199212" y="191262"/>
                  </a:lnTo>
                  <a:lnTo>
                    <a:pt x="199212" y="191401"/>
                  </a:lnTo>
                  <a:lnTo>
                    <a:pt x="201587" y="194144"/>
                  </a:lnTo>
                  <a:lnTo>
                    <a:pt x="201726" y="194183"/>
                  </a:lnTo>
                  <a:lnTo>
                    <a:pt x="202018" y="194208"/>
                  </a:lnTo>
                  <a:lnTo>
                    <a:pt x="202311" y="194208"/>
                  </a:lnTo>
                  <a:lnTo>
                    <a:pt x="202590" y="194183"/>
                  </a:lnTo>
                  <a:lnTo>
                    <a:pt x="202730" y="194144"/>
                  </a:lnTo>
                  <a:lnTo>
                    <a:pt x="202869" y="194119"/>
                  </a:lnTo>
                  <a:lnTo>
                    <a:pt x="204812" y="192519"/>
                  </a:lnTo>
                  <a:lnTo>
                    <a:pt x="204889" y="192392"/>
                  </a:lnTo>
                  <a:lnTo>
                    <a:pt x="204939" y="192252"/>
                  </a:lnTo>
                  <a:lnTo>
                    <a:pt x="205016" y="191973"/>
                  </a:lnTo>
                  <a:lnTo>
                    <a:pt x="205041" y="191833"/>
                  </a:lnTo>
                  <a:lnTo>
                    <a:pt x="205079" y="191693"/>
                  </a:lnTo>
                  <a:lnTo>
                    <a:pt x="205105" y="191401"/>
                  </a:lnTo>
                  <a:lnTo>
                    <a:pt x="205105" y="191262"/>
                  </a:lnTo>
                  <a:close/>
                </a:path>
                <a:path w="264795" h="205739">
                  <a:moveTo>
                    <a:pt x="205105" y="168529"/>
                  </a:moveTo>
                  <a:lnTo>
                    <a:pt x="202730" y="165785"/>
                  </a:lnTo>
                  <a:lnTo>
                    <a:pt x="202590" y="165747"/>
                  </a:lnTo>
                  <a:lnTo>
                    <a:pt x="202298" y="165722"/>
                  </a:lnTo>
                  <a:lnTo>
                    <a:pt x="202006" y="165722"/>
                  </a:lnTo>
                  <a:lnTo>
                    <a:pt x="201726" y="165747"/>
                  </a:lnTo>
                  <a:lnTo>
                    <a:pt x="201587" y="165785"/>
                  </a:lnTo>
                  <a:lnTo>
                    <a:pt x="201434" y="165811"/>
                  </a:lnTo>
                  <a:lnTo>
                    <a:pt x="199440" y="167551"/>
                  </a:lnTo>
                  <a:lnTo>
                    <a:pt x="199377" y="167678"/>
                  </a:lnTo>
                  <a:lnTo>
                    <a:pt x="199301" y="167957"/>
                  </a:lnTo>
                  <a:lnTo>
                    <a:pt x="199275" y="168097"/>
                  </a:lnTo>
                  <a:lnTo>
                    <a:pt x="199237" y="168236"/>
                  </a:lnTo>
                  <a:lnTo>
                    <a:pt x="199212" y="168529"/>
                  </a:lnTo>
                  <a:lnTo>
                    <a:pt x="199212" y="168668"/>
                  </a:lnTo>
                  <a:lnTo>
                    <a:pt x="199212" y="191249"/>
                  </a:lnTo>
                  <a:lnTo>
                    <a:pt x="205105" y="191249"/>
                  </a:lnTo>
                  <a:lnTo>
                    <a:pt x="205105" y="168668"/>
                  </a:lnTo>
                  <a:lnTo>
                    <a:pt x="205105" y="168529"/>
                  </a:lnTo>
                  <a:close/>
                </a:path>
                <a:path w="264795" h="205739">
                  <a:moveTo>
                    <a:pt x="206044" y="157238"/>
                  </a:moveTo>
                  <a:lnTo>
                    <a:pt x="206019" y="156946"/>
                  </a:lnTo>
                  <a:lnTo>
                    <a:pt x="205994" y="156806"/>
                  </a:lnTo>
                  <a:lnTo>
                    <a:pt x="205879" y="156387"/>
                  </a:lnTo>
                  <a:lnTo>
                    <a:pt x="205765" y="156121"/>
                  </a:lnTo>
                  <a:lnTo>
                    <a:pt x="205638" y="155867"/>
                  </a:lnTo>
                  <a:lnTo>
                    <a:pt x="205473" y="155625"/>
                  </a:lnTo>
                  <a:lnTo>
                    <a:pt x="205282" y="155397"/>
                  </a:lnTo>
                  <a:lnTo>
                    <a:pt x="205079" y="155194"/>
                  </a:lnTo>
                  <a:lnTo>
                    <a:pt x="204736" y="154927"/>
                  </a:lnTo>
                  <a:lnTo>
                    <a:pt x="204393" y="154736"/>
                  </a:lnTo>
                  <a:lnTo>
                    <a:pt x="204228" y="154660"/>
                  </a:lnTo>
                  <a:lnTo>
                    <a:pt x="203822" y="154508"/>
                  </a:lnTo>
                  <a:lnTo>
                    <a:pt x="203682" y="154495"/>
                  </a:lnTo>
                  <a:lnTo>
                    <a:pt x="203530" y="154457"/>
                  </a:lnTo>
                  <a:lnTo>
                    <a:pt x="203250" y="154432"/>
                  </a:lnTo>
                  <a:lnTo>
                    <a:pt x="203098" y="154432"/>
                  </a:lnTo>
                  <a:lnTo>
                    <a:pt x="201218" y="154419"/>
                  </a:lnTo>
                  <a:lnTo>
                    <a:pt x="201066" y="154432"/>
                  </a:lnTo>
                  <a:lnTo>
                    <a:pt x="199237" y="155194"/>
                  </a:lnTo>
                  <a:lnTo>
                    <a:pt x="199047" y="155384"/>
                  </a:lnTo>
                  <a:lnTo>
                    <a:pt x="198843" y="155625"/>
                  </a:lnTo>
                  <a:lnTo>
                    <a:pt x="198678" y="155867"/>
                  </a:lnTo>
                  <a:lnTo>
                    <a:pt x="198551" y="156108"/>
                  </a:lnTo>
                  <a:lnTo>
                    <a:pt x="198424" y="156387"/>
                  </a:lnTo>
                  <a:lnTo>
                    <a:pt x="198348" y="156654"/>
                  </a:lnTo>
                  <a:lnTo>
                    <a:pt x="198323" y="156794"/>
                  </a:lnTo>
                  <a:lnTo>
                    <a:pt x="198259" y="157238"/>
                  </a:lnTo>
                  <a:lnTo>
                    <a:pt x="198259" y="157378"/>
                  </a:lnTo>
                  <a:lnTo>
                    <a:pt x="198259" y="157518"/>
                  </a:lnTo>
                  <a:lnTo>
                    <a:pt x="198272" y="159042"/>
                  </a:lnTo>
                  <a:lnTo>
                    <a:pt x="198259" y="159258"/>
                  </a:lnTo>
                  <a:lnTo>
                    <a:pt x="198259" y="159397"/>
                  </a:lnTo>
                  <a:lnTo>
                    <a:pt x="198323" y="159829"/>
                  </a:lnTo>
                  <a:lnTo>
                    <a:pt x="198437" y="160248"/>
                  </a:lnTo>
                  <a:lnTo>
                    <a:pt x="198488" y="160375"/>
                  </a:lnTo>
                  <a:lnTo>
                    <a:pt x="198551" y="160515"/>
                  </a:lnTo>
                  <a:lnTo>
                    <a:pt x="198678" y="160769"/>
                  </a:lnTo>
                  <a:lnTo>
                    <a:pt x="201066" y="162204"/>
                  </a:lnTo>
                  <a:lnTo>
                    <a:pt x="201218" y="162204"/>
                  </a:lnTo>
                  <a:lnTo>
                    <a:pt x="203250" y="162204"/>
                  </a:lnTo>
                  <a:lnTo>
                    <a:pt x="203530" y="162179"/>
                  </a:lnTo>
                  <a:lnTo>
                    <a:pt x="203682" y="162153"/>
                  </a:lnTo>
                  <a:lnTo>
                    <a:pt x="203809" y="162115"/>
                  </a:lnTo>
                  <a:lnTo>
                    <a:pt x="204089" y="162039"/>
                  </a:lnTo>
                  <a:lnTo>
                    <a:pt x="204228" y="161988"/>
                  </a:lnTo>
                  <a:lnTo>
                    <a:pt x="204622" y="161785"/>
                  </a:lnTo>
                  <a:lnTo>
                    <a:pt x="204851" y="161632"/>
                  </a:lnTo>
                  <a:lnTo>
                    <a:pt x="205079" y="161442"/>
                  </a:lnTo>
                  <a:lnTo>
                    <a:pt x="205282" y="161239"/>
                  </a:lnTo>
                  <a:lnTo>
                    <a:pt x="205473" y="161010"/>
                  </a:lnTo>
                  <a:lnTo>
                    <a:pt x="205638" y="160769"/>
                  </a:lnTo>
                  <a:lnTo>
                    <a:pt x="205752" y="160515"/>
                  </a:lnTo>
                  <a:lnTo>
                    <a:pt x="205879" y="160261"/>
                  </a:lnTo>
                  <a:lnTo>
                    <a:pt x="205955" y="159969"/>
                  </a:lnTo>
                  <a:lnTo>
                    <a:pt x="205994" y="159829"/>
                  </a:lnTo>
                  <a:lnTo>
                    <a:pt x="206019" y="159689"/>
                  </a:lnTo>
                  <a:lnTo>
                    <a:pt x="206044" y="159397"/>
                  </a:lnTo>
                  <a:lnTo>
                    <a:pt x="206044" y="159258"/>
                  </a:lnTo>
                  <a:lnTo>
                    <a:pt x="206044" y="159118"/>
                  </a:lnTo>
                  <a:lnTo>
                    <a:pt x="206044" y="157518"/>
                  </a:lnTo>
                  <a:lnTo>
                    <a:pt x="206044" y="157378"/>
                  </a:lnTo>
                  <a:lnTo>
                    <a:pt x="206044" y="157238"/>
                  </a:lnTo>
                  <a:close/>
                </a:path>
                <a:path w="264795" h="205739">
                  <a:moveTo>
                    <a:pt x="233438" y="196900"/>
                  </a:moveTo>
                  <a:lnTo>
                    <a:pt x="233426" y="196761"/>
                  </a:lnTo>
                  <a:lnTo>
                    <a:pt x="233426" y="191389"/>
                  </a:lnTo>
                  <a:lnTo>
                    <a:pt x="233426" y="191109"/>
                  </a:lnTo>
                  <a:lnTo>
                    <a:pt x="233426" y="168808"/>
                  </a:lnTo>
                  <a:lnTo>
                    <a:pt x="233426" y="168668"/>
                  </a:lnTo>
                  <a:lnTo>
                    <a:pt x="233426" y="168529"/>
                  </a:lnTo>
                  <a:lnTo>
                    <a:pt x="233400" y="168236"/>
                  </a:lnTo>
                  <a:lnTo>
                    <a:pt x="233375" y="168097"/>
                  </a:lnTo>
                  <a:lnTo>
                    <a:pt x="233260" y="167678"/>
                  </a:lnTo>
                  <a:lnTo>
                    <a:pt x="233197" y="167551"/>
                  </a:lnTo>
                  <a:lnTo>
                    <a:pt x="233146" y="167411"/>
                  </a:lnTo>
                  <a:lnTo>
                    <a:pt x="232130" y="166243"/>
                  </a:lnTo>
                  <a:lnTo>
                    <a:pt x="232003" y="166141"/>
                  </a:lnTo>
                  <a:lnTo>
                    <a:pt x="231736" y="166001"/>
                  </a:lnTo>
                  <a:lnTo>
                    <a:pt x="231597" y="165950"/>
                  </a:lnTo>
                  <a:lnTo>
                    <a:pt x="231470" y="165900"/>
                  </a:lnTo>
                  <a:lnTo>
                    <a:pt x="231203" y="165811"/>
                  </a:lnTo>
                  <a:lnTo>
                    <a:pt x="231051" y="165785"/>
                  </a:lnTo>
                  <a:lnTo>
                    <a:pt x="230911" y="165747"/>
                  </a:lnTo>
                  <a:lnTo>
                    <a:pt x="230619" y="165722"/>
                  </a:lnTo>
                  <a:lnTo>
                    <a:pt x="230479" y="165722"/>
                  </a:lnTo>
                  <a:lnTo>
                    <a:pt x="230327" y="165722"/>
                  </a:lnTo>
                  <a:lnTo>
                    <a:pt x="227533" y="165722"/>
                  </a:lnTo>
                  <a:lnTo>
                    <a:pt x="227533" y="171615"/>
                  </a:lnTo>
                  <a:lnTo>
                    <a:pt x="227533" y="188302"/>
                  </a:lnTo>
                  <a:lnTo>
                    <a:pt x="221221" y="188302"/>
                  </a:lnTo>
                  <a:lnTo>
                    <a:pt x="221068" y="188302"/>
                  </a:lnTo>
                  <a:lnTo>
                    <a:pt x="220929" y="188302"/>
                  </a:lnTo>
                  <a:lnTo>
                    <a:pt x="220662" y="188290"/>
                  </a:lnTo>
                  <a:lnTo>
                    <a:pt x="220535" y="188252"/>
                  </a:lnTo>
                  <a:lnTo>
                    <a:pt x="220408" y="188239"/>
                  </a:lnTo>
                  <a:lnTo>
                    <a:pt x="220154" y="188163"/>
                  </a:lnTo>
                  <a:lnTo>
                    <a:pt x="218363" y="185762"/>
                  </a:lnTo>
                  <a:lnTo>
                    <a:pt x="218363" y="185610"/>
                  </a:lnTo>
                  <a:lnTo>
                    <a:pt x="218376" y="174307"/>
                  </a:lnTo>
                  <a:lnTo>
                    <a:pt x="218363" y="174180"/>
                  </a:lnTo>
                  <a:lnTo>
                    <a:pt x="221068" y="171615"/>
                  </a:lnTo>
                  <a:lnTo>
                    <a:pt x="221221" y="171615"/>
                  </a:lnTo>
                  <a:lnTo>
                    <a:pt x="227533" y="171615"/>
                  </a:lnTo>
                  <a:lnTo>
                    <a:pt x="227533" y="165722"/>
                  </a:lnTo>
                  <a:lnTo>
                    <a:pt x="221221" y="165722"/>
                  </a:lnTo>
                  <a:lnTo>
                    <a:pt x="221068" y="165722"/>
                  </a:lnTo>
                  <a:lnTo>
                    <a:pt x="220929" y="165722"/>
                  </a:lnTo>
                  <a:lnTo>
                    <a:pt x="220649" y="165722"/>
                  </a:lnTo>
                  <a:lnTo>
                    <a:pt x="219811" y="165798"/>
                  </a:lnTo>
                  <a:lnTo>
                    <a:pt x="212471" y="173888"/>
                  </a:lnTo>
                  <a:lnTo>
                    <a:pt x="212471" y="174167"/>
                  </a:lnTo>
                  <a:lnTo>
                    <a:pt x="212471" y="174320"/>
                  </a:lnTo>
                  <a:lnTo>
                    <a:pt x="212471" y="174472"/>
                  </a:lnTo>
                  <a:lnTo>
                    <a:pt x="212483" y="174612"/>
                  </a:lnTo>
                  <a:lnTo>
                    <a:pt x="212483" y="185331"/>
                  </a:lnTo>
                  <a:lnTo>
                    <a:pt x="212471" y="185470"/>
                  </a:lnTo>
                  <a:lnTo>
                    <a:pt x="212471" y="185610"/>
                  </a:lnTo>
                  <a:lnTo>
                    <a:pt x="212471" y="185762"/>
                  </a:lnTo>
                  <a:lnTo>
                    <a:pt x="212471" y="186042"/>
                  </a:lnTo>
                  <a:lnTo>
                    <a:pt x="212559" y="186867"/>
                  </a:lnTo>
                  <a:lnTo>
                    <a:pt x="220637" y="194208"/>
                  </a:lnTo>
                  <a:lnTo>
                    <a:pt x="221068" y="194208"/>
                  </a:lnTo>
                  <a:lnTo>
                    <a:pt x="221221" y="194195"/>
                  </a:lnTo>
                  <a:lnTo>
                    <a:pt x="227533" y="194195"/>
                  </a:lnTo>
                  <a:lnTo>
                    <a:pt x="227533" y="196761"/>
                  </a:lnTo>
                  <a:lnTo>
                    <a:pt x="227533" y="196900"/>
                  </a:lnTo>
                  <a:lnTo>
                    <a:pt x="227533" y="197053"/>
                  </a:lnTo>
                  <a:lnTo>
                    <a:pt x="227457" y="197561"/>
                  </a:lnTo>
                  <a:lnTo>
                    <a:pt x="226745" y="198805"/>
                  </a:lnTo>
                  <a:lnTo>
                    <a:pt x="226225" y="199224"/>
                  </a:lnTo>
                  <a:lnTo>
                    <a:pt x="225983" y="199351"/>
                  </a:lnTo>
                  <a:lnTo>
                    <a:pt x="225742" y="199453"/>
                  </a:lnTo>
                  <a:lnTo>
                    <a:pt x="225488" y="199529"/>
                  </a:lnTo>
                  <a:lnTo>
                    <a:pt x="225234" y="199580"/>
                  </a:lnTo>
                  <a:lnTo>
                    <a:pt x="224980" y="199605"/>
                  </a:lnTo>
                  <a:lnTo>
                    <a:pt x="224840" y="199605"/>
                  </a:lnTo>
                  <a:lnTo>
                    <a:pt x="217309" y="199593"/>
                  </a:lnTo>
                  <a:lnTo>
                    <a:pt x="217157" y="199605"/>
                  </a:lnTo>
                  <a:lnTo>
                    <a:pt x="214363" y="202412"/>
                  </a:lnTo>
                  <a:lnTo>
                    <a:pt x="214363" y="202704"/>
                  </a:lnTo>
                  <a:lnTo>
                    <a:pt x="217157" y="205498"/>
                  </a:lnTo>
                  <a:lnTo>
                    <a:pt x="217309" y="205498"/>
                  </a:lnTo>
                  <a:lnTo>
                    <a:pt x="224548" y="205486"/>
                  </a:lnTo>
                  <a:lnTo>
                    <a:pt x="224701" y="205498"/>
                  </a:lnTo>
                  <a:lnTo>
                    <a:pt x="224840" y="205498"/>
                  </a:lnTo>
                  <a:lnTo>
                    <a:pt x="224980" y="205498"/>
                  </a:lnTo>
                  <a:lnTo>
                    <a:pt x="225259" y="205498"/>
                  </a:lnTo>
                  <a:lnTo>
                    <a:pt x="226098" y="205409"/>
                  </a:lnTo>
                  <a:lnTo>
                    <a:pt x="233438" y="197319"/>
                  </a:lnTo>
                  <a:lnTo>
                    <a:pt x="233438" y="196900"/>
                  </a:lnTo>
                  <a:close/>
                </a:path>
                <a:path w="264795" h="205739">
                  <a:moveTo>
                    <a:pt x="249453" y="191262"/>
                  </a:moveTo>
                  <a:lnTo>
                    <a:pt x="243547" y="191262"/>
                  </a:lnTo>
                  <a:lnTo>
                    <a:pt x="243547" y="191401"/>
                  </a:lnTo>
                  <a:lnTo>
                    <a:pt x="246367" y="194208"/>
                  </a:lnTo>
                  <a:lnTo>
                    <a:pt x="246646" y="194208"/>
                  </a:lnTo>
                  <a:lnTo>
                    <a:pt x="246938" y="194183"/>
                  </a:lnTo>
                  <a:lnTo>
                    <a:pt x="247078" y="194144"/>
                  </a:lnTo>
                  <a:lnTo>
                    <a:pt x="247230" y="194119"/>
                  </a:lnTo>
                  <a:lnTo>
                    <a:pt x="249389" y="191833"/>
                  </a:lnTo>
                  <a:lnTo>
                    <a:pt x="249428" y="191693"/>
                  </a:lnTo>
                  <a:lnTo>
                    <a:pt x="249453" y="191401"/>
                  </a:lnTo>
                  <a:lnTo>
                    <a:pt x="249453" y="191262"/>
                  </a:lnTo>
                  <a:close/>
                </a:path>
                <a:path w="264795" h="205739">
                  <a:moveTo>
                    <a:pt x="264515" y="191262"/>
                  </a:moveTo>
                  <a:lnTo>
                    <a:pt x="258610" y="191262"/>
                  </a:lnTo>
                  <a:lnTo>
                    <a:pt x="258610" y="191401"/>
                  </a:lnTo>
                  <a:lnTo>
                    <a:pt x="259486" y="193344"/>
                  </a:lnTo>
                  <a:lnTo>
                    <a:pt x="259803" y="193624"/>
                  </a:lnTo>
                  <a:lnTo>
                    <a:pt x="260045" y="193789"/>
                  </a:lnTo>
                  <a:lnTo>
                    <a:pt x="260299" y="193929"/>
                  </a:lnTo>
                  <a:lnTo>
                    <a:pt x="260438" y="193979"/>
                  </a:lnTo>
                  <a:lnTo>
                    <a:pt x="260565" y="194043"/>
                  </a:lnTo>
                  <a:lnTo>
                    <a:pt x="260845" y="194119"/>
                  </a:lnTo>
                  <a:lnTo>
                    <a:pt x="261137" y="194183"/>
                  </a:lnTo>
                  <a:lnTo>
                    <a:pt x="261429" y="194208"/>
                  </a:lnTo>
                  <a:lnTo>
                    <a:pt x="261708" y="194208"/>
                  </a:lnTo>
                  <a:lnTo>
                    <a:pt x="261988" y="194183"/>
                  </a:lnTo>
                  <a:lnTo>
                    <a:pt x="262280" y="194119"/>
                  </a:lnTo>
                  <a:lnTo>
                    <a:pt x="262559" y="194043"/>
                  </a:lnTo>
                  <a:lnTo>
                    <a:pt x="262686" y="193979"/>
                  </a:lnTo>
                  <a:lnTo>
                    <a:pt x="262826" y="193929"/>
                  </a:lnTo>
                  <a:lnTo>
                    <a:pt x="264515" y="191401"/>
                  </a:lnTo>
                  <a:lnTo>
                    <a:pt x="264515" y="191262"/>
                  </a:lnTo>
                  <a:close/>
                </a:path>
                <a:path w="264795" h="205739">
                  <a:moveTo>
                    <a:pt x="264515" y="173901"/>
                  </a:moveTo>
                  <a:lnTo>
                    <a:pt x="256336" y="165722"/>
                  </a:lnTo>
                  <a:lnTo>
                    <a:pt x="256057" y="165722"/>
                  </a:lnTo>
                  <a:lnTo>
                    <a:pt x="255917" y="165722"/>
                  </a:lnTo>
                  <a:lnTo>
                    <a:pt x="255778" y="165722"/>
                  </a:lnTo>
                  <a:lnTo>
                    <a:pt x="249453" y="165722"/>
                  </a:lnTo>
                  <a:lnTo>
                    <a:pt x="249453" y="157378"/>
                  </a:lnTo>
                  <a:lnTo>
                    <a:pt x="249453" y="157238"/>
                  </a:lnTo>
                  <a:lnTo>
                    <a:pt x="249415" y="156946"/>
                  </a:lnTo>
                  <a:lnTo>
                    <a:pt x="248577" y="155295"/>
                  </a:lnTo>
                  <a:lnTo>
                    <a:pt x="246634" y="154432"/>
                  </a:lnTo>
                  <a:lnTo>
                    <a:pt x="246354" y="154432"/>
                  </a:lnTo>
                  <a:lnTo>
                    <a:pt x="243547" y="157238"/>
                  </a:lnTo>
                  <a:lnTo>
                    <a:pt x="243547" y="157378"/>
                  </a:lnTo>
                  <a:lnTo>
                    <a:pt x="243560" y="168452"/>
                  </a:lnTo>
                  <a:lnTo>
                    <a:pt x="243547" y="168808"/>
                  </a:lnTo>
                  <a:lnTo>
                    <a:pt x="243560" y="191249"/>
                  </a:lnTo>
                  <a:lnTo>
                    <a:pt x="249453" y="191249"/>
                  </a:lnTo>
                  <a:lnTo>
                    <a:pt x="249453" y="171615"/>
                  </a:lnTo>
                  <a:lnTo>
                    <a:pt x="255778" y="171615"/>
                  </a:lnTo>
                  <a:lnTo>
                    <a:pt x="255905" y="171615"/>
                  </a:lnTo>
                  <a:lnTo>
                    <a:pt x="256044" y="171615"/>
                  </a:lnTo>
                  <a:lnTo>
                    <a:pt x="256311" y="171640"/>
                  </a:lnTo>
                  <a:lnTo>
                    <a:pt x="256438" y="171678"/>
                  </a:lnTo>
                  <a:lnTo>
                    <a:pt x="256565" y="171691"/>
                  </a:lnTo>
                  <a:lnTo>
                    <a:pt x="256819" y="171767"/>
                  </a:lnTo>
                  <a:lnTo>
                    <a:pt x="258610" y="174180"/>
                  </a:lnTo>
                  <a:lnTo>
                    <a:pt x="258610" y="174320"/>
                  </a:lnTo>
                  <a:lnTo>
                    <a:pt x="258610" y="174472"/>
                  </a:lnTo>
                  <a:lnTo>
                    <a:pt x="258622" y="191249"/>
                  </a:lnTo>
                  <a:lnTo>
                    <a:pt x="264515" y="191249"/>
                  </a:lnTo>
                  <a:lnTo>
                    <a:pt x="264515" y="174472"/>
                  </a:lnTo>
                  <a:lnTo>
                    <a:pt x="264515" y="174320"/>
                  </a:lnTo>
                  <a:lnTo>
                    <a:pt x="264515" y="174167"/>
                  </a:lnTo>
                  <a:lnTo>
                    <a:pt x="264515" y="17390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6159576" y="3262630"/>
              <a:ext cx="892810" cy="807085"/>
            </a:xfrm>
            <a:custGeom>
              <a:avLst/>
              <a:gdLst/>
              <a:ahLst/>
              <a:cxnLst/>
              <a:rect l="l" t="t" r="r" b="b"/>
              <a:pathLst>
                <a:path w="892809" h="807085">
                  <a:moveTo>
                    <a:pt x="3784" y="799477"/>
                  </a:moveTo>
                  <a:lnTo>
                    <a:pt x="3594" y="799477"/>
                  </a:lnTo>
                  <a:lnTo>
                    <a:pt x="3048" y="799553"/>
                  </a:lnTo>
                  <a:lnTo>
                    <a:pt x="0" y="803084"/>
                  </a:lnTo>
                  <a:lnTo>
                    <a:pt x="0" y="803465"/>
                  </a:lnTo>
                  <a:lnTo>
                    <a:pt x="2336" y="806767"/>
                  </a:lnTo>
                  <a:lnTo>
                    <a:pt x="2501" y="806843"/>
                  </a:lnTo>
                  <a:lnTo>
                    <a:pt x="2857" y="806958"/>
                  </a:lnTo>
                  <a:lnTo>
                    <a:pt x="3225" y="807021"/>
                  </a:lnTo>
                  <a:lnTo>
                    <a:pt x="3594" y="807059"/>
                  </a:lnTo>
                  <a:lnTo>
                    <a:pt x="3784" y="807059"/>
                  </a:lnTo>
                  <a:lnTo>
                    <a:pt x="3784" y="799477"/>
                  </a:lnTo>
                  <a:close/>
                </a:path>
                <a:path w="892809" h="807085">
                  <a:moveTo>
                    <a:pt x="30988" y="803084"/>
                  </a:moveTo>
                  <a:lnTo>
                    <a:pt x="29298" y="800125"/>
                  </a:lnTo>
                  <a:lnTo>
                    <a:pt x="29146" y="800011"/>
                  </a:lnTo>
                  <a:lnTo>
                    <a:pt x="27381" y="799477"/>
                  </a:lnTo>
                  <a:lnTo>
                    <a:pt x="27203" y="799477"/>
                  </a:lnTo>
                  <a:lnTo>
                    <a:pt x="19291" y="799465"/>
                  </a:lnTo>
                  <a:lnTo>
                    <a:pt x="19291" y="761365"/>
                  </a:lnTo>
                  <a:lnTo>
                    <a:pt x="19291" y="761136"/>
                  </a:lnTo>
                  <a:lnTo>
                    <a:pt x="19291" y="760984"/>
                  </a:lnTo>
                  <a:lnTo>
                    <a:pt x="19265" y="760615"/>
                  </a:lnTo>
                  <a:lnTo>
                    <a:pt x="19189" y="760247"/>
                  </a:lnTo>
                  <a:lnTo>
                    <a:pt x="19088" y="759891"/>
                  </a:lnTo>
                  <a:lnTo>
                    <a:pt x="18948" y="759548"/>
                  </a:lnTo>
                  <a:lnTo>
                    <a:pt x="18783" y="759218"/>
                  </a:lnTo>
                  <a:lnTo>
                    <a:pt x="18580" y="758901"/>
                  </a:lnTo>
                  <a:lnTo>
                    <a:pt x="18453" y="758761"/>
                  </a:lnTo>
                  <a:lnTo>
                    <a:pt x="18338" y="758609"/>
                  </a:lnTo>
                  <a:lnTo>
                    <a:pt x="18173" y="758444"/>
                  </a:lnTo>
                  <a:lnTo>
                    <a:pt x="17805" y="758101"/>
                  </a:lnTo>
                  <a:lnTo>
                    <a:pt x="17526" y="757936"/>
                  </a:lnTo>
                  <a:lnTo>
                    <a:pt x="17386" y="757847"/>
                  </a:lnTo>
                  <a:lnTo>
                    <a:pt x="17119" y="757707"/>
                  </a:lnTo>
                  <a:lnTo>
                    <a:pt x="16827" y="757567"/>
                  </a:lnTo>
                  <a:lnTo>
                    <a:pt x="16459" y="757453"/>
                  </a:lnTo>
                  <a:lnTo>
                    <a:pt x="16103" y="757377"/>
                  </a:lnTo>
                  <a:lnTo>
                    <a:pt x="15951" y="757377"/>
                  </a:lnTo>
                  <a:lnTo>
                    <a:pt x="15735" y="757339"/>
                  </a:lnTo>
                  <a:lnTo>
                    <a:pt x="15367" y="757339"/>
                  </a:lnTo>
                  <a:lnTo>
                    <a:pt x="15176" y="757351"/>
                  </a:lnTo>
                  <a:lnTo>
                    <a:pt x="14986" y="757364"/>
                  </a:lnTo>
                  <a:lnTo>
                    <a:pt x="14630" y="757428"/>
                  </a:lnTo>
                  <a:lnTo>
                    <a:pt x="14262" y="757542"/>
                  </a:lnTo>
                  <a:lnTo>
                    <a:pt x="13931" y="757669"/>
                  </a:lnTo>
                  <a:lnTo>
                    <a:pt x="13754" y="757770"/>
                  </a:lnTo>
                  <a:lnTo>
                    <a:pt x="13589" y="757847"/>
                  </a:lnTo>
                  <a:lnTo>
                    <a:pt x="13462" y="757936"/>
                  </a:lnTo>
                  <a:lnTo>
                    <a:pt x="13271" y="758050"/>
                  </a:lnTo>
                  <a:lnTo>
                    <a:pt x="13131" y="758164"/>
                  </a:lnTo>
                  <a:lnTo>
                    <a:pt x="1422" y="767537"/>
                  </a:lnTo>
                  <a:lnTo>
                    <a:pt x="1282" y="767651"/>
                  </a:lnTo>
                  <a:lnTo>
                    <a:pt x="1016" y="767905"/>
                  </a:lnTo>
                  <a:lnTo>
                    <a:pt x="901" y="768057"/>
                  </a:lnTo>
                  <a:lnTo>
                    <a:pt x="774" y="768197"/>
                  </a:lnTo>
                  <a:lnTo>
                    <a:pt x="0" y="770267"/>
                  </a:lnTo>
                  <a:lnTo>
                    <a:pt x="0" y="770636"/>
                  </a:lnTo>
                  <a:lnTo>
                    <a:pt x="1358" y="773391"/>
                  </a:lnTo>
                  <a:lnTo>
                    <a:pt x="1498" y="773518"/>
                  </a:lnTo>
                  <a:lnTo>
                    <a:pt x="3378" y="774255"/>
                  </a:lnTo>
                  <a:lnTo>
                    <a:pt x="3556" y="774293"/>
                  </a:lnTo>
                  <a:lnTo>
                    <a:pt x="3937" y="774293"/>
                  </a:lnTo>
                  <a:lnTo>
                    <a:pt x="4114" y="774268"/>
                  </a:lnTo>
                  <a:lnTo>
                    <a:pt x="4305" y="774255"/>
                  </a:lnTo>
                  <a:lnTo>
                    <a:pt x="4673" y="774179"/>
                  </a:lnTo>
                  <a:lnTo>
                    <a:pt x="4838" y="774128"/>
                  </a:lnTo>
                  <a:lnTo>
                    <a:pt x="5029" y="774090"/>
                  </a:lnTo>
                  <a:lnTo>
                    <a:pt x="5372" y="773950"/>
                  </a:lnTo>
                  <a:lnTo>
                    <a:pt x="5702" y="773772"/>
                  </a:lnTo>
                  <a:lnTo>
                    <a:pt x="6007" y="773582"/>
                  </a:lnTo>
                  <a:lnTo>
                    <a:pt x="6159" y="773455"/>
                  </a:lnTo>
                  <a:lnTo>
                    <a:pt x="11709" y="769023"/>
                  </a:lnTo>
                  <a:lnTo>
                    <a:pt x="11709" y="799465"/>
                  </a:lnTo>
                  <a:lnTo>
                    <a:pt x="3797" y="799465"/>
                  </a:lnTo>
                  <a:lnTo>
                    <a:pt x="3797" y="807046"/>
                  </a:lnTo>
                  <a:lnTo>
                    <a:pt x="15189" y="807046"/>
                  </a:lnTo>
                  <a:lnTo>
                    <a:pt x="15671" y="807059"/>
                  </a:lnTo>
                  <a:lnTo>
                    <a:pt x="27190" y="807046"/>
                  </a:lnTo>
                  <a:lnTo>
                    <a:pt x="27381" y="807059"/>
                  </a:lnTo>
                  <a:lnTo>
                    <a:pt x="27762" y="807021"/>
                  </a:lnTo>
                  <a:lnTo>
                    <a:pt x="28117" y="806945"/>
                  </a:lnTo>
                  <a:lnTo>
                    <a:pt x="28473" y="806843"/>
                  </a:lnTo>
                  <a:lnTo>
                    <a:pt x="28638" y="806767"/>
                  </a:lnTo>
                  <a:lnTo>
                    <a:pt x="28816" y="806704"/>
                  </a:lnTo>
                  <a:lnTo>
                    <a:pt x="30988" y="803452"/>
                  </a:lnTo>
                  <a:lnTo>
                    <a:pt x="30988" y="803084"/>
                  </a:lnTo>
                  <a:close/>
                </a:path>
                <a:path w="892809" h="807085">
                  <a:moveTo>
                    <a:pt x="159829" y="768959"/>
                  </a:moveTo>
                  <a:lnTo>
                    <a:pt x="155028" y="767359"/>
                  </a:lnTo>
                  <a:lnTo>
                    <a:pt x="148069" y="788250"/>
                  </a:lnTo>
                  <a:lnTo>
                    <a:pt x="141109" y="767359"/>
                  </a:lnTo>
                  <a:lnTo>
                    <a:pt x="139369" y="765721"/>
                  </a:lnTo>
                  <a:lnTo>
                    <a:pt x="139014" y="765644"/>
                  </a:lnTo>
                  <a:lnTo>
                    <a:pt x="138887" y="765644"/>
                  </a:lnTo>
                  <a:lnTo>
                    <a:pt x="138518" y="765632"/>
                  </a:lnTo>
                  <a:lnTo>
                    <a:pt x="138391" y="765657"/>
                  </a:lnTo>
                  <a:lnTo>
                    <a:pt x="136182" y="767981"/>
                  </a:lnTo>
                  <a:lnTo>
                    <a:pt x="136182" y="768350"/>
                  </a:lnTo>
                  <a:lnTo>
                    <a:pt x="145745" y="797255"/>
                  </a:lnTo>
                  <a:lnTo>
                    <a:pt x="145808" y="797394"/>
                  </a:lnTo>
                  <a:lnTo>
                    <a:pt x="145935" y="797610"/>
                  </a:lnTo>
                  <a:lnTo>
                    <a:pt x="146151" y="797890"/>
                  </a:lnTo>
                  <a:lnTo>
                    <a:pt x="147726" y="798753"/>
                  </a:lnTo>
                  <a:lnTo>
                    <a:pt x="148018" y="798779"/>
                  </a:lnTo>
                  <a:lnTo>
                    <a:pt x="148209" y="798779"/>
                  </a:lnTo>
                  <a:lnTo>
                    <a:pt x="148513" y="798741"/>
                  </a:lnTo>
                  <a:lnTo>
                    <a:pt x="148755" y="798690"/>
                  </a:lnTo>
                  <a:lnTo>
                    <a:pt x="149085" y="798563"/>
                  </a:lnTo>
                  <a:lnTo>
                    <a:pt x="149212" y="798512"/>
                  </a:lnTo>
                  <a:lnTo>
                    <a:pt x="150063" y="797801"/>
                  </a:lnTo>
                  <a:lnTo>
                    <a:pt x="150202" y="797598"/>
                  </a:lnTo>
                  <a:lnTo>
                    <a:pt x="150329" y="797382"/>
                  </a:lnTo>
                  <a:lnTo>
                    <a:pt x="150418" y="797153"/>
                  </a:lnTo>
                  <a:lnTo>
                    <a:pt x="150507" y="796925"/>
                  </a:lnTo>
                  <a:lnTo>
                    <a:pt x="159829" y="768959"/>
                  </a:lnTo>
                  <a:close/>
                </a:path>
                <a:path w="892809" h="807085">
                  <a:moveTo>
                    <a:pt x="159969" y="767981"/>
                  </a:moveTo>
                  <a:lnTo>
                    <a:pt x="159956" y="767854"/>
                  </a:lnTo>
                  <a:lnTo>
                    <a:pt x="159905" y="767613"/>
                  </a:lnTo>
                  <a:lnTo>
                    <a:pt x="159842" y="767372"/>
                  </a:lnTo>
                  <a:lnTo>
                    <a:pt x="159092" y="766254"/>
                  </a:lnTo>
                  <a:lnTo>
                    <a:pt x="158800" y="766025"/>
                  </a:lnTo>
                  <a:lnTo>
                    <a:pt x="158584" y="765898"/>
                  </a:lnTo>
                  <a:lnTo>
                    <a:pt x="158356" y="765797"/>
                  </a:lnTo>
                  <a:lnTo>
                    <a:pt x="158115" y="765721"/>
                  </a:lnTo>
                  <a:lnTo>
                    <a:pt x="157886" y="765670"/>
                  </a:lnTo>
                  <a:lnTo>
                    <a:pt x="157759" y="765657"/>
                  </a:lnTo>
                  <a:lnTo>
                    <a:pt x="157632" y="765632"/>
                  </a:lnTo>
                  <a:lnTo>
                    <a:pt x="157378" y="765632"/>
                  </a:lnTo>
                  <a:lnTo>
                    <a:pt x="157137" y="765644"/>
                  </a:lnTo>
                  <a:lnTo>
                    <a:pt x="155041" y="767359"/>
                  </a:lnTo>
                  <a:lnTo>
                    <a:pt x="159829" y="768959"/>
                  </a:lnTo>
                  <a:lnTo>
                    <a:pt x="159867" y="768832"/>
                  </a:lnTo>
                  <a:lnTo>
                    <a:pt x="159931" y="768604"/>
                  </a:lnTo>
                  <a:lnTo>
                    <a:pt x="159943" y="768477"/>
                  </a:lnTo>
                  <a:lnTo>
                    <a:pt x="159969" y="768350"/>
                  </a:lnTo>
                  <a:lnTo>
                    <a:pt x="159969" y="767981"/>
                  </a:lnTo>
                  <a:close/>
                </a:path>
                <a:path w="892809" h="807085">
                  <a:moveTo>
                    <a:pt x="733640" y="795375"/>
                  </a:moveTo>
                  <a:lnTo>
                    <a:pt x="733513" y="795375"/>
                  </a:lnTo>
                  <a:lnTo>
                    <a:pt x="733272" y="795401"/>
                  </a:lnTo>
                  <a:lnTo>
                    <a:pt x="733145" y="795426"/>
                  </a:lnTo>
                  <a:lnTo>
                    <a:pt x="732675" y="795566"/>
                  </a:lnTo>
                  <a:lnTo>
                    <a:pt x="732332" y="795731"/>
                  </a:lnTo>
                  <a:lnTo>
                    <a:pt x="732129" y="795870"/>
                  </a:lnTo>
                  <a:lnTo>
                    <a:pt x="731113" y="797775"/>
                  </a:lnTo>
                  <a:lnTo>
                    <a:pt x="731113" y="798029"/>
                  </a:lnTo>
                  <a:lnTo>
                    <a:pt x="732243" y="799998"/>
                  </a:lnTo>
                  <a:lnTo>
                    <a:pt x="733513" y="800430"/>
                  </a:lnTo>
                  <a:lnTo>
                    <a:pt x="733640" y="800430"/>
                  </a:lnTo>
                  <a:lnTo>
                    <a:pt x="733640" y="795375"/>
                  </a:lnTo>
                  <a:close/>
                </a:path>
                <a:path w="892809" h="807085">
                  <a:moveTo>
                    <a:pt x="754900" y="778586"/>
                  </a:moveTo>
                  <a:lnTo>
                    <a:pt x="743597" y="767283"/>
                  </a:lnTo>
                  <a:lnTo>
                    <a:pt x="743140" y="767283"/>
                  </a:lnTo>
                  <a:lnTo>
                    <a:pt x="743013" y="767283"/>
                  </a:lnTo>
                  <a:lnTo>
                    <a:pt x="742886" y="767283"/>
                  </a:lnTo>
                  <a:lnTo>
                    <a:pt x="742429" y="767283"/>
                  </a:lnTo>
                  <a:lnTo>
                    <a:pt x="741260" y="767397"/>
                  </a:lnTo>
                  <a:lnTo>
                    <a:pt x="731113" y="778586"/>
                  </a:lnTo>
                  <a:lnTo>
                    <a:pt x="731113" y="779056"/>
                  </a:lnTo>
                  <a:lnTo>
                    <a:pt x="731113" y="779183"/>
                  </a:lnTo>
                  <a:lnTo>
                    <a:pt x="731113" y="779310"/>
                  </a:lnTo>
                  <a:lnTo>
                    <a:pt x="731126" y="779437"/>
                  </a:lnTo>
                  <a:lnTo>
                    <a:pt x="731126" y="782053"/>
                  </a:lnTo>
                  <a:lnTo>
                    <a:pt x="731113" y="782294"/>
                  </a:lnTo>
                  <a:lnTo>
                    <a:pt x="731113" y="782421"/>
                  </a:lnTo>
                  <a:lnTo>
                    <a:pt x="731113" y="782853"/>
                  </a:lnTo>
                  <a:lnTo>
                    <a:pt x="731227" y="783971"/>
                  </a:lnTo>
                  <a:lnTo>
                    <a:pt x="735812" y="791514"/>
                  </a:lnTo>
                  <a:lnTo>
                    <a:pt x="735812" y="795388"/>
                  </a:lnTo>
                  <a:lnTo>
                    <a:pt x="733653" y="795388"/>
                  </a:lnTo>
                  <a:lnTo>
                    <a:pt x="733653" y="800430"/>
                  </a:lnTo>
                  <a:lnTo>
                    <a:pt x="738200" y="800430"/>
                  </a:lnTo>
                  <a:lnTo>
                    <a:pt x="738327" y="800430"/>
                  </a:lnTo>
                  <a:lnTo>
                    <a:pt x="738454" y="800430"/>
                  </a:lnTo>
                  <a:lnTo>
                    <a:pt x="738695" y="800404"/>
                  </a:lnTo>
                  <a:lnTo>
                    <a:pt x="738949" y="800354"/>
                  </a:lnTo>
                  <a:lnTo>
                    <a:pt x="739292" y="800239"/>
                  </a:lnTo>
                  <a:lnTo>
                    <a:pt x="739482" y="800150"/>
                  </a:lnTo>
                  <a:lnTo>
                    <a:pt x="739635" y="800074"/>
                  </a:lnTo>
                  <a:lnTo>
                    <a:pt x="739762" y="799973"/>
                  </a:lnTo>
                  <a:lnTo>
                    <a:pt x="740029" y="799769"/>
                  </a:lnTo>
                  <a:lnTo>
                    <a:pt x="740194" y="799604"/>
                  </a:lnTo>
                  <a:lnTo>
                    <a:pt x="740359" y="799414"/>
                  </a:lnTo>
                  <a:lnTo>
                    <a:pt x="740448" y="799274"/>
                  </a:lnTo>
                  <a:lnTo>
                    <a:pt x="740613" y="798982"/>
                  </a:lnTo>
                  <a:lnTo>
                    <a:pt x="740676" y="798842"/>
                  </a:lnTo>
                  <a:lnTo>
                    <a:pt x="740778" y="798512"/>
                  </a:lnTo>
                  <a:lnTo>
                    <a:pt x="740829" y="798271"/>
                  </a:lnTo>
                  <a:lnTo>
                    <a:pt x="740854" y="798029"/>
                  </a:lnTo>
                  <a:lnTo>
                    <a:pt x="740854" y="797902"/>
                  </a:lnTo>
                  <a:lnTo>
                    <a:pt x="740867" y="790092"/>
                  </a:lnTo>
                  <a:lnTo>
                    <a:pt x="740829" y="789736"/>
                  </a:lnTo>
                  <a:lnTo>
                    <a:pt x="740791" y="789546"/>
                  </a:lnTo>
                  <a:lnTo>
                    <a:pt x="740752" y="789368"/>
                  </a:lnTo>
                  <a:lnTo>
                    <a:pt x="740613" y="789012"/>
                  </a:lnTo>
                  <a:lnTo>
                    <a:pt x="740498" y="788797"/>
                  </a:lnTo>
                  <a:lnTo>
                    <a:pt x="740384" y="788644"/>
                  </a:lnTo>
                  <a:lnTo>
                    <a:pt x="740283" y="788492"/>
                  </a:lnTo>
                  <a:lnTo>
                    <a:pt x="740130" y="788352"/>
                  </a:lnTo>
                  <a:lnTo>
                    <a:pt x="740029" y="788225"/>
                  </a:lnTo>
                  <a:lnTo>
                    <a:pt x="739876" y="788111"/>
                  </a:lnTo>
                  <a:lnTo>
                    <a:pt x="739736" y="787996"/>
                  </a:lnTo>
                  <a:lnTo>
                    <a:pt x="739521" y="787869"/>
                  </a:lnTo>
                  <a:lnTo>
                    <a:pt x="736168" y="782612"/>
                  </a:lnTo>
                  <a:lnTo>
                    <a:pt x="736168" y="782421"/>
                  </a:lnTo>
                  <a:lnTo>
                    <a:pt x="736168" y="782294"/>
                  </a:lnTo>
                  <a:lnTo>
                    <a:pt x="736168" y="778840"/>
                  </a:lnTo>
                  <a:lnTo>
                    <a:pt x="736231" y="778179"/>
                  </a:lnTo>
                  <a:lnTo>
                    <a:pt x="742670" y="772337"/>
                  </a:lnTo>
                  <a:lnTo>
                    <a:pt x="742886" y="772337"/>
                  </a:lnTo>
                  <a:lnTo>
                    <a:pt x="743013" y="772337"/>
                  </a:lnTo>
                  <a:lnTo>
                    <a:pt x="743140" y="772337"/>
                  </a:lnTo>
                  <a:lnTo>
                    <a:pt x="743356" y="772337"/>
                  </a:lnTo>
                  <a:lnTo>
                    <a:pt x="744016" y="772401"/>
                  </a:lnTo>
                  <a:lnTo>
                    <a:pt x="749858" y="778840"/>
                  </a:lnTo>
                  <a:lnTo>
                    <a:pt x="749858" y="779056"/>
                  </a:lnTo>
                  <a:lnTo>
                    <a:pt x="749858" y="779183"/>
                  </a:lnTo>
                  <a:lnTo>
                    <a:pt x="749858" y="782167"/>
                  </a:lnTo>
                  <a:lnTo>
                    <a:pt x="749858" y="782294"/>
                  </a:lnTo>
                  <a:lnTo>
                    <a:pt x="749858" y="782447"/>
                  </a:lnTo>
                  <a:lnTo>
                    <a:pt x="749782" y="783234"/>
                  </a:lnTo>
                  <a:lnTo>
                    <a:pt x="746620" y="787806"/>
                  </a:lnTo>
                  <a:lnTo>
                    <a:pt x="746391" y="787933"/>
                  </a:lnTo>
                  <a:lnTo>
                    <a:pt x="746188" y="788060"/>
                  </a:lnTo>
                  <a:lnTo>
                    <a:pt x="745998" y="788225"/>
                  </a:lnTo>
                  <a:lnTo>
                    <a:pt x="745820" y="788403"/>
                  </a:lnTo>
                  <a:lnTo>
                    <a:pt x="745667" y="788581"/>
                  </a:lnTo>
                  <a:lnTo>
                    <a:pt x="745515" y="788797"/>
                  </a:lnTo>
                  <a:lnTo>
                    <a:pt x="745401" y="789012"/>
                  </a:lnTo>
                  <a:lnTo>
                    <a:pt x="745312" y="789241"/>
                  </a:lnTo>
                  <a:lnTo>
                    <a:pt x="745236" y="789482"/>
                  </a:lnTo>
                  <a:lnTo>
                    <a:pt x="745185" y="789724"/>
                  </a:lnTo>
                  <a:lnTo>
                    <a:pt x="745159" y="789978"/>
                  </a:lnTo>
                  <a:lnTo>
                    <a:pt x="745159" y="790219"/>
                  </a:lnTo>
                  <a:lnTo>
                    <a:pt x="745172" y="790346"/>
                  </a:lnTo>
                  <a:lnTo>
                    <a:pt x="745172" y="797902"/>
                  </a:lnTo>
                  <a:lnTo>
                    <a:pt x="745172" y="798029"/>
                  </a:lnTo>
                  <a:lnTo>
                    <a:pt x="745197" y="798271"/>
                  </a:lnTo>
                  <a:lnTo>
                    <a:pt x="745223" y="798398"/>
                  </a:lnTo>
                  <a:lnTo>
                    <a:pt x="745312" y="798753"/>
                  </a:lnTo>
                  <a:lnTo>
                    <a:pt x="745528" y="799211"/>
                  </a:lnTo>
                  <a:lnTo>
                    <a:pt x="745667" y="799414"/>
                  </a:lnTo>
                  <a:lnTo>
                    <a:pt x="747572" y="800430"/>
                  </a:lnTo>
                  <a:lnTo>
                    <a:pt x="747699" y="800430"/>
                  </a:lnTo>
                  <a:lnTo>
                    <a:pt x="752386" y="800430"/>
                  </a:lnTo>
                  <a:lnTo>
                    <a:pt x="752386" y="795388"/>
                  </a:lnTo>
                  <a:lnTo>
                    <a:pt x="750214" y="795388"/>
                  </a:lnTo>
                  <a:lnTo>
                    <a:pt x="750214" y="791514"/>
                  </a:lnTo>
                  <a:lnTo>
                    <a:pt x="754888" y="782485"/>
                  </a:lnTo>
                  <a:lnTo>
                    <a:pt x="754900" y="782294"/>
                  </a:lnTo>
                  <a:lnTo>
                    <a:pt x="754900" y="779310"/>
                  </a:lnTo>
                  <a:lnTo>
                    <a:pt x="754900" y="779183"/>
                  </a:lnTo>
                  <a:lnTo>
                    <a:pt x="754900" y="778586"/>
                  </a:lnTo>
                  <a:close/>
                </a:path>
                <a:path w="892809" h="807085">
                  <a:moveTo>
                    <a:pt x="770928" y="19735"/>
                  </a:moveTo>
                  <a:lnTo>
                    <a:pt x="768108" y="16941"/>
                  </a:lnTo>
                  <a:lnTo>
                    <a:pt x="767829" y="16941"/>
                  </a:lnTo>
                  <a:lnTo>
                    <a:pt x="765086" y="19316"/>
                  </a:lnTo>
                  <a:lnTo>
                    <a:pt x="765048" y="19456"/>
                  </a:lnTo>
                  <a:lnTo>
                    <a:pt x="765022" y="19735"/>
                  </a:lnTo>
                  <a:lnTo>
                    <a:pt x="765022" y="19888"/>
                  </a:lnTo>
                  <a:lnTo>
                    <a:pt x="770928" y="19888"/>
                  </a:lnTo>
                  <a:lnTo>
                    <a:pt x="770928" y="19735"/>
                  </a:lnTo>
                  <a:close/>
                </a:path>
                <a:path w="892809" h="807085">
                  <a:moveTo>
                    <a:pt x="794131" y="14097"/>
                  </a:moveTo>
                  <a:lnTo>
                    <a:pt x="794105" y="13804"/>
                  </a:lnTo>
                  <a:lnTo>
                    <a:pt x="794080" y="13665"/>
                  </a:lnTo>
                  <a:lnTo>
                    <a:pt x="793965" y="13246"/>
                  </a:lnTo>
                  <a:lnTo>
                    <a:pt x="793902" y="13119"/>
                  </a:lnTo>
                  <a:lnTo>
                    <a:pt x="793851" y="12979"/>
                  </a:lnTo>
                  <a:lnTo>
                    <a:pt x="792302" y="11518"/>
                  </a:lnTo>
                  <a:lnTo>
                    <a:pt x="792175" y="11455"/>
                  </a:lnTo>
                  <a:lnTo>
                    <a:pt x="791908" y="11379"/>
                  </a:lnTo>
                  <a:lnTo>
                    <a:pt x="791616" y="11315"/>
                  </a:lnTo>
                  <a:lnTo>
                    <a:pt x="791324" y="11290"/>
                  </a:lnTo>
                  <a:lnTo>
                    <a:pt x="791197" y="11290"/>
                  </a:lnTo>
                  <a:lnTo>
                    <a:pt x="786612" y="11290"/>
                  </a:lnTo>
                  <a:lnTo>
                    <a:pt x="786612" y="2933"/>
                  </a:lnTo>
                  <a:lnTo>
                    <a:pt x="786599" y="2806"/>
                  </a:lnTo>
                  <a:lnTo>
                    <a:pt x="786574" y="2514"/>
                  </a:lnTo>
                  <a:lnTo>
                    <a:pt x="786536" y="2374"/>
                  </a:lnTo>
                  <a:lnTo>
                    <a:pt x="786511" y="2222"/>
                  </a:lnTo>
                  <a:lnTo>
                    <a:pt x="784225" y="63"/>
                  </a:lnTo>
                  <a:lnTo>
                    <a:pt x="784085" y="25"/>
                  </a:lnTo>
                  <a:lnTo>
                    <a:pt x="783793" y="0"/>
                  </a:lnTo>
                  <a:lnTo>
                    <a:pt x="783501" y="0"/>
                  </a:lnTo>
                  <a:lnTo>
                    <a:pt x="783221" y="25"/>
                  </a:lnTo>
                  <a:lnTo>
                    <a:pt x="783082" y="63"/>
                  </a:lnTo>
                  <a:lnTo>
                    <a:pt x="782942" y="88"/>
                  </a:lnTo>
                  <a:lnTo>
                    <a:pt x="780770" y="2374"/>
                  </a:lnTo>
                  <a:lnTo>
                    <a:pt x="780732" y="2514"/>
                  </a:lnTo>
                  <a:lnTo>
                    <a:pt x="780707" y="2806"/>
                  </a:lnTo>
                  <a:lnTo>
                    <a:pt x="780707" y="2946"/>
                  </a:lnTo>
                  <a:lnTo>
                    <a:pt x="780719" y="11290"/>
                  </a:lnTo>
                  <a:lnTo>
                    <a:pt x="779894" y="11290"/>
                  </a:lnTo>
                  <a:lnTo>
                    <a:pt x="779754" y="11290"/>
                  </a:lnTo>
                  <a:lnTo>
                    <a:pt x="779462" y="11315"/>
                  </a:lnTo>
                  <a:lnTo>
                    <a:pt x="778268" y="11785"/>
                  </a:lnTo>
                  <a:lnTo>
                    <a:pt x="778141" y="11861"/>
                  </a:lnTo>
                  <a:lnTo>
                    <a:pt x="777011" y="13665"/>
                  </a:lnTo>
                  <a:lnTo>
                    <a:pt x="776973" y="13804"/>
                  </a:lnTo>
                  <a:lnTo>
                    <a:pt x="776947" y="14097"/>
                  </a:lnTo>
                  <a:lnTo>
                    <a:pt x="776947" y="14376"/>
                  </a:lnTo>
                  <a:lnTo>
                    <a:pt x="776973" y="14668"/>
                  </a:lnTo>
                  <a:lnTo>
                    <a:pt x="777011" y="14808"/>
                  </a:lnTo>
                  <a:lnTo>
                    <a:pt x="777036" y="14947"/>
                  </a:lnTo>
                  <a:lnTo>
                    <a:pt x="777113" y="15227"/>
                  </a:lnTo>
                  <a:lnTo>
                    <a:pt x="777176" y="15354"/>
                  </a:lnTo>
                  <a:lnTo>
                    <a:pt x="777227" y="15494"/>
                  </a:lnTo>
                  <a:lnTo>
                    <a:pt x="779322" y="17119"/>
                  </a:lnTo>
                  <a:lnTo>
                    <a:pt x="779462" y="17157"/>
                  </a:lnTo>
                  <a:lnTo>
                    <a:pt x="779754" y="17183"/>
                  </a:lnTo>
                  <a:lnTo>
                    <a:pt x="779894" y="17183"/>
                  </a:lnTo>
                  <a:lnTo>
                    <a:pt x="780719" y="17183"/>
                  </a:lnTo>
                  <a:lnTo>
                    <a:pt x="780719" y="30899"/>
                  </a:lnTo>
                  <a:lnTo>
                    <a:pt x="780707" y="31038"/>
                  </a:lnTo>
                  <a:lnTo>
                    <a:pt x="780707" y="31178"/>
                  </a:lnTo>
                  <a:lnTo>
                    <a:pt x="780707" y="31330"/>
                  </a:lnTo>
                  <a:lnTo>
                    <a:pt x="780707" y="31610"/>
                  </a:lnTo>
                  <a:lnTo>
                    <a:pt x="780783" y="32435"/>
                  </a:lnTo>
                  <a:lnTo>
                    <a:pt x="788873" y="39776"/>
                  </a:lnTo>
                  <a:lnTo>
                    <a:pt x="789305" y="39776"/>
                  </a:lnTo>
                  <a:lnTo>
                    <a:pt x="789444" y="39763"/>
                  </a:lnTo>
                  <a:lnTo>
                    <a:pt x="791184" y="39763"/>
                  </a:lnTo>
                  <a:lnTo>
                    <a:pt x="791324" y="39763"/>
                  </a:lnTo>
                  <a:lnTo>
                    <a:pt x="791616" y="39738"/>
                  </a:lnTo>
                  <a:lnTo>
                    <a:pt x="793902" y="37947"/>
                  </a:lnTo>
                  <a:lnTo>
                    <a:pt x="793965" y="37820"/>
                  </a:lnTo>
                  <a:lnTo>
                    <a:pt x="794080" y="37388"/>
                  </a:lnTo>
                  <a:lnTo>
                    <a:pt x="794105" y="37249"/>
                  </a:lnTo>
                  <a:lnTo>
                    <a:pt x="794131" y="36957"/>
                  </a:lnTo>
                  <a:lnTo>
                    <a:pt x="794131" y="36677"/>
                  </a:lnTo>
                  <a:lnTo>
                    <a:pt x="794105" y="36385"/>
                  </a:lnTo>
                  <a:lnTo>
                    <a:pt x="794080" y="36245"/>
                  </a:lnTo>
                  <a:lnTo>
                    <a:pt x="793965" y="35826"/>
                  </a:lnTo>
                  <a:lnTo>
                    <a:pt x="793902" y="35699"/>
                  </a:lnTo>
                  <a:lnTo>
                    <a:pt x="793851" y="35560"/>
                  </a:lnTo>
                  <a:lnTo>
                    <a:pt x="792302" y="34099"/>
                  </a:lnTo>
                  <a:lnTo>
                    <a:pt x="792175" y="34036"/>
                  </a:lnTo>
                  <a:lnTo>
                    <a:pt x="791908" y="33959"/>
                  </a:lnTo>
                  <a:lnTo>
                    <a:pt x="791616" y="33896"/>
                  </a:lnTo>
                  <a:lnTo>
                    <a:pt x="791324" y="33870"/>
                  </a:lnTo>
                  <a:lnTo>
                    <a:pt x="791184" y="33870"/>
                  </a:lnTo>
                  <a:lnTo>
                    <a:pt x="789444" y="33870"/>
                  </a:lnTo>
                  <a:lnTo>
                    <a:pt x="789305" y="33870"/>
                  </a:lnTo>
                  <a:lnTo>
                    <a:pt x="789165" y="33870"/>
                  </a:lnTo>
                  <a:lnTo>
                    <a:pt x="788898" y="33858"/>
                  </a:lnTo>
                  <a:lnTo>
                    <a:pt x="788771" y="33820"/>
                  </a:lnTo>
                  <a:lnTo>
                    <a:pt x="788644" y="33807"/>
                  </a:lnTo>
                  <a:lnTo>
                    <a:pt x="786599" y="31330"/>
                  </a:lnTo>
                  <a:lnTo>
                    <a:pt x="786599" y="31178"/>
                  </a:lnTo>
                  <a:lnTo>
                    <a:pt x="786612" y="17183"/>
                  </a:lnTo>
                  <a:lnTo>
                    <a:pt x="791184" y="17183"/>
                  </a:lnTo>
                  <a:lnTo>
                    <a:pt x="791324" y="17183"/>
                  </a:lnTo>
                  <a:lnTo>
                    <a:pt x="791616" y="17157"/>
                  </a:lnTo>
                  <a:lnTo>
                    <a:pt x="794131" y="14376"/>
                  </a:lnTo>
                  <a:lnTo>
                    <a:pt x="794131" y="14097"/>
                  </a:lnTo>
                  <a:close/>
                </a:path>
                <a:path w="892809" h="807085">
                  <a:moveTo>
                    <a:pt x="892746" y="770953"/>
                  </a:moveTo>
                  <a:lnTo>
                    <a:pt x="879119" y="757339"/>
                  </a:lnTo>
                  <a:lnTo>
                    <a:pt x="878598" y="757339"/>
                  </a:lnTo>
                  <a:lnTo>
                    <a:pt x="878420" y="757339"/>
                  </a:lnTo>
                  <a:lnTo>
                    <a:pt x="878230" y="757339"/>
                  </a:lnTo>
                  <a:lnTo>
                    <a:pt x="877570" y="757339"/>
                  </a:lnTo>
                  <a:lnTo>
                    <a:pt x="875868" y="757516"/>
                  </a:lnTo>
                  <a:lnTo>
                    <a:pt x="861936" y="769327"/>
                  </a:lnTo>
                  <a:lnTo>
                    <a:pt x="861872" y="769505"/>
                  </a:lnTo>
                  <a:lnTo>
                    <a:pt x="861796" y="769861"/>
                  </a:lnTo>
                  <a:lnTo>
                    <a:pt x="861771" y="770051"/>
                  </a:lnTo>
                  <a:lnTo>
                    <a:pt x="861745" y="770610"/>
                  </a:lnTo>
                  <a:lnTo>
                    <a:pt x="861771" y="770991"/>
                  </a:lnTo>
                  <a:lnTo>
                    <a:pt x="861834" y="771347"/>
                  </a:lnTo>
                  <a:lnTo>
                    <a:pt x="861898" y="771525"/>
                  </a:lnTo>
                  <a:lnTo>
                    <a:pt x="861949" y="771715"/>
                  </a:lnTo>
                  <a:lnTo>
                    <a:pt x="864374" y="774103"/>
                  </a:lnTo>
                  <a:lnTo>
                    <a:pt x="864539" y="774166"/>
                  </a:lnTo>
                  <a:lnTo>
                    <a:pt x="865276" y="774293"/>
                  </a:lnTo>
                  <a:lnTo>
                    <a:pt x="865644" y="774293"/>
                  </a:lnTo>
                  <a:lnTo>
                    <a:pt x="869137" y="771664"/>
                  </a:lnTo>
                  <a:lnTo>
                    <a:pt x="877938" y="764921"/>
                  </a:lnTo>
                  <a:lnTo>
                    <a:pt x="878230" y="764921"/>
                  </a:lnTo>
                  <a:lnTo>
                    <a:pt x="878420" y="764921"/>
                  </a:lnTo>
                  <a:lnTo>
                    <a:pt x="878598" y="764921"/>
                  </a:lnTo>
                  <a:lnTo>
                    <a:pt x="878751" y="764921"/>
                  </a:lnTo>
                  <a:lnTo>
                    <a:pt x="879411" y="764971"/>
                  </a:lnTo>
                  <a:lnTo>
                    <a:pt x="885164" y="771321"/>
                  </a:lnTo>
                  <a:lnTo>
                    <a:pt x="885164" y="771474"/>
                  </a:lnTo>
                  <a:lnTo>
                    <a:pt x="885164" y="771664"/>
                  </a:lnTo>
                  <a:lnTo>
                    <a:pt x="885151" y="771855"/>
                  </a:lnTo>
                  <a:lnTo>
                    <a:pt x="885151" y="772223"/>
                  </a:lnTo>
                  <a:lnTo>
                    <a:pt x="885063" y="772947"/>
                  </a:lnTo>
                  <a:lnTo>
                    <a:pt x="882929" y="777011"/>
                  </a:lnTo>
                  <a:lnTo>
                    <a:pt x="882688" y="777240"/>
                  </a:lnTo>
                  <a:lnTo>
                    <a:pt x="882548" y="777405"/>
                  </a:lnTo>
                  <a:lnTo>
                    <a:pt x="882307" y="777722"/>
                  </a:lnTo>
                  <a:lnTo>
                    <a:pt x="862736" y="800722"/>
                  </a:lnTo>
                  <a:lnTo>
                    <a:pt x="862571" y="800912"/>
                  </a:lnTo>
                  <a:lnTo>
                    <a:pt x="862457" y="801065"/>
                  </a:lnTo>
                  <a:lnTo>
                    <a:pt x="862317" y="801268"/>
                  </a:lnTo>
                  <a:lnTo>
                    <a:pt x="862139" y="801585"/>
                  </a:lnTo>
                  <a:lnTo>
                    <a:pt x="861987" y="801928"/>
                  </a:lnTo>
                  <a:lnTo>
                    <a:pt x="861872" y="802284"/>
                  </a:lnTo>
                  <a:lnTo>
                    <a:pt x="861796" y="802652"/>
                  </a:lnTo>
                  <a:lnTo>
                    <a:pt x="861771" y="802830"/>
                  </a:lnTo>
                  <a:lnTo>
                    <a:pt x="861758" y="803046"/>
                  </a:lnTo>
                  <a:lnTo>
                    <a:pt x="861745" y="803389"/>
                  </a:lnTo>
                  <a:lnTo>
                    <a:pt x="861758" y="803579"/>
                  </a:lnTo>
                  <a:lnTo>
                    <a:pt x="861783" y="803833"/>
                  </a:lnTo>
                  <a:lnTo>
                    <a:pt x="861860" y="804202"/>
                  </a:lnTo>
                  <a:lnTo>
                    <a:pt x="861936" y="804456"/>
                  </a:lnTo>
                  <a:lnTo>
                    <a:pt x="861987" y="804595"/>
                  </a:lnTo>
                  <a:lnTo>
                    <a:pt x="862076" y="804837"/>
                  </a:lnTo>
                  <a:lnTo>
                    <a:pt x="862164" y="805002"/>
                  </a:lnTo>
                  <a:lnTo>
                    <a:pt x="862291" y="805230"/>
                  </a:lnTo>
                  <a:lnTo>
                    <a:pt x="862393" y="805383"/>
                  </a:lnTo>
                  <a:lnTo>
                    <a:pt x="862685" y="805776"/>
                  </a:lnTo>
                  <a:lnTo>
                    <a:pt x="862939" y="806030"/>
                  </a:lnTo>
                  <a:lnTo>
                    <a:pt x="863142" y="806208"/>
                  </a:lnTo>
                  <a:lnTo>
                    <a:pt x="863282" y="806323"/>
                  </a:lnTo>
                  <a:lnTo>
                    <a:pt x="863587" y="806526"/>
                  </a:lnTo>
                  <a:lnTo>
                    <a:pt x="863854" y="806678"/>
                  </a:lnTo>
                  <a:lnTo>
                    <a:pt x="864196" y="806818"/>
                  </a:lnTo>
                  <a:lnTo>
                    <a:pt x="864616" y="806958"/>
                  </a:lnTo>
                  <a:lnTo>
                    <a:pt x="864984" y="807021"/>
                  </a:lnTo>
                  <a:lnTo>
                    <a:pt x="865289" y="807059"/>
                  </a:lnTo>
                  <a:lnTo>
                    <a:pt x="865543" y="807059"/>
                  </a:lnTo>
                  <a:lnTo>
                    <a:pt x="865835" y="807046"/>
                  </a:lnTo>
                  <a:lnTo>
                    <a:pt x="888949" y="807046"/>
                  </a:lnTo>
                  <a:lnTo>
                    <a:pt x="889139" y="807059"/>
                  </a:lnTo>
                  <a:lnTo>
                    <a:pt x="889508" y="807021"/>
                  </a:lnTo>
                  <a:lnTo>
                    <a:pt x="889876" y="806945"/>
                  </a:lnTo>
                  <a:lnTo>
                    <a:pt x="890231" y="806843"/>
                  </a:lnTo>
                  <a:lnTo>
                    <a:pt x="890397" y="806767"/>
                  </a:lnTo>
                  <a:lnTo>
                    <a:pt x="890574" y="806704"/>
                  </a:lnTo>
                  <a:lnTo>
                    <a:pt x="892733" y="803452"/>
                  </a:lnTo>
                  <a:lnTo>
                    <a:pt x="892733" y="803084"/>
                  </a:lnTo>
                  <a:lnTo>
                    <a:pt x="891057" y="800125"/>
                  </a:lnTo>
                  <a:lnTo>
                    <a:pt x="890905" y="800011"/>
                  </a:lnTo>
                  <a:lnTo>
                    <a:pt x="889139" y="799477"/>
                  </a:lnTo>
                  <a:lnTo>
                    <a:pt x="888961" y="799477"/>
                  </a:lnTo>
                  <a:lnTo>
                    <a:pt x="873747" y="799465"/>
                  </a:lnTo>
                  <a:lnTo>
                    <a:pt x="888212" y="782459"/>
                  </a:lnTo>
                  <a:lnTo>
                    <a:pt x="888593" y="782091"/>
                  </a:lnTo>
                  <a:lnTo>
                    <a:pt x="889558" y="780961"/>
                  </a:lnTo>
                  <a:lnTo>
                    <a:pt x="892721" y="771906"/>
                  </a:lnTo>
                  <a:lnTo>
                    <a:pt x="892733" y="771664"/>
                  </a:lnTo>
                  <a:lnTo>
                    <a:pt x="892746" y="771474"/>
                  </a:lnTo>
                  <a:lnTo>
                    <a:pt x="892746" y="77095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208509" y="3764026"/>
              <a:ext cx="706120" cy="299085"/>
            </a:xfrm>
            <a:custGeom>
              <a:avLst/>
              <a:gdLst/>
              <a:ahLst/>
              <a:cxnLst/>
              <a:rect l="l" t="t" r="r" b="b"/>
              <a:pathLst>
                <a:path w="706120" h="299085">
                  <a:moveTo>
                    <a:pt x="19710" y="2921"/>
                  </a:moveTo>
                  <a:lnTo>
                    <a:pt x="406" y="10287"/>
                  </a:lnTo>
                  <a:lnTo>
                    <a:pt x="304" y="10426"/>
                  </a:lnTo>
                  <a:lnTo>
                    <a:pt x="215" y="10566"/>
                  </a:lnTo>
                  <a:lnTo>
                    <a:pt x="139" y="10706"/>
                  </a:lnTo>
                  <a:lnTo>
                    <a:pt x="76" y="10871"/>
                  </a:lnTo>
                  <a:lnTo>
                    <a:pt x="38" y="11023"/>
                  </a:lnTo>
                  <a:lnTo>
                    <a:pt x="0" y="11264"/>
                  </a:lnTo>
                  <a:lnTo>
                    <a:pt x="0" y="11518"/>
                  </a:lnTo>
                  <a:lnTo>
                    <a:pt x="25" y="11684"/>
                  </a:lnTo>
                  <a:lnTo>
                    <a:pt x="63" y="11836"/>
                  </a:lnTo>
                  <a:lnTo>
                    <a:pt x="114" y="12001"/>
                  </a:lnTo>
                  <a:lnTo>
                    <a:pt x="190" y="12153"/>
                  </a:lnTo>
                  <a:lnTo>
                    <a:pt x="1244" y="13004"/>
                  </a:lnTo>
                  <a:lnTo>
                    <a:pt x="1498" y="13055"/>
                  </a:lnTo>
                  <a:lnTo>
                    <a:pt x="1651" y="13068"/>
                  </a:lnTo>
                  <a:lnTo>
                    <a:pt x="1816" y="13055"/>
                  </a:lnTo>
                  <a:lnTo>
                    <a:pt x="1993" y="13042"/>
                  </a:lnTo>
                  <a:lnTo>
                    <a:pt x="2235" y="12979"/>
                  </a:lnTo>
                  <a:lnTo>
                    <a:pt x="2527" y="12839"/>
                  </a:lnTo>
                  <a:lnTo>
                    <a:pt x="19710" y="2921"/>
                  </a:lnTo>
                  <a:close/>
                </a:path>
                <a:path w="706120" h="299085">
                  <a:moveTo>
                    <a:pt x="29108" y="17399"/>
                  </a:moveTo>
                  <a:lnTo>
                    <a:pt x="28371" y="14592"/>
                  </a:lnTo>
                  <a:lnTo>
                    <a:pt x="25996" y="10464"/>
                  </a:lnTo>
                  <a:lnTo>
                    <a:pt x="25920" y="10312"/>
                  </a:lnTo>
                  <a:lnTo>
                    <a:pt x="25819" y="10147"/>
                  </a:lnTo>
                  <a:lnTo>
                    <a:pt x="25730" y="10007"/>
                  </a:lnTo>
                  <a:lnTo>
                    <a:pt x="25730" y="17335"/>
                  </a:lnTo>
                  <a:lnTo>
                    <a:pt x="25692" y="17767"/>
                  </a:lnTo>
                  <a:lnTo>
                    <a:pt x="24980" y="18935"/>
                  </a:lnTo>
                  <a:lnTo>
                    <a:pt x="24650" y="19189"/>
                  </a:lnTo>
                  <a:lnTo>
                    <a:pt x="24155" y="19405"/>
                  </a:lnTo>
                  <a:lnTo>
                    <a:pt x="23736" y="19481"/>
                  </a:lnTo>
                  <a:lnTo>
                    <a:pt x="23418" y="19481"/>
                  </a:lnTo>
                  <a:lnTo>
                    <a:pt x="21678" y="18402"/>
                  </a:lnTo>
                  <a:lnTo>
                    <a:pt x="20040" y="15570"/>
                  </a:lnTo>
                  <a:lnTo>
                    <a:pt x="23812" y="13385"/>
                  </a:lnTo>
                  <a:lnTo>
                    <a:pt x="25730" y="17335"/>
                  </a:lnTo>
                  <a:lnTo>
                    <a:pt x="25730" y="10007"/>
                  </a:lnTo>
                  <a:lnTo>
                    <a:pt x="25527" y="9804"/>
                  </a:lnTo>
                  <a:lnTo>
                    <a:pt x="25400" y="9702"/>
                  </a:lnTo>
                  <a:lnTo>
                    <a:pt x="25247" y="9613"/>
                  </a:lnTo>
                  <a:lnTo>
                    <a:pt x="25107" y="9537"/>
                  </a:lnTo>
                  <a:lnTo>
                    <a:pt x="24942" y="9474"/>
                  </a:lnTo>
                  <a:lnTo>
                    <a:pt x="24790" y="9436"/>
                  </a:lnTo>
                  <a:lnTo>
                    <a:pt x="24625" y="9410"/>
                  </a:lnTo>
                  <a:lnTo>
                    <a:pt x="24460" y="9398"/>
                  </a:lnTo>
                  <a:lnTo>
                    <a:pt x="24295" y="9410"/>
                  </a:lnTo>
                  <a:lnTo>
                    <a:pt x="24130" y="9423"/>
                  </a:lnTo>
                  <a:lnTo>
                    <a:pt x="23964" y="9461"/>
                  </a:lnTo>
                  <a:lnTo>
                    <a:pt x="23812" y="9512"/>
                  </a:lnTo>
                  <a:lnTo>
                    <a:pt x="23660" y="9575"/>
                  </a:lnTo>
                  <a:lnTo>
                    <a:pt x="23520" y="9664"/>
                  </a:lnTo>
                  <a:lnTo>
                    <a:pt x="16967" y="13449"/>
                  </a:lnTo>
                  <a:lnTo>
                    <a:pt x="16840" y="13525"/>
                  </a:lnTo>
                  <a:lnTo>
                    <a:pt x="14998" y="14579"/>
                  </a:lnTo>
                  <a:lnTo>
                    <a:pt x="14871" y="14655"/>
                  </a:lnTo>
                  <a:lnTo>
                    <a:pt x="14389" y="14986"/>
                  </a:lnTo>
                  <a:lnTo>
                    <a:pt x="13017" y="16700"/>
                  </a:lnTo>
                  <a:lnTo>
                    <a:pt x="12903" y="16916"/>
                  </a:lnTo>
                  <a:lnTo>
                    <a:pt x="12725" y="17373"/>
                  </a:lnTo>
                  <a:lnTo>
                    <a:pt x="12598" y="17843"/>
                  </a:lnTo>
                  <a:lnTo>
                    <a:pt x="12522" y="18326"/>
                  </a:lnTo>
                  <a:lnTo>
                    <a:pt x="12496" y="18821"/>
                  </a:lnTo>
                  <a:lnTo>
                    <a:pt x="12509" y="19316"/>
                  </a:lnTo>
                  <a:lnTo>
                    <a:pt x="13119" y="21323"/>
                  </a:lnTo>
                  <a:lnTo>
                    <a:pt x="15735" y="25654"/>
                  </a:lnTo>
                  <a:lnTo>
                    <a:pt x="15875" y="25755"/>
                  </a:lnTo>
                  <a:lnTo>
                    <a:pt x="16002" y="25844"/>
                  </a:lnTo>
                  <a:lnTo>
                    <a:pt x="16154" y="25920"/>
                  </a:lnTo>
                  <a:lnTo>
                    <a:pt x="16319" y="25984"/>
                  </a:lnTo>
                  <a:lnTo>
                    <a:pt x="16459" y="26022"/>
                  </a:lnTo>
                  <a:lnTo>
                    <a:pt x="16713" y="26060"/>
                  </a:lnTo>
                  <a:lnTo>
                    <a:pt x="16967" y="26060"/>
                  </a:lnTo>
                  <a:lnTo>
                    <a:pt x="17932" y="25641"/>
                  </a:lnTo>
                  <a:lnTo>
                    <a:pt x="18465" y="24726"/>
                  </a:lnTo>
                  <a:lnTo>
                    <a:pt x="18503" y="24561"/>
                  </a:lnTo>
                  <a:lnTo>
                    <a:pt x="18516" y="24409"/>
                  </a:lnTo>
                  <a:lnTo>
                    <a:pt x="18503" y="24244"/>
                  </a:lnTo>
                  <a:lnTo>
                    <a:pt x="18478" y="24079"/>
                  </a:lnTo>
                  <a:lnTo>
                    <a:pt x="18415" y="23825"/>
                  </a:lnTo>
                  <a:lnTo>
                    <a:pt x="18288" y="23533"/>
                  </a:lnTo>
                  <a:lnTo>
                    <a:pt x="16090" y="19723"/>
                  </a:lnTo>
                  <a:lnTo>
                    <a:pt x="15976" y="19494"/>
                  </a:lnTo>
                  <a:lnTo>
                    <a:pt x="15887" y="19189"/>
                  </a:lnTo>
                  <a:lnTo>
                    <a:pt x="15862" y="18884"/>
                  </a:lnTo>
                  <a:lnTo>
                    <a:pt x="15875" y="18719"/>
                  </a:lnTo>
                  <a:lnTo>
                    <a:pt x="16662" y="17513"/>
                  </a:lnTo>
                  <a:lnTo>
                    <a:pt x="17119" y="17259"/>
                  </a:lnTo>
                  <a:lnTo>
                    <a:pt x="23469" y="22847"/>
                  </a:lnTo>
                  <a:lnTo>
                    <a:pt x="24015" y="22834"/>
                  </a:lnTo>
                  <a:lnTo>
                    <a:pt x="27203" y="21463"/>
                  </a:lnTo>
                  <a:lnTo>
                    <a:pt x="27419" y="21297"/>
                  </a:lnTo>
                  <a:lnTo>
                    <a:pt x="29070" y="17945"/>
                  </a:lnTo>
                  <a:lnTo>
                    <a:pt x="29108" y="17399"/>
                  </a:lnTo>
                  <a:close/>
                </a:path>
                <a:path w="706120" h="299085">
                  <a:moveTo>
                    <a:pt x="35699" y="28663"/>
                  </a:moveTo>
                  <a:lnTo>
                    <a:pt x="35153" y="26301"/>
                  </a:lnTo>
                  <a:lnTo>
                    <a:pt x="35077" y="26162"/>
                  </a:lnTo>
                  <a:lnTo>
                    <a:pt x="34899" y="25882"/>
                  </a:lnTo>
                  <a:lnTo>
                    <a:pt x="34480" y="25133"/>
                  </a:lnTo>
                  <a:lnTo>
                    <a:pt x="33756" y="24472"/>
                  </a:lnTo>
                  <a:lnTo>
                    <a:pt x="33464" y="24345"/>
                  </a:lnTo>
                  <a:lnTo>
                    <a:pt x="33134" y="24295"/>
                  </a:lnTo>
                  <a:lnTo>
                    <a:pt x="32893" y="24295"/>
                  </a:lnTo>
                  <a:lnTo>
                    <a:pt x="31915" y="24714"/>
                  </a:lnTo>
                  <a:lnTo>
                    <a:pt x="31343" y="25793"/>
                  </a:lnTo>
                  <a:lnTo>
                    <a:pt x="31343" y="26200"/>
                  </a:lnTo>
                  <a:lnTo>
                    <a:pt x="31457" y="26606"/>
                  </a:lnTo>
                  <a:lnTo>
                    <a:pt x="31559" y="26822"/>
                  </a:lnTo>
                  <a:lnTo>
                    <a:pt x="32105" y="27762"/>
                  </a:lnTo>
                  <a:lnTo>
                    <a:pt x="32270" y="28130"/>
                  </a:lnTo>
                  <a:lnTo>
                    <a:pt x="32308" y="28295"/>
                  </a:lnTo>
                  <a:lnTo>
                    <a:pt x="32334" y="28600"/>
                  </a:lnTo>
                  <a:lnTo>
                    <a:pt x="32321" y="28765"/>
                  </a:lnTo>
                  <a:lnTo>
                    <a:pt x="31521" y="29984"/>
                  </a:lnTo>
                  <a:lnTo>
                    <a:pt x="24384" y="34112"/>
                  </a:lnTo>
                  <a:lnTo>
                    <a:pt x="22009" y="30962"/>
                  </a:lnTo>
                  <a:lnTo>
                    <a:pt x="21767" y="30911"/>
                  </a:lnTo>
                  <a:lnTo>
                    <a:pt x="21602" y="30899"/>
                  </a:lnTo>
                  <a:lnTo>
                    <a:pt x="21437" y="30911"/>
                  </a:lnTo>
                  <a:lnTo>
                    <a:pt x="21272" y="30924"/>
                  </a:lnTo>
                  <a:lnTo>
                    <a:pt x="20472" y="31318"/>
                  </a:lnTo>
                  <a:lnTo>
                    <a:pt x="20281" y="31496"/>
                  </a:lnTo>
                  <a:lnTo>
                    <a:pt x="20180" y="31623"/>
                  </a:lnTo>
                  <a:lnTo>
                    <a:pt x="20104" y="31762"/>
                  </a:lnTo>
                  <a:lnTo>
                    <a:pt x="20027" y="31915"/>
                  </a:lnTo>
                  <a:lnTo>
                    <a:pt x="19964" y="32067"/>
                  </a:lnTo>
                  <a:lnTo>
                    <a:pt x="19926" y="32232"/>
                  </a:lnTo>
                  <a:lnTo>
                    <a:pt x="19888" y="32397"/>
                  </a:lnTo>
                  <a:lnTo>
                    <a:pt x="19888" y="32727"/>
                  </a:lnTo>
                  <a:lnTo>
                    <a:pt x="20116" y="33426"/>
                  </a:lnTo>
                  <a:lnTo>
                    <a:pt x="21475" y="35788"/>
                  </a:lnTo>
                  <a:lnTo>
                    <a:pt x="16471" y="40335"/>
                  </a:lnTo>
                  <a:lnTo>
                    <a:pt x="16725" y="40767"/>
                  </a:lnTo>
                  <a:lnTo>
                    <a:pt x="16954" y="40995"/>
                  </a:lnTo>
                  <a:lnTo>
                    <a:pt x="17221" y="41186"/>
                  </a:lnTo>
                  <a:lnTo>
                    <a:pt x="17602" y="41338"/>
                  </a:lnTo>
                  <a:lnTo>
                    <a:pt x="17856" y="41389"/>
                  </a:lnTo>
                  <a:lnTo>
                    <a:pt x="18275" y="41389"/>
                  </a:lnTo>
                  <a:lnTo>
                    <a:pt x="18554" y="41325"/>
                  </a:lnTo>
                  <a:lnTo>
                    <a:pt x="18859" y="41186"/>
                  </a:lnTo>
                  <a:lnTo>
                    <a:pt x="18783" y="41008"/>
                  </a:lnTo>
                  <a:lnTo>
                    <a:pt x="18884" y="41173"/>
                  </a:lnTo>
                  <a:lnTo>
                    <a:pt x="23152" y="38709"/>
                  </a:lnTo>
                  <a:lnTo>
                    <a:pt x="23418" y="39154"/>
                  </a:lnTo>
                  <a:lnTo>
                    <a:pt x="23558" y="39370"/>
                  </a:lnTo>
                  <a:lnTo>
                    <a:pt x="23672" y="39497"/>
                  </a:lnTo>
                  <a:lnTo>
                    <a:pt x="23850" y="39662"/>
                  </a:lnTo>
                  <a:lnTo>
                    <a:pt x="24066" y="39789"/>
                  </a:lnTo>
                  <a:lnTo>
                    <a:pt x="24218" y="39865"/>
                  </a:lnTo>
                  <a:lnTo>
                    <a:pt x="24371" y="39928"/>
                  </a:lnTo>
                  <a:lnTo>
                    <a:pt x="24523" y="39966"/>
                  </a:lnTo>
                  <a:lnTo>
                    <a:pt x="24765" y="40005"/>
                  </a:lnTo>
                  <a:lnTo>
                    <a:pt x="25019" y="40005"/>
                  </a:lnTo>
                  <a:lnTo>
                    <a:pt x="25984" y="39585"/>
                  </a:lnTo>
                  <a:lnTo>
                    <a:pt x="26174" y="39408"/>
                  </a:lnTo>
                  <a:lnTo>
                    <a:pt x="26263" y="39281"/>
                  </a:lnTo>
                  <a:lnTo>
                    <a:pt x="26352" y="39141"/>
                  </a:lnTo>
                  <a:lnTo>
                    <a:pt x="26428" y="38989"/>
                  </a:lnTo>
                  <a:lnTo>
                    <a:pt x="26530" y="38671"/>
                  </a:lnTo>
                  <a:lnTo>
                    <a:pt x="26555" y="38506"/>
                  </a:lnTo>
                  <a:lnTo>
                    <a:pt x="26568" y="38354"/>
                  </a:lnTo>
                  <a:lnTo>
                    <a:pt x="26555" y="38188"/>
                  </a:lnTo>
                  <a:lnTo>
                    <a:pt x="26543" y="38023"/>
                  </a:lnTo>
                  <a:lnTo>
                    <a:pt x="26492" y="37858"/>
                  </a:lnTo>
                  <a:lnTo>
                    <a:pt x="26454" y="37693"/>
                  </a:lnTo>
                  <a:lnTo>
                    <a:pt x="26390" y="37553"/>
                  </a:lnTo>
                  <a:lnTo>
                    <a:pt x="26073" y="37033"/>
                  </a:lnTo>
                  <a:lnTo>
                    <a:pt x="33185" y="32918"/>
                  </a:lnTo>
                  <a:lnTo>
                    <a:pt x="33426" y="32778"/>
                  </a:lnTo>
                  <a:lnTo>
                    <a:pt x="35674" y="29146"/>
                  </a:lnTo>
                  <a:lnTo>
                    <a:pt x="35699" y="28663"/>
                  </a:lnTo>
                  <a:close/>
                </a:path>
                <a:path w="706120" h="299085">
                  <a:moveTo>
                    <a:pt x="45123" y="45123"/>
                  </a:moveTo>
                  <a:lnTo>
                    <a:pt x="44386" y="42265"/>
                  </a:lnTo>
                  <a:lnTo>
                    <a:pt x="42011" y="38227"/>
                  </a:lnTo>
                  <a:lnTo>
                    <a:pt x="41897" y="37973"/>
                  </a:lnTo>
                  <a:lnTo>
                    <a:pt x="41757" y="37769"/>
                  </a:lnTo>
                  <a:lnTo>
                    <a:pt x="41757" y="45072"/>
                  </a:lnTo>
                  <a:lnTo>
                    <a:pt x="41681" y="45605"/>
                  </a:lnTo>
                  <a:lnTo>
                    <a:pt x="39535" y="47218"/>
                  </a:lnTo>
                  <a:lnTo>
                    <a:pt x="39331" y="47205"/>
                  </a:lnTo>
                  <a:lnTo>
                    <a:pt x="37744" y="46202"/>
                  </a:lnTo>
                  <a:lnTo>
                    <a:pt x="37553" y="45910"/>
                  </a:lnTo>
                  <a:lnTo>
                    <a:pt x="36042" y="43294"/>
                  </a:lnTo>
                  <a:lnTo>
                    <a:pt x="39814" y="41122"/>
                  </a:lnTo>
                  <a:lnTo>
                    <a:pt x="41452" y="43954"/>
                  </a:lnTo>
                  <a:lnTo>
                    <a:pt x="41592" y="44234"/>
                  </a:lnTo>
                  <a:lnTo>
                    <a:pt x="41719" y="44653"/>
                  </a:lnTo>
                  <a:lnTo>
                    <a:pt x="41757" y="45072"/>
                  </a:lnTo>
                  <a:lnTo>
                    <a:pt x="41757" y="37769"/>
                  </a:lnTo>
                  <a:lnTo>
                    <a:pt x="41643" y="37642"/>
                  </a:lnTo>
                  <a:lnTo>
                    <a:pt x="41529" y="37515"/>
                  </a:lnTo>
                  <a:lnTo>
                    <a:pt x="41402" y="37426"/>
                  </a:lnTo>
                  <a:lnTo>
                    <a:pt x="41262" y="37338"/>
                  </a:lnTo>
                  <a:lnTo>
                    <a:pt x="41109" y="37261"/>
                  </a:lnTo>
                  <a:lnTo>
                    <a:pt x="40944" y="37211"/>
                  </a:lnTo>
                  <a:lnTo>
                    <a:pt x="40792" y="37160"/>
                  </a:lnTo>
                  <a:lnTo>
                    <a:pt x="40627" y="37134"/>
                  </a:lnTo>
                  <a:lnTo>
                    <a:pt x="40462" y="37122"/>
                  </a:lnTo>
                  <a:lnTo>
                    <a:pt x="40297" y="37134"/>
                  </a:lnTo>
                  <a:lnTo>
                    <a:pt x="40132" y="37147"/>
                  </a:lnTo>
                  <a:lnTo>
                    <a:pt x="39966" y="37185"/>
                  </a:lnTo>
                  <a:lnTo>
                    <a:pt x="39814" y="37236"/>
                  </a:lnTo>
                  <a:lnTo>
                    <a:pt x="39598" y="37350"/>
                  </a:lnTo>
                  <a:lnTo>
                    <a:pt x="32867" y="41236"/>
                  </a:lnTo>
                  <a:lnTo>
                    <a:pt x="31216" y="42202"/>
                  </a:lnTo>
                  <a:lnTo>
                    <a:pt x="31000" y="42316"/>
                  </a:lnTo>
                  <a:lnTo>
                    <a:pt x="30784" y="42443"/>
                  </a:lnTo>
                  <a:lnTo>
                    <a:pt x="28498" y="46558"/>
                  </a:lnTo>
                  <a:lnTo>
                    <a:pt x="28524" y="47053"/>
                  </a:lnTo>
                  <a:lnTo>
                    <a:pt x="29171" y="49136"/>
                  </a:lnTo>
                  <a:lnTo>
                    <a:pt x="32969" y="53784"/>
                  </a:lnTo>
                  <a:lnTo>
                    <a:pt x="33451" y="53670"/>
                  </a:lnTo>
                  <a:lnTo>
                    <a:pt x="33883" y="53428"/>
                  </a:lnTo>
                  <a:lnTo>
                    <a:pt x="34150" y="53149"/>
                  </a:lnTo>
                  <a:lnTo>
                    <a:pt x="34353" y="52844"/>
                  </a:lnTo>
                  <a:lnTo>
                    <a:pt x="34505" y="52298"/>
                  </a:lnTo>
                  <a:lnTo>
                    <a:pt x="34455" y="51638"/>
                  </a:lnTo>
                  <a:lnTo>
                    <a:pt x="34290" y="51257"/>
                  </a:lnTo>
                  <a:lnTo>
                    <a:pt x="32207" y="47663"/>
                  </a:lnTo>
                  <a:lnTo>
                    <a:pt x="32143" y="47523"/>
                  </a:lnTo>
                  <a:lnTo>
                    <a:pt x="31991" y="47244"/>
                  </a:lnTo>
                  <a:lnTo>
                    <a:pt x="31902" y="46926"/>
                  </a:lnTo>
                  <a:lnTo>
                    <a:pt x="31864" y="46621"/>
                  </a:lnTo>
                  <a:lnTo>
                    <a:pt x="31877" y="46456"/>
                  </a:lnTo>
                  <a:lnTo>
                    <a:pt x="32423" y="45427"/>
                  </a:lnTo>
                  <a:lnTo>
                    <a:pt x="32600" y="45288"/>
                  </a:lnTo>
                  <a:lnTo>
                    <a:pt x="33134" y="44983"/>
                  </a:lnTo>
                  <a:lnTo>
                    <a:pt x="34772" y="47802"/>
                  </a:lnTo>
                  <a:lnTo>
                    <a:pt x="34912" y="48044"/>
                  </a:lnTo>
                  <a:lnTo>
                    <a:pt x="35229" y="48488"/>
                  </a:lnTo>
                  <a:lnTo>
                    <a:pt x="39497" y="50584"/>
                  </a:lnTo>
                  <a:lnTo>
                    <a:pt x="40030" y="50571"/>
                  </a:lnTo>
                  <a:lnTo>
                    <a:pt x="45097" y="45669"/>
                  </a:lnTo>
                  <a:lnTo>
                    <a:pt x="45123" y="45123"/>
                  </a:lnTo>
                  <a:close/>
                </a:path>
                <a:path w="706120" h="299085">
                  <a:moveTo>
                    <a:pt x="57099" y="64617"/>
                  </a:moveTo>
                  <a:lnTo>
                    <a:pt x="57073" y="64452"/>
                  </a:lnTo>
                  <a:lnTo>
                    <a:pt x="57035" y="64287"/>
                  </a:lnTo>
                  <a:lnTo>
                    <a:pt x="56984" y="64135"/>
                  </a:lnTo>
                  <a:lnTo>
                    <a:pt x="56870" y="63906"/>
                  </a:lnTo>
                  <a:lnTo>
                    <a:pt x="54229" y="59359"/>
                  </a:lnTo>
                  <a:lnTo>
                    <a:pt x="54114" y="59143"/>
                  </a:lnTo>
                  <a:lnTo>
                    <a:pt x="53975" y="58928"/>
                  </a:lnTo>
                  <a:lnTo>
                    <a:pt x="53517" y="58254"/>
                  </a:lnTo>
                  <a:lnTo>
                    <a:pt x="53098" y="57772"/>
                  </a:lnTo>
                  <a:lnTo>
                    <a:pt x="53098" y="64135"/>
                  </a:lnTo>
                  <a:lnTo>
                    <a:pt x="38836" y="72364"/>
                  </a:lnTo>
                  <a:lnTo>
                    <a:pt x="37045" y="69291"/>
                  </a:lnTo>
                  <a:lnTo>
                    <a:pt x="36931" y="69075"/>
                  </a:lnTo>
                  <a:lnTo>
                    <a:pt x="36842" y="68884"/>
                  </a:lnTo>
                  <a:lnTo>
                    <a:pt x="36626" y="68364"/>
                  </a:lnTo>
                  <a:lnTo>
                    <a:pt x="36487" y="67830"/>
                  </a:lnTo>
                  <a:lnTo>
                    <a:pt x="36436" y="67449"/>
                  </a:lnTo>
                  <a:lnTo>
                    <a:pt x="36423" y="67081"/>
                  </a:lnTo>
                  <a:lnTo>
                    <a:pt x="36449" y="66700"/>
                  </a:lnTo>
                  <a:lnTo>
                    <a:pt x="38341" y="63830"/>
                  </a:lnTo>
                  <a:lnTo>
                    <a:pt x="45974" y="59423"/>
                  </a:lnTo>
                  <a:lnTo>
                    <a:pt x="46126" y="59321"/>
                  </a:lnTo>
                  <a:lnTo>
                    <a:pt x="46647" y="59105"/>
                  </a:lnTo>
                  <a:lnTo>
                    <a:pt x="47180" y="58966"/>
                  </a:lnTo>
                  <a:lnTo>
                    <a:pt x="47561" y="58915"/>
                  </a:lnTo>
                  <a:lnTo>
                    <a:pt x="47942" y="58902"/>
                  </a:lnTo>
                  <a:lnTo>
                    <a:pt x="48323" y="58928"/>
                  </a:lnTo>
                  <a:lnTo>
                    <a:pt x="50203" y="59702"/>
                  </a:lnTo>
                  <a:lnTo>
                    <a:pt x="50355" y="59804"/>
                  </a:lnTo>
                  <a:lnTo>
                    <a:pt x="50634" y="60071"/>
                  </a:lnTo>
                  <a:lnTo>
                    <a:pt x="50876" y="60350"/>
                  </a:lnTo>
                  <a:lnTo>
                    <a:pt x="51193" y="60820"/>
                  </a:lnTo>
                  <a:lnTo>
                    <a:pt x="53098" y="64135"/>
                  </a:lnTo>
                  <a:lnTo>
                    <a:pt x="53098" y="57772"/>
                  </a:lnTo>
                  <a:lnTo>
                    <a:pt x="51054" y="56286"/>
                  </a:lnTo>
                  <a:lnTo>
                    <a:pt x="50749" y="56121"/>
                  </a:lnTo>
                  <a:lnTo>
                    <a:pt x="50088" y="55880"/>
                  </a:lnTo>
                  <a:lnTo>
                    <a:pt x="49390" y="55689"/>
                  </a:lnTo>
                  <a:lnTo>
                    <a:pt x="48704" y="55575"/>
                  </a:lnTo>
                  <a:lnTo>
                    <a:pt x="47993" y="55537"/>
                  </a:lnTo>
                  <a:lnTo>
                    <a:pt x="47294" y="55549"/>
                  </a:lnTo>
                  <a:lnTo>
                    <a:pt x="44284" y="56502"/>
                  </a:lnTo>
                  <a:lnTo>
                    <a:pt x="36652" y="60909"/>
                  </a:lnTo>
                  <a:lnTo>
                    <a:pt x="33045" y="67030"/>
                  </a:lnTo>
                  <a:lnTo>
                    <a:pt x="33070" y="67729"/>
                  </a:lnTo>
                  <a:lnTo>
                    <a:pt x="33972" y="70662"/>
                  </a:lnTo>
                  <a:lnTo>
                    <a:pt x="37033" y="75831"/>
                  </a:lnTo>
                  <a:lnTo>
                    <a:pt x="37147" y="75958"/>
                  </a:lnTo>
                  <a:lnTo>
                    <a:pt x="37274" y="76047"/>
                  </a:lnTo>
                  <a:lnTo>
                    <a:pt x="37414" y="76136"/>
                  </a:lnTo>
                  <a:lnTo>
                    <a:pt x="37566" y="76212"/>
                  </a:lnTo>
                  <a:lnTo>
                    <a:pt x="37719" y="76276"/>
                  </a:lnTo>
                  <a:lnTo>
                    <a:pt x="37871" y="76314"/>
                  </a:lnTo>
                  <a:lnTo>
                    <a:pt x="38049" y="76339"/>
                  </a:lnTo>
                  <a:lnTo>
                    <a:pt x="38201" y="76352"/>
                  </a:lnTo>
                  <a:lnTo>
                    <a:pt x="38366" y="76339"/>
                  </a:lnTo>
                  <a:lnTo>
                    <a:pt x="38544" y="76327"/>
                  </a:lnTo>
                  <a:lnTo>
                    <a:pt x="38696" y="76288"/>
                  </a:lnTo>
                  <a:lnTo>
                    <a:pt x="38862" y="76238"/>
                  </a:lnTo>
                  <a:lnTo>
                    <a:pt x="39001" y="76174"/>
                  </a:lnTo>
                  <a:lnTo>
                    <a:pt x="39141" y="76085"/>
                  </a:lnTo>
                  <a:lnTo>
                    <a:pt x="56235" y="66217"/>
                  </a:lnTo>
                  <a:lnTo>
                    <a:pt x="56451" y="66078"/>
                  </a:lnTo>
                  <a:lnTo>
                    <a:pt x="56578" y="65963"/>
                  </a:lnTo>
                  <a:lnTo>
                    <a:pt x="56692" y="65836"/>
                  </a:lnTo>
                  <a:lnTo>
                    <a:pt x="56794" y="65709"/>
                  </a:lnTo>
                  <a:lnTo>
                    <a:pt x="56883" y="65570"/>
                  </a:lnTo>
                  <a:lnTo>
                    <a:pt x="56959" y="65417"/>
                  </a:lnTo>
                  <a:lnTo>
                    <a:pt x="57061" y="65112"/>
                  </a:lnTo>
                  <a:lnTo>
                    <a:pt x="57086" y="64935"/>
                  </a:lnTo>
                  <a:lnTo>
                    <a:pt x="57099" y="64617"/>
                  </a:lnTo>
                  <a:close/>
                </a:path>
                <a:path w="706120" h="299085">
                  <a:moveTo>
                    <a:pt x="698754" y="293979"/>
                  </a:moveTo>
                  <a:lnTo>
                    <a:pt x="698627" y="293979"/>
                  </a:lnTo>
                  <a:lnTo>
                    <a:pt x="698385" y="294005"/>
                  </a:lnTo>
                  <a:lnTo>
                    <a:pt x="698258" y="294030"/>
                  </a:lnTo>
                  <a:lnTo>
                    <a:pt x="697788" y="294170"/>
                  </a:lnTo>
                  <a:lnTo>
                    <a:pt x="697458" y="294335"/>
                  </a:lnTo>
                  <a:lnTo>
                    <a:pt x="697242" y="294474"/>
                  </a:lnTo>
                  <a:lnTo>
                    <a:pt x="697052" y="294627"/>
                  </a:lnTo>
                  <a:lnTo>
                    <a:pt x="696874" y="294805"/>
                  </a:lnTo>
                  <a:lnTo>
                    <a:pt x="696722" y="294995"/>
                  </a:lnTo>
                  <a:lnTo>
                    <a:pt x="696582" y="295211"/>
                  </a:lnTo>
                  <a:lnTo>
                    <a:pt x="696468" y="295427"/>
                  </a:lnTo>
                  <a:lnTo>
                    <a:pt x="696379" y="295656"/>
                  </a:lnTo>
                  <a:lnTo>
                    <a:pt x="696302" y="295897"/>
                  </a:lnTo>
                  <a:lnTo>
                    <a:pt x="696252" y="296138"/>
                  </a:lnTo>
                  <a:lnTo>
                    <a:pt x="696226" y="296379"/>
                  </a:lnTo>
                  <a:lnTo>
                    <a:pt x="696226" y="296633"/>
                  </a:lnTo>
                  <a:lnTo>
                    <a:pt x="696252" y="296875"/>
                  </a:lnTo>
                  <a:lnTo>
                    <a:pt x="696302" y="297129"/>
                  </a:lnTo>
                  <a:lnTo>
                    <a:pt x="696379" y="297357"/>
                  </a:lnTo>
                  <a:lnTo>
                    <a:pt x="696468" y="297586"/>
                  </a:lnTo>
                  <a:lnTo>
                    <a:pt x="698627" y="299034"/>
                  </a:lnTo>
                  <a:lnTo>
                    <a:pt x="698754" y="299034"/>
                  </a:lnTo>
                  <a:lnTo>
                    <a:pt x="698754" y="293979"/>
                  </a:lnTo>
                  <a:close/>
                </a:path>
                <a:path w="706120" h="299085">
                  <a:moveTo>
                    <a:pt x="705967" y="296379"/>
                  </a:moveTo>
                  <a:lnTo>
                    <a:pt x="705535" y="295097"/>
                  </a:lnTo>
                  <a:lnTo>
                    <a:pt x="705142" y="294627"/>
                  </a:lnTo>
                  <a:lnTo>
                    <a:pt x="704951" y="294474"/>
                  </a:lnTo>
                  <a:lnTo>
                    <a:pt x="704748" y="294347"/>
                  </a:lnTo>
                  <a:lnTo>
                    <a:pt x="703567" y="293979"/>
                  </a:lnTo>
                  <a:lnTo>
                    <a:pt x="703440" y="293979"/>
                  </a:lnTo>
                  <a:lnTo>
                    <a:pt x="698766" y="293992"/>
                  </a:lnTo>
                  <a:lnTo>
                    <a:pt x="698766" y="299034"/>
                  </a:lnTo>
                  <a:lnTo>
                    <a:pt x="703440" y="299034"/>
                  </a:lnTo>
                  <a:lnTo>
                    <a:pt x="703567" y="299034"/>
                  </a:lnTo>
                  <a:lnTo>
                    <a:pt x="703808" y="299008"/>
                  </a:lnTo>
                  <a:lnTo>
                    <a:pt x="704837" y="298602"/>
                  </a:lnTo>
                  <a:lnTo>
                    <a:pt x="705967" y="296633"/>
                  </a:lnTo>
                  <a:lnTo>
                    <a:pt x="705967" y="29637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188253" y="3655923"/>
              <a:ext cx="43815" cy="121285"/>
            </a:xfrm>
            <a:custGeom>
              <a:avLst/>
              <a:gdLst/>
              <a:ahLst/>
              <a:cxnLst/>
              <a:rect l="l" t="t" r="r" b="b"/>
              <a:pathLst>
                <a:path w="43814" h="121285">
                  <a:moveTo>
                    <a:pt x="14465" y="101396"/>
                  </a:moveTo>
                  <a:lnTo>
                    <a:pt x="14262" y="100596"/>
                  </a:lnTo>
                  <a:lnTo>
                    <a:pt x="13792" y="99796"/>
                  </a:lnTo>
                  <a:lnTo>
                    <a:pt x="13690" y="99618"/>
                  </a:lnTo>
                  <a:lnTo>
                    <a:pt x="13550" y="99402"/>
                  </a:lnTo>
                  <a:lnTo>
                    <a:pt x="13423" y="99250"/>
                  </a:lnTo>
                  <a:lnTo>
                    <a:pt x="13309" y="99123"/>
                  </a:lnTo>
                  <a:lnTo>
                    <a:pt x="12661" y="98793"/>
                  </a:lnTo>
                  <a:lnTo>
                    <a:pt x="12407" y="98742"/>
                  </a:lnTo>
                  <a:lnTo>
                    <a:pt x="12255" y="98729"/>
                  </a:lnTo>
                  <a:lnTo>
                    <a:pt x="12077" y="98742"/>
                  </a:lnTo>
                  <a:lnTo>
                    <a:pt x="11912" y="98755"/>
                  </a:lnTo>
                  <a:lnTo>
                    <a:pt x="11760" y="98793"/>
                  </a:lnTo>
                  <a:lnTo>
                    <a:pt x="11595" y="98844"/>
                  </a:lnTo>
                  <a:lnTo>
                    <a:pt x="11442" y="98920"/>
                  </a:lnTo>
                  <a:lnTo>
                    <a:pt x="11315" y="98996"/>
                  </a:lnTo>
                  <a:lnTo>
                    <a:pt x="10414" y="99504"/>
                  </a:lnTo>
                  <a:lnTo>
                    <a:pt x="10147" y="99707"/>
                  </a:lnTo>
                  <a:lnTo>
                    <a:pt x="9969" y="99872"/>
                  </a:lnTo>
                  <a:lnTo>
                    <a:pt x="9779" y="100152"/>
                  </a:lnTo>
                  <a:lnTo>
                    <a:pt x="9613" y="100622"/>
                  </a:lnTo>
                  <a:lnTo>
                    <a:pt x="9588" y="100787"/>
                  </a:lnTo>
                  <a:lnTo>
                    <a:pt x="9575" y="100939"/>
                  </a:lnTo>
                  <a:lnTo>
                    <a:pt x="9588" y="101104"/>
                  </a:lnTo>
                  <a:lnTo>
                    <a:pt x="9601" y="101269"/>
                  </a:lnTo>
                  <a:lnTo>
                    <a:pt x="9639" y="101434"/>
                  </a:lnTo>
                  <a:lnTo>
                    <a:pt x="9690" y="101600"/>
                  </a:lnTo>
                  <a:lnTo>
                    <a:pt x="9753" y="101739"/>
                  </a:lnTo>
                  <a:lnTo>
                    <a:pt x="10287" y="102654"/>
                  </a:lnTo>
                  <a:lnTo>
                    <a:pt x="10388" y="102831"/>
                  </a:lnTo>
                  <a:lnTo>
                    <a:pt x="10541" y="103035"/>
                  </a:lnTo>
                  <a:lnTo>
                    <a:pt x="10718" y="103212"/>
                  </a:lnTo>
                  <a:lnTo>
                    <a:pt x="10845" y="103301"/>
                  </a:lnTo>
                  <a:lnTo>
                    <a:pt x="10985" y="103390"/>
                  </a:lnTo>
                  <a:lnTo>
                    <a:pt x="11137" y="103466"/>
                  </a:lnTo>
                  <a:lnTo>
                    <a:pt x="11303" y="103530"/>
                  </a:lnTo>
                  <a:lnTo>
                    <a:pt x="11442" y="103568"/>
                  </a:lnTo>
                  <a:lnTo>
                    <a:pt x="11620" y="103593"/>
                  </a:lnTo>
                  <a:lnTo>
                    <a:pt x="11785" y="103606"/>
                  </a:lnTo>
                  <a:lnTo>
                    <a:pt x="11950" y="103593"/>
                  </a:lnTo>
                  <a:lnTo>
                    <a:pt x="12115" y="103581"/>
                  </a:lnTo>
                  <a:lnTo>
                    <a:pt x="12280" y="103543"/>
                  </a:lnTo>
                  <a:lnTo>
                    <a:pt x="12433" y="103492"/>
                  </a:lnTo>
                  <a:lnTo>
                    <a:pt x="12573" y="103428"/>
                  </a:lnTo>
                  <a:lnTo>
                    <a:pt x="12725" y="103339"/>
                  </a:lnTo>
                  <a:lnTo>
                    <a:pt x="13576" y="102844"/>
                  </a:lnTo>
                  <a:lnTo>
                    <a:pt x="13817" y="102692"/>
                  </a:lnTo>
                  <a:lnTo>
                    <a:pt x="13944" y="102577"/>
                  </a:lnTo>
                  <a:lnTo>
                    <a:pt x="14071" y="102425"/>
                  </a:lnTo>
                  <a:lnTo>
                    <a:pt x="14173" y="102285"/>
                  </a:lnTo>
                  <a:lnTo>
                    <a:pt x="14249" y="102146"/>
                  </a:lnTo>
                  <a:lnTo>
                    <a:pt x="14363" y="101892"/>
                  </a:lnTo>
                  <a:lnTo>
                    <a:pt x="14414" y="101727"/>
                  </a:lnTo>
                  <a:lnTo>
                    <a:pt x="14452" y="101561"/>
                  </a:lnTo>
                  <a:lnTo>
                    <a:pt x="14465" y="101396"/>
                  </a:lnTo>
                  <a:close/>
                </a:path>
                <a:path w="43814" h="121285">
                  <a:moveTo>
                    <a:pt x="16433" y="68300"/>
                  </a:moveTo>
                  <a:lnTo>
                    <a:pt x="15760" y="65722"/>
                  </a:lnTo>
                  <a:lnTo>
                    <a:pt x="15621" y="65519"/>
                  </a:lnTo>
                  <a:lnTo>
                    <a:pt x="13004" y="60960"/>
                  </a:lnTo>
                  <a:lnTo>
                    <a:pt x="12814" y="60680"/>
                  </a:lnTo>
                  <a:lnTo>
                    <a:pt x="12636" y="60515"/>
                  </a:lnTo>
                  <a:lnTo>
                    <a:pt x="12496" y="60413"/>
                  </a:lnTo>
                  <a:lnTo>
                    <a:pt x="12357" y="60325"/>
                  </a:lnTo>
                  <a:lnTo>
                    <a:pt x="12204" y="60248"/>
                  </a:lnTo>
                  <a:lnTo>
                    <a:pt x="11988" y="60159"/>
                  </a:lnTo>
                  <a:lnTo>
                    <a:pt x="11658" y="60109"/>
                  </a:lnTo>
                  <a:lnTo>
                    <a:pt x="11404" y="60109"/>
                  </a:lnTo>
                  <a:lnTo>
                    <a:pt x="10439" y="60528"/>
                  </a:lnTo>
                  <a:lnTo>
                    <a:pt x="10248" y="60706"/>
                  </a:lnTo>
                  <a:lnTo>
                    <a:pt x="10160" y="60833"/>
                  </a:lnTo>
                  <a:lnTo>
                    <a:pt x="10071" y="60972"/>
                  </a:lnTo>
                  <a:lnTo>
                    <a:pt x="9994" y="61125"/>
                  </a:lnTo>
                  <a:lnTo>
                    <a:pt x="9893" y="61442"/>
                  </a:lnTo>
                  <a:lnTo>
                    <a:pt x="9867" y="61607"/>
                  </a:lnTo>
                  <a:lnTo>
                    <a:pt x="9867" y="62014"/>
                  </a:lnTo>
                  <a:lnTo>
                    <a:pt x="9931" y="62255"/>
                  </a:lnTo>
                  <a:lnTo>
                    <a:pt x="9969" y="62420"/>
                  </a:lnTo>
                  <a:lnTo>
                    <a:pt x="10083" y="62636"/>
                  </a:lnTo>
                  <a:lnTo>
                    <a:pt x="12839" y="67411"/>
                  </a:lnTo>
                  <a:lnTo>
                    <a:pt x="12941" y="67614"/>
                  </a:lnTo>
                  <a:lnTo>
                    <a:pt x="13030" y="67932"/>
                  </a:lnTo>
                  <a:lnTo>
                    <a:pt x="13055" y="68237"/>
                  </a:lnTo>
                  <a:lnTo>
                    <a:pt x="13042" y="68402"/>
                  </a:lnTo>
                  <a:lnTo>
                    <a:pt x="12433" y="69481"/>
                  </a:lnTo>
                  <a:lnTo>
                    <a:pt x="12242" y="69621"/>
                  </a:lnTo>
                  <a:lnTo>
                    <a:pt x="10833" y="70434"/>
                  </a:lnTo>
                  <a:lnTo>
                    <a:pt x="7391" y="64477"/>
                  </a:lnTo>
                  <a:lnTo>
                    <a:pt x="6908" y="63817"/>
                  </a:lnTo>
                  <a:lnTo>
                    <a:pt x="6642" y="63627"/>
                  </a:lnTo>
                  <a:lnTo>
                    <a:pt x="6489" y="63550"/>
                  </a:lnTo>
                  <a:lnTo>
                    <a:pt x="6261" y="63474"/>
                  </a:lnTo>
                  <a:lnTo>
                    <a:pt x="6007" y="63423"/>
                  </a:lnTo>
                  <a:lnTo>
                    <a:pt x="5676" y="63411"/>
                  </a:lnTo>
                  <a:lnTo>
                    <a:pt x="5511" y="63436"/>
                  </a:lnTo>
                  <a:lnTo>
                    <a:pt x="5321" y="63487"/>
                  </a:lnTo>
                  <a:lnTo>
                    <a:pt x="5041" y="63601"/>
                  </a:lnTo>
                  <a:lnTo>
                    <a:pt x="4902" y="63677"/>
                  </a:lnTo>
                  <a:lnTo>
                    <a:pt x="3276" y="64630"/>
                  </a:lnTo>
                  <a:lnTo>
                    <a:pt x="3060" y="64744"/>
                  </a:lnTo>
                  <a:lnTo>
                    <a:pt x="2806" y="64897"/>
                  </a:lnTo>
                  <a:lnTo>
                    <a:pt x="0" y="69926"/>
                  </a:lnTo>
                  <a:lnTo>
                    <a:pt x="25" y="70523"/>
                  </a:lnTo>
                  <a:lnTo>
                    <a:pt x="6007" y="76123"/>
                  </a:lnTo>
                  <a:lnTo>
                    <a:pt x="6604" y="76098"/>
                  </a:lnTo>
                  <a:lnTo>
                    <a:pt x="9156" y="75298"/>
                  </a:lnTo>
                  <a:lnTo>
                    <a:pt x="7467" y="72377"/>
                  </a:lnTo>
                  <a:lnTo>
                    <a:pt x="6985" y="72605"/>
                  </a:lnTo>
                  <a:lnTo>
                    <a:pt x="6337" y="72745"/>
                  </a:lnTo>
                  <a:lnTo>
                    <a:pt x="5930" y="72745"/>
                  </a:lnTo>
                  <a:lnTo>
                    <a:pt x="3378" y="69977"/>
                  </a:lnTo>
                  <a:lnTo>
                    <a:pt x="3441" y="69443"/>
                  </a:lnTo>
                  <a:lnTo>
                    <a:pt x="4749" y="67665"/>
                  </a:lnTo>
                  <a:lnTo>
                    <a:pt x="5194" y="67411"/>
                  </a:lnTo>
                  <a:lnTo>
                    <a:pt x="7912" y="72123"/>
                  </a:lnTo>
                  <a:lnTo>
                    <a:pt x="7543" y="72339"/>
                  </a:lnTo>
                  <a:lnTo>
                    <a:pt x="9156" y="75298"/>
                  </a:lnTo>
                  <a:lnTo>
                    <a:pt x="11125" y="74168"/>
                  </a:lnTo>
                  <a:lnTo>
                    <a:pt x="13931" y="72542"/>
                  </a:lnTo>
                  <a:lnTo>
                    <a:pt x="14135" y="72415"/>
                  </a:lnTo>
                  <a:lnTo>
                    <a:pt x="14541" y="72123"/>
                  </a:lnTo>
                  <a:lnTo>
                    <a:pt x="14719" y="71958"/>
                  </a:lnTo>
                  <a:lnTo>
                    <a:pt x="14909" y="71805"/>
                  </a:lnTo>
                  <a:lnTo>
                    <a:pt x="16395" y="68783"/>
                  </a:lnTo>
                  <a:lnTo>
                    <a:pt x="16433" y="68300"/>
                  </a:lnTo>
                  <a:close/>
                </a:path>
                <a:path w="43814" h="121285">
                  <a:moveTo>
                    <a:pt x="22783" y="120942"/>
                  </a:moveTo>
                  <a:lnTo>
                    <a:pt x="21107" y="118021"/>
                  </a:lnTo>
                  <a:lnTo>
                    <a:pt x="20891" y="118160"/>
                  </a:lnTo>
                  <a:lnTo>
                    <a:pt x="20764" y="118275"/>
                  </a:lnTo>
                  <a:lnTo>
                    <a:pt x="20599" y="118452"/>
                  </a:lnTo>
                  <a:lnTo>
                    <a:pt x="20472" y="118668"/>
                  </a:lnTo>
                  <a:lnTo>
                    <a:pt x="20396" y="118808"/>
                  </a:lnTo>
                  <a:lnTo>
                    <a:pt x="20332" y="118973"/>
                  </a:lnTo>
                  <a:lnTo>
                    <a:pt x="20294" y="119126"/>
                  </a:lnTo>
                  <a:lnTo>
                    <a:pt x="20256" y="119367"/>
                  </a:lnTo>
                  <a:lnTo>
                    <a:pt x="20256" y="119621"/>
                  </a:lnTo>
                  <a:lnTo>
                    <a:pt x="20281" y="119786"/>
                  </a:lnTo>
                  <a:lnTo>
                    <a:pt x="20320" y="119938"/>
                  </a:lnTo>
                  <a:lnTo>
                    <a:pt x="20370" y="120103"/>
                  </a:lnTo>
                  <a:lnTo>
                    <a:pt x="20447" y="120256"/>
                  </a:lnTo>
                  <a:lnTo>
                    <a:pt x="21501" y="121107"/>
                  </a:lnTo>
                  <a:lnTo>
                    <a:pt x="21755" y="121158"/>
                  </a:lnTo>
                  <a:lnTo>
                    <a:pt x="21907" y="121170"/>
                  </a:lnTo>
                  <a:lnTo>
                    <a:pt x="22072" y="121158"/>
                  </a:lnTo>
                  <a:lnTo>
                    <a:pt x="22250" y="121145"/>
                  </a:lnTo>
                  <a:lnTo>
                    <a:pt x="22491" y="121081"/>
                  </a:lnTo>
                  <a:lnTo>
                    <a:pt x="22783" y="120942"/>
                  </a:lnTo>
                  <a:close/>
                </a:path>
                <a:path w="43814" h="121285">
                  <a:moveTo>
                    <a:pt x="24130" y="80594"/>
                  </a:moveTo>
                  <a:lnTo>
                    <a:pt x="24117" y="80416"/>
                  </a:lnTo>
                  <a:lnTo>
                    <a:pt x="24079" y="80264"/>
                  </a:lnTo>
                  <a:lnTo>
                    <a:pt x="24028" y="80124"/>
                  </a:lnTo>
                  <a:lnTo>
                    <a:pt x="23977" y="79984"/>
                  </a:lnTo>
                  <a:lnTo>
                    <a:pt x="23888" y="79832"/>
                  </a:lnTo>
                  <a:lnTo>
                    <a:pt x="23799" y="79667"/>
                  </a:lnTo>
                  <a:lnTo>
                    <a:pt x="23698" y="79540"/>
                  </a:lnTo>
                  <a:lnTo>
                    <a:pt x="23571" y="79425"/>
                  </a:lnTo>
                  <a:lnTo>
                    <a:pt x="23444" y="79324"/>
                  </a:lnTo>
                  <a:lnTo>
                    <a:pt x="23304" y="79235"/>
                  </a:lnTo>
                  <a:lnTo>
                    <a:pt x="23075" y="79121"/>
                  </a:lnTo>
                  <a:lnTo>
                    <a:pt x="22847" y="79044"/>
                  </a:lnTo>
                  <a:lnTo>
                    <a:pt x="22593" y="79006"/>
                  </a:lnTo>
                  <a:lnTo>
                    <a:pt x="22440" y="79006"/>
                  </a:lnTo>
                  <a:lnTo>
                    <a:pt x="22263" y="79006"/>
                  </a:lnTo>
                  <a:lnTo>
                    <a:pt x="22110" y="79032"/>
                  </a:lnTo>
                  <a:lnTo>
                    <a:pt x="21932" y="79070"/>
                  </a:lnTo>
                  <a:lnTo>
                    <a:pt x="8458" y="81826"/>
                  </a:lnTo>
                  <a:lnTo>
                    <a:pt x="7162" y="83083"/>
                  </a:lnTo>
                  <a:lnTo>
                    <a:pt x="7099" y="83400"/>
                  </a:lnTo>
                  <a:lnTo>
                    <a:pt x="7099" y="83566"/>
                  </a:lnTo>
                  <a:lnTo>
                    <a:pt x="7124" y="83743"/>
                  </a:lnTo>
                  <a:lnTo>
                    <a:pt x="7162" y="83896"/>
                  </a:lnTo>
                  <a:lnTo>
                    <a:pt x="7239" y="84124"/>
                  </a:lnTo>
                  <a:lnTo>
                    <a:pt x="7353" y="84353"/>
                  </a:lnTo>
                  <a:lnTo>
                    <a:pt x="7543" y="84620"/>
                  </a:lnTo>
                  <a:lnTo>
                    <a:pt x="8724" y="85166"/>
                  </a:lnTo>
                  <a:lnTo>
                    <a:pt x="8890" y="85166"/>
                  </a:lnTo>
                  <a:lnTo>
                    <a:pt x="9131" y="85128"/>
                  </a:lnTo>
                  <a:lnTo>
                    <a:pt x="17818" y="83350"/>
                  </a:lnTo>
                  <a:lnTo>
                    <a:pt x="11938" y="89992"/>
                  </a:lnTo>
                  <a:lnTo>
                    <a:pt x="11798" y="90182"/>
                  </a:lnTo>
                  <a:lnTo>
                    <a:pt x="11709" y="90322"/>
                  </a:lnTo>
                  <a:lnTo>
                    <a:pt x="11645" y="90474"/>
                  </a:lnTo>
                  <a:lnTo>
                    <a:pt x="11544" y="90792"/>
                  </a:lnTo>
                  <a:lnTo>
                    <a:pt x="11531" y="90957"/>
                  </a:lnTo>
                  <a:lnTo>
                    <a:pt x="11518" y="91135"/>
                  </a:lnTo>
                  <a:lnTo>
                    <a:pt x="11531" y="91287"/>
                  </a:lnTo>
                  <a:lnTo>
                    <a:pt x="12090" y="92367"/>
                  </a:lnTo>
                  <a:lnTo>
                    <a:pt x="12280" y="92519"/>
                  </a:lnTo>
                  <a:lnTo>
                    <a:pt x="12420" y="92595"/>
                  </a:lnTo>
                  <a:lnTo>
                    <a:pt x="13220" y="92798"/>
                  </a:lnTo>
                  <a:lnTo>
                    <a:pt x="13385" y="92786"/>
                  </a:lnTo>
                  <a:lnTo>
                    <a:pt x="13550" y="92760"/>
                  </a:lnTo>
                  <a:lnTo>
                    <a:pt x="13716" y="92722"/>
                  </a:lnTo>
                  <a:lnTo>
                    <a:pt x="13868" y="92659"/>
                  </a:lnTo>
                  <a:lnTo>
                    <a:pt x="14020" y="92595"/>
                  </a:lnTo>
                  <a:lnTo>
                    <a:pt x="14160" y="92506"/>
                  </a:lnTo>
                  <a:lnTo>
                    <a:pt x="14287" y="92405"/>
                  </a:lnTo>
                  <a:lnTo>
                    <a:pt x="14465" y="92227"/>
                  </a:lnTo>
                  <a:lnTo>
                    <a:pt x="23647" y="81864"/>
                  </a:lnTo>
                  <a:lnTo>
                    <a:pt x="23761" y="81737"/>
                  </a:lnTo>
                  <a:lnTo>
                    <a:pt x="23850" y="81610"/>
                  </a:lnTo>
                  <a:lnTo>
                    <a:pt x="23939" y="81470"/>
                  </a:lnTo>
                  <a:lnTo>
                    <a:pt x="24015" y="81318"/>
                  </a:lnTo>
                  <a:lnTo>
                    <a:pt x="24066" y="81127"/>
                  </a:lnTo>
                  <a:lnTo>
                    <a:pt x="24104" y="81000"/>
                  </a:lnTo>
                  <a:lnTo>
                    <a:pt x="24117" y="80835"/>
                  </a:lnTo>
                  <a:lnTo>
                    <a:pt x="24130" y="80657"/>
                  </a:lnTo>
                  <a:close/>
                </a:path>
                <a:path w="43814" h="121285">
                  <a:moveTo>
                    <a:pt x="29552" y="92989"/>
                  </a:moveTo>
                  <a:lnTo>
                    <a:pt x="27863" y="90068"/>
                  </a:lnTo>
                  <a:lnTo>
                    <a:pt x="16433" y="96672"/>
                  </a:lnTo>
                  <a:lnTo>
                    <a:pt x="16217" y="96812"/>
                  </a:lnTo>
                  <a:lnTo>
                    <a:pt x="16090" y="96926"/>
                  </a:lnTo>
                  <a:lnTo>
                    <a:pt x="15621" y="97777"/>
                  </a:lnTo>
                  <a:lnTo>
                    <a:pt x="15582" y="97942"/>
                  </a:lnTo>
                  <a:lnTo>
                    <a:pt x="15570" y="98107"/>
                  </a:lnTo>
                  <a:lnTo>
                    <a:pt x="15582" y="98272"/>
                  </a:lnTo>
                  <a:lnTo>
                    <a:pt x="15608" y="98437"/>
                  </a:lnTo>
                  <a:lnTo>
                    <a:pt x="15646" y="98602"/>
                  </a:lnTo>
                  <a:lnTo>
                    <a:pt x="15697" y="98755"/>
                  </a:lnTo>
                  <a:lnTo>
                    <a:pt x="15773" y="98907"/>
                  </a:lnTo>
                  <a:lnTo>
                    <a:pt x="16002" y="99250"/>
                  </a:lnTo>
                  <a:lnTo>
                    <a:pt x="16179" y="99428"/>
                  </a:lnTo>
                  <a:lnTo>
                    <a:pt x="16586" y="99682"/>
                  </a:lnTo>
                  <a:lnTo>
                    <a:pt x="16751" y="99745"/>
                  </a:lnTo>
                  <a:lnTo>
                    <a:pt x="16916" y="99783"/>
                  </a:lnTo>
                  <a:lnTo>
                    <a:pt x="17068" y="99809"/>
                  </a:lnTo>
                  <a:lnTo>
                    <a:pt x="17233" y="99822"/>
                  </a:lnTo>
                  <a:lnTo>
                    <a:pt x="17399" y="99809"/>
                  </a:lnTo>
                  <a:lnTo>
                    <a:pt x="17564" y="99796"/>
                  </a:lnTo>
                  <a:lnTo>
                    <a:pt x="17729" y="99758"/>
                  </a:lnTo>
                  <a:lnTo>
                    <a:pt x="17894" y="99707"/>
                  </a:lnTo>
                  <a:lnTo>
                    <a:pt x="18110" y="99593"/>
                  </a:lnTo>
                  <a:lnTo>
                    <a:pt x="29552" y="92989"/>
                  </a:lnTo>
                  <a:close/>
                </a:path>
                <a:path w="43814" h="121285">
                  <a:moveTo>
                    <a:pt x="30403" y="91389"/>
                  </a:moveTo>
                  <a:lnTo>
                    <a:pt x="29730" y="90195"/>
                  </a:lnTo>
                  <a:lnTo>
                    <a:pt x="29540" y="90055"/>
                  </a:lnTo>
                  <a:lnTo>
                    <a:pt x="29387" y="89979"/>
                  </a:lnTo>
                  <a:lnTo>
                    <a:pt x="29222" y="89916"/>
                  </a:lnTo>
                  <a:lnTo>
                    <a:pt x="29070" y="89877"/>
                  </a:lnTo>
                  <a:lnTo>
                    <a:pt x="28905" y="89852"/>
                  </a:lnTo>
                  <a:lnTo>
                    <a:pt x="28740" y="89839"/>
                  </a:lnTo>
                  <a:lnTo>
                    <a:pt x="28575" y="89852"/>
                  </a:lnTo>
                  <a:lnTo>
                    <a:pt x="28409" y="89865"/>
                  </a:lnTo>
                  <a:lnTo>
                    <a:pt x="28244" y="89916"/>
                  </a:lnTo>
                  <a:lnTo>
                    <a:pt x="27876" y="90068"/>
                  </a:lnTo>
                  <a:lnTo>
                    <a:pt x="29552" y="92989"/>
                  </a:lnTo>
                  <a:lnTo>
                    <a:pt x="29768" y="92849"/>
                  </a:lnTo>
                  <a:lnTo>
                    <a:pt x="30060" y="92557"/>
                  </a:lnTo>
                  <a:lnTo>
                    <a:pt x="30187" y="92341"/>
                  </a:lnTo>
                  <a:lnTo>
                    <a:pt x="30264" y="92202"/>
                  </a:lnTo>
                  <a:lnTo>
                    <a:pt x="30314" y="92036"/>
                  </a:lnTo>
                  <a:lnTo>
                    <a:pt x="30365" y="91884"/>
                  </a:lnTo>
                  <a:lnTo>
                    <a:pt x="30403" y="91643"/>
                  </a:lnTo>
                  <a:lnTo>
                    <a:pt x="30403" y="91389"/>
                  </a:lnTo>
                  <a:close/>
                </a:path>
                <a:path w="43814" h="121285">
                  <a:moveTo>
                    <a:pt x="32816" y="18516"/>
                  </a:moveTo>
                  <a:lnTo>
                    <a:pt x="25501" y="11430"/>
                  </a:lnTo>
                  <a:lnTo>
                    <a:pt x="24790" y="11480"/>
                  </a:lnTo>
                  <a:lnTo>
                    <a:pt x="24091" y="11595"/>
                  </a:lnTo>
                  <a:lnTo>
                    <a:pt x="23406" y="11785"/>
                  </a:lnTo>
                  <a:lnTo>
                    <a:pt x="22872" y="11988"/>
                  </a:lnTo>
                  <a:lnTo>
                    <a:pt x="22834" y="11811"/>
                  </a:lnTo>
                  <a:lnTo>
                    <a:pt x="19748" y="8216"/>
                  </a:lnTo>
                  <a:lnTo>
                    <a:pt x="19748" y="13893"/>
                  </a:lnTo>
                  <a:lnTo>
                    <a:pt x="19710" y="14160"/>
                  </a:lnTo>
                  <a:lnTo>
                    <a:pt x="19646" y="14427"/>
                  </a:lnTo>
                  <a:lnTo>
                    <a:pt x="19456" y="14897"/>
                  </a:lnTo>
                  <a:lnTo>
                    <a:pt x="19380" y="15036"/>
                  </a:lnTo>
                  <a:lnTo>
                    <a:pt x="17462" y="18364"/>
                  </a:lnTo>
                  <a:lnTo>
                    <a:pt x="12738" y="15646"/>
                  </a:lnTo>
                  <a:lnTo>
                    <a:pt x="14668" y="12319"/>
                  </a:lnTo>
                  <a:lnTo>
                    <a:pt x="16979" y="10947"/>
                  </a:lnTo>
                  <a:lnTo>
                    <a:pt x="17246" y="10960"/>
                  </a:lnTo>
                  <a:lnTo>
                    <a:pt x="19748" y="13893"/>
                  </a:lnTo>
                  <a:lnTo>
                    <a:pt x="19748" y="8216"/>
                  </a:lnTo>
                  <a:lnTo>
                    <a:pt x="16929" y="7581"/>
                  </a:lnTo>
                  <a:lnTo>
                    <a:pt x="16332" y="7620"/>
                  </a:lnTo>
                  <a:lnTo>
                    <a:pt x="11696" y="10731"/>
                  </a:lnTo>
                  <a:lnTo>
                    <a:pt x="9042" y="15303"/>
                  </a:lnTo>
                  <a:lnTo>
                    <a:pt x="8953" y="15468"/>
                  </a:lnTo>
                  <a:lnTo>
                    <a:pt x="8890" y="15621"/>
                  </a:lnTo>
                  <a:lnTo>
                    <a:pt x="8788" y="15938"/>
                  </a:lnTo>
                  <a:lnTo>
                    <a:pt x="8763" y="16103"/>
                  </a:lnTo>
                  <a:lnTo>
                    <a:pt x="8763" y="16268"/>
                  </a:lnTo>
                  <a:lnTo>
                    <a:pt x="8801" y="16598"/>
                  </a:lnTo>
                  <a:lnTo>
                    <a:pt x="8851" y="16751"/>
                  </a:lnTo>
                  <a:lnTo>
                    <a:pt x="8902" y="16916"/>
                  </a:lnTo>
                  <a:lnTo>
                    <a:pt x="9067" y="17208"/>
                  </a:lnTo>
                  <a:lnTo>
                    <a:pt x="9169" y="17335"/>
                  </a:lnTo>
                  <a:lnTo>
                    <a:pt x="9271" y="17462"/>
                  </a:lnTo>
                  <a:lnTo>
                    <a:pt x="9537" y="17665"/>
                  </a:lnTo>
                  <a:lnTo>
                    <a:pt x="9677" y="17741"/>
                  </a:lnTo>
                  <a:lnTo>
                    <a:pt x="17106" y="22034"/>
                  </a:lnTo>
                  <a:lnTo>
                    <a:pt x="27495" y="27851"/>
                  </a:lnTo>
                  <a:lnTo>
                    <a:pt x="27825" y="27851"/>
                  </a:lnTo>
                  <a:lnTo>
                    <a:pt x="27990" y="27813"/>
                  </a:lnTo>
                  <a:lnTo>
                    <a:pt x="28308" y="27711"/>
                  </a:lnTo>
                  <a:lnTo>
                    <a:pt x="28448" y="27647"/>
                  </a:lnTo>
                  <a:lnTo>
                    <a:pt x="28600" y="27546"/>
                  </a:lnTo>
                  <a:lnTo>
                    <a:pt x="28727" y="27457"/>
                  </a:lnTo>
                  <a:lnTo>
                    <a:pt x="28905" y="27279"/>
                  </a:lnTo>
                  <a:lnTo>
                    <a:pt x="29006" y="27127"/>
                  </a:lnTo>
                  <a:lnTo>
                    <a:pt x="29133" y="26936"/>
                  </a:lnTo>
                  <a:lnTo>
                    <a:pt x="31775" y="22352"/>
                  </a:lnTo>
                  <a:lnTo>
                    <a:pt x="28917" y="20561"/>
                  </a:lnTo>
                  <a:lnTo>
                    <a:pt x="27000" y="23863"/>
                  </a:lnTo>
                  <a:lnTo>
                    <a:pt x="20383" y="20053"/>
                  </a:lnTo>
                  <a:lnTo>
                    <a:pt x="22263" y="16802"/>
                  </a:lnTo>
                  <a:lnTo>
                    <a:pt x="22733" y="16116"/>
                  </a:lnTo>
                  <a:lnTo>
                    <a:pt x="25933" y="14820"/>
                  </a:lnTo>
                  <a:lnTo>
                    <a:pt x="26670" y="14947"/>
                  </a:lnTo>
                  <a:lnTo>
                    <a:pt x="29438" y="18948"/>
                  </a:lnTo>
                  <a:lnTo>
                    <a:pt x="29298" y="19685"/>
                  </a:lnTo>
                  <a:lnTo>
                    <a:pt x="29032" y="20383"/>
                  </a:lnTo>
                  <a:lnTo>
                    <a:pt x="28930" y="20548"/>
                  </a:lnTo>
                  <a:lnTo>
                    <a:pt x="31851" y="22225"/>
                  </a:lnTo>
                  <a:lnTo>
                    <a:pt x="31965" y="22009"/>
                  </a:lnTo>
                  <a:lnTo>
                    <a:pt x="32791" y="19227"/>
                  </a:lnTo>
                  <a:lnTo>
                    <a:pt x="32816" y="18516"/>
                  </a:lnTo>
                  <a:close/>
                </a:path>
                <a:path w="43814" h="121285">
                  <a:moveTo>
                    <a:pt x="34455" y="101485"/>
                  </a:moveTo>
                  <a:lnTo>
                    <a:pt x="32766" y="98564"/>
                  </a:lnTo>
                  <a:lnTo>
                    <a:pt x="23304" y="104038"/>
                  </a:lnTo>
                  <a:lnTo>
                    <a:pt x="23164" y="104114"/>
                  </a:lnTo>
                  <a:lnTo>
                    <a:pt x="15595" y="108483"/>
                  </a:lnTo>
                  <a:lnTo>
                    <a:pt x="16294" y="109715"/>
                  </a:lnTo>
                  <a:lnTo>
                    <a:pt x="15582" y="108470"/>
                  </a:lnTo>
                  <a:lnTo>
                    <a:pt x="15379" y="108610"/>
                  </a:lnTo>
                  <a:lnTo>
                    <a:pt x="14744" y="109829"/>
                  </a:lnTo>
                  <a:lnTo>
                    <a:pt x="14744" y="110070"/>
                  </a:lnTo>
                  <a:lnTo>
                    <a:pt x="15405" y="111264"/>
                  </a:lnTo>
                  <a:lnTo>
                    <a:pt x="16243" y="111607"/>
                  </a:lnTo>
                  <a:lnTo>
                    <a:pt x="16408" y="111620"/>
                  </a:lnTo>
                  <a:lnTo>
                    <a:pt x="16573" y="111607"/>
                  </a:lnTo>
                  <a:lnTo>
                    <a:pt x="16903" y="111556"/>
                  </a:lnTo>
                  <a:lnTo>
                    <a:pt x="17056" y="111506"/>
                  </a:lnTo>
                  <a:lnTo>
                    <a:pt x="17259" y="111404"/>
                  </a:lnTo>
                  <a:lnTo>
                    <a:pt x="23444" y="107835"/>
                  </a:lnTo>
                  <a:lnTo>
                    <a:pt x="28117" y="115912"/>
                  </a:lnTo>
                  <a:lnTo>
                    <a:pt x="28257" y="116116"/>
                  </a:lnTo>
                  <a:lnTo>
                    <a:pt x="28841" y="116573"/>
                  </a:lnTo>
                  <a:lnTo>
                    <a:pt x="29070" y="116674"/>
                  </a:lnTo>
                  <a:lnTo>
                    <a:pt x="29464" y="116751"/>
                  </a:lnTo>
                  <a:lnTo>
                    <a:pt x="29718" y="116751"/>
                  </a:lnTo>
                  <a:lnTo>
                    <a:pt x="30683" y="116332"/>
                  </a:lnTo>
                  <a:lnTo>
                    <a:pt x="30873" y="116154"/>
                  </a:lnTo>
                  <a:lnTo>
                    <a:pt x="30962" y="116027"/>
                  </a:lnTo>
                  <a:lnTo>
                    <a:pt x="31051" y="115887"/>
                  </a:lnTo>
                  <a:lnTo>
                    <a:pt x="31127" y="115735"/>
                  </a:lnTo>
                  <a:lnTo>
                    <a:pt x="31229" y="115417"/>
                  </a:lnTo>
                  <a:lnTo>
                    <a:pt x="31254" y="115252"/>
                  </a:lnTo>
                  <a:lnTo>
                    <a:pt x="31267" y="115100"/>
                  </a:lnTo>
                  <a:lnTo>
                    <a:pt x="31254" y="114935"/>
                  </a:lnTo>
                  <a:lnTo>
                    <a:pt x="31242" y="114769"/>
                  </a:lnTo>
                  <a:lnTo>
                    <a:pt x="31165" y="114528"/>
                  </a:lnTo>
                  <a:lnTo>
                    <a:pt x="31038" y="114223"/>
                  </a:lnTo>
                  <a:lnTo>
                    <a:pt x="26352" y="106159"/>
                  </a:lnTo>
                  <a:lnTo>
                    <a:pt x="34455" y="101485"/>
                  </a:lnTo>
                  <a:close/>
                </a:path>
                <a:path w="43814" h="121285">
                  <a:moveTo>
                    <a:pt x="35306" y="100050"/>
                  </a:moveTo>
                  <a:lnTo>
                    <a:pt x="35293" y="99885"/>
                  </a:lnTo>
                  <a:lnTo>
                    <a:pt x="35280" y="99720"/>
                  </a:lnTo>
                  <a:lnTo>
                    <a:pt x="34048" y="98399"/>
                  </a:lnTo>
                  <a:lnTo>
                    <a:pt x="33807" y="98348"/>
                  </a:lnTo>
                  <a:lnTo>
                    <a:pt x="33655" y="98336"/>
                  </a:lnTo>
                  <a:lnTo>
                    <a:pt x="33477" y="98348"/>
                  </a:lnTo>
                  <a:lnTo>
                    <a:pt x="33312" y="98361"/>
                  </a:lnTo>
                  <a:lnTo>
                    <a:pt x="33147" y="98399"/>
                  </a:lnTo>
                  <a:lnTo>
                    <a:pt x="32994" y="98450"/>
                  </a:lnTo>
                  <a:lnTo>
                    <a:pt x="32854" y="98513"/>
                  </a:lnTo>
                  <a:lnTo>
                    <a:pt x="34455" y="101485"/>
                  </a:lnTo>
                  <a:lnTo>
                    <a:pt x="34671" y="101346"/>
                  </a:lnTo>
                  <a:lnTo>
                    <a:pt x="34798" y="101231"/>
                  </a:lnTo>
                  <a:lnTo>
                    <a:pt x="35242" y="100457"/>
                  </a:lnTo>
                  <a:lnTo>
                    <a:pt x="35293" y="100215"/>
                  </a:lnTo>
                  <a:lnTo>
                    <a:pt x="35306" y="100050"/>
                  </a:lnTo>
                  <a:close/>
                </a:path>
                <a:path w="43814" h="121285">
                  <a:moveTo>
                    <a:pt x="35331" y="6197"/>
                  </a:moveTo>
                  <a:lnTo>
                    <a:pt x="35039" y="6057"/>
                  </a:lnTo>
                  <a:lnTo>
                    <a:pt x="34798" y="5994"/>
                  </a:lnTo>
                  <a:lnTo>
                    <a:pt x="34632" y="5981"/>
                  </a:lnTo>
                  <a:lnTo>
                    <a:pt x="34302" y="5981"/>
                  </a:lnTo>
                  <a:lnTo>
                    <a:pt x="33477" y="6324"/>
                  </a:lnTo>
                  <a:lnTo>
                    <a:pt x="33286" y="6489"/>
                  </a:lnTo>
                  <a:lnTo>
                    <a:pt x="33172" y="6616"/>
                  </a:lnTo>
                  <a:lnTo>
                    <a:pt x="33070" y="6743"/>
                  </a:lnTo>
                  <a:lnTo>
                    <a:pt x="32994" y="6883"/>
                  </a:lnTo>
                  <a:lnTo>
                    <a:pt x="32931" y="7035"/>
                  </a:lnTo>
                  <a:lnTo>
                    <a:pt x="32867" y="7200"/>
                  </a:lnTo>
                  <a:lnTo>
                    <a:pt x="32816" y="7518"/>
                  </a:lnTo>
                  <a:lnTo>
                    <a:pt x="32804" y="7683"/>
                  </a:lnTo>
                  <a:lnTo>
                    <a:pt x="32816" y="7848"/>
                  </a:lnTo>
                  <a:lnTo>
                    <a:pt x="32854" y="8013"/>
                  </a:lnTo>
                  <a:lnTo>
                    <a:pt x="32893" y="8178"/>
                  </a:lnTo>
                  <a:lnTo>
                    <a:pt x="32956" y="8331"/>
                  </a:lnTo>
                  <a:lnTo>
                    <a:pt x="33020" y="8470"/>
                  </a:lnTo>
                  <a:lnTo>
                    <a:pt x="33108" y="8623"/>
                  </a:lnTo>
                  <a:lnTo>
                    <a:pt x="33210" y="8750"/>
                  </a:lnTo>
                  <a:lnTo>
                    <a:pt x="33375" y="8928"/>
                  </a:lnTo>
                  <a:lnTo>
                    <a:pt x="33578" y="9080"/>
                  </a:lnTo>
                  <a:lnTo>
                    <a:pt x="35331" y="6197"/>
                  </a:lnTo>
                  <a:close/>
                </a:path>
                <a:path w="43814" h="121285">
                  <a:moveTo>
                    <a:pt x="40817" y="109423"/>
                  </a:moveTo>
                  <a:lnTo>
                    <a:pt x="40792" y="109258"/>
                  </a:lnTo>
                  <a:lnTo>
                    <a:pt x="40754" y="109093"/>
                  </a:lnTo>
                  <a:lnTo>
                    <a:pt x="40690" y="108940"/>
                  </a:lnTo>
                  <a:lnTo>
                    <a:pt x="40627" y="108788"/>
                  </a:lnTo>
                  <a:lnTo>
                    <a:pt x="40551" y="108648"/>
                  </a:lnTo>
                  <a:lnTo>
                    <a:pt x="40449" y="108508"/>
                  </a:lnTo>
                  <a:lnTo>
                    <a:pt x="40220" y="108267"/>
                  </a:lnTo>
                  <a:lnTo>
                    <a:pt x="40093" y="108178"/>
                  </a:lnTo>
                  <a:lnTo>
                    <a:pt x="39801" y="108013"/>
                  </a:lnTo>
                  <a:lnTo>
                    <a:pt x="39636" y="107962"/>
                  </a:lnTo>
                  <a:lnTo>
                    <a:pt x="39484" y="107911"/>
                  </a:lnTo>
                  <a:lnTo>
                    <a:pt x="39319" y="107886"/>
                  </a:lnTo>
                  <a:lnTo>
                    <a:pt x="39154" y="107873"/>
                  </a:lnTo>
                  <a:lnTo>
                    <a:pt x="38989" y="107886"/>
                  </a:lnTo>
                  <a:lnTo>
                    <a:pt x="38823" y="107899"/>
                  </a:lnTo>
                  <a:lnTo>
                    <a:pt x="38658" y="107937"/>
                  </a:lnTo>
                  <a:lnTo>
                    <a:pt x="38506" y="107988"/>
                  </a:lnTo>
                  <a:lnTo>
                    <a:pt x="38290" y="108102"/>
                  </a:lnTo>
                  <a:lnTo>
                    <a:pt x="39966" y="111023"/>
                  </a:lnTo>
                  <a:lnTo>
                    <a:pt x="40170" y="110883"/>
                  </a:lnTo>
                  <a:lnTo>
                    <a:pt x="40474" y="110591"/>
                  </a:lnTo>
                  <a:lnTo>
                    <a:pt x="40601" y="110375"/>
                  </a:lnTo>
                  <a:lnTo>
                    <a:pt x="40678" y="110223"/>
                  </a:lnTo>
                  <a:lnTo>
                    <a:pt x="40741" y="110070"/>
                  </a:lnTo>
                  <a:lnTo>
                    <a:pt x="40779" y="109918"/>
                  </a:lnTo>
                  <a:lnTo>
                    <a:pt x="40817" y="109677"/>
                  </a:lnTo>
                  <a:lnTo>
                    <a:pt x="40817" y="109423"/>
                  </a:lnTo>
                  <a:close/>
                </a:path>
                <a:path w="43814" h="121285">
                  <a:moveTo>
                    <a:pt x="43446" y="1498"/>
                  </a:moveTo>
                  <a:lnTo>
                    <a:pt x="42875" y="419"/>
                  </a:lnTo>
                  <a:lnTo>
                    <a:pt x="42684" y="266"/>
                  </a:lnTo>
                  <a:lnTo>
                    <a:pt x="42545" y="177"/>
                  </a:lnTo>
                  <a:lnTo>
                    <a:pt x="42316" y="88"/>
                  </a:lnTo>
                  <a:lnTo>
                    <a:pt x="42075" y="25"/>
                  </a:lnTo>
                  <a:lnTo>
                    <a:pt x="41897" y="0"/>
                  </a:lnTo>
                  <a:lnTo>
                    <a:pt x="41656" y="0"/>
                  </a:lnTo>
                  <a:lnTo>
                    <a:pt x="41338" y="50"/>
                  </a:lnTo>
                  <a:lnTo>
                    <a:pt x="41097" y="139"/>
                  </a:lnTo>
                  <a:lnTo>
                    <a:pt x="40957" y="203"/>
                  </a:lnTo>
                  <a:lnTo>
                    <a:pt x="40309" y="838"/>
                  </a:lnTo>
                  <a:lnTo>
                    <a:pt x="37617" y="5499"/>
                  </a:lnTo>
                  <a:lnTo>
                    <a:pt x="37515" y="5676"/>
                  </a:lnTo>
                  <a:lnTo>
                    <a:pt x="37426" y="5816"/>
                  </a:lnTo>
                  <a:lnTo>
                    <a:pt x="36258" y="6426"/>
                  </a:lnTo>
                  <a:lnTo>
                    <a:pt x="36017" y="6426"/>
                  </a:lnTo>
                  <a:lnTo>
                    <a:pt x="35864" y="6400"/>
                  </a:lnTo>
                  <a:lnTo>
                    <a:pt x="35560" y="6311"/>
                  </a:lnTo>
                  <a:lnTo>
                    <a:pt x="35344" y="6210"/>
                  </a:lnTo>
                  <a:lnTo>
                    <a:pt x="33667" y="9131"/>
                  </a:lnTo>
                  <a:lnTo>
                    <a:pt x="35750" y="9791"/>
                  </a:lnTo>
                  <a:lnTo>
                    <a:pt x="36474" y="9791"/>
                  </a:lnTo>
                  <a:lnTo>
                    <a:pt x="39903" y="8089"/>
                  </a:lnTo>
                  <a:lnTo>
                    <a:pt x="40068" y="7912"/>
                  </a:lnTo>
                  <a:lnTo>
                    <a:pt x="40347" y="7518"/>
                  </a:lnTo>
                  <a:lnTo>
                    <a:pt x="40474" y="7302"/>
                  </a:lnTo>
                  <a:lnTo>
                    <a:pt x="43446" y="1905"/>
                  </a:lnTo>
                  <a:lnTo>
                    <a:pt x="43446" y="149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214084" y="3623513"/>
              <a:ext cx="784860" cy="183515"/>
            </a:xfrm>
            <a:custGeom>
              <a:avLst/>
              <a:gdLst/>
              <a:ahLst/>
              <a:cxnLst/>
              <a:rect l="l" t="t" r="r" b="b"/>
              <a:pathLst>
                <a:path w="784859" h="183514">
                  <a:moveTo>
                    <a:pt x="9626" y="21945"/>
                  </a:moveTo>
                  <a:lnTo>
                    <a:pt x="6705" y="20269"/>
                  </a:lnTo>
                  <a:lnTo>
                    <a:pt x="6604" y="20485"/>
                  </a:lnTo>
                  <a:lnTo>
                    <a:pt x="6553" y="20637"/>
                  </a:lnTo>
                  <a:lnTo>
                    <a:pt x="6515" y="20802"/>
                  </a:lnTo>
                  <a:lnTo>
                    <a:pt x="6489" y="20967"/>
                  </a:lnTo>
                  <a:lnTo>
                    <a:pt x="6489" y="21297"/>
                  </a:lnTo>
                  <a:lnTo>
                    <a:pt x="6527" y="21463"/>
                  </a:lnTo>
                  <a:lnTo>
                    <a:pt x="6565" y="21628"/>
                  </a:lnTo>
                  <a:lnTo>
                    <a:pt x="6629" y="21780"/>
                  </a:lnTo>
                  <a:lnTo>
                    <a:pt x="6705" y="21932"/>
                  </a:lnTo>
                  <a:lnTo>
                    <a:pt x="7632" y="22694"/>
                  </a:lnTo>
                  <a:lnTo>
                    <a:pt x="8026" y="22783"/>
                  </a:lnTo>
                  <a:lnTo>
                    <a:pt x="8204" y="22796"/>
                  </a:lnTo>
                  <a:lnTo>
                    <a:pt x="8369" y="22783"/>
                  </a:lnTo>
                  <a:lnTo>
                    <a:pt x="9436" y="22212"/>
                  </a:lnTo>
                  <a:lnTo>
                    <a:pt x="9588" y="22021"/>
                  </a:lnTo>
                  <a:close/>
                </a:path>
                <a:path w="784859" h="183514">
                  <a:moveTo>
                    <a:pt x="10363" y="40043"/>
                  </a:moveTo>
                  <a:lnTo>
                    <a:pt x="10350" y="39878"/>
                  </a:lnTo>
                  <a:lnTo>
                    <a:pt x="10274" y="39560"/>
                  </a:lnTo>
                  <a:lnTo>
                    <a:pt x="10210" y="39408"/>
                  </a:lnTo>
                  <a:lnTo>
                    <a:pt x="10147" y="39255"/>
                  </a:lnTo>
                  <a:lnTo>
                    <a:pt x="10058" y="39116"/>
                  </a:lnTo>
                  <a:lnTo>
                    <a:pt x="9956" y="38989"/>
                  </a:lnTo>
                  <a:lnTo>
                    <a:pt x="9791" y="38811"/>
                  </a:lnTo>
                  <a:lnTo>
                    <a:pt x="9588" y="38658"/>
                  </a:lnTo>
                  <a:lnTo>
                    <a:pt x="7835" y="41541"/>
                  </a:lnTo>
                  <a:lnTo>
                    <a:pt x="8051" y="41643"/>
                  </a:lnTo>
                  <a:lnTo>
                    <a:pt x="8204" y="41694"/>
                  </a:lnTo>
                  <a:lnTo>
                    <a:pt x="8369" y="41732"/>
                  </a:lnTo>
                  <a:lnTo>
                    <a:pt x="8534" y="41757"/>
                  </a:lnTo>
                  <a:lnTo>
                    <a:pt x="8864" y="41757"/>
                  </a:lnTo>
                  <a:lnTo>
                    <a:pt x="9017" y="41719"/>
                  </a:lnTo>
                  <a:lnTo>
                    <a:pt x="9410" y="41592"/>
                  </a:lnTo>
                  <a:lnTo>
                    <a:pt x="9639" y="41465"/>
                  </a:lnTo>
                  <a:lnTo>
                    <a:pt x="9880" y="41249"/>
                  </a:lnTo>
                  <a:lnTo>
                    <a:pt x="9994" y="41122"/>
                  </a:lnTo>
                  <a:lnTo>
                    <a:pt x="10096" y="40995"/>
                  </a:lnTo>
                  <a:lnTo>
                    <a:pt x="10172" y="40843"/>
                  </a:lnTo>
                  <a:lnTo>
                    <a:pt x="10236" y="40690"/>
                  </a:lnTo>
                  <a:lnTo>
                    <a:pt x="10299" y="40538"/>
                  </a:lnTo>
                  <a:lnTo>
                    <a:pt x="10350" y="40220"/>
                  </a:lnTo>
                  <a:lnTo>
                    <a:pt x="10363" y="40043"/>
                  </a:lnTo>
                  <a:close/>
                </a:path>
                <a:path w="784859" h="183514">
                  <a:moveTo>
                    <a:pt x="11887" y="30594"/>
                  </a:moveTo>
                  <a:lnTo>
                    <a:pt x="11861" y="30429"/>
                  </a:lnTo>
                  <a:lnTo>
                    <a:pt x="11760" y="30111"/>
                  </a:lnTo>
                  <a:lnTo>
                    <a:pt x="11684" y="29959"/>
                  </a:lnTo>
                  <a:lnTo>
                    <a:pt x="11595" y="29819"/>
                  </a:lnTo>
                  <a:lnTo>
                    <a:pt x="11506" y="29692"/>
                  </a:lnTo>
                  <a:lnTo>
                    <a:pt x="11379" y="29565"/>
                  </a:lnTo>
                  <a:lnTo>
                    <a:pt x="11125" y="29362"/>
                  </a:lnTo>
                  <a:lnTo>
                    <a:pt x="10985" y="29273"/>
                  </a:lnTo>
                  <a:lnTo>
                    <a:pt x="10833" y="29210"/>
                  </a:lnTo>
                  <a:lnTo>
                    <a:pt x="9245" y="28282"/>
                  </a:lnTo>
                  <a:lnTo>
                    <a:pt x="7467" y="31140"/>
                  </a:lnTo>
                  <a:lnTo>
                    <a:pt x="7899" y="31407"/>
                  </a:lnTo>
                  <a:lnTo>
                    <a:pt x="5181" y="36118"/>
                  </a:lnTo>
                  <a:lnTo>
                    <a:pt x="4800" y="35890"/>
                  </a:lnTo>
                  <a:lnTo>
                    <a:pt x="4673" y="35814"/>
                  </a:lnTo>
                  <a:lnTo>
                    <a:pt x="4191" y="35458"/>
                  </a:lnTo>
                  <a:lnTo>
                    <a:pt x="3365" y="33540"/>
                  </a:lnTo>
                  <a:lnTo>
                    <a:pt x="3390" y="33147"/>
                  </a:lnTo>
                  <a:lnTo>
                    <a:pt x="6311" y="30772"/>
                  </a:lnTo>
                  <a:lnTo>
                    <a:pt x="6578" y="30810"/>
                  </a:lnTo>
                  <a:lnTo>
                    <a:pt x="6845" y="30873"/>
                  </a:lnTo>
                  <a:lnTo>
                    <a:pt x="7340" y="31064"/>
                  </a:lnTo>
                  <a:lnTo>
                    <a:pt x="9131" y="28219"/>
                  </a:lnTo>
                  <a:lnTo>
                    <a:pt x="8915" y="28117"/>
                  </a:lnTo>
                  <a:lnTo>
                    <a:pt x="8331" y="27825"/>
                  </a:lnTo>
                  <a:lnTo>
                    <a:pt x="7772" y="27635"/>
                  </a:lnTo>
                  <a:lnTo>
                    <a:pt x="7188" y="27495"/>
                  </a:lnTo>
                  <a:lnTo>
                    <a:pt x="6591" y="27419"/>
                  </a:lnTo>
                  <a:lnTo>
                    <a:pt x="5994" y="27406"/>
                  </a:lnTo>
                  <a:lnTo>
                    <a:pt x="5397" y="27432"/>
                  </a:lnTo>
                  <a:lnTo>
                    <a:pt x="0" y="33604"/>
                  </a:lnTo>
                  <a:lnTo>
                    <a:pt x="38" y="34201"/>
                  </a:lnTo>
                  <a:lnTo>
                    <a:pt x="3124" y="38811"/>
                  </a:lnTo>
                  <a:lnTo>
                    <a:pt x="7823" y="41529"/>
                  </a:lnTo>
                  <a:lnTo>
                    <a:pt x="9499" y="38608"/>
                  </a:lnTo>
                  <a:lnTo>
                    <a:pt x="8102" y="37807"/>
                  </a:lnTo>
                  <a:lnTo>
                    <a:pt x="11620" y="31699"/>
                  </a:lnTo>
                  <a:lnTo>
                    <a:pt x="11722" y="31546"/>
                  </a:lnTo>
                  <a:lnTo>
                    <a:pt x="11772" y="31407"/>
                  </a:lnTo>
                  <a:lnTo>
                    <a:pt x="11823" y="31242"/>
                  </a:lnTo>
                  <a:lnTo>
                    <a:pt x="11874" y="31076"/>
                  </a:lnTo>
                  <a:lnTo>
                    <a:pt x="11887" y="30924"/>
                  </a:lnTo>
                  <a:lnTo>
                    <a:pt x="11887" y="30594"/>
                  </a:lnTo>
                  <a:close/>
                </a:path>
                <a:path w="784859" h="183514">
                  <a:moveTo>
                    <a:pt x="13157" y="15176"/>
                  </a:moveTo>
                  <a:lnTo>
                    <a:pt x="13119" y="15011"/>
                  </a:lnTo>
                  <a:lnTo>
                    <a:pt x="13081" y="14859"/>
                  </a:lnTo>
                  <a:lnTo>
                    <a:pt x="12585" y="14109"/>
                  </a:lnTo>
                  <a:lnTo>
                    <a:pt x="12319" y="13919"/>
                  </a:lnTo>
                  <a:lnTo>
                    <a:pt x="12090" y="13804"/>
                  </a:lnTo>
                  <a:lnTo>
                    <a:pt x="11938" y="13754"/>
                  </a:lnTo>
                  <a:lnTo>
                    <a:pt x="11772" y="13716"/>
                  </a:lnTo>
                  <a:lnTo>
                    <a:pt x="11607" y="13690"/>
                  </a:lnTo>
                  <a:lnTo>
                    <a:pt x="11290" y="13690"/>
                  </a:lnTo>
                  <a:lnTo>
                    <a:pt x="10960" y="13766"/>
                  </a:lnTo>
                  <a:lnTo>
                    <a:pt x="10807" y="13830"/>
                  </a:lnTo>
                  <a:lnTo>
                    <a:pt x="10655" y="13893"/>
                  </a:lnTo>
                  <a:lnTo>
                    <a:pt x="10020" y="14528"/>
                  </a:lnTo>
                  <a:lnTo>
                    <a:pt x="12941" y="16205"/>
                  </a:lnTo>
                  <a:lnTo>
                    <a:pt x="13157" y="15506"/>
                  </a:lnTo>
                  <a:lnTo>
                    <a:pt x="13157" y="15176"/>
                  </a:lnTo>
                  <a:close/>
                </a:path>
                <a:path w="784859" h="183514">
                  <a:moveTo>
                    <a:pt x="14859" y="38760"/>
                  </a:moveTo>
                  <a:lnTo>
                    <a:pt x="14820" y="38506"/>
                  </a:lnTo>
                  <a:lnTo>
                    <a:pt x="14782" y="38354"/>
                  </a:lnTo>
                  <a:lnTo>
                    <a:pt x="13309" y="37185"/>
                  </a:lnTo>
                  <a:lnTo>
                    <a:pt x="12992" y="37185"/>
                  </a:lnTo>
                  <a:lnTo>
                    <a:pt x="12661" y="37261"/>
                  </a:lnTo>
                  <a:lnTo>
                    <a:pt x="12509" y="37325"/>
                  </a:lnTo>
                  <a:lnTo>
                    <a:pt x="12357" y="37388"/>
                  </a:lnTo>
                  <a:lnTo>
                    <a:pt x="12217" y="37477"/>
                  </a:lnTo>
                  <a:lnTo>
                    <a:pt x="12090" y="37579"/>
                  </a:lnTo>
                  <a:lnTo>
                    <a:pt x="11963" y="37693"/>
                  </a:lnTo>
                  <a:lnTo>
                    <a:pt x="11849" y="37820"/>
                  </a:lnTo>
                  <a:lnTo>
                    <a:pt x="11760" y="37947"/>
                  </a:lnTo>
                  <a:lnTo>
                    <a:pt x="14643" y="39700"/>
                  </a:lnTo>
                  <a:lnTo>
                    <a:pt x="14859" y="39001"/>
                  </a:lnTo>
                  <a:lnTo>
                    <a:pt x="14859" y="38760"/>
                  </a:lnTo>
                  <a:close/>
                </a:path>
                <a:path w="784859" h="183514">
                  <a:moveTo>
                    <a:pt x="19875" y="4191"/>
                  </a:moveTo>
                  <a:lnTo>
                    <a:pt x="16954" y="2514"/>
                  </a:lnTo>
                  <a:lnTo>
                    <a:pt x="14757" y="6311"/>
                  </a:lnTo>
                  <a:lnTo>
                    <a:pt x="14655" y="6540"/>
                  </a:lnTo>
                  <a:lnTo>
                    <a:pt x="14605" y="6692"/>
                  </a:lnTo>
                  <a:lnTo>
                    <a:pt x="14554" y="6858"/>
                  </a:lnTo>
                  <a:lnTo>
                    <a:pt x="14541" y="7023"/>
                  </a:lnTo>
                  <a:lnTo>
                    <a:pt x="14541" y="7340"/>
                  </a:lnTo>
                  <a:lnTo>
                    <a:pt x="14566" y="7505"/>
                  </a:lnTo>
                  <a:lnTo>
                    <a:pt x="14617" y="7670"/>
                  </a:lnTo>
                  <a:lnTo>
                    <a:pt x="14681" y="7823"/>
                  </a:lnTo>
                  <a:lnTo>
                    <a:pt x="15379" y="8610"/>
                  </a:lnTo>
                  <a:lnTo>
                    <a:pt x="15595" y="8724"/>
                  </a:lnTo>
                  <a:lnTo>
                    <a:pt x="15760" y="8775"/>
                  </a:lnTo>
                  <a:lnTo>
                    <a:pt x="15925" y="8813"/>
                  </a:lnTo>
                  <a:lnTo>
                    <a:pt x="16078" y="8839"/>
                  </a:lnTo>
                  <a:lnTo>
                    <a:pt x="16332" y="8839"/>
                  </a:lnTo>
                  <a:lnTo>
                    <a:pt x="16649" y="8788"/>
                  </a:lnTo>
                  <a:lnTo>
                    <a:pt x="16891" y="8699"/>
                  </a:lnTo>
                  <a:lnTo>
                    <a:pt x="17030" y="8636"/>
                  </a:lnTo>
                  <a:lnTo>
                    <a:pt x="17665" y="8013"/>
                  </a:lnTo>
                  <a:lnTo>
                    <a:pt x="19748" y="4394"/>
                  </a:lnTo>
                  <a:lnTo>
                    <a:pt x="19837" y="4267"/>
                  </a:lnTo>
                  <a:close/>
                </a:path>
                <a:path w="784859" h="183514">
                  <a:moveTo>
                    <a:pt x="24599" y="21793"/>
                  </a:moveTo>
                  <a:lnTo>
                    <a:pt x="24561" y="21628"/>
                  </a:lnTo>
                  <a:lnTo>
                    <a:pt x="24523" y="21475"/>
                  </a:lnTo>
                  <a:lnTo>
                    <a:pt x="22885" y="20294"/>
                  </a:lnTo>
                  <a:lnTo>
                    <a:pt x="22733" y="20307"/>
                  </a:lnTo>
                  <a:lnTo>
                    <a:pt x="22479" y="20358"/>
                  </a:lnTo>
                  <a:lnTo>
                    <a:pt x="22250" y="20434"/>
                  </a:lnTo>
                  <a:lnTo>
                    <a:pt x="22098" y="20510"/>
                  </a:lnTo>
                  <a:lnTo>
                    <a:pt x="21463" y="21145"/>
                  </a:lnTo>
                  <a:lnTo>
                    <a:pt x="20916" y="22098"/>
                  </a:lnTo>
                  <a:lnTo>
                    <a:pt x="22313" y="22910"/>
                  </a:lnTo>
                  <a:lnTo>
                    <a:pt x="20904" y="22110"/>
                  </a:lnTo>
                  <a:lnTo>
                    <a:pt x="20777" y="22301"/>
                  </a:lnTo>
                  <a:lnTo>
                    <a:pt x="20497" y="22580"/>
                  </a:lnTo>
                  <a:lnTo>
                    <a:pt x="20231" y="22745"/>
                  </a:lnTo>
                  <a:lnTo>
                    <a:pt x="19850" y="22872"/>
                  </a:lnTo>
                  <a:lnTo>
                    <a:pt x="19367" y="22910"/>
                  </a:lnTo>
                  <a:lnTo>
                    <a:pt x="19062" y="22847"/>
                  </a:lnTo>
                  <a:lnTo>
                    <a:pt x="18770" y="22733"/>
                  </a:lnTo>
                  <a:lnTo>
                    <a:pt x="18618" y="22656"/>
                  </a:lnTo>
                  <a:lnTo>
                    <a:pt x="11557" y="18580"/>
                  </a:lnTo>
                  <a:lnTo>
                    <a:pt x="12928" y="16217"/>
                  </a:lnTo>
                  <a:lnTo>
                    <a:pt x="10007" y="14528"/>
                  </a:lnTo>
                  <a:lnTo>
                    <a:pt x="8636" y="16891"/>
                  </a:lnTo>
                  <a:lnTo>
                    <a:pt x="4381" y="14427"/>
                  </a:lnTo>
                  <a:lnTo>
                    <a:pt x="4089" y="14287"/>
                  </a:lnTo>
                  <a:lnTo>
                    <a:pt x="3848" y="14224"/>
                  </a:lnTo>
                  <a:lnTo>
                    <a:pt x="3683" y="14211"/>
                  </a:lnTo>
                  <a:lnTo>
                    <a:pt x="3517" y="14198"/>
                  </a:lnTo>
                  <a:lnTo>
                    <a:pt x="3352" y="14211"/>
                  </a:lnTo>
                  <a:lnTo>
                    <a:pt x="3187" y="14236"/>
                  </a:lnTo>
                  <a:lnTo>
                    <a:pt x="3035" y="14274"/>
                  </a:lnTo>
                  <a:lnTo>
                    <a:pt x="2870" y="14338"/>
                  </a:lnTo>
                  <a:lnTo>
                    <a:pt x="2730" y="14414"/>
                  </a:lnTo>
                  <a:lnTo>
                    <a:pt x="2578" y="14503"/>
                  </a:lnTo>
                  <a:lnTo>
                    <a:pt x="2451" y="14605"/>
                  </a:lnTo>
                  <a:lnTo>
                    <a:pt x="2286" y="14782"/>
                  </a:lnTo>
                  <a:lnTo>
                    <a:pt x="2120" y="14973"/>
                  </a:lnTo>
                  <a:lnTo>
                    <a:pt x="2044" y="15113"/>
                  </a:lnTo>
                  <a:lnTo>
                    <a:pt x="1981" y="15265"/>
                  </a:lnTo>
                  <a:lnTo>
                    <a:pt x="1879" y="15582"/>
                  </a:lnTo>
                  <a:lnTo>
                    <a:pt x="1866" y="15748"/>
                  </a:lnTo>
                  <a:lnTo>
                    <a:pt x="1854" y="15913"/>
                  </a:lnTo>
                  <a:lnTo>
                    <a:pt x="1866" y="16078"/>
                  </a:lnTo>
                  <a:lnTo>
                    <a:pt x="1892" y="16243"/>
                  </a:lnTo>
                  <a:lnTo>
                    <a:pt x="2006" y="16560"/>
                  </a:lnTo>
                  <a:lnTo>
                    <a:pt x="2070" y="16700"/>
                  </a:lnTo>
                  <a:lnTo>
                    <a:pt x="2209" y="16916"/>
                  </a:lnTo>
                  <a:lnTo>
                    <a:pt x="2374" y="17094"/>
                  </a:lnTo>
                  <a:lnTo>
                    <a:pt x="2705" y="17348"/>
                  </a:lnTo>
                  <a:lnTo>
                    <a:pt x="6959" y="19812"/>
                  </a:lnTo>
                  <a:lnTo>
                    <a:pt x="6705" y="20256"/>
                  </a:lnTo>
                  <a:lnTo>
                    <a:pt x="9626" y="21932"/>
                  </a:lnTo>
                  <a:lnTo>
                    <a:pt x="9880" y="21488"/>
                  </a:lnTo>
                  <a:lnTo>
                    <a:pt x="16878" y="25539"/>
                  </a:lnTo>
                  <a:lnTo>
                    <a:pt x="17005" y="25615"/>
                  </a:lnTo>
                  <a:lnTo>
                    <a:pt x="17665" y="25933"/>
                  </a:lnTo>
                  <a:lnTo>
                    <a:pt x="18135" y="26098"/>
                  </a:lnTo>
                  <a:lnTo>
                    <a:pt x="18605" y="26200"/>
                  </a:lnTo>
                  <a:lnTo>
                    <a:pt x="19088" y="26276"/>
                  </a:lnTo>
                  <a:lnTo>
                    <a:pt x="19824" y="26276"/>
                  </a:lnTo>
                  <a:lnTo>
                    <a:pt x="23825" y="23787"/>
                  </a:lnTo>
                  <a:lnTo>
                    <a:pt x="24396" y="22834"/>
                  </a:lnTo>
                  <a:lnTo>
                    <a:pt x="24015" y="22631"/>
                  </a:lnTo>
                  <a:lnTo>
                    <a:pt x="24384" y="22821"/>
                  </a:lnTo>
                  <a:lnTo>
                    <a:pt x="24485" y="22606"/>
                  </a:lnTo>
                  <a:lnTo>
                    <a:pt x="24536" y="22453"/>
                  </a:lnTo>
                  <a:lnTo>
                    <a:pt x="24574" y="22288"/>
                  </a:lnTo>
                  <a:lnTo>
                    <a:pt x="24599" y="22123"/>
                  </a:lnTo>
                  <a:lnTo>
                    <a:pt x="24599" y="21793"/>
                  </a:lnTo>
                  <a:close/>
                </a:path>
                <a:path w="784859" h="183514">
                  <a:moveTo>
                    <a:pt x="33210" y="7073"/>
                  </a:moveTo>
                  <a:lnTo>
                    <a:pt x="33197" y="6908"/>
                  </a:lnTo>
                  <a:lnTo>
                    <a:pt x="33172" y="6743"/>
                  </a:lnTo>
                  <a:lnTo>
                    <a:pt x="33070" y="6477"/>
                  </a:lnTo>
                  <a:lnTo>
                    <a:pt x="33032" y="6350"/>
                  </a:lnTo>
                  <a:lnTo>
                    <a:pt x="32854" y="6070"/>
                  </a:lnTo>
                  <a:lnTo>
                    <a:pt x="32689" y="5880"/>
                  </a:lnTo>
                  <a:lnTo>
                    <a:pt x="32435" y="5676"/>
                  </a:lnTo>
                  <a:lnTo>
                    <a:pt x="32296" y="5600"/>
                  </a:lnTo>
                  <a:lnTo>
                    <a:pt x="25755" y="1816"/>
                  </a:lnTo>
                  <a:lnTo>
                    <a:pt x="25615" y="1739"/>
                  </a:lnTo>
                  <a:lnTo>
                    <a:pt x="23876" y="736"/>
                  </a:lnTo>
                  <a:lnTo>
                    <a:pt x="23710" y="635"/>
                  </a:lnTo>
                  <a:lnTo>
                    <a:pt x="23558" y="546"/>
                  </a:lnTo>
                  <a:lnTo>
                    <a:pt x="21209" y="0"/>
                  </a:lnTo>
                  <a:lnTo>
                    <a:pt x="20713" y="38"/>
                  </a:lnTo>
                  <a:lnTo>
                    <a:pt x="17094" y="2286"/>
                  </a:lnTo>
                  <a:lnTo>
                    <a:pt x="16992" y="2425"/>
                  </a:lnTo>
                  <a:lnTo>
                    <a:pt x="19875" y="4178"/>
                  </a:lnTo>
                  <a:lnTo>
                    <a:pt x="20066" y="3924"/>
                  </a:lnTo>
                  <a:lnTo>
                    <a:pt x="20294" y="3708"/>
                  </a:lnTo>
                  <a:lnTo>
                    <a:pt x="20637" y="3505"/>
                  </a:lnTo>
                  <a:lnTo>
                    <a:pt x="20942" y="3403"/>
                  </a:lnTo>
                  <a:lnTo>
                    <a:pt x="21094" y="3378"/>
                  </a:lnTo>
                  <a:lnTo>
                    <a:pt x="21577" y="3390"/>
                  </a:lnTo>
                  <a:lnTo>
                    <a:pt x="21882" y="3479"/>
                  </a:lnTo>
                  <a:lnTo>
                    <a:pt x="22009" y="3556"/>
                  </a:lnTo>
                  <a:lnTo>
                    <a:pt x="22529" y="3860"/>
                  </a:lnTo>
                  <a:lnTo>
                    <a:pt x="20967" y="6578"/>
                  </a:lnTo>
                  <a:lnTo>
                    <a:pt x="23812" y="8369"/>
                  </a:lnTo>
                  <a:lnTo>
                    <a:pt x="23939" y="8153"/>
                  </a:lnTo>
                  <a:lnTo>
                    <a:pt x="25450" y="5549"/>
                  </a:lnTo>
                  <a:lnTo>
                    <a:pt x="29222" y="7721"/>
                  </a:lnTo>
                  <a:lnTo>
                    <a:pt x="27711" y="10337"/>
                  </a:lnTo>
                  <a:lnTo>
                    <a:pt x="27622" y="10477"/>
                  </a:lnTo>
                  <a:lnTo>
                    <a:pt x="27546" y="10617"/>
                  </a:lnTo>
                  <a:lnTo>
                    <a:pt x="25730" y="11633"/>
                  </a:lnTo>
                  <a:lnTo>
                    <a:pt x="25514" y="11620"/>
                  </a:lnTo>
                  <a:lnTo>
                    <a:pt x="23520" y="9271"/>
                  </a:lnTo>
                  <a:lnTo>
                    <a:pt x="23596" y="8851"/>
                  </a:lnTo>
                  <a:lnTo>
                    <a:pt x="23672" y="8661"/>
                  </a:lnTo>
                  <a:lnTo>
                    <a:pt x="23774" y="8445"/>
                  </a:lnTo>
                  <a:lnTo>
                    <a:pt x="20891" y="6692"/>
                  </a:lnTo>
                  <a:lnTo>
                    <a:pt x="20764" y="6921"/>
                  </a:lnTo>
                  <a:lnTo>
                    <a:pt x="20535" y="7416"/>
                  </a:lnTo>
                  <a:lnTo>
                    <a:pt x="20459" y="7670"/>
                  </a:lnTo>
                  <a:lnTo>
                    <a:pt x="20358" y="7924"/>
                  </a:lnTo>
                  <a:lnTo>
                    <a:pt x="20243" y="8458"/>
                  </a:lnTo>
                  <a:lnTo>
                    <a:pt x="20167" y="9004"/>
                  </a:lnTo>
                  <a:lnTo>
                    <a:pt x="20154" y="9537"/>
                  </a:lnTo>
                  <a:lnTo>
                    <a:pt x="20180" y="10083"/>
                  </a:lnTo>
                  <a:lnTo>
                    <a:pt x="20281" y="10629"/>
                  </a:lnTo>
                  <a:lnTo>
                    <a:pt x="20421" y="11150"/>
                  </a:lnTo>
                  <a:lnTo>
                    <a:pt x="20599" y="11658"/>
                  </a:lnTo>
                  <a:lnTo>
                    <a:pt x="20739" y="11899"/>
                  </a:lnTo>
                  <a:lnTo>
                    <a:pt x="20853" y="12153"/>
                  </a:lnTo>
                  <a:lnTo>
                    <a:pt x="25781" y="14998"/>
                  </a:lnTo>
                  <a:lnTo>
                    <a:pt x="26339" y="14960"/>
                  </a:lnTo>
                  <a:lnTo>
                    <a:pt x="30429" y="12357"/>
                  </a:lnTo>
                  <a:lnTo>
                    <a:pt x="30505" y="12230"/>
                  </a:lnTo>
                  <a:lnTo>
                    <a:pt x="32918" y="8051"/>
                  </a:lnTo>
                  <a:lnTo>
                    <a:pt x="33020" y="7874"/>
                  </a:lnTo>
                  <a:lnTo>
                    <a:pt x="33083" y="7721"/>
                  </a:lnTo>
                  <a:lnTo>
                    <a:pt x="33147" y="7556"/>
                  </a:lnTo>
                  <a:lnTo>
                    <a:pt x="33185" y="7404"/>
                  </a:lnTo>
                  <a:lnTo>
                    <a:pt x="33197" y="7239"/>
                  </a:lnTo>
                  <a:lnTo>
                    <a:pt x="33210" y="7073"/>
                  </a:lnTo>
                  <a:close/>
                </a:path>
                <a:path w="784859" h="183514">
                  <a:moveTo>
                    <a:pt x="751408" y="175437"/>
                  </a:moveTo>
                  <a:lnTo>
                    <a:pt x="751166" y="175412"/>
                  </a:lnTo>
                  <a:lnTo>
                    <a:pt x="751001" y="175412"/>
                  </a:lnTo>
                  <a:lnTo>
                    <a:pt x="749896" y="175895"/>
                  </a:lnTo>
                  <a:lnTo>
                    <a:pt x="749719" y="176085"/>
                  </a:lnTo>
                  <a:lnTo>
                    <a:pt x="749401" y="176999"/>
                  </a:lnTo>
                  <a:lnTo>
                    <a:pt x="749401" y="177165"/>
                  </a:lnTo>
                  <a:lnTo>
                    <a:pt x="750138" y="178485"/>
                  </a:lnTo>
                  <a:lnTo>
                    <a:pt x="750430" y="178650"/>
                  </a:lnTo>
                  <a:lnTo>
                    <a:pt x="750658" y="178727"/>
                  </a:lnTo>
                  <a:lnTo>
                    <a:pt x="751408" y="175437"/>
                  </a:lnTo>
                  <a:close/>
                </a:path>
                <a:path w="784859" h="183514">
                  <a:moveTo>
                    <a:pt x="773252" y="181203"/>
                  </a:moveTo>
                  <a:lnTo>
                    <a:pt x="773239" y="181038"/>
                  </a:lnTo>
                  <a:lnTo>
                    <a:pt x="773214" y="180873"/>
                  </a:lnTo>
                  <a:lnTo>
                    <a:pt x="773163" y="180733"/>
                  </a:lnTo>
                  <a:lnTo>
                    <a:pt x="773049" y="180505"/>
                  </a:lnTo>
                  <a:lnTo>
                    <a:pt x="772934" y="180289"/>
                  </a:lnTo>
                  <a:lnTo>
                    <a:pt x="772820" y="180162"/>
                  </a:lnTo>
                  <a:lnTo>
                    <a:pt x="772706" y="180035"/>
                  </a:lnTo>
                  <a:lnTo>
                    <a:pt x="758952" y="164541"/>
                  </a:lnTo>
                  <a:lnTo>
                    <a:pt x="758786" y="164350"/>
                  </a:lnTo>
                  <a:lnTo>
                    <a:pt x="758647" y="164249"/>
                  </a:lnTo>
                  <a:lnTo>
                    <a:pt x="758355" y="164096"/>
                  </a:lnTo>
                  <a:lnTo>
                    <a:pt x="758037" y="163995"/>
                  </a:lnTo>
                  <a:lnTo>
                    <a:pt x="757885" y="163969"/>
                  </a:lnTo>
                  <a:lnTo>
                    <a:pt x="757720" y="163957"/>
                  </a:lnTo>
                  <a:lnTo>
                    <a:pt x="757555" y="163969"/>
                  </a:lnTo>
                  <a:lnTo>
                    <a:pt x="757389" y="163982"/>
                  </a:lnTo>
                  <a:lnTo>
                    <a:pt x="756056" y="165303"/>
                  </a:lnTo>
                  <a:lnTo>
                    <a:pt x="756018" y="165455"/>
                  </a:lnTo>
                  <a:lnTo>
                    <a:pt x="756005" y="165633"/>
                  </a:lnTo>
                  <a:lnTo>
                    <a:pt x="756018" y="165798"/>
                  </a:lnTo>
                  <a:lnTo>
                    <a:pt x="766953" y="178638"/>
                  </a:lnTo>
                  <a:lnTo>
                    <a:pt x="751420" y="175450"/>
                  </a:lnTo>
                  <a:lnTo>
                    <a:pt x="750747" y="178739"/>
                  </a:lnTo>
                  <a:lnTo>
                    <a:pt x="771232" y="182943"/>
                  </a:lnTo>
                  <a:lnTo>
                    <a:pt x="771372" y="182956"/>
                  </a:lnTo>
                  <a:lnTo>
                    <a:pt x="771537" y="182968"/>
                  </a:lnTo>
                  <a:lnTo>
                    <a:pt x="771715" y="182956"/>
                  </a:lnTo>
                  <a:lnTo>
                    <a:pt x="771867" y="182943"/>
                  </a:lnTo>
                  <a:lnTo>
                    <a:pt x="772198" y="182841"/>
                  </a:lnTo>
                  <a:lnTo>
                    <a:pt x="772337" y="182778"/>
                  </a:lnTo>
                  <a:lnTo>
                    <a:pt x="772477" y="182689"/>
                  </a:lnTo>
                  <a:lnTo>
                    <a:pt x="772693" y="182537"/>
                  </a:lnTo>
                  <a:lnTo>
                    <a:pt x="772807" y="182410"/>
                  </a:lnTo>
                  <a:lnTo>
                    <a:pt x="772947" y="182257"/>
                  </a:lnTo>
                  <a:lnTo>
                    <a:pt x="773074" y="182003"/>
                  </a:lnTo>
                  <a:lnTo>
                    <a:pt x="773150" y="181838"/>
                  </a:lnTo>
                  <a:lnTo>
                    <a:pt x="773201" y="181698"/>
                  </a:lnTo>
                  <a:lnTo>
                    <a:pt x="773239" y="181470"/>
                  </a:lnTo>
                  <a:lnTo>
                    <a:pt x="773252" y="181292"/>
                  </a:lnTo>
                  <a:close/>
                </a:path>
                <a:path w="784859" h="183514">
                  <a:moveTo>
                    <a:pt x="784250" y="161061"/>
                  </a:moveTo>
                  <a:lnTo>
                    <a:pt x="782942" y="157543"/>
                  </a:lnTo>
                  <a:lnTo>
                    <a:pt x="782447" y="156806"/>
                  </a:lnTo>
                  <a:lnTo>
                    <a:pt x="777138" y="152095"/>
                  </a:lnTo>
                  <a:lnTo>
                    <a:pt x="777011" y="152019"/>
                  </a:lnTo>
                  <a:lnTo>
                    <a:pt x="769543" y="149656"/>
                  </a:lnTo>
                  <a:lnTo>
                    <a:pt x="769340" y="149656"/>
                  </a:lnTo>
                  <a:lnTo>
                    <a:pt x="769188" y="149618"/>
                  </a:lnTo>
                  <a:lnTo>
                    <a:pt x="768629" y="149555"/>
                  </a:lnTo>
                  <a:lnTo>
                    <a:pt x="768350" y="149555"/>
                  </a:lnTo>
                  <a:lnTo>
                    <a:pt x="768057" y="149567"/>
                  </a:lnTo>
                  <a:lnTo>
                    <a:pt x="767499" y="149618"/>
                  </a:lnTo>
                  <a:lnTo>
                    <a:pt x="767219" y="149682"/>
                  </a:lnTo>
                  <a:lnTo>
                    <a:pt x="766940" y="149733"/>
                  </a:lnTo>
                  <a:lnTo>
                    <a:pt x="766406" y="149898"/>
                  </a:lnTo>
                  <a:lnTo>
                    <a:pt x="765886" y="150114"/>
                  </a:lnTo>
                  <a:lnTo>
                    <a:pt x="765378" y="150380"/>
                  </a:lnTo>
                  <a:lnTo>
                    <a:pt x="765149" y="150545"/>
                  </a:lnTo>
                  <a:lnTo>
                    <a:pt x="764908" y="150698"/>
                  </a:lnTo>
                  <a:lnTo>
                    <a:pt x="764476" y="151066"/>
                  </a:lnTo>
                  <a:lnTo>
                    <a:pt x="764070" y="151460"/>
                  </a:lnTo>
                  <a:lnTo>
                    <a:pt x="763714" y="151892"/>
                  </a:lnTo>
                  <a:lnTo>
                    <a:pt x="763371" y="152438"/>
                  </a:lnTo>
                  <a:lnTo>
                    <a:pt x="763308" y="152565"/>
                  </a:lnTo>
                  <a:lnTo>
                    <a:pt x="763231" y="152692"/>
                  </a:lnTo>
                  <a:lnTo>
                    <a:pt x="763003" y="153200"/>
                  </a:lnTo>
                  <a:lnTo>
                    <a:pt x="762812" y="153746"/>
                  </a:lnTo>
                  <a:lnTo>
                    <a:pt x="762698" y="154292"/>
                  </a:lnTo>
                  <a:lnTo>
                    <a:pt x="762622" y="154851"/>
                  </a:lnTo>
                  <a:lnTo>
                    <a:pt x="762596" y="155422"/>
                  </a:lnTo>
                  <a:lnTo>
                    <a:pt x="762635" y="155981"/>
                  </a:lnTo>
                  <a:lnTo>
                    <a:pt x="763854" y="158902"/>
                  </a:lnTo>
                  <a:lnTo>
                    <a:pt x="763981" y="159067"/>
                  </a:lnTo>
                  <a:lnTo>
                    <a:pt x="764387" y="159677"/>
                  </a:lnTo>
                  <a:lnTo>
                    <a:pt x="765530" y="161036"/>
                  </a:lnTo>
                  <a:lnTo>
                    <a:pt x="769747" y="164426"/>
                  </a:lnTo>
                  <a:lnTo>
                    <a:pt x="770597" y="164922"/>
                  </a:lnTo>
                  <a:lnTo>
                    <a:pt x="777494" y="166852"/>
                  </a:lnTo>
                  <a:lnTo>
                    <a:pt x="777646" y="166878"/>
                  </a:lnTo>
                  <a:lnTo>
                    <a:pt x="778205" y="166928"/>
                  </a:lnTo>
                  <a:lnTo>
                    <a:pt x="778776" y="166928"/>
                  </a:lnTo>
                  <a:lnTo>
                    <a:pt x="783463" y="164045"/>
                  </a:lnTo>
                  <a:lnTo>
                    <a:pt x="780554" y="162356"/>
                  </a:lnTo>
                  <a:lnTo>
                    <a:pt x="780262" y="162775"/>
                  </a:lnTo>
                  <a:lnTo>
                    <a:pt x="779907" y="163080"/>
                  </a:lnTo>
                  <a:lnTo>
                    <a:pt x="778598" y="163563"/>
                  </a:lnTo>
                  <a:lnTo>
                    <a:pt x="778370" y="163563"/>
                  </a:lnTo>
                  <a:lnTo>
                    <a:pt x="778129" y="163537"/>
                  </a:lnTo>
                  <a:lnTo>
                    <a:pt x="777938" y="163487"/>
                  </a:lnTo>
                  <a:lnTo>
                    <a:pt x="777811" y="163487"/>
                  </a:lnTo>
                  <a:lnTo>
                    <a:pt x="777608" y="163474"/>
                  </a:lnTo>
                  <a:lnTo>
                    <a:pt x="776211" y="163309"/>
                  </a:lnTo>
                  <a:lnTo>
                    <a:pt x="774801" y="162979"/>
                  </a:lnTo>
                  <a:lnTo>
                    <a:pt x="774128" y="162737"/>
                  </a:lnTo>
                  <a:lnTo>
                    <a:pt x="773442" y="162509"/>
                  </a:lnTo>
                  <a:lnTo>
                    <a:pt x="772134" y="161925"/>
                  </a:lnTo>
                  <a:lnTo>
                    <a:pt x="771715" y="161696"/>
                  </a:lnTo>
                  <a:lnTo>
                    <a:pt x="771512" y="161556"/>
                  </a:lnTo>
                  <a:lnTo>
                    <a:pt x="770940" y="161213"/>
                  </a:lnTo>
                  <a:lnTo>
                    <a:pt x="766686" y="157060"/>
                  </a:lnTo>
                  <a:lnTo>
                    <a:pt x="766559" y="156908"/>
                  </a:lnTo>
                  <a:lnTo>
                    <a:pt x="766470" y="156781"/>
                  </a:lnTo>
                  <a:lnTo>
                    <a:pt x="766267" y="156489"/>
                  </a:lnTo>
                  <a:lnTo>
                    <a:pt x="766089" y="156057"/>
                  </a:lnTo>
                  <a:lnTo>
                    <a:pt x="766025" y="155829"/>
                  </a:lnTo>
                  <a:lnTo>
                    <a:pt x="765975" y="155486"/>
                  </a:lnTo>
                  <a:lnTo>
                    <a:pt x="765975" y="155130"/>
                  </a:lnTo>
                  <a:lnTo>
                    <a:pt x="766254" y="154203"/>
                  </a:lnTo>
                  <a:lnTo>
                    <a:pt x="766330" y="154051"/>
                  </a:lnTo>
                  <a:lnTo>
                    <a:pt x="768235" y="152933"/>
                  </a:lnTo>
                  <a:lnTo>
                    <a:pt x="768692" y="152946"/>
                  </a:lnTo>
                  <a:lnTo>
                    <a:pt x="768819" y="152971"/>
                  </a:lnTo>
                  <a:lnTo>
                    <a:pt x="768946" y="152996"/>
                  </a:lnTo>
                  <a:lnTo>
                    <a:pt x="769073" y="153009"/>
                  </a:lnTo>
                  <a:lnTo>
                    <a:pt x="775258" y="154889"/>
                  </a:lnTo>
                  <a:lnTo>
                    <a:pt x="780148" y="159423"/>
                  </a:lnTo>
                  <a:lnTo>
                    <a:pt x="781532" y="158496"/>
                  </a:lnTo>
                  <a:lnTo>
                    <a:pt x="780148" y="159435"/>
                  </a:lnTo>
                  <a:lnTo>
                    <a:pt x="780300" y="159626"/>
                  </a:lnTo>
                  <a:lnTo>
                    <a:pt x="780580" y="159994"/>
                  </a:lnTo>
                  <a:lnTo>
                    <a:pt x="780770" y="160426"/>
                  </a:lnTo>
                  <a:lnTo>
                    <a:pt x="780872" y="160997"/>
                  </a:lnTo>
                  <a:lnTo>
                    <a:pt x="780872" y="161353"/>
                  </a:lnTo>
                  <a:lnTo>
                    <a:pt x="780846" y="161480"/>
                  </a:lnTo>
                  <a:lnTo>
                    <a:pt x="780783" y="161823"/>
                  </a:lnTo>
                  <a:lnTo>
                    <a:pt x="780618" y="162255"/>
                  </a:lnTo>
                  <a:lnTo>
                    <a:pt x="783475" y="164033"/>
                  </a:lnTo>
                  <a:lnTo>
                    <a:pt x="783590" y="163817"/>
                  </a:lnTo>
                  <a:lnTo>
                    <a:pt x="784225" y="161632"/>
                  </a:lnTo>
                  <a:lnTo>
                    <a:pt x="784250" y="16106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6980275" y="3652990"/>
              <a:ext cx="52069" cy="137160"/>
            </a:xfrm>
            <a:custGeom>
              <a:avLst/>
              <a:gdLst/>
              <a:ahLst/>
              <a:cxnLst/>
              <a:rect l="l" t="t" r="r" b="b"/>
              <a:pathLst>
                <a:path w="52070" h="137160">
                  <a:moveTo>
                    <a:pt x="5854" y="1549"/>
                  </a:moveTo>
                  <a:lnTo>
                    <a:pt x="5435" y="584"/>
                  </a:lnTo>
                  <a:lnTo>
                    <a:pt x="4610" y="63"/>
                  </a:lnTo>
                  <a:lnTo>
                    <a:pt x="4356" y="12"/>
                  </a:lnTo>
                  <a:lnTo>
                    <a:pt x="4191" y="0"/>
                  </a:lnTo>
                  <a:lnTo>
                    <a:pt x="4038" y="12"/>
                  </a:lnTo>
                  <a:lnTo>
                    <a:pt x="3695" y="63"/>
                  </a:lnTo>
                  <a:lnTo>
                    <a:pt x="3543" y="114"/>
                  </a:lnTo>
                  <a:lnTo>
                    <a:pt x="3327" y="228"/>
                  </a:lnTo>
                  <a:lnTo>
                    <a:pt x="0" y="5867"/>
                  </a:lnTo>
                  <a:lnTo>
                    <a:pt x="25" y="6515"/>
                  </a:lnTo>
                  <a:lnTo>
                    <a:pt x="901" y="9296"/>
                  </a:lnTo>
                  <a:lnTo>
                    <a:pt x="3822" y="7607"/>
                  </a:lnTo>
                  <a:lnTo>
                    <a:pt x="3733" y="7467"/>
                  </a:lnTo>
                  <a:lnTo>
                    <a:pt x="3492" y="6870"/>
                  </a:lnTo>
                  <a:lnTo>
                    <a:pt x="3403" y="6400"/>
                  </a:lnTo>
                  <a:lnTo>
                    <a:pt x="3378" y="5918"/>
                  </a:lnTo>
                  <a:lnTo>
                    <a:pt x="3390" y="5600"/>
                  </a:lnTo>
                  <a:lnTo>
                    <a:pt x="5003" y="3149"/>
                  </a:lnTo>
                  <a:lnTo>
                    <a:pt x="5854" y="1803"/>
                  </a:lnTo>
                  <a:lnTo>
                    <a:pt x="5854" y="1549"/>
                  </a:lnTo>
                  <a:close/>
                </a:path>
                <a:path w="52070" h="137160">
                  <a:moveTo>
                    <a:pt x="11480" y="135293"/>
                  </a:moveTo>
                  <a:lnTo>
                    <a:pt x="11468" y="135128"/>
                  </a:lnTo>
                  <a:lnTo>
                    <a:pt x="11442" y="134962"/>
                  </a:lnTo>
                  <a:lnTo>
                    <a:pt x="11366" y="134721"/>
                  </a:lnTo>
                  <a:lnTo>
                    <a:pt x="6223" y="121577"/>
                  </a:lnTo>
                  <a:lnTo>
                    <a:pt x="6083" y="121285"/>
                  </a:lnTo>
                  <a:lnTo>
                    <a:pt x="5918" y="121094"/>
                  </a:lnTo>
                  <a:lnTo>
                    <a:pt x="5816" y="120967"/>
                  </a:lnTo>
                  <a:lnTo>
                    <a:pt x="5676" y="120865"/>
                  </a:lnTo>
                  <a:lnTo>
                    <a:pt x="5549" y="120764"/>
                  </a:lnTo>
                  <a:lnTo>
                    <a:pt x="5397" y="120688"/>
                  </a:lnTo>
                  <a:lnTo>
                    <a:pt x="5016" y="120548"/>
                  </a:lnTo>
                  <a:lnTo>
                    <a:pt x="4775" y="120510"/>
                  </a:lnTo>
                  <a:lnTo>
                    <a:pt x="4610" y="120510"/>
                  </a:lnTo>
                  <a:lnTo>
                    <a:pt x="4432" y="120523"/>
                  </a:lnTo>
                  <a:lnTo>
                    <a:pt x="4279" y="120548"/>
                  </a:lnTo>
                  <a:lnTo>
                    <a:pt x="3276" y="121234"/>
                  </a:lnTo>
                  <a:lnTo>
                    <a:pt x="3111" y="121526"/>
                  </a:lnTo>
                  <a:lnTo>
                    <a:pt x="3022" y="121754"/>
                  </a:lnTo>
                  <a:lnTo>
                    <a:pt x="2984" y="121920"/>
                  </a:lnTo>
                  <a:lnTo>
                    <a:pt x="2971" y="122072"/>
                  </a:lnTo>
                  <a:lnTo>
                    <a:pt x="2959" y="122250"/>
                  </a:lnTo>
                  <a:lnTo>
                    <a:pt x="3009" y="122580"/>
                  </a:lnTo>
                  <a:lnTo>
                    <a:pt x="8585" y="136499"/>
                  </a:lnTo>
                  <a:lnTo>
                    <a:pt x="8763" y="136677"/>
                  </a:lnTo>
                  <a:lnTo>
                    <a:pt x="8902" y="136766"/>
                  </a:lnTo>
                  <a:lnTo>
                    <a:pt x="9194" y="136918"/>
                  </a:lnTo>
                  <a:lnTo>
                    <a:pt x="9359" y="136969"/>
                  </a:lnTo>
                  <a:lnTo>
                    <a:pt x="9690" y="137020"/>
                  </a:lnTo>
                  <a:lnTo>
                    <a:pt x="9842" y="137020"/>
                  </a:lnTo>
                  <a:lnTo>
                    <a:pt x="10007" y="137007"/>
                  </a:lnTo>
                  <a:lnTo>
                    <a:pt x="10172" y="136982"/>
                  </a:lnTo>
                  <a:lnTo>
                    <a:pt x="10414" y="136906"/>
                  </a:lnTo>
                  <a:lnTo>
                    <a:pt x="10642" y="136804"/>
                  </a:lnTo>
                  <a:lnTo>
                    <a:pt x="10769" y="136702"/>
                  </a:lnTo>
                  <a:lnTo>
                    <a:pt x="10909" y="136613"/>
                  </a:lnTo>
                  <a:lnTo>
                    <a:pt x="11023" y="136486"/>
                  </a:lnTo>
                  <a:lnTo>
                    <a:pt x="11176" y="136296"/>
                  </a:lnTo>
                  <a:lnTo>
                    <a:pt x="11379" y="135940"/>
                  </a:lnTo>
                  <a:lnTo>
                    <a:pt x="11430" y="135775"/>
                  </a:lnTo>
                  <a:lnTo>
                    <a:pt x="11480" y="135458"/>
                  </a:lnTo>
                  <a:lnTo>
                    <a:pt x="11480" y="135293"/>
                  </a:lnTo>
                  <a:close/>
                </a:path>
                <a:path w="52070" h="137160">
                  <a:moveTo>
                    <a:pt x="17272" y="134569"/>
                  </a:moveTo>
                  <a:lnTo>
                    <a:pt x="14351" y="132892"/>
                  </a:lnTo>
                  <a:lnTo>
                    <a:pt x="14249" y="133108"/>
                  </a:lnTo>
                  <a:lnTo>
                    <a:pt x="14198" y="133261"/>
                  </a:lnTo>
                  <a:lnTo>
                    <a:pt x="14160" y="133426"/>
                  </a:lnTo>
                  <a:lnTo>
                    <a:pt x="14135" y="133591"/>
                  </a:lnTo>
                  <a:lnTo>
                    <a:pt x="14135" y="133921"/>
                  </a:lnTo>
                  <a:lnTo>
                    <a:pt x="14478" y="134747"/>
                  </a:lnTo>
                  <a:lnTo>
                    <a:pt x="14706" y="135001"/>
                  </a:lnTo>
                  <a:lnTo>
                    <a:pt x="14897" y="135140"/>
                  </a:lnTo>
                  <a:lnTo>
                    <a:pt x="15049" y="135229"/>
                  </a:lnTo>
                  <a:lnTo>
                    <a:pt x="15201" y="135293"/>
                  </a:lnTo>
                  <a:lnTo>
                    <a:pt x="15354" y="135343"/>
                  </a:lnTo>
                  <a:lnTo>
                    <a:pt x="15519" y="135382"/>
                  </a:lnTo>
                  <a:lnTo>
                    <a:pt x="15671" y="135407"/>
                  </a:lnTo>
                  <a:lnTo>
                    <a:pt x="16002" y="135407"/>
                  </a:lnTo>
                  <a:lnTo>
                    <a:pt x="16167" y="135369"/>
                  </a:lnTo>
                  <a:lnTo>
                    <a:pt x="16484" y="135280"/>
                  </a:lnTo>
                  <a:lnTo>
                    <a:pt x="16637" y="135204"/>
                  </a:lnTo>
                  <a:lnTo>
                    <a:pt x="16776" y="135115"/>
                  </a:lnTo>
                  <a:lnTo>
                    <a:pt x="16903" y="135013"/>
                  </a:lnTo>
                  <a:lnTo>
                    <a:pt x="17030" y="134899"/>
                  </a:lnTo>
                  <a:lnTo>
                    <a:pt x="17233" y="134645"/>
                  </a:lnTo>
                  <a:close/>
                </a:path>
                <a:path w="52070" h="137160">
                  <a:moveTo>
                    <a:pt x="17716" y="37312"/>
                  </a:moveTo>
                  <a:lnTo>
                    <a:pt x="14554" y="36156"/>
                  </a:lnTo>
                  <a:lnTo>
                    <a:pt x="14478" y="36398"/>
                  </a:lnTo>
                  <a:lnTo>
                    <a:pt x="14452" y="36563"/>
                  </a:lnTo>
                  <a:lnTo>
                    <a:pt x="14439" y="36728"/>
                  </a:lnTo>
                  <a:lnTo>
                    <a:pt x="14439" y="36880"/>
                  </a:lnTo>
                  <a:lnTo>
                    <a:pt x="14465" y="37058"/>
                  </a:lnTo>
                  <a:lnTo>
                    <a:pt x="14516" y="37211"/>
                  </a:lnTo>
                  <a:lnTo>
                    <a:pt x="14605" y="37439"/>
                  </a:lnTo>
                  <a:lnTo>
                    <a:pt x="14719" y="37668"/>
                  </a:lnTo>
                  <a:lnTo>
                    <a:pt x="14935" y="37922"/>
                  </a:lnTo>
                  <a:lnTo>
                    <a:pt x="15252" y="38176"/>
                  </a:lnTo>
                  <a:lnTo>
                    <a:pt x="15481" y="38290"/>
                  </a:lnTo>
                  <a:lnTo>
                    <a:pt x="15798" y="38392"/>
                  </a:lnTo>
                  <a:lnTo>
                    <a:pt x="15963" y="38404"/>
                  </a:lnTo>
                  <a:lnTo>
                    <a:pt x="16116" y="38417"/>
                  </a:lnTo>
                  <a:lnTo>
                    <a:pt x="16281" y="38404"/>
                  </a:lnTo>
                  <a:lnTo>
                    <a:pt x="16459" y="38392"/>
                  </a:lnTo>
                  <a:lnTo>
                    <a:pt x="16840" y="38265"/>
                  </a:lnTo>
                  <a:lnTo>
                    <a:pt x="17056" y="38138"/>
                  </a:lnTo>
                  <a:lnTo>
                    <a:pt x="17195" y="38036"/>
                  </a:lnTo>
                  <a:lnTo>
                    <a:pt x="17322" y="37934"/>
                  </a:lnTo>
                  <a:lnTo>
                    <a:pt x="17424" y="37807"/>
                  </a:lnTo>
                  <a:lnTo>
                    <a:pt x="17526" y="37680"/>
                  </a:lnTo>
                  <a:lnTo>
                    <a:pt x="17614" y="37528"/>
                  </a:lnTo>
                  <a:lnTo>
                    <a:pt x="17691" y="37388"/>
                  </a:lnTo>
                  <a:close/>
                </a:path>
                <a:path w="52070" h="137160">
                  <a:moveTo>
                    <a:pt x="18059" y="131584"/>
                  </a:moveTo>
                  <a:lnTo>
                    <a:pt x="16852" y="128181"/>
                  </a:lnTo>
                  <a:lnTo>
                    <a:pt x="16700" y="127965"/>
                  </a:lnTo>
                  <a:lnTo>
                    <a:pt x="16573" y="127838"/>
                  </a:lnTo>
                  <a:lnTo>
                    <a:pt x="16446" y="127723"/>
                  </a:lnTo>
                  <a:lnTo>
                    <a:pt x="15544" y="127330"/>
                  </a:lnTo>
                  <a:lnTo>
                    <a:pt x="15392" y="127317"/>
                  </a:lnTo>
                  <a:lnTo>
                    <a:pt x="15214" y="127330"/>
                  </a:lnTo>
                  <a:lnTo>
                    <a:pt x="15049" y="127342"/>
                  </a:lnTo>
                  <a:lnTo>
                    <a:pt x="14020" y="127977"/>
                  </a:lnTo>
                  <a:lnTo>
                    <a:pt x="13804" y="128333"/>
                  </a:lnTo>
                  <a:lnTo>
                    <a:pt x="13703" y="128651"/>
                  </a:lnTo>
                  <a:lnTo>
                    <a:pt x="13677" y="128803"/>
                  </a:lnTo>
                  <a:lnTo>
                    <a:pt x="13665" y="128968"/>
                  </a:lnTo>
                  <a:lnTo>
                    <a:pt x="13677" y="129133"/>
                  </a:lnTo>
                  <a:lnTo>
                    <a:pt x="13690" y="129298"/>
                  </a:lnTo>
                  <a:lnTo>
                    <a:pt x="13728" y="129463"/>
                  </a:lnTo>
                  <a:lnTo>
                    <a:pt x="13792" y="129616"/>
                  </a:lnTo>
                  <a:lnTo>
                    <a:pt x="13855" y="129768"/>
                  </a:lnTo>
                  <a:lnTo>
                    <a:pt x="13931" y="129908"/>
                  </a:lnTo>
                  <a:lnTo>
                    <a:pt x="14084" y="130111"/>
                  </a:lnTo>
                  <a:lnTo>
                    <a:pt x="14389" y="130517"/>
                  </a:lnTo>
                  <a:lnTo>
                    <a:pt x="14579" y="130949"/>
                  </a:lnTo>
                  <a:lnTo>
                    <a:pt x="14681" y="131521"/>
                  </a:lnTo>
                  <a:lnTo>
                    <a:pt x="14681" y="131876"/>
                  </a:lnTo>
                  <a:lnTo>
                    <a:pt x="14655" y="132003"/>
                  </a:lnTo>
                  <a:lnTo>
                    <a:pt x="14592" y="132346"/>
                  </a:lnTo>
                  <a:lnTo>
                    <a:pt x="14427" y="132778"/>
                  </a:lnTo>
                  <a:lnTo>
                    <a:pt x="17284" y="134556"/>
                  </a:lnTo>
                  <a:lnTo>
                    <a:pt x="18034" y="132156"/>
                  </a:lnTo>
                  <a:lnTo>
                    <a:pt x="18059" y="131584"/>
                  </a:lnTo>
                  <a:close/>
                </a:path>
                <a:path w="52070" h="137160">
                  <a:moveTo>
                    <a:pt x="25628" y="119456"/>
                  </a:moveTo>
                  <a:lnTo>
                    <a:pt x="25590" y="119291"/>
                  </a:lnTo>
                  <a:lnTo>
                    <a:pt x="25552" y="119138"/>
                  </a:lnTo>
                  <a:lnTo>
                    <a:pt x="25501" y="118973"/>
                  </a:lnTo>
                  <a:lnTo>
                    <a:pt x="25425" y="118833"/>
                  </a:lnTo>
                  <a:lnTo>
                    <a:pt x="24853" y="118237"/>
                  </a:lnTo>
                  <a:lnTo>
                    <a:pt x="23101" y="121107"/>
                  </a:lnTo>
                  <a:lnTo>
                    <a:pt x="23329" y="121208"/>
                  </a:lnTo>
                  <a:lnTo>
                    <a:pt x="23482" y="121259"/>
                  </a:lnTo>
                  <a:lnTo>
                    <a:pt x="23647" y="121310"/>
                  </a:lnTo>
                  <a:lnTo>
                    <a:pt x="23812" y="121323"/>
                  </a:lnTo>
                  <a:lnTo>
                    <a:pt x="23977" y="121335"/>
                  </a:lnTo>
                  <a:lnTo>
                    <a:pt x="24142" y="121323"/>
                  </a:lnTo>
                  <a:lnTo>
                    <a:pt x="24307" y="121297"/>
                  </a:lnTo>
                  <a:lnTo>
                    <a:pt x="24460" y="121259"/>
                  </a:lnTo>
                  <a:lnTo>
                    <a:pt x="24625" y="121196"/>
                  </a:lnTo>
                  <a:lnTo>
                    <a:pt x="24765" y="121119"/>
                  </a:lnTo>
                  <a:lnTo>
                    <a:pt x="24904" y="121031"/>
                  </a:lnTo>
                  <a:lnTo>
                    <a:pt x="25044" y="120929"/>
                  </a:lnTo>
                  <a:lnTo>
                    <a:pt x="25222" y="120751"/>
                  </a:lnTo>
                  <a:lnTo>
                    <a:pt x="25361" y="120561"/>
                  </a:lnTo>
                  <a:lnTo>
                    <a:pt x="25450" y="120421"/>
                  </a:lnTo>
                  <a:lnTo>
                    <a:pt x="25514" y="120269"/>
                  </a:lnTo>
                  <a:lnTo>
                    <a:pt x="25603" y="119951"/>
                  </a:lnTo>
                  <a:lnTo>
                    <a:pt x="25628" y="119786"/>
                  </a:lnTo>
                  <a:lnTo>
                    <a:pt x="25628" y="119456"/>
                  </a:lnTo>
                  <a:close/>
                </a:path>
                <a:path w="52070" h="137160">
                  <a:moveTo>
                    <a:pt x="31140" y="109956"/>
                  </a:moveTo>
                  <a:lnTo>
                    <a:pt x="30467" y="108762"/>
                  </a:lnTo>
                  <a:lnTo>
                    <a:pt x="30264" y="108623"/>
                  </a:lnTo>
                  <a:lnTo>
                    <a:pt x="30124" y="108546"/>
                  </a:lnTo>
                  <a:lnTo>
                    <a:pt x="29806" y="108445"/>
                  </a:lnTo>
                  <a:lnTo>
                    <a:pt x="29641" y="108419"/>
                  </a:lnTo>
                  <a:lnTo>
                    <a:pt x="21475" y="107950"/>
                  </a:lnTo>
                  <a:lnTo>
                    <a:pt x="18110" y="101612"/>
                  </a:lnTo>
                  <a:lnTo>
                    <a:pt x="18110" y="108026"/>
                  </a:lnTo>
                  <a:lnTo>
                    <a:pt x="18059" y="108394"/>
                  </a:lnTo>
                  <a:lnTo>
                    <a:pt x="17919" y="108940"/>
                  </a:lnTo>
                  <a:lnTo>
                    <a:pt x="17703" y="109461"/>
                  </a:lnTo>
                  <a:lnTo>
                    <a:pt x="17602" y="109626"/>
                  </a:lnTo>
                  <a:lnTo>
                    <a:pt x="15671" y="112953"/>
                  </a:lnTo>
                  <a:lnTo>
                    <a:pt x="9055" y="109118"/>
                  </a:lnTo>
                  <a:lnTo>
                    <a:pt x="10871" y="105968"/>
                  </a:lnTo>
                  <a:lnTo>
                    <a:pt x="10985" y="105803"/>
                  </a:lnTo>
                  <a:lnTo>
                    <a:pt x="11290" y="105333"/>
                  </a:lnTo>
                  <a:lnTo>
                    <a:pt x="11544" y="105041"/>
                  </a:lnTo>
                  <a:lnTo>
                    <a:pt x="14236" y="103886"/>
                  </a:lnTo>
                  <a:lnTo>
                    <a:pt x="14973" y="103936"/>
                  </a:lnTo>
                  <a:lnTo>
                    <a:pt x="18110" y="108026"/>
                  </a:lnTo>
                  <a:lnTo>
                    <a:pt x="18110" y="101612"/>
                  </a:lnTo>
                  <a:lnTo>
                    <a:pt x="14173" y="100507"/>
                  </a:lnTo>
                  <a:lnTo>
                    <a:pt x="13462" y="100558"/>
                  </a:lnTo>
                  <a:lnTo>
                    <a:pt x="8051" y="104114"/>
                  </a:lnTo>
                  <a:lnTo>
                    <a:pt x="5346" y="108813"/>
                  </a:lnTo>
                  <a:lnTo>
                    <a:pt x="5270" y="108953"/>
                  </a:lnTo>
                  <a:lnTo>
                    <a:pt x="5194" y="109105"/>
                  </a:lnTo>
                  <a:lnTo>
                    <a:pt x="5143" y="109270"/>
                  </a:lnTo>
                  <a:lnTo>
                    <a:pt x="5118" y="109410"/>
                  </a:lnTo>
                  <a:lnTo>
                    <a:pt x="5092" y="109588"/>
                  </a:lnTo>
                  <a:lnTo>
                    <a:pt x="5080" y="109753"/>
                  </a:lnTo>
                  <a:lnTo>
                    <a:pt x="5092" y="109905"/>
                  </a:lnTo>
                  <a:lnTo>
                    <a:pt x="5143" y="110172"/>
                  </a:lnTo>
                  <a:lnTo>
                    <a:pt x="5232" y="110401"/>
                  </a:lnTo>
                  <a:lnTo>
                    <a:pt x="5295" y="110553"/>
                  </a:lnTo>
                  <a:lnTo>
                    <a:pt x="5384" y="110693"/>
                  </a:lnTo>
                  <a:lnTo>
                    <a:pt x="5486" y="110820"/>
                  </a:lnTo>
                  <a:lnTo>
                    <a:pt x="5600" y="110947"/>
                  </a:lnTo>
                  <a:lnTo>
                    <a:pt x="5727" y="111048"/>
                  </a:lnTo>
                  <a:lnTo>
                    <a:pt x="5854" y="111150"/>
                  </a:lnTo>
                  <a:lnTo>
                    <a:pt x="15506" y="116725"/>
                  </a:lnTo>
                  <a:lnTo>
                    <a:pt x="23101" y="121107"/>
                  </a:lnTo>
                  <a:lnTo>
                    <a:pt x="24777" y="118186"/>
                  </a:lnTo>
                  <a:lnTo>
                    <a:pt x="18592" y="114630"/>
                  </a:lnTo>
                  <a:lnTo>
                    <a:pt x="20396" y="111506"/>
                  </a:lnTo>
                  <a:lnTo>
                    <a:pt x="20485" y="111379"/>
                  </a:lnTo>
                  <a:lnTo>
                    <a:pt x="29362" y="111785"/>
                  </a:lnTo>
                  <a:lnTo>
                    <a:pt x="29603" y="111772"/>
                  </a:lnTo>
                  <a:lnTo>
                    <a:pt x="29768" y="111760"/>
                  </a:lnTo>
                  <a:lnTo>
                    <a:pt x="29921" y="111721"/>
                  </a:lnTo>
                  <a:lnTo>
                    <a:pt x="30314" y="111556"/>
                  </a:lnTo>
                  <a:lnTo>
                    <a:pt x="30505" y="111417"/>
                  </a:lnTo>
                  <a:lnTo>
                    <a:pt x="30645" y="111302"/>
                  </a:lnTo>
                  <a:lnTo>
                    <a:pt x="30797" y="111125"/>
                  </a:lnTo>
                  <a:lnTo>
                    <a:pt x="30937" y="110909"/>
                  </a:lnTo>
                  <a:lnTo>
                    <a:pt x="31000" y="110756"/>
                  </a:lnTo>
                  <a:lnTo>
                    <a:pt x="31064" y="110604"/>
                  </a:lnTo>
                  <a:lnTo>
                    <a:pt x="31140" y="110286"/>
                  </a:lnTo>
                  <a:lnTo>
                    <a:pt x="31140" y="109956"/>
                  </a:lnTo>
                  <a:close/>
                </a:path>
                <a:path w="52070" h="137160">
                  <a:moveTo>
                    <a:pt x="38798" y="24485"/>
                  </a:moveTo>
                  <a:lnTo>
                    <a:pt x="38785" y="24333"/>
                  </a:lnTo>
                  <a:lnTo>
                    <a:pt x="38747" y="24168"/>
                  </a:lnTo>
                  <a:lnTo>
                    <a:pt x="38696" y="24003"/>
                  </a:lnTo>
                  <a:lnTo>
                    <a:pt x="38633" y="23850"/>
                  </a:lnTo>
                  <a:lnTo>
                    <a:pt x="38455" y="23571"/>
                  </a:lnTo>
                  <a:lnTo>
                    <a:pt x="38277" y="23393"/>
                  </a:lnTo>
                  <a:lnTo>
                    <a:pt x="38023" y="23190"/>
                  </a:lnTo>
                  <a:lnTo>
                    <a:pt x="37807" y="23063"/>
                  </a:lnTo>
                  <a:lnTo>
                    <a:pt x="37490" y="22961"/>
                  </a:lnTo>
                  <a:lnTo>
                    <a:pt x="36423" y="22771"/>
                  </a:lnTo>
                  <a:lnTo>
                    <a:pt x="34404" y="22618"/>
                  </a:lnTo>
                  <a:lnTo>
                    <a:pt x="32385" y="22669"/>
                  </a:lnTo>
                  <a:lnTo>
                    <a:pt x="30391" y="22910"/>
                  </a:lnTo>
                  <a:lnTo>
                    <a:pt x="14554" y="36144"/>
                  </a:lnTo>
                  <a:lnTo>
                    <a:pt x="17716" y="37299"/>
                  </a:lnTo>
                  <a:lnTo>
                    <a:pt x="17868" y="36855"/>
                  </a:lnTo>
                  <a:lnTo>
                    <a:pt x="18249" y="36004"/>
                  </a:lnTo>
                  <a:lnTo>
                    <a:pt x="25273" y="28308"/>
                  </a:lnTo>
                  <a:lnTo>
                    <a:pt x="34315" y="25984"/>
                  </a:lnTo>
                  <a:lnTo>
                    <a:pt x="36004" y="26123"/>
                  </a:lnTo>
                  <a:lnTo>
                    <a:pt x="36830" y="26263"/>
                  </a:lnTo>
                  <a:lnTo>
                    <a:pt x="37071" y="26301"/>
                  </a:lnTo>
                  <a:lnTo>
                    <a:pt x="37249" y="26289"/>
                  </a:lnTo>
                  <a:lnTo>
                    <a:pt x="37566" y="26238"/>
                  </a:lnTo>
                  <a:lnTo>
                    <a:pt x="37731" y="26187"/>
                  </a:lnTo>
                  <a:lnTo>
                    <a:pt x="38023" y="26035"/>
                  </a:lnTo>
                  <a:lnTo>
                    <a:pt x="38150" y="25946"/>
                  </a:lnTo>
                  <a:lnTo>
                    <a:pt x="38277" y="25831"/>
                  </a:lnTo>
                  <a:lnTo>
                    <a:pt x="38506" y="25577"/>
                  </a:lnTo>
                  <a:lnTo>
                    <a:pt x="38582" y="25438"/>
                  </a:lnTo>
                  <a:lnTo>
                    <a:pt x="38722" y="25146"/>
                  </a:lnTo>
                  <a:lnTo>
                    <a:pt x="38773" y="24904"/>
                  </a:lnTo>
                  <a:lnTo>
                    <a:pt x="38798" y="24485"/>
                  </a:lnTo>
                  <a:close/>
                </a:path>
                <a:path w="52070" h="137160">
                  <a:moveTo>
                    <a:pt x="39878" y="93700"/>
                  </a:moveTo>
                  <a:lnTo>
                    <a:pt x="36944" y="88595"/>
                  </a:lnTo>
                  <a:lnTo>
                    <a:pt x="36753" y="88480"/>
                  </a:lnTo>
                  <a:lnTo>
                    <a:pt x="35115" y="87553"/>
                  </a:lnTo>
                  <a:lnTo>
                    <a:pt x="34988" y="87452"/>
                  </a:lnTo>
                  <a:lnTo>
                    <a:pt x="34848" y="87376"/>
                  </a:lnTo>
                  <a:lnTo>
                    <a:pt x="34645" y="87261"/>
                  </a:lnTo>
                  <a:lnTo>
                    <a:pt x="31775" y="86601"/>
                  </a:lnTo>
                  <a:lnTo>
                    <a:pt x="31165" y="86639"/>
                  </a:lnTo>
                  <a:lnTo>
                    <a:pt x="26593" y="89649"/>
                  </a:lnTo>
                  <a:lnTo>
                    <a:pt x="24130" y="93929"/>
                  </a:lnTo>
                  <a:lnTo>
                    <a:pt x="19405" y="91211"/>
                  </a:lnTo>
                  <a:lnTo>
                    <a:pt x="24079" y="83108"/>
                  </a:lnTo>
                  <a:lnTo>
                    <a:pt x="24193" y="82892"/>
                  </a:lnTo>
                  <a:lnTo>
                    <a:pt x="24244" y="82740"/>
                  </a:lnTo>
                  <a:lnTo>
                    <a:pt x="24282" y="82575"/>
                  </a:lnTo>
                  <a:lnTo>
                    <a:pt x="24307" y="82410"/>
                  </a:lnTo>
                  <a:lnTo>
                    <a:pt x="24307" y="82080"/>
                  </a:lnTo>
                  <a:lnTo>
                    <a:pt x="24269" y="81915"/>
                  </a:lnTo>
                  <a:lnTo>
                    <a:pt x="23164" y="80683"/>
                  </a:lnTo>
                  <a:lnTo>
                    <a:pt x="22771" y="80594"/>
                  </a:lnTo>
                  <a:lnTo>
                    <a:pt x="22606" y="80581"/>
                  </a:lnTo>
                  <a:lnTo>
                    <a:pt x="22440" y="80594"/>
                  </a:lnTo>
                  <a:lnTo>
                    <a:pt x="22275" y="80632"/>
                  </a:lnTo>
                  <a:lnTo>
                    <a:pt x="21958" y="80721"/>
                  </a:lnTo>
                  <a:lnTo>
                    <a:pt x="21170" y="81432"/>
                  </a:lnTo>
                  <a:lnTo>
                    <a:pt x="15722" y="90855"/>
                  </a:lnTo>
                  <a:lnTo>
                    <a:pt x="15646" y="90982"/>
                  </a:lnTo>
                  <a:lnTo>
                    <a:pt x="15544" y="91186"/>
                  </a:lnTo>
                  <a:lnTo>
                    <a:pt x="15494" y="91338"/>
                  </a:lnTo>
                  <a:lnTo>
                    <a:pt x="15455" y="91503"/>
                  </a:lnTo>
                  <a:lnTo>
                    <a:pt x="15430" y="91668"/>
                  </a:lnTo>
                  <a:lnTo>
                    <a:pt x="15417" y="91833"/>
                  </a:lnTo>
                  <a:lnTo>
                    <a:pt x="15430" y="91998"/>
                  </a:lnTo>
                  <a:lnTo>
                    <a:pt x="15468" y="92163"/>
                  </a:lnTo>
                  <a:lnTo>
                    <a:pt x="15494" y="92303"/>
                  </a:lnTo>
                  <a:lnTo>
                    <a:pt x="15595" y="92557"/>
                  </a:lnTo>
                  <a:lnTo>
                    <a:pt x="15773" y="92837"/>
                  </a:lnTo>
                  <a:lnTo>
                    <a:pt x="15938" y="93027"/>
                  </a:lnTo>
                  <a:lnTo>
                    <a:pt x="16065" y="93129"/>
                  </a:lnTo>
                  <a:lnTo>
                    <a:pt x="16205" y="93230"/>
                  </a:lnTo>
                  <a:lnTo>
                    <a:pt x="24206" y="97802"/>
                  </a:lnTo>
                  <a:lnTo>
                    <a:pt x="24384" y="97853"/>
                  </a:lnTo>
                  <a:lnTo>
                    <a:pt x="24612" y="97891"/>
                  </a:lnTo>
                  <a:lnTo>
                    <a:pt x="24866" y="97891"/>
                  </a:lnTo>
                  <a:lnTo>
                    <a:pt x="25107" y="97866"/>
                  </a:lnTo>
                  <a:lnTo>
                    <a:pt x="25298" y="97802"/>
                  </a:lnTo>
                  <a:lnTo>
                    <a:pt x="25425" y="97751"/>
                  </a:lnTo>
                  <a:lnTo>
                    <a:pt x="25565" y="97688"/>
                  </a:lnTo>
                  <a:lnTo>
                    <a:pt x="25717" y="97599"/>
                  </a:lnTo>
                  <a:lnTo>
                    <a:pt x="25844" y="97497"/>
                  </a:lnTo>
                  <a:lnTo>
                    <a:pt x="25971" y="97383"/>
                  </a:lnTo>
                  <a:lnTo>
                    <a:pt x="26174" y="97129"/>
                  </a:lnTo>
                  <a:lnTo>
                    <a:pt x="29451" y="91452"/>
                  </a:lnTo>
                  <a:lnTo>
                    <a:pt x="29514" y="91325"/>
                  </a:lnTo>
                  <a:lnTo>
                    <a:pt x="30670" y="90258"/>
                  </a:lnTo>
                  <a:lnTo>
                    <a:pt x="31038" y="90093"/>
                  </a:lnTo>
                  <a:lnTo>
                    <a:pt x="31292" y="90030"/>
                  </a:lnTo>
                  <a:lnTo>
                    <a:pt x="31686" y="89966"/>
                  </a:lnTo>
                  <a:lnTo>
                    <a:pt x="32092" y="89966"/>
                  </a:lnTo>
                  <a:lnTo>
                    <a:pt x="33299" y="90373"/>
                  </a:lnTo>
                  <a:lnTo>
                    <a:pt x="35026" y="91389"/>
                  </a:lnTo>
                  <a:lnTo>
                    <a:pt x="35217" y="91478"/>
                  </a:lnTo>
                  <a:lnTo>
                    <a:pt x="35483" y="91655"/>
                  </a:lnTo>
                  <a:lnTo>
                    <a:pt x="35687" y="91833"/>
                  </a:lnTo>
                  <a:lnTo>
                    <a:pt x="35941" y="92138"/>
                  </a:lnTo>
                  <a:lnTo>
                    <a:pt x="36169" y="92468"/>
                  </a:lnTo>
                  <a:lnTo>
                    <a:pt x="36220" y="92595"/>
                  </a:lnTo>
                  <a:lnTo>
                    <a:pt x="36449" y="93218"/>
                  </a:lnTo>
                  <a:lnTo>
                    <a:pt x="36499" y="93484"/>
                  </a:lnTo>
                  <a:lnTo>
                    <a:pt x="36512" y="93751"/>
                  </a:lnTo>
                  <a:lnTo>
                    <a:pt x="36487" y="94145"/>
                  </a:lnTo>
                  <a:lnTo>
                    <a:pt x="36410" y="94551"/>
                  </a:lnTo>
                  <a:lnTo>
                    <a:pt x="36207" y="95046"/>
                  </a:lnTo>
                  <a:lnTo>
                    <a:pt x="36131" y="95173"/>
                  </a:lnTo>
                  <a:lnTo>
                    <a:pt x="32829" y="100888"/>
                  </a:lnTo>
                  <a:lnTo>
                    <a:pt x="32727" y="101104"/>
                  </a:lnTo>
                  <a:lnTo>
                    <a:pt x="32677" y="101257"/>
                  </a:lnTo>
                  <a:lnTo>
                    <a:pt x="32639" y="101422"/>
                  </a:lnTo>
                  <a:lnTo>
                    <a:pt x="32613" y="101587"/>
                  </a:lnTo>
                  <a:lnTo>
                    <a:pt x="32613" y="101917"/>
                  </a:lnTo>
                  <a:lnTo>
                    <a:pt x="32651" y="102069"/>
                  </a:lnTo>
                  <a:lnTo>
                    <a:pt x="32689" y="102235"/>
                  </a:lnTo>
                  <a:lnTo>
                    <a:pt x="32753" y="102387"/>
                  </a:lnTo>
                  <a:lnTo>
                    <a:pt x="33185" y="102984"/>
                  </a:lnTo>
                  <a:lnTo>
                    <a:pt x="34150" y="103403"/>
                  </a:lnTo>
                  <a:lnTo>
                    <a:pt x="34404" y="103403"/>
                  </a:lnTo>
                  <a:lnTo>
                    <a:pt x="34658" y="103365"/>
                  </a:lnTo>
                  <a:lnTo>
                    <a:pt x="34810" y="103327"/>
                  </a:lnTo>
                  <a:lnTo>
                    <a:pt x="34963" y="103263"/>
                  </a:lnTo>
                  <a:lnTo>
                    <a:pt x="35115" y="103200"/>
                  </a:lnTo>
                  <a:lnTo>
                    <a:pt x="35750" y="102565"/>
                  </a:lnTo>
                  <a:lnTo>
                    <a:pt x="39052" y="96850"/>
                  </a:lnTo>
                  <a:lnTo>
                    <a:pt x="39128" y="96710"/>
                  </a:lnTo>
                  <a:lnTo>
                    <a:pt x="39204" y="96583"/>
                  </a:lnTo>
                  <a:lnTo>
                    <a:pt x="39446" y="96037"/>
                  </a:lnTo>
                  <a:lnTo>
                    <a:pt x="39649" y="95465"/>
                  </a:lnTo>
                  <a:lnTo>
                    <a:pt x="39776" y="94881"/>
                  </a:lnTo>
                  <a:lnTo>
                    <a:pt x="39865" y="94297"/>
                  </a:lnTo>
                  <a:lnTo>
                    <a:pt x="39878" y="93700"/>
                  </a:lnTo>
                  <a:close/>
                </a:path>
                <a:path w="52070" h="137160">
                  <a:moveTo>
                    <a:pt x="40525" y="31559"/>
                  </a:moveTo>
                  <a:lnTo>
                    <a:pt x="39509" y="30772"/>
                  </a:lnTo>
                  <a:lnTo>
                    <a:pt x="39192" y="30708"/>
                  </a:lnTo>
                  <a:lnTo>
                    <a:pt x="38938" y="30708"/>
                  </a:lnTo>
                  <a:lnTo>
                    <a:pt x="37744" y="31369"/>
                  </a:lnTo>
                  <a:lnTo>
                    <a:pt x="37553" y="31648"/>
                  </a:lnTo>
                  <a:lnTo>
                    <a:pt x="37465" y="31877"/>
                  </a:lnTo>
                  <a:lnTo>
                    <a:pt x="37426" y="32042"/>
                  </a:lnTo>
                  <a:lnTo>
                    <a:pt x="37388" y="32283"/>
                  </a:lnTo>
                  <a:lnTo>
                    <a:pt x="37388" y="32537"/>
                  </a:lnTo>
                  <a:lnTo>
                    <a:pt x="37414" y="32689"/>
                  </a:lnTo>
                  <a:lnTo>
                    <a:pt x="37465" y="32854"/>
                  </a:lnTo>
                  <a:lnTo>
                    <a:pt x="37503" y="33020"/>
                  </a:lnTo>
                  <a:lnTo>
                    <a:pt x="37566" y="33159"/>
                  </a:lnTo>
                  <a:lnTo>
                    <a:pt x="40525" y="31559"/>
                  </a:lnTo>
                  <a:close/>
                </a:path>
                <a:path w="52070" h="137160">
                  <a:moveTo>
                    <a:pt x="43561" y="38519"/>
                  </a:moveTo>
                  <a:lnTo>
                    <a:pt x="42837" y="35585"/>
                  </a:lnTo>
                  <a:lnTo>
                    <a:pt x="42735" y="35382"/>
                  </a:lnTo>
                  <a:lnTo>
                    <a:pt x="40538" y="31559"/>
                  </a:lnTo>
                  <a:lnTo>
                    <a:pt x="37630" y="33235"/>
                  </a:lnTo>
                  <a:lnTo>
                    <a:pt x="39700" y="36868"/>
                  </a:lnTo>
                  <a:lnTo>
                    <a:pt x="39814" y="37058"/>
                  </a:lnTo>
                  <a:lnTo>
                    <a:pt x="40043" y="37541"/>
                  </a:lnTo>
                  <a:lnTo>
                    <a:pt x="40144" y="37934"/>
                  </a:lnTo>
                  <a:lnTo>
                    <a:pt x="40182" y="38468"/>
                  </a:lnTo>
                  <a:lnTo>
                    <a:pt x="40170" y="38735"/>
                  </a:lnTo>
                  <a:lnTo>
                    <a:pt x="38823" y="40779"/>
                  </a:lnTo>
                  <a:lnTo>
                    <a:pt x="29273" y="46278"/>
                  </a:lnTo>
                  <a:lnTo>
                    <a:pt x="29133" y="46393"/>
                  </a:lnTo>
                  <a:lnTo>
                    <a:pt x="28790" y="46520"/>
                  </a:lnTo>
                  <a:lnTo>
                    <a:pt x="28409" y="46621"/>
                  </a:lnTo>
                  <a:lnTo>
                    <a:pt x="28143" y="46659"/>
                  </a:lnTo>
                  <a:lnTo>
                    <a:pt x="27609" y="46647"/>
                  </a:lnTo>
                  <a:lnTo>
                    <a:pt x="25781" y="45631"/>
                  </a:lnTo>
                  <a:lnTo>
                    <a:pt x="25628" y="45415"/>
                  </a:lnTo>
                  <a:lnTo>
                    <a:pt x="25527" y="45224"/>
                  </a:lnTo>
                  <a:lnTo>
                    <a:pt x="23355" y="41490"/>
                  </a:lnTo>
                  <a:lnTo>
                    <a:pt x="23228" y="41262"/>
                  </a:lnTo>
                  <a:lnTo>
                    <a:pt x="22999" y="41033"/>
                  </a:lnTo>
                  <a:lnTo>
                    <a:pt x="22860" y="40932"/>
                  </a:lnTo>
                  <a:lnTo>
                    <a:pt x="22720" y="40843"/>
                  </a:lnTo>
                  <a:lnTo>
                    <a:pt x="22580" y="40767"/>
                  </a:lnTo>
                  <a:lnTo>
                    <a:pt x="22263" y="40665"/>
                  </a:lnTo>
                  <a:lnTo>
                    <a:pt x="22098" y="40640"/>
                  </a:lnTo>
                  <a:lnTo>
                    <a:pt x="21932" y="40627"/>
                  </a:lnTo>
                  <a:lnTo>
                    <a:pt x="21767" y="40640"/>
                  </a:lnTo>
                  <a:lnTo>
                    <a:pt x="21602" y="40652"/>
                  </a:lnTo>
                  <a:lnTo>
                    <a:pt x="20281" y="41884"/>
                  </a:lnTo>
                  <a:lnTo>
                    <a:pt x="20218" y="42202"/>
                  </a:lnTo>
                  <a:lnTo>
                    <a:pt x="20218" y="42456"/>
                  </a:lnTo>
                  <a:lnTo>
                    <a:pt x="20243" y="42621"/>
                  </a:lnTo>
                  <a:lnTo>
                    <a:pt x="20281" y="42773"/>
                  </a:lnTo>
                  <a:lnTo>
                    <a:pt x="20332" y="42938"/>
                  </a:lnTo>
                  <a:lnTo>
                    <a:pt x="20447" y="43154"/>
                  </a:lnTo>
                  <a:lnTo>
                    <a:pt x="22644" y="46977"/>
                  </a:lnTo>
                  <a:lnTo>
                    <a:pt x="22796" y="47244"/>
                  </a:lnTo>
                  <a:lnTo>
                    <a:pt x="27825" y="50038"/>
                  </a:lnTo>
                  <a:lnTo>
                    <a:pt x="28422" y="50012"/>
                  </a:lnTo>
                  <a:lnTo>
                    <a:pt x="30962" y="49212"/>
                  </a:lnTo>
                  <a:lnTo>
                    <a:pt x="31140" y="49098"/>
                  </a:lnTo>
                  <a:lnTo>
                    <a:pt x="40411" y="43738"/>
                  </a:lnTo>
                  <a:lnTo>
                    <a:pt x="40767" y="43548"/>
                  </a:lnTo>
                  <a:lnTo>
                    <a:pt x="43522" y="39116"/>
                  </a:lnTo>
                  <a:lnTo>
                    <a:pt x="43561" y="38519"/>
                  </a:lnTo>
                  <a:close/>
                </a:path>
                <a:path w="52070" h="137160">
                  <a:moveTo>
                    <a:pt x="51498" y="46507"/>
                  </a:moveTo>
                  <a:lnTo>
                    <a:pt x="51460" y="46253"/>
                  </a:lnTo>
                  <a:lnTo>
                    <a:pt x="51422" y="46101"/>
                  </a:lnTo>
                  <a:lnTo>
                    <a:pt x="51333" y="45859"/>
                  </a:lnTo>
                  <a:lnTo>
                    <a:pt x="51206" y="45643"/>
                  </a:lnTo>
                  <a:lnTo>
                    <a:pt x="51117" y="45516"/>
                  </a:lnTo>
                  <a:lnTo>
                    <a:pt x="51003" y="45389"/>
                  </a:lnTo>
                  <a:lnTo>
                    <a:pt x="50876" y="45275"/>
                  </a:lnTo>
                  <a:lnTo>
                    <a:pt x="50063" y="44907"/>
                  </a:lnTo>
                  <a:lnTo>
                    <a:pt x="49822" y="44894"/>
                  </a:lnTo>
                  <a:lnTo>
                    <a:pt x="49644" y="44907"/>
                  </a:lnTo>
                  <a:lnTo>
                    <a:pt x="49479" y="44919"/>
                  </a:lnTo>
                  <a:lnTo>
                    <a:pt x="49326" y="44958"/>
                  </a:lnTo>
                  <a:lnTo>
                    <a:pt x="49085" y="45046"/>
                  </a:lnTo>
                  <a:lnTo>
                    <a:pt x="48882" y="45173"/>
                  </a:lnTo>
                  <a:lnTo>
                    <a:pt x="48615" y="45377"/>
                  </a:lnTo>
                  <a:lnTo>
                    <a:pt x="48514" y="45504"/>
                  </a:lnTo>
                  <a:lnTo>
                    <a:pt x="48412" y="45631"/>
                  </a:lnTo>
                  <a:lnTo>
                    <a:pt x="48323" y="45770"/>
                  </a:lnTo>
                  <a:lnTo>
                    <a:pt x="48247" y="45923"/>
                  </a:lnTo>
                  <a:lnTo>
                    <a:pt x="48069" y="46431"/>
                  </a:lnTo>
                  <a:lnTo>
                    <a:pt x="40741" y="54952"/>
                  </a:lnTo>
                  <a:lnTo>
                    <a:pt x="39446" y="55651"/>
                  </a:lnTo>
                  <a:lnTo>
                    <a:pt x="38239" y="56172"/>
                  </a:lnTo>
                  <a:lnTo>
                    <a:pt x="36639" y="56705"/>
                  </a:lnTo>
                  <a:lnTo>
                    <a:pt x="34988" y="57061"/>
                  </a:lnTo>
                  <a:lnTo>
                    <a:pt x="33312" y="57264"/>
                  </a:lnTo>
                  <a:lnTo>
                    <a:pt x="31623" y="57315"/>
                  </a:lnTo>
                  <a:lnTo>
                    <a:pt x="29946" y="57188"/>
                  </a:lnTo>
                  <a:lnTo>
                    <a:pt x="29108" y="57048"/>
                  </a:lnTo>
                  <a:lnTo>
                    <a:pt x="28867" y="57010"/>
                  </a:lnTo>
                  <a:lnTo>
                    <a:pt x="28702" y="57010"/>
                  </a:lnTo>
                  <a:lnTo>
                    <a:pt x="27406" y="57797"/>
                  </a:lnTo>
                  <a:lnTo>
                    <a:pt x="27279" y="58013"/>
                  </a:lnTo>
                  <a:lnTo>
                    <a:pt x="27216" y="58153"/>
                  </a:lnTo>
                  <a:lnTo>
                    <a:pt x="27178" y="58318"/>
                  </a:lnTo>
                  <a:lnTo>
                    <a:pt x="27152" y="58483"/>
                  </a:lnTo>
                  <a:lnTo>
                    <a:pt x="27139" y="58648"/>
                  </a:lnTo>
                  <a:lnTo>
                    <a:pt x="27139" y="58813"/>
                  </a:lnTo>
                  <a:lnTo>
                    <a:pt x="27190" y="59143"/>
                  </a:lnTo>
                  <a:lnTo>
                    <a:pt x="27241" y="59296"/>
                  </a:lnTo>
                  <a:lnTo>
                    <a:pt x="27305" y="59448"/>
                  </a:lnTo>
                  <a:lnTo>
                    <a:pt x="27393" y="59588"/>
                  </a:lnTo>
                  <a:lnTo>
                    <a:pt x="27495" y="59728"/>
                  </a:lnTo>
                  <a:lnTo>
                    <a:pt x="27597" y="59855"/>
                  </a:lnTo>
                  <a:lnTo>
                    <a:pt x="28524" y="60350"/>
                  </a:lnTo>
                  <a:lnTo>
                    <a:pt x="29514" y="60528"/>
                  </a:lnTo>
                  <a:lnTo>
                    <a:pt x="31534" y="60680"/>
                  </a:lnTo>
                  <a:lnTo>
                    <a:pt x="33553" y="60629"/>
                  </a:lnTo>
                  <a:lnTo>
                    <a:pt x="35560" y="60388"/>
                  </a:lnTo>
                  <a:lnTo>
                    <a:pt x="42291" y="57950"/>
                  </a:lnTo>
                  <a:lnTo>
                    <a:pt x="42418" y="57873"/>
                  </a:lnTo>
                  <a:lnTo>
                    <a:pt x="43218" y="57404"/>
                  </a:lnTo>
                  <a:lnTo>
                    <a:pt x="44869" y="56235"/>
                  </a:lnTo>
                  <a:lnTo>
                    <a:pt x="51447" y="46913"/>
                  </a:lnTo>
                  <a:lnTo>
                    <a:pt x="51485" y="46748"/>
                  </a:lnTo>
                  <a:lnTo>
                    <a:pt x="51498" y="4658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6215989" y="3351771"/>
              <a:ext cx="788670" cy="819785"/>
            </a:xfrm>
            <a:custGeom>
              <a:avLst/>
              <a:gdLst/>
              <a:ahLst/>
              <a:cxnLst/>
              <a:rect l="l" t="t" r="r" b="b"/>
              <a:pathLst>
                <a:path w="788670" h="819785">
                  <a:moveTo>
                    <a:pt x="47142" y="45326"/>
                  </a:moveTo>
                  <a:lnTo>
                    <a:pt x="24726" y="22910"/>
                  </a:lnTo>
                  <a:lnTo>
                    <a:pt x="23571" y="22910"/>
                  </a:lnTo>
                  <a:lnTo>
                    <a:pt x="22415" y="22910"/>
                  </a:lnTo>
                  <a:lnTo>
                    <a:pt x="0" y="45326"/>
                  </a:lnTo>
                  <a:lnTo>
                    <a:pt x="0" y="47637"/>
                  </a:lnTo>
                  <a:lnTo>
                    <a:pt x="22415" y="70053"/>
                  </a:lnTo>
                  <a:lnTo>
                    <a:pt x="23571" y="70053"/>
                  </a:lnTo>
                  <a:lnTo>
                    <a:pt x="24726" y="70053"/>
                  </a:lnTo>
                  <a:lnTo>
                    <a:pt x="47142" y="47650"/>
                  </a:lnTo>
                  <a:lnTo>
                    <a:pt x="47142" y="45326"/>
                  </a:lnTo>
                  <a:close/>
                </a:path>
                <a:path w="788670" h="819785">
                  <a:moveTo>
                    <a:pt x="619569" y="817638"/>
                  </a:moveTo>
                  <a:lnTo>
                    <a:pt x="607783" y="817638"/>
                  </a:lnTo>
                  <a:lnTo>
                    <a:pt x="607783" y="819315"/>
                  </a:lnTo>
                  <a:lnTo>
                    <a:pt x="619569" y="819315"/>
                  </a:lnTo>
                  <a:lnTo>
                    <a:pt x="619569" y="817638"/>
                  </a:lnTo>
                  <a:close/>
                </a:path>
                <a:path w="788670" h="819785">
                  <a:moveTo>
                    <a:pt x="620420" y="818362"/>
                  </a:moveTo>
                  <a:lnTo>
                    <a:pt x="620382" y="818197"/>
                  </a:lnTo>
                  <a:lnTo>
                    <a:pt x="620306" y="818057"/>
                  </a:lnTo>
                  <a:lnTo>
                    <a:pt x="620204" y="817918"/>
                  </a:lnTo>
                  <a:lnTo>
                    <a:pt x="620052" y="817778"/>
                  </a:lnTo>
                  <a:lnTo>
                    <a:pt x="619899" y="817714"/>
                  </a:lnTo>
                  <a:lnTo>
                    <a:pt x="619734" y="817651"/>
                  </a:lnTo>
                  <a:lnTo>
                    <a:pt x="619582" y="817638"/>
                  </a:lnTo>
                  <a:lnTo>
                    <a:pt x="619582" y="819327"/>
                  </a:lnTo>
                  <a:lnTo>
                    <a:pt x="619709" y="819315"/>
                  </a:lnTo>
                  <a:lnTo>
                    <a:pt x="619874" y="819277"/>
                  </a:lnTo>
                  <a:lnTo>
                    <a:pt x="620052" y="819175"/>
                  </a:lnTo>
                  <a:lnTo>
                    <a:pt x="620179" y="819073"/>
                  </a:lnTo>
                  <a:lnTo>
                    <a:pt x="620306" y="818921"/>
                  </a:lnTo>
                  <a:lnTo>
                    <a:pt x="620382" y="818756"/>
                  </a:lnTo>
                  <a:lnTo>
                    <a:pt x="620420" y="818603"/>
                  </a:lnTo>
                  <a:lnTo>
                    <a:pt x="620420" y="818362"/>
                  </a:lnTo>
                  <a:close/>
                </a:path>
                <a:path w="788670" h="819785">
                  <a:moveTo>
                    <a:pt x="707123" y="31953"/>
                  </a:moveTo>
                  <a:lnTo>
                    <a:pt x="684326" y="876"/>
                  </a:lnTo>
                  <a:lnTo>
                    <a:pt x="678472" y="12"/>
                  </a:lnTo>
                  <a:lnTo>
                    <a:pt x="676986" y="12"/>
                  </a:lnTo>
                  <a:lnTo>
                    <a:pt x="675500" y="0"/>
                  </a:lnTo>
                  <a:lnTo>
                    <a:pt x="672553" y="292"/>
                  </a:lnTo>
                  <a:lnTo>
                    <a:pt x="646874" y="32181"/>
                  </a:lnTo>
                  <a:lnTo>
                    <a:pt x="647115" y="34607"/>
                  </a:lnTo>
                  <a:lnTo>
                    <a:pt x="675500" y="60350"/>
                  </a:lnTo>
                  <a:lnTo>
                    <a:pt x="676986" y="60350"/>
                  </a:lnTo>
                  <a:lnTo>
                    <a:pt x="678472" y="60350"/>
                  </a:lnTo>
                  <a:lnTo>
                    <a:pt x="706869" y="34607"/>
                  </a:lnTo>
                  <a:lnTo>
                    <a:pt x="707123" y="31953"/>
                  </a:lnTo>
                  <a:close/>
                </a:path>
                <a:path w="788670" h="819785">
                  <a:moveTo>
                    <a:pt x="743851" y="258356"/>
                  </a:moveTo>
                  <a:lnTo>
                    <a:pt x="743800" y="258025"/>
                  </a:lnTo>
                  <a:lnTo>
                    <a:pt x="743737" y="257873"/>
                  </a:lnTo>
                  <a:lnTo>
                    <a:pt x="743597" y="257581"/>
                  </a:lnTo>
                  <a:lnTo>
                    <a:pt x="743508" y="257441"/>
                  </a:lnTo>
                  <a:lnTo>
                    <a:pt x="743394" y="257314"/>
                  </a:lnTo>
                  <a:lnTo>
                    <a:pt x="743153" y="257098"/>
                  </a:lnTo>
                  <a:lnTo>
                    <a:pt x="743000" y="257009"/>
                  </a:lnTo>
                  <a:lnTo>
                    <a:pt x="742861" y="256933"/>
                  </a:lnTo>
                  <a:lnTo>
                    <a:pt x="741553" y="260032"/>
                  </a:lnTo>
                  <a:lnTo>
                    <a:pt x="741794" y="260121"/>
                  </a:lnTo>
                  <a:lnTo>
                    <a:pt x="741946" y="260146"/>
                  </a:lnTo>
                  <a:lnTo>
                    <a:pt x="742124" y="260159"/>
                  </a:lnTo>
                  <a:lnTo>
                    <a:pt x="742276" y="260159"/>
                  </a:lnTo>
                  <a:lnTo>
                    <a:pt x="742607" y="260108"/>
                  </a:lnTo>
                  <a:lnTo>
                    <a:pt x="742848" y="260019"/>
                  </a:lnTo>
                  <a:lnTo>
                    <a:pt x="743064" y="259905"/>
                  </a:lnTo>
                  <a:lnTo>
                    <a:pt x="743191" y="259803"/>
                  </a:lnTo>
                  <a:lnTo>
                    <a:pt x="743331" y="259702"/>
                  </a:lnTo>
                  <a:lnTo>
                    <a:pt x="743546" y="259448"/>
                  </a:lnTo>
                  <a:lnTo>
                    <a:pt x="743635" y="259321"/>
                  </a:lnTo>
                  <a:lnTo>
                    <a:pt x="743699" y="259168"/>
                  </a:lnTo>
                  <a:lnTo>
                    <a:pt x="743813" y="258851"/>
                  </a:lnTo>
                  <a:lnTo>
                    <a:pt x="743839" y="258686"/>
                  </a:lnTo>
                  <a:lnTo>
                    <a:pt x="743851" y="258521"/>
                  </a:lnTo>
                  <a:lnTo>
                    <a:pt x="743851" y="258356"/>
                  </a:lnTo>
                  <a:close/>
                </a:path>
                <a:path w="788670" h="819785">
                  <a:moveTo>
                    <a:pt x="754291" y="276453"/>
                  </a:moveTo>
                  <a:lnTo>
                    <a:pt x="754278" y="276288"/>
                  </a:lnTo>
                  <a:lnTo>
                    <a:pt x="754240" y="276136"/>
                  </a:lnTo>
                  <a:lnTo>
                    <a:pt x="754189" y="275971"/>
                  </a:lnTo>
                  <a:lnTo>
                    <a:pt x="753999" y="275602"/>
                  </a:lnTo>
                  <a:lnTo>
                    <a:pt x="753846" y="275412"/>
                  </a:lnTo>
                  <a:lnTo>
                    <a:pt x="753719" y="275297"/>
                  </a:lnTo>
                  <a:lnTo>
                    <a:pt x="752665" y="274878"/>
                  </a:lnTo>
                  <a:lnTo>
                    <a:pt x="752500" y="274878"/>
                  </a:lnTo>
                  <a:lnTo>
                    <a:pt x="752259" y="274916"/>
                  </a:lnTo>
                  <a:lnTo>
                    <a:pt x="751979" y="274955"/>
                  </a:lnTo>
                  <a:lnTo>
                    <a:pt x="751662" y="275005"/>
                  </a:lnTo>
                  <a:lnTo>
                    <a:pt x="751205" y="275018"/>
                  </a:lnTo>
                  <a:lnTo>
                    <a:pt x="750735" y="274993"/>
                  </a:lnTo>
                  <a:lnTo>
                    <a:pt x="747331" y="272884"/>
                  </a:lnTo>
                  <a:lnTo>
                    <a:pt x="747217" y="272669"/>
                  </a:lnTo>
                  <a:lnTo>
                    <a:pt x="746772" y="270979"/>
                  </a:lnTo>
                  <a:lnTo>
                    <a:pt x="746836" y="270332"/>
                  </a:lnTo>
                  <a:lnTo>
                    <a:pt x="747458" y="269036"/>
                  </a:lnTo>
                  <a:lnTo>
                    <a:pt x="747547" y="268909"/>
                  </a:lnTo>
                  <a:lnTo>
                    <a:pt x="747890" y="268566"/>
                  </a:lnTo>
                  <a:lnTo>
                    <a:pt x="748271" y="268274"/>
                  </a:lnTo>
                  <a:lnTo>
                    <a:pt x="748411" y="268198"/>
                  </a:lnTo>
                  <a:lnTo>
                    <a:pt x="746721" y="265277"/>
                  </a:lnTo>
                  <a:lnTo>
                    <a:pt x="746442" y="265442"/>
                  </a:lnTo>
                  <a:lnTo>
                    <a:pt x="745921" y="265823"/>
                  </a:lnTo>
                  <a:lnTo>
                    <a:pt x="743407" y="270929"/>
                  </a:lnTo>
                  <a:lnTo>
                    <a:pt x="743419" y="271576"/>
                  </a:lnTo>
                  <a:lnTo>
                    <a:pt x="744296" y="274358"/>
                  </a:lnTo>
                  <a:lnTo>
                    <a:pt x="744499" y="274701"/>
                  </a:lnTo>
                  <a:lnTo>
                    <a:pt x="751141" y="278384"/>
                  </a:lnTo>
                  <a:lnTo>
                    <a:pt x="751941" y="278358"/>
                  </a:lnTo>
                  <a:lnTo>
                    <a:pt x="752487" y="278295"/>
                  </a:lnTo>
                  <a:lnTo>
                    <a:pt x="752957" y="278206"/>
                  </a:lnTo>
                  <a:lnTo>
                    <a:pt x="753198" y="278142"/>
                  </a:lnTo>
                  <a:lnTo>
                    <a:pt x="753351" y="278079"/>
                  </a:lnTo>
                  <a:lnTo>
                    <a:pt x="754011" y="277469"/>
                  </a:lnTo>
                  <a:lnTo>
                    <a:pt x="754202" y="277114"/>
                  </a:lnTo>
                  <a:lnTo>
                    <a:pt x="754253" y="276948"/>
                  </a:lnTo>
                  <a:lnTo>
                    <a:pt x="754278" y="276783"/>
                  </a:lnTo>
                  <a:lnTo>
                    <a:pt x="754291" y="276618"/>
                  </a:lnTo>
                  <a:lnTo>
                    <a:pt x="754291" y="276453"/>
                  </a:lnTo>
                  <a:close/>
                </a:path>
                <a:path w="788670" h="819785">
                  <a:moveTo>
                    <a:pt x="757199" y="250952"/>
                  </a:moveTo>
                  <a:lnTo>
                    <a:pt x="757148" y="250304"/>
                  </a:lnTo>
                  <a:lnTo>
                    <a:pt x="756983" y="249923"/>
                  </a:lnTo>
                  <a:lnTo>
                    <a:pt x="754341" y="245364"/>
                  </a:lnTo>
                  <a:lnTo>
                    <a:pt x="754240" y="245186"/>
                  </a:lnTo>
                  <a:lnTo>
                    <a:pt x="754164" y="245046"/>
                  </a:lnTo>
                  <a:lnTo>
                    <a:pt x="751471" y="240372"/>
                  </a:lnTo>
                  <a:lnTo>
                    <a:pt x="751332" y="240169"/>
                  </a:lnTo>
                  <a:lnTo>
                    <a:pt x="751103" y="239928"/>
                  </a:lnTo>
                  <a:lnTo>
                    <a:pt x="750836" y="239737"/>
                  </a:lnTo>
                  <a:lnTo>
                    <a:pt x="750531" y="239610"/>
                  </a:lnTo>
                  <a:lnTo>
                    <a:pt x="750125" y="239534"/>
                  </a:lnTo>
                  <a:lnTo>
                    <a:pt x="749871" y="239534"/>
                  </a:lnTo>
                  <a:lnTo>
                    <a:pt x="748906" y="239953"/>
                  </a:lnTo>
                  <a:lnTo>
                    <a:pt x="748715" y="240131"/>
                  </a:lnTo>
                  <a:lnTo>
                    <a:pt x="748626" y="240258"/>
                  </a:lnTo>
                  <a:lnTo>
                    <a:pt x="748538" y="240398"/>
                  </a:lnTo>
                  <a:lnTo>
                    <a:pt x="748461" y="240550"/>
                  </a:lnTo>
                  <a:lnTo>
                    <a:pt x="748360" y="240855"/>
                  </a:lnTo>
                  <a:lnTo>
                    <a:pt x="748334" y="241033"/>
                  </a:lnTo>
                  <a:lnTo>
                    <a:pt x="748334" y="241350"/>
                  </a:lnTo>
                  <a:lnTo>
                    <a:pt x="748347" y="241515"/>
                  </a:lnTo>
                  <a:lnTo>
                    <a:pt x="748423" y="241757"/>
                  </a:lnTo>
                  <a:lnTo>
                    <a:pt x="748550" y="242062"/>
                  </a:lnTo>
                  <a:lnTo>
                    <a:pt x="750455" y="245376"/>
                  </a:lnTo>
                  <a:lnTo>
                    <a:pt x="734910" y="254355"/>
                  </a:lnTo>
                  <a:lnTo>
                    <a:pt x="734745" y="254444"/>
                  </a:lnTo>
                  <a:lnTo>
                    <a:pt x="734441" y="254673"/>
                  </a:lnTo>
                  <a:lnTo>
                    <a:pt x="734301" y="254812"/>
                  </a:lnTo>
                  <a:lnTo>
                    <a:pt x="734199" y="254952"/>
                  </a:lnTo>
                  <a:lnTo>
                    <a:pt x="734110" y="255092"/>
                  </a:lnTo>
                  <a:lnTo>
                    <a:pt x="734047" y="255244"/>
                  </a:lnTo>
                  <a:lnTo>
                    <a:pt x="733983" y="255397"/>
                  </a:lnTo>
                  <a:lnTo>
                    <a:pt x="733945" y="255524"/>
                  </a:lnTo>
                  <a:lnTo>
                    <a:pt x="733907" y="255714"/>
                  </a:lnTo>
                  <a:lnTo>
                    <a:pt x="733894" y="255879"/>
                  </a:lnTo>
                  <a:lnTo>
                    <a:pt x="733907" y="256044"/>
                  </a:lnTo>
                  <a:lnTo>
                    <a:pt x="733933" y="256209"/>
                  </a:lnTo>
                  <a:lnTo>
                    <a:pt x="733971" y="256374"/>
                  </a:lnTo>
                  <a:lnTo>
                    <a:pt x="734021" y="256527"/>
                  </a:lnTo>
                  <a:lnTo>
                    <a:pt x="734085" y="256654"/>
                  </a:lnTo>
                  <a:lnTo>
                    <a:pt x="734326" y="257022"/>
                  </a:lnTo>
                  <a:lnTo>
                    <a:pt x="734504" y="257200"/>
                  </a:lnTo>
                  <a:lnTo>
                    <a:pt x="734910" y="257454"/>
                  </a:lnTo>
                  <a:lnTo>
                    <a:pt x="735076" y="257517"/>
                  </a:lnTo>
                  <a:lnTo>
                    <a:pt x="741553" y="260032"/>
                  </a:lnTo>
                  <a:lnTo>
                    <a:pt x="742784" y="256895"/>
                  </a:lnTo>
                  <a:lnTo>
                    <a:pt x="739470" y="255612"/>
                  </a:lnTo>
                  <a:lnTo>
                    <a:pt x="752144" y="248297"/>
                  </a:lnTo>
                  <a:lnTo>
                    <a:pt x="755497" y="252450"/>
                  </a:lnTo>
                  <a:lnTo>
                    <a:pt x="755865" y="252412"/>
                  </a:lnTo>
                  <a:lnTo>
                    <a:pt x="756183" y="252310"/>
                  </a:lnTo>
                  <a:lnTo>
                    <a:pt x="756615" y="252044"/>
                  </a:lnTo>
                  <a:lnTo>
                    <a:pt x="756831" y="251815"/>
                  </a:lnTo>
                  <a:lnTo>
                    <a:pt x="757072" y="251434"/>
                  </a:lnTo>
                  <a:lnTo>
                    <a:pt x="757199" y="250952"/>
                  </a:lnTo>
                  <a:close/>
                </a:path>
                <a:path w="788670" h="819785">
                  <a:moveTo>
                    <a:pt x="767651" y="268719"/>
                  </a:moveTo>
                  <a:lnTo>
                    <a:pt x="767638" y="268566"/>
                  </a:lnTo>
                  <a:lnTo>
                    <a:pt x="767600" y="268401"/>
                  </a:lnTo>
                  <a:lnTo>
                    <a:pt x="767549" y="268249"/>
                  </a:lnTo>
                  <a:lnTo>
                    <a:pt x="767486" y="268097"/>
                  </a:lnTo>
                  <a:lnTo>
                    <a:pt x="767359" y="267881"/>
                  </a:lnTo>
                  <a:lnTo>
                    <a:pt x="761911" y="258483"/>
                  </a:lnTo>
                  <a:lnTo>
                    <a:pt x="761784" y="258254"/>
                  </a:lnTo>
                  <a:lnTo>
                    <a:pt x="761669" y="258127"/>
                  </a:lnTo>
                  <a:lnTo>
                    <a:pt x="761492" y="257962"/>
                  </a:lnTo>
                  <a:lnTo>
                    <a:pt x="761288" y="257835"/>
                  </a:lnTo>
                  <a:lnTo>
                    <a:pt x="761123" y="257759"/>
                  </a:lnTo>
                  <a:lnTo>
                    <a:pt x="760971" y="257695"/>
                  </a:lnTo>
                  <a:lnTo>
                    <a:pt x="760818" y="257657"/>
                  </a:lnTo>
                  <a:lnTo>
                    <a:pt x="760577" y="257619"/>
                  </a:lnTo>
                  <a:lnTo>
                    <a:pt x="760323" y="257619"/>
                  </a:lnTo>
                  <a:lnTo>
                    <a:pt x="759358" y="258038"/>
                  </a:lnTo>
                  <a:lnTo>
                    <a:pt x="759167" y="258216"/>
                  </a:lnTo>
                  <a:lnTo>
                    <a:pt x="759079" y="258343"/>
                  </a:lnTo>
                  <a:lnTo>
                    <a:pt x="758990" y="258483"/>
                  </a:lnTo>
                  <a:lnTo>
                    <a:pt x="758913" y="258635"/>
                  </a:lnTo>
                  <a:lnTo>
                    <a:pt x="758837" y="258864"/>
                  </a:lnTo>
                  <a:lnTo>
                    <a:pt x="758786" y="259118"/>
                  </a:lnTo>
                  <a:lnTo>
                    <a:pt x="758774" y="259270"/>
                  </a:lnTo>
                  <a:lnTo>
                    <a:pt x="758786" y="259435"/>
                  </a:lnTo>
                  <a:lnTo>
                    <a:pt x="758812" y="259600"/>
                  </a:lnTo>
                  <a:lnTo>
                    <a:pt x="758875" y="259854"/>
                  </a:lnTo>
                  <a:lnTo>
                    <a:pt x="758990" y="260146"/>
                  </a:lnTo>
                  <a:lnTo>
                    <a:pt x="762673" y="266534"/>
                  </a:lnTo>
                  <a:lnTo>
                    <a:pt x="752043" y="264591"/>
                  </a:lnTo>
                  <a:lnTo>
                    <a:pt x="751878" y="264528"/>
                  </a:lnTo>
                  <a:lnTo>
                    <a:pt x="751205" y="264401"/>
                  </a:lnTo>
                  <a:lnTo>
                    <a:pt x="750874" y="264363"/>
                  </a:lnTo>
                  <a:lnTo>
                    <a:pt x="750531" y="264337"/>
                  </a:lnTo>
                  <a:lnTo>
                    <a:pt x="749833" y="264350"/>
                  </a:lnTo>
                  <a:lnTo>
                    <a:pt x="746810" y="265239"/>
                  </a:lnTo>
                  <a:lnTo>
                    <a:pt x="748411" y="268198"/>
                  </a:lnTo>
                  <a:lnTo>
                    <a:pt x="748652" y="268071"/>
                  </a:lnTo>
                  <a:lnTo>
                    <a:pt x="749147" y="267868"/>
                  </a:lnTo>
                  <a:lnTo>
                    <a:pt x="749325" y="267817"/>
                  </a:lnTo>
                  <a:lnTo>
                    <a:pt x="749668" y="267754"/>
                  </a:lnTo>
                  <a:lnTo>
                    <a:pt x="750023" y="267716"/>
                  </a:lnTo>
                  <a:lnTo>
                    <a:pt x="750570" y="267716"/>
                  </a:lnTo>
                  <a:lnTo>
                    <a:pt x="751078" y="267804"/>
                  </a:lnTo>
                  <a:lnTo>
                    <a:pt x="751357" y="267893"/>
                  </a:lnTo>
                  <a:lnTo>
                    <a:pt x="751509" y="267919"/>
                  </a:lnTo>
                  <a:lnTo>
                    <a:pt x="765441" y="270459"/>
                  </a:lnTo>
                  <a:lnTo>
                    <a:pt x="765848" y="270535"/>
                  </a:lnTo>
                  <a:lnTo>
                    <a:pt x="766102" y="270535"/>
                  </a:lnTo>
                  <a:lnTo>
                    <a:pt x="766991" y="270179"/>
                  </a:lnTo>
                  <a:lnTo>
                    <a:pt x="767181" y="270014"/>
                  </a:lnTo>
                  <a:lnTo>
                    <a:pt x="767295" y="269875"/>
                  </a:lnTo>
                  <a:lnTo>
                    <a:pt x="767422" y="269684"/>
                  </a:lnTo>
                  <a:lnTo>
                    <a:pt x="767511" y="269519"/>
                  </a:lnTo>
                  <a:lnTo>
                    <a:pt x="767575" y="269379"/>
                  </a:lnTo>
                  <a:lnTo>
                    <a:pt x="767613" y="269227"/>
                  </a:lnTo>
                  <a:lnTo>
                    <a:pt x="767638" y="269062"/>
                  </a:lnTo>
                  <a:lnTo>
                    <a:pt x="767651" y="268897"/>
                  </a:lnTo>
                  <a:lnTo>
                    <a:pt x="767651" y="268732"/>
                  </a:lnTo>
                  <a:close/>
                </a:path>
                <a:path w="788670" h="819785">
                  <a:moveTo>
                    <a:pt x="773836" y="314375"/>
                  </a:moveTo>
                  <a:lnTo>
                    <a:pt x="773137" y="311073"/>
                  </a:lnTo>
                  <a:lnTo>
                    <a:pt x="772553" y="311175"/>
                  </a:lnTo>
                  <a:lnTo>
                    <a:pt x="768108" y="308838"/>
                  </a:lnTo>
                  <a:lnTo>
                    <a:pt x="767969" y="308622"/>
                  </a:lnTo>
                  <a:lnTo>
                    <a:pt x="767740" y="308394"/>
                  </a:lnTo>
                  <a:lnTo>
                    <a:pt x="766838" y="308000"/>
                  </a:lnTo>
                  <a:lnTo>
                    <a:pt x="766673" y="307987"/>
                  </a:lnTo>
                  <a:lnTo>
                    <a:pt x="766508" y="308000"/>
                  </a:lnTo>
                  <a:lnTo>
                    <a:pt x="766343" y="308013"/>
                  </a:lnTo>
                  <a:lnTo>
                    <a:pt x="765314" y="308648"/>
                  </a:lnTo>
                  <a:lnTo>
                    <a:pt x="765175" y="308851"/>
                  </a:lnTo>
                  <a:lnTo>
                    <a:pt x="765098" y="309003"/>
                  </a:lnTo>
                  <a:lnTo>
                    <a:pt x="765035" y="309156"/>
                  </a:lnTo>
                  <a:lnTo>
                    <a:pt x="764997" y="309321"/>
                  </a:lnTo>
                  <a:lnTo>
                    <a:pt x="764959" y="309562"/>
                  </a:lnTo>
                  <a:lnTo>
                    <a:pt x="764959" y="309816"/>
                  </a:lnTo>
                  <a:lnTo>
                    <a:pt x="764984" y="309981"/>
                  </a:lnTo>
                  <a:lnTo>
                    <a:pt x="765022" y="310134"/>
                  </a:lnTo>
                  <a:lnTo>
                    <a:pt x="765073" y="310299"/>
                  </a:lnTo>
                  <a:lnTo>
                    <a:pt x="765187" y="310515"/>
                  </a:lnTo>
                  <a:lnTo>
                    <a:pt x="772033" y="314553"/>
                  </a:lnTo>
                  <a:lnTo>
                    <a:pt x="772820" y="314540"/>
                  </a:lnTo>
                  <a:lnTo>
                    <a:pt x="773366" y="314464"/>
                  </a:lnTo>
                  <a:lnTo>
                    <a:pt x="773836" y="314375"/>
                  </a:lnTo>
                  <a:close/>
                </a:path>
                <a:path w="788670" h="819785">
                  <a:moveTo>
                    <a:pt x="775182" y="312610"/>
                  </a:moveTo>
                  <a:lnTo>
                    <a:pt x="775144" y="312369"/>
                  </a:lnTo>
                  <a:lnTo>
                    <a:pt x="775068" y="312127"/>
                  </a:lnTo>
                  <a:lnTo>
                    <a:pt x="775004" y="311975"/>
                  </a:lnTo>
                  <a:lnTo>
                    <a:pt x="774928" y="311835"/>
                  </a:lnTo>
                  <a:lnTo>
                    <a:pt x="774827" y="311696"/>
                  </a:lnTo>
                  <a:lnTo>
                    <a:pt x="774115" y="311162"/>
                  </a:lnTo>
                  <a:lnTo>
                    <a:pt x="773874" y="311073"/>
                  </a:lnTo>
                  <a:lnTo>
                    <a:pt x="773722" y="311048"/>
                  </a:lnTo>
                  <a:lnTo>
                    <a:pt x="773544" y="311035"/>
                  </a:lnTo>
                  <a:lnTo>
                    <a:pt x="773379" y="311035"/>
                  </a:lnTo>
                  <a:lnTo>
                    <a:pt x="773137" y="311073"/>
                  </a:lnTo>
                  <a:lnTo>
                    <a:pt x="773836" y="314363"/>
                  </a:lnTo>
                  <a:lnTo>
                    <a:pt x="774166" y="314274"/>
                  </a:lnTo>
                  <a:lnTo>
                    <a:pt x="774382" y="314159"/>
                  </a:lnTo>
                  <a:lnTo>
                    <a:pt x="774509" y="314071"/>
                  </a:lnTo>
                  <a:lnTo>
                    <a:pt x="774649" y="313956"/>
                  </a:lnTo>
                  <a:lnTo>
                    <a:pt x="774903" y="313639"/>
                  </a:lnTo>
                  <a:lnTo>
                    <a:pt x="775030" y="313423"/>
                  </a:lnTo>
                  <a:lnTo>
                    <a:pt x="775131" y="313118"/>
                  </a:lnTo>
                  <a:lnTo>
                    <a:pt x="775169" y="312953"/>
                  </a:lnTo>
                  <a:lnTo>
                    <a:pt x="775182" y="312788"/>
                  </a:lnTo>
                  <a:lnTo>
                    <a:pt x="775182" y="312610"/>
                  </a:lnTo>
                  <a:close/>
                </a:path>
                <a:path w="788670" h="819785">
                  <a:moveTo>
                    <a:pt x="775881" y="284086"/>
                  </a:moveTo>
                  <a:lnTo>
                    <a:pt x="775220" y="281546"/>
                  </a:lnTo>
                  <a:lnTo>
                    <a:pt x="775119" y="281317"/>
                  </a:lnTo>
                  <a:lnTo>
                    <a:pt x="774979" y="281063"/>
                  </a:lnTo>
                  <a:lnTo>
                    <a:pt x="772515" y="278955"/>
                  </a:lnTo>
                  <a:lnTo>
                    <a:pt x="772515" y="284149"/>
                  </a:lnTo>
                  <a:lnTo>
                    <a:pt x="772477" y="284607"/>
                  </a:lnTo>
                  <a:lnTo>
                    <a:pt x="771918" y="285762"/>
                  </a:lnTo>
                  <a:lnTo>
                    <a:pt x="771804" y="285927"/>
                  </a:lnTo>
                  <a:lnTo>
                    <a:pt x="771677" y="286118"/>
                  </a:lnTo>
                  <a:lnTo>
                    <a:pt x="771474" y="286397"/>
                  </a:lnTo>
                  <a:lnTo>
                    <a:pt x="768591" y="285965"/>
                  </a:lnTo>
                  <a:lnTo>
                    <a:pt x="768591" y="289356"/>
                  </a:lnTo>
                  <a:lnTo>
                    <a:pt x="767600" y="290055"/>
                  </a:lnTo>
                  <a:lnTo>
                    <a:pt x="766978" y="290423"/>
                  </a:lnTo>
                  <a:lnTo>
                    <a:pt x="766381" y="290753"/>
                  </a:lnTo>
                  <a:lnTo>
                    <a:pt x="765543" y="291172"/>
                  </a:lnTo>
                  <a:lnTo>
                    <a:pt x="764197" y="291680"/>
                  </a:lnTo>
                  <a:lnTo>
                    <a:pt x="762800" y="292061"/>
                  </a:lnTo>
                  <a:lnTo>
                    <a:pt x="761390" y="292303"/>
                  </a:lnTo>
                  <a:lnTo>
                    <a:pt x="760882" y="292341"/>
                  </a:lnTo>
                  <a:lnTo>
                    <a:pt x="760704" y="292341"/>
                  </a:lnTo>
                  <a:lnTo>
                    <a:pt x="760463" y="292379"/>
                  </a:lnTo>
                  <a:lnTo>
                    <a:pt x="760310" y="292404"/>
                  </a:lnTo>
                  <a:lnTo>
                    <a:pt x="759968" y="292430"/>
                  </a:lnTo>
                  <a:lnTo>
                    <a:pt x="757974" y="291299"/>
                  </a:lnTo>
                  <a:lnTo>
                    <a:pt x="757859" y="291096"/>
                  </a:lnTo>
                  <a:lnTo>
                    <a:pt x="757694" y="290664"/>
                  </a:lnTo>
                  <a:lnTo>
                    <a:pt x="757618" y="290207"/>
                  </a:lnTo>
                  <a:lnTo>
                    <a:pt x="757618" y="289852"/>
                  </a:lnTo>
                  <a:lnTo>
                    <a:pt x="757643" y="289610"/>
                  </a:lnTo>
                  <a:lnTo>
                    <a:pt x="757694" y="289382"/>
                  </a:lnTo>
                  <a:lnTo>
                    <a:pt x="757770" y="289166"/>
                  </a:lnTo>
                  <a:lnTo>
                    <a:pt x="757872" y="288950"/>
                  </a:lnTo>
                  <a:lnTo>
                    <a:pt x="757986" y="288747"/>
                  </a:lnTo>
                  <a:lnTo>
                    <a:pt x="758177" y="288493"/>
                  </a:lnTo>
                  <a:lnTo>
                    <a:pt x="758278" y="288366"/>
                  </a:lnTo>
                  <a:lnTo>
                    <a:pt x="758367" y="288239"/>
                  </a:lnTo>
                  <a:lnTo>
                    <a:pt x="758647" y="287845"/>
                  </a:lnTo>
                  <a:lnTo>
                    <a:pt x="768591" y="289356"/>
                  </a:lnTo>
                  <a:lnTo>
                    <a:pt x="768591" y="285965"/>
                  </a:lnTo>
                  <a:lnTo>
                    <a:pt x="761530" y="284886"/>
                  </a:lnTo>
                  <a:lnTo>
                    <a:pt x="762533" y="284162"/>
                  </a:lnTo>
                  <a:lnTo>
                    <a:pt x="763079" y="283845"/>
                  </a:lnTo>
                  <a:lnTo>
                    <a:pt x="763219" y="283768"/>
                  </a:lnTo>
                  <a:lnTo>
                    <a:pt x="769454" y="281876"/>
                  </a:lnTo>
                  <a:lnTo>
                    <a:pt x="769581" y="281863"/>
                  </a:lnTo>
                  <a:lnTo>
                    <a:pt x="769734" y="281838"/>
                  </a:lnTo>
                  <a:lnTo>
                    <a:pt x="769924" y="281800"/>
                  </a:lnTo>
                  <a:lnTo>
                    <a:pt x="770293" y="281800"/>
                  </a:lnTo>
                  <a:lnTo>
                    <a:pt x="772134" y="282917"/>
                  </a:lnTo>
                  <a:lnTo>
                    <a:pt x="772248" y="283095"/>
                  </a:lnTo>
                  <a:lnTo>
                    <a:pt x="772426" y="283565"/>
                  </a:lnTo>
                  <a:lnTo>
                    <a:pt x="772502" y="283908"/>
                  </a:lnTo>
                  <a:lnTo>
                    <a:pt x="772515" y="284149"/>
                  </a:lnTo>
                  <a:lnTo>
                    <a:pt x="772515" y="278955"/>
                  </a:lnTo>
                  <a:lnTo>
                    <a:pt x="770216" y="278422"/>
                  </a:lnTo>
                  <a:lnTo>
                    <a:pt x="769645" y="278447"/>
                  </a:lnTo>
                  <a:lnTo>
                    <a:pt x="769378" y="278472"/>
                  </a:lnTo>
                  <a:lnTo>
                    <a:pt x="769226" y="278511"/>
                  </a:lnTo>
                  <a:lnTo>
                    <a:pt x="769010" y="278536"/>
                  </a:lnTo>
                  <a:lnTo>
                    <a:pt x="768337" y="278574"/>
                  </a:lnTo>
                  <a:lnTo>
                    <a:pt x="766597" y="278879"/>
                  </a:lnTo>
                  <a:lnTo>
                    <a:pt x="761403" y="280924"/>
                  </a:lnTo>
                  <a:lnTo>
                    <a:pt x="760704" y="281330"/>
                  </a:lnTo>
                  <a:lnTo>
                    <a:pt x="755599" y="286334"/>
                  </a:lnTo>
                  <a:lnTo>
                    <a:pt x="754557" y="288201"/>
                  </a:lnTo>
                  <a:lnTo>
                    <a:pt x="754456" y="288467"/>
                  </a:lnTo>
                  <a:lnTo>
                    <a:pt x="754329" y="289026"/>
                  </a:lnTo>
                  <a:lnTo>
                    <a:pt x="754265" y="289585"/>
                  </a:lnTo>
                  <a:lnTo>
                    <a:pt x="754240" y="290144"/>
                  </a:lnTo>
                  <a:lnTo>
                    <a:pt x="754278" y="290715"/>
                  </a:lnTo>
                  <a:lnTo>
                    <a:pt x="754380" y="291274"/>
                  </a:lnTo>
                  <a:lnTo>
                    <a:pt x="754456" y="291541"/>
                  </a:lnTo>
                  <a:lnTo>
                    <a:pt x="754519" y="291820"/>
                  </a:lnTo>
                  <a:lnTo>
                    <a:pt x="754722" y="292341"/>
                  </a:lnTo>
                  <a:lnTo>
                    <a:pt x="754888" y="292684"/>
                  </a:lnTo>
                  <a:lnTo>
                    <a:pt x="754964" y="292836"/>
                  </a:lnTo>
                  <a:lnTo>
                    <a:pt x="755154" y="293154"/>
                  </a:lnTo>
                  <a:lnTo>
                    <a:pt x="759904" y="295795"/>
                  </a:lnTo>
                  <a:lnTo>
                    <a:pt x="760476" y="295770"/>
                  </a:lnTo>
                  <a:lnTo>
                    <a:pt x="760755" y="295744"/>
                  </a:lnTo>
                  <a:lnTo>
                    <a:pt x="760895" y="295719"/>
                  </a:lnTo>
                  <a:lnTo>
                    <a:pt x="768438" y="293458"/>
                  </a:lnTo>
                  <a:lnTo>
                    <a:pt x="773950" y="288696"/>
                  </a:lnTo>
                  <a:lnTo>
                    <a:pt x="774128" y="288480"/>
                  </a:lnTo>
                  <a:lnTo>
                    <a:pt x="774458" y="287985"/>
                  </a:lnTo>
                  <a:lnTo>
                    <a:pt x="774585" y="287820"/>
                  </a:lnTo>
                  <a:lnTo>
                    <a:pt x="774966" y="287299"/>
                  </a:lnTo>
                  <a:lnTo>
                    <a:pt x="775119" y="287058"/>
                  </a:lnTo>
                  <a:lnTo>
                    <a:pt x="775487" y="286296"/>
                  </a:lnTo>
                  <a:lnTo>
                    <a:pt x="775665" y="285762"/>
                  </a:lnTo>
                  <a:lnTo>
                    <a:pt x="775792" y="285203"/>
                  </a:lnTo>
                  <a:lnTo>
                    <a:pt x="775868" y="284645"/>
                  </a:lnTo>
                  <a:lnTo>
                    <a:pt x="775881" y="284086"/>
                  </a:lnTo>
                  <a:close/>
                </a:path>
                <a:path w="788670" h="819785">
                  <a:moveTo>
                    <a:pt x="788530" y="304901"/>
                  </a:moveTo>
                  <a:lnTo>
                    <a:pt x="788504" y="304698"/>
                  </a:lnTo>
                  <a:lnTo>
                    <a:pt x="788454" y="304546"/>
                  </a:lnTo>
                  <a:lnTo>
                    <a:pt x="788416" y="304380"/>
                  </a:lnTo>
                  <a:lnTo>
                    <a:pt x="788301" y="304190"/>
                  </a:lnTo>
                  <a:lnTo>
                    <a:pt x="788225" y="304050"/>
                  </a:lnTo>
                  <a:lnTo>
                    <a:pt x="782802" y="294640"/>
                  </a:lnTo>
                  <a:lnTo>
                    <a:pt x="782662" y="294424"/>
                  </a:lnTo>
                  <a:lnTo>
                    <a:pt x="781456" y="293789"/>
                  </a:lnTo>
                  <a:lnTo>
                    <a:pt x="781202" y="293789"/>
                  </a:lnTo>
                  <a:lnTo>
                    <a:pt x="779653" y="295363"/>
                  </a:lnTo>
                  <a:lnTo>
                    <a:pt x="779653" y="295605"/>
                  </a:lnTo>
                  <a:lnTo>
                    <a:pt x="779678" y="295770"/>
                  </a:lnTo>
                  <a:lnTo>
                    <a:pt x="779716" y="295935"/>
                  </a:lnTo>
                  <a:lnTo>
                    <a:pt x="779767" y="296100"/>
                  </a:lnTo>
                  <a:lnTo>
                    <a:pt x="779881" y="296316"/>
                  </a:lnTo>
                  <a:lnTo>
                    <a:pt x="783564" y="302704"/>
                  </a:lnTo>
                  <a:lnTo>
                    <a:pt x="773099" y="300786"/>
                  </a:lnTo>
                  <a:lnTo>
                    <a:pt x="772934" y="300748"/>
                  </a:lnTo>
                  <a:lnTo>
                    <a:pt x="772769" y="300697"/>
                  </a:lnTo>
                  <a:lnTo>
                    <a:pt x="772096" y="300570"/>
                  </a:lnTo>
                  <a:lnTo>
                    <a:pt x="771753" y="300532"/>
                  </a:lnTo>
                  <a:lnTo>
                    <a:pt x="771410" y="300507"/>
                  </a:lnTo>
                  <a:lnTo>
                    <a:pt x="770712" y="300520"/>
                  </a:lnTo>
                  <a:lnTo>
                    <a:pt x="767842" y="301332"/>
                  </a:lnTo>
                  <a:lnTo>
                    <a:pt x="767702" y="301409"/>
                  </a:lnTo>
                  <a:lnTo>
                    <a:pt x="767168" y="301802"/>
                  </a:lnTo>
                  <a:lnTo>
                    <a:pt x="766978" y="302082"/>
                  </a:lnTo>
                  <a:lnTo>
                    <a:pt x="766851" y="302387"/>
                  </a:lnTo>
                  <a:lnTo>
                    <a:pt x="766838" y="303364"/>
                  </a:lnTo>
                  <a:lnTo>
                    <a:pt x="766991" y="303745"/>
                  </a:lnTo>
                  <a:lnTo>
                    <a:pt x="767130" y="303949"/>
                  </a:lnTo>
                  <a:lnTo>
                    <a:pt x="767486" y="304279"/>
                  </a:lnTo>
                  <a:lnTo>
                    <a:pt x="767943" y="304507"/>
                  </a:lnTo>
                  <a:lnTo>
                    <a:pt x="768261" y="304571"/>
                  </a:lnTo>
                  <a:lnTo>
                    <a:pt x="768680" y="304571"/>
                  </a:lnTo>
                  <a:lnTo>
                    <a:pt x="768946" y="304507"/>
                  </a:lnTo>
                  <a:lnTo>
                    <a:pt x="769289" y="304368"/>
                  </a:lnTo>
                  <a:lnTo>
                    <a:pt x="771271" y="303872"/>
                  </a:lnTo>
                  <a:lnTo>
                    <a:pt x="771448" y="303885"/>
                  </a:lnTo>
                  <a:lnTo>
                    <a:pt x="771982" y="303974"/>
                  </a:lnTo>
                  <a:lnTo>
                    <a:pt x="772147" y="304025"/>
                  </a:lnTo>
                  <a:lnTo>
                    <a:pt x="772312" y="304063"/>
                  </a:lnTo>
                  <a:lnTo>
                    <a:pt x="786536" y="306666"/>
                  </a:lnTo>
                  <a:lnTo>
                    <a:pt x="786777" y="306705"/>
                  </a:lnTo>
                  <a:lnTo>
                    <a:pt x="786942" y="306692"/>
                  </a:lnTo>
                  <a:lnTo>
                    <a:pt x="787120" y="306679"/>
                  </a:lnTo>
                  <a:lnTo>
                    <a:pt x="787273" y="306641"/>
                  </a:lnTo>
                  <a:lnTo>
                    <a:pt x="787463" y="306578"/>
                  </a:lnTo>
                  <a:lnTo>
                    <a:pt x="787590" y="306527"/>
                  </a:lnTo>
                  <a:lnTo>
                    <a:pt x="787717" y="306451"/>
                  </a:lnTo>
                  <a:lnTo>
                    <a:pt x="787895" y="306324"/>
                  </a:lnTo>
                  <a:lnTo>
                    <a:pt x="788047" y="306184"/>
                  </a:lnTo>
                  <a:lnTo>
                    <a:pt x="788174" y="306031"/>
                  </a:lnTo>
                  <a:lnTo>
                    <a:pt x="788301" y="305854"/>
                  </a:lnTo>
                  <a:lnTo>
                    <a:pt x="788377" y="305714"/>
                  </a:lnTo>
                  <a:lnTo>
                    <a:pt x="788441" y="305549"/>
                  </a:lnTo>
                  <a:lnTo>
                    <a:pt x="788466" y="305409"/>
                  </a:lnTo>
                  <a:lnTo>
                    <a:pt x="788504" y="305282"/>
                  </a:lnTo>
                  <a:lnTo>
                    <a:pt x="788517" y="305117"/>
                  </a:lnTo>
                  <a:lnTo>
                    <a:pt x="788530" y="30490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338964" y="3411448"/>
              <a:ext cx="558165" cy="891540"/>
            </a:xfrm>
            <a:custGeom>
              <a:avLst/>
              <a:gdLst/>
              <a:ahLst/>
              <a:cxnLst/>
              <a:rect l="l" t="t" r="r" b="b"/>
              <a:pathLst>
                <a:path w="558165" h="891539">
                  <a:moveTo>
                    <a:pt x="44348" y="351637"/>
                  </a:moveTo>
                  <a:lnTo>
                    <a:pt x="44323" y="351472"/>
                  </a:lnTo>
                  <a:lnTo>
                    <a:pt x="44272" y="351332"/>
                  </a:lnTo>
                  <a:lnTo>
                    <a:pt x="44183" y="351142"/>
                  </a:lnTo>
                  <a:lnTo>
                    <a:pt x="44056" y="350977"/>
                  </a:lnTo>
                  <a:lnTo>
                    <a:pt x="43853" y="350812"/>
                  </a:lnTo>
                  <a:lnTo>
                    <a:pt x="43713" y="350748"/>
                  </a:lnTo>
                  <a:lnTo>
                    <a:pt x="43472" y="350685"/>
                  </a:lnTo>
                  <a:lnTo>
                    <a:pt x="43319" y="350647"/>
                  </a:lnTo>
                  <a:lnTo>
                    <a:pt x="42062" y="350443"/>
                  </a:lnTo>
                  <a:lnTo>
                    <a:pt x="42062" y="352564"/>
                  </a:lnTo>
                  <a:lnTo>
                    <a:pt x="36106" y="386397"/>
                  </a:lnTo>
                  <a:lnTo>
                    <a:pt x="2273" y="380441"/>
                  </a:lnTo>
                  <a:lnTo>
                    <a:pt x="8216" y="346595"/>
                  </a:lnTo>
                  <a:lnTo>
                    <a:pt x="42062" y="352564"/>
                  </a:lnTo>
                  <a:lnTo>
                    <a:pt x="42062" y="350443"/>
                  </a:lnTo>
                  <a:lnTo>
                    <a:pt x="7721" y="344385"/>
                  </a:lnTo>
                  <a:lnTo>
                    <a:pt x="7569" y="344347"/>
                  </a:lnTo>
                  <a:lnTo>
                    <a:pt x="7416" y="344322"/>
                  </a:lnTo>
                  <a:lnTo>
                    <a:pt x="7213" y="344335"/>
                  </a:lnTo>
                  <a:lnTo>
                    <a:pt x="7010" y="344398"/>
                  </a:lnTo>
                  <a:lnTo>
                    <a:pt x="6819" y="344487"/>
                  </a:lnTo>
                  <a:lnTo>
                    <a:pt x="6667" y="344614"/>
                  </a:lnTo>
                  <a:lnTo>
                    <a:pt x="6527" y="344766"/>
                  </a:lnTo>
                  <a:lnTo>
                    <a:pt x="6426" y="344944"/>
                  </a:lnTo>
                  <a:lnTo>
                    <a:pt x="6350" y="345198"/>
                  </a:lnTo>
                  <a:lnTo>
                    <a:pt x="38" y="381025"/>
                  </a:lnTo>
                  <a:lnTo>
                    <a:pt x="0" y="381241"/>
                  </a:lnTo>
                  <a:lnTo>
                    <a:pt x="0" y="381368"/>
                  </a:lnTo>
                  <a:lnTo>
                    <a:pt x="25" y="381508"/>
                  </a:lnTo>
                  <a:lnTo>
                    <a:pt x="76" y="381660"/>
                  </a:lnTo>
                  <a:lnTo>
                    <a:pt x="165" y="381850"/>
                  </a:lnTo>
                  <a:lnTo>
                    <a:pt x="292" y="382016"/>
                  </a:lnTo>
                  <a:lnTo>
                    <a:pt x="495" y="382181"/>
                  </a:lnTo>
                  <a:lnTo>
                    <a:pt x="635" y="382244"/>
                  </a:lnTo>
                  <a:lnTo>
                    <a:pt x="825" y="382308"/>
                  </a:lnTo>
                  <a:lnTo>
                    <a:pt x="990" y="382333"/>
                  </a:lnTo>
                  <a:lnTo>
                    <a:pt x="36779" y="388645"/>
                  </a:lnTo>
                  <a:lnTo>
                    <a:pt x="36931" y="388670"/>
                  </a:lnTo>
                  <a:lnTo>
                    <a:pt x="37147" y="388645"/>
                  </a:lnTo>
                  <a:lnTo>
                    <a:pt x="37350" y="388594"/>
                  </a:lnTo>
                  <a:lnTo>
                    <a:pt x="37528" y="388505"/>
                  </a:lnTo>
                  <a:lnTo>
                    <a:pt x="37693" y="388378"/>
                  </a:lnTo>
                  <a:lnTo>
                    <a:pt x="37833" y="388226"/>
                  </a:lnTo>
                  <a:lnTo>
                    <a:pt x="37934" y="388035"/>
                  </a:lnTo>
                  <a:lnTo>
                    <a:pt x="37998" y="387845"/>
                  </a:lnTo>
                  <a:lnTo>
                    <a:pt x="44323" y="351891"/>
                  </a:lnTo>
                  <a:lnTo>
                    <a:pt x="44348" y="351739"/>
                  </a:lnTo>
                  <a:close/>
                </a:path>
                <a:path w="558165" h="891539">
                  <a:moveTo>
                    <a:pt x="135178" y="779106"/>
                  </a:moveTo>
                  <a:lnTo>
                    <a:pt x="134327" y="777646"/>
                  </a:lnTo>
                  <a:lnTo>
                    <a:pt x="134200" y="777748"/>
                  </a:lnTo>
                  <a:lnTo>
                    <a:pt x="134073" y="777900"/>
                  </a:lnTo>
                  <a:lnTo>
                    <a:pt x="133985" y="778040"/>
                  </a:lnTo>
                  <a:lnTo>
                    <a:pt x="133934" y="778205"/>
                  </a:lnTo>
                  <a:lnTo>
                    <a:pt x="133921" y="778484"/>
                  </a:lnTo>
                  <a:lnTo>
                    <a:pt x="133946" y="778611"/>
                  </a:lnTo>
                  <a:lnTo>
                    <a:pt x="134010" y="778751"/>
                  </a:lnTo>
                  <a:lnTo>
                    <a:pt x="134086" y="778903"/>
                  </a:lnTo>
                  <a:lnTo>
                    <a:pt x="134213" y="779018"/>
                  </a:lnTo>
                  <a:lnTo>
                    <a:pt x="134340" y="779119"/>
                  </a:lnTo>
                  <a:lnTo>
                    <a:pt x="134543" y="779195"/>
                  </a:lnTo>
                  <a:lnTo>
                    <a:pt x="134670" y="779221"/>
                  </a:lnTo>
                  <a:lnTo>
                    <a:pt x="134823" y="779221"/>
                  </a:lnTo>
                  <a:lnTo>
                    <a:pt x="134988" y="779183"/>
                  </a:lnTo>
                  <a:lnTo>
                    <a:pt x="135140" y="779132"/>
                  </a:lnTo>
                  <a:close/>
                </a:path>
                <a:path w="558165" h="891539">
                  <a:moveTo>
                    <a:pt x="135242" y="753211"/>
                  </a:moveTo>
                  <a:lnTo>
                    <a:pt x="135191" y="753021"/>
                  </a:lnTo>
                  <a:lnTo>
                    <a:pt x="135102" y="752881"/>
                  </a:lnTo>
                  <a:lnTo>
                    <a:pt x="135013" y="752741"/>
                  </a:lnTo>
                  <a:lnTo>
                    <a:pt x="134886" y="752640"/>
                  </a:lnTo>
                  <a:lnTo>
                    <a:pt x="134734" y="752563"/>
                  </a:lnTo>
                  <a:lnTo>
                    <a:pt x="134581" y="752500"/>
                  </a:lnTo>
                  <a:lnTo>
                    <a:pt x="134289" y="752487"/>
                  </a:lnTo>
                  <a:lnTo>
                    <a:pt x="134023" y="752589"/>
                  </a:lnTo>
                  <a:lnTo>
                    <a:pt x="123050" y="758913"/>
                  </a:lnTo>
                  <a:lnTo>
                    <a:pt x="122910" y="759015"/>
                  </a:lnTo>
                  <a:lnTo>
                    <a:pt x="122783" y="759167"/>
                  </a:lnTo>
                  <a:lnTo>
                    <a:pt x="122707" y="759307"/>
                  </a:lnTo>
                  <a:lnTo>
                    <a:pt x="122643" y="759472"/>
                  </a:lnTo>
                  <a:lnTo>
                    <a:pt x="122631" y="759752"/>
                  </a:lnTo>
                  <a:lnTo>
                    <a:pt x="122656" y="759879"/>
                  </a:lnTo>
                  <a:lnTo>
                    <a:pt x="122720" y="760018"/>
                  </a:lnTo>
                  <a:lnTo>
                    <a:pt x="122809" y="760171"/>
                  </a:lnTo>
                  <a:lnTo>
                    <a:pt x="123101" y="760399"/>
                  </a:lnTo>
                  <a:lnTo>
                    <a:pt x="123253" y="760450"/>
                  </a:lnTo>
                  <a:lnTo>
                    <a:pt x="123380" y="760476"/>
                  </a:lnTo>
                  <a:lnTo>
                    <a:pt x="123532" y="760488"/>
                  </a:lnTo>
                  <a:lnTo>
                    <a:pt x="123748" y="760437"/>
                  </a:lnTo>
                  <a:lnTo>
                    <a:pt x="123888" y="760374"/>
                  </a:lnTo>
                  <a:lnTo>
                    <a:pt x="134835" y="754062"/>
                  </a:lnTo>
                  <a:lnTo>
                    <a:pt x="134962" y="753960"/>
                  </a:lnTo>
                  <a:lnTo>
                    <a:pt x="135089" y="753808"/>
                  </a:lnTo>
                  <a:lnTo>
                    <a:pt x="135178" y="753668"/>
                  </a:lnTo>
                  <a:lnTo>
                    <a:pt x="135229" y="753516"/>
                  </a:lnTo>
                  <a:lnTo>
                    <a:pt x="135242" y="753211"/>
                  </a:lnTo>
                  <a:close/>
                </a:path>
                <a:path w="558165" h="891539">
                  <a:moveTo>
                    <a:pt x="146177" y="772160"/>
                  </a:moveTo>
                  <a:lnTo>
                    <a:pt x="146126" y="771969"/>
                  </a:lnTo>
                  <a:lnTo>
                    <a:pt x="146037" y="771829"/>
                  </a:lnTo>
                  <a:lnTo>
                    <a:pt x="145948" y="771690"/>
                  </a:lnTo>
                  <a:lnTo>
                    <a:pt x="145821" y="771588"/>
                  </a:lnTo>
                  <a:lnTo>
                    <a:pt x="145669" y="771499"/>
                  </a:lnTo>
                  <a:lnTo>
                    <a:pt x="145516" y="771448"/>
                  </a:lnTo>
                  <a:lnTo>
                    <a:pt x="145224" y="771436"/>
                  </a:lnTo>
                  <a:lnTo>
                    <a:pt x="145059" y="771474"/>
                  </a:lnTo>
                  <a:lnTo>
                    <a:pt x="144932" y="771550"/>
                  </a:lnTo>
                  <a:lnTo>
                    <a:pt x="134340" y="777659"/>
                  </a:lnTo>
                  <a:lnTo>
                    <a:pt x="135178" y="779106"/>
                  </a:lnTo>
                  <a:lnTo>
                    <a:pt x="145757" y="773010"/>
                  </a:lnTo>
                  <a:lnTo>
                    <a:pt x="146011" y="772795"/>
                  </a:lnTo>
                  <a:lnTo>
                    <a:pt x="146088" y="772642"/>
                  </a:lnTo>
                  <a:lnTo>
                    <a:pt x="146151" y="772502"/>
                  </a:lnTo>
                  <a:lnTo>
                    <a:pt x="146177" y="772375"/>
                  </a:lnTo>
                  <a:lnTo>
                    <a:pt x="146177" y="772160"/>
                  </a:lnTo>
                  <a:close/>
                </a:path>
                <a:path w="558165" h="891539">
                  <a:moveTo>
                    <a:pt x="156387" y="781672"/>
                  </a:moveTo>
                  <a:lnTo>
                    <a:pt x="156311" y="781367"/>
                  </a:lnTo>
                  <a:lnTo>
                    <a:pt x="156235" y="781227"/>
                  </a:lnTo>
                  <a:lnTo>
                    <a:pt x="156095" y="781024"/>
                  </a:lnTo>
                  <a:lnTo>
                    <a:pt x="155968" y="780923"/>
                  </a:lnTo>
                  <a:lnTo>
                    <a:pt x="155841" y="780846"/>
                  </a:lnTo>
                  <a:lnTo>
                    <a:pt x="155651" y="780757"/>
                  </a:lnTo>
                  <a:lnTo>
                    <a:pt x="155448" y="780707"/>
                  </a:lnTo>
                  <a:lnTo>
                    <a:pt x="155181" y="780707"/>
                  </a:lnTo>
                  <a:lnTo>
                    <a:pt x="155028" y="780745"/>
                  </a:lnTo>
                  <a:lnTo>
                    <a:pt x="154851" y="780821"/>
                  </a:lnTo>
                  <a:lnTo>
                    <a:pt x="114617" y="804049"/>
                  </a:lnTo>
                  <a:lnTo>
                    <a:pt x="114490" y="804138"/>
                  </a:lnTo>
                  <a:lnTo>
                    <a:pt x="114338" y="804278"/>
                  </a:lnTo>
                  <a:lnTo>
                    <a:pt x="114223" y="804456"/>
                  </a:lnTo>
                  <a:lnTo>
                    <a:pt x="114134" y="804633"/>
                  </a:lnTo>
                  <a:lnTo>
                    <a:pt x="114096" y="804837"/>
                  </a:lnTo>
                  <a:lnTo>
                    <a:pt x="114084" y="805040"/>
                  </a:lnTo>
                  <a:lnTo>
                    <a:pt x="114134" y="805256"/>
                  </a:lnTo>
                  <a:lnTo>
                    <a:pt x="114211" y="805446"/>
                  </a:lnTo>
                  <a:lnTo>
                    <a:pt x="114376" y="805700"/>
                  </a:lnTo>
                  <a:lnTo>
                    <a:pt x="114503" y="805789"/>
                  </a:lnTo>
                  <a:lnTo>
                    <a:pt x="114630" y="805878"/>
                  </a:lnTo>
                  <a:lnTo>
                    <a:pt x="114820" y="805967"/>
                  </a:lnTo>
                  <a:lnTo>
                    <a:pt x="115023" y="806005"/>
                  </a:lnTo>
                  <a:lnTo>
                    <a:pt x="115239" y="806005"/>
                  </a:lnTo>
                  <a:lnTo>
                    <a:pt x="115443" y="805980"/>
                  </a:lnTo>
                  <a:lnTo>
                    <a:pt x="115620" y="805903"/>
                  </a:lnTo>
                  <a:lnTo>
                    <a:pt x="155854" y="782675"/>
                  </a:lnTo>
                  <a:lnTo>
                    <a:pt x="155981" y="782586"/>
                  </a:lnTo>
                  <a:lnTo>
                    <a:pt x="156133" y="782434"/>
                  </a:lnTo>
                  <a:lnTo>
                    <a:pt x="156248" y="782269"/>
                  </a:lnTo>
                  <a:lnTo>
                    <a:pt x="156337" y="782078"/>
                  </a:lnTo>
                  <a:lnTo>
                    <a:pt x="156375" y="781875"/>
                  </a:lnTo>
                  <a:lnTo>
                    <a:pt x="156387" y="781672"/>
                  </a:lnTo>
                  <a:close/>
                </a:path>
                <a:path w="558165" h="891539">
                  <a:moveTo>
                    <a:pt x="161645" y="67754"/>
                  </a:moveTo>
                  <a:lnTo>
                    <a:pt x="161518" y="67754"/>
                  </a:lnTo>
                  <a:lnTo>
                    <a:pt x="161353" y="67792"/>
                  </a:lnTo>
                  <a:lnTo>
                    <a:pt x="161175" y="67894"/>
                  </a:lnTo>
                  <a:lnTo>
                    <a:pt x="161023" y="68021"/>
                  </a:lnTo>
                  <a:lnTo>
                    <a:pt x="160858" y="68262"/>
                  </a:lnTo>
                  <a:lnTo>
                    <a:pt x="160820" y="68389"/>
                  </a:lnTo>
                  <a:lnTo>
                    <a:pt x="160794" y="68554"/>
                  </a:lnTo>
                  <a:lnTo>
                    <a:pt x="160807" y="68707"/>
                  </a:lnTo>
                  <a:lnTo>
                    <a:pt x="160858" y="68910"/>
                  </a:lnTo>
                  <a:lnTo>
                    <a:pt x="160947" y="69062"/>
                  </a:lnTo>
                  <a:lnTo>
                    <a:pt x="161442" y="69405"/>
                  </a:lnTo>
                  <a:lnTo>
                    <a:pt x="161645" y="69430"/>
                  </a:lnTo>
                  <a:lnTo>
                    <a:pt x="161645" y="67754"/>
                  </a:lnTo>
                  <a:close/>
                </a:path>
                <a:path w="558165" h="891539">
                  <a:moveTo>
                    <a:pt x="161645" y="53657"/>
                  </a:moveTo>
                  <a:lnTo>
                    <a:pt x="161518" y="53657"/>
                  </a:lnTo>
                  <a:lnTo>
                    <a:pt x="161353" y="53695"/>
                  </a:lnTo>
                  <a:lnTo>
                    <a:pt x="161175" y="53797"/>
                  </a:lnTo>
                  <a:lnTo>
                    <a:pt x="161023" y="53924"/>
                  </a:lnTo>
                  <a:lnTo>
                    <a:pt x="160858" y="54165"/>
                  </a:lnTo>
                  <a:lnTo>
                    <a:pt x="160820" y="54292"/>
                  </a:lnTo>
                  <a:lnTo>
                    <a:pt x="160794" y="54457"/>
                  </a:lnTo>
                  <a:lnTo>
                    <a:pt x="160807" y="54610"/>
                  </a:lnTo>
                  <a:lnTo>
                    <a:pt x="160858" y="54813"/>
                  </a:lnTo>
                  <a:lnTo>
                    <a:pt x="160947" y="54965"/>
                  </a:lnTo>
                  <a:lnTo>
                    <a:pt x="161213" y="55206"/>
                  </a:lnTo>
                  <a:lnTo>
                    <a:pt x="161442" y="55308"/>
                  </a:lnTo>
                  <a:lnTo>
                    <a:pt x="161645" y="55333"/>
                  </a:lnTo>
                  <a:lnTo>
                    <a:pt x="161645" y="53657"/>
                  </a:lnTo>
                  <a:close/>
                </a:path>
                <a:path w="558165" h="891539">
                  <a:moveTo>
                    <a:pt x="170764" y="808507"/>
                  </a:moveTo>
                  <a:lnTo>
                    <a:pt x="129527" y="829881"/>
                  </a:lnTo>
                  <a:lnTo>
                    <a:pt x="129120" y="830338"/>
                  </a:lnTo>
                  <a:lnTo>
                    <a:pt x="129044" y="830478"/>
                  </a:lnTo>
                  <a:lnTo>
                    <a:pt x="128993" y="830732"/>
                  </a:lnTo>
                  <a:lnTo>
                    <a:pt x="128993" y="830884"/>
                  </a:lnTo>
                  <a:lnTo>
                    <a:pt x="129044" y="831088"/>
                  </a:lnTo>
                  <a:lnTo>
                    <a:pt x="129120" y="831278"/>
                  </a:lnTo>
                  <a:lnTo>
                    <a:pt x="129260" y="831494"/>
                  </a:lnTo>
                  <a:lnTo>
                    <a:pt x="129451" y="831672"/>
                  </a:lnTo>
                  <a:lnTo>
                    <a:pt x="129590" y="831748"/>
                  </a:lnTo>
                  <a:lnTo>
                    <a:pt x="129781" y="831811"/>
                  </a:lnTo>
                  <a:lnTo>
                    <a:pt x="129933" y="831837"/>
                  </a:lnTo>
                  <a:lnTo>
                    <a:pt x="130136" y="831850"/>
                  </a:lnTo>
                  <a:lnTo>
                    <a:pt x="130352" y="831811"/>
                  </a:lnTo>
                  <a:lnTo>
                    <a:pt x="130543" y="831735"/>
                  </a:lnTo>
                  <a:lnTo>
                    <a:pt x="170764" y="808507"/>
                  </a:lnTo>
                  <a:close/>
                </a:path>
                <a:path w="558165" h="891539">
                  <a:moveTo>
                    <a:pt x="171297" y="807453"/>
                  </a:moveTo>
                  <a:lnTo>
                    <a:pt x="171234" y="807199"/>
                  </a:lnTo>
                  <a:lnTo>
                    <a:pt x="171157" y="807059"/>
                  </a:lnTo>
                  <a:lnTo>
                    <a:pt x="171043" y="806894"/>
                  </a:lnTo>
                  <a:lnTo>
                    <a:pt x="170891" y="806754"/>
                  </a:lnTo>
                  <a:lnTo>
                    <a:pt x="170764" y="806678"/>
                  </a:lnTo>
                  <a:lnTo>
                    <a:pt x="170573" y="806589"/>
                  </a:lnTo>
                  <a:lnTo>
                    <a:pt x="170370" y="806538"/>
                  </a:lnTo>
                  <a:lnTo>
                    <a:pt x="170103" y="806538"/>
                  </a:lnTo>
                  <a:lnTo>
                    <a:pt x="169951" y="806577"/>
                  </a:lnTo>
                  <a:lnTo>
                    <a:pt x="169773" y="806653"/>
                  </a:lnTo>
                  <a:lnTo>
                    <a:pt x="170764" y="808507"/>
                  </a:lnTo>
                  <a:lnTo>
                    <a:pt x="170891" y="808418"/>
                  </a:lnTo>
                  <a:lnTo>
                    <a:pt x="171043" y="808278"/>
                  </a:lnTo>
                  <a:lnTo>
                    <a:pt x="171196" y="808062"/>
                  </a:lnTo>
                  <a:lnTo>
                    <a:pt x="171259" y="807910"/>
                  </a:lnTo>
                  <a:lnTo>
                    <a:pt x="171297" y="807707"/>
                  </a:lnTo>
                  <a:lnTo>
                    <a:pt x="171297" y="807453"/>
                  </a:lnTo>
                  <a:close/>
                </a:path>
                <a:path w="558165" h="891539">
                  <a:moveTo>
                    <a:pt x="174282" y="68478"/>
                  </a:moveTo>
                  <a:lnTo>
                    <a:pt x="174244" y="68313"/>
                  </a:lnTo>
                  <a:lnTo>
                    <a:pt x="174167" y="68160"/>
                  </a:lnTo>
                  <a:lnTo>
                    <a:pt x="174066" y="68033"/>
                  </a:lnTo>
                  <a:lnTo>
                    <a:pt x="173761" y="67818"/>
                  </a:lnTo>
                  <a:lnTo>
                    <a:pt x="173570" y="67754"/>
                  </a:lnTo>
                  <a:lnTo>
                    <a:pt x="161658" y="67741"/>
                  </a:lnTo>
                  <a:lnTo>
                    <a:pt x="161658" y="69418"/>
                  </a:lnTo>
                  <a:lnTo>
                    <a:pt x="173443" y="69418"/>
                  </a:lnTo>
                  <a:lnTo>
                    <a:pt x="173570" y="69430"/>
                  </a:lnTo>
                  <a:lnTo>
                    <a:pt x="173736" y="69392"/>
                  </a:lnTo>
                  <a:lnTo>
                    <a:pt x="173913" y="69291"/>
                  </a:lnTo>
                  <a:lnTo>
                    <a:pt x="174066" y="69164"/>
                  </a:lnTo>
                  <a:lnTo>
                    <a:pt x="174167" y="69024"/>
                  </a:lnTo>
                  <a:lnTo>
                    <a:pt x="174244" y="68872"/>
                  </a:lnTo>
                  <a:lnTo>
                    <a:pt x="174282" y="68719"/>
                  </a:lnTo>
                  <a:lnTo>
                    <a:pt x="174282" y="68478"/>
                  </a:lnTo>
                  <a:close/>
                </a:path>
                <a:path w="558165" h="891539">
                  <a:moveTo>
                    <a:pt x="174282" y="54368"/>
                  </a:moveTo>
                  <a:lnTo>
                    <a:pt x="174244" y="54203"/>
                  </a:lnTo>
                  <a:lnTo>
                    <a:pt x="174167" y="54051"/>
                  </a:lnTo>
                  <a:lnTo>
                    <a:pt x="174066" y="53924"/>
                  </a:lnTo>
                  <a:lnTo>
                    <a:pt x="173761" y="53708"/>
                  </a:lnTo>
                  <a:lnTo>
                    <a:pt x="173570" y="53644"/>
                  </a:lnTo>
                  <a:lnTo>
                    <a:pt x="161658" y="53632"/>
                  </a:lnTo>
                  <a:lnTo>
                    <a:pt x="161658" y="55321"/>
                  </a:lnTo>
                  <a:lnTo>
                    <a:pt x="173443" y="55321"/>
                  </a:lnTo>
                  <a:lnTo>
                    <a:pt x="173570" y="55321"/>
                  </a:lnTo>
                  <a:lnTo>
                    <a:pt x="173736" y="55283"/>
                  </a:lnTo>
                  <a:lnTo>
                    <a:pt x="173913" y="55181"/>
                  </a:lnTo>
                  <a:lnTo>
                    <a:pt x="174066" y="55054"/>
                  </a:lnTo>
                  <a:lnTo>
                    <a:pt x="174167" y="54914"/>
                  </a:lnTo>
                  <a:lnTo>
                    <a:pt x="174244" y="54762"/>
                  </a:lnTo>
                  <a:lnTo>
                    <a:pt x="174282" y="54610"/>
                  </a:lnTo>
                  <a:lnTo>
                    <a:pt x="174282" y="54368"/>
                  </a:lnTo>
                  <a:close/>
                </a:path>
                <a:path w="558165" h="891539">
                  <a:moveTo>
                    <a:pt x="186055" y="853274"/>
                  </a:moveTo>
                  <a:lnTo>
                    <a:pt x="186029" y="853122"/>
                  </a:lnTo>
                  <a:lnTo>
                    <a:pt x="185991" y="852957"/>
                  </a:lnTo>
                  <a:lnTo>
                    <a:pt x="180022" y="842632"/>
                  </a:lnTo>
                  <a:lnTo>
                    <a:pt x="179933" y="842479"/>
                  </a:lnTo>
                  <a:lnTo>
                    <a:pt x="179781" y="842352"/>
                  </a:lnTo>
                  <a:lnTo>
                    <a:pt x="179641" y="842264"/>
                  </a:lnTo>
                  <a:lnTo>
                    <a:pt x="179476" y="842213"/>
                  </a:lnTo>
                  <a:lnTo>
                    <a:pt x="179197" y="842200"/>
                  </a:lnTo>
                  <a:lnTo>
                    <a:pt x="179070" y="842225"/>
                  </a:lnTo>
                  <a:lnTo>
                    <a:pt x="178917" y="842289"/>
                  </a:lnTo>
                  <a:lnTo>
                    <a:pt x="178777" y="842378"/>
                  </a:lnTo>
                  <a:lnTo>
                    <a:pt x="178638" y="842530"/>
                  </a:lnTo>
                  <a:lnTo>
                    <a:pt x="178523" y="842708"/>
                  </a:lnTo>
                  <a:lnTo>
                    <a:pt x="178485" y="842860"/>
                  </a:lnTo>
                  <a:lnTo>
                    <a:pt x="178460" y="843102"/>
                  </a:lnTo>
                  <a:lnTo>
                    <a:pt x="178511" y="843305"/>
                  </a:lnTo>
                  <a:lnTo>
                    <a:pt x="178562" y="843457"/>
                  </a:lnTo>
                  <a:lnTo>
                    <a:pt x="184467" y="853681"/>
                  </a:lnTo>
                  <a:lnTo>
                    <a:pt x="184569" y="853821"/>
                  </a:lnTo>
                  <a:lnTo>
                    <a:pt x="184721" y="853948"/>
                  </a:lnTo>
                  <a:lnTo>
                    <a:pt x="184861" y="854036"/>
                  </a:lnTo>
                  <a:lnTo>
                    <a:pt x="185026" y="854087"/>
                  </a:lnTo>
                  <a:lnTo>
                    <a:pt x="185191" y="854113"/>
                  </a:lnTo>
                  <a:lnTo>
                    <a:pt x="185318" y="854100"/>
                  </a:lnTo>
                  <a:lnTo>
                    <a:pt x="185470" y="854062"/>
                  </a:lnTo>
                  <a:lnTo>
                    <a:pt x="185623" y="853986"/>
                  </a:lnTo>
                  <a:lnTo>
                    <a:pt x="185762" y="853897"/>
                  </a:lnTo>
                  <a:lnTo>
                    <a:pt x="185864" y="853770"/>
                  </a:lnTo>
                  <a:lnTo>
                    <a:pt x="185953" y="853643"/>
                  </a:lnTo>
                  <a:lnTo>
                    <a:pt x="186004" y="853516"/>
                  </a:lnTo>
                  <a:lnTo>
                    <a:pt x="186042" y="853363"/>
                  </a:lnTo>
                  <a:close/>
                </a:path>
                <a:path w="558165" h="891539">
                  <a:moveTo>
                    <a:pt x="198272" y="846213"/>
                  </a:moveTo>
                  <a:lnTo>
                    <a:pt x="198247" y="846048"/>
                  </a:lnTo>
                  <a:lnTo>
                    <a:pt x="198221" y="845921"/>
                  </a:lnTo>
                  <a:lnTo>
                    <a:pt x="198145" y="845794"/>
                  </a:lnTo>
                  <a:lnTo>
                    <a:pt x="192239" y="835571"/>
                  </a:lnTo>
                  <a:lnTo>
                    <a:pt x="192151" y="835431"/>
                  </a:lnTo>
                  <a:lnTo>
                    <a:pt x="192024" y="835317"/>
                  </a:lnTo>
                  <a:lnTo>
                    <a:pt x="191884" y="835240"/>
                  </a:lnTo>
                  <a:lnTo>
                    <a:pt x="191693" y="835164"/>
                  </a:lnTo>
                  <a:lnTo>
                    <a:pt x="191401" y="835152"/>
                  </a:lnTo>
                  <a:lnTo>
                    <a:pt x="191236" y="835190"/>
                  </a:lnTo>
                  <a:lnTo>
                    <a:pt x="191084" y="835253"/>
                  </a:lnTo>
                  <a:lnTo>
                    <a:pt x="190957" y="835355"/>
                  </a:lnTo>
                  <a:lnTo>
                    <a:pt x="190842" y="835482"/>
                  </a:lnTo>
                  <a:lnTo>
                    <a:pt x="190754" y="835609"/>
                  </a:lnTo>
                  <a:lnTo>
                    <a:pt x="190690" y="835812"/>
                  </a:lnTo>
                  <a:lnTo>
                    <a:pt x="190665" y="835939"/>
                  </a:lnTo>
                  <a:lnTo>
                    <a:pt x="190677" y="836104"/>
                  </a:lnTo>
                  <a:lnTo>
                    <a:pt x="190715" y="836269"/>
                  </a:lnTo>
                  <a:lnTo>
                    <a:pt x="190779" y="836409"/>
                  </a:lnTo>
                  <a:lnTo>
                    <a:pt x="196684" y="846632"/>
                  </a:lnTo>
                  <a:lnTo>
                    <a:pt x="196786" y="846759"/>
                  </a:lnTo>
                  <a:lnTo>
                    <a:pt x="196938" y="846886"/>
                  </a:lnTo>
                  <a:lnTo>
                    <a:pt x="197078" y="846975"/>
                  </a:lnTo>
                  <a:lnTo>
                    <a:pt x="197205" y="847026"/>
                  </a:lnTo>
                  <a:lnTo>
                    <a:pt x="197358" y="847039"/>
                  </a:lnTo>
                  <a:lnTo>
                    <a:pt x="197485" y="847039"/>
                  </a:lnTo>
                  <a:lnTo>
                    <a:pt x="197650" y="847013"/>
                  </a:lnTo>
                  <a:lnTo>
                    <a:pt x="197802" y="846950"/>
                  </a:lnTo>
                  <a:lnTo>
                    <a:pt x="197980" y="846836"/>
                  </a:lnTo>
                  <a:lnTo>
                    <a:pt x="198145" y="846607"/>
                  </a:lnTo>
                  <a:lnTo>
                    <a:pt x="198221" y="846455"/>
                  </a:lnTo>
                  <a:lnTo>
                    <a:pt x="198259" y="846302"/>
                  </a:lnTo>
                  <a:close/>
                </a:path>
                <a:path w="558165" h="891539">
                  <a:moveTo>
                    <a:pt x="360514" y="14109"/>
                  </a:moveTo>
                  <a:lnTo>
                    <a:pt x="360387" y="14109"/>
                  </a:lnTo>
                  <a:lnTo>
                    <a:pt x="360222" y="14160"/>
                  </a:lnTo>
                  <a:lnTo>
                    <a:pt x="360045" y="14249"/>
                  </a:lnTo>
                  <a:lnTo>
                    <a:pt x="359714" y="14668"/>
                  </a:lnTo>
                  <a:lnTo>
                    <a:pt x="359676" y="14820"/>
                  </a:lnTo>
                  <a:lnTo>
                    <a:pt x="359664" y="14986"/>
                  </a:lnTo>
                  <a:lnTo>
                    <a:pt x="359689" y="15113"/>
                  </a:lnTo>
                  <a:lnTo>
                    <a:pt x="359740" y="15303"/>
                  </a:lnTo>
                  <a:lnTo>
                    <a:pt x="359841" y="15443"/>
                  </a:lnTo>
                  <a:lnTo>
                    <a:pt x="360311" y="15760"/>
                  </a:lnTo>
                  <a:lnTo>
                    <a:pt x="360514" y="15786"/>
                  </a:lnTo>
                  <a:lnTo>
                    <a:pt x="360514" y="14109"/>
                  </a:lnTo>
                  <a:close/>
                </a:path>
                <a:path w="558165" h="891539">
                  <a:moveTo>
                    <a:pt x="360514" y="0"/>
                  </a:moveTo>
                  <a:lnTo>
                    <a:pt x="360387" y="0"/>
                  </a:lnTo>
                  <a:lnTo>
                    <a:pt x="360222" y="38"/>
                  </a:lnTo>
                  <a:lnTo>
                    <a:pt x="360045" y="139"/>
                  </a:lnTo>
                  <a:lnTo>
                    <a:pt x="359892" y="266"/>
                  </a:lnTo>
                  <a:lnTo>
                    <a:pt x="359740" y="482"/>
                  </a:lnTo>
                  <a:lnTo>
                    <a:pt x="359689" y="635"/>
                  </a:lnTo>
                  <a:lnTo>
                    <a:pt x="359664" y="800"/>
                  </a:lnTo>
                  <a:lnTo>
                    <a:pt x="359676" y="965"/>
                  </a:lnTo>
                  <a:lnTo>
                    <a:pt x="359740" y="1193"/>
                  </a:lnTo>
                  <a:lnTo>
                    <a:pt x="359841" y="1333"/>
                  </a:lnTo>
                  <a:lnTo>
                    <a:pt x="360311" y="1651"/>
                  </a:lnTo>
                  <a:lnTo>
                    <a:pt x="360514" y="1676"/>
                  </a:lnTo>
                  <a:lnTo>
                    <a:pt x="360514" y="0"/>
                  </a:lnTo>
                  <a:close/>
                </a:path>
                <a:path w="558165" h="891539">
                  <a:moveTo>
                    <a:pt x="364667" y="873010"/>
                  </a:moveTo>
                  <a:lnTo>
                    <a:pt x="364578" y="872731"/>
                  </a:lnTo>
                  <a:lnTo>
                    <a:pt x="364490" y="872591"/>
                  </a:lnTo>
                  <a:lnTo>
                    <a:pt x="364375" y="872464"/>
                  </a:lnTo>
                  <a:lnTo>
                    <a:pt x="364248" y="872375"/>
                  </a:lnTo>
                  <a:lnTo>
                    <a:pt x="364096" y="872312"/>
                  </a:lnTo>
                  <a:lnTo>
                    <a:pt x="363969" y="872286"/>
                  </a:lnTo>
                  <a:lnTo>
                    <a:pt x="363728" y="872261"/>
                  </a:lnTo>
                  <a:lnTo>
                    <a:pt x="363601" y="872299"/>
                  </a:lnTo>
                  <a:lnTo>
                    <a:pt x="363461" y="872350"/>
                  </a:lnTo>
                  <a:lnTo>
                    <a:pt x="363308" y="872439"/>
                  </a:lnTo>
                  <a:lnTo>
                    <a:pt x="363156" y="872578"/>
                  </a:lnTo>
                  <a:lnTo>
                    <a:pt x="357200" y="882904"/>
                  </a:lnTo>
                  <a:lnTo>
                    <a:pt x="357136" y="883056"/>
                  </a:lnTo>
                  <a:lnTo>
                    <a:pt x="357085" y="883221"/>
                  </a:lnTo>
                  <a:lnTo>
                    <a:pt x="357085" y="883424"/>
                  </a:lnTo>
                  <a:lnTo>
                    <a:pt x="357124" y="883551"/>
                  </a:lnTo>
                  <a:lnTo>
                    <a:pt x="357238" y="883818"/>
                  </a:lnTo>
                  <a:lnTo>
                    <a:pt x="357378" y="883958"/>
                  </a:lnTo>
                  <a:lnTo>
                    <a:pt x="357505" y="884059"/>
                  </a:lnTo>
                  <a:lnTo>
                    <a:pt x="357657" y="884123"/>
                  </a:lnTo>
                  <a:lnTo>
                    <a:pt x="357784" y="884148"/>
                  </a:lnTo>
                  <a:lnTo>
                    <a:pt x="357936" y="884174"/>
                  </a:lnTo>
                  <a:lnTo>
                    <a:pt x="358101" y="884148"/>
                  </a:lnTo>
                  <a:lnTo>
                    <a:pt x="358267" y="884110"/>
                  </a:lnTo>
                  <a:lnTo>
                    <a:pt x="358406" y="884021"/>
                  </a:lnTo>
                  <a:lnTo>
                    <a:pt x="358648" y="883793"/>
                  </a:lnTo>
                  <a:lnTo>
                    <a:pt x="364566" y="873531"/>
                  </a:lnTo>
                  <a:lnTo>
                    <a:pt x="364655" y="873264"/>
                  </a:lnTo>
                  <a:lnTo>
                    <a:pt x="364667" y="873010"/>
                  </a:lnTo>
                  <a:close/>
                </a:path>
                <a:path w="558165" h="891539">
                  <a:moveTo>
                    <a:pt x="373151" y="14897"/>
                  </a:moveTo>
                  <a:lnTo>
                    <a:pt x="373138" y="14770"/>
                  </a:lnTo>
                  <a:lnTo>
                    <a:pt x="373075" y="14579"/>
                  </a:lnTo>
                  <a:lnTo>
                    <a:pt x="372986" y="14439"/>
                  </a:lnTo>
                  <a:lnTo>
                    <a:pt x="372884" y="14312"/>
                  </a:lnTo>
                  <a:lnTo>
                    <a:pt x="372668" y="14173"/>
                  </a:lnTo>
                  <a:lnTo>
                    <a:pt x="372478" y="14109"/>
                  </a:lnTo>
                  <a:lnTo>
                    <a:pt x="372351" y="14097"/>
                  </a:lnTo>
                  <a:lnTo>
                    <a:pt x="360527" y="14084"/>
                  </a:lnTo>
                  <a:lnTo>
                    <a:pt x="360527" y="15773"/>
                  </a:lnTo>
                  <a:lnTo>
                    <a:pt x="372313" y="15773"/>
                  </a:lnTo>
                  <a:lnTo>
                    <a:pt x="372440" y="15773"/>
                  </a:lnTo>
                  <a:lnTo>
                    <a:pt x="372592" y="15735"/>
                  </a:lnTo>
                  <a:lnTo>
                    <a:pt x="372783" y="15633"/>
                  </a:lnTo>
                  <a:lnTo>
                    <a:pt x="372935" y="15506"/>
                  </a:lnTo>
                  <a:lnTo>
                    <a:pt x="373075" y="15303"/>
                  </a:lnTo>
                  <a:lnTo>
                    <a:pt x="373126" y="15151"/>
                  </a:lnTo>
                  <a:lnTo>
                    <a:pt x="373151" y="14973"/>
                  </a:lnTo>
                  <a:close/>
                </a:path>
                <a:path w="558165" h="891539">
                  <a:moveTo>
                    <a:pt x="373151" y="800"/>
                  </a:moveTo>
                  <a:lnTo>
                    <a:pt x="373138" y="673"/>
                  </a:lnTo>
                  <a:lnTo>
                    <a:pt x="373075" y="482"/>
                  </a:lnTo>
                  <a:lnTo>
                    <a:pt x="372986" y="342"/>
                  </a:lnTo>
                  <a:lnTo>
                    <a:pt x="372884" y="215"/>
                  </a:lnTo>
                  <a:lnTo>
                    <a:pt x="372668" y="76"/>
                  </a:lnTo>
                  <a:lnTo>
                    <a:pt x="372478" y="12"/>
                  </a:lnTo>
                  <a:lnTo>
                    <a:pt x="372351" y="0"/>
                  </a:lnTo>
                  <a:lnTo>
                    <a:pt x="360527" y="0"/>
                  </a:lnTo>
                  <a:lnTo>
                    <a:pt x="360527" y="1676"/>
                  </a:lnTo>
                  <a:lnTo>
                    <a:pt x="372313" y="1676"/>
                  </a:lnTo>
                  <a:lnTo>
                    <a:pt x="372478" y="1676"/>
                  </a:lnTo>
                  <a:lnTo>
                    <a:pt x="372630" y="1612"/>
                  </a:lnTo>
                  <a:lnTo>
                    <a:pt x="372783" y="1536"/>
                  </a:lnTo>
                  <a:lnTo>
                    <a:pt x="373138" y="1003"/>
                  </a:lnTo>
                  <a:lnTo>
                    <a:pt x="373151" y="876"/>
                  </a:lnTo>
                  <a:close/>
                </a:path>
                <a:path w="558165" h="891539">
                  <a:moveTo>
                    <a:pt x="376885" y="880071"/>
                  </a:moveTo>
                  <a:lnTo>
                    <a:pt x="376847" y="879906"/>
                  </a:lnTo>
                  <a:lnTo>
                    <a:pt x="376770" y="879754"/>
                  </a:lnTo>
                  <a:lnTo>
                    <a:pt x="376682" y="879614"/>
                  </a:lnTo>
                  <a:lnTo>
                    <a:pt x="376555" y="879513"/>
                  </a:lnTo>
                  <a:lnTo>
                    <a:pt x="376415" y="879411"/>
                  </a:lnTo>
                  <a:lnTo>
                    <a:pt x="376148" y="879322"/>
                  </a:lnTo>
                  <a:lnTo>
                    <a:pt x="375945" y="879322"/>
                  </a:lnTo>
                  <a:lnTo>
                    <a:pt x="375818" y="879360"/>
                  </a:lnTo>
                  <a:lnTo>
                    <a:pt x="375678" y="879411"/>
                  </a:lnTo>
                  <a:lnTo>
                    <a:pt x="375488" y="879525"/>
                  </a:lnTo>
                  <a:lnTo>
                    <a:pt x="375323" y="879703"/>
                  </a:lnTo>
                  <a:lnTo>
                    <a:pt x="369417" y="889952"/>
                  </a:lnTo>
                  <a:lnTo>
                    <a:pt x="369366" y="890079"/>
                  </a:lnTo>
                  <a:lnTo>
                    <a:pt x="369316" y="890219"/>
                  </a:lnTo>
                  <a:lnTo>
                    <a:pt x="369303" y="890435"/>
                  </a:lnTo>
                  <a:lnTo>
                    <a:pt x="369328" y="890562"/>
                  </a:lnTo>
                  <a:lnTo>
                    <a:pt x="369366" y="890714"/>
                  </a:lnTo>
                  <a:lnTo>
                    <a:pt x="369455" y="890866"/>
                  </a:lnTo>
                  <a:lnTo>
                    <a:pt x="369595" y="891006"/>
                  </a:lnTo>
                  <a:lnTo>
                    <a:pt x="369722" y="891108"/>
                  </a:lnTo>
                  <a:lnTo>
                    <a:pt x="369874" y="891171"/>
                  </a:lnTo>
                  <a:lnTo>
                    <a:pt x="370001" y="891197"/>
                  </a:lnTo>
                  <a:lnTo>
                    <a:pt x="370154" y="891222"/>
                  </a:lnTo>
                  <a:lnTo>
                    <a:pt x="370319" y="891197"/>
                  </a:lnTo>
                  <a:lnTo>
                    <a:pt x="370484" y="891159"/>
                  </a:lnTo>
                  <a:lnTo>
                    <a:pt x="370624" y="891070"/>
                  </a:lnTo>
                  <a:lnTo>
                    <a:pt x="370801" y="890905"/>
                  </a:lnTo>
                  <a:lnTo>
                    <a:pt x="376770" y="880592"/>
                  </a:lnTo>
                  <a:lnTo>
                    <a:pt x="376885" y="880275"/>
                  </a:lnTo>
                  <a:lnTo>
                    <a:pt x="376885" y="880071"/>
                  </a:lnTo>
                  <a:close/>
                </a:path>
                <a:path w="558165" h="891539">
                  <a:moveTo>
                    <a:pt x="484809" y="757961"/>
                  </a:moveTo>
                  <a:lnTo>
                    <a:pt x="484682" y="757974"/>
                  </a:lnTo>
                  <a:lnTo>
                    <a:pt x="484530" y="758012"/>
                  </a:lnTo>
                  <a:lnTo>
                    <a:pt x="484378" y="758075"/>
                  </a:lnTo>
                  <a:lnTo>
                    <a:pt x="484238" y="758190"/>
                  </a:lnTo>
                  <a:lnTo>
                    <a:pt x="484047" y="758444"/>
                  </a:lnTo>
                  <a:lnTo>
                    <a:pt x="483997" y="758596"/>
                  </a:lnTo>
                  <a:lnTo>
                    <a:pt x="483971" y="758761"/>
                  </a:lnTo>
                  <a:lnTo>
                    <a:pt x="483984" y="758926"/>
                  </a:lnTo>
                  <a:lnTo>
                    <a:pt x="484009" y="759079"/>
                  </a:lnTo>
                  <a:lnTo>
                    <a:pt x="484085" y="759244"/>
                  </a:lnTo>
                  <a:lnTo>
                    <a:pt x="484187" y="759371"/>
                  </a:lnTo>
                  <a:lnTo>
                    <a:pt x="484339" y="759510"/>
                  </a:lnTo>
                  <a:lnTo>
                    <a:pt x="484492" y="759587"/>
                  </a:lnTo>
                  <a:lnTo>
                    <a:pt x="484644" y="759637"/>
                  </a:lnTo>
                  <a:lnTo>
                    <a:pt x="484771" y="759650"/>
                  </a:lnTo>
                  <a:lnTo>
                    <a:pt x="484809" y="757961"/>
                  </a:lnTo>
                  <a:close/>
                </a:path>
                <a:path w="558165" h="891539">
                  <a:moveTo>
                    <a:pt x="496595" y="772071"/>
                  </a:moveTo>
                  <a:lnTo>
                    <a:pt x="484809" y="772071"/>
                  </a:lnTo>
                  <a:lnTo>
                    <a:pt x="484644" y="772071"/>
                  </a:lnTo>
                  <a:lnTo>
                    <a:pt x="484492" y="772134"/>
                  </a:lnTo>
                  <a:lnTo>
                    <a:pt x="484301" y="772223"/>
                  </a:lnTo>
                  <a:lnTo>
                    <a:pt x="484136" y="772401"/>
                  </a:lnTo>
                  <a:lnTo>
                    <a:pt x="484047" y="772541"/>
                  </a:lnTo>
                  <a:lnTo>
                    <a:pt x="483997" y="772693"/>
                  </a:lnTo>
                  <a:lnTo>
                    <a:pt x="483971" y="772871"/>
                  </a:lnTo>
                  <a:lnTo>
                    <a:pt x="483984" y="773023"/>
                  </a:lnTo>
                  <a:lnTo>
                    <a:pt x="484009" y="773176"/>
                  </a:lnTo>
                  <a:lnTo>
                    <a:pt x="484085" y="773341"/>
                  </a:lnTo>
                  <a:lnTo>
                    <a:pt x="484187" y="773468"/>
                  </a:lnTo>
                  <a:lnTo>
                    <a:pt x="484339" y="773595"/>
                  </a:lnTo>
                  <a:lnTo>
                    <a:pt x="484530" y="773684"/>
                  </a:lnTo>
                  <a:lnTo>
                    <a:pt x="484682" y="773734"/>
                  </a:lnTo>
                  <a:lnTo>
                    <a:pt x="484809" y="773747"/>
                  </a:lnTo>
                  <a:lnTo>
                    <a:pt x="496595" y="773747"/>
                  </a:lnTo>
                  <a:lnTo>
                    <a:pt x="496595" y="772071"/>
                  </a:lnTo>
                  <a:close/>
                </a:path>
                <a:path w="558165" h="891539">
                  <a:moveTo>
                    <a:pt x="496595" y="738911"/>
                  </a:moveTo>
                  <a:lnTo>
                    <a:pt x="484809" y="738911"/>
                  </a:lnTo>
                  <a:lnTo>
                    <a:pt x="484682" y="738924"/>
                  </a:lnTo>
                  <a:lnTo>
                    <a:pt x="484530" y="738962"/>
                  </a:lnTo>
                  <a:lnTo>
                    <a:pt x="484378" y="739025"/>
                  </a:lnTo>
                  <a:lnTo>
                    <a:pt x="484238" y="739140"/>
                  </a:lnTo>
                  <a:lnTo>
                    <a:pt x="484111" y="739279"/>
                  </a:lnTo>
                  <a:lnTo>
                    <a:pt x="484047" y="739406"/>
                  </a:lnTo>
                  <a:lnTo>
                    <a:pt x="483997" y="739546"/>
                  </a:lnTo>
                  <a:lnTo>
                    <a:pt x="483971" y="739724"/>
                  </a:lnTo>
                  <a:lnTo>
                    <a:pt x="483984" y="739876"/>
                  </a:lnTo>
                  <a:lnTo>
                    <a:pt x="484009" y="740041"/>
                  </a:lnTo>
                  <a:lnTo>
                    <a:pt x="484085" y="740194"/>
                  </a:lnTo>
                  <a:lnTo>
                    <a:pt x="484187" y="740321"/>
                  </a:lnTo>
                  <a:lnTo>
                    <a:pt x="484339" y="740460"/>
                  </a:lnTo>
                  <a:lnTo>
                    <a:pt x="484492" y="740524"/>
                  </a:lnTo>
                  <a:lnTo>
                    <a:pt x="484644" y="740575"/>
                  </a:lnTo>
                  <a:lnTo>
                    <a:pt x="484809" y="740600"/>
                  </a:lnTo>
                  <a:lnTo>
                    <a:pt x="496595" y="740600"/>
                  </a:lnTo>
                  <a:lnTo>
                    <a:pt x="496595" y="738911"/>
                  </a:lnTo>
                  <a:close/>
                </a:path>
                <a:path w="558165" h="891539">
                  <a:moveTo>
                    <a:pt x="496595" y="724801"/>
                  </a:moveTo>
                  <a:lnTo>
                    <a:pt x="484809" y="724801"/>
                  </a:lnTo>
                  <a:lnTo>
                    <a:pt x="484682" y="724827"/>
                  </a:lnTo>
                  <a:lnTo>
                    <a:pt x="484530" y="724865"/>
                  </a:lnTo>
                  <a:lnTo>
                    <a:pt x="484378" y="724928"/>
                  </a:lnTo>
                  <a:lnTo>
                    <a:pt x="484238" y="725043"/>
                  </a:lnTo>
                  <a:lnTo>
                    <a:pt x="484111" y="725182"/>
                  </a:lnTo>
                  <a:lnTo>
                    <a:pt x="484047" y="725309"/>
                  </a:lnTo>
                  <a:lnTo>
                    <a:pt x="483997" y="725449"/>
                  </a:lnTo>
                  <a:lnTo>
                    <a:pt x="483971" y="725627"/>
                  </a:lnTo>
                  <a:lnTo>
                    <a:pt x="483984" y="725779"/>
                  </a:lnTo>
                  <a:lnTo>
                    <a:pt x="484009" y="725944"/>
                  </a:lnTo>
                  <a:lnTo>
                    <a:pt x="484085" y="726097"/>
                  </a:lnTo>
                  <a:lnTo>
                    <a:pt x="484187" y="726224"/>
                  </a:lnTo>
                  <a:lnTo>
                    <a:pt x="484339" y="726363"/>
                  </a:lnTo>
                  <a:lnTo>
                    <a:pt x="484492" y="726427"/>
                  </a:lnTo>
                  <a:lnTo>
                    <a:pt x="484682" y="726503"/>
                  </a:lnTo>
                  <a:lnTo>
                    <a:pt x="484809" y="726503"/>
                  </a:lnTo>
                  <a:lnTo>
                    <a:pt x="496595" y="726490"/>
                  </a:lnTo>
                  <a:lnTo>
                    <a:pt x="496595" y="724801"/>
                  </a:lnTo>
                  <a:close/>
                </a:path>
                <a:path w="558165" h="891539">
                  <a:moveTo>
                    <a:pt x="497446" y="772782"/>
                  </a:moveTo>
                  <a:lnTo>
                    <a:pt x="497408" y="772629"/>
                  </a:lnTo>
                  <a:lnTo>
                    <a:pt x="497332" y="772477"/>
                  </a:lnTo>
                  <a:lnTo>
                    <a:pt x="497230" y="772350"/>
                  </a:lnTo>
                  <a:lnTo>
                    <a:pt x="497116" y="772223"/>
                  </a:lnTo>
                  <a:lnTo>
                    <a:pt x="496976" y="772147"/>
                  </a:lnTo>
                  <a:lnTo>
                    <a:pt x="496760" y="772083"/>
                  </a:lnTo>
                  <a:lnTo>
                    <a:pt x="496608" y="772071"/>
                  </a:lnTo>
                  <a:lnTo>
                    <a:pt x="496608" y="773747"/>
                  </a:lnTo>
                  <a:lnTo>
                    <a:pt x="496735" y="773747"/>
                  </a:lnTo>
                  <a:lnTo>
                    <a:pt x="496900" y="773696"/>
                  </a:lnTo>
                  <a:lnTo>
                    <a:pt x="497078" y="773607"/>
                  </a:lnTo>
                  <a:lnTo>
                    <a:pt x="497230" y="773480"/>
                  </a:lnTo>
                  <a:lnTo>
                    <a:pt x="497332" y="773341"/>
                  </a:lnTo>
                  <a:lnTo>
                    <a:pt x="497408" y="773188"/>
                  </a:lnTo>
                  <a:lnTo>
                    <a:pt x="497446" y="773036"/>
                  </a:lnTo>
                  <a:lnTo>
                    <a:pt x="497446" y="772782"/>
                  </a:lnTo>
                  <a:close/>
                </a:path>
                <a:path w="558165" h="891539">
                  <a:moveTo>
                    <a:pt x="497446" y="758685"/>
                  </a:moveTo>
                  <a:lnTo>
                    <a:pt x="497408" y="758520"/>
                  </a:lnTo>
                  <a:lnTo>
                    <a:pt x="497332" y="758380"/>
                  </a:lnTo>
                  <a:lnTo>
                    <a:pt x="497230" y="758240"/>
                  </a:lnTo>
                  <a:lnTo>
                    <a:pt x="497078" y="758101"/>
                  </a:lnTo>
                  <a:lnTo>
                    <a:pt x="496925" y="758037"/>
                  </a:lnTo>
                  <a:lnTo>
                    <a:pt x="496760" y="757974"/>
                  </a:lnTo>
                  <a:lnTo>
                    <a:pt x="496608" y="757961"/>
                  </a:lnTo>
                  <a:lnTo>
                    <a:pt x="496608" y="759650"/>
                  </a:lnTo>
                  <a:lnTo>
                    <a:pt x="496735" y="759637"/>
                  </a:lnTo>
                  <a:lnTo>
                    <a:pt x="496900" y="759599"/>
                  </a:lnTo>
                  <a:lnTo>
                    <a:pt x="497078" y="759498"/>
                  </a:lnTo>
                  <a:lnTo>
                    <a:pt x="497205" y="759396"/>
                  </a:lnTo>
                  <a:lnTo>
                    <a:pt x="497332" y="759244"/>
                  </a:lnTo>
                  <a:lnTo>
                    <a:pt x="497408" y="759079"/>
                  </a:lnTo>
                  <a:lnTo>
                    <a:pt x="497446" y="758926"/>
                  </a:lnTo>
                  <a:lnTo>
                    <a:pt x="497446" y="758685"/>
                  </a:lnTo>
                  <a:close/>
                </a:path>
                <a:path w="558165" h="891539">
                  <a:moveTo>
                    <a:pt x="497446" y="739648"/>
                  </a:moveTo>
                  <a:lnTo>
                    <a:pt x="497408" y="739482"/>
                  </a:lnTo>
                  <a:lnTo>
                    <a:pt x="497332" y="739330"/>
                  </a:lnTo>
                  <a:lnTo>
                    <a:pt x="497230" y="739203"/>
                  </a:lnTo>
                  <a:lnTo>
                    <a:pt x="497116" y="739076"/>
                  </a:lnTo>
                  <a:lnTo>
                    <a:pt x="496976" y="739000"/>
                  </a:lnTo>
                  <a:lnTo>
                    <a:pt x="496760" y="738936"/>
                  </a:lnTo>
                  <a:lnTo>
                    <a:pt x="496608" y="738924"/>
                  </a:lnTo>
                  <a:lnTo>
                    <a:pt x="496608" y="740600"/>
                  </a:lnTo>
                  <a:lnTo>
                    <a:pt x="496735" y="740600"/>
                  </a:lnTo>
                  <a:lnTo>
                    <a:pt x="496900" y="740549"/>
                  </a:lnTo>
                  <a:lnTo>
                    <a:pt x="497078" y="740460"/>
                  </a:lnTo>
                  <a:lnTo>
                    <a:pt x="497205" y="740359"/>
                  </a:lnTo>
                  <a:lnTo>
                    <a:pt x="497306" y="740232"/>
                  </a:lnTo>
                  <a:lnTo>
                    <a:pt x="497382" y="740079"/>
                  </a:lnTo>
                  <a:lnTo>
                    <a:pt x="497446" y="739889"/>
                  </a:lnTo>
                  <a:lnTo>
                    <a:pt x="497446" y="739648"/>
                  </a:lnTo>
                  <a:close/>
                </a:path>
                <a:path w="558165" h="891539">
                  <a:moveTo>
                    <a:pt x="497446" y="725538"/>
                  </a:moveTo>
                  <a:lnTo>
                    <a:pt x="497408" y="725373"/>
                  </a:lnTo>
                  <a:lnTo>
                    <a:pt x="497332" y="725220"/>
                  </a:lnTo>
                  <a:lnTo>
                    <a:pt x="497230" y="725093"/>
                  </a:lnTo>
                  <a:lnTo>
                    <a:pt x="497116" y="724966"/>
                  </a:lnTo>
                  <a:lnTo>
                    <a:pt x="496976" y="724890"/>
                  </a:lnTo>
                  <a:lnTo>
                    <a:pt x="496760" y="724827"/>
                  </a:lnTo>
                  <a:lnTo>
                    <a:pt x="496608" y="724814"/>
                  </a:lnTo>
                  <a:lnTo>
                    <a:pt x="496608" y="726490"/>
                  </a:lnTo>
                  <a:lnTo>
                    <a:pt x="496735" y="726490"/>
                  </a:lnTo>
                  <a:lnTo>
                    <a:pt x="496900" y="726440"/>
                  </a:lnTo>
                  <a:lnTo>
                    <a:pt x="497078" y="726351"/>
                  </a:lnTo>
                  <a:lnTo>
                    <a:pt x="497205" y="726249"/>
                  </a:lnTo>
                  <a:lnTo>
                    <a:pt x="497306" y="726122"/>
                  </a:lnTo>
                  <a:lnTo>
                    <a:pt x="497382" y="725970"/>
                  </a:lnTo>
                  <a:lnTo>
                    <a:pt x="497446" y="725779"/>
                  </a:lnTo>
                  <a:lnTo>
                    <a:pt x="497446" y="725538"/>
                  </a:lnTo>
                  <a:close/>
                </a:path>
                <a:path w="558165" h="891539">
                  <a:moveTo>
                    <a:pt x="511505" y="42824"/>
                  </a:moveTo>
                  <a:lnTo>
                    <a:pt x="511378" y="41440"/>
                  </a:lnTo>
                  <a:lnTo>
                    <a:pt x="511251" y="41008"/>
                  </a:lnTo>
                  <a:lnTo>
                    <a:pt x="511149" y="40805"/>
                  </a:lnTo>
                  <a:lnTo>
                    <a:pt x="511073" y="40589"/>
                  </a:lnTo>
                  <a:lnTo>
                    <a:pt x="507111" y="37947"/>
                  </a:lnTo>
                  <a:lnTo>
                    <a:pt x="506882" y="37947"/>
                  </a:lnTo>
                  <a:lnTo>
                    <a:pt x="506653" y="37947"/>
                  </a:lnTo>
                  <a:lnTo>
                    <a:pt x="502259" y="42951"/>
                  </a:lnTo>
                  <a:lnTo>
                    <a:pt x="502373" y="43700"/>
                  </a:lnTo>
                  <a:lnTo>
                    <a:pt x="506653" y="47205"/>
                  </a:lnTo>
                  <a:lnTo>
                    <a:pt x="506882" y="47205"/>
                  </a:lnTo>
                  <a:lnTo>
                    <a:pt x="507111" y="47205"/>
                  </a:lnTo>
                  <a:lnTo>
                    <a:pt x="511149" y="44335"/>
                  </a:lnTo>
                  <a:lnTo>
                    <a:pt x="511251" y="44132"/>
                  </a:lnTo>
                  <a:lnTo>
                    <a:pt x="511378" y="43700"/>
                  </a:lnTo>
                  <a:lnTo>
                    <a:pt x="511505" y="42824"/>
                  </a:lnTo>
                  <a:close/>
                </a:path>
                <a:path w="558165" h="891539">
                  <a:moveTo>
                    <a:pt x="557644" y="50444"/>
                  </a:moveTo>
                  <a:lnTo>
                    <a:pt x="557618" y="50304"/>
                  </a:lnTo>
                  <a:lnTo>
                    <a:pt x="557568" y="50101"/>
                  </a:lnTo>
                  <a:lnTo>
                    <a:pt x="557479" y="49911"/>
                  </a:lnTo>
                  <a:lnTo>
                    <a:pt x="557364" y="49745"/>
                  </a:lnTo>
                  <a:lnTo>
                    <a:pt x="557212" y="49618"/>
                  </a:lnTo>
                  <a:lnTo>
                    <a:pt x="557022" y="49504"/>
                  </a:lnTo>
                  <a:lnTo>
                    <a:pt x="556831" y="49428"/>
                  </a:lnTo>
                  <a:lnTo>
                    <a:pt x="556628" y="49403"/>
                  </a:lnTo>
                  <a:lnTo>
                    <a:pt x="555536" y="49403"/>
                  </a:lnTo>
                  <a:lnTo>
                    <a:pt x="555536" y="51511"/>
                  </a:lnTo>
                  <a:lnTo>
                    <a:pt x="555536" y="88341"/>
                  </a:lnTo>
                  <a:lnTo>
                    <a:pt x="508762" y="88341"/>
                  </a:lnTo>
                  <a:lnTo>
                    <a:pt x="508762" y="51511"/>
                  </a:lnTo>
                  <a:lnTo>
                    <a:pt x="555536" y="51511"/>
                  </a:lnTo>
                  <a:lnTo>
                    <a:pt x="555536" y="49403"/>
                  </a:lnTo>
                  <a:lnTo>
                    <a:pt x="507733" y="49403"/>
                  </a:lnTo>
                  <a:lnTo>
                    <a:pt x="507542" y="49415"/>
                  </a:lnTo>
                  <a:lnTo>
                    <a:pt x="507339" y="49466"/>
                  </a:lnTo>
                  <a:lnTo>
                    <a:pt x="507149" y="49555"/>
                  </a:lnTo>
                  <a:lnTo>
                    <a:pt x="506984" y="49682"/>
                  </a:lnTo>
                  <a:lnTo>
                    <a:pt x="506844" y="49834"/>
                  </a:lnTo>
                  <a:lnTo>
                    <a:pt x="506742" y="50012"/>
                  </a:lnTo>
                  <a:lnTo>
                    <a:pt x="506666" y="50203"/>
                  </a:lnTo>
                  <a:lnTo>
                    <a:pt x="506641" y="50406"/>
                  </a:lnTo>
                  <a:lnTo>
                    <a:pt x="506653" y="50622"/>
                  </a:lnTo>
                  <a:lnTo>
                    <a:pt x="506653" y="89242"/>
                  </a:lnTo>
                  <a:lnTo>
                    <a:pt x="506641" y="89408"/>
                  </a:lnTo>
                  <a:lnTo>
                    <a:pt x="506641" y="89560"/>
                  </a:lnTo>
                  <a:lnTo>
                    <a:pt x="506704" y="89814"/>
                  </a:lnTo>
                  <a:lnTo>
                    <a:pt x="506780" y="89954"/>
                  </a:lnTo>
                  <a:lnTo>
                    <a:pt x="506907" y="90119"/>
                  </a:lnTo>
                  <a:lnTo>
                    <a:pt x="507060" y="90258"/>
                  </a:lnTo>
                  <a:lnTo>
                    <a:pt x="507238" y="90360"/>
                  </a:lnTo>
                  <a:lnTo>
                    <a:pt x="507428" y="90436"/>
                  </a:lnTo>
                  <a:lnTo>
                    <a:pt x="507631" y="90462"/>
                  </a:lnTo>
                  <a:lnTo>
                    <a:pt x="507847" y="90449"/>
                  </a:lnTo>
                  <a:lnTo>
                    <a:pt x="556425" y="90449"/>
                  </a:lnTo>
                  <a:lnTo>
                    <a:pt x="556628" y="90462"/>
                  </a:lnTo>
                  <a:lnTo>
                    <a:pt x="556780" y="90436"/>
                  </a:lnTo>
                  <a:lnTo>
                    <a:pt x="556933" y="90398"/>
                  </a:lnTo>
                  <a:lnTo>
                    <a:pt x="557123" y="90309"/>
                  </a:lnTo>
                  <a:lnTo>
                    <a:pt x="557276" y="90182"/>
                  </a:lnTo>
                  <a:lnTo>
                    <a:pt x="557415" y="90030"/>
                  </a:lnTo>
                  <a:lnTo>
                    <a:pt x="557530" y="89852"/>
                  </a:lnTo>
                  <a:lnTo>
                    <a:pt x="557568" y="89725"/>
                  </a:lnTo>
                  <a:lnTo>
                    <a:pt x="557606" y="89598"/>
                  </a:lnTo>
                  <a:lnTo>
                    <a:pt x="557631" y="89458"/>
                  </a:lnTo>
                  <a:lnTo>
                    <a:pt x="557644" y="504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345301" y="3553231"/>
              <a:ext cx="447675" cy="211454"/>
            </a:xfrm>
            <a:custGeom>
              <a:avLst/>
              <a:gdLst/>
              <a:ahLst/>
              <a:cxnLst/>
              <a:rect l="l" t="t" r="r" b="b"/>
              <a:pathLst>
                <a:path w="447675" h="211454">
                  <a:moveTo>
                    <a:pt x="38011" y="209854"/>
                  </a:moveTo>
                  <a:lnTo>
                    <a:pt x="37985" y="209689"/>
                  </a:lnTo>
                  <a:lnTo>
                    <a:pt x="37934" y="209550"/>
                  </a:lnTo>
                  <a:lnTo>
                    <a:pt x="37846" y="209359"/>
                  </a:lnTo>
                  <a:lnTo>
                    <a:pt x="37719" y="209194"/>
                  </a:lnTo>
                  <a:lnTo>
                    <a:pt x="37566" y="209067"/>
                  </a:lnTo>
                  <a:lnTo>
                    <a:pt x="37376" y="208965"/>
                  </a:lnTo>
                  <a:lnTo>
                    <a:pt x="37134" y="208902"/>
                  </a:lnTo>
                  <a:lnTo>
                    <a:pt x="1231" y="202577"/>
                  </a:lnTo>
                  <a:lnTo>
                    <a:pt x="1092" y="202526"/>
                  </a:lnTo>
                  <a:lnTo>
                    <a:pt x="876" y="202552"/>
                  </a:lnTo>
                  <a:lnTo>
                    <a:pt x="685" y="202603"/>
                  </a:lnTo>
                  <a:lnTo>
                    <a:pt x="266" y="202895"/>
                  </a:lnTo>
                  <a:lnTo>
                    <a:pt x="139" y="203060"/>
                  </a:lnTo>
                  <a:lnTo>
                    <a:pt x="76" y="203212"/>
                  </a:lnTo>
                  <a:lnTo>
                    <a:pt x="25" y="203352"/>
                  </a:lnTo>
                  <a:lnTo>
                    <a:pt x="0" y="203555"/>
                  </a:lnTo>
                  <a:lnTo>
                    <a:pt x="25" y="203758"/>
                  </a:lnTo>
                  <a:lnTo>
                    <a:pt x="76" y="203962"/>
                  </a:lnTo>
                  <a:lnTo>
                    <a:pt x="165" y="204152"/>
                  </a:lnTo>
                  <a:lnTo>
                    <a:pt x="292" y="204317"/>
                  </a:lnTo>
                  <a:lnTo>
                    <a:pt x="444" y="204444"/>
                  </a:lnTo>
                  <a:lnTo>
                    <a:pt x="622" y="204546"/>
                  </a:lnTo>
                  <a:lnTo>
                    <a:pt x="876" y="204622"/>
                  </a:lnTo>
                  <a:lnTo>
                    <a:pt x="36766" y="210959"/>
                  </a:lnTo>
                  <a:lnTo>
                    <a:pt x="36918" y="210985"/>
                  </a:lnTo>
                  <a:lnTo>
                    <a:pt x="37134" y="210959"/>
                  </a:lnTo>
                  <a:lnTo>
                    <a:pt x="37338" y="210908"/>
                  </a:lnTo>
                  <a:lnTo>
                    <a:pt x="37744" y="210616"/>
                  </a:lnTo>
                  <a:lnTo>
                    <a:pt x="37871" y="210451"/>
                  </a:lnTo>
                  <a:lnTo>
                    <a:pt x="37947" y="210261"/>
                  </a:lnTo>
                  <a:lnTo>
                    <a:pt x="37998" y="210108"/>
                  </a:lnTo>
                  <a:lnTo>
                    <a:pt x="38011" y="209956"/>
                  </a:lnTo>
                  <a:close/>
                </a:path>
                <a:path w="447675" h="211454">
                  <a:moveTo>
                    <a:pt x="71323" y="136842"/>
                  </a:moveTo>
                  <a:lnTo>
                    <a:pt x="71297" y="136690"/>
                  </a:lnTo>
                  <a:lnTo>
                    <a:pt x="71234" y="136486"/>
                  </a:lnTo>
                  <a:lnTo>
                    <a:pt x="71132" y="136309"/>
                  </a:lnTo>
                  <a:lnTo>
                    <a:pt x="70993" y="136156"/>
                  </a:lnTo>
                  <a:lnTo>
                    <a:pt x="70840" y="136029"/>
                  </a:lnTo>
                  <a:lnTo>
                    <a:pt x="70662" y="135928"/>
                  </a:lnTo>
                  <a:lnTo>
                    <a:pt x="68821" y="134874"/>
                  </a:lnTo>
                  <a:lnTo>
                    <a:pt x="68821" y="137299"/>
                  </a:lnTo>
                  <a:lnTo>
                    <a:pt x="51650" y="167055"/>
                  </a:lnTo>
                  <a:lnTo>
                    <a:pt x="21894" y="149885"/>
                  </a:lnTo>
                  <a:lnTo>
                    <a:pt x="39077" y="120129"/>
                  </a:lnTo>
                  <a:lnTo>
                    <a:pt x="68821" y="137299"/>
                  </a:lnTo>
                  <a:lnTo>
                    <a:pt x="68821" y="134874"/>
                  </a:lnTo>
                  <a:lnTo>
                    <a:pt x="39268" y="117805"/>
                  </a:lnTo>
                  <a:lnTo>
                    <a:pt x="39090" y="117716"/>
                  </a:lnTo>
                  <a:lnTo>
                    <a:pt x="38887" y="117640"/>
                  </a:lnTo>
                  <a:lnTo>
                    <a:pt x="38569" y="117627"/>
                  </a:lnTo>
                  <a:lnTo>
                    <a:pt x="38417" y="117665"/>
                  </a:lnTo>
                  <a:lnTo>
                    <a:pt x="38277" y="117716"/>
                  </a:lnTo>
                  <a:lnTo>
                    <a:pt x="38100" y="117817"/>
                  </a:lnTo>
                  <a:lnTo>
                    <a:pt x="37934" y="117944"/>
                  </a:lnTo>
                  <a:lnTo>
                    <a:pt x="37782" y="118148"/>
                  </a:lnTo>
                  <a:lnTo>
                    <a:pt x="19608" y="149644"/>
                  </a:lnTo>
                  <a:lnTo>
                    <a:pt x="19532" y="149783"/>
                  </a:lnTo>
                  <a:lnTo>
                    <a:pt x="19469" y="149923"/>
                  </a:lnTo>
                  <a:lnTo>
                    <a:pt x="19418" y="150126"/>
                  </a:lnTo>
                  <a:lnTo>
                    <a:pt x="19405" y="150279"/>
                  </a:lnTo>
                  <a:lnTo>
                    <a:pt x="19431" y="150482"/>
                  </a:lnTo>
                  <a:lnTo>
                    <a:pt x="19494" y="150685"/>
                  </a:lnTo>
                  <a:lnTo>
                    <a:pt x="19596" y="150863"/>
                  </a:lnTo>
                  <a:lnTo>
                    <a:pt x="19735" y="151015"/>
                  </a:lnTo>
                  <a:lnTo>
                    <a:pt x="19888" y="151155"/>
                  </a:lnTo>
                  <a:lnTo>
                    <a:pt x="20040" y="151231"/>
                  </a:lnTo>
                  <a:lnTo>
                    <a:pt x="51511" y="169405"/>
                  </a:lnTo>
                  <a:lnTo>
                    <a:pt x="51650" y="169468"/>
                  </a:lnTo>
                  <a:lnTo>
                    <a:pt x="51841" y="169532"/>
                  </a:lnTo>
                  <a:lnTo>
                    <a:pt x="52158" y="169545"/>
                  </a:lnTo>
                  <a:lnTo>
                    <a:pt x="52362" y="169494"/>
                  </a:lnTo>
                  <a:lnTo>
                    <a:pt x="52552" y="169405"/>
                  </a:lnTo>
                  <a:lnTo>
                    <a:pt x="52679" y="169329"/>
                  </a:lnTo>
                  <a:lnTo>
                    <a:pt x="52832" y="169176"/>
                  </a:lnTo>
                  <a:lnTo>
                    <a:pt x="52946" y="169011"/>
                  </a:lnTo>
                  <a:lnTo>
                    <a:pt x="71132" y="137515"/>
                  </a:lnTo>
                  <a:lnTo>
                    <a:pt x="71196" y="137388"/>
                  </a:lnTo>
                  <a:lnTo>
                    <a:pt x="71297" y="137109"/>
                  </a:lnTo>
                  <a:lnTo>
                    <a:pt x="71323" y="136842"/>
                  </a:lnTo>
                  <a:close/>
                </a:path>
                <a:path w="447675" h="211454">
                  <a:moveTo>
                    <a:pt x="127596" y="79629"/>
                  </a:moveTo>
                  <a:lnTo>
                    <a:pt x="127558" y="79438"/>
                  </a:lnTo>
                  <a:lnTo>
                    <a:pt x="127482" y="79235"/>
                  </a:lnTo>
                  <a:lnTo>
                    <a:pt x="127381" y="79057"/>
                  </a:lnTo>
                  <a:lnTo>
                    <a:pt x="127241" y="78905"/>
                  </a:lnTo>
                  <a:lnTo>
                    <a:pt x="125056" y="76314"/>
                  </a:lnTo>
                  <a:lnTo>
                    <a:pt x="125056" y="79565"/>
                  </a:lnTo>
                  <a:lnTo>
                    <a:pt x="98729" y="101663"/>
                  </a:lnTo>
                  <a:lnTo>
                    <a:pt x="76657" y="75336"/>
                  </a:lnTo>
                  <a:lnTo>
                    <a:pt x="102958" y="53251"/>
                  </a:lnTo>
                  <a:lnTo>
                    <a:pt x="125056" y="79565"/>
                  </a:lnTo>
                  <a:lnTo>
                    <a:pt x="125056" y="76314"/>
                  </a:lnTo>
                  <a:lnTo>
                    <a:pt x="104000" y="51219"/>
                  </a:lnTo>
                  <a:lnTo>
                    <a:pt x="103911" y="51092"/>
                  </a:lnTo>
                  <a:lnTo>
                    <a:pt x="103759" y="50952"/>
                  </a:lnTo>
                  <a:lnTo>
                    <a:pt x="103632" y="50863"/>
                  </a:lnTo>
                  <a:lnTo>
                    <a:pt x="103454" y="50774"/>
                  </a:lnTo>
                  <a:lnTo>
                    <a:pt x="103251" y="50723"/>
                  </a:lnTo>
                  <a:lnTo>
                    <a:pt x="103035" y="50723"/>
                  </a:lnTo>
                  <a:lnTo>
                    <a:pt x="102831" y="50761"/>
                  </a:lnTo>
                  <a:lnTo>
                    <a:pt x="102641" y="50825"/>
                  </a:lnTo>
                  <a:lnTo>
                    <a:pt x="102463" y="50927"/>
                  </a:lnTo>
                  <a:lnTo>
                    <a:pt x="74625" y="74307"/>
                  </a:lnTo>
                  <a:lnTo>
                    <a:pt x="74460" y="74434"/>
                  </a:lnTo>
                  <a:lnTo>
                    <a:pt x="74320" y="74587"/>
                  </a:lnTo>
                  <a:lnTo>
                    <a:pt x="74244" y="74714"/>
                  </a:lnTo>
                  <a:lnTo>
                    <a:pt x="74180" y="74853"/>
                  </a:lnTo>
                  <a:lnTo>
                    <a:pt x="74142" y="75057"/>
                  </a:lnTo>
                  <a:lnTo>
                    <a:pt x="74129" y="75311"/>
                  </a:lnTo>
                  <a:lnTo>
                    <a:pt x="74155" y="75476"/>
                  </a:lnTo>
                  <a:lnTo>
                    <a:pt x="74231" y="75666"/>
                  </a:lnTo>
                  <a:lnTo>
                    <a:pt x="74333" y="75844"/>
                  </a:lnTo>
                  <a:lnTo>
                    <a:pt x="97802" y="103809"/>
                  </a:lnTo>
                  <a:lnTo>
                    <a:pt x="97955" y="103962"/>
                  </a:lnTo>
                  <a:lnTo>
                    <a:pt x="98082" y="104051"/>
                  </a:lnTo>
                  <a:lnTo>
                    <a:pt x="98259" y="104140"/>
                  </a:lnTo>
                  <a:lnTo>
                    <a:pt x="98463" y="104190"/>
                  </a:lnTo>
                  <a:lnTo>
                    <a:pt x="98729" y="104190"/>
                  </a:lnTo>
                  <a:lnTo>
                    <a:pt x="98882" y="104152"/>
                  </a:lnTo>
                  <a:lnTo>
                    <a:pt x="99288" y="103936"/>
                  </a:lnTo>
                  <a:lnTo>
                    <a:pt x="99428" y="103797"/>
                  </a:lnTo>
                  <a:lnTo>
                    <a:pt x="127088" y="80594"/>
                  </a:lnTo>
                  <a:lnTo>
                    <a:pt x="127215" y="80505"/>
                  </a:lnTo>
                  <a:lnTo>
                    <a:pt x="127368" y="80352"/>
                  </a:lnTo>
                  <a:lnTo>
                    <a:pt x="127457" y="80225"/>
                  </a:lnTo>
                  <a:lnTo>
                    <a:pt x="127533" y="80048"/>
                  </a:lnTo>
                  <a:lnTo>
                    <a:pt x="127584" y="79844"/>
                  </a:lnTo>
                  <a:lnTo>
                    <a:pt x="127596" y="79629"/>
                  </a:lnTo>
                  <a:close/>
                </a:path>
                <a:path w="447675" h="211454">
                  <a:moveTo>
                    <a:pt x="200037" y="45072"/>
                  </a:moveTo>
                  <a:lnTo>
                    <a:pt x="199999" y="44869"/>
                  </a:lnTo>
                  <a:lnTo>
                    <a:pt x="199923" y="44678"/>
                  </a:lnTo>
                  <a:lnTo>
                    <a:pt x="197624" y="38404"/>
                  </a:lnTo>
                  <a:lnTo>
                    <a:pt x="197624" y="44551"/>
                  </a:lnTo>
                  <a:lnTo>
                    <a:pt x="165341" y="56311"/>
                  </a:lnTo>
                  <a:lnTo>
                    <a:pt x="153593" y="24015"/>
                  </a:lnTo>
                  <a:lnTo>
                    <a:pt x="185877" y="12280"/>
                  </a:lnTo>
                  <a:lnTo>
                    <a:pt x="197624" y="44551"/>
                  </a:lnTo>
                  <a:lnTo>
                    <a:pt x="197624" y="38404"/>
                  </a:lnTo>
                  <a:lnTo>
                    <a:pt x="187540" y="10706"/>
                  </a:lnTo>
                  <a:lnTo>
                    <a:pt x="187502" y="10566"/>
                  </a:lnTo>
                  <a:lnTo>
                    <a:pt x="187452" y="10426"/>
                  </a:lnTo>
                  <a:lnTo>
                    <a:pt x="187337" y="10248"/>
                  </a:lnTo>
                  <a:lnTo>
                    <a:pt x="187185" y="10096"/>
                  </a:lnTo>
                  <a:lnTo>
                    <a:pt x="187007" y="9994"/>
                  </a:lnTo>
                  <a:lnTo>
                    <a:pt x="186829" y="9906"/>
                  </a:lnTo>
                  <a:lnTo>
                    <a:pt x="186626" y="9867"/>
                  </a:lnTo>
                  <a:lnTo>
                    <a:pt x="186410" y="9867"/>
                  </a:lnTo>
                  <a:lnTo>
                    <a:pt x="186270" y="9893"/>
                  </a:lnTo>
                  <a:lnTo>
                    <a:pt x="186118" y="9944"/>
                  </a:lnTo>
                  <a:lnTo>
                    <a:pt x="152260" y="22275"/>
                  </a:lnTo>
                  <a:lnTo>
                    <a:pt x="152260" y="23393"/>
                  </a:lnTo>
                  <a:lnTo>
                    <a:pt x="152260" y="22275"/>
                  </a:lnTo>
                  <a:lnTo>
                    <a:pt x="151980" y="22377"/>
                  </a:lnTo>
                  <a:lnTo>
                    <a:pt x="151853" y="22415"/>
                  </a:lnTo>
                  <a:lnTo>
                    <a:pt x="151714" y="22491"/>
                  </a:lnTo>
                  <a:lnTo>
                    <a:pt x="151587" y="22580"/>
                  </a:lnTo>
                  <a:lnTo>
                    <a:pt x="151434" y="22733"/>
                  </a:lnTo>
                  <a:lnTo>
                    <a:pt x="151320" y="22898"/>
                  </a:lnTo>
                  <a:lnTo>
                    <a:pt x="151244" y="23088"/>
                  </a:lnTo>
                  <a:lnTo>
                    <a:pt x="151206" y="23291"/>
                  </a:lnTo>
                  <a:lnTo>
                    <a:pt x="151206" y="23495"/>
                  </a:lnTo>
                  <a:lnTo>
                    <a:pt x="151244" y="23685"/>
                  </a:lnTo>
                  <a:lnTo>
                    <a:pt x="151295" y="23850"/>
                  </a:lnTo>
                  <a:lnTo>
                    <a:pt x="163728" y="58013"/>
                  </a:lnTo>
                  <a:lnTo>
                    <a:pt x="163791" y="58153"/>
                  </a:lnTo>
                  <a:lnTo>
                    <a:pt x="163906" y="58331"/>
                  </a:lnTo>
                  <a:lnTo>
                    <a:pt x="164058" y="58470"/>
                  </a:lnTo>
                  <a:lnTo>
                    <a:pt x="164236" y="58585"/>
                  </a:lnTo>
                  <a:lnTo>
                    <a:pt x="164426" y="58661"/>
                  </a:lnTo>
                  <a:lnTo>
                    <a:pt x="164630" y="58699"/>
                  </a:lnTo>
                  <a:lnTo>
                    <a:pt x="164833" y="58699"/>
                  </a:lnTo>
                  <a:lnTo>
                    <a:pt x="165049" y="58661"/>
                  </a:lnTo>
                  <a:lnTo>
                    <a:pt x="165227" y="58585"/>
                  </a:lnTo>
                  <a:lnTo>
                    <a:pt x="199237" y="46215"/>
                  </a:lnTo>
                  <a:lnTo>
                    <a:pt x="199402" y="46151"/>
                  </a:lnTo>
                  <a:lnTo>
                    <a:pt x="199529" y="46088"/>
                  </a:lnTo>
                  <a:lnTo>
                    <a:pt x="199669" y="45999"/>
                  </a:lnTo>
                  <a:lnTo>
                    <a:pt x="199809" y="45847"/>
                  </a:lnTo>
                  <a:lnTo>
                    <a:pt x="199923" y="45669"/>
                  </a:lnTo>
                  <a:lnTo>
                    <a:pt x="200012" y="45440"/>
                  </a:lnTo>
                  <a:lnTo>
                    <a:pt x="200037" y="45288"/>
                  </a:lnTo>
                  <a:lnTo>
                    <a:pt x="200037" y="45072"/>
                  </a:lnTo>
                  <a:close/>
                </a:path>
                <a:path w="447675" h="211454">
                  <a:moveTo>
                    <a:pt x="279933" y="1016"/>
                  </a:moveTo>
                  <a:lnTo>
                    <a:pt x="279908" y="863"/>
                  </a:lnTo>
                  <a:lnTo>
                    <a:pt x="279869" y="711"/>
                  </a:lnTo>
                  <a:lnTo>
                    <a:pt x="279781" y="520"/>
                  </a:lnTo>
                  <a:lnTo>
                    <a:pt x="279654" y="355"/>
                  </a:lnTo>
                  <a:lnTo>
                    <a:pt x="279501" y="228"/>
                  </a:lnTo>
                  <a:lnTo>
                    <a:pt x="279323" y="114"/>
                  </a:lnTo>
                  <a:lnTo>
                    <a:pt x="279133" y="38"/>
                  </a:lnTo>
                  <a:lnTo>
                    <a:pt x="278930" y="12"/>
                  </a:lnTo>
                  <a:lnTo>
                    <a:pt x="278879" y="37515"/>
                  </a:lnTo>
                  <a:lnTo>
                    <a:pt x="278879" y="12"/>
                  </a:lnTo>
                  <a:lnTo>
                    <a:pt x="277825" y="0"/>
                  </a:lnTo>
                  <a:lnTo>
                    <a:pt x="277825" y="2108"/>
                  </a:lnTo>
                  <a:lnTo>
                    <a:pt x="277825" y="36461"/>
                  </a:lnTo>
                  <a:lnTo>
                    <a:pt x="243471" y="36461"/>
                  </a:lnTo>
                  <a:lnTo>
                    <a:pt x="243471" y="2108"/>
                  </a:lnTo>
                  <a:lnTo>
                    <a:pt x="277825" y="2108"/>
                  </a:lnTo>
                  <a:lnTo>
                    <a:pt x="277825" y="0"/>
                  </a:lnTo>
                  <a:lnTo>
                    <a:pt x="242417" y="0"/>
                  </a:lnTo>
                  <a:lnTo>
                    <a:pt x="242265" y="12"/>
                  </a:lnTo>
                  <a:lnTo>
                    <a:pt x="242062" y="63"/>
                  </a:lnTo>
                  <a:lnTo>
                    <a:pt x="241871" y="152"/>
                  </a:lnTo>
                  <a:lnTo>
                    <a:pt x="241706" y="279"/>
                  </a:lnTo>
                  <a:lnTo>
                    <a:pt x="241566" y="431"/>
                  </a:lnTo>
                  <a:lnTo>
                    <a:pt x="241477" y="584"/>
                  </a:lnTo>
                  <a:lnTo>
                    <a:pt x="241427" y="711"/>
                  </a:lnTo>
                  <a:lnTo>
                    <a:pt x="241376" y="863"/>
                  </a:lnTo>
                  <a:lnTo>
                    <a:pt x="241363" y="1003"/>
                  </a:lnTo>
                  <a:lnTo>
                    <a:pt x="241363" y="1016"/>
                  </a:lnTo>
                  <a:lnTo>
                    <a:pt x="241363" y="37579"/>
                  </a:lnTo>
                  <a:lnTo>
                    <a:pt x="241388" y="37731"/>
                  </a:lnTo>
                  <a:lnTo>
                    <a:pt x="241439" y="37934"/>
                  </a:lnTo>
                  <a:lnTo>
                    <a:pt x="241515" y="38074"/>
                  </a:lnTo>
                  <a:lnTo>
                    <a:pt x="241630" y="38227"/>
                  </a:lnTo>
                  <a:lnTo>
                    <a:pt x="241871" y="38430"/>
                  </a:lnTo>
                  <a:lnTo>
                    <a:pt x="242011" y="38506"/>
                  </a:lnTo>
                  <a:lnTo>
                    <a:pt x="242150" y="38557"/>
                  </a:lnTo>
                  <a:lnTo>
                    <a:pt x="242366" y="38582"/>
                  </a:lnTo>
                  <a:lnTo>
                    <a:pt x="242570" y="38569"/>
                  </a:lnTo>
                  <a:lnTo>
                    <a:pt x="278714" y="38569"/>
                  </a:lnTo>
                  <a:lnTo>
                    <a:pt x="278879" y="38582"/>
                  </a:lnTo>
                  <a:lnTo>
                    <a:pt x="279031" y="38569"/>
                  </a:lnTo>
                  <a:lnTo>
                    <a:pt x="279234" y="38519"/>
                  </a:lnTo>
                  <a:lnTo>
                    <a:pt x="279425" y="38430"/>
                  </a:lnTo>
                  <a:lnTo>
                    <a:pt x="279577" y="38315"/>
                  </a:lnTo>
                  <a:lnTo>
                    <a:pt x="279717" y="38163"/>
                  </a:lnTo>
                  <a:lnTo>
                    <a:pt x="279831" y="37973"/>
                  </a:lnTo>
                  <a:lnTo>
                    <a:pt x="279895" y="37782"/>
                  </a:lnTo>
                  <a:lnTo>
                    <a:pt x="279933" y="37579"/>
                  </a:lnTo>
                  <a:lnTo>
                    <a:pt x="279933" y="1117"/>
                  </a:lnTo>
                  <a:close/>
                </a:path>
                <a:path w="447675" h="211454">
                  <a:moveTo>
                    <a:pt x="370078" y="23291"/>
                  </a:moveTo>
                  <a:lnTo>
                    <a:pt x="370039" y="23139"/>
                  </a:lnTo>
                  <a:lnTo>
                    <a:pt x="370001" y="22987"/>
                  </a:lnTo>
                  <a:lnTo>
                    <a:pt x="369900" y="22809"/>
                  </a:lnTo>
                  <a:lnTo>
                    <a:pt x="369773" y="22644"/>
                  </a:lnTo>
                  <a:lnTo>
                    <a:pt x="369620" y="22517"/>
                  </a:lnTo>
                  <a:lnTo>
                    <a:pt x="369430" y="22415"/>
                  </a:lnTo>
                  <a:lnTo>
                    <a:pt x="369252" y="22364"/>
                  </a:lnTo>
                  <a:lnTo>
                    <a:pt x="367665" y="21793"/>
                  </a:lnTo>
                  <a:lnTo>
                    <a:pt x="367665" y="24028"/>
                  </a:lnTo>
                  <a:lnTo>
                    <a:pt x="355917" y="56311"/>
                  </a:lnTo>
                  <a:lnTo>
                    <a:pt x="323646" y="44564"/>
                  </a:lnTo>
                  <a:lnTo>
                    <a:pt x="335394" y="12280"/>
                  </a:lnTo>
                  <a:lnTo>
                    <a:pt x="367665" y="24028"/>
                  </a:lnTo>
                  <a:lnTo>
                    <a:pt x="367665" y="21793"/>
                  </a:lnTo>
                  <a:lnTo>
                    <a:pt x="335280" y="9994"/>
                  </a:lnTo>
                  <a:lnTo>
                    <a:pt x="335127" y="9931"/>
                  </a:lnTo>
                  <a:lnTo>
                    <a:pt x="334987" y="9880"/>
                  </a:lnTo>
                  <a:lnTo>
                    <a:pt x="334784" y="9867"/>
                  </a:lnTo>
                  <a:lnTo>
                    <a:pt x="334568" y="9880"/>
                  </a:lnTo>
                  <a:lnTo>
                    <a:pt x="334365" y="9944"/>
                  </a:lnTo>
                  <a:lnTo>
                    <a:pt x="334187" y="10045"/>
                  </a:lnTo>
                  <a:lnTo>
                    <a:pt x="334035" y="10172"/>
                  </a:lnTo>
                  <a:lnTo>
                    <a:pt x="333870" y="10375"/>
                  </a:lnTo>
                  <a:lnTo>
                    <a:pt x="333794" y="10515"/>
                  </a:lnTo>
                  <a:lnTo>
                    <a:pt x="333743" y="10655"/>
                  </a:lnTo>
                  <a:lnTo>
                    <a:pt x="321310" y="44818"/>
                  </a:lnTo>
                  <a:lnTo>
                    <a:pt x="321246" y="45021"/>
                  </a:lnTo>
                  <a:lnTo>
                    <a:pt x="321246" y="45173"/>
                  </a:lnTo>
                  <a:lnTo>
                    <a:pt x="321259" y="45389"/>
                  </a:lnTo>
                  <a:lnTo>
                    <a:pt x="321322" y="45580"/>
                  </a:lnTo>
                  <a:lnTo>
                    <a:pt x="321424" y="45758"/>
                  </a:lnTo>
                  <a:lnTo>
                    <a:pt x="321538" y="45923"/>
                  </a:lnTo>
                  <a:lnTo>
                    <a:pt x="321792" y="46113"/>
                  </a:lnTo>
                  <a:lnTo>
                    <a:pt x="321945" y="46177"/>
                  </a:lnTo>
                  <a:lnTo>
                    <a:pt x="356196" y="58648"/>
                  </a:lnTo>
                  <a:lnTo>
                    <a:pt x="356336" y="58686"/>
                  </a:lnTo>
                  <a:lnTo>
                    <a:pt x="356539" y="58712"/>
                  </a:lnTo>
                  <a:lnTo>
                    <a:pt x="356755" y="58686"/>
                  </a:lnTo>
                  <a:lnTo>
                    <a:pt x="356920" y="58635"/>
                  </a:lnTo>
                  <a:lnTo>
                    <a:pt x="357136" y="58534"/>
                  </a:lnTo>
                  <a:lnTo>
                    <a:pt x="357289" y="58407"/>
                  </a:lnTo>
                  <a:lnTo>
                    <a:pt x="357428" y="58242"/>
                  </a:lnTo>
                  <a:lnTo>
                    <a:pt x="357505" y="58115"/>
                  </a:lnTo>
                  <a:lnTo>
                    <a:pt x="357543" y="57988"/>
                  </a:lnTo>
                  <a:lnTo>
                    <a:pt x="357593" y="57848"/>
                  </a:lnTo>
                  <a:lnTo>
                    <a:pt x="369951" y="23888"/>
                  </a:lnTo>
                  <a:lnTo>
                    <a:pt x="370014" y="23749"/>
                  </a:lnTo>
                  <a:lnTo>
                    <a:pt x="370065" y="23596"/>
                  </a:lnTo>
                  <a:lnTo>
                    <a:pt x="370078" y="23393"/>
                  </a:lnTo>
                  <a:close/>
                </a:path>
                <a:path w="447675" h="211454">
                  <a:moveTo>
                    <a:pt x="447154" y="75057"/>
                  </a:moveTo>
                  <a:lnTo>
                    <a:pt x="447128" y="74904"/>
                  </a:lnTo>
                  <a:lnTo>
                    <a:pt x="447078" y="74764"/>
                  </a:lnTo>
                  <a:lnTo>
                    <a:pt x="446963" y="74587"/>
                  </a:lnTo>
                  <a:lnTo>
                    <a:pt x="446824" y="74434"/>
                  </a:lnTo>
                  <a:lnTo>
                    <a:pt x="419036" y="51142"/>
                  </a:lnTo>
                  <a:lnTo>
                    <a:pt x="418858" y="50965"/>
                  </a:lnTo>
                  <a:lnTo>
                    <a:pt x="418731" y="50876"/>
                  </a:lnTo>
                  <a:lnTo>
                    <a:pt x="418553" y="50787"/>
                  </a:lnTo>
                  <a:lnTo>
                    <a:pt x="418350" y="50736"/>
                  </a:lnTo>
                  <a:lnTo>
                    <a:pt x="418134" y="50711"/>
                  </a:lnTo>
                  <a:lnTo>
                    <a:pt x="417931" y="50736"/>
                  </a:lnTo>
                  <a:lnTo>
                    <a:pt x="417741" y="50812"/>
                  </a:lnTo>
                  <a:lnTo>
                    <a:pt x="417563" y="50914"/>
                  </a:lnTo>
                  <a:lnTo>
                    <a:pt x="417410" y="51054"/>
                  </a:lnTo>
                  <a:lnTo>
                    <a:pt x="393941" y="79019"/>
                  </a:lnTo>
                  <a:lnTo>
                    <a:pt x="393865" y="79146"/>
                  </a:lnTo>
                  <a:lnTo>
                    <a:pt x="393763" y="79336"/>
                  </a:lnTo>
                  <a:lnTo>
                    <a:pt x="393712" y="79540"/>
                  </a:lnTo>
                  <a:lnTo>
                    <a:pt x="393700" y="79743"/>
                  </a:lnTo>
                  <a:lnTo>
                    <a:pt x="393738" y="79946"/>
                  </a:lnTo>
                  <a:lnTo>
                    <a:pt x="393801" y="80137"/>
                  </a:lnTo>
                  <a:lnTo>
                    <a:pt x="393966" y="80403"/>
                  </a:lnTo>
                  <a:lnTo>
                    <a:pt x="394119" y="80543"/>
                  </a:lnTo>
                  <a:lnTo>
                    <a:pt x="422008" y="103936"/>
                  </a:lnTo>
                  <a:lnTo>
                    <a:pt x="422173" y="104051"/>
                  </a:lnTo>
                  <a:lnTo>
                    <a:pt x="422313" y="104114"/>
                  </a:lnTo>
                  <a:lnTo>
                    <a:pt x="422503" y="104165"/>
                  </a:lnTo>
                  <a:lnTo>
                    <a:pt x="422770" y="104178"/>
                  </a:lnTo>
                  <a:lnTo>
                    <a:pt x="422922" y="104152"/>
                  </a:lnTo>
                  <a:lnTo>
                    <a:pt x="423125" y="104089"/>
                  </a:lnTo>
                  <a:lnTo>
                    <a:pt x="423379" y="103924"/>
                  </a:lnTo>
                  <a:lnTo>
                    <a:pt x="423481" y="103797"/>
                  </a:lnTo>
                  <a:lnTo>
                    <a:pt x="423595" y="103632"/>
                  </a:lnTo>
                  <a:lnTo>
                    <a:pt x="423672" y="103492"/>
                  </a:lnTo>
                  <a:lnTo>
                    <a:pt x="423722" y="103289"/>
                  </a:lnTo>
                  <a:lnTo>
                    <a:pt x="423722" y="102984"/>
                  </a:lnTo>
                  <a:lnTo>
                    <a:pt x="423684" y="102831"/>
                  </a:lnTo>
                  <a:lnTo>
                    <a:pt x="423633" y="102692"/>
                  </a:lnTo>
                  <a:lnTo>
                    <a:pt x="423494" y="102476"/>
                  </a:lnTo>
                  <a:lnTo>
                    <a:pt x="423392" y="102349"/>
                  </a:lnTo>
                  <a:lnTo>
                    <a:pt x="396214" y="79565"/>
                  </a:lnTo>
                  <a:lnTo>
                    <a:pt x="418299" y="53251"/>
                  </a:lnTo>
                  <a:lnTo>
                    <a:pt x="445439" y="76009"/>
                  </a:lnTo>
                  <a:lnTo>
                    <a:pt x="445655" y="76149"/>
                  </a:lnTo>
                  <a:lnTo>
                    <a:pt x="445795" y="76212"/>
                  </a:lnTo>
                  <a:lnTo>
                    <a:pt x="445935" y="76238"/>
                  </a:lnTo>
                  <a:lnTo>
                    <a:pt x="446252" y="76250"/>
                  </a:lnTo>
                  <a:lnTo>
                    <a:pt x="446455" y="76200"/>
                  </a:lnTo>
                  <a:lnTo>
                    <a:pt x="446595" y="76136"/>
                  </a:lnTo>
                  <a:lnTo>
                    <a:pt x="446735" y="76060"/>
                  </a:lnTo>
                  <a:lnTo>
                    <a:pt x="447154" y="75361"/>
                  </a:lnTo>
                  <a:lnTo>
                    <a:pt x="447154" y="7505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6341910" y="3374783"/>
              <a:ext cx="531495" cy="932815"/>
            </a:xfrm>
            <a:custGeom>
              <a:avLst/>
              <a:gdLst/>
              <a:ahLst/>
              <a:cxnLst/>
              <a:rect l="l" t="t" r="r" b="b"/>
              <a:pathLst>
                <a:path w="531495" h="932814">
                  <a:moveTo>
                    <a:pt x="2527" y="793216"/>
                  </a:moveTo>
                  <a:lnTo>
                    <a:pt x="0" y="793216"/>
                  </a:lnTo>
                  <a:lnTo>
                    <a:pt x="12" y="793407"/>
                  </a:lnTo>
                  <a:lnTo>
                    <a:pt x="76" y="793648"/>
                  </a:lnTo>
                  <a:lnTo>
                    <a:pt x="177" y="793864"/>
                  </a:lnTo>
                  <a:lnTo>
                    <a:pt x="330" y="794067"/>
                  </a:lnTo>
                  <a:lnTo>
                    <a:pt x="558" y="794270"/>
                  </a:lnTo>
                  <a:lnTo>
                    <a:pt x="774" y="794385"/>
                  </a:lnTo>
                  <a:lnTo>
                    <a:pt x="952" y="794448"/>
                  </a:lnTo>
                  <a:lnTo>
                    <a:pt x="1079" y="794461"/>
                  </a:lnTo>
                  <a:lnTo>
                    <a:pt x="1206" y="794473"/>
                  </a:lnTo>
                  <a:lnTo>
                    <a:pt x="1435" y="794461"/>
                  </a:lnTo>
                  <a:lnTo>
                    <a:pt x="1574" y="794448"/>
                  </a:lnTo>
                  <a:lnTo>
                    <a:pt x="1739" y="794385"/>
                  </a:lnTo>
                  <a:lnTo>
                    <a:pt x="2400" y="793750"/>
                  </a:lnTo>
                  <a:lnTo>
                    <a:pt x="2489" y="793521"/>
                  </a:lnTo>
                  <a:lnTo>
                    <a:pt x="2527" y="793280"/>
                  </a:lnTo>
                  <a:close/>
                </a:path>
                <a:path w="531495" h="932814">
                  <a:moveTo>
                    <a:pt x="2540" y="778827"/>
                  </a:moveTo>
                  <a:lnTo>
                    <a:pt x="2527" y="778700"/>
                  </a:lnTo>
                  <a:lnTo>
                    <a:pt x="2463" y="778459"/>
                  </a:lnTo>
                  <a:lnTo>
                    <a:pt x="2349" y="778243"/>
                  </a:lnTo>
                  <a:lnTo>
                    <a:pt x="2209" y="778040"/>
                  </a:lnTo>
                  <a:lnTo>
                    <a:pt x="2032" y="777875"/>
                  </a:lnTo>
                  <a:lnTo>
                    <a:pt x="1524" y="777646"/>
                  </a:lnTo>
                  <a:lnTo>
                    <a:pt x="1333" y="777633"/>
                  </a:lnTo>
                  <a:lnTo>
                    <a:pt x="1092" y="777646"/>
                  </a:lnTo>
                  <a:lnTo>
                    <a:pt x="965" y="777659"/>
                  </a:lnTo>
                  <a:lnTo>
                    <a:pt x="800" y="777722"/>
                  </a:lnTo>
                  <a:lnTo>
                    <a:pt x="622" y="777798"/>
                  </a:lnTo>
                  <a:lnTo>
                    <a:pt x="419" y="777951"/>
                  </a:lnTo>
                  <a:lnTo>
                    <a:pt x="254" y="778141"/>
                  </a:lnTo>
                  <a:lnTo>
                    <a:pt x="139" y="778344"/>
                  </a:lnTo>
                  <a:lnTo>
                    <a:pt x="50" y="778586"/>
                  </a:lnTo>
                  <a:lnTo>
                    <a:pt x="12" y="778827"/>
                  </a:lnTo>
                  <a:lnTo>
                    <a:pt x="12" y="793203"/>
                  </a:lnTo>
                  <a:lnTo>
                    <a:pt x="2540" y="793203"/>
                  </a:lnTo>
                  <a:lnTo>
                    <a:pt x="2540" y="778891"/>
                  </a:lnTo>
                  <a:close/>
                </a:path>
                <a:path w="531495" h="932814">
                  <a:moveTo>
                    <a:pt x="14325" y="793216"/>
                  </a:moveTo>
                  <a:lnTo>
                    <a:pt x="11798" y="793216"/>
                  </a:lnTo>
                  <a:lnTo>
                    <a:pt x="12179" y="794105"/>
                  </a:lnTo>
                  <a:lnTo>
                    <a:pt x="12306" y="794232"/>
                  </a:lnTo>
                  <a:lnTo>
                    <a:pt x="12522" y="794359"/>
                  </a:lnTo>
                  <a:lnTo>
                    <a:pt x="12763" y="794448"/>
                  </a:lnTo>
                  <a:lnTo>
                    <a:pt x="13004" y="794473"/>
                  </a:lnTo>
                  <a:lnTo>
                    <a:pt x="13131" y="794473"/>
                  </a:lnTo>
                  <a:lnTo>
                    <a:pt x="13309" y="794461"/>
                  </a:lnTo>
                  <a:lnTo>
                    <a:pt x="13487" y="794397"/>
                  </a:lnTo>
                  <a:lnTo>
                    <a:pt x="13766" y="794270"/>
                  </a:lnTo>
                  <a:lnTo>
                    <a:pt x="13919" y="794156"/>
                  </a:lnTo>
                  <a:lnTo>
                    <a:pt x="14325" y="793280"/>
                  </a:lnTo>
                  <a:close/>
                </a:path>
                <a:path w="531495" h="932814">
                  <a:moveTo>
                    <a:pt x="14338" y="778827"/>
                  </a:moveTo>
                  <a:lnTo>
                    <a:pt x="14325" y="778700"/>
                  </a:lnTo>
                  <a:lnTo>
                    <a:pt x="14262" y="778459"/>
                  </a:lnTo>
                  <a:lnTo>
                    <a:pt x="13322" y="777646"/>
                  </a:lnTo>
                  <a:lnTo>
                    <a:pt x="13144" y="777633"/>
                  </a:lnTo>
                  <a:lnTo>
                    <a:pt x="13017" y="777633"/>
                  </a:lnTo>
                  <a:lnTo>
                    <a:pt x="12890" y="777646"/>
                  </a:lnTo>
                  <a:lnTo>
                    <a:pt x="12026" y="778192"/>
                  </a:lnTo>
                  <a:lnTo>
                    <a:pt x="11938" y="778344"/>
                  </a:lnTo>
                  <a:lnTo>
                    <a:pt x="11849" y="778586"/>
                  </a:lnTo>
                  <a:lnTo>
                    <a:pt x="11811" y="778827"/>
                  </a:lnTo>
                  <a:lnTo>
                    <a:pt x="11811" y="793203"/>
                  </a:lnTo>
                  <a:lnTo>
                    <a:pt x="14338" y="793203"/>
                  </a:lnTo>
                  <a:lnTo>
                    <a:pt x="14338" y="778891"/>
                  </a:lnTo>
                  <a:close/>
                </a:path>
                <a:path w="531495" h="932814">
                  <a:moveTo>
                    <a:pt x="110248" y="760069"/>
                  </a:moveTo>
                  <a:lnTo>
                    <a:pt x="107721" y="760069"/>
                  </a:lnTo>
                  <a:lnTo>
                    <a:pt x="107734" y="760260"/>
                  </a:lnTo>
                  <a:lnTo>
                    <a:pt x="107797" y="760501"/>
                  </a:lnTo>
                  <a:lnTo>
                    <a:pt x="107911" y="760730"/>
                  </a:lnTo>
                  <a:lnTo>
                    <a:pt x="108051" y="760920"/>
                  </a:lnTo>
                  <a:lnTo>
                    <a:pt x="108737" y="761314"/>
                  </a:lnTo>
                  <a:lnTo>
                    <a:pt x="108927" y="761326"/>
                  </a:lnTo>
                  <a:lnTo>
                    <a:pt x="109054" y="761326"/>
                  </a:lnTo>
                  <a:lnTo>
                    <a:pt x="109232" y="761314"/>
                  </a:lnTo>
                  <a:lnTo>
                    <a:pt x="109880" y="760958"/>
                  </a:lnTo>
                  <a:lnTo>
                    <a:pt x="110007" y="760818"/>
                  </a:lnTo>
                  <a:lnTo>
                    <a:pt x="110159" y="760552"/>
                  </a:lnTo>
                  <a:lnTo>
                    <a:pt x="110210" y="760374"/>
                  </a:lnTo>
                  <a:lnTo>
                    <a:pt x="110248" y="760133"/>
                  </a:lnTo>
                  <a:close/>
                </a:path>
                <a:path w="531495" h="932814">
                  <a:moveTo>
                    <a:pt x="110261" y="745744"/>
                  </a:moveTo>
                  <a:lnTo>
                    <a:pt x="110236" y="745566"/>
                  </a:lnTo>
                  <a:lnTo>
                    <a:pt x="110210" y="745439"/>
                  </a:lnTo>
                  <a:lnTo>
                    <a:pt x="110172" y="745312"/>
                  </a:lnTo>
                  <a:lnTo>
                    <a:pt x="109689" y="744702"/>
                  </a:lnTo>
                  <a:lnTo>
                    <a:pt x="109524" y="744601"/>
                  </a:lnTo>
                  <a:lnTo>
                    <a:pt x="109296" y="744512"/>
                  </a:lnTo>
                  <a:lnTo>
                    <a:pt x="109169" y="744499"/>
                  </a:lnTo>
                  <a:lnTo>
                    <a:pt x="108927" y="744486"/>
                  </a:lnTo>
                  <a:lnTo>
                    <a:pt x="108800" y="744499"/>
                  </a:lnTo>
                  <a:lnTo>
                    <a:pt x="108673" y="744512"/>
                  </a:lnTo>
                  <a:lnTo>
                    <a:pt x="108496" y="744575"/>
                  </a:lnTo>
                  <a:lnTo>
                    <a:pt x="108331" y="744664"/>
                  </a:lnTo>
                  <a:lnTo>
                    <a:pt x="108140" y="744804"/>
                  </a:lnTo>
                  <a:lnTo>
                    <a:pt x="107962" y="744994"/>
                  </a:lnTo>
                  <a:lnTo>
                    <a:pt x="107848" y="745210"/>
                  </a:lnTo>
                  <a:lnTo>
                    <a:pt x="107759" y="745439"/>
                  </a:lnTo>
                  <a:lnTo>
                    <a:pt x="107734" y="745566"/>
                  </a:lnTo>
                  <a:lnTo>
                    <a:pt x="107721" y="745744"/>
                  </a:lnTo>
                  <a:lnTo>
                    <a:pt x="107734" y="760056"/>
                  </a:lnTo>
                  <a:lnTo>
                    <a:pt x="110261" y="760056"/>
                  </a:lnTo>
                  <a:lnTo>
                    <a:pt x="110261" y="745744"/>
                  </a:lnTo>
                  <a:close/>
                </a:path>
                <a:path w="531495" h="932814">
                  <a:moveTo>
                    <a:pt x="122059" y="745744"/>
                  </a:moveTo>
                  <a:lnTo>
                    <a:pt x="119532" y="745744"/>
                  </a:lnTo>
                  <a:lnTo>
                    <a:pt x="119532" y="760056"/>
                  </a:lnTo>
                  <a:lnTo>
                    <a:pt x="122059" y="760056"/>
                  </a:lnTo>
                  <a:lnTo>
                    <a:pt x="122059" y="745744"/>
                  </a:lnTo>
                  <a:close/>
                </a:path>
                <a:path w="531495" h="932814">
                  <a:moveTo>
                    <a:pt x="153746" y="931405"/>
                  </a:moveTo>
                  <a:lnTo>
                    <a:pt x="137756" y="903693"/>
                  </a:lnTo>
                  <a:lnTo>
                    <a:pt x="136296" y="904544"/>
                  </a:lnTo>
                  <a:lnTo>
                    <a:pt x="152285" y="932243"/>
                  </a:lnTo>
                  <a:lnTo>
                    <a:pt x="153746" y="931405"/>
                  </a:lnTo>
                  <a:close/>
                </a:path>
                <a:path w="531495" h="932814">
                  <a:moveTo>
                    <a:pt x="176339" y="918349"/>
                  </a:moveTo>
                  <a:lnTo>
                    <a:pt x="160337" y="890651"/>
                  </a:lnTo>
                  <a:lnTo>
                    <a:pt x="158889" y="891501"/>
                  </a:lnTo>
                  <a:lnTo>
                    <a:pt x="174879" y="919200"/>
                  </a:lnTo>
                  <a:lnTo>
                    <a:pt x="176339" y="918349"/>
                  </a:lnTo>
                  <a:close/>
                </a:path>
                <a:path w="531495" h="932814">
                  <a:moveTo>
                    <a:pt x="272453" y="13004"/>
                  </a:moveTo>
                  <a:lnTo>
                    <a:pt x="272440" y="12877"/>
                  </a:lnTo>
                  <a:lnTo>
                    <a:pt x="272427" y="12750"/>
                  </a:lnTo>
                  <a:lnTo>
                    <a:pt x="271894" y="12014"/>
                  </a:lnTo>
                  <a:lnTo>
                    <a:pt x="271678" y="11887"/>
                  </a:lnTo>
                  <a:lnTo>
                    <a:pt x="271500" y="11836"/>
                  </a:lnTo>
                  <a:lnTo>
                    <a:pt x="271373" y="11811"/>
                  </a:lnTo>
                  <a:lnTo>
                    <a:pt x="271195" y="11798"/>
                  </a:lnTo>
                  <a:lnTo>
                    <a:pt x="256882" y="11785"/>
                  </a:lnTo>
                  <a:lnTo>
                    <a:pt x="256692" y="11811"/>
                  </a:lnTo>
                  <a:lnTo>
                    <a:pt x="256451" y="11874"/>
                  </a:lnTo>
                  <a:lnTo>
                    <a:pt x="256235" y="11988"/>
                  </a:lnTo>
                  <a:lnTo>
                    <a:pt x="256032" y="12128"/>
                  </a:lnTo>
                  <a:lnTo>
                    <a:pt x="255625" y="12877"/>
                  </a:lnTo>
                  <a:lnTo>
                    <a:pt x="255625" y="13246"/>
                  </a:lnTo>
                  <a:lnTo>
                    <a:pt x="256184" y="14109"/>
                  </a:lnTo>
                  <a:lnTo>
                    <a:pt x="256400" y="14236"/>
                  </a:lnTo>
                  <a:lnTo>
                    <a:pt x="256578" y="14287"/>
                  </a:lnTo>
                  <a:lnTo>
                    <a:pt x="256819" y="14325"/>
                  </a:lnTo>
                  <a:lnTo>
                    <a:pt x="271195" y="14312"/>
                  </a:lnTo>
                  <a:lnTo>
                    <a:pt x="271373" y="14312"/>
                  </a:lnTo>
                  <a:lnTo>
                    <a:pt x="271500" y="14287"/>
                  </a:lnTo>
                  <a:lnTo>
                    <a:pt x="271678" y="14224"/>
                  </a:lnTo>
                  <a:lnTo>
                    <a:pt x="272275" y="13703"/>
                  </a:lnTo>
                  <a:lnTo>
                    <a:pt x="272364" y="13550"/>
                  </a:lnTo>
                  <a:lnTo>
                    <a:pt x="272427" y="13373"/>
                  </a:lnTo>
                  <a:lnTo>
                    <a:pt x="272440" y="13246"/>
                  </a:lnTo>
                  <a:lnTo>
                    <a:pt x="272453" y="13119"/>
                  </a:lnTo>
                  <a:close/>
                </a:path>
                <a:path w="531495" h="932814">
                  <a:moveTo>
                    <a:pt x="272453" y="1206"/>
                  </a:moveTo>
                  <a:lnTo>
                    <a:pt x="272440" y="1079"/>
                  </a:lnTo>
                  <a:lnTo>
                    <a:pt x="272427" y="952"/>
                  </a:lnTo>
                  <a:lnTo>
                    <a:pt x="272364" y="787"/>
                  </a:lnTo>
                  <a:lnTo>
                    <a:pt x="271259" y="0"/>
                  </a:lnTo>
                  <a:lnTo>
                    <a:pt x="256882" y="0"/>
                  </a:lnTo>
                  <a:lnTo>
                    <a:pt x="256692" y="12"/>
                  </a:lnTo>
                  <a:lnTo>
                    <a:pt x="256451" y="76"/>
                  </a:lnTo>
                  <a:lnTo>
                    <a:pt x="256235" y="177"/>
                  </a:lnTo>
                  <a:lnTo>
                    <a:pt x="256032" y="330"/>
                  </a:lnTo>
                  <a:lnTo>
                    <a:pt x="255625" y="1079"/>
                  </a:lnTo>
                  <a:lnTo>
                    <a:pt x="255625" y="1447"/>
                  </a:lnTo>
                  <a:lnTo>
                    <a:pt x="255651" y="1574"/>
                  </a:lnTo>
                  <a:lnTo>
                    <a:pt x="255714" y="1739"/>
                  </a:lnTo>
                  <a:lnTo>
                    <a:pt x="255790" y="1917"/>
                  </a:lnTo>
                  <a:lnTo>
                    <a:pt x="255943" y="2108"/>
                  </a:lnTo>
                  <a:lnTo>
                    <a:pt x="256235" y="2349"/>
                  </a:lnTo>
                  <a:lnTo>
                    <a:pt x="256451" y="2451"/>
                  </a:lnTo>
                  <a:lnTo>
                    <a:pt x="256578" y="2489"/>
                  </a:lnTo>
                  <a:lnTo>
                    <a:pt x="256819" y="2527"/>
                  </a:lnTo>
                  <a:lnTo>
                    <a:pt x="271195" y="2527"/>
                  </a:lnTo>
                  <a:lnTo>
                    <a:pt x="271373" y="2514"/>
                  </a:lnTo>
                  <a:lnTo>
                    <a:pt x="271500" y="2489"/>
                  </a:lnTo>
                  <a:lnTo>
                    <a:pt x="271678" y="2425"/>
                  </a:lnTo>
                  <a:lnTo>
                    <a:pt x="271843" y="2349"/>
                  </a:lnTo>
                  <a:lnTo>
                    <a:pt x="272046" y="2197"/>
                  </a:lnTo>
                  <a:lnTo>
                    <a:pt x="272440" y="1511"/>
                  </a:lnTo>
                  <a:lnTo>
                    <a:pt x="272453" y="1320"/>
                  </a:lnTo>
                  <a:close/>
                </a:path>
                <a:path w="531495" h="932814">
                  <a:moveTo>
                    <a:pt x="276250" y="704405"/>
                  </a:moveTo>
                  <a:lnTo>
                    <a:pt x="276225" y="704240"/>
                  </a:lnTo>
                  <a:lnTo>
                    <a:pt x="276174" y="704049"/>
                  </a:lnTo>
                  <a:lnTo>
                    <a:pt x="276098" y="703897"/>
                  </a:lnTo>
                  <a:lnTo>
                    <a:pt x="275996" y="703719"/>
                  </a:lnTo>
                  <a:lnTo>
                    <a:pt x="275831" y="703541"/>
                  </a:lnTo>
                  <a:lnTo>
                    <a:pt x="275691" y="703427"/>
                  </a:lnTo>
                  <a:lnTo>
                    <a:pt x="275513" y="703338"/>
                  </a:lnTo>
                  <a:lnTo>
                    <a:pt x="275285" y="703249"/>
                  </a:lnTo>
                  <a:lnTo>
                    <a:pt x="275043" y="703211"/>
                  </a:lnTo>
                  <a:lnTo>
                    <a:pt x="274916" y="703211"/>
                  </a:lnTo>
                  <a:lnTo>
                    <a:pt x="273723" y="703211"/>
                  </a:lnTo>
                  <a:lnTo>
                    <a:pt x="273723" y="705739"/>
                  </a:lnTo>
                  <a:lnTo>
                    <a:pt x="273723" y="750354"/>
                  </a:lnTo>
                  <a:lnTo>
                    <a:pt x="254355" y="750354"/>
                  </a:lnTo>
                  <a:lnTo>
                    <a:pt x="254355" y="705739"/>
                  </a:lnTo>
                  <a:lnTo>
                    <a:pt x="273723" y="705739"/>
                  </a:lnTo>
                  <a:lnTo>
                    <a:pt x="273723" y="703211"/>
                  </a:lnTo>
                  <a:lnTo>
                    <a:pt x="253022" y="703211"/>
                  </a:lnTo>
                  <a:lnTo>
                    <a:pt x="252780" y="703249"/>
                  </a:lnTo>
                  <a:lnTo>
                    <a:pt x="252603" y="703313"/>
                  </a:lnTo>
                  <a:lnTo>
                    <a:pt x="252437" y="703389"/>
                  </a:lnTo>
                  <a:lnTo>
                    <a:pt x="252247" y="703541"/>
                  </a:lnTo>
                  <a:lnTo>
                    <a:pt x="252069" y="703719"/>
                  </a:lnTo>
                  <a:lnTo>
                    <a:pt x="251942" y="703922"/>
                  </a:lnTo>
                  <a:lnTo>
                    <a:pt x="251891" y="704049"/>
                  </a:lnTo>
                  <a:lnTo>
                    <a:pt x="251841" y="704227"/>
                  </a:lnTo>
                  <a:lnTo>
                    <a:pt x="251828" y="704405"/>
                  </a:lnTo>
                  <a:lnTo>
                    <a:pt x="251828" y="704532"/>
                  </a:lnTo>
                  <a:lnTo>
                    <a:pt x="251841" y="704659"/>
                  </a:lnTo>
                  <a:lnTo>
                    <a:pt x="251841" y="751370"/>
                  </a:lnTo>
                  <a:lnTo>
                    <a:pt x="251828" y="751560"/>
                  </a:lnTo>
                  <a:lnTo>
                    <a:pt x="251815" y="751687"/>
                  </a:lnTo>
                  <a:lnTo>
                    <a:pt x="251828" y="751814"/>
                  </a:lnTo>
                  <a:lnTo>
                    <a:pt x="251891" y="752055"/>
                  </a:lnTo>
                  <a:lnTo>
                    <a:pt x="252031" y="752322"/>
                  </a:lnTo>
                  <a:lnTo>
                    <a:pt x="252145" y="752475"/>
                  </a:lnTo>
                  <a:lnTo>
                    <a:pt x="252323" y="752640"/>
                  </a:lnTo>
                  <a:lnTo>
                    <a:pt x="252590" y="752792"/>
                  </a:lnTo>
                  <a:lnTo>
                    <a:pt x="252780" y="752856"/>
                  </a:lnTo>
                  <a:lnTo>
                    <a:pt x="253022" y="752881"/>
                  </a:lnTo>
                  <a:lnTo>
                    <a:pt x="274980" y="752881"/>
                  </a:lnTo>
                  <a:lnTo>
                    <a:pt x="275170" y="752881"/>
                  </a:lnTo>
                  <a:lnTo>
                    <a:pt x="275412" y="752817"/>
                  </a:lnTo>
                  <a:lnTo>
                    <a:pt x="275628" y="752716"/>
                  </a:lnTo>
                  <a:lnTo>
                    <a:pt x="275831" y="752563"/>
                  </a:lnTo>
                  <a:lnTo>
                    <a:pt x="275996" y="752386"/>
                  </a:lnTo>
                  <a:lnTo>
                    <a:pt x="276148" y="752119"/>
                  </a:lnTo>
                  <a:lnTo>
                    <a:pt x="276199" y="751928"/>
                  </a:lnTo>
                  <a:lnTo>
                    <a:pt x="276237" y="751687"/>
                  </a:lnTo>
                  <a:lnTo>
                    <a:pt x="276250" y="704481"/>
                  </a:lnTo>
                  <a:close/>
                </a:path>
                <a:path w="531495" h="932814">
                  <a:moveTo>
                    <a:pt x="350824" y="704481"/>
                  </a:moveTo>
                  <a:lnTo>
                    <a:pt x="350799" y="704291"/>
                  </a:lnTo>
                  <a:lnTo>
                    <a:pt x="350786" y="704164"/>
                  </a:lnTo>
                  <a:lnTo>
                    <a:pt x="350723" y="703999"/>
                  </a:lnTo>
                  <a:lnTo>
                    <a:pt x="350647" y="703821"/>
                  </a:lnTo>
                  <a:lnTo>
                    <a:pt x="350481" y="703630"/>
                  </a:lnTo>
                  <a:lnTo>
                    <a:pt x="350304" y="703465"/>
                  </a:lnTo>
                  <a:lnTo>
                    <a:pt x="349618" y="703211"/>
                  </a:lnTo>
                  <a:lnTo>
                    <a:pt x="349491" y="703211"/>
                  </a:lnTo>
                  <a:lnTo>
                    <a:pt x="348297" y="703211"/>
                  </a:lnTo>
                  <a:lnTo>
                    <a:pt x="348297" y="705739"/>
                  </a:lnTo>
                  <a:lnTo>
                    <a:pt x="348297" y="750354"/>
                  </a:lnTo>
                  <a:lnTo>
                    <a:pt x="328917" y="750354"/>
                  </a:lnTo>
                  <a:lnTo>
                    <a:pt x="328917" y="705739"/>
                  </a:lnTo>
                  <a:lnTo>
                    <a:pt x="348297" y="705739"/>
                  </a:lnTo>
                  <a:lnTo>
                    <a:pt x="348297" y="703211"/>
                  </a:lnTo>
                  <a:lnTo>
                    <a:pt x="327596" y="703211"/>
                  </a:lnTo>
                  <a:lnTo>
                    <a:pt x="327355" y="703249"/>
                  </a:lnTo>
                  <a:lnTo>
                    <a:pt x="327228" y="703287"/>
                  </a:lnTo>
                  <a:lnTo>
                    <a:pt x="327012" y="703389"/>
                  </a:lnTo>
                  <a:lnTo>
                    <a:pt x="326821" y="703541"/>
                  </a:lnTo>
                  <a:lnTo>
                    <a:pt x="326631" y="703719"/>
                  </a:lnTo>
                  <a:lnTo>
                    <a:pt x="326517" y="703922"/>
                  </a:lnTo>
                  <a:lnTo>
                    <a:pt x="326478" y="704049"/>
                  </a:lnTo>
                  <a:lnTo>
                    <a:pt x="326402" y="704291"/>
                  </a:lnTo>
                  <a:lnTo>
                    <a:pt x="326390" y="704532"/>
                  </a:lnTo>
                  <a:lnTo>
                    <a:pt x="326402" y="704659"/>
                  </a:lnTo>
                  <a:lnTo>
                    <a:pt x="326402" y="751433"/>
                  </a:lnTo>
                  <a:lnTo>
                    <a:pt x="326390" y="751560"/>
                  </a:lnTo>
                  <a:lnTo>
                    <a:pt x="326390" y="751687"/>
                  </a:lnTo>
                  <a:lnTo>
                    <a:pt x="326402" y="751814"/>
                  </a:lnTo>
                  <a:lnTo>
                    <a:pt x="326466" y="752017"/>
                  </a:lnTo>
                  <a:lnTo>
                    <a:pt x="326567" y="752271"/>
                  </a:lnTo>
                  <a:lnTo>
                    <a:pt x="326720" y="752475"/>
                  </a:lnTo>
                  <a:lnTo>
                    <a:pt x="326910" y="752640"/>
                  </a:lnTo>
                  <a:lnTo>
                    <a:pt x="327113" y="752767"/>
                  </a:lnTo>
                  <a:lnTo>
                    <a:pt x="327266" y="752817"/>
                  </a:lnTo>
                  <a:lnTo>
                    <a:pt x="327418" y="752868"/>
                  </a:lnTo>
                  <a:lnTo>
                    <a:pt x="327596" y="752881"/>
                  </a:lnTo>
                  <a:lnTo>
                    <a:pt x="349554" y="752881"/>
                  </a:lnTo>
                  <a:lnTo>
                    <a:pt x="349732" y="752881"/>
                  </a:lnTo>
                  <a:lnTo>
                    <a:pt x="349859" y="752856"/>
                  </a:lnTo>
                  <a:lnTo>
                    <a:pt x="350037" y="752792"/>
                  </a:lnTo>
                  <a:lnTo>
                    <a:pt x="350202" y="752716"/>
                  </a:lnTo>
                  <a:lnTo>
                    <a:pt x="350405" y="752563"/>
                  </a:lnTo>
                  <a:lnTo>
                    <a:pt x="350570" y="752386"/>
                  </a:lnTo>
                  <a:lnTo>
                    <a:pt x="350723" y="752119"/>
                  </a:lnTo>
                  <a:lnTo>
                    <a:pt x="350786" y="751928"/>
                  </a:lnTo>
                  <a:lnTo>
                    <a:pt x="350812" y="751687"/>
                  </a:lnTo>
                  <a:lnTo>
                    <a:pt x="350824" y="704481"/>
                  </a:lnTo>
                  <a:close/>
                </a:path>
                <a:path w="531495" h="932814">
                  <a:moveTo>
                    <a:pt x="398805" y="257340"/>
                  </a:moveTo>
                  <a:lnTo>
                    <a:pt x="398449" y="257149"/>
                  </a:lnTo>
                  <a:lnTo>
                    <a:pt x="398310" y="257111"/>
                  </a:lnTo>
                  <a:lnTo>
                    <a:pt x="397992" y="257098"/>
                  </a:lnTo>
                  <a:lnTo>
                    <a:pt x="397840" y="257136"/>
                  </a:lnTo>
                  <a:lnTo>
                    <a:pt x="397687" y="257187"/>
                  </a:lnTo>
                  <a:lnTo>
                    <a:pt x="397433" y="257352"/>
                  </a:lnTo>
                  <a:lnTo>
                    <a:pt x="397243" y="257594"/>
                  </a:lnTo>
                  <a:lnTo>
                    <a:pt x="397141" y="257784"/>
                  </a:lnTo>
                  <a:lnTo>
                    <a:pt x="397090" y="257987"/>
                  </a:lnTo>
                  <a:lnTo>
                    <a:pt x="397090" y="258292"/>
                  </a:lnTo>
                  <a:lnTo>
                    <a:pt x="397129" y="258445"/>
                  </a:lnTo>
                  <a:lnTo>
                    <a:pt x="397179" y="258584"/>
                  </a:lnTo>
                  <a:lnTo>
                    <a:pt x="397281" y="258762"/>
                  </a:lnTo>
                  <a:lnTo>
                    <a:pt x="397421" y="258914"/>
                  </a:lnTo>
                  <a:lnTo>
                    <a:pt x="398805" y="257340"/>
                  </a:lnTo>
                  <a:close/>
                </a:path>
                <a:path w="531495" h="932814">
                  <a:moveTo>
                    <a:pt x="450303" y="254330"/>
                  </a:moveTo>
                  <a:lnTo>
                    <a:pt x="448691" y="252984"/>
                  </a:lnTo>
                  <a:lnTo>
                    <a:pt x="425259" y="280898"/>
                  </a:lnTo>
                  <a:lnTo>
                    <a:pt x="425170" y="281025"/>
                  </a:lnTo>
                  <a:lnTo>
                    <a:pt x="425069" y="281254"/>
                  </a:lnTo>
                  <a:lnTo>
                    <a:pt x="425030" y="281406"/>
                  </a:lnTo>
                  <a:lnTo>
                    <a:pt x="425018" y="281609"/>
                  </a:lnTo>
                  <a:lnTo>
                    <a:pt x="425056" y="281813"/>
                  </a:lnTo>
                  <a:lnTo>
                    <a:pt x="425107" y="282016"/>
                  </a:lnTo>
                  <a:lnTo>
                    <a:pt x="425208" y="282194"/>
                  </a:lnTo>
                  <a:lnTo>
                    <a:pt x="425348" y="282346"/>
                  </a:lnTo>
                  <a:lnTo>
                    <a:pt x="425513" y="282473"/>
                  </a:lnTo>
                  <a:lnTo>
                    <a:pt x="425704" y="282562"/>
                  </a:lnTo>
                  <a:lnTo>
                    <a:pt x="425907" y="282625"/>
                  </a:lnTo>
                  <a:lnTo>
                    <a:pt x="426161" y="282625"/>
                  </a:lnTo>
                  <a:lnTo>
                    <a:pt x="426313" y="282600"/>
                  </a:lnTo>
                  <a:lnTo>
                    <a:pt x="426453" y="282562"/>
                  </a:lnTo>
                  <a:lnTo>
                    <a:pt x="426605" y="282486"/>
                  </a:lnTo>
                  <a:lnTo>
                    <a:pt x="426770" y="282371"/>
                  </a:lnTo>
                  <a:lnTo>
                    <a:pt x="426872" y="282244"/>
                  </a:lnTo>
                  <a:lnTo>
                    <a:pt x="426974" y="282117"/>
                  </a:lnTo>
                  <a:lnTo>
                    <a:pt x="450303" y="254330"/>
                  </a:lnTo>
                  <a:close/>
                </a:path>
                <a:path w="531495" h="932814">
                  <a:moveTo>
                    <a:pt x="450557" y="253555"/>
                  </a:moveTo>
                  <a:lnTo>
                    <a:pt x="450532" y="253403"/>
                  </a:lnTo>
                  <a:lnTo>
                    <a:pt x="450469" y="253212"/>
                  </a:lnTo>
                  <a:lnTo>
                    <a:pt x="450367" y="253034"/>
                  </a:lnTo>
                  <a:lnTo>
                    <a:pt x="450151" y="252806"/>
                  </a:lnTo>
                  <a:lnTo>
                    <a:pt x="449973" y="252704"/>
                  </a:lnTo>
                  <a:lnTo>
                    <a:pt x="449821" y="252641"/>
                  </a:lnTo>
                  <a:lnTo>
                    <a:pt x="449668" y="252603"/>
                  </a:lnTo>
                  <a:lnTo>
                    <a:pt x="449364" y="252603"/>
                  </a:lnTo>
                  <a:lnTo>
                    <a:pt x="449160" y="252653"/>
                  </a:lnTo>
                  <a:lnTo>
                    <a:pt x="449021" y="252717"/>
                  </a:lnTo>
                  <a:lnTo>
                    <a:pt x="448894" y="252793"/>
                  </a:lnTo>
                  <a:lnTo>
                    <a:pt x="448729" y="252933"/>
                  </a:lnTo>
                  <a:lnTo>
                    <a:pt x="450303" y="254330"/>
                  </a:lnTo>
                  <a:lnTo>
                    <a:pt x="450405" y="254203"/>
                  </a:lnTo>
                  <a:lnTo>
                    <a:pt x="450494" y="254012"/>
                  </a:lnTo>
                  <a:lnTo>
                    <a:pt x="450545" y="253822"/>
                  </a:lnTo>
                  <a:lnTo>
                    <a:pt x="450557" y="253555"/>
                  </a:lnTo>
                  <a:close/>
                </a:path>
                <a:path w="531495" h="932814">
                  <a:moveTo>
                    <a:pt x="505282" y="328714"/>
                  </a:moveTo>
                  <a:lnTo>
                    <a:pt x="505269" y="328561"/>
                  </a:lnTo>
                  <a:lnTo>
                    <a:pt x="505206" y="328320"/>
                  </a:lnTo>
                  <a:lnTo>
                    <a:pt x="505129" y="328180"/>
                  </a:lnTo>
                  <a:lnTo>
                    <a:pt x="505040" y="328041"/>
                  </a:lnTo>
                  <a:lnTo>
                    <a:pt x="502780" y="324129"/>
                  </a:lnTo>
                  <a:lnTo>
                    <a:pt x="502780" y="328320"/>
                  </a:lnTo>
                  <a:lnTo>
                    <a:pt x="473011" y="345503"/>
                  </a:lnTo>
                  <a:lnTo>
                    <a:pt x="455841" y="315760"/>
                  </a:lnTo>
                  <a:lnTo>
                    <a:pt x="485597" y="298577"/>
                  </a:lnTo>
                  <a:lnTo>
                    <a:pt x="502780" y="328320"/>
                  </a:lnTo>
                  <a:lnTo>
                    <a:pt x="502780" y="324129"/>
                  </a:lnTo>
                  <a:lnTo>
                    <a:pt x="486968" y="296748"/>
                  </a:lnTo>
                  <a:lnTo>
                    <a:pt x="486905" y="296608"/>
                  </a:lnTo>
                  <a:lnTo>
                    <a:pt x="486816" y="296481"/>
                  </a:lnTo>
                  <a:lnTo>
                    <a:pt x="486664" y="296329"/>
                  </a:lnTo>
                  <a:lnTo>
                    <a:pt x="486498" y="296214"/>
                  </a:lnTo>
                  <a:lnTo>
                    <a:pt x="486308" y="296138"/>
                  </a:lnTo>
                  <a:lnTo>
                    <a:pt x="486105" y="296087"/>
                  </a:lnTo>
                  <a:lnTo>
                    <a:pt x="485902" y="296087"/>
                  </a:lnTo>
                  <a:lnTo>
                    <a:pt x="485698" y="296125"/>
                  </a:lnTo>
                  <a:lnTo>
                    <a:pt x="485508" y="296202"/>
                  </a:lnTo>
                  <a:lnTo>
                    <a:pt x="485330" y="296303"/>
                  </a:lnTo>
                  <a:lnTo>
                    <a:pt x="454025" y="314375"/>
                  </a:lnTo>
                  <a:lnTo>
                    <a:pt x="453885" y="314452"/>
                  </a:lnTo>
                  <a:lnTo>
                    <a:pt x="453758" y="314540"/>
                  </a:lnTo>
                  <a:lnTo>
                    <a:pt x="453618" y="314667"/>
                  </a:lnTo>
                  <a:lnTo>
                    <a:pt x="453466" y="314883"/>
                  </a:lnTo>
                  <a:lnTo>
                    <a:pt x="453402" y="315036"/>
                  </a:lnTo>
                  <a:lnTo>
                    <a:pt x="453364" y="315239"/>
                  </a:lnTo>
                  <a:lnTo>
                    <a:pt x="453364" y="315493"/>
                  </a:lnTo>
                  <a:lnTo>
                    <a:pt x="453428" y="315747"/>
                  </a:lnTo>
                  <a:lnTo>
                    <a:pt x="453491" y="315887"/>
                  </a:lnTo>
                  <a:lnTo>
                    <a:pt x="471639" y="347332"/>
                  </a:lnTo>
                  <a:lnTo>
                    <a:pt x="471728" y="347459"/>
                  </a:lnTo>
                  <a:lnTo>
                    <a:pt x="471805" y="347586"/>
                  </a:lnTo>
                  <a:lnTo>
                    <a:pt x="471957" y="347738"/>
                  </a:lnTo>
                  <a:lnTo>
                    <a:pt x="472122" y="347853"/>
                  </a:lnTo>
                  <a:lnTo>
                    <a:pt x="472313" y="347941"/>
                  </a:lnTo>
                  <a:lnTo>
                    <a:pt x="472516" y="347992"/>
                  </a:lnTo>
                  <a:lnTo>
                    <a:pt x="472719" y="347992"/>
                  </a:lnTo>
                  <a:lnTo>
                    <a:pt x="472922" y="347954"/>
                  </a:lnTo>
                  <a:lnTo>
                    <a:pt x="473113" y="347878"/>
                  </a:lnTo>
                  <a:lnTo>
                    <a:pt x="504596" y="329704"/>
                  </a:lnTo>
                  <a:lnTo>
                    <a:pt x="504748" y="329615"/>
                  </a:lnTo>
                  <a:lnTo>
                    <a:pt x="504875" y="329539"/>
                  </a:lnTo>
                  <a:lnTo>
                    <a:pt x="505028" y="329387"/>
                  </a:lnTo>
                  <a:lnTo>
                    <a:pt x="505142" y="329222"/>
                  </a:lnTo>
                  <a:lnTo>
                    <a:pt x="505206" y="329069"/>
                  </a:lnTo>
                  <a:lnTo>
                    <a:pt x="505244" y="328930"/>
                  </a:lnTo>
                  <a:lnTo>
                    <a:pt x="505269" y="328777"/>
                  </a:lnTo>
                  <a:close/>
                </a:path>
                <a:path w="531495" h="932814">
                  <a:moveTo>
                    <a:pt x="531012" y="417804"/>
                  </a:moveTo>
                  <a:lnTo>
                    <a:pt x="530961" y="417664"/>
                  </a:lnTo>
                  <a:lnTo>
                    <a:pt x="528726" y="404977"/>
                  </a:lnTo>
                  <a:lnTo>
                    <a:pt x="528726" y="417106"/>
                  </a:lnTo>
                  <a:lnTo>
                    <a:pt x="494893" y="423062"/>
                  </a:lnTo>
                  <a:lnTo>
                    <a:pt x="488937" y="389229"/>
                  </a:lnTo>
                  <a:lnTo>
                    <a:pt x="522770" y="383273"/>
                  </a:lnTo>
                  <a:lnTo>
                    <a:pt x="528726" y="417106"/>
                  </a:lnTo>
                  <a:lnTo>
                    <a:pt x="528726" y="404977"/>
                  </a:lnTo>
                  <a:lnTo>
                    <a:pt x="524675" y="381939"/>
                  </a:lnTo>
                  <a:lnTo>
                    <a:pt x="524624" y="381711"/>
                  </a:lnTo>
                  <a:lnTo>
                    <a:pt x="524548" y="381508"/>
                  </a:lnTo>
                  <a:lnTo>
                    <a:pt x="524421" y="381342"/>
                  </a:lnTo>
                  <a:lnTo>
                    <a:pt x="524281" y="381203"/>
                  </a:lnTo>
                  <a:lnTo>
                    <a:pt x="524116" y="381088"/>
                  </a:lnTo>
                  <a:lnTo>
                    <a:pt x="523811" y="381000"/>
                  </a:lnTo>
                  <a:lnTo>
                    <a:pt x="523659" y="380987"/>
                  </a:lnTo>
                  <a:lnTo>
                    <a:pt x="523506" y="380987"/>
                  </a:lnTo>
                  <a:lnTo>
                    <a:pt x="523303" y="381038"/>
                  </a:lnTo>
                  <a:lnTo>
                    <a:pt x="487756" y="387311"/>
                  </a:lnTo>
                  <a:lnTo>
                    <a:pt x="487629" y="387324"/>
                  </a:lnTo>
                  <a:lnTo>
                    <a:pt x="487489" y="387350"/>
                  </a:lnTo>
                  <a:lnTo>
                    <a:pt x="487349" y="387388"/>
                  </a:lnTo>
                  <a:lnTo>
                    <a:pt x="487210" y="387451"/>
                  </a:lnTo>
                  <a:lnTo>
                    <a:pt x="487045" y="387578"/>
                  </a:lnTo>
                  <a:lnTo>
                    <a:pt x="486867" y="387769"/>
                  </a:lnTo>
                  <a:lnTo>
                    <a:pt x="486791" y="387896"/>
                  </a:lnTo>
                  <a:lnTo>
                    <a:pt x="486689" y="388188"/>
                  </a:lnTo>
                  <a:lnTo>
                    <a:pt x="486676" y="388404"/>
                  </a:lnTo>
                  <a:lnTo>
                    <a:pt x="486689" y="388556"/>
                  </a:lnTo>
                  <a:lnTo>
                    <a:pt x="492988" y="424345"/>
                  </a:lnTo>
                  <a:lnTo>
                    <a:pt x="493052" y="424611"/>
                  </a:lnTo>
                  <a:lnTo>
                    <a:pt x="493128" y="424802"/>
                  </a:lnTo>
                  <a:lnTo>
                    <a:pt x="493623" y="425234"/>
                  </a:lnTo>
                  <a:lnTo>
                    <a:pt x="493763" y="425284"/>
                  </a:lnTo>
                  <a:lnTo>
                    <a:pt x="493979" y="425323"/>
                  </a:lnTo>
                  <a:lnTo>
                    <a:pt x="494182" y="425323"/>
                  </a:lnTo>
                  <a:lnTo>
                    <a:pt x="530136" y="418985"/>
                  </a:lnTo>
                  <a:lnTo>
                    <a:pt x="530288" y="418947"/>
                  </a:lnTo>
                  <a:lnTo>
                    <a:pt x="530453" y="418871"/>
                  </a:lnTo>
                  <a:lnTo>
                    <a:pt x="530606" y="418769"/>
                  </a:lnTo>
                  <a:lnTo>
                    <a:pt x="530733" y="418668"/>
                  </a:lnTo>
                  <a:lnTo>
                    <a:pt x="530821" y="418541"/>
                  </a:lnTo>
                  <a:lnTo>
                    <a:pt x="530898" y="418414"/>
                  </a:lnTo>
                  <a:lnTo>
                    <a:pt x="530974" y="418223"/>
                  </a:lnTo>
                  <a:lnTo>
                    <a:pt x="530999" y="418020"/>
                  </a:lnTo>
                  <a:lnTo>
                    <a:pt x="531012" y="41780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6283909" y="3390722"/>
              <a:ext cx="661035" cy="745490"/>
            </a:xfrm>
            <a:custGeom>
              <a:avLst/>
              <a:gdLst/>
              <a:ahLst/>
              <a:cxnLst/>
              <a:rect l="l" t="t" r="r" b="b"/>
              <a:pathLst>
                <a:path w="661034" h="745489">
                  <a:moveTo>
                    <a:pt x="2527" y="89535"/>
                  </a:moveTo>
                  <a:lnTo>
                    <a:pt x="0" y="89535"/>
                  </a:lnTo>
                  <a:lnTo>
                    <a:pt x="12" y="89725"/>
                  </a:lnTo>
                  <a:lnTo>
                    <a:pt x="76" y="89966"/>
                  </a:lnTo>
                  <a:lnTo>
                    <a:pt x="177" y="90182"/>
                  </a:lnTo>
                  <a:lnTo>
                    <a:pt x="622" y="90614"/>
                  </a:lnTo>
                  <a:lnTo>
                    <a:pt x="774" y="90703"/>
                  </a:lnTo>
                  <a:lnTo>
                    <a:pt x="952" y="90766"/>
                  </a:lnTo>
                  <a:lnTo>
                    <a:pt x="1079" y="90779"/>
                  </a:lnTo>
                  <a:lnTo>
                    <a:pt x="1320" y="90792"/>
                  </a:lnTo>
                  <a:lnTo>
                    <a:pt x="1447" y="90779"/>
                  </a:lnTo>
                  <a:lnTo>
                    <a:pt x="1574" y="90766"/>
                  </a:lnTo>
                  <a:lnTo>
                    <a:pt x="1739" y="90703"/>
                  </a:lnTo>
                  <a:lnTo>
                    <a:pt x="2311" y="90233"/>
                  </a:lnTo>
                  <a:lnTo>
                    <a:pt x="2400" y="90068"/>
                  </a:lnTo>
                  <a:lnTo>
                    <a:pt x="2489" y="89839"/>
                  </a:lnTo>
                  <a:lnTo>
                    <a:pt x="2527" y="89598"/>
                  </a:lnTo>
                  <a:close/>
                </a:path>
                <a:path w="661034" h="745489">
                  <a:moveTo>
                    <a:pt x="2540" y="75209"/>
                  </a:moveTo>
                  <a:lnTo>
                    <a:pt x="2514" y="75018"/>
                  </a:lnTo>
                  <a:lnTo>
                    <a:pt x="2451" y="74777"/>
                  </a:lnTo>
                  <a:lnTo>
                    <a:pt x="2336" y="74561"/>
                  </a:lnTo>
                  <a:lnTo>
                    <a:pt x="2197" y="74358"/>
                  </a:lnTo>
                  <a:lnTo>
                    <a:pt x="1511" y="73964"/>
                  </a:lnTo>
                  <a:lnTo>
                    <a:pt x="1320" y="73952"/>
                  </a:lnTo>
                  <a:lnTo>
                    <a:pt x="1193" y="73952"/>
                  </a:lnTo>
                  <a:lnTo>
                    <a:pt x="1016" y="73964"/>
                  </a:lnTo>
                  <a:lnTo>
                    <a:pt x="571" y="74155"/>
                  </a:lnTo>
                  <a:lnTo>
                    <a:pt x="419" y="74269"/>
                  </a:lnTo>
                  <a:lnTo>
                    <a:pt x="241" y="74460"/>
                  </a:lnTo>
                  <a:lnTo>
                    <a:pt x="127" y="74663"/>
                  </a:lnTo>
                  <a:lnTo>
                    <a:pt x="38" y="74904"/>
                  </a:lnTo>
                  <a:lnTo>
                    <a:pt x="0" y="75145"/>
                  </a:lnTo>
                  <a:lnTo>
                    <a:pt x="12" y="89522"/>
                  </a:lnTo>
                  <a:lnTo>
                    <a:pt x="2540" y="89522"/>
                  </a:lnTo>
                  <a:lnTo>
                    <a:pt x="2540" y="75209"/>
                  </a:lnTo>
                  <a:close/>
                </a:path>
                <a:path w="661034" h="745489">
                  <a:moveTo>
                    <a:pt x="14325" y="89535"/>
                  </a:moveTo>
                  <a:lnTo>
                    <a:pt x="11798" y="89535"/>
                  </a:lnTo>
                  <a:lnTo>
                    <a:pt x="11811" y="89725"/>
                  </a:lnTo>
                  <a:lnTo>
                    <a:pt x="11874" y="89966"/>
                  </a:lnTo>
                  <a:lnTo>
                    <a:pt x="11988" y="90182"/>
                  </a:lnTo>
                  <a:lnTo>
                    <a:pt x="12128" y="90385"/>
                  </a:lnTo>
                  <a:lnTo>
                    <a:pt x="12357" y="90589"/>
                  </a:lnTo>
                  <a:lnTo>
                    <a:pt x="12573" y="90703"/>
                  </a:lnTo>
                  <a:lnTo>
                    <a:pt x="12750" y="90766"/>
                  </a:lnTo>
                  <a:lnTo>
                    <a:pt x="12877" y="90779"/>
                  </a:lnTo>
                  <a:lnTo>
                    <a:pt x="13004" y="90792"/>
                  </a:lnTo>
                  <a:lnTo>
                    <a:pt x="13246" y="90779"/>
                  </a:lnTo>
                  <a:lnTo>
                    <a:pt x="13373" y="90766"/>
                  </a:lnTo>
                  <a:lnTo>
                    <a:pt x="13538" y="90703"/>
                  </a:lnTo>
                  <a:lnTo>
                    <a:pt x="14198" y="90068"/>
                  </a:lnTo>
                  <a:lnTo>
                    <a:pt x="14287" y="89839"/>
                  </a:lnTo>
                  <a:lnTo>
                    <a:pt x="14325" y="89598"/>
                  </a:lnTo>
                  <a:close/>
                </a:path>
                <a:path w="661034" h="745489">
                  <a:moveTo>
                    <a:pt x="14338" y="75209"/>
                  </a:moveTo>
                  <a:lnTo>
                    <a:pt x="14312" y="75018"/>
                  </a:lnTo>
                  <a:lnTo>
                    <a:pt x="14249" y="74777"/>
                  </a:lnTo>
                  <a:lnTo>
                    <a:pt x="14135" y="74561"/>
                  </a:lnTo>
                  <a:lnTo>
                    <a:pt x="13995" y="74358"/>
                  </a:lnTo>
                  <a:lnTo>
                    <a:pt x="13309" y="73964"/>
                  </a:lnTo>
                  <a:lnTo>
                    <a:pt x="13119" y="73952"/>
                  </a:lnTo>
                  <a:lnTo>
                    <a:pt x="12877" y="73964"/>
                  </a:lnTo>
                  <a:lnTo>
                    <a:pt x="12750" y="73977"/>
                  </a:lnTo>
                  <a:lnTo>
                    <a:pt x="12585" y="74041"/>
                  </a:lnTo>
                  <a:lnTo>
                    <a:pt x="12407" y="74117"/>
                  </a:lnTo>
                  <a:lnTo>
                    <a:pt x="12204" y="74269"/>
                  </a:lnTo>
                  <a:lnTo>
                    <a:pt x="11976" y="74561"/>
                  </a:lnTo>
                  <a:lnTo>
                    <a:pt x="11899" y="74726"/>
                  </a:lnTo>
                  <a:lnTo>
                    <a:pt x="11836" y="74904"/>
                  </a:lnTo>
                  <a:lnTo>
                    <a:pt x="11798" y="75145"/>
                  </a:lnTo>
                  <a:lnTo>
                    <a:pt x="11811" y="89522"/>
                  </a:lnTo>
                  <a:lnTo>
                    <a:pt x="14338" y="89522"/>
                  </a:lnTo>
                  <a:lnTo>
                    <a:pt x="14338" y="75209"/>
                  </a:lnTo>
                  <a:close/>
                </a:path>
                <a:path w="661034" h="745489">
                  <a:moveTo>
                    <a:pt x="52247" y="89535"/>
                  </a:moveTo>
                  <a:lnTo>
                    <a:pt x="49720" y="89535"/>
                  </a:lnTo>
                  <a:lnTo>
                    <a:pt x="49733" y="89725"/>
                  </a:lnTo>
                  <a:lnTo>
                    <a:pt x="49796" y="89966"/>
                  </a:lnTo>
                  <a:lnTo>
                    <a:pt x="50342" y="90614"/>
                  </a:lnTo>
                  <a:lnTo>
                    <a:pt x="50495" y="90703"/>
                  </a:lnTo>
                  <a:lnTo>
                    <a:pt x="50673" y="90766"/>
                  </a:lnTo>
                  <a:lnTo>
                    <a:pt x="50800" y="90779"/>
                  </a:lnTo>
                  <a:lnTo>
                    <a:pt x="50927" y="90792"/>
                  </a:lnTo>
                  <a:lnTo>
                    <a:pt x="51054" y="90792"/>
                  </a:lnTo>
                  <a:lnTo>
                    <a:pt x="51231" y="90779"/>
                  </a:lnTo>
                  <a:lnTo>
                    <a:pt x="51409" y="90716"/>
                  </a:lnTo>
                  <a:lnTo>
                    <a:pt x="52031" y="90233"/>
                  </a:lnTo>
                  <a:lnTo>
                    <a:pt x="52120" y="90068"/>
                  </a:lnTo>
                  <a:lnTo>
                    <a:pt x="52209" y="89839"/>
                  </a:lnTo>
                  <a:lnTo>
                    <a:pt x="52247" y="89598"/>
                  </a:lnTo>
                  <a:close/>
                </a:path>
                <a:path w="661034" h="745489">
                  <a:moveTo>
                    <a:pt x="52247" y="75145"/>
                  </a:moveTo>
                  <a:lnTo>
                    <a:pt x="52235" y="75018"/>
                  </a:lnTo>
                  <a:lnTo>
                    <a:pt x="52171" y="74777"/>
                  </a:lnTo>
                  <a:lnTo>
                    <a:pt x="52057" y="74561"/>
                  </a:lnTo>
                  <a:lnTo>
                    <a:pt x="51917" y="74358"/>
                  </a:lnTo>
                  <a:lnTo>
                    <a:pt x="51739" y="74193"/>
                  </a:lnTo>
                  <a:lnTo>
                    <a:pt x="51231" y="73964"/>
                  </a:lnTo>
                  <a:lnTo>
                    <a:pt x="51041" y="73952"/>
                  </a:lnTo>
                  <a:lnTo>
                    <a:pt x="50914" y="73952"/>
                  </a:lnTo>
                  <a:lnTo>
                    <a:pt x="50736" y="73964"/>
                  </a:lnTo>
                  <a:lnTo>
                    <a:pt x="50088" y="74320"/>
                  </a:lnTo>
                  <a:lnTo>
                    <a:pt x="49961" y="74460"/>
                  </a:lnTo>
                  <a:lnTo>
                    <a:pt x="49834" y="74663"/>
                  </a:lnTo>
                  <a:lnTo>
                    <a:pt x="49733" y="75018"/>
                  </a:lnTo>
                  <a:lnTo>
                    <a:pt x="49720" y="75145"/>
                  </a:lnTo>
                  <a:lnTo>
                    <a:pt x="49720" y="89522"/>
                  </a:lnTo>
                  <a:lnTo>
                    <a:pt x="52247" y="89522"/>
                  </a:lnTo>
                  <a:lnTo>
                    <a:pt x="52247" y="75209"/>
                  </a:lnTo>
                  <a:close/>
                </a:path>
                <a:path w="661034" h="745489">
                  <a:moveTo>
                    <a:pt x="64046" y="89535"/>
                  </a:moveTo>
                  <a:lnTo>
                    <a:pt x="61518" y="89535"/>
                  </a:lnTo>
                  <a:lnTo>
                    <a:pt x="61899" y="90424"/>
                  </a:lnTo>
                  <a:lnTo>
                    <a:pt x="62026" y="90551"/>
                  </a:lnTo>
                  <a:lnTo>
                    <a:pt x="62242" y="90678"/>
                  </a:lnTo>
                  <a:lnTo>
                    <a:pt x="62471" y="90766"/>
                  </a:lnTo>
                  <a:lnTo>
                    <a:pt x="62598" y="90779"/>
                  </a:lnTo>
                  <a:lnTo>
                    <a:pt x="62725" y="90792"/>
                  </a:lnTo>
                  <a:lnTo>
                    <a:pt x="62966" y="90779"/>
                  </a:lnTo>
                  <a:lnTo>
                    <a:pt x="63093" y="90766"/>
                  </a:lnTo>
                  <a:lnTo>
                    <a:pt x="63271" y="90703"/>
                  </a:lnTo>
                  <a:lnTo>
                    <a:pt x="63487" y="90589"/>
                  </a:lnTo>
                  <a:lnTo>
                    <a:pt x="63639" y="90474"/>
                  </a:lnTo>
                  <a:lnTo>
                    <a:pt x="63804" y="90284"/>
                  </a:lnTo>
                  <a:lnTo>
                    <a:pt x="63919" y="90068"/>
                  </a:lnTo>
                  <a:lnTo>
                    <a:pt x="64008" y="89839"/>
                  </a:lnTo>
                  <a:lnTo>
                    <a:pt x="64046" y="89598"/>
                  </a:lnTo>
                  <a:close/>
                </a:path>
                <a:path w="661034" h="745489">
                  <a:moveTo>
                    <a:pt x="64058" y="75209"/>
                  </a:moveTo>
                  <a:lnTo>
                    <a:pt x="64033" y="75018"/>
                  </a:lnTo>
                  <a:lnTo>
                    <a:pt x="63969" y="74777"/>
                  </a:lnTo>
                  <a:lnTo>
                    <a:pt x="63855" y="74561"/>
                  </a:lnTo>
                  <a:lnTo>
                    <a:pt x="63715" y="74358"/>
                  </a:lnTo>
                  <a:lnTo>
                    <a:pt x="63030" y="73964"/>
                  </a:lnTo>
                  <a:lnTo>
                    <a:pt x="62839" y="73952"/>
                  </a:lnTo>
                  <a:lnTo>
                    <a:pt x="62712" y="73952"/>
                  </a:lnTo>
                  <a:lnTo>
                    <a:pt x="62534" y="73964"/>
                  </a:lnTo>
                  <a:lnTo>
                    <a:pt x="61887" y="74320"/>
                  </a:lnTo>
                  <a:lnTo>
                    <a:pt x="61760" y="74460"/>
                  </a:lnTo>
                  <a:lnTo>
                    <a:pt x="61645" y="74663"/>
                  </a:lnTo>
                  <a:lnTo>
                    <a:pt x="61556" y="74904"/>
                  </a:lnTo>
                  <a:lnTo>
                    <a:pt x="61518" y="75145"/>
                  </a:lnTo>
                  <a:lnTo>
                    <a:pt x="61531" y="89522"/>
                  </a:lnTo>
                  <a:lnTo>
                    <a:pt x="64058" y="89522"/>
                  </a:lnTo>
                  <a:lnTo>
                    <a:pt x="64058" y="75209"/>
                  </a:lnTo>
                  <a:close/>
                </a:path>
                <a:path w="661034" h="745489">
                  <a:moveTo>
                    <a:pt x="180047" y="744131"/>
                  </a:moveTo>
                  <a:lnTo>
                    <a:pt x="177520" y="744131"/>
                  </a:lnTo>
                  <a:lnTo>
                    <a:pt x="177533" y="744321"/>
                  </a:lnTo>
                  <a:lnTo>
                    <a:pt x="177596" y="744562"/>
                  </a:lnTo>
                  <a:lnTo>
                    <a:pt x="177698" y="744791"/>
                  </a:lnTo>
                  <a:lnTo>
                    <a:pt x="177850" y="744982"/>
                  </a:lnTo>
                  <a:lnTo>
                    <a:pt x="178536" y="745375"/>
                  </a:lnTo>
                  <a:lnTo>
                    <a:pt x="178714" y="745388"/>
                  </a:lnTo>
                  <a:lnTo>
                    <a:pt x="178841" y="745388"/>
                  </a:lnTo>
                  <a:lnTo>
                    <a:pt x="178968" y="745375"/>
                  </a:lnTo>
                  <a:lnTo>
                    <a:pt x="179832" y="744829"/>
                  </a:lnTo>
                  <a:lnTo>
                    <a:pt x="179920" y="744677"/>
                  </a:lnTo>
                  <a:lnTo>
                    <a:pt x="180009" y="744435"/>
                  </a:lnTo>
                  <a:lnTo>
                    <a:pt x="180047" y="744194"/>
                  </a:lnTo>
                  <a:close/>
                </a:path>
                <a:path w="661034" h="745489">
                  <a:moveTo>
                    <a:pt x="180060" y="729742"/>
                  </a:moveTo>
                  <a:lnTo>
                    <a:pt x="179679" y="728916"/>
                  </a:lnTo>
                  <a:lnTo>
                    <a:pt x="179552" y="728789"/>
                  </a:lnTo>
                  <a:lnTo>
                    <a:pt x="179336" y="728662"/>
                  </a:lnTo>
                  <a:lnTo>
                    <a:pt x="179095" y="728573"/>
                  </a:lnTo>
                  <a:lnTo>
                    <a:pt x="178854" y="728548"/>
                  </a:lnTo>
                  <a:lnTo>
                    <a:pt x="178727" y="728548"/>
                  </a:lnTo>
                  <a:lnTo>
                    <a:pt x="178549" y="728560"/>
                  </a:lnTo>
                  <a:lnTo>
                    <a:pt x="178371" y="728624"/>
                  </a:lnTo>
                  <a:lnTo>
                    <a:pt x="178142" y="728726"/>
                  </a:lnTo>
                  <a:lnTo>
                    <a:pt x="177939" y="728865"/>
                  </a:lnTo>
                  <a:lnTo>
                    <a:pt x="177533" y="729742"/>
                  </a:lnTo>
                  <a:lnTo>
                    <a:pt x="177533" y="744118"/>
                  </a:lnTo>
                  <a:lnTo>
                    <a:pt x="180060" y="744118"/>
                  </a:lnTo>
                  <a:lnTo>
                    <a:pt x="180060" y="729805"/>
                  </a:lnTo>
                  <a:close/>
                </a:path>
                <a:path w="661034" h="745489">
                  <a:moveTo>
                    <a:pt x="215442" y="62141"/>
                  </a:moveTo>
                  <a:lnTo>
                    <a:pt x="215265" y="62153"/>
                  </a:lnTo>
                  <a:lnTo>
                    <a:pt x="215138" y="62179"/>
                  </a:lnTo>
                  <a:lnTo>
                    <a:pt x="214960" y="62242"/>
                  </a:lnTo>
                  <a:lnTo>
                    <a:pt x="214795" y="62331"/>
                  </a:lnTo>
                  <a:lnTo>
                    <a:pt x="214591" y="62471"/>
                  </a:lnTo>
                  <a:lnTo>
                    <a:pt x="214185" y="63220"/>
                  </a:lnTo>
                  <a:lnTo>
                    <a:pt x="214185" y="63588"/>
                  </a:lnTo>
                  <a:lnTo>
                    <a:pt x="214744" y="64452"/>
                  </a:lnTo>
                  <a:lnTo>
                    <a:pt x="214896" y="64554"/>
                  </a:lnTo>
                  <a:lnTo>
                    <a:pt x="215023" y="64592"/>
                  </a:lnTo>
                  <a:lnTo>
                    <a:pt x="215188" y="64643"/>
                  </a:lnTo>
                  <a:lnTo>
                    <a:pt x="215379" y="64668"/>
                  </a:lnTo>
                  <a:lnTo>
                    <a:pt x="215442" y="62141"/>
                  </a:lnTo>
                  <a:close/>
                </a:path>
                <a:path w="661034" h="745489">
                  <a:moveTo>
                    <a:pt x="215442" y="50342"/>
                  </a:moveTo>
                  <a:lnTo>
                    <a:pt x="215265" y="50355"/>
                  </a:lnTo>
                  <a:lnTo>
                    <a:pt x="215138" y="50380"/>
                  </a:lnTo>
                  <a:lnTo>
                    <a:pt x="214896" y="50469"/>
                  </a:lnTo>
                  <a:lnTo>
                    <a:pt x="214744" y="50558"/>
                  </a:lnTo>
                  <a:lnTo>
                    <a:pt x="214591" y="50673"/>
                  </a:lnTo>
                  <a:lnTo>
                    <a:pt x="214426" y="50863"/>
                  </a:lnTo>
                  <a:lnTo>
                    <a:pt x="214185" y="51422"/>
                  </a:lnTo>
                  <a:lnTo>
                    <a:pt x="214185" y="51790"/>
                  </a:lnTo>
                  <a:lnTo>
                    <a:pt x="214553" y="52501"/>
                  </a:lnTo>
                  <a:lnTo>
                    <a:pt x="214693" y="52628"/>
                  </a:lnTo>
                  <a:lnTo>
                    <a:pt x="214896" y="52755"/>
                  </a:lnTo>
                  <a:lnTo>
                    <a:pt x="215023" y="52793"/>
                  </a:lnTo>
                  <a:lnTo>
                    <a:pt x="215188" y="52844"/>
                  </a:lnTo>
                  <a:lnTo>
                    <a:pt x="215379" y="52870"/>
                  </a:lnTo>
                  <a:lnTo>
                    <a:pt x="215442" y="50342"/>
                  </a:lnTo>
                  <a:close/>
                </a:path>
                <a:path w="661034" h="745489">
                  <a:moveTo>
                    <a:pt x="215442" y="37287"/>
                  </a:moveTo>
                  <a:lnTo>
                    <a:pt x="215265" y="37299"/>
                  </a:lnTo>
                  <a:lnTo>
                    <a:pt x="215138" y="37325"/>
                  </a:lnTo>
                  <a:lnTo>
                    <a:pt x="214960" y="37388"/>
                  </a:lnTo>
                  <a:lnTo>
                    <a:pt x="214185" y="38366"/>
                  </a:lnTo>
                  <a:lnTo>
                    <a:pt x="214185" y="38735"/>
                  </a:lnTo>
                  <a:lnTo>
                    <a:pt x="214744" y="39598"/>
                  </a:lnTo>
                  <a:lnTo>
                    <a:pt x="214896" y="39700"/>
                  </a:lnTo>
                  <a:lnTo>
                    <a:pt x="215023" y="39738"/>
                  </a:lnTo>
                  <a:lnTo>
                    <a:pt x="215188" y="39789"/>
                  </a:lnTo>
                  <a:lnTo>
                    <a:pt x="215379" y="39814"/>
                  </a:lnTo>
                  <a:lnTo>
                    <a:pt x="215442" y="37287"/>
                  </a:lnTo>
                  <a:close/>
                </a:path>
                <a:path w="661034" h="745489">
                  <a:moveTo>
                    <a:pt x="215442" y="25488"/>
                  </a:moveTo>
                  <a:lnTo>
                    <a:pt x="215265" y="25501"/>
                  </a:lnTo>
                  <a:lnTo>
                    <a:pt x="215138" y="25527"/>
                  </a:lnTo>
                  <a:lnTo>
                    <a:pt x="214896" y="25615"/>
                  </a:lnTo>
                  <a:lnTo>
                    <a:pt x="214744" y="25704"/>
                  </a:lnTo>
                  <a:lnTo>
                    <a:pt x="214185" y="26568"/>
                  </a:lnTo>
                  <a:lnTo>
                    <a:pt x="214185" y="26936"/>
                  </a:lnTo>
                  <a:lnTo>
                    <a:pt x="214553" y="27647"/>
                  </a:lnTo>
                  <a:lnTo>
                    <a:pt x="214693" y="27774"/>
                  </a:lnTo>
                  <a:lnTo>
                    <a:pt x="214896" y="27901"/>
                  </a:lnTo>
                  <a:lnTo>
                    <a:pt x="215023" y="27940"/>
                  </a:lnTo>
                  <a:lnTo>
                    <a:pt x="215188" y="27990"/>
                  </a:lnTo>
                  <a:lnTo>
                    <a:pt x="215379" y="28016"/>
                  </a:lnTo>
                  <a:lnTo>
                    <a:pt x="215442" y="25488"/>
                  </a:lnTo>
                  <a:close/>
                </a:path>
                <a:path w="661034" h="745489">
                  <a:moveTo>
                    <a:pt x="231025" y="63360"/>
                  </a:moveTo>
                  <a:lnTo>
                    <a:pt x="231013" y="63233"/>
                  </a:lnTo>
                  <a:lnTo>
                    <a:pt x="231000" y="63106"/>
                  </a:lnTo>
                  <a:lnTo>
                    <a:pt x="230936" y="62928"/>
                  </a:lnTo>
                  <a:lnTo>
                    <a:pt x="230860" y="62763"/>
                  </a:lnTo>
                  <a:lnTo>
                    <a:pt x="230708" y="62572"/>
                  </a:lnTo>
                  <a:lnTo>
                    <a:pt x="230517" y="62395"/>
                  </a:lnTo>
                  <a:lnTo>
                    <a:pt x="230251" y="62242"/>
                  </a:lnTo>
                  <a:lnTo>
                    <a:pt x="230073" y="62191"/>
                  </a:lnTo>
                  <a:lnTo>
                    <a:pt x="229946" y="62166"/>
                  </a:lnTo>
                  <a:lnTo>
                    <a:pt x="229768" y="62153"/>
                  </a:lnTo>
                  <a:lnTo>
                    <a:pt x="215455" y="62141"/>
                  </a:lnTo>
                  <a:lnTo>
                    <a:pt x="215455" y="64668"/>
                  </a:lnTo>
                  <a:lnTo>
                    <a:pt x="229768" y="64668"/>
                  </a:lnTo>
                  <a:lnTo>
                    <a:pt x="229946" y="64668"/>
                  </a:lnTo>
                  <a:lnTo>
                    <a:pt x="230073" y="64643"/>
                  </a:lnTo>
                  <a:lnTo>
                    <a:pt x="230251" y="64579"/>
                  </a:lnTo>
                  <a:lnTo>
                    <a:pt x="230809" y="64122"/>
                  </a:lnTo>
                  <a:lnTo>
                    <a:pt x="230936" y="63906"/>
                  </a:lnTo>
                  <a:lnTo>
                    <a:pt x="231000" y="63728"/>
                  </a:lnTo>
                  <a:lnTo>
                    <a:pt x="231013" y="63601"/>
                  </a:lnTo>
                  <a:lnTo>
                    <a:pt x="231025" y="63474"/>
                  </a:lnTo>
                  <a:close/>
                </a:path>
                <a:path w="661034" h="745489">
                  <a:moveTo>
                    <a:pt x="231025" y="51549"/>
                  </a:moveTo>
                  <a:lnTo>
                    <a:pt x="231013" y="51422"/>
                  </a:lnTo>
                  <a:lnTo>
                    <a:pt x="231000" y="51295"/>
                  </a:lnTo>
                  <a:lnTo>
                    <a:pt x="230936" y="51117"/>
                  </a:lnTo>
                  <a:lnTo>
                    <a:pt x="230860" y="50952"/>
                  </a:lnTo>
                  <a:lnTo>
                    <a:pt x="230708" y="50761"/>
                  </a:lnTo>
                  <a:lnTo>
                    <a:pt x="230517" y="50584"/>
                  </a:lnTo>
                  <a:lnTo>
                    <a:pt x="229831" y="50342"/>
                  </a:lnTo>
                  <a:lnTo>
                    <a:pt x="215455" y="50342"/>
                  </a:lnTo>
                  <a:lnTo>
                    <a:pt x="215455" y="52870"/>
                  </a:lnTo>
                  <a:lnTo>
                    <a:pt x="229768" y="52870"/>
                  </a:lnTo>
                  <a:lnTo>
                    <a:pt x="229946" y="52857"/>
                  </a:lnTo>
                  <a:lnTo>
                    <a:pt x="230073" y="52832"/>
                  </a:lnTo>
                  <a:lnTo>
                    <a:pt x="230251" y="52768"/>
                  </a:lnTo>
                  <a:lnTo>
                    <a:pt x="230416" y="52692"/>
                  </a:lnTo>
                  <a:lnTo>
                    <a:pt x="230619" y="52539"/>
                  </a:lnTo>
                  <a:lnTo>
                    <a:pt x="230784" y="52362"/>
                  </a:lnTo>
                  <a:lnTo>
                    <a:pt x="230936" y="52095"/>
                  </a:lnTo>
                  <a:lnTo>
                    <a:pt x="231000" y="51917"/>
                  </a:lnTo>
                  <a:lnTo>
                    <a:pt x="231013" y="51790"/>
                  </a:lnTo>
                  <a:lnTo>
                    <a:pt x="231025" y="51663"/>
                  </a:lnTo>
                  <a:close/>
                </a:path>
                <a:path w="661034" h="745489">
                  <a:moveTo>
                    <a:pt x="231025" y="38481"/>
                  </a:moveTo>
                  <a:lnTo>
                    <a:pt x="231000" y="38303"/>
                  </a:lnTo>
                  <a:lnTo>
                    <a:pt x="230949" y="38125"/>
                  </a:lnTo>
                  <a:lnTo>
                    <a:pt x="230860" y="37896"/>
                  </a:lnTo>
                  <a:lnTo>
                    <a:pt x="230708" y="37706"/>
                  </a:lnTo>
                  <a:lnTo>
                    <a:pt x="230517" y="37528"/>
                  </a:lnTo>
                  <a:lnTo>
                    <a:pt x="230251" y="37376"/>
                  </a:lnTo>
                  <a:lnTo>
                    <a:pt x="230073" y="37325"/>
                  </a:lnTo>
                  <a:lnTo>
                    <a:pt x="229946" y="37299"/>
                  </a:lnTo>
                  <a:lnTo>
                    <a:pt x="229768" y="37287"/>
                  </a:lnTo>
                  <a:lnTo>
                    <a:pt x="215455" y="37287"/>
                  </a:lnTo>
                  <a:lnTo>
                    <a:pt x="215455" y="39814"/>
                  </a:lnTo>
                  <a:lnTo>
                    <a:pt x="229768" y="39814"/>
                  </a:lnTo>
                  <a:lnTo>
                    <a:pt x="229946" y="39801"/>
                  </a:lnTo>
                  <a:lnTo>
                    <a:pt x="230073" y="39776"/>
                  </a:lnTo>
                  <a:lnTo>
                    <a:pt x="230251" y="39712"/>
                  </a:lnTo>
                  <a:lnTo>
                    <a:pt x="230809" y="39255"/>
                  </a:lnTo>
                  <a:lnTo>
                    <a:pt x="230936" y="39039"/>
                  </a:lnTo>
                  <a:lnTo>
                    <a:pt x="231000" y="38849"/>
                  </a:lnTo>
                  <a:lnTo>
                    <a:pt x="231025" y="38608"/>
                  </a:lnTo>
                  <a:lnTo>
                    <a:pt x="231025" y="38481"/>
                  </a:lnTo>
                  <a:close/>
                </a:path>
                <a:path w="661034" h="745489">
                  <a:moveTo>
                    <a:pt x="231025" y="26695"/>
                  </a:moveTo>
                  <a:lnTo>
                    <a:pt x="231013" y="26568"/>
                  </a:lnTo>
                  <a:lnTo>
                    <a:pt x="231000" y="26441"/>
                  </a:lnTo>
                  <a:lnTo>
                    <a:pt x="230936" y="26263"/>
                  </a:lnTo>
                  <a:lnTo>
                    <a:pt x="230860" y="26098"/>
                  </a:lnTo>
                  <a:lnTo>
                    <a:pt x="230708" y="25908"/>
                  </a:lnTo>
                  <a:lnTo>
                    <a:pt x="230517" y="25730"/>
                  </a:lnTo>
                  <a:lnTo>
                    <a:pt x="229831" y="25488"/>
                  </a:lnTo>
                  <a:lnTo>
                    <a:pt x="215455" y="25476"/>
                  </a:lnTo>
                  <a:lnTo>
                    <a:pt x="215455" y="28003"/>
                  </a:lnTo>
                  <a:lnTo>
                    <a:pt x="229768" y="28003"/>
                  </a:lnTo>
                  <a:lnTo>
                    <a:pt x="229946" y="28003"/>
                  </a:lnTo>
                  <a:lnTo>
                    <a:pt x="230073" y="27978"/>
                  </a:lnTo>
                  <a:lnTo>
                    <a:pt x="230251" y="27914"/>
                  </a:lnTo>
                  <a:lnTo>
                    <a:pt x="230809" y="27457"/>
                  </a:lnTo>
                  <a:lnTo>
                    <a:pt x="230936" y="27241"/>
                  </a:lnTo>
                  <a:lnTo>
                    <a:pt x="231000" y="27063"/>
                  </a:lnTo>
                  <a:lnTo>
                    <a:pt x="231013" y="26936"/>
                  </a:lnTo>
                  <a:lnTo>
                    <a:pt x="231025" y="26809"/>
                  </a:lnTo>
                  <a:close/>
                </a:path>
                <a:path w="661034" h="745489">
                  <a:moveTo>
                    <a:pt x="256870" y="658736"/>
                  </a:moveTo>
                  <a:lnTo>
                    <a:pt x="256692" y="658749"/>
                  </a:lnTo>
                  <a:lnTo>
                    <a:pt x="256565" y="658774"/>
                  </a:lnTo>
                  <a:lnTo>
                    <a:pt x="256324" y="658863"/>
                  </a:lnTo>
                  <a:lnTo>
                    <a:pt x="256171" y="658952"/>
                  </a:lnTo>
                  <a:lnTo>
                    <a:pt x="256019" y="659066"/>
                  </a:lnTo>
                  <a:lnTo>
                    <a:pt x="255689" y="659587"/>
                  </a:lnTo>
                  <a:lnTo>
                    <a:pt x="255625" y="659752"/>
                  </a:lnTo>
                  <a:lnTo>
                    <a:pt x="255600" y="659942"/>
                  </a:lnTo>
                  <a:lnTo>
                    <a:pt x="255600" y="660069"/>
                  </a:lnTo>
                  <a:lnTo>
                    <a:pt x="255625" y="660247"/>
                  </a:lnTo>
                  <a:lnTo>
                    <a:pt x="255689" y="660425"/>
                  </a:lnTo>
                  <a:lnTo>
                    <a:pt x="255981" y="660895"/>
                  </a:lnTo>
                  <a:lnTo>
                    <a:pt x="256451" y="661187"/>
                  </a:lnTo>
                  <a:lnTo>
                    <a:pt x="256692" y="661250"/>
                  </a:lnTo>
                  <a:lnTo>
                    <a:pt x="256870" y="661263"/>
                  </a:lnTo>
                  <a:lnTo>
                    <a:pt x="256870" y="658736"/>
                  </a:lnTo>
                  <a:close/>
                </a:path>
                <a:path w="661034" h="745489">
                  <a:moveTo>
                    <a:pt x="256870" y="646950"/>
                  </a:moveTo>
                  <a:lnTo>
                    <a:pt x="256692" y="646963"/>
                  </a:lnTo>
                  <a:lnTo>
                    <a:pt x="256565" y="646988"/>
                  </a:lnTo>
                  <a:lnTo>
                    <a:pt x="256387" y="647052"/>
                  </a:lnTo>
                  <a:lnTo>
                    <a:pt x="256222" y="647128"/>
                  </a:lnTo>
                  <a:lnTo>
                    <a:pt x="256019" y="647280"/>
                  </a:lnTo>
                  <a:lnTo>
                    <a:pt x="255778" y="647560"/>
                  </a:lnTo>
                  <a:lnTo>
                    <a:pt x="255701" y="647725"/>
                  </a:lnTo>
                  <a:lnTo>
                    <a:pt x="255651" y="647903"/>
                  </a:lnTo>
                  <a:lnTo>
                    <a:pt x="255612" y="648030"/>
                  </a:lnTo>
                  <a:lnTo>
                    <a:pt x="255600" y="648157"/>
                  </a:lnTo>
                  <a:lnTo>
                    <a:pt x="255612" y="648398"/>
                  </a:lnTo>
                  <a:lnTo>
                    <a:pt x="255651" y="648525"/>
                  </a:lnTo>
                  <a:lnTo>
                    <a:pt x="255701" y="648690"/>
                  </a:lnTo>
                  <a:lnTo>
                    <a:pt x="255778" y="648868"/>
                  </a:lnTo>
                  <a:lnTo>
                    <a:pt x="256806" y="649478"/>
                  </a:lnTo>
                  <a:lnTo>
                    <a:pt x="256870" y="646950"/>
                  </a:lnTo>
                  <a:close/>
                </a:path>
                <a:path w="661034" h="745489">
                  <a:moveTo>
                    <a:pt x="272453" y="659955"/>
                  </a:moveTo>
                  <a:lnTo>
                    <a:pt x="272237" y="659307"/>
                  </a:lnTo>
                  <a:lnTo>
                    <a:pt x="272034" y="659079"/>
                  </a:lnTo>
                  <a:lnTo>
                    <a:pt x="271881" y="658964"/>
                  </a:lnTo>
                  <a:lnTo>
                    <a:pt x="271729" y="658876"/>
                  </a:lnTo>
                  <a:lnTo>
                    <a:pt x="271500" y="658787"/>
                  </a:lnTo>
                  <a:lnTo>
                    <a:pt x="271373" y="658761"/>
                  </a:lnTo>
                  <a:lnTo>
                    <a:pt x="271246" y="658749"/>
                  </a:lnTo>
                  <a:lnTo>
                    <a:pt x="256882" y="658736"/>
                  </a:lnTo>
                  <a:lnTo>
                    <a:pt x="256882" y="661263"/>
                  </a:lnTo>
                  <a:lnTo>
                    <a:pt x="271183" y="661263"/>
                  </a:lnTo>
                  <a:lnTo>
                    <a:pt x="271373" y="661263"/>
                  </a:lnTo>
                  <a:lnTo>
                    <a:pt x="271500" y="661238"/>
                  </a:lnTo>
                  <a:lnTo>
                    <a:pt x="271665" y="661174"/>
                  </a:lnTo>
                  <a:lnTo>
                    <a:pt x="271843" y="661098"/>
                  </a:lnTo>
                  <a:lnTo>
                    <a:pt x="272034" y="660946"/>
                  </a:lnTo>
                  <a:lnTo>
                    <a:pt x="272211" y="660768"/>
                  </a:lnTo>
                  <a:lnTo>
                    <a:pt x="272326" y="660565"/>
                  </a:lnTo>
                  <a:lnTo>
                    <a:pt x="272376" y="660438"/>
                  </a:lnTo>
                  <a:lnTo>
                    <a:pt x="272440" y="660196"/>
                  </a:lnTo>
                  <a:lnTo>
                    <a:pt x="272453" y="659955"/>
                  </a:lnTo>
                  <a:close/>
                </a:path>
                <a:path w="661034" h="745489">
                  <a:moveTo>
                    <a:pt x="272453" y="648157"/>
                  </a:moveTo>
                  <a:lnTo>
                    <a:pt x="272440" y="648030"/>
                  </a:lnTo>
                  <a:lnTo>
                    <a:pt x="272415" y="647903"/>
                  </a:lnTo>
                  <a:lnTo>
                    <a:pt x="272351" y="647738"/>
                  </a:lnTo>
                  <a:lnTo>
                    <a:pt x="272275" y="647560"/>
                  </a:lnTo>
                  <a:lnTo>
                    <a:pt x="272122" y="647357"/>
                  </a:lnTo>
                  <a:lnTo>
                    <a:pt x="271932" y="647192"/>
                  </a:lnTo>
                  <a:lnTo>
                    <a:pt x="271665" y="647052"/>
                  </a:lnTo>
                  <a:lnTo>
                    <a:pt x="271500" y="646988"/>
                  </a:lnTo>
                  <a:lnTo>
                    <a:pt x="271373" y="646963"/>
                  </a:lnTo>
                  <a:lnTo>
                    <a:pt x="271246" y="646950"/>
                  </a:lnTo>
                  <a:lnTo>
                    <a:pt x="256882" y="646938"/>
                  </a:lnTo>
                  <a:lnTo>
                    <a:pt x="256882" y="649465"/>
                  </a:lnTo>
                  <a:lnTo>
                    <a:pt x="271183" y="649465"/>
                  </a:lnTo>
                  <a:lnTo>
                    <a:pt x="271373" y="649465"/>
                  </a:lnTo>
                  <a:lnTo>
                    <a:pt x="271500" y="649439"/>
                  </a:lnTo>
                  <a:lnTo>
                    <a:pt x="271665" y="649376"/>
                  </a:lnTo>
                  <a:lnTo>
                    <a:pt x="271843" y="649287"/>
                  </a:lnTo>
                  <a:lnTo>
                    <a:pt x="272034" y="649147"/>
                  </a:lnTo>
                  <a:lnTo>
                    <a:pt x="272211" y="648970"/>
                  </a:lnTo>
                  <a:lnTo>
                    <a:pt x="272453" y="648271"/>
                  </a:lnTo>
                  <a:close/>
                </a:path>
                <a:path w="661034" h="745489">
                  <a:moveTo>
                    <a:pt x="330454" y="659955"/>
                  </a:moveTo>
                  <a:lnTo>
                    <a:pt x="330441" y="659828"/>
                  </a:lnTo>
                  <a:lnTo>
                    <a:pt x="330428" y="659701"/>
                  </a:lnTo>
                  <a:lnTo>
                    <a:pt x="329895" y="658964"/>
                  </a:lnTo>
                  <a:lnTo>
                    <a:pt x="329730" y="658876"/>
                  </a:lnTo>
                  <a:lnTo>
                    <a:pt x="329501" y="658787"/>
                  </a:lnTo>
                  <a:lnTo>
                    <a:pt x="329374" y="658761"/>
                  </a:lnTo>
                  <a:lnTo>
                    <a:pt x="329196" y="658749"/>
                  </a:lnTo>
                  <a:lnTo>
                    <a:pt x="314883" y="658736"/>
                  </a:lnTo>
                  <a:lnTo>
                    <a:pt x="314693" y="658749"/>
                  </a:lnTo>
                  <a:lnTo>
                    <a:pt x="313994" y="659117"/>
                  </a:lnTo>
                  <a:lnTo>
                    <a:pt x="313626" y="659815"/>
                  </a:lnTo>
                  <a:lnTo>
                    <a:pt x="313626" y="660184"/>
                  </a:lnTo>
                  <a:lnTo>
                    <a:pt x="313994" y="660895"/>
                  </a:lnTo>
                  <a:lnTo>
                    <a:pt x="314820" y="661263"/>
                  </a:lnTo>
                  <a:lnTo>
                    <a:pt x="329196" y="661263"/>
                  </a:lnTo>
                  <a:lnTo>
                    <a:pt x="329374" y="661263"/>
                  </a:lnTo>
                  <a:lnTo>
                    <a:pt x="329501" y="661238"/>
                  </a:lnTo>
                  <a:lnTo>
                    <a:pt x="329679" y="661174"/>
                  </a:lnTo>
                  <a:lnTo>
                    <a:pt x="330276" y="660654"/>
                  </a:lnTo>
                  <a:lnTo>
                    <a:pt x="330390" y="660438"/>
                  </a:lnTo>
                  <a:lnTo>
                    <a:pt x="330441" y="660260"/>
                  </a:lnTo>
                  <a:lnTo>
                    <a:pt x="330454" y="660082"/>
                  </a:lnTo>
                  <a:lnTo>
                    <a:pt x="330454" y="659955"/>
                  </a:lnTo>
                  <a:close/>
                </a:path>
                <a:path w="661034" h="745489">
                  <a:moveTo>
                    <a:pt x="330454" y="648157"/>
                  </a:moveTo>
                  <a:lnTo>
                    <a:pt x="330441" y="648030"/>
                  </a:lnTo>
                  <a:lnTo>
                    <a:pt x="330428" y="647903"/>
                  </a:lnTo>
                  <a:lnTo>
                    <a:pt x="330365" y="647738"/>
                  </a:lnTo>
                  <a:lnTo>
                    <a:pt x="330250" y="647509"/>
                  </a:lnTo>
                  <a:lnTo>
                    <a:pt x="330136" y="647357"/>
                  </a:lnTo>
                  <a:lnTo>
                    <a:pt x="329946" y="647192"/>
                  </a:lnTo>
                  <a:lnTo>
                    <a:pt x="329260" y="646950"/>
                  </a:lnTo>
                  <a:lnTo>
                    <a:pt x="314883" y="646938"/>
                  </a:lnTo>
                  <a:lnTo>
                    <a:pt x="314693" y="646963"/>
                  </a:lnTo>
                  <a:lnTo>
                    <a:pt x="314452" y="647026"/>
                  </a:lnTo>
                  <a:lnTo>
                    <a:pt x="314236" y="647128"/>
                  </a:lnTo>
                  <a:lnTo>
                    <a:pt x="314032" y="647280"/>
                  </a:lnTo>
                  <a:lnTo>
                    <a:pt x="313626" y="648030"/>
                  </a:lnTo>
                  <a:lnTo>
                    <a:pt x="313626" y="648398"/>
                  </a:lnTo>
                  <a:lnTo>
                    <a:pt x="313651" y="648525"/>
                  </a:lnTo>
                  <a:lnTo>
                    <a:pt x="313715" y="648690"/>
                  </a:lnTo>
                  <a:lnTo>
                    <a:pt x="313791" y="648868"/>
                  </a:lnTo>
                  <a:lnTo>
                    <a:pt x="313944" y="649058"/>
                  </a:lnTo>
                  <a:lnTo>
                    <a:pt x="314236" y="649300"/>
                  </a:lnTo>
                  <a:lnTo>
                    <a:pt x="314452" y="649401"/>
                  </a:lnTo>
                  <a:lnTo>
                    <a:pt x="314579" y="649439"/>
                  </a:lnTo>
                  <a:lnTo>
                    <a:pt x="314820" y="649478"/>
                  </a:lnTo>
                  <a:lnTo>
                    <a:pt x="329196" y="649465"/>
                  </a:lnTo>
                  <a:lnTo>
                    <a:pt x="329374" y="649465"/>
                  </a:lnTo>
                  <a:lnTo>
                    <a:pt x="329501" y="649439"/>
                  </a:lnTo>
                  <a:lnTo>
                    <a:pt x="329679" y="649376"/>
                  </a:lnTo>
                  <a:lnTo>
                    <a:pt x="329844" y="649287"/>
                  </a:lnTo>
                  <a:lnTo>
                    <a:pt x="330047" y="649147"/>
                  </a:lnTo>
                  <a:lnTo>
                    <a:pt x="330212" y="648970"/>
                  </a:lnTo>
                  <a:lnTo>
                    <a:pt x="330441" y="648462"/>
                  </a:lnTo>
                  <a:lnTo>
                    <a:pt x="330454" y="648271"/>
                  </a:lnTo>
                  <a:close/>
                </a:path>
                <a:path w="661034" h="745489">
                  <a:moveTo>
                    <a:pt x="388467" y="659955"/>
                  </a:moveTo>
                  <a:lnTo>
                    <a:pt x="388454" y="659828"/>
                  </a:lnTo>
                  <a:lnTo>
                    <a:pt x="388429" y="659701"/>
                  </a:lnTo>
                  <a:lnTo>
                    <a:pt x="387896" y="658964"/>
                  </a:lnTo>
                  <a:lnTo>
                    <a:pt x="387743" y="658876"/>
                  </a:lnTo>
                  <a:lnTo>
                    <a:pt x="387502" y="658787"/>
                  </a:lnTo>
                  <a:lnTo>
                    <a:pt x="387261" y="658749"/>
                  </a:lnTo>
                  <a:lnTo>
                    <a:pt x="372884" y="658736"/>
                  </a:lnTo>
                  <a:lnTo>
                    <a:pt x="372694" y="658749"/>
                  </a:lnTo>
                  <a:lnTo>
                    <a:pt x="372452" y="658812"/>
                  </a:lnTo>
                  <a:lnTo>
                    <a:pt x="372224" y="658926"/>
                  </a:lnTo>
                  <a:lnTo>
                    <a:pt x="372033" y="659066"/>
                  </a:lnTo>
                  <a:lnTo>
                    <a:pt x="371652" y="659701"/>
                  </a:lnTo>
                  <a:lnTo>
                    <a:pt x="371614" y="659942"/>
                  </a:lnTo>
                  <a:lnTo>
                    <a:pt x="371614" y="660069"/>
                  </a:lnTo>
                  <a:lnTo>
                    <a:pt x="371652" y="660247"/>
                  </a:lnTo>
                  <a:lnTo>
                    <a:pt x="371995" y="660895"/>
                  </a:lnTo>
                  <a:lnTo>
                    <a:pt x="372135" y="661022"/>
                  </a:lnTo>
                  <a:lnTo>
                    <a:pt x="372402" y="661174"/>
                  </a:lnTo>
                  <a:lnTo>
                    <a:pt x="372579" y="661225"/>
                  </a:lnTo>
                  <a:lnTo>
                    <a:pt x="372821" y="661263"/>
                  </a:lnTo>
                  <a:lnTo>
                    <a:pt x="387197" y="661263"/>
                  </a:lnTo>
                  <a:lnTo>
                    <a:pt x="387388" y="661263"/>
                  </a:lnTo>
                  <a:lnTo>
                    <a:pt x="387629" y="661200"/>
                  </a:lnTo>
                  <a:lnTo>
                    <a:pt x="387858" y="661098"/>
                  </a:lnTo>
                  <a:lnTo>
                    <a:pt x="388048" y="660946"/>
                  </a:lnTo>
                  <a:lnTo>
                    <a:pt x="388429" y="660323"/>
                  </a:lnTo>
                  <a:lnTo>
                    <a:pt x="388454" y="660196"/>
                  </a:lnTo>
                  <a:lnTo>
                    <a:pt x="388467" y="659955"/>
                  </a:lnTo>
                  <a:close/>
                </a:path>
                <a:path w="661034" h="745489">
                  <a:moveTo>
                    <a:pt x="388467" y="648157"/>
                  </a:moveTo>
                  <a:lnTo>
                    <a:pt x="388454" y="648030"/>
                  </a:lnTo>
                  <a:lnTo>
                    <a:pt x="388429" y="647903"/>
                  </a:lnTo>
                  <a:lnTo>
                    <a:pt x="388366" y="647738"/>
                  </a:lnTo>
                  <a:lnTo>
                    <a:pt x="388289" y="647560"/>
                  </a:lnTo>
                  <a:lnTo>
                    <a:pt x="388137" y="647357"/>
                  </a:lnTo>
                  <a:lnTo>
                    <a:pt x="387946" y="647192"/>
                  </a:lnTo>
                  <a:lnTo>
                    <a:pt x="387680" y="647052"/>
                  </a:lnTo>
                  <a:lnTo>
                    <a:pt x="387502" y="646988"/>
                  </a:lnTo>
                  <a:lnTo>
                    <a:pt x="387261" y="646950"/>
                  </a:lnTo>
                  <a:lnTo>
                    <a:pt x="372884" y="646938"/>
                  </a:lnTo>
                  <a:lnTo>
                    <a:pt x="372694" y="646963"/>
                  </a:lnTo>
                  <a:lnTo>
                    <a:pt x="372452" y="647026"/>
                  </a:lnTo>
                  <a:lnTo>
                    <a:pt x="372224" y="647128"/>
                  </a:lnTo>
                  <a:lnTo>
                    <a:pt x="372033" y="647280"/>
                  </a:lnTo>
                  <a:lnTo>
                    <a:pt x="371792" y="647560"/>
                  </a:lnTo>
                  <a:lnTo>
                    <a:pt x="371716" y="647725"/>
                  </a:lnTo>
                  <a:lnTo>
                    <a:pt x="371652" y="647903"/>
                  </a:lnTo>
                  <a:lnTo>
                    <a:pt x="371627" y="648030"/>
                  </a:lnTo>
                  <a:lnTo>
                    <a:pt x="371614" y="648157"/>
                  </a:lnTo>
                  <a:lnTo>
                    <a:pt x="371627" y="648398"/>
                  </a:lnTo>
                  <a:lnTo>
                    <a:pt x="371652" y="648525"/>
                  </a:lnTo>
                  <a:lnTo>
                    <a:pt x="371716" y="648690"/>
                  </a:lnTo>
                  <a:lnTo>
                    <a:pt x="371792" y="648868"/>
                  </a:lnTo>
                  <a:lnTo>
                    <a:pt x="371944" y="649058"/>
                  </a:lnTo>
                  <a:lnTo>
                    <a:pt x="372186" y="649262"/>
                  </a:lnTo>
                  <a:lnTo>
                    <a:pt x="372402" y="649376"/>
                  </a:lnTo>
                  <a:lnTo>
                    <a:pt x="372579" y="649439"/>
                  </a:lnTo>
                  <a:lnTo>
                    <a:pt x="372821" y="649478"/>
                  </a:lnTo>
                  <a:lnTo>
                    <a:pt x="387197" y="649465"/>
                  </a:lnTo>
                  <a:lnTo>
                    <a:pt x="387388" y="649465"/>
                  </a:lnTo>
                  <a:lnTo>
                    <a:pt x="387629" y="649401"/>
                  </a:lnTo>
                  <a:lnTo>
                    <a:pt x="387858" y="649287"/>
                  </a:lnTo>
                  <a:lnTo>
                    <a:pt x="388048" y="649147"/>
                  </a:lnTo>
                  <a:lnTo>
                    <a:pt x="388429" y="648525"/>
                  </a:lnTo>
                  <a:lnTo>
                    <a:pt x="388454" y="648398"/>
                  </a:lnTo>
                  <a:lnTo>
                    <a:pt x="388467" y="648271"/>
                  </a:lnTo>
                  <a:close/>
                </a:path>
                <a:path w="661034" h="745489">
                  <a:moveTo>
                    <a:pt x="413321" y="1206"/>
                  </a:moveTo>
                  <a:lnTo>
                    <a:pt x="413308" y="1079"/>
                  </a:lnTo>
                  <a:lnTo>
                    <a:pt x="413283" y="952"/>
                  </a:lnTo>
                  <a:lnTo>
                    <a:pt x="413232" y="787"/>
                  </a:lnTo>
                  <a:lnTo>
                    <a:pt x="413156" y="609"/>
                  </a:lnTo>
                  <a:lnTo>
                    <a:pt x="413004" y="419"/>
                  </a:lnTo>
                  <a:lnTo>
                    <a:pt x="412813" y="241"/>
                  </a:lnTo>
                  <a:lnTo>
                    <a:pt x="412127" y="0"/>
                  </a:lnTo>
                  <a:lnTo>
                    <a:pt x="397751" y="0"/>
                  </a:lnTo>
                  <a:lnTo>
                    <a:pt x="397751" y="2527"/>
                  </a:lnTo>
                  <a:lnTo>
                    <a:pt x="412064" y="2527"/>
                  </a:lnTo>
                  <a:lnTo>
                    <a:pt x="412242" y="2514"/>
                  </a:lnTo>
                  <a:lnTo>
                    <a:pt x="412369" y="2489"/>
                  </a:lnTo>
                  <a:lnTo>
                    <a:pt x="412546" y="2425"/>
                  </a:lnTo>
                  <a:lnTo>
                    <a:pt x="412711" y="2349"/>
                  </a:lnTo>
                  <a:lnTo>
                    <a:pt x="412915" y="2197"/>
                  </a:lnTo>
                  <a:lnTo>
                    <a:pt x="413080" y="2019"/>
                  </a:lnTo>
                  <a:lnTo>
                    <a:pt x="413232" y="1752"/>
                  </a:lnTo>
                  <a:lnTo>
                    <a:pt x="413283" y="1574"/>
                  </a:lnTo>
                  <a:lnTo>
                    <a:pt x="413308" y="1447"/>
                  </a:lnTo>
                  <a:lnTo>
                    <a:pt x="413321" y="1320"/>
                  </a:lnTo>
                  <a:close/>
                </a:path>
                <a:path w="661034" h="745489">
                  <a:moveTo>
                    <a:pt x="428612" y="82854"/>
                  </a:moveTo>
                  <a:lnTo>
                    <a:pt x="414312" y="82854"/>
                  </a:lnTo>
                  <a:lnTo>
                    <a:pt x="414134" y="82867"/>
                  </a:lnTo>
                  <a:lnTo>
                    <a:pt x="414007" y="82892"/>
                  </a:lnTo>
                  <a:lnTo>
                    <a:pt x="413829" y="82956"/>
                  </a:lnTo>
                  <a:lnTo>
                    <a:pt x="413232" y="83477"/>
                  </a:lnTo>
                  <a:lnTo>
                    <a:pt x="413156" y="83629"/>
                  </a:lnTo>
                  <a:lnTo>
                    <a:pt x="413080" y="83807"/>
                  </a:lnTo>
                  <a:lnTo>
                    <a:pt x="413067" y="83934"/>
                  </a:lnTo>
                  <a:lnTo>
                    <a:pt x="413054" y="84061"/>
                  </a:lnTo>
                  <a:lnTo>
                    <a:pt x="413067" y="84302"/>
                  </a:lnTo>
                  <a:lnTo>
                    <a:pt x="413080" y="84429"/>
                  </a:lnTo>
                  <a:lnTo>
                    <a:pt x="413613" y="85166"/>
                  </a:lnTo>
                  <a:lnTo>
                    <a:pt x="413829" y="85293"/>
                  </a:lnTo>
                  <a:lnTo>
                    <a:pt x="414007" y="85344"/>
                  </a:lnTo>
                  <a:lnTo>
                    <a:pt x="414134" y="85369"/>
                  </a:lnTo>
                  <a:lnTo>
                    <a:pt x="414312" y="85382"/>
                  </a:lnTo>
                  <a:lnTo>
                    <a:pt x="428612" y="85382"/>
                  </a:lnTo>
                  <a:lnTo>
                    <a:pt x="428612" y="82854"/>
                  </a:lnTo>
                  <a:close/>
                </a:path>
                <a:path w="661034" h="745489">
                  <a:moveTo>
                    <a:pt x="428612" y="71056"/>
                  </a:moveTo>
                  <a:lnTo>
                    <a:pt x="414312" y="71056"/>
                  </a:lnTo>
                  <a:lnTo>
                    <a:pt x="414134" y="71069"/>
                  </a:lnTo>
                  <a:lnTo>
                    <a:pt x="414007" y="71094"/>
                  </a:lnTo>
                  <a:lnTo>
                    <a:pt x="413829" y="71158"/>
                  </a:lnTo>
                  <a:lnTo>
                    <a:pt x="413664" y="71247"/>
                  </a:lnTo>
                  <a:lnTo>
                    <a:pt x="413461" y="71386"/>
                  </a:lnTo>
                  <a:lnTo>
                    <a:pt x="413296" y="71564"/>
                  </a:lnTo>
                  <a:lnTo>
                    <a:pt x="413156" y="71831"/>
                  </a:lnTo>
                  <a:lnTo>
                    <a:pt x="413080" y="72021"/>
                  </a:lnTo>
                  <a:lnTo>
                    <a:pt x="413054" y="72263"/>
                  </a:lnTo>
                  <a:lnTo>
                    <a:pt x="413054" y="72390"/>
                  </a:lnTo>
                  <a:lnTo>
                    <a:pt x="413080" y="72567"/>
                  </a:lnTo>
                  <a:lnTo>
                    <a:pt x="413613" y="73367"/>
                  </a:lnTo>
                  <a:lnTo>
                    <a:pt x="413829" y="73494"/>
                  </a:lnTo>
                  <a:lnTo>
                    <a:pt x="414007" y="73545"/>
                  </a:lnTo>
                  <a:lnTo>
                    <a:pt x="414134" y="73571"/>
                  </a:lnTo>
                  <a:lnTo>
                    <a:pt x="414312" y="73583"/>
                  </a:lnTo>
                  <a:lnTo>
                    <a:pt x="428612" y="73583"/>
                  </a:lnTo>
                  <a:lnTo>
                    <a:pt x="428612" y="71056"/>
                  </a:lnTo>
                  <a:close/>
                </a:path>
                <a:path w="661034" h="745489">
                  <a:moveTo>
                    <a:pt x="428612" y="58000"/>
                  </a:moveTo>
                  <a:lnTo>
                    <a:pt x="414312" y="58000"/>
                  </a:lnTo>
                  <a:lnTo>
                    <a:pt x="414134" y="58013"/>
                  </a:lnTo>
                  <a:lnTo>
                    <a:pt x="414007" y="58039"/>
                  </a:lnTo>
                  <a:lnTo>
                    <a:pt x="413829" y="58102"/>
                  </a:lnTo>
                  <a:lnTo>
                    <a:pt x="413232" y="58623"/>
                  </a:lnTo>
                  <a:lnTo>
                    <a:pt x="413156" y="58775"/>
                  </a:lnTo>
                  <a:lnTo>
                    <a:pt x="413080" y="58953"/>
                  </a:lnTo>
                  <a:lnTo>
                    <a:pt x="413067" y="59080"/>
                  </a:lnTo>
                  <a:lnTo>
                    <a:pt x="413054" y="59207"/>
                  </a:lnTo>
                  <a:lnTo>
                    <a:pt x="413067" y="59448"/>
                  </a:lnTo>
                  <a:lnTo>
                    <a:pt x="413080" y="59575"/>
                  </a:lnTo>
                  <a:lnTo>
                    <a:pt x="413613" y="60312"/>
                  </a:lnTo>
                  <a:lnTo>
                    <a:pt x="413829" y="60439"/>
                  </a:lnTo>
                  <a:lnTo>
                    <a:pt x="414007" y="60490"/>
                  </a:lnTo>
                  <a:lnTo>
                    <a:pt x="414134" y="60515"/>
                  </a:lnTo>
                  <a:lnTo>
                    <a:pt x="414312" y="60528"/>
                  </a:lnTo>
                  <a:lnTo>
                    <a:pt x="428612" y="60528"/>
                  </a:lnTo>
                  <a:lnTo>
                    <a:pt x="428612" y="58000"/>
                  </a:lnTo>
                  <a:close/>
                </a:path>
                <a:path w="661034" h="745489">
                  <a:moveTo>
                    <a:pt x="428612" y="46202"/>
                  </a:moveTo>
                  <a:lnTo>
                    <a:pt x="414312" y="46202"/>
                  </a:lnTo>
                  <a:lnTo>
                    <a:pt x="414134" y="46215"/>
                  </a:lnTo>
                  <a:lnTo>
                    <a:pt x="414007" y="46240"/>
                  </a:lnTo>
                  <a:lnTo>
                    <a:pt x="413829" y="46304"/>
                  </a:lnTo>
                  <a:lnTo>
                    <a:pt x="413664" y="46393"/>
                  </a:lnTo>
                  <a:lnTo>
                    <a:pt x="413461" y="46532"/>
                  </a:lnTo>
                  <a:lnTo>
                    <a:pt x="413296" y="46710"/>
                  </a:lnTo>
                  <a:lnTo>
                    <a:pt x="413156" y="46977"/>
                  </a:lnTo>
                  <a:lnTo>
                    <a:pt x="413080" y="47167"/>
                  </a:lnTo>
                  <a:lnTo>
                    <a:pt x="413054" y="47409"/>
                  </a:lnTo>
                  <a:lnTo>
                    <a:pt x="413054" y="47536"/>
                  </a:lnTo>
                  <a:lnTo>
                    <a:pt x="413080" y="47713"/>
                  </a:lnTo>
                  <a:lnTo>
                    <a:pt x="413613" y="48514"/>
                  </a:lnTo>
                  <a:lnTo>
                    <a:pt x="413829" y="48641"/>
                  </a:lnTo>
                  <a:lnTo>
                    <a:pt x="414007" y="48691"/>
                  </a:lnTo>
                  <a:lnTo>
                    <a:pt x="414134" y="48717"/>
                  </a:lnTo>
                  <a:lnTo>
                    <a:pt x="414312" y="48729"/>
                  </a:lnTo>
                  <a:lnTo>
                    <a:pt x="428612" y="48729"/>
                  </a:lnTo>
                  <a:lnTo>
                    <a:pt x="428612" y="46202"/>
                  </a:lnTo>
                  <a:close/>
                </a:path>
                <a:path w="661034" h="745489">
                  <a:moveTo>
                    <a:pt x="429882" y="84061"/>
                  </a:moveTo>
                  <a:lnTo>
                    <a:pt x="429869" y="83883"/>
                  </a:lnTo>
                  <a:lnTo>
                    <a:pt x="429323" y="83083"/>
                  </a:lnTo>
                  <a:lnTo>
                    <a:pt x="428688" y="82867"/>
                  </a:lnTo>
                  <a:lnTo>
                    <a:pt x="428625" y="85394"/>
                  </a:lnTo>
                  <a:lnTo>
                    <a:pt x="428815" y="85382"/>
                  </a:lnTo>
                  <a:lnTo>
                    <a:pt x="429056" y="85318"/>
                  </a:lnTo>
                  <a:lnTo>
                    <a:pt x="429272" y="85204"/>
                  </a:lnTo>
                  <a:lnTo>
                    <a:pt x="429475" y="85064"/>
                  </a:lnTo>
                  <a:lnTo>
                    <a:pt x="429869" y="84378"/>
                  </a:lnTo>
                  <a:lnTo>
                    <a:pt x="429882" y="84188"/>
                  </a:lnTo>
                  <a:lnTo>
                    <a:pt x="429882" y="84061"/>
                  </a:lnTo>
                  <a:close/>
                </a:path>
                <a:path w="661034" h="745489">
                  <a:moveTo>
                    <a:pt x="429882" y="72275"/>
                  </a:moveTo>
                  <a:lnTo>
                    <a:pt x="429869" y="72148"/>
                  </a:lnTo>
                  <a:lnTo>
                    <a:pt x="429856" y="72021"/>
                  </a:lnTo>
                  <a:lnTo>
                    <a:pt x="429323" y="71285"/>
                  </a:lnTo>
                  <a:lnTo>
                    <a:pt x="429171" y="71183"/>
                  </a:lnTo>
                  <a:lnTo>
                    <a:pt x="428929" y="71107"/>
                  </a:lnTo>
                  <a:lnTo>
                    <a:pt x="428688" y="71069"/>
                  </a:lnTo>
                  <a:lnTo>
                    <a:pt x="428625" y="73596"/>
                  </a:lnTo>
                  <a:lnTo>
                    <a:pt x="428815" y="73583"/>
                  </a:lnTo>
                  <a:lnTo>
                    <a:pt x="429056" y="73520"/>
                  </a:lnTo>
                  <a:lnTo>
                    <a:pt x="429869" y="72580"/>
                  </a:lnTo>
                  <a:lnTo>
                    <a:pt x="429882" y="72390"/>
                  </a:lnTo>
                  <a:close/>
                </a:path>
                <a:path w="661034" h="745489">
                  <a:moveTo>
                    <a:pt x="429882" y="59194"/>
                  </a:moveTo>
                  <a:lnTo>
                    <a:pt x="429869" y="59016"/>
                  </a:lnTo>
                  <a:lnTo>
                    <a:pt x="429323" y="58216"/>
                  </a:lnTo>
                  <a:lnTo>
                    <a:pt x="428688" y="58000"/>
                  </a:lnTo>
                  <a:lnTo>
                    <a:pt x="428625" y="60528"/>
                  </a:lnTo>
                  <a:lnTo>
                    <a:pt x="428815" y="60515"/>
                  </a:lnTo>
                  <a:lnTo>
                    <a:pt x="429056" y="60452"/>
                  </a:lnTo>
                  <a:lnTo>
                    <a:pt x="429272" y="60337"/>
                  </a:lnTo>
                  <a:lnTo>
                    <a:pt x="429475" y="60198"/>
                  </a:lnTo>
                  <a:lnTo>
                    <a:pt x="429869" y="59512"/>
                  </a:lnTo>
                  <a:lnTo>
                    <a:pt x="429882" y="59321"/>
                  </a:lnTo>
                  <a:lnTo>
                    <a:pt x="429882" y="59194"/>
                  </a:lnTo>
                  <a:close/>
                </a:path>
                <a:path w="661034" h="745489">
                  <a:moveTo>
                    <a:pt x="429882" y="47409"/>
                  </a:moveTo>
                  <a:lnTo>
                    <a:pt x="429869" y="47282"/>
                  </a:lnTo>
                  <a:lnTo>
                    <a:pt x="429856" y="47155"/>
                  </a:lnTo>
                  <a:lnTo>
                    <a:pt x="429323" y="46418"/>
                  </a:lnTo>
                  <a:lnTo>
                    <a:pt x="428688" y="46202"/>
                  </a:lnTo>
                  <a:lnTo>
                    <a:pt x="428625" y="48729"/>
                  </a:lnTo>
                  <a:lnTo>
                    <a:pt x="428815" y="48717"/>
                  </a:lnTo>
                  <a:lnTo>
                    <a:pt x="429056" y="48653"/>
                  </a:lnTo>
                  <a:lnTo>
                    <a:pt x="429869" y="47713"/>
                  </a:lnTo>
                  <a:lnTo>
                    <a:pt x="429882" y="47523"/>
                  </a:lnTo>
                  <a:close/>
                </a:path>
                <a:path w="661034" h="745489">
                  <a:moveTo>
                    <a:pt x="507987" y="530885"/>
                  </a:moveTo>
                  <a:lnTo>
                    <a:pt x="507974" y="530758"/>
                  </a:lnTo>
                  <a:lnTo>
                    <a:pt x="507911" y="530517"/>
                  </a:lnTo>
                  <a:lnTo>
                    <a:pt x="507796" y="530301"/>
                  </a:lnTo>
                  <a:lnTo>
                    <a:pt x="507657" y="530098"/>
                  </a:lnTo>
                  <a:lnTo>
                    <a:pt x="506971" y="529704"/>
                  </a:lnTo>
                  <a:lnTo>
                    <a:pt x="506780" y="529691"/>
                  </a:lnTo>
                  <a:lnTo>
                    <a:pt x="506653" y="529691"/>
                  </a:lnTo>
                  <a:lnTo>
                    <a:pt x="506476" y="529704"/>
                  </a:lnTo>
                  <a:lnTo>
                    <a:pt x="505828" y="530059"/>
                  </a:lnTo>
                  <a:lnTo>
                    <a:pt x="505701" y="530199"/>
                  </a:lnTo>
                  <a:lnTo>
                    <a:pt x="505574" y="530402"/>
                  </a:lnTo>
                  <a:lnTo>
                    <a:pt x="505472" y="530758"/>
                  </a:lnTo>
                  <a:lnTo>
                    <a:pt x="505460" y="530885"/>
                  </a:lnTo>
                  <a:lnTo>
                    <a:pt x="505460" y="545261"/>
                  </a:lnTo>
                  <a:lnTo>
                    <a:pt x="505460" y="545439"/>
                  </a:lnTo>
                  <a:lnTo>
                    <a:pt x="505485" y="545566"/>
                  </a:lnTo>
                  <a:lnTo>
                    <a:pt x="505523" y="545693"/>
                  </a:lnTo>
                  <a:lnTo>
                    <a:pt x="506006" y="546303"/>
                  </a:lnTo>
                  <a:lnTo>
                    <a:pt x="506171" y="546404"/>
                  </a:lnTo>
                  <a:lnTo>
                    <a:pt x="506399" y="546493"/>
                  </a:lnTo>
                  <a:lnTo>
                    <a:pt x="506526" y="546506"/>
                  </a:lnTo>
                  <a:lnTo>
                    <a:pt x="506653" y="546519"/>
                  </a:lnTo>
                  <a:lnTo>
                    <a:pt x="506895" y="546506"/>
                  </a:lnTo>
                  <a:lnTo>
                    <a:pt x="507022" y="546493"/>
                  </a:lnTo>
                  <a:lnTo>
                    <a:pt x="507199" y="546430"/>
                  </a:lnTo>
                  <a:lnTo>
                    <a:pt x="507365" y="546341"/>
                  </a:lnTo>
                  <a:lnTo>
                    <a:pt x="507555" y="546201"/>
                  </a:lnTo>
                  <a:lnTo>
                    <a:pt x="507733" y="546011"/>
                  </a:lnTo>
                  <a:lnTo>
                    <a:pt x="507885" y="545744"/>
                  </a:lnTo>
                  <a:lnTo>
                    <a:pt x="507936" y="545566"/>
                  </a:lnTo>
                  <a:lnTo>
                    <a:pt x="507961" y="545439"/>
                  </a:lnTo>
                  <a:lnTo>
                    <a:pt x="507974" y="545261"/>
                  </a:lnTo>
                  <a:lnTo>
                    <a:pt x="507987" y="530948"/>
                  </a:lnTo>
                  <a:close/>
                </a:path>
                <a:path w="661034" h="745489">
                  <a:moveTo>
                    <a:pt x="519785" y="530885"/>
                  </a:moveTo>
                  <a:lnTo>
                    <a:pt x="519772" y="530758"/>
                  </a:lnTo>
                  <a:lnTo>
                    <a:pt x="519709" y="530517"/>
                  </a:lnTo>
                  <a:lnTo>
                    <a:pt x="519595" y="530301"/>
                  </a:lnTo>
                  <a:lnTo>
                    <a:pt x="519455" y="530098"/>
                  </a:lnTo>
                  <a:lnTo>
                    <a:pt x="518998" y="529780"/>
                  </a:lnTo>
                  <a:lnTo>
                    <a:pt x="518833" y="529717"/>
                  </a:lnTo>
                  <a:lnTo>
                    <a:pt x="518706" y="529704"/>
                  </a:lnTo>
                  <a:lnTo>
                    <a:pt x="518579" y="529691"/>
                  </a:lnTo>
                  <a:lnTo>
                    <a:pt x="518452" y="529691"/>
                  </a:lnTo>
                  <a:lnTo>
                    <a:pt x="518274" y="529704"/>
                  </a:lnTo>
                  <a:lnTo>
                    <a:pt x="517829" y="529894"/>
                  </a:lnTo>
                  <a:lnTo>
                    <a:pt x="517664" y="530009"/>
                  </a:lnTo>
                  <a:lnTo>
                    <a:pt x="517499" y="530199"/>
                  </a:lnTo>
                  <a:lnTo>
                    <a:pt x="517385" y="530402"/>
                  </a:lnTo>
                  <a:lnTo>
                    <a:pt x="517283" y="530694"/>
                  </a:lnTo>
                  <a:lnTo>
                    <a:pt x="517258" y="530948"/>
                  </a:lnTo>
                  <a:lnTo>
                    <a:pt x="517258" y="545261"/>
                  </a:lnTo>
                  <a:lnTo>
                    <a:pt x="517258" y="545439"/>
                  </a:lnTo>
                  <a:lnTo>
                    <a:pt x="517296" y="545566"/>
                  </a:lnTo>
                  <a:lnTo>
                    <a:pt x="517334" y="545693"/>
                  </a:lnTo>
                  <a:lnTo>
                    <a:pt x="517436" y="545909"/>
                  </a:lnTo>
                  <a:lnTo>
                    <a:pt x="517588" y="546112"/>
                  </a:lnTo>
                  <a:lnTo>
                    <a:pt x="517766" y="546277"/>
                  </a:lnTo>
                  <a:lnTo>
                    <a:pt x="517969" y="546404"/>
                  </a:lnTo>
                  <a:lnTo>
                    <a:pt x="518096" y="546442"/>
                  </a:lnTo>
                  <a:lnTo>
                    <a:pt x="518261" y="546506"/>
                  </a:lnTo>
                  <a:lnTo>
                    <a:pt x="518452" y="546519"/>
                  </a:lnTo>
                  <a:lnTo>
                    <a:pt x="518579" y="546519"/>
                  </a:lnTo>
                  <a:lnTo>
                    <a:pt x="518756" y="546506"/>
                  </a:lnTo>
                  <a:lnTo>
                    <a:pt x="518947" y="546442"/>
                  </a:lnTo>
                  <a:lnTo>
                    <a:pt x="519176" y="546341"/>
                  </a:lnTo>
                  <a:lnTo>
                    <a:pt x="519366" y="546201"/>
                  </a:lnTo>
                  <a:lnTo>
                    <a:pt x="519544" y="546011"/>
                  </a:lnTo>
                  <a:lnTo>
                    <a:pt x="519658" y="545795"/>
                  </a:lnTo>
                  <a:lnTo>
                    <a:pt x="519747" y="545566"/>
                  </a:lnTo>
                  <a:lnTo>
                    <a:pt x="519772" y="545439"/>
                  </a:lnTo>
                  <a:lnTo>
                    <a:pt x="519785" y="545261"/>
                  </a:lnTo>
                  <a:lnTo>
                    <a:pt x="519772" y="530948"/>
                  </a:lnTo>
                  <a:close/>
                </a:path>
                <a:path w="661034" h="745489">
                  <a:moveTo>
                    <a:pt x="648855" y="83502"/>
                  </a:moveTo>
                  <a:lnTo>
                    <a:pt x="648830" y="83312"/>
                  </a:lnTo>
                  <a:lnTo>
                    <a:pt x="648779" y="83070"/>
                  </a:lnTo>
                  <a:lnTo>
                    <a:pt x="648665" y="82854"/>
                  </a:lnTo>
                  <a:lnTo>
                    <a:pt x="648220" y="82423"/>
                  </a:lnTo>
                  <a:lnTo>
                    <a:pt x="648004" y="82308"/>
                  </a:lnTo>
                  <a:lnTo>
                    <a:pt x="647827" y="82257"/>
                  </a:lnTo>
                  <a:lnTo>
                    <a:pt x="647649" y="82245"/>
                  </a:lnTo>
                  <a:lnTo>
                    <a:pt x="647522" y="82245"/>
                  </a:lnTo>
                  <a:lnTo>
                    <a:pt x="647395" y="82257"/>
                  </a:lnTo>
                  <a:lnTo>
                    <a:pt x="647268" y="82270"/>
                  </a:lnTo>
                  <a:lnTo>
                    <a:pt x="647103" y="82334"/>
                  </a:lnTo>
                  <a:lnTo>
                    <a:pt x="646531" y="82804"/>
                  </a:lnTo>
                  <a:lnTo>
                    <a:pt x="646442" y="82969"/>
                  </a:lnTo>
                  <a:lnTo>
                    <a:pt x="646353" y="83197"/>
                  </a:lnTo>
                  <a:lnTo>
                    <a:pt x="646315" y="83439"/>
                  </a:lnTo>
                  <a:lnTo>
                    <a:pt x="646328" y="97815"/>
                  </a:lnTo>
                  <a:lnTo>
                    <a:pt x="646328" y="98005"/>
                  </a:lnTo>
                  <a:lnTo>
                    <a:pt x="646391" y="98247"/>
                  </a:lnTo>
                  <a:lnTo>
                    <a:pt x="646506" y="98463"/>
                  </a:lnTo>
                  <a:lnTo>
                    <a:pt x="646645" y="98666"/>
                  </a:lnTo>
                  <a:lnTo>
                    <a:pt x="647331" y="99060"/>
                  </a:lnTo>
                  <a:lnTo>
                    <a:pt x="647522" y="99072"/>
                  </a:lnTo>
                  <a:lnTo>
                    <a:pt x="647649" y="99072"/>
                  </a:lnTo>
                  <a:lnTo>
                    <a:pt x="647827" y="99060"/>
                  </a:lnTo>
                  <a:lnTo>
                    <a:pt x="648627" y="98513"/>
                  </a:lnTo>
                  <a:lnTo>
                    <a:pt x="648716" y="98361"/>
                  </a:lnTo>
                  <a:lnTo>
                    <a:pt x="648804" y="98120"/>
                  </a:lnTo>
                  <a:lnTo>
                    <a:pt x="648843" y="97878"/>
                  </a:lnTo>
                  <a:lnTo>
                    <a:pt x="648855" y="83502"/>
                  </a:lnTo>
                  <a:close/>
                </a:path>
                <a:path w="661034" h="745489">
                  <a:moveTo>
                    <a:pt x="660641" y="83439"/>
                  </a:moveTo>
                  <a:lnTo>
                    <a:pt x="660628" y="83312"/>
                  </a:lnTo>
                  <a:lnTo>
                    <a:pt x="660565" y="83070"/>
                  </a:lnTo>
                  <a:lnTo>
                    <a:pt x="660450" y="82854"/>
                  </a:lnTo>
                  <a:lnTo>
                    <a:pt x="660311" y="82651"/>
                  </a:lnTo>
                  <a:lnTo>
                    <a:pt x="660133" y="82486"/>
                  </a:lnTo>
                  <a:lnTo>
                    <a:pt x="659917" y="82359"/>
                  </a:lnTo>
                  <a:lnTo>
                    <a:pt x="659625" y="82257"/>
                  </a:lnTo>
                  <a:lnTo>
                    <a:pt x="659434" y="82245"/>
                  </a:lnTo>
                  <a:lnTo>
                    <a:pt x="659307" y="82245"/>
                  </a:lnTo>
                  <a:lnTo>
                    <a:pt x="659130" y="82257"/>
                  </a:lnTo>
                  <a:lnTo>
                    <a:pt x="658329" y="82804"/>
                  </a:lnTo>
                  <a:lnTo>
                    <a:pt x="658202" y="83019"/>
                  </a:lnTo>
                  <a:lnTo>
                    <a:pt x="658152" y="83197"/>
                  </a:lnTo>
                  <a:lnTo>
                    <a:pt x="658114" y="83439"/>
                  </a:lnTo>
                  <a:lnTo>
                    <a:pt x="658126" y="97815"/>
                  </a:lnTo>
                  <a:lnTo>
                    <a:pt x="658126" y="98005"/>
                  </a:lnTo>
                  <a:lnTo>
                    <a:pt x="658190" y="98247"/>
                  </a:lnTo>
                  <a:lnTo>
                    <a:pt x="659130" y="99060"/>
                  </a:lnTo>
                  <a:lnTo>
                    <a:pt x="659320" y="99072"/>
                  </a:lnTo>
                  <a:lnTo>
                    <a:pt x="659561" y="99060"/>
                  </a:lnTo>
                  <a:lnTo>
                    <a:pt x="660273" y="98704"/>
                  </a:lnTo>
                  <a:lnTo>
                    <a:pt x="660400" y="98564"/>
                  </a:lnTo>
                  <a:lnTo>
                    <a:pt x="660641" y="97878"/>
                  </a:lnTo>
                  <a:lnTo>
                    <a:pt x="660641" y="8350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6329794" y="3378924"/>
              <a:ext cx="540385" cy="732790"/>
            </a:xfrm>
            <a:custGeom>
              <a:avLst/>
              <a:gdLst/>
              <a:ahLst/>
              <a:cxnLst/>
              <a:rect l="l" t="t" r="r" b="b"/>
              <a:pathLst>
                <a:path w="540384" h="732789">
                  <a:moveTo>
                    <a:pt x="2120" y="619493"/>
                  </a:moveTo>
                  <a:lnTo>
                    <a:pt x="2095" y="619353"/>
                  </a:lnTo>
                  <a:lnTo>
                    <a:pt x="1828" y="618807"/>
                  </a:lnTo>
                  <a:lnTo>
                    <a:pt x="1676" y="618655"/>
                  </a:lnTo>
                  <a:lnTo>
                    <a:pt x="1511" y="618553"/>
                  </a:lnTo>
                  <a:lnTo>
                    <a:pt x="1308" y="618477"/>
                  </a:lnTo>
                  <a:lnTo>
                    <a:pt x="1104" y="618451"/>
                  </a:lnTo>
                  <a:lnTo>
                    <a:pt x="889" y="618464"/>
                  </a:lnTo>
                  <a:lnTo>
                    <a:pt x="698" y="618515"/>
                  </a:lnTo>
                  <a:lnTo>
                    <a:pt x="469" y="618642"/>
                  </a:lnTo>
                  <a:lnTo>
                    <a:pt x="304" y="618769"/>
                  </a:lnTo>
                  <a:lnTo>
                    <a:pt x="0" y="619455"/>
                  </a:lnTo>
                  <a:lnTo>
                    <a:pt x="12" y="712304"/>
                  </a:lnTo>
                  <a:lnTo>
                    <a:pt x="190" y="712889"/>
                  </a:lnTo>
                  <a:lnTo>
                    <a:pt x="279" y="713016"/>
                  </a:lnTo>
                  <a:lnTo>
                    <a:pt x="431" y="713155"/>
                  </a:lnTo>
                  <a:lnTo>
                    <a:pt x="609" y="713257"/>
                  </a:lnTo>
                  <a:lnTo>
                    <a:pt x="800" y="713333"/>
                  </a:lnTo>
                  <a:lnTo>
                    <a:pt x="1016" y="713359"/>
                  </a:lnTo>
                  <a:lnTo>
                    <a:pt x="1219" y="713346"/>
                  </a:lnTo>
                  <a:lnTo>
                    <a:pt x="1803" y="713041"/>
                  </a:lnTo>
                  <a:lnTo>
                    <a:pt x="1955" y="712851"/>
                  </a:lnTo>
                  <a:lnTo>
                    <a:pt x="2032" y="712698"/>
                  </a:lnTo>
                  <a:lnTo>
                    <a:pt x="2082" y="712558"/>
                  </a:lnTo>
                  <a:lnTo>
                    <a:pt x="2108" y="712355"/>
                  </a:lnTo>
                  <a:lnTo>
                    <a:pt x="2120" y="619493"/>
                  </a:lnTo>
                  <a:close/>
                </a:path>
                <a:path w="540384" h="732789">
                  <a:moveTo>
                    <a:pt x="14655" y="542683"/>
                  </a:moveTo>
                  <a:lnTo>
                    <a:pt x="14643" y="542556"/>
                  </a:lnTo>
                  <a:lnTo>
                    <a:pt x="14579" y="542315"/>
                  </a:lnTo>
                  <a:lnTo>
                    <a:pt x="14465" y="542099"/>
                  </a:lnTo>
                  <a:lnTo>
                    <a:pt x="14325" y="541896"/>
                  </a:lnTo>
                  <a:lnTo>
                    <a:pt x="14147" y="541731"/>
                  </a:lnTo>
                  <a:lnTo>
                    <a:pt x="13639" y="541502"/>
                  </a:lnTo>
                  <a:lnTo>
                    <a:pt x="13449" y="541489"/>
                  </a:lnTo>
                  <a:lnTo>
                    <a:pt x="13208" y="541502"/>
                  </a:lnTo>
                  <a:lnTo>
                    <a:pt x="13081" y="541515"/>
                  </a:lnTo>
                  <a:lnTo>
                    <a:pt x="12915" y="541578"/>
                  </a:lnTo>
                  <a:lnTo>
                    <a:pt x="12738" y="541655"/>
                  </a:lnTo>
                  <a:lnTo>
                    <a:pt x="12534" y="541807"/>
                  </a:lnTo>
                  <a:lnTo>
                    <a:pt x="12369" y="541997"/>
                  </a:lnTo>
                  <a:lnTo>
                    <a:pt x="12255" y="542201"/>
                  </a:lnTo>
                  <a:lnTo>
                    <a:pt x="12166" y="542442"/>
                  </a:lnTo>
                  <a:lnTo>
                    <a:pt x="12128" y="542683"/>
                  </a:lnTo>
                  <a:lnTo>
                    <a:pt x="12128" y="557060"/>
                  </a:lnTo>
                  <a:lnTo>
                    <a:pt x="12128" y="557237"/>
                  </a:lnTo>
                  <a:lnTo>
                    <a:pt x="12153" y="557364"/>
                  </a:lnTo>
                  <a:lnTo>
                    <a:pt x="12192" y="557491"/>
                  </a:lnTo>
                  <a:lnTo>
                    <a:pt x="12293" y="557707"/>
                  </a:lnTo>
                  <a:lnTo>
                    <a:pt x="12446" y="557911"/>
                  </a:lnTo>
                  <a:lnTo>
                    <a:pt x="12623" y="558076"/>
                  </a:lnTo>
                  <a:lnTo>
                    <a:pt x="12890" y="558228"/>
                  </a:lnTo>
                  <a:lnTo>
                    <a:pt x="13068" y="558292"/>
                  </a:lnTo>
                  <a:lnTo>
                    <a:pt x="13195" y="558304"/>
                  </a:lnTo>
                  <a:lnTo>
                    <a:pt x="13322" y="558317"/>
                  </a:lnTo>
                  <a:lnTo>
                    <a:pt x="13550" y="558304"/>
                  </a:lnTo>
                  <a:lnTo>
                    <a:pt x="13690" y="558292"/>
                  </a:lnTo>
                  <a:lnTo>
                    <a:pt x="13855" y="558228"/>
                  </a:lnTo>
                  <a:lnTo>
                    <a:pt x="14033" y="558139"/>
                  </a:lnTo>
                  <a:lnTo>
                    <a:pt x="14224" y="557999"/>
                  </a:lnTo>
                  <a:lnTo>
                    <a:pt x="14465" y="557707"/>
                  </a:lnTo>
                  <a:lnTo>
                    <a:pt x="14566" y="557491"/>
                  </a:lnTo>
                  <a:lnTo>
                    <a:pt x="14605" y="557364"/>
                  </a:lnTo>
                  <a:lnTo>
                    <a:pt x="14630" y="557237"/>
                  </a:lnTo>
                  <a:lnTo>
                    <a:pt x="14643" y="557060"/>
                  </a:lnTo>
                  <a:lnTo>
                    <a:pt x="14655" y="542747"/>
                  </a:lnTo>
                  <a:close/>
                </a:path>
                <a:path w="540384" h="732789">
                  <a:moveTo>
                    <a:pt x="15811" y="644791"/>
                  </a:moveTo>
                  <a:lnTo>
                    <a:pt x="15773" y="644550"/>
                  </a:lnTo>
                  <a:lnTo>
                    <a:pt x="15709" y="644385"/>
                  </a:lnTo>
                  <a:lnTo>
                    <a:pt x="15595" y="644169"/>
                  </a:lnTo>
                  <a:lnTo>
                    <a:pt x="15481" y="644017"/>
                  </a:lnTo>
                  <a:lnTo>
                    <a:pt x="14605" y="643597"/>
                  </a:lnTo>
                  <a:lnTo>
                    <a:pt x="14478" y="643597"/>
                  </a:lnTo>
                  <a:lnTo>
                    <a:pt x="14236" y="643636"/>
                  </a:lnTo>
                  <a:lnTo>
                    <a:pt x="14071" y="643699"/>
                  </a:lnTo>
                  <a:lnTo>
                    <a:pt x="13893" y="643775"/>
                  </a:lnTo>
                  <a:lnTo>
                    <a:pt x="13703" y="643928"/>
                  </a:lnTo>
                  <a:lnTo>
                    <a:pt x="13525" y="644118"/>
                  </a:lnTo>
                  <a:lnTo>
                    <a:pt x="13385" y="644385"/>
                  </a:lnTo>
                  <a:lnTo>
                    <a:pt x="13322" y="644550"/>
                  </a:lnTo>
                  <a:lnTo>
                    <a:pt x="13296" y="644677"/>
                  </a:lnTo>
                  <a:lnTo>
                    <a:pt x="13284" y="644855"/>
                  </a:lnTo>
                  <a:lnTo>
                    <a:pt x="13284" y="686955"/>
                  </a:lnTo>
                  <a:lnTo>
                    <a:pt x="13296" y="687133"/>
                  </a:lnTo>
                  <a:lnTo>
                    <a:pt x="13322" y="687260"/>
                  </a:lnTo>
                  <a:lnTo>
                    <a:pt x="13385" y="687438"/>
                  </a:lnTo>
                  <a:lnTo>
                    <a:pt x="13462" y="687603"/>
                  </a:lnTo>
                  <a:lnTo>
                    <a:pt x="13614" y="687806"/>
                  </a:lnTo>
                  <a:lnTo>
                    <a:pt x="13792" y="687971"/>
                  </a:lnTo>
                  <a:lnTo>
                    <a:pt x="13995" y="688098"/>
                  </a:lnTo>
                  <a:lnTo>
                    <a:pt x="14122" y="688136"/>
                  </a:lnTo>
                  <a:lnTo>
                    <a:pt x="14300" y="688200"/>
                  </a:lnTo>
                  <a:lnTo>
                    <a:pt x="14478" y="688213"/>
                  </a:lnTo>
                  <a:lnTo>
                    <a:pt x="14605" y="688213"/>
                  </a:lnTo>
                  <a:lnTo>
                    <a:pt x="14732" y="688200"/>
                  </a:lnTo>
                  <a:lnTo>
                    <a:pt x="14859" y="688187"/>
                  </a:lnTo>
                  <a:lnTo>
                    <a:pt x="15024" y="688124"/>
                  </a:lnTo>
                  <a:lnTo>
                    <a:pt x="15201" y="688035"/>
                  </a:lnTo>
                  <a:lnTo>
                    <a:pt x="15392" y="687882"/>
                  </a:lnTo>
                  <a:lnTo>
                    <a:pt x="15570" y="687705"/>
                  </a:lnTo>
                  <a:lnTo>
                    <a:pt x="15811" y="687019"/>
                  </a:lnTo>
                  <a:lnTo>
                    <a:pt x="15811" y="644867"/>
                  </a:lnTo>
                  <a:close/>
                </a:path>
                <a:path w="540384" h="732789">
                  <a:moveTo>
                    <a:pt x="26454" y="542683"/>
                  </a:moveTo>
                  <a:lnTo>
                    <a:pt x="26441" y="542556"/>
                  </a:lnTo>
                  <a:lnTo>
                    <a:pt x="26377" y="542315"/>
                  </a:lnTo>
                  <a:lnTo>
                    <a:pt x="25438" y="541502"/>
                  </a:lnTo>
                  <a:lnTo>
                    <a:pt x="25260" y="541489"/>
                  </a:lnTo>
                  <a:lnTo>
                    <a:pt x="25133" y="541489"/>
                  </a:lnTo>
                  <a:lnTo>
                    <a:pt x="25006" y="541502"/>
                  </a:lnTo>
                  <a:lnTo>
                    <a:pt x="24142" y="542048"/>
                  </a:lnTo>
                  <a:lnTo>
                    <a:pt x="24053" y="542201"/>
                  </a:lnTo>
                  <a:lnTo>
                    <a:pt x="23964" y="542442"/>
                  </a:lnTo>
                  <a:lnTo>
                    <a:pt x="23926" y="542683"/>
                  </a:lnTo>
                  <a:lnTo>
                    <a:pt x="23926" y="557060"/>
                  </a:lnTo>
                  <a:lnTo>
                    <a:pt x="24295" y="557949"/>
                  </a:lnTo>
                  <a:lnTo>
                    <a:pt x="24422" y="558076"/>
                  </a:lnTo>
                  <a:lnTo>
                    <a:pt x="24638" y="558203"/>
                  </a:lnTo>
                  <a:lnTo>
                    <a:pt x="24879" y="558292"/>
                  </a:lnTo>
                  <a:lnTo>
                    <a:pt x="25120" y="558317"/>
                  </a:lnTo>
                  <a:lnTo>
                    <a:pt x="25247" y="558317"/>
                  </a:lnTo>
                  <a:lnTo>
                    <a:pt x="25425" y="558304"/>
                  </a:lnTo>
                  <a:lnTo>
                    <a:pt x="25603" y="558241"/>
                  </a:lnTo>
                  <a:lnTo>
                    <a:pt x="25831" y="558139"/>
                  </a:lnTo>
                  <a:lnTo>
                    <a:pt x="26035" y="557999"/>
                  </a:lnTo>
                  <a:lnTo>
                    <a:pt x="26441" y="557123"/>
                  </a:lnTo>
                  <a:lnTo>
                    <a:pt x="26454" y="542747"/>
                  </a:lnTo>
                  <a:close/>
                </a:path>
                <a:path w="540384" h="732789">
                  <a:moveTo>
                    <a:pt x="59994" y="701509"/>
                  </a:moveTo>
                  <a:lnTo>
                    <a:pt x="59956" y="701332"/>
                  </a:lnTo>
                  <a:lnTo>
                    <a:pt x="59893" y="701154"/>
                  </a:lnTo>
                  <a:lnTo>
                    <a:pt x="59766" y="700938"/>
                  </a:lnTo>
                  <a:lnTo>
                    <a:pt x="59601" y="700760"/>
                  </a:lnTo>
                  <a:lnTo>
                    <a:pt x="59410" y="700608"/>
                  </a:lnTo>
                  <a:lnTo>
                    <a:pt x="59194" y="700493"/>
                  </a:lnTo>
                  <a:lnTo>
                    <a:pt x="59055" y="700468"/>
                  </a:lnTo>
                  <a:lnTo>
                    <a:pt x="58889" y="700430"/>
                  </a:lnTo>
                  <a:lnTo>
                    <a:pt x="58635" y="700417"/>
                  </a:lnTo>
                  <a:lnTo>
                    <a:pt x="58394" y="700468"/>
                  </a:lnTo>
                  <a:lnTo>
                    <a:pt x="44018" y="704583"/>
                  </a:lnTo>
                  <a:lnTo>
                    <a:pt x="44018" y="705916"/>
                  </a:lnTo>
                  <a:lnTo>
                    <a:pt x="44018" y="704583"/>
                  </a:lnTo>
                  <a:lnTo>
                    <a:pt x="43840" y="704621"/>
                  </a:lnTo>
                  <a:lnTo>
                    <a:pt x="31381" y="704621"/>
                  </a:lnTo>
                  <a:lnTo>
                    <a:pt x="31191" y="704646"/>
                  </a:lnTo>
                  <a:lnTo>
                    <a:pt x="30949" y="704710"/>
                  </a:lnTo>
                  <a:lnTo>
                    <a:pt x="30734" y="704824"/>
                  </a:lnTo>
                  <a:lnTo>
                    <a:pt x="30530" y="704964"/>
                  </a:lnTo>
                  <a:lnTo>
                    <a:pt x="30137" y="705650"/>
                  </a:lnTo>
                  <a:lnTo>
                    <a:pt x="30124" y="705840"/>
                  </a:lnTo>
                  <a:lnTo>
                    <a:pt x="30124" y="705967"/>
                  </a:lnTo>
                  <a:lnTo>
                    <a:pt x="30137" y="706145"/>
                  </a:lnTo>
                  <a:lnTo>
                    <a:pt x="30187" y="706323"/>
                  </a:lnTo>
                  <a:lnTo>
                    <a:pt x="30289" y="706551"/>
                  </a:lnTo>
                  <a:lnTo>
                    <a:pt x="30530" y="706831"/>
                  </a:lnTo>
                  <a:lnTo>
                    <a:pt x="30683" y="706945"/>
                  </a:lnTo>
                  <a:lnTo>
                    <a:pt x="30835" y="707034"/>
                  </a:lnTo>
                  <a:lnTo>
                    <a:pt x="31076" y="707123"/>
                  </a:lnTo>
                  <a:lnTo>
                    <a:pt x="31318" y="707161"/>
                  </a:lnTo>
                  <a:lnTo>
                    <a:pt x="43815" y="707148"/>
                  </a:lnTo>
                  <a:lnTo>
                    <a:pt x="44018" y="707161"/>
                  </a:lnTo>
                  <a:lnTo>
                    <a:pt x="44157" y="707161"/>
                  </a:lnTo>
                  <a:lnTo>
                    <a:pt x="44323" y="707123"/>
                  </a:lnTo>
                  <a:lnTo>
                    <a:pt x="44500" y="707059"/>
                  </a:lnTo>
                  <a:lnTo>
                    <a:pt x="59093" y="702894"/>
                  </a:lnTo>
                  <a:lnTo>
                    <a:pt x="59309" y="702805"/>
                  </a:lnTo>
                  <a:lnTo>
                    <a:pt x="59486" y="702703"/>
                  </a:lnTo>
                  <a:lnTo>
                    <a:pt x="59664" y="702551"/>
                  </a:lnTo>
                  <a:lnTo>
                    <a:pt x="59804" y="702348"/>
                  </a:lnTo>
                  <a:lnTo>
                    <a:pt x="59931" y="702132"/>
                  </a:lnTo>
                  <a:lnTo>
                    <a:pt x="59969" y="702005"/>
                  </a:lnTo>
                  <a:lnTo>
                    <a:pt x="59994" y="701827"/>
                  </a:lnTo>
                  <a:lnTo>
                    <a:pt x="59994" y="701509"/>
                  </a:lnTo>
                  <a:close/>
                </a:path>
                <a:path w="540384" h="732789">
                  <a:moveTo>
                    <a:pt x="60845" y="704634"/>
                  </a:moveTo>
                  <a:lnTo>
                    <a:pt x="60655" y="704646"/>
                  </a:lnTo>
                  <a:lnTo>
                    <a:pt x="60528" y="704672"/>
                  </a:lnTo>
                  <a:lnTo>
                    <a:pt x="60363" y="704735"/>
                  </a:lnTo>
                  <a:lnTo>
                    <a:pt x="60198" y="704824"/>
                  </a:lnTo>
                  <a:lnTo>
                    <a:pt x="59994" y="704964"/>
                  </a:lnTo>
                  <a:lnTo>
                    <a:pt x="59601" y="705650"/>
                  </a:lnTo>
                  <a:lnTo>
                    <a:pt x="59588" y="705840"/>
                  </a:lnTo>
                  <a:lnTo>
                    <a:pt x="59588" y="705967"/>
                  </a:lnTo>
                  <a:lnTo>
                    <a:pt x="59601" y="706145"/>
                  </a:lnTo>
                  <a:lnTo>
                    <a:pt x="59651" y="706323"/>
                  </a:lnTo>
                  <a:lnTo>
                    <a:pt x="59753" y="706551"/>
                  </a:lnTo>
                  <a:lnTo>
                    <a:pt x="59905" y="706742"/>
                  </a:lnTo>
                  <a:lnTo>
                    <a:pt x="60096" y="706920"/>
                  </a:lnTo>
                  <a:lnTo>
                    <a:pt x="60299" y="707034"/>
                  </a:lnTo>
                  <a:lnTo>
                    <a:pt x="60528" y="707123"/>
                  </a:lnTo>
                  <a:lnTo>
                    <a:pt x="60655" y="707148"/>
                  </a:lnTo>
                  <a:lnTo>
                    <a:pt x="60845" y="707161"/>
                  </a:lnTo>
                  <a:lnTo>
                    <a:pt x="60845" y="704634"/>
                  </a:lnTo>
                  <a:close/>
                </a:path>
                <a:path w="540384" h="732789">
                  <a:moveTo>
                    <a:pt x="73888" y="644779"/>
                  </a:moveTo>
                  <a:lnTo>
                    <a:pt x="73837" y="644652"/>
                  </a:lnTo>
                  <a:lnTo>
                    <a:pt x="73723" y="644525"/>
                  </a:lnTo>
                  <a:lnTo>
                    <a:pt x="73571" y="644461"/>
                  </a:lnTo>
                  <a:lnTo>
                    <a:pt x="73063" y="644436"/>
                  </a:lnTo>
                  <a:lnTo>
                    <a:pt x="73063" y="645274"/>
                  </a:lnTo>
                  <a:lnTo>
                    <a:pt x="73063" y="686536"/>
                  </a:lnTo>
                  <a:lnTo>
                    <a:pt x="31813" y="686536"/>
                  </a:lnTo>
                  <a:lnTo>
                    <a:pt x="31813" y="645274"/>
                  </a:lnTo>
                  <a:lnTo>
                    <a:pt x="73063" y="645274"/>
                  </a:lnTo>
                  <a:lnTo>
                    <a:pt x="73063" y="644436"/>
                  </a:lnTo>
                  <a:lnTo>
                    <a:pt x="31381" y="644436"/>
                  </a:lnTo>
                  <a:lnTo>
                    <a:pt x="31242" y="644474"/>
                  </a:lnTo>
                  <a:lnTo>
                    <a:pt x="31102" y="644550"/>
                  </a:lnTo>
                  <a:lnTo>
                    <a:pt x="31000" y="644690"/>
                  </a:lnTo>
                  <a:lnTo>
                    <a:pt x="30962" y="644855"/>
                  </a:lnTo>
                  <a:lnTo>
                    <a:pt x="30962" y="686866"/>
                  </a:lnTo>
                  <a:lnTo>
                    <a:pt x="30962" y="687031"/>
                  </a:lnTo>
                  <a:lnTo>
                    <a:pt x="31013" y="687171"/>
                  </a:lnTo>
                  <a:lnTo>
                    <a:pt x="31127" y="687298"/>
                  </a:lnTo>
                  <a:lnTo>
                    <a:pt x="31292" y="687374"/>
                  </a:lnTo>
                  <a:lnTo>
                    <a:pt x="31381" y="687374"/>
                  </a:lnTo>
                  <a:lnTo>
                    <a:pt x="73558" y="687374"/>
                  </a:lnTo>
                  <a:lnTo>
                    <a:pt x="73685" y="687324"/>
                  </a:lnTo>
                  <a:lnTo>
                    <a:pt x="73812" y="687209"/>
                  </a:lnTo>
                  <a:lnTo>
                    <a:pt x="73875" y="687057"/>
                  </a:lnTo>
                  <a:lnTo>
                    <a:pt x="73888" y="686955"/>
                  </a:lnTo>
                  <a:lnTo>
                    <a:pt x="73888" y="644804"/>
                  </a:lnTo>
                  <a:close/>
                </a:path>
                <a:path w="540384" h="732789">
                  <a:moveTo>
                    <a:pt x="74523" y="717232"/>
                  </a:moveTo>
                  <a:lnTo>
                    <a:pt x="74498" y="717080"/>
                  </a:lnTo>
                  <a:lnTo>
                    <a:pt x="74460" y="716927"/>
                  </a:lnTo>
                  <a:lnTo>
                    <a:pt x="74371" y="716737"/>
                  </a:lnTo>
                  <a:lnTo>
                    <a:pt x="74256" y="716572"/>
                  </a:lnTo>
                  <a:lnTo>
                    <a:pt x="74091" y="716432"/>
                  </a:lnTo>
                  <a:lnTo>
                    <a:pt x="73914" y="716330"/>
                  </a:lnTo>
                  <a:lnTo>
                    <a:pt x="73723" y="716254"/>
                  </a:lnTo>
                  <a:lnTo>
                    <a:pt x="73520" y="716229"/>
                  </a:lnTo>
                  <a:lnTo>
                    <a:pt x="31381" y="716216"/>
                  </a:lnTo>
                  <a:lnTo>
                    <a:pt x="31229" y="716241"/>
                  </a:lnTo>
                  <a:lnTo>
                    <a:pt x="31013" y="716280"/>
                  </a:lnTo>
                  <a:lnTo>
                    <a:pt x="30835" y="716368"/>
                  </a:lnTo>
                  <a:lnTo>
                    <a:pt x="30670" y="716495"/>
                  </a:lnTo>
                  <a:lnTo>
                    <a:pt x="30530" y="716648"/>
                  </a:lnTo>
                  <a:lnTo>
                    <a:pt x="30429" y="716826"/>
                  </a:lnTo>
                  <a:lnTo>
                    <a:pt x="30353" y="717016"/>
                  </a:lnTo>
                  <a:lnTo>
                    <a:pt x="30327" y="717232"/>
                  </a:lnTo>
                  <a:lnTo>
                    <a:pt x="30340" y="717435"/>
                  </a:lnTo>
                  <a:lnTo>
                    <a:pt x="30391" y="717638"/>
                  </a:lnTo>
                  <a:lnTo>
                    <a:pt x="30505" y="717867"/>
                  </a:lnTo>
                  <a:lnTo>
                    <a:pt x="30645" y="718019"/>
                  </a:lnTo>
                  <a:lnTo>
                    <a:pt x="30797" y="718159"/>
                  </a:lnTo>
                  <a:lnTo>
                    <a:pt x="30937" y="718223"/>
                  </a:lnTo>
                  <a:lnTo>
                    <a:pt x="31127" y="718299"/>
                  </a:lnTo>
                  <a:lnTo>
                    <a:pt x="31318" y="718324"/>
                  </a:lnTo>
                  <a:lnTo>
                    <a:pt x="73469" y="718324"/>
                  </a:lnTo>
                  <a:lnTo>
                    <a:pt x="73621" y="718312"/>
                  </a:lnTo>
                  <a:lnTo>
                    <a:pt x="73825" y="718273"/>
                  </a:lnTo>
                  <a:lnTo>
                    <a:pt x="74015" y="718185"/>
                  </a:lnTo>
                  <a:lnTo>
                    <a:pt x="74168" y="718058"/>
                  </a:lnTo>
                  <a:lnTo>
                    <a:pt x="74320" y="717905"/>
                  </a:lnTo>
                  <a:lnTo>
                    <a:pt x="74422" y="717727"/>
                  </a:lnTo>
                  <a:lnTo>
                    <a:pt x="74498" y="717537"/>
                  </a:lnTo>
                  <a:lnTo>
                    <a:pt x="74523" y="717321"/>
                  </a:lnTo>
                  <a:close/>
                </a:path>
                <a:path w="540384" h="732789">
                  <a:moveTo>
                    <a:pt x="74726" y="705713"/>
                  </a:moveTo>
                  <a:lnTo>
                    <a:pt x="74168" y="704850"/>
                  </a:lnTo>
                  <a:lnTo>
                    <a:pt x="73533" y="704634"/>
                  </a:lnTo>
                  <a:lnTo>
                    <a:pt x="60858" y="704621"/>
                  </a:lnTo>
                  <a:lnTo>
                    <a:pt x="60858" y="707148"/>
                  </a:lnTo>
                  <a:lnTo>
                    <a:pt x="73469" y="707148"/>
                  </a:lnTo>
                  <a:lnTo>
                    <a:pt x="73647" y="707148"/>
                  </a:lnTo>
                  <a:lnTo>
                    <a:pt x="73774" y="707123"/>
                  </a:lnTo>
                  <a:lnTo>
                    <a:pt x="73952" y="707059"/>
                  </a:lnTo>
                  <a:lnTo>
                    <a:pt x="74117" y="706983"/>
                  </a:lnTo>
                  <a:lnTo>
                    <a:pt x="74726" y="706081"/>
                  </a:lnTo>
                  <a:lnTo>
                    <a:pt x="74726" y="705713"/>
                  </a:lnTo>
                  <a:close/>
                </a:path>
                <a:path w="540384" h="732789">
                  <a:moveTo>
                    <a:pt x="89471" y="644791"/>
                  </a:moveTo>
                  <a:lnTo>
                    <a:pt x="89433" y="644550"/>
                  </a:lnTo>
                  <a:lnTo>
                    <a:pt x="89369" y="644385"/>
                  </a:lnTo>
                  <a:lnTo>
                    <a:pt x="89293" y="644207"/>
                  </a:lnTo>
                  <a:lnTo>
                    <a:pt x="89141" y="644017"/>
                  </a:lnTo>
                  <a:lnTo>
                    <a:pt x="88265" y="643597"/>
                  </a:lnTo>
                  <a:lnTo>
                    <a:pt x="87160" y="644169"/>
                  </a:lnTo>
                  <a:lnTo>
                    <a:pt x="87058" y="644321"/>
                  </a:lnTo>
                  <a:lnTo>
                    <a:pt x="86982" y="644550"/>
                  </a:lnTo>
                  <a:lnTo>
                    <a:pt x="86956" y="644677"/>
                  </a:lnTo>
                  <a:lnTo>
                    <a:pt x="86944" y="644855"/>
                  </a:lnTo>
                  <a:lnTo>
                    <a:pt x="86944" y="686955"/>
                  </a:lnTo>
                  <a:lnTo>
                    <a:pt x="86956" y="687133"/>
                  </a:lnTo>
                  <a:lnTo>
                    <a:pt x="86982" y="687260"/>
                  </a:lnTo>
                  <a:lnTo>
                    <a:pt x="87045" y="687438"/>
                  </a:lnTo>
                  <a:lnTo>
                    <a:pt x="87134" y="687603"/>
                  </a:lnTo>
                  <a:lnTo>
                    <a:pt x="87274" y="687806"/>
                  </a:lnTo>
                  <a:lnTo>
                    <a:pt x="87452" y="687971"/>
                  </a:lnTo>
                  <a:lnTo>
                    <a:pt x="87668" y="688098"/>
                  </a:lnTo>
                  <a:lnTo>
                    <a:pt x="87909" y="688187"/>
                  </a:lnTo>
                  <a:lnTo>
                    <a:pt x="88150" y="688213"/>
                  </a:lnTo>
                  <a:lnTo>
                    <a:pt x="88277" y="688213"/>
                  </a:lnTo>
                  <a:lnTo>
                    <a:pt x="88455" y="688200"/>
                  </a:lnTo>
                  <a:lnTo>
                    <a:pt x="88633" y="688136"/>
                  </a:lnTo>
                  <a:lnTo>
                    <a:pt x="89255" y="687654"/>
                  </a:lnTo>
                  <a:lnTo>
                    <a:pt x="89382" y="687438"/>
                  </a:lnTo>
                  <a:lnTo>
                    <a:pt x="89433" y="687260"/>
                  </a:lnTo>
                  <a:lnTo>
                    <a:pt x="89458" y="687133"/>
                  </a:lnTo>
                  <a:lnTo>
                    <a:pt x="89471" y="686955"/>
                  </a:lnTo>
                  <a:lnTo>
                    <a:pt x="89471" y="644867"/>
                  </a:lnTo>
                  <a:close/>
                </a:path>
                <a:path w="540384" h="732789">
                  <a:moveTo>
                    <a:pt x="104863" y="619493"/>
                  </a:moveTo>
                  <a:lnTo>
                    <a:pt x="104838" y="619353"/>
                  </a:lnTo>
                  <a:lnTo>
                    <a:pt x="104571" y="618807"/>
                  </a:lnTo>
                  <a:lnTo>
                    <a:pt x="104419" y="618655"/>
                  </a:lnTo>
                  <a:lnTo>
                    <a:pt x="104254" y="618553"/>
                  </a:lnTo>
                  <a:lnTo>
                    <a:pt x="104051" y="618477"/>
                  </a:lnTo>
                  <a:lnTo>
                    <a:pt x="103835" y="618451"/>
                  </a:lnTo>
                  <a:lnTo>
                    <a:pt x="103644" y="618464"/>
                  </a:lnTo>
                  <a:lnTo>
                    <a:pt x="103441" y="618515"/>
                  </a:lnTo>
                  <a:lnTo>
                    <a:pt x="103212" y="618642"/>
                  </a:lnTo>
                  <a:lnTo>
                    <a:pt x="103085" y="618731"/>
                  </a:lnTo>
                  <a:lnTo>
                    <a:pt x="102958" y="618883"/>
                  </a:lnTo>
                  <a:lnTo>
                    <a:pt x="102743" y="619455"/>
                  </a:lnTo>
                  <a:lnTo>
                    <a:pt x="102755" y="712304"/>
                  </a:lnTo>
                  <a:lnTo>
                    <a:pt x="102768" y="712457"/>
                  </a:lnTo>
                  <a:lnTo>
                    <a:pt x="102844" y="712749"/>
                  </a:lnTo>
                  <a:lnTo>
                    <a:pt x="102933" y="712889"/>
                  </a:lnTo>
                  <a:lnTo>
                    <a:pt x="103035" y="713016"/>
                  </a:lnTo>
                  <a:lnTo>
                    <a:pt x="103263" y="713206"/>
                  </a:lnTo>
                  <a:lnTo>
                    <a:pt x="103403" y="713282"/>
                  </a:lnTo>
                  <a:lnTo>
                    <a:pt x="103555" y="713333"/>
                  </a:lnTo>
                  <a:lnTo>
                    <a:pt x="103759" y="713359"/>
                  </a:lnTo>
                  <a:lnTo>
                    <a:pt x="103962" y="713346"/>
                  </a:lnTo>
                  <a:lnTo>
                    <a:pt x="104546" y="713041"/>
                  </a:lnTo>
                  <a:lnTo>
                    <a:pt x="104686" y="712889"/>
                  </a:lnTo>
                  <a:lnTo>
                    <a:pt x="104762" y="712749"/>
                  </a:lnTo>
                  <a:lnTo>
                    <a:pt x="104825" y="712558"/>
                  </a:lnTo>
                  <a:lnTo>
                    <a:pt x="104863" y="712355"/>
                  </a:lnTo>
                  <a:lnTo>
                    <a:pt x="104863" y="619493"/>
                  </a:lnTo>
                  <a:close/>
                </a:path>
                <a:path w="540384" h="732789">
                  <a:moveTo>
                    <a:pt x="139560" y="709028"/>
                  </a:moveTo>
                  <a:lnTo>
                    <a:pt x="139547" y="708850"/>
                  </a:lnTo>
                  <a:lnTo>
                    <a:pt x="139484" y="708672"/>
                  </a:lnTo>
                  <a:lnTo>
                    <a:pt x="139382" y="708444"/>
                  </a:lnTo>
                  <a:lnTo>
                    <a:pt x="139242" y="708253"/>
                  </a:lnTo>
                  <a:lnTo>
                    <a:pt x="139052" y="708075"/>
                  </a:lnTo>
                  <a:lnTo>
                    <a:pt x="138836" y="707961"/>
                  </a:lnTo>
                  <a:lnTo>
                    <a:pt x="138607" y="707872"/>
                  </a:lnTo>
                  <a:lnTo>
                    <a:pt x="138480" y="707847"/>
                  </a:lnTo>
                  <a:lnTo>
                    <a:pt x="138303" y="707834"/>
                  </a:lnTo>
                  <a:lnTo>
                    <a:pt x="123990" y="707821"/>
                  </a:lnTo>
                  <a:lnTo>
                    <a:pt x="123799" y="707847"/>
                  </a:lnTo>
                  <a:lnTo>
                    <a:pt x="123558" y="707910"/>
                  </a:lnTo>
                  <a:lnTo>
                    <a:pt x="123329" y="708012"/>
                  </a:lnTo>
                  <a:lnTo>
                    <a:pt x="122732" y="708914"/>
                  </a:lnTo>
                  <a:lnTo>
                    <a:pt x="122732" y="709282"/>
                  </a:lnTo>
                  <a:lnTo>
                    <a:pt x="122758" y="709409"/>
                  </a:lnTo>
                  <a:lnTo>
                    <a:pt x="122821" y="709574"/>
                  </a:lnTo>
                  <a:lnTo>
                    <a:pt x="122897" y="709752"/>
                  </a:lnTo>
                  <a:lnTo>
                    <a:pt x="123050" y="709942"/>
                  </a:lnTo>
                  <a:lnTo>
                    <a:pt x="123240" y="710120"/>
                  </a:lnTo>
                  <a:lnTo>
                    <a:pt x="123507" y="710260"/>
                  </a:lnTo>
                  <a:lnTo>
                    <a:pt x="123685" y="710323"/>
                  </a:lnTo>
                  <a:lnTo>
                    <a:pt x="123926" y="710361"/>
                  </a:lnTo>
                  <a:lnTo>
                    <a:pt x="138303" y="710349"/>
                  </a:lnTo>
                  <a:lnTo>
                    <a:pt x="138480" y="710349"/>
                  </a:lnTo>
                  <a:lnTo>
                    <a:pt x="138607" y="710323"/>
                  </a:lnTo>
                  <a:lnTo>
                    <a:pt x="138734" y="710285"/>
                  </a:lnTo>
                  <a:lnTo>
                    <a:pt x="138950" y="710171"/>
                  </a:lnTo>
                  <a:lnTo>
                    <a:pt x="139153" y="710031"/>
                  </a:lnTo>
                  <a:lnTo>
                    <a:pt x="139319" y="709853"/>
                  </a:lnTo>
                  <a:lnTo>
                    <a:pt x="139446" y="709637"/>
                  </a:lnTo>
                  <a:lnTo>
                    <a:pt x="139534" y="709409"/>
                  </a:lnTo>
                  <a:lnTo>
                    <a:pt x="139547" y="709282"/>
                  </a:lnTo>
                  <a:lnTo>
                    <a:pt x="139560" y="709155"/>
                  </a:lnTo>
                  <a:lnTo>
                    <a:pt x="139560" y="709028"/>
                  </a:lnTo>
                  <a:close/>
                </a:path>
                <a:path w="540384" h="732789">
                  <a:moveTo>
                    <a:pt x="139560" y="697242"/>
                  </a:moveTo>
                  <a:lnTo>
                    <a:pt x="139547" y="697115"/>
                  </a:lnTo>
                  <a:lnTo>
                    <a:pt x="139534" y="696988"/>
                  </a:lnTo>
                  <a:lnTo>
                    <a:pt x="139471" y="696810"/>
                  </a:lnTo>
                  <a:lnTo>
                    <a:pt x="139382" y="696645"/>
                  </a:lnTo>
                  <a:lnTo>
                    <a:pt x="139242" y="696455"/>
                  </a:lnTo>
                  <a:lnTo>
                    <a:pt x="139052" y="696277"/>
                  </a:lnTo>
                  <a:lnTo>
                    <a:pt x="138785" y="696125"/>
                  </a:lnTo>
                  <a:lnTo>
                    <a:pt x="138607" y="696074"/>
                  </a:lnTo>
                  <a:lnTo>
                    <a:pt x="138480" y="696048"/>
                  </a:lnTo>
                  <a:lnTo>
                    <a:pt x="138303" y="696036"/>
                  </a:lnTo>
                  <a:lnTo>
                    <a:pt x="123990" y="696023"/>
                  </a:lnTo>
                  <a:lnTo>
                    <a:pt x="123799" y="696036"/>
                  </a:lnTo>
                  <a:lnTo>
                    <a:pt x="123558" y="696099"/>
                  </a:lnTo>
                  <a:lnTo>
                    <a:pt x="122732" y="697103"/>
                  </a:lnTo>
                  <a:lnTo>
                    <a:pt x="122732" y="697471"/>
                  </a:lnTo>
                  <a:lnTo>
                    <a:pt x="123291" y="698334"/>
                  </a:lnTo>
                  <a:lnTo>
                    <a:pt x="123926" y="698550"/>
                  </a:lnTo>
                  <a:lnTo>
                    <a:pt x="138303" y="698550"/>
                  </a:lnTo>
                  <a:lnTo>
                    <a:pt x="138480" y="698550"/>
                  </a:lnTo>
                  <a:lnTo>
                    <a:pt x="138607" y="698525"/>
                  </a:lnTo>
                  <a:lnTo>
                    <a:pt x="138734" y="698487"/>
                  </a:lnTo>
                  <a:lnTo>
                    <a:pt x="138950" y="698373"/>
                  </a:lnTo>
                  <a:lnTo>
                    <a:pt x="139153" y="698233"/>
                  </a:lnTo>
                  <a:lnTo>
                    <a:pt x="139319" y="698055"/>
                  </a:lnTo>
                  <a:lnTo>
                    <a:pt x="139446" y="697839"/>
                  </a:lnTo>
                  <a:lnTo>
                    <a:pt x="139534" y="697598"/>
                  </a:lnTo>
                  <a:lnTo>
                    <a:pt x="139560" y="697357"/>
                  </a:lnTo>
                  <a:close/>
                </a:path>
                <a:path w="540384" h="732789">
                  <a:moveTo>
                    <a:pt x="213512" y="716686"/>
                  </a:moveTo>
                  <a:lnTo>
                    <a:pt x="213131" y="715860"/>
                  </a:lnTo>
                  <a:lnTo>
                    <a:pt x="212661" y="715568"/>
                  </a:lnTo>
                  <a:lnTo>
                    <a:pt x="212496" y="715505"/>
                  </a:lnTo>
                  <a:lnTo>
                    <a:pt x="212305" y="715492"/>
                  </a:lnTo>
                  <a:lnTo>
                    <a:pt x="212064" y="715505"/>
                  </a:lnTo>
                  <a:lnTo>
                    <a:pt x="211937" y="715518"/>
                  </a:lnTo>
                  <a:lnTo>
                    <a:pt x="211759" y="715581"/>
                  </a:lnTo>
                  <a:lnTo>
                    <a:pt x="211594" y="715657"/>
                  </a:lnTo>
                  <a:lnTo>
                    <a:pt x="211391" y="715810"/>
                  </a:lnTo>
                  <a:lnTo>
                    <a:pt x="210985" y="716686"/>
                  </a:lnTo>
                  <a:lnTo>
                    <a:pt x="213512" y="716749"/>
                  </a:lnTo>
                  <a:close/>
                </a:path>
                <a:path w="540384" h="732789">
                  <a:moveTo>
                    <a:pt x="213525" y="716762"/>
                  </a:moveTo>
                  <a:lnTo>
                    <a:pt x="210997" y="716762"/>
                  </a:lnTo>
                  <a:lnTo>
                    <a:pt x="210997" y="731062"/>
                  </a:lnTo>
                  <a:lnTo>
                    <a:pt x="210997" y="731253"/>
                  </a:lnTo>
                  <a:lnTo>
                    <a:pt x="211061" y="731494"/>
                  </a:lnTo>
                  <a:lnTo>
                    <a:pt x="211175" y="731710"/>
                  </a:lnTo>
                  <a:lnTo>
                    <a:pt x="211315" y="731913"/>
                  </a:lnTo>
                  <a:lnTo>
                    <a:pt x="212001" y="732307"/>
                  </a:lnTo>
                  <a:lnTo>
                    <a:pt x="212191" y="732320"/>
                  </a:lnTo>
                  <a:lnTo>
                    <a:pt x="212318" y="732320"/>
                  </a:lnTo>
                  <a:lnTo>
                    <a:pt x="212496" y="732307"/>
                  </a:lnTo>
                  <a:lnTo>
                    <a:pt x="213296" y="731761"/>
                  </a:lnTo>
                  <a:lnTo>
                    <a:pt x="213385" y="731608"/>
                  </a:lnTo>
                  <a:lnTo>
                    <a:pt x="213474" y="731367"/>
                  </a:lnTo>
                  <a:lnTo>
                    <a:pt x="213512" y="731126"/>
                  </a:lnTo>
                  <a:lnTo>
                    <a:pt x="213525" y="716762"/>
                  </a:lnTo>
                  <a:close/>
                </a:path>
                <a:path w="540384" h="732789">
                  <a:moveTo>
                    <a:pt x="225310" y="716762"/>
                  </a:moveTo>
                  <a:lnTo>
                    <a:pt x="222796" y="716762"/>
                  </a:lnTo>
                  <a:lnTo>
                    <a:pt x="222796" y="731062"/>
                  </a:lnTo>
                  <a:lnTo>
                    <a:pt x="222796" y="731253"/>
                  </a:lnTo>
                  <a:lnTo>
                    <a:pt x="222859" y="731494"/>
                  </a:lnTo>
                  <a:lnTo>
                    <a:pt x="222961" y="731710"/>
                  </a:lnTo>
                  <a:lnTo>
                    <a:pt x="223113" y="731913"/>
                  </a:lnTo>
                  <a:lnTo>
                    <a:pt x="223799" y="732307"/>
                  </a:lnTo>
                  <a:lnTo>
                    <a:pt x="223989" y="732320"/>
                  </a:lnTo>
                  <a:lnTo>
                    <a:pt x="224231" y="732307"/>
                  </a:lnTo>
                  <a:lnTo>
                    <a:pt x="224942" y="731951"/>
                  </a:lnTo>
                  <a:lnTo>
                    <a:pt x="225069" y="731812"/>
                  </a:lnTo>
                  <a:lnTo>
                    <a:pt x="225196" y="731608"/>
                  </a:lnTo>
                  <a:lnTo>
                    <a:pt x="225272" y="731367"/>
                  </a:lnTo>
                  <a:lnTo>
                    <a:pt x="225310" y="731126"/>
                  </a:lnTo>
                  <a:lnTo>
                    <a:pt x="225310" y="716762"/>
                  </a:lnTo>
                  <a:close/>
                </a:path>
                <a:path w="540384" h="732789">
                  <a:moveTo>
                    <a:pt x="225310" y="716686"/>
                  </a:moveTo>
                  <a:lnTo>
                    <a:pt x="225272" y="716445"/>
                  </a:lnTo>
                  <a:lnTo>
                    <a:pt x="225234" y="716318"/>
                  </a:lnTo>
                  <a:lnTo>
                    <a:pt x="225120" y="716102"/>
                  </a:lnTo>
                  <a:lnTo>
                    <a:pt x="224980" y="715899"/>
                  </a:lnTo>
                  <a:lnTo>
                    <a:pt x="224472" y="715568"/>
                  </a:lnTo>
                  <a:lnTo>
                    <a:pt x="224345" y="715518"/>
                  </a:lnTo>
                  <a:lnTo>
                    <a:pt x="224104" y="715492"/>
                  </a:lnTo>
                  <a:lnTo>
                    <a:pt x="223977" y="715492"/>
                  </a:lnTo>
                  <a:lnTo>
                    <a:pt x="223799" y="715505"/>
                  </a:lnTo>
                  <a:lnTo>
                    <a:pt x="223621" y="715568"/>
                  </a:lnTo>
                  <a:lnTo>
                    <a:pt x="222999" y="716051"/>
                  </a:lnTo>
                  <a:lnTo>
                    <a:pt x="222910" y="716216"/>
                  </a:lnTo>
                  <a:lnTo>
                    <a:pt x="222796" y="716572"/>
                  </a:lnTo>
                  <a:lnTo>
                    <a:pt x="222783" y="716749"/>
                  </a:lnTo>
                  <a:lnTo>
                    <a:pt x="225310" y="716749"/>
                  </a:lnTo>
                  <a:close/>
                </a:path>
                <a:path w="540384" h="732789">
                  <a:moveTo>
                    <a:pt x="351853" y="11798"/>
                  </a:moveTo>
                  <a:lnTo>
                    <a:pt x="351675" y="11811"/>
                  </a:lnTo>
                  <a:lnTo>
                    <a:pt x="351548" y="11836"/>
                  </a:lnTo>
                  <a:lnTo>
                    <a:pt x="351370" y="11899"/>
                  </a:lnTo>
                  <a:lnTo>
                    <a:pt x="351205" y="11976"/>
                  </a:lnTo>
                  <a:lnTo>
                    <a:pt x="351002" y="12128"/>
                  </a:lnTo>
                  <a:lnTo>
                    <a:pt x="350583" y="13004"/>
                  </a:lnTo>
                  <a:lnTo>
                    <a:pt x="350596" y="13246"/>
                  </a:lnTo>
                  <a:lnTo>
                    <a:pt x="350621" y="13373"/>
                  </a:lnTo>
                  <a:lnTo>
                    <a:pt x="350685" y="13538"/>
                  </a:lnTo>
                  <a:lnTo>
                    <a:pt x="350761" y="13716"/>
                  </a:lnTo>
                  <a:lnTo>
                    <a:pt x="350913" y="13906"/>
                  </a:lnTo>
                  <a:lnTo>
                    <a:pt x="351790" y="14325"/>
                  </a:lnTo>
                  <a:lnTo>
                    <a:pt x="351853" y="11798"/>
                  </a:lnTo>
                  <a:close/>
                </a:path>
                <a:path w="540384" h="732789">
                  <a:moveTo>
                    <a:pt x="351853" y="0"/>
                  </a:moveTo>
                  <a:lnTo>
                    <a:pt x="351675" y="12"/>
                  </a:lnTo>
                  <a:lnTo>
                    <a:pt x="351548" y="38"/>
                  </a:lnTo>
                  <a:lnTo>
                    <a:pt x="351370" y="101"/>
                  </a:lnTo>
                  <a:lnTo>
                    <a:pt x="351205" y="177"/>
                  </a:lnTo>
                  <a:lnTo>
                    <a:pt x="351002" y="330"/>
                  </a:lnTo>
                  <a:lnTo>
                    <a:pt x="350583" y="1206"/>
                  </a:lnTo>
                  <a:lnTo>
                    <a:pt x="350596" y="1447"/>
                  </a:lnTo>
                  <a:lnTo>
                    <a:pt x="350621" y="1574"/>
                  </a:lnTo>
                  <a:lnTo>
                    <a:pt x="350685" y="1739"/>
                  </a:lnTo>
                  <a:lnTo>
                    <a:pt x="350761" y="1917"/>
                  </a:lnTo>
                  <a:lnTo>
                    <a:pt x="351790" y="2527"/>
                  </a:lnTo>
                  <a:lnTo>
                    <a:pt x="351853" y="0"/>
                  </a:lnTo>
                  <a:close/>
                </a:path>
                <a:path w="540384" h="732789">
                  <a:moveTo>
                    <a:pt x="367436" y="13004"/>
                  </a:moveTo>
                  <a:lnTo>
                    <a:pt x="367423" y="12877"/>
                  </a:lnTo>
                  <a:lnTo>
                    <a:pt x="367398" y="12750"/>
                  </a:lnTo>
                  <a:lnTo>
                    <a:pt x="367347" y="12585"/>
                  </a:lnTo>
                  <a:lnTo>
                    <a:pt x="367271" y="12407"/>
                  </a:lnTo>
                  <a:lnTo>
                    <a:pt x="367118" y="12217"/>
                  </a:lnTo>
                  <a:lnTo>
                    <a:pt x="366928" y="12039"/>
                  </a:lnTo>
                  <a:lnTo>
                    <a:pt x="366242" y="11798"/>
                  </a:lnTo>
                  <a:lnTo>
                    <a:pt x="366179" y="14325"/>
                  </a:lnTo>
                  <a:lnTo>
                    <a:pt x="366356" y="14312"/>
                  </a:lnTo>
                  <a:lnTo>
                    <a:pt x="366483" y="14287"/>
                  </a:lnTo>
                  <a:lnTo>
                    <a:pt x="366661" y="14224"/>
                  </a:lnTo>
                  <a:lnTo>
                    <a:pt x="366826" y="14147"/>
                  </a:lnTo>
                  <a:lnTo>
                    <a:pt x="367030" y="13995"/>
                  </a:lnTo>
                  <a:lnTo>
                    <a:pt x="367195" y="13817"/>
                  </a:lnTo>
                  <a:lnTo>
                    <a:pt x="367347" y="13550"/>
                  </a:lnTo>
                  <a:lnTo>
                    <a:pt x="367398" y="13373"/>
                  </a:lnTo>
                  <a:lnTo>
                    <a:pt x="367423" y="13246"/>
                  </a:lnTo>
                  <a:lnTo>
                    <a:pt x="367436" y="13119"/>
                  </a:lnTo>
                  <a:close/>
                </a:path>
                <a:path w="540384" h="732789">
                  <a:moveTo>
                    <a:pt x="367436" y="1206"/>
                  </a:moveTo>
                  <a:lnTo>
                    <a:pt x="367423" y="1079"/>
                  </a:lnTo>
                  <a:lnTo>
                    <a:pt x="367398" y="952"/>
                  </a:lnTo>
                  <a:lnTo>
                    <a:pt x="367347" y="787"/>
                  </a:lnTo>
                  <a:lnTo>
                    <a:pt x="367271" y="609"/>
                  </a:lnTo>
                  <a:lnTo>
                    <a:pt x="366242" y="0"/>
                  </a:lnTo>
                  <a:lnTo>
                    <a:pt x="351866" y="0"/>
                  </a:lnTo>
                  <a:lnTo>
                    <a:pt x="351866" y="2527"/>
                  </a:lnTo>
                  <a:lnTo>
                    <a:pt x="366179" y="2527"/>
                  </a:lnTo>
                  <a:lnTo>
                    <a:pt x="366356" y="2514"/>
                  </a:lnTo>
                  <a:lnTo>
                    <a:pt x="366483" y="2489"/>
                  </a:lnTo>
                  <a:lnTo>
                    <a:pt x="366661" y="2425"/>
                  </a:lnTo>
                  <a:lnTo>
                    <a:pt x="366826" y="2349"/>
                  </a:lnTo>
                  <a:lnTo>
                    <a:pt x="367030" y="2197"/>
                  </a:lnTo>
                  <a:lnTo>
                    <a:pt x="367195" y="2019"/>
                  </a:lnTo>
                  <a:lnTo>
                    <a:pt x="367347" y="1752"/>
                  </a:lnTo>
                  <a:lnTo>
                    <a:pt x="367398" y="1574"/>
                  </a:lnTo>
                  <a:lnTo>
                    <a:pt x="367423" y="1447"/>
                  </a:lnTo>
                  <a:lnTo>
                    <a:pt x="367436" y="1320"/>
                  </a:lnTo>
                  <a:close/>
                </a:path>
                <a:path w="540384" h="732789">
                  <a:moveTo>
                    <a:pt x="420674" y="708406"/>
                  </a:moveTo>
                  <a:lnTo>
                    <a:pt x="420662" y="708279"/>
                  </a:lnTo>
                  <a:lnTo>
                    <a:pt x="420598" y="708037"/>
                  </a:lnTo>
                  <a:lnTo>
                    <a:pt x="420484" y="707821"/>
                  </a:lnTo>
                  <a:lnTo>
                    <a:pt x="420344" y="707618"/>
                  </a:lnTo>
                  <a:lnTo>
                    <a:pt x="420166" y="707453"/>
                  </a:lnTo>
                  <a:lnTo>
                    <a:pt x="419658" y="707224"/>
                  </a:lnTo>
                  <a:lnTo>
                    <a:pt x="419468" y="707212"/>
                  </a:lnTo>
                  <a:lnTo>
                    <a:pt x="419227" y="707224"/>
                  </a:lnTo>
                  <a:lnTo>
                    <a:pt x="418515" y="707580"/>
                  </a:lnTo>
                  <a:lnTo>
                    <a:pt x="418388" y="707720"/>
                  </a:lnTo>
                  <a:lnTo>
                    <a:pt x="418261" y="707923"/>
                  </a:lnTo>
                  <a:lnTo>
                    <a:pt x="418160" y="708279"/>
                  </a:lnTo>
                  <a:lnTo>
                    <a:pt x="418147" y="708406"/>
                  </a:lnTo>
                  <a:lnTo>
                    <a:pt x="418147" y="722782"/>
                  </a:lnTo>
                  <a:lnTo>
                    <a:pt x="418147" y="722960"/>
                  </a:lnTo>
                  <a:lnTo>
                    <a:pt x="418172" y="723087"/>
                  </a:lnTo>
                  <a:lnTo>
                    <a:pt x="418236" y="723265"/>
                  </a:lnTo>
                  <a:lnTo>
                    <a:pt x="418325" y="723430"/>
                  </a:lnTo>
                  <a:lnTo>
                    <a:pt x="418465" y="723633"/>
                  </a:lnTo>
                  <a:lnTo>
                    <a:pt x="418642" y="723798"/>
                  </a:lnTo>
                  <a:lnTo>
                    <a:pt x="418858" y="723925"/>
                  </a:lnTo>
                  <a:lnTo>
                    <a:pt x="419087" y="724014"/>
                  </a:lnTo>
                  <a:lnTo>
                    <a:pt x="419214" y="724027"/>
                  </a:lnTo>
                  <a:lnTo>
                    <a:pt x="419341" y="724039"/>
                  </a:lnTo>
                  <a:lnTo>
                    <a:pt x="419468" y="724039"/>
                  </a:lnTo>
                  <a:lnTo>
                    <a:pt x="419646" y="724027"/>
                  </a:lnTo>
                  <a:lnTo>
                    <a:pt x="420446" y="723480"/>
                  </a:lnTo>
                  <a:lnTo>
                    <a:pt x="420535" y="723315"/>
                  </a:lnTo>
                  <a:lnTo>
                    <a:pt x="420624" y="723087"/>
                  </a:lnTo>
                  <a:lnTo>
                    <a:pt x="420649" y="722960"/>
                  </a:lnTo>
                  <a:lnTo>
                    <a:pt x="420662" y="722782"/>
                  </a:lnTo>
                  <a:lnTo>
                    <a:pt x="420662" y="708469"/>
                  </a:lnTo>
                  <a:close/>
                </a:path>
                <a:path w="540384" h="732789">
                  <a:moveTo>
                    <a:pt x="432473" y="708469"/>
                  </a:moveTo>
                  <a:lnTo>
                    <a:pt x="432447" y="708279"/>
                  </a:lnTo>
                  <a:lnTo>
                    <a:pt x="432384" y="708037"/>
                  </a:lnTo>
                  <a:lnTo>
                    <a:pt x="432269" y="707821"/>
                  </a:lnTo>
                  <a:lnTo>
                    <a:pt x="432130" y="707618"/>
                  </a:lnTo>
                  <a:lnTo>
                    <a:pt x="431444" y="707224"/>
                  </a:lnTo>
                  <a:lnTo>
                    <a:pt x="431253" y="707212"/>
                  </a:lnTo>
                  <a:lnTo>
                    <a:pt x="431126" y="707212"/>
                  </a:lnTo>
                  <a:lnTo>
                    <a:pt x="430949" y="707224"/>
                  </a:lnTo>
                  <a:lnTo>
                    <a:pt x="430149" y="707771"/>
                  </a:lnTo>
                  <a:lnTo>
                    <a:pt x="430060" y="707923"/>
                  </a:lnTo>
                  <a:lnTo>
                    <a:pt x="429971" y="708164"/>
                  </a:lnTo>
                  <a:lnTo>
                    <a:pt x="429933" y="708406"/>
                  </a:lnTo>
                  <a:lnTo>
                    <a:pt x="429945" y="722782"/>
                  </a:lnTo>
                  <a:lnTo>
                    <a:pt x="430314" y="723671"/>
                  </a:lnTo>
                  <a:lnTo>
                    <a:pt x="430441" y="723798"/>
                  </a:lnTo>
                  <a:lnTo>
                    <a:pt x="430657" y="723925"/>
                  </a:lnTo>
                  <a:lnTo>
                    <a:pt x="430885" y="724014"/>
                  </a:lnTo>
                  <a:lnTo>
                    <a:pt x="431012" y="724027"/>
                  </a:lnTo>
                  <a:lnTo>
                    <a:pt x="431139" y="724039"/>
                  </a:lnTo>
                  <a:lnTo>
                    <a:pt x="431380" y="724027"/>
                  </a:lnTo>
                  <a:lnTo>
                    <a:pt x="432092" y="723671"/>
                  </a:lnTo>
                  <a:lnTo>
                    <a:pt x="432460" y="722845"/>
                  </a:lnTo>
                  <a:lnTo>
                    <a:pt x="432473" y="708469"/>
                  </a:lnTo>
                  <a:close/>
                </a:path>
                <a:path w="540384" h="732789">
                  <a:moveTo>
                    <a:pt x="528396" y="542747"/>
                  </a:moveTo>
                  <a:lnTo>
                    <a:pt x="528370" y="542556"/>
                  </a:lnTo>
                  <a:lnTo>
                    <a:pt x="528307" y="542315"/>
                  </a:lnTo>
                  <a:lnTo>
                    <a:pt x="528193" y="542099"/>
                  </a:lnTo>
                  <a:lnTo>
                    <a:pt x="528053" y="541896"/>
                  </a:lnTo>
                  <a:lnTo>
                    <a:pt x="527367" y="541502"/>
                  </a:lnTo>
                  <a:lnTo>
                    <a:pt x="527177" y="541489"/>
                  </a:lnTo>
                  <a:lnTo>
                    <a:pt x="527050" y="541489"/>
                  </a:lnTo>
                  <a:lnTo>
                    <a:pt x="526872" y="541502"/>
                  </a:lnTo>
                  <a:lnTo>
                    <a:pt x="526072" y="542048"/>
                  </a:lnTo>
                  <a:lnTo>
                    <a:pt x="525983" y="542201"/>
                  </a:lnTo>
                  <a:lnTo>
                    <a:pt x="525868" y="542556"/>
                  </a:lnTo>
                  <a:lnTo>
                    <a:pt x="525856" y="542683"/>
                  </a:lnTo>
                  <a:lnTo>
                    <a:pt x="525868" y="557060"/>
                  </a:lnTo>
                  <a:lnTo>
                    <a:pt x="526237" y="557949"/>
                  </a:lnTo>
                  <a:lnTo>
                    <a:pt x="526364" y="558076"/>
                  </a:lnTo>
                  <a:lnTo>
                    <a:pt x="526580" y="558203"/>
                  </a:lnTo>
                  <a:lnTo>
                    <a:pt x="526707" y="558241"/>
                  </a:lnTo>
                  <a:lnTo>
                    <a:pt x="526872" y="558304"/>
                  </a:lnTo>
                  <a:lnTo>
                    <a:pt x="527062" y="558317"/>
                  </a:lnTo>
                  <a:lnTo>
                    <a:pt x="527189" y="558317"/>
                  </a:lnTo>
                  <a:lnTo>
                    <a:pt x="527367" y="558304"/>
                  </a:lnTo>
                  <a:lnTo>
                    <a:pt x="527545" y="558241"/>
                  </a:lnTo>
                  <a:lnTo>
                    <a:pt x="527773" y="558139"/>
                  </a:lnTo>
                  <a:lnTo>
                    <a:pt x="527977" y="557999"/>
                  </a:lnTo>
                  <a:lnTo>
                    <a:pt x="528383" y="557123"/>
                  </a:lnTo>
                  <a:lnTo>
                    <a:pt x="528396" y="542747"/>
                  </a:lnTo>
                  <a:close/>
                </a:path>
                <a:path w="540384" h="732789">
                  <a:moveTo>
                    <a:pt x="540181" y="542683"/>
                  </a:moveTo>
                  <a:lnTo>
                    <a:pt x="540169" y="542556"/>
                  </a:lnTo>
                  <a:lnTo>
                    <a:pt x="540105" y="542315"/>
                  </a:lnTo>
                  <a:lnTo>
                    <a:pt x="539991" y="542099"/>
                  </a:lnTo>
                  <a:lnTo>
                    <a:pt x="539851" y="541896"/>
                  </a:lnTo>
                  <a:lnTo>
                    <a:pt x="539673" y="541731"/>
                  </a:lnTo>
                  <a:lnTo>
                    <a:pt x="539165" y="541502"/>
                  </a:lnTo>
                  <a:lnTo>
                    <a:pt x="538975" y="541489"/>
                  </a:lnTo>
                  <a:lnTo>
                    <a:pt x="538848" y="541489"/>
                  </a:lnTo>
                  <a:lnTo>
                    <a:pt x="538670" y="541502"/>
                  </a:lnTo>
                  <a:lnTo>
                    <a:pt x="538492" y="541553"/>
                  </a:lnTo>
                  <a:lnTo>
                    <a:pt x="538264" y="541655"/>
                  </a:lnTo>
                  <a:lnTo>
                    <a:pt x="538060" y="541807"/>
                  </a:lnTo>
                  <a:lnTo>
                    <a:pt x="537832" y="542099"/>
                  </a:lnTo>
                  <a:lnTo>
                    <a:pt x="537756" y="542264"/>
                  </a:lnTo>
                  <a:lnTo>
                    <a:pt x="537692" y="542442"/>
                  </a:lnTo>
                  <a:lnTo>
                    <a:pt x="537654" y="542683"/>
                  </a:lnTo>
                  <a:lnTo>
                    <a:pt x="537654" y="557060"/>
                  </a:lnTo>
                  <a:lnTo>
                    <a:pt x="537667" y="557237"/>
                  </a:lnTo>
                  <a:lnTo>
                    <a:pt x="537692" y="557364"/>
                  </a:lnTo>
                  <a:lnTo>
                    <a:pt x="537730" y="557491"/>
                  </a:lnTo>
                  <a:lnTo>
                    <a:pt x="537832" y="557707"/>
                  </a:lnTo>
                  <a:lnTo>
                    <a:pt x="537984" y="557911"/>
                  </a:lnTo>
                  <a:lnTo>
                    <a:pt x="538162" y="558076"/>
                  </a:lnTo>
                  <a:lnTo>
                    <a:pt x="538429" y="558228"/>
                  </a:lnTo>
                  <a:lnTo>
                    <a:pt x="538607" y="558292"/>
                  </a:lnTo>
                  <a:lnTo>
                    <a:pt x="538734" y="558304"/>
                  </a:lnTo>
                  <a:lnTo>
                    <a:pt x="538975" y="558317"/>
                  </a:lnTo>
                  <a:lnTo>
                    <a:pt x="539102" y="558304"/>
                  </a:lnTo>
                  <a:lnTo>
                    <a:pt x="539229" y="558292"/>
                  </a:lnTo>
                  <a:lnTo>
                    <a:pt x="539394" y="558228"/>
                  </a:lnTo>
                  <a:lnTo>
                    <a:pt x="539572" y="558139"/>
                  </a:lnTo>
                  <a:lnTo>
                    <a:pt x="539762" y="557999"/>
                  </a:lnTo>
                  <a:lnTo>
                    <a:pt x="540004" y="557707"/>
                  </a:lnTo>
                  <a:lnTo>
                    <a:pt x="540105" y="557491"/>
                  </a:lnTo>
                  <a:lnTo>
                    <a:pt x="540143" y="557364"/>
                  </a:lnTo>
                  <a:lnTo>
                    <a:pt x="540169" y="557237"/>
                  </a:lnTo>
                  <a:lnTo>
                    <a:pt x="540181" y="557060"/>
                  </a:lnTo>
                  <a:lnTo>
                    <a:pt x="540181" y="54274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6329794" y="3890696"/>
              <a:ext cx="201930" cy="207010"/>
            </a:xfrm>
            <a:custGeom>
              <a:avLst/>
              <a:gdLst/>
              <a:ahLst/>
              <a:cxnLst/>
              <a:rect l="l" t="t" r="r" b="b"/>
              <a:pathLst>
                <a:path w="201929" h="207010">
                  <a:moveTo>
                    <a:pt x="2108" y="107734"/>
                  </a:moveTo>
                  <a:lnTo>
                    <a:pt x="0" y="107734"/>
                  </a:lnTo>
                  <a:lnTo>
                    <a:pt x="25" y="107950"/>
                  </a:lnTo>
                  <a:lnTo>
                    <a:pt x="63" y="108102"/>
                  </a:lnTo>
                  <a:lnTo>
                    <a:pt x="152" y="108280"/>
                  </a:lnTo>
                  <a:lnTo>
                    <a:pt x="279" y="108445"/>
                  </a:lnTo>
                  <a:lnTo>
                    <a:pt x="431" y="108585"/>
                  </a:lnTo>
                  <a:lnTo>
                    <a:pt x="609" y="108686"/>
                  </a:lnTo>
                  <a:lnTo>
                    <a:pt x="901" y="108788"/>
                  </a:lnTo>
                  <a:lnTo>
                    <a:pt x="1104" y="108800"/>
                  </a:lnTo>
                  <a:lnTo>
                    <a:pt x="1257" y="108775"/>
                  </a:lnTo>
                  <a:lnTo>
                    <a:pt x="1422" y="108737"/>
                  </a:lnTo>
                  <a:lnTo>
                    <a:pt x="1651" y="108610"/>
                  </a:lnTo>
                  <a:lnTo>
                    <a:pt x="1803" y="108483"/>
                  </a:lnTo>
                  <a:lnTo>
                    <a:pt x="1930" y="108331"/>
                  </a:lnTo>
                  <a:lnTo>
                    <a:pt x="2032" y="108140"/>
                  </a:lnTo>
                  <a:lnTo>
                    <a:pt x="2082" y="107988"/>
                  </a:lnTo>
                  <a:lnTo>
                    <a:pt x="2108" y="107797"/>
                  </a:lnTo>
                  <a:close/>
                </a:path>
                <a:path w="201929" h="207010">
                  <a:moveTo>
                    <a:pt x="26327" y="189433"/>
                  </a:moveTo>
                  <a:lnTo>
                    <a:pt x="23812" y="183388"/>
                  </a:lnTo>
                  <a:lnTo>
                    <a:pt x="23812" y="189560"/>
                  </a:lnTo>
                  <a:lnTo>
                    <a:pt x="23812" y="190258"/>
                  </a:lnTo>
                  <a:lnTo>
                    <a:pt x="17005" y="197065"/>
                  </a:lnTo>
                  <a:lnTo>
                    <a:pt x="16649" y="197065"/>
                  </a:lnTo>
                  <a:lnTo>
                    <a:pt x="16294" y="197078"/>
                  </a:lnTo>
                  <a:lnTo>
                    <a:pt x="15252" y="196938"/>
                  </a:lnTo>
                  <a:lnTo>
                    <a:pt x="9486" y="190271"/>
                  </a:lnTo>
                  <a:lnTo>
                    <a:pt x="9486" y="189572"/>
                  </a:lnTo>
                  <a:lnTo>
                    <a:pt x="16294" y="182765"/>
                  </a:lnTo>
                  <a:lnTo>
                    <a:pt x="16649" y="182765"/>
                  </a:lnTo>
                  <a:lnTo>
                    <a:pt x="17005" y="182753"/>
                  </a:lnTo>
                  <a:lnTo>
                    <a:pt x="17703" y="182829"/>
                  </a:lnTo>
                  <a:lnTo>
                    <a:pt x="23812" y="189560"/>
                  </a:lnTo>
                  <a:lnTo>
                    <a:pt x="23812" y="183388"/>
                  </a:lnTo>
                  <a:lnTo>
                    <a:pt x="17132" y="180225"/>
                  </a:lnTo>
                  <a:lnTo>
                    <a:pt x="16649" y="180225"/>
                  </a:lnTo>
                  <a:lnTo>
                    <a:pt x="16179" y="180238"/>
                  </a:lnTo>
                  <a:lnTo>
                    <a:pt x="6972" y="189445"/>
                  </a:lnTo>
                  <a:lnTo>
                    <a:pt x="6972" y="190398"/>
                  </a:lnTo>
                  <a:lnTo>
                    <a:pt x="16179" y="199605"/>
                  </a:lnTo>
                  <a:lnTo>
                    <a:pt x="16649" y="199605"/>
                  </a:lnTo>
                  <a:lnTo>
                    <a:pt x="17132" y="199593"/>
                  </a:lnTo>
                  <a:lnTo>
                    <a:pt x="26327" y="190385"/>
                  </a:lnTo>
                  <a:lnTo>
                    <a:pt x="26327" y="189433"/>
                  </a:lnTo>
                  <a:close/>
                </a:path>
                <a:path w="201929" h="207010">
                  <a:moveTo>
                    <a:pt x="26327" y="117881"/>
                  </a:moveTo>
                  <a:lnTo>
                    <a:pt x="23812" y="111836"/>
                  </a:lnTo>
                  <a:lnTo>
                    <a:pt x="23812" y="118008"/>
                  </a:lnTo>
                  <a:lnTo>
                    <a:pt x="23812" y="118719"/>
                  </a:lnTo>
                  <a:lnTo>
                    <a:pt x="17005" y="125514"/>
                  </a:lnTo>
                  <a:lnTo>
                    <a:pt x="16649" y="125514"/>
                  </a:lnTo>
                  <a:lnTo>
                    <a:pt x="16294" y="125514"/>
                  </a:lnTo>
                  <a:lnTo>
                    <a:pt x="9486" y="118706"/>
                  </a:lnTo>
                  <a:lnTo>
                    <a:pt x="9486" y="118008"/>
                  </a:lnTo>
                  <a:lnTo>
                    <a:pt x="16294" y="111201"/>
                  </a:lnTo>
                  <a:lnTo>
                    <a:pt x="16649" y="111201"/>
                  </a:lnTo>
                  <a:lnTo>
                    <a:pt x="17005" y="111201"/>
                  </a:lnTo>
                  <a:lnTo>
                    <a:pt x="23812" y="118008"/>
                  </a:lnTo>
                  <a:lnTo>
                    <a:pt x="23812" y="111836"/>
                  </a:lnTo>
                  <a:lnTo>
                    <a:pt x="17132" y="108673"/>
                  </a:lnTo>
                  <a:lnTo>
                    <a:pt x="16649" y="108673"/>
                  </a:lnTo>
                  <a:lnTo>
                    <a:pt x="16179" y="108673"/>
                  </a:lnTo>
                  <a:lnTo>
                    <a:pt x="6972" y="117881"/>
                  </a:lnTo>
                  <a:lnTo>
                    <a:pt x="6972" y="118833"/>
                  </a:lnTo>
                  <a:lnTo>
                    <a:pt x="16179" y="128041"/>
                  </a:lnTo>
                  <a:lnTo>
                    <a:pt x="16649" y="128041"/>
                  </a:lnTo>
                  <a:lnTo>
                    <a:pt x="17132" y="128041"/>
                  </a:lnTo>
                  <a:lnTo>
                    <a:pt x="26327" y="118833"/>
                  </a:lnTo>
                  <a:lnTo>
                    <a:pt x="26327" y="117881"/>
                  </a:lnTo>
                  <a:close/>
                </a:path>
                <a:path w="201929" h="207010">
                  <a:moveTo>
                    <a:pt x="32435" y="205460"/>
                  </a:moveTo>
                  <a:lnTo>
                    <a:pt x="32410" y="205308"/>
                  </a:lnTo>
                  <a:lnTo>
                    <a:pt x="32372" y="205155"/>
                  </a:lnTo>
                  <a:lnTo>
                    <a:pt x="32283" y="204965"/>
                  </a:lnTo>
                  <a:lnTo>
                    <a:pt x="32169" y="204800"/>
                  </a:lnTo>
                  <a:lnTo>
                    <a:pt x="31965" y="204635"/>
                  </a:lnTo>
                  <a:lnTo>
                    <a:pt x="31826" y="204558"/>
                  </a:lnTo>
                  <a:lnTo>
                    <a:pt x="31635" y="204482"/>
                  </a:lnTo>
                  <a:lnTo>
                    <a:pt x="31432" y="204457"/>
                  </a:lnTo>
                  <a:lnTo>
                    <a:pt x="6032" y="204444"/>
                  </a:lnTo>
                  <a:lnTo>
                    <a:pt x="5842" y="204457"/>
                  </a:lnTo>
                  <a:lnTo>
                    <a:pt x="2108" y="200723"/>
                  </a:lnTo>
                  <a:lnTo>
                    <a:pt x="2108" y="200533"/>
                  </a:lnTo>
                  <a:lnTo>
                    <a:pt x="2095" y="200380"/>
                  </a:lnTo>
                  <a:lnTo>
                    <a:pt x="2044" y="200164"/>
                  </a:lnTo>
                  <a:lnTo>
                    <a:pt x="1955" y="199986"/>
                  </a:lnTo>
                  <a:lnTo>
                    <a:pt x="1828" y="199821"/>
                  </a:lnTo>
                  <a:lnTo>
                    <a:pt x="1638" y="199656"/>
                  </a:lnTo>
                  <a:lnTo>
                    <a:pt x="1511" y="199580"/>
                  </a:lnTo>
                  <a:lnTo>
                    <a:pt x="1308" y="199504"/>
                  </a:lnTo>
                  <a:lnTo>
                    <a:pt x="1104" y="199478"/>
                  </a:lnTo>
                  <a:lnTo>
                    <a:pt x="889" y="199491"/>
                  </a:lnTo>
                  <a:lnTo>
                    <a:pt x="698" y="199542"/>
                  </a:lnTo>
                  <a:lnTo>
                    <a:pt x="508" y="199631"/>
                  </a:lnTo>
                  <a:lnTo>
                    <a:pt x="279" y="199821"/>
                  </a:lnTo>
                  <a:lnTo>
                    <a:pt x="177" y="199948"/>
                  </a:lnTo>
                  <a:lnTo>
                    <a:pt x="101" y="200088"/>
                  </a:lnTo>
                  <a:lnTo>
                    <a:pt x="12" y="200380"/>
                  </a:lnTo>
                  <a:lnTo>
                    <a:pt x="0" y="200533"/>
                  </a:lnTo>
                  <a:lnTo>
                    <a:pt x="12" y="200825"/>
                  </a:lnTo>
                  <a:lnTo>
                    <a:pt x="2692" y="205536"/>
                  </a:lnTo>
                  <a:lnTo>
                    <a:pt x="2933" y="205714"/>
                  </a:lnTo>
                  <a:lnTo>
                    <a:pt x="5727" y="206552"/>
                  </a:lnTo>
                  <a:lnTo>
                    <a:pt x="5969" y="206552"/>
                  </a:lnTo>
                  <a:lnTo>
                    <a:pt x="31318" y="206552"/>
                  </a:lnTo>
                  <a:lnTo>
                    <a:pt x="31534" y="206540"/>
                  </a:lnTo>
                  <a:lnTo>
                    <a:pt x="31737" y="206502"/>
                  </a:lnTo>
                  <a:lnTo>
                    <a:pt x="31927" y="206413"/>
                  </a:lnTo>
                  <a:lnTo>
                    <a:pt x="32092" y="206286"/>
                  </a:lnTo>
                  <a:lnTo>
                    <a:pt x="32232" y="206133"/>
                  </a:lnTo>
                  <a:lnTo>
                    <a:pt x="32334" y="205955"/>
                  </a:lnTo>
                  <a:lnTo>
                    <a:pt x="32410" y="205765"/>
                  </a:lnTo>
                  <a:lnTo>
                    <a:pt x="32435" y="205549"/>
                  </a:lnTo>
                  <a:close/>
                </a:path>
                <a:path w="201929" h="207010">
                  <a:moveTo>
                    <a:pt x="57899" y="153873"/>
                  </a:moveTo>
                  <a:lnTo>
                    <a:pt x="55372" y="149529"/>
                  </a:lnTo>
                  <a:lnTo>
                    <a:pt x="55372" y="154000"/>
                  </a:lnTo>
                  <a:lnTo>
                    <a:pt x="55346" y="154571"/>
                  </a:lnTo>
                  <a:lnTo>
                    <a:pt x="52425" y="157086"/>
                  </a:lnTo>
                  <a:lnTo>
                    <a:pt x="52285" y="157086"/>
                  </a:lnTo>
                  <a:lnTo>
                    <a:pt x="49479" y="154279"/>
                  </a:lnTo>
                  <a:lnTo>
                    <a:pt x="49504" y="153708"/>
                  </a:lnTo>
                  <a:lnTo>
                    <a:pt x="51841" y="151257"/>
                  </a:lnTo>
                  <a:lnTo>
                    <a:pt x="51993" y="151218"/>
                  </a:lnTo>
                  <a:lnTo>
                    <a:pt x="52425" y="151193"/>
                  </a:lnTo>
                  <a:lnTo>
                    <a:pt x="52857" y="151218"/>
                  </a:lnTo>
                  <a:lnTo>
                    <a:pt x="53149" y="151269"/>
                  </a:lnTo>
                  <a:lnTo>
                    <a:pt x="55372" y="154000"/>
                  </a:lnTo>
                  <a:lnTo>
                    <a:pt x="55372" y="149529"/>
                  </a:lnTo>
                  <a:lnTo>
                    <a:pt x="52692" y="148678"/>
                  </a:lnTo>
                  <a:lnTo>
                    <a:pt x="52425" y="148678"/>
                  </a:lnTo>
                  <a:lnTo>
                    <a:pt x="52158" y="148666"/>
                  </a:lnTo>
                  <a:lnTo>
                    <a:pt x="51612" y="148717"/>
                  </a:lnTo>
                  <a:lnTo>
                    <a:pt x="46951" y="153873"/>
                  </a:lnTo>
                  <a:lnTo>
                    <a:pt x="46951" y="154406"/>
                  </a:lnTo>
                  <a:lnTo>
                    <a:pt x="52158" y="159613"/>
                  </a:lnTo>
                  <a:lnTo>
                    <a:pt x="52425" y="159613"/>
                  </a:lnTo>
                  <a:lnTo>
                    <a:pt x="52692" y="159613"/>
                  </a:lnTo>
                  <a:lnTo>
                    <a:pt x="57899" y="154406"/>
                  </a:lnTo>
                  <a:lnTo>
                    <a:pt x="57899" y="153873"/>
                  </a:lnTo>
                  <a:close/>
                </a:path>
                <a:path w="201929" h="207010">
                  <a:moveTo>
                    <a:pt x="63373" y="153606"/>
                  </a:moveTo>
                  <a:lnTo>
                    <a:pt x="63258" y="152527"/>
                  </a:lnTo>
                  <a:lnTo>
                    <a:pt x="63055" y="151472"/>
                  </a:lnTo>
                  <a:lnTo>
                    <a:pt x="62750" y="150444"/>
                  </a:lnTo>
                  <a:lnTo>
                    <a:pt x="62522" y="149910"/>
                  </a:lnTo>
                  <a:lnTo>
                    <a:pt x="62522" y="153644"/>
                  </a:lnTo>
                  <a:lnTo>
                    <a:pt x="62522" y="154635"/>
                  </a:lnTo>
                  <a:lnTo>
                    <a:pt x="52920" y="164249"/>
                  </a:lnTo>
                  <a:lnTo>
                    <a:pt x="52425" y="164249"/>
                  </a:lnTo>
                  <a:lnTo>
                    <a:pt x="51930" y="164236"/>
                  </a:lnTo>
                  <a:lnTo>
                    <a:pt x="42329" y="154622"/>
                  </a:lnTo>
                  <a:lnTo>
                    <a:pt x="42329" y="153631"/>
                  </a:lnTo>
                  <a:lnTo>
                    <a:pt x="51930" y="144030"/>
                  </a:lnTo>
                  <a:lnTo>
                    <a:pt x="52425" y="144030"/>
                  </a:lnTo>
                  <a:lnTo>
                    <a:pt x="52920" y="144043"/>
                  </a:lnTo>
                  <a:lnTo>
                    <a:pt x="62522" y="153644"/>
                  </a:lnTo>
                  <a:lnTo>
                    <a:pt x="62522" y="149910"/>
                  </a:lnTo>
                  <a:lnTo>
                    <a:pt x="52959" y="143192"/>
                  </a:lnTo>
                  <a:lnTo>
                    <a:pt x="52425" y="143192"/>
                  </a:lnTo>
                  <a:lnTo>
                    <a:pt x="51892" y="143179"/>
                  </a:lnTo>
                  <a:lnTo>
                    <a:pt x="50825" y="143294"/>
                  </a:lnTo>
                  <a:lnTo>
                    <a:pt x="41478" y="153593"/>
                  </a:lnTo>
                  <a:lnTo>
                    <a:pt x="41478" y="154660"/>
                  </a:lnTo>
                  <a:lnTo>
                    <a:pt x="51892" y="165074"/>
                  </a:lnTo>
                  <a:lnTo>
                    <a:pt x="52425" y="165074"/>
                  </a:lnTo>
                  <a:lnTo>
                    <a:pt x="52959" y="165087"/>
                  </a:lnTo>
                  <a:lnTo>
                    <a:pt x="54025" y="164985"/>
                  </a:lnTo>
                  <a:lnTo>
                    <a:pt x="63373" y="154673"/>
                  </a:lnTo>
                  <a:lnTo>
                    <a:pt x="63373" y="153606"/>
                  </a:lnTo>
                  <a:close/>
                </a:path>
                <a:path w="201929" h="207010">
                  <a:moveTo>
                    <a:pt x="73469" y="204457"/>
                  </a:moveTo>
                  <a:lnTo>
                    <a:pt x="73317" y="204470"/>
                  </a:lnTo>
                  <a:lnTo>
                    <a:pt x="73113" y="204508"/>
                  </a:lnTo>
                  <a:lnTo>
                    <a:pt x="72923" y="204597"/>
                  </a:lnTo>
                  <a:lnTo>
                    <a:pt x="72758" y="204724"/>
                  </a:lnTo>
                  <a:lnTo>
                    <a:pt x="72618" y="204876"/>
                  </a:lnTo>
                  <a:lnTo>
                    <a:pt x="72517" y="205054"/>
                  </a:lnTo>
                  <a:lnTo>
                    <a:pt x="72440" y="205244"/>
                  </a:lnTo>
                  <a:lnTo>
                    <a:pt x="72415" y="205460"/>
                  </a:lnTo>
                  <a:lnTo>
                    <a:pt x="72428" y="205663"/>
                  </a:lnTo>
                  <a:lnTo>
                    <a:pt x="72478" y="205867"/>
                  </a:lnTo>
                  <a:lnTo>
                    <a:pt x="72593" y="206095"/>
                  </a:lnTo>
                  <a:lnTo>
                    <a:pt x="72732" y="206248"/>
                  </a:lnTo>
                  <a:lnTo>
                    <a:pt x="72885" y="206387"/>
                  </a:lnTo>
                  <a:lnTo>
                    <a:pt x="73025" y="206451"/>
                  </a:lnTo>
                  <a:lnTo>
                    <a:pt x="73215" y="206527"/>
                  </a:lnTo>
                  <a:lnTo>
                    <a:pt x="73418" y="206552"/>
                  </a:lnTo>
                  <a:lnTo>
                    <a:pt x="73469" y="204457"/>
                  </a:lnTo>
                  <a:close/>
                </a:path>
                <a:path w="201929" h="207010">
                  <a:moveTo>
                    <a:pt x="83159" y="152615"/>
                  </a:moveTo>
                  <a:lnTo>
                    <a:pt x="82854" y="149618"/>
                  </a:lnTo>
                  <a:lnTo>
                    <a:pt x="82270" y="146659"/>
                  </a:lnTo>
                  <a:lnTo>
                    <a:pt x="81394" y="143764"/>
                  </a:lnTo>
                  <a:lnTo>
                    <a:pt x="80619" y="141909"/>
                  </a:lnTo>
                  <a:lnTo>
                    <a:pt x="80619" y="152742"/>
                  </a:lnTo>
                  <a:lnTo>
                    <a:pt x="80619" y="155511"/>
                  </a:lnTo>
                  <a:lnTo>
                    <a:pt x="53809" y="182333"/>
                  </a:lnTo>
                  <a:lnTo>
                    <a:pt x="52425" y="182333"/>
                  </a:lnTo>
                  <a:lnTo>
                    <a:pt x="51041" y="182333"/>
                  </a:lnTo>
                  <a:lnTo>
                    <a:pt x="24218" y="155511"/>
                  </a:lnTo>
                  <a:lnTo>
                    <a:pt x="24218" y="152742"/>
                  </a:lnTo>
                  <a:lnTo>
                    <a:pt x="51041" y="125933"/>
                  </a:lnTo>
                  <a:lnTo>
                    <a:pt x="52425" y="125933"/>
                  </a:lnTo>
                  <a:lnTo>
                    <a:pt x="53809" y="125933"/>
                  </a:lnTo>
                  <a:lnTo>
                    <a:pt x="80619" y="152742"/>
                  </a:lnTo>
                  <a:lnTo>
                    <a:pt x="80619" y="141909"/>
                  </a:lnTo>
                  <a:lnTo>
                    <a:pt x="53936" y="123405"/>
                  </a:lnTo>
                  <a:lnTo>
                    <a:pt x="52425" y="123405"/>
                  </a:lnTo>
                  <a:lnTo>
                    <a:pt x="50914" y="123405"/>
                  </a:lnTo>
                  <a:lnTo>
                    <a:pt x="21996" y="149631"/>
                  </a:lnTo>
                  <a:lnTo>
                    <a:pt x="21691" y="152628"/>
                  </a:lnTo>
                  <a:lnTo>
                    <a:pt x="21691" y="155651"/>
                  </a:lnTo>
                  <a:lnTo>
                    <a:pt x="47917" y="184569"/>
                  </a:lnTo>
                  <a:lnTo>
                    <a:pt x="50914" y="184861"/>
                  </a:lnTo>
                  <a:lnTo>
                    <a:pt x="52425" y="184861"/>
                  </a:lnTo>
                  <a:lnTo>
                    <a:pt x="53936" y="184861"/>
                  </a:lnTo>
                  <a:lnTo>
                    <a:pt x="82854" y="158648"/>
                  </a:lnTo>
                  <a:lnTo>
                    <a:pt x="83159" y="155638"/>
                  </a:lnTo>
                  <a:lnTo>
                    <a:pt x="83159" y="152615"/>
                  </a:lnTo>
                  <a:close/>
                </a:path>
                <a:path w="201929" h="207010">
                  <a:moveTo>
                    <a:pt x="95783" y="117881"/>
                  </a:moveTo>
                  <a:lnTo>
                    <a:pt x="93268" y="111836"/>
                  </a:lnTo>
                  <a:lnTo>
                    <a:pt x="93268" y="118008"/>
                  </a:lnTo>
                  <a:lnTo>
                    <a:pt x="93268" y="118719"/>
                  </a:lnTo>
                  <a:lnTo>
                    <a:pt x="86461" y="125514"/>
                  </a:lnTo>
                  <a:lnTo>
                    <a:pt x="86106" y="125514"/>
                  </a:lnTo>
                  <a:lnTo>
                    <a:pt x="85750" y="125514"/>
                  </a:lnTo>
                  <a:lnTo>
                    <a:pt x="78955" y="118706"/>
                  </a:lnTo>
                  <a:lnTo>
                    <a:pt x="78955" y="118008"/>
                  </a:lnTo>
                  <a:lnTo>
                    <a:pt x="85750" y="111201"/>
                  </a:lnTo>
                  <a:lnTo>
                    <a:pt x="86106" y="111201"/>
                  </a:lnTo>
                  <a:lnTo>
                    <a:pt x="86461" y="111201"/>
                  </a:lnTo>
                  <a:lnTo>
                    <a:pt x="93268" y="118008"/>
                  </a:lnTo>
                  <a:lnTo>
                    <a:pt x="93268" y="111836"/>
                  </a:lnTo>
                  <a:lnTo>
                    <a:pt x="86575" y="108673"/>
                  </a:lnTo>
                  <a:lnTo>
                    <a:pt x="86106" y="108673"/>
                  </a:lnTo>
                  <a:lnTo>
                    <a:pt x="85636" y="108673"/>
                  </a:lnTo>
                  <a:lnTo>
                    <a:pt x="76428" y="117881"/>
                  </a:lnTo>
                  <a:lnTo>
                    <a:pt x="76428" y="118833"/>
                  </a:lnTo>
                  <a:lnTo>
                    <a:pt x="85636" y="128041"/>
                  </a:lnTo>
                  <a:lnTo>
                    <a:pt x="86106" y="128041"/>
                  </a:lnTo>
                  <a:lnTo>
                    <a:pt x="86575" y="128041"/>
                  </a:lnTo>
                  <a:lnTo>
                    <a:pt x="95783" y="118833"/>
                  </a:lnTo>
                  <a:lnTo>
                    <a:pt x="95783" y="117881"/>
                  </a:lnTo>
                  <a:close/>
                </a:path>
                <a:path w="201929" h="207010">
                  <a:moveTo>
                    <a:pt x="97878" y="189433"/>
                  </a:moveTo>
                  <a:lnTo>
                    <a:pt x="95364" y="183388"/>
                  </a:lnTo>
                  <a:lnTo>
                    <a:pt x="95364" y="189560"/>
                  </a:lnTo>
                  <a:lnTo>
                    <a:pt x="95364" y="190258"/>
                  </a:lnTo>
                  <a:lnTo>
                    <a:pt x="88557" y="197065"/>
                  </a:lnTo>
                  <a:lnTo>
                    <a:pt x="88201" y="197065"/>
                  </a:lnTo>
                  <a:lnTo>
                    <a:pt x="87845" y="197078"/>
                  </a:lnTo>
                  <a:lnTo>
                    <a:pt x="86804" y="196938"/>
                  </a:lnTo>
                  <a:lnTo>
                    <a:pt x="81038" y="190271"/>
                  </a:lnTo>
                  <a:lnTo>
                    <a:pt x="81038" y="189572"/>
                  </a:lnTo>
                  <a:lnTo>
                    <a:pt x="87845" y="182765"/>
                  </a:lnTo>
                  <a:lnTo>
                    <a:pt x="88201" y="182765"/>
                  </a:lnTo>
                  <a:lnTo>
                    <a:pt x="88557" y="182753"/>
                  </a:lnTo>
                  <a:lnTo>
                    <a:pt x="89255" y="182829"/>
                  </a:lnTo>
                  <a:lnTo>
                    <a:pt x="95364" y="189560"/>
                  </a:lnTo>
                  <a:lnTo>
                    <a:pt x="95364" y="183388"/>
                  </a:lnTo>
                  <a:lnTo>
                    <a:pt x="88684" y="180225"/>
                  </a:lnTo>
                  <a:lnTo>
                    <a:pt x="88201" y="180225"/>
                  </a:lnTo>
                  <a:lnTo>
                    <a:pt x="87731" y="180238"/>
                  </a:lnTo>
                  <a:lnTo>
                    <a:pt x="78524" y="189445"/>
                  </a:lnTo>
                  <a:lnTo>
                    <a:pt x="78524" y="190398"/>
                  </a:lnTo>
                  <a:lnTo>
                    <a:pt x="87731" y="199605"/>
                  </a:lnTo>
                  <a:lnTo>
                    <a:pt x="88201" y="199605"/>
                  </a:lnTo>
                  <a:lnTo>
                    <a:pt x="88684" y="199593"/>
                  </a:lnTo>
                  <a:lnTo>
                    <a:pt x="97878" y="190385"/>
                  </a:lnTo>
                  <a:lnTo>
                    <a:pt x="97878" y="189433"/>
                  </a:lnTo>
                  <a:close/>
                </a:path>
                <a:path w="201929" h="207010">
                  <a:moveTo>
                    <a:pt x="104851" y="200469"/>
                  </a:moveTo>
                  <a:lnTo>
                    <a:pt x="104787" y="200164"/>
                  </a:lnTo>
                  <a:lnTo>
                    <a:pt x="104698" y="199986"/>
                  </a:lnTo>
                  <a:lnTo>
                    <a:pt x="104571" y="199821"/>
                  </a:lnTo>
                  <a:lnTo>
                    <a:pt x="104381" y="199656"/>
                  </a:lnTo>
                  <a:lnTo>
                    <a:pt x="104254" y="199580"/>
                  </a:lnTo>
                  <a:lnTo>
                    <a:pt x="104051" y="199504"/>
                  </a:lnTo>
                  <a:lnTo>
                    <a:pt x="103835" y="199478"/>
                  </a:lnTo>
                  <a:lnTo>
                    <a:pt x="103644" y="199491"/>
                  </a:lnTo>
                  <a:lnTo>
                    <a:pt x="103441" y="199542"/>
                  </a:lnTo>
                  <a:lnTo>
                    <a:pt x="103251" y="199631"/>
                  </a:lnTo>
                  <a:lnTo>
                    <a:pt x="103085" y="199745"/>
                  </a:lnTo>
                  <a:lnTo>
                    <a:pt x="102958" y="199910"/>
                  </a:lnTo>
                  <a:lnTo>
                    <a:pt x="102844" y="200088"/>
                  </a:lnTo>
                  <a:lnTo>
                    <a:pt x="102755" y="200380"/>
                  </a:lnTo>
                  <a:lnTo>
                    <a:pt x="102743" y="200533"/>
                  </a:lnTo>
                  <a:lnTo>
                    <a:pt x="102743" y="200723"/>
                  </a:lnTo>
                  <a:lnTo>
                    <a:pt x="99021" y="204457"/>
                  </a:lnTo>
                  <a:lnTo>
                    <a:pt x="98882" y="204457"/>
                  </a:lnTo>
                  <a:lnTo>
                    <a:pt x="73482" y="204444"/>
                  </a:lnTo>
                  <a:lnTo>
                    <a:pt x="73482" y="206552"/>
                  </a:lnTo>
                  <a:lnTo>
                    <a:pt x="98780" y="206552"/>
                  </a:lnTo>
                  <a:lnTo>
                    <a:pt x="99123" y="206552"/>
                  </a:lnTo>
                  <a:lnTo>
                    <a:pt x="99707" y="206502"/>
                  </a:lnTo>
                  <a:lnTo>
                    <a:pt x="99999" y="206438"/>
                  </a:lnTo>
                  <a:lnTo>
                    <a:pt x="100291" y="206387"/>
                  </a:lnTo>
                  <a:lnTo>
                    <a:pt x="100863" y="206209"/>
                  </a:lnTo>
                  <a:lnTo>
                    <a:pt x="104851" y="200837"/>
                  </a:lnTo>
                  <a:lnTo>
                    <a:pt x="104851" y="200533"/>
                  </a:lnTo>
                  <a:close/>
                </a:path>
                <a:path w="201929" h="207010">
                  <a:moveTo>
                    <a:pt x="104863" y="107734"/>
                  </a:moveTo>
                  <a:lnTo>
                    <a:pt x="104851" y="107442"/>
                  </a:lnTo>
                  <a:lnTo>
                    <a:pt x="104787" y="106857"/>
                  </a:lnTo>
                  <a:lnTo>
                    <a:pt x="101130" y="102184"/>
                  </a:lnTo>
                  <a:lnTo>
                    <a:pt x="100850" y="102057"/>
                  </a:lnTo>
                  <a:lnTo>
                    <a:pt x="100291" y="101892"/>
                  </a:lnTo>
                  <a:lnTo>
                    <a:pt x="99707" y="101765"/>
                  </a:lnTo>
                  <a:lnTo>
                    <a:pt x="99123" y="101714"/>
                  </a:lnTo>
                  <a:lnTo>
                    <a:pt x="98882" y="101714"/>
                  </a:lnTo>
                  <a:lnTo>
                    <a:pt x="73482" y="101701"/>
                  </a:lnTo>
                  <a:lnTo>
                    <a:pt x="31381" y="101701"/>
                  </a:lnTo>
                  <a:lnTo>
                    <a:pt x="6032" y="101701"/>
                  </a:lnTo>
                  <a:lnTo>
                    <a:pt x="5727" y="101701"/>
                  </a:lnTo>
                  <a:lnTo>
                    <a:pt x="5143" y="101765"/>
                  </a:lnTo>
                  <a:lnTo>
                    <a:pt x="4572" y="101879"/>
                  </a:lnTo>
                  <a:lnTo>
                    <a:pt x="3987" y="102044"/>
                  </a:lnTo>
                  <a:lnTo>
                    <a:pt x="3721" y="102171"/>
                  </a:lnTo>
                  <a:lnTo>
                    <a:pt x="3454" y="102273"/>
                  </a:lnTo>
                  <a:lnTo>
                    <a:pt x="1028" y="104394"/>
                  </a:lnTo>
                  <a:lnTo>
                    <a:pt x="850" y="104635"/>
                  </a:lnTo>
                  <a:lnTo>
                    <a:pt x="571" y="105143"/>
                  </a:lnTo>
                  <a:lnTo>
                    <a:pt x="469" y="105422"/>
                  </a:lnTo>
                  <a:lnTo>
                    <a:pt x="342" y="105702"/>
                  </a:lnTo>
                  <a:lnTo>
                    <a:pt x="114" y="106553"/>
                  </a:lnTo>
                  <a:lnTo>
                    <a:pt x="63" y="106845"/>
                  </a:lnTo>
                  <a:lnTo>
                    <a:pt x="12" y="107429"/>
                  </a:lnTo>
                  <a:lnTo>
                    <a:pt x="12" y="107721"/>
                  </a:lnTo>
                  <a:lnTo>
                    <a:pt x="2108" y="107721"/>
                  </a:lnTo>
                  <a:lnTo>
                    <a:pt x="2108" y="107543"/>
                  </a:lnTo>
                  <a:lnTo>
                    <a:pt x="2184" y="106959"/>
                  </a:lnTo>
                  <a:lnTo>
                    <a:pt x="4521" y="104114"/>
                  </a:lnTo>
                  <a:lnTo>
                    <a:pt x="4711" y="104025"/>
                  </a:lnTo>
                  <a:lnTo>
                    <a:pt x="5080" y="103924"/>
                  </a:lnTo>
                  <a:lnTo>
                    <a:pt x="5448" y="103847"/>
                  </a:lnTo>
                  <a:lnTo>
                    <a:pt x="5842" y="103809"/>
                  </a:lnTo>
                  <a:lnTo>
                    <a:pt x="6032" y="103809"/>
                  </a:lnTo>
                  <a:lnTo>
                    <a:pt x="98831" y="103809"/>
                  </a:lnTo>
                  <a:lnTo>
                    <a:pt x="99021" y="103822"/>
                  </a:lnTo>
                  <a:lnTo>
                    <a:pt x="99402" y="103860"/>
                  </a:lnTo>
                  <a:lnTo>
                    <a:pt x="99783" y="103936"/>
                  </a:lnTo>
                  <a:lnTo>
                    <a:pt x="100152" y="104038"/>
                  </a:lnTo>
                  <a:lnTo>
                    <a:pt x="100330" y="104127"/>
                  </a:lnTo>
                  <a:lnTo>
                    <a:pt x="100507" y="104190"/>
                  </a:lnTo>
                  <a:lnTo>
                    <a:pt x="102082" y="105562"/>
                  </a:lnTo>
                  <a:lnTo>
                    <a:pt x="102196" y="105714"/>
                  </a:lnTo>
                  <a:lnTo>
                    <a:pt x="102743" y="107556"/>
                  </a:lnTo>
                  <a:lnTo>
                    <a:pt x="102743" y="107734"/>
                  </a:lnTo>
                  <a:lnTo>
                    <a:pt x="102781" y="107950"/>
                  </a:lnTo>
                  <a:lnTo>
                    <a:pt x="102819" y="108102"/>
                  </a:lnTo>
                  <a:lnTo>
                    <a:pt x="102895" y="108280"/>
                  </a:lnTo>
                  <a:lnTo>
                    <a:pt x="103035" y="108445"/>
                  </a:lnTo>
                  <a:lnTo>
                    <a:pt x="103555" y="108762"/>
                  </a:lnTo>
                  <a:lnTo>
                    <a:pt x="103759" y="108800"/>
                  </a:lnTo>
                  <a:lnTo>
                    <a:pt x="103962" y="108788"/>
                  </a:lnTo>
                  <a:lnTo>
                    <a:pt x="104165" y="108737"/>
                  </a:lnTo>
                  <a:lnTo>
                    <a:pt x="104394" y="108610"/>
                  </a:lnTo>
                  <a:lnTo>
                    <a:pt x="104584" y="108445"/>
                  </a:lnTo>
                  <a:lnTo>
                    <a:pt x="104762" y="108191"/>
                  </a:lnTo>
                  <a:lnTo>
                    <a:pt x="104838" y="107950"/>
                  </a:lnTo>
                  <a:lnTo>
                    <a:pt x="104863" y="107797"/>
                  </a:lnTo>
                  <a:close/>
                </a:path>
                <a:path w="201929" h="207010">
                  <a:moveTo>
                    <a:pt x="113982" y="0"/>
                  </a:moveTo>
                  <a:lnTo>
                    <a:pt x="111874" y="0"/>
                  </a:lnTo>
                  <a:lnTo>
                    <a:pt x="111874" y="92811"/>
                  </a:lnTo>
                  <a:lnTo>
                    <a:pt x="111874" y="92964"/>
                  </a:lnTo>
                  <a:lnTo>
                    <a:pt x="111925" y="93179"/>
                  </a:lnTo>
                  <a:lnTo>
                    <a:pt x="112039" y="93408"/>
                  </a:lnTo>
                  <a:lnTo>
                    <a:pt x="112166" y="93560"/>
                  </a:lnTo>
                  <a:lnTo>
                    <a:pt x="112331" y="93687"/>
                  </a:lnTo>
                  <a:lnTo>
                    <a:pt x="112471" y="93764"/>
                  </a:lnTo>
                  <a:lnTo>
                    <a:pt x="112661" y="93840"/>
                  </a:lnTo>
                  <a:lnTo>
                    <a:pt x="112864" y="93865"/>
                  </a:lnTo>
                  <a:lnTo>
                    <a:pt x="113068" y="93853"/>
                  </a:lnTo>
                  <a:lnTo>
                    <a:pt x="113271" y="93802"/>
                  </a:lnTo>
                  <a:lnTo>
                    <a:pt x="113461" y="93713"/>
                  </a:lnTo>
                  <a:lnTo>
                    <a:pt x="113626" y="93599"/>
                  </a:lnTo>
                  <a:lnTo>
                    <a:pt x="113766" y="93446"/>
                  </a:lnTo>
                  <a:lnTo>
                    <a:pt x="113893" y="93218"/>
                  </a:lnTo>
                  <a:lnTo>
                    <a:pt x="113944" y="93065"/>
                  </a:lnTo>
                  <a:lnTo>
                    <a:pt x="113969" y="92862"/>
                  </a:lnTo>
                  <a:lnTo>
                    <a:pt x="113982" y="0"/>
                  </a:lnTo>
                  <a:close/>
                </a:path>
                <a:path w="201929" h="207010">
                  <a:moveTo>
                    <a:pt x="127673" y="25387"/>
                  </a:moveTo>
                  <a:lnTo>
                    <a:pt x="125145" y="25387"/>
                  </a:lnTo>
                  <a:lnTo>
                    <a:pt x="125145" y="67462"/>
                  </a:lnTo>
                  <a:lnTo>
                    <a:pt x="125158" y="67652"/>
                  </a:lnTo>
                  <a:lnTo>
                    <a:pt x="125222" y="67894"/>
                  </a:lnTo>
                  <a:lnTo>
                    <a:pt x="125336" y="68110"/>
                  </a:lnTo>
                  <a:lnTo>
                    <a:pt x="125476" y="68313"/>
                  </a:lnTo>
                  <a:lnTo>
                    <a:pt x="126161" y="68707"/>
                  </a:lnTo>
                  <a:lnTo>
                    <a:pt x="126352" y="68719"/>
                  </a:lnTo>
                  <a:lnTo>
                    <a:pt x="126593" y="68707"/>
                  </a:lnTo>
                  <a:lnTo>
                    <a:pt x="127304" y="68351"/>
                  </a:lnTo>
                  <a:lnTo>
                    <a:pt x="127431" y="68211"/>
                  </a:lnTo>
                  <a:lnTo>
                    <a:pt x="127673" y="67525"/>
                  </a:lnTo>
                  <a:lnTo>
                    <a:pt x="127673" y="25387"/>
                  </a:lnTo>
                  <a:close/>
                </a:path>
                <a:path w="201929" h="207010">
                  <a:moveTo>
                    <a:pt x="127673" y="25311"/>
                  </a:moveTo>
                  <a:lnTo>
                    <a:pt x="127660" y="25184"/>
                  </a:lnTo>
                  <a:lnTo>
                    <a:pt x="127596" y="24942"/>
                  </a:lnTo>
                  <a:lnTo>
                    <a:pt x="127482" y="24726"/>
                  </a:lnTo>
                  <a:lnTo>
                    <a:pt x="127342" y="24523"/>
                  </a:lnTo>
                  <a:lnTo>
                    <a:pt x="126657" y="24130"/>
                  </a:lnTo>
                  <a:lnTo>
                    <a:pt x="126466" y="24117"/>
                  </a:lnTo>
                  <a:lnTo>
                    <a:pt x="126339" y="24117"/>
                  </a:lnTo>
                  <a:lnTo>
                    <a:pt x="126161" y="24130"/>
                  </a:lnTo>
                  <a:lnTo>
                    <a:pt x="125361" y="24676"/>
                  </a:lnTo>
                  <a:lnTo>
                    <a:pt x="125145" y="25311"/>
                  </a:lnTo>
                  <a:lnTo>
                    <a:pt x="127673" y="25374"/>
                  </a:lnTo>
                  <a:close/>
                </a:path>
                <a:path w="201929" h="207010">
                  <a:moveTo>
                    <a:pt x="171869" y="82156"/>
                  </a:moveTo>
                  <a:lnTo>
                    <a:pt x="171843" y="81915"/>
                  </a:lnTo>
                  <a:lnTo>
                    <a:pt x="171805" y="81788"/>
                  </a:lnTo>
                  <a:lnTo>
                    <a:pt x="171716" y="81622"/>
                  </a:lnTo>
                  <a:lnTo>
                    <a:pt x="171627" y="81457"/>
                  </a:lnTo>
                  <a:lnTo>
                    <a:pt x="171411" y="81241"/>
                  </a:lnTo>
                  <a:lnTo>
                    <a:pt x="171272" y="81127"/>
                  </a:lnTo>
                  <a:lnTo>
                    <a:pt x="171043" y="81013"/>
                  </a:lnTo>
                  <a:lnTo>
                    <a:pt x="170751" y="80937"/>
                  </a:lnTo>
                  <a:lnTo>
                    <a:pt x="170497" y="80937"/>
                  </a:lnTo>
                  <a:lnTo>
                    <a:pt x="170319" y="80962"/>
                  </a:lnTo>
                  <a:lnTo>
                    <a:pt x="155689" y="85140"/>
                  </a:lnTo>
                  <a:lnTo>
                    <a:pt x="143243" y="85140"/>
                  </a:lnTo>
                  <a:lnTo>
                    <a:pt x="143052" y="85153"/>
                  </a:lnTo>
                  <a:lnTo>
                    <a:pt x="142824" y="85217"/>
                  </a:lnTo>
                  <a:lnTo>
                    <a:pt x="142697" y="85255"/>
                  </a:lnTo>
                  <a:lnTo>
                    <a:pt x="142392" y="85471"/>
                  </a:lnTo>
                  <a:lnTo>
                    <a:pt x="141998" y="86156"/>
                  </a:lnTo>
                  <a:lnTo>
                    <a:pt x="141986" y="86347"/>
                  </a:lnTo>
                  <a:lnTo>
                    <a:pt x="141998" y="86588"/>
                  </a:lnTo>
                  <a:lnTo>
                    <a:pt x="142011" y="86715"/>
                  </a:lnTo>
                  <a:lnTo>
                    <a:pt x="142074" y="86880"/>
                  </a:lnTo>
                  <a:lnTo>
                    <a:pt x="142151" y="87058"/>
                  </a:lnTo>
                  <a:lnTo>
                    <a:pt x="143179" y="87668"/>
                  </a:lnTo>
                  <a:lnTo>
                    <a:pt x="155790" y="87668"/>
                  </a:lnTo>
                  <a:lnTo>
                    <a:pt x="155943" y="87668"/>
                  </a:lnTo>
                  <a:lnTo>
                    <a:pt x="156184" y="87630"/>
                  </a:lnTo>
                  <a:lnTo>
                    <a:pt x="170954" y="83413"/>
                  </a:lnTo>
                  <a:lnTo>
                    <a:pt x="171132" y="83350"/>
                  </a:lnTo>
                  <a:lnTo>
                    <a:pt x="171348" y="83235"/>
                  </a:lnTo>
                  <a:lnTo>
                    <a:pt x="171564" y="83019"/>
                  </a:lnTo>
                  <a:lnTo>
                    <a:pt x="171678" y="82867"/>
                  </a:lnTo>
                  <a:lnTo>
                    <a:pt x="171792" y="82638"/>
                  </a:lnTo>
                  <a:lnTo>
                    <a:pt x="171856" y="82397"/>
                  </a:lnTo>
                  <a:lnTo>
                    <a:pt x="171869" y="82156"/>
                  </a:lnTo>
                  <a:close/>
                </a:path>
                <a:path w="201929" h="207010">
                  <a:moveTo>
                    <a:pt x="172707" y="85140"/>
                  </a:moveTo>
                  <a:lnTo>
                    <a:pt x="172529" y="85153"/>
                  </a:lnTo>
                  <a:lnTo>
                    <a:pt x="172402" y="85178"/>
                  </a:lnTo>
                  <a:lnTo>
                    <a:pt x="172224" y="85242"/>
                  </a:lnTo>
                  <a:lnTo>
                    <a:pt x="172059" y="85318"/>
                  </a:lnTo>
                  <a:lnTo>
                    <a:pt x="171856" y="85471"/>
                  </a:lnTo>
                  <a:lnTo>
                    <a:pt x="171615" y="85750"/>
                  </a:lnTo>
                  <a:lnTo>
                    <a:pt x="171538" y="85915"/>
                  </a:lnTo>
                  <a:lnTo>
                    <a:pt x="171475" y="86093"/>
                  </a:lnTo>
                  <a:lnTo>
                    <a:pt x="171450" y="86220"/>
                  </a:lnTo>
                  <a:lnTo>
                    <a:pt x="171437" y="86347"/>
                  </a:lnTo>
                  <a:lnTo>
                    <a:pt x="171450" y="86588"/>
                  </a:lnTo>
                  <a:lnTo>
                    <a:pt x="171475" y="86715"/>
                  </a:lnTo>
                  <a:lnTo>
                    <a:pt x="171538" y="86880"/>
                  </a:lnTo>
                  <a:lnTo>
                    <a:pt x="171615" y="87058"/>
                  </a:lnTo>
                  <a:lnTo>
                    <a:pt x="172643" y="87668"/>
                  </a:lnTo>
                  <a:lnTo>
                    <a:pt x="172707" y="85140"/>
                  </a:lnTo>
                  <a:close/>
                </a:path>
                <a:path w="201929" h="207010">
                  <a:moveTo>
                    <a:pt x="185775" y="25387"/>
                  </a:moveTo>
                  <a:lnTo>
                    <a:pt x="185737" y="25234"/>
                  </a:lnTo>
                  <a:lnTo>
                    <a:pt x="185648" y="25082"/>
                  </a:lnTo>
                  <a:lnTo>
                    <a:pt x="185521" y="25006"/>
                  </a:lnTo>
                  <a:lnTo>
                    <a:pt x="185394" y="24955"/>
                  </a:lnTo>
                  <a:lnTo>
                    <a:pt x="185331" y="25374"/>
                  </a:lnTo>
                  <a:lnTo>
                    <a:pt x="185331" y="24955"/>
                  </a:lnTo>
                  <a:lnTo>
                    <a:pt x="184924" y="24930"/>
                  </a:lnTo>
                  <a:lnTo>
                    <a:pt x="184924" y="25781"/>
                  </a:lnTo>
                  <a:lnTo>
                    <a:pt x="184924" y="67043"/>
                  </a:lnTo>
                  <a:lnTo>
                    <a:pt x="143675" y="67043"/>
                  </a:lnTo>
                  <a:lnTo>
                    <a:pt x="143675" y="25781"/>
                  </a:lnTo>
                  <a:lnTo>
                    <a:pt x="184924" y="25781"/>
                  </a:lnTo>
                  <a:lnTo>
                    <a:pt x="184924" y="24930"/>
                  </a:lnTo>
                  <a:lnTo>
                    <a:pt x="143243" y="24930"/>
                  </a:lnTo>
                  <a:lnTo>
                    <a:pt x="143027" y="25006"/>
                  </a:lnTo>
                  <a:lnTo>
                    <a:pt x="142900" y="25120"/>
                  </a:lnTo>
                  <a:lnTo>
                    <a:pt x="142824" y="25374"/>
                  </a:lnTo>
                  <a:lnTo>
                    <a:pt x="142824" y="67462"/>
                  </a:lnTo>
                  <a:lnTo>
                    <a:pt x="142875" y="67627"/>
                  </a:lnTo>
                  <a:lnTo>
                    <a:pt x="142989" y="67805"/>
                  </a:lnTo>
                  <a:lnTo>
                    <a:pt x="143243" y="67881"/>
                  </a:lnTo>
                  <a:lnTo>
                    <a:pt x="185318" y="67881"/>
                  </a:lnTo>
                  <a:lnTo>
                    <a:pt x="185445" y="67881"/>
                  </a:lnTo>
                  <a:lnTo>
                    <a:pt x="185585" y="67805"/>
                  </a:lnTo>
                  <a:lnTo>
                    <a:pt x="185724" y="67627"/>
                  </a:lnTo>
                  <a:lnTo>
                    <a:pt x="185750" y="67462"/>
                  </a:lnTo>
                  <a:lnTo>
                    <a:pt x="185775" y="25387"/>
                  </a:lnTo>
                  <a:close/>
                </a:path>
                <a:path w="201929" h="207010">
                  <a:moveTo>
                    <a:pt x="186588" y="86347"/>
                  </a:moveTo>
                  <a:lnTo>
                    <a:pt x="186575" y="86220"/>
                  </a:lnTo>
                  <a:lnTo>
                    <a:pt x="186563" y="86093"/>
                  </a:lnTo>
                  <a:lnTo>
                    <a:pt x="186499" y="85928"/>
                  </a:lnTo>
                  <a:lnTo>
                    <a:pt x="186423" y="85750"/>
                  </a:lnTo>
                  <a:lnTo>
                    <a:pt x="186270" y="85547"/>
                  </a:lnTo>
                  <a:lnTo>
                    <a:pt x="185978" y="85318"/>
                  </a:lnTo>
                  <a:lnTo>
                    <a:pt x="185813" y="85242"/>
                  </a:lnTo>
                  <a:lnTo>
                    <a:pt x="185635" y="85178"/>
                  </a:lnTo>
                  <a:lnTo>
                    <a:pt x="185394" y="85140"/>
                  </a:lnTo>
                  <a:lnTo>
                    <a:pt x="172720" y="85140"/>
                  </a:lnTo>
                  <a:lnTo>
                    <a:pt x="172720" y="87668"/>
                  </a:lnTo>
                  <a:lnTo>
                    <a:pt x="185331" y="87668"/>
                  </a:lnTo>
                  <a:lnTo>
                    <a:pt x="185521" y="87655"/>
                  </a:lnTo>
                  <a:lnTo>
                    <a:pt x="185762" y="87591"/>
                  </a:lnTo>
                  <a:lnTo>
                    <a:pt x="185978" y="87477"/>
                  </a:lnTo>
                  <a:lnTo>
                    <a:pt x="186182" y="87337"/>
                  </a:lnTo>
                  <a:lnTo>
                    <a:pt x="186347" y="87160"/>
                  </a:lnTo>
                  <a:lnTo>
                    <a:pt x="186575" y="86652"/>
                  </a:lnTo>
                  <a:lnTo>
                    <a:pt x="186588" y="86461"/>
                  </a:lnTo>
                  <a:close/>
                </a:path>
                <a:path w="201929" h="207010">
                  <a:moveTo>
                    <a:pt x="201333" y="25387"/>
                  </a:moveTo>
                  <a:lnTo>
                    <a:pt x="198805" y="25387"/>
                  </a:lnTo>
                  <a:lnTo>
                    <a:pt x="198805" y="67462"/>
                  </a:lnTo>
                  <a:lnTo>
                    <a:pt x="198818" y="67652"/>
                  </a:lnTo>
                  <a:lnTo>
                    <a:pt x="198882" y="67894"/>
                  </a:lnTo>
                  <a:lnTo>
                    <a:pt x="198983" y="68110"/>
                  </a:lnTo>
                  <a:lnTo>
                    <a:pt x="199821" y="68707"/>
                  </a:lnTo>
                  <a:lnTo>
                    <a:pt x="200012" y="68719"/>
                  </a:lnTo>
                  <a:lnTo>
                    <a:pt x="200139" y="68719"/>
                  </a:lnTo>
                  <a:lnTo>
                    <a:pt x="200317" y="68707"/>
                  </a:lnTo>
                  <a:lnTo>
                    <a:pt x="201117" y="68160"/>
                  </a:lnTo>
                  <a:lnTo>
                    <a:pt x="201206" y="68008"/>
                  </a:lnTo>
                  <a:lnTo>
                    <a:pt x="201295" y="67767"/>
                  </a:lnTo>
                  <a:lnTo>
                    <a:pt x="201333" y="67525"/>
                  </a:lnTo>
                  <a:lnTo>
                    <a:pt x="201333" y="25387"/>
                  </a:lnTo>
                  <a:close/>
                </a:path>
                <a:path w="201929" h="207010">
                  <a:moveTo>
                    <a:pt x="201333" y="25311"/>
                  </a:moveTo>
                  <a:lnTo>
                    <a:pt x="201320" y="25184"/>
                  </a:lnTo>
                  <a:lnTo>
                    <a:pt x="201256" y="24942"/>
                  </a:lnTo>
                  <a:lnTo>
                    <a:pt x="201142" y="24726"/>
                  </a:lnTo>
                  <a:lnTo>
                    <a:pt x="201002" y="24523"/>
                  </a:lnTo>
                  <a:lnTo>
                    <a:pt x="200825" y="24358"/>
                  </a:lnTo>
                  <a:lnTo>
                    <a:pt x="200317" y="24130"/>
                  </a:lnTo>
                  <a:lnTo>
                    <a:pt x="200126" y="24117"/>
                  </a:lnTo>
                  <a:lnTo>
                    <a:pt x="199999" y="24117"/>
                  </a:lnTo>
                  <a:lnTo>
                    <a:pt x="199821" y="24130"/>
                  </a:lnTo>
                  <a:lnTo>
                    <a:pt x="199174" y="24485"/>
                  </a:lnTo>
                  <a:lnTo>
                    <a:pt x="199047" y="24625"/>
                  </a:lnTo>
                  <a:lnTo>
                    <a:pt x="198920" y="24828"/>
                  </a:lnTo>
                  <a:lnTo>
                    <a:pt x="198818" y="25184"/>
                  </a:lnTo>
                  <a:lnTo>
                    <a:pt x="198805" y="25311"/>
                  </a:lnTo>
                  <a:lnTo>
                    <a:pt x="201333" y="2537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6441656" y="3884676"/>
              <a:ext cx="201930" cy="105410"/>
            </a:xfrm>
            <a:custGeom>
              <a:avLst/>
              <a:gdLst/>
              <a:ahLst/>
              <a:cxnLst/>
              <a:rect l="l" t="t" r="r" b="b"/>
              <a:pathLst>
                <a:path w="201929" h="105410">
                  <a:moveTo>
                    <a:pt x="26327" y="87744"/>
                  </a:moveTo>
                  <a:lnTo>
                    <a:pt x="23799" y="81686"/>
                  </a:lnTo>
                  <a:lnTo>
                    <a:pt x="23799" y="87871"/>
                  </a:lnTo>
                  <a:lnTo>
                    <a:pt x="23799" y="88569"/>
                  </a:lnTo>
                  <a:lnTo>
                    <a:pt x="17005" y="95377"/>
                  </a:lnTo>
                  <a:lnTo>
                    <a:pt x="16649" y="95377"/>
                  </a:lnTo>
                  <a:lnTo>
                    <a:pt x="16294" y="95377"/>
                  </a:lnTo>
                  <a:lnTo>
                    <a:pt x="9486" y="88569"/>
                  </a:lnTo>
                  <a:lnTo>
                    <a:pt x="9486" y="87871"/>
                  </a:lnTo>
                  <a:lnTo>
                    <a:pt x="16294" y="81064"/>
                  </a:lnTo>
                  <a:lnTo>
                    <a:pt x="16649" y="81064"/>
                  </a:lnTo>
                  <a:lnTo>
                    <a:pt x="17005" y="81064"/>
                  </a:lnTo>
                  <a:lnTo>
                    <a:pt x="23799" y="87871"/>
                  </a:lnTo>
                  <a:lnTo>
                    <a:pt x="23799" y="81686"/>
                  </a:lnTo>
                  <a:lnTo>
                    <a:pt x="17132" y="78536"/>
                  </a:lnTo>
                  <a:lnTo>
                    <a:pt x="16649" y="78536"/>
                  </a:lnTo>
                  <a:lnTo>
                    <a:pt x="16179" y="78536"/>
                  </a:lnTo>
                  <a:lnTo>
                    <a:pt x="6972" y="87757"/>
                  </a:lnTo>
                  <a:lnTo>
                    <a:pt x="6972" y="88696"/>
                  </a:lnTo>
                  <a:lnTo>
                    <a:pt x="16179" y="97904"/>
                  </a:lnTo>
                  <a:lnTo>
                    <a:pt x="16649" y="97904"/>
                  </a:lnTo>
                  <a:lnTo>
                    <a:pt x="17132" y="97904"/>
                  </a:lnTo>
                  <a:lnTo>
                    <a:pt x="26327" y="88684"/>
                  </a:lnTo>
                  <a:lnTo>
                    <a:pt x="26327" y="87744"/>
                  </a:lnTo>
                  <a:close/>
                </a:path>
                <a:path w="201929" h="105410">
                  <a:moveTo>
                    <a:pt x="26327" y="16179"/>
                  </a:moveTo>
                  <a:lnTo>
                    <a:pt x="23799" y="10121"/>
                  </a:lnTo>
                  <a:lnTo>
                    <a:pt x="23799" y="16306"/>
                  </a:lnTo>
                  <a:lnTo>
                    <a:pt x="23799" y="17005"/>
                  </a:lnTo>
                  <a:lnTo>
                    <a:pt x="17005" y="23812"/>
                  </a:lnTo>
                  <a:lnTo>
                    <a:pt x="16649" y="23812"/>
                  </a:lnTo>
                  <a:lnTo>
                    <a:pt x="16294" y="23812"/>
                  </a:lnTo>
                  <a:lnTo>
                    <a:pt x="9486" y="17005"/>
                  </a:lnTo>
                  <a:lnTo>
                    <a:pt x="9486" y="16306"/>
                  </a:lnTo>
                  <a:lnTo>
                    <a:pt x="16294" y="9499"/>
                  </a:lnTo>
                  <a:lnTo>
                    <a:pt x="16649" y="9499"/>
                  </a:lnTo>
                  <a:lnTo>
                    <a:pt x="17005" y="9499"/>
                  </a:lnTo>
                  <a:lnTo>
                    <a:pt x="23799" y="16306"/>
                  </a:lnTo>
                  <a:lnTo>
                    <a:pt x="23799" y="10121"/>
                  </a:lnTo>
                  <a:lnTo>
                    <a:pt x="17132" y="6972"/>
                  </a:lnTo>
                  <a:lnTo>
                    <a:pt x="16649" y="6972"/>
                  </a:lnTo>
                  <a:lnTo>
                    <a:pt x="16179" y="6972"/>
                  </a:lnTo>
                  <a:lnTo>
                    <a:pt x="6972" y="16192"/>
                  </a:lnTo>
                  <a:lnTo>
                    <a:pt x="6972" y="17132"/>
                  </a:lnTo>
                  <a:lnTo>
                    <a:pt x="16179" y="26339"/>
                  </a:lnTo>
                  <a:lnTo>
                    <a:pt x="16649" y="26339"/>
                  </a:lnTo>
                  <a:lnTo>
                    <a:pt x="17132" y="26339"/>
                  </a:lnTo>
                  <a:lnTo>
                    <a:pt x="26327" y="17119"/>
                  </a:lnTo>
                  <a:lnTo>
                    <a:pt x="26327" y="16179"/>
                  </a:lnTo>
                  <a:close/>
                </a:path>
                <a:path w="201929" h="105410">
                  <a:moveTo>
                    <a:pt x="57912" y="52171"/>
                  </a:moveTo>
                  <a:lnTo>
                    <a:pt x="55384" y="47828"/>
                  </a:lnTo>
                  <a:lnTo>
                    <a:pt x="55384" y="52298"/>
                  </a:lnTo>
                  <a:lnTo>
                    <a:pt x="55359" y="52870"/>
                  </a:lnTo>
                  <a:lnTo>
                    <a:pt x="52438" y="55384"/>
                  </a:lnTo>
                  <a:lnTo>
                    <a:pt x="52285" y="55397"/>
                  </a:lnTo>
                  <a:lnTo>
                    <a:pt x="51854" y="55333"/>
                  </a:lnTo>
                  <a:lnTo>
                    <a:pt x="51308" y="55168"/>
                  </a:lnTo>
                  <a:lnTo>
                    <a:pt x="50800" y="54902"/>
                  </a:lnTo>
                  <a:lnTo>
                    <a:pt x="50457" y="54635"/>
                  </a:lnTo>
                  <a:lnTo>
                    <a:pt x="50241" y="54432"/>
                  </a:lnTo>
                  <a:lnTo>
                    <a:pt x="49898" y="53962"/>
                  </a:lnTo>
                  <a:lnTo>
                    <a:pt x="49657" y="53441"/>
                  </a:lnTo>
                  <a:lnTo>
                    <a:pt x="49542" y="53022"/>
                  </a:lnTo>
                  <a:lnTo>
                    <a:pt x="49491" y="52578"/>
                  </a:lnTo>
                  <a:lnTo>
                    <a:pt x="49517" y="52006"/>
                  </a:lnTo>
                  <a:lnTo>
                    <a:pt x="52285" y="49491"/>
                  </a:lnTo>
                  <a:lnTo>
                    <a:pt x="52438" y="49491"/>
                  </a:lnTo>
                  <a:lnTo>
                    <a:pt x="52578" y="49479"/>
                  </a:lnTo>
                  <a:lnTo>
                    <a:pt x="52870" y="49517"/>
                  </a:lnTo>
                  <a:lnTo>
                    <a:pt x="55384" y="52298"/>
                  </a:lnTo>
                  <a:lnTo>
                    <a:pt x="55384" y="47828"/>
                  </a:lnTo>
                  <a:lnTo>
                    <a:pt x="52705" y="46964"/>
                  </a:lnTo>
                  <a:lnTo>
                    <a:pt x="52438" y="46964"/>
                  </a:lnTo>
                  <a:lnTo>
                    <a:pt x="52171" y="46964"/>
                  </a:lnTo>
                  <a:lnTo>
                    <a:pt x="47891" y="49403"/>
                  </a:lnTo>
                  <a:lnTo>
                    <a:pt x="47726" y="49618"/>
                  </a:lnTo>
                  <a:lnTo>
                    <a:pt x="46964" y="52171"/>
                  </a:lnTo>
                  <a:lnTo>
                    <a:pt x="46964" y="52705"/>
                  </a:lnTo>
                  <a:lnTo>
                    <a:pt x="52171" y="57912"/>
                  </a:lnTo>
                  <a:lnTo>
                    <a:pt x="52438" y="57912"/>
                  </a:lnTo>
                  <a:lnTo>
                    <a:pt x="52705" y="57912"/>
                  </a:lnTo>
                  <a:lnTo>
                    <a:pt x="57480" y="54533"/>
                  </a:lnTo>
                  <a:lnTo>
                    <a:pt x="57594" y="54292"/>
                  </a:lnTo>
                  <a:lnTo>
                    <a:pt x="57746" y="53771"/>
                  </a:lnTo>
                  <a:lnTo>
                    <a:pt x="57848" y="53238"/>
                  </a:lnTo>
                  <a:lnTo>
                    <a:pt x="57912" y="52705"/>
                  </a:lnTo>
                  <a:lnTo>
                    <a:pt x="57912" y="52171"/>
                  </a:lnTo>
                  <a:close/>
                </a:path>
                <a:path w="201929" h="105410">
                  <a:moveTo>
                    <a:pt x="63385" y="51892"/>
                  </a:moveTo>
                  <a:lnTo>
                    <a:pt x="63271" y="50825"/>
                  </a:lnTo>
                  <a:lnTo>
                    <a:pt x="63055" y="49771"/>
                  </a:lnTo>
                  <a:lnTo>
                    <a:pt x="62750" y="48742"/>
                  </a:lnTo>
                  <a:lnTo>
                    <a:pt x="62534" y="48234"/>
                  </a:lnTo>
                  <a:lnTo>
                    <a:pt x="62534" y="51943"/>
                  </a:lnTo>
                  <a:lnTo>
                    <a:pt x="62534" y="52920"/>
                  </a:lnTo>
                  <a:lnTo>
                    <a:pt x="52933" y="62534"/>
                  </a:lnTo>
                  <a:lnTo>
                    <a:pt x="52438" y="62534"/>
                  </a:lnTo>
                  <a:lnTo>
                    <a:pt x="51943" y="62534"/>
                  </a:lnTo>
                  <a:lnTo>
                    <a:pt x="42329" y="52920"/>
                  </a:lnTo>
                  <a:lnTo>
                    <a:pt x="42329" y="51943"/>
                  </a:lnTo>
                  <a:lnTo>
                    <a:pt x="51943" y="42329"/>
                  </a:lnTo>
                  <a:lnTo>
                    <a:pt x="52438" y="42329"/>
                  </a:lnTo>
                  <a:lnTo>
                    <a:pt x="52933" y="42329"/>
                  </a:lnTo>
                  <a:lnTo>
                    <a:pt x="62534" y="51943"/>
                  </a:lnTo>
                  <a:lnTo>
                    <a:pt x="62534" y="48234"/>
                  </a:lnTo>
                  <a:lnTo>
                    <a:pt x="52971" y="41490"/>
                  </a:lnTo>
                  <a:lnTo>
                    <a:pt x="52438" y="41490"/>
                  </a:lnTo>
                  <a:lnTo>
                    <a:pt x="51904" y="41490"/>
                  </a:lnTo>
                  <a:lnTo>
                    <a:pt x="41490" y="51892"/>
                  </a:lnTo>
                  <a:lnTo>
                    <a:pt x="41490" y="52971"/>
                  </a:lnTo>
                  <a:lnTo>
                    <a:pt x="51904" y="63373"/>
                  </a:lnTo>
                  <a:lnTo>
                    <a:pt x="52438" y="63373"/>
                  </a:lnTo>
                  <a:lnTo>
                    <a:pt x="52971" y="63373"/>
                  </a:lnTo>
                  <a:lnTo>
                    <a:pt x="63385" y="52971"/>
                  </a:lnTo>
                  <a:lnTo>
                    <a:pt x="63385" y="51892"/>
                  </a:lnTo>
                  <a:close/>
                </a:path>
                <a:path w="201929" h="105410">
                  <a:moveTo>
                    <a:pt x="83159" y="50914"/>
                  </a:moveTo>
                  <a:lnTo>
                    <a:pt x="82867" y="47917"/>
                  </a:lnTo>
                  <a:lnTo>
                    <a:pt x="82270" y="44958"/>
                  </a:lnTo>
                  <a:lnTo>
                    <a:pt x="81407" y="42062"/>
                  </a:lnTo>
                  <a:lnTo>
                    <a:pt x="80632" y="40208"/>
                  </a:lnTo>
                  <a:lnTo>
                    <a:pt x="80632" y="51054"/>
                  </a:lnTo>
                  <a:lnTo>
                    <a:pt x="80632" y="53822"/>
                  </a:lnTo>
                  <a:lnTo>
                    <a:pt x="53822" y="80632"/>
                  </a:lnTo>
                  <a:lnTo>
                    <a:pt x="52438" y="80632"/>
                  </a:lnTo>
                  <a:lnTo>
                    <a:pt x="51054" y="80632"/>
                  </a:lnTo>
                  <a:lnTo>
                    <a:pt x="24231" y="53809"/>
                  </a:lnTo>
                  <a:lnTo>
                    <a:pt x="24231" y="51041"/>
                  </a:lnTo>
                  <a:lnTo>
                    <a:pt x="51054" y="24231"/>
                  </a:lnTo>
                  <a:lnTo>
                    <a:pt x="52438" y="24231"/>
                  </a:lnTo>
                  <a:lnTo>
                    <a:pt x="53822" y="24231"/>
                  </a:lnTo>
                  <a:lnTo>
                    <a:pt x="80632" y="51054"/>
                  </a:lnTo>
                  <a:lnTo>
                    <a:pt x="80632" y="40208"/>
                  </a:lnTo>
                  <a:lnTo>
                    <a:pt x="53949" y="21704"/>
                  </a:lnTo>
                  <a:lnTo>
                    <a:pt x="52438" y="21704"/>
                  </a:lnTo>
                  <a:lnTo>
                    <a:pt x="50914" y="21704"/>
                  </a:lnTo>
                  <a:lnTo>
                    <a:pt x="22009" y="47917"/>
                  </a:lnTo>
                  <a:lnTo>
                    <a:pt x="21704" y="50914"/>
                  </a:lnTo>
                  <a:lnTo>
                    <a:pt x="21704" y="53949"/>
                  </a:lnTo>
                  <a:lnTo>
                    <a:pt x="47917" y="82867"/>
                  </a:lnTo>
                  <a:lnTo>
                    <a:pt x="50914" y="83159"/>
                  </a:lnTo>
                  <a:lnTo>
                    <a:pt x="52438" y="83159"/>
                  </a:lnTo>
                  <a:lnTo>
                    <a:pt x="53949" y="83159"/>
                  </a:lnTo>
                  <a:lnTo>
                    <a:pt x="82867" y="56946"/>
                  </a:lnTo>
                  <a:lnTo>
                    <a:pt x="83159" y="53949"/>
                  </a:lnTo>
                  <a:lnTo>
                    <a:pt x="83159" y="50914"/>
                  </a:lnTo>
                  <a:close/>
                </a:path>
                <a:path w="201929" h="105410">
                  <a:moveTo>
                    <a:pt x="95783" y="16179"/>
                  </a:moveTo>
                  <a:lnTo>
                    <a:pt x="93256" y="10121"/>
                  </a:lnTo>
                  <a:lnTo>
                    <a:pt x="93256" y="16306"/>
                  </a:lnTo>
                  <a:lnTo>
                    <a:pt x="93256" y="17005"/>
                  </a:lnTo>
                  <a:lnTo>
                    <a:pt x="86461" y="23812"/>
                  </a:lnTo>
                  <a:lnTo>
                    <a:pt x="86106" y="23812"/>
                  </a:lnTo>
                  <a:lnTo>
                    <a:pt x="85750" y="23812"/>
                  </a:lnTo>
                  <a:lnTo>
                    <a:pt x="78943" y="17005"/>
                  </a:lnTo>
                  <a:lnTo>
                    <a:pt x="78943" y="16306"/>
                  </a:lnTo>
                  <a:lnTo>
                    <a:pt x="85750" y="9499"/>
                  </a:lnTo>
                  <a:lnTo>
                    <a:pt x="86106" y="9499"/>
                  </a:lnTo>
                  <a:lnTo>
                    <a:pt x="86461" y="9499"/>
                  </a:lnTo>
                  <a:lnTo>
                    <a:pt x="93256" y="16306"/>
                  </a:lnTo>
                  <a:lnTo>
                    <a:pt x="93256" y="10121"/>
                  </a:lnTo>
                  <a:lnTo>
                    <a:pt x="86575" y="6972"/>
                  </a:lnTo>
                  <a:lnTo>
                    <a:pt x="86106" y="6972"/>
                  </a:lnTo>
                  <a:lnTo>
                    <a:pt x="85623" y="6972"/>
                  </a:lnTo>
                  <a:lnTo>
                    <a:pt x="76428" y="16192"/>
                  </a:lnTo>
                  <a:lnTo>
                    <a:pt x="76428" y="17132"/>
                  </a:lnTo>
                  <a:lnTo>
                    <a:pt x="85623" y="26339"/>
                  </a:lnTo>
                  <a:lnTo>
                    <a:pt x="86106" y="26339"/>
                  </a:lnTo>
                  <a:lnTo>
                    <a:pt x="86575" y="26339"/>
                  </a:lnTo>
                  <a:lnTo>
                    <a:pt x="95783" y="17119"/>
                  </a:lnTo>
                  <a:lnTo>
                    <a:pt x="95783" y="16179"/>
                  </a:lnTo>
                  <a:close/>
                </a:path>
                <a:path w="201929" h="105410">
                  <a:moveTo>
                    <a:pt x="97891" y="87744"/>
                  </a:moveTo>
                  <a:lnTo>
                    <a:pt x="95364" y="81686"/>
                  </a:lnTo>
                  <a:lnTo>
                    <a:pt x="95364" y="87871"/>
                  </a:lnTo>
                  <a:lnTo>
                    <a:pt x="95364" y="88569"/>
                  </a:lnTo>
                  <a:lnTo>
                    <a:pt x="88569" y="95377"/>
                  </a:lnTo>
                  <a:lnTo>
                    <a:pt x="88214" y="95377"/>
                  </a:lnTo>
                  <a:lnTo>
                    <a:pt x="87858" y="95377"/>
                  </a:lnTo>
                  <a:lnTo>
                    <a:pt x="81051" y="88569"/>
                  </a:lnTo>
                  <a:lnTo>
                    <a:pt x="81051" y="87871"/>
                  </a:lnTo>
                  <a:lnTo>
                    <a:pt x="87858" y="81064"/>
                  </a:lnTo>
                  <a:lnTo>
                    <a:pt x="88214" y="81064"/>
                  </a:lnTo>
                  <a:lnTo>
                    <a:pt x="88569" y="81064"/>
                  </a:lnTo>
                  <a:lnTo>
                    <a:pt x="95364" y="87871"/>
                  </a:lnTo>
                  <a:lnTo>
                    <a:pt x="95364" y="81686"/>
                  </a:lnTo>
                  <a:lnTo>
                    <a:pt x="88684" y="78536"/>
                  </a:lnTo>
                  <a:lnTo>
                    <a:pt x="88214" y="78536"/>
                  </a:lnTo>
                  <a:lnTo>
                    <a:pt x="87744" y="78536"/>
                  </a:lnTo>
                  <a:lnTo>
                    <a:pt x="78536" y="87757"/>
                  </a:lnTo>
                  <a:lnTo>
                    <a:pt x="78536" y="88696"/>
                  </a:lnTo>
                  <a:lnTo>
                    <a:pt x="87744" y="97904"/>
                  </a:lnTo>
                  <a:lnTo>
                    <a:pt x="88214" y="97904"/>
                  </a:lnTo>
                  <a:lnTo>
                    <a:pt x="88684" y="97904"/>
                  </a:lnTo>
                  <a:lnTo>
                    <a:pt x="97891" y="88684"/>
                  </a:lnTo>
                  <a:lnTo>
                    <a:pt x="97891" y="87744"/>
                  </a:lnTo>
                  <a:close/>
                </a:path>
                <a:path w="201929" h="105410">
                  <a:moveTo>
                    <a:pt x="104863" y="6019"/>
                  </a:moveTo>
                  <a:lnTo>
                    <a:pt x="104851" y="5740"/>
                  </a:lnTo>
                  <a:lnTo>
                    <a:pt x="103085" y="1778"/>
                  </a:lnTo>
                  <a:lnTo>
                    <a:pt x="102882" y="1562"/>
                  </a:lnTo>
                  <a:lnTo>
                    <a:pt x="99123" y="12"/>
                  </a:lnTo>
                  <a:lnTo>
                    <a:pt x="98894" y="12"/>
                  </a:lnTo>
                  <a:lnTo>
                    <a:pt x="73482" y="0"/>
                  </a:lnTo>
                  <a:lnTo>
                    <a:pt x="31381" y="0"/>
                  </a:lnTo>
                  <a:lnTo>
                    <a:pt x="6032" y="0"/>
                  </a:lnTo>
                  <a:lnTo>
                    <a:pt x="5740" y="12"/>
                  </a:lnTo>
                  <a:lnTo>
                    <a:pt x="5143" y="63"/>
                  </a:lnTo>
                  <a:lnTo>
                    <a:pt x="12" y="5740"/>
                  </a:lnTo>
                  <a:lnTo>
                    <a:pt x="12" y="5880"/>
                  </a:lnTo>
                  <a:lnTo>
                    <a:pt x="0" y="6032"/>
                  </a:lnTo>
                  <a:lnTo>
                    <a:pt x="12" y="6184"/>
                  </a:lnTo>
                  <a:lnTo>
                    <a:pt x="76" y="6438"/>
                  </a:lnTo>
                  <a:lnTo>
                    <a:pt x="177" y="6616"/>
                  </a:lnTo>
                  <a:lnTo>
                    <a:pt x="279" y="6743"/>
                  </a:lnTo>
                  <a:lnTo>
                    <a:pt x="419" y="6883"/>
                  </a:lnTo>
                  <a:lnTo>
                    <a:pt x="609" y="6985"/>
                  </a:lnTo>
                  <a:lnTo>
                    <a:pt x="800" y="7061"/>
                  </a:lnTo>
                  <a:lnTo>
                    <a:pt x="1003" y="7086"/>
                  </a:lnTo>
                  <a:lnTo>
                    <a:pt x="1206" y="7073"/>
                  </a:lnTo>
                  <a:lnTo>
                    <a:pt x="1409" y="7023"/>
                  </a:lnTo>
                  <a:lnTo>
                    <a:pt x="1600" y="6934"/>
                  </a:lnTo>
                  <a:lnTo>
                    <a:pt x="2006" y="6477"/>
                  </a:lnTo>
                  <a:lnTo>
                    <a:pt x="2082" y="6286"/>
                  </a:lnTo>
                  <a:lnTo>
                    <a:pt x="2108" y="6083"/>
                  </a:lnTo>
                  <a:lnTo>
                    <a:pt x="2108" y="5842"/>
                  </a:lnTo>
                  <a:lnTo>
                    <a:pt x="2146" y="5461"/>
                  </a:lnTo>
                  <a:lnTo>
                    <a:pt x="5842" y="2120"/>
                  </a:lnTo>
                  <a:lnTo>
                    <a:pt x="5981" y="2120"/>
                  </a:lnTo>
                  <a:lnTo>
                    <a:pt x="6184" y="2108"/>
                  </a:lnTo>
                  <a:lnTo>
                    <a:pt x="31254" y="2108"/>
                  </a:lnTo>
                  <a:lnTo>
                    <a:pt x="31381" y="2120"/>
                  </a:lnTo>
                  <a:lnTo>
                    <a:pt x="31534" y="2108"/>
                  </a:lnTo>
                  <a:lnTo>
                    <a:pt x="73317" y="2108"/>
                  </a:lnTo>
                  <a:lnTo>
                    <a:pt x="73469" y="2120"/>
                  </a:lnTo>
                  <a:lnTo>
                    <a:pt x="73621" y="2108"/>
                  </a:lnTo>
                  <a:lnTo>
                    <a:pt x="98704" y="2108"/>
                  </a:lnTo>
                  <a:lnTo>
                    <a:pt x="98831" y="2120"/>
                  </a:lnTo>
                  <a:lnTo>
                    <a:pt x="98971" y="2108"/>
                  </a:lnTo>
                  <a:lnTo>
                    <a:pt x="102743" y="5842"/>
                  </a:lnTo>
                  <a:lnTo>
                    <a:pt x="102743" y="5981"/>
                  </a:lnTo>
                  <a:lnTo>
                    <a:pt x="102755" y="6184"/>
                  </a:lnTo>
                  <a:lnTo>
                    <a:pt x="102755" y="98704"/>
                  </a:lnTo>
                  <a:lnTo>
                    <a:pt x="102743" y="98831"/>
                  </a:lnTo>
                  <a:lnTo>
                    <a:pt x="102755" y="98983"/>
                  </a:lnTo>
                  <a:lnTo>
                    <a:pt x="99021" y="102755"/>
                  </a:lnTo>
                  <a:lnTo>
                    <a:pt x="98894" y="102755"/>
                  </a:lnTo>
                  <a:lnTo>
                    <a:pt x="98844" y="102755"/>
                  </a:lnTo>
                  <a:lnTo>
                    <a:pt x="5829" y="102755"/>
                  </a:lnTo>
                  <a:lnTo>
                    <a:pt x="5448" y="102717"/>
                  </a:lnTo>
                  <a:lnTo>
                    <a:pt x="2108" y="99021"/>
                  </a:lnTo>
                  <a:lnTo>
                    <a:pt x="2108" y="98882"/>
                  </a:lnTo>
                  <a:lnTo>
                    <a:pt x="2082" y="98628"/>
                  </a:lnTo>
                  <a:lnTo>
                    <a:pt x="2057" y="98475"/>
                  </a:lnTo>
                  <a:lnTo>
                    <a:pt x="1638" y="97967"/>
                  </a:lnTo>
                  <a:lnTo>
                    <a:pt x="1511" y="97878"/>
                  </a:lnTo>
                  <a:lnTo>
                    <a:pt x="1320" y="97815"/>
                  </a:lnTo>
                  <a:lnTo>
                    <a:pt x="1104" y="97777"/>
                  </a:lnTo>
                  <a:lnTo>
                    <a:pt x="901" y="97790"/>
                  </a:lnTo>
                  <a:lnTo>
                    <a:pt x="698" y="97840"/>
                  </a:lnTo>
                  <a:lnTo>
                    <a:pt x="508" y="97929"/>
                  </a:lnTo>
                  <a:lnTo>
                    <a:pt x="317" y="98094"/>
                  </a:lnTo>
                  <a:lnTo>
                    <a:pt x="177" y="98247"/>
                  </a:lnTo>
                  <a:lnTo>
                    <a:pt x="114" y="98386"/>
                  </a:lnTo>
                  <a:lnTo>
                    <a:pt x="25" y="98628"/>
                  </a:lnTo>
                  <a:lnTo>
                    <a:pt x="0" y="98780"/>
                  </a:lnTo>
                  <a:lnTo>
                    <a:pt x="0" y="99123"/>
                  </a:lnTo>
                  <a:lnTo>
                    <a:pt x="63" y="99720"/>
                  </a:lnTo>
                  <a:lnTo>
                    <a:pt x="3721" y="104394"/>
                  </a:lnTo>
                  <a:lnTo>
                    <a:pt x="4000" y="104521"/>
                  </a:lnTo>
                  <a:lnTo>
                    <a:pt x="4559" y="104686"/>
                  </a:lnTo>
                  <a:lnTo>
                    <a:pt x="4851" y="104749"/>
                  </a:lnTo>
                  <a:lnTo>
                    <a:pt x="5143" y="104800"/>
                  </a:lnTo>
                  <a:lnTo>
                    <a:pt x="5727" y="104863"/>
                  </a:lnTo>
                  <a:lnTo>
                    <a:pt x="5880" y="104863"/>
                  </a:lnTo>
                  <a:lnTo>
                    <a:pt x="6032" y="104863"/>
                  </a:lnTo>
                  <a:lnTo>
                    <a:pt x="99136" y="104863"/>
                  </a:lnTo>
                  <a:lnTo>
                    <a:pt x="99720" y="104813"/>
                  </a:lnTo>
                  <a:lnTo>
                    <a:pt x="103085" y="103098"/>
                  </a:lnTo>
                  <a:lnTo>
                    <a:pt x="103301" y="102895"/>
                  </a:lnTo>
                  <a:lnTo>
                    <a:pt x="103682" y="102425"/>
                  </a:lnTo>
                  <a:lnTo>
                    <a:pt x="104013" y="101942"/>
                  </a:lnTo>
                  <a:lnTo>
                    <a:pt x="104292" y="101422"/>
                  </a:lnTo>
                  <a:lnTo>
                    <a:pt x="104394" y="101155"/>
                  </a:lnTo>
                  <a:lnTo>
                    <a:pt x="104521" y="100876"/>
                  </a:lnTo>
                  <a:lnTo>
                    <a:pt x="104686" y="100304"/>
                  </a:lnTo>
                  <a:lnTo>
                    <a:pt x="104749" y="100012"/>
                  </a:lnTo>
                  <a:lnTo>
                    <a:pt x="104800" y="99720"/>
                  </a:lnTo>
                  <a:lnTo>
                    <a:pt x="104863" y="99136"/>
                  </a:lnTo>
                  <a:lnTo>
                    <a:pt x="104863" y="98831"/>
                  </a:lnTo>
                  <a:lnTo>
                    <a:pt x="104863" y="6019"/>
                  </a:lnTo>
                  <a:close/>
                </a:path>
                <a:path w="201929" h="105410">
                  <a:moveTo>
                    <a:pt x="127673" y="31407"/>
                  </a:moveTo>
                  <a:lnTo>
                    <a:pt x="125145" y="31407"/>
                  </a:lnTo>
                  <a:lnTo>
                    <a:pt x="125145" y="73482"/>
                  </a:lnTo>
                  <a:lnTo>
                    <a:pt x="125158" y="73672"/>
                  </a:lnTo>
                  <a:lnTo>
                    <a:pt x="125222" y="73914"/>
                  </a:lnTo>
                  <a:lnTo>
                    <a:pt x="125323" y="74129"/>
                  </a:lnTo>
                  <a:lnTo>
                    <a:pt x="125476" y="74333"/>
                  </a:lnTo>
                  <a:lnTo>
                    <a:pt x="126161" y="74726"/>
                  </a:lnTo>
                  <a:lnTo>
                    <a:pt x="126339" y="74739"/>
                  </a:lnTo>
                  <a:lnTo>
                    <a:pt x="126466" y="74739"/>
                  </a:lnTo>
                  <a:lnTo>
                    <a:pt x="126657" y="74726"/>
                  </a:lnTo>
                  <a:lnTo>
                    <a:pt x="127457" y="74180"/>
                  </a:lnTo>
                  <a:lnTo>
                    <a:pt x="127546" y="74028"/>
                  </a:lnTo>
                  <a:lnTo>
                    <a:pt x="127635" y="73787"/>
                  </a:lnTo>
                  <a:lnTo>
                    <a:pt x="127673" y="73545"/>
                  </a:lnTo>
                  <a:lnTo>
                    <a:pt x="127673" y="31407"/>
                  </a:lnTo>
                  <a:close/>
                </a:path>
                <a:path w="201929" h="105410">
                  <a:moveTo>
                    <a:pt x="127673" y="31330"/>
                  </a:moveTo>
                  <a:lnTo>
                    <a:pt x="127660" y="31203"/>
                  </a:lnTo>
                  <a:lnTo>
                    <a:pt x="127596" y="30962"/>
                  </a:lnTo>
                  <a:lnTo>
                    <a:pt x="127482" y="30746"/>
                  </a:lnTo>
                  <a:lnTo>
                    <a:pt x="127342" y="30543"/>
                  </a:lnTo>
                  <a:lnTo>
                    <a:pt x="126657" y="30149"/>
                  </a:lnTo>
                  <a:lnTo>
                    <a:pt x="126466" y="30137"/>
                  </a:lnTo>
                  <a:lnTo>
                    <a:pt x="126339" y="30137"/>
                  </a:lnTo>
                  <a:lnTo>
                    <a:pt x="126161" y="30149"/>
                  </a:lnTo>
                  <a:lnTo>
                    <a:pt x="125984" y="30200"/>
                  </a:lnTo>
                  <a:lnTo>
                    <a:pt x="125755" y="30302"/>
                  </a:lnTo>
                  <a:lnTo>
                    <a:pt x="125552" y="30454"/>
                  </a:lnTo>
                  <a:lnTo>
                    <a:pt x="125387" y="30645"/>
                  </a:lnTo>
                  <a:lnTo>
                    <a:pt x="125272" y="30848"/>
                  </a:lnTo>
                  <a:lnTo>
                    <a:pt x="125183" y="31089"/>
                  </a:lnTo>
                  <a:lnTo>
                    <a:pt x="125145" y="31330"/>
                  </a:lnTo>
                  <a:lnTo>
                    <a:pt x="127673" y="31394"/>
                  </a:lnTo>
                  <a:close/>
                </a:path>
                <a:path w="201929" h="105410">
                  <a:moveTo>
                    <a:pt x="157137" y="92367"/>
                  </a:moveTo>
                  <a:lnTo>
                    <a:pt x="157124" y="92240"/>
                  </a:lnTo>
                  <a:lnTo>
                    <a:pt x="157099" y="92113"/>
                  </a:lnTo>
                  <a:lnTo>
                    <a:pt x="157035" y="91948"/>
                  </a:lnTo>
                  <a:lnTo>
                    <a:pt x="156959" y="91770"/>
                  </a:lnTo>
                  <a:lnTo>
                    <a:pt x="156806" y="91567"/>
                  </a:lnTo>
                  <a:lnTo>
                    <a:pt x="156514" y="91338"/>
                  </a:lnTo>
                  <a:lnTo>
                    <a:pt x="155930" y="91160"/>
                  </a:lnTo>
                  <a:lnTo>
                    <a:pt x="143243" y="91160"/>
                  </a:lnTo>
                  <a:lnTo>
                    <a:pt x="143052" y="91173"/>
                  </a:lnTo>
                  <a:lnTo>
                    <a:pt x="142811" y="91236"/>
                  </a:lnTo>
                  <a:lnTo>
                    <a:pt x="142595" y="91338"/>
                  </a:lnTo>
                  <a:lnTo>
                    <a:pt x="142392" y="91490"/>
                  </a:lnTo>
                  <a:lnTo>
                    <a:pt x="141998" y="92176"/>
                  </a:lnTo>
                  <a:lnTo>
                    <a:pt x="141986" y="92367"/>
                  </a:lnTo>
                  <a:lnTo>
                    <a:pt x="141998" y="92608"/>
                  </a:lnTo>
                  <a:lnTo>
                    <a:pt x="142011" y="92735"/>
                  </a:lnTo>
                  <a:lnTo>
                    <a:pt x="142074" y="92900"/>
                  </a:lnTo>
                  <a:lnTo>
                    <a:pt x="142151" y="93078"/>
                  </a:lnTo>
                  <a:lnTo>
                    <a:pt x="142760" y="93586"/>
                  </a:lnTo>
                  <a:lnTo>
                    <a:pt x="142938" y="93649"/>
                  </a:lnTo>
                  <a:lnTo>
                    <a:pt x="143179" y="93687"/>
                  </a:lnTo>
                  <a:lnTo>
                    <a:pt x="155867" y="93687"/>
                  </a:lnTo>
                  <a:lnTo>
                    <a:pt x="156044" y="93675"/>
                  </a:lnTo>
                  <a:lnTo>
                    <a:pt x="156171" y="93649"/>
                  </a:lnTo>
                  <a:lnTo>
                    <a:pt x="156349" y="93586"/>
                  </a:lnTo>
                  <a:lnTo>
                    <a:pt x="156514" y="93497"/>
                  </a:lnTo>
                  <a:lnTo>
                    <a:pt x="156718" y="93357"/>
                  </a:lnTo>
                  <a:lnTo>
                    <a:pt x="156883" y="93179"/>
                  </a:lnTo>
                  <a:lnTo>
                    <a:pt x="157137" y="92481"/>
                  </a:lnTo>
                  <a:close/>
                </a:path>
                <a:path w="201929" h="105410">
                  <a:moveTo>
                    <a:pt x="185343" y="91160"/>
                  </a:moveTo>
                  <a:lnTo>
                    <a:pt x="172720" y="91160"/>
                  </a:lnTo>
                  <a:lnTo>
                    <a:pt x="172720" y="93687"/>
                  </a:lnTo>
                  <a:lnTo>
                    <a:pt x="185343" y="93687"/>
                  </a:lnTo>
                  <a:lnTo>
                    <a:pt x="185343" y="91160"/>
                  </a:lnTo>
                  <a:close/>
                </a:path>
                <a:path w="201929" h="105410">
                  <a:moveTo>
                    <a:pt x="185775" y="31407"/>
                  </a:moveTo>
                  <a:lnTo>
                    <a:pt x="185699" y="31178"/>
                  </a:lnTo>
                  <a:lnTo>
                    <a:pt x="185483" y="31000"/>
                  </a:lnTo>
                  <a:lnTo>
                    <a:pt x="185343" y="30962"/>
                  </a:lnTo>
                  <a:lnTo>
                    <a:pt x="185343" y="31394"/>
                  </a:lnTo>
                  <a:lnTo>
                    <a:pt x="185343" y="31000"/>
                  </a:lnTo>
                  <a:lnTo>
                    <a:pt x="184924" y="30949"/>
                  </a:lnTo>
                  <a:lnTo>
                    <a:pt x="184924" y="31800"/>
                  </a:lnTo>
                  <a:lnTo>
                    <a:pt x="184924" y="73063"/>
                  </a:lnTo>
                  <a:lnTo>
                    <a:pt x="143675" y="73063"/>
                  </a:lnTo>
                  <a:lnTo>
                    <a:pt x="143675" y="31800"/>
                  </a:lnTo>
                  <a:lnTo>
                    <a:pt x="184924" y="31800"/>
                  </a:lnTo>
                  <a:lnTo>
                    <a:pt x="184924" y="30949"/>
                  </a:lnTo>
                  <a:lnTo>
                    <a:pt x="143243" y="30949"/>
                  </a:lnTo>
                  <a:lnTo>
                    <a:pt x="143065" y="31026"/>
                  </a:lnTo>
                  <a:lnTo>
                    <a:pt x="142925" y="31102"/>
                  </a:lnTo>
                  <a:lnTo>
                    <a:pt x="142824" y="31394"/>
                  </a:lnTo>
                  <a:lnTo>
                    <a:pt x="142811" y="73482"/>
                  </a:lnTo>
                  <a:lnTo>
                    <a:pt x="142836" y="73634"/>
                  </a:lnTo>
                  <a:lnTo>
                    <a:pt x="142925" y="73774"/>
                  </a:lnTo>
                  <a:lnTo>
                    <a:pt x="143065" y="73875"/>
                  </a:lnTo>
                  <a:lnTo>
                    <a:pt x="143243" y="73901"/>
                  </a:lnTo>
                  <a:lnTo>
                    <a:pt x="185242" y="73901"/>
                  </a:lnTo>
                  <a:lnTo>
                    <a:pt x="185407" y="73914"/>
                  </a:lnTo>
                  <a:lnTo>
                    <a:pt x="185559" y="73850"/>
                  </a:lnTo>
                  <a:lnTo>
                    <a:pt x="185699" y="73723"/>
                  </a:lnTo>
                  <a:lnTo>
                    <a:pt x="185750" y="73583"/>
                  </a:lnTo>
                  <a:lnTo>
                    <a:pt x="185775" y="31407"/>
                  </a:lnTo>
                  <a:close/>
                </a:path>
                <a:path w="201929" h="105410">
                  <a:moveTo>
                    <a:pt x="201333" y="31407"/>
                  </a:moveTo>
                  <a:lnTo>
                    <a:pt x="198805" y="31407"/>
                  </a:lnTo>
                  <a:lnTo>
                    <a:pt x="198805" y="73482"/>
                  </a:lnTo>
                  <a:lnTo>
                    <a:pt x="198818" y="73672"/>
                  </a:lnTo>
                  <a:lnTo>
                    <a:pt x="198882" y="73914"/>
                  </a:lnTo>
                  <a:lnTo>
                    <a:pt x="198996" y="74129"/>
                  </a:lnTo>
                  <a:lnTo>
                    <a:pt x="199136" y="74333"/>
                  </a:lnTo>
                  <a:lnTo>
                    <a:pt x="199313" y="74498"/>
                  </a:lnTo>
                  <a:lnTo>
                    <a:pt x="199821" y="74726"/>
                  </a:lnTo>
                  <a:lnTo>
                    <a:pt x="200012" y="74739"/>
                  </a:lnTo>
                  <a:lnTo>
                    <a:pt x="200253" y="74726"/>
                  </a:lnTo>
                  <a:lnTo>
                    <a:pt x="200964" y="74371"/>
                  </a:lnTo>
                  <a:lnTo>
                    <a:pt x="201091" y="74231"/>
                  </a:lnTo>
                  <a:lnTo>
                    <a:pt x="201218" y="74028"/>
                  </a:lnTo>
                  <a:lnTo>
                    <a:pt x="201295" y="73787"/>
                  </a:lnTo>
                  <a:lnTo>
                    <a:pt x="201333" y="73545"/>
                  </a:lnTo>
                  <a:lnTo>
                    <a:pt x="201333" y="31407"/>
                  </a:lnTo>
                  <a:close/>
                </a:path>
                <a:path w="201929" h="105410">
                  <a:moveTo>
                    <a:pt x="201333" y="31330"/>
                  </a:moveTo>
                  <a:lnTo>
                    <a:pt x="201320" y="31203"/>
                  </a:lnTo>
                  <a:lnTo>
                    <a:pt x="201256" y="30962"/>
                  </a:lnTo>
                  <a:lnTo>
                    <a:pt x="201142" y="30746"/>
                  </a:lnTo>
                  <a:lnTo>
                    <a:pt x="201002" y="30543"/>
                  </a:lnTo>
                  <a:lnTo>
                    <a:pt x="200317" y="30149"/>
                  </a:lnTo>
                  <a:lnTo>
                    <a:pt x="200126" y="30137"/>
                  </a:lnTo>
                  <a:lnTo>
                    <a:pt x="199999" y="30137"/>
                  </a:lnTo>
                  <a:lnTo>
                    <a:pt x="199821" y="30149"/>
                  </a:lnTo>
                  <a:lnTo>
                    <a:pt x="199021" y="30695"/>
                  </a:lnTo>
                  <a:lnTo>
                    <a:pt x="198932" y="30848"/>
                  </a:lnTo>
                  <a:lnTo>
                    <a:pt x="198818" y="31203"/>
                  </a:lnTo>
                  <a:lnTo>
                    <a:pt x="198805" y="31330"/>
                  </a:lnTo>
                  <a:lnTo>
                    <a:pt x="201333" y="3139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6553517" y="3884676"/>
              <a:ext cx="201930" cy="105410"/>
            </a:xfrm>
            <a:custGeom>
              <a:avLst/>
              <a:gdLst/>
              <a:ahLst/>
              <a:cxnLst/>
              <a:rect l="l" t="t" r="r" b="b"/>
              <a:pathLst>
                <a:path w="201929" h="105410">
                  <a:moveTo>
                    <a:pt x="26327" y="87744"/>
                  </a:moveTo>
                  <a:lnTo>
                    <a:pt x="23812" y="81699"/>
                  </a:lnTo>
                  <a:lnTo>
                    <a:pt x="23812" y="87871"/>
                  </a:lnTo>
                  <a:lnTo>
                    <a:pt x="23812" y="88569"/>
                  </a:lnTo>
                  <a:lnTo>
                    <a:pt x="17005" y="95377"/>
                  </a:lnTo>
                  <a:lnTo>
                    <a:pt x="16649" y="95377"/>
                  </a:lnTo>
                  <a:lnTo>
                    <a:pt x="16294" y="95377"/>
                  </a:lnTo>
                  <a:lnTo>
                    <a:pt x="9499" y="88569"/>
                  </a:lnTo>
                  <a:lnTo>
                    <a:pt x="9499" y="87871"/>
                  </a:lnTo>
                  <a:lnTo>
                    <a:pt x="16294" y="81064"/>
                  </a:lnTo>
                  <a:lnTo>
                    <a:pt x="16649" y="81064"/>
                  </a:lnTo>
                  <a:lnTo>
                    <a:pt x="17005" y="81064"/>
                  </a:lnTo>
                  <a:lnTo>
                    <a:pt x="23812" y="87871"/>
                  </a:lnTo>
                  <a:lnTo>
                    <a:pt x="23812" y="81699"/>
                  </a:lnTo>
                  <a:lnTo>
                    <a:pt x="17119" y="78536"/>
                  </a:lnTo>
                  <a:lnTo>
                    <a:pt x="16649" y="78536"/>
                  </a:lnTo>
                  <a:lnTo>
                    <a:pt x="16179" y="78536"/>
                  </a:lnTo>
                  <a:lnTo>
                    <a:pt x="6972" y="87757"/>
                  </a:lnTo>
                  <a:lnTo>
                    <a:pt x="6972" y="88696"/>
                  </a:lnTo>
                  <a:lnTo>
                    <a:pt x="16179" y="97904"/>
                  </a:lnTo>
                  <a:lnTo>
                    <a:pt x="16649" y="97904"/>
                  </a:lnTo>
                  <a:lnTo>
                    <a:pt x="17119" y="97904"/>
                  </a:lnTo>
                  <a:lnTo>
                    <a:pt x="26327" y="88684"/>
                  </a:lnTo>
                  <a:lnTo>
                    <a:pt x="26327" y="87744"/>
                  </a:lnTo>
                  <a:close/>
                </a:path>
                <a:path w="201929" h="105410">
                  <a:moveTo>
                    <a:pt x="26327" y="16179"/>
                  </a:moveTo>
                  <a:lnTo>
                    <a:pt x="23812" y="10134"/>
                  </a:lnTo>
                  <a:lnTo>
                    <a:pt x="23812" y="16306"/>
                  </a:lnTo>
                  <a:lnTo>
                    <a:pt x="23812" y="17005"/>
                  </a:lnTo>
                  <a:lnTo>
                    <a:pt x="17005" y="23812"/>
                  </a:lnTo>
                  <a:lnTo>
                    <a:pt x="16649" y="23812"/>
                  </a:lnTo>
                  <a:lnTo>
                    <a:pt x="16294" y="23812"/>
                  </a:lnTo>
                  <a:lnTo>
                    <a:pt x="9499" y="17005"/>
                  </a:lnTo>
                  <a:lnTo>
                    <a:pt x="9499" y="16306"/>
                  </a:lnTo>
                  <a:lnTo>
                    <a:pt x="16294" y="9499"/>
                  </a:lnTo>
                  <a:lnTo>
                    <a:pt x="16649" y="9499"/>
                  </a:lnTo>
                  <a:lnTo>
                    <a:pt x="17005" y="9499"/>
                  </a:lnTo>
                  <a:lnTo>
                    <a:pt x="23812" y="16306"/>
                  </a:lnTo>
                  <a:lnTo>
                    <a:pt x="23812" y="10134"/>
                  </a:lnTo>
                  <a:lnTo>
                    <a:pt x="17119" y="6972"/>
                  </a:lnTo>
                  <a:lnTo>
                    <a:pt x="16649" y="6972"/>
                  </a:lnTo>
                  <a:lnTo>
                    <a:pt x="16179" y="6972"/>
                  </a:lnTo>
                  <a:lnTo>
                    <a:pt x="6972" y="16192"/>
                  </a:lnTo>
                  <a:lnTo>
                    <a:pt x="6972" y="17132"/>
                  </a:lnTo>
                  <a:lnTo>
                    <a:pt x="16179" y="26339"/>
                  </a:lnTo>
                  <a:lnTo>
                    <a:pt x="16649" y="26339"/>
                  </a:lnTo>
                  <a:lnTo>
                    <a:pt x="17119" y="26339"/>
                  </a:lnTo>
                  <a:lnTo>
                    <a:pt x="26327" y="17119"/>
                  </a:lnTo>
                  <a:lnTo>
                    <a:pt x="26327" y="16179"/>
                  </a:lnTo>
                  <a:close/>
                </a:path>
                <a:path w="201929" h="105410">
                  <a:moveTo>
                    <a:pt x="57899" y="52171"/>
                  </a:moveTo>
                  <a:lnTo>
                    <a:pt x="56972" y="49403"/>
                  </a:lnTo>
                  <a:lnTo>
                    <a:pt x="56832" y="49174"/>
                  </a:lnTo>
                  <a:lnTo>
                    <a:pt x="56489" y="48755"/>
                  </a:lnTo>
                  <a:lnTo>
                    <a:pt x="56108" y="48374"/>
                  </a:lnTo>
                  <a:lnTo>
                    <a:pt x="55702" y="48031"/>
                  </a:lnTo>
                  <a:lnTo>
                    <a:pt x="55372" y="47815"/>
                  </a:lnTo>
                  <a:lnTo>
                    <a:pt x="55372" y="52298"/>
                  </a:lnTo>
                  <a:lnTo>
                    <a:pt x="55346" y="52870"/>
                  </a:lnTo>
                  <a:lnTo>
                    <a:pt x="52425" y="55384"/>
                  </a:lnTo>
                  <a:lnTo>
                    <a:pt x="52285" y="55397"/>
                  </a:lnTo>
                  <a:lnTo>
                    <a:pt x="51854" y="55333"/>
                  </a:lnTo>
                  <a:lnTo>
                    <a:pt x="51308" y="55168"/>
                  </a:lnTo>
                  <a:lnTo>
                    <a:pt x="50800" y="54902"/>
                  </a:lnTo>
                  <a:lnTo>
                    <a:pt x="50444" y="54635"/>
                  </a:lnTo>
                  <a:lnTo>
                    <a:pt x="50241" y="54432"/>
                  </a:lnTo>
                  <a:lnTo>
                    <a:pt x="49479" y="52578"/>
                  </a:lnTo>
                  <a:lnTo>
                    <a:pt x="49504" y="52006"/>
                  </a:lnTo>
                  <a:lnTo>
                    <a:pt x="52285" y="49491"/>
                  </a:lnTo>
                  <a:lnTo>
                    <a:pt x="52425" y="49491"/>
                  </a:lnTo>
                  <a:lnTo>
                    <a:pt x="52565" y="49479"/>
                  </a:lnTo>
                  <a:lnTo>
                    <a:pt x="53009" y="49542"/>
                  </a:lnTo>
                  <a:lnTo>
                    <a:pt x="55372" y="52298"/>
                  </a:lnTo>
                  <a:lnTo>
                    <a:pt x="55372" y="47815"/>
                  </a:lnTo>
                  <a:lnTo>
                    <a:pt x="52692" y="46964"/>
                  </a:lnTo>
                  <a:lnTo>
                    <a:pt x="52425" y="46964"/>
                  </a:lnTo>
                  <a:lnTo>
                    <a:pt x="52158" y="46964"/>
                  </a:lnTo>
                  <a:lnTo>
                    <a:pt x="47891" y="49403"/>
                  </a:lnTo>
                  <a:lnTo>
                    <a:pt x="47726" y="49618"/>
                  </a:lnTo>
                  <a:lnTo>
                    <a:pt x="46951" y="52171"/>
                  </a:lnTo>
                  <a:lnTo>
                    <a:pt x="46951" y="52705"/>
                  </a:lnTo>
                  <a:lnTo>
                    <a:pt x="52158" y="57912"/>
                  </a:lnTo>
                  <a:lnTo>
                    <a:pt x="52425" y="57912"/>
                  </a:lnTo>
                  <a:lnTo>
                    <a:pt x="52692" y="57912"/>
                  </a:lnTo>
                  <a:lnTo>
                    <a:pt x="56972" y="55473"/>
                  </a:lnTo>
                  <a:lnTo>
                    <a:pt x="57137" y="55257"/>
                  </a:lnTo>
                  <a:lnTo>
                    <a:pt x="57391" y="54775"/>
                  </a:lnTo>
                  <a:lnTo>
                    <a:pt x="57480" y="54533"/>
                  </a:lnTo>
                  <a:lnTo>
                    <a:pt x="57594" y="54292"/>
                  </a:lnTo>
                  <a:lnTo>
                    <a:pt x="57746" y="53771"/>
                  </a:lnTo>
                  <a:lnTo>
                    <a:pt x="57848" y="53238"/>
                  </a:lnTo>
                  <a:lnTo>
                    <a:pt x="57899" y="52705"/>
                  </a:lnTo>
                  <a:lnTo>
                    <a:pt x="57899" y="52171"/>
                  </a:lnTo>
                  <a:close/>
                </a:path>
                <a:path w="201929" h="105410">
                  <a:moveTo>
                    <a:pt x="59994" y="88061"/>
                  </a:moveTo>
                  <a:lnTo>
                    <a:pt x="59956" y="87871"/>
                  </a:lnTo>
                  <a:lnTo>
                    <a:pt x="59893" y="87693"/>
                  </a:lnTo>
                  <a:lnTo>
                    <a:pt x="59766" y="87477"/>
                  </a:lnTo>
                  <a:lnTo>
                    <a:pt x="59601" y="87299"/>
                  </a:lnTo>
                  <a:lnTo>
                    <a:pt x="59410" y="87147"/>
                  </a:lnTo>
                  <a:lnTo>
                    <a:pt x="59182" y="87033"/>
                  </a:lnTo>
                  <a:lnTo>
                    <a:pt x="58889" y="86956"/>
                  </a:lnTo>
                  <a:lnTo>
                    <a:pt x="58635" y="86956"/>
                  </a:lnTo>
                  <a:lnTo>
                    <a:pt x="58458" y="86982"/>
                  </a:lnTo>
                  <a:lnTo>
                    <a:pt x="43662" y="91211"/>
                  </a:lnTo>
                  <a:lnTo>
                    <a:pt x="43230" y="91440"/>
                  </a:lnTo>
                  <a:lnTo>
                    <a:pt x="43053" y="91605"/>
                  </a:lnTo>
                  <a:lnTo>
                    <a:pt x="42900" y="91808"/>
                  </a:lnTo>
                  <a:lnTo>
                    <a:pt x="42824" y="91986"/>
                  </a:lnTo>
                  <a:lnTo>
                    <a:pt x="42773" y="92227"/>
                  </a:lnTo>
                  <a:lnTo>
                    <a:pt x="42748" y="92532"/>
                  </a:lnTo>
                  <a:lnTo>
                    <a:pt x="42799" y="92773"/>
                  </a:lnTo>
                  <a:lnTo>
                    <a:pt x="42862" y="92951"/>
                  </a:lnTo>
                  <a:lnTo>
                    <a:pt x="42989" y="93167"/>
                  </a:lnTo>
                  <a:lnTo>
                    <a:pt x="43154" y="93345"/>
                  </a:lnTo>
                  <a:lnTo>
                    <a:pt x="43345" y="93497"/>
                  </a:lnTo>
                  <a:lnTo>
                    <a:pt x="43561" y="93611"/>
                  </a:lnTo>
                  <a:lnTo>
                    <a:pt x="43688" y="93649"/>
                  </a:lnTo>
                  <a:lnTo>
                    <a:pt x="43815" y="93675"/>
                  </a:lnTo>
                  <a:lnTo>
                    <a:pt x="44119" y="93687"/>
                  </a:lnTo>
                  <a:lnTo>
                    <a:pt x="44361" y="93637"/>
                  </a:lnTo>
                  <a:lnTo>
                    <a:pt x="59093" y="89433"/>
                  </a:lnTo>
                  <a:lnTo>
                    <a:pt x="59321" y="89344"/>
                  </a:lnTo>
                  <a:lnTo>
                    <a:pt x="59474" y="89255"/>
                  </a:lnTo>
                  <a:lnTo>
                    <a:pt x="59702" y="89039"/>
                  </a:lnTo>
                  <a:lnTo>
                    <a:pt x="59817" y="88887"/>
                  </a:lnTo>
                  <a:lnTo>
                    <a:pt x="59931" y="88658"/>
                  </a:lnTo>
                  <a:lnTo>
                    <a:pt x="59994" y="88353"/>
                  </a:lnTo>
                  <a:lnTo>
                    <a:pt x="59994" y="88061"/>
                  </a:lnTo>
                  <a:close/>
                </a:path>
                <a:path w="201929" h="105410">
                  <a:moveTo>
                    <a:pt x="60845" y="91160"/>
                  </a:moveTo>
                  <a:lnTo>
                    <a:pt x="60655" y="91173"/>
                  </a:lnTo>
                  <a:lnTo>
                    <a:pt x="60413" y="91236"/>
                  </a:lnTo>
                  <a:lnTo>
                    <a:pt x="60185" y="91338"/>
                  </a:lnTo>
                  <a:lnTo>
                    <a:pt x="59994" y="91490"/>
                  </a:lnTo>
                  <a:lnTo>
                    <a:pt x="59753" y="91770"/>
                  </a:lnTo>
                  <a:lnTo>
                    <a:pt x="59575" y="92367"/>
                  </a:lnTo>
                  <a:lnTo>
                    <a:pt x="59588" y="92608"/>
                  </a:lnTo>
                  <a:lnTo>
                    <a:pt x="59613" y="92735"/>
                  </a:lnTo>
                  <a:lnTo>
                    <a:pt x="59677" y="92900"/>
                  </a:lnTo>
                  <a:lnTo>
                    <a:pt x="59753" y="93078"/>
                  </a:lnTo>
                  <a:lnTo>
                    <a:pt x="59905" y="93268"/>
                  </a:lnTo>
                  <a:lnTo>
                    <a:pt x="60147" y="93472"/>
                  </a:lnTo>
                  <a:lnTo>
                    <a:pt x="60363" y="93586"/>
                  </a:lnTo>
                  <a:lnTo>
                    <a:pt x="60540" y="93649"/>
                  </a:lnTo>
                  <a:lnTo>
                    <a:pt x="60782" y="93687"/>
                  </a:lnTo>
                  <a:lnTo>
                    <a:pt x="60845" y="91160"/>
                  </a:lnTo>
                  <a:close/>
                </a:path>
                <a:path w="201929" h="105410">
                  <a:moveTo>
                    <a:pt x="63373" y="51892"/>
                  </a:moveTo>
                  <a:lnTo>
                    <a:pt x="63271" y="50825"/>
                  </a:lnTo>
                  <a:lnTo>
                    <a:pt x="63055" y="49771"/>
                  </a:lnTo>
                  <a:lnTo>
                    <a:pt x="62750" y="48742"/>
                  </a:lnTo>
                  <a:lnTo>
                    <a:pt x="62534" y="48234"/>
                  </a:lnTo>
                  <a:lnTo>
                    <a:pt x="62534" y="51943"/>
                  </a:lnTo>
                  <a:lnTo>
                    <a:pt x="62534" y="52920"/>
                  </a:lnTo>
                  <a:lnTo>
                    <a:pt x="52920" y="62534"/>
                  </a:lnTo>
                  <a:lnTo>
                    <a:pt x="52425" y="62534"/>
                  </a:lnTo>
                  <a:lnTo>
                    <a:pt x="51930" y="62534"/>
                  </a:lnTo>
                  <a:lnTo>
                    <a:pt x="42329" y="52920"/>
                  </a:lnTo>
                  <a:lnTo>
                    <a:pt x="42329" y="51943"/>
                  </a:lnTo>
                  <a:lnTo>
                    <a:pt x="51930" y="42329"/>
                  </a:lnTo>
                  <a:lnTo>
                    <a:pt x="52425" y="42329"/>
                  </a:lnTo>
                  <a:lnTo>
                    <a:pt x="52920" y="42329"/>
                  </a:lnTo>
                  <a:lnTo>
                    <a:pt x="62534" y="51943"/>
                  </a:lnTo>
                  <a:lnTo>
                    <a:pt x="62534" y="48234"/>
                  </a:lnTo>
                  <a:lnTo>
                    <a:pt x="52959" y="41490"/>
                  </a:lnTo>
                  <a:lnTo>
                    <a:pt x="52425" y="41490"/>
                  </a:lnTo>
                  <a:lnTo>
                    <a:pt x="51892" y="41490"/>
                  </a:lnTo>
                  <a:lnTo>
                    <a:pt x="41478" y="51892"/>
                  </a:lnTo>
                  <a:lnTo>
                    <a:pt x="41478" y="52971"/>
                  </a:lnTo>
                  <a:lnTo>
                    <a:pt x="51892" y="63373"/>
                  </a:lnTo>
                  <a:lnTo>
                    <a:pt x="52425" y="63373"/>
                  </a:lnTo>
                  <a:lnTo>
                    <a:pt x="52959" y="63373"/>
                  </a:lnTo>
                  <a:lnTo>
                    <a:pt x="63373" y="52971"/>
                  </a:lnTo>
                  <a:lnTo>
                    <a:pt x="63373" y="51892"/>
                  </a:lnTo>
                  <a:close/>
                </a:path>
                <a:path w="201929" h="105410">
                  <a:moveTo>
                    <a:pt x="74739" y="92367"/>
                  </a:moveTo>
                  <a:lnTo>
                    <a:pt x="74726" y="92240"/>
                  </a:lnTo>
                  <a:lnTo>
                    <a:pt x="74714" y="92113"/>
                  </a:lnTo>
                  <a:lnTo>
                    <a:pt x="74650" y="91948"/>
                  </a:lnTo>
                  <a:lnTo>
                    <a:pt x="74574" y="91770"/>
                  </a:lnTo>
                  <a:lnTo>
                    <a:pt x="74422" y="91567"/>
                  </a:lnTo>
                  <a:lnTo>
                    <a:pt x="74129" y="91338"/>
                  </a:lnTo>
                  <a:lnTo>
                    <a:pt x="73545" y="91160"/>
                  </a:lnTo>
                  <a:lnTo>
                    <a:pt x="60858" y="91160"/>
                  </a:lnTo>
                  <a:lnTo>
                    <a:pt x="60858" y="93687"/>
                  </a:lnTo>
                  <a:lnTo>
                    <a:pt x="73482" y="93687"/>
                  </a:lnTo>
                  <a:lnTo>
                    <a:pt x="73660" y="93675"/>
                  </a:lnTo>
                  <a:lnTo>
                    <a:pt x="73787" y="93649"/>
                  </a:lnTo>
                  <a:lnTo>
                    <a:pt x="73964" y="93586"/>
                  </a:lnTo>
                  <a:lnTo>
                    <a:pt x="74129" y="93497"/>
                  </a:lnTo>
                  <a:lnTo>
                    <a:pt x="74333" y="93357"/>
                  </a:lnTo>
                  <a:lnTo>
                    <a:pt x="74498" y="93179"/>
                  </a:lnTo>
                  <a:lnTo>
                    <a:pt x="74726" y="92671"/>
                  </a:lnTo>
                  <a:lnTo>
                    <a:pt x="74739" y="92481"/>
                  </a:lnTo>
                  <a:close/>
                </a:path>
                <a:path w="201929" h="105410">
                  <a:moveTo>
                    <a:pt x="83159" y="50914"/>
                  </a:moveTo>
                  <a:lnTo>
                    <a:pt x="82867" y="47917"/>
                  </a:lnTo>
                  <a:lnTo>
                    <a:pt x="82270" y="44958"/>
                  </a:lnTo>
                  <a:lnTo>
                    <a:pt x="81394" y="42062"/>
                  </a:lnTo>
                  <a:lnTo>
                    <a:pt x="80632" y="40233"/>
                  </a:lnTo>
                  <a:lnTo>
                    <a:pt x="80632" y="51054"/>
                  </a:lnTo>
                  <a:lnTo>
                    <a:pt x="80632" y="53822"/>
                  </a:lnTo>
                  <a:lnTo>
                    <a:pt x="53809" y="80632"/>
                  </a:lnTo>
                  <a:lnTo>
                    <a:pt x="52425" y="80632"/>
                  </a:lnTo>
                  <a:lnTo>
                    <a:pt x="51041" y="80632"/>
                  </a:lnTo>
                  <a:lnTo>
                    <a:pt x="24231" y="53809"/>
                  </a:lnTo>
                  <a:lnTo>
                    <a:pt x="24231" y="51041"/>
                  </a:lnTo>
                  <a:lnTo>
                    <a:pt x="51041" y="24231"/>
                  </a:lnTo>
                  <a:lnTo>
                    <a:pt x="52425" y="24231"/>
                  </a:lnTo>
                  <a:lnTo>
                    <a:pt x="53809" y="24231"/>
                  </a:lnTo>
                  <a:lnTo>
                    <a:pt x="80632" y="51054"/>
                  </a:lnTo>
                  <a:lnTo>
                    <a:pt x="80632" y="40233"/>
                  </a:lnTo>
                  <a:lnTo>
                    <a:pt x="53936" y="21704"/>
                  </a:lnTo>
                  <a:lnTo>
                    <a:pt x="52425" y="21704"/>
                  </a:lnTo>
                  <a:lnTo>
                    <a:pt x="50914" y="21704"/>
                  </a:lnTo>
                  <a:lnTo>
                    <a:pt x="21996" y="47917"/>
                  </a:lnTo>
                  <a:lnTo>
                    <a:pt x="21704" y="50914"/>
                  </a:lnTo>
                  <a:lnTo>
                    <a:pt x="21704" y="53949"/>
                  </a:lnTo>
                  <a:lnTo>
                    <a:pt x="47917" y="82867"/>
                  </a:lnTo>
                  <a:lnTo>
                    <a:pt x="50914" y="83159"/>
                  </a:lnTo>
                  <a:lnTo>
                    <a:pt x="52425" y="83159"/>
                  </a:lnTo>
                  <a:lnTo>
                    <a:pt x="53936" y="83159"/>
                  </a:lnTo>
                  <a:lnTo>
                    <a:pt x="82867" y="56946"/>
                  </a:lnTo>
                  <a:lnTo>
                    <a:pt x="83159" y="53949"/>
                  </a:lnTo>
                  <a:lnTo>
                    <a:pt x="83159" y="50914"/>
                  </a:lnTo>
                  <a:close/>
                </a:path>
                <a:path w="201929" h="105410">
                  <a:moveTo>
                    <a:pt x="95783" y="16179"/>
                  </a:moveTo>
                  <a:lnTo>
                    <a:pt x="93256" y="10121"/>
                  </a:lnTo>
                  <a:lnTo>
                    <a:pt x="93256" y="16306"/>
                  </a:lnTo>
                  <a:lnTo>
                    <a:pt x="93256" y="17005"/>
                  </a:lnTo>
                  <a:lnTo>
                    <a:pt x="86461" y="23812"/>
                  </a:lnTo>
                  <a:lnTo>
                    <a:pt x="86106" y="23812"/>
                  </a:lnTo>
                  <a:lnTo>
                    <a:pt x="85750" y="23812"/>
                  </a:lnTo>
                  <a:lnTo>
                    <a:pt x="78943" y="17005"/>
                  </a:lnTo>
                  <a:lnTo>
                    <a:pt x="78943" y="16306"/>
                  </a:lnTo>
                  <a:lnTo>
                    <a:pt x="85750" y="9499"/>
                  </a:lnTo>
                  <a:lnTo>
                    <a:pt x="86106" y="9499"/>
                  </a:lnTo>
                  <a:lnTo>
                    <a:pt x="86461" y="9499"/>
                  </a:lnTo>
                  <a:lnTo>
                    <a:pt x="93256" y="16306"/>
                  </a:lnTo>
                  <a:lnTo>
                    <a:pt x="93256" y="10121"/>
                  </a:lnTo>
                  <a:lnTo>
                    <a:pt x="86575" y="6972"/>
                  </a:lnTo>
                  <a:lnTo>
                    <a:pt x="86106" y="6972"/>
                  </a:lnTo>
                  <a:lnTo>
                    <a:pt x="85623" y="6972"/>
                  </a:lnTo>
                  <a:lnTo>
                    <a:pt x="76415" y="16192"/>
                  </a:lnTo>
                  <a:lnTo>
                    <a:pt x="76415" y="17132"/>
                  </a:lnTo>
                  <a:lnTo>
                    <a:pt x="85623" y="26339"/>
                  </a:lnTo>
                  <a:lnTo>
                    <a:pt x="86106" y="26339"/>
                  </a:lnTo>
                  <a:lnTo>
                    <a:pt x="86575" y="26339"/>
                  </a:lnTo>
                  <a:lnTo>
                    <a:pt x="95783" y="17119"/>
                  </a:lnTo>
                  <a:lnTo>
                    <a:pt x="95783" y="16179"/>
                  </a:lnTo>
                  <a:close/>
                </a:path>
                <a:path w="201929" h="105410">
                  <a:moveTo>
                    <a:pt x="97878" y="87744"/>
                  </a:moveTo>
                  <a:lnTo>
                    <a:pt x="95364" y="81699"/>
                  </a:lnTo>
                  <a:lnTo>
                    <a:pt x="95364" y="87871"/>
                  </a:lnTo>
                  <a:lnTo>
                    <a:pt x="95364" y="88569"/>
                  </a:lnTo>
                  <a:lnTo>
                    <a:pt x="88557" y="95377"/>
                  </a:lnTo>
                  <a:lnTo>
                    <a:pt x="88201" y="95377"/>
                  </a:lnTo>
                  <a:lnTo>
                    <a:pt x="87845" y="95377"/>
                  </a:lnTo>
                  <a:lnTo>
                    <a:pt x="81038" y="88569"/>
                  </a:lnTo>
                  <a:lnTo>
                    <a:pt x="81038" y="87871"/>
                  </a:lnTo>
                  <a:lnTo>
                    <a:pt x="87845" y="81064"/>
                  </a:lnTo>
                  <a:lnTo>
                    <a:pt x="88201" y="81064"/>
                  </a:lnTo>
                  <a:lnTo>
                    <a:pt x="88557" y="81064"/>
                  </a:lnTo>
                  <a:lnTo>
                    <a:pt x="95364" y="87871"/>
                  </a:lnTo>
                  <a:lnTo>
                    <a:pt x="95364" y="81699"/>
                  </a:lnTo>
                  <a:lnTo>
                    <a:pt x="88671" y="78536"/>
                  </a:lnTo>
                  <a:lnTo>
                    <a:pt x="88201" y="78536"/>
                  </a:lnTo>
                  <a:lnTo>
                    <a:pt x="87731" y="78536"/>
                  </a:lnTo>
                  <a:lnTo>
                    <a:pt x="78524" y="87757"/>
                  </a:lnTo>
                  <a:lnTo>
                    <a:pt x="78524" y="88696"/>
                  </a:lnTo>
                  <a:lnTo>
                    <a:pt x="87731" y="97904"/>
                  </a:lnTo>
                  <a:lnTo>
                    <a:pt x="88201" y="97904"/>
                  </a:lnTo>
                  <a:lnTo>
                    <a:pt x="88671" y="97904"/>
                  </a:lnTo>
                  <a:lnTo>
                    <a:pt x="97878" y="88684"/>
                  </a:lnTo>
                  <a:lnTo>
                    <a:pt x="97878" y="87744"/>
                  </a:lnTo>
                  <a:close/>
                </a:path>
                <a:path w="201929" h="105410">
                  <a:moveTo>
                    <a:pt x="104863" y="6019"/>
                  </a:moveTo>
                  <a:lnTo>
                    <a:pt x="104851" y="5740"/>
                  </a:lnTo>
                  <a:lnTo>
                    <a:pt x="102755" y="1473"/>
                  </a:lnTo>
                  <a:lnTo>
                    <a:pt x="102755" y="6032"/>
                  </a:lnTo>
                  <a:lnTo>
                    <a:pt x="102755" y="98704"/>
                  </a:lnTo>
                  <a:lnTo>
                    <a:pt x="102743" y="98831"/>
                  </a:lnTo>
                  <a:lnTo>
                    <a:pt x="102755" y="99034"/>
                  </a:lnTo>
                  <a:lnTo>
                    <a:pt x="99021" y="102755"/>
                  </a:lnTo>
                  <a:lnTo>
                    <a:pt x="98882" y="102755"/>
                  </a:lnTo>
                  <a:lnTo>
                    <a:pt x="98831" y="102755"/>
                  </a:lnTo>
                  <a:lnTo>
                    <a:pt x="5829" y="102755"/>
                  </a:lnTo>
                  <a:lnTo>
                    <a:pt x="5448" y="102717"/>
                  </a:lnTo>
                  <a:lnTo>
                    <a:pt x="2108" y="99021"/>
                  </a:lnTo>
                  <a:lnTo>
                    <a:pt x="2108" y="98882"/>
                  </a:lnTo>
                  <a:lnTo>
                    <a:pt x="2108" y="98831"/>
                  </a:lnTo>
                  <a:lnTo>
                    <a:pt x="2108" y="5842"/>
                  </a:lnTo>
                  <a:lnTo>
                    <a:pt x="2146" y="5461"/>
                  </a:lnTo>
                  <a:lnTo>
                    <a:pt x="2222" y="5092"/>
                  </a:lnTo>
                  <a:lnTo>
                    <a:pt x="2324" y="4711"/>
                  </a:lnTo>
                  <a:lnTo>
                    <a:pt x="2413" y="4533"/>
                  </a:lnTo>
                  <a:lnTo>
                    <a:pt x="2476" y="4368"/>
                  </a:lnTo>
                  <a:lnTo>
                    <a:pt x="5842" y="2120"/>
                  </a:lnTo>
                  <a:lnTo>
                    <a:pt x="5969" y="2120"/>
                  </a:lnTo>
                  <a:lnTo>
                    <a:pt x="6159" y="2108"/>
                  </a:lnTo>
                  <a:lnTo>
                    <a:pt x="31229" y="2108"/>
                  </a:lnTo>
                  <a:lnTo>
                    <a:pt x="31381" y="2120"/>
                  </a:lnTo>
                  <a:lnTo>
                    <a:pt x="31508" y="2108"/>
                  </a:lnTo>
                  <a:lnTo>
                    <a:pt x="73329" y="2108"/>
                  </a:lnTo>
                  <a:lnTo>
                    <a:pt x="73482" y="2120"/>
                  </a:lnTo>
                  <a:lnTo>
                    <a:pt x="73634" y="2108"/>
                  </a:lnTo>
                  <a:lnTo>
                    <a:pt x="98679" y="2108"/>
                  </a:lnTo>
                  <a:lnTo>
                    <a:pt x="98831" y="2120"/>
                  </a:lnTo>
                  <a:lnTo>
                    <a:pt x="98983" y="2108"/>
                  </a:lnTo>
                  <a:lnTo>
                    <a:pt x="102743" y="5842"/>
                  </a:lnTo>
                  <a:lnTo>
                    <a:pt x="102743" y="5981"/>
                  </a:lnTo>
                  <a:lnTo>
                    <a:pt x="102755" y="1473"/>
                  </a:lnTo>
                  <a:lnTo>
                    <a:pt x="99123" y="12"/>
                  </a:lnTo>
                  <a:lnTo>
                    <a:pt x="98882" y="12"/>
                  </a:lnTo>
                  <a:lnTo>
                    <a:pt x="73482" y="0"/>
                  </a:lnTo>
                  <a:lnTo>
                    <a:pt x="31381" y="0"/>
                  </a:lnTo>
                  <a:lnTo>
                    <a:pt x="6032" y="0"/>
                  </a:lnTo>
                  <a:lnTo>
                    <a:pt x="5727" y="12"/>
                  </a:lnTo>
                  <a:lnTo>
                    <a:pt x="469" y="3733"/>
                  </a:lnTo>
                  <a:lnTo>
                    <a:pt x="342" y="4013"/>
                  </a:lnTo>
                  <a:lnTo>
                    <a:pt x="177" y="4572"/>
                  </a:lnTo>
                  <a:lnTo>
                    <a:pt x="114" y="4864"/>
                  </a:lnTo>
                  <a:lnTo>
                    <a:pt x="63" y="5156"/>
                  </a:lnTo>
                  <a:lnTo>
                    <a:pt x="0" y="5740"/>
                  </a:lnTo>
                  <a:lnTo>
                    <a:pt x="0" y="5981"/>
                  </a:lnTo>
                  <a:lnTo>
                    <a:pt x="0" y="6019"/>
                  </a:lnTo>
                  <a:lnTo>
                    <a:pt x="0" y="99123"/>
                  </a:lnTo>
                  <a:lnTo>
                    <a:pt x="50" y="99720"/>
                  </a:lnTo>
                  <a:lnTo>
                    <a:pt x="1765" y="103085"/>
                  </a:lnTo>
                  <a:lnTo>
                    <a:pt x="1968" y="103301"/>
                  </a:lnTo>
                  <a:lnTo>
                    <a:pt x="2438" y="103682"/>
                  </a:lnTo>
                  <a:lnTo>
                    <a:pt x="2921" y="104013"/>
                  </a:lnTo>
                  <a:lnTo>
                    <a:pt x="3441" y="104292"/>
                  </a:lnTo>
                  <a:lnTo>
                    <a:pt x="3721" y="104394"/>
                  </a:lnTo>
                  <a:lnTo>
                    <a:pt x="3987" y="104521"/>
                  </a:lnTo>
                  <a:lnTo>
                    <a:pt x="4559" y="104686"/>
                  </a:lnTo>
                  <a:lnTo>
                    <a:pt x="4851" y="104749"/>
                  </a:lnTo>
                  <a:lnTo>
                    <a:pt x="5143" y="104800"/>
                  </a:lnTo>
                  <a:lnTo>
                    <a:pt x="5727" y="104863"/>
                  </a:lnTo>
                  <a:lnTo>
                    <a:pt x="5880" y="104863"/>
                  </a:lnTo>
                  <a:lnTo>
                    <a:pt x="6032" y="104863"/>
                  </a:lnTo>
                  <a:lnTo>
                    <a:pt x="99123" y="104863"/>
                  </a:lnTo>
                  <a:lnTo>
                    <a:pt x="99720" y="104813"/>
                  </a:lnTo>
                  <a:lnTo>
                    <a:pt x="103085" y="103098"/>
                  </a:lnTo>
                  <a:lnTo>
                    <a:pt x="103301" y="102895"/>
                  </a:lnTo>
                  <a:lnTo>
                    <a:pt x="104851" y="99136"/>
                  </a:lnTo>
                  <a:lnTo>
                    <a:pt x="104851" y="98983"/>
                  </a:lnTo>
                  <a:lnTo>
                    <a:pt x="104863" y="98831"/>
                  </a:lnTo>
                  <a:lnTo>
                    <a:pt x="104863" y="6083"/>
                  </a:lnTo>
                  <a:close/>
                </a:path>
                <a:path w="201929" h="105410">
                  <a:moveTo>
                    <a:pt x="185762" y="31407"/>
                  </a:moveTo>
                  <a:lnTo>
                    <a:pt x="185737" y="31280"/>
                  </a:lnTo>
                  <a:lnTo>
                    <a:pt x="185686" y="31153"/>
                  </a:lnTo>
                  <a:lnTo>
                    <a:pt x="185559" y="31038"/>
                  </a:lnTo>
                  <a:lnTo>
                    <a:pt x="185420" y="30962"/>
                  </a:lnTo>
                  <a:lnTo>
                    <a:pt x="184924" y="30949"/>
                  </a:lnTo>
                  <a:lnTo>
                    <a:pt x="184924" y="31800"/>
                  </a:lnTo>
                  <a:lnTo>
                    <a:pt x="184924" y="73063"/>
                  </a:lnTo>
                  <a:lnTo>
                    <a:pt x="143662" y="73063"/>
                  </a:lnTo>
                  <a:lnTo>
                    <a:pt x="143662" y="31800"/>
                  </a:lnTo>
                  <a:lnTo>
                    <a:pt x="184924" y="31800"/>
                  </a:lnTo>
                  <a:lnTo>
                    <a:pt x="184924" y="30949"/>
                  </a:lnTo>
                  <a:lnTo>
                    <a:pt x="143256" y="30949"/>
                  </a:lnTo>
                  <a:lnTo>
                    <a:pt x="143256" y="31394"/>
                  </a:lnTo>
                  <a:lnTo>
                    <a:pt x="143256" y="30988"/>
                  </a:lnTo>
                  <a:lnTo>
                    <a:pt x="143027" y="31026"/>
                  </a:lnTo>
                  <a:lnTo>
                    <a:pt x="142900" y="31140"/>
                  </a:lnTo>
                  <a:lnTo>
                    <a:pt x="142824" y="31394"/>
                  </a:lnTo>
                  <a:lnTo>
                    <a:pt x="142824" y="73482"/>
                  </a:lnTo>
                  <a:lnTo>
                    <a:pt x="142849" y="73634"/>
                  </a:lnTo>
                  <a:lnTo>
                    <a:pt x="142925" y="73774"/>
                  </a:lnTo>
                  <a:lnTo>
                    <a:pt x="143065" y="73863"/>
                  </a:lnTo>
                  <a:lnTo>
                    <a:pt x="143243" y="73901"/>
                  </a:lnTo>
                  <a:lnTo>
                    <a:pt x="185331" y="73901"/>
                  </a:lnTo>
                  <a:lnTo>
                    <a:pt x="185496" y="73875"/>
                  </a:lnTo>
                  <a:lnTo>
                    <a:pt x="185635" y="73787"/>
                  </a:lnTo>
                  <a:lnTo>
                    <a:pt x="185724" y="73660"/>
                  </a:lnTo>
                  <a:lnTo>
                    <a:pt x="185762" y="73482"/>
                  </a:lnTo>
                  <a:lnTo>
                    <a:pt x="185762" y="31407"/>
                  </a:lnTo>
                  <a:close/>
                </a:path>
                <a:path w="201929" h="105410">
                  <a:moveTo>
                    <a:pt x="201333" y="31407"/>
                  </a:moveTo>
                  <a:lnTo>
                    <a:pt x="198818" y="31407"/>
                  </a:lnTo>
                  <a:lnTo>
                    <a:pt x="198818" y="73482"/>
                  </a:lnTo>
                  <a:lnTo>
                    <a:pt x="198818" y="73672"/>
                  </a:lnTo>
                  <a:lnTo>
                    <a:pt x="198882" y="73914"/>
                  </a:lnTo>
                  <a:lnTo>
                    <a:pt x="199821" y="74726"/>
                  </a:lnTo>
                  <a:lnTo>
                    <a:pt x="200012" y="74739"/>
                  </a:lnTo>
                  <a:lnTo>
                    <a:pt x="200253" y="74726"/>
                  </a:lnTo>
                  <a:lnTo>
                    <a:pt x="201117" y="74180"/>
                  </a:lnTo>
                  <a:lnTo>
                    <a:pt x="201206" y="74028"/>
                  </a:lnTo>
                  <a:lnTo>
                    <a:pt x="201295" y="73787"/>
                  </a:lnTo>
                  <a:lnTo>
                    <a:pt x="201333" y="73545"/>
                  </a:lnTo>
                  <a:lnTo>
                    <a:pt x="201333" y="31407"/>
                  </a:lnTo>
                  <a:close/>
                </a:path>
                <a:path w="201929" h="105410">
                  <a:moveTo>
                    <a:pt x="201333" y="31330"/>
                  </a:moveTo>
                  <a:lnTo>
                    <a:pt x="201320" y="31203"/>
                  </a:lnTo>
                  <a:lnTo>
                    <a:pt x="201256" y="30962"/>
                  </a:lnTo>
                  <a:lnTo>
                    <a:pt x="201142" y="30746"/>
                  </a:lnTo>
                  <a:lnTo>
                    <a:pt x="201002" y="30543"/>
                  </a:lnTo>
                  <a:lnTo>
                    <a:pt x="200825" y="30378"/>
                  </a:lnTo>
                  <a:lnTo>
                    <a:pt x="200317" y="30149"/>
                  </a:lnTo>
                  <a:lnTo>
                    <a:pt x="200126" y="30137"/>
                  </a:lnTo>
                  <a:lnTo>
                    <a:pt x="199999" y="30137"/>
                  </a:lnTo>
                  <a:lnTo>
                    <a:pt x="199821" y="30149"/>
                  </a:lnTo>
                  <a:lnTo>
                    <a:pt x="199174" y="30505"/>
                  </a:lnTo>
                  <a:lnTo>
                    <a:pt x="198805" y="31330"/>
                  </a:lnTo>
                  <a:lnTo>
                    <a:pt x="201333" y="3139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6665379" y="3884676"/>
              <a:ext cx="186055" cy="182245"/>
            </a:xfrm>
            <a:custGeom>
              <a:avLst/>
              <a:gdLst/>
              <a:ahLst/>
              <a:cxnLst/>
              <a:rect l="l" t="t" r="r" b="b"/>
              <a:pathLst>
                <a:path w="186054" h="182245">
                  <a:moveTo>
                    <a:pt x="15811" y="31407"/>
                  </a:moveTo>
                  <a:lnTo>
                    <a:pt x="13284" y="31407"/>
                  </a:lnTo>
                  <a:lnTo>
                    <a:pt x="13284" y="73482"/>
                  </a:lnTo>
                  <a:lnTo>
                    <a:pt x="13296" y="73672"/>
                  </a:lnTo>
                  <a:lnTo>
                    <a:pt x="13360" y="73914"/>
                  </a:lnTo>
                  <a:lnTo>
                    <a:pt x="13474" y="74129"/>
                  </a:lnTo>
                  <a:lnTo>
                    <a:pt x="13614" y="74333"/>
                  </a:lnTo>
                  <a:lnTo>
                    <a:pt x="13792" y="74498"/>
                  </a:lnTo>
                  <a:lnTo>
                    <a:pt x="14300" y="74726"/>
                  </a:lnTo>
                  <a:lnTo>
                    <a:pt x="14490" y="74739"/>
                  </a:lnTo>
                  <a:lnTo>
                    <a:pt x="14732" y="74726"/>
                  </a:lnTo>
                  <a:lnTo>
                    <a:pt x="14859" y="74714"/>
                  </a:lnTo>
                  <a:lnTo>
                    <a:pt x="15024" y="74650"/>
                  </a:lnTo>
                  <a:lnTo>
                    <a:pt x="15201" y="74574"/>
                  </a:lnTo>
                  <a:lnTo>
                    <a:pt x="15405" y="74422"/>
                  </a:lnTo>
                  <a:lnTo>
                    <a:pt x="15633" y="74129"/>
                  </a:lnTo>
                  <a:lnTo>
                    <a:pt x="15709" y="73964"/>
                  </a:lnTo>
                  <a:lnTo>
                    <a:pt x="15773" y="73787"/>
                  </a:lnTo>
                  <a:lnTo>
                    <a:pt x="15811" y="73545"/>
                  </a:lnTo>
                  <a:lnTo>
                    <a:pt x="15811" y="31407"/>
                  </a:lnTo>
                  <a:close/>
                </a:path>
                <a:path w="186054" h="182245">
                  <a:moveTo>
                    <a:pt x="15811" y="31330"/>
                  </a:moveTo>
                  <a:lnTo>
                    <a:pt x="15798" y="31203"/>
                  </a:lnTo>
                  <a:lnTo>
                    <a:pt x="15735" y="30962"/>
                  </a:lnTo>
                  <a:lnTo>
                    <a:pt x="15633" y="30746"/>
                  </a:lnTo>
                  <a:lnTo>
                    <a:pt x="15481" y="30543"/>
                  </a:lnTo>
                  <a:lnTo>
                    <a:pt x="14795" y="30149"/>
                  </a:lnTo>
                  <a:lnTo>
                    <a:pt x="14605" y="30137"/>
                  </a:lnTo>
                  <a:lnTo>
                    <a:pt x="14363" y="30149"/>
                  </a:lnTo>
                  <a:lnTo>
                    <a:pt x="14236" y="30162"/>
                  </a:lnTo>
                  <a:lnTo>
                    <a:pt x="14071" y="30226"/>
                  </a:lnTo>
                  <a:lnTo>
                    <a:pt x="13893" y="30302"/>
                  </a:lnTo>
                  <a:lnTo>
                    <a:pt x="13703" y="30454"/>
                  </a:lnTo>
                  <a:lnTo>
                    <a:pt x="13462" y="30746"/>
                  </a:lnTo>
                  <a:lnTo>
                    <a:pt x="13385" y="30911"/>
                  </a:lnTo>
                  <a:lnTo>
                    <a:pt x="13322" y="31089"/>
                  </a:lnTo>
                  <a:lnTo>
                    <a:pt x="13284" y="31330"/>
                  </a:lnTo>
                  <a:lnTo>
                    <a:pt x="15811" y="31394"/>
                  </a:lnTo>
                  <a:close/>
                </a:path>
                <a:path w="186054" h="182245">
                  <a:moveTo>
                    <a:pt x="26327" y="87744"/>
                  </a:moveTo>
                  <a:lnTo>
                    <a:pt x="23812" y="81699"/>
                  </a:lnTo>
                  <a:lnTo>
                    <a:pt x="23812" y="87871"/>
                  </a:lnTo>
                  <a:lnTo>
                    <a:pt x="23812" y="88569"/>
                  </a:lnTo>
                  <a:lnTo>
                    <a:pt x="17005" y="95377"/>
                  </a:lnTo>
                  <a:lnTo>
                    <a:pt x="16649" y="95377"/>
                  </a:lnTo>
                  <a:lnTo>
                    <a:pt x="16294" y="95377"/>
                  </a:lnTo>
                  <a:lnTo>
                    <a:pt x="9486" y="88569"/>
                  </a:lnTo>
                  <a:lnTo>
                    <a:pt x="9486" y="87871"/>
                  </a:lnTo>
                  <a:lnTo>
                    <a:pt x="16294" y="81064"/>
                  </a:lnTo>
                  <a:lnTo>
                    <a:pt x="16649" y="81064"/>
                  </a:lnTo>
                  <a:lnTo>
                    <a:pt x="17005" y="81064"/>
                  </a:lnTo>
                  <a:lnTo>
                    <a:pt x="23812" y="87871"/>
                  </a:lnTo>
                  <a:lnTo>
                    <a:pt x="23812" y="81699"/>
                  </a:lnTo>
                  <a:lnTo>
                    <a:pt x="17119" y="78536"/>
                  </a:lnTo>
                  <a:lnTo>
                    <a:pt x="16649" y="78536"/>
                  </a:lnTo>
                  <a:lnTo>
                    <a:pt x="16167" y="78536"/>
                  </a:lnTo>
                  <a:lnTo>
                    <a:pt x="6972" y="87757"/>
                  </a:lnTo>
                  <a:lnTo>
                    <a:pt x="6972" y="88696"/>
                  </a:lnTo>
                  <a:lnTo>
                    <a:pt x="16167" y="97904"/>
                  </a:lnTo>
                  <a:lnTo>
                    <a:pt x="16649" y="97904"/>
                  </a:lnTo>
                  <a:lnTo>
                    <a:pt x="17119" y="97904"/>
                  </a:lnTo>
                  <a:lnTo>
                    <a:pt x="26327" y="88684"/>
                  </a:lnTo>
                  <a:lnTo>
                    <a:pt x="26327" y="87744"/>
                  </a:lnTo>
                  <a:close/>
                </a:path>
                <a:path w="186054" h="182245">
                  <a:moveTo>
                    <a:pt x="26327" y="16179"/>
                  </a:moveTo>
                  <a:lnTo>
                    <a:pt x="23812" y="10134"/>
                  </a:lnTo>
                  <a:lnTo>
                    <a:pt x="23812" y="16306"/>
                  </a:lnTo>
                  <a:lnTo>
                    <a:pt x="23812" y="17005"/>
                  </a:lnTo>
                  <a:lnTo>
                    <a:pt x="17005" y="23812"/>
                  </a:lnTo>
                  <a:lnTo>
                    <a:pt x="16649" y="23812"/>
                  </a:lnTo>
                  <a:lnTo>
                    <a:pt x="16294" y="23812"/>
                  </a:lnTo>
                  <a:lnTo>
                    <a:pt x="9486" y="17005"/>
                  </a:lnTo>
                  <a:lnTo>
                    <a:pt x="9486" y="16306"/>
                  </a:lnTo>
                  <a:lnTo>
                    <a:pt x="16294" y="9499"/>
                  </a:lnTo>
                  <a:lnTo>
                    <a:pt x="16649" y="9499"/>
                  </a:lnTo>
                  <a:lnTo>
                    <a:pt x="17005" y="9499"/>
                  </a:lnTo>
                  <a:lnTo>
                    <a:pt x="23812" y="16306"/>
                  </a:lnTo>
                  <a:lnTo>
                    <a:pt x="23812" y="10134"/>
                  </a:lnTo>
                  <a:lnTo>
                    <a:pt x="17119" y="6972"/>
                  </a:lnTo>
                  <a:lnTo>
                    <a:pt x="16649" y="6972"/>
                  </a:lnTo>
                  <a:lnTo>
                    <a:pt x="16167" y="6972"/>
                  </a:lnTo>
                  <a:lnTo>
                    <a:pt x="6972" y="16192"/>
                  </a:lnTo>
                  <a:lnTo>
                    <a:pt x="6972" y="17132"/>
                  </a:lnTo>
                  <a:lnTo>
                    <a:pt x="16167" y="26339"/>
                  </a:lnTo>
                  <a:lnTo>
                    <a:pt x="16649" y="26339"/>
                  </a:lnTo>
                  <a:lnTo>
                    <a:pt x="17119" y="26339"/>
                  </a:lnTo>
                  <a:lnTo>
                    <a:pt x="26327" y="17119"/>
                  </a:lnTo>
                  <a:lnTo>
                    <a:pt x="26327" y="16179"/>
                  </a:lnTo>
                  <a:close/>
                </a:path>
                <a:path w="186054" h="182245">
                  <a:moveTo>
                    <a:pt x="31381" y="91160"/>
                  </a:moveTo>
                  <a:lnTo>
                    <a:pt x="31203" y="91173"/>
                  </a:lnTo>
                  <a:lnTo>
                    <a:pt x="31076" y="91198"/>
                  </a:lnTo>
                  <a:lnTo>
                    <a:pt x="30899" y="91262"/>
                  </a:lnTo>
                  <a:lnTo>
                    <a:pt x="30734" y="91338"/>
                  </a:lnTo>
                  <a:lnTo>
                    <a:pt x="30530" y="91490"/>
                  </a:lnTo>
                  <a:lnTo>
                    <a:pt x="30137" y="92176"/>
                  </a:lnTo>
                  <a:lnTo>
                    <a:pt x="30124" y="92367"/>
                  </a:lnTo>
                  <a:lnTo>
                    <a:pt x="30137" y="92608"/>
                  </a:lnTo>
                  <a:lnTo>
                    <a:pt x="30149" y="92735"/>
                  </a:lnTo>
                  <a:lnTo>
                    <a:pt x="30213" y="92900"/>
                  </a:lnTo>
                  <a:lnTo>
                    <a:pt x="30289" y="93078"/>
                  </a:lnTo>
                  <a:lnTo>
                    <a:pt x="31318" y="93687"/>
                  </a:lnTo>
                  <a:lnTo>
                    <a:pt x="31381" y="91160"/>
                  </a:lnTo>
                  <a:close/>
                </a:path>
                <a:path w="186054" h="182245">
                  <a:moveTo>
                    <a:pt x="57899" y="52171"/>
                  </a:moveTo>
                  <a:lnTo>
                    <a:pt x="55372" y="47815"/>
                  </a:lnTo>
                  <a:lnTo>
                    <a:pt x="55372" y="52298"/>
                  </a:lnTo>
                  <a:lnTo>
                    <a:pt x="55346" y="52870"/>
                  </a:lnTo>
                  <a:lnTo>
                    <a:pt x="52425" y="55384"/>
                  </a:lnTo>
                  <a:lnTo>
                    <a:pt x="52285" y="55397"/>
                  </a:lnTo>
                  <a:lnTo>
                    <a:pt x="51841" y="55333"/>
                  </a:lnTo>
                  <a:lnTo>
                    <a:pt x="49479" y="52578"/>
                  </a:lnTo>
                  <a:lnTo>
                    <a:pt x="49504" y="52006"/>
                  </a:lnTo>
                  <a:lnTo>
                    <a:pt x="52285" y="49491"/>
                  </a:lnTo>
                  <a:lnTo>
                    <a:pt x="52425" y="49491"/>
                  </a:lnTo>
                  <a:lnTo>
                    <a:pt x="52565" y="49479"/>
                  </a:lnTo>
                  <a:lnTo>
                    <a:pt x="53009" y="49542"/>
                  </a:lnTo>
                  <a:lnTo>
                    <a:pt x="55372" y="52298"/>
                  </a:lnTo>
                  <a:lnTo>
                    <a:pt x="55372" y="47815"/>
                  </a:lnTo>
                  <a:lnTo>
                    <a:pt x="52692" y="46964"/>
                  </a:lnTo>
                  <a:lnTo>
                    <a:pt x="52425" y="46964"/>
                  </a:lnTo>
                  <a:lnTo>
                    <a:pt x="52158" y="46964"/>
                  </a:lnTo>
                  <a:lnTo>
                    <a:pt x="46951" y="52171"/>
                  </a:lnTo>
                  <a:lnTo>
                    <a:pt x="46951" y="52705"/>
                  </a:lnTo>
                  <a:lnTo>
                    <a:pt x="52158" y="57912"/>
                  </a:lnTo>
                  <a:lnTo>
                    <a:pt x="52425" y="57912"/>
                  </a:lnTo>
                  <a:lnTo>
                    <a:pt x="52692" y="57912"/>
                  </a:lnTo>
                  <a:lnTo>
                    <a:pt x="57899" y="52705"/>
                  </a:lnTo>
                  <a:lnTo>
                    <a:pt x="57899" y="52171"/>
                  </a:lnTo>
                  <a:close/>
                </a:path>
                <a:path w="186054" h="182245">
                  <a:moveTo>
                    <a:pt x="60007" y="88176"/>
                  </a:moveTo>
                  <a:lnTo>
                    <a:pt x="59982" y="87934"/>
                  </a:lnTo>
                  <a:lnTo>
                    <a:pt x="59944" y="87807"/>
                  </a:lnTo>
                  <a:lnTo>
                    <a:pt x="59855" y="87642"/>
                  </a:lnTo>
                  <a:lnTo>
                    <a:pt x="59766" y="87477"/>
                  </a:lnTo>
                  <a:lnTo>
                    <a:pt x="59601" y="87299"/>
                  </a:lnTo>
                  <a:lnTo>
                    <a:pt x="59410" y="87147"/>
                  </a:lnTo>
                  <a:lnTo>
                    <a:pt x="59194" y="87033"/>
                  </a:lnTo>
                  <a:lnTo>
                    <a:pt x="59067" y="87007"/>
                  </a:lnTo>
                  <a:lnTo>
                    <a:pt x="58889" y="86956"/>
                  </a:lnTo>
                  <a:lnTo>
                    <a:pt x="58635" y="86956"/>
                  </a:lnTo>
                  <a:lnTo>
                    <a:pt x="58458" y="86982"/>
                  </a:lnTo>
                  <a:lnTo>
                    <a:pt x="43827" y="91160"/>
                  </a:lnTo>
                  <a:lnTo>
                    <a:pt x="31394" y="91160"/>
                  </a:lnTo>
                  <a:lnTo>
                    <a:pt x="31394" y="93687"/>
                  </a:lnTo>
                  <a:lnTo>
                    <a:pt x="43929" y="93687"/>
                  </a:lnTo>
                  <a:lnTo>
                    <a:pt x="44069" y="93687"/>
                  </a:lnTo>
                  <a:lnTo>
                    <a:pt x="44196" y="93675"/>
                  </a:lnTo>
                  <a:lnTo>
                    <a:pt x="44361" y="93637"/>
                  </a:lnTo>
                  <a:lnTo>
                    <a:pt x="59080" y="89433"/>
                  </a:lnTo>
                  <a:lnTo>
                    <a:pt x="59270" y="89369"/>
                  </a:lnTo>
                  <a:lnTo>
                    <a:pt x="59486" y="89255"/>
                  </a:lnTo>
                  <a:lnTo>
                    <a:pt x="59664" y="89077"/>
                  </a:lnTo>
                  <a:lnTo>
                    <a:pt x="59817" y="88887"/>
                  </a:lnTo>
                  <a:lnTo>
                    <a:pt x="59931" y="88658"/>
                  </a:lnTo>
                  <a:lnTo>
                    <a:pt x="59994" y="88417"/>
                  </a:lnTo>
                  <a:lnTo>
                    <a:pt x="60007" y="88176"/>
                  </a:lnTo>
                  <a:close/>
                </a:path>
                <a:path w="186054" h="182245">
                  <a:moveTo>
                    <a:pt x="63373" y="51892"/>
                  </a:moveTo>
                  <a:lnTo>
                    <a:pt x="63258" y="50825"/>
                  </a:lnTo>
                  <a:lnTo>
                    <a:pt x="63055" y="49771"/>
                  </a:lnTo>
                  <a:lnTo>
                    <a:pt x="62738" y="48742"/>
                  </a:lnTo>
                  <a:lnTo>
                    <a:pt x="62522" y="48221"/>
                  </a:lnTo>
                  <a:lnTo>
                    <a:pt x="62522" y="51943"/>
                  </a:lnTo>
                  <a:lnTo>
                    <a:pt x="62522" y="52920"/>
                  </a:lnTo>
                  <a:lnTo>
                    <a:pt x="52920" y="62534"/>
                  </a:lnTo>
                  <a:lnTo>
                    <a:pt x="52425" y="62534"/>
                  </a:lnTo>
                  <a:lnTo>
                    <a:pt x="51930" y="62534"/>
                  </a:lnTo>
                  <a:lnTo>
                    <a:pt x="42329" y="52920"/>
                  </a:lnTo>
                  <a:lnTo>
                    <a:pt x="42329" y="51943"/>
                  </a:lnTo>
                  <a:lnTo>
                    <a:pt x="51930" y="42329"/>
                  </a:lnTo>
                  <a:lnTo>
                    <a:pt x="52425" y="42329"/>
                  </a:lnTo>
                  <a:lnTo>
                    <a:pt x="52920" y="42329"/>
                  </a:lnTo>
                  <a:lnTo>
                    <a:pt x="62522" y="51943"/>
                  </a:lnTo>
                  <a:lnTo>
                    <a:pt x="62522" y="48221"/>
                  </a:lnTo>
                  <a:lnTo>
                    <a:pt x="52959" y="41490"/>
                  </a:lnTo>
                  <a:lnTo>
                    <a:pt x="52425" y="41490"/>
                  </a:lnTo>
                  <a:lnTo>
                    <a:pt x="51892" y="41490"/>
                  </a:lnTo>
                  <a:lnTo>
                    <a:pt x="41478" y="51892"/>
                  </a:lnTo>
                  <a:lnTo>
                    <a:pt x="41478" y="52971"/>
                  </a:lnTo>
                  <a:lnTo>
                    <a:pt x="51892" y="63373"/>
                  </a:lnTo>
                  <a:lnTo>
                    <a:pt x="52425" y="63373"/>
                  </a:lnTo>
                  <a:lnTo>
                    <a:pt x="52959" y="63373"/>
                  </a:lnTo>
                  <a:lnTo>
                    <a:pt x="63373" y="52971"/>
                  </a:lnTo>
                  <a:lnTo>
                    <a:pt x="63373" y="51892"/>
                  </a:lnTo>
                  <a:close/>
                </a:path>
                <a:path w="186054" h="182245">
                  <a:moveTo>
                    <a:pt x="74726" y="92367"/>
                  </a:moveTo>
                  <a:lnTo>
                    <a:pt x="74714" y="92240"/>
                  </a:lnTo>
                  <a:lnTo>
                    <a:pt x="74701" y="92113"/>
                  </a:lnTo>
                  <a:lnTo>
                    <a:pt x="74637" y="91948"/>
                  </a:lnTo>
                  <a:lnTo>
                    <a:pt x="74561" y="91770"/>
                  </a:lnTo>
                  <a:lnTo>
                    <a:pt x="74409" y="91567"/>
                  </a:lnTo>
                  <a:lnTo>
                    <a:pt x="74117" y="91338"/>
                  </a:lnTo>
                  <a:lnTo>
                    <a:pt x="73901" y="91236"/>
                  </a:lnTo>
                  <a:lnTo>
                    <a:pt x="73774" y="91198"/>
                  </a:lnTo>
                  <a:lnTo>
                    <a:pt x="73533" y="91160"/>
                  </a:lnTo>
                  <a:lnTo>
                    <a:pt x="60845" y="91160"/>
                  </a:lnTo>
                  <a:lnTo>
                    <a:pt x="60667" y="91173"/>
                  </a:lnTo>
                  <a:lnTo>
                    <a:pt x="60540" y="91198"/>
                  </a:lnTo>
                  <a:lnTo>
                    <a:pt x="60363" y="91262"/>
                  </a:lnTo>
                  <a:lnTo>
                    <a:pt x="60198" y="91338"/>
                  </a:lnTo>
                  <a:lnTo>
                    <a:pt x="59994" y="91490"/>
                  </a:lnTo>
                  <a:lnTo>
                    <a:pt x="59829" y="91668"/>
                  </a:lnTo>
                  <a:lnTo>
                    <a:pt x="59690" y="91935"/>
                  </a:lnTo>
                  <a:lnTo>
                    <a:pt x="59613" y="92113"/>
                  </a:lnTo>
                  <a:lnTo>
                    <a:pt x="59601" y="92240"/>
                  </a:lnTo>
                  <a:lnTo>
                    <a:pt x="59588" y="92367"/>
                  </a:lnTo>
                  <a:lnTo>
                    <a:pt x="59601" y="92608"/>
                  </a:lnTo>
                  <a:lnTo>
                    <a:pt x="59613" y="92735"/>
                  </a:lnTo>
                  <a:lnTo>
                    <a:pt x="59690" y="92900"/>
                  </a:lnTo>
                  <a:lnTo>
                    <a:pt x="59766" y="93078"/>
                  </a:lnTo>
                  <a:lnTo>
                    <a:pt x="59969" y="93319"/>
                  </a:lnTo>
                  <a:lnTo>
                    <a:pt x="60782" y="93687"/>
                  </a:lnTo>
                  <a:lnTo>
                    <a:pt x="73469" y="93687"/>
                  </a:lnTo>
                  <a:lnTo>
                    <a:pt x="73660" y="93675"/>
                  </a:lnTo>
                  <a:lnTo>
                    <a:pt x="73901" y="93611"/>
                  </a:lnTo>
                  <a:lnTo>
                    <a:pt x="74117" y="93497"/>
                  </a:lnTo>
                  <a:lnTo>
                    <a:pt x="74320" y="93357"/>
                  </a:lnTo>
                  <a:lnTo>
                    <a:pt x="74485" y="93179"/>
                  </a:lnTo>
                  <a:lnTo>
                    <a:pt x="74714" y="92671"/>
                  </a:lnTo>
                  <a:lnTo>
                    <a:pt x="74726" y="92481"/>
                  </a:lnTo>
                  <a:close/>
                </a:path>
                <a:path w="186054" h="182245">
                  <a:moveTo>
                    <a:pt x="83159" y="50914"/>
                  </a:moveTo>
                  <a:lnTo>
                    <a:pt x="82854" y="47917"/>
                  </a:lnTo>
                  <a:lnTo>
                    <a:pt x="82270" y="44958"/>
                  </a:lnTo>
                  <a:lnTo>
                    <a:pt x="81394" y="42062"/>
                  </a:lnTo>
                  <a:lnTo>
                    <a:pt x="80632" y="40233"/>
                  </a:lnTo>
                  <a:lnTo>
                    <a:pt x="80632" y="51054"/>
                  </a:lnTo>
                  <a:lnTo>
                    <a:pt x="80632" y="53822"/>
                  </a:lnTo>
                  <a:lnTo>
                    <a:pt x="53809" y="80632"/>
                  </a:lnTo>
                  <a:lnTo>
                    <a:pt x="52425" y="80632"/>
                  </a:lnTo>
                  <a:lnTo>
                    <a:pt x="51041" y="80632"/>
                  </a:lnTo>
                  <a:lnTo>
                    <a:pt x="24231" y="53809"/>
                  </a:lnTo>
                  <a:lnTo>
                    <a:pt x="24231" y="51041"/>
                  </a:lnTo>
                  <a:lnTo>
                    <a:pt x="51041" y="24231"/>
                  </a:lnTo>
                  <a:lnTo>
                    <a:pt x="52425" y="24231"/>
                  </a:lnTo>
                  <a:lnTo>
                    <a:pt x="53809" y="24231"/>
                  </a:lnTo>
                  <a:lnTo>
                    <a:pt x="80632" y="51054"/>
                  </a:lnTo>
                  <a:lnTo>
                    <a:pt x="80632" y="40233"/>
                  </a:lnTo>
                  <a:lnTo>
                    <a:pt x="53936" y="21704"/>
                  </a:lnTo>
                  <a:lnTo>
                    <a:pt x="52425" y="21704"/>
                  </a:lnTo>
                  <a:lnTo>
                    <a:pt x="50914" y="21704"/>
                  </a:lnTo>
                  <a:lnTo>
                    <a:pt x="21996" y="47917"/>
                  </a:lnTo>
                  <a:lnTo>
                    <a:pt x="21691" y="50914"/>
                  </a:lnTo>
                  <a:lnTo>
                    <a:pt x="21691" y="53949"/>
                  </a:lnTo>
                  <a:lnTo>
                    <a:pt x="47917" y="82867"/>
                  </a:lnTo>
                  <a:lnTo>
                    <a:pt x="50914" y="83159"/>
                  </a:lnTo>
                  <a:lnTo>
                    <a:pt x="52425" y="83159"/>
                  </a:lnTo>
                  <a:lnTo>
                    <a:pt x="53936" y="83159"/>
                  </a:lnTo>
                  <a:lnTo>
                    <a:pt x="82854" y="56946"/>
                  </a:lnTo>
                  <a:lnTo>
                    <a:pt x="83159" y="53949"/>
                  </a:lnTo>
                  <a:lnTo>
                    <a:pt x="83159" y="50914"/>
                  </a:lnTo>
                  <a:close/>
                </a:path>
                <a:path w="186054" h="182245">
                  <a:moveTo>
                    <a:pt x="89471" y="73482"/>
                  </a:moveTo>
                  <a:lnTo>
                    <a:pt x="86944" y="73482"/>
                  </a:lnTo>
                  <a:lnTo>
                    <a:pt x="86956" y="73672"/>
                  </a:lnTo>
                  <a:lnTo>
                    <a:pt x="87020" y="73914"/>
                  </a:lnTo>
                  <a:lnTo>
                    <a:pt x="87960" y="74726"/>
                  </a:lnTo>
                  <a:lnTo>
                    <a:pt x="88150" y="74739"/>
                  </a:lnTo>
                  <a:lnTo>
                    <a:pt x="88392" y="74726"/>
                  </a:lnTo>
                  <a:lnTo>
                    <a:pt x="89255" y="74180"/>
                  </a:lnTo>
                  <a:lnTo>
                    <a:pt x="89344" y="74028"/>
                  </a:lnTo>
                  <a:lnTo>
                    <a:pt x="89433" y="73787"/>
                  </a:lnTo>
                  <a:lnTo>
                    <a:pt x="89471" y="73545"/>
                  </a:lnTo>
                  <a:close/>
                </a:path>
                <a:path w="186054" h="182245">
                  <a:moveTo>
                    <a:pt x="95783" y="16179"/>
                  </a:moveTo>
                  <a:lnTo>
                    <a:pt x="93256" y="10121"/>
                  </a:lnTo>
                  <a:lnTo>
                    <a:pt x="93256" y="16306"/>
                  </a:lnTo>
                  <a:lnTo>
                    <a:pt x="93256" y="17005"/>
                  </a:lnTo>
                  <a:lnTo>
                    <a:pt x="86461" y="23812"/>
                  </a:lnTo>
                  <a:lnTo>
                    <a:pt x="86106" y="23812"/>
                  </a:lnTo>
                  <a:lnTo>
                    <a:pt x="85750" y="23812"/>
                  </a:lnTo>
                  <a:lnTo>
                    <a:pt x="78955" y="17005"/>
                  </a:lnTo>
                  <a:lnTo>
                    <a:pt x="78955" y="16306"/>
                  </a:lnTo>
                  <a:lnTo>
                    <a:pt x="85750" y="9499"/>
                  </a:lnTo>
                  <a:lnTo>
                    <a:pt x="86106" y="9499"/>
                  </a:lnTo>
                  <a:lnTo>
                    <a:pt x="86461" y="9499"/>
                  </a:lnTo>
                  <a:lnTo>
                    <a:pt x="93256" y="16306"/>
                  </a:lnTo>
                  <a:lnTo>
                    <a:pt x="93256" y="10121"/>
                  </a:lnTo>
                  <a:lnTo>
                    <a:pt x="86575" y="6972"/>
                  </a:lnTo>
                  <a:lnTo>
                    <a:pt x="86106" y="6972"/>
                  </a:lnTo>
                  <a:lnTo>
                    <a:pt x="85623" y="6972"/>
                  </a:lnTo>
                  <a:lnTo>
                    <a:pt x="76415" y="16192"/>
                  </a:lnTo>
                  <a:lnTo>
                    <a:pt x="76415" y="17132"/>
                  </a:lnTo>
                  <a:lnTo>
                    <a:pt x="85623" y="26339"/>
                  </a:lnTo>
                  <a:lnTo>
                    <a:pt x="86106" y="26339"/>
                  </a:lnTo>
                  <a:lnTo>
                    <a:pt x="86575" y="26339"/>
                  </a:lnTo>
                  <a:lnTo>
                    <a:pt x="95783" y="17119"/>
                  </a:lnTo>
                  <a:lnTo>
                    <a:pt x="95783" y="16179"/>
                  </a:lnTo>
                  <a:close/>
                </a:path>
                <a:path w="186054" h="182245">
                  <a:moveTo>
                    <a:pt x="97891" y="87744"/>
                  </a:moveTo>
                  <a:lnTo>
                    <a:pt x="95364" y="81686"/>
                  </a:lnTo>
                  <a:lnTo>
                    <a:pt x="95364" y="87871"/>
                  </a:lnTo>
                  <a:lnTo>
                    <a:pt x="95364" y="88569"/>
                  </a:lnTo>
                  <a:lnTo>
                    <a:pt x="88569" y="95377"/>
                  </a:lnTo>
                  <a:lnTo>
                    <a:pt x="88214" y="95377"/>
                  </a:lnTo>
                  <a:lnTo>
                    <a:pt x="87858" y="95377"/>
                  </a:lnTo>
                  <a:lnTo>
                    <a:pt x="81051" y="88569"/>
                  </a:lnTo>
                  <a:lnTo>
                    <a:pt x="81051" y="87871"/>
                  </a:lnTo>
                  <a:lnTo>
                    <a:pt x="87858" y="81064"/>
                  </a:lnTo>
                  <a:lnTo>
                    <a:pt x="88214" y="81064"/>
                  </a:lnTo>
                  <a:lnTo>
                    <a:pt x="88569" y="81064"/>
                  </a:lnTo>
                  <a:lnTo>
                    <a:pt x="95364" y="87871"/>
                  </a:lnTo>
                  <a:lnTo>
                    <a:pt x="95364" y="81686"/>
                  </a:lnTo>
                  <a:lnTo>
                    <a:pt x="88684" y="78536"/>
                  </a:lnTo>
                  <a:lnTo>
                    <a:pt x="88214" y="78536"/>
                  </a:lnTo>
                  <a:lnTo>
                    <a:pt x="87731" y="78536"/>
                  </a:lnTo>
                  <a:lnTo>
                    <a:pt x="78536" y="87757"/>
                  </a:lnTo>
                  <a:lnTo>
                    <a:pt x="78536" y="88696"/>
                  </a:lnTo>
                  <a:lnTo>
                    <a:pt x="87731" y="97904"/>
                  </a:lnTo>
                  <a:lnTo>
                    <a:pt x="88214" y="97904"/>
                  </a:lnTo>
                  <a:lnTo>
                    <a:pt x="88684" y="97904"/>
                  </a:lnTo>
                  <a:lnTo>
                    <a:pt x="97891" y="88684"/>
                  </a:lnTo>
                  <a:lnTo>
                    <a:pt x="97891" y="87744"/>
                  </a:lnTo>
                  <a:close/>
                </a:path>
                <a:path w="186054" h="182245">
                  <a:moveTo>
                    <a:pt x="104863" y="5981"/>
                  </a:moveTo>
                  <a:lnTo>
                    <a:pt x="104851" y="5740"/>
                  </a:lnTo>
                  <a:lnTo>
                    <a:pt x="104800" y="5143"/>
                  </a:lnTo>
                  <a:lnTo>
                    <a:pt x="104736" y="4864"/>
                  </a:lnTo>
                  <a:lnTo>
                    <a:pt x="104686" y="4572"/>
                  </a:lnTo>
                  <a:lnTo>
                    <a:pt x="104508" y="4000"/>
                  </a:lnTo>
                  <a:lnTo>
                    <a:pt x="102755" y="1460"/>
                  </a:lnTo>
                  <a:lnTo>
                    <a:pt x="102755" y="5842"/>
                  </a:lnTo>
                  <a:lnTo>
                    <a:pt x="102755" y="5981"/>
                  </a:lnTo>
                  <a:lnTo>
                    <a:pt x="102755" y="99034"/>
                  </a:lnTo>
                  <a:lnTo>
                    <a:pt x="102717" y="99415"/>
                  </a:lnTo>
                  <a:lnTo>
                    <a:pt x="99021" y="102755"/>
                  </a:lnTo>
                  <a:lnTo>
                    <a:pt x="98894" y="102755"/>
                  </a:lnTo>
                  <a:lnTo>
                    <a:pt x="98844" y="102755"/>
                  </a:lnTo>
                  <a:lnTo>
                    <a:pt x="5829" y="102755"/>
                  </a:lnTo>
                  <a:lnTo>
                    <a:pt x="5448" y="102717"/>
                  </a:lnTo>
                  <a:lnTo>
                    <a:pt x="2108" y="99021"/>
                  </a:lnTo>
                  <a:lnTo>
                    <a:pt x="2108" y="98882"/>
                  </a:lnTo>
                  <a:lnTo>
                    <a:pt x="2108" y="98831"/>
                  </a:lnTo>
                  <a:lnTo>
                    <a:pt x="2108" y="5842"/>
                  </a:lnTo>
                  <a:lnTo>
                    <a:pt x="2146" y="5461"/>
                  </a:lnTo>
                  <a:lnTo>
                    <a:pt x="5842" y="2120"/>
                  </a:lnTo>
                  <a:lnTo>
                    <a:pt x="5981" y="2120"/>
                  </a:lnTo>
                  <a:lnTo>
                    <a:pt x="6184" y="2108"/>
                  </a:lnTo>
                  <a:lnTo>
                    <a:pt x="31229" y="2108"/>
                  </a:lnTo>
                  <a:lnTo>
                    <a:pt x="31381" y="2120"/>
                  </a:lnTo>
                  <a:lnTo>
                    <a:pt x="31534" y="2108"/>
                  </a:lnTo>
                  <a:lnTo>
                    <a:pt x="73342" y="2108"/>
                  </a:lnTo>
                  <a:lnTo>
                    <a:pt x="73469" y="2120"/>
                  </a:lnTo>
                  <a:lnTo>
                    <a:pt x="73621" y="2108"/>
                  </a:lnTo>
                  <a:lnTo>
                    <a:pt x="98704" y="2108"/>
                  </a:lnTo>
                  <a:lnTo>
                    <a:pt x="98831" y="2120"/>
                  </a:lnTo>
                  <a:lnTo>
                    <a:pt x="98983" y="2108"/>
                  </a:lnTo>
                  <a:lnTo>
                    <a:pt x="102450" y="4533"/>
                  </a:lnTo>
                  <a:lnTo>
                    <a:pt x="102527" y="4699"/>
                  </a:lnTo>
                  <a:lnTo>
                    <a:pt x="102641" y="5080"/>
                  </a:lnTo>
                  <a:lnTo>
                    <a:pt x="102717" y="5448"/>
                  </a:lnTo>
                  <a:lnTo>
                    <a:pt x="102755" y="5842"/>
                  </a:lnTo>
                  <a:lnTo>
                    <a:pt x="102755" y="1460"/>
                  </a:lnTo>
                  <a:lnTo>
                    <a:pt x="99136" y="12"/>
                  </a:lnTo>
                  <a:lnTo>
                    <a:pt x="98894" y="12"/>
                  </a:lnTo>
                  <a:lnTo>
                    <a:pt x="73494" y="0"/>
                  </a:lnTo>
                  <a:lnTo>
                    <a:pt x="31394" y="0"/>
                  </a:lnTo>
                  <a:lnTo>
                    <a:pt x="6032" y="0"/>
                  </a:lnTo>
                  <a:lnTo>
                    <a:pt x="5740" y="12"/>
                  </a:lnTo>
                  <a:lnTo>
                    <a:pt x="5156" y="63"/>
                  </a:lnTo>
                  <a:lnTo>
                    <a:pt x="1028" y="2692"/>
                  </a:lnTo>
                  <a:lnTo>
                    <a:pt x="850" y="2933"/>
                  </a:lnTo>
                  <a:lnTo>
                    <a:pt x="571" y="3454"/>
                  </a:lnTo>
                  <a:lnTo>
                    <a:pt x="469" y="3733"/>
                  </a:lnTo>
                  <a:lnTo>
                    <a:pt x="342" y="4013"/>
                  </a:lnTo>
                  <a:lnTo>
                    <a:pt x="177" y="4572"/>
                  </a:lnTo>
                  <a:lnTo>
                    <a:pt x="114" y="4864"/>
                  </a:lnTo>
                  <a:lnTo>
                    <a:pt x="63" y="5156"/>
                  </a:lnTo>
                  <a:lnTo>
                    <a:pt x="0" y="5740"/>
                  </a:lnTo>
                  <a:lnTo>
                    <a:pt x="0" y="5880"/>
                  </a:lnTo>
                  <a:lnTo>
                    <a:pt x="0" y="6019"/>
                  </a:lnTo>
                  <a:lnTo>
                    <a:pt x="0" y="99123"/>
                  </a:lnTo>
                  <a:lnTo>
                    <a:pt x="63" y="99720"/>
                  </a:lnTo>
                  <a:lnTo>
                    <a:pt x="3721" y="104394"/>
                  </a:lnTo>
                  <a:lnTo>
                    <a:pt x="4000" y="104521"/>
                  </a:lnTo>
                  <a:lnTo>
                    <a:pt x="4559" y="104686"/>
                  </a:lnTo>
                  <a:lnTo>
                    <a:pt x="4851" y="104749"/>
                  </a:lnTo>
                  <a:lnTo>
                    <a:pt x="5143" y="104800"/>
                  </a:lnTo>
                  <a:lnTo>
                    <a:pt x="5727" y="104863"/>
                  </a:lnTo>
                  <a:lnTo>
                    <a:pt x="5880" y="104863"/>
                  </a:lnTo>
                  <a:lnTo>
                    <a:pt x="6032" y="104863"/>
                  </a:lnTo>
                  <a:lnTo>
                    <a:pt x="99136" y="104863"/>
                  </a:lnTo>
                  <a:lnTo>
                    <a:pt x="99720" y="104813"/>
                  </a:lnTo>
                  <a:lnTo>
                    <a:pt x="103085" y="103098"/>
                  </a:lnTo>
                  <a:lnTo>
                    <a:pt x="103301" y="102895"/>
                  </a:lnTo>
                  <a:lnTo>
                    <a:pt x="103670" y="102425"/>
                  </a:lnTo>
                  <a:lnTo>
                    <a:pt x="104013" y="101942"/>
                  </a:lnTo>
                  <a:lnTo>
                    <a:pt x="104292" y="101422"/>
                  </a:lnTo>
                  <a:lnTo>
                    <a:pt x="104394" y="101155"/>
                  </a:lnTo>
                  <a:lnTo>
                    <a:pt x="104521" y="100876"/>
                  </a:lnTo>
                  <a:lnTo>
                    <a:pt x="104686" y="100304"/>
                  </a:lnTo>
                  <a:lnTo>
                    <a:pt x="104749" y="100012"/>
                  </a:lnTo>
                  <a:lnTo>
                    <a:pt x="104800" y="99720"/>
                  </a:lnTo>
                  <a:lnTo>
                    <a:pt x="104851" y="99136"/>
                  </a:lnTo>
                  <a:lnTo>
                    <a:pt x="104851" y="98983"/>
                  </a:lnTo>
                  <a:lnTo>
                    <a:pt x="104863" y="98831"/>
                  </a:lnTo>
                  <a:lnTo>
                    <a:pt x="104851" y="98704"/>
                  </a:lnTo>
                  <a:lnTo>
                    <a:pt x="104851" y="6184"/>
                  </a:lnTo>
                  <a:lnTo>
                    <a:pt x="104863" y="6032"/>
                  </a:lnTo>
                  <a:close/>
                </a:path>
                <a:path w="186054" h="182245">
                  <a:moveTo>
                    <a:pt x="185762" y="139026"/>
                  </a:moveTo>
                  <a:lnTo>
                    <a:pt x="185712" y="138899"/>
                  </a:lnTo>
                  <a:lnTo>
                    <a:pt x="185597" y="138772"/>
                  </a:lnTo>
                  <a:lnTo>
                    <a:pt x="185445" y="138709"/>
                  </a:lnTo>
                  <a:lnTo>
                    <a:pt x="143256" y="138684"/>
                  </a:lnTo>
                  <a:lnTo>
                    <a:pt x="143129" y="138709"/>
                  </a:lnTo>
                  <a:lnTo>
                    <a:pt x="142989" y="138772"/>
                  </a:lnTo>
                  <a:lnTo>
                    <a:pt x="142875" y="138899"/>
                  </a:lnTo>
                  <a:lnTo>
                    <a:pt x="142824" y="139026"/>
                  </a:lnTo>
                  <a:lnTo>
                    <a:pt x="142824" y="139192"/>
                  </a:lnTo>
                  <a:lnTo>
                    <a:pt x="142836" y="181203"/>
                  </a:lnTo>
                  <a:lnTo>
                    <a:pt x="142849" y="181343"/>
                  </a:lnTo>
                  <a:lnTo>
                    <a:pt x="143027" y="181571"/>
                  </a:lnTo>
                  <a:lnTo>
                    <a:pt x="143192" y="181610"/>
                  </a:lnTo>
                  <a:lnTo>
                    <a:pt x="185343" y="181622"/>
                  </a:lnTo>
                  <a:lnTo>
                    <a:pt x="185483" y="181597"/>
                  </a:lnTo>
                  <a:lnTo>
                    <a:pt x="185635" y="181508"/>
                  </a:lnTo>
                  <a:lnTo>
                    <a:pt x="185712" y="181381"/>
                  </a:lnTo>
                  <a:lnTo>
                    <a:pt x="185762" y="181127"/>
                  </a:lnTo>
                  <a:lnTo>
                    <a:pt x="185712" y="180987"/>
                  </a:lnTo>
                  <a:lnTo>
                    <a:pt x="185597" y="180860"/>
                  </a:lnTo>
                  <a:lnTo>
                    <a:pt x="185445" y="180797"/>
                  </a:lnTo>
                  <a:lnTo>
                    <a:pt x="143687" y="180784"/>
                  </a:lnTo>
                  <a:lnTo>
                    <a:pt x="143687" y="139522"/>
                  </a:lnTo>
                  <a:lnTo>
                    <a:pt x="185343" y="139522"/>
                  </a:lnTo>
                  <a:lnTo>
                    <a:pt x="185483" y="139509"/>
                  </a:lnTo>
                  <a:lnTo>
                    <a:pt x="185623" y="139433"/>
                  </a:lnTo>
                  <a:lnTo>
                    <a:pt x="185724" y="139280"/>
                  </a:lnTo>
                  <a:lnTo>
                    <a:pt x="185762" y="13902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6320574" y="3465931"/>
              <a:ext cx="561975" cy="631825"/>
            </a:xfrm>
            <a:custGeom>
              <a:avLst/>
              <a:gdLst/>
              <a:ahLst/>
              <a:cxnLst/>
              <a:rect l="l" t="t" r="r" b="b"/>
              <a:pathLst>
                <a:path w="561975" h="631825">
                  <a:moveTo>
                    <a:pt x="2527" y="0"/>
                  </a:moveTo>
                  <a:lnTo>
                    <a:pt x="0" y="0"/>
                  </a:lnTo>
                  <a:lnTo>
                    <a:pt x="0" y="14312"/>
                  </a:lnTo>
                  <a:lnTo>
                    <a:pt x="2527" y="14312"/>
                  </a:lnTo>
                  <a:lnTo>
                    <a:pt x="2527" y="0"/>
                  </a:lnTo>
                  <a:close/>
                </a:path>
                <a:path w="561975" h="631825">
                  <a:moveTo>
                    <a:pt x="474586" y="557784"/>
                  </a:moveTo>
                  <a:lnTo>
                    <a:pt x="474548" y="557542"/>
                  </a:lnTo>
                  <a:lnTo>
                    <a:pt x="474484" y="557377"/>
                  </a:lnTo>
                  <a:lnTo>
                    <a:pt x="474395" y="557199"/>
                  </a:lnTo>
                  <a:lnTo>
                    <a:pt x="473379" y="556590"/>
                  </a:lnTo>
                  <a:lnTo>
                    <a:pt x="473252" y="556590"/>
                  </a:lnTo>
                  <a:lnTo>
                    <a:pt x="472630" y="556806"/>
                  </a:lnTo>
                  <a:lnTo>
                    <a:pt x="472478" y="556920"/>
                  </a:lnTo>
                  <a:lnTo>
                    <a:pt x="472300" y="557110"/>
                  </a:lnTo>
                  <a:lnTo>
                    <a:pt x="472160" y="557377"/>
                  </a:lnTo>
                  <a:lnTo>
                    <a:pt x="472071" y="557669"/>
                  </a:lnTo>
                  <a:lnTo>
                    <a:pt x="472059" y="557847"/>
                  </a:lnTo>
                  <a:lnTo>
                    <a:pt x="472059" y="599948"/>
                  </a:lnTo>
                  <a:lnTo>
                    <a:pt x="472071" y="600125"/>
                  </a:lnTo>
                  <a:lnTo>
                    <a:pt x="472122" y="600367"/>
                  </a:lnTo>
                  <a:lnTo>
                    <a:pt x="472236" y="600595"/>
                  </a:lnTo>
                  <a:lnTo>
                    <a:pt x="472389" y="600798"/>
                  </a:lnTo>
                  <a:lnTo>
                    <a:pt x="472567" y="600964"/>
                  </a:lnTo>
                  <a:lnTo>
                    <a:pt x="472770" y="601091"/>
                  </a:lnTo>
                  <a:lnTo>
                    <a:pt x="472897" y="601129"/>
                  </a:lnTo>
                  <a:lnTo>
                    <a:pt x="473062" y="601192"/>
                  </a:lnTo>
                  <a:lnTo>
                    <a:pt x="473252" y="601205"/>
                  </a:lnTo>
                  <a:lnTo>
                    <a:pt x="473379" y="601205"/>
                  </a:lnTo>
                  <a:lnTo>
                    <a:pt x="473506" y="601192"/>
                  </a:lnTo>
                  <a:lnTo>
                    <a:pt x="473633" y="601179"/>
                  </a:lnTo>
                  <a:lnTo>
                    <a:pt x="473798" y="601116"/>
                  </a:lnTo>
                  <a:lnTo>
                    <a:pt x="473976" y="601027"/>
                  </a:lnTo>
                  <a:lnTo>
                    <a:pt x="474167" y="600875"/>
                  </a:lnTo>
                  <a:lnTo>
                    <a:pt x="474345" y="600697"/>
                  </a:lnTo>
                  <a:lnTo>
                    <a:pt x="474586" y="600011"/>
                  </a:lnTo>
                  <a:lnTo>
                    <a:pt x="474573" y="557860"/>
                  </a:lnTo>
                  <a:close/>
                </a:path>
                <a:path w="561975" h="631825">
                  <a:moveTo>
                    <a:pt x="482993" y="542645"/>
                  </a:moveTo>
                  <a:lnTo>
                    <a:pt x="480479" y="536600"/>
                  </a:lnTo>
                  <a:lnTo>
                    <a:pt x="480479" y="542772"/>
                  </a:lnTo>
                  <a:lnTo>
                    <a:pt x="480479" y="543483"/>
                  </a:lnTo>
                  <a:lnTo>
                    <a:pt x="473671" y="550278"/>
                  </a:lnTo>
                  <a:lnTo>
                    <a:pt x="473316" y="550278"/>
                  </a:lnTo>
                  <a:lnTo>
                    <a:pt x="472960" y="550278"/>
                  </a:lnTo>
                  <a:lnTo>
                    <a:pt x="466166" y="543471"/>
                  </a:lnTo>
                  <a:lnTo>
                    <a:pt x="466166" y="542772"/>
                  </a:lnTo>
                  <a:lnTo>
                    <a:pt x="472960" y="535965"/>
                  </a:lnTo>
                  <a:lnTo>
                    <a:pt x="473316" y="535965"/>
                  </a:lnTo>
                  <a:lnTo>
                    <a:pt x="473671" y="535965"/>
                  </a:lnTo>
                  <a:lnTo>
                    <a:pt x="480479" y="542772"/>
                  </a:lnTo>
                  <a:lnTo>
                    <a:pt x="480479" y="536600"/>
                  </a:lnTo>
                  <a:lnTo>
                    <a:pt x="473786" y="533438"/>
                  </a:lnTo>
                  <a:lnTo>
                    <a:pt x="473316" y="533438"/>
                  </a:lnTo>
                  <a:lnTo>
                    <a:pt x="472833" y="533438"/>
                  </a:lnTo>
                  <a:lnTo>
                    <a:pt x="463638" y="542645"/>
                  </a:lnTo>
                  <a:lnTo>
                    <a:pt x="463638" y="543598"/>
                  </a:lnTo>
                  <a:lnTo>
                    <a:pt x="472833" y="552805"/>
                  </a:lnTo>
                  <a:lnTo>
                    <a:pt x="473316" y="552805"/>
                  </a:lnTo>
                  <a:lnTo>
                    <a:pt x="473786" y="552805"/>
                  </a:lnTo>
                  <a:lnTo>
                    <a:pt x="482993" y="543598"/>
                  </a:lnTo>
                  <a:lnTo>
                    <a:pt x="482993" y="542645"/>
                  </a:lnTo>
                  <a:close/>
                </a:path>
                <a:path w="561975" h="631825">
                  <a:moveTo>
                    <a:pt x="485101" y="614197"/>
                  </a:moveTo>
                  <a:lnTo>
                    <a:pt x="482574" y="608139"/>
                  </a:lnTo>
                  <a:lnTo>
                    <a:pt x="482574" y="614324"/>
                  </a:lnTo>
                  <a:lnTo>
                    <a:pt x="482574" y="615022"/>
                  </a:lnTo>
                  <a:lnTo>
                    <a:pt x="475780" y="621830"/>
                  </a:lnTo>
                  <a:lnTo>
                    <a:pt x="475424" y="621830"/>
                  </a:lnTo>
                  <a:lnTo>
                    <a:pt x="475068" y="621842"/>
                  </a:lnTo>
                  <a:lnTo>
                    <a:pt x="474027" y="621703"/>
                  </a:lnTo>
                  <a:lnTo>
                    <a:pt x="468274" y="615035"/>
                  </a:lnTo>
                  <a:lnTo>
                    <a:pt x="468274" y="614337"/>
                  </a:lnTo>
                  <a:lnTo>
                    <a:pt x="475068" y="607529"/>
                  </a:lnTo>
                  <a:lnTo>
                    <a:pt x="475424" y="607529"/>
                  </a:lnTo>
                  <a:lnTo>
                    <a:pt x="475780" y="607517"/>
                  </a:lnTo>
                  <a:lnTo>
                    <a:pt x="476478" y="607593"/>
                  </a:lnTo>
                  <a:lnTo>
                    <a:pt x="482574" y="614324"/>
                  </a:lnTo>
                  <a:lnTo>
                    <a:pt x="482574" y="608139"/>
                  </a:lnTo>
                  <a:lnTo>
                    <a:pt x="475894" y="604989"/>
                  </a:lnTo>
                  <a:lnTo>
                    <a:pt x="475424" y="604989"/>
                  </a:lnTo>
                  <a:lnTo>
                    <a:pt x="474954" y="605002"/>
                  </a:lnTo>
                  <a:lnTo>
                    <a:pt x="465747" y="614210"/>
                  </a:lnTo>
                  <a:lnTo>
                    <a:pt x="465747" y="615162"/>
                  </a:lnTo>
                  <a:lnTo>
                    <a:pt x="474954" y="624370"/>
                  </a:lnTo>
                  <a:lnTo>
                    <a:pt x="475424" y="624370"/>
                  </a:lnTo>
                  <a:lnTo>
                    <a:pt x="475894" y="624357"/>
                  </a:lnTo>
                  <a:lnTo>
                    <a:pt x="485101" y="615149"/>
                  </a:lnTo>
                  <a:lnTo>
                    <a:pt x="485101" y="614197"/>
                  </a:lnTo>
                  <a:close/>
                </a:path>
                <a:path w="561975" h="631825">
                  <a:moveTo>
                    <a:pt x="488048" y="537641"/>
                  </a:moveTo>
                  <a:lnTo>
                    <a:pt x="487857" y="537654"/>
                  </a:lnTo>
                  <a:lnTo>
                    <a:pt x="487616" y="537718"/>
                  </a:lnTo>
                  <a:lnTo>
                    <a:pt x="486778" y="538848"/>
                  </a:lnTo>
                  <a:lnTo>
                    <a:pt x="486778" y="538975"/>
                  </a:lnTo>
                  <a:lnTo>
                    <a:pt x="487159" y="539800"/>
                  </a:lnTo>
                  <a:lnTo>
                    <a:pt x="487299" y="539927"/>
                  </a:lnTo>
                  <a:lnTo>
                    <a:pt x="487502" y="540042"/>
                  </a:lnTo>
                  <a:lnTo>
                    <a:pt x="487743" y="540131"/>
                  </a:lnTo>
                  <a:lnTo>
                    <a:pt x="487984" y="540169"/>
                  </a:lnTo>
                  <a:lnTo>
                    <a:pt x="488048" y="537641"/>
                  </a:lnTo>
                  <a:close/>
                </a:path>
                <a:path w="561975" h="631825">
                  <a:moveTo>
                    <a:pt x="501929" y="538861"/>
                  </a:moveTo>
                  <a:lnTo>
                    <a:pt x="501916" y="538734"/>
                  </a:lnTo>
                  <a:lnTo>
                    <a:pt x="501904" y="538607"/>
                  </a:lnTo>
                  <a:lnTo>
                    <a:pt x="501561" y="538022"/>
                  </a:lnTo>
                  <a:lnTo>
                    <a:pt x="501421" y="537895"/>
                  </a:lnTo>
                  <a:lnTo>
                    <a:pt x="501218" y="537768"/>
                  </a:lnTo>
                  <a:lnTo>
                    <a:pt x="501091" y="537730"/>
                  </a:lnTo>
                  <a:lnTo>
                    <a:pt x="500862" y="537667"/>
                  </a:lnTo>
                  <a:lnTo>
                    <a:pt x="500735" y="537654"/>
                  </a:lnTo>
                  <a:lnTo>
                    <a:pt x="488061" y="537641"/>
                  </a:lnTo>
                  <a:lnTo>
                    <a:pt x="488061" y="540169"/>
                  </a:lnTo>
                  <a:lnTo>
                    <a:pt x="500672" y="540169"/>
                  </a:lnTo>
                  <a:lnTo>
                    <a:pt x="500862" y="540169"/>
                  </a:lnTo>
                  <a:lnTo>
                    <a:pt x="501091" y="540105"/>
                  </a:lnTo>
                  <a:lnTo>
                    <a:pt x="501218" y="540054"/>
                  </a:lnTo>
                  <a:lnTo>
                    <a:pt x="501370" y="539965"/>
                  </a:lnTo>
                  <a:lnTo>
                    <a:pt x="501523" y="539851"/>
                  </a:lnTo>
                  <a:lnTo>
                    <a:pt x="501904" y="539229"/>
                  </a:lnTo>
                  <a:lnTo>
                    <a:pt x="501916" y="539102"/>
                  </a:lnTo>
                  <a:lnTo>
                    <a:pt x="501929" y="538975"/>
                  </a:lnTo>
                  <a:close/>
                </a:path>
                <a:path w="561975" h="631825">
                  <a:moveTo>
                    <a:pt x="514565" y="578637"/>
                  </a:moveTo>
                  <a:lnTo>
                    <a:pt x="514515" y="578104"/>
                  </a:lnTo>
                  <a:lnTo>
                    <a:pt x="514413" y="577570"/>
                  </a:lnTo>
                  <a:lnTo>
                    <a:pt x="514261" y="577049"/>
                  </a:lnTo>
                  <a:lnTo>
                    <a:pt x="514146" y="576808"/>
                  </a:lnTo>
                  <a:lnTo>
                    <a:pt x="514057" y="576554"/>
                  </a:lnTo>
                  <a:lnTo>
                    <a:pt x="512038" y="574294"/>
                  </a:lnTo>
                  <a:lnTo>
                    <a:pt x="512038" y="578764"/>
                  </a:lnTo>
                  <a:lnTo>
                    <a:pt x="512013" y="579335"/>
                  </a:lnTo>
                  <a:lnTo>
                    <a:pt x="509092" y="581850"/>
                  </a:lnTo>
                  <a:lnTo>
                    <a:pt x="508660" y="581825"/>
                  </a:lnTo>
                  <a:lnTo>
                    <a:pt x="506145" y="579043"/>
                  </a:lnTo>
                  <a:lnTo>
                    <a:pt x="506171" y="578472"/>
                  </a:lnTo>
                  <a:lnTo>
                    <a:pt x="508520" y="576021"/>
                  </a:lnTo>
                  <a:lnTo>
                    <a:pt x="508660" y="575983"/>
                  </a:lnTo>
                  <a:lnTo>
                    <a:pt x="509092" y="575957"/>
                  </a:lnTo>
                  <a:lnTo>
                    <a:pt x="509524" y="575983"/>
                  </a:lnTo>
                  <a:lnTo>
                    <a:pt x="509816" y="576033"/>
                  </a:lnTo>
                  <a:lnTo>
                    <a:pt x="512038" y="578764"/>
                  </a:lnTo>
                  <a:lnTo>
                    <a:pt x="512038" y="574294"/>
                  </a:lnTo>
                  <a:lnTo>
                    <a:pt x="509358" y="573443"/>
                  </a:lnTo>
                  <a:lnTo>
                    <a:pt x="509092" y="573443"/>
                  </a:lnTo>
                  <a:lnTo>
                    <a:pt x="508825" y="573430"/>
                  </a:lnTo>
                  <a:lnTo>
                    <a:pt x="508292" y="573481"/>
                  </a:lnTo>
                  <a:lnTo>
                    <a:pt x="504050" y="576808"/>
                  </a:lnTo>
                  <a:lnTo>
                    <a:pt x="503936" y="577049"/>
                  </a:lnTo>
                  <a:lnTo>
                    <a:pt x="503720" y="577837"/>
                  </a:lnTo>
                  <a:lnTo>
                    <a:pt x="503618" y="578637"/>
                  </a:lnTo>
                  <a:lnTo>
                    <a:pt x="503618" y="579170"/>
                  </a:lnTo>
                  <a:lnTo>
                    <a:pt x="508825" y="584377"/>
                  </a:lnTo>
                  <a:lnTo>
                    <a:pt x="509092" y="584377"/>
                  </a:lnTo>
                  <a:lnTo>
                    <a:pt x="509358" y="584377"/>
                  </a:lnTo>
                  <a:lnTo>
                    <a:pt x="514146" y="580999"/>
                  </a:lnTo>
                  <a:lnTo>
                    <a:pt x="514261" y="580758"/>
                  </a:lnTo>
                  <a:lnTo>
                    <a:pt x="514413" y="580237"/>
                  </a:lnTo>
                  <a:lnTo>
                    <a:pt x="514515" y="579704"/>
                  </a:lnTo>
                  <a:lnTo>
                    <a:pt x="514565" y="579170"/>
                  </a:lnTo>
                  <a:lnTo>
                    <a:pt x="514565" y="578637"/>
                  </a:lnTo>
                  <a:close/>
                </a:path>
                <a:path w="561975" h="631825">
                  <a:moveTo>
                    <a:pt x="520039" y="578370"/>
                  </a:moveTo>
                  <a:lnTo>
                    <a:pt x="519925" y="577291"/>
                  </a:lnTo>
                  <a:lnTo>
                    <a:pt x="519722" y="576237"/>
                  </a:lnTo>
                  <a:lnTo>
                    <a:pt x="519417" y="575208"/>
                  </a:lnTo>
                  <a:lnTo>
                    <a:pt x="519201" y="574700"/>
                  </a:lnTo>
                  <a:lnTo>
                    <a:pt x="519201" y="578408"/>
                  </a:lnTo>
                  <a:lnTo>
                    <a:pt x="519201" y="579399"/>
                  </a:lnTo>
                  <a:lnTo>
                    <a:pt x="509587" y="589013"/>
                  </a:lnTo>
                  <a:lnTo>
                    <a:pt x="509092" y="589013"/>
                  </a:lnTo>
                  <a:lnTo>
                    <a:pt x="508596" y="589000"/>
                  </a:lnTo>
                  <a:lnTo>
                    <a:pt x="498995" y="579386"/>
                  </a:lnTo>
                  <a:lnTo>
                    <a:pt x="498995" y="578396"/>
                  </a:lnTo>
                  <a:lnTo>
                    <a:pt x="508596" y="568794"/>
                  </a:lnTo>
                  <a:lnTo>
                    <a:pt x="509092" y="568794"/>
                  </a:lnTo>
                  <a:lnTo>
                    <a:pt x="509587" y="568807"/>
                  </a:lnTo>
                  <a:lnTo>
                    <a:pt x="519201" y="578408"/>
                  </a:lnTo>
                  <a:lnTo>
                    <a:pt x="519201" y="574700"/>
                  </a:lnTo>
                  <a:lnTo>
                    <a:pt x="509638" y="567956"/>
                  </a:lnTo>
                  <a:lnTo>
                    <a:pt x="509092" y="567956"/>
                  </a:lnTo>
                  <a:lnTo>
                    <a:pt x="508558" y="567944"/>
                  </a:lnTo>
                  <a:lnTo>
                    <a:pt x="507492" y="568058"/>
                  </a:lnTo>
                  <a:lnTo>
                    <a:pt x="498144" y="578358"/>
                  </a:lnTo>
                  <a:lnTo>
                    <a:pt x="498144" y="579424"/>
                  </a:lnTo>
                  <a:lnTo>
                    <a:pt x="508558" y="589838"/>
                  </a:lnTo>
                  <a:lnTo>
                    <a:pt x="509092" y="589838"/>
                  </a:lnTo>
                  <a:lnTo>
                    <a:pt x="509638" y="589851"/>
                  </a:lnTo>
                  <a:lnTo>
                    <a:pt x="510705" y="589749"/>
                  </a:lnTo>
                  <a:lnTo>
                    <a:pt x="520039" y="579437"/>
                  </a:lnTo>
                  <a:lnTo>
                    <a:pt x="520039" y="578370"/>
                  </a:lnTo>
                  <a:close/>
                </a:path>
                <a:path w="561975" h="631825">
                  <a:moveTo>
                    <a:pt x="530136" y="537641"/>
                  </a:moveTo>
                  <a:lnTo>
                    <a:pt x="517512" y="537641"/>
                  </a:lnTo>
                  <a:lnTo>
                    <a:pt x="517334" y="537654"/>
                  </a:lnTo>
                  <a:lnTo>
                    <a:pt x="517207" y="537679"/>
                  </a:lnTo>
                  <a:lnTo>
                    <a:pt x="517080" y="537718"/>
                  </a:lnTo>
                  <a:lnTo>
                    <a:pt x="502437" y="541909"/>
                  </a:lnTo>
                  <a:lnTo>
                    <a:pt x="502259" y="541972"/>
                  </a:lnTo>
                  <a:lnTo>
                    <a:pt x="502043" y="542099"/>
                  </a:lnTo>
                  <a:lnTo>
                    <a:pt x="501865" y="542264"/>
                  </a:lnTo>
                  <a:lnTo>
                    <a:pt x="501713" y="542455"/>
                  </a:lnTo>
                  <a:lnTo>
                    <a:pt x="501573" y="542734"/>
                  </a:lnTo>
                  <a:lnTo>
                    <a:pt x="501535" y="542925"/>
                  </a:lnTo>
                  <a:lnTo>
                    <a:pt x="501523" y="543242"/>
                  </a:lnTo>
                  <a:lnTo>
                    <a:pt x="501548" y="543407"/>
                  </a:lnTo>
                  <a:lnTo>
                    <a:pt x="501599" y="543534"/>
                  </a:lnTo>
                  <a:lnTo>
                    <a:pt x="501688" y="543750"/>
                  </a:lnTo>
                  <a:lnTo>
                    <a:pt x="501802" y="543902"/>
                  </a:lnTo>
                  <a:lnTo>
                    <a:pt x="501929" y="544042"/>
                  </a:lnTo>
                  <a:lnTo>
                    <a:pt x="502183" y="544233"/>
                  </a:lnTo>
                  <a:lnTo>
                    <a:pt x="502335" y="544309"/>
                  </a:lnTo>
                  <a:lnTo>
                    <a:pt x="502589" y="544372"/>
                  </a:lnTo>
                  <a:lnTo>
                    <a:pt x="502894" y="544385"/>
                  </a:lnTo>
                  <a:lnTo>
                    <a:pt x="503072" y="544360"/>
                  </a:lnTo>
                  <a:lnTo>
                    <a:pt x="517715" y="540169"/>
                  </a:lnTo>
                  <a:lnTo>
                    <a:pt x="530136" y="540169"/>
                  </a:lnTo>
                  <a:lnTo>
                    <a:pt x="530136" y="537641"/>
                  </a:lnTo>
                  <a:close/>
                </a:path>
                <a:path w="561975" h="631825">
                  <a:moveTo>
                    <a:pt x="531406" y="538861"/>
                  </a:moveTo>
                  <a:lnTo>
                    <a:pt x="531393" y="538734"/>
                  </a:lnTo>
                  <a:lnTo>
                    <a:pt x="531380" y="538607"/>
                  </a:lnTo>
                  <a:lnTo>
                    <a:pt x="531037" y="538022"/>
                  </a:lnTo>
                  <a:lnTo>
                    <a:pt x="530898" y="537895"/>
                  </a:lnTo>
                  <a:lnTo>
                    <a:pt x="530682" y="537768"/>
                  </a:lnTo>
                  <a:lnTo>
                    <a:pt x="530453" y="537692"/>
                  </a:lnTo>
                  <a:lnTo>
                    <a:pt x="530212" y="537654"/>
                  </a:lnTo>
                  <a:lnTo>
                    <a:pt x="530148" y="540181"/>
                  </a:lnTo>
                  <a:lnTo>
                    <a:pt x="531037" y="539800"/>
                  </a:lnTo>
                  <a:lnTo>
                    <a:pt x="531164" y="539673"/>
                  </a:lnTo>
                  <a:lnTo>
                    <a:pt x="531291" y="539457"/>
                  </a:lnTo>
                  <a:lnTo>
                    <a:pt x="531380" y="539229"/>
                  </a:lnTo>
                  <a:lnTo>
                    <a:pt x="531393" y="539102"/>
                  </a:lnTo>
                  <a:lnTo>
                    <a:pt x="531406" y="538975"/>
                  </a:lnTo>
                  <a:close/>
                </a:path>
                <a:path w="561975" h="631825">
                  <a:moveTo>
                    <a:pt x="539826" y="577380"/>
                  </a:moveTo>
                  <a:lnTo>
                    <a:pt x="539521" y="574382"/>
                  </a:lnTo>
                  <a:lnTo>
                    <a:pt x="538937" y="571423"/>
                  </a:lnTo>
                  <a:lnTo>
                    <a:pt x="538060" y="568528"/>
                  </a:lnTo>
                  <a:lnTo>
                    <a:pt x="537298" y="566674"/>
                  </a:lnTo>
                  <a:lnTo>
                    <a:pt x="537298" y="577507"/>
                  </a:lnTo>
                  <a:lnTo>
                    <a:pt x="537298" y="580275"/>
                  </a:lnTo>
                  <a:lnTo>
                    <a:pt x="530580" y="597179"/>
                  </a:lnTo>
                  <a:lnTo>
                    <a:pt x="530580" y="560616"/>
                  </a:lnTo>
                  <a:lnTo>
                    <a:pt x="537298" y="577507"/>
                  </a:lnTo>
                  <a:lnTo>
                    <a:pt x="537298" y="566674"/>
                  </a:lnTo>
                  <a:lnTo>
                    <a:pt x="529729" y="556082"/>
                  </a:lnTo>
                  <a:lnTo>
                    <a:pt x="529729" y="559650"/>
                  </a:lnTo>
                  <a:lnTo>
                    <a:pt x="529729" y="598144"/>
                  </a:lnTo>
                  <a:lnTo>
                    <a:pt x="510476" y="607098"/>
                  </a:lnTo>
                  <a:lnTo>
                    <a:pt x="509092" y="607098"/>
                  </a:lnTo>
                  <a:lnTo>
                    <a:pt x="507707" y="607098"/>
                  </a:lnTo>
                  <a:lnTo>
                    <a:pt x="480898" y="580275"/>
                  </a:lnTo>
                  <a:lnTo>
                    <a:pt x="480898" y="577507"/>
                  </a:lnTo>
                  <a:lnTo>
                    <a:pt x="507707" y="550697"/>
                  </a:lnTo>
                  <a:lnTo>
                    <a:pt x="509092" y="550697"/>
                  </a:lnTo>
                  <a:lnTo>
                    <a:pt x="510476" y="550697"/>
                  </a:lnTo>
                  <a:lnTo>
                    <a:pt x="529729" y="559650"/>
                  </a:lnTo>
                  <a:lnTo>
                    <a:pt x="529729" y="556082"/>
                  </a:lnTo>
                  <a:lnTo>
                    <a:pt x="510616" y="548170"/>
                  </a:lnTo>
                  <a:lnTo>
                    <a:pt x="509092" y="548170"/>
                  </a:lnTo>
                  <a:lnTo>
                    <a:pt x="507580" y="548170"/>
                  </a:lnTo>
                  <a:lnTo>
                    <a:pt x="478663" y="574395"/>
                  </a:lnTo>
                  <a:lnTo>
                    <a:pt x="478358" y="577392"/>
                  </a:lnTo>
                  <a:lnTo>
                    <a:pt x="478358" y="580415"/>
                  </a:lnTo>
                  <a:lnTo>
                    <a:pt x="504583" y="609333"/>
                  </a:lnTo>
                  <a:lnTo>
                    <a:pt x="507580" y="609625"/>
                  </a:lnTo>
                  <a:lnTo>
                    <a:pt x="509092" y="609625"/>
                  </a:lnTo>
                  <a:lnTo>
                    <a:pt x="510616" y="609625"/>
                  </a:lnTo>
                  <a:lnTo>
                    <a:pt x="539521" y="583412"/>
                  </a:lnTo>
                  <a:lnTo>
                    <a:pt x="539826" y="580402"/>
                  </a:lnTo>
                  <a:lnTo>
                    <a:pt x="539826" y="577380"/>
                  </a:lnTo>
                  <a:close/>
                </a:path>
                <a:path w="561975" h="631825">
                  <a:moveTo>
                    <a:pt x="548246" y="557784"/>
                  </a:moveTo>
                  <a:lnTo>
                    <a:pt x="548208" y="557542"/>
                  </a:lnTo>
                  <a:lnTo>
                    <a:pt x="548144" y="557377"/>
                  </a:lnTo>
                  <a:lnTo>
                    <a:pt x="547039" y="556590"/>
                  </a:lnTo>
                  <a:lnTo>
                    <a:pt x="546912" y="556590"/>
                  </a:lnTo>
                  <a:lnTo>
                    <a:pt x="545934" y="557161"/>
                  </a:lnTo>
                  <a:lnTo>
                    <a:pt x="545833" y="557314"/>
                  </a:lnTo>
                  <a:lnTo>
                    <a:pt x="545757" y="557542"/>
                  </a:lnTo>
                  <a:lnTo>
                    <a:pt x="545731" y="557669"/>
                  </a:lnTo>
                  <a:lnTo>
                    <a:pt x="545719" y="557847"/>
                  </a:lnTo>
                  <a:lnTo>
                    <a:pt x="545719" y="599948"/>
                  </a:lnTo>
                  <a:lnTo>
                    <a:pt x="545731" y="600125"/>
                  </a:lnTo>
                  <a:lnTo>
                    <a:pt x="545757" y="600252"/>
                  </a:lnTo>
                  <a:lnTo>
                    <a:pt x="545820" y="600430"/>
                  </a:lnTo>
                  <a:lnTo>
                    <a:pt x="545909" y="600595"/>
                  </a:lnTo>
                  <a:lnTo>
                    <a:pt x="546049" y="600798"/>
                  </a:lnTo>
                  <a:lnTo>
                    <a:pt x="546227" y="600964"/>
                  </a:lnTo>
                  <a:lnTo>
                    <a:pt x="546442" y="601091"/>
                  </a:lnTo>
                  <a:lnTo>
                    <a:pt x="546684" y="601179"/>
                  </a:lnTo>
                  <a:lnTo>
                    <a:pt x="546925" y="601205"/>
                  </a:lnTo>
                  <a:lnTo>
                    <a:pt x="547166" y="601192"/>
                  </a:lnTo>
                  <a:lnTo>
                    <a:pt x="547293" y="601179"/>
                  </a:lnTo>
                  <a:lnTo>
                    <a:pt x="547471" y="601116"/>
                  </a:lnTo>
                  <a:lnTo>
                    <a:pt x="547687" y="601002"/>
                  </a:lnTo>
                  <a:lnTo>
                    <a:pt x="547827" y="600875"/>
                  </a:lnTo>
                  <a:lnTo>
                    <a:pt x="548005" y="600697"/>
                  </a:lnTo>
                  <a:lnTo>
                    <a:pt x="548157" y="600430"/>
                  </a:lnTo>
                  <a:lnTo>
                    <a:pt x="548208" y="600252"/>
                  </a:lnTo>
                  <a:lnTo>
                    <a:pt x="548233" y="600125"/>
                  </a:lnTo>
                  <a:lnTo>
                    <a:pt x="548246" y="599948"/>
                  </a:lnTo>
                  <a:lnTo>
                    <a:pt x="548246" y="557860"/>
                  </a:lnTo>
                  <a:close/>
                </a:path>
                <a:path w="561975" h="631825">
                  <a:moveTo>
                    <a:pt x="554558" y="614197"/>
                  </a:moveTo>
                  <a:lnTo>
                    <a:pt x="552043" y="608152"/>
                  </a:lnTo>
                  <a:lnTo>
                    <a:pt x="552043" y="614324"/>
                  </a:lnTo>
                  <a:lnTo>
                    <a:pt x="552043" y="615022"/>
                  </a:lnTo>
                  <a:lnTo>
                    <a:pt x="545236" y="621830"/>
                  </a:lnTo>
                  <a:lnTo>
                    <a:pt x="544880" y="621830"/>
                  </a:lnTo>
                  <a:lnTo>
                    <a:pt x="544525" y="621842"/>
                  </a:lnTo>
                  <a:lnTo>
                    <a:pt x="543826" y="621766"/>
                  </a:lnTo>
                  <a:lnTo>
                    <a:pt x="537730" y="615035"/>
                  </a:lnTo>
                  <a:lnTo>
                    <a:pt x="537730" y="614337"/>
                  </a:lnTo>
                  <a:lnTo>
                    <a:pt x="544525" y="607529"/>
                  </a:lnTo>
                  <a:lnTo>
                    <a:pt x="544880" y="607529"/>
                  </a:lnTo>
                  <a:lnTo>
                    <a:pt x="545236" y="607517"/>
                  </a:lnTo>
                  <a:lnTo>
                    <a:pt x="545934" y="607593"/>
                  </a:lnTo>
                  <a:lnTo>
                    <a:pt x="552043" y="614324"/>
                  </a:lnTo>
                  <a:lnTo>
                    <a:pt x="552043" y="608152"/>
                  </a:lnTo>
                  <a:lnTo>
                    <a:pt x="545350" y="604989"/>
                  </a:lnTo>
                  <a:lnTo>
                    <a:pt x="544880" y="604989"/>
                  </a:lnTo>
                  <a:lnTo>
                    <a:pt x="544398" y="605002"/>
                  </a:lnTo>
                  <a:lnTo>
                    <a:pt x="535203" y="614210"/>
                  </a:lnTo>
                  <a:lnTo>
                    <a:pt x="535203" y="615162"/>
                  </a:lnTo>
                  <a:lnTo>
                    <a:pt x="544398" y="624370"/>
                  </a:lnTo>
                  <a:lnTo>
                    <a:pt x="544880" y="624370"/>
                  </a:lnTo>
                  <a:lnTo>
                    <a:pt x="545350" y="624357"/>
                  </a:lnTo>
                  <a:lnTo>
                    <a:pt x="554558" y="615149"/>
                  </a:lnTo>
                  <a:lnTo>
                    <a:pt x="554558" y="614197"/>
                  </a:lnTo>
                  <a:close/>
                </a:path>
                <a:path w="561975" h="631825">
                  <a:moveTo>
                    <a:pt x="554558" y="542645"/>
                  </a:moveTo>
                  <a:lnTo>
                    <a:pt x="552043" y="536600"/>
                  </a:lnTo>
                  <a:lnTo>
                    <a:pt x="552043" y="542772"/>
                  </a:lnTo>
                  <a:lnTo>
                    <a:pt x="552043" y="543483"/>
                  </a:lnTo>
                  <a:lnTo>
                    <a:pt x="545236" y="550278"/>
                  </a:lnTo>
                  <a:lnTo>
                    <a:pt x="544880" y="550278"/>
                  </a:lnTo>
                  <a:lnTo>
                    <a:pt x="544525" y="550278"/>
                  </a:lnTo>
                  <a:lnTo>
                    <a:pt x="537730" y="543471"/>
                  </a:lnTo>
                  <a:lnTo>
                    <a:pt x="537730" y="542772"/>
                  </a:lnTo>
                  <a:lnTo>
                    <a:pt x="544525" y="535965"/>
                  </a:lnTo>
                  <a:lnTo>
                    <a:pt x="544880" y="535965"/>
                  </a:lnTo>
                  <a:lnTo>
                    <a:pt x="545236" y="535965"/>
                  </a:lnTo>
                  <a:lnTo>
                    <a:pt x="552043" y="542772"/>
                  </a:lnTo>
                  <a:lnTo>
                    <a:pt x="552043" y="536600"/>
                  </a:lnTo>
                  <a:lnTo>
                    <a:pt x="545350" y="533438"/>
                  </a:lnTo>
                  <a:lnTo>
                    <a:pt x="544880" y="533438"/>
                  </a:lnTo>
                  <a:lnTo>
                    <a:pt x="544398" y="533438"/>
                  </a:lnTo>
                  <a:lnTo>
                    <a:pt x="535203" y="542645"/>
                  </a:lnTo>
                  <a:lnTo>
                    <a:pt x="535203" y="543598"/>
                  </a:lnTo>
                  <a:lnTo>
                    <a:pt x="544398" y="552805"/>
                  </a:lnTo>
                  <a:lnTo>
                    <a:pt x="544880" y="552805"/>
                  </a:lnTo>
                  <a:lnTo>
                    <a:pt x="545350" y="552805"/>
                  </a:lnTo>
                  <a:lnTo>
                    <a:pt x="554558" y="543598"/>
                  </a:lnTo>
                  <a:lnTo>
                    <a:pt x="554558" y="542645"/>
                  </a:lnTo>
                  <a:close/>
                </a:path>
                <a:path w="561975" h="631825">
                  <a:moveTo>
                    <a:pt x="561530" y="532206"/>
                  </a:moveTo>
                  <a:lnTo>
                    <a:pt x="561467" y="531622"/>
                  </a:lnTo>
                  <a:lnTo>
                    <a:pt x="561403" y="531329"/>
                  </a:lnTo>
                  <a:lnTo>
                    <a:pt x="561352" y="531037"/>
                  </a:lnTo>
                  <a:lnTo>
                    <a:pt x="559422" y="527926"/>
                  </a:lnTo>
                  <a:lnTo>
                    <a:pt x="559422" y="532320"/>
                  </a:lnTo>
                  <a:lnTo>
                    <a:pt x="559422" y="532447"/>
                  </a:lnTo>
                  <a:lnTo>
                    <a:pt x="559422" y="532638"/>
                  </a:lnTo>
                  <a:lnTo>
                    <a:pt x="559422" y="625233"/>
                  </a:lnTo>
                  <a:lnTo>
                    <a:pt x="559422" y="625449"/>
                  </a:lnTo>
                  <a:lnTo>
                    <a:pt x="555688" y="629221"/>
                  </a:lnTo>
                  <a:lnTo>
                    <a:pt x="555548" y="629221"/>
                  </a:lnTo>
                  <a:lnTo>
                    <a:pt x="530148" y="629208"/>
                  </a:lnTo>
                  <a:lnTo>
                    <a:pt x="488061" y="629208"/>
                  </a:lnTo>
                  <a:lnTo>
                    <a:pt x="462699" y="629208"/>
                  </a:lnTo>
                  <a:lnTo>
                    <a:pt x="462495" y="629221"/>
                  </a:lnTo>
                  <a:lnTo>
                    <a:pt x="462114" y="629170"/>
                  </a:lnTo>
                  <a:lnTo>
                    <a:pt x="458774" y="625487"/>
                  </a:lnTo>
                  <a:lnTo>
                    <a:pt x="458774" y="625348"/>
                  </a:lnTo>
                  <a:lnTo>
                    <a:pt x="458787" y="532485"/>
                  </a:lnTo>
                  <a:lnTo>
                    <a:pt x="458787" y="532307"/>
                  </a:lnTo>
                  <a:lnTo>
                    <a:pt x="461200" y="528878"/>
                  </a:lnTo>
                  <a:lnTo>
                    <a:pt x="461378" y="528789"/>
                  </a:lnTo>
                  <a:lnTo>
                    <a:pt x="461746" y="528688"/>
                  </a:lnTo>
                  <a:lnTo>
                    <a:pt x="462114" y="528612"/>
                  </a:lnTo>
                  <a:lnTo>
                    <a:pt x="462508" y="528574"/>
                  </a:lnTo>
                  <a:lnTo>
                    <a:pt x="462699" y="528574"/>
                  </a:lnTo>
                  <a:lnTo>
                    <a:pt x="555498" y="528574"/>
                  </a:lnTo>
                  <a:lnTo>
                    <a:pt x="555688" y="528586"/>
                  </a:lnTo>
                  <a:lnTo>
                    <a:pt x="556069" y="528624"/>
                  </a:lnTo>
                  <a:lnTo>
                    <a:pt x="556450" y="528701"/>
                  </a:lnTo>
                  <a:lnTo>
                    <a:pt x="556818" y="528802"/>
                  </a:lnTo>
                  <a:lnTo>
                    <a:pt x="557009" y="528891"/>
                  </a:lnTo>
                  <a:lnTo>
                    <a:pt x="557174" y="528955"/>
                  </a:lnTo>
                  <a:lnTo>
                    <a:pt x="559422" y="532320"/>
                  </a:lnTo>
                  <a:lnTo>
                    <a:pt x="559422" y="527926"/>
                  </a:lnTo>
                  <a:lnTo>
                    <a:pt x="559092" y="527659"/>
                  </a:lnTo>
                  <a:lnTo>
                    <a:pt x="558609" y="527329"/>
                  </a:lnTo>
                  <a:lnTo>
                    <a:pt x="558088" y="527050"/>
                  </a:lnTo>
                  <a:lnTo>
                    <a:pt x="557809" y="526948"/>
                  </a:lnTo>
                  <a:lnTo>
                    <a:pt x="557530" y="526821"/>
                  </a:lnTo>
                  <a:lnTo>
                    <a:pt x="556971" y="526656"/>
                  </a:lnTo>
                  <a:lnTo>
                    <a:pt x="556387" y="526529"/>
                  </a:lnTo>
                  <a:lnTo>
                    <a:pt x="555802" y="526478"/>
                  </a:lnTo>
                  <a:lnTo>
                    <a:pt x="555548" y="526478"/>
                  </a:lnTo>
                  <a:lnTo>
                    <a:pt x="530148" y="526465"/>
                  </a:lnTo>
                  <a:lnTo>
                    <a:pt x="488061" y="526465"/>
                  </a:lnTo>
                  <a:lnTo>
                    <a:pt x="462699" y="526465"/>
                  </a:lnTo>
                  <a:lnTo>
                    <a:pt x="462407" y="526465"/>
                  </a:lnTo>
                  <a:lnTo>
                    <a:pt x="461822" y="526529"/>
                  </a:lnTo>
                  <a:lnTo>
                    <a:pt x="461530" y="526580"/>
                  </a:lnTo>
                  <a:lnTo>
                    <a:pt x="461238" y="526643"/>
                  </a:lnTo>
                  <a:lnTo>
                    <a:pt x="460667" y="526808"/>
                  </a:lnTo>
                  <a:lnTo>
                    <a:pt x="460387" y="526935"/>
                  </a:lnTo>
                  <a:lnTo>
                    <a:pt x="460121" y="527037"/>
                  </a:lnTo>
                  <a:lnTo>
                    <a:pt x="457695" y="529158"/>
                  </a:lnTo>
                  <a:lnTo>
                    <a:pt x="457517" y="529399"/>
                  </a:lnTo>
                  <a:lnTo>
                    <a:pt x="457238" y="529907"/>
                  </a:lnTo>
                  <a:lnTo>
                    <a:pt x="457136" y="530186"/>
                  </a:lnTo>
                  <a:lnTo>
                    <a:pt x="457009" y="530466"/>
                  </a:lnTo>
                  <a:lnTo>
                    <a:pt x="456780" y="531317"/>
                  </a:lnTo>
                  <a:lnTo>
                    <a:pt x="456730" y="531609"/>
                  </a:lnTo>
                  <a:lnTo>
                    <a:pt x="456679" y="532193"/>
                  </a:lnTo>
                  <a:lnTo>
                    <a:pt x="456679" y="532345"/>
                  </a:lnTo>
                  <a:lnTo>
                    <a:pt x="456666" y="532498"/>
                  </a:lnTo>
                  <a:lnTo>
                    <a:pt x="456679" y="532638"/>
                  </a:lnTo>
                  <a:lnTo>
                    <a:pt x="456679" y="625144"/>
                  </a:lnTo>
                  <a:lnTo>
                    <a:pt x="456666" y="625297"/>
                  </a:lnTo>
                  <a:lnTo>
                    <a:pt x="456666" y="625589"/>
                  </a:lnTo>
                  <a:lnTo>
                    <a:pt x="456717" y="626173"/>
                  </a:lnTo>
                  <a:lnTo>
                    <a:pt x="459346" y="630301"/>
                  </a:lnTo>
                  <a:lnTo>
                    <a:pt x="459587" y="630478"/>
                  </a:lnTo>
                  <a:lnTo>
                    <a:pt x="462394" y="631317"/>
                  </a:lnTo>
                  <a:lnTo>
                    <a:pt x="462648" y="631317"/>
                  </a:lnTo>
                  <a:lnTo>
                    <a:pt x="462686" y="631317"/>
                  </a:lnTo>
                  <a:lnTo>
                    <a:pt x="555790" y="631317"/>
                  </a:lnTo>
                  <a:lnTo>
                    <a:pt x="556387" y="631266"/>
                  </a:lnTo>
                  <a:lnTo>
                    <a:pt x="556666" y="631202"/>
                  </a:lnTo>
                  <a:lnTo>
                    <a:pt x="556958" y="631151"/>
                  </a:lnTo>
                  <a:lnTo>
                    <a:pt x="557530" y="630974"/>
                  </a:lnTo>
                  <a:lnTo>
                    <a:pt x="560501" y="628637"/>
                  </a:lnTo>
                  <a:lnTo>
                    <a:pt x="560679" y="628396"/>
                  </a:lnTo>
                  <a:lnTo>
                    <a:pt x="561517" y="625602"/>
                  </a:lnTo>
                  <a:lnTo>
                    <a:pt x="561517" y="625449"/>
                  </a:lnTo>
                  <a:lnTo>
                    <a:pt x="561517" y="625297"/>
                  </a:lnTo>
                  <a:lnTo>
                    <a:pt x="561530" y="532498"/>
                  </a:lnTo>
                  <a:lnTo>
                    <a:pt x="561530" y="53220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6308776" y="3464674"/>
              <a:ext cx="483870" cy="723900"/>
            </a:xfrm>
            <a:custGeom>
              <a:avLst/>
              <a:gdLst/>
              <a:ahLst/>
              <a:cxnLst/>
              <a:rect l="l" t="t" r="r" b="b"/>
              <a:pathLst>
                <a:path w="483870" h="723900">
                  <a:moveTo>
                    <a:pt x="2527" y="15582"/>
                  </a:moveTo>
                  <a:lnTo>
                    <a:pt x="0" y="15582"/>
                  </a:lnTo>
                  <a:lnTo>
                    <a:pt x="12" y="15773"/>
                  </a:lnTo>
                  <a:lnTo>
                    <a:pt x="76" y="16014"/>
                  </a:lnTo>
                  <a:lnTo>
                    <a:pt x="177" y="16230"/>
                  </a:lnTo>
                  <a:lnTo>
                    <a:pt x="622" y="16662"/>
                  </a:lnTo>
                  <a:lnTo>
                    <a:pt x="774" y="16751"/>
                  </a:lnTo>
                  <a:lnTo>
                    <a:pt x="952" y="16814"/>
                  </a:lnTo>
                  <a:lnTo>
                    <a:pt x="1079" y="16827"/>
                  </a:lnTo>
                  <a:lnTo>
                    <a:pt x="1320" y="16840"/>
                  </a:lnTo>
                  <a:lnTo>
                    <a:pt x="1447" y="16827"/>
                  </a:lnTo>
                  <a:lnTo>
                    <a:pt x="1574" y="16814"/>
                  </a:lnTo>
                  <a:lnTo>
                    <a:pt x="1752" y="16751"/>
                  </a:lnTo>
                  <a:lnTo>
                    <a:pt x="2311" y="16281"/>
                  </a:lnTo>
                  <a:lnTo>
                    <a:pt x="2400" y="16116"/>
                  </a:lnTo>
                  <a:lnTo>
                    <a:pt x="2489" y="15887"/>
                  </a:lnTo>
                  <a:lnTo>
                    <a:pt x="2527" y="15646"/>
                  </a:lnTo>
                  <a:close/>
                </a:path>
                <a:path w="483870" h="723900">
                  <a:moveTo>
                    <a:pt x="2527" y="1193"/>
                  </a:moveTo>
                  <a:lnTo>
                    <a:pt x="2514" y="1066"/>
                  </a:lnTo>
                  <a:lnTo>
                    <a:pt x="2463" y="825"/>
                  </a:lnTo>
                  <a:lnTo>
                    <a:pt x="2336" y="609"/>
                  </a:lnTo>
                  <a:lnTo>
                    <a:pt x="2197" y="406"/>
                  </a:lnTo>
                  <a:lnTo>
                    <a:pt x="1511" y="12"/>
                  </a:lnTo>
                  <a:lnTo>
                    <a:pt x="1320" y="0"/>
                  </a:lnTo>
                  <a:lnTo>
                    <a:pt x="1193" y="0"/>
                  </a:lnTo>
                  <a:lnTo>
                    <a:pt x="1028" y="12"/>
                  </a:lnTo>
                  <a:lnTo>
                    <a:pt x="838" y="63"/>
                  </a:lnTo>
                  <a:lnTo>
                    <a:pt x="609" y="165"/>
                  </a:lnTo>
                  <a:lnTo>
                    <a:pt x="419" y="317"/>
                  </a:lnTo>
                  <a:lnTo>
                    <a:pt x="241" y="508"/>
                  </a:lnTo>
                  <a:lnTo>
                    <a:pt x="127" y="711"/>
                  </a:lnTo>
                  <a:lnTo>
                    <a:pt x="38" y="952"/>
                  </a:lnTo>
                  <a:lnTo>
                    <a:pt x="0" y="1193"/>
                  </a:lnTo>
                  <a:lnTo>
                    <a:pt x="0" y="15570"/>
                  </a:lnTo>
                  <a:lnTo>
                    <a:pt x="2527" y="15570"/>
                  </a:lnTo>
                  <a:lnTo>
                    <a:pt x="2527" y="1257"/>
                  </a:lnTo>
                  <a:close/>
                </a:path>
                <a:path w="483870" h="723900">
                  <a:moveTo>
                    <a:pt x="14325" y="15582"/>
                  </a:moveTo>
                  <a:lnTo>
                    <a:pt x="11798" y="15582"/>
                  </a:lnTo>
                  <a:lnTo>
                    <a:pt x="11811" y="15773"/>
                  </a:lnTo>
                  <a:lnTo>
                    <a:pt x="11874" y="16014"/>
                  </a:lnTo>
                  <a:lnTo>
                    <a:pt x="11988" y="16230"/>
                  </a:lnTo>
                  <a:lnTo>
                    <a:pt x="12128" y="16433"/>
                  </a:lnTo>
                  <a:lnTo>
                    <a:pt x="12636" y="16764"/>
                  </a:lnTo>
                  <a:lnTo>
                    <a:pt x="12814" y="16827"/>
                  </a:lnTo>
                  <a:lnTo>
                    <a:pt x="13004" y="16840"/>
                  </a:lnTo>
                  <a:lnTo>
                    <a:pt x="13246" y="16827"/>
                  </a:lnTo>
                  <a:lnTo>
                    <a:pt x="13373" y="16814"/>
                  </a:lnTo>
                  <a:lnTo>
                    <a:pt x="13550" y="16751"/>
                  </a:lnTo>
                  <a:lnTo>
                    <a:pt x="13766" y="16637"/>
                  </a:lnTo>
                  <a:lnTo>
                    <a:pt x="13919" y="16522"/>
                  </a:lnTo>
                  <a:lnTo>
                    <a:pt x="14084" y="16332"/>
                  </a:lnTo>
                  <a:lnTo>
                    <a:pt x="14198" y="16116"/>
                  </a:lnTo>
                  <a:lnTo>
                    <a:pt x="14287" y="15887"/>
                  </a:lnTo>
                  <a:lnTo>
                    <a:pt x="14325" y="15646"/>
                  </a:lnTo>
                  <a:close/>
                </a:path>
                <a:path w="483870" h="723900">
                  <a:moveTo>
                    <a:pt x="14325" y="1193"/>
                  </a:moveTo>
                  <a:lnTo>
                    <a:pt x="14312" y="1066"/>
                  </a:lnTo>
                  <a:lnTo>
                    <a:pt x="14249" y="825"/>
                  </a:lnTo>
                  <a:lnTo>
                    <a:pt x="14135" y="609"/>
                  </a:lnTo>
                  <a:lnTo>
                    <a:pt x="13995" y="406"/>
                  </a:lnTo>
                  <a:lnTo>
                    <a:pt x="13804" y="241"/>
                  </a:lnTo>
                  <a:lnTo>
                    <a:pt x="13550" y="88"/>
                  </a:lnTo>
                  <a:lnTo>
                    <a:pt x="13309" y="12"/>
                  </a:lnTo>
                  <a:lnTo>
                    <a:pt x="13119" y="0"/>
                  </a:lnTo>
                  <a:lnTo>
                    <a:pt x="12992" y="0"/>
                  </a:lnTo>
                  <a:lnTo>
                    <a:pt x="12814" y="12"/>
                  </a:lnTo>
                  <a:lnTo>
                    <a:pt x="12166" y="368"/>
                  </a:lnTo>
                  <a:lnTo>
                    <a:pt x="12039" y="508"/>
                  </a:lnTo>
                  <a:lnTo>
                    <a:pt x="11798" y="1193"/>
                  </a:lnTo>
                  <a:lnTo>
                    <a:pt x="11798" y="15570"/>
                  </a:lnTo>
                  <a:lnTo>
                    <a:pt x="14325" y="15570"/>
                  </a:lnTo>
                  <a:lnTo>
                    <a:pt x="14325" y="1257"/>
                  </a:lnTo>
                  <a:close/>
                </a:path>
                <a:path w="483870" h="723900">
                  <a:moveTo>
                    <a:pt x="478866" y="677887"/>
                  </a:moveTo>
                  <a:lnTo>
                    <a:pt x="478840" y="677735"/>
                  </a:lnTo>
                  <a:lnTo>
                    <a:pt x="478802" y="677570"/>
                  </a:lnTo>
                  <a:lnTo>
                    <a:pt x="478040" y="675830"/>
                  </a:lnTo>
                  <a:lnTo>
                    <a:pt x="477901" y="675601"/>
                  </a:lnTo>
                  <a:lnTo>
                    <a:pt x="476758" y="674497"/>
                  </a:lnTo>
                  <a:lnTo>
                    <a:pt x="476758" y="678065"/>
                  </a:lnTo>
                  <a:lnTo>
                    <a:pt x="476758" y="712673"/>
                  </a:lnTo>
                  <a:lnTo>
                    <a:pt x="476758" y="712939"/>
                  </a:lnTo>
                  <a:lnTo>
                    <a:pt x="476681" y="713511"/>
                  </a:lnTo>
                  <a:lnTo>
                    <a:pt x="473024" y="716661"/>
                  </a:lnTo>
                  <a:lnTo>
                    <a:pt x="472884" y="716661"/>
                  </a:lnTo>
                  <a:lnTo>
                    <a:pt x="472833" y="716661"/>
                  </a:lnTo>
                  <a:lnTo>
                    <a:pt x="469328" y="716661"/>
                  </a:lnTo>
                  <a:lnTo>
                    <a:pt x="468757" y="716584"/>
                  </a:lnTo>
                  <a:lnTo>
                    <a:pt x="465607" y="712927"/>
                  </a:lnTo>
                  <a:lnTo>
                    <a:pt x="465607" y="712787"/>
                  </a:lnTo>
                  <a:lnTo>
                    <a:pt x="465594" y="712584"/>
                  </a:lnTo>
                  <a:lnTo>
                    <a:pt x="465594" y="679754"/>
                  </a:lnTo>
                  <a:lnTo>
                    <a:pt x="465607" y="679589"/>
                  </a:lnTo>
                  <a:lnTo>
                    <a:pt x="465594" y="679437"/>
                  </a:lnTo>
                  <a:lnTo>
                    <a:pt x="465518" y="678929"/>
                  </a:lnTo>
                  <a:lnTo>
                    <a:pt x="465518" y="678624"/>
                  </a:lnTo>
                  <a:lnTo>
                    <a:pt x="466458" y="676529"/>
                  </a:lnTo>
                  <a:lnTo>
                    <a:pt x="467995" y="675665"/>
                  </a:lnTo>
                  <a:lnTo>
                    <a:pt x="472668" y="675665"/>
                  </a:lnTo>
                  <a:lnTo>
                    <a:pt x="472884" y="675678"/>
                  </a:lnTo>
                  <a:lnTo>
                    <a:pt x="473036" y="675652"/>
                  </a:lnTo>
                  <a:lnTo>
                    <a:pt x="473202" y="675614"/>
                  </a:lnTo>
                  <a:lnTo>
                    <a:pt x="473506" y="675589"/>
                  </a:lnTo>
                  <a:lnTo>
                    <a:pt x="473811" y="675589"/>
                  </a:lnTo>
                  <a:lnTo>
                    <a:pt x="476758" y="678065"/>
                  </a:lnTo>
                  <a:lnTo>
                    <a:pt x="476758" y="674497"/>
                  </a:lnTo>
                  <a:lnTo>
                    <a:pt x="474687" y="673595"/>
                  </a:lnTo>
                  <a:lnTo>
                    <a:pt x="474433" y="673544"/>
                  </a:lnTo>
                  <a:lnTo>
                    <a:pt x="473925" y="673481"/>
                  </a:lnTo>
                  <a:lnTo>
                    <a:pt x="473405" y="673481"/>
                  </a:lnTo>
                  <a:lnTo>
                    <a:pt x="472884" y="673544"/>
                  </a:lnTo>
                  <a:lnTo>
                    <a:pt x="467918" y="673557"/>
                  </a:lnTo>
                  <a:lnTo>
                    <a:pt x="467715" y="673569"/>
                  </a:lnTo>
                  <a:lnTo>
                    <a:pt x="467512" y="673620"/>
                  </a:lnTo>
                  <a:lnTo>
                    <a:pt x="463524" y="677735"/>
                  </a:lnTo>
                  <a:lnTo>
                    <a:pt x="463473" y="677989"/>
                  </a:lnTo>
                  <a:lnTo>
                    <a:pt x="463410" y="678510"/>
                  </a:lnTo>
                  <a:lnTo>
                    <a:pt x="463410" y="679030"/>
                  </a:lnTo>
                  <a:lnTo>
                    <a:pt x="463473" y="679538"/>
                  </a:lnTo>
                  <a:lnTo>
                    <a:pt x="463499" y="679678"/>
                  </a:lnTo>
                  <a:lnTo>
                    <a:pt x="463499" y="712673"/>
                  </a:lnTo>
                  <a:lnTo>
                    <a:pt x="463499" y="713028"/>
                  </a:lnTo>
                  <a:lnTo>
                    <a:pt x="463562" y="713613"/>
                  </a:lnTo>
                  <a:lnTo>
                    <a:pt x="466191" y="717740"/>
                  </a:lnTo>
                  <a:lnTo>
                    <a:pt x="466432" y="717918"/>
                  </a:lnTo>
                  <a:lnTo>
                    <a:pt x="469226" y="718756"/>
                  </a:lnTo>
                  <a:lnTo>
                    <a:pt x="469468" y="718756"/>
                  </a:lnTo>
                  <a:lnTo>
                    <a:pt x="469519" y="718756"/>
                  </a:lnTo>
                  <a:lnTo>
                    <a:pt x="473125" y="718756"/>
                  </a:lnTo>
                  <a:lnTo>
                    <a:pt x="473710" y="718705"/>
                  </a:lnTo>
                  <a:lnTo>
                    <a:pt x="474002" y="718642"/>
                  </a:lnTo>
                  <a:lnTo>
                    <a:pt x="474294" y="718591"/>
                  </a:lnTo>
                  <a:lnTo>
                    <a:pt x="474865" y="718413"/>
                  </a:lnTo>
                  <a:lnTo>
                    <a:pt x="478853" y="713041"/>
                  </a:lnTo>
                  <a:lnTo>
                    <a:pt x="478853" y="712889"/>
                  </a:lnTo>
                  <a:lnTo>
                    <a:pt x="478866" y="712787"/>
                  </a:lnTo>
                  <a:lnTo>
                    <a:pt x="478866" y="677926"/>
                  </a:lnTo>
                  <a:close/>
                </a:path>
                <a:path w="483870" h="723900">
                  <a:moveTo>
                    <a:pt x="483844" y="673354"/>
                  </a:moveTo>
                  <a:lnTo>
                    <a:pt x="483831" y="673125"/>
                  </a:lnTo>
                  <a:lnTo>
                    <a:pt x="481736" y="669429"/>
                  </a:lnTo>
                  <a:lnTo>
                    <a:pt x="481736" y="673506"/>
                  </a:lnTo>
                  <a:lnTo>
                    <a:pt x="481736" y="717283"/>
                  </a:lnTo>
                  <a:lnTo>
                    <a:pt x="481723" y="717435"/>
                  </a:lnTo>
                  <a:lnTo>
                    <a:pt x="481723" y="717638"/>
                  </a:lnTo>
                  <a:lnTo>
                    <a:pt x="481685" y="718058"/>
                  </a:lnTo>
                  <a:lnTo>
                    <a:pt x="480491" y="720394"/>
                  </a:lnTo>
                  <a:lnTo>
                    <a:pt x="480352" y="720547"/>
                  </a:lnTo>
                  <a:lnTo>
                    <a:pt x="480034" y="720813"/>
                  </a:lnTo>
                  <a:lnTo>
                    <a:pt x="479856" y="720915"/>
                  </a:lnTo>
                  <a:lnTo>
                    <a:pt x="479691" y="721042"/>
                  </a:lnTo>
                  <a:lnTo>
                    <a:pt x="477735" y="721626"/>
                  </a:lnTo>
                  <a:lnTo>
                    <a:pt x="477583" y="721626"/>
                  </a:lnTo>
                  <a:lnTo>
                    <a:pt x="464273" y="721614"/>
                  </a:lnTo>
                  <a:lnTo>
                    <a:pt x="464083" y="721626"/>
                  </a:lnTo>
                  <a:lnTo>
                    <a:pt x="463550" y="721563"/>
                  </a:lnTo>
                  <a:lnTo>
                    <a:pt x="463384" y="721525"/>
                  </a:lnTo>
                  <a:lnTo>
                    <a:pt x="463042" y="721423"/>
                  </a:lnTo>
                  <a:lnTo>
                    <a:pt x="462876" y="721347"/>
                  </a:lnTo>
                  <a:lnTo>
                    <a:pt x="462699" y="721283"/>
                  </a:lnTo>
                  <a:lnTo>
                    <a:pt x="460629" y="718172"/>
                  </a:lnTo>
                  <a:lnTo>
                    <a:pt x="460629" y="717994"/>
                  </a:lnTo>
                  <a:lnTo>
                    <a:pt x="460641" y="674331"/>
                  </a:lnTo>
                  <a:lnTo>
                    <a:pt x="460629" y="674179"/>
                  </a:lnTo>
                  <a:lnTo>
                    <a:pt x="460667" y="673798"/>
                  </a:lnTo>
                  <a:lnTo>
                    <a:pt x="460743" y="673455"/>
                  </a:lnTo>
                  <a:lnTo>
                    <a:pt x="460844" y="673112"/>
                  </a:lnTo>
                  <a:lnTo>
                    <a:pt x="460921" y="672947"/>
                  </a:lnTo>
                  <a:lnTo>
                    <a:pt x="460984" y="672769"/>
                  </a:lnTo>
                  <a:lnTo>
                    <a:pt x="461238" y="672312"/>
                  </a:lnTo>
                  <a:lnTo>
                    <a:pt x="461568" y="671893"/>
                  </a:lnTo>
                  <a:lnTo>
                    <a:pt x="461708" y="671766"/>
                  </a:lnTo>
                  <a:lnTo>
                    <a:pt x="461822" y="671639"/>
                  </a:lnTo>
                  <a:lnTo>
                    <a:pt x="462102" y="671410"/>
                  </a:lnTo>
                  <a:lnTo>
                    <a:pt x="462394" y="671207"/>
                  </a:lnTo>
                  <a:lnTo>
                    <a:pt x="462711" y="671042"/>
                  </a:lnTo>
                  <a:lnTo>
                    <a:pt x="462889" y="670979"/>
                  </a:lnTo>
                  <a:lnTo>
                    <a:pt x="463042" y="670902"/>
                  </a:lnTo>
                  <a:lnTo>
                    <a:pt x="463384" y="670801"/>
                  </a:lnTo>
                  <a:lnTo>
                    <a:pt x="463562" y="670775"/>
                  </a:lnTo>
                  <a:lnTo>
                    <a:pt x="463740" y="670737"/>
                  </a:lnTo>
                  <a:lnTo>
                    <a:pt x="464096" y="670699"/>
                  </a:lnTo>
                  <a:lnTo>
                    <a:pt x="464273" y="670699"/>
                  </a:lnTo>
                  <a:lnTo>
                    <a:pt x="479196" y="670699"/>
                  </a:lnTo>
                  <a:lnTo>
                    <a:pt x="479463" y="670725"/>
                  </a:lnTo>
                  <a:lnTo>
                    <a:pt x="481723" y="673214"/>
                  </a:lnTo>
                  <a:lnTo>
                    <a:pt x="481723" y="673354"/>
                  </a:lnTo>
                  <a:lnTo>
                    <a:pt x="481736" y="673506"/>
                  </a:lnTo>
                  <a:lnTo>
                    <a:pt x="481736" y="669429"/>
                  </a:lnTo>
                  <a:lnTo>
                    <a:pt x="481520" y="669264"/>
                  </a:lnTo>
                  <a:lnTo>
                    <a:pt x="481114" y="669048"/>
                  </a:lnTo>
                  <a:lnTo>
                    <a:pt x="480885" y="668959"/>
                  </a:lnTo>
                  <a:lnTo>
                    <a:pt x="480669" y="668858"/>
                  </a:lnTo>
                  <a:lnTo>
                    <a:pt x="480225" y="668731"/>
                  </a:lnTo>
                  <a:lnTo>
                    <a:pt x="479996" y="668680"/>
                  </a:lnTo>
                  <a:lnTo>
                    <a:pt x="479767" y="668642"/>
                  </a:lnTo>
                  <a:lnTo>
                    <a:pt x="479310" y="668591"/>
                  </a:lnTo>
                  <a:lnTo>
                    <a:pt x="479120" y="668591"/>
                  </a:lnTo>
                  <a:lnTo>
                    <a:pt x="479082" y="668591"/>
                  </a:lnTo>
                  <a:lnTo>
                    <a:pt x="463981" y="668591"/>
                  </a:lnTo>
                  <a:lnTo>
                    <a:pt x="463423" y="668655"/>
                  </a:lnTo>
                  <a:lnTo>
                    <a:pt x="458647" y="673214"/>
                  </a:lnTo>
                  <a:lnTo>
                    <a:pt x="458584" y="673481"/>
                  </a:lnTo>
                  <a:lnTo>
                    <a:pt x="458533" y="674052"/>
                  </a:lnTo>
                  <a:lnTo>
                    <a:pt x="458533" y="674179"/>
                  </a:lnTo>
                  <a:lnTo>
                    <a:pt x="458533" y="674319"/>
                  </a:lnTo>
                  <a:lnTo>
                    <a:pt x="458533" y="674484"/>
                  </a:lnTo>
                  <a:lnTo>
                    <a:pt x="458533" y="717842"/>
                  </a:lnTo>
                  <a:lnTo>
                    <a:pt x="458533" y="717981"/>
                  </a:lnTo>
                  <a:lnTo>
                    <a:pt x="458520" y="718273"/>
                  </a:lnTo>
                  <a:lnTo>
                    <a:pt x="458584" y="718845"/>
                  </a:lnTo>
                  <a:lnTo>
                    <a:pt x="459498" y="721182"/>
                  </a:lnTo>
                  <a:lnTo>
                    <a:pt x="459651" y="721423"/>
                  </a:lnTo>
                  <a:lnTo>
                    <a:pt x="462076" y="723290"/>
                  </a:lnTo>
                  <a:lnTo>
                    <a:pt x="462330" y="723404"/>
                  </a:lnTo>
                  <a:lnTo>
                    <a:pt x="462876" y="723569"/>
                  </a:lnTo>
                  <a:lnTo>
                    <a:pt x="463423" y="723684"/>
                  </a:lnTo>
                  <a:lnTo>
                    <a:pt x="463981" y="723734"/>
                  </a:lnTo>
                  <a:lnTo>
                    <a:pt x="464210" y="723734"/>
                  </a:lnTo>
                  <a:lnTo>
                    <a:pt x="464426" y="723722"/>
                  </a:lnTo>
                  <a:lnTo>
                    <a:pt x="477329" y="723722"/>
                  </a:lnTo>
                  <a:lnTo>
                    <a:pt x="477481" y="723734"/>
                  </a:lnTo>
                  <a:lnTo>
                    <a:pt x="477837" y="723734"/>
                  </a:lnTo>
                  <a:lnTo>
                    <a:pt x="478459" y="723671"/>
                  </a:lnTo>
                  <a:lnTo>
                    <a:pt x="483819" y="717753"/>
                  </a:lnTo>
                  <a:lnTo>
                    <a:pt x="483819" y="717588"/>
                  </a:lnTo>
                  <a:lnTo>
                    <a:pt x="483831" y="717435"/>
                  </a:lnTo>
                  <a:lnTo>
                    <a:pt x="483844" y="67335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6352121" y="3405428"/>
              <a:ext cx="514984" cy="904240"/>
            </a:xfrm>
            <a:custGeom>
              <a:avLst/>
              <a:gdLst/>
              <a:ahLst/>
              <a:cxnLst/>
              <a:rect l="l" t="t" r="r" b="b"/>
              <a:pathLst>
                <a:path w="514984" h="904239">
                  <a:moveTo>
                    <a:pt x="10172" y="365988"/>
                  </a:moveTo>
                  <a:lnTo>
                    <a:pt x="2006" y="364553"/>
                  </a:lnTo>
                  <a:lnTo>
                    <a:pt x="0" y="375970"/>
                  </a:lnTo>
                  <a:lnTo>
                    <a:pt x="8153" y="377418"/>
                  </a:lnTo>
                  <a:lnTo>
                    <a:pt x="10172" y="365988"/>
                  </a:lnTo>
                  <a:close/>
                </a:path>
                <a:path w="514984" h="904239">
                  <a:moveTo>
                    <a:pt x="16891" y="375589"/>
                  </a:moveTo>
                  <a:lnTo>
                    <a:pt x="15252" y="375297"/>
                  </a:lnTo>
                  <a:lnTo>
                    <a:pt x="14973" y="376923"/>
                  </a:lnTo>
                  <a:lnTo>
                    <a:pt x="16598" y="377215"/>
                  </a:lnTo>
                  <a:lnTo>
                    <a:pt x="16891" y="375589"/>
                  </a:lnTo>
                  <a:close/>
                </a:path>
                <a:path w="514984" h="904239">
                  <a:moveTo>
                    <a:pt x="17475" y="372313"/>
                  </a:moveTo>
                  <a:lnTo>
                    <a:pt x="15849" y="372033"/>
                  </a:lnTo>
                  <a:lnTo>
                    <a:pt x="15544" y="373659"/>
                  </a:lnTo>
                  <a:lnTo>
                    <a:pt x="17183" y="373951"/>
                  </a:lnTo>
                  <a:lnTo>
                    <a:pt x="17475" y="372313"/>
                  </a:lnTo>
                  <a:close/>
                </a:path>
                <a:path w="514984" h="904239">
                  <a:moveTo>
                    <a:pt x="18046" y="369062"/>
                  </a:moveTo>
                  <a:lnTo>
                    <a:pt x="16408" y="368769"/>
                  </a:lnTo>
                  <a:lnTo>
                    <a:pt x="16129" y="370395"/>
                  </a:lnTo>
                  <a:lnTo>
                    <a:pt x="17754" y="370687"/>
                  </a:lnTo>
                  <a:lnTo>
                    <a:pt x="18046" y="369062"/>
                  </a:lnTo>
                  <a:close/>
                </a:path>
                <a:path w="514984" h="904239">
                  <a:moveTo>
                    <a:pt x="41859" y="285648"/>
                  </a:moveTo>
                  <a:lnTo>
                    <a:pt x="34683" y="281508"/>
                  </a:lnTo>
                  <a:lnTo>
                    <a:pt x="28892" y="291553"/>
                  </a:lnTo>
                  <a:lnTo>
                    <a:pt x="36068" y="295694"/>
                  </a:lnTo>
                  <a:lnTo>
                    <a:pt x="41859" y="285648"/>
                  </a:lnTo>
                  <a:close/>
                </a:path>
                <a:path w="514984" h="904239">
                  <a:moveTo>
                    <a:pt x="44894" y="296964"/>
                  </a:moveTo>
                  <a:lnTo>
                    <a:pt x="43459" y="296138"/>
                  </a:lnTo>
                  <a:lnTo>
                    <a:pt x="42633" y="297573"/>
                  </a:lnTo>
                  <a:lnTo>
                    <a:pt x="44069" y="298399"/>
                  </a:lnTo>
                  <a:lnTo>
                    <a:pt x="44894" y="296964"/>
                  </a:lnTo>
                  <a:close/>
                </a:path>
                <a:path w="514984" h="904239">
                  <a:moveTo>
                    <a:pt x="46545" y="294093"/>
                  </a:moveTo>
                  <a:lnTo>
                    <a:pt x="45110" y="293268"/>
                  </a:lnTo>
                  <a:lnTo>
                    <a:pt x="44284" y="294703"/>
                  </a:lnTo>
                  <a:lnTo>
                    <a:pt x="45720" y="295529"/>
                  </a:lnTo>
                  <a:lnTo>
                    <a:pt x="46545" y="294093"/>
                  </a:lnTo>
                  <a:close/>
                </a:path>
                <a:path w="514984" h="904239">
                  <a:moveTo>
                    <a:pt x="48209" y="291223"/>
                  </a:moveTo>
                  <a:lnTo>
                    <a:pt x="46761" y="290398"/>
                  </a:lnTo>
                  <a:lnTo>
                    <a:pt x="45935" y="291833"/>
                  </a:lnTo>
                  <a:lnTo>
                    <a:pt x="47371" y="292658"/>
                  </a:lnTo>
                  <a:lnTo>
                    <a:pt x="48209" y="291223"/>
                  </a:lnTo>
                  <a:close/>
                </a:path>
                <a:path w="514984" h="904239">
                  <a:moveTo>
                    <a:pt x="98094" y="232664"/>
                  </a:moveTo>
                  <a:lnTo>
                    <a:pt x="97028" y="231394"/>
                  </a:lnTo>
                  <a:lnTo>
                    <a:pt x="95758" y="232460"/>
                  </a:lnTo>
                  <a:lnTo>
                    <a:pt x="96824" y="233730"/>
                  </a:lnTo>
                  <a:lnTo>
                    <a:pt x="98094" y="232664"/>
                  </a:lnTo>
                  <a:close/>
                </a:path>
                <a:path w="514984" h="904239">
                  <a:moveTo>
                    <a:pt x="99123" y="220992"/>
                  </a:moveTo>
                  <a:lnTo>
                    <a:pt x="93802" y="214642"/>
                  </a:lnTo>
                  <a:lnTo>
                    <a:pt x="84912" y="222097"/>
                  </a:lnTo>
                  <a:lnTo>
                    <a:pt x="90233" y="228447"/>
                  </a:lnTo>
                  <a:lnTo>
                    <a:pt x="99123" y="220992"/>
                  </a:lnTo>
                  <a:close/>
                </a:path>
                <a:path w="514984" h="904239">
                  <a:moveTo>
                    <a:pt x="100634" y="230530"/>
                  </a:moveTo>
                  <a:lnTo>
                    <a:pt x="99568" y="229260"/>
                  </a:lnTo>
                  <a:lnTo>
                    <a:pt x="98298" y="230327"/>
                  </a:lnTo>
                  <a:lnTo>
                    <a:pt x="99364" y="231597"/>
                  </a:lnTo>
                  <a:lnTo>
                    <a:pt x="100634" y="230530"/>
                  </a:lnTo>
                  <a:close/>
                </a:path>
                <a:path w="514984" h="904239">
                  <a:moveTo>
                    <a:pt x="103174" y="228396"/>
                  </a:moveTo>
                  <a:lnTo>
                    <a:pt x="102108" y="227126"/>
                  </a:lnTo>
                  <a:lnTo>
                    <a:pt x="100838" y="228193"/>
                  </a:lnTo>
                  <a:lnTo>
                    <a:pt x="101904" y="229463"/>
                  </a:lnTo>
                  <a:lnTo>
                    <a:pt x="103174" y="228396"/>
                  </a:lnTo>
                  <a:close/>
                </a:path>
                <a:path w="514984" h="904239">
                  <a:moveTo>
                    <a:pt x="122339" y="785215"/>
                  </a:moveTo>
                  <a:lnTo>
                    <a:pt x="110324" y="764400"/>
                  </a:lnTo>
                  <a:lnTo>
                    <a:pt x="99555" y="770610"/>
                  </a:lnTo>
                  <a:lnTo>
                    <a:pt x="111569" y="791425"/>
                  </a:lnTo>
                  <a:lnTo>
                    <a:pt x="122339" y="785215"/>
                  </a:lnTo>
                  <a:close/>
                </a:path>
                <a:path w="514984" h="904239">
                  <a:moveTo>
                    <a:pt x="143116" y="773214"/>
                  </a:moveTo>
                  <a:lnTo>
                    <a:pt x="131102" y="752398"/>
                  </a:lnTo>
                  <a:lnTo>
                    <a:pt x="120332" y="758609"/>
                  </a:lnTo>
                  <a:lnTo>
                    <a:pt x="132346" y="779424"/>
                  </a:lnTo>
                  <a:lnTo>
                    <a:pt x="143116" y="773214"/>
                  </a:lnTo>
                  <a:close/>
                </a:path>
                <a:path w="514984" h="904239">
                  <a:moveTo>
                    <a:pt x="148780" y="59690"/>
                  </a:moveTo>
                  <a:lnTo>
                    <a:pt x="140500" y="59690"/>
                  </a:lnTo>
                  <a:lnTo>
                    <a:pt x="140500" y="75438"/>
                  </a:lnTo>
                  <a:lnTo>
                    <a:pt x="148780" y="75438"/>
                  </a:lnTo>
                  <a:lnTo>
                    <a:pt x="148780" y="59690"/>
                  </a:lnTo>
                  <a:close/>
                </a:path>
                <a:path w="514984" h="904239">
                  <a:moveTo>
                    <a:pt x="168160" y="59690"/>
                  </a:moveTo>
                  <a:lnTo>
                    <a:pt x="159867" y="59690"/>
                  </a:lnTo>
                  <a:lnTo>
                    <a:pt x="159867" y="75438"/>
                  </a:lnTo>
                  <a:lnTo>
                    <a:pt x="168160" y="75438"/>
                  </a:lnTo>
                  <a:lnTo>
                    <a:pt x="168160" y="59690"/>
                  </a:lnTo>
                  <a:close/>
                </a:path>
                <a:path w="514984" h="904239">
                  <a:moveTo>
                    <a:pt x="170091" y="190436"/>
                  </a:moveTo>
                  <a:lnTo>
                    <a:pt x="169519" y="188887"/>
                  </a:lnTo>
                  <a:lnTo>
                    <a:pt x="167957" y="189445"/>
                  </a:lnTo>
                  <a:lnTo>
                    <a:pt x="168529" y="191008"/>
                  </a:lnTo>
                  <a:lnTo>
                    <a:pt x="170091" y="190436"/>
                  </a:lnTo>
                  <a:close/>
                </a:path>
                <a:path w="514984" h="904239">
                  <a:moveTo>
                    <a:pt x="173202" y="189306"/>
                  </a:moveTo>
                  <a:lnTo>
                    <a:pt x="172631" y="187756"/>
                  </a:lnTo>
                  <a:lnTo>
                    <a:pt x="171069" y="188315"/>
                  </a:lnTo>
                  <a:lnTo>
                    <a:pt x="171640" y="189877"/>
                  </a:lnTo>
                  <a:lnTo>
                    <a:pt x="173202" y="189306"/>
                  </a:lnTo>
                  <a:close/>
                </a:path>
                <a:path w="514984" h="904239">
                  <a:moveTo>
                    <a:pt x="175031" y="179832"/>
                  </a:moveTo>
                  <a:lnTo>
                    <a:pt x="172199" y="172034"/>
                  </a:lnTo>
                  <a:lnTo>
                    <a:pt x="161290" y="176009"/>
                  </a:lnTo>
                  <a:lnTo>
                    <a:pt x="164134" y="183794"/>
                  </a:lnTo>
                  <a:lnTo>
                    <a:pt x="175031" y="179832"/>
                  </a:lnTo>
                  <a:close/>
                </a:path>
                <a:path w="514984" h="904239">
                  <a:moveTo>
                    <a:pt x="176314" y="188175"/>
                  </a:moveTo>
                  <a:lnTo>
                    <a:pt x="175742" y="186626"/>
                  </a:lnTo>
                  <a:lnTo>
                    <a:pt x="174180" y="187185"/>
                  </a:lnTo>
                  <a:lnTo>
                    <a:pt x="174752" y="188747"/>
                  </a:lnTo>
                  <a:lnTo>
                    <a:pt x="176314" y="188175"/>
                  </a:lnTo>
                  <a:close/>
                </a:path>
                <a:path w="514984" h="904239">
                  <a:moveTo>
                    <a:pt x="179197" y="841870"/>
                  </a:moveTo>
                  <a:lnTo>
                    <a:pt x="175044" y="834682"/>
                  </a:lnTo>
                  <a:lnTo>
                    <a:pt x="161417" y="842568"/>
                  </a:lnTo>
                  <a:lnTo>
                    <a:pt x="165557" y="849744"/>
                  </a:lnTo>
                  <a:lnTo>
                    <a:pt x="179197" y="841870"/>
                  </a:lnTo>
                  <a:close/>
                </a:path>
                <a:path w="514984" h="904239">
                  <a:moveTo>
                    <a:pt x="188874" y="858634"/>
                  </a:moveTo>
                  <a:lnTo>
                    <a:pt x="184734" y="851458"/>
                  </a:lnTo>
                  <a:lnTo>
                    <a:pt x="171094" y="859332"/>
                  </a:lnTo>
                  <a:lnTo>
                    <a:pt x="175234" y="866508"/>
                  </a:lnTo>
                  <a:lnTo>
                    <a:pt x="188874" y="858634"/>
                  </a:lnTo>
                  <a:close/>
                </a:path>
                <a:path w="514984" h="904239">
                  <a:moveTo>
                    <a:pt x="222465" y="63131"/>
                  </a:moveTo>
                  <a:lnTo>
                    <a:pt x="206273" y="63131"/>
                  </a:lnTo>
                  <a:lnTo>
                    <a:pt x="206273" y="69024"/>
                  </a:lnTo>
                  <a:lnTo>
                    <a:pt x="222465" y="69024"/>
                  </a:lnTo>
                  <a:lnTo>
                    <a:pt x="222465" y="63131"/>
                  </a:lnTo>
                  <a:close/>
                </a:path>
                <a:path w="514984" h="904239">
                  <a:moveTo>
                    <a:pt x="222465" y="42087"/>
                  </a:moveTo>
                  <a:lnTo>
                    <a:pt x="206273" y="42087"/>
                  </a:lnTo>
                  <a:lnTo>
                    <a:pt x="206273" y="47980"/>
                  </a:lnTo>
                  <a:lnTo>
                    <a:pt x="222465" y="47980"/>
                  </a:lnTo>
                  <a:lnTo>
                    <a:pt x="222465" y="42087"/>
                  </a:lnTo>
                  <a:close/>
                </a:path>
                <a:path w="514984" h="904239">
                  <a:moveTo>
                    <a:pt x="222465" y="21043"/>
                  </a:moveTo>
                  <a:lnTo>
                    <a:pt x="206273" y="21043"/>
                  </a:lnTo>
                  <a:lnTo>
                    <a:pt x="206273" y="26936"/>
                  </a:lnTo>
                  <a:lnTo>
                    <a:pt x="222465" y="26936"/>
                  </a:lnTo>
                  <a:lnTo>
                    <a:pt x="222465" y="21043"/>
                  </a:lnTo>
                  <a:close/>
                </a:path>
                <a:path w="514984" h="904239">
                  <a:moveTo>
                    <a:pt x="222465" y="0"/>
                  </a:moveTo>
                  <a:lnTo>
                    <a:pt x="206273" y="0"/>
                  </a:lnTo>
                  <a:lnTo>
                    <a:pt x="206273" y="5892"/>
                  </a:lnTo>
                  <a:lnTo>
                    <a:pt x="222465" y="5892"/>
                  </a:lnTo>
                  <a:lnTo>
                    <a:pt x="222465" y="0"/>
                  </a:lnTo>
                  <a:close/>
                </a:path>
                <a:path w="514984" h="904239">
                  <a:moveTo>
                    <a:pt x="228942" y="842492"/>
                  </a:moveTo>
                  <a:lnTo>
                    <a:pt x="216928" y="842492"/>
                  </a:lnTo>
                  <a:lnTo>
                    <a:pt x="216928" y="845858"/>
                  </a:lnTo>
                  <a:lnTo>
                    <a:pt x="228942" y="845858"/>
                  </a:lnTo>
                  <a:lnTo>
                    <a:pt x="228942" y="842492"/>
                  </a:lnTo>
                  <a:close/>
                </a:path>
                <a:path w="514984" h="904239">
                  <a:moveTo>
                    <a:pt x="228942" y="831977"/>
                  </a:moveTo>
                  <a:lnTo>
                    <a:pt x="216928" y="831977"/>
                  </a:lnTo>
                  <a:lnTo>
                    <a:pt x="216928" y="835342"/>
                  </a:lnTo>
                  <a:lnTo>
                    <a:pt x="228942" y="835342"/>
                  </a:lnTo>
                  <a:lnTo>
                    <a:pt x="228942" y="831977"/>
                  </a:lnTo>
                  <a:close/>
                </a:path>
                <a:path w="514984" h="904239">
                  <a:moveTo>
                    <a:pt x="228942" y="821448"/>
                  </a:moveTo>
                  <a:lnTo>
                    <a:pt x="216928" y="821448"/>
                  </a:lnTo>
                  <a:lnTo>
                    <a:pt x="216928" y="824814"/>
                  </a:lnTo>
                  <a:lnTo>
                    <a:pt x="228942" y="824814"/>
                  </a:lnTo>
                  <a:lnTo>
                    <a:pt x="228942" y="821448"/>
                  </a:lnTo>
                  <a:close/>
                </a:path>
                <a:path w="514984" h="904239">
                  <a:moveTo>
                    <a:pt x="228942" y="810933"/>
                  </a:moveTo>
                  <a:lnTo>
                    <a:pt x="216928" y="810933"/>
                  </a:lnTo>
                  <a:lnTo>
                    <a:pt x="216928" y="814298"/>
                  </a:lnTo>
                  <a:lnTo>
                    <a:pt x="228942" y="814298"/>
                  </a:lnTo>
                  <a:lnTo>
                    <a:pt x="228942" y="810933"/>
                  </a:lnTo>
                  <a:close/>
                </a:path>
                <a:path w="514984" h="904239">
                  <a:moveTo>
                    <a:pt x="228942" y="800404"/>
                  </a:moveTo>
                  <a:lnTo>
                    <a:pt x="216928" y="800404"/>
                  </a:lnTo>
                  <a:lnTo>
                    <a:pt x="216928" y="803770"/>
                  </a:lnTo>
                  <a:lnTo>
                    <a:pt x="228942" y="803770"/>
                  </a:lnTo>
                  <a:lnTo>
                    <a:pt x="228942" y="800404"/>
                  </a:lnTo>
                  <a:close/>
                </a:path>
                <a:path w="514984" h="904239">
                  <a:moveTo>
                    <a:pt x="228942" y="789876"/>
                  </a:moveTo>
                  <a:lnTo>
                    <a:pt x="216928" y="789876"/>
                  </a:lnTo>
                  <a:lnTo>
                    <a:pt x="216928" y="793242"/>
                  </a:lnTo>
                  <a:lnTo>
                    <a:pt x="228942" y="793242"/>
                  </a:lnTo>
                  <a:lnTo>
                    <a:pt x="228942" y="789876"/>
                  </a:lnTo>
                  <a:close/>
                </a:path>
                <a:path w="514984" h="904239">
                  <a:moveTo>
                    <a:pt x="228942" y="779360"/>
                  </a:moveTo>
                  <a:lnTo>
                    <a:pt x="216928" y="779360"/>
                  </a:lnTo>
                  <a:lnTo>
                    <a:pt x="216928" y="782726"/>
                  </a:lnTo>
                  <a:lnTo>
                    <a:pt x="228942" y="782726"/>
                  </a:lnTo>
                  <a:lnTo>
                    <a:pt x="228942" y="779360"/>
                  </a:lnTo>
                  <a:close/>
                </a:path>
                <a:path w="514984" h="904239">
                  <a:moveTo>
                    <a:pt x="228942" y="768832"/>
                  </a:moveTo>
                  <a:lnTo>
                    <a:pt x="216928" y="768832"/>
                  </a:lnTo>
                  <a:lnTo>
                    <a:pt x="216928" y="772198"/>
                  </a:lnTo>
                  <a:lnTo>
                    <a:pt x="228942" y="772198"/>
                  </a:lnTo>
                  <a:lnTo>
                    <a:pt x="228942" y="768832"/>
                  </a:lnTo>
                  <a:close/>
                </a:path>
                <a:path w="514984" h="904239">
                  <a:moveTo>
                    <a:pt x="228942" y="758304"/>
                  </a:moveTo>
                  <a:lnTo>
                    <a:pt x="216928" y="758304"/>
                  </a:lnTo>
                  <a:lnTo>
                    <a:pt x="216928" y="761669"/>
                  </a:lnTo>
                  <a:lnTo>
                    <a:pt x="228942" y="761669"/>
                  </a:lnTo>
                  <a:lnTo>
                    <a:pt x="228942" y="758304"/>
                  </a:lnTo>
                  <a:close/>
                </a:path>
                <a:path w="514984" h="904239">
                  <a:moveTo>
                    <a:pt x="228942" y="747788"/>
                  </a:moveTo>
                  <a:lnTo>
                    <a:pt x="216928" y="747788"/>
                  </a:lnTo>
                  <a:lnTo>
                    <a:pt x="216928" y="751154"/>
                  </a:lnTo>
                  <a:lnTo>
                    <a:pt x="228942" y="751154"/>
                  </a:lnTo>
                  <a:lnTo>
                    <a:pt x="228942" y="747788"/>
                  </a:lnTo>
                  <a:close/>
                </a:path>
                <a:path w="514984" h="904239">
                  <a:moveTo>
                    <a:pt x="252171" y="173710"/>
                  </a:moveTo>
                  <a:lnTo>
                    <a:pt x="250520" y="173710"/>
                  </a:lnTo>
                  <a:lnTo>
                    <a:pt x="250520" y="175374"/>
                  </a:lnTo>
                  <a:lnTo>
                    <a:pt x="252171" y="175374"/>
                  </a:lnTo>
                  <a:lnTo>
                    <a:pt x="252171" y="173710"/>
                  </a:lnTo>
                  <a:close/>
                </a:path>
                <a:path w="514984" h="904239">
                  <a:moveTo>
                    <a:pt x="255485" y="173710"/>
                  </a:moveTo>
                  <a:lnTo>
                    <a:pt x="253822" y="173710"/>
                  </a:lnTo>
                  <a:lnTo>
                    <a:pt x="253822" y="175374"/>
                  </a:lnTo>
                  <a:lnTo>
                    <a:pt x="255485" y="175374"/>
                  </a:lnTo>
                  <a:lnTo>
                    <a:pt x="255485" y="173710"/>
                  </a:lnTo>
                  <a:close/>
                </a:path>
                <a:path w="514984" h="904239">
                  <a:moveTo>
                    <a:pt x="258787" y="173710"/>
                  </a:moveTo>
                  <a:lnTo>
                    <a:pt x="257136" y="173710"/>
                  </a:lnTo>
                  <a:lnTo>
                    <a:pt x="257136" y="175374"/>
                  </a:lnTo>
                  <a:lnTo>
                    <a:pt x="258787" y="175374"/>
                  </a:lnTo>
                  <a:lnTo>
                    <a:pt x="258787" y="173710"/>
                  </a:lnTo>
                  <a:close/>
                </a:path>
                <a:path w="514984" h="904239">
                  <a:moveTo>
                    <a:pt x="260438" y="158813"/>
                  </a:moveTo>
                  <a:lnTo>
                    <a:pt x="248843" y="158813"/>
                  </a:lnTo>
                  <a:lnTo>
                    <a:pt x="248843" y="167093"/>
                  </a:lnTo>
                  <a:lnTo>
                    <a:pt x="260438" y="167093"/>
                  </a:lnTo>
                  <a:lnTo>
                    <a:pt x="260438" y="158813"/>
                  </a:lnTo>
                  <a:close/>
                </a:path>
                <a:path w="514984" h="904239">
                  <a:moveTo>
                    <a:pt x="301396" y="63131"/>
                  </a:moveTo>
                  <a:lnTo>
                    <a:pt x="285318" y="63131"/>
                  </a:lnTo>
                  <a:lnTo>
                    <a:pt x="285318" y="69024"/>
                  </a:lnTo>
                  <a:lnTo>
                    <a:pt x="301396" y="69024"/>
                  </a:lnTo>
                  <a:lnTo>
                    <a:pt x="301396" y="63131"/>
                  </a:lnTo>
                  <a:close/>
                </a:path>
                <a:path w="514984" h="904239">
                  <a:moveTo>
                    <a:pt x="301396" y="42087"/>
                  </a:moveTo>
                  <a:lnTo>
                    <a:pt x="285318" y="42087"/>
                  </a:lnTo>
                  <a:lnTo>
                    <a:pt x="285318" y="47980"/>
                  </a:lnTo>
                  <a:lnTo>
                    <a:pt x="301396" y="47980"/>
                  </a:lnTo>
                  <a:lnTo>
                    <a:pt x="301396" y="42087"/>
                  </a:lnTo>
                  <a:close/>
                </a:path>
                <a:path w="514984" h="904239">
                  <a:moveTo>
                    <a:pt x="301396" y="21043"/>
                  </a:moveTo>
                  <a:lnTo>
                    <a:pt x="285318" y="21043"/>
                  </a:lnTo>
                  <a:lnTo>
                    <a:pt x="285318" y="26936"/>
                  </a:lnTo>
                  <a:lnTo>
                    <a:pt x="301396" y="26936"/>
                  </a:lnTo>
                  <a:lnTo>
                    <a:pt x="301396" y="21043"/>
                  </a:lnTo>
                  <a:close/>
                </a:path>
                <a:path w="514984" h="904239">
                  <a:moveTo>
                    <a:pt x="301396" y="0"/>
                  </a:moveTo>
                  <a:lnTo>
                    <a:pt x="285318" y="0"/>
                  </a:lnTo>
                  <a:lnTo>
                    <a:pt x="285318" y="5892"/>
                  </a:lnTo>
                  <a:lnTo>
                    <a:pt x="301396" y="5892"/>
                  </a:lnTo>
                  <a:lnTo>
                    <a:pt x="301396" y="0"/>
                  </a:lnTo>
                  <a:close/>
                </a:path>
                <a:path w="514984" h="904239">
                  <a:moveTo>
                    <a:pt x="335013" y="187756"/>
                  </a:moveTo>
                  <a:lnTo>
                    <a:pt x="333463" y="187185"/>
                  </a:lnTo>
                  <a:lnTo>
                    <a:pt x="332892" y="188747"/>
                  </a:lnTo>
                  <a:lnTo>
                    <a:pt x="334454" y="189318"/>
                  </a:lnTo>
                  <a:lnTo>
                    <a:pt x="335013" y="187756"/>
                  </a:lnTo>
                  <a:close/>
                </a:path>
                <a:path w="514984" h="904239">
                  <a:moveTo>
                    <a:pt x="338137" y="188887"/>
                  </a:moveTo>
                  <a:lnTo>
                    <a:pt x="336588" y="188315"/>
                  </a:lnTo>
                  <a:lnTo>
                    <a:pt x="336016" y="189877"/>
                  </a:lnTo>
                  <a:lnTo>
                    <a:pt x="337566" y="190449"/>
                  </a:lnTo>
                  <a:lnTo>
                    <a:pt x="338137" y="188887"/>
                  </a:lnTo>
                  <a:close/>
                </a:path>
                <a:path w="514984" h="904239">
                  <a:moveTo>
                    <a:pt x="340448" y="842492"/>
                  </a:moveTo>
                  <a:lnTo>
                    <a:pt x="329526" y="842492"/>
                  </a:lnTo>
                  <a:lnTo>
                    <a:pt x="329526" y="845858"/>
                  </a:lnTo>
                  <a:lnTo>
                    <a:pt x="340448" y="845858"/>
                  </a:lnTo>
                  <a:lnTo>
                    <a:pt x="340448" y="842492"/>
                  </a:lnTo>
                  <a:close/>
                </a:path>
                <a:path w="514984" h="904239">
                  <a:moveTo>
                    <a:pt x="340448" y="831977"/>
                  </a:moveTo>
                  <a:lnTo>
                    <a:pt x="329526" y="831977"/>
                  </a:lnTo>
                  <a:lnTo>
                    <a:pt x="329526" y="835342"/>
                  </a:lnTo>
                  <a:lnTo>
                    <a:pt x="340448" y="835342"/>
                  </a:lnTo>
                  <a:lnTo>
                    <a:pt x="340448" y="831977"/>
                  </a:lnTo>
                  <a:close/>
                </a:path>
                <a:path w="514984" h="904239">
                  <a:moveTo>
                    <a:pt x="340448" y="821448"/>
                  </a:moveTo>
                  <a:lnTo>
                    <a:pt x="329526" y="821448"/>
                  </a:lnTo>
                  <a:lnTo>
                    <a:pt x="329526" y="824814"/>
                  </a:lnTo>
                  <a:lnTo>
                    <a:pt x="340448" y="824814"/>
                  </a:lnTo>
                  <a:lnTo>
                    <a:pt x="340448" y="821448"/>
                  </a:lnTo>
                  <a:close/>
                </a:path>
                <a:path w="514984" h="904239">
                  <a:moveTo>
                    <a:pt x="340448" y="810933"/>
                  </a:moveTo>
                  <a:lnTo>
                    <a:pt x="329526" y="810933"/>
                  </a:lnTo>
                  <a:lnTo>
                    <a:pt x="329526" y="814298"/>
                  </a:lnTo>
                  <a:lnTo>
                    <a:pt x="340448" y="814298"/>
                  </a:lnTo>
                  <a:lnTo>
                    <a:pt x="340448" y="810933"/>
                  </a:lnTo>
                  <a:close/>
                </a:path>
                <a:path w="514984" h="904239">
                  <a:moveTo>
                    <a:pt x="340448" y="800404"/>
                  </a:moveTo>
                  <a:lnTo>
                    <a:pt x="329526" y="800404"/>
                  </a:lnTo>
                  <a:lnTo>
                    <a:pt x="329526" y="803770"/>
                  </a:lnTo>
                  <a:lnTo>
                    <a:pt x="340448" y="803770"/>
                  </a:lnTo>
                  <a:lnTo>
                    <a:pt x="340448" y="800404"/>
                  </a:lnTo>
                  <a:close/>
                </a:path>
                <a:path w="514984" h="904239">
                  <a:moveTo>
                    <a:pt x="340448" y="789876"/>
                  </a:moveTo>
                  <a:lnTo>
                    <a:pt x="329526" y="789876"/>
                  </a:lnTo>
                  <a:lnTo>
                    <a:pt x="329526" y="793242"/>
                  </a:lnTo>
                  <a:lnTo>
                    <a:pt x="340448" y="793242"/>
                  </a:lnTo>
                  <a:lnTo>
                    <a:pt x="340448" y="789876"/>
                  </a:lnTo>
                  <a:close/>
                </a:path>
                <a:path w="514984" h="904239">
                  <a:moveTo>
                    <a:pt x="340448" y="779360"/>
                  </a:moveTo>
                  <a:lnTo>
                    <a:pt x="329526" y="779360"/>
                  </a:lnTo>
                  <a:lnTo>
                    <a:pt x="329526" y="782726"/>
                  </a:lnTo>
                  <a:lnTo>
                    <a:pt x="340448" y="782726"/>
                  </a:lnTo>
                  <a:lnTo>
                    <a:pt x="340448" y="779360"/>
                  </a:lnTo>
                  <a:close/>
                </a:path>
                <a:path w="514984" h="904239">
                  <a:moveTo>
                    <a:pt x="340448" y="768832"/>
                  </a:moveTo>
                  <a:lnTo>
                    <a:pt x="329526" y="768832"/>
                  </a:lnTo>
                  <a:lnTo>
                    <a:pt x="329526" y="772198"/>
                  </a:lnTo>
                  <a:lnTo>
                    <a:pt x="340448" y="772198"/>
                  </a:lnTo>
                  <a:lnTo>
                    <a:pt x="340448" y="768832"/>
                  </a:lnTo>
                  <a:close/>
                </a:path>
                <a:path w="514984" h="904239">
                  <a:moveTo>
                    <a:pt x="340448" y="758304"/>
                  </a:moveTo>
                  <a:lnTo>
                    <a:pt x="329526" y="758304"/>
                  </a:lnTo>
                  <a:lnTo>
                    <a:pt x="329526" y="761669"/>
                  </a:lnTo>
                  <a:lnTo>
                    <a:pt x="340448" y="761669"/>
                  </a:lnTo>
                  <a:lnTo>
                    <a:pt x="340448" y="758304"/>
                  </a:lnTo>
                  <a:close/>
                </a:path>
                <a:path w="514984" h="904239">
                  <a:moveTo>
                    <a:pt x="340448" y="747788"/>
                  </a:moveTo>
                  <a:lnTo>
                    <a:pt x="329526" y="747788"/>
                  </a:lnTo>
                  <a:lnTo>
                    <a:pt x="329526" y="751154"/>
                  </a:lnTo>
                  <a:lnTo>
                    <a:pt x="340448" y="751154"/>
                  </a:lnTo>
                  <a:lnTo>
                    <a:pt x="340448" y="747788"/>
                  </a:lnTo>
                  <a:close/>
                </a:path>
                <a:path w="514984" h="904239">
                  <a:moveTo>
                    <a:pt x="341249" y="190017"/>
                  </a:moveTo>
                  <a:lnTo>
                    <a:pt x="339699" y="189445"/>
                  </a:lnTo>
                  <a:lnTo>
                    <a:pt x="339128" y="191008"/>
                  </a:lnTo>
                  <a:lnTo>
                    <a:pt x="340677" y="191579"/>
                  </a:lnTo>
                  <a:lnTo>
                    <a:pt x="341249" y="190017"/>
                  </a:lnTo>
                  <a:close/>
                </a:path>
                <a:path w="514984" h="904239">
                  <a:moveTo>
                    <a:pt x="347802" y="6007"/>
                  </a:moveTo>
                  <a:lnTo>
                    <a:pt x="339509" y="6007"/>
                  </a:lnTo>
                  <a:lnTo>
                    <a:pt x="339509" y="21755"/>
                  </a:lnTo>
                  <a:lnTo>
                    <a:pt x="347802" y="21755"/>
                  </a:lnTo>
                  <a:lnTo>
                    <a:pt x="347802" y="6007"/>
                  </a:lnTo>
                  <a:close/>
                </a:path>
                <a:path w="514984" h="904239">
                  <a:moveTo>
                    <a:pt x="347916" y="176568"/>
                  </a:moveTo>
                  <a:lnTo>
                    <a:pt x="337007" y="172605"/>
                  </a:lnTo>
                  <a:lnTo>
                    <a:pt x="334175" y="180390"/>
                  </a:lnTo>
                  <a:lnTo>
                    <a:pt x="345071" y="184353"/>
                  </a:lnTo>
                  <a:lnTo>
                    <a:pt x="347916" y="176568"/>
                  </a:lnTo>
                  <a:close/>
                </a:path>
                <a:path w="514984" h="904239">
                  <a:moveTo>
                    <a:pt x="357860" y="896569"/>
                  </a:moveTo>
                  <a:lnTo>
                    <a:pt x="344233" y="888707"/>
                  </a:lnTo>
                  <a:lnTo>
                    <a:pt x="340080" y="895870"/>
                  </a:lnTo>
                  <a:lnTo>
                    <a:pt x="353720" y="903744"/>
                  </a:lnTo>
                  <a:lnTo>
                    <a:pt x="357860" y="896569"/>
                  </a:lnTo>
                  <a:close/>
                </a:path>
                <a:path w="514984" h="904239">
                  <a:moveTo>
                    <a:pt x="367144" y="6007"/>
                  </a:moveTo>
                  <a:lnTo>
                    <a:pt x="358863" y="6007"/>
                  </a:lnTo>
                  <a:lnTo>
                    <a:pt x="358863" y="21755"/>
                  </a:lnTo>
                  <a:lnTo>
                    <a:pt x="367144" y="21755"/>
                  </a:lnTo>
                  <a:lnTo>
                    <a:pt x="367144" y="6007"/>
                  </a:lnTo>
                  <a:close/>
                </a:path>
                <a:path w="514984" h="904239">
                  <a:moveTo>
                    <a:pt x="367538" y="879792"/>
                  </a:moveTo>
                  <a:lnTo>
                    <a:pt x="353910" y="871918"/>
                  </a:lnTo>
                  <a:lnTo>
                    <a:pt x="349758" y="879094"/>
                  </a:lnTo>
                  <a:lnTo>
                    <a:pt x="363397" y="886968"/>
                  </a:lnTo>
                  <a:lnTo>
                    <a:pt x="367538" y="879792"/>
                  </a:lnTo>
                  <a:close/>
                </a:path>
                <a:path w="514984" h="904239">
                  <a:moveTo>
                    <a:pt x="408089" y="229260"/>
                  </a:moveTo>
                  <a:lnTo>
                    <a:pt x="406819" y="228193"/>
                  </a:lnTo>
                  <a:lnTo>
                    <a:pt x="405752" y="229463"/>
                  </a:lnTo>
                  <a:lnTo>
                    <a:pt x="407022" y="230530"/>
                  </a:lnTo>
                  <a:lnTo>
                    <a:pt x="408089" y="229260"/>
                  </a:lnTo>
                  <a:close/>
                </a:path>
                <a:path w="514984" h="904239">
                  <a:moveTo>
                    <a:pt x="410629" y="231394"/>
                  </a:moveTo>
                  <a:lnTo>
                    <a:pt x="409359" y="230327"/>
                  </a:lnTo>
                  <a:lnTo>
                    <a:pt x="408292" y="231597"/>
                  </a:lnTo>
                  <a:lnTo>
                    <a:pt x="409562" y="232664"/>
                  </a:lnTo>
                  <a:lnTo>
                    <a:pt x="410629" y="231394"/>
                  </a:lnTo>
                  <a:close/>
                </a:path>
                <a:path w="514984" h="904239">
                  <a:moveTo>
                    <a:pt x="424014" y="223164"/>
                  </a:moveTo>
                  <a:lnTo>
                    <a:pt x="415124" y="215709"/>
                  </a:lnTo>
                  <a:lnTo>
                    <a:pt x="409803" y="222059"/>
                  </a:lnTo>
                  <a:lnTo>
                    <a:pt x="418693" y="229514"/>
                  </a:lnTo>
                  <a:lnTo>
                    <a:pt x="424014" y="223164"/>
                  </a:lnTo>
                  <a:close/>
                </a:path>
                <a:path w="514984" h="904239">
                  <a:moveTo>
                    <a:pt x="471957" y="764019"/>
                  </a:moveTo>
                  <a:lnTo>
                    <a:pt x="463664" y="764019"/>
                  </a:lnTo>
                  <a:lnTo>
                    <a:pt x="463664" y="779767"/>
                  </a:lnTo>
                  <a:lnTo>
                    <a:pt x="471957" y="779767"/>
                  </a:lnTo>
                  <a:lnTo>
                    <a:pt x="471957" y="764019"/>
                  </a:lnTo>
                  <a:close/>
                </a:path>
                <a:path w="514984" h="904239">
                  <a:moveTo>
                    <a:pt x="471957" y="730872"/>
                  </a:moveTo>
                  <a:lnTo>
                    <a:pt x="463664" y="730872"/>
                  </a:lnTo>
                  <a:lnTo>
                    <a:pt x="463664" y="746620"/>
                  </a:lnTo>
                  <a:lnTo>
                    <a:pt x="471957" y="746620"/>
                  </a:lnTo>
                  <a:lnTo>
                    <a:pt x="471957" y="730872"/>
                  </a:lnTo>
                  <a:close/>
                </a:path>
                <a:path w="514984" h="904239">
                  <a:moveTo>
                    <a:pt x="491324" y="764019"/>
                  </a:moveTo>
                  <a:lnTo>
                    <a:pt x="483031" y="764019"/>
                  </a:lnTo>
                  <a:lnTo>
                    <a:pt x="483031" y="779767"/>
                  </a:lnTo>
                  <a:lnTo>
                    <a:pt x="491324" y="779767"/>
                  </a:lnTo>
                  <a:lnTo>
                    <a:pt x="491324" y="764019"/>
                  </a:lnTo>
                  <a:close/>
                </a:path>
                <a:path w="514984" h="904239">
                  <a:moveTo>
                    <a:pt x="491324" y="730872"/>
                  </a:moveTo>
                  <a:lnTo>
                    <a:pt x="483031" y="730872"/>
                  </a:lnTo>
                  <a:lnTo>
                    <a:pt x="483031" y="746620"/>
                  </a:lnTo>
                  <a:lnTo>
                    <a:pt x="491324" y="746620"/>
                  </a:lnTo>
                  <a:lnTo>
                    <a:pt x="491324" y="730872"/>
                  </a:lnTo>
                  <a:close/>
                </a:path>
                <a:path w="514984" h="904239">
                  <a:moveTo>
                    <a:pt x="514756" y="56997"/>
                  </a:moveTo>
                  <a:lnTo>
                    <a:pt x="508457" y="56997"/>
                  </a:lnTo>
                  <a:lnTo>
                    <a:pt x="508457" y="69621"/>
                  </a:lnTo>
                  <a:lnTo>
                    <a:pt x="504253" y="69621"/>
                  </a:lnTo>
                  <a:lnTo>
                    <a:pt x="504253" y="82257"/>
                  </a:lnTo>
                  <a:lnTo>
                    <a:pt x="508457" y="82257"/>
                  </a:lnTo>
                  <a:lnTo>
                    <a:pt x="508457" y="94881"/>
                  </a:lnTo>
                  <a:lnTo>
                    <a:pt x="514756" y="94881"/>
                  </a:lnTo>
                  <a:lnTo>
                    <a:pt x="514756" y="56997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6283922" y="3374783"/>
              <a:ext cx="661035" cy="942975"/>
            </a:xfrm>
            <a:custGeom>
              <a:avLst/>
              <a:gdLst/>
              <a:ahLst/>
              <a:cxnLst/>
              <a:rect l="l" t="t" r="r" b="b"/>
              <a:pathLst>
                <a:path w="661034" h="942975">
                  <a:moveTo>
                    <a:pt x="14312" y="105460"/>
                  </a:moveTo>
                  <a:lnTo>
                    <a:pt x="0" y="105460"/>
                  </a:lnTo>
                  <a:lnTo>
                    <a:pt x="0" y="112191"/>
                  </a:lnTo>
                  <a:lnTo>
                    <a:pt x="14312" y="112191"/>
                  </a:lnTo>
                  <a:lnTo>
                    <a:pt x="14312" y="105460"/>
                  </a:lnTo>
                  <a:close/>
                </a:path>
                <a:path w="661034" h="942975">
                  <a:moveTo>
                    <a:pt x="14312" y="84416"/>
                  </a:moveTo>
                  <a:lnTo>
                    <a:pt x="0" y="84416"/>
                  </a:lnTo>
                  <a:lnTo>
                    <a:pt x="0" y="91147"/>
                  </a:lnTo>
                  <a:lnTo>
                    <a:pt x="14312" y="91147"/>
                  </a:lnTo>
                  <a:lnTo>
                    <a:pt x="14312" y="84416"/>
                  </a:lnTo>
                  <a:close/>
                </a:path>
                <a:path w="661034" h="942975">
                  <a:moveTo>
                    <a:pt x="39179" y="105460"/>
                  </a:moveTo>
                  <a:lnTo>
                    <a:pt x="24866" y="105460"/>
                  </a:lnTo>
                  <a:lnTo>
                    <a:pt x="24866" y="112191"/>
                  </a:lnTo>
                  <a:lnTo>
                    <a:pt x="39179" y="112191"/>
                  </a:lnTo>
                  <a:lnTo>
                    <a:pt x="39179" y="105460"/>
                  </a:lnTo>
                  <a:close/>
                </a:path>
                <a:path w="661034" h="942975">
                  <a:moveTo>
                    <a:pt x="39179" y="84416"/>
                  </a:moveTo>
                  <a:lnTo>
                    <a:pt x="24866" y="84416"/>
                  </a:lnTo>
                  <a:lnTo>
                    <a:pt x="24866" y="91147"/>
                  </a:lnTo>
                  <a:lnTo>
                    <a:pt x="39179" y="91147"/>
                  </a:lnTo>
                  <a:lnTo>
                    <a:pt x="39179" y="84416"/>
                  </a:lnTo>
                  <a:close/>
                </a:path>
                <a:path w="661034" h="942975">
                  <a:moveTo>
                    <a:pt x="64033" y="105460"/>
                  </a:moveTo>
                  <a:lnTo>
                    <a:pt x="49720" y="105460"/>
                  </a:lnTo>
                  <a:lnTo>
                    <a:pt x="49720" y="112191"/>
                  </a:lnTo>
                  <a:lnTo>
                    <a:pt x="64033" y="112191"/>
                  </a:lnTo>
                  <a:lnTo>
                    <a:pt x="64033" y="105460"/>
                  </a:lnTo>
                  <a:close/>
                </a:path>
                <a:path w="661034" h="942975">
                  <a:moveTo>
                    <a:pt x="64033" y="84416"/>
                  </a:moveTo>
                  <a:lnTo>
                    <a:pt x="49720" y="84416"/>
                  </a:lnTo>
                  <a:lnTo>
                    <a:pt x="49720" y="91147"/>
                  </a:lnTo>
                  <a:lnTo>
                    <a:pt x="64033" y="91147"/>
                  </a:lnTo>
                  <a:lnTo>
                    <a:pt x="64033" y="84416"/>
                  </a:lnTo>
                  <a:close/>
                </a:path>
                <a:path w="661034" h="942975">
                  <a:moveTo>
                    <a:pt x="72313" y="793203"/>
                  </a:moveTo>
                  <a:lnTo>
                    <a:pt x="58000" y="793203"/>
                  </a:lnTo>
                  <a:lnTo>
                    <a:pt x="58000" y="799934"/>
                  </a:lnTo>
                  <a:lnTo>
                    <a:pt x="72313" y="799934"/>
                  </a:lnTo>
                  <a:lnTo>
                    <a:pt x="72313" y="793203"/>
                  </a:lnTo>
                  <a:close/>
                </a:path>
                <a:path w="661034" h="942975">
                  <a:moveTo>
                    <a:pt x="72313" y="772160"/>
                  </a:moveTo>
                  <a:lnTo>
                    <a:pt x="58000" y="772160"/>
                  </a:lnTo>
                  <a:lnTo>
                    <a:pt x="58000" y="778891"/>
                  </a:lnTo>
                  <a:lnTo>
                    <a:pt x="72313" y="778891"/>
                  </a:lnTo>
                  <a:lnTo>
                    <a:pt x="72313" y="772160"/>
                  </a:lnTo>
                  <a:close/>
                </a:path>
                <a:path w="661034" h="942975">
                  <a:moveTo>
                    <a:pt x="72313" y="561200"/>
                  </a:moveTo>
                  <a:lnTo>
                    <a:pt x="58000" y="561200"/>
                  </a:lnTo>
                  <a:lnTo>
                    <a:pt x="58000" y="567931"/>
                  </a:lnTo>
                  <a:lnTo>
                    <a:pt x="72313" y="567931"/>
                  </a:lnTo>
                  <a:lnTo>
                    <a:pt x="72313" y="561200"/>
                  </a:lnTo>
                  <a:close/>
                </a:path>
                <a:path w="661034" h="942975">
                  <a:moveTo>
                    <a:pt x="72313" y="540143"/>
                  </a:moveTo>
                  <a:lnTo>
                    <a:pt x="58000" y="540143"/>
                  </a:lnTo>
                  <a:lnTo>
                    <a:pt x="58000" y="546874"/>
                  </a:lnTo>
                  <a:lnTo>
                    <a:pt x="72313" y="546874"/>
                  </a:lnTo>
                  <a:lnTo>
                    <a:pt x="72313" y="540143"/>
                  </a:lnTo>
                  <a:close/>
                </a:path>
                <a:path w="661034" h="942975">
                  <a:moveTo>
                    <a:pt x="103085" y="782256"/>
                  </a:moveTo>
                  <a:lnTo>
                    <a:pt x="93408" y="782256"/>
                  </a:lnTo>
                  <a:lnTo>
                    <a:pt x="93408" y="789838"/>
                  </a:lnTo>
                  <a:lnTo>
                    <a:pt x="103085" y="789838"/>
                  </a:lnTo>
                  <a:lnTo>
                    <a:pt x="103085" y="782256"/>
                  </a:lnTo>
                  <a:close/>
                </a:path>
                <a:path w="661034" h="942975">
                  <a:moveTo>
                    <a:pt x="136347" y="797826"/>
                  </a:moveTo>
                  <a:lnTo>
                    <a:pt x="126669" y="797826"/>
                  </a:lnTo>
                  <a:lnTo>
                    <a:pt x="126669" y="805408"/>
                  </a:lnTo>
                  <a:lnTo>
                    <a:pt x="136347" y="805408"/>
                  </a:lnTo>
                  <a:lnTo>
                    <a:pt x="136347" y="797826"/>
                  </a:lnTo>
                  <a:close/>
                </a:path>
                <a:path w="661034" h="942975">
                  <a:moveTo>
                    <a:pt x="136347" y="766686"/>
                  </a:moveTo>
                  <a:lnTo>
                    <a:pt x="126669" y="766686"/>
                  </a:lnTo>
                  <a:lnTo>
                    <a:pt x="126669" y="774268"/>
                  </a:lnTo>
                  <a:lnTo>
                    <a:pt x="136347" y="774268"/>
                  </a:lnTo>
                  <a:lnTo>
                    <a:pt x="136347" y="766686"/>
                  </a:lnTo>
                  <a:close/>
                </a:path>
                <a:path w="661034" h="942975">
                  <a:moveTo>
                    <a:pt x="169849" y="700189"/>
                  </a:moveTo>
                  <a:lnTo>
                    <a:pt x="163131" y="700189"/>
                  </a:lnTo>
                  <a:lnTo>
                    <a:pt x="163131" y="714489"/>
                  </a:lnTo>
                  <a:lnTo>
                    <a:pt x="169849" y="714489"/>
                  </a:lnTo>
                  <a:lnTo>
                    <a:pt x="169849" y="700189"/>
                  </a:lnTo>
                  <a:close/>
                </a:path>
                <a:path w="661034" h="942975">
                  <a:moveTo>
                    <a:pt x="180035" y="760069"/>
                  </a:moveTo>
                  <a:lnTo>
                    <a:pt x="165722" y="760069"/>
                  </a:lnTo>
                  <a:lnTo>
                    <a:pt x="165722" y="766800"/>
                  </a:lnTo>
                  <a:lnTo>
                    <a:pt x="180035" y="766800"/>
                  </a:lnTo>
                  <a:lnTo>
                    <a:pt x="180035" y="760069"/>
                  </a:lnTo>
                  <a:close/>
                </a:path>
                <a:path w="661034" h="942975">
                  <a:moveTo>
                    <a:pt x="180035" y="739013"/>
                  </a:moveTo>
                  <a:lnTo>
                    <a:pt x="165722" y="739013"/>
                  </a:lnTo>
                  <a:lnTo>
                    <a:pt x="165722" y="745744"/>
                  </a:lnTo>
                  <a:lnTo>
                    <a:pt x="180035" y="745744"/>
                  </a:lnTo>
                  <a:lnTo>
                    <a:pt x="180035" y="739013"/>
                  </a:lnTo>
                  <a:close/>
                </a:path>
                <a:path w="661034" h="942975">
                  <a:moveTo>
                    <a:pt x="190893" y="700189"/>
                  </a:moveTo>
                  <a:lnTo>
                    <a:pt x="184175" y="700189"/>
                  </a:lnTo>
                  <a:lnTo>
                    <a:pt x="184175" y="714489"/>
                  </a:lnTo>
                  <a:lnTo>
                    <a:pt x="190893" y="714489"/>
                  </a:lnTo>
                  <a:lnTo>
                    <a:pt x="190893" y="700189"/>
                  </a:lnTo>
                  <a:close/>
                </a:path>
                <a:path w="661034" h="942975">
                  <a:moveTo>
                    <a:pt x="215430" y="66281"/>
                  </a:moveTo>
                  <a:lnTo>
                    <a:pt x="208699" y="66281"/>
                  </a:lnTo>
                  <a:lnTo>
                    <a:pt x="208699" y="80594"/>
                  </a:lnTo>
                  <a:lnTo>
                    <a:pt x="215430" y="80594"/>
                  </a:lnTo>
                  <a:lnTo>
                    <a:pt x="215430" y="66281"/>
                  </a:lnTo>
                  <a:close/>
                </a:path>
                <a:path w="661034" h="942975">
                  <a:moveTo>
                    <a:pt x="215430" y="41427"/>
                  </a:moveTo>
                  <a:lnTo>
                    <a:pt x="208699" y="41427"/>
                  </a:lnTo>
                  <a:lnTo>
                    <a:pt x="208699" y="55740"/>
                  </a:lnTo>
                  <a:lnTo>
                    <a:pt x="215430" y="55740"/>
                  </a:lnTo>
                  <a:lnTo>
                    <a:pt x="215430" y="41427"/>
                  </a:lnTo>
                  <a:close/>
                </a:path>
                <a:path w="661034" h="942975">
                  <a:moveTo>
                    <a:pt x="218605" y="890752"/>
                  </a:moveTo>
                  <a:lnTo>
                    <a:pt x="212394" y="879995"/>
                  </a:lnTo>
                  <a:lnTo>
                    <a:pt x="187998" y="894067"/>
                  </a:lnTo>
                  <a:lnTo>
                    <a:pt x="194208" y="904849"/>
                  </a:lnTo>
                  <a:lnTo>
                    <a:pt x="218605" y="890752"/>
                  </a:lnTo>
                  <a:close/>
                </a:path>
                <a:path w="661034" h="942975">
                  <a:moveTo>
                    <a:pt x="236486" y="66281"/>
                  </a:moveTo>
                  <a:lnTo>
                    <a:pt x="229755" y="66281"/>
                  </a:lnTo>
                  <a:lnTo>
                    <a:pt x="229755" y="80594"/>
                  </a:lnTo>
                  <a:lnTo>
                    <a:pt x="236486" y="80594"/>
                  </a:lnTo>
                  <a:lnTo>
                    <a:pt x="236486" y="66281"/>
                  </a:lnTo>
                  <a:close/>
                </a:path>
                <a:path w="661034" h="942975">
                  <a:moveTo>
                    <a:pt x="236486" y="41427"/>
                  </a:moveTo>
                  <a:lnTo>
                    <a:pt x="229755" y="41427"/>
                  </a:lnTo>
                  <a:lnTo>
                    <a:pt x="229755" y="55740"/>
                  </a:lnTo>
                  <a:lnTo>
                    <a:pt x="236486" y="55740"/>
                  </a:lnTo>
                  <a:lnTo>
                    <a:pt x="236486" y="41427"/>
                  </a:lnTo>
                  <a:close/>
                </a:path>
                <a:path w="661034" h="942975">
                  <a:moveTo>
                    <a:pt x="240614" y="928827"/>
                  </a:moveTo>
                  <a:lnTo>
                    <a:pt x="234403" y="918057"/>
                  </a:lnTo>
                  <a:lnTo>
                    <a:pt x="210007" y="932141"/>
                  </a:lnTo>
                  <a:lnTo>
                    <a:pt x="216217" y="942911"/>
                  </a:lnTo>
                  <a:lnTo>
                    <a:pt x="240614" y="928827"/>
                  </a:lnTo>
                  <a:close/>
                </a:path>
                <a:path w="661034" h="942975">
                  <a:moveTo>
                    <a:pt x="256870" y="662889"/>
                  </a:moveTo>
                  <a:lnTo>
                    <a:pt x="250139" y="662889"/>
                  </a:lnTo>
                  <a:lnTo>
                    <a:pt x="250139" y="677202"/>
                  </a:lnTo>
                  <a:lnTo>
                    <a:pt x="256870" y="677202"/>
                  </a:lnTo>
                  <a:lnTo>
                    <a:pt x="256870" y="662889"/>
                  </a:lnTo>
                  <a:close/>
                </a:path>
                <a:path w="661034" h="942975">
                  <a:moveTo>
                    <a:pt x="271183" y="735203"/>
                  </a:moveTo>
                  <a:lnTo>
                    <a:pt x="256870" y="735203"/>
                  </a:lnTo>
                  <a:lnTo>
                    <a:pt x="256870" y="741934"/>
                  </a:lnTo>
                  <a:lnTo>
                    <a:pt x="271183" y="741934"/>
                  </a:lnTo>
                  <a:lnTo>
                    <a:pt x="271183" y="735203"/>
                  </a:lnTo>
                  <a:close/>
                </a:path>
                <a:path w="661034" h="942975">
                  <a:moveTo>
                    <a:pt x="271183" y="714159"/>
                  </a:moveTo>
                  <a:lnTo>
                    <a:pt x="256870" y="714159"/>
                  </a:lnTo>
                  <a:lnTo>
                    <a:pt x="256870" y="720890"/>
                  </a:lnTo>
                  <a:lnTo>
                    <a:pt x="271183" y="720890"/>
                  </a:lnTo>
                  <a:lnTo>
                    <a:pt x="271183" y="714159"/>
                  </a:lnTo>
                  <a:close/>
                </a:path>
                <a:path w="661034" h="942975">
                  <a:moveTo>
                    <a:pt x="277901" y="662889"/>
                  </a:moveTo>
                  <a:lnTo>
                    <a:pt x="271183" y="662889"/>
                  </a:lnTo>
                  <a:lnTo>
                    <a:pt x="271183" y="677202"/>
                  </a:lnTo>
                  <a:lnTo>
                    <a:pt x="277901" y="677202"/>
                  </a:lnTo>
                  <a:lnTo>
                    <a:pt x="277901" y="662889"/>
                  </a:lnTo>
                  <a:close/>
                </a:path>
                <a:path w="661034" h="942975">
                  <a:moveTo>
                    <a:pt x="310222" y="739838"/>
                  </a:moveTo>
                  <a:lnTo>
                    <a:pt x="300545" y="739838"/>
                  </a:lnTo>
                  <a:lnTo>
                    <a:pt x="300545" y="747407"/>
                  </a:lnTo>
                  <a:lnTo>
                    <a:pt x="310222" y="747407"/>
                  </a:lnTo>
                  <a:lnTo>
                    <a:pt x="310222" y="739838"/>
                  </a:lnTo>
                  <a:close/>
                </a:path>
                <a:path w="661034" h="942975">
                  <a:moveTo>
                    <a:pt x="310222" y="708672"/>
                  </a:moveTo>
                  <a:lnTo>
                    <a:pt x="300545" y="708672"/>
                  </a:lnTo>
                  <a:lnTo>
                    <a:pt x="300545" y="716254"/>
                  </a:lnTo>
                  <a:lnTo>
                    <a:pt x="310222" y="716254"/>
                  </a:lnTo>
                  <a:lnTo>
                    <a:pt x="310222" y="708672"/>
                  </a:lnTo>
                  <a:close/>
                </a:path>
                <a:path w="661034" h="942975">
                  <a:moveTo>
                    <a:pt x="314858" y="662889"/>
                  </a:moveTo>
                  <a:lnTo>
                    <a:pt x="308127" y="662889"/>
                  </a:lnTo>
                  <a:lnTo>
                    <a:pt x="308127" y="677202"/>
                  </a:lnTo>
                  <a:lnTo>
                    <a:pt x="314858" y="677202"/>
                  </a:lnTo>
                  <a:lnTo>
                    <a:pt x="314858" y="662889"/>
                  </a:lnTo>
                  <a:close/>
                </a:path>
                <a:path w="661034" h="942975">
                  <a:moveTo>
                    <a:pt x="314858" y="0"/>
                  </a:moveTo>
                  <a:lnTo>
                    <a:pt x="308127" y="0"/>
                  </a:lnTo>
                  <a:lnTo>
                    <a:pt x="308127" y="14312"/>
                  </a:lnTo>
                  <a:lnTo>
                    <a:pt x="314858" y="14312"/>
                  </a:lnTo>
                  <a:lnTo>
                    <a:pt x="314858" y="0"/>
                  </a:lnTo>
                  <a:close/>
                </a:path>
                <a:path w="661034" h="942975">
                  <a:moveTo>
                    <a:pt x="335902" y="662889"/>
                  </a:moveTo>
                  <a:lnTo>
                    <a:pt x="329184" y="662889"/>
                  </a:lnTo>
                  <a:lnTo>
                    <a:pt x="329184" y="677202"/>
                  </a:lnTo>
                  <a:lnTo>
                    <a:pt x="335902" y="677202"/>
                  </a:lnTo>
                  <a:lnTo>
                    <a:pt x="335902" y="662889"/>
                  </a:lnTo>
                  <a:close/>
                </a:path>
                <a:path w="661034" h="942975">
                  <a:moveTo>
                    <a:pt x="335902" y="0"/>
                  </a:moveTo>
                  <a:lnTo>
                    <a:pt x="329184" y="0"/>
                  </a:lnTo>
                  <a:lnTo>
                    <a:pt x="329184" y="14312"/>
                  </a:lnTo>
                  <a:lnTo>
                    <a:pt x="335902" y="14312"/>
                  </a:lnTo>
                  <a:lnTo>
                    <a:pt x="335902" y="0"/>
                  </a:lnTo>
                  <a:close/>
                </a:path>
                <a:path w="661034" h="942975">
                  <a:moveTo>
                    <a:pt x="343484" y="724268"/>
                  </a:moveTo>
                  <a:lnTo>
                    <a:pt x="333819" y="724268"/>
                  </a:lnTo>
                  <a:lnTo>
                    <a:pt x="333819" y="731837"/>
                  </a:lnTo>
                  <a:lnTo>
                    <a:pt x="343484" y="731837"/>
                  </a:lnTo>
                  <a:lnTo>
                    <a:pt x="343484" y="724268"/>
                  </a:lnTo>
                  <a:close/>
                </a:path>
                <a:path w="661034" h="942975">
                  <a:moveTo>
                    <a:pt x="372859" y="662889"/>
                  </a:moveTo>
                  <a:lnTo>
                    <a:pt x="366128" y="662889"/>
                  </a:lnTo>
                  <a:lnTo>
                    <a:pt x="366128" y="677202"/>
                  </a:lnTo>
                  <a:lnTo>
                    <a:pt x="372859" y="677202"/>
                  </a:lnTo>
                  <a:lnTo>
                    <a:pt x="372859" y="662889"/>
                  </a:lnTo>
                  <a:close/>
                </a:path>
                <a:path w="661034" h="942975">
                  <a:moveTo>
                    <a:pt x="384810" y="739838"/>
                  </a:moveTo>
                  <a:lnTo>
                    <a:pt x="375132" y="739838"/>
                  </a:lnTo>
                  <a:lnTo>
                    <a:pt x="375132" y="747407"/>
                  </a:lnTo>
                  <a:lnTo>
                    <a:pt x="384810" y="747407"/>
                  </a:lnTo>
                  <a:lnTo>
                    <a:pt x="384810" y="739838"/>
                  </a:lnTo>
                  <a:close/>
                </a:path>
                <a:path w="661034" h="942975">
                  <a:moveTo>
                    <a:pt x="384810" y="708672"/>
                  </a:moveTo>
                  <a:lnTo>
                    <a:pt x="375132" y="708672"/>
                  </a:lnTo>
                  <a:lnTo>
                    <a:pt x="375132" y="716254"/>
                  </a:lnTo>
                  <a:lnTo>
                    <a:pt x="384810" y="716254"/>
                  </a:lnTo>
                  <a:lnTo>
                    <a:pt x="384810" y="708672"/>
                  </a:lnTo>
                  <a:close/>
                </a:path>
                <a:path w="661034" h="942975">
                  <a:moveTo>
                    <a:pt x="393915" y="662889"/>
                  </a:moveTo>
                  <a:lnTo>
                    <a:pt x="387184" y="662889"/>
                  </a:lnTo>
                  <a:lnTo>
                    <a:pt x="387184" y="677202"/>
                  </a:lnTo>
                  <a:lnTo>
                    <a:pt x="393915" y="677202"/>
                  </a:lnTo>
                  <a:lnTo>
                    <a:pt x="393915" y="662889"/>
                  </a:lnTo>
                  <a:close/>
                </a:path>
                <a:path w="661034" h="942975">
                  <a:moveTo>
                    <a:pt x="397713" y="4140"/>
                  </a:moveTo>
                  <a:lnTo>
                    <a:pt x="390994" y="4140"/>
                  </a:lnTo>
                  <a:lnTo>
                    <a:pt x="390994" y="18453"/>
                  </a:lnTo>
                  <a:lnTo>
                    <a:pt x="397713" y="18453"/>
                  </a:lnTo>
                  <a:lnTo>
                    <a:pt x="397713" y="4140"/>
                  </a:lnTo>
                  <a:close/>
                </a:path>
                <a:path w="661034" h="942975">
                  <a:moveTo>
                    <a:pt x="414299" y="87007"/>
                  </a:moveTo>
                  <a:lnTo>
                    <a:pt x="407568" y="87007"/>
                  </a:lnTo>
                  <a:lnTo>
                    <a:pt x="407568" y="101320"/>
                  </a:lnTo>
                  <a:lnTo>
                    <a:pt x="414299" y="101320"/>
                  </a:lnTo>
                  <a:lnTo>
                    <a:pt x="414299" y="87007"/>
                  </a:lnTo>
                  <a:close/>
                </a:path>
                <a:path w="661034" h="942975">
                  <a:moveTo>
                    <a:pt x="414299" y="62141"/>
                  </a:moveTo>
                  <a:lnTo>
                    <a:pt x="407568" y="62141"/>
                  </a:lnTo>
                  <a:lnTo>
                    <a:pt x="407568" y="76454"/>
                  </a:lnTo>
                  <a:lnTo>
                    <a:pt x="414299" y="76454"/>
                  </a:lnTo>
                  <a:lnTo>
                    <a:pt x="414299" y="62141"/>
                  </a:lnTo>
                  <a:close/>
                </a:path>
                <a:path w="661034" h="942975">
                  <a:moveTo>
                    <a:pt x="418058" y="724268"/>
                  </a:moveTo>
                  <a:lnTo>
                    <a:pt x="408393" y="724268"/>
                  </a:lnTo>
                  <a:lnTo>
                    <a:pt x="408393" y="731837"/>
                  </a:lnTo>
                  <a:lnTo>
                    <a:pt x="418058" y="731837"/>
                  </a:lnTo>
                  <a:lnTo>
                    <a:pt x="418058" y="724268"/>
                  </a:lnTo>
                  <a:close/>
                </a:path>
                <a:path w="661034" h="942975">
                  <a:moveTo>
                    <a:pt x="418769" y="4140"/>
                  </a:moveTo>
                  <a:lnTo>
                    <a:pt x="412051" y="4140"/>
                  </a:lnTo>
                  <a:lnTo>
                    <a:pt x="412051" y="18453"/>
                  </a:lnTo>
                  <a:lnTo>
                    <a:pt x="418769" y="18453"/>
                  </a:lnTo>
                  <a:lnTo>
                    <a:pt x="418769" y="4140"/>
                  </a:lnTo>
                  <a:close/>
                </a:path>
                <a:path w="661034" h="942975">
                  <a:moveTo>
                    <a:pt x="435356" y="87007"/>
                  </a:moveTo>
                  <a:lnTo>
                    <a:pt x="428625" y="87007"/>
                  </a:lnTo>
                  <a:lnTo>
                    <a:pt x="428625" y="101320"/>
                  </a:lnTo>
                  <a:lnTo>
                    <a:pt x="435356" y="101320"/>
                  </a:lnTo>
                  <a:lnTo>
                    <a:pt x="435356" y="87007"/>
                  </a:lnTo>
                  <a:close/>
                </a:path>
                <a:path w="661034" h="942975">
                  <a:moveTo>
                    <a:pt x="435356" y="62141"/>
                  </a:moveTo>
                  <a:lnTo>
                    <a:pt x="428625" y="62141"/>
                  </a:lnTo>
                  <a:lnTo>
                    <a:pt x="428625" y="76454"/>
                  </a:lnTo>
                  <a:lnTo>
                    <a:pt x="435356" y="76454"/>
                  </a:lnTo>
                  <a:lnTo>
                    <a:pt x="435356" y="62141"/>
                  </a:lnTo>
                  <a:close/>
                </a:path>
                <a:path w="661034" h="942975">
                  <a:moveTo>
                    <a:pt x="478320" y="726922"/>
                  </a:moveTo>
                  <a:lnTo>
                    <a:pt x="464019" y="726922"/>
                  </a:lnTo>
                  <a:lnTo>
                    <a:pt x="464019" y="733653"/>
                  </a:lnTo>
                  <a:lnTo>
                    <a:pt x="478320" y="733653"/>
                  </a:lnTo>
                  <a:lnTo>
                    <a:pt x="478320" y="726922"/>
                  </a:lnTo>
                  <a:close/>
                </a:path>
                <a:path w="661034" h="942975">
                  <a:moveTo>
                    <a:pt x="478320" y="705878"/>
                  </a:moveTo>
                  <a:lnTo>
                    <a:pt x="464019" y="705878"/>
                  </a:lnTo>
                  <a:lnTo>
                    <a:pt x="464019" y="712609"/>
                  </a:lnTo>
                  <a:lnTo>
                    <a:pt x="478320" y="712609"/>
                  </a:lnTo>
                  <a:lnTo>
                    <a:pt x="478320" y="705878"/>
                  </a:lnTo>
                  <a:close/>
                </a:path>
                <a:path w="661034" h="942975">
                  <a:moveTo>
                    <a:pt x="478828" y="262039"/>
                  </a:moveTo>
                  <a:lnTo>
                    <a:pt x="477558" y="260972"/>
                  </a:lnTo>
                  <a:lnTo>
                    <a:pt x="476491" y="262242"/>
                  </a:lnTo>
                  <a:lnTo>
                    <a:pt x="477761" y="263309"/>
                  </a:lnTo>
                  <a:lnTo>
                    <a:pt x="478828" y="262039"/>
                  </a:lnTo>
                  <a:close/>
                </a:path>
                <a:path w="661034" h="942975">
                  <a:moveTo>
                    <a:pt x="481355" y="264172"/>
                  </a:moveTo>
                  <a:lnTo>
                    <a:pt x="480085" y="263105"/>
                  </a:lnTo>
                  <a:lnTo>
                    <a:pt x="479018" y="264375"/>
                  </a:lnTo>
                  <a:lnTo>
                    <a:pt x="480288" y="265442"/>
                  </a:lnTo>
                  <a:lnTo>
                    <a:pt x="481355" y="264172"/>
                  </a:lnTo>
                  <a:close/>
                </a:path>
                <a:path w="661034" h="942975">
                  <a:moveTo>
                    <a:pt x="519760" y="561200"/>
                  </a:moveTo>
                  <a:lnTo>
                    <a:pt x="505460" y="561200"/>
                  </a:lnTo>
                  <a:lnTo>
                    <a:pt x="505460" y="567931"/>
                  </a:lnTo>
                  <a:lnTo>
                    <a:pt x="519760" y="567931"/>
                  </a:lnTo>
                  <a:lnTo>
                    <a:pt x="519760" y="561200"/>
                  </a:lnTo>
                  <a:close/>
                </a:path>
                <a:path w="661034" h="942975">
                  <a:moveTo>
                    <a:pt x="519760" y="540143"/>
                  </a:moveTo>
                  <a:lnTo>
                    <a:pt x="505460" y="540143"/>
                  </a:lnTo>
                  <a:lnTo>
                    <a:pt x="505460" y="546874"/>
                  </a:lnTo>
                  <a:lnTo>
                    <a:pt x="519760" y="546874"/>
                  </a:lnTo>
                  <a:lnTo>
                    <a:pt x="519760" y="540143"/>
                  </a:lnTo>
                  <a:close/>
                </a:path>
                <a:path w="661034" h="942975">
                  <a:moveTo>
                    <a:pt x="530733" y="323913"/>
                  </a:moveTo>
                  <a:lnTo>
                    <a:pt x="529907" y="322478"/>
                  </a:lnTo>
                  <a:lnTo>
                    <a:pt x="528472" y="323303"/>
                  </a:lnTo>
                  <a:lnTo>
                    <a:pt x="529310" y="324739"/>
                  </a:lnTo>
                  <a:lnTo>
                    <a:pt x="530733" y="323913"/>
                  </a:lnTo>
                  <a:close/>
                </a:path>
                <a:path w="661034" h="942975">
                  <a:moveTo>
                    <a:pt x="532384" y="326783"/>
                  </a:moveTo>
                  <a:lnTo>
                    <a:pt x="531558" y="325348"/>
                  </a:lnTo>
                  <a:lnTo>
                    <a:pt x="530123" y="326174"/>
                  </a:lnTo>
                  <a:lnTo>
                    <a:pt x="530961" y="327609"/>
                  </a:lnTo>
                  <a:lnTo>
                    <a:pt x="532384" y="326783"/>
                  </a:lnTo>
                  <a:close/>
                </a:path>
                <a:path w="661034" h="942975">
                  <a:moveTo>
                    <a:pt x="534047" y="329641"/>
                  </a:moveTo>
                  <a:lnTo>
                    <a:pt x="533222" y="328218"/>
                  </a:lnTo>
                  <a:lnTo>
                    <a:pt x="531787" y="329044"/>
                  </a:lnTo>
                  <a:lnTo>
                    <a:pt x="532612" y="330479"/>
                  </a:lnTo>
                  <a:lnTo>
                    <a:pt x="534047" y="329641"/>
                  </a:lnTo>
                  <a:close/>
                </a:path>
                <a:path w="661034" h="942975">
                  <a:moveTo>
                    <a:pt x="547789" y="323634"/>
                  </a:moveTo>
                  <a:lnTo>
                    <a:pt x="541985" y="313588"/>
                  </a:lnTo>
                  <a:lnTo>
                    <a:pt x="534809" y="317728"/>
                  </a:lnTo>
                  <a:lnTo>
                    <a:pt x="540613" y="327774"/>
                  </a:lnTo>
                  <a:lnTo>
                    <a:pt x="547789" y="323634"/>
                  </a:lnTo>
                  <a:close/>
                </a:path>
                <a:path w="661034" h="942975">
                  <a:moveTo>
                    <a:pt x="560019" y="402678"/>
                  </a:moveTo>
                  <a:lnTo>
                    <a:pt x="559727" y="401040"/>
                  </a:lnTo>
                  <a:lnTo>
                    <a:pt x="558101" y="401332"/>
                  </a:lnTo>
                  <a:lnTo>
                    <a:pt x="558393" y="402958"/>
                  </a:lnTo>
                  <a:lnTo>
                    <a:pt x="560019" y="402678"/>
                  </a:lnTo>
                  <a:close/>
                </a:path>
                <a:path w="661034" h="942975">
                  <a:moveTo>
                    <a:pt x="560590" y="405942"/>
                  </a:moveTo>
                  <a:lnTo>
                    <a:pt x="560298" y="404304"/>
                  </a:lnTo>
                  <a:lnTo>
                    <a:pt x="558673" y="404596"/>
                  </a:lnTo>
                  <a:lnTo>
                    <a:pt x="558965" y="406222"/>
                  </a:lnTo>
                  <a:lnTo>
                    <a:pt x="560590" y="405942"/>
                  </a:lnTo>
                  <a:close/>
                </a:path>
                <a:path w="661034" h="942975">
                  <a:moveTo>
                    <a:pt x="561162" y="409206"/>
                  </a:moveTo>
                  <a:lnTo>
                    <a:pt x="560870" y="407568"/>
                  </a:lnTo>
                  <a:lnTo>
                    <a:pt x="559244" y="407860"/>
                  </a:lnTo>
                  <a:lnTo>
                    <a:pt x="559536" y="409498"/>
                  </a:lnTo>
                  <a:lnTo>
                    <a:pt x="561162" y="409206"/>
                  </a:lnTo>
                  <a:close/>
                </a:path>
                <a:path w="661034" h="942975">
                  <a:moveTo>
                    <a:pt x="576135" y="408254"/>
                  </a:moveTo>
                  <a:lnTo>
                    <a:pt x="574128" y="396824"/>
                  </a:lnTo>
                  <a:lnTo>
                    <a:pt x="565962" y="398259"/>
                  </a:lnTo>
                  <a:lnTo>
                    <a:pt x="567982" y="409689"/>
                  </a:lnTo>
                  <a:lnTo>
                    <a:pt x="576135" y="408254"/>
                  </a:lnTo>
                  <a:close/>
                </a:path>
                <a:path w="661034" h="942975">
                  <a:moveTo>
                    <a:pt x="586054" y="561200"/>
                  </a:moveTo>
                  <a:lnTo>
                    <a:pt x="571741" y="561200"/>
                  </a:lnTo>
                  <a:lnTo>
                    <a:pt x="571741" y="567931"/>
                  </a:lnTo>
                  <a:lnTo>
                    <a:pt x="586054" y="567931"/>
                  </a:lnTo>
                  <a:lnTo>
                    <a:pt x="586054" y="561200"/>
                  </a:lnTo>
                  <a:close/>
                </a:path>
                <a:path w="661034" h="942975">
                  <a:moveTo>
                    <a:pt x="586054" y="540143"/>
                  </a:moveTo>
                  <a:lnTo>
                    <a:pt x="571741" y="540143"/>
                  </a:lnTo>
                  <a:lnTo>
                    <a:pt x="571741" y="546874"/>
                  </a:lnTo>
                  <a:lnTo>
                    <a:pt x="586054" y="546874"/>
                  </a:lnTo>
                  <a:lnTo>
                    <a:pt x="586054" y="540143"/>
                  </a:lnTo>
                  <a:close/>
                </a:path>
                <a:path w="661034" h="942975">
                  <a:moveTo>
                    <a:pt x="660615" y="113741"/>
                  </a:moveTo>
                  <a:lnTo>
                    <a:pt x="646315" y="113741"/>
                  </a:lnTo>
                  <a:lnTo>
                    <a:pt x="646315" y="120472"/>
                  </a:lnTo>
                  <a:lnTo>
                    <a:pt x="660615" y="120472"/>
                  </a:lnTo>
                  <a:lnTo>
                    <a:pt x="660615" y="113741"/>
                  </a:lnTo>
                  <a:close/>
                </a:path>
                <a:path w="661034" h="942975">
                  <a:moveTo>
                    <a:pt x="660615" y="92710"/>
                  </a:moveTo>
                  <a:lnTo>
                    <a:pt x="646315" y="92710"/>
                  </a:lnTo>
                  <a:lnTo>
                    <a:pt x="646315" y="99441"/>
                  </a:lnTo>
                  <a:lnTo>
                    <a:pt x="660615" y="99441"/>
                  </a:lnTo>
                  <a:lnTo>
                    <a:pt x="660615" y="92710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6283922" y="3374783"/>
              <a:ext cx="661035" cy="889635"/>
            </a:xfrm>
            <a:custGeom>
              <a:avLst/>
              <a:gdLst/>
              <a:ahLst/>
              <a:cxnLst/>
              <a:rect l="l" t="t" r="r" b="b"/>
              <a:pathLst>
                <a:path w="661034" h="889635">
                  <a:moveTo>
                    <a:pt x="14300" y="90678"/>
                  </a:moveTo>
                  <a:lnTo>
                    <a:pt x="14173" y="90512"/>
                  </a:lnTo>
                  <a:lnTo>
                    <a:pt x="13881" y="90385"/>
                  </a:lnTo>
                  <a:lnTo>
                    <a:pt x="736" y="90347"/>
                  </a:lnTo>
                  <a:lnTo>
                    <a:pt x="419" y="90385"/>
                  </a:lnTo>
                  <a:lnTo>
                    <a:pt x="38" y="90614"/>
                  </a:lnTo>
                  <a:lnTo>
                    <a:pt x="0" y="90754"/>
                  </a:lnTo>
                  <a:lnTo>
                    <a:pt x="12" y="105791"/>
                  </a:lnTo>
                  <a:lnTo>
                    <a:pt x="304" y="106019"/>
                  </a:lnTo>
                  <a:lnTo>
                    <a:pt x="13576" y="106095"/>
                  </a:lnTo>
                  <a:lnTo>
                    <a:pt x="13957" y="106045"/>
                  </a:lnTo>
                  <a:lnTo>
                    <a:pt x="14173" y="105943"/>
                  </a:lnTo>
                  <a:lnTo>
                    <a:pt x="14300" y="105778"/>
                  </a:lnTo>
                  <a:lnTo>
                    <a:pt x="14300" y="90678"/>
                  </a:lnTo>
                  <a:close/>
                </a:path>
                <a:path w="661034" h="889635">
                  <a:moveTo>
                    <a:pt x="39154" y="90678"/>
                  </a:moveTo>
                  <a:lnTo>
                    <a:pt x="39027" y="90512"/>
                  </a:lnTo>
                  <a:lnTo>
                    <a:pt x="38735" y="90385"/>
                  </a:lnTo>
                  <a:lnTo>
                    <a:pt x="25590" y="90347"/>
                  </a:lnTo>
                  <a:lnTo>
                    <a:pt x="25006" y="90512"/>
                  </a:lnTo>
                  <a:lnTo>
                    <a:pt x="24853" y="90754"/>
                  </a:lnTo>
                  <a:lnTo>
                    <a:pt x="24853" y="105752"/>
                  </a:lnTo>
                  <a:lnTo>
                    <a:pt x="25158" y="106019"/>
                  </a:lnTo>
                  <a:lnTo>
                    <a:pt x="38430" y="106095"/>
                  </a:lnTo>
                  <a:lnTo>
                    <a:pt x="38811" y="106045"/>
                  </a:lnTo>
                  <a:lnTo>
                    <a:pt x="39027" y="105943"/>
                  </a:lnTo>
                  <a:lnTo>
                    <a:pt x="39154" y="105778"/>
                  </a:lnTo>
                  <a:lnTo>
                    <a:pt x="39154" y="90678"/>
                  </a:lnTo>
                  <a:close/>
                </a:path>
                <a:path w="661034" h="889635">
                  <a:moveTo>
                    <a:pt x="64033" y="90754"/>
                  </a:moveTo>
                  <a:lnTo>
                    <a:pt x="63893" y="90512"/>
                  </a:lnTo>
                  <a:lnTo>
                    <a:pt x="63601" y="90385"/>
                  </a:lnTo>
                  <a:lnTo>
                    <a:pt x="50457" y="90347"/>
                  </a:lnTo>
                  <a:lnTo>
                    <a:pt x="50215" y="90373"/>
                  </a:lnTo>
                  <a:lnTo>
                    <a:pt x="49758" y="90614"/>
                  </a:lnTo>
                  <a:lnTo>
                    <a:pt x="49720" y="90754"/>
                  </a:lnTo>
                  <a:lnTo>
                    <a:pt x="49720" y="105752"/>
                  </a:lnTo>
                  <a:lnTo>
                    <a:pt x="49822" y="105905"/>
                  </a:lnTo>
                  <a:lnTo>
                    <a:pt x="50012" y="106019"/>
                  </a:lnTo>
                  <a:lnTo>
                    <a:pt x="63296" y="106095"/>
                  </a:lnTo>
                  <a:lnTo>
                    <a:pt x="63576" y="106070"/>
                  </a:lnTo>
                  <a:lnTo>
                    <a:pt x="63893" y="105943"/>
                  </a:lnTo>
                  <a:lnTo>
                    <a:pt x="64008" y="105778"/>
                  </a:lnTo>
                  <a:lnTo>
                    <a:pt x="64033" y="90754"/>
                  </a:lnTo>
                  <a:close/>
                </a:path>
                <a:path w="661034" h="889635">
                  <a:moveTo>
                    <a:pt x="72301" y="546544"/>
                  </a:moveTo>
                  <a:lnTo>
                    <a:pt x="72174" y="546379"/>
                  </a:lnTo>
                  <a:lnTo>
                    <a:pt x="71894" y="546252"/>
                  </a:lnTo>
                  <a:lnTo>
                    <a:pt x="58737" y="546214"/>
                  </a:lnTo>
                  <a:lnTo>
                    <a:pt x="58140" y="546379"/>
                  </a:lnTo>
                  <a:lnTo>
                    <a:pt x="58000" y="546620"/>
                  </a:lnTo>
                  <a:lnTo>
                    <a:pt x="58000" y="561581"/>
                  </a:lnTo>
                  <a:lnTo>
                    <a:pt x="58140" y="561809"/>
                  </a:lnTo>
                  <a:lnTo>
                    <a:pt x="58597" y="561962"/>
                  </a:lnTo>
                  <a:lnTo>
                    <a:pt x="71577" y="561962"/>
                  </a:lnTo>
                  <a:lnTo>
                    <a:pt x="71856" y="561936"/>
                  </a:lnTo>
                  <a:lnTo>
                    <a:pt x="72174" y="561809"/>
                  </a:lnTo>
                  <a:lnTo>
                    <a:pt x="72301" y="561644"/>
                  </a:lnTo>
                  <a:lnTo>
                    <a:pt x="72301" y="546544"/>
                  </a:lnTo>
                  <a:close/>
                </a:path>
                <a:path w="661034" h="889635">
                  <a:moveTo>
                    <a:pt x="72313" y="778586"/>
                  </a:moveTo>
                  <a:lnTo>
                    <a:pt x="72212" y="778395"/>
                  </a:lnTo>
                  <a:lnTo>
                    <a:pt x="72009" y="778281"/>
                  </a:lnTo>
                  <a:lnTo>
                    <a:pt x="58623" y="778205"/>
                  </a:lnTo>
                  <a:lnTo>
                    <a:pt x="58242" y="778306"/>
                  </a:lnTo>
                  <a:lnTo>
                    <a:pt x="58013" y="778522"/>
                  </a:lnTo>
                  <a:lnTo>
                    <a:pt x="58013" y="793623"/>
                  </a:lnTo>
                  <a:lnTo>
                    <a:pt x="58140" y="793788"/>
                  </a:lnTo>
                  <a:lnTo>
                    <a:pt x="58597" y="793940"/>
                  </a:lnTo>
                  <a:lnTo>
                    <a:pt x="71577" y="793940"/>
                  </a:lnTo>
                  <a:lnTo>
                    <a:pt x="71856" y="793915"/>
                  </a:lnTo>
                  <a:lnTo>
                    <a:pt x="72186" y="793775"/>
                  </a:lnTo>
                  <a:lnTo>
                    <a:pt x="72288" y="793648"/>
                  </a:lnTo>
                  <a:lnTo>
                    <a:pt x="72313" y="778586"/>
                  </a:lnTo>
                  <a:close/>
                </a:path>
                <a:path w="661034" h="889635">
                  <a:moveTo>
                    <a:pt x="127063" y="762292"/>
                  </a:moveTo>
                  <a:lnTo>
                    <a:pt x="126352" y="761339"/>
                  </a:lnTo>
                  <a:lnTo>
                    <a:pt x="103746" y="761225"/>
                  </a:lnTo>
                  <a:lnTo>
                    <a:pt x="102882" y="761771"/>
                  </a:lnTo>
                  <a:lnTo>
                    <a:pt x="102666" y="762469"/>
                  </a:lnTo>
                  <a:lnTo>
                    <a:pt x="102679" y="809802"/>
                  </a:lnTo>
                  <a:lnTo>
                    <a:pt x="103390" y="810768"/>
                  </a:lnTo>
                  <a:lnTo>
                    <a:pt x="125818" y="810882"/>
                  </a:lnTo>
                  <a:lnTo>
                    <a:pt x="126250" y="810806"/>
                  </a:lnTo>
                  <a:lnTo>
                    <a:pt x="127050" y="809929"/>
                  </a:lnTo>
                  <a:lnTo>
                    <a:pt x="127063" y="762292"/>
                  </a:lnTo>
                  <a:close/>
                </a:path>
                <a:path w="661034" h="889635">
                  <a:moveTo>
                    <a:pt x="179946" y="745464"/>
                  </a:moveTo>
                  <a:lnTo>
                    <a:pt x="179768" y="745274"/>
                  </a:lnTo>
                  <a:lnTo>
                    <a:pt x="179527" y="745172"/>
                  </a:lnTo>
                  <a:lnTo>
                    <a:pt x="166382" y="745147"/>
                  </a:lnTo>
                  <a:lnTo>
                    <a:pt x="166065" y="745172"/>
                  </a:lnTo>
                  <a:lnTo>
                    <a:pt x="165696" y="745388"/>
                  </a:lnTo>
                  <a:lnTo>
                    <a:pt x="165646" y="745540"/>
                  </a:lnTo>
                  <a:lnTo>
                    <a:pt x="165646" y="760488"/>
                  </a:lnTo>
                  <a:lnTo>
                    <a:pt x="165747" y="760691"/>
                  </a:lnTo>
                  <a:lnTo>
                    <a:pt x="165938" y="760806"/>
                  </a:lnTo>
                  <a:lnTo>
                    <a:pt x="179222" y="760882"/>
                  </a:lnTo>
                  <a:lnTo>
                    <a:pt x="179730" y="760768"/>
                  </a:lnTo>
                  <a:lnTo>
                    <a:pt x="179933" y="760590"/>
                  </a:lnTo>
                  <a:lnTo>
                    <a:pt x="179946" y="745464"/>
                  </a:lnTo>
                  <a:close/>
                </a:path>
                <a:path w="661034" h="889635">
                  <a:moveTo>
                    <a:pt x="230365" y="91160"/>
                  </a:moveTo>
                  <a:lnTo>
                    <a:pt x="230200" y="90512"/>
                  </a:lnTo>
                  <a:lnTo>
                    <a:pt x="229958" y="90347"/>
                  </a:lnTo>
                  <a:lnTo>
                    <a:pt x="214998" y="90347"/>
                  </a:lnTo>
                  <a:lnTo>
                    <a:pt x="214845" y="90424"/>
                  </a:lnTo>
                  <a:lnTo>
                    <a:pt x="214693" y="90678"/>
                  </a:lnTo>
                  <a:lnTo>
                    <a:pt x="214617" y="105397"/>
                  </a:lnTo>
                  <a:lnTo>
                    <a:pt x="214769" y="105930"/>
                  </a:lnTo>
                  <a:lnTo>
                    <a:pt x="214934" y="106083"/>
                  </a:lnTo>
                  <a:lnTo>
                    <a:pt x="230035" y="106083"/>
                  </a:lnTo>
                  <a:lnTo>
                    <a:pt x="230174" y="105956"/>
                  </a:lnTo>
                  <a:lnTo>
                    <a:pt x="230327" y="105625"/>
                  </a:lnTo>
                  <a:lnTo>
                    <a:pt x="230365" y="91160"/>
                  </a:lnTo>
                  <a:close/>
                </a:path>
                <a:path w="661034" h="889635">
                  <a:moveTo>
                    <a:pt x="230365" y="67030"/>
                  </a:moveTo>
                  <a:lnTo>
                    <a:pt x="230200" y="66446"/>
                  </a:lnTo>
                  <a:lnTo>
                    <a:pt x="229958" y="66294"/>
                  </a:lnTo>
                  <a:lnTo>
                    <a:pt x="214960" y="66294"/>
                  </a:lnTo>
                  <a:lnTo>
                    <a:pt x="214807" y="66395"/>
                  </a:lnTo>
                  <a:lnTo>
                    <a:pt x="214693" y="66598"/>
                  </a:lnTo>
                  <a:lnTo>
                    <a:pt x="214617" y="79870"/>
                  </a:lnTo>
                  <a:lnTo>
                    <a:pt x="214744" y="80416"/>
                  </a:lnTo>
                  <a:lnTo>
                    <a:pt x="214934" y="80594"/>
                  </a:lnTo>
                  <a:lnTo>
                    <a:pt x="229958" y="80606"/>
                  </a:lnTo>
                  <a:lnTo>
                    <a:pt x="230162" y="80505"/>
                  </a:lnTo>
                  <a:lnTo>
                    <a:pt x="230327" y="80187"/>
                  </a:lnTo>
                  <a:lnTo>
                    <a:pt x="230365" y="67030"/>
                  </a:lnTo>
                  <a:close/>
                </a:path>
                <a:path w="661034" h="889635">
                  <a:moveTo>
                    <a:pt x="230365" y="42176"/>
                  </a:moveTo>
                  <a:lnTo>
                    <a:pt x="230200" y="41592"/>
                  </a:lnTo>
                  <a:lnTo>
                    <a:pt x="229958" y="41440"/>
                  </a:lnTo>
                  <a:lnTo>
                    <a:pt x="214960" y="41440"/>
                  </a:lnTo>
                  <a:lnTo>
                    <a:pt x="214807" y="41541"/>
                  </a:lnTo>
                  <a:lnTo>
                    <a:pt x="214693" y="41732"/>
                  </a:lnTo>
                  <a:lnTo>
                    <a:pt x="214617" y="55118"/>
                  </a:lnTo>
                  <a:lnTo>
                    <a:pt x="214769" y="55613"/>
                  </a:lnTo>
                  <a:lnTo>
                    <a:pt x="214934" y="55740"/>
                  </a:lnTo>
                  <a:lnTo>
                    <a:pt x="230035" y="55740"/>
                  </a:lnTo>
                  <a:lnTo>
                    <a:pt x="230200" y="55613"/>
                  </a:lnTo>
                  <a:lnTo>
                    <a:pt x="230327" y="55333"/>
                  </a:lnTo>
                  <a:lnTo>
                    <a:pt x="230365" y="42176"/>
                  </a:lnTo>
                  <a:close/>
                </a:path>
                <a:path w="661034" h="889635">
                  <a:moveTo>
                    <a:pt x="329895" y="635"/>
                  </a:moveTo>
                  <a:lnTo>
                    <a:pt x="329793" y="241"/>
                  </a:lnTo>
                  <a:lnTo>
                    <a:pt x="329501" y="0"/>
                  </a:lnTo>
                  <a:lnTo>
                    <a:pt x="314553" y="0"/>
                  </a:lnTo>
                  <a:lnTo>
                    <a:pt x="314401" y="63"/>
                  </a:lnTo>
                  <a:lnTo>
                    <a:pt x="314185" y="431"/>
                  </a:lnTo>
                  <a:lnTo>
                    <a:pt x="314159" y="13576"/>
                  </a:lnTo>
                  <a:lnTo>
                    <a:pt x="314223" y="14020"/>
                  </a:lnTo>
                  <a:lnTo>
                    <a:pt x="314452" y="14300"/>
                  </a:lnTo>
                  <a:lnTo>
                    <a:pt x="329565" y="14312"/>
                  </a:lnTo>
                  <a:lnTo>
                    <a:pt x="329704" y="14211"/>
                  </a:lnTo>
                  <a:lnTo>
                    <a:pt x="329819" y="14020"/>
                  </a:lnTo>
                  <a:lnTo>
                    <a:pt x="329895" y="635"/>
                  </a:lnTo>
                  <a:close/>
                </a:path>
                <a:path w="661034" h="889635">
                  <a:moveTo>
                    <a:pt x="334213" y="704291"/>
                  </a:moveTo>
                  <a:lnTo>
                    <a:pt x="333502" y="703338"/>
                  </a:lnTo>
                  <a:lnTo>
                    <a:pt x="311073" y="703211"/>
                  </a:lnTo>
                  <a:lnTo>
                    <a:pt x="310057" y="703719"/>
                  </a:lnTo>
                  <a:lnTo>
                    <a:pt x="309816" y="704481"/>
                  </a:lnTo>
                  <a:lnTo>
                    <a:pt x="309816" y="751624"/>
                  </a:lnTo>
                  <a:lnTo>
                    <a:pt x="309880" y="752055"/>
                  </a:lnTo>
                  <a:lnTo>
                    <a:pt x="310540" y="752767"/>
                  </a:lnTo>
                  <a:lnTo>
                    <a:pt x="332968" y="752881"/>
                  </a:lnTo>
                  <a:lnTo>
                    <a:pt x="333400" y="752805"/>
                  </a:lnTo>
                  <a:lnTo>
                    <a:pt x="334111" y="752157"/>
                  </a:lnTo>
                  <a:lnTo>
                    <a:pt x="334213" y="704291"/>
                  </a:lnTo>
                  <a:close/>
                </a:path>
                <a:path w="661034" h="889635">
                  <a:moveTo>
                    <a:pt x="353517" y="26835"/>
                  </a:moveTo>
                  <a:lnTo>
                    <a:pt x="353060" y="25768"/>
                  </a:lnTo>
                  <a:lnTo>
                    <a:pt x="351663" y="24968"/>
                  </a:lnTo>
                  <a:lnTo>
                    <a:pt x="293916" y="24765"/>
                  </a:lnTo>
                  <a:lnTo>
                    <a:pt x="292252" y="25057"/>
                  </a:lnTo>
                  <a:lnTo>
                    <a:pt x="290766" y="26339"/>
                  </a:lnTo>
                  <a:lnTo>
                    <a:pt x="290664" y="104038"/>
                  </a:lnTo>
                  <a:lnTo>
                    <a:pt x="290855" y="104724"/>
                  </a:lnTo>
                  <a:lnTo>
                    <a:pt x="292531" y="105905"/>
                  </a:lnTo>
                  <a:lnTo>
                    <a:pt x="350735" y="106083"/>
                  </a:lnTo>
                  <a:lnTo>
                    <a:pt x="352882" y="105257"/>
                  </a:lnTo>
                  <a:lnTo>
                    <a:pt x="353517" y="104025"/>
                  </a:lnTo>
                  <a:lnTo>
                    <a:pt x="353517" y="26835"/>
                  </a:lnTo>
                  <a:close/>
                </a:path>
                <a:path w="661034" h="889635">
                  <a:moveTo>
                    <a:pt x="397725" y="768934"/>
                  </a:moveTo>
                  <a:lnTo>
                    <a:pt x="397421" y="767892"/>
                  </a:lnTo>
                  <a:lnTo>
                    <a:pt x="394754" y="766102"/>
                  </a:lnTo>
                  <a:lnTo>
                    <a:pt x="301574" y="765835"/>
                  </a:lnTo>
                  <a:lnTo>
                    <a:pt x="298157" y="767080"/>
                  </a:lnTo>
                  <a:lnTo>
                    <a:pt x="297141" y="768946"/>
                  </a:lnTo>
                  <a:lnTo>
                    <a:pt x="297141" y="886472"/>
                  </a:lnTo>
                  <a:lnTo>
                    <a:pt x="297434" y="887539"/>
                  </a:lnTo>
                  <a:lnTo>
                    <a:pt x="300113" y="889330"/>
                  </a:lnTo>
                  <a:lnTo>
                    <a:pt x="392544" y="889622"/>
                  </a:lnTo>
                  <a:lnTo>
                    <a:pt x="396011" y="888822"/>
                  </a:lnTo>
                  <a:lnTo>
                    <a:pt x="397573" y="887234"/>
                  </a:lnTo>
                  <a:lnTo>
                    <a:pt x="397725" y="768934"/>
                  </a:lnTo>
                  <a:close/>
                </a:path>
                <a:path w="661034" h="889635">
                  <a:moveTo>
                    <a:pt x="409232" y="704291"/>
                  </a:moveTo>
                  <a:lnTo>
                    <a:pt x="408495" y="703338"/>
                  </a:lnTo>
                  <a:lnTo>
                    <a:pt x="385533" y="703211"/>
                  </a:lnTo>
                  <a:lnTo>
                    <a:pt x="384568" y="703630"/>
                  </a:lnTo>
                  <a:lnTo>
                    <a:pt x="384238" y="704481"/>
                  </a:lnTo>
                  <a:lnTo>
                    <a:pt x="384238" y="751624"/>
                  </a:lnTo>
                  <a:lnTo>
                    <a:pt x="384314" y="752055"/>
                  </a:lnTo>
                  <a:lnTo>
                    <a:pt x="384975" y="752767"/>
                  </a:lnTo>
                  <a:lnTo>
                    <a:pt x="408139" y="752868"/>
                  </a:lnTo>
                  <a:lnTo>
                    <a:pt x="409130" y="752157"/>
                  </a:lnTo>
                  <a:lnTo>
                    <a:pt x="409232" y="704291"/>
                  </a:lnTo>
                  <a:close/>
                </a:path>
                <a:path w="661034" h="889635">
                  <a:moveTo>
                    <a:pt x="412470" y="4889"/>
                  </a:moveTo>
                  <a:lnTo>
                    <a:pt x="412445" y="4572"/>
                  </a:lnTo>
                  <a:lnTo>
                    <a:pt x="412216" y="4191"/>
                  </a:lnTo>
                  <a:lnTo>
                    <a:pt x="412076" y="4152"/>
                  </a:lnTo>
                  <a:lnTo>
                    <a:pt x="397129" y="4152"/>
                  </a:lnTo>
                  <a:lnTo>
                    <a:pt x="396925" y="4254"/>
                  </a:lnTo>
                  <a:lnTo>
                    <a:pt x="396811" y="4445"/>
                  </a:lnTo>
                  <a:lnTo>
                    <a:pt x="396735" y="17830"/>
                  </a:lnTo>
                  <a:lnTo>
                    <a:pt x="396887" y="18326"/>
                  </a:lnTo>
                  <a:lnTo>
                    <a:pt x="397027" y="18440"/>
                  </a:lnTo>
                  <a:lnTo>
                    <a:pt x="412089" y="18465"/>
                  </a:lnTo>
                  <a:lnTo>
                    <a:pt x="412216" y="18415"/>
                  </a:lnTo>
                  <a:lnTo>
                    <a:pt x="412445" y="18034"/>
                  </a:lnTo>
                  <a:lnTo>
                    <a:pt x="412470" y="4889"/>
                  </a:lnTo>
                  <a:close/>
                </a:path>
                <a:path w="661034" h="889635">
                  <a:moveTo>
                    <a:pt x="429590" y="87744"/>
                  </a:moveTo>
                  <a:lnTo>
                    <a:pt x="429539" y="87376"/>
                  </a:lnTo>
                  <a:lnTo>
                    <a:pt x="429260" y="87007"/>
                  </a:lnTo>
                  <a:lnTo>
                    <a:pt x="414197" y="87007"/>
                  </a:lnTo>
                  <a:lnTo>
                    <a:pt x="413931" y="87299"/>
                  </a:lnTo>
                  <a:lnTo>
                    <a:pt x="413842" y="100584"/>
                  </a:lnTo>
                  <a:lnTo>
                    <a:pt x="413905" y="100952"/>
                  </a:lnTo>
                  <a:lnTo>
                    <a:pt x="414121" y="101282"/>
                  </a:lnTo>
                  <a:lnTo>
                    <a:pt x="429260" y="101320"/>
                  </a:lnTo>
                  <a:lnTo>
                    <a:pt x="429463" y="101130"/>
                  </a:lnTo>
                  <a:lnTo>
                    <a:pt x="429564" y="100888"/>
                  </a:lnTo>
                  <a:lnTo>
                    <a:pt x="429590" y="87744"/>
                  </a:lnTo>
                  <a:close/>
                </a:path>
                <a:path w="661034" h="889635">
                  <a:moveTo>
                    <a:pt x="429590" y="62890"/>
                  </a:moveTo>
                  <a:lnTo>
                    <a:pt x="429539" y="62522"/>
                  </a:lnTo>
                  <a:lnTo>
                    <a:pt x="429260" y="62153"/>
                  </a:lnTo>
                  <a:lnTo>
                    <a:pt x="414197" y="62153"/>
                  </a:lnTo>
                  <a:lnTo>
                    <a:pt x="413931" y="62445"/>
                  </a:lnTo>
                  <a:lnTo>
                    <a:pt x="413842" y="75730"/>
                  </a:lnTo>
                  <a:lnTo>
                    <a:pt x="413905" y="76098"/>
                  </a:lnTo>
                  <a:lnTo>
                    <a:pt x="414121" y="76428"/>
                  </a:lnTo>
                  <a:lnTo>
                    <a:pt x="429260" y="76466"/>
                  </a:lnTo>
                  <a:lnTo>
                    <a:pt x="429463" y="76276"/>
                  </a:lnTo>
                  <a:lnTo>
                    <a:pt x="429564" y="76034"/>
                  </a:lnTo>
                  <a:lnTo>
                    <a:pt x="429590" y="62890"/>
                  </a:lnTo>
                  <a:close/>
                </a:path>
                <a:path w="661034" h="889635">
                  <a:moveTo>
                    <a:pt x="429590" y="37477"/>
                  </a:moveTo>
                  <a:lnTo>
                    <a:pt x="429488" y="36931"/>
                  </a:lnTo>
                  <a:lnTo>
                    <a:pt x="429260" y="36664"/>
                  </a:lnTo>
                  <a:lnTo>
                    <a:pt x="414248" y="36664"/>
                  </a:lnTo>
                  <a:lnTo>
                    <a:pt x="414007" y="36817"/>
                  </a:lnTo>
                  <a:lnTo>
                    <a:pt x="413931" y="36995"/>
                  </a:lnTo>
                  <a:lnTo>
                    <a:pt x="413842" y="51600"/>
                  </a:lnTo>
                  <a:lnTo>
                    <a:pt x="413867" y="51866"/>
                  </a:lnTo>
                  <a:lnTo>
                    <a:pt x="414070" y="52336"/>
                  </a:lnTo>
                  <a:lnTo>
                    <a:pt x="429260" y="52400"/>
                  </a:lnTo>
                  <a:lnTo>
                    <a:pt x="429412" y="52273"/>
                  </a:lnTo>
                  <a:lnTo>
                    <a:pt x="429564" y="51943"/>
                  </a:lnTo>
                  <a:lnTo>
                    <a:pt x="429590" y="37477"/>
                  </a:lnTo>
                  <a:close/>
                </a:path>
                <a:path w="661034" h="889635">
                  <a:moveTo>
                    <a:pt x="478332" y="712050"/>
                  </a:moveTo>
                  <a:lnTo>
                    <a:pt x="478231" y="711847"/>
                  </a:lnTo>
                  <a:lnTo>
                    <a:pt x="478028" y="711720"/>
                  </a:lnTo>
                  <a:lnTo>
                    <a:pt x="464756" y="711644"/>
                  </a:lnTo>
                  <a:lnTo>
                    <a:pt x="464515" y="711669"/>
                  </a:lnTo>
                  <a:lnTo>
                    <a:pt x="464058" y="711911"/>
                  </a:lnTo>
                  <a:lnTo>
                    <a:pt x="464019" y="712050"/>
                  </a:lnTo>
                  <a:lnTo>
                    <a:pt x="464019" y="727011"/>
                  </a:lnTo>
                  <a:lnTo>
                    <a:pt x="464159" y="727240"/>
                  </a:lnTo>
                  <a:lnTo>
                    <a:pt x="464439" y="727354"/>
                  </a:lnTo>
                  <a:lnTo>
                    <a:pt x="477596" y="727392"/>
                  </a:lnTo>
                  <a:lnTo>
                    <a:pt x="478142" y="727265"/>
                  </a:lnTo>
                  <a:lnTo>
                    <a:pt x="478307" y="727087"/>
                  </a:lnTo>
                  <a:lnTo>
                    <a:pt x="478332" y="712050"/>
                  </a:lnTo>
                  <a:close/>
                </a:path>
                <a:path w="661034" h="889635">
                  <a:moveTo>
                    <a:pt x="519760" y="546620"/>
                  </a:moveTo>
                  <a:lnTo>
                    <a:pt x="519658" y="546417"/>
                  </a:lnTo>
                  <a:lnTo>
                    <a:pt x="519328" y="546252"/>
                  </a:lnTo>
                  <a:lnTo>
                    <a:pt x="506183" y="546214"/>
                  </a:lnTo>
                  <a:lnTo>
                    <a:pt x="505866" y="546252"/>
                  </a:lnTo>
                  <a:lnTo>
                    <a:pt x="505485" y="546481"/>
                  </a:lnTo>
                  <a:lnTo>
                    <a:pt x="505447" y="546620"/>
                  </a:lnTo>
                  <a:lnTo>
                    <a:pt x="505447" y="561619"/>
                  </a:lnTo>
                  <a:lnTo>
                    <a:pt x="505587" y="561809"/>
                  </a:lnTo>
                  <a:lnTo>
                    <a:pt x="506044" y="561962"/>
                  </a:lnTo>
                  <a:lnTo>
                    <a:pt x="519023" y="561962"/>
                  </a:lnTo>
                  <a:lnTo>
                    <a:pt x="519518" y="561860"/>
                  </a:lnTo>
                  <a:lnTo>
                    <a:pt x="519747" y="561644"/>
                  </a:lnTo>
                  <a:lnTo>
                    <a:pt x="519760" y="546620"/>
                  </a:lnTo>
                  <a:close/>
                </a:path>
                <a:path w="661034" h="889635">
                  <a:moveTo>
                    <a:pt x="586054" y="546620"/>
                  </a:moveTo>
                  <a:lnTo>
                    <a:pt x="585952" y="546417"/>
                  </a:lnTo>
                  <a:lnTo>
                    <a:pt x="585622" y="546252"/>
                  </a:lnTo>
                  <a:lnTo>
                    <a:pt x="572477" y="546214"/>
                  </a:lnTo>
                  <a:lnTo>
                    <a:pt x="572160" y="546252"/>
                  </a:lnTo>
                  <a:lnTo>
                    <a:pt x="571804" y="546455"/>
                  </a:lnTo>
                  <a:lnTo>
                    <a:pt x="571741" y="546620"/>
                  </a:lnTo>
                  <a:lnTo>
                    <a:pt x="571754" y="561657"/>
                  </a:lnTo>
                  <a:lnTo>
                    <a:pt x="572033" y="561886"/>
                  </a:lnTo>
                  <a:lnTo>
                    <a:pt x="585317" y="561962"/>
                  </a:lnTo>
                  <a:lnTo>
                    <a:pt x="585863" y="561835"/>
                  </a:lnTo>
                  <a:lnTo>
                    <a:pt x="586041" y="561644"/>
                  </a:lnTo>
                  <a:lnTo>
                    <a:pt x="586054" y="546620"/>
                  </a:lnTo>
                  <a:close/>
                </a:path>
                <a:path w="661034" h="889635">
                  <a:moveTo>
                    <a:pt x="660615" y="99110"/>
                  </a:moveTo>
                  <a:lnTo>
                    <a:pt x="660501" y="98907"/>
                  </a:lnTo>
                  <a:lnTo>
                    <a:pt x="660323" y="98806"/>
                  </a:lnTo>
                  <a:lnTo>
                    <a:pt x="647052" y="98729"/>
                  </a:lnTo>
                  <a:lnTo>
                    <a:pt x="646671" y="98780"/>
                  </a:lnTo>
                  <a:lnTo>
                    <a:pt x="646366" y="98971"/>
                  </a:lnTo>
                  <a:lnTo>
                    <a:pt x="646303" y="99123"/>
                  </a:lnTo>
                  <a:lnTo>
                    <a:pt x="646303" y="114071"/>
                  </a:lnTo>
                  <a:lnTo>
                    <a:pt x="646442" y="114312"/>
                  </a:lnTo>
                  <a:lnTo>
                    <a:pt x="646734" y="114439"/>
                  </a:lnTo>
                  <a:lnTo>
                    <a:pt x="659879" y="114465"/>
                  </a:lnTo>
                  <a:lnTo>
                    <a:pt x="660196" y="114439"/>
                  </a:lnTo>
                  <a:lnTo>
                    <a:pt x="660577" y="114211"/>
                  </a:lnTo>
                  <a:lnTo>
                    <a:pt x="660615" y="99110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6766894" y="4133268"/>
              <a:ext cx="27305" cy="56515"/>
            </a:xfrm>
            <a:custGeom>
              <a:avLst/>
              <a:gdLst/>
              <a:ahLst/>
              <a:cxnLst/>
              <a:rect l="l" t="t" r="r" b="b"/>
              <a:pathLst>
                <a:path w="27304" h="56514">
                  <a:moveTo>
                    <a:pt x="1384" y="0"/>
                  </a:moveTo>
                  <a:lnTo>
                    <a:pt x="444" y="368"/>
                  </a:lnTo>
                  <a:lnTo>
                    <a:pt x="0" y="1422"/>
                  </a:lnTo>
                  <a:lnTo>
                    <a:pt x="0" y="54673"/>
                  </a:lnTo>
                  <a:lnTo>
                    <a:pt x="76" y="55156"/>
                  </a:lnTo>
                  <a:lnTo>
                    <a:pt x="850" y="55994"/>
                  </a:lnTo>
                  <a:lnTo>
                    <a:pt x="25323" y="56108"/>
                  </a:lnTo>
                  <a:lnTo>
                    <a:pt x="26568" y="55295"/>
                  </a:lnTo>
                  <a:lnTo>
                    <a:pt x="26682" y="1219"/>
                  </a:lnTo>
                  <a:lnTo>
                    <a:pt x="25908" y="139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rgbClr val="9797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6452794" y="4037673"/>
              <a:ext cx="384810" cy="269875"/>
            </a:xfrm>
            <a:custGeom>
              <a:avLst/>
              <a:gdLst/>
              <a:ahLst/>
              <a:cxnLst/>
              <a:rect l="l" t="t" r="r" b="b"/>
              <a:pathLst>
                <a:path w="384809" h="269875">
                  <a:moveTo>
                    <a:pt x="15913" y="38023"/>
                  </a:moveTo>
                  <a:lnTo>
                    <a:pt x="15887" y="37706"/>
                  </a:lnTo>
                  <a:lnTo>
                    <a:pt x="15646" y="37325"/>
                  </a:lnTo>
                  <a:lnTo>
                    <a:pt x="15519" y="37287"/>
                  </a:lnTo>
                  <a:lnTo>
                    <a:pt x="571" y="37287"/>
                  </a:lnTo>
                  <a:lnTo>
                    <a:pt x="368" y="37388"/>
                  </a:lnTo>
                  <a:lnTo>
                    <a:pt x="254" y="37579"/>
                  </a:lnTo>
                  <a:lnTo>
                    <a:pt x="190" y="51104"/>
                  </a:lnTo>
                  <a:lnTo>
                    <a:pt x="279" y="51358"/>
                  </a:lnTo>
                  <a:lnTo>
                    <a:pt x="469" y="51574"/>
                  </a:lnTo>
                  <a:lnTo>
                    <a:pt x="15519" y="51600"/>
                  </a:lnTo>
                  <a:lnTo>
                    <a:pt x="15722" y="51498"/>
                  </a:lnTo>
                  <a:lnTo>
                    <a:pt x="15887" y="51168"/>
                  </a:lnTo>
                  <a:lnTo>
                    <a:pt x="15913" y="38023"/>
                  </a:lnTo>
                  <a:close/>
                </a:path>
                <a:path w="384809" h="269875">
                  <a:moveTo>
                    <a:pt x="32981" y="145732"/>
                  </a:moveTo>
                  <a:lnTo>
                    <a:pt x="20993" y="125539"/>
                  </a:lnTo>
                  <a:lnTo>
                    <a:pt x="8039" y="133007"/>
                  </a:lnTo>
                  <a:lnTo>
                    <a:pt x="8013" y="133388"/>
                  </a:lnTo>
                  <a:lnTo>
                    <a:pt x="8216" y="133985"/>
                  </a:lnTo>
                  <a:lnTo>
                    <a:pt x="19265" y="153123"/>
                  </a:lnTo>
                  <a:lnTo>
                    <a:pt x="19672" y="153644"/>
                  </a:lnTo>
                  <a:lnTo>
                    <a:pt x="19926" y="153822"/>
                  </a:lnTo>
                  <a:lnTo>
                    <a:pt x="20116" y="153860"/>
                  </a:lnTo>
                  <a:lnTo>
                    <a:pt x="32981" y="146431"/>
                  </a:lnTo>
                  <a:lnTo>
                    <a:pt x="32981" y="145732"/>
                  </a:lnTo>
                  <a:close/>
                </a:path>
                <a:path w="384809" h="269875">
                  <a:moveTo>
                    <a:pt x="57454" y="181267"/>
                  </a:moveTo>
                  <a:lnTo>
                    <a:pt x="40703" y="153885"/>
                  </a:lnTo>
                  <a:lnTo>
                    <a:pt x="40360" y="154025"/>
                  </a:lnTo>
                  <a:lnTo>
                    <a:pt x="330" y="177152"/>
                  </a:lnTo>
                  <a:lnTo>
                    <a:pt x="165" y="177342"/>
                  </a:lnTo>
                  <a:lnTo>
                    <a:pt x="50" y="177571"/>
                  </a:lnTo>
                  <a:lnTo>
                    <a:pt x="0" y="178460"/>
                  </a:lnTo>
                  <a:lnTo>
                    <a:pt x="152" y="178930"/>
                  </a:lnTo>
                  <a:lnTo>
                    <a:pt x="16624" y="205854"/>
                  </a:lnTo>
                  <a:lnTo>
                    <a:pt x="16878" y="205816"/>
                  </a:lnTo>
                  <a:lnTo>
                    <a:pt x="57137" y="182575"/>
                  </a:lnTo>
                  <a:lnTo>
                    <a:pt x="57289" y="182384"/>
                  </a:lnTo>
                  <a:lnTo>
                    <a:pt x="57429" y="182092"/>
                  </a:lnTo>
                  <a:lnTo>
                    <a:pt x="57454" y="181267"/>
                  </a:lnTo>
                  <a:close/>
                </a:path>
                <a:path w="384809" h="269875">
                  <a:moveTo>
                    <a:pt x="65595" y="255955"/>
                  </a:moveTo>
                  <a:lnTo>
                    <a:pt x="65570" y="255358"/>
                  </a:lnTo>
                  <a:lnTo>
                    <a:pt x="49060" y="226745"/>
                  </a:lnTo>
                  <a:lnTo>
                    <a:pt x="48768" y="226517"/>
                  </a:lnTo>
                  <a:lnTo>
                    <a:pt x="48336" y="226453"/>
                  </a:lnTo>
                  <a:lnTo>
                    <a:pt x="47891" y="226517"/>
                  </a:lnTo>
                  <a:lnTo>
                    <a:pt x="24676" y="240347"/>
                  </a:lnTo>
                  <a:lnTo>
                    <a:pt x="24676" y="240728"/>
                  </a:lnTo>
                  <a:lnTo>
                    <a:pt x="41249" y="269455"/>
                  </a:lnTo>
                  <a:lnTo>
                    <a:pt x="41376" y="269582"/>
                  </a:lnTo>
                  <a:lnTo>
                    <a:pt x="41630" y="269697"/>
                  </a:lnTo>
                  <a:lnTo>
                    <a:pt x="42087" y="269735"/>
                  </a:lnTo>
                  <a:lnTo>
                    <a:pt x="42672" y="269582"/>
                  </a:lnTo>
                  <a:lnTo>
                    <a:pt x="64820" y="256819"/>
                  </a:lnTo>
                  <a:lnTo>
                    <a:pt x="65049" y="256654"/>
                  </a:lnTo>
                  <a:lnTo>
                    <a:pt x="65341" y="256362"/>
                  </a:lnTo>
                  <a:lnTo>
                    <a:pt x="65595" y="255955"/>
                  </a:lnTo>
                  <a:close/>
                </a:path>
                <a:path w="384809" h="269875">
                  <a:moveTo>
                    <a:pt x="85458" y="221576"/>
                  </a:moveTo>
                  <a:lnTo>
                    <a:pt x="77965" y="208559"/>
                  </a:lnTo>
                  <a:lnTo>
                    <a:pt x="77622" y="208432"/>
                  </a:lnTo>
                  <a:lnTo>
                    <a:pt x="64782" y="215709"/>
                  </a:lnTo>
                  <a:lnTo>
                    <a:pt x="64287" y="216179"/>
                  </a:lnTo>
                  <a:lnTo>
                    <a:pt x="64274" y="216458"/>
                  </a:lnTo>
                  <a:lnTo>
                    <a:pt x="71742" y="229400"/>
                  </a:lnTo>
                  <a:lnTo>
                    <a:pt x="71869" y="229501"/>
                  </a:lnTo>
                  <a:lnTo>
                    <a:pt x="72364" y="229463"/>
                  </a:lnTo>
                  <a:lnTo>
                    <a:pt x="84937" y="222250"/>
                  </a:lnTo>
                  <a:lnTo>
                    <a:pt x="85420" y="221792"/>
                  </a:lnTo>
                  <a:lnTo>
                    <a:pt x="85458" y="221576"/>
                  </a:lnTo>
                  <a:close/>
                </a:path>
                <a:path w="384809" h="269875">
                  <a:moveTo>
                    <a:pt x="102311" y="57696"/>
                  </a:moveTo>
                  <a:lnTo>
                    <a:pt x="102006" y="57365"/>
                  </a:lnTo>
                  <a:lnTo>
                    <a:pt x="88734" y="57289"/>
                  </a:lnTo>
                  <a:lnTo>
                    <a:pt x="88493" y="57315"/>
                  </a:lnTo>
                  <a:lnTo>
                    <a:pt x="88036" y="57556"/>
                  </a:lnTo>
                  <a:lnTo>
                    <a:pt x="87998" y="57696"/>
                  </a:lnTo>
                  <a:lnTo>
                    <a:pt x="87998" y="72656"/>
                  </a:lnTo>
                  <a:lnTo>
                    <a:pt x="88138" y="72885"/>
                  </a:lnTo>
                  <a:lnTo>
                    <a:pt x="88417" y="72999"/>
                  </a:lnTo>
                  <a:lnTo>
                    <a:pt x="101574" y="73037"/>
                  </a:lnTo>
                  <a:lnTo>
                    <a:pt x="101854" y="73012"/>
                  </a:lnTo>
                  <a:lnTo>
                    <a:pt x="102171" y="72885"/>
                  </a:lnTo>
                  <a:lnTo>
                    <a:pt x="102285" y="72732"/>
                  </a:lnTo>
                  <a:lnTo>
                    <a:pt x="102311" y="57696"/>
                  </a:lnTo>
                  <a:close/>
                </a:path>
                <a:path w="384809" h="269875">
                  <a:moveTo>
                    <a:pt x="103009" y="622"/>
                  </a:moveTo>
                  <a:lnTo>
                    <a:pt x="102844" y="127"/>
                  </a:lnTo>
                  <a:lnTo>
                    <a:pt x="102616" y="0"/>
                  </a:lnTo>
                  <a:lnTo>
                    <a:pt x="87668" y="0"/>
                  </a:lnTo>
                  <a:lnTo>
                    <a:pt x="87464" y="101"/>
                  </a:lnTo>
                  <a:lnTo>
                    <a:pt x="87350" y="304"/>
                  </a:lnTo>
                  <a:lnTo>
                    <a:pt x="87274" y="13677"/>
                  </a:lnTo>
                  <a:lnTo>
                    <a:pt x="87439" y="14185"/>
                  </a:lnTo>
                  <a:lnTo>
                    <a:pt x="87566" y="14287"/>
                  </a:lnTo>
                  <a:lnTo>
                    <a:pt x="102616" y="14312"/>
                  </a:lnTo>
                  <a:lnTo>
                    <a:pt x="102857" y="14173"/>
                  </a:lnTo>
                  <a:lnTo>
                    <a:pt x="102984" y="13893"/>
                  </a:lnTo>
                  <a:lnTo>
                    <a:pt x="103009" y="622"/>
                  </a:lnTo>
                  <a:close/>
                </a:path>
                <a:path w="384809" h="269875">
                  <a:moveTo>
                    <a:pt x="161023" y="622"/>
                  </a:moveTo>
                  <a:lnTo>
                    <a:pt x="160845" y="127"/>
                  </a:lnTo>
                  <a:lnTo>
                    <a:pt x="160629" y="0"/>
                  </a:lnTo>
                  <a:lnTo>
                    <a:pt x="145605" y="12"/>
                  </a:lnTo>
                  <a:lnTo>
                    <a:pt x="145440" y="139"/>
                  </a:lnTo>
                  <a:lnTo>
                    <a:pt x="145313" y="419"/>
                  </a:lnTo>
                  <a:lnTo>
                    <a:pt x="145288" y="13576"/>
                  </a:lnTo>
                  <a:lnTo>
                    <a:pt x="145313" y="13893"/>
                  </a:lnTo>
                  <a:lnTo>
                    <a:pt x="145580" y="14287"/>
                  </a:lnTo>
                  <a:lnTo>
                    <a:pt x="160642" y="14312"/>
                  </a:lnTo>
                  <a:lnTo>
                    <a:pt x="160832" y="14211"/>
                  </a:lnTo>
                  <a:lnTo>
                    <a:pt x="160947" y="14008"/>
                  </a:lnTo>
                  <a:lnTo>
                    <a:pt x="161023" y="622"/>
                  </a:lnTo>
                  <a:close/>
                </a:path>
                <a:path w="384809" h="269875">
                  <a:moveTo>
                    <a:pt x="218973" y="622"/>
                  </a:moveTo>
                  <a:lnTo>
                    <a:pt x="218795" y="127"/>
                  </a:lnTo>
                  <a:lnTo>
                    <a:pt x="218579" y="0"/>
                  </a:lnTo>
                  <a:lnTo>
                    <a:pt x="203631" y="0"/>
                  </a:lnTo>
                  <a:lnTo>
                    <a:pt x="203390" y="139"/>
                  </a:lnTo>
                  <a:lnTo>
                    <a:pt x="203301" y="330"/>
                  </a:lnTo>
                  <a:lnTo>
                    <a:pt x="203238" y="13677"/>
                  </a:lnTo>
                  <a:lnTo>
                    <a:pt x="203390" y="14173"/>
                  </a:lnTo>
                  <a:lnTo>
                    <a:pt x="203530" y="14287"/>
                  </a:lnTo>
                  <a:lnTo>
                    <a:pt x="218592" y="14312"/>
                  </a:lnTo>
                  <a:lnTo>
                    <a:pt x="218782" y="14211"/>
                  </a:lnTo>
                  <a:lnTo>
                    <a:pt x="218897" y="14008"/>
                  </a:lnTo>
                  <a:lnTo>
                    <a:pt x="218973" y="622"/>
                  </a:lnTo>
                  <a:close/>
                </a:path>
                <a:path w="384809" h="269875">
                  <a:moveTo>
                    <a:pt x="263702" y="252882"/>
                  </a:moveTo>
                  <a:lnTo>
                    <a:pt x="263423" y="252514"/>
                  </a:lnTo>
                  <a:lnTo>
                    <a:pt x="250736" y="245186"/>
                  </a:lnTo>
                  <a:lnTo>
                    <a:pt x="250266" y="245084"/>
                  </a:lnTo>
                  <a:lnTo>
                    <a:pt x="250075" y="245135"/>
                  </a:lnTo>
                  <a:lnTo>
                    <a:pt x="242544" y="258152"/>
                  </a:lnTo>
                  <a:lnTo>
                    <a:pt x="242582" y="258495"/>
                  </a:lnTo>
                  <a:lnTo>
                    <a:pt x="242874" y="258800"/>
                  </a:lnTo>
                  <a:lnTo>
                    <a:pt x="255358" y="266026"/>
                  </a:lnTo>
                  <a:lnTo>
                    <a:pt x="255981" y="266192"/>
                  </a:lnTo>
                  <a:lnTo>
                    <a:pt x="256197" y="266103"/>
                  </a:lnTo>
                  <a:lnTo>
                    <a:pt x="263702" y="253123"/>
                  </a:lnTo>
                  <a:lnTo>
                    <a:pt x="263702" y="252882"/>
                  </a:lnTo>
                  <a:close/>
                </a:path>
                <a:path w="384809" h="269875">
                  <a:moveTo>
                    <a:pt x="384810" y="132638"/>
                  </a:moveTo>
                  <a:lnTo>
                    <a:pt x="384771" y="132219"/>
                  </a:lnTo>
                  <a:lnTo>
                    <a:pt x="384581" y="131902"/>
                  </a:lnTo>
                  <a:lnTo>
                    <a:pt x="384416" y="131826"/>
                  </a:lnTo>
                  <a:lnTo>
                    <a:pt x="369417" y="131826"/>
                  </a:lnTo>
                  <a:lnTo>
                    <a:pt x="369112" y="132295"/>
                  </a:lnTo>
                  <a:lnTo>
                    <a:pt x="369087" y="147027"/>
                  </a:lnTo>
                  <a:lnTo>
                    <a:pt x="369176" y="147307"/>
                  </a:lnTo>
                  <a:lnTo>
                    <a:pt x="369316" y="147510"/>
                  </a:lnTo>
                  <a:lnTo>
                    <a:pt x="384429" y="147574"/>
                  </a:lnTo>
                  <a:lnTo>
                    <a:pt x="384746" y="147243"/>
                  </a:lnTo>
                  <a:lnTo>
                    <a:pt x="384810" y="132638"/>
                  </a:lnTo>
                  <a:close/>
                </a:path>
                <a:path w="384809" h="269875">
                  <a:moveTo>
                    <a:pt x="384810" y="99453"/>
                  </a:moveTo>
                  <a:lnTo>
                    <a:pt x="384784" y="99098"/>
                  </a:lnTo>
                  <a:lnTo>
                    <a:pt x="384657" y="98793"/>
                  </a:lnTo>
                  <a:lnTo>
                    <a:pt x="384416" y="98640"/>
                  </a:lnTo>
                  <a:lnTo>
                    <a:pt x="369417" y="98640"/>
                  </a:lnTo>
                  <a:lnTo>
                    <a:pt x="369189" y="98869"/>
                  </a:lnTo>
                  <a:lnTo>
                    <a:pt x="369112" y="99098"/>
                  </a:lnTo>
                  <a:lnTo>
                    <a:pt x="369087" y="113842"/>
                  </a:lnTo>
                  <a:lnTo>
                    <a:pt x="369176" y="114109"/>
                  </a:lnTo>
                  <a:lnTo>
                    <a:pt x="369392" y="114363"/>
                  </a:lnTo>
                  <a:lnTo>
                    <a:pt x="384429" y="114376"/>
                  </a:lnTo>
                  <a:lnTo>
                    <a:pt x="384568" y="114325"/>
                  </a:lnTo>
                  <a:lnTo>
                    <a:pt x="384746" y="114046"/>
                  </a:lnTo>
                  <a:lnTo>
                    <a:pt x="384810" y="99453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6478732" y="4197543"/>
              <a:ext cx="21590" cy="31750"/>
            </a:xfrm>
            <a:custGeom>
              <a:avLst/>
              <a:gdLst/>
              <a:ahLst/>
              <a:cxnLst/>
              <a:rect l="l" t="t" r="r" b="b"/>
              <a:pathLst>
                <a:path w="21589" h="31750">
                  <a:moveTo>
                    <a:pt x="4749" y="0"/>
                  </a:moveTo>
                  <a:lnTo>
                    <a:pt x="0" y="2743"/>
                  </a:lnTo>
                  <a:lnTo>
                    <a:pt x="16459" y="31254"/>
                  </a:lnTo>
                  <a:lnTo>
                    <a:pt x="21209" y="28511"/>
                  </a:lnTo>
                  <a:lnTo>
                    <a:pt x="4749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6537620" y="4304559"/>
              <a:ext cx="137160" cy="95885"/>
            </a:xfrm>
            <a:custGeom>
              <a:avLst/>
              <a:gdLst/>
              <a:ahLst/>
              <a:cxnLst/>
              <a:rect l="l" t="t" r="r" b="b"/>
              <a:pathLst>
                <a:path w="137159" h="95885">
                  <a:moveTo>
                    <a:pt x="10223" y="0"/>
                  </a:moveTo>
                  <a:lnTo>
                    <a:pt x="8763" y="685"/>
                  </a:lnTo>
                  <a:lnTo>
                    <a:pt x="8229" y="84086"/>
                  </a:lnTo>
                  <a:lnTo>
                    <a:pt x="482" y="91833"/>
                  </a:lnTo>
                  <a:lnTo>
                    <a:pt x="0" y="93764"/>
                  </a:lnTo>
                  <a:lnTo>
                    <a:pt x="2146" y="95364"/>
                  </a:lnTo>
                  <a:lnTo>
                    <a:pt x="11201" y="87071"/>
                  </a:lnTo>
                  <a:lnTo>
                    <a:pt x="16052" y="87071"/>
                  </a:lnTo>
                  <a:lnTo>
                    <a:pt x="14846" y="93256"/>
                  </a:lnTo>
                  <a:lnTo>
                    <a:pt x="15544" y="94818"/>
                  </a:lnTo>
                  <a:lnTo>
                    <a:pt x="120218" y="95300"/>
                  </a:lnTo>
                  <a:lnTo>
                    <a:pt x="121196" y="94741"/>
                  </a:lnTo>
                  <a:lnTo>
                    <a:pt x="121805" y="93141"/>
                  </a:lnTo>
                  <a:lnTo>
                    <a:pt x="120611" y="87071"/>
                  </a:lnTo>
                  <a:lnTo>
                    <a:pt x="125463" y="87071"/>
                  </a:lnTo>
                  <a:lnTo>
                    <a:pt x="133197" y="94818"/>
                  </a:lnTo>
                  <a:lnTo>
                    <a:pt x="135128" y="95300"/>
                  </a:lnTo>
                  <a:lnTo>
                    <a:pt x="136728" y="93154"/>
                  </a:lnTo>
                  <a:lnTo>
                    <a:pt x="128435" y="84086"/>
                  </a:lnTo>
                  <a:lnTo>
                    <a:pt x="128435" y="1993"/>
                  </a:lnTo>
                  <a:lnTo>
                    <a:pt x="127749" y="533"/>
                  </a:lnTo>
                  <a:lnTo>
                    <a:pt x="10223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6195981" y="3910591"/>
              <a:ext cx="820419" cy="268605"/>
            </a:xfrm>
            <a:custGeom>
              <a:avLst/>
              <a:gdLst/>
              <a:ahLst/>
              <a:cxnLst/>
              <a:rect l="l" t="t" r="r" b="b"/>
              <a:pathLst>
                <a:path w="820420" h="268604">
                  <a:moveTo>
                    <a:pt x="70173" y="151079"/>
                  </a:moveTo>
                  <a:lnTo>
                    <a:pt x="4095" y="179870"/>
                  </a:lnTo>
                  <a:lnTo>
                    <a:pt x="2" y="188302"/>
                  </a:lnTo>
                  <a:lnTo>
                    <a:pt x="323" y="189801"/>
                  </a:lnTo>
                  <a:lnTo>
                    <a:pt x="43109" y="264274"/>
                  </a:lnTo>
                  <a:lnTo>
                    <a:pt x="50932" y="268477"/>
                  </a:lnTo>
                  <a:lnTo>
                    <a:pt x="52888" y="268109"/>
                  </a:lnTo>
                  <a:lnTo>
                    <a:pt x="92880" y="245262"/>
                  </a:lnTo>
                  <a:lnTo>
                    <a:pt x="105597" y="234657"/>
                  </a:lnTo>
                  <a:lnTo>
                    <a:pt x="65918" y="234645"/>
                  </a:lnTo>
                  <a:lnTo>
                    <a:pt x="63823" y="234518"/>
                  </a:lnTo>
                  <a:lnTo>
                    <a:pt x="34956" y="207467"/>
                  </a:lnTo>
                  <a:lnTo>
                    <a:pt x="34422" y="200977"/>
                  </a:lnTo>
                  <a:lnTo>
                    <a:pt x="34625" y="197713"/>
                  </a:lnTo>
                  <a:lnTo>
                    <a:pt x="61689" y="168833"/>
                  </a:lnTo>
                  <a:lnTo>
                    <a:pt x="68318" y="168363"/>
                  </a:lnTo>
                  <a:lnTo>
                    <a:pt x="105567" y="168363"/>
                  </a:lnTo>
                  <a:lnTo>
                    <a:pt x="102583" y="165074"/>
                  </a:lnTo>
                  <a:lnTo>
                    <a:pt x="97046" y="160464"/>
                  </a:lnTo>
                  <a:lnTo>
                    <a:pt x="90899" y="156692"/>
                  </a:lnTo>
                  <a:lnTo>
                    <a:pt x="84282" y="153835"/>
                  </a:lnTo>
                  <a:lnTo>
                    <a:pt x="77335" y="151942"/>
                  </a:lnTo>
                  <a:lnTo>
                    <a:pt x="70173" y="151079"/>
                  </a:lnTo>
                  <a:close/>
                </a:path>
                <a:path w="820420" h="268604">
                  <a:moveTo>
                    <a:pt x="105567" y="168363"/>
                  </a:moveTo>
                  <a:lnTo>
                    <a:pt x="68318" y="168363"/>
                  </a:lnTo>
                  <a:lnTo>
                    <a:pt x="69385" y="168376"/>
                  </a:lnTo>
                  <a:lnTo>
                    <a:pt x="71417" y="168516"/>
                  </a:lnTo>
                  <a:lnTo>
                    <a:pt x="100310" y="195567"/>
                  </a:lnTo>
                  <a:lnTo>
                    <a:pt x="100830" y="202056"/>
                  </a:lnTo>
                  <a:lnTo>
                    <a:pt x="100615" y="205308"/>
                  </a:lnTo>
                  <a:lnTo>
                    <a:pt x="73576" y="234187"/>
                  </a:lnTo>
                  <a:lnTo>
                    <a:pt x="67150" y="234657"/>
                  </a:lnTo>
                  <a:lnTo>
                    <a:pt x="105597" y="234657"/>
                  </a:lnTo>
                  <a:lnTo>
                    <a:pt x="118046" y="204228"/>
                  </a:lnTo>
                  <a:lnTo>
                    <a:pt x="117925" y="196862"/>
                  </a:lnTo>
                  <a:lnTo>
                    <a:pt x="116731" y="189649"/>
                  </a:lnTo>
                  <a:lnTo>
                    <a:pt x="114572" y="182879"/>
                  </a:lnTo>
                  <a:lnTo>
                    <a:pt x="111435" y="176390"/>
                  </a:lnTo>
                  <a:lnTo>
                    <a:pt x="107422" y="170408"/>
                  </a:lnTo>
                  <a:lnTo>
                    <a:pt x="105567" y="168363"/>
                  </a:lnTo>
                  <a:close/>
                </a:path>
                <a:path w="820420" h="268604">
                  <a:moveTo>
                    <a:pt x="749940" y="151066"/>
                  </a:moveTo>
                  <a:lnTo>
                    <a:pt x="712704" y="170179"/>
                  </a:lnTo>
                  <a:lnTo>
                    <a:pt x="701911" y="204228"/>
                  </a:lnTo>
                  <a:lnTo>
                    <a:pt x="702696" y="210934"/>
                  </a:lnTo>
                  <a:lnTo>
                    <a:pt x="726928" y="245186"/>
                  </a:lnTo>
                  <a:lnTo>
                    <a:pt x="765333" y="267360"/>
                  </a:lnTo>
                  <a:lnTo>
                    <a:pt x="769092" y="268477"/>
                  </a:lnTo>
                  <a:lnTo>
                    <a:pt x="770971" y="268363"/>
                  </a:lnTo>
                  <a:lnTo>
                    <a:pt x="793932" y="234657"/>
                  </a:lnTo>
                  <a:lnTo>
                    <a:pt x="751147" y="234657"/>
                  </a:lnTo>
                  <a:lnTo>
                    <a:pt x="749153" y="234556"/>
                  </a:lnTo>
                  <a:lnTo>
                    <a:pt x="719854" y="208521"/>
                  </a:lnTo>
                  <a:lnTo>
                    <a:pt x="719206" y="198793"/>
                  </a:lnTo>
                  <a:lnTo>
                    <a:pt x="719638" y="195567"/>
                  </a:lnTo>
                  <a:lnTo>
                    <a:pt x="748518" y="168516"/>
                  </a:lnTo>
                  <a:lnTo>
                    <a:pt x="752048" y="168363"/>
                  </a:lnTo>
                  <a:lnTo>
                    <a:pt x="795902" y="168363"/>
                  </a:lnTo>
                  <a:lnTo>
                    <a:pt x="777563" y="157772"/>
                  </a:lnTo>
                  <a:lnTo>
                    <a:pt x="771225" y="154685"/>
                  </a:lnTo>
                  <a:lnTo>
                    <a:pt x="764367" y="152463"/>
                  </a:lnTo>
                  <a:lnTo>
                    <a:pt x="757255" y="151256"/>
                  </a:lnTo>
                  <a:lnTo>
                    <a:pt x="749940" y="151066"/>
                  </a:lnTo>
                  <a:close/>
                </a:path>
                <a:path w="820420" h="268604">
                  <a:moveTo>
                    <a:pt x="795902" y="168363"/>
                  </a:moveTo>
                  <a:lnTo>
                    <a:pt x="752048" y="168363"/>
                  </a:lnTo>
                  <a:lnTo>
                    <a:pt x="753649" y="168376"/>
                  </a:lnTo>
                  <a:lnTo>
                    <a:pt x="755528" y="168478"/>
                  </a:lnTo>
                  <a:lnTo>
                    <a:pt x="784776" y="194500"/>
                  </a:lnTo>
                  <a:lnTo>
                    <a:pt x="785424" y="204228"/>
                  </a:lnTo>
                  <a:lnTo>
                    <a:pt x="785195" y="205841"/>
                  </a:lnTo>
                  <a:lnTo>
                    <a:pt x="784992" y="207467"/>
                  </a:lnTo>
                  <a:lnTo>
                    <a:pt x="756100" y="234518"/>
                  </a:lnTo>
                  <a:lnTo>
                    <a:pt x="752798" y="234657"/>
                  </a:lnTo>
                  <a:lnTo>
                    <a:pt x="793932" y="234657"/>
                  </a:lnTo>
                  <a:lnTo>
                    <a:pt x="818927" y="191363"/>
                  </a:lnTo>
                  <a:lnTo>
                    <a:pt x="819676" y="189661"/>
                  </a:lnTo>
                  <a:lnTo>
                    <a:pt x="819940" y="188302"/>
                  </a:lnTo>
                  <a:lnTo>
                    <a:pt x="819822" y="185381"/>
                  </a:lnTo>
                  <a:lnTo>
                    <a:pt x="819473" y="184073"/>
                  </a:lnTo>
                  <a:lnTo>
                    <a:pt x="818584" y="182410"/>
                  </a:lnTo>
                  <a:lnTo>
                    <a:pt x="817415" y="181038"/>
                  </a:lnTo>
                  <a:lnTo>
                    <a:pt x="816044" y="179997"/>
                  </a:lnTo>
                  <a:lnTo>
                    <a:pt x="795902" y="168363"/>
                  </a:lnTo>
                  <a:close/>
                </a:path>
                <a:path w="820420" h="268604">
                  <a:moveTo>
                    <a:pt x="50818" y="0"/>
                  </a:moveTo>
                  <a:lnTo>
                    <a:pt x="997" y="77114"/>
                  </a:lnTo>
                  <a:lnTo>
                    <a:pt x="0" y="80162"/>
                  </a:lnTo>
                  <a:lnTo>
                    <a:pt x="5" y="82727"/>
                  </a:lnTo>
                  <a:lnTo>
                    <a:pt x="42372" y="110693"/>
                  </a:lnTo>
                  <a:lnTo>
                    <a:pt x="69881" y="117411"/>
                  </a:lnTo>
                  <a:lnTo>
                    <a:pt x="77043" y="116585"/>
                  </a:lnTo>
                  <a:lnTo>
                    <a:pt x="105584" y="100101"/>
                  </a:lnTo>
                  <a:lnTo>
                    <a:pt x="66464" y="100101"/>
                  </a:lnTo>
                  <a:lnTo>
                    <a:pt x="64458" y="99999"/>
                  </a:lnTo>
                  <a:lnTo>
                    <a:pt x="35159" y="73964"/>
                  </a:lnTo>
                  <a:lnTo>
                    <a:pt x="34524" y="64236"/>
                  </a:lnTo>
                  <a:lnTo>
                    <a:pt x="34956" y="61010"/>
                  </a:lnTo>
                  <a:lnTo>
                    <a:pt x="63823" y="33959"/>
                  </a:lnTo>
                  <a:lnTo>
                    <a:pt x="67366" y="33807"/>
                  </a:lnTo>
                  <a:lnTo>
                    <a:pt x="105594" y="33807"/>
                  </a:lnTo>
                  <a:lnTo>
                    <a:pt x="104209" y="32130"/>
                  </a:lnTo>
                  <a:lnTo>
                    <a:pt x="54602" y="1117"/>
                  </a:lnTo>
                  <a:lnTo>
                    <a:pt x="52710" y="317"/>
                  </a:lnTo>
                  <a:lnTo>
                    <a:pt x="50818" y="0"/>
                  </a:lnTo>
                  <a:close/>
                </a:path>
                <a:path w="820420" h="268604">
                  <a:moveTo>
                    <a:pt x="105594" y="33807"/>
                  </a:moveTo>
                  <a:lnTo>
                    <a:pt x="67366" y="33807"/>
                  </a:lnTo>
                  <a:lnTo>
                    <a:pt x="68953" y="33820"/>
                  </a:lnTo>
                  <a:lnTo>
                    <a:pt x="70846" y="33921"/>
                  </a:lnTo>
                  <a:lnTo>
                    <a:pt x="100094" y="59943"/>
                  </a:lnTo>
                  <a:lnTo>
                    <a:pt x="100729" y="69672"/>
                  </a:lnTo>
                  <a:lnTo>
                    <a:pt x="100310" y="72897"/>
                  </a:lnTo>
                  <a:lnTo>
                    <a:pt x="71417" y="99948"/>
                  </a:lnTo>
                  <a:lnTo>
                    <a:pt x="68115" y="100101"/>
                  </a:lnTo>
                  <a:lnTo>
                    <a:pt x="105584" y="100101"/>
                  </a:lnTo>
                  <a:lnTo>
                    <a:pt x="118003" y="67500"/>
                  </a:lnTo>
                  <a:lnTo>
                    <a:pt x="117900" y="63157"/>
                  </a:lnTo>
                  <a:lnTo>
                    <a:pt x="117252" y="57543"/>
                  </a:lnTo>
                  <a:lnTo>
                    <a:pt x="115410" y="50571"/>
                  </a:lnTo>
                  <a:lnTo>
                    <a:pt x="112591" y="43941"/>
                  </a:lnTo>
                  <a:lnTo>
                    <a:pt x="108793" y="37680"/>
                  </a:lnTo>
                  <a:lnTo>
                    <a:pt x="105594" y="33807"/>
                  </a:lnTo>
                  <a:close/>
                </a:path>
                <a:path w="820420" h="268604">
                  <a:moveTo>
                    <a:pt x="769016" y="0"/>
                  </a:moveTo>
                  <a:lnTo>
                    <a:pt x="727055" y="23215"/>
                  </a:lnTo>
                  <a:lnTo>
                    <a:pt x="702747" y="57251"/>
                  </a:lnTo>
                  <a:lnTo>
                    <a:pt x="701913" y="66408"/>
                  </a:lnTo>
                  <a:lnTo>
                    <a:pt x="702023" y="71602"/>
                  </a:lnTo>
                  <a:lnTo>
                    <a:pt x="722889" y="108000"/>
                  </a:lnTo>
                  <a:lnTo>
                    <a:pt x="749762" y="117398"/>
                  </a:lnTo>
                  <a:lnTo>
                    <a:pt x="756963" y="117246"/>
                  </a:lnTo>
                  <a:lnTo>
                    <a:pt x="764075" y="116065"/>
                  </a:lnTo>
                  <a:lnTo>
                    <a:pt x="770946" y="113893"/>
                  </a:lnTo>
                  <a:lnTo>
                    <a:pt x="777436" y="110769"/>
                  </a:lnTo>
                  <a:lnTo>
                    <a:pt x="796297" y="99885"/>
                  </a:lnTo>
                  <a:lnTo>
                    <a:pt x="750613" y="99872"/>
                  </a:lnTo>
                  <a:lnTo>
                    <a:pt x="748543" y="99733"/>
                  </a:lnTo>
                  <a:lnTo>
                    <a:pt x="719841" y="72859"/>
                  </a:lnTo>
                  <a:lnTo>
                    <a:pt x="719308" y="66408"/>
                  </a:lnTo>
                  <a:lnTo>
                    <a:pt x="719435" y="64795"/>
                  </a:lnTo>
                  <a:lnTo>
                    <a:pt x="719524" y="63182"/>
                  </a:lnTo>
                  <a:lnTo>
                    <a:pt x="730585" y="42176"/>
                  </a:lnTo>
                  <a:lnTo>
                    <a:pt x="731792" y="41097"/>
                  </a:lnTo>
                  <a:lnTo>
                    <a:pt x="753001" y="34010"/>
                  </a:lnTo>
                  <a:lnTo>
                    <a:pt x="794048" y="34010"/>
                  </a:lnTo>
                  <a:lnTo>
                    <a:pt x="776826" y="4190"/>
                  </a:lnTo>
                  <a:lnTo>
                    <a:pt x="770692" y="63"/>
                  </a:lnTo>
                  <a:lnTo>
                    <a:pt x="769016" y="0"/>
                  </a:lnTo>
                  <a:close/>
                </a:path>
                <a:path w="820420" h="268604">
                  <a:moveTo>
                    <a:pt x="794048" y="34010"/>
                  </a:moveTo>
                  <a:lnTo>
                    <a:pt x="753001" y="34010"/>
                  </a:lnTo>
                  <a:lnTo>
                    <a:pt x="754474" y="34061"/>
                  </a:lnTo>
                  <a:lnTo>
                    <a:pt x="756087" y="34162"/>
                  </a:lnTo>
                  <a:lnTo>
                    <a:pt x="784776" y="61036"/>
                  </a:lnTo>
                  <a:lnTo>
                    <a:pt x="785310" y="67500"/>
                  </a:lnTo>
                  <a:lnTo>
                    <a:pt x="785094" y="70726"/>
                  </a:lnTo>
                  <a:lnTo>
                    <a:pt x="758221" y="99428"/>
                  </a:lnTo>
                  <a:lnTo>
                    <a:pt x="751832" y="99885"/>
                  </a:lnTo>
                  <a:lnTo>
                    <a:pt x="796319" y="99872"/>
                  </a:lnTo>
                  <a:lnTo>
                    <a:pt x="819981" y="82435"/>
                  </a:lnTo>
                  <a:lnTo>
                    <a:pt x="819914" y="80073"/>
                  </a:lnTo>
                  <a:lnTo>
                    <a:pt x="819612" y="78663"/>
                  </a:lnTo>
                  <a:lnTo>
                    <a:pt x="818901" y="77101"/>
                  </a:lnTo>
                  <a:lnTo>
                    <a:pt x="794048" y="34010"/>
                  </a:lnTo>
                  <a:close/>
                </a:path>
              </a:pathLst>
            </a:custGeom>
            <a:solidFill>
              <a:srgbClr val="C0C0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6845460" y="3460892"/>
              <a:ext cx="51435" cy="41275"/>
            </a:xfrm>
            <a:custGeom>
              <a:avLst/>
              <a:gdLst/>
              <a:ahLst/>
              <a:cxnLst/>
              <a:rect l="l" t="t" r="r" b="b"/>
              <a:pathLst>
                <a:path w="51434" h="41275">
                  <a:moveTo>
                    <a:pt x="49923" y="0"/>
                  </a:moveTo>
                  <a:lnTo>
                    <a:pt x="1117" y="25"/>
                  </a:lnTo>
                  <a:lnTo>
                    <a:pt x="254" y="863"/>
                  </a:lnTo>
                  <a:lnTo>
                    <a:pt x="0" y="38785"/>
                  </a:lnTo>
                  <a:lnTo>
                    <a:pt x="177" y="39865"/>
                  </a:lnTo>
                  <a:lnTo>
                    <a:pt x="990" y="40830"/>
                  </a:lnTo>
                  <a:lnTo>
                    <a:pt x="49923" y="40894"/>
                  </a:lnTo>
                  <a:lnTo>
                    <a:pt x="50355" y="40767"/>
                  </a:lnTo>
                  <a:lnTo>
                    <a:pt x="51092" y="39674"/>
                  </a:lnTo>
                  <a:lnTo>
                    <a:pt x="51219" y="1803"/>
                  </a:lnTo>
                  <a:lnTo>
                    <a:pt x="50698" y="419"/>
                  </a:lnTo>
                  <a:lnTo>
                    <a:pt x="49923" y="0"/>
                  </a:lnTo>
                  <a:close/>
                </a:path>
              </a:pathLst>
            </a:custGeom>
            <a:solidFill>
              <a:srgbClr val="E2DC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6329498" y="3992491"/>
              <a:ext cx="105410" cy="104775"/>
            </a:xfrm>
            <a:custGeom>
              <a:avLst/>
              <a:gdLst/>
              <a:ahLst/>
              <a:cxnLst/>
              <a:rect l="l" t="t" r="r" b="b"/>
              <a:pathLst>
                <a:path w="105410" h="104775">
                  <a:moveTo>
                    <a:pt x="102933" y="0"/>
                  </a:moveTo>
                  <a:lnTo>
                    <a:pt x="2082" y="0"/>
                  </a:lnTo>
                  <a:lnTo>
                    <a:pt x="0" y="2095"/>
                  </a:lnTo>
                  <a:lnTo>
                    <a:pt x="0" y="102501"/>
                  </a:lnTo>
                  <a:lnTo>
                    <a:pt x="2082" y="104584"/>
                  </a:lnTo>
                  <a:lnTo>
                    <a:pt x="102933" y="104584"/>
                  </a:lnTo>
                  <a:lnTo>
                    <a:pt x="105028" y="102501"/>
                  </a:lnTo>
                  <a:lnTo>
                    <a:pt x="105028" y="4660"/>
                  </a:lnTo>
                  <a:lnTo>
                    <a:pt x="105028" y="2095"/>
                  </a:lnTo>
                  <a:lnTo>
                    <a:pt x="102933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6341237" y="3976357"/>
              <a:ext cx="81915" cy="137160"/>
            </a:xfrm>
            <a:custGeom>
              <a:avLst/>
              <a:gdLst/>
              <a:ahLst/>
              <a:cxnLst/>
              <a:rect l="l" t="t" r="r" b="b"/>
              <a:pathLst>
                <a:path w="81914" h="137160">
                  <a:moveTo>
                    <a:pt x="16611" y="120726"/>
                  </a:moveTo>
                  <a:lnTo>
                    <a:pt x="0" y="120726"/>
                  </a:lnTo>
                  <a:lnTo>
                    <a:pt x="0" y="136842"/>
                  </a:lnTo>
                  <a:lnTo>
                    <a:pt x="16611" y="136842"/>
                  </a:lnTo>
                  <a:lnTo>
                    <a:pt x="16611" y="120726"/>
                  </a:lnTo>
                  <a:close/>
                </a:path>
                <a:path w="81914" h="137160">
                  <a:moveTo>
                    <a:pt x="16611" y="0"/>
                  </a:moveTo>
                  <a:lnTo>
                    <a:pt x="0" y="0"/>
                  </a:lnTo>
                  <a:lnTo>
                    <a:pt x="0" y="16129"/>
                  </a:lnTo>
                  <a:lnTo>
                    <a:pt x="16611" y="16129"/>
                  </a:lnTo>
                  <a:lnTo>
                    <a:pt x="16611" y="0"/>
                  </a:lnTo>
                  <a:close/>
                </a:path>
                <a:path w="81914" h="137160">
                  <a:moveTo>
                    <a:pt x="81902" y="120726"/>
                  </a:moveTo>
                  <a:lnTo>
                    <a:pt x="65290" y="120726"/>
                  </a:lnTo>
                  <a:lnTo>
                    <a:pt x="65290" y="136842"/>
                  </a:lnTo>
                  <a:lnTo>
                    <a:pt x="81902" y="136842"/>
                  </a:lnTo>
                  <a:lnTo>
                    <a:pt x="81902" y="120726"/>
                  </a:lnTo>
                  <a:close/>
                </a:path>
                <a:path w="81914" h="137160">
                  <a:moveTo>
                    <a:pt x="81902" y="0"/>
                  </a:moveTo>
                  <a:lnTo>
                    <a:pt x="65290" y="0"/>
                  </a:lnTo>
                  <a:lnTo>
                    <a:pt x="65290" y="16129"/>
                  </a:lnTo>
                  <a:lnTo>
                    <a:pt x="81902" y="16129"/>
                  </a:lnTo>
                  <a:lnTo>
                    <a:pt x="81902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6349177" y="4011990"/>
              <a:ext cx="66040" cy="66040"/>
            </a:xfrm>
            <a:custGeom>
              <a:avLst/>
              <a:gdLst/>
              <a:ahLst/>
              <a:cxnLst/>
              <a:rect l="l" t="t" r="r" b="b"/>
              <a:pathLst>
                <a:path w="66039" h="66039">
                  <a:moveTo>
                    <a:pt x="32829" y="0"/>
                  </a:moveTo>
                  <a:lnTo>
                    <a:pt x="20054" y="2582"/>
                  </a:lnTo>
                  <a:lnTo>
                    <a:pt x="9618" y="9623"/>
                  </a:lnTo>
                  <a:lnTo>
                    <a:pt x="2581" y="20059"/>
                  </a:lnTo>
                  <a:lnTo>
                    <a:pt x="0" y="32829"/>
                  </a:lnTo>
                  <a:lnTo>
                    <a:pt x="2581" y="45612"/>
                  </a:lnTo>
                  <a:lnTo>
                    <a:pt x="9618" y="56051"/>
                  </a:lnTo>
                  <a:lnTo>
                    <a:pt x="20054" y="63090"/>
                  </a:lnTo>
                  <a:lnTo>
                    <a:pt x="32829" y="65671"/>
                  </a:lnTo>
                  <a:lnTo>
                    <a:pt x="45604" y="63090"/>
                  </a:lnTo>
                  <a:lnTo>
                    <a:pt x="56040" y="56051"/>
                  </a:lnTo>
                  <a:lnTo>
                    <a:pt x="63077" y="45612"/>
                  </a:lnTo>
                  <a:lnTo>
                    <a:pt x="65658" y="32829"/>
                  </a:lnTo>
                  <a:lnTo>
                    <a:pt x="63077" y="20059"/>
                  </a:lnTo>
                  <a:lnTo>
                    <a:pt x="56040" y="9623"/>
                  </a:lnTo>
                  <a:lnTo>
                    <a:pt x="45604" y="2582"/>
                  </a:lnTo>
                  <a:lnTo>
                    <a:pt x="32829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6441687" y="3884894"/>
              <a:ext cx="105410" cy="104775"/>
            </a:xfrm>
            <a:custGeom>
              <a:avLst/>
              <a:gdLst/>
              <a:ahLst/>
              <a:cxnLst/>
              <a:rect l="l" t="t" r="r" b="b"/>
              <a:pathLst>
                <a:path w="105409" h="104775">
                  <a:moveTo>
                    <a:pt x="102946" y="0"/>
                  </a:moveTo>
                  <a:lnTo>
                    <a:pt x="2095" y="0"/>
                  </a:lnTo>
                  <a:lnTo>
                    <a:pt x="0" y="2095"/>
                  </a:lnTo>
                  <a:lnTo>
                    <a:pt x="0" y="102501"/>
                  </a:lnTo>
                  <a:lnTo>
                    <a:pt x="2095" y="104584"/>
                  </a:lnTo>
                  <a:lnTo>
                    <a:pt x="102946" y="104584"/>
                  </a:lnTo>
                  <a:lnTo>
                    <a:pt x="105041" y="102501"/>
                  </a:lnTo>
                  <a:lnTo>
                    <a:pt x="105041" y="4660"/>
                  </a:lnTo>
                  <a:lnTo>
                    <a:pt x="105041" y="2095"/>
                  </a:lnTo>
                  <a:lnTo>
                    <a:pt x="102946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6453441" y="3868762"/>
              <a:ext cx="81915" cy="137160"/>
            </a:xfrm>
            <a:custGeom>
              <a:avLst/>
              <a:gdLst/>
              <a:ahLst/>
              <a:cxnLst/>
              <a:rect l="l" t="t" r="r" b="b"/>
              <a:pathLst>
                <a:path w="81915" h="137160">
                  <a:moveTo>
                    <a:pt x="16611" y="120713"/>
                  </a:moveTo>
                  <a:lnTo>
                    <a:pt x="0" y="120713"/>
                  </a:lnTo>
                  <a:lnTo>
                    <a:pt x="0" y="136842"/>
                  </a:lnTo>
                  <a:lnTo>
                    <a:pt x="16611" y="136842"/>
                  </a:lnTo>
                  <a:lnTo>
                    <a:pt x="16611" y="120713"/>
                  </a:lnTo>
                  <a:close/>
                </a:path>
                <a:path w="81915" h="137160">
                  <a:moveTo>
                    <a:pt x="16611" y="0"/>
                  </a:moveTo>
                  <a:lnTo>
                    <a:pt x="0" y="0"/>
                  </a:lnTo>
                  <a:lnTo>
                    <a:pt x="0" y="16129"/>
                  </a:lnTo>
                  <a:lnTo>
                    <a:pt x="16611" y="16129"/>
                  </a:lnTo>
                  <a:lnTo>
                    <a:pt x="16611" y="0"/>
                  </a:lnTo>
                  <a:close/>
                </a:path>
                <a:path w="81915" h="137160">
                  <a:moveTo>
                    <a:pt x="81889" y="120713"/>
                  </a:moveTo>
                  <a:lnTo>
                    <a:pt x="65278" y="120713"/>
                  </a:lnTo>
                  <a:lnTo>
                    <a:pt x="65278" y="136842"/>
                  </a:lnTo>
                  <a:lnTo>
                    <a:pt x="81889" y="136842"/>
                  </a:lnTo>
                  <a:lnTo>
                    <a:pt x="81889" y="120713"/>
                  </a:lnTo>
                  <a:close/>
                </a:path>
                <a:path w="81915" h="137160">
                  <a:moveTo>
                    <a:pt x="81889" y="0"/>
                  </a:moveTo>
                  <a:lnTo>
                    <a:pt x="65278" y="0"/>
                  </a:lnTo>
                  <a:lnTo>
                    <a:pt x="65278" y="16129"/>
                  </a:lnTo>
                  <a:lnTo>
                    <a:pt x="81889" y="16129"/>
                  </a:lnTo>
                  <a:lnTo>
                    <a:pt x="81889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6461379" y="3904394"/>
              <a:ext cx="66040" cy="66040"/>
            </a:xfrm>
            <a:custGeom>
              <a:avLst/>
              <a:gdLst/>
              <a:ahLst/>
              <a:cxnLst/>
              <a:rect l="l" t="t" r="r" b="b"/>
              <a:pathLst>
                <a:path w="66040" h="66039">
                  <a:moveTo>
                    <a:pt x="32829" y="0"/>
                  </a:moveTo>
                  <a:lnTo>
                    <a:pt x="20054" y="2583"/>
                  </a:lnTo>
                  <a:lnTo>
                    <a:pt x="9618" y="9625"/>
                  </a:lnTo>
                  <a:lnTo>
                    <a:pt x="2581" y="20065"/>
                  </a:lnTo>
                  <a:lnTo>
                    <a:pt x="0" y="32842"/>
                  </a:lnTo>
                  <a:lnTo>
                    <a:pt x="2581" y="45617"/>
                  </a:lnTo>
                  <a:lnTo>
                    <a:pt x="9618" y="56053"/>
                  </a:lnTo>
                  <a:lnTo>
                    <a:pt x="20054" y="63090"/>
                  </a:lnTo>
                  <a:lnTo>
                    <a:pt x="32829" y="65671"/>
                  </a:lnTo>
                  <a:lnTo>
                    <a:pt x="45604" y="63090"/>
                  </a:lnTo>
                  <a:lnTo>
                    <a:pt x="56040" y="56053"/>
                  </a:lnTo>
                  <a:lnTo>
                    <a:pt x="63077" y="45617"/>
                  </a:lnTo>
                  <a:lnTo>
                    <a:pt x="65658" y="32842"/>
                  </a:lnTo>
                  <a:lnTo>
                    <a:pt x="63077" y="20065"/>
                  </a:lnTo>
                  <a:lnTo>
                    <a:pt x="56040" y="9625"/>
                  </a:lnTo>
                  <a:lnTo>
                    <a:pt x="45604" y="2583"/>
                  </a:lnTo>
                  <a:lnTo>
                    <a:pt x="32829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6553427" y="3884894"/>
              <a:ext cx="105410" cy="104775"/>
            </a:xfrm>
            <a:custGeom>
              <a:avLst/>
              <a:gdLst/>
              <a:ahLst/>
              <a:cxnLst/>
              <a:rect l="l" t="t" r="r" b="b"/>
              <a:pathLst>
                <a:path w="105409" h="104775">
                  <a:moveTo>
                    <a:pt x="102958" y="0"/>
                  </a:moveTo>
                  <a:lnTo>
                    <a:pt x="2095" y="0"/>
                  </a:lnTo>
                  <a:lnTo>
                    <a:pt x="0" y="2095"/>
                  </a:lnTo>
                  <a:lnTo>
                    <a:pt x="0" y="102501"/>
                  </a:lnTo>
                  <a:lnTo>
                    <a:pt x="2095" y="104584"/>
                  </a:lnTo>
                  <a:lnTo>
                    <a:pt x="102958" y="104584"/>
                  </a:lnTo>
                  <a:lnTo>
                    <a:pt x="105041" y="102501"/>
                  </a:lnTo>
                  <a:lnTo>
                    <a:pt x="105041" y="4660"/>
                  </a:lnTo>
                  <a:lnTo>
                    <a:pt x="105041" y="2095"/>
                  </a:lnTo>
                  <a:lnTo>
                    <a:pt x="102958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6565176" y="3868762"/>
              <a:ext cx="81915" cy="137160"/>
            </a:xfrm>
            <a:custGeom>
              <a:avLst/>
              <a:gdLst/>
              <a:ahLst/>
              <a:cxnLst/>
              <a:rect l="l" t="t" r="r" b="b"/>
              <a:pathLst>
                <a:path w="81915" h="137160">
                  <a:moveTo>
                    <a:pt x="16611" y="120713"/>
                  </a:moveTo>
                  <a:lnTo>
                    <a:pt x="0" y="120713"/>
                  </a:lnTo>
                  <a:lnTo>
                    <a:pt x="0" y="136842"/>
                  </a:lnTo>
                  <a:lnTo>
                    <a:pt x="16611" y="136842"/>
                  </a:lnTo>
                  <a:lnTo>
                    <a:pt x="16611" y="120713"/>
                  </a:lnTo>
                  <a:close/>
                </a:path>
                <a:path w="81915" h="137160">
                  <a:moveTo>
                    <a:pt x="16611" y="0"/>
                  </a:moveTo>
                  <a:lnTo>
                    <a:pt x="0" y="0"/>
                  </a:lnTo>
                  <a:lnTo>
                    <a:pt x="0" y="16129"/>
                  </a:lnTo>
                  <a:lnTo>
                    <a:pt x="16611" y="16129"/>
                  </a:lnTo>
                  <a:lnTo>
                    <a:pt x="16611" y="0"/>
                  </a:lnTo>
                  <a:close/>
                </a:path>
                <a:path w="81915" h="137160">
                  <a:moveTo>
                    <a:pt x="81915" y="120713"/>
                  </a:moveTo>
                  <a:lnTo>
                    <a:pt x="65303" y="120713"/>
                  </a:lnTo>
                  <a:lnTo>
                    <a:pt x="65303" y="136842"/>
                  </a:lnTo>
                  <a:lnTo>
                    <a:pt x="81915" y="136842"/>
                  </a:lnTo>
                  <a:lnTo>
                    <a:pt x="81915" y="120713"/>
                  </a:lnTo>
                  <a:close/>
                </a:path>
                <a:path w="81915" h="137160">
                  <a:moveTo>
                    <a:pt x="81915" y="0"/>
                  </a:moveTo>
                  <a:lnTo>
                    <a:pt x="65303" y="0"/>
                  </a:lnTo>
                  <a:lnTo>
                    <a:pt x="65303" y="16129"/>
                  </a:lnTo>
                  <a:lnTo>
                    <a:pt x="81915" y="16129"/>
                  </a:lnTo>
                  <a:lnTo>
                    <a:pt x="81915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6573118" y="3904394"/>
              <a:ext cx="66040" cy="66040"/>
            </a:xfrm>
            <a:custGeom>
              <a:avLst/>
              <a:gdLst/>
              <a:ahLst/>
              <a:cxnLst/>
              <a:rect l="l" t="t" r="r" b="b"/>
              <a:pathLst>
                <a:path w="66040" h="66039">
                  <a:moveTo>
                    <a:pt x="32829" y="0"/>
                  </a:moveTo>
                  <a:lnTo>
                    <a:pt x="20054" y="2583"/>
                  </a:lnTo>
                  <a:lnTo>
                    <a:pt x="9618" y="9625"/>
                  </a:lnTo>
                  <a:lnTo>
                    <a:pt x="2581" y="20065"/>
                  </a:lnTo>
                  <a:lnTo>
                    <a:pt x="0" y="32842"/>
                  </a:lnTo>
                  <a:lnTo>
                    <a:pt x="2581" y="45617"/>
                  </a:lnTo>
                  <a:lnTo>
                    <a:pt x="9618" y="56053"/>
                  </a:lnTo>
                  <a:lnTo>
                    <a:pt x="20054" y="63090"/>
                  </a:lnTo>
                  <a:lnTo>
                    <a:pt x="32829" y="65671"/>
                  </a:lnTo>
                  <a:lnTo>
                    <a:pt x="45606" y="63090"/>
                  </a:lnTo>
                  <a:lnTo>
                    <a:pt x="56046" y="56053"/>
                  </a:lnTo>
                  <a:lnTo>
                    <a:pt x="63088" y="45617"/>
                  </a:lnTo>
                  <a:lnTo>
                    <a:pt x="65671" y="32842"/>
                  </a:lnTo>
                  <a:lnTo>
                    <a:pt x="63088" y="20065"/>
                  </a:lnTo>
                  <a:lnTo>
                    <a:pt x="56046" y="9625"/>
                  </a:lnTo>
                  <a:lnTo>
                    <a:pt x="45606" y="2583"/>
                  </a:lnTo>
                  <a:lnTo>
                    <a:pt x="32829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6665184" y="3884894"/>
              <a:ext cx="105410" cy="104775"/>
            </a:xfrm>
            <a:custGeom>
              <a:avLst/>
              <a:gdLst/>
              <a:ahLst/>
              <a:cxnLst/>
              <a:rect l="l" t="t" r="r" b="b"/>
              <a:pathLst>
                <a:path w="105409" h="104775">
                  <a:moveTo>
                    <a:pt x="102933" y="0"/>
                  </a:moveTo>
                  <a:lnTo>
                    <a:pt x="2082" y="0"/>
                  </a:lnTo>
                  <a:lnTo>
                    <a:pt x="0" y="2095"/>
                  </a:lnTo>
                  <a:lnTo>
                    <a:pt x="0" y="102501"/>
                  </a:lnTo>
                  <a:lnTo>
                    <a:pt x="2082" y="104584"/>
                  </a:lnTo>
                  <a:lnTo>
                    <a:pt x="102933" y="104584"/>
                  </a:lnTo>
                  <a:lnTo>
                    <a:pt x="105028" y="102501"/>
                  </a:lnTo>
                  <a:lnTo>
                    <a:pt x="105028" y="4660"/>
                  </a:lnTo>
                  <a:lnTo>
                    <a:pt x="105028" y="2095"/>
                  </a:lnTo>
                  <a:lnTo>
                    <a:pt x="102933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6676923" y="3868762"/>
              <a:ext cx="81915" cy="137160"/>
            </a:xfrm>
            <a:custGeom>
              <a:avLst/>
              <a:gdLst/>
              <a:ahLst/>
              <a:cxnLst/>
              <a:rect l="l" t="t" r="r" b="b"/>
              <a:pathLst>
                <a:path w="81915" h="137160">
                  <a:moveTo>
                    <a:pt x="16611" y="120713"/>
                  </a:moveTo>
                  <a:lnTo>
                    <a:pt x="0" y="120713"/>
                  </a:lnTo>
                  <a:lnTo>
                    <a:pt x="0" y="136842"/>
                  </a:lnTo>
                  <a:lnTo>
                    <a:pt x="16611" y="136842"/>
                  </a:lnTo>
                  <a:lnTo>
                    <a:pt x="16611" y="120713"/>
                  </a:lnTo>
                  <a:close/>
                </a:path>
                <a:path w="81915" h="137160">
                  <a:moveTo>
                    <a:pt x="16611" y="0"/>
                  </a:moveTo>
                  <a:lnTo>
                    <a:pt x="0" y="0"/>
                  </a:lnTo>
                  <a:lnTo>
                    <a:pt x="0" y="16129"/>
                  </a:lnTo>
                  <a:lnTo>
                    <a:pt x="16611" y="16129"/>
                  </a:lnTo>
                  <a:lnTo>
                    <a:pt x="16611" y="0"/>
                  </a:lnTo>
                  <a:close/>
                </a:path>
                <a:path w="81915" h="137160">
                  <a:moveTo>
                    <a:pt x="81915" y="120713"/>
                  </a:moveTo>
                  <a:lnTo>
                    <a:pt x="65290" y="120713"/>
                  </a:lnTo>
                  <a:lnTo>
                    <a:pt x="65290" y="136842"/>
                  </a:lnTo>
                  <a:lnTo>
                    <a:pt x="81915" y="136842"/>
                  </a:lnTo>
                  <a:lnTo>
                    <a:pt x="81915" y="120713"/>
                  </a:lnTo>
                  <a:close/>
                </a:path>
                <a:path w="81915" h="137160">
                  <a:moveTo>
                    <a:pt x="81915" y="0"/>
                  </a:moveTo>
                  <a:lnTo>
                    <a:pt x="65290" y="0"/>
                  </a:lnTo>
                  <a:lnTo>
                    <a:pt x="65290" y="16129"/>
                  </a:lnTo>
                  <a:lnTo>
                    <a:pt x="81915" y="16129"/>
                  </a:lnTo>
                  <a:lnTo>
                    <a:pt x="81915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6684863" y="3904394"/>
              <a:ext cx="66040" cy="66040"/>
            </a:xfrm>
            <a:custGeom>
              <a:avLst/>
              <a:gdLst/>
              <a:ahLst/>
              <a:cxnLst/>
              <a:rect l="l" t="t" r="r" b="b"/>
              <a:pathLst>
                <a:path w="66040" h="66039">
                  <a:moveTo>
                    <a:pt x="32829" y="0"/>
                  </a:moveTo>
                  <a:lnTo>
                    <a:pt x="20054" y="2583"/>
                  </a:lnTo>
                  <a:lnTo>
                    <a:pt x="9618" y="9625"/>
                  </a:lnTo>
                  <a:lnTo>
                    <a:pt x="2581" y="20065"/>
                  </a:lnTo>
                  <a:lnTo>
                    <a:pt x="0" y="32842"/>
                  </a:lnTo>
                  <a:lnTo>
                    <a:pt x="2581" y="45617"/>
                  </a:lnTo>
                  <a:lnTo>
                    <a:pt x="9618" y="56053"/>
                  </a:lnTo>
                  <a:lnTo>
                    <a:pt x="20054" y="63090"/>
                  </a:lnTo>
                  <a:lnTo>
                    <a:pt x="32829" y="65671"/>
                  </a:lnTo>
                  <a:lnTo>
                    <a:pt x="45604" y="63090"/>
                  </a:lnTo>
                  <a:lnTo>
                    <a:pt x="56040" y="56053"/>
                  </a:lnTo>
                  <a:lnTo>
                    <a:pt x="63077" y="45617"/>
                  </a:lnTo>
                  <a:lnTo>
                    <a:pt x="65659" y="32842"/>
                  </a:lnTo>
                  <a:lnTo>
                    <a:pt x="63077" y="20065"/>
                  </a:lnTo>
                  <a:lnTo>
                    <a:pt x="56040" y="9625"/>
                  </a:lnTo>
                  <a:lnTo>
                    <a:pt x="45604" y="2583"/>
                  </a:lnTo>
                  <a:lnTo>
                    <a:pt x="32829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6776930" y="3992532"/>
              <a:ext cx="105410" cy="104775"/>
            </a:xfrm>
            <a:custGeom>
              <a:avLst/>
              <a:gdLst/>
              <a:ahLst/>
              <a:cxnLst/>
              <a:rect l="l" t="t" r="r" b="b"/>
              <a:pathLst>
                <a:path w="105409" h="104775">
                  <a:moveTo>
                    <a:pt x="102946" y="0"/>
                  </a:moveTo>
                  <a:lnTo>
                    <a:pt x="2070" y="0"/>
                  </a:lnTo>
                  <a:lnTo>
                    <a:pt x="0" y="2095"/>
                  </a:lnTo>
                  <a:lnTo>
                    <a:pt x="0" y="102501"/>
                  </a:lnTo>
                  <a:lnTo>
                    <a:pt x="2070" y="104584"/>
                  </a:lnTo>
                  <a:lnTo>
                    <a:pt x="102946" y="104584"/>
                  </a:lnTo>
                  <a:lnTo>
                    <a:pt x="105028" y="102501"/>
                  </a:lnTo>
                  <a:lnTo>
                    <a:pt x="105028" y="4660"/>
                  </a:lnTo>
                  <a:lnTo>
                    <a:pt x="105028" y="2095"/>
                  </a:lnTo>
                  <a:lnTo>
                    <a:pt x="102946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6788658" y="3976408"/>
              <a:ext cx="82550" cy="137160"/>
            </a:xfrm>
            <a:custGeom>
              <a:avLst/>
              <a:gdLst/>
              <a:ahLst/>
              <a:cxnLst/>
              <a:rect l="l" t="t" r="r" b="b"/>
              <a:pathLst>
                <a:path w="82550" h="137160">
                  <a:moveTo>
                    <a:pt x="16611" y="120713"/>
                  </a:moveTo>
                  <a:lnTo>
                    <a:pt x="0" y="120713"/>
                  </a:lnTo>
                  <a:lnTo>
                    <a:pt x="0" y="136842"/>
                  </a:lnTo>
                  <a:lnTo>
                    <a:pt x="16611" y="136842"/>
                  </a:lnTo>
                  <a:lnTo>
                    <a:pt x="16611" y="120713"/>
                  </a:lnTo>
                  <a:close/>
                </a:path>
                <a:path w="82550" h="137160">
                  <a:moveTo>
                    <a:pt x="16611" y="0"/>
                  </a:moveTo>
                  <a:lnTo>
                    <a:pt x="0" y="0"/>
                  </a:lnTo>
                  <a:lnTo>
                    <a:pt x="0" y="16129"/>
                  </a:lnTo>
                  <a:lnTo>
                    <a:pt x="16611" y="16129"/>
                  </a:lnTo>
                  <a:lnTo>
                    <a:pt x="16611" y="0"/>
                  </a:lnTo>
                  <a:close/>
                </a:path>
                <a:path w="82550" h="137160">
                  <a:moveTo>
                    <a:pt x="81927" y="120713"/>
                  </a:moveTo>
                  <a:lnTo>
                    <a:pt x="65303" y="120713"/>
                  </a:lnTo>
                  <a:lnTo>
                    <a:pt x="65303" y="136842"/>
                  </a:lnTo>
                  <a:lnTo>
                    <a:pt x="81927" y="136842"/>
                  </a:lnTo>
                  <a:lnTo>
                    <a:pt x="81927" y="120713"/>
                  </a:lnTo>
                  <a:close/>
                </a:path>
                <a:path w="82550" h="137160">
                  <a:moveTo>
                    <a:pt x="81927" y="0"/>
                  </a:moveTo>
                  <a:lnTo>
                    <a:pt x="65303" y="0"/>
                  </a:lnTo>
                  <a:lnTo>
                    <a:pt x="65303" y="16129"/>
                  </a:lnTo>
                  <a:lnTo>
                    <a:pt x="81927" y="16129"/>
                  </a:lnTo>
                  <a:lnTo>
                    <a:pt x="8192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6796595" y="4012031"/>
              <a:ext cx="66040" cy="66040"/>
            </a:xfrm>
            <a:custGeom>
              <a:avLst/>
              <a:gdLst/>
              <a:ahLst/>
              <a:cxnLst/>
              <a:rect l="l" t="t" r="r" b="b"/>
              <a:pathLst>
                <a:path w="66040" h="66039">
                  <a:moveTo>
                    <a:pt x="32842" y="0"/>
                  </a:moveTo>
                  <a:lnTo>
                    <a:pt x="20065" y="2582"/>
                  </a:lnTo>
                  <a:lnTo>
                    <a:pt x="9625" y="9623"/>
                  </a:lnTo>
                  <a:lnTo>
                    <a:pt x="2583" y="20059"/>
                  </a:lnTo>
                  <a:lnTo>
                    <a:pt x="0" y="32829"/>
                  </a:lnTo>
                  <a:lnTo>
                    <a:pt x="2583" y="45612"/>
                  </a:lnTo>
                  <a:lnTo>
                    <a:pt x="9625" y="56051"/>
                  </a:lnTo>
                  <a:lnTo>
                    <a:pt x="20065" y="63090"/>
                  </a:lnTo>
                  <a:lnTo>
                    <a:pt x="32842" y="65671"/>
                  </a:lnTo>
                  <a:lnTo>
                    <a:pt x="45617" y="63090"/>
                  </a:lnTo>
                  <a:lnTo>
                    <a:pt x="56053" y="56051"/>
                  </a:lnTo>
                  <a:lnTo>
                    <a:pt x="63090" y="45612"/>
                  </a:lnTo>
                  <a:lnTo>
                    <a:pt x="65671" y="32829"/>
                  </a:lnTo>
                  <a:lnTo>
                    <a:pt x="63090" y="20059"/>
                  </a:lnTo>
                  <a:lnTo>
                    <a:pt x="56053" y="9623"/>
                  </a:lnTo>
                  <a:lnTo>
                    <a:pt x="45617" y="2582"/>
                  </a:lnTo>
                  <a:lnTo>
                    <a:pt x="32842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6338837" y="3553294"/>
              <a:ext cx="534670" cy="247650"/>
            </a:xfrm>
            <a:custGeom>
              <a:avLst/>
              <a:gdLst/>
              <a:ahLst/>
              <a:cxnLst/>
              <a:rect l="l" t="t" r="r" b="b"/>
              <a:pathLst>
                <a:path w="534670" h="247650">
                  <a:moveTo>
                    <a:pt x="45059" y="209664"/>
                  </a:moveTo>
                  <a:lnTo>
                    <a:pt x="44805" y="209308"/>
                  </a:lnTo>
                  <a:lnTo>
                    <a:pt x="7924" y="202158"/>
                  </a:lnTo>
                  <a:lnTo>
                    <a:pt x="7556" y="202082"/>
                  </a:lnTo>
                  <a:lnTo>
                    <a:pt x="7200" y="202323"/>
                  </a:lnTo>
                  <a:lnTo>
                    <a:pt x="0" y="239483"/>
                  </a:lnTo>
                  <a:lnTo>
                    <a:pt x="241" y="239839"/>
                  </a:lnTo>
                  <a:lnTo>
                    <a:pt x="37503" y="247065"/>
                  </a:lnTo>
                  <a:lnTo>
                    <a:pt x="37858" y="246824"/>
                  </a:lnTo>
                  <a:lnTo>
                    <a:pt x="45059" y="209664"/>
                  </a:lnTo>
                  <a:close/>
                </a:path>
                <a:path w="534670" h="247650">
                  <a:moveTo>
                    <a:pt x="207149" y="45313"/>
                  </a:moveTo>
                  <a:lnTo>
                    <a:pt x="194500" y="9931"/>
                  </a:lnTo>
                  <a:lnTo>
                    <a:pt x="194373" y="9575"/>
                  </a:lnTo>
                  <a:lnTo>
                    <a:pt x="193979" y="9398"/>
                  </a:lnTo>
                  <a:lnTo>
                    <a:pt x="158343" y="22136"/>
                  </a:lnTo>
                  <a:lnTo>
                    <a:pt x="158153" y="22529"/>
                  </a:lnTo>
                  <a:lnTo>
                    <a:pt x="170942" y="58267"/>
                  </a:lnTo>
                  <a:lnTo>
                    <a:pt x="171335" y="58445"/>
                  </a:lnTo>
                  <a:lnTo>
                    <a:pt x="206971" y="45707"/>
                  </a:lnTo>
                  <a:lnTo>
                    <a:pt x="207149" y="45313"/>
                  </a:lnTo>
                  <a:close/>
                </a:path>
                <a:path w="534670" h="247650">
                  <a:moveTo>
                    <a:pt x="286308" y="304"/>
                  </a:moveTo>
                  <a:lnTo>
                    <a:pt x="286004" y="0"/>
                  </a:lnTo>
                  <a:lnTo>
                    <a:pt x="248158" y="0"/>
                  </a:lnTo>
                  <a:lnTo>
                    <a:pt x="247853" y="304"/>
                  </a:lnTo>
                  <a:lnTo>
                    <a:pt x="247853" y="38265"/>
                  </a:lnTo>
                  <a:lnTo>
                    <a:pt x="248158" y="38569"/>
                  </a:lnTo>
                  <a:lnTo>
                    <a:pt x="286004" y="38569"/>
                  </a:lnTo>
                  <a:lnTo>
                    <a:pt x="286308" y="38265"/>
                  </a:lnTo>
                  <a:lnTo>
                    <a:pt x="286308" y="685"/>
                  </a:lnTo>
                  <a:lnTo>
                    <a:pt x="286308" y="304"/>
                  </a:lnTo>
                  <a:close/>
                </a:path>
                <a:path w="534670" h="247650">
                  <a:moveTo>
                    <a:pt x="376758" y="22860"/>
                  </a:moveTo>
                  <a:lnTo>
                    <a:pt x="376567" y="22466"/>
                  </a:lnTo>
                  <a:lnTo>
                    <a:pt x="340982" y="9613"/>
                  </a:lnTo>
                  <a:lnTo>
                    <a:pt x="340588" y="9804"/>
                  </a:lnTo>
                  <a:lnTo>
                    <a:pt x="327698" y="45491"/>
                  </a:lnTo>
                  <a:lnTo>
                    <a:pt x="327875" y="45885"/>
                  </a:lnTo>
                  <a:lnTo>
                    <a:pt x="363486" y="58737"/>
                  </a:lnTo>
                  <a:lnTo>
                    <a:pt x="363867" y="58559"/>
                  </a:lnTo>
                  <a:lnTo>
                    <a:pt x="376631" y="23215"/>
                  </a:lnTo>
                  <a:lnTo>
                    <a:pt x="376758" y="22860"/>
                  </a:lnTo>
                  <a:close/>
                </a:path>
                <a:path w="534670" h="247650">
                  <a:moveTo>
                    <a:pt x="508482" y="150063"/>
                  </a:moveTo>
                  <a:lnTo>
                    <a:pt x="489305" y="117436"/>
                  </a:lnTo>
                  <a:lnTo>
                    <a:pt x="488886" y="117322"/>
                  </a:lnTo>
                  <a:lnTo>
                    <a:pt x="456171" y="136563"/>
                  </a:lnTo>
                  <a:lnTo>
                    <a:pt x="456057" y="136982"/>
                  </a:lnTo>
                  <a:lnTo>
                    <a:pt x="475234" y="169608"/>
                  </a:lnTo>
                  <a:lnTo>
                    <a:pt x="475653" y="169722"/>
                  </a:lnTo>
                  <a:lnTo>
                    <a:pt x="508050" y="150672"/>
                  </a:lnTo>
                  <a:lnTo>
                    <a:pt x="508381" y="150482"/>
                  </a:lnTo>
                  <a:lnTo>
                    <a:pt x="508482" y="150063"/>
                  </a:lnTo>
                  <a:close/>
                </a:path>
                <a:path w="534670" h="247650">
                  <a:moveTo>
                    <a:pt x="534454" y="239814"/>
                  </a:moveTo>
                  <a:lnTo>
                    <a:pt x="527583" y="202603"/>
                  </a:lnTo>
                  <a:lnTo>
                    <a:pt x="527227" y="202349"/>
                  </a:lnTo>
                  <a:lnTo>
                    <a:pt x="489902" y="209257"/>
                  </a:lnTo>
                  <a:lnTo>
                    <a:pt x="489661" y="209613"/>
                  </a:lnTo>
                  <a:lnTo>
                    <a:pt x="496531" y="246824"/>
                  </a:lnTo>
                  <a:lnTo>
                    <a:pt x="496887" y="247065"/>
                  </a:lnTo>
                  <a:lnTo>
                    <a:pt x="533844" y="240245"/>
                  </a:lnTo>
                  <a:lnTo>
                    <a:pt x="534212" y="240169"/>
                  </a:lnTo>
                  <a:lnTo>
                    <a:pt x="534454" y="239814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2" name="object 8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2988" y="3555875"/>
              <a:ext cx="146963" cy="14838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6739200" y="3603485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4676" y="0"/>
                  </a:moveTo>
                  <a:lnTo>
                    <a:pt x="24244" y="50"/>
                  </a:lnTo>
                  <a:lnTo>
                    <a:pt x="0" y="29248"/>
                  </a:lnTo>
                  <a:lnTo>
                    <a:pt x="38" y="29667"/>
                  </a:lnTo>
                  <a:lnTo>
                    <a:pt x="29146" y="53847"/>
                  </a:lnTo>
                  <a:lnTo>
                    <a:pt x="29591" y="53809"/>
                  </a:lnTo>
                  <a:lnTo>
                    <a:pt x="53594" y="24904"/>
                  </a:lnTo>
                  <a:lnTo>
                    <a:pt x="53835" y="24612"/>
                  </a:lnTo>
                  <a:lnTo>
                    <a:pt x="53797" y="24180"/>
                  </a:lnTo>
                  <a:lnTo>
                    <a:pt x="24676" y="0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64324" y="3603294"/>
              <a:ext cx="108574" cy="119684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6365226" y="4088166"/>
              <a:ext cx="31115" cy="15875"/>
            </a:xfrm>
            <a:custGeom>
              <a:avLst/>
              <a:gdLst/>
              <a:ahLst/>
              <a:cxnLst/>
              <a:rect l="l" t="t" r="r" b="b"/>
              <a:pathLst>
                <a:path w="31114" h="15875">
                  <a:moveTo>
                    <a:pt x="31089" y="15544"/>
                  </a:moveTo>
                  <a:lnTo>
                    <a:pt x="15544" y="0"/>
                  </a:lnTo>
                  <a:lnTo>
                    <a:pt x="0" y="15544"/>
                  </a:lnTo>
                </a:path>
              </a:pathLst>
            </a:custGeom>
            <a:ln w="1036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23746" y="3451395"/>
              <a:ext cx="1156903" cy="1196521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6380768" y="4088165"/>
              <a:ext cx="0" cy="362585"/>
            </a:xfrm>
            <a:custGeom>
              <a:avLst/>
              <a:gdLst/>
              <a:ahLst/>
              <a:cxnLst/>
              <a:rect l="l" t="t" r="r" b="b"/>
              <a:pathLst>
                <a:path w="0" h="362585">
                  <a:moveTo>
                    <a:pt x="0" y="0"/>
                  </a:moveTo>
                  <a:lnTo>
                    <a:pt x="0" y="362343"/>
                  </a:lnTo>
                </a:path>
              </a:pathLst>
            </a:custGeom>
            <a:ln w="1036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8" name="object 88"/>
          <p:cNvSpPr txBox="1"/>
          <p:nvPr/>
        </p:nvSpPr>
        <p:spPr>
          <a:xfrm>
            <a:off x="347254" y="1374971"/>
            <a:ext cx="2002155" cy="151892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5">
                <a:latin typeface="Gill Sans MT"/>
                <a:cs typeface="Gill Sans MT"/>
              </a:rPr>
              <a:t>Although </a:t>
            </a:r>
            <a:r>
              <a:rPr dirty="0" sz="850" spc="65">
                <a:latin typeface="Gill Sans MT"/>
                <a:cs typeface="Gill Sans MT"/>
              </a:rPr>
              <a:t>many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20">
                <a:latin typeface="Gill Sans MT"/>
                <a:cs typeface="Gill Sans MT"/>
              </a:rPr>
              <a:t>electronic </a:t>
            </a:r>
            <a:r>
              <a:rPr dirty="0" sz="850" spc="40">
                <a:latin typeface="Gill Sans MT"/>
                <a:cs typeface="Gill Sans MT"/>
              </a:rPr>
              <a:t>devices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rechargeable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Lithium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(Li- </a:t>
            </a:r>
            <a:r>
              <a:rPr dirty="0" sz="850" spc="1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ion)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batteries,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single-use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Alkaline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batteries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10">
                <a:latin typeface="Gill Sans MT"/>
                <a:cs typeface="Gill Sans MT"/>
              </a:rPr>
              <a:t>till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vices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50">
                <a:latin typeface="Gill Sans MT"/>
                <a:cs typeface="Gill Sans MT"/>
              </a:rPr>
              <a:t>come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across.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2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reflect</a:t>
            </a:r>
            <a:endParaRPr sz="1200">
              <a:latin typeface="Calibri"/>
              <a:cs typeface="Calibri"/>
            </a:endParaRPr>
          </a:p>
          <a:p>
            <a:pPr marL="156210" marR="179070" indent="-144145">
              <a:lnSpc>
                <a:spcPts val="980"/>
              </a:lnSpc>
              <a:spcBef>
                <a:spcPts val="87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 </a:t>
            </a:r>
            <a:r>
              <a:rPr dirty="0" sz="850" spc="40">
                <a:latin typeface="Gill Sans MT"/>
                <a:cs typeface="Gill Sans MT"/>
              </a:rPr>
              <a:t>devices </a:t>
            </a:r>
            <a:r>
              <a:rPr dirty="0" sz="850" spc="35">
                <a:latin typeface="Gill Sans MT"/>
                <a:cs typeface="Gill Sans MT"/>
              </a:rPr>
              <a:t>do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45">
                <a:latin typeface="Gill Sans MT"/>
                <a:cs typeface="Gill Sans MT"/>
              </a:rPr>
              <a:t>use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45">
                <a:latin typeface="Gill Sans MT"/>
                <a:cs typeface="Gill Sans MT"/>
              </a:rPr>
              <a:t>use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single-use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‘disposable’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batteries?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2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oblem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endParaRPr sz="850">
              <a:latin typeface="Gill Sans MT"/>
              <a:cs typeface="Gill Sans MT"/>
            </a:endParaRPr>
          </a:p>
          <a:p>
            <a:pPr marL="156210">
              <a:lnSpc>
                <a:spcPts val="1000"/>
              </a:lnSpc>
            </a:pP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single-use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batteries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is?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347254" y="2986221"/>
            <a:ext cx="1921510" cy="102298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135890">
              <a:lnSpc>
                <a:spcPts val="980"/>
              </a:lnSpc>
              <a:spcBef>
                <a:spcPts val="165"/>
              </a:spcBef>
            </a:pPr>
            <a:r>
              <a:rPr dirty="0" sz="850" spc="50">
                <a:latin typeface="Gill Sans MT"/>
                <a:cs typeface="Gill Sans MT"/>
              </a:rPr>
              <a:t>Sometimes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new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old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batteries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become </a:t>
            </a:r>
            <a:r>
              <a:rPr dirty="0" sz="850" spc="25">
                <a:latin typeface="Gill Sans MT"/>
                <a:cs typeface="Gill Sans MT"/>
              </a:rPr>
              <a:t>mixed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20">
                <a:latin typeface="Gill Sans MT"/>
                <a:cs typeface="Gill Sans MT"/>
              </a:rPr>
              <a:t>it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40">
                <a:latin typeface="Gill Sans MT"/>
                <a:cs typeface="Gill Sans MT"/>
              </a:rPr>
              <a:t>difficult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2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ones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10">
                <a:latin typeface="Gill Sans MT"/>
                <a:cs typeface="Gill Sans MT"/>
              </a:rPr>
              <a:t>till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</a:t>
            </a:r>
            <a:r>
              <a:rPr dirty="0" sz="850" spc="30">
                <a:latin typeface="Gill Sans MT"/>
                <a:cs typeface="Gill Sans MT"/>
              </a:rPr>
              <a:t>o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</a:pPr>
            <a:r>
              <a:rPr dirty="0" sz="850" spc="50">
                <a:latin typeface="Gill Sans MT"/>
                <a:cs typeface="Gill Sans MT"/>
              </a:rPr>
              <a:t>end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disposing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5">
                <a:latin typeface="Gill Sans MT"/>
                <a:cs typeface="Gill Sans MT"/>
              </a:rPr>
              <a:t>eries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10">
                <a:latin typeface="Gill Sans MT"/>
                <a:cs typeface="Gill Sans MT"/>
              </a:rPr>
              <a:t>till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80"/>
              </a:lnSpc>
              <a:spcBef>
                <a:spcPts val="45"/>
              </a:spcBef>
            </a:pP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ene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gy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o</a:t>
            </a:r>
            <a:r>
              <a:rPr dirty="0" sz="850" spc="-40">
                <a:latin typeface="Gill Sans MT"/>
                <a:cs typeface="Gill Sans MT"/>
              </a:rPr>
              <a:t>r</a:t>
            </a:r>
            <a:r>
              <a:rPr dirty="0" sz="850" spc="30">
                <a:latin typeface="Gill Sans MT"/>
                <a:cs typeface="Gill Sans MT"/>
              </a:rPr>
              <a:t>ed.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once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  </a:t>
            </a:r>
            <a:r>
              <a:rPr dirty="0" sz="850" spc="40">
                <a:latin typeface="Gill Sans MT"/>
                <a:cs typeface="Gill Sans MT"/>
              </a:rPr>
              <a:t>single-use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battery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run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energy,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40">
                <a:latin typeface="Gill Sans MT"/>
                <a:cs typeface="Gill Sans MT"/>
              </a:rPr>
              <a:t>dispose of </a:t>
            </a:r>
            <a:r>
              <a:rPr dirty="0" sz="850" spc="20">
                <a:latin typeface="Gill Sans MT"/>
                <a:cs typeface="Gill Sans MT"/>
              </a:rPr>
              <a:t>it </a:t>
            </a:r>
            <a:r>
              <a:rPr dirty="0" sz="850" spc="35">
                <a:latin typeface="Gill Sans MT"/>
                <a:cs typeface="Gill Sans MT"/>
              </a:rPr>
              <a:t>even </a:t>
            </a:r>
            <a:r>
              <a:rPr dirty="0" sz="850" spc="40">
                <a:latin typeface="Gill Sans MT"/>
                <a:cs typeface="Gill Sans MT"/>
              </a:rPr>
              <a:t>if </a:t>
            </a:r>
            <a:r>
              <a:rPr dirty="0" sz="850" spc="20">
                <a:latin typeface="Gill Sans MT"/>
                <a:cs typeface="Gill Sans MT"/>
              </a:rPr>
              <a:t>it still </a:t>
            </a:r>
            <a:r>
              <a:rPr dirty="0" sz="850" spc="65">
                <a:latin typeface="Gill Sans MT"/>
                <a:cs typeface="Gill Sans MT"/>
              </a:rPr>
              <a:t>has </a:t>
            </a:r>
            <a:r>
              <a:rPr dirty="0" sz="850" spc="7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energy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stored.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347254" y="4101560"/>
            <a:ext cx="2025650" cy="1117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problem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 spc="35">
                <a:latin typeface="Gill Sans MT"/>
                <a:cs typeface="Gill Sans MT"/>
              </a:rPr>
              <a:t>Single-use </a:t>
            </a:r>
            <a:r>
              <a:rPr dirty="0" sz="850" spc="25">
                <a:latin typeface="Gill Sans MT"/>
                <a:cs typeface="Gill Sans MT"/>
              </a:rPr>
              <a:t>batteries </a:t>
            </a:r>
            <a:r>
              <a:rPr dirty="0" sz="850" spc="30">
                <a:latin typeface="Gill Sans MT"/>
                <a:cs typeface="Gill Sans MT"/>
              </a:rPr>
              <a:t>contain </a:t>
            </a:r>
            <a:r>
              <a:rPr dirty="0" sz="850" spc="60">
                <a:latin typeface="Gill Sans MT"/>
                <a:cs typeface="Gill Sans MT"/>
              </a:rPr>
              <a:t>many </a:t>
            </a:r>
            <a:r>
              <a:rPr dirty="0" sz="850" spc="6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hazardous </a:t>
            </a:r>
            <a:r>
              <a:rPr dirty="0" sz="850" spc="40">
                <a:latin typeface="Gill Sans MT"/>
                <a:cs typeface="Gill Sans MT"/>
              </a:rPr>
              <a:t>metals </a:t>
            </a:r>
            <a:r>
              <a:rPr dirty="0" sz="850" spc="60">
                <a:latin typeface="Gill Sans MT"/>
                <a:cs typeface="Gill Sans MT"/>
              </a:rPr>
              <a:t>and </a:t>
            </a:r>
            <a:r>
              <a:rPr dirty="0" sz="850" spc="35">
                <a:latin typeface="Gill Sans MT"/>
                <a:cs typeface="Gill Sans MT"/>
              </a:rPr>
              <a:t>chemicals. If </a:t>
            </a:r>
            <a:r>
              <a:rPr dirty="0" sz="850" spc="4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b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erie</a:t>
            </a:r>
            <a:r>
              <a:rPr dirty="0" sz="850" spc="15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en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</a:t>
            </a:r>
            <a:r>
              <a:rPr dirty="0" sz="850" spc="55">
                <a:latin typeface="Gill Sans MT"/>
                <a:cs typeface="Gill Sans MT"/>
              </a:rPr>
              <a:t>p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i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g</a:t>
            </a:r>
            <a:r>
              <a:rPr dirty="0" sz="850" spc="5">
                <a:latin typeface="Gill Sans MT"/>
                <a:cs typeface="Gill Sans MT"/>
              </a:rPr>
              <a:t>ene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25">
                <a:latin typeface="Gill Sans MT"/>
                <a:cs typeface="Gill Sans MT"/>
              </a:rPr>
              <a:t>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15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an</a:t>
            </a:r>
            <a:r>
              <a:rPr dirty="0" sz="850" spc="7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n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25">
                <a:latin typeface="Gill Sans MT"/>
                <a:cs typeface="Gill Sans MT"/>
              </a:rPr>
              <a:t>landfill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has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serious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damaging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effects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to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our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environment,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with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potential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for</a:t>
            </a:r>
            <a:r>
              <a:rPr dirty="0" sz="850" spc="-8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this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o</a:t>
            </a:r>
            <a:r>
              <a:rPr dirty="0" sz="850">
                <a:latin typeface="Gill Sans MT"/>
                <a:cs typeface="Gill Sans MT"/>
              </a:rPr>
              <a:t>xi</a:t>
            </a:r>
            <a:r>
              <a:rPr dirty="0" sz="850" spc="10">
                <a:latin typeface="Gill Sans MT"/>
                <a:cs typeface="Gill Sans MT"/>
              </a:rPr>
              <a:t>c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en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</a:t>
            </a:r>
            <a:r>
              <a:rPr dirty="0" sz="850" spc="55">
                <a:latin typeface="Gill Sans MT"/>
                <a:cs typeface="Gill Sans MT"/>
              </a:rPr>
              <a:t>p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i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5">
                <a:latin typeface="Gill Sans MT"/>
                <a:cs typeface="Gill Sans MT"/>
              </a:rPr>
              <a:t>ou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w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suppl</a:t>
            </a:r>
            <a:r>
              <a:rPr dirty="0" sz="850" spc="-5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800" spc="-55">
                <a:latin typeface="Arial Narrow"/>
                <a:cs typeface="Arial Narrow"/>
              </a:rPr>
              <a:t>20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2471279" y="1374419"/>
            <a:ext cx="2197100" cy="3626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80"/>
              </a:lnSpc>
              <a:spcBef>
                <a:spcPts val="100"/>
              </a:spcBef>
            </a:pP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solution</a:t>
            </a:r>
            <a:endParaRPr sz="850">
              <a:latin typeface="Calibri"/>
              <a:cs typeface="Calibri"/>
            </a:endParaRPr>
          </a:p>
          <a:p>
            <a:pPr marL="12700" marR="12700">
              <a:lnSpc>
                <a:spcPts val="940"/>
              </a:lnSpc>
              <a:spcBef>
                <a:spcPts val="55"/>
              </a:spcBef>
            </a:pPr>
            <a:r>
              <a:rPr dirty="0" sz="850" spc="70">
                <a:latin typeface="Gill Sans MT"/>
                <a:cs typeface="Gill Sans MT"/>
              </a:rPr>
              <a:t>B</a:t>
            </a:r>
            <a:r>
              <a:rPr dirty="0" sz="850" spc="3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5">
                <a:latin typeface="Gill Sans MT"/>
                <a:cs typeface="Gill Sans MT"/>
              </a:rPr>
              <a:t>eries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disposed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‘b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ery  </a:t>
            </a:r>
            <a:r>
              <a:rPr dirty="0" sz="850" spc="35">
                <a:latin typeface="Gill Sans MT"/>
                <a:cs typeface="Gill Sans MT"/>
              </a:rPr>
              <a:t>bank’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where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should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hopefully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go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recycled. </a:t>
            </a:r>
            <a:r>
              <a:rPr dirty="0" sz="850" spc="30">
                <a:latin typeface="Gill Sans MT"/>
                <a:cs typeface="Gill Sans MT"/>
              </a:rPr>
              <a:t>Valuable </a:t>
            </a:r>
            <a:r>
              <a:rPr dirty="0" sz="850" spc="35">
                <a:latin typeface="Gill Sans MT"/>
                <a:cs typeface="Gill Sans MT"/>
              </a:rPr>
              <a:t>materials </a:t>
            </a:r>
            <a:r>
              <a:rPr dirty="0" sz="850" spc="65">
                <a:latin typeface="Gill Sans MT"/>
                <a:cs typeface="Gill Sans MT"/>
              </a:rPr>
              <a:t>can </a:t>
            </a:r>
            <a:r>
              <a:rPr dirty="0" sz="850" spc="50">
                <a:latin typeface="Gill Sans MT"/>
                <a:cs typeface="Gill Sans MT"/>
              </a:rPr>
              <a:t>be </a:t>
            </a:r>
            <a:r>
              <a:rPr dirty="0" sz="850" spc="35">
                <a:latin typeface="Gill Sans MT"/>
                <a:cs typeface="Gill Sans MT"/>
              </a:rPr>
              <a:t>captured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old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5">
                <a:latin typeface="Gill Sans MT"/>
                <a:cs typeface="Gill Sans MT"/>
              </a:rPr>
              <a:t>eries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n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xic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65">
                <a:latin typeface="Gill Sans MT"/>
                <a:cs typeface="Gill Sans MT"/>
              </a:rPr>
              <a:t>can </a:t>
            </a:r>
            <a:r>
              <a:rPr dirty="0" sz="850" spc="50">
                <a:latin typeface="Gill Sans MT"/>
                <a:cs typeface="Gill Sans MT"/>
              </a:rPr>
              <a:t>be </a:t>
            </a:r>
            <a:r>
              <a:rPr dirty="0" sz="850" spc="30">
                <a:latin typeface="Gill Sans MT"/>
                <a:cs typeface="Gill Sans MT"/>
              </a:rPr>
              <a:t>captured. </a:t>
            </a:r>
            <a:r>
              <a:rPr dirty="0" sz="850" spc="20">
                <a:latin typeface="Gill Sans MT"/>
                <a:cs typeface="Gill Sans MT"/>
              </a:rPr>
              <a:t>Unfortunately, it </a:t>
            </a:r>
            <a:r>
              <a:rPr dirty="0" sz="850" spc="65">
                <a:latin typeface="Gill Sans MT"/>
                <a:cs typeface="Gill Sans MT"/>
              </a:rPr>
              <a:t>has </a:t>
            </a:r>
            <a:r>
              <a:rPr dirty="0" sz="850" spc="45">
                <a:latin typeface="Gill Sans MT"/>
                <a:cs typeface="Gill Sans MT"/>
              </a:rPr>
              <a:t>been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recorded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97%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single-use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batteries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end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landfill.</a:t>
            </a:r>
            <a:endParaRPr sz="850">
              <a:latin typeface="Gill Sans MT"/>
              <a:cs typeface="Gill Sans MT"/>
            </a:endParaRPr>
          </a:p>
          <a:p>
            <a:pPr marL="12700" marR="45085">
              <a:lnSpc>
                <a:spcPts val="940"/>
              </a:lnSpc>
              <a:spcBef>
                <a:spcPts val="490"/>
              </a:spcBef>
            </a:pPr>
            <a:r>
              <a:rPr dirty="0" sz="850" spc="40">
                <a:latin typeface="Gill Sans MT"/>
                <a:cs typeface="Gill Sans MT"/>
              </a:rPr>
              <a:t>But if </a:t>
            </a:r>
            <a:r>
              <a:rPr dirty="0" sz="850" spc="15">
                <a:latin typeface="Gill Sans MT"/>
                <a:cs typeface="Gill Sans MT"/>
              </a:rPr>
              <a:t>we </a:t>
            </a:r>
            <a:r>
              <a:rPr dirty="0" sz="850" spc="35">
                <a:latin typeface="Gill Sans MT"/>
                <a:cs typeface="Gill Sans MT"/>
              </a:rPr>
              <a:t>could </a:t>
            </a:r>
            <a:r>
              <a:rPr dirty="0" sz="850" spc="25">
                <a:latin typeface="Gill Sans MT"/>
                <a:cs typeface="Gill Sans MT"/>
              </a:rPr>
              <a:t>reduce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amount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batteries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dispose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first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place,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then </a:t>
            </a:r>
            <a:r>
              <a:rPr dirty="0" sz="850" spc="15">
                <a:latin typeface="Gill Sans MT"/>
                <a:cs typeface="Gill Sans MT"/>
              </a:rPr>
              <a:t>we </a:t>
            </a:r>
            <a:r>
              <a:rPr dirty="0" sz="850" spc="35">
                <a:latin typeface="Gill Sans MT"/>
                <a:cs typeface="Gill Sans MT"/>
              </a:rPr>
              <a:t>could </a:t>
            </a:r>
            <a:r>
              <a:rPr dirty="0" sz="850" spc="55">
                <a:latin typeface="Gill Sans MT"/>
                <a:cs typeface="Gill Sans MT"/>
              </a:rPr>
              <a:t>at </a:t>
            </a:r>
            <a:r>
              <a:rPr dirty="0" sz="850" spc="40">
                <a:latin typeface="Gill Sans MT"/>
                <a:cs typeface="Gill Sans MT"/>
              </a:rPr>
              <a:t>least </a:t>
            </a:r>
            <a:r>
              <a:rPr dirty="0" sz="850" spc="30">
                <a:latin typeface="Gill Sans MT"/>
                <a:cs typeface="Gill Sans MT"/>
              </a:rPr>
              <a:t>start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25">
                <a:latin typeface="Gill Sans MT"/>
                <a:cs typeface="Gill Sans MT"/>
              </a:rPr>
              <a:t>reduce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amount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end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landfill.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80"/>
              </a:lnSpc>
              <a:spcBef>
                <a:spcPts val="390"/>
              </a:spcBef>
            </a:pPr>
            <a:r>
              <a:rPr dirty="0" sz="850" spc="-35" b="1">
                <a:latin typeface="Calibri"/>
                <a:cs typeface="Calibri"/>
              </a:rPr>
              <a:t>T</a:t>
            </a:r>
            <a:r>
              <a:rPr dirty="0" sz="850" spc="45" b="1">
                <a:latin typeface="Calibri"/>
                <a:cs typeface="Calibri"/>
              </a:rPr>
              <a:t>e</a:t>
            </a:r>
            <a:r>
              <a:rPr dirty="0" sz="850" spc="25" b="1">
                <a:latin typeface="Calibri"/>
                <a:cs typeface="Calibri"/>
              </a:rPr>
              <a:t>s</a:t>
            </a:r>
            <a:r>
              <a:rPr dirty="0" sz="850" spc="55" b="1">
                <a:latin typeface="Calibri"/>
                <a:cs typeface="Calibri"/>
              </a:rPr>
              <a:t>t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y</a:t>
            </a:r>
            <a:r>
              <a:rPr dirty="0" sz="850" spc="15" b="1">
                <a:latin typeface="Calibri"/>
                <a:cs typeface="Calibri"/>
              </a:rPr>
              <a:t>our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b</a:t>
            </a:r>
            <a:r>
              <a:rPr dirty="0" sz="850" spc="20" b="1">
                <a:latin typeface="Calibri"/>
                <a:cs typeface="Calibri"/>
              </a:rPr>
              <a:t>a</a:t>
            </a:r>
            <a:r>
              <a:rPr dirty="0" sz="850" spc="55" b="1">
                <a:latin typeface="Calibri"/>
                <a:cs typeface="Calibri"/>
              </a:rPr>
              <a:t>t</a:t>
            </a:r>
            <a:r>
              <a:rPr dirty="0" sz="850" spc="45" b="1">
                <a:latin typeface="Calibri"/>
                <a:cs typeface="Calibri"/>
              </a:rPr>
              <a:t>t</a:t>
            </a:r>
            <a:r>
              <a:rPr dirty="0" sz="850" spc="20" b="1">
                <a:latin typeface="Calibri"/>
                <a:cs typeface="Calibri"/>
              </a:rPr>
              <a:t>eries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40"/>
              </a:lnSpc>
              <a:spcBef>
                <a:spcPts val="55"/>
              </a:spcBef>
            </a:pPr>
            <a:r>
              <a:rPr dirty="0" sz="850" spc="-105">
                <a:latin typeface="Gill Sans MT"/>
                <a:cs typeface="Gill Sans MT"/>
              </a:rPr>
              <a:t>Y</a:t>
            </a:r>
            <a:r>
              <a:rPr dirty="0" sz="850" spc="-15">
                <a:latin typeface="Gill Sans MT"/>
                <a:cs typeface="Gill Sans MT"/>
              </a:rPr>
              <a:t>ou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20" i="1">
                <a:latin typeface="Gill Sans MT"/>
                <a:cs typeface="Gill Sans MT"/>
              </a:rPr>
              <a:t>D</a:t>
            </a:r>
            <a:r>
              <a:rPr dirty="0" sz="850" spc="5" i="1">
                <a:latin typeface="Gill Sans MT"/>
                <a:cs typeface="Gill Sans MT"/>
              </a:rPr>
              <a:t>a</a:t>
            </a:r>
            <a:r>
              <a:rPr dirty="0" sz="850" spc="60" i="1">
                <a:latin typeface="Gill Sans MT"/>
                <a:cs typeface="Gill Sans MT"/>
              </a:rPr>
              <a:t>t</a:t>
            </a:r>
            <a:r>
              <a:rPr dirty="0" sz="850" spc="30" i="1">
                <a:latin typeface="Gill Sans MT"/>
                <a:cs typeface="Gill Sans MT"/>
              </a:rPr>
              <a:t>aHi</a:t>
            </a:r>
            <a:r>
              <a:rPr dirty="0" sz="850" spc="1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25">
                <a:latin typeface="Gill Sans MT"/>
                <a:cs typeface="Gill Sans MT"/>
              </a:rPr>
              <a:t>oltm</a:t>
            </a:r>
            <a:r>
              <a:rPr dirty="0" sz="850" spc="1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‘Inpu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5">
                <a:latin typeface="Gill Sans MT"/>
                <a:cs typeface="Gill Sans MT"/>
              </a:rPr>
              <a:t>1</a:t>
            </a:r>
            <a:r>
              <a:rPr dirty="0" sz="850" spc="-145">
                <a:latin typeface="Gill Sans MT"/>
                <a:cs typeface="Gill Sans MT"/>
              </a:rPr>
              <a:t>’</a:t>
            </a:r>
            <a:r>
              <a:rPr dirty="0" sz="850" spc="-10">
                <a:latin typeface="Gill Sans MT"/>
                <a:cs typeface="Gill Sans MT"/>
              </a:rPr>
              <a:t>.  </a:t>
            </a:r>
            <a:r>
              <a:rPr dirty="0" sz="850" spc="25">
                <a:latin typeface="Gill Sans MT"/>
                <a:cs typeface="Gill Sans MT"/>
              </a:rPr>
              <a:t>Attach </a:t>
            </a:r>
            <a:r>
              <a:rPr dirty="0" sz="850" spc="35">
                <a:latin typeface="Gill Sans MT"/>
                <a:cs typeface="Gill Sans MT"/>
              </a:rPr>
              <a:t>the </a:t>
            </a:r>
            <a:r>
              <a:rPr dirty="0" sz="850" spc="10">
                <a:latin typeface="Gill Sans MT"/>
                <a:cs typeface="Gill Sans MT"/>
              </a:rPr>
              <a:t>two </a:t>
            </a:r>
            <a:r>
              <a:rPr dirty="0" sz="850" spc="5">
                <a:latin typeface="Gill Sans MT"/>
                <a:cs typeface="Gill Sans MT"/>
              </a:rPr>
              <a:t>croc </a:t>
            </a:r>
            <a:r>
              <a:rPr dirty="0" sz="850" spc="40">
                <a:latin typeface="Gill Sans MT"/>
                <a:cs typeface="Gill Sans MT"/>
              </a:rPr>
              <a:t>leads </a:t>
            </a:r>
            <a:r>
              <a:rPr dirty="0" sz="850" spc="15">
                <a:latin typeface="Gill Sans MT"/>
                <a:cs typeface="Gill Sans MT"/>
              </a:rPr>
              <a:t>to </a:t>
            </a:r>
            <a:r>
              <a:rPr dirty="0" sz="850" spc="35">
                <a:latin typeface="Gill Sans MT"/>
                <a:cs typeface="Gill Sans MT"/>
              </a:rPr>
              <a:t>the </a:t>
            </a:r>
            <a:r>
              <a:rPr dirty="0" sz="850" spc="20">
                <a:latin typeface="Gill Sans MT"/>
                <a:cs typeface="Gill Sans MT"/>
              </a:rPr>
              <a:t>positive </a:t>
            </a:r>
            <a:r>
              <a:rPr dirty="0" sz="850" spc="55">
                <a:latin typeface="Gill Sans MT"/>
                <a:cs typeface="Gill Sans MT"/>
              </a:rPr>
              <a:t>and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15">
                <a:latin typeface="Gill Sans MT"/>
                <a:cs typeface="Gill Sans MT"/>
              </a:rPr>
              <a:t>ti</a:t>
            </a:r>
            <a:r>
              <a:rPr dirty="0" sz="850" spc="2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pad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 i="1">
                <a:latin typeface="Gill Sans MT"/>
                <a:cs typeface="Gill Sans MT"/>
              </a:rPr>
              <a:t>D</a:t>
            </a:r>
            <a:r>
              <a:rPr dirty="0" sz="850" spc="5" i="1">
                <a:latin typeface="Gill Sans MT"/>
                <a:cs typeface="Gill Sans MT"/>
              </a:rPr>
              <a:t>a</a:t>
            </a:r>
            <a:r>
              <a:rPr dirty="0" sz="850" spc="60" i="1">
                <a:latin typeface="Gill Sans MT"/>
                <a:cs typeface="Gill Sans MT"/>
              </a:rPr>
              <a:t>t</a:t>
            </a:r>
            <a:r>
              <a:rPr dirty="0" sz="850" spc="30" i="1">
                <a:latin typeface="Gill Sans MT"/>
                <a:cs typeface="Gill Sans MT"/>
              </a:rPr>
              <a:t>aHi</a:t>
            </a:r>
            <a:r>
              <a:rPr dirty="0" sz="850" spc="10" i="1">
                <a:latin typeface="Gill Sans MT"/>
                <a:cs typeface="Gill Sans MT"/>
              </a:rPr>
              <a:t>v</a:t>
            </a:r>
            <a:r>
              <a:rPr dirty="0" sz="850" spc="35" i="1">
                <a:latin typeface="Gill Sans MT"/>
                <a:cs typeface="Gill Sans MT"/>
              </a:rPr>
              <a:t>e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Fin</a:t>
            </a:r>
            <a:r>
              <a:rPr dirty="0" sz="850" spc="45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b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>
                <a:latin typeface="Gill Sans MT"/>
                <a:cs typeface="Gill Sans MT"/>
              </a:rPr>
              <a:t>ery  </a:t>
            </a:r>
            <a:r>
              <a:rPr dirty="0" sz="850" spc="50">
                <a:latin typeface="Gill Sans MT"/>
                <a:cs typeface="Gill Sans MT"/>
              </a:rPr>
              <a:t>th</a:t>
            </a:r>
            <a:r>
              <a:rPr dirty="0" sz="850" spc="3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</a:t>
            </a:r>
            <a:r>
              <a:rPr dirty="0" sz="850" spc="1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u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thin</a:t>
            </a:r>
            <a:r>
              <a:rPr dirty="0" sz="850" spc="35">
                <a:latin typeface="Gill Sans MT"/>
                <a:cs typeface="Gill Sans MT"/>
              </a:rPr>
              <a:t>k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i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full</a:t>
            </a:r>
            <a:r>
              <a:rPr dirty="0" sz="850" spc="50">
                <a:latin typeface="Gill Sans MT"/>
                <a:cs typeface="Gill Sans MT"/>
              </a:rPr>
              <a:t>y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cha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g</a:t>
            </a:r>
            <a:r>
              <a:rPr dirty="0" sz="850" spc="30">
                <a:latin typeface="Gill Sans MT"/>
                <a:cs typeface="Gill Sans MT"/>
              </a:rPr>
              <a:t>ed</a:t>
            </a:r>
            <a:r>
              <a:rPr dirty="0" sz="850" spc="15">
                <a:latin typeface="Gill Sans MT"/>
                <a:cs typeface="Gill Sans MT"/>
              </a:rPr>
              <a:t>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an</a:t>
            </a:r>
            <a:r>
              <a:rPr dirty="0" sz="850" spc="7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fin</a:t>
            </a:r>
            <a:r>
              <a:rPr dirty="0" sz="850" spc="65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an</a:t>
            </a:r>
            <a:r>
              <a:rPr dirty="0" sz="850" spc="30">
                <a:latin typeface="Gill Sans MT"/>
                <a:cs typeface="Gill Sans MT"/>
              </a:rPr>
              <a:t>o</a:t>
            </a:r>
            <a:r>
              <a:rPr dirty="0" sz="850" spc="5">
                <a:latin typeface="Gill Sans MT"/>
                <a:cs typeface="Gill Sans MT"/>
              </a:rPr>
              <a:t>ther  </a:t>
            </a:r>
            <a:r>
              <a:rPr dirty="0" sz="850" spc="45">
                <a:latin typeface="Gill Sans MT"/>
                <a:cs typeface="Gill Sans MT"/>
              </a:rPr>
              <a:t>that </a:t>
            </a:r>
            <a:r>
              <a:rPr dirty="0" sz="850" spc="20">
                <a:latin typeface="Gill Sans MT"/>
                <a:cs typeface="Gill Sans MT"/>
              </a:rPr>
              <a:t>you think </a:t>
            </a:r>
            <a:r>
              <a:rPr dirty="0" sz="850" spc="25">
                <a:latin typeface="Gill Sans MT"/>
                <a:cs typeface="Gill Sans MT"/>
              </a:rPr>
              <a:t>is </a:t>
            </a:r>
            <a:r>
              <a:rPr dirty="0" sz="850" spc="35">
                <a:latin typeface="Gill Sans MT"/>
                <a:cs typeface="Gill Sans MT"/>
              </a:rPr>
              <a:t>dead. </a:t>
            </a:r>
            <a:r>
              <a:rPr dirty="0" sz="850" spc="5">
                <a:latin typeface="Gill Sans MT"/>
                <a:cs typeface="Gill Sans MT"/>
              </a:rPr>
              <a:t>Hold </a:t>
            </a:r>
            <a:r>
              <a:rPr dirty="0" sz="850" spc="35">
                <a:latin typeface="Gill Sans MT"/>
                <a:cs typeface="Gill Sans MT"/>
              </a:rPr>
              <a:t>the </a:t>
            </a:r>
            <a:r>
              <a:rPr dirty="0" sz="850" spc="5">
                <a:latin typeface="Gill Sans MT"/>
                <a:cs typeface="Gill Sans MT"/>
              </a:rPr>
              <a:t>croc </a:t>
            </a:r>
            <a:r>
              <a:rPr dirty="0" sz="850" spc="40">
                <a:latin typeface="Gill Sans MT"/>
                <a:cs typeface="Gill Sans MT"/>
              </a:rPr>
              <a:t>leads </a:t>
            </a:r>
            <a:r>
              <a:rPr dirty="0" sz="850" spc="50">
                <a:latin typeface="Gill Sans MT"/>
                <a:cs typeface="Gill Sans MT"/>
              </a:rPr>
              <a:t>at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eithe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en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8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positi</a:t>
            </a:r>
            <a:r>
              <a:rPr dirty="0" sz="850" spc="15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an</a:t>
            </a:r>
            <a:r>
              <a:rPr dirty="0" sz="850" spc="7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15">
                <a:latin typeface="Gill Sans MT"/>
                <a:cs typeface="Gill Sans MT"/>
              </a:rPr>
              <a:t>ti</a:t>
            </a:r>
            <a:r>
              <a:rPr dirty="0" sz="850" spc="2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en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o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3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b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>
                <a:latin typeface="Gill Sans MT"/>
                <a:cs typeface="Gill Sans MT"/>
              </a:rPr>
              <a:t>er</a:t>
            </a:r>
            <a:r>
              <a:rPr dirty="0" sz="850" spc="10">
                <a:latin typeface="Gill Sans MT"/>
                <a:cs typeface="Gill Sans MT"/>
              </a:rPr>
              <a:t>y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an</a:t>
            </a:r>
            <a:r>
              <a:rPr dirty="0" sz="850" spc="7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pus</a:t>
            </a:r>
            <a:r>
              <a:rPr dirty="0" sz="850" spc="60">
                <a:latin typeface="Gill Sans MT"/>
                <a:cs typeface="Gill Sans MT"/>
              </a:rPr>
              <a:t>h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25">
                <a:latin typeface="Gill Sans MT"/>
                <a:cs typeface="Gill Sans MT"/>
              </a:rPr>
              <a:t>oltm</a:t>
            </a:r>
            <a:r>
              <a:rPr dirty="0" sz="850" spc="1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but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on.</a:t>
            </a:r>
            <a:endParaRPr sz="850">
              <a:latin typeface="Gill Sans MT"/>
              <a:cs typeface="Gill Sans MT"/>
            </a:endParaRPr>
          </a:p>
          <a:p>
            <a:pPr marL="12700" marR="67310">
              <a:lnSpc>
                <a:spcPts val="940"/>
              </a:lnSpc>
              <a:spcBef>
                <a:spcPts val="490"/>
              </a:spcBef>
            </a:pPr>
            <a:r>
              <a:rPr dirty="0" sz="850" spc="35" i="1">
                <a:latin typeface="Gill Sans MT"/>
                <a:cs typeface="Gill Sans MT"/>
              </a:rPr>
              <a:t>Which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w</a:t>
            </a:r>
            <a:r>
              <a:rPr dirty="0" sz="850" spc="100" i="1">
                <a:latin typeface="Gill Sans MT"/>
                <a:cs typeface="Gill Sans MT"/>
              </a:rPr>
              <a:t>ay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-20" i="1">
                <a:latin typeface="Gill Sans MT"/>
                <a:cs typeface="Gill Sans MT"/>
              </a:rPr>
              <a:t>r</a:t>
            </a:r>
            <a:r>
              <a:rPr dirty="0" sz="850" spc="65" i="1">
                <a:latin typeface="Gill Sans MT"/>
                <a:cs typeface="Gill Sans MT"/>
              </a:rPr>
              <a:t>ound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do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think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need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55" i="1">
                <a:latin typeface="Gill Sans MT"/>
                <a:cs typeface="Gill Sans MT"/>
              </a:rPr>
              <a:t>o </a:t>
            </a:r>
            <a:r>
              <a:rPr dirty="0" sz="850" spc="40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conne</a:t>
            </a:r>
            <a:r>
              <a:rPr dirty="0" sz="850" spc="50" i="1">
                <a:latin typeface="Gill Sans MT"/>
                <a:cs typeface="Gill Sans MT"/>
              </a:rPr>
              <a:t>c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c</a:t>
            </a:r>
            <a:r>
              <a:rPr dirty="0" sz="850" spc="15" i="1">
                <a:latin typeface="Gill Sans MT"/>
                <a:cs typeface="Gill Sans MT"/>
              </a:rPr>
              <a:t>r</a:t>
            </a:r>
            <a:r>
              <a:rPr dirty="0" sz="850" spc="75" i="1">
                <a:latin typeface="Gill Sans MT"/>
                <a:cs typeface="Gill Sans MT"/>
              </a:rPr>
              <a:t>oc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leads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70" i="1">
                <a:latin typeface="Gill Sans MT"/>
                <a:cs typeface="Gill Sans MT"/>
              </a:rPr>
              <a:t>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g</a:t>
            </a:r>
            <a:r>
              <a:rPr dirty="0" sz="850" spc="65" i="1">
                <a:latin typeface="Gill Sans MT"/>
                <a:cs typeface="Gill Sans MT"/>
              </a:rPr>
              <a:t>e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-20" i="1">
                <a:latin typeface="Gill Sans MT"/>
                <a:cs typeface="Gill Sans MT"/>
              </a:rPr>
              <a:t>r</a:t>
            </a:r>
            <a:r>
              <a:rPr dirty="0" sz="850" spc="65" i="1">
                <a:latin typeface="Gill Sans MT"/>
                <a:cs typeface="Gill Sans MT"/>
              </a:rPr>
              <a:t>eading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on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the  </a:t>
            </a:r>
            <a:r>
              <a:rPr dirty="0" sz="850" spc="55" i="1">
                <a:latin typeface="Gill Sans MT"/>
                <a:cs typeface="Gill Sans MT"/>
              </a:rPr>
              <a:t>voltmeter?</a:t>
            </a:r>
            <a:endParaRPr sz="850">
              <a:latin typeface="Gill Sans MT"/>
              <a:cs typeface="Gill Sans MT"/>
            </a:endParaRPr>
          </a:p>
          <a:p>
            <a:pPr marL="12700" marR="36195">
              <a:lnSpc>
                <a:spcPts val="940"/>
              </a:lnSpc>
              <a:spcBef>
                <a:spcPts val="484"/>
              </a:spcBef>
            </a:pPr>
            <a:r>
              <a:rPr dirty="0" sz="850" spc="5">
                <a:latin typeface="Gill Sans MT"/>
                <a:cs typeface="Gill Sans MT"/>
              </a:rPr>
              <a:t>The </a:t>
            </a:r>
            <a:r>
              <a:rPr dirty="0" sz="850" spc="-10">
                <a:latin typeface="Gill Sans MT"/>
                <a:cs typeface="Gill Sans MT"/>
              </a:rPr>
              <a:t>LED </a:t>
            </a:r>
            <a:r>
              <a:rPr dirty="0" sz="850" spc="60">
                <a:latin typeface="Gill Sans MT"/>
                <a:cs typeface="Gill Sans MT"/>
              </a:rPr>
              <a:t>gauge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30">
                <a:latin typeface="Gill Sans MT"/>
                <a:cs typeface="Gill Sans MT"/>
              </a:rPr>
              <a:t>show you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40">
                <a:latin typeface="Gill Sans MT"/>
                <a:cs typeface="Gill Sans MT"/>
              </a:rPr>
              <a:t>voltage of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er</a:t>
            </a:r>
            <a:r>
              <a:rPr dirty="0" sz="850" spc="-35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-55">
                <a:latin typeface="Gill Sans MT"/>
                <a:cs typeface="Gill Sans MT"/>
              </a:rPr>
              <a:t>A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tanda</a:t>
            </a:r>
            <a:r>
              <a:rPr dirty="0" sz="850" spc="20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d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55">
                <a:latin typeface="Gill Sans MT"/>
                <a:cs typeface="Gill Sans MT"/>
              </a:rPr>
              <a:t>AA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35">
                <a:latin typeface="Gill Sans MT"/>
                <a:cs typeface="Gill Sans MT"/>
              </a:rPr>
              <a:t>1.5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45">
                <a:latin typeface="Gill Sans MT"/>
                <a:cs typeface="Gill Sans MT"/>
              </a:rPr>
              <a:t>V</a:t>
            </a:r>
            <a:r>
              <a:rPr dirty="0" sz="850" spc="15">
                <a:latin typeface="Gill Sans MT"/>
                <a:cs typeface="Gill Sans MT"/>
              </a:rPr>
              <a:t>olt  </a:t>
            </a:r>
            <a:r>
              <a:rPr dirty="0" sz="850" spc="15">
                <a:latin typeface="Gill Sans MT"/>
                <a:cs typeface="Gill Sans MT"/>
              </a:rPr>
              <a:t>cell. </a:t>
            </a:r>
            <a:r>
              <a:rPr dirty="0" sz="850" spc="40">
                <a:latin typeface="Gill Sans MT"/>
                <a:cs typeface="Gill Sans MT"/>
              </a:rPr>
              <a:t>But </a:t>
            </a:r>
            <a:r>
              <a:rPr dirty="0" sz="850" spc="30">
                <a:latin typeface="Gill Sans MT"/>
                <a:cs typeface="Gill Sans MT"/>
              </a:rPr>
              <a:t>different batteries </a:t>
            </a:r>
            <a:r>
              <a:rPr dirty="0" sz="850" spc="45">
                <a:latin typeface="Gill Sans MT"/>
                <a:cs typeface="Gill Sans MT"/>
              </a:rPr>
              <a:t>have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voltages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battery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chemistry.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25"/>
              </a:lnSpc>
            </a:pPr>
            <a:r>
              <a:rPr dirty="0" sz="850" spc="5">
                <a:latin typeface="Gill Sans MT"/>
                <a:cs typeface="Gill Sans MT"/>
              </a:rPr>
              <a:t>As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battery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discharged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(using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energy),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347300" y="989619"/>
            <a:ext cx="4337685" cy="2463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 spc="-95" b="1">
                <a:latin typeface="Arial Narrow"/>
                <a:cs typeface="Arial Narrow"/>
              </a:rPr>
              <a:t>There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spc="-30" b="1">
                <a:latin typeface="Arial Narrow"/>
                <a:cs typeface="Arial Narrow"/>
              </a:rPr>
              <a:t>are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spc="-135" b="1">
                <a:latin typeface="Arial Narrow"/>
                <a:cs typeface="Arial Narrow"/>
              </a:rPr>
              <a:t>many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spc="-15" b="1">
                <a:latin typeface="Arial Narrow"/>
                <a:cs typeface="Arial Narrow"/>
              </a:rPr>
              <a:t>different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spc="-80" b="1">
                <a:latin typeface="Arial Narrow"/>
                <a:cs typeface="Arial Narrow"/>
              </a:rPr>
              <a:t>types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spc="-25" b="1">
                <a:latin typeface="Arial Narrow"/>
                <a:cs typeface="Arial Narrow"/>
              </a:rPr>
              <a:t>of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spc="-40" b="1">
                <a:latin typeface="Arial Narrow"/>
                <a:cs typeface="Arial Narrow"/>
              </a:rPr>
              <a:t>batteries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b="1">
                <a:latin typeface="Arial Narrow"/>
                <a:cs typeface="Arial Narrow"/>
              </a:rPr>
              <a:t>that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spc="-110" b="1">
                <a:latin typeface="Arial Narrow"/>
                <a:cs typeface="Arial Narrow"/>
              </a:rPr>
              <a:t>have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spc="-15" b="1">
                <a:latin typeface="Arial Narrow"/>
                <a:cs typeface="Arial Narrow"/>
              </a:rPr>
              <a:t>different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spc="-120" b="1">
                <a:latin typeface="Arial Narrow"/>
                <a:cs typeface="Arial Narrow"/>
              </a:rPr>
              <a:t>uses.</a:t>
            </a:r>
            <a:endParaRPr sz="1450">
              <a:latin typeface="Arial Narrow"/>
              <a:cs typeface="Arial Narrow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359994" y="355562"/>
            <a:ext cx="1076960" cy="315595"/>
          </a:xfrm>
          <a:custGeom>
            <a:avLst/>
            <a:gdLst/>
            <a:ahLst/>
            <a:cxnLst/>
            <a:rect l="l" t="t" r="r" b="b"/>
            <a:pathLst>
              <a:path w="1076960" h="315595">
                <a:moveTo>
                  <a:pt x="1076858" y="0"/>
                </a:moveTo>
                <a:lnTo>
                  <a:pt x="0" y="0"/>
                </a:lnTo>
                <a:lnTo>
                  <a:pt x="0" y="315277"/>
                </a:lnTo>
                <a:lnTo>
                  <a:pt x="1076858" y="315277"/>
                </a:lnTo>
                <a:lnTo>
                  <a:pt x="10768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 txBox="1"/>
          <p:nvPr/>
        </p:nvSpPr>
        <p:spPr>
          <a:xfrm>
            <a:off x="414023" y="317287"/>
            <a:ext cx="969010" cy="3644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00" spc="-390">
                <a:solidFill>
                  <a:srgbClr val="FFFFFF"/>
                </a:solidFill>
                <a:latin typeface="Arial Narrow"/>
                <a:cs typeface="Arial Narrow"/>
              </a:rPr>
              <a:t>CHALLENGE</a:t>
            </a:r>
            <a:endParaRPr sz="2200">
              <a:latin typeface="Arial Narrow"/>
              <a:cs typeface="Arial Narrow"/>
            </a:endParaRPr>
          </a:p>
        </p:txBody>
      </p:sp>
      <p:pic>
        <p:nvPicPr>
          <p:cNvPr id="95" name="object 9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13293" y="337172"/>
            <a:ext cx="2325674" cy="468668"/>
          </a:xfrm>
          <a:prstGeom prst="rect">
            <a:avLst/>
          </a:prstGeom>
        </p:spPr>
      </p:pic>
      <p:sp>
        <p:nvSpPr>
          <p:cNvPr id="96" name="object 96"/>
          <p:cNvSpPr txBox="1">
            <a:spLocks noGrp="1"/>
          </p:cNvSpPr>
          <p:nvPr>
            <p:ph type="title"/>
          </p:nvPr>
        </p:nvSpPr>
        <p:spPr>
          <a:xfrm>
            <a:off x="1572594" y="276253"/>
            <a:ext cx="220726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65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dirty="0" sz="3500" spc="-31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3500" spc="140">
                <a:solidFill>
                  <a:srgbClr val="FFFFFF"/>
                </a:solidFill>
                <a:latin typeface="Arial Narrow"/>
                <a:cs typeface="Arial Narrow"/>
              </a:rPr>
              <a:t>tte</a:t>
            </a:r>
            <a:r>
              <a:rPr dirty="0" sz="3500" spc="10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dirty="0" sz="3500" spc="-210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220">
                <a:solidFill>
                  <a:srgbClr val="FFFFFF"/>
                </a:solidFill>
                <a:latin typeface="Arial Narrow"/>
                <a:cs typeface="Arial Narrow"/>
              </a:rPr>
              <a:t>power</a:t>
            </a:r>
            <a:endParaRPr sz="3500">
              <a:latin typeface="Arial Narrow"/>
              <a:cs typeface="Arial Narrow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004003" y="2723299"/>
            <a:ext cx="2196465" cy="22447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500">
              <a:latin typeface="Times New Roman"/>
              <a:cs typeface="Times New Roman"/>
            </a:endParaRPr>
          </a:p>
          <a:p>
            <a:pPr marL="389890" marR="1232535">
              <a:lnSpc>
                <a:spcPts val="640"/>
              </a:lnSpc>
            </a:pPr>
            <a:r>
              <a:rPr dirty="0" sz="550" spc="-5">
                <a:latin typeface="Verdana"/>
                <a:cs typeface="Verdana"/>
              </a:rPr>
              <a:t>Connec</a:t>
            </a:r>
            <a:r>
              <a:rPr dirty="0" sz="550">
                <a:latin typeface="Verdana"/>
                <a:cs typeface="Verdana"/>
              </a:rPr>
              <a:t>t</a:t>
            </a:r>
            <a:r>
              <a:rPr dirty="0" sz="550">
                <a:latin typeface="Verdana"/>
                <a:cs typeface="Verdana"/>
              </a:rPr>
              <a:t> </a:t>
            </a:r>
            <a:r>
              <a:rPr dirty="0" sz="550">
                <a:latin typeface="Verdana"/>
                <a:cs typeface="Verdana"/>
              </a:rPr>
              <a:t>battery  </a:t>
            </a:r>
            <a:r>
              <a:rPr dirty="0" sz="550">
                <a:latin typeface="Verdana"/>
                <a:cs typeface="Verdana"/>
              </a:rPr>
              <a:t>to</a:t>
            </a:r>
            <a:r>
              <a:rPr dirty="0" sz="550" spc="-25">
                <a:latin typeface="Verdana"/>
                <a:cs typeface="Verdana"/>
              </a:rPr>
              <a:t> </a:t>
            </a:r>
            <a:r>
              <a:rPr dirty="0" sz="550" spc="-5">
                <a:latin typeface="Verdana"/>
                <a:cs typeface="Verdana"/>
              </a:rPr>
              <a:t>input</a:t>
            </a:r>
            <a:r>
              <a:rPr dirty="0" sz="550" spc="-20">
                <a:latin typeface="Verdana"/>
                <a:cs typeface="Verdana"/>
              </a:rPr>
              <a:t> </a:t>
            </a:r>
            <a:r>
              <a:rPr dirty="0" sz="550">
                <a:latin typeface="Verdana"/>
                <a:cs typeface="Verdana"/>
              </a:rPr>
              <a:t>1</a:t>
            </a:r>
            <a:r>
              <a:rPr dirty="0" sz="550" spc="-20">
                <a:latin typeface="Verdana"/>
                <a:cs typeface="Verdana"/>
              </a:rPr>
              <a:t> </a:t>
            </a:r>
            <a:r>
              <a:rPr dirty="0" sz="550" spc="-5">
                <a:latin typeface="Verdana"/>
                <a:cs typeface="Verdana"/>
              </a:rPr>
              <a:t>(note</a:t>
            </a:r>
            <a:endParaRPr sz="550">
              <a:latin typeface="Verdana"/>
              <a:cs typeface="Verdana"/>
            </a:endParaRPr>
          </a:p>
          <a:p>
            <a:pPr marL="389890">
              <a:lnSpc>
                <a:spcPts val="635"/>
              </a:lnSpc>
            </a:pPr>
            <a:r>
              <a:rPr dirty="0" sz="550">
                <a:latin typeface="Verdana"/>
                <a:cs typeface="Verdana"/>
              </a:rPr>
              <a:t>+</a:t>
            </a:r>
            <a:r>
              <a:rPr dirty="0" sz="550" spc="-30">
                <a:latin typeface="Verdana"/>
                <a:cs typeface="Verdana"/>
              </a:rPr>
              <a:t> </a:t>
            </a:r>
            <a:r>
              <a:rPr dirty="0" sz="550" spc="-5">
                <a:latin typeface="Verdana"/>
                <a:cs typeface="Verdana"/>
              </a:rPr>
              <a:t>and</a:t>
            </a:r>
            <a:r>
              <a:rPr dirty="0" sz="550" spc="-30">
                <a:latin typeface="Verdana"/>
                <a:cs typeface="Verdana"/>
              </a:rPr>
              <a:t> </a:t>
            </a:r>
            <a:r>
              <a:rPr dirty="0" sz="550" spc="-5">
                <a:latin typeface="Verdana"/>
                <a:cs typeface="Verdana"/>
              </a:rPr>
              <a:t>-)</a:t>
            </a:r>
            <a:endParaRPr sz="5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Verdana"/>
              <a:cs typeface="Verdana"/>
            </a:endParaRPr>
          </a:p>
          <a:p>
            <a:pPr marL="1270635" marR="175260">
              <a:lnSpc>
                <a:spcPts val="550"/>
              </a:lnSpc>
            </a:pPr>
            <a:r>
              <a:rPr dirty="0" sz="550">
                <a:latin typeface="Verdana"/>
                <a:cs typeface="Verdana"/>
              </a:rPr>
              <a:t>Press</a:t>
            </a:r>
            <a:r>
              <a:rPr dirty="0" sz="550" spc="-30">
                <a:latin typeface="Verdana"/>
                <a:cs typeface="Verdana"/>
              </a:rPr>
              <a:t> </a:t>
            </a:r>
            <a:r>
              <a:rPr dirty="0" sz="550">
                <a:latin typeface="Verdana"/>
                <a:cs typeface="Verdana"/>
              </a:rPr>
              <a:t>button</a:t>
            </a:r>
            <a:r>
              <a:rPr dirty="0" sz="550" spc="-25">
                <a:latin typeface="Verdana"/>
                <a:cs typeface="Verdana"/>
              </a:rPr>
              <a:t> </a:t>
            </a:r>
            <a:r>
              <a:rPr dirty="0" sz="550">
                <a:latin typeface="Verdana"/>
                <a:cs typeface="Verdana"/>
              </a:rPr>
              <a:t>to</a:t>
            </a:r>
            <a:r>
              <a:rPr dirty="0" sz="550" spc="-30">
                <a:latin typeface="Verdana"/>
                <a:cs typeface="Verdana"/>
              </a:rPr>
              <a:t> </a:t>
            </a:r>
            <a:r>
              <a:rPr dirty="0" sz="550">
                <a:latin typeface="Verdana"/>
                <a:cs typeface="Verdana"/>
              </a:rPr>
              <a:t>show </a:t>
            </a:r>
            <a:r>
              <a:rPr dirty="0" sz="550" spc="-180">
                <a:latin typeface="Verdana"/>
                <a:cs typeface="Verdana"/>
              </a:rPr>
              <a:t> </a:t>
            </a:r>
            <a:r>
              <a:rPr dirty="0" sz="550">
                <a:latin typeface="Verdana"/>
                <a:cs typeface="Verdana"/>
              </a:rPr>
              <a:t>voltage</a:t>
            </a:r>
            <a:r>
              <a:rPr dirty="0" sz="550" spc="-15">
                <a:latin typeface="Verdana"/>
                <a:cs typeface="Verdana"/>
              </a:rPr>
              <a:t> </a:t>
            </a:r>
            <a:r>
              <a:rPr dirty="0" sz="550">
                <a:latin typeface="Verdana"/>
                <a:cs typeface="Verdana"/>
              </a:rPr>
              <a:t>on</a:t>
            </a:r>
            <a:r>
              <a:rPr dirty="0" sz="550" spc="-10">
                <a:latin typeface="Verdana"/>
                <a:cs typeface="Verdana"/>
              </a:rPr>
              <a:t> </a:t>
            </a:r>
            <a:r>
              <a:rPr dirty="0" sz="550" spc="-5">
                <a:latin typeface="Verdana"/>
                <a:cs typeface="Verdana"/>
              </a:rPr>
              <a:t>input</a:t>
            </a:r>
            <a:r>
              <a:rPr dirty="0" sz="550" spc="-10">
                <a:latin typeface="Verdana"/>
                <a:cs typeface="Verdana"/>
              </a:rPr>
              <a:t> </a:t>
            </a:r>
            <a:r>
              <a:rPr dirty="0" sz="550">
                <a:latin typeface="Verdana"/>
                <a:cs typeface="Verdana"/>
              </a:rPr>
              <a:t>1</a:t>
            </a:r>
            <a:endParaRPr sz="550">
              <a:latin typeface="Verdana"/>
              <a:cs typeface="Verdana"/>
            </a:endParaRPr>
          </a:p>
        </p:txBody>
      </p:sp>
      <p:pic>
        <p:nvPicPr>
          <p:cNvPr id="98" name="object 9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04003" y="720005"/>
            <a:ext cx="2195995" cy="193128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7992" y="0"/>
            <a:ext cx="4572000" cy="5328285"/>
          </a:xfrm>
          <a:custGeom>
            <a:avLst/>
            <a:gdLst/>
            <a:ahLst/>
            <a:cxnLst/>
            <a:rect l="l" t="t" r="r" b="b"/>
            <a:pathLst>
              <a:path w="4572000" h="5328285">
                <a:moveTo>
                  <a:pt x="4572000" y="0"/>
                </a:moveTo>
                <a:lnTo>
                  <a:pt x="0" y="0"/>
                </a:lnTo>
                <a:lnTo>
                  <a:pt x="0" y="5328005"/>
                </a:lnTo>
                <a:lnTo>
                  <a:pt x="4572000" y="5328005"/>
                </a:lnTo>
                <a:lnTo>
                  <a:pt x="4572000" y="0"/>
                </a:lnTo>
                <a:close/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119300" y="1003115"/>
            <a:ext cx="1908810" cy="1394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35" b="1">
                <a:latin typeface="Calibri"/>
                <a:cs typeface="Calibri"/>
              </a:rPr>
              <a:t>Staying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safe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experiment,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making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8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10">
                <a:latin typeface="Gill Sans MT"/>
                <a:cs typeface="Gill Sans MT"/>
              </a:rPr>
              <a:t>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l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45">
                <a:latin typeface="Gill Sans MT"/>
                <a:cs typeface="Gill Sans MT"/>
              </a:rPr>
              <a:t>w-</a:t>
            </a:r>
            <a:r>
              <a:rPr dirty="0" sz="850" spc="20">
                <a:latin typeface="Gill Sans MT"/>
                <a:cs typeface="Gill Sans MT"/>
              </a:rPr>
              <a:t>v</a:t>
            </a:r>
            <a:r>
              <a:rPr dirty="0" sz="850" spc="40">
                <a:latin typeface="Gill Sans MT"/>
                <a:cs typeface="Gill Sans MT"/>
              </a:rPr>
              <a:t>olta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er</a:t>
            </a:r>
            <a:r>
              <a:rPr dirty="0" sz="850" spc="-35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amou</a:t>
            </a:r>
            <a:r>
              <a:rPr dirty="0" sz="850" spc="4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20">
                <a:latin typeface="Gill Sans MT"/>
                <a:cs typeface="Gill Sans MT"/>
              </a:rPr>
              <a:t>tricity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oduced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homemade 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s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15">
                <a:latin typeface="Gill Sans MT"/>
                <a:cs typeface="Gill Sans MT"/>
              </a:rPr>
              <a:t>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5">
                <a:latin typeface="Gill Sans MT"/>
                <a:cs typeface="Gill Sans MT"/>
              </a:rPr>
              <a:t>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be  </a:t>
            </a:r>
            <a:r>
              <a:rPr dirty="0" sz="850" spc="45">
                <a:latin typeface="Gill Sans MT"/>
                <a:cs typeface="Gill Sans MT"/>
              </a:rPr>
              <a:t>able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40">
                <a:latin typeface="Gill Sans MT"/>
                <a:cs typeface="Gill Sans MT"/>
              </a:rPr>
              <a:t>ouching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</a:t>
            </a:r>
            <a:r>
              <a:rPr dirty="0" sz="850" spc="50">
                <a:latin typeface="Gill Sans MT"/>
                <a:cs typeface="Gill Sans MT"/>
              </a:rPr>
              <a:t>g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30">
                <a:latin typeface="Gill Sans MT"/>
                <a:cs typeface="Gill Sans MT"/>
              </a:rPr>
              <a:t>eeling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40">
                <a:latin typeface="Gill Sans MT"/>
                <a:cs typeface="Gill Sans MT"/>
              </a:rPr>
              <a:t>eak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cur</a:t>
            </a:r>
            <a:r>
              <a:rPr dirty="0" sz="850" spc="-25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t.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Higher 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0">
                <a:latin typeface="Gill Sans MT"/>
                <a:cs typeface="Gill Sans MT"/>
              </a:rPr>
              <a:t>olta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45">
                <a:latin typeface="Gill Sans MT"/>
                <a:cs typeface="Gill Sans MT"/>
              </a:rPr>
              <a:t>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20">
                <a:latin typeface="Gill Sans MT"/>
                <a:cs typeface="Gill Sans MT"/>
              </a:rPr>
              <a:t>tricit</a:t>
            </a:r>
            <a:r>
              <a:rPr dirty="0" sz="850" spc="-20">
                <a:latin typeface="Gill Sans MT"/>
                <a:cs typeface="Gill Sans MT"/>
              </a:rPr>
              <a:t>y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55">
                <a:latin typeface="Gill Sans MT"/>
                <a:cs typeface="Gill Sans MT"/>
              </a:rPr>
              <a:t>r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be  </a:t>
            </a:r>
            <a:r>
              <a:rPr dirty="0" sz="850" spc="15">
                <a:latin typeface="Gill Sans MT"/>
                <a:cs typeface="Gill Sans MT"/>
              </a:rPr>
              <a:t>very </a:t>
            </a:r>
            <a:r>
              <a:rPr dirty="0" sz="850" spc="35">
                <a:latin typeface="Gill Sans MT"/>
                <a:cs typeface="Gill Sans MT"/>
              </a:rPr>
              <a:t>dangerous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35">
                <a:latin typeface="Gill Sans MT"/>
                <a:cs typeface="Gill Sans MT"/>
              </a:rPr>
              <a:t>even </a:t>
            </a:r>
            <a:r>
              <a:rPr dirty="0" sz="850" spc="45">
                <a:latin typeface="Gill Sans MT"/>
                <a:cs typeface="Gill Sans MT"/>
              </a:rPr>
              <a:t>deadly;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35">
                <a:latin typeface="Gill Sans MT"/>
                <a:cs typeface="Gill Sans MT"/>
              </a:rPr>
              <a:t> should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not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experiment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commercial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5">
                <a:latin typeface="Gill Sans MT"/>
                <a:cs typeface="Gill Sans MT"/>
              </a:rPr>
              <a:t>eries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outl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ts.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19300" y="2490235"/>
            <a:ext cx="1961514" cy="1394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ts val="1000"/>
              </a:lnSpc>
              <a:spcBef>
                <a:spcPts val="100"/>
              </a:spcBef>
            </a:pPr>
            <a:r>
              <a:rPr dirty="0" sz="850" spc="-30" b="1">
                <a:latin typeface="Calibri"/>
                <a:cs typeface="Calibri"/>
              </a:rPr>
              <a:t>M</a:t>
            </a:r>
            <a:r>
              <a:rPr dirty="0" sz="850" spc="30" b="1">
                <a:latin typeface="Calibri"/>
                <a:cs typeface="Calibri"/>
              </a:rPr>
              <a:t>aking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y</a:t>
            </a:r>
            <a:r>
              <a:rPr dirty="0" sz="850" spc="15" b="1">
                <a:latin typeface="Calibri"/>
                <a:cs typeface="Calibri"/>
              </a:rPr>
              <a:t>our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b</a:t>
            </a:r>
            <a:r>
              <a:rPr dirty="0" sz="850" spc="20" b="1">
                <a:latin typeface="Calibri"/>
                <a:cs typeface="Calibri"/>
              </a:rPr>
              <a:t>a</a:t>
            </a:r>
            <a:r>
              <a:rPr dirty="0" sz="850" spc="55" b="1">
                <a:latin typeface="Calibri"/>
                <a:cs typeface="Calibri"/>
              </a:rPr>
              <a:t>t</a:t>
            </a:r>
            <a:r>
              <a:rPr dirty="0" sz="850" spc="45" b="1">
                <a:latin typeface="Calibri"/>
                <a:cs typeface="Calibri"/>
              </a:rPr>
              <a:t>t</a:t>
            </a:r>
            <a:r>
              <a:rPr dirty="0" sz="850" spc="20" b="1">
                <a:latin typeface="Calibri"/>
                <a:cs typeface="Calibri"/>
              </a:rPr>
              <a:t>ery</a:t>
            </a:r>
            <a:endParaRPr sz="850">
              <a:latin typeface="Calibri"/>
              <a:cs typeface="Calibri"/>
            </a:endParaRPr>
          </a:p>
          <a:p>
            <a:pPr algn="just" marL="156210" marR="168910" indent="-144145">
              <a:lnSpc>
                <a:spcPts val="980"/>
              </a:lnSpc>
              <a:spcBef>
                <a:spcPts val="4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155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sc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copper  </a:t>
            </a:r>
            <a:r>
              <a:rPr dirty="0" sz="850" spc="30">
                <a:latin typeface="Gill Sans MT"/>
                <a:cs typeface="Gill Sans MT"/>
              </a:rPr>
              <a:t>coin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w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ele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odes</a:t>
            </a:r>
            <a:endParaRPr sz="850">
              <a:latin typeface="Calibri"/>
              <a:cs typeface="Calibri"/>
            </a:endParaRPr>
          </a:p>
          <a:p>
            <a:pPr algn="just" marL="12700">
              <a:lnSpc>
                <a:spcPts val="92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Insert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penny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endParaRPr sz="850">
              <a:latin typeface="Gill Sans MT"/>
              <a:cs typeface="Gill Sans MT"/>
            </a:endParaRPr>
          </a:p>
          <a:p>
            <a:pPr algn="just" marL="156210" marR="70485">
              <a:lnSpc>
                <a:spcPts val="980"/>
              </a:lnSpc>
              <a:spcBef>
                <a:spcPts val="45"/>
              </a:spcBef>
            </a:pPr>
            <a:r>
              <a:rPr dirty="0" sz="850" spc="40">
                <a:latin typeface="Gill Sans MT"/>
                <a:cs typeface="Gill Sans MT"/>
              </a:rPr>
              <a:t>side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lemon.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Part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pen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40">
                <a:latin typeface="Gill Sans MT"/>
                <a:cs typeface="Gill Sans MT"/>
              </a:rPr>
              <a:t>y  </a:t>
            </a:r>
            <a:r>
              <a:rPr dirty="0" sz="850" spc="35">
                <a:latin typeface="Gill Sans MT"/>
                <a:cs typeface="Gill Sans MT"/>
              </a:rPr>
              <a:t>should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contact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lemon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juice.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lemon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juice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wh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c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as 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electrolyte</a:t>
            </a:r>
            <a:r>
              <a:rPr dirty="0" sz="850" spc="20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algn="just" marL="12700">
              <a:lnSpc>
                <a:spcPts val="91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Push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sc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side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endParaRPr sz="850">
              <a:latin typeface="Gill Sans MT"/>
              <a:cs typeface="Gill Sans MT"/>
            </a:endParaRPr>
          </a:p>
          <a:p>
            <a:pPr algn="just" marL="156210" marR="5080">
              <a:lnSpc>
                <a:spcPts val="980"/>
              </a:lnSpc>
              <a:spcBef>
                <a:spcPts val="45"/>
              </a:spcBef>
            </a:pP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lemon.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sc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pen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mu</a:t>
            </a:r>
            <a:r>
              <a:rPr dirty="0" sz="850" spc="35">
                <a:latin typeface="Gill Sans MT"/>
                <a:cs typeface="Gill Sans MT"/>
              </a:rPr>
              <a:t>s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30">
                <a:latin typeface="Gill Sans MT"/>
                <a:cs typeface="Gill Sans MT"/>
              </a:rPr>
              <a:t>not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touch.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19300" y="3977354"/>
            <a:ext cx="1884680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5" i="1">
                <a:latin typeface="Gill Sans MT"/>
                <a:cs typeface="Gill Sans MT"/>
              </a:rPr>
              <a:t>You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have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just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made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battery!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Otherwise </a:t>
            </a:r>
            <a:r>
              <a:rPr dirty="0" sz="850" spc="-22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known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as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10" b="1" i="1">
                <a:solidFill>
                  <a:srgbClr val="41BBC6"/>
                </a:solidFill>
                <a:latin typeface="Calibri"/>
                <a:cs typeface="Calibri"/>
              </a:rPr>
              <a:t>cell</a:t>
            </a:r>
            <a:r>
              <a:rPr dirty="0" sz="850" spc="10" i="1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19300" y="4349134"/>
            <a:ext cx="191833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two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electrodes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metals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electrolyte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separating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them.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19300" y="4720914"/>
            <a:ext cx="175704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What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do</a:t>
            </a:r>
            <a:r>
              <a:rPr dirty="0" sz="8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you</a:t>
            </a:r>
            <a:r>
              <a:rPr dirty="0" sz="85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think</a:t>
            </a:r>
            <a:r>
              <a:rPr dirty="0" sz="85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is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missing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so</a:t>
            </a:r>
            <a:r>
              <a:rPr dirty="0" sz="8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that </a:t>
            </a:r>
            <a:r>
              <a:rPr dirty="0" sz="850" spc="-18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your</a:t>
            </a:r>
            <a:r>
              <a:rPr dirty="0" sz="850" spc="-4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battery</a:t>
            </a:r>
            <a:r>
              <a:rPr dirty="0" sz="8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generates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electricity?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255996" y="360007"/>
            <a:ext cx="1944370" cy="2490470"/>
            <a:chOff x="5255996" y="360007"/>
            <a:chExt cx="1944370" cy="249047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5996" y="1878253"/>
              <a:ext cx="1944001" cy="97199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5996" y="360007"/>
              <a:ext cx="1944001" cy="151823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328000" y="1032872"/>
              <a:ext cx="1800225" cy="0"/>
            </a:xfrm>
            <a:custGeom>
              <a:avLst/>
              <a:gdLst/>
              <a:ahLst/>
              <a:cxnLst/>
              <a:rect l="l" t="t" r="r" b="b"/>
              <a:pathLst>
                <a:path w="1800225" h="0">
                  <a:moveTo>
                    <a:pt x="0" y="0"/>
                  </a:moveTo>
                  <a:lnTo>
                    <a:pt x="17999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328000" y="1699672"/>
              <a:ext cx="1800225" cy="0"/>
            </a:xfrm>
            <a:custGeom>
              <a:avLst/>
              <a:gdLst/>
              <a:ahLst/>
              <a:cxnLst/>
              <a:rect l="l" t="t" r="r" b="b"/>
              <a:pathLst>
                <a:path w="1800225" h="0">
                  <a:moveTo>
                    <a:pt x="0" y="0"/>
                  </a:moveTo>
                  <a:lnTo>
                    <a:pt x="17999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5255996" y="360007"/>
            <a:ext cx="1944370" cy="151828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65"/>
              </a:spcBef>
            </a:pPr>
            <a:r>
              <a:rPr dirty="0" sz="1600" spc="-40" b="1">
                <a:solidFill>
                  <a:srgbClr val="FFFFFF"/>
                </a:solidFill>
                <a:latin typeface="Arial Narrow"/>
                <a:cs typeface="Arial Narrow"/>
              </a:rPr>
              <a:t>Materials</a:t>
            </a:r>
            <a:endParaRPr sz="1600">
              <a:latin typeface="Arial Narrow"/>
              <a:cs typeface="Arial Narrow"/>
            </a:endParaRPr>
          </a:p>
          <a:p>
            <a:pPr marL="71755" marR="160020">
              <a:lnSpc>
                <a:spcPts val="880"/>
              </a:lnSpc>
              <a:spcBef>
                <a:spcPts val="42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114">
                <a:latin typeface="Gill Sans MT"/>
                <a:cs typeface="Gill Sans MT"/>
              </a:rPr>
              <a:t>T</a:t>
            </a:r>
            <a:r>
              <a:rPr dirty="0" sz="800">
                <a:latin typeface="Gill Sans MT"/>
                <a:cs typeface="Gill Sans MT"/>
              </a:rPr>
              <a:t>w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d</a:t>
            </a:r>
            <a:r>
              <a:rPr dirty="0" sz="800" spc="10">
                <a:latin typeface="Gill Sans MT"/>
                <a:cs typeface="Gill Sans MT"/>
              </a:rPr>
              <a:t>i</a:t>
            </a:r>
            <a:r>
              <a:rPr dirty="0" sz="800" spc="85">
                <a:latin typeface="Gill Sans MT"/>
                <a:cs typeface="Gill Sans MT"/>
              </a:rPr>
              <a:t>f</a:t>
            </a:r>
            <a:r>
              <a:rPr dirty="0" sz="800" spc="65">
                <a:latin typeface="Gill Sans MT"/>
                <a:cs typeface="Gill Sans MT"/>
              </a:rPr>
              <a:t>f</a:t>
            </a:r>
            <a:r>
              <a:rPr dirty="0" sz="800" spc="-15">
                <a:latin typeface="Gill Sans MT"/>
                <a:cs typeface="Gill Sans MT"/>
              </a:rPr>
              <a:t>e</a:t>
            </a:r>
            <a:r>
              <a:rPr dirty="0" sz="800" spc="-30">
                <a:latin typeface="Gill Sans MT"/>
                <a:cs typeface="Gill Sans MT"/>
              </a:rPr>
              <a:t>r</a:t>
            </a:r>
            <a:r>
              <a:rPr dirty="0" sz="800" spc="40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n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m</a:t>
            </a:r>
            <a:r>
              <a:rPr dirty="0" sz="800" spc="35">
                <a:latin typeface="Gill Sans MT"/>
                <a:cs typeface="Gill Sans MT"/>
              </a:rPr>
              <a:t>e</a:t>
            </a:r>
            <a:r>
              <a:rPr dirty="0" sz="800" spc="45">
                <a:latin typeface="Gill Sans MT"/>
                <a:cs typeface="Gill Sans MT"/>
              </a:rPr>
              <a:t>tals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use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5">
                <a:latin typeface="Gill Sans MT"/>
                <a:cs typeface="Gill Sans MT"/>
              </a:rPr>
              <a:t>as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the  </a:t>
            </a:r>
            <a:r>
              <a:rPr dirty="0" sz="800" spc="25" b="1">
                <a:latin typeface="Calibri"/>
                <a:cs typeface="Calibri"/>
              </a:rPr>
              <a:t>ele</a:t>
            </a:r>
            <a:r>
              <a:rPr dirty="0" sz="800" spc="20" b="1">
                <a:latin typeface="Calibri"/>
                <a:cs typeface="Calibri"/>
              </a:rPr>
              <a:t>c</a:t>
            </a:r>
            <a:r>
              <a:rPr dirty="0" sz="800" spc="30" b="1">
                <a:latin typeface="Calibri"/>
                <a:cs typeface="Calibri"/>
              </a:rPr>
              <a:t>t</a:t>
            </a:r>
            <a:r>
              <a:rPr dirty="0" sz="800" spc="15" b="1">
                <a:latin typeface="Calibri"/>
                <a:cs typeface="Calibri"/>
              </a:rPr>
              <a:t>r</a:t>
            </a:r>
            <a:r>
              <a:rPr dirty="0" sz="800" spc="30" b="1">
                <a:latin typeface="Calibri"/>
                <a:cs typeface="Calibri"/>
              </a:rPr>
              <a:t>odes</a:t>
            </a:r>
            <a:r>
              <a:rPr dirty="0" sz="800" spc="-5">
                <a:latin typeface="Gill Sans MT"/>
                <a:cs typeface="Gill Sans MT"/>
              </a:rPr>
              <a:t>.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F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e</a:t>
            </a:r>
            <a:r>
              <a:rPr dirty="0" sz="800" spc="-40">
                <a:latin typeface="Gill Sans MT"/>
                <a:cs typeface="Gill Sans MT"/>
              </a:rPr>
              <a:t>x</a:t>
            </a:r>
            <a:r>
              <a:rPr dirty="0" sz="800" spc="45">
                <a:latin typeface="Gill Sans MT"/>
                <a:cs typeface="Gill Sans MT"/>
              </a:rPr>
              <a:t>ample,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a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copper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coin  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a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s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20">
                <a:latin typeface="Gill Sans MT"/>
                <a:cs typeface="Gill Sans MT"/>
              </a:rPr>
              <a:t>eel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nail.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185"/>
              </a:spcBef>
              <a:tabLst>
                <a:tab pos="1871345" algn="l"/>
              </a:tabLst>
            </a:pPr>
            <a:r>
              <a:rPr dirty="0" u="sng" sz="800" spc="-20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Wingdings"/>
                <a:cs typeface="Wingdings"/>
              </a:rPr>
              <a:t></a:t>
            </a:r>
            <a:r>
              <a:rPr dirty="0" u="sng" sz="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800" spc="-7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C</a:t>
            </a:r>
            <a:r>
              <a:rPr dirty="0" u="sng" sz="800" spc="-6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r</a:t>
            </a:r>
            <a:r>
              <a:rPr dirty="0" u="sng" sz="800" spc="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o</a:t>
            </a:r>
            <a:r>
              <a:rPr dirty="0" u="sng" sz="800" spc="6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c</a:t>
            </a:r>
            <a:r>
              <a:rPr dirty="0" u="sng" sz="800" spc="-3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sng" sz="800" spc="4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lead</a:t>
            </a:r>
            <a:r>
              <a:rPr dirty="0" u="sng" sz="800" spc="6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s</a:t>
            </a:r>
            <a:r>
              <a:rPr dirty="0" u="sng" sz="800" spc="-3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sng" sz="800" spc="-7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(</a:t>
            </a:r>
            <a:r>
              <a:rPr dirty="0" u="sng" sz="800" spc="7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a</a:t>
            </a:r>
            <a:r>
              <a:rPr dirty="0" u="sng" sz="800" spc="-3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sng" sz="800" spc="7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g</a:t>
            </a:r>
            <a:r>
              <a:rPr dirty="0" u="sng" sz="800" spc="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oo</a:t>
            </a:r>
            <a:r>
              <a:rPr dirty="0" u="sng" sz="800" spc="5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d</a:t>
            </a:r>
            <a:r>
              <a:rPr dirty="0" u="sng" sz="800" spc="-3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sng" sz="800" spc="40" b="1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condu</a:t>
            </a:r>
            <a:r>
              <a:rPr dirty="0" u="sng" sz="800" spc="25" b="1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c</a:t>
            </a:r>
            <a:r>
              <a:rPr dirty="0" u="sng" sz="800" spc="45" b="1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t</a:t>
            </a:r>
            <a:r>
              <a:rPr dirty="0" u="sng" sz="800" spc="15" b="1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or</a:t>
            </a:r>
            <a:r>
              <a:rPr dirty="0" u="sng" sz="800" spc="-4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)</a:t>
            </a:r>
            <a:r>
              <a:rPr dirty="0" u="sng" sz="80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	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ts val="919"/>
              </a:lnSpc>
              <a:spcBef>
                <a:spcPts val="20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50">
                <a:latin typeface="Gill Sans MT"/>
                <a:cs typeface="Gill Sans MT"/>
              </a:rPr>
              <a:t>A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jui</a:t>
            </a:r>
            <a:r>
              <a:rPr dirty="0" sz="800" spc="20">
                <a:latin typeface="Gill Sans MT"/>
                <a:cs typeface="Gill Sans MT"/>
              </a:rPr>
              <a:t>c</a:t>
            </a:r>
            <a:r>
              <a:rPr dirty="0" sz="800" spc="50">
                <a:latin typeface="Gill Sans MT"/>
                <a:cs typeface="Gill Sans MT"/>
              </a:rPr>
              <a:t>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lemon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(lemon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juice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is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ts val="919"/>
              </a:lnSpc>
              <a:tabLst>
                <a:tab pos="1871345" algn="l"/>
              </a:tabLst>
            </a:pPr>
            <a:r>
              <a:rPr dirty="0" u="sng" sz="800" spc="20" b="1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electrolyte</a:t>
            </a:r>
            <a:r>
              <a:rPr dirty="0" u="sng" sz="800" spc="2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)	</a:t>
            </a:r>
            <a:endParaRPr sz="800">
              <a:latin typeface="Gill Sans MT"/>
              <a:cs typeface="Gill Sans MT"/>
            </a:endParaRPr>
          </a:p>
          <a:p>
            <a:pPr marL="71755" marR="457834">
              <a:lnSpc>
                <a:spcPts val="880"/>
              </a:lnSpc>
              <a:spcBef>
                <a:spcPts val="300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10">
                <a:latin typeface="Gill Sans MT"/>
                <a:cs typeface="Gill Sans MT"/>
              </a:rPr>
              <a:t>Kn</a:t>
            </a:r>
            <a:r>
              <a:rPr dirty="0" sz="800" spc="-10">
                <a:latin typeface="Gill Sans MT"/>
                <a:cs typeface="Gill Sans MT"/>
              </a:rPr>
              <a:t>i</a:t>
            </a:r>
            <a:r>
              <a:rPr dirty="0" sz="800" spc="65">
                <a:latin typeface="Gill Sans MT"/>
                <a:cs typeface="Gill Sans MT"/>
              </a:rPr>
              <a:t>f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70">
                <a:latin typeface="Gill Sans MT"/>
                <a:cs typeface="Gill Sans MT"/>
              </a:rPr>
              <a:t>(</a:t>
            </a:r>
            <a:r>
              <a:rPr dirty="0" sz="800" spc="45">
                <a:latin typeface="Gill Sans MT"/>
                <a:cs typeface="Gill Sans MT"/>
              </a:rPr>
              <a:t>ask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65">
                <a:latin typeface="Gill Sans MT"/>
                <a:cs typeface="Gill Sans MT"/>
              </a:rPr>
              <a:t>f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adult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help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when  </a:t>
            </a:r>
            <a:r>
              <a:rPr dirty="0" sz="800" spc="45">
                <a:latin typeface="Gill Sans MT"/>
                <a:cs typeface="Gill Sans MT"/>
              </a:rPr>
              <a:t>using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a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10">
                <a:latin typeface="Gill Sans MT"/>
                <a:cs typeface="Gill Sans MT"/>
              </a:rPr>
              <a:t>knife)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18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30" i="1">
                <a:latin typeface="Gill Sans MT"/>
                <a:cs typeface="Gill Sans MT"/>
              </a:rPr>
              <a:t>D</a:t>
            </a:r>
            <a:r>
              <a:rPr dirty="0" sz="800" spc="15" i="1">
                <a:latin typeface="Gill Sans MT"/>
                <a:cs typeface="Gill Sans MT"/>
              </a:rPr>
              <a:t>a</a:t>
            </a:r>
            <a:r>
              <a:rPr dirty="0" sz="800" spc="65" i="1">
                <a:latin typeface="Gill Sans MT"/>
                <a:cs typeface="Gill Sans MT"/>
              </a:rPr>
              <a:t>t</a:t>
            </a:r>
            <a:r>
              <a:rPr dirty="0" sz="800" spc="40" i="1">
                <a:latin typeface="Gill Sans MT"/>
                <a:cs typeface="Gill Sans MT"/>
              </a:rPr>
              <a:t>aHi</a:t>
            </a:r>
            <a:r>
              <a:rPr dirty="0" sz="800" spc="15" i="1">
                <a:latin typeface="Gill Sans MT"/>
                <a:cs typeface="Gill Sans MT"/>
              </a:rPr>
              <a:t>v</a:t>
            </a:r>
            <a:r>
              <a:rPr dirty="0" sz="800" spc="40" i="1">
                <a:latin typeface="Gill Sans MT"/>
                <a:cs typeface="Gill Sans MT"/>
              </a:rPr>
              <a:t>e</a:t>
            </a:r>
            <a:r>
              <a:rPr dirty="0" sz="800" spc="-45" i="1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measu</a:t>
            </a:r>
            <a:r>
              <a:rPr dirty="0" sz="800" spc="10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the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 b="1">
                <a:latin typeface="Calibri"/>
                <a:cs typeface="Calibri"/>
              </a:rPr>
              <a:t>v</a:t>
            </a:r>
            <a:r>
              <a:rPr dirty="0" sz="800" spc="30" b="1">
                <a:latin typeface="Calibri"/>
                <a:cs typeface="Calibri"/>
              </a:rPr>
              <a:t>olta</a:t>
            </a:r>
            <a:r>
              <a:rPr dirty="0" sz="800" spc="25" b="1">
                <a:latin typeface="Calibri"/>
                <a:cs typeface="Calibri"/>
              </a:rPr>
              <a:t>g</a:t>
            </a:r>
            <a:r>
              <a:rPr dirty="0" sz="800" spc="15" b="1">
                <a:latin typeface="Calibri"/>
                <a:cs typeface="Calibri"/>
              </a:rPr>
              <a:t>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119300" y="307003"/>
            <a:ext cx="2005964" cy="545465"/>
          </a:xfrm>
          <a:prstGeom prst="rect"/>
        </p:spPr>
        <p:txBody>
          <a:bodyPr wrap="square" lIns="0" tIns="86995" rIns="0" bIns="0" rtlCol="0" vert="horz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685"/>
              </a:spcBef>
            </a:pPr>
            <a:r>
              <a:rPr dirty="0" sz="1950" spc="-160">
                <a:latin typeface="Arial Narrow"/>
                <a:cs typeface="Arial Narrow"/>
              </a:rPr>
              <a:t>Make</a:t>
            </a:r>
            <a:r>
              <a:rPr dirty="0" sz="1950" spc="-135">
                <a:latin typeface="Arial Narrow"/>
                <a:cs typeface="Arial Narrow"/>
              </a:rPr>
              <a:t> </a:t>
            </a:r>
            <a:r>
              <a:rPr dirty="0" sz="1950" spc="-145">
                <a:latin typeface="Arial Narrow"/>
                <a:cs typeface="Arial Narrow"/>
              </a:rPr>
              <a:t>and</a:t>
            </a:r>
            <a:r>
              <a:rPr dirty="0" sz="1950" spc="-135">
                <a:latin typeface="Arial Narrow"/>
                <a:cs typeface="Arial Narrow"/>
              </a:rPr>
              <a:t> </a:t>
            </a:r>
            <a:r>
              <a:rPr dirty="0" sz="1950" spc="-100">
                <a:latin typeface="Arial Narrow"/>
                <a:cs typeface="Arial Narrow"/>
              </a:rPr>
              <a:t>experiment  </a:t>
            </a:r>
            <a:r>
              <a:rPr dirty="0" u="heavy" sz="1950" spc="-2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wit</a:t>
            </a:r>
            <a:r>
              <a:rPr dirty="0" u="heavy" sz="1950" spc="-14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h</a:t>
            </a:r>
            <a:r>
              <a:rPr dirty="0" u="heavy" sz="1950" spc="-13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1950" spc="-15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y</a:t>
            </a:r>
            <a:r>
              <a:rPr dirty="0" u="heavy" sz="1950" spc="-204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ou</a:t>
            </a:r>
            <a:r>
              <a:rPr dirty="0" u="heavy" sz="1950" spc="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r</a:t>
            </a:r>
            <a:r>
              <a:rPr dirty="0" u="heavy" sz="1950" spc="-13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1950" spc="-18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ow</a:t>
            </a:r>
            <a:r>
              <a:rPr dirty="0" u="heavy" sz="1950" spc="-14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n</a:t>
            </a:r>
            <a:r>
              <a:rPr dirty="0" u="heavy" sz="1950" spc="-13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1950" spc="-15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b</a:t>
            </a:r>
            <a:r>
              <a:rPr dirty="0" u="heavy" sz="1950" spc="-21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</a:t>
            </a:r>
            <a:r>
              <a:rPr dirty="0" u="heavy" sz="1950" spc="7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tte</a:t>
            </a:r>
            <a:r>
              <a:rPr dirty="0" u="heavy" sz="1950" spc="5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r</a:t>
            </a:r>
            <a:r>
              <a:rPr dirty="0" u="heavy" sz="1950" spc="-12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y</a:t>
            </a:r>
            <a:r>
              <a:rPr dirty="0" u="heavy" sz="1950" spc="-21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endParaRPr sz="195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7300" y="385118"/>
            <a:ext cx="2490470" cy="461835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67310">
              <a:lnSpc>
                <a:spcPts val="940"/>
              </a:lnSpc>
              <a:spcBef>
                <a:spcPts val="195"/>
              </a:spcBef>
            </a:pP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voltage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decreases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indicator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remaining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energy.</a:t>
            </a:r>
            <a:endParaRPr sz="850">
              <a:latin typeface="Gill Sans MT"/>
              <a:cs typeface="Gill Sans MT"/>
            </a:endParaRPr>
          </a:p>
          <a:p>
            <a:pPr marL="12700" marR="86360">
              <a:lnSpc>
                <a:spcPts val="940"/>
              </a:lnSpc>
              <a:spcBef>
                <a:spcPts val="475"/>
              </a:spcBef>
            </a:pPr>
            <a:r>
              <a:rPr dirty="0" sz="850" spc="-5">
                <a:latin typeface="Gill Sans MT"/>
                <a:cs typeface="Gill Sans MT"/>
              </a:rPr>
              <a:t>Test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30">
                <a:latin typeface="Gill Sans MT"/>
                <a:cs typeface="Gill Sans MT"/>
              </a:rPr>
              <a:t>batteries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20">
                <a:latin typeface="Gill Sans MT"/>
                <a:cs typeface="Gill Sans MT"/>
              </a:rPr>
              <a:t>electronic </a:t>
            </a:r>
            <a:r>
              <a:rPr dirty="0" sz="850" spc="35">
                <a:latin typeface="Gill Sans MT"/>
                <a:cs typeface="Gill Sans MT"/>
              </a:rPr>
              <a:t>devices. </a:t>
            </a:r>
            <a:r>
              <a:rPr dirty="0" sz="850" spc="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Some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products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more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efficient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than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others,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mo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ailable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ene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gy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because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y 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keep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functioning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lower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voltages.</a:t>
            </a:r>
            <a:endParaRPr sz="850">
              <a:latin typeface="Gill Sans MT"/>
              <a:cs typeface="Gill Sans MT"/>
            </a:endParaRPr>
          </a:p>
          <a:p>
            <a:pPr marL="12700" marR="294640">
              <a:lnSpc>
                <a:spcPts val="940"/>
              </a:lnSpc>
              <a:spcBef>
                <a:spcPts val="465"/>
              </a:spcBef>
            </a:pPr>
            <a:r>
              <a:rPr dirty="0" sz="850" spc="20" i="1">
                <a:latin typeface="Gill Sans MT"/>
                <a:cs typeface="Gill Sans MT"/>
              </a:rPr>
              <a:t>Do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have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device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that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has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stopped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working </a:t>
            </a:r>
            <a:r>
              <a:rPr dirty="0" sz="850" spc="-22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because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think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b</a:t>
            </a:r>
            <a:r>
              <a:rPr dirty="0" sz="850" spc="70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55" i="1">
                <a:latin typeface="Gill Sans MT"/>
                <a:cs typeface="Gill Sans MT"/>
              </a:rPr>
              <a:t>ery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has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die</a:t>
            </a:r>
            <a:r>
              <a:rPr dirty="0" sz="850" spc="55" i="1">
                <a:latin typeface="Gill Sans MT"/>
                <a:cs typeface="Gill Sans MT"/>
              </a:rPr>
              <a:t>d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869"/>
              </a:lnSpc>
            </a:pPr>
            <a:r>
              <a:rPr dirty="0" sz="850" spc="40" i="1">
                <a:latin typeface="Gill Sans MT"/>
                <a:cs typeface="Gill Sans MT"/>
              </a:rPr>
              <a:t>Does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b</a:t>
            </a:r>
            <a:r>
              <a:rPr dirty="0" sz="850" spc="70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55" i="1">
                <a:latin typeface="Gill Sans MT"/>
                <a:cs typeface="Gill Sans MT"/>
              </a:rPr>
              <a:t>ery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s</a:t>
            </a:r>
            <a:r>
              <a:rPr dirty="0" sz="850" spc="30" i="1">
                <a:latin typeface="Gill Sans MT"/>
                <a:cs typeface="Gill Sans MT"/>
              </a:rPr>
              <a:t>till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h</a:t>
            </a:r>
            <a:r>
              <a:rPr dirty="0" sz="850" spc="65" i="1">
                <a:latin typeface="Gill Sans MT"/>
                <a:cs typeface="Gill Sans MT"/>
              </a:rPr>
              <a:t>a</a:t>
            </a:r>
            <a:r>
              <a:rPr dirty="0" sz="850" spc="7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0" i="1">
                <a:latin typeface="Gill Sans MT"/>
                <a:cs typeface="Gill Sans MT"/>
              </a:rPr>
              <a:t>ene</a:t>
            </a:r>
            <a:r>
              <a:rPr dirty="0" sz="850" spc="10" i="1">
                <a:latin typeface="Gill Sans MT"/>
                <a:cs typeface="Gill Sans MT"/>
              </a:rPr>
              <a:t>r</a:t>
            </a:r>
            <a:r>
              <a:rPr dirty="0" sz="850" spc="114" i="1">
                <a:latin typeface="Gill Sans MT"/>
                <a:cs typeface="Gill Sans MT"/>
              </a:rPr>
              <a:t>gy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s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o</a:t>
            </a:r>
            <a:r>
              <a:rPr dirty="0" sz="850" spc="10" i="1">
                <a:latin typeface="Gill Sans MT"/>
                <a:cs typeface="Gill Sans MT"/>
              </a:rPr>
              <a:t>r</a:t>
            </a:r>
            <a:r>
              <a:rPr dirty="0" sz="850" spc="60" i="1">
                <a:latin typeface="Gill Sans MT"/>
                <a:cs typeface="Gill Sans MT"/>
              </a:rPr>
              <a:t>e</a:t>
            </a:r>
            <a:r>
              <a:rPr dirty="0" sz="850" spc="55" i="1">
                <a:latin typeface="Gill Sans MT"/>
                <a:cs typeface="Gill Sans MT"/>
              </a:rPr>
              <a:t>d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80"/>
              </a:lnSpc>
            </a:pPr>
            <a:r>
              <a:rPr dirty="0" sz="850" spc="60" i="1">
                <a:latin typeface="Gill Sans MT"/>
                <a:cs typeface="Gill Sans MT"/>
              </a:rPr>
              <a:t>Can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this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battery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be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used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in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40" i="1">
                <a:latin typeface="Gill Sans MT"/>
                <a:cs typeface="Gill Sans MT"/>
              </a:rPr>
              <a:t>different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device?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2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make</a:t>
            </a:r>
            <a:endParaRPr sz="1200">
              <a:latin typeface="Calibri"/>
              <a:cs typeface="Calibri"/>
            </a:endParaRPr>
          </a:p>
          <a:p>
            <a:pPr marL="12700" marR="20320">
              <a:lnSpc>
                <a:spcPts val="940"/>
              </a:lnSpc>
              <a:spcBef>
                <a:spcPts val="425"/>
              </a:spcBef>
            </a:pP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tricky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attach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croc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leads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batteries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measu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0">
                <a:latin typeface="Gill Sans MT"/>
                <a:cs typeface="Gill Sans MT"/>
              </a:rPr>
              <a:t>olta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15">
                <a:latin typeface="Gill Sans MT"/>
                <a:cs typeface="Gill Sans MT"/>
              </a:rPr>
              <a:t>e.</a:t>
            </a:r>
            <a:endParaRPr sz="850">
              <a:latin typeface="Gill Sans MT"/>
              <a:cs typeface="Gill Sans MT"/>
            </a:endParaRPr>
          </a:p>
          <a:p>
            <a:pPr marL="12700" marR="6985">
              <a:lnSpc>
                <a:spcPts val="940"/>
              </a:lnSpc>
              <a:spcBef>
                <a:spcPts val="475"/>
              </a:spcBef>
            </a:pP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Make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device</a:t>
            </a:r>
            <a:r>
              <a:rPr dirty="0" sz="850" spc="-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hold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55">
                <a:latin typeface="Gill Sans MT"/>
                <a:cs typeface="Gill Sans MT"/>
              </a:rPr>
              <a:t>AA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5">
                <a:latin typeface="Gill Sans MT"/>
                <a:cs typeface="Gill Sans MT"/>
              </a:rPr>
              <a:t> AAA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batteries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make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easier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people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test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batteries.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80"/>
              </a:lnSpc>
              <a:spcBef>
                <a:spcPts val="375"/>
              </a:spcBef>
            </a:pPr>
            <a:r>
              <a:rPr dirty="0" sz="850" spc="40" b="1">
                <a:latin typeface="Calibri"/>
                <a:cs typeface="Calibri"/>
              </a:rPr>
              <a:t>But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what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are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batteries?</a:t>
            </a:r>
            <a:endParaRPr sz="850">
              <a:latin typeface="Calibri"/>
              <a:cs typeface="Calibri"/>
            </a:endParaRPr>
          </a:p>
          <a:p>
            <a:pPr marL="12700" marR="40005">
              <a:lnSpc>
                <a:spcPts val="940"/>
              </a:lnSpc>
              <a:spcBef>
                <a:spcPts val="55"/>
              </a:spcBef>
            </a:pPr>
            <a:r>
              <a:rPr dirty="0" sz="850" spc="30">
                <a:latin typeface="Gill Sans MT"/>
                <a:cs typeface="Gill Sans MT"/>
              </a:rPr>
              <a:t>Batteries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containers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store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chemical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energy,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transferred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electrically.</a:t>
            </a:r>
            <a:endParaRPr sz="850">
              <a:latin typeface="Gill Sans MT"/>
              <a:cs typeface="Gill Sans MT"/>
            </a:endParaRPr>
          </a:p>
          <a:p>
            <a:pPr marL="12700" marR="113030">
              <a:lnSpc>
                <a:spcPts val="940"/>
              </a:lnSpc>
              <a:spcBef>
                <a:spcPts val="475"/>
              </a:spcBef>
            </a:pPr>
            <a:r>
              <a:rPr dirty="0" sz="850" spc="15">
                <a:latin typeface="Gill Sans MT"/>
                <a:cs typeface="Gill Sans MT"/>
              </a:rPr>
              <a:t>They </a:t>
            </a:r>
            <a:r>
              <a:rPr dirty="0" sz="850" spc="50">
                <a:latin typeface="Gill Sans MT"/>
                <a:cs typeface="Gill Sans MT"/>
              </a:rPr>
              <a:t>depend </a:t>
            </a:r>
            <a:r>
              <a:rPr dirty="0" sz="850" spc="30">
                <a:latin typeface="Gill Sans MT"/>
                <a:cs typeface="Gill Sans MT"/>
              </a:rPr>
              <a:t>on </a:t>
            </a:r>
            <a:r>
              <a:rPr dirty="0" sz="850" spc="65">
                <a:latin typeface="Gill Sans MT"/>
                <a:cs typeface="Gill Sans MT"/>
              </a:rPr>
              <a:t>an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electrochemical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reaction </a:t>
            </a:r>
            <a:r>
              <a:rPr dirty="0" sz="850" spc="15">
                <a:latin typeface="Gill Sans MT"/>
                <a:cs typeface="Gill Sans MT"/>
              </a:rPr>
              <a:t>to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this.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reaction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typically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occurs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between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two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pieces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metal,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called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electrodes</a:t>
            </a:r>
            <a:r>
              <a:rPr dirty="0" sz="850" spc="25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liquid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865"/>
              </a:lnSpc>
            </a:pPr>
            <a:r>
              <a:rPr dirty="0" sz="850" spc="45">
                <a:latin typeface="Gill Sans MT"/>
                <a:cs typeface="Gill Sans MT"/>
              </a:rPr>
              <a:t>paste,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called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electrolyte</a:t>
            </a:r>
            <a:r>
              <a:rPr dirty="0" sz="850" spc="20">
                <a:latin typeface="Gill Sans MT"/>
                <a:cs typeface="Gill Sans MT"/>
              </a:rPr>
              <a:t>.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Once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these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place</a:t>
            </a:r>
            <a:endParaRPr sz="850">
              <a:latin typeface="Gill Sans MT"/>
              <a:cs typeface="Gill Sans MT"/>
            </a:endParaRPr>
          </a:p>
          <a:p>
            <a:pPr marL="12700" marR="42545">
              <a:lnSpc>
                <a:spcPts val="940"/>
              </a:lnSpc>
              <a:spcBef>
                <a:spcPts val="55"/>
              </a:spcBef>
            </a:pP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ions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(atoms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too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few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too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electrons)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formed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from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materials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electrodes.</a:t>
            </a:r>
            <a:endParaRPr sz="850">
              <a:latin typeface="Gill Sans MT"/>
              <a:cs typeface="Gill Sans MT"/>
            </a:endParaRPr>
          </a:p>
          <a:p>
            <a:pPr marL="12700" marR="137795">
              <a:lnSpc>
                <a:spcPts val="940"/>
              </a:lnSpc>
              <a:spcBef>
                <a:spcPts val="475"/>
              </a:spcBef>
            </a:pPr>
            <a:r>
              <a:rPr dirty="0" sz="850" spc="-7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same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time,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ons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m</a:t>
            </a:r>
            <a:r>
              <a:rPr dirty="0" sz="850" spc="30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one 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ode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an</a:t>
            </a:r>
            <a:r>
              <a:rPr dirty="0" sz="850" spc="40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ery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0">
                <a:latin typeface="Gill Sans MT"/>
                <a:cs typeface="Gill Sans MT"/>
              </a:rPr>
              <a:t>ork,</a:t>
            </a:r>
            <a:r>
              <a:rPr dirty="0" sz="850" spc="-9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25">
                <a:latin typeface="Gill Sans MT"/>
                <a:cs typeface="Gill Sans MT"/>
              </a:rPr>
              <a:t>electrodes </a:t>
            </a:r>
            <a:r>
              <a:rPr dirty="0" sz="850" spc="60">
                <a:latin typeface="Gill Sans MT"/>
                <a:cs typeface="Gill Sans MT"/>
              </a:rPr>
              <a:t>must </a:t>
            </a:r>
            <a:r>
              <a:rPr dirty="0" sz="850" spc="50">
                <a:latin typeface="Gill Sans MT"/>
                <a:cs typeface="Gill Sans MT"/>
              </a:rPr>
              <a:t>be </a:t>
            </a:r>
            <a:r>
              <a:rPr dirty="0" sz="850" spc="70">
                <a:latin typeface="Gill Sans MT"/>
                <a:cs typeface="Gill Sans MT"/>
              </a:rPr>
              <a:t>made </a:t>
            </a:r>
            <a:r>
              <a:rPr dirty="0" sz="850" spc="30">
                <a:latin typeface="Gill Sans MT"/>
                <a:cs typeface="Gill Sans MT"/>
              </a:rPr>
              <a:t>from </a:t>
            </a:r>
            <a:r>
              <a:rPr dirty="0" sz="850" spc="15">
                <a:latin typeface="Gill Sans MT"/>
                <a:cs typeface="Gill Sans MT"/>
              </a:rPr>
              <a:t>two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condu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14">
                <a:latin typeface="Gill Sans MT"/>
                <a:cs typeface="Gill Sans MT"/>
              </a:rPr>
              <a:t>m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5">
                <a:latin typeface="Gill Sans MT"/>
                <a:cs typeface="Gill Sans MT"/>
              </a:rPr>
              <a:t>erials.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14">
                <a:latin typeface="Gill Sans MT"/>
                <a:cs typeface="Gill Sans MT"/>
              </a:rPr>
              <a:t>m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0">
                <a:latin typeface="Gill Sans MT"/>
                <a:cs typeface="Gill Sans MT"/>
              </a:rPr>
              <a:t>erials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‘li</a:t>
            </a:r>
            <a:r>
              <a:rPr dirty="0" sz="850" spc="-20">
                <a:latin typeface="Gill Sans MT"/>
                <a:cs typeface="Gill Sans MT"/>
              </a:rPr>
              <a:t>k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-10">
                <a:latin typeface="Gill Sans MT"/>
                <a:cs typeface="Gill Sans MT"/>
              </a:rPr>
              <a:t>’ 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35">
                <a:latin typeface="Gill Sans MT"/>
                <a:cs typeface="Gill Sans MT"/>
              </a:rPr>
              <a:t>give </a:t>
            </a:r>
            <a:r>
              <a:rPr dirty="0" sz="850" spc="55">
                <a:latin typeface="Gill Sans MT"/>
                <a:cs typeface="Gill Sans MT"/>
              </a:rPr>
              <a:t>up </a:t>
            </a:r>
            <a:r>
              <a:rPr dirty="0" sz="850" spc="20">
                <a:latin typeface="Gill Sans MT"/>
                <a:cs typeface="Gill Sans MT"/>
              </a:rPr>
              <a:t>electrons,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15">
                <a:latin typeface="Gill Sans MT"/>
                <a:cs typeface="Gill Sans MT"/>
              </a:rPr>
              <a:t>other likes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15">
                <a:latin typeface="Gill Sans MT"/>
                <a:cs typeface="Gill Sans MT"/>
              </a:rPr>
              <a:t>receive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them.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difference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what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produces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electricity.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855"/>
              </a:lnSpc>
            </a:pPr>
            <a:r>
              <a:rPr dirty="0" sz="850" spc="25">
                <a:latin typeface="Gill Sans MT"/>
                <a:cs typeface="Gill Sans MT"/>
              </a:rPr>
              <a:t>Connect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two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electrodes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material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endParaRPr sz="850">
              <a:latin typeface="Gill Sans MT"/>
              <a:cs typeface="Gill Sans MT"/>
            </a:endParaRPr>
          </a:p>
          <a:p>
            <a:pPr algn="just" marL="12700" marR="174625">
              <a:lnSpc>
                <a:spcPts val="940"/>
              </a:lnSpc>
              <a:spcBef>
                <a:spcPts val="55"/>
              </a:spcBef>
            </a:pPr>
            <a:r>
              <a:rPr dirty="0" sz="850" spc="50">
                <a:latin typeface="Gill Sans MT"/>
                <a:cs typeface="Gill Sans MT"/>
              </a:rPr>
              <a:t>condu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20">
                <a:latin typeface="Gill Sans MT"/>
                <a:cs typeface="Gill Sans MT"/>
              </a:rPr>
              <a:t>tricity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10">
                <a:latin typeface="Gill Sans MT"/>
                <a:cs typeface="Gill Sans MT"/>
              </a:rPr>
              <a:t>ell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(</a:t>
            </a:r>
            <a:r>
              <a:rPr dirty="0" sz="850" spc="40">
                <a:latin typeface="Gill Sans MT"/>
                <a:cs typeface="Gill Sans MT"/>
              </a:rPr>
              <a:t>called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 b="1">
                <a:solidFill>
                  <a:srgbClr val="41BBC6"/>
                </a:solidFill>
                <a:latin typeface="Calibri"/>
                <a:cs typeface="Calibri"/>
              </a:rPr>
              <a:t>condu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r>
              <a:rPr dirty="0" sz="850" spc="4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or</a:t>
            </a:r>
            <a:r>
              <a:rPr dirty="0" sz="850" spc="-25">
                <a:latin typeface="Gill Sans MT"/>
                <a:cs typeface="Gill Sans MT"/>
              </a:rPr>
              <a:t>).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This  </a:t>
            </a:r>
            <a:r>
              <a:rPr dirty="0" sz="850" spc="15">
                <a:latin typeface="Gill Sans MT"/>
                <a:cs typeface="Gill Sans MT"/>
              </a:rPr>
              <a:t>all</a:t>
            </a:r>
            <a:r>
              <a:rPr dirty="0" sz="850" spc="25">
                <a:latin typeface="Gill Sans MT"/>
                <a:cs typeface="Gill Sans MT"/>
              </a:rPr>
              <a:t>o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chemical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ea</a:t>
            </a:r>
            <a:r>
              <a:rPr dirty="0" sz="850" spc="45">
                <a:latin typeface="Gill Sans MT"/>
                <a:cs typeface="Gill Sans MT"/>
              </a:rPr>
              <a:t>c</a:t>
            </a:r>
            <a:r>
              <a:rPr dirty="0" sz="850" spc="30">
                <a:latin typeface="Gill Sans MT"/>
                <a:cs typeface="Gill Sans MT"/>
              </a:rPr>
              <a:t>tions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ery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25">
                <a:latin typeface="Gill Sans MT"/>
                <a:cs typeface="Gill Sans MT"/>
              </a:rPr>
              <a:t>produce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electricity!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43264" y="2987025"/>
            <a:ext cx="1938655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-95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15">
                <a:latin typeface="Gill Sans MT"/>
                <a:cs typeface="Gill Sans MT"/>
              </a:rPr>
              <a:t>ene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20">
                <a:latin typeface="Gill Sans MT"/>
                <a:cs typeface="Gill Sans MT"/>
              </a:rPr>
              <a:t>tricity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only  </a:t>
            </a:r>
            <a:r>
              <a:rPr dirty="0" sz="850" spc="40">
                <a:latin typeface="Gill Sans MT"/>
                <a:cs typeface="Gill Sans MT"/>
              </a:rPr>
              <a:t>once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25">
                <a:latin typeface="Gill Sans MT"/>
                <a:cs typeface="Gill Sans MT"/>
              </a:rPr>
              <a:t>electrodes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45">
                <a:latin typeface="Gill Sans MT"/>
                <a:cs typeface="Gill Sans MT"/>
              </a:rPr>
              <a:t>contact </a:t>
            </a:r>
            <a:r>
              <a:rPr dirty="0" sz="850" spc="25">
                <a:latin typeface="Gill Sans MT"/>
                <a:cs typeface="Gill Sans MT"/>
              </a:rPr>
              <a:t>with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something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conducts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electricity.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43264" y="3482731"/>
            <a:ext cx="1808480" cy="650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algn="just"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5">
                <a:latin typeface="Gill Sans MT"/>
                <a:cs typeface="Gill Sans MT"/>
              </a:rPr>
              <a:t>Connect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croc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lead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screw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an</a:t>
            </a:r>
            <a:r>
              <a:rPr dirty="0" sz="850" spc="40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oc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lead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copper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coin.  </a:t>
            </a:r>
            <a:r>
              <a:rPr dirty="0" sz="850" spc="25">
                <a:latin typeface="Gill Sans MT"/>
                <a:cs typeface="Gill Sans MT"/>
              </a:rPr>
              <a:t>Connect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croc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leads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pads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at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Input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30">
                <a:latin typeface="Gill Sans MT"/>
                <a:cs typeface="Gill Sans MT"/>
              </a:rPr>
              <a:t>1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ess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40">
                <a:latin typeface="Gill Sans MT"/>
                <a:cs typeface="Gill Sans MT"/>
              </a:rPr>
              <a:t>voltage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button.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43264" y="4226290"/>
            <a:ext cx="197548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5" b="1">
                <a:latin typeface="Calibri"/>
                <a:cs typeface="Calibri"/>
              </a:rPr>
              <a:t>Hi</a:t>
            </a:r>
            <a:r>
              <a:rPr dirty="0" sz="850" spc="20" b="1">
                <a:latin typeface="Calibri"/>
                <a:cs typeface="Calibri"/>
              </a:rPr>
              <a:t>n</a:t>
            </a:r>
            <a:r>
              <a:rPr dirty="0" sz="850" spc="15" b="1">
                <a:latin typeface="Calibri"/>
                <a:cs typeface="Calibri"/>
              </a:rPr>
              <a:t>t:</a:t>
            </a:r>
            <a:r>
              <a:rPr dirty="0" sz="850" spc="10" b="1">
                <a:latin typeface="Calibri"/>
                <a:cs typeface="Calibri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’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sh</a:t>
            </a:r>
            <a:r>
              <a:rPr dirty="0" sz="850" spc="35">
                <a:latin typeface="Gill Sans MT"/>
                <a:cs typeface="Gill Sans MT"/>
              </a:rPr>
              <a:t>o</a:t>
            </a:r>
            <a:r>
              <a:rPr dirty="0" sz="850" spc="35">
                <a:latin typeface="Gill Sans MT"/>
                <a:cs typeface="Gill Sans MT"/>
              </a:rPr>
              <a:t>wing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eading,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15">
                <a:latin typeface="Gill Sans MT"/>
                <a:cs typeface="Gill Sans MT"/>
              </a:rPr>
              <a:t>ou  </a:t>
            </a:r>
            <a:r>
              <a:rPr dirty="0" sz="850" spc="50">
                <a:latin typeface="Gill Sans MT"/>
                <a:cs typeface="Gill Sans MT"/>
              </a:rPr>
              <a:t>might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need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swap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croc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leads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round.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43264" y="4598070"/>
            <a:ext cx="1971039" cy="62166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105410">
              <a:lnSpc>
                <a:spcPts val="980"/>
              </a:lnSpc>
              <a:spcBef>
                <a:spcPts val="165"/>
              </a:spcBef>
            </a:pP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v</a:t>
            </a:r>
            <a:r>
              <a:rPr dirty="0" sz="850" spc="55" i="1">
                <a:latin typeface="Gill Sans MT"/>
                <a:cs typeface="Gill Sans MT"/>
              </a:rPr>
              <a:t>ol</a:t>
            </a:r>
            <a:r>
              <a:rPr dirty="0" sz="850" spc="40" i="1">
                <a:latin typeface="Gill Sans MT"/>
                <a:cs typeface="Gill Sans MT"/>
              </a:rPr>
              <a:t>t</a:t>
            </a:r>
            <a:r>
              <a:rPr dirty="0" sz="850" spc="75" i="1">
                <a:latin typeface="Gill Sans MT"/>
                <a:cs typeface="Gill Sans MT"/>
              </a:rPr>
              <a:t>age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o</a:t>
            </a:r>
            <a:r>
              <a:rPr dirty="0" sz="850" spc="55" i="1">
                <a:latin typeface="Gill Sans MT"/>
                <a:cs typeface="Gill Sans MT"/>
              </a:rPr>
              <a:t>f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your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lemon </a:t>
            </a:r>
            <a:r>
              <a:rPr dirty="0" sz="850" spc="3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b</a:t>
            </a:r>
            <a:r>
              <a:rPr dirty="0" sz="850" spc="70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60" i="1">
                <a:latin typeface="Gill Sans MT"/>
                <a:cs typeface="Gill Sans MT"/>
              </a:rPr>
              <a:t>ery?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Which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ele</a:t>
            </a:r>
            <a:r>
              <a:rPr dirty="0" sz="850" spc="40" i="1">
                <a:latin typeface="Gill Sans MT"/>
                <a:cs typeface="Gill Sans MT"/>
              </a:rPr>
              <a:t>c</a:t>
            </a:r>
            <a:r>
              <a:rPr dirty="0" sz="850" spc="35" i="1">
                <a:latin typeface="Gill Sans MT"/>
                <a:cs typeface="Gill Sans MT"/>
              </a:rPr>
              <a:t>t</a:t>
            </a:r>
            <a:r>
              <a:rPr dirty="0" sz="850" spc="20" i="1">
                <a:latin typeface="Gill Sans MT"/>
                <a:cs typeface="Gill Sans MT"/>
              </a:rPr>
              <a:t>r</a:t>
            </a:r>
            <a:r>
              <a:rPr dirty="0" sz="850" spc="65" i="1">
                <a:latin typeface="Gill Sans MT"/>
                <a:cs typeface="Gill Sans MT"/>
              </a:rPr>
              <a:t>ode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positi</a:t>
            </a:r>
            <a:r>
              <a:rPr dirty="0" sz="850" spc="50" i="1">
                <a:latin typeface="Gill Sans MT"/>
                <a:cs typeface="Gill Sans MT"/>
              </a:rPr>
              <a:t>v</a:t>
            </a:r>
            <a:r>
              <a:rPr dirty="0" sz="850" spc="30" i="1">
                <a:latin typeface="Gill Sans MT"/>
                <a:cs typeface="Gill Sans MT"/>
              </a:rPr>
              <a:t>e,</a:t>
            </a:r>
            <a:r>
              <a:rPr dirty="0" sz="850" spc="-9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and  </a:t>
            </a:r>
            <a:r>
              <a:rPr dirty="0" sz="850" spc="60" i="1">
                <a:latin typeface="Gill Sans MT"/>
                <a:cs typeface="Gill Sans MT"/>
              </a:rPr>
              <a:t>which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neg</a:t>
            </a:r>
            <a:r>
              <a:rPr dirty="0" sz="850" spc="70" i="1">
                <a:latin typeface="Gill Sans MT"/>
                <a:cs typeface="Gill Sans MT"/>
              </a:rPr>
              <a:t>a</a:t>
            </a:r>
            <a:r>
              <a:rPr dirty="0" sz="850" spc="50" i="1">
                <a:latin typeface="Gill Sans MT"/>
                <a:cs typeface="Gill Sans MT"/>
              </a:rPr>
              <a:t>ti</a:t>
            </a:r>
            <a:r>
              <a:rPr dirty="0" sz="850" spc="65" i="1">
                <a:latin typeface="Gill Sans MT"/>
                <a:cs typeface="Gill Sans MT"/>
              </a:rPr>
              <a:t>v</a:t>
            </a:r>
            <a:r>
              <a:rPr dirty="0" sz="850" spc="25" i="1">
                <a:latin typeface="Gill Sans MT"/>
                <a:cs typeface="Gill Sans MT"/>
              </a:rPr>
              <a:t>e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25" i="1">
                <a:latin typeface="Gill Sans MT"/>
                <a:cs typeface="Gill Sans MT"/>
              </a:rPr>
              <a:t>H</a:t>
            </a:r>
            <a:r>
              <a:rPr dirty="0" sz="850" spc="5" i="1">
                <a:latin typeface="Gill Sans MT"/>
                <a:cs typeface="Gill Sans MT"/>
              </a:rPr>
              <a:t>o</a:t>
            </a:r>
            <a:r>
              <a:rPr dirty="0" sz="850" spc="70" i="1">
                <a:latin typeface="Gill Sans MT"/>
                <a:cs typeface="Gill Sans MT"/>
              </a:rPr>
              <a:t>w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can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35" i="1">
                <a:latin typeface="Gill Sans MT"/>
                <a:cs typeface="Gill Sans MT"/>
              </a:rPr>
              <a:t>ell?</a:t>
            </a:r>
            <a:endParaRPr sz="850">
              <a:latin typeface="Gill Sans MT"/>
              <a:cs typeface="Gill Sans MT"/>
            </a:endParaRPr>
          </a:p>
          <a:p>
            <a:pPr marL="384810">
              <a:lnSpc>
                <a:spcPct val="100000"/>
              </a:lnSpc>
              <a:spcBef>
                <a:spcPts val="725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70">
                <a:latin typeface="Arial Narrow"/>
                <a:cs typeface="Arial Narrow"/>
              </a:rPr>
              <a:t>21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780154" cy="5328285"/>
          </a:xfrm>
          <a:custGeom>
            <a:avLst/>
            <a:gdLst/>
            <a:ahLst/>
            <a:cxnLst/>
            <a:rect l="l" t="t" r="r" b="b"/>
            <a:pathLst>
              <a:path w="3780154" h="5328285">
                <a:moveTo>
                  <a:pt x="3780002" y="0"/>
                </a:moveTo>
                <a:lnTo>
                  <a:pt x="0" y="0"/>
                </a:lnTo>
                <a:lnTo>
                  <a:pt x="0" y="5328005"/>
                </a:lnTo>
                <a:lnTo>
                  <a:pt x="3780002" y="5328005"/>
                </a:lnTo>
                <a:lnTo>
                  <a:pt x="3780002" y="0"/>
                </a:lnTo>
                <a:close/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47300" y="383356"/>
            <a:ext cx="3190240" cy="10229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20" b="1">
                <a:latin typeface="Calibri"/>
                <a:cs typeface="Calibri"/>
              </a:rPr>
              <a:t>Taking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it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further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ts val="1000"/>
              </a:lnSpc>
            </a:pPr>
            <a:r>
              <a:rPr dirty="0" sz="850" spc="-50">
                <a:latin typeface="Gill Sans MT"/>
                <a:cs typeface="Gill Sans MT"/>
              </a:rPr>
              <a:t>Try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changing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electrolyte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vegetables.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50">
              <a:latin typeface="Gill Sans MT"/>
              <a:cs typeface="Gill Sans MT"/>
            </a:endParaRPr>
          </a:p>
          <a:p>
            <a:pPr marL="12700" marR="35560">
              <a:lnSpc>
                <a:spcPts val="980"/>
              </a:lnSpc>
            </a:pPr>
            <a:r>
              <a:rPr dirty="0" sz="850" spc="20" i="1">
                <a:latin typeface="Gill Sans MT"/>
                <a:cs typeface="Gill Sans MT"/>
              </a:rPr>
              <a:t>Do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all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of</a:t>
            </a:r>
            <a:r>
              <a:rPr dirty="0" sz="850" spc="-7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them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work?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What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do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think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common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about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those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that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did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w</a:t>
            </a:r>
            <a:r>
              <a:rPr dirty="0" sz="850" spc="40" i="1">
                <a:latin typeface="Gill Sans MT"/>
                <a:cs typeface="Gill Sans MT"/>
              </a:rPr>
              <a:t>ork?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0" i="1">
                <a:latin typeface="Gill Sans MT"/>
                <a:cs typeface="Gill Sans MT"/>
              </a:rPr>
              <a:t>Does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v</a:t>
            </a:r>
            <a:r>
              <a:rPr dirty="0" sz="850" spc="55" i="1">
                <a:latin typeface="Gill Sans MT"/>
                <a:cs typeface="Gill Sans MT"/>
              </a:rPr>
              <a:t>ol</a:t>
            </a:r>
            <a:r>
              <a:rPr dirty="0" sz="850" spc="40" i="1">
                <a:latin typeface="Gill Sans MT"/>
                <a:cs typeface="Gill Sans MT"/>
              </a:rPr>
              <a:t>t</a:t>
            </a:r>
            <a:r>
              <a:rPr dirty="0" sz="850" spc="75" i="1">
                <a:latin typeface="Gill Sans MT"/>
                <a:cs typeface="Gill Sans MT"/>
              </a:rPr>
              <a:t>age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chang</a:t>
            </a:r>
            <a:r>
              <a:rPr dirty="0" sz="850" spc="55" i="1">
                <a:latin typeface="Gill Sans MT"/>
                <a:cs typeface="Gill Sans MT"/>
              </a:rPr>
              <a:t>e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295910">
              <a:lnSpc>
                <a:spcPts val="980"/>
              </a:lnSpc>
            </a:pPr>
            <a:r>
              <a:rPr dirty="0" sz="850" spc="-50">
                <a:latin typeface="Gill Sans MT"/>
                <a:cs typeface="Gill Sans MT"/>
              </a:rPr>
              <a:t>Try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electrodes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changing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metal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use.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-35">
                <a:latin typeface="Gill Sans MT"/>
                <a:cs typeface="Gill Sans MT"/>
              </a:rPr>
              <a:t>Do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them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15">
                <a:latin typeface="Gill Sans MT"/>
                <a:cs typeface="Gill Sans MT"/>
              </a:rPr>
              <a:t>ork?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Does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0">
                <a:latin typeface="Gill Sans MT"/>
                <a:cs typeface="Gill Sans MT"/>
              </a:rPr>
              <a:t>olta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chan</a:t>
            </a:r>
            <a:r>
              <a:rPr dirty="0" sz="850" spc="50">
                <a:latin typeface="Gill Sans MT"/>
                <a:cs typeface="Gill Sans MT"/>
              </a:rPr>
              <a:t>g</a:t>
            </a:r>
            <a:r>
              <a:rPr dirty="0" sz="850" spc="15">
                <a:latin typeface="Gill Sans MT"/>
                <a:cs typeface="Gill Sans MT"/>
              </a:rPr>
              <a:t>e</a:t>
            </a:r>
            <a:r>
              <a:rPr dirty="0" sz="850" spc="105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1498695"/>
            <a:ext cx="2864485" cy="403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-30" b="1">
                <a:latin typeface="Calibri"/>
                <a:cs typeface="Calibri"/>
              </a:rPr>
              <a:t>M</a:t>
            </a:r>
            <a:r>
              <a:rPr dirty="0" sz="850" spc="15" b="1">
                <a:latin typeface="Calibri"/>
                <a:cs typeface="Calibri"/>
              </a:rPr>
              <a:t>o</a:t>
            </a:r>
            <a:r>
              <a:rPr dirty="0" sz="850" spc="-5" b="1">
                <a:latin typeface="Calibri"/>
                <a:cs typeface="Calibri"/>
              </a:rPr>
              <a:t>r</a:t>
            </a:r>
            <a:r>
              <a:rPr dirty="0" sz="850" spc="15" b="1">
                <a:latin typeface="Calibri"/>
                <a:cs typeface="Calibri"/>
              </a:rPr>
              <a:t>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juice,</a:t>
            </a:r>
            <a:r>
              <a:rPr dirty="0" sz="850" spc="-5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mo</a:t>
            </a:r>
            <a:r>
              <a:rPr dirty="0" sz="850" b="1">
                <a:latin typeface="Calibri"/>
                <a:cs typeface="Calibri"/>
              </a:rPr>
              <a:t>r</a:t>
            </a:r>
            <a:r>
              <a:rPr dirty="0" sz="850" spc="15" b="1">
                <a:latin typeface="Calibri"/>
                <a:cs typeface="Calibri"/>
              </a:rPr>
              <a:t>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p</a:t>
            </a:r>
            <a:r>
              <a:rPr dirty="0" sz="850" spc="20" b="1">
                <a:latin typeface="Calibri"/>
                <a:cs typeface="Calibri"/>
              </a:rPr>
              <a:t>o</a:t>
            </a:r>
            <a:r>
              <a:rPr dirty="0" sz="850" spc="10" b="1">
                <a:latin typeface="Calibri"/>
                <a:cs typeface="Calibri"/>
              </a:rPr>
              <a:t>w</a:t>
            </a:r>
            <a:r>
              <a:rPr dirty="0" sz="850" spc="15" b="1">
                <a:latin typeface="Calibri"/>
                <a:cs typeface="Calibri"/>
              </a:rPr>
              <a:t>er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 spc="35">
                <a:latin typeface="Gill Sans MT"/>
                <a:cs typeface="Gill Sans MT"/>
              </a:rPr>
              <a:t>Make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several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individual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batteries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(called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cells</a:t>
            </a:r>
            <a:r>
              <a:rPr dirty="0" sz="850" spc="20">
                <a:latin typeface="Gill Sans MT"/>
                <a:cs typeface="Gill Sans MT"/>
              </a:rPr>
              <a:t>)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wire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them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together.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1994401"/>
            <a:ext cx="3129280" cy="774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60" i="1">
                <a:latin typeface="Gill Sans MT"/>
                <a:cs typeface="Gill Sans MT"/>
              </a:rPr>
              <a:t>Can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use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same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piece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of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40" i="1">
                <a:latin typeface="Gill Sans MT"/>
                <a:cs typeface="Gill Sans MT"/>
              </a:rPr>
              <a:t>fruit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make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40" i="1">
                <a:latin typeface="Gill Sans MT"/>
                <a:cs typeface="Gill Sans MT"/>
              </a:rPr>
              <a:t>several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cells?</a:t>
            </a:r>
            <a:endParaRPr sz="850">
              <a:latin typeface="Gill Sans MT"/>
              <a:cs typeface="Gill Sans MT"/>
            </a:endParaRPr>
          </a:p>
          <a:p>
            <a:pPr marL="12700" marR="103505">
              <a:lnSpc>
                <a:spcPts val="980"/>
              </a:lnSpc>
              <a:spcBef>
                <a:spcPts val="40"/>
              </a:spcBef>
            </a:pPr>
            <a:r>
              <a:rPr dirty="0" sz="850" spc="35" i="1">
                <a:latin typeface="Gill Sans MT"/>
                <a:cs typeface="Gill Sans MT"/>
              </a:rPr>
              <a:t>What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happens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to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voltage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or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40" i="1">
                <a:latin typeface="Gill Sans MT"/>
                <a:cs typeface="Gill Sans MT"/>
              </a:rPr>
              <a:t>current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if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wire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them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in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25" b="1" i="1">
                <a:solidFill>
                  <a:srgbClr val="41BBC6"/>
                </a:solidFill>
                <a:latin typeface="Calibri"/>
                <a:cs typeface="Calibri"/>
              </a:rPr>
              <a:t>series</a:t>
            </a:r>
            <a:r>
              <a:rPr dirty="0" sz="850" spc="25" i="1">
                <a:latin typeface="Gill Sans MT"/>
                <a:cs typeface="Gill Sans MT"/>
              </a:rPr>
              <a:t>?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happens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15" i="1">
                <a:latin typeface="Gill Sans MT"/>
                <a:cs typeface="Gill Sans MT"/>
              </a:rPr>
              <a:t>i</a:t>
            </a:r>
            <a:r>
              <a:rPr dirty="0" sz="850" spc="55" i="1">
                <a:latin typeface="Gill Sans MT"/>
                <a:cs typeface="Gill Sans MT"/>
              </a:rPr>
              <a:t>f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wi</a:t>
            </a:r>
            <a:r>
              <a:rPr dirty="0" sz="850" spc="5" i="1">
                <a:latin typeface="Gill Sans MT"/>
                <a:cs typeface="Gill Sans MT"/>
              </a:rPr>
              <a:t>r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them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in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25" b="1" i="1">
                <a:solidFill>
                  <a:srgbClr val="41BBC6"/>
                </a:solidFill>
                <a:latin typeface="Calibri"/>
                <a:cs typeface="Calibri"/>
              </a:rPr>
              <a:t>pa</a:t>
            </a:r>
            <a:r>
              <a:rPr dirty="0" sz="850" b="1" i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5" b="1" i="1">
                <a:solidFill>
                  <a:srgbClr val="41BBC6"/>
                </a:solidFill>
                <a:latin typeface="Calibri"/>
                <a:cs typeface="Calibri"/>
              </a:rPr>
              <a:t>allel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5080">
              <a:lnSpc>
                <a:spcPts val="980"/>
              </a:lnSpc>
            </a:pPr>
            <a:r>
              <a:rPr dirty="0" sz="850" spc="35">
                <a:latin typeface="Gill Sans MT"/>
                <a:cs typeface="Gill Sans MT"/>
              </a:rPr>
              <a:t>Most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red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LEDs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need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2v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before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conduct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electricity.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How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lemons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light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LED?</a:t>
            </a:r>
            <a:endParaRPr sz="850">
              <a:latin typeface="Gill Sans MT"/>
              <a:cs typeface="Gill Sans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59994" y="2880017"/>
            <a:ext cx="3240405" cy="2088514"/>
            <a:chOff x="359994" y="2880017"/>
            <a:chExt cx="3240405" cy="2088514"/>
          </a:xfrm>
        </p:grpSpPr>
        <p:sp>
          <p:nvSpPr>
            <p:cNvPr id="7" name="object 7"/>
            <p:cNvSpPr/>
            <p:nvPr/>
          </p:nvSpPr>
          <p:spPr>
            <a:xfrm>
              <a:off x="359994" y="2880017"/>
              <a:ext cx="3240405" cy="2088514"/>
            </a:xfrm>
            <a:custGeom>
              <a:avLst/>
              <a:gdLst/>
              <a:ahLst/>
              <a:cxnLst/>
              <a:rect l="l" t="t" r="r" b="b"/>
              <a:pathLst>
                <a:path w="3240404" h="2088514">
                  <a:moveTo>
                    <a:pt x="3239998" y="0"/>
                  </a:moveTo>
                  <a:lnTo>
                    <a:pt x="0" y="0"/>
                  </a:lnTo>
                  <a:lnTo>
                    <a:pt x="0" y="2087994"/>
                  </a:lnTo>
                  <a:lnTo>
                    <a:pt x="3239998" y="2087994"/>
                  </a:lnTo>
                  <a:lnTo>
                    <a:pt x="3239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133535" y="3051225"/>
              <a:ext cx="1049655" cy="1470025"/>
            </a:xfrm>
            <a:custGeom>
              <a:avLst/>
              <a:gdLst/>
              <a:ahLst/>
              <a:cxnLst/>
              <a:rect l="l" t="t" r="r" b="b"/>
              <a:pathLst>
                <a:path w="1049655" h="1470025">
                  <a:moveTo>
                    <a:pt x="758078" y="1286154"/>
                  </a:moveTo>
                  <a:lnTo>
                    <a:pt x="291328" y="1286154"/>
                  </a:lnTo>
                  <a:lnTo>
                    <a:pt x="300907" y="1287427"/>
                  </a:lnTo>
                  <a:lnTo>
                    <a:pt x="309694" y="1291078"/>
                  </a:lnTo>
                  <a:lnTo>
                    <a:pt x="317254" y="1296859"/>
                  </a:lnTo>
                  <a:lnTo>
                    <a:pt x="323154" y="1304518"/>
                  </a:lnTo>
                  <a:lnTo>
                    <a:pt x="403240" y="1443240"/>
                  </a:lnTo>
                  <a:lnTo>
                    <a:pt x="411784" y="1454347"/>
                  </a:lnTo>
                  <a:lnTo>
                    <a:pt x="422744" y="1462735"/>
                  </a:lnTo>
                  <a:lnTo>
                    <a:pt x="435491" y="1468036"/>
                  </a:lnTo>
                  <a:lnTo>
                    <a:pt x="449392" y="1469885"/>
                  </a:lnTo>
                  <a:lnTo>
                    <a:pt x="600014" y="1469885"/>
                  </a:lnTo>
                  <a:lnTo>
                    <a:pt x="637615" y="1454347"/>
                  </a:lnTo>
                  <a:lnTo>
                    <a:pt x="726252" y="1304518"/>
                  </a:lnTo>
                  <a:lnTo>
                    <a:pt x="732145" y="1296859"/>
                  </a:lnTo>
                  <a:lnTo>
                    <a:pt x="739703" y="1291078"/>
                  </a:lnTo>
                  <a:lnTo>
                    <a:pt x="748492" y="1287427"/>
                  </a:lnTo>
                  <a:lnTo>
                    <a:pt x="758078" y="1286154"/>
                  </a:lnTo>
                  <a:close/>
                </a:path>
                <a:path w="1049655" h="1470025">
                  <a:moveTo>
                    <a:pt x="107977" y="1180335"/>
                  </a:moveTo>
                  <a:lnTo>
                    <a:pt x="49742" y="1180335"/>
                  </a:lnTo>
                  <a:lnTo>
                    <a:pt x="58677" y="1180974"/>
                  </a:lnTo>
                  <a:lnTo>
                    <a:pt x="66735" y="1184893"/>
                  </a:lnTo>
                  <a:lnTo>
                    <a:pt x="72863" y="1191806"/>
                  </a:lnTo>
                  <a:lnTo>
                    <a:pt x="96192" y="1232217"/>
                  </a:lnTo>
                  <a:lnTo>
                    <a:pt x="99118" y="1240975"/>
                  </a:lnTo>
                  <a:lnTo>
                    <a:pt x="98483" y="1249913"/>
                  </a:lnTo>
                  <a:lnTo>
                    <a:pt x="94569" y="1257972"/>
                  </a:lnTo>
                  <a:lnTo>
                    <a:pt x="87658" y="1264094"/>
                  </a:lnTo>
                  <a:lnTo>
                    <a:pt x="89779" y="1267777"/>
                  </a:lnTo>
                  <a:lnTo>
                    <a:pt x="95671" y="1275438"/>
                  </a:lnTo>
                  <a:lnTo>
                    <a:pt x="103228" y="1281223"/>
                  </a:lnTo>
                  <a:lnTo>
                    <a:pt x="112014" y="1284879"/>
                  </a:lnTo>
                  <a:lnTo>
                    <a:pt x="121592" y="1286154"/>
                  </a:lnTo>
                  <a:lnTo>
                    <a:pt x="927814" y="1286154"/>
                  </a:lnTo>
                  <a:lnTo>
                    <a:pt x="961748" y="1264094"/>
                  </a:lnTo>
                  <a:lnTo>
                    <a:pt x="954837" y="1257972"/>
                  </a:lnTo>
                  <a:lnTo>
                    <a:pt x="950922" y="1249913"/>
                  </a:lnTo>
                  <a:lnTo>
                    <a:pt x="950283" y="1240975"/>
                  </a:lnTo>
                  <a:lnTo>
                    <a:pt x="953201" y="1232217"/>
                  </a:lnTo>
                  <a:lnTo>
                    <a:pt x="961997" y="1216990"/>
                  </a:lnTo>
                  <a:lnTo>
                    <a:pt x="146269" y="1216990"/>
                  </a:lnTo>
                  <a:lnTo>
                    <a:pt x="131208" y="1213945"/>
                  </a:lnTo>
                  <a:lnTo>
                    <a:pt x="118903" y="1205644"/>
                  </a:lnTo>
                  <a:lnTo>
                    <a:pt x="110603" y="1193335"/>
                  </a:lnTo>
                  <a:lnTo>
                    <a:pt x="107977" y="1180335"/>
                  </a:lnTo>
                  <a:close/>
                </a:path>
                <a:path w="1049655" h="1470025">
                  <a:moveTo>
                    <a:pt x="904614" y="1139558"/>
                  </a:moveTo>
                  <a:lnTo>
                    <a:pt x="146269" y="1139558"/>
                  </a:lnTo>
                  <a:lnTo>
                    <a:pt x="161329" y="1142602"/>
                  </a:lnTo>
                  <a:lnTo>
                    <a:pt x="173634" y="1150902"/>
                  </a:lnTo>
                  <a:lnTo>
                    <a:pt x="181934" y="1163207"/>
                  </a:lnTo>
                  <a:lnTo>
                    <a:pt x="184978" y="1178267"/>
                  </a:lnTo>
                  <a:lnTo>
                    <a:pt x="181934" y="1193335"/>
                  </a:lnTo>
                  <a:lnTo>
                    <a:pt x="173634" y="1205644"/>
                  </a:lnTo>
                  <a:lnTo>
                    <a:pt x="161329" y="1213945"/>
                  </a:lnTo>
                  <a:lnTo>
                    <a:pt x="146269" y="1216990"/>
                  </a:lnTo>
                  <a:lnTo>
                    <a:pt x="961997" y="1216990"/>
                  </a:lnTo>
                  <a:lnTo>
                    <a:pt x="904865" y="1216939"/>
                  </a:lnTo>
                  <a:lnTo>
                    <a:pt x="889797" y="1213894"/>
                  </a:lnTo>
                  <a:lnTo>
                    <a:pt x="877489" y="1205593"/>
                  </a:lnTo>
                  <a:lnTo>
                    <a:pt x="869187" y="1193284"/>
                  </a:lnTo>
                  <a:lnTo>
                    <a:pt x="866143" y="1178217"/>
                  </a:lnTo>
                  <a:lnTo>
                    <a:pt x="869187" y="1163156"/>
                  </a:lnTo>
                  <a:lnTo>
                    <a:pt x="877489" y="1150851"/>
                  </a:lnTo>
                  <a:lnTo>
                    <a:pt x="889797" y="1142551"/>
                  </a:lnTo>
                  <a:lnTo>
                    <a:pt x="904614" y="1139558"/>
                  </a:lnTo>
                  <a:close/>
                </a:path>
                <a:path w="1049655" h="1470025">
                  <a:moveTo>
                    <a:pt x="1033681" y="1139507"/>
                  </a:moveTo>
                  <a:lnTo>
                    <a:pt x="904865" y="1139507"/>
                  </a:lnTo>
                  <a:lnTo>
                    <a:pt x="919925" y="1142551"/>
                  </a:lnTo>
                  <a:lnTo>
                    <a:pt x="932230" y="1150851"/>
                  </a:lnTo>
                  <a:lnTo>
                    <a:pt x="940530" y="1163156"/>
                  </a:lnTo>
                  <a:lnTo>
                    <a:pt x="943575" y="1178217"/>
                  </a:lnTo>
                  <a:lnTo>
                    <a:pt x="940530" y="1193284"/>
                  </a:lnTo>
                  <a:lnTo>
                    <a:pt x="932230" y="1205593"/>
                  </a:lnTo>
                  <a:lnTo>
                    <a:pt x="919925" y="1213894"/>
                  </a:lnTo>
                  <a:lnTo>
                    <a:pt x="904865" y="1216939"/>
                  </a:lnTo>
                  <a:lnTo>
                    <a:pt x="962026" y="1216939"/>
                  </a:lnTo>
                  <a:lnTo>
                    <a:pt x="976544" y="1191806"/>
                  </a:lnTo>
                  <a:lnTo>
                    <a:pt x="982666" y="1184893"/>
                  </a:lnTo>
                  <a:lnTo>
                    <a:pt x="990725" y="1180974"/>
                  </a:lnTo>
                  <a:lnTo>
                    <a:pt x="999663" y="1180335"/>
                  </a:lnTo>
                  <a:lnTo>
                    <a:pt x="1010109" y="1180335"/>
                  </a:lnTo>
                  <a:lnTo>
                    <a:pt x="1033681" y="1139507"/>
                  </a:lnTo>
                  <a:close/>
                </a:path>
                <a:path w="1049655" h="1470025">
                  <a:moveTo>
                    <a:pt x="40986" y="1021575"/>
                  </a:moveTo>
                  <a:lnTo>
                    <a:pt x="4905" y="1084033"/>
                  </a:lnTo>
                  <a:lnTo>
                    <a:pt x="1226" y="1092975"/>
                  </a:lnTo>
                  <a:lnTo>
                    <a:pt x="0" y="1102415"/>
                  </a:lnTo>
                  <a:lnTo>
                    <a:pt x="1226" y="1111853"/>
                  </a:lnTo>
                  <a:lnTo>
                    <a:pt x="4905" y="1120787"/>
                  </a:lnTo>
                  <a:lnTo>
                    <a:pt x="40986" y="1183258"/>
                  </a:lnTo>
                  <a:lnTo>
                    <a:pt x="49742" y="1180335"/>
                  </a:lnTo>
                  <a:lnTo>
                    <a:pt x="107977" y="1180335"/>
                  </a:lnTo>
                  <a:lnTo>
                    <a:pt x="131208" y="1142602"/>
                  </a:lnTo>
                  <a:lnTo>
                    <a:pt x="146269" y="1139558"/>
                  </a:lnTo>
                  <a:lnTo>
                    <a:pt x="904614" y="1139558"/>
                  </a:lnTo>
                  <a:lnTo>
                    <a:pt x="904865" y="1139507"/>
                  </a:lnTo>
                  <a:lnTo>
                    <a:pt x="1033681" y="1139507"/>
                  </a:lnTo>
                  <a:lnTo>
                    <a:pt x="1044489" y="1120787"/>
                  </a:lnTo>
                  <a:lnTo>
                    <a:pt x="1048175" y="1111853"/>
                  </a:lnTo>
                  <a:lnTo>
                    <a:pt x="1049404" y="1102415"/>
                  </a:lnTo>
                  <a:lnTo>
                    <a:pt x="1048175" y="1092975"/>
                  </a:lnTo>
                  <a:lnTo>
                    <a:pt x="1044489" y="1084033"/>
                  </a:lnTo>
                  <a:lnTo>
                    <a:pt x="1035270" y="1068070"/>
                  </a:lnTo>
                  <a:lnTo>
                    <a:pt x="145621" y="1068070"/>
                  </a:lnTo>
                  <a:lnTo>
                    <a:pt x="130553" y="1065027"/>
                  </a:lnTo>
                  <a:lnTo>
                    <a:pt x="118244" y="1056730"/>
                  </a:lnTo>
                  <a:lnTo>
                    <a:pt x="109943" y="1044425"/>
                  </a:lnTo>
                  <a:lnTo>
                    <a:pt x="106899" y="1029360"/>
                  </a:lnTo>
                  <a:lnTo>
                    <a:pt x="107882" y="1024493"/>
                  </a:lnTo>
                  <a:lnTo>
                    <a:pt x="49742" y="1024493"/>
                  </a:lnTo>
                  <a:lnTo>
                    <a:pt x="40986" y="1021575"/>
                  </a:lnTo>
                  <a:close/>
                </a:path>
                <a:path w="1049655" h="1470025">
                  <a:moveTo>
                    <a:pt x="1010109" y="1180335"/>
                  </a:moveTo>
                  <a:lnTo>
                    <a:pt x="999663" y="1180335"/>
                  </a:lnTo>
                  <a:lnTo>
                    <a:pt x="1008421" y="1183258"/>
                  </a:lnTo>
                  <a:lnTo>
                    <a:pt x="1010109" y="1180335"/>
                  </a:lnTo>
                  <a:close/>
                </a:path>
                <a:path w="1049655" h="1470025">
                  <a:moveTo>
                    <a:pt x="896681" y="990650"/>
                  </a:moveTo>
                  <a:lnTo>
                    <a:pt x="145621" y="990650"/>
                  </a:lnTo>
                  <a:lnTo>
                    <a:pt x="160679" y="993695"/>
                  </a:lnTo>
                  <a:lnTo>
                    <a:pt x="172980" y="1001995"/>
                  </a:lnTo>
                  <a:lnTo>
                    <a:pt x="181275" y="1014300"/>
                  </a:lnTo>
                  <a:lnTo>
                    <a:pt x="184318" y="1029360"/>
                  </a:lnTo>
                  <a:lnTo>
                    <a:pt x="181275" y="1044425"/>
                  </a:lnTo>
                  <a:lnTo>
                    <a:pt x="172980" y="1056730"/>
                  </a:lnTo>
                  <a:lnTo>
                    <a:pt x="160679" y="1065027"/>
                  </a:lnTo>
                  <a:lnTo>
                    <a:pt x="145621" y="1068070"/>
                  </a:lnTo>
                  <a:lnTo>
                    <a:pt x="1035270" y="1068070"/>
                  </a:lnTo>
                  <a:lnTo>
                    <a:pt x="1034500" y="1066736"/>
                  </a:lnTo>
                  <a:lnTo>
                    <a:pt x="903277" y="1066736"/>
                  </a:lnTo>
                  <a:lnTo>
                    <a:pt x="888217" y="1063692"/>
                  </a:lnTo>
                  <a:lnTo>
                    <a:pt x="875912" y="1055392"/>
                  </a:lnTo>
                  <a:lnTo>
                    <a:pt x="867612" y="1043087"/>
                  </a:lnTo>
                  <a:lnTo>
                    <a:pt x="864568" y="1028026"/>
                  </a:lnTo>
                  <a:lnTo>
                    <a:pt x="867612" y="1012966"/>
                  </a:lnTo>
                  <a:lnTo>
                    <a:pt x="875912" y="1000661"/>
                  </a:lnTo>
                  <a:lnTo>
                    <a:pt x="888217" y="992361"/>
                  </a:lnTo>
                  <a:lnTo>
                    <a:pt x="896681" y="990650"/>
                  </a:lnTo>
                  <a:close/>
                </a:path>
                <a:path w="1049655" h="1470025">
                  <a:moveTo>
                    <a:pt x="962852" y="989317"/>
                  </a:moveTo>
                  <a:lnTo>
                    <a:pt x="903277" y="989317"/>
                  </a:lnTo>
                  <a:lnTo>
                    <a:pt x="918345" y="992361"/>
                  </a:lnTo>
                  <a:lnTo>
                    <a:pt x="930654" y="1000661"/>
                  </a:lnTo>
                  <a:lnTo>
                    <a:pt x="938955" y="1012966"/>
                  </a:lnTo>
                  <a:lnTo>
                    <a:pt x="942000" y="1028026"/>
                  </a:lnTo>
                  <a:lnTo>
                    <a:pt x="938955" y="1043087"/>
                  </a:lnTo>
                  <a:lnTo>
                    <a:pt x="930654" y="1055392"/>
                  </a:lnTo>
                  <a:lnTo>
                    <a:pt x="918345" y="1063692"/>
                  </a:lnTo>
                  <a:lnTo>
                    <a:pt x="903277" y="1066736"/>
                  </a:lnTo>
                  <a:lnTo>
                    <a:pt x="1034500" y="1066736"/>
                  </a:lnTo>
                  <a:lnTo>
                    <a:pt x="1010106" y="1024493"/>
                  </a:lnTo>
                  <a:lnTo>
                    <a:pt x="999663" y="1024493"/>
                  </a:lnTo>
                  <a:lnTo>
                    <a:pt x="990725" y="1023854"/>
                  </a:lnTo>
                  <a:lnTo>
                    <a:pt x="982666" y="1019939"/>
                  </a:lnTo>
                  <a:lnTo>
                    <a:pt x="976544" y="1013028"/>
                  </a:lnTo>
                  <a:lnTo>
                    <a:pt x="962852" y="989317"/>
                  </a:lnTo>
                  <a:close/>
                </a:path>
                <a:path w="1049655" h="1470025">
                  <a:moveTo>
                    <a:pt x="927814" y="183743"/>
                  </a:moveTo>
                  <a:lnTo>
                    <a:pt x="121592" y="183743"/>
                  </a:lnTo>
                  <a:lnTo>
                    <a:pt x="112014" y="185016"/>
                  </a:lnTo>
                  <a:lnTo>
                    <a:pt x="4905" y="349097"/>
                  </a:lnTo>
                  <a:lnTo>
                    <a:pt x="0" y="367474"/>
                  </a:lnTo>
                  <a:lnTo>
                    <a:pt x="1226" y="376915"/>
                  </a:lnTo>
                  <a:lnTo>
                    <a:pt x="4905" y="385851"/>
                  </a:lnTo>
                  <a:lnTo>
                    <a:pt x="89779" y="532828"/>
                  </a:lnTo>
                  <a:lnTo>
                    <a:pt x="93465" y="541769"/>
                  </a:lnTo>
                  <a:lnTo>
                    <a:pt x="94694" y="551210"/>
                  </a:lnTo>
                  <a:lnTo>
                    <a:pt x="93465" y="560648"/>
                  </a:lnTo>
                  <a:lnTo>
                    <a:pt x="89779" y="569582"/>
                  </a:lnTo>
                  <a:lnTo>
                    <a:pt x="4905" y="716572"/>
                  </a:lnTo>
                  <a:lnTo>
                    <a:pt x="1226" y="725506"/>
                  </a:lnTo>
                  <a:lnTo>
                    <a:pt x="0" y="734942"/>
                  </a:lnTo>
                  <a:lnTo>
                    <a:pt x="1226" y="744379"/>
                  </a:lnTo>
                  <a:lnTo>
                    <a:pt x="4905" y="753313"/>
                  </a:lnTo>
                  <a:lnTo>
                    <a:pt x="89779" y="900302"/>
                  </a:lnTo>
                  <a:lnTo>
                    <a:pt x="93465" y="909239"/>
                  </a:lnTo>
                  <a:lnTo>
                    <a:pt x="94694" y="918679"/>
                  </a:lnTo>
                  <a:lnTo>
                    <a:pt x="93465" y="928120"/>
                  </a:lnTo>
                  <a:lnTo>
                    <a:pt x="89779" y="937056"/>
                  </a:lnTo>
                  <a:lnTo>
                    <a:pt x="87658" y="940739"/>
                  </a:lnTo>
                  <a:lnTo>
                    <a:pt x="94569" y="946861"/>
                  </a:lnTo>
                  <a:lnTo>
                    <a:pt x="98483" y="954919"/>
                  </a:lnTo>
                  <a:lnTo>
                    <a:pt x="99118" y="963853"/>
                  </a:lnTo>
                  <a:lnTo>
                    <a:pt x="96192" y="972604"/>
                  </a:lnTo>
                  <a:lnTo>
                    <a:pt x="72863" y="1013028"/>
                  </a:lnTo>
                  <a:lnTo>
                    <a:pt x="66735" y="1019939"/>
                  </a:lnTo>
                  <a:lnTo>
                    <a:pt x="58677" y="1023854"/>
                  </a:lnTo>
                  <a:lnTo>
                    <a:pt x="49742" y="1024493"/>
                  </a:lnTo>
                  <a:lnTo>
                    <a:pt x="107882" y="1024493"/>
                  </a:lnTo>
                  <a:lnTo>
                    <a:pt x="109943" y="1014300"/>
                  </a:lnTo>
                  <a:lnTo>
                    <a:pt x="118244" y="1001995"/>
                  </a:lnTo>
                  <a:lnTo>
                    <a:pt x="130553" y="993695"/>
                  </a:lnTo>
                  <a:lnTo>
                    <a:pt x="145621" y="990650"/>
                  </a:lnTo>
                  <a:lnTo>
                    <a:pt x="896681" y="990650"/>
                  </a:lnTo>
                  <a:lnTo>
                    <a:pt x="903277" y="989317"/>
                  </a:lnTo>
                  <a:lnTo>
                    <a:pt x="962852" y="989317"/>
                  </a:lnTo>
                  <a:lnTo>
                    <a:pt x="953201" y="972604"/>
                  </a:lnTo>
                  <a:lnTo>
                    <a:pt x="950283" y="963853"/>
                  </a:lnTo>
                  <a:lnTo>
                    <a:pt x="950922" y="954919"/>
                  </a:lnTo>
                  <a:lnTo>
                    <a:pt x="954837" y="946861"/>
                  </a:lnTo>
                  <a:lnTo>
                    <a:pt x="961748" y="940739"/>
                  </a:lnTo>
                  <a:lnTo>
                    <a:pt x="959627" y="937056"/>
                  </a:lnTo>
                  <a:lnTo>
                    <a:pt x="955941" y="928120"/>
                  </a:lnTo>
                  <a:lnTo>
                    <a:pt x="954712" y="918679"/>
                  </a:lnTo>
                  <a:lnTo>
                    <a:pt x="955941" y="909239"/>
                  </a:lnTo>
                  <a:lnTo>
                    <a:pt x="959627" y="900302"/>
                  </a:lnTo>
                  <a:lnTo>
                    <a:pt x="1044489" y="753313"/>
                  </a:lnTo>
                  <a:lnTo>
                    <a:pt x="1048175" y="744379"/>
                  </a:lnTo>
                  <a:lnTo>
                    <a:pt x="1049404" y="734942"/>
                  </a:lnTo>
                  <a:lnTo>
                    <a:pt x="1048175" y="725506"/>
                  </a:lnTo>
                  <a:lnTo>
                    <a:pt x="1044489" y="716572"/>
                  </a:lnTo>
                  <a:lnTo>
                    <a:pt x="959627" y="569582"/>
                  </a:lnTo>
                  <a:lnTo>
                    <a:pt x="955941" y="560648"/>
                  </a:lnTo>
                  <a:lnTo>
                    <a:pt x="954712" y="551210"/>
                  </a:lnTo>
                  <a:lnTo>
                    <a:pt x="955941" y="541769"/>
                  </a:lnTo>
                  <a:lnTo>
                    <a:pt x="959627" y="532828"/>
                  </a:lnTo>
                  <a:lnTo>
                    <a:pt x="1044489" y="385851"/>
                  </a:lnTo>
                  <a:lnTo>
                    <a:pt x="1048175" y="376915"/>
                  </a:lnTo>
                  <a:lnTo>
                    <a:pt x="1049404" y="367474"/>
                  </a:lnTo>
                  <a:lnTo>
                    <a:pt x="1048175" y="358033"/>
                  </a:lnTo>
                  <a:lnTo>
                    <a:pt x="1044489" y="349097"/>
                  </a:lnTo>
                  <a:lnTo>
                    <a:pt x="959627" y="202107"/>
                  </a:lnTo>
                  <a:lnTo>
                    <a:pt x="953733" y="194448"/>
                  </a:lnTo>
                  <a:lnTo>
                    <a:pt x="946173" y="188668"/>
                  </a:lnTo>
                  <a:lnTo>
                    <a:pt x="937387" y="185016"/>
                  </a:lnTo>
                  <a:lnTo>
                    <a:pt x="927814" y="183743"/>
                  </a:lnTo>
                  <a:close/>
                </a:path>
                <a:path w="1049655" h="1470025">
                  <a:moveTo>
                    <a:pt x="1008421" y="1021575"/>
                  </a:moveTo>
                  <a:lnTo>
                    <a:pt x="999663" y="1024493"/>
                  </a:lnTo>
                  <a:lnTo>
                    <a:pt x="1010106" y="1024493"/>
                  </a:lnTo>
                  <a:lnTo>
                    <a:pt x="1008421" y="1021575"/>
                  </a:lnTo>
                  <a:close/>
                </a:path>
                <a:path w="1049655" h="1470025">
                  <a:moveTo>
                    <a:pt x="609565" y="0"/>
                  </a:moveTo>
                  <a:lnTo>
                    <a:pt x="439842" y="0"/>
                  </a:lnTo>
                  <a:lnTo>
                    <a:pt x="430256" y="1280"/>
                  </a:lnTo>
                  <a:lnTo>
                    <a:pt x="421466" y="4935"/>
                  </a:lnTo>
                  <a:lnTo>
                    <a:pt x="413908" y="10717"/>
                  </a:lnTo>
                  <a:lnTo>
                    <a:pt x="408016" y="18376"/>
                  </a:lnTo>
                  <a:lnTo>
                    <a:pt x="323154" y="165366"/>
                  </a:lnTo>
                  <a:lnTo>
                    <a:pt x="317254" y="173027"/>
                  </a:lnTo>
                  <a:lnTo>
                    <a:pt x="309694" y="178812"/>
                  </a:lnTo>
                  <a:lnTo>
                    <a:pt x="300907" y="182468"/>
                  </a:lnTo>
                  <a:lnTo>
                    <a:pt x="291328" y="183743"/>
                  </a:lnTo>
                  <a:lnTo>
                    <a:pt x="758078" y="183743"/>
                  </a:lnTo>
                  <a:lnTo>
                    <a:pt x="641391" y="18376"/>
                  </a:lnTo>
                  <a:lnTo>
                    <a:pt x="635493" y="10717"/>
                  </a:lnTo>
                  <a:lnTo>
                    <a:pt x="627935" y="4935"/>
                  </a:lnTo>
                  <a:lnTo>
                    <a:pt x="619149" y="1280"/>
                  </a:lnTo>
                  <a:lnTo>
                    <a:pt x="609565" y="0"/>
                  </a:lnTo>
                  <a:close/>
                </a:path>
              </a:pathLst>
            </a:custGeom>
            <a:solidFill>
              <a:srgbClr val="1196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263660" y="3395713"/>
              <a:ext cx="112395" cy="46355"/>
            </a:xfrm>
            <a:custGeom>
              <a:avLst/>
              <a:gdLst/>
              <a:ahLst/>
              <a:cxnLst/>
              <a:rect l="l" t="t" r="r" b="b"/>
              <a:pathLst>
                <a:path w="112394" h="46354">
                  <a:moveTo>
                    <a:pt x="111937" y="14922"/>
                  </a:moveTo>
                  <a:lnTo>
                    <a:pt x="111912" y="14566"/>
                  </a:lnTo>
                  <a:lnTo>
                    <a:pt x="111848" y="14211"/>
                  </a:lnTo>
                  <a:lnTo>
                    <a:pt x="111798" y="14033"/>
                  </a:lnTo>
                  <a:lnTo>
                    <a:pt x="111747" y="13855"/>
                  </a:lnTo>
                  <a:lnTo>
                    <a:pt x="111315" y="12280"/>
                  </a:lnTo>
                  <a:lnTo>
                    <a:pt x="111252" y="11912"/>
                  </a:lnTo>
                  <a:lnTo>
                    <a:pt x="111137" y="11569"/>
                  </a:lnTo>
                  <a:lnTo>
                    <a:pt x="109308" y="4813"/>
                  </a:lnTo>
                  <a:lnTo>
                    <a:pt x="109270" y="4635"/>
                  </a:lnTo>
                  <a:lnTo>
                    <a:pt x="109245" y="4457"/>
                  </a:lnTo>
                  <a:lnTo>
                    <a:pt x="109143" y="4178"/>
                  </a:lnTo>
                  <a:lnTo>
                    <a:pt x="108826" y="2946"/>
                  </a:lnTo>
                  <a:lnTo>
                    <a:pt x="108775" y="2781"/>
                  </a:lnTo>
                  <a:lnTo>
                    <a:pt x="108737" y="2590"/>
                  </a:lnTo>
                  <a:lnTo>
                    <a:pt x="108610" y="2247"/>
                  </a:lnTo>
                  <a:lnTo>
                    <a:pt x="108521" y="2082"/>
                  </a:lnTo>
                  <a:lnTo>
                    <a:pt x="108458" y="1917"/>
                  </a:lnTo>
                  <a:lnTo>
                    <a:pt x="108153" y="1460"/>
                  </a:lnTo>
                  <a:lnTo>
                    <a:pt x="107784" y="1041"/>
                  </a:lnTo>
                  <a:lnTo>
                    <a:pt x="107505" y="800"/>
                  </a:lnTo>
                  <a:lnTo>
                    <a:pt x="107200" y="596"/>
                  </a:lnTo>
                  <a:lnTo>
                    <a:pt x="107048" y="495"/>
                  </a:lnTo>
                  <a:lnTo>
                    <a:pt x="106883" y="406"/>
                  </a:lnTo>
                  <a:lnTo>
                    <a:pt x="106553" y="254"/>
                  </a:lnTo>
                  <a:lnTo>
                    <a:pt x="106375" y="203"/>
                  </a:lnTo>
                  <a:lnTo>
                    <a:pt x="106210" y="139"/>
                  </a:lnTo>
                  <a:lnTo>
                    <a:pt x="105854" y="50"/>
                  </a:lnTo>
                  <a:lnTo>
                    <a:pt x="105664" y="25"/>
                  </a:lnTo>
                  <a:lnTo>
                    <a:pt x="105117" y="0"/>
                  </a:lnTo>
                  <a:lnTo>
                    <a:pt x="104749" y="12"/>
                  </a:lnTo>
                  <a:lnTo>
                    <a:pt x="104394" y="76"/>
                  </a:lnTo>
                  <a:lnTo>
                    <a:pt x="104203" y="127"/>
                  </a:lnTo>
                  <a:lnTo>
                    <a:pt x="104038" y="177"/>
                  </a:lnTo>
                  <a:lnTo>
                    <a:pt x="98259" y="1727"/>
                  </a:lnTo>
                  <a:lnTo>
                    <a:pt x="97993" y="1803"/>
                  </a:lnTo>
                  <a:lnTo>
                    <a:pt x="97840" y="1841"/>
                  </a:lnTo>
                  <a:lnTo>
                    <a:pt x="70345" y="9207"/>
                  </a:lnTo>
                  <a:lnTo>
                    <a:pt x="69989" y="9309"/>
                  </a:lnTo>
                  <a:lnTo>
                    <a:pt x="60109" y="11963"/>
                  </a:lnTo>
                  <a:lnTo>
                    <a:pt x="60109" y="24015"/>
                  </a:lnTo>
                  <a:lnTo>
                    <a:pt x="43853" y="24028"/>
                  </a:lnTo>
                  <a:lnTo>
                    <a:pt x="60109" y="24015"/>
                  </a:lnTo>
                  <a:lnTo>
                    <a:pt x="60109" y="11963"/>
                  </a:lnTo>
                  <a:lnTo>
                    <a:pt x="42481" y="16675"/>
                  </a:lnTo>
                  <a:lnTo>
                    <a:pt x="14605" y="24142"/>
                  </a:lnTo>
                  <a:lnTo>
                    <a:pt x="14249" y="24244"/>
                  </a:lnTo>
                  <a:lnTo>
                    <a:pt x="2984" y="27254"/>
                  </a:lnTo>
                  <a:lnTo>
                    <a:pt x="2781" y="27305"/>
                  </a:lnTo>
                  <a:lnTo>
                    <a:pt x="2603" y="27355"/>
                  </a:lnTo>
                  <a:lnTo>
                    <a:pt x="2260" y="27470"/>
                  </a:lnTo>
                  <a:lnTo>
                    <a:pt x="1930" y="27635"/>
                  </a:lnTo>
                  <a:lnTo>
                    <a:pt x="1625" y="27825"/>
                  </a:lnTo>
                  <a:lnTo>
                    <a:pt x="1473" y="27940"/>
                  </a:lnTo>
                  <a:lnTo>
                    <a:pt x="1333" y="28054"/>
                  </a:lnTo>
                  <a:lnTo>
                    <a:pt x="1066" y="28308"/>
                  </a:lnTo>
                  <a:lnTo>
                    <a:pt x="812" y="28575"/>
                  </a:lnTo>
                  <a:lnTo>
                    <a:pt x="723" y="28714"/>
                  </a:lnTo>
                  <a:lnTo>
                    <a:pt x="596" y="28879"/>
                  </a:lnTo>
                  <a:lnTo>
                    <a:pt x="533" y="29019"/>
                  </a:lnTo>
                  <a:lnTo>
                    <a:pt x="419" y="29197"/>
                  </a:lnTo>
                  <a:lnTo>
                    <a:pt x="317" y="29425"/>
                  </a:lnTo>
                  <a:lnTo>
                    <a:pt x="215" y="29705"/>
                  </a:lnTo>
                  <a:lnTo>
                    <a:pt x="0" y="30975"/>
                  </a:lnTo>
                  <a:lnTo>
                    <a:pt x="25" y="31343"/>
                  </a:lnTo>
                  <a:lnTo>
                    <a:pt x="88" y="31699"/>
                  </a:lnTo>
                  <a:lnTo>
                    <a:pt x="139" y="31877"/>
                  </a:lnTo>
                  <a:lnTo>
                    <a:pt x="3098" y="42938"/>
                  </a:lnTo>
                  <a:lnTo>
                    <a:pt x="3162" y="43141"/>
                  </a:lnTo>
                  <a:lnTo>
                    <a:pt x="3213" y="43319"/>
                  </a:lnTo>
                  <a:lnTo>
                    <a:pt x="3340" y="43662"/>
                  </a:lnTo>
                  <a:lnTo>
                    <a:pt x="3416" y="43827"/>
                  </a:lnTo>
                  <a:lnTo>
                    <a:pt x="3505" y="43992"/>
                  </a:lnTo>
                  <a:lnTo>
                    <a:pt x="3695" y="44310"/>
                  </a:lnTo>
                  <a:lnTo>
                    <a:pt x="3810" y="44450"/>
                  </a:lnTo>
                  <a:lnTo>
                    <a:pt x="3911" y="44602"/>
                  </a:lnTo>
                  <a:lnTo>
                    <a:pt x="4165" y="44869"/>
                  </a:lnTo>
                  <a:lnTo>
                    <a:pt x="5575" y="45707"/>
                  </a:lnTo>
                  <a:lnTo>
                    <a:pt x="5740" y="45770"/>
                  </a:lnTo>
                  <a:lnTo>
                    <a:pt x="6096" y="45859"/>
                  </a:lnTo>
                  <a:lnTo>
                    <a:pt x="6464" y="45910"/>
                  </a:lnTo>
                  <a:lnTo>
                    <a:pt x="7200" y="45897"/>
                  </a:lnTo>
                  <a:lnTo>
                    <a:pt x="7556" y="45834"/>
                  </a:lnTo>
                  <a:lnTo>
                    <a:pt x="7912" y="45745"/>
                  </a:lnTo>
                  <a:lnTo>
                    <a:pt x="33616" y="38862"/>
                  </a:lnTo>
                  <a:lnTo>
                    <a:pt x="61493" y="31381"/>
                  </a:lnTo>
                  <a:lnTo>
                    <a:pt x="108940" y="18669"/>
                  </a:lnTo>
                  <a:lnTo>
                    <a:pt x="109156" y="18605"/>
                  </a:lnTo>
                  <a:lnTo>
                    <a:pt x="110464" y="17957"/>
                  </a:lnTo>
                  <a:lnTo>
                    <a:pt x="110617" y="17843"/>
                  </a:lnTo>
                  <a:lnTo>
                    <a:pt x="110883" y="17602"/>
                  </a:lnTo>
                  <a:lnTo>
                    <a:pt x="111125" y="17322"/>
                  </a:lnTo>
                  <a:lnTo>
                    <a:pt x="111340" y="17030"/>
                  </a:lnTo>
                  <a:lnTo>
                    <a:pt x="111518" y="16713"/>
                  </a:lnTo>
                  <a:lnTo>
                    <a:pt x="111671" y="16370"/>
                  </a:lnTo>
                  <a:lnTo>
                    <a:pt x="111734" y="16192"/>
                  </a:lnTo>
                  <a:lnTo>
                    <a:pt x="111785" y="16014"/>
                  </a:lnTo>
                  <a:lnTo>
                    <a:pt x="111874" y="15671"/>
                  </a:lnTo>
                  <a:lnTo>
                    <a:pt x="111925" y="15303"/>
                  </a:lnTo>
                  <a:lnTo>
                    <a:pt x="111937" y="1493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289849" y="3905598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5" h="0">
                  <a:moveTo>
                    <a:pt x="0" y="0"/>
                  </a:moveTo>
                  <a:lnTo>
                    <a:pt x="185569" y="0"/>
                  </a:lnTo>
                </a:path>
              </a:pathLst>
            </a:custGeom>
            <a:ln w="3175">
              <a:solidFill>
                <a:srgbClr val="F6F6F6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151723" y="3252228"/>
              <a:ext cx="875030" cy="654685"/>
            </a:xfrm>
            <a:custGeom>
              <a:avLst/>
              <a:gdLst/>
              <a:ahLst/>
              <a:cxnLst/>
              <a:rect l="l" t="t" r="r" b="b"/>
              <a:pathLst>
                <a:path w="875030" h="654685">
                  <a:moveTo>
                    <a:pt x="276885" y="6997"/>
                  </a:moveTo>
                  <a:lnTo>
                    <a:pt x="269900" y="12"/>
                  </a:lnTo>
                  <a:lnTo>
                    <a:pt x="269532" y="12"/>
                  </a:lnTo>
                  <a:lnTo>
                    <a:pt x="107378" y="12"/>
                  </a:lnTo>
                  <a:lnTo>
                    <a:pt x="107010" y="12"/>
                  </a:lnTo>
                  <a:lnTo>
                    <a:pt x="105752" y="0"/>
                  </a:lnTo>
                  <a:lnTo>
                    <a:pt x="84988" y="12446"/>
                  </a:lnTo>
                  <a:lnTo>
                    <a:pt x="84734" y="12865"/>
                  </a:lnTo>
                  <a:lnTo>
                    <a:pt x="84556" y="13182"/>
                  </a:lnTo>
                  <a:lnTo>
                    <a:pt x="3657" y="153314"/>
                  </a:lnTo>
                  <a:lnTo>
                    <a:pt x="3479" y="153619"/>
                  </a:lnTo>
                  <a:lnTo>
                    <a:pt x="16205" y="160972"/>
                  </a:lnTo>
                  <a:lnTo>
                    <a:pt x="16395" y="160655"/>
                  </a:lnTo>
                  <a:lnTo>
                    <a:pt x="97294" y="20523"/>
                  </a:lnTo>
                  <a:lnTo>
                    <a:pt x="97472" y="20231"/>
                  </a:lnTo>
                  <a:lnTo>
                    <a:pt x="106476" y="14706"/>
                  </a:lnTo>
                  <a:lnTo>
                    <a:pt x="107010" y="14706"/>
                  </a:lnTo>
                  <a:lnTo>
                    <a:pt x="107378" y="14719"/>
                  </a:lnTo>
                  <a:lnTo>
                    <a:pt x="269532" y="14706"/>
                  </a:lnTo>
                  <a:lnTo>
                    <a:pt x="269900" y="14719"/>
                  </a:lnTo>
                  <a:lnTo>
                    <a:pt x="276885" y="7721"/>
                  </a:lnTo>
                  <a:lnTo>
                    <a:pt x="276885" y="6997"/>
                  </a:lnTo>
                  <a:close/>
                </a:path>
                <a:path w="875030" h="654685">
                  <a:moveTo>
                    <a:pt x="376529" y="166052"/>
                  </a:moveTo>
                  <a:lnTo>
                    <a:pt x="373265" y="154012"/>
                  </a:lnTo>
                  <a:lnTo>
                    <a:pt x="373164" y="153809"/>
                  </a:lnTo>
                  <a:lnTo>
                    <a:pt x="373075" y="153619"/>
                  </a:lnTo>
                  <a:lnTo>
                    <a:pt x="291807" y="12865"/>
                  </a:lnTo>
                  <a:lnTo>
                    <a:pt x="285546" y="9182"/>
                  </a:lnTo>
                  <a:lnTo>
                    <a:pt x="284835" y="9207"/>
                  </a:lnTo>
                  <a:lnTo>
                    <a:pt x="278345" y="14643"/>
                  </a:lnTo>
                  <a:lnTo>
                    <a:pt x="278244" y="14986"/>
                  </a:lnTo>
                  <a:lnTo>
                    <a:pt x="278130" y="15709"/>
                  </a:lnTo>
                  <a:lnTo>
                    <a:pt x="278079" y="16421"/>
                  </a:lnTo>
                  <a:lnTo>
                    <a:pt x="278117" y="17145"/>
                  </a:lnTo>
                  <a:lnTo>
                    <a:pt x="360121" y="160604"/>
                  </a:lnTo>
                  <a:lnTo>
                    <a:pt x="360324" y="160972"/>
                  </a:lnTo>
                  <a:lnTo>
                    <a:pt x="361797" y="165760"/>
                  </a:lnTo>
                  <a:lnTo>
                    <a:pt x="361797" y="167386"/>
                  </a:lnTo>
                  <a:lnTo>
                    <a:pt x="360337" y="171996"/>
                  </a:lnTo>
                  <a:lnTo>
                    <a:pt x="279069" y="312724"/>
                  </a:lnTo>
                  <a:lnTo>
                    <a:pt x="270078" y="318249"/>
                  </a:lnTo>
                  <a:lnTo>
                    <a:pt x="269900" y="318249"/>
                  </a:lnTo>
                  <a:lnTo>
                    <a:pt x="269532" y="318249"/>
                  </a:lnTo>
                  <a:lnTo>
                    <a:pt x="269163" y="318249"/>
                  </a:lnTo>
                  <a:lnTo>
                    <a:pt x="107378" y="318249"/>
                  </a:lnTo>
                  <a:lnTo>
                    <a:pt x="107010" y="318249"/>
                  </a:lnTo>
                  <a:lnTo>
                    <a:pt x="105752" y="318185"/>
                  </a:lnTo>
                  <a:lnTo>
                    <a:pt x="97637" y="313042"/>
                  </a:lnTo>
                  <a:lnTo>
                    <a:pt x="97459" y="312737"/>
                  </a:lnTo>
                  <a:lnTo>
                    <a:pt x="97282" y="312432"/>
                  </a:lnTo>
                  <a:lnTo>
                    <a:pt x="16383" y="172313"/>
                  </a:lnTo>
                  <a:lnTo>
                    <a:pt x="16205" y="171996"/>
                  </a:lnTo>
                  <a:lnTo>
                    <a:pt x="16129" y="171869"/>
                  </a:lnTo>
                  <a:lnTo>
                    <a:pt x="15621" y="170878"/>
                  </a:lnTo>
                  <a:lnTo>
                    <a:pt x="15100" y="169341"/>
                  </a:lnTo>
                  <a:lnTo>
                    <a:pt x="14782" y="167741"/>
                  </a:lnTo>
                  <a:lnTo>
                    <a:pt x="14744" y="167208"/>
                  </a:lnTo>
                  <a:lnTo>
                    <a:pt x="14744" y="165582"/>
                  </a:lnTo>
                  <a:lnTo>
                    <a:pt x="16205" y="160972"/>
                  </a:lnTo>
                  <a:lnTo>
                    <a:pt x="3467" y="153619"/>
                  </a:lnTo>
                  <a:lnTo>
                    <a:pt x="0" y="166903"/>
                  </a:lnTo>
                  <a:lnTo>
                    <a:pt x="165" y="169430"/>
                  </a:lnTo>
                  <a:lnTo>
                    <a:pt x="84543" y="319773"/>
                  </a:lnTo>
                  <a:lnTo>
                    <a:pt x="84734" y="320090"/>
                  </a:lnTo>
                  <a:lnTo>
                    <a:pt x="106337" y="332930"/>
                  </a:lnTo>
                  <a:lnTo>
                    <a:pt x="106641" y="332955"/>
                  </a:lnTo>
                  <a:lnTo>
                    <a:pt x="107010" y="332955"/>
                  </a:lnTo>
                  <a:lnTo>
                    <a:pt x="107378" y="332955"/>
                  </a:lnTo>
                  <a:lnTo>
                    <a:pt x="269036" y="332943"/>
                  </a:lnTo>
                  <a:lnTo>
                    <a:pt x="269163" y="332955"/>
                  </a:lnTo>
                  <a:lnTo>
                    <a:pt x="269532" y="332955"/>
                  </a:lnTo>
                  <a:lnTo>
                    <a:pt x="269900" y="332955"/>
                  </a:lnTo>
                  <a:lnTo>
                    <a:pt x="270789" y="332955"/>
                  </a:lnTo>
                  <a:lnTo>
                    <a:pt x="273316" y="332701"/>
                  </a:lnTo>
                  <a:lnTo>
                    <a:pt x="291541" y="320522"/>
                  </a:lnTo>
                  <a:lnTo>
                    <a:pt x="291630" y="320395"/>
                  </a:lnTo>
                  <a:lnTo>
                    <a:pt x="291807" y="320090"/>
                  </a:lnTo>
                  <a:lnTo>
                    <a:pt x="372884" y="179641"/>
                  </a:lnTo>
                  <a:lnTo>
                    <a:pt x="373049" y="179349"/>
                  </a:lnTo>
                  <a:lnTo>
                    <a:pt x="376453" y="168579"/>
                  </a:lnTo>
                  <a:lnTo>
                    <a:pt x="376529" y="166052"/>
                  </a:lnTo>
                  <a:close/>
                </a:path>
                <a:path w="875030" h="654685">
                  <a:moveTo>
                    <a:pt x="691159" y="653376"/>
                  </a:moveTo>
                  <a:lnTo>
                    <a:pt x="685711" y="609358"/>
                  </a:lnTo>
                  <a:lnTo>
                    <a:pt x="669163" y="566432"/>
                  </a:lnTo>
                  <a:lnTo>
                    <a:pt x="642670" y="528828"/>
                  </a:lnTo>
                  <a:lnTo>
                    <a:pt x="609092" y="499846"/>
                  </a:lnTo>
                  <a:lnTo>
                    <a:pt x="569480" y="479920"/>
                  </a:lnTo>
                  <a:lnTo>
                    <a:pt x="524586" y="469836"/>
                  </a:lnTo>
                  <a:lnTo>
                    <a:pt x="506501" y="468718"/>
                  </a:lnTo>
                  <a:lnTo>
                    <a:pt x="498297" y="469023"/>
                  </a:lnTo>
                  <a:lnTo>
                    <a:pt x="452970" y="476885"/>
                  </a:lnTo>
                  <a:lnTo>
                    <a:pt x="410908" y="495541"/>
                  </a:lnTo>
                  <a:lnTo>
                    <a:pt x="375932" y="522808"/>
                  </a:lnTo>
                  <a:lnTo>
                    <a:pt x="348665" y="557771"/>
                  </a:lnTo>
                  <a:lnTo>
                    <a:pt x="330022" y="599833"/>
                  </a:lnTo>
                  <a:lnTo>
                    <a:pt x="322160" y="645172"/>
                  </a:lnTo>
                  <a:lnTo>
                    <a:pt x="321856" y="653376"/>
                  </a:lnTo>
                  <a:lnTo>
                    <a:pt x="321868" y="653516"/>
                  </a:lnTo>
                  <a:lnTo>
                    <a:pt x="321919" y="653681"/>
                  </a:lnTo>
                  <a:lnTo>
                    <a:pt x="321983" y="653846"/>
                  </a:lnTo>
                  <a:lnTo>
                    <a:pt x="322097" y="653986"/>
                  </a:lnTo>
                  <a:lnTo>
                    <a:pt x="322478" y="654240"/>
                  </a:lnTo>
                  <a:lnTo>
                    <a:pt x="322643" y="654291"/>
                  </a:lnTo>
                  <a:lnTo>
                    <a:pt x="322910" y="654291"/>
                  </a:lnTo>
                  <a:lnTo>
                    <a:pt x="323176" y="654215"/>
                  </a:lnTo>
                  <a:lnTo>
                    <a:pt x="323316" y="654113"/>
                  </a:lnTo>
                  <a:lnTo>
                    <a:pt x="323519" y="653923"/>
                  </a:lnTo>
                  <a:lnTo>
                    <a:pt x="323608" y="653770"/>
                  </a:lnTo>
                  <a:lnTo>
                    <a:pt x="323659" y="653605"/>
                  </a:lnTo>
                  <a:lnTo>
                    <a:pt x="323697" y="653427"/>
                  </a:lnTo>
                  <a:lnTo>
                    <a:pt x="323989" y="645248"/>
                  </a:lnTo>
                  <a:lnTo>
                    <a:pt x="331774" y="600379"/>
                  </a:lnTo>
                  <a:lnTo>
                    <a:pt x="350240" y="558736"/>
                  </a:lnTo>
                  <a:lnTo>
                    <a:pt x="377240" y="524103"/>
                  </a:lnTo>
                  <a:lnTo>
                    <a:pt x="411861" y="497103"/>
                  </a:lnTo>
                  <a:lnTo>
                    <a:pt x="453504" y="478637"/>
                  </a:lnTo>
                  <a:lnTo>
                    <a:pt x="498386" y="470865"/>
                  </a:lnTo>
                  <a:lnTo>
                    <a:pt x="506501" y="470560"/>
                  </a:lnTo>
                  <a:lnTo>
                    <a:pt x="514629" y="470865"/>
                  </a:lnTo>
                  <a:lnTo>
                    <a:pt x="559511" y="478637"/>
                  </a:lnTo>
                  <a:lnTo>
                    <a:pt x="601154" y="497103"/>
                  </a:lnTo>
                  <a:lnTo>
                    <a:pt x="635774" y="524103"/>
                  </a:lnTo>
                  <a:lnTo>
                    <a:pt x="662774" y="558736"/>
                  </a:lnTo>
                  <a:lnTo>
                    <a:pt x="681240" y="600379"/>
                  </a:lnTo>
                  <a:lnTo>
                    <a:pt x="689013" y="645248"/>
                  </a:lnTo>
                  <a:lnTo>
                    <a:pt x="689317" y="653376"/>
                  </a:lnTo>
                  <a:lnTo>
                    <a:pt x="689330" y="653516"/>
                  </a:lnTo>
                  <a:lnTo>
                    <a:pt x="689381" y="653681"/>
                  </a:lnTo>
                  <a:lnTo>
                    <a:pt x="689444" y="653846"/>
                  </a:lnTo>
                  <a:lnTo>
                    <a:pt x="689559" y="653986"/>
                  </a:lnTo>
                  <a:lnTo>
                    <a:pt x="689698" y="654113"/>
                  </a:lnTo>
                  <a:lnTo>
                    <a:pt x="689838" y="654215"/>
                  </a:lnTo>
                  <a:lnTo>
                    <a:pt x="690016" y="654265"/>
                  </a:lnTo>
                  <a:lnTo>
                    <a:pt x="690372" y="654291"/>
                  </a:lnTo>
                  <a:lnTo>
                    <a:pt x="690549" y="654240"/>
                  </a:lnTo>
                  <a:lnTo>
                    <a:pt x="690791" y="654113"/>
                  </a:lnTo>
                  <a:lnTo>
                    <a:pt x="690918" y="653986"/>
                  </a:lnTo>
                  <a:lnTo>
                    <a:pt x="691032" y="653846"/>
                  </a:lnTo>
                  <a:lnTo>
                    <a:pt x="691108" y="653681"/>
                  </a:lnTo>
                  <a:lnTo>
                    <a:pt x="691134" y="653554"/>
                  </a:lnTo>
                  <a:lnTo>
                    <a:pt x="691159" y="653427"/>
                  </a:lnTo>
                  <a:close/>
                </a:path>
                <a:path w="875030" h="654685">
                  <a:moveTo>
                    <a:pt x="727900" y="653376"/>
                  </a:moveTo>
                  <a:lnTo>
                    <a:pt x="723658" y="610184"/>
                  </a:lnTo>
                  <a:lnTo>
                    <a:pt x="711047" y="568655"/>
                  </a:lnTo>
                  <a:lnTo>
                    <a:pt x="690587" y="530377"/>
                  </a:lnTo>
                  <a:lnTo>
                    <a:pt x="663054" y="496824"/>
                  </a:lnTo>
                  <a:lnTo>
                    <a:pt x="629513" y="469290"/>
                  </a:lnTo>
                  <a:lnTo>
                    <a:pt x="591235" y="448830"/>
                  </a:lnTo>
                  <a:lnTo>
                    <a:pt x="549694" y="436232"/>
                  </a:lnTo>
                  <a:lnTo>
                    <a:pt x="506514" y="431977"/>
                  </a:lnTo>
                  <a:lnTo>
                    <a:pt x="496671" y="432346"/>
                  </a:lnTo>
                  <a:lnTo>
                    <a:pt x="453732" y="438505"/>
                  </a:lnTo>
                  <a:lnTo>
                    <a:pt x="412838" y="452932"/>
                  </a:lnTo>
                  <a:lnTo>
                    <a:pt x="375526" y="475056"/>
                  </a:lnTo>
                  <a:lnTo>
                    <a:pt x="343255" y="504037"/>
                  </a:lnTo>
                  <a:lnTo>
                    <a:pt x="317258" y="538759"/>
                  </a:lnTo>
                  <a:lnTo>
                    <a:pt x="298538" y="577875"/>
                  </a:lnTo>
                  <a:lnTo>
                    <a:pt x="287807" y="619899"/>
                  </a:lnTo>
                  <a:lnTo>
                    <a:pt x="285102" y="653376"/>
                  </a:lnTo>
                  <a:lnTo>
                    <a:pt x="285127" y="653516"/>
                  </a:lnTo>
                  <a:lnTo>
                    <a:pt x="285165" y="653681"/>
                  </a:lnTo>
                  <a:lnTo>
                    <a:pt x="285229" y="653846"/>
                  </a:lnTo>
                  <a:lnTo>
                    <a:pt x="285343" y="653986"/>
                  </a:lnTo>
                  <a:lnTo>
                    <a:pt x="285483" y="654113"/>
                  </a:lnTo>
                  <a:lnTo>
                    <a:pt x="285635" y="654215"/>
                  </a:lnTo>
                  <a:lnTo>
                    <a:pt x="285800" y="654265"/>
                  </a:lnTo>
                  <a:lnTo>
                    <a:pt x="286169" y="654291"/>
                  </a:lnTo>
                  <a:lnTo>
                    <a:pt x="286334" y="654240"/>
                  </a:lnTo>
                  <a:lnTo>
                    <a:pt x="286575" y="654113"/>
                  </a:lnTo>
                  <a:lnTo>
                    <a:pt x="286766" y="653923"/>
                  </a:lnTo>
                  <a:lnTo>
                    <a:pt x="286854" y="653770"/>
                  </a:lnTo>
                  <a:lnTo>
                    <a:pt x="286918" y="653605"/>
                  </a:lnTo>
                  <a:lnTo>
                    <a:pt x="286943" y="653427"/>
                  </a:lnTo>
                  <a:lnTo>
                    <a:pt x="287312" y="643623"/>
                  </a:lnTo>
                  <a:lnTo>
                    <a:pt x="293420" y="601040"/>
                  </a:lnTo>
                  <a:lnTo>
                    <a:pt x="307721" y="560476"/>
                  </a:lnTo>
                  <a:lnTo>
                    <a:pt x="329666" y="523481"/>
                  </a:lnTo>
                  <a:lnTo>
                    <a:pt x="358406" y="491477"/>
                  </a:lnTo>
                  <a:lnTo>
                    <a:pt x="392836" y="465696"/>
                  </a:lnTo>
                  <a:lnTo>
                    <a:pt x="431634" y="447128"/>
                  </a:lnTo>
                  <a:lnTo>
                    <a:pt x="473303" y="436486"/>
                  </a:lnTo>
                  <a:lnTo>
                    <a:pt x="506514" y="433819"/>
                  </a:lnTo>
                  <a:lnTo>
                    <a:pt x="516267" y="434174"/>
                  </a:lnTo>
                  <a:lnTo>
                    <a:pt x="558838" y="440283"/>
                  </a:lnTo>
                  <a:lnTo>
                    <a:pt x="599401" y="454596"/>
                  </a:lnTo>
                  <a:lnTo>
                    <a:pt x="636397" y="476542"/>
                  </a:lnTo>
                  <a:lnTo>
                    <a:pt x="668401" y="505282"/>
                  </a:lnTo>
                  <a:lnTo>
                    <a:pt x="694182" y="539711"/>
                  </a:lnTo>
                  <a:lnTo>
                    <a:pt x="712762" y="578510"/>
                  </a:lnTo>
                  <a:lnTo>
                    <a:pt x="723392" y="620179"/>
                  </a:lnTo>
                  <a:lnTo>
                    <a:pt x="726071" y="653376"/>
                  </a:lnTo>
                  <a:lnTo>
                    <a:pt x="726084" y="653516"/>
                  </a:lnTo>
                  <a:lnTo>
                    <a:pt x="726122" y="653681"/>
                  </a:lnTo>
                  <a:lnTo>
                    <a:pt x="726224" y="653884"/>
                  </a:lnTo>
                  <a:lnTo>
                    <a:pt x="726338" y="654037"/>
                  </a:lnTo>
                  <a:lnTo>
                    <a:pt x="726592" y="654215"/>
                  </a:lnTo>
                  <a:lnTo>
                    <a:pt x="726757" y="654265"/>
                  </a:lnTo>
                  <a:lnTo>
                    <a:pt x="727113" y="654291"/>
                  </a:lnTo>
                  <a:lnTo>
                    <a:pt x="727290" y="654240"/>
                  </a:lnTo>
                  <a:lnTo>
                    <a:pt x="727608" y="654062"/>
                  </a:lnTo>
                  <a:lnTo>
                    <a:pt x="727735" y="653923"/>
                  </a:lnTo>
                  <a:lnTo>
                    <a:pt x="727811" y="653770"/>
                  </a:lnTo>
                  <a:lnTo>
                    <a:pt x="727875" y="653605"/>
                  </a:lnTo>
                  <a:lnTo>
                    <a:pt x="727900" y="653427"/>
                  </a:lnTo>
                  <a:close/>
                </a:path>
                <a:path w="875030" h="654685">
                  <a:moveTo>
                    <a:pt x="874890" y="653237"/>
                  </a:moveTo>
                  <a:lnTo>
                    <a:pt x="874280" y="637006"/>
                  </a:lnTo>
                  <a:lnTo>
                    <a:pt x="873010" y="621385"/>
                  </a:lnTo>
                  <a:lnTo>
                    <a:pt x="873010" y="652449"/>
                  </a:lnTo>
                  <a:lnTo>
                    <a:pt x="838111" y="652449"/>
                  </a:lnTo>
                  <a:lnTo>
                    <a:pt x="837603" y="638644"/>
                  </a:lnTo>
                  <a:lnTo>
                    <a:pt x="836269" y="622325"/>
                  </a:lnTo>
                  <a:lnTo>
                    <a:pt x="836269" y="652449"/>
                  </a:lnTo>
                  <a:lnTo>
                    <a:pt x="801357" y="652449"/>
                  </a:lnTo>
                  <a:lnTo>
                    <a:pt x="800912" y="640270"/>
                  </a:lnTo>
                  <a:lnTo>
                    <a:pt x="799630" y="624509"/>
                  </a:lnTo>
                  <a:lnTo>
                    <a:pt x="799528" y="623633"/>
                  </a:lnTo>
                  <a:lnTo>
                    <a:pt x="799528" y="652449"/>
                  </a:lnTo>
                  <a:lnTo>
                    <a:pt x="764628" y="652449"/>
                  </a:lnTo>
                  <a:lnTo>
                    <a:pt x="761504" y="614349"/>
                  </a:lnTo>
                  <a:lnTo>
                    <a:pt x="748995" y="565340"/>
                  </a:lnTo>
                  <a:lnTo>
                    <a:pt x="727163" y="519722"/>
                  </a:lnTo>
                  <a:lnTo>
                    <a:pt x="704570" y="488353"/>
                  </a:lnTo>
                  <a:lnTo>
                    <a:pt x="704710" y="488251"/>
                  </a:lnTo>
                  <a:lnTo>
                    <a:pt x="703529" y="486841"/>
                  </a:lnTo>
                  <a:lnTo>
                    <a:pt x="703414" y="486968"/>
                  </a:lnTo>
                  <a:lnTo>
                    <a:pt x="670077" y="454063"/>
                  </a:lnTo>
                  <a:lnTo>
                    <a:pt x="628053" y="425983"/>
                  </a:lnTo>
                  <a:lnTo>
                    <a:pt x="581355" y="406641"/>
                  </a:lnTo>
                  <a:lnTo>
                    <a:pt x="552196" y="399453"/>
                  </a:lnTo>
                  <a:lnTo>
                    <a:pt x="558266" y="365086"/>
                  </a:lnTo>
                  <a:lnTo>
                    <a:pt x="606437" y="378091"/>
                  </a:lnTo>
                  <a:lnTo>
                    <a:pt x="644486" y="395236"/>
                  </a:lnTo>
                  <a:lnTo>
                    <a:pt x="679881" y="417347"/>
                  </a:lnTo>
                  <a:lnTo>
                    <a:pt x="713727" y="446151"/>
                  </a:lnTo>
                  <a:lnTo>
                    <a:pt x="730097" y="464553"/>
                  </a:lnTo>
                  <a:lnTo>
                    <a:pt x="703541" y="486841"/>
                  </a:lnTo>
                  <a:lnTo>
                    <a:pt x="704710" y="488251"/>
                  </a:lnTo>
                  <a:lnTo>
                    <a:pt x="731291" y="465950"/>
                  </a:lnTo>
                  <a:lnTo>
                    <a:pt x="732777" y="467690"/>
                  </a:lnTo>
                  <a:lnTo>
                    <a:pt x="757008" y="501662"/>
                  </a:lnTo>
                  <a:lnTo>
                    <a:pt x="777265" y="541223"/>
                  </a:lnTo>
                  <a:lnTo>
                    <a:pt x="790917" y="583526"/>
                  </a:lnTo>
                  <a:lnTo>
                    <a:pt x="797801" y="624687"/>
                  </a:lnTo>
                  <a:lnTo>
                    <a:pt x="799528" y="652449"/>
                  </a:lnTo>
                  <a:lnTo>
                    <a:pt x="799528" y="623633"/>
                  </a:lnTo>
                  <a:lnTo>
                    <a:pt x="792695" y="583082"/>
                  </a:lnTo>
                  <a:lnTo>
                    <a:pt x="778954" y="540524"/>
                  </a:lnTo>
                  <a:lnTo>
                    <a:pt x="758583" y="500710"/>
                  </a:lnTo>
                  <a:lnTo>
                    <a:pt x="734187" y="466521"/>
                  </a:lnTo>
                  <a:lnTo>
                    <a:pt x="732701" y="464781"/>
                  </a:lnTo>
                  <a:lnTo>
                    <a:pt x="759396" y="442366"/>
                  </a:lnTo>
                  <a:lnTo>
                    <a:pt x="788416" y="482638"/>
                  </a:lnTo>
                  <a:lnTo>
                    <a:pt x="811199" y="527164"/>
                  </a:lnTo>
                  <a:lnTo>
                    <a:pt x="826579" y="574776"/>
                  </a:lnTo>
                  <a:lnTo>
                    <a:pt x="834326" y="621093"/>
                  </a:lnTo>
                  <a:lnTo>
                    <a:pt x="836269" y="652449"/>
                  </a:lnTo>
                  <a:lnTo>
                    <a:pt x="836269" y="622325"/>
                  </a:lnTo>
                  <a:lnTo>
                    <a:pt x="828370" y="574332"/>
                  </a:lnTo>
                  <a:lnTo>
                    <a:pt x="812901" y="526465"/>
                  </a:lnTo>
                  <a:lnTo>
                    <a:pt x="789990" y="481685"/>
                  </a:lnTo>
                  <a:lnTo>
                    <a:pt x="762558" y="443242"/>
                  </a:lnTo>
                  <a:lnTo>
                    <a:pt x="760806" y="441185"/>
                  </a:lnTo>
                  <a:lnTo>
                    <a:pt x="787514" y="418769"/>
                  </a:lnTo>
                  <a:lnTo>
                    <a:pt x="811276" y="449732"/>
                  </a:lnTo>
                  <a:lnTo>
                    <a:pt x="838365" y="498284"/>
                  </a:lnTo>
                  <a:lnTo>
                    <a:pt x="856856" y="547103"/>
                  </a:lnTo>
                  <a:lnTo>
                    <a:pt x="868603" y="597954"/>
                  </a:lnTo>
                  <a:lnTo>
                    <a:pt x="872451" y="637082"/>
                  </a:lnTo>
                  <a:lnTo>
                    <a:pt x="873010" y="652449"/>
                  </a:lnTo>
                  <a:lnTo>
                    <a:pt x="873010" y="621385"/>
                  </a:lnTo>
                  <a:lnTo>
                    <a:pt x="867803" y="581507"/>
                  </a:lnTo>
                  <a:lnTo>
                    <a:pt x="852551" y="527761"/>
                  </a:lnTo>
                  <a:lnTo>
                    <a:pt x="830999" y="479933"/>
                  </a:lnTo>
                  <a:lnTo>
                    <a:pt x="803198" y="435444"/>
                  </a:lnTo>
                  <a:lnTo>
                    <a:pt x="788847" y="417525"/>
                  </a:lnTo>
                  <a:lnTo>
                    <a:pt x="788898" y="417372"/>
                  </a:lnTo>
                  <a:lnTo>
                    <a:pt x="788911" y="417055"/>
                  </a:lnTo>
                  <a:lnTo>
                    <a:pt x="788885" y="416928"/>
                  </a:lnTo>
                  <a:lnTo>
                    <a:pt x="788835" y="416763"/>
                  </a:lnTo>
                  <a:lnTo>
                    <a:pt x="788733" y="416610"/>
                  </a:lnTo>
                  <a:lnTo>
                    <a:pt x="788581" y="416445"/>
                  </a:lnTo>
                  <a:lnTo>
                    <a:pt x="788428" y="416344"/>
                  </a:lnTo>
                  <a:lnTo>
                    <a:pt x="788301" y="416293"/>
                  </a:lnTo>
                  <a:lnTo>
                    <a:pt x="788123" y="416255"/>
                  </a:lnTo>
                  <a:lnTo>
                    <a:pt x="787946" y="416242"/>
                  </a:lnTo>
                  <a:lnTo>
                    <a:pt x="787781" y="416267"/>
                  </a:lnTo>
                  <a:lnTo>
                    <a:pt x="786320" y="414553"/>
                  </a:lnTo>
                  <a:lnTo>
                    <a:pt x="786320" y="417372"/>
                  </a:lnTo>
                  <a:lnTo>
                    <a:pt x="759612" y="439788"/>
                  </a:lnTo>
                  <a:lnTo>
                    <a:pt x="758215" y="438150"/>
                  </a:lnTo>
                  <a:lnTo>
                    <a:pt x="758215" y="440969"/>
                  </a:lnTo>
                  <a:lnTo>
                    <a:pt x="731507" y="463372"/>
                  </a:lnTo>
                  <a:lnTo>
                    <a:pt x="723950" y="454469"/>
                  </a:lnTo>
                  <a:lnTo>
                    <a:pt x="715022" y="444855"/>
                  </a:lnTo>
                  <a:lnTo>
                    <a:pt x="680961" y="415861"/>
                  </a:lnTo>
                  <a:lnTo>
                    <a:pt x="645350" y="393611"/>
                  </a:lnTo>
                  <a:lnTo>
                    <a:pt x="607072" y="376364"/>
                  </a:lnTo>
                  <a:lnTo>
                    <a:pt x="564032" y="364147"/>
                  </a:lnTo>
                  <a:lnTo>
                    <a:pt x="558584" y="363283"/>
                  </a:lnTo>
                  <a:lnTo>
                    <a:pt x="564642" y="328917"/>
                  </a:lnTo>
                  <a:lnTo>
                    <a:pt x="602132" y="338150"/>
                  </a:lnTo>
                  <a:lnTo>
                    <a:pt x="646049" y="354787"/>
                  </a:lnTo>
                  <a:lnTo>
                    <a:pt x="689737" y="379158"/>
                  </a:lnTo>
                  <a:lnTo>
                    <a:pt x="728967" y="410197"/>
                  </a:lnTo>
                  <a:lnTo>
                    <a:pt x="758215" y="440969"/>
                  </a:lnTo>
                  <a:lnTo>
                    <a:pt x="758215" y="438150"/>
                  </a:lnTo>
                  <a:lnTo>
                    <a:pt x="730199" y="408838"/>
                  </a:lnTo>
                  <a:lnTo>
                    <a:pt x="690753" y="377634"/>
                  </a:lnTo>
                  <a:lnTo>
                    <a:pt x="646823" y="353123"/>
                  </a:lnTo>
                  <a:lnTo>
                    <a:pt x="602665" y="336397"/>
                  </a:lnTo>
                  <a:lnTo>
                    <a:pt x="564959" y="327113"/>
                  </a:lnTo>
                  <a:lnTo>
                    <a:pt x="571017" y="292747"/>
                  </a:lnTo>
                  <a:lnTo>
                    <a:pt x="612775" y="303034"/>
                  </a:lnTo>
                  <a:lnTo>
                    <a:pt x="661593" y="321525"/>
                  </a:lnTo>
                  <a:lnTo>
                    <a:pt x="696277" y="340055"/>
                  </a:lnTo>
                  <a:lnTo>
                    <a:pt x="738759" y="370370"/>
                  </a:lnTo>
                  <a:lnTo>
                    <a:pt x="776795" y="406133"/>
                  </a:lnTo>
                  <a:lnTo>
                    <a:pt x="786320" y="417372"/>
                  </a:lnTo>
                  <a:lnTo>
                    <a:pt x="786320" y="414553"/>
                  </a:lnTo>
                  <a:lnTo>
                    <a:pt x="754989" y="381749"/>
                  </a:lnTo>
                  <a:lnTo>
                    <a:pt x="724446" y="356679"/>
                  </a:lnTo>
                  <a:lnTo>
                    <a:pt x="679958" y="328879"/>
                  </a:lnTo>
                  <a:lnTo>
                    <a:pt x="632129" y="307327"/>
                  </a:lnTo>
                  <a:lnTo>
                    <a:pt x="594309" y="295859"/>
                  </a:lnTo>
                  <a:lnTo>
                    <a:pt x="571017" y="290893"/>
                  </a:lnTo>
                  <a:lnTo>
                    <a:pt x="570699" y="290639"/>
                  </a:lnTo>
                  <a:lnTo>
                    <a:pt x="570522" y="290588"/>
                  </a:lnTo>
                  <a:lnTo>
                    <a:pt x="570344" y="290563"/>
                  </a:lnTo>
                  <a:lnTo>
                    <a:pt x="570166" y="290576"/>
                  </a:lnTo>
                  <a:lnTo>
                    <a:pt x="569912" y="290652"/>
                  </a:lnTo>
                  <a:lnTo>
                    <a:pt x="569201" y="290601"/>
                  </a:lnTo>
                  <a:lnTo>
                    <a:pt x="569201" y="292455"/>
                  </a:lnTo>
                  <a:lnTo>
                    <a:pt x="563143" y="326821"/>
                  </a:lnTo>
                  <a:lnTo>
                    <a:pt x="562825" y="326771"/>
                  </a:lnTo>
                  <a:lnTo>
                    <a:pt x="562825" y="328625"/>
                  </a:lnTo>
                  <a:lnTo>
                    <a:pt x="556768" y="362991"/>
                  </a:lnTo>
                  <a:lnTo>
                    <a:pt x="556450" y="362940"/>
                  </a:lnTo>
                  <a:lnTo>
                    <a:pt x="556450" y="364794"/>
                  </a:lnTo>
                  <a:lnTo>
                    <a:pt x="550392" y="399161"/>
                  </a:lnTo>
                  <a:lnTo>
                    <a:pt x="545541" y="398373"/>
                  </a:lnTo>
                  <a:lnTo>
                    <a:pt x="531787" y="396773"/>
                  </a:lnTo>
                  <a:lnTo>
                    <a:pt x="517982" y="395655"/>
                  </a:lnTo>
                  <a:lnTo>
                    <a:pt x="506514" y="395224"/>
                  </a:lnTo>
                  <a:lnTo>
                    <a:pt x="495046" y="395655"/>
                  </a:lnTo>
                  <a:lnTo>
                    <a:pt x="456145" y="400189"/>
                  </a:lnTo>
                  <a:lnTo>
                    <a:pt x="418477" y="410883"/>
                  </a:lnTo>
                  <a:lnTo>
                    <a:pt x="378396" y="429653"/>
                  </a:lnTo>
                  <a:lnTo>
                    <a:pt x="360959" y="399453"/>
                  </a:lnTo>
                  <a:lnTo>
                    <a:pt x="406565" y="378091"/>
                  </a:lnTo>
                  <a:lnTo>
                    <a:pt x="449338" y="365950"/>
                  </a:lnTo>
                  <a:lnTo>
                    <a:pt x="493483" y="360807"/>
                  </a:lnTo>
                  <a:lnTo>
                    <a:pt x="506514" y="360324"/>
                  </a:lnTo>
                  <a:lnTo>
                    <a:pt x="519531" y="360807"/>
                  </a:lnTo>
                  <a:lnTo>
                    <a:pt x="535203" y="362089"/>
                  </a:lnTo>
                  <a:lnTo>
                    <a:pt x="550811" y="363880"/>
                  </a:lnTo>
                  <a:lnTo>
                    <a:pt x="556450" y="364794"/>
                  </a:lnTo>
                  <a:lnTo>
                    <a:pt x="556450" y="362940"/>
                  </a:lnTo>
                  <a:lnTo>
                    <a:pt x="551091" y="362077"/>
                  </a:lnTo>
                  <a:lnTo>
                    <a:pt x="535381" y="360260"/>
                  </a:lnTo>
                  <a:lnTo>
                    <a:pt x="519607" y="358965"/>
                  </a:lnTo>
                  <a:lnTo>
                    <a:pt x="506514" y="358482"/>
                  </a:lnTo>
                  <a:lnTo>
                    <a:pt x="493407" y="358965"/>
                  </a:lnTo>
                  <a:lnTo>
                    <a:pt x="448970" y="364147"/>
                  </a:lnTo>
                  <a:lnTo>
                    <a:pt x="405942" y="376364"/>
                  </a:lnTo>
                  <a:lnTo>
                    <a:pt x="367665" y="393611"/>
                  </a:lnTo>
                  <a:lnTo>
                    <a:pt x="360032" y="397865"/>
                  </a:lnTo>
                  <a:lnTo>
                    <a:pt x="358432" y="395097"/>
                  </a:lnTo>
                  <a:lnTo>
                    <a:pt x="358432" y="398754"/>
                  </a:lnTo>
                  <a:lnTo>
                    <a:pt x="353847" y="401307"/>
                  </a:lnTo>
                  <a:lnTo>
                    <a:pt x="342671" y="408178"/>
                  </a:lnTo>
                  <a:lnTo>
                    <a:pt x="307594" y="435927"/>
                  </a:lnTo>
                  <a:lnTo>
                    <a:pt x="278828" y="466521"/>
                  </a:lnTo>
                  <a:lnTo>
                    <a:pt x="254431" y="500710"/>
                  </a:lnTo>
                  <a:lnTo>
                    <a:pt x="234048" y="540524"/>
                  </a:lnTo>
                  <a:lnTo>
                    <a:pt x="229895" y="551726"/>
                  </a:lnTo>
                  <a:lnTo>
                    <a:pt x="197116" y="539800"/>
                  </a:lnTo>
                  <a:lnTo>
                    <a:pt x="216001" y="498094"/>
                  </a:lnTo>
                  <a:lnTo>
                    <a:pt x="240880" y="458266"/>
                  </a:lnTo>
                  <a:lnTo>
                    <a:pt x="273291" y="420166"/>
                  </a:lnTo>
                  <a:lnTo>
                    <a:pt x="311404" y="387756"/>
                  </a:lnTo>
                  <a:lnTo>
                    <a:pt x="341007" y="368554"/>
                  </a:lnTo>
                  <a:lnTo>
                    <a:pt x="358432" y="398754"/>
                  </a:lnTo>
                  <a:lnTo>
                    <a:pt x="358432" y="395097"/>
                  </a:lnTo>
                  <a:lnTo>
                    <a:pt x="342607" y="367665"/>
                  </a:lnTo>
                  <a:lnTo>
                    <a:pt x="351231" y="362864"/>
                  </a:lnTo>
                  <a:lnTo>
                    <a:pt x="366966" y="354787"/>
                  </a:lnTo>
                  <a:lnTo>
                    <a:pt x="410883" y="338150"/>
                  </a:lnTo>
                  <a:lnTo>
                    <a:pt x="456641" y="327583"/>
                  </a:lnTo>
                  <a:lnTo>
                    <a:pt x="506501" y="323570"/>
                  </a:lnTo>
                  <a:lnTo>
                    <a:pt x="521157" y="324116"/>
                  </a:lnTo>
                  <a:lnTo>
                    <a:pt x="538797" y="325551"/>
                  </a:lnTo>
                  <a:lnTo>
                    <a:pt x="556374" y="327583"/>
                  </a:lnTo>
                  <a:lnTo>
                    <a:pt x="562825" y="328625"/>
                  </a:lnTo>
                  <a:lnTo>
                    <a:pt x="562825" y="326771"/>
                  </a:lnTo>
                  <a:lnTo>
                    <a:pt x="556653" y="325767"/>
                  </a:lnTo>
                  <a:lnTo>
                    <a:pt x="538975" y="323723"/>
                  </a:lnTo>
                  <a:lnTo>
                    <a:pt x="521246" y="322275"/>
                  </a:lnTo>
                  <a:lnTo>
                    <a:pt x="506501" y="321729"/>
                  </a:lnTo>
                  <a:lnTo>
                    <a:pt x="491769" y="322275"/>
                  </a:lnTo>
                  <a:lnTo>
                    <a:pt x="441807" y="328104"/>
                  </a:lnTo>
                  <a:lnTo>
                    <a:pt x="393420" y="341845"/>
                  </a:lnTo>
                  <a:lnTo>
                    <a:pt x="350367" y="361251"/>
                  </a:lnTo>
                  <a:lnTo>
                    <a:pt x="341680" y="366077"/>
                  </a:lnTo>
                  <a:lnTo>
                    <a:pt x="340080" y="363308"/>
                  </a:lnTo>
                  <a:lnTo>
                    <a:pt x="340080" y="366966"/>
                  </a:lnTo>
                  <a:lnTo>
                    <a:pt x="334810" y="369900"/>
                  </a:lnTo>
                  <a:lnTo>
                    <a:pt x="322249" y="377634"/>
                  </a:lnTo>
                  <a:lnTo>
                    <a:pt x="282816" y="408838"/>
                  </a:lnTo>
                  <a:lnTo>
                    <a:pt x="250456" y="443242"/>
                  </a:lnTo>
                  <a:lnTo>
                    <a:pt x="223024" y="481685"/>
                  </a:lnTo>
                  <a:lnTo>
                    <a:pt x="200113" y="526465"/>
                  </a:lnTo>
                  <a:lnTo>
                    <a:pt x="195389" y="539165"/>
                  </a:lnTo>
                  <a:lnTo>
                    <a:pt x="162610" y="527227"/>
                  </a:lnTo>
                  <a:lnTo>
                    <a:pt x="183629" y="480796"/>
                  </a:lnTo>
                  <a:lnTo>
                    <a:pt x="211289" y="436524"/>
                  </a:lnTo>
                  <a:lnTo>
                    <a:pt x="236232" y="406133"/>
                  </a:lnTo>
                  <a:lnTo>
                    <a:pt x="274256" y="370370"/>
                  </a:lnTo>
                  <a:lnTo>
                    <a:pt x="316738" y="340055"/>
                  </a:lnTo>
                  <a:lnTo>
                    <a:pt x="322656" y="336765"/>
                  </a:lnTo>
                  <a:lnTo>
                    <a:pt x="340080" y="366966"/>
                  </a:lnTo>
                  <a:lnTo>
                    <a:pt x="340080" y="363308"/>
                  </a:lnTo>
                  <a:lnTo>
                    <a:pt x="324256" y="335876"/>
                  </a:lnTo>
                  <a:lnTo>
                    <a:pt x="333921" y="330504"/>
                  </a:lnTo>
                  <a:lnTo>
                    <a:pt x="351421" y="321525"/>
                  </a:lnTo>
                  <a:lnTo>
                    <a:pt x="400227" y="303034"/>
                  </a:lnTo>
                  <a:lnTo>
                    <a:pt x="451091" y="291287"/>
                  </a:lnTo>
                  <a:lnTo>
                    <a:pt x="490220" y="287439"/>
                  </a:lnTo>
                  <a:lnTo>
                    <a:pt x="506501" y="286829"/>
                  </a:lnTo>
                  <a:lnTo>
                    <a:pt x="522795" y="287439"/>
                  </a:lnTo>
                  <a:lnTo>
                    <a:pt x="542391" y="289026"/>
                  </a:lnTo>
                  <a:lnTo>
                    <a:pt x="561936" y="291287"/>
                  </a:lnTo>
                  <a:lnTo>
                    <a:pt x="569201" y="292455"/>
                  </a:lnTo>
                  <a:lnTo>
                    <a:pt x="569201" y="290601"/>
                  </a:lnTo>
                  <a:lnTo>
                    <a:pt x="562203" y="289471"/>
                  </a:lnTo>
                  <a:lnTo>
                    <a:pt x="542569" y="287210"/>
                  </a:lnTo>
                  <a:lnTo>
                    <a:pt x="522871" y="285597"/>
                  </a:lnTo>
                  <a:lnTo>
                    <a:pt x="506501" y="284988"/>
                  </a:lnTo>
                  <a:lnTo>
                    <a:pt x="490143" y="285597"/>
                  </a:lnTo>
                  <a:lnTo>
                    <a:pt x="450811" y="289471"/>
                  </a:lnTo>
                  <a:lnTo>
                    <a:pt x="399707" y="301282"/>
                  </a:lnTo>
                  <a:lnTo>
                    <a:pt x="350647" y="319862"/>
                  </a:lnTo>
                  <a:lnTo>
                    <a:pt x="323240" y="334352"/>
                  </a:lnTo>
                  <a:lnTo>
                    <a:pt x="323049" y="334251"/>
                  </a:lnTo>
                  <a:lnTo>
                    <a:pt x="322884" y="334213"/>
                  </a:lnTo>
                  <a:lnTo>
                    <a:pt x="322694" y="334213"/>
                  </a:lnTo>
                  <a:lnTo>
                    <a:pt x="322478" y="334264"/>
                  </a:lnTo>
                  <a:lnTo>
                    <a:pt x="322326" y="334340"/>
                  </a:lnTo>
                  <a:lnTo>
                    <a:pt x="322160" y="334441"/>
                  </a:lnTo>
                  <a:lnTo>
                    <a:pt x="322021" y="334606"/>
                  </a:lnTo>
                  <a:lnTo>
                    <a:pt x="321945" y="334733"/>
                  </a:lnTo>
                  <a:lnTo>
                    <a:pt x="321881" y="334899"/>
                  </a:lnTo>
                  <a:lnTo>
                    <a:pt x="321856" y="335026"/>
                  </a:lnTo>
                  <a:lnTo>
                    <a:pt x="315785" y="338493"/>
                  </a:lnTo>
                  <a:lnTo>
                    <a:pt x="301840" y="347078"/>
                  </a:lnTo>
                  <a:lnTo>
                    <a:pt x="258025" y="381749"/>
                  </a:lnTo>
                  <a:lnTo>
                    <a:pt x="222084" y="419963"/>
                  </a:lnTo>
                  <a:lnTo>
                    <a:pt x="191617" y="462661"/>
                  </a:lnTo>
                  <a:lnTo>
                    <a:pt x="172986" y="497509"/>
                  </a:lnTo>
                  <a:lnTo>
                    <a:pt x="160794" y="526872"/>
                  </a:lnTo>
                  <a:lnTo>
                    <a:pt x="160655" y="526961"/>
                  </a:lnTo>
                  <a:lnTo>
                    <a:pt x="160515" y="527075"/>
                  </a:lnTo>
                  <a:lnTo>
                    <a:pt x="160388" y="527253"/>
                  </a:lnTo>
                  <a:lnTo>
                    <a:pt x="160337" y="527380"/>
                  </a:lnTo>
                  <a:lnTo>
                    <a:pt x="160299" y="527507"/>
                  </a:lnTo>
                  <a:lnTo>
                    <a:pt x="160274" y="527697"/>
                  </a:lnTo>
                  <a:lnTo>
                    <a:pt x="160286" y="527875"/>
                  </a:lnTo>
                  <a:lnTo>
                    <a:pt x="160337" y="528040"/>
                  </a:lnTo>
                  <a:lnTo>
                    <a:pt x="148983" y="565569"/>
                  </a:lnTo>
                  <a:lnTo>
                    <a:pt x="140335" y="617308"/>
                  </a:lnTo>
                  <a:lnTo>
                    <a:pt x="138112" y="653376"/>
                  </a:lnTo>
                  <a:lnTo>
                    <a:pt x="138125" y="653516"/>
                  </a:lnTo>
                  <a:lnTo>
                    <a:pt x="138176" y="653681"/>
                  </a:lnTo>
                  <a:lnTo>
                    <a:pt x="138239" y="653846"/>
                  </a:lnTo>
                  <a:lnTo>
                    <a:pt x="138353" y="653986"/>
                  </a:lnTo>
                  <a:lnTo>
                    <a:pt x="138480" y="654113"/>
                  </a:lnTo>
                  <a:lnTo>
                    <a:pt x="138645" y="654215"/>
                  </a:lnTo>
                  <a:lnTo>
                    <a:pt x="138899" y="654291"/>
                  </a:lnTo>
                  <a:lnTo>
                    <a:pt x="139166" y="654291"/>
                  </a:lnTo>
                  <a:lnTo>
                    <a:pt x="139433" y="654215"/>
                  </a:lnTo>
                  <a:lnTo>
                    <a:pt x="139573" y="654113"/>
                  </a:lnTo>
                  <a:lnTo>
                    <a:pt x="139776" y="653923"/>
                  </a:lnTo>
                  <a:lnTo>
                    <a:pt x="139865" y="653770"/>
                  </a:lnTo>
                  <a:lnTo>
                    <a:pt x="139928" y="653605"/>
                  </a:lnTo>
                  <a:lnTo>
                    <a:pt x="139954" y="653427"/>
                  </a:lnTo>
                  <a:lnTo>
                    <a:pt x="140563" y="637082"/>
                  </a:lnTo>
                  <a:lnTo>
                    <a:pt x="144424" y="597954"/>
                  </a:lnTo>
                  <a:lnTo>
                    <a:pt x="156171" y="547103"/>
                  </a:lnTo>
                  <a:lnTo>
                    <a:pt x="162001" y="528967"/>
                  </a:lnTo>
                  <a:lnTo>
                    <a:pt x="194779" y="540893"/>
                  </a:lnTo>
                  <a:lnTo>
                    <a:pt x="189534" y="557225"/>
                  </a:lnTo>
                  <a:lnTo>
                    <a:pt x="184658" y="574332"/>
                  </a:lnTo>
                  <a:lnTo>
                    <a:pt x="176860" y="620915"/>
                  </a:lnTo>
                  <a:lnTo>
                    <a:pt x="174866" y="653376"/>
                  </a:lnTo>
                  <a:lnTo>
                    <a:pt x="174879" y="653516"/>
                  </a:lnTo>
                  <a:lnTo>
                    <a:pt x="174917" y="653681"/>
                  </a:lnTo>
                  <a:lnTo>
                    <a:pt x="174993" y="653846"/>
                  </a:lnTo>
                  <a:lnTo>
                    <a:pt x="175107" y="653986"/>
                  </a:lnTo>
                  <a:lnTo>
                    <a:pt x="175234" y="654113"/>
                  </a:lnTo>
                  <a:lnTo>
                    <a:pt x="175387" y="654215"/>
                  </a:lnTo>
                  <a:lnTo>
                    <a:pt x="175653" y="654291"/>
                  </a:lnTo>
                  <a:lnTo>
                    <a:pt x="175920" y="654291"/>
                  </a:lnTo>
                  <a:lnTo>
                    <a:pt x="176187" y="654215"/>
                  </a:lnTo>
                  <a:lnTo>
                    <a:pt x="176326" y="654113"/>
                  </a:lnTo>
                  <a:lnTo>
                    <a:pt x="176466" y="653986"/>
                  </a:lnTo>
                  <a:lnTo>
                    <a:pt x="176568" y="653846"/>
                  </a:lnTo>
                  <a:lnTo>
                    <a:pt x="176644" y="653681"/>
                  </a:lnTo>
                  <a:lnTo>
                    <a:pt x="176682" y="653554"/>
                  </a:lnTo>
                  <a:lnTo>
                    <a:pt x="176707" y="653427"/>
                  </a:lnTo>
                  <a:lnTo>
                    <a:pt x="177253" y="638721"/>
                  </a:lnTo>
                  <a:lnTo>
                    <a:pt x="183032" y="589038"/>
                  </a:lnTo>
                  <a:lnTo>
                    <a:pt x="196507" y="541528"/>
                  </a:lnTo>
                  <a:lnTo>
                    <a:pt x="229285" y="553453"/>
                  </a:lnTo>
                  <a:lnTo>
                    <a:pt x="224650" y="567880"/>
                  </a:lnTo>
                  <a:lnTo>
                    <a:pt x="220306" y="583082"/>
                  </a:lnTo>
                  <a:lnTo>
                    <a:pt x="213385" y="624509"/>
                  </a:lnTo>
                  <a:lnTo>
                    <a:pt x="211607" y="653376"/>
                  </a:lnTo>
                  <a:lnTo>
                    <a:pt x="211620" y="653516"/>
                  </a:lnTo>
                  <a:lnTo>
                    <a:pt x="211670" y="653681"/>
                  </a:lnTo>
                  <a:lnTo>
                    <a:pt x="211747" y="653846"/>
                  </a:lnTo>
                  <a:lnTo>
                    <a:pt x="211848" y="653986"/>
                  </a:lnTo>
                  <a:lnTo>
                    <a:pt x="211988" y="654113"/>
                  </a:lnTo>
                  <a:lnTo>
                    <a:pt x="212140" y="654215"/>
                  </a:lnTo>
                  <a:lnTo>
                    <a:pt x="212305" y="654265"/>
                  </a:lnTo>
                  <a:lnTo>
                    <a:pt x="212661" y="654291"/>
                  </a:lnTo>
                  <a:lnTo>
                    <a:pt x="212839" y="654240"/>
                  </a:lnTo>
                  <a:lnTo>
                    <a:pt x="213372" y="653732"/>
                  </a:lnTo>
                  <a:lnTo>
                    <a:pt x="213423" y="653605"/>
                  </a:lnTo>
                  <a:lnTo>
                    <a:pt x="213448" y="653427"/>
                  </a:lnTo>
                  <a:lnTo>
                    <a:pt x="213931" y="640346"/>
                  </a:lnTo>
                  <a:lnTo>
                    <a:pt x="219087" y="596201"/>
                  </a:lnTo>
                  <a:lnTo>
                    <a:pt x="231013" y="554088"/>
                  </a:lnTo>
                  <a:lnTo>
                    <a:pt x="263525" y="565912"/>
                  </a:lnTo>
                  <a:lnTo>
                    <a:pt x="264147" y="564184"/>
                  </a:lnTo>
                  <a:lnTo>
                    <a:pt x="231622" y="552361"/>
                  </a:lnTo>
                  <a:lnTo>
                    <a:pt x="235762" y="541223"/>
                  </a:lnTo>
                  <a:lnTo>
                    <a:pt x="241198" y="529386"/>
                  </a:lnTo>
                  <a:lnTo>
                    <a:pt x="262839" y="490562"/>
                  </a:lnTo>
                  <a:lnTo>
                    <a:pt x="290423" y="455701"/>
                  </a:lnTo>
                  <a:lnTo>
                    <a:pt x="320814" y="427113"/>
                  </a:lnTo>
                  <a:lnTo>
                    <a:pt x="354799" y="402882"/>
                  </a:lnTo>
                  <a:lnTo>
                    <a:pt x="359359" y="400342"/>
                  </a:lnTo>
                  <a:lnTo>
                    <a:pt x="376783" y="430542"/>
                  </a:lnTo>
                  <a:lnTo>
                    <a:pt x="372872" y="432714"/>
                  </a:lnTo>
                  <a:lnTo>
                    <a:pt x="363093" y="438734"/>
                  </a:lnTo>
                  <a:lnTo>
                    <a:pt x="332384" y="463029"/>
                  </a:lnTo>
                  <a:lnTo>
                    <a:pt x="298589" y="500659"/>
                  </a:lnTo>
                  <a:lnTo>
                    <a:pt x="272796" y="544156"/>
                  </a:lnTo>
                  <a:lnTo>
                    <a:pt x="264388" y="564324"/>
                  </a:lnTo>
                  <a:lnTo>
                    <a:pt x="264198" y="564210"/>
                  </a:lnTo>
                  <a:lnTo>
                    <a:pt x="263525" y="565912"/>
                  </a:lnTo>
                  <a:lnTo>
                    <a:pt x="263652" y="565950"/>
                  </a:lnTo>
                  <a:lnTo>
                    <a:pt x="263804" y="565975"/>
                  </a:lnTo>
                  <a:lnTo>
                    <a:pt x="253326" y="603021"/>
                  </a:lnTo>
                  <a:lnTo>
                    <a:pt x="248780" y="641908"/>
                  </a:lnTo>
                  <a:lnTo>
                    <a:pt x="248361" y="653376"/>
                  </a:lnTo>
                  <a:lnTo>
                    <a:pt x="248373" y="653516"/>
                  </a:lnTo>
                  <a:lnTo>
                    <a:pt x="248424" y="653681"/>
                  </a:lnTo>
                  <a:lnTo>
                    <a:pt x="248488" y="653846"/>
                  </a:lnTo>
                  <a:lnTo>
                    <a:pt x="248602" y="653986"/>
                  </a:lnTo>
                  <a:lnTo>
                    <a:pt x="248729" y="654113"/>
                  </a:lnTo>
                  <a:lnTo>
                    <a:pt x="248881" y="654215"/>
                  </a:lnTo>
                  <a:lnTo>
                    <a:pt x="249059" y="654265"/>
                  </a:lnTo>
                  <a:lnTo>
                    <a:pt x="249415" y="654291"/>
                  </a:lnTo>
                  <a:lnTo>
                    <a:pt x="249593" y="654240"/>
                  </a:lnTo>
                  <a:lnTo>
                    <a:pt x="249758" y="654164"/>
                  </a:lnTo>
                  <a:lnTo>
                    <a:pt x="249936" y="654037"/>
                  </a:lnTo>
                  <a:lnTo>
                    <a:pt x="250050" y="653884"/>
                  </a:lnTo>
                  <a:lnTo>
                    <a:pt x="250139" y="653681"/>
                  </a:lnTo>
                  <a:lnTo>
                    <a:pt x="250177" y="653554"/>
                  </a:lnTo>
                  <a:lnTo>
                    <a:pt x="250202" y="653427"/>
                  </a:lnTo>
                  <a:lnTo>
                    <a:pt x="250621" y="641985"/>
                  </a:lnTo>
                  <a:lnTo>
                    <a:pt x="255130" y="603377"/>
                  </a:lnTo>
                  <a:lnTo>
                    <a:pt x="265747" y="565975"/>
                  </a:lnTo>
                  <a:lnTo>
                    <a:pt x="287413" y="520687"/>
                  </a:lnTo>
                  <a:lnTo>
                    <a:pt x="317512" y="480491"/>
                  </a:lnTo>
                  <a:lnTo>
                    <a:pt x="354876" y="446938"/>
                  </a:lnTo>
                  <a:lnTo>
                    <a:pt x="398056" y="421322"/>
                  </a:lnTo>
                  <a:lnTo>
                    <a:pt x="445427" y="404622"/>
                  </a:lnTo>
                  <a:lnTo>
                    <a:pt x="495122" y="397484"/>
                  </a:lnTo>
                  <a:lnTo>
                    <a:pt x="506514" y="397065"/>
                  </a:lnTo>
                  <a:lnTo>
                    <a:pt x="517893" y="397484"/>
                  </a:lnTo>
                  <a:lnTo>
                    <a:pt x="556514" y="401993"/>
                  </a:lnTo>
                  <a:lnTo>
                    <a:pt x="593902" y="412610"/>
                  </a:lnTo>
                  <a:lnTo>
                    <a:pt x="639203" y="434289"/>
                  </a:lnTo>
                  <a:lnTo>
                    <a:pt x="679399" y="464375"/>
                  </a:lnTo>
                  <a:lnTo>
                    <a:pt x="712939" y="501738"/>
                  </a:lnTo>
                  <a:lnTo>
                    <a:pt x="738555" y="544931"/>
                  </a:lnTo>
                  <a:lnTo>
                    <a:pt x="755256" y="592289"/>
                  </a:lnTo>
                  <a:lnTo>
                    <a:pt x="762393" y="641985"/>
                  </a:lnTo>
                  <a:lnTo>
                    <a:pt x="762812" y="653376"/>
                  </a:lnTo>
                  <a:lnTo>
                    <a:pt x="762825" y="653516"/>
                  </a:lnTo>
                  <a:lnTo>
                    <a:pt x="762863" y="653681"/>
                  </a:lnTo>
                  <a:lnTo>
                    <a:pt x="762939" y="653846"/>
                  </a:lnTo>
                  <a:lnTo>
                    <a:pt x="763054" y="653986"/>
                  </a:lnTo>
                  <a:lnTo>
                    <a:pt x="763181" y="654113"/>
                  </a:lnTo>
                  <a:lnTo>
                    <a:pt x="763333" y="654215"/>
                  </a:lnTo>
                  <a:lnTo>
                    <a:pt x="763498" y="654265"/>
                  </a:lnTo>
                  <a:lnTo>
                    <a:pt x="763689" y="654291"/>
                  </a:lnTo>
                  <a:lnTo>
                    <a:pt x="763739" y="654291"/>
                  </a:lnTo>
                  <a:lnTo>
                    <a:pt x="874102" y="654291"/>
                  </a:lnTo>
                  <a:lnTo>
                    <a:pt x="874280" y="654240"/>
                  </a:lnTo>
                  <a:lnTo>
                    <a:pt x="874445" y="654164"/>
                  </a:lnTo>
                  <a:lnTo>
                    <a:pt x="874598" y="654062"/>
                  </a:lnTo>
                  <a:lnTo>
                    <a:pt x="874712" y="653923"/>
                  </a:lnTo>
                  <a:lnTo>
                    <a:pt x="874814" y="653770"/>
                  </a:lnTo>
                  <a:lnTo>
                    <a:pt x="874864" y="653605"/>
                  </a:lnTo>
                  <a:lnTo>
                    <a:pt x="874890" y="653427"/>
                  </a:lnTo>
                  <a:lnTo>
                    <a:pt x="874890" y="65323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251379" y="3068497"/>
              <a:ext cx="913765" cy="516890"/>
            </a:xfrm>
            <a:custGeom>
              <a:avLst/>
              <a:gdLst/>
              <a:ahLst/>
              <a:cxnLst/>
              <a:rect l="l" t="t" r="r" b="b"/>
              <a:pathLst>
                <a:path w="913764" h="516889">
                  <a:moveTo>
                    <a:pt x="7353" y="183730"/>
                  </a:moveTo>
                  <a:lnTo>
                    <a:pt x="6985" y="183730"/>
                  </a:lnTo>
                  <a:lnTo>
                    <a:pt x="6273" y="183807"/>
                  </a:lnTo>
                  <a:lnTo>
                    <a:pt x="0" y="190728"/>
                  </a:lnTo>
                  <a:lnTo>
                    <a:pt x="0" y="191452"/>
                  </a:lnTo>
                  <a:lnTo>
                    <a:pt x="6985" y="198437"/>
                  </a:lnTo>
                  <a:lnTo>
                    <a:pt x="7353" y="198437"/>
                  </a:lnTo>
                  <a:lnTo>
                    <a:pt x="7353" y="183730"/>
                  </a:lnTo>
                  <a:close/>
                </a:path>
                <a:path w="913764" h="516889">
                  <a:moveTo>
                    <a:pt x="193141" y="200393"/>
                  </a:moveTo>
                  <a:lnTo>
                    <a:pt x="192151" y="196596"/>
                  </a:lnTo>
                  <a:lnTo>
                    <a:pt x="191516" y="195503"/>
                  </a:lnTo>
                  <a:lnTo>
                    <a:pt x="170256" y="183756"/>
                  </a:lnTo>
                  <a:lnTo>
                    <a:pt x="169875" y="183743"/>
                  </a:lnTo>
                  <a:lnTo>
                    <a:pt x="169506" y="183730"/>
                  </a:lnTo>
                  <a:lnTo>
                    <a:pt x="168795" y="183807"/>
                  </a:lnTo>
                  <a:lnTo>
                    <a:pt x="162521" y="190728"/>
                  </a:lnTo>
                  <a:lnTo>
                    <a:pt x="162521" y="191452"/>
                  </a:lnTo>
                  <a:lnTo>
                    <a:pt x="169506" y="198437"/>
                  </a:lnTo>
                  <a:lnTo>
                    <a:pt x="169862" y="198437"/>
                  </a:lnTo>
                  <a:lnTo>
                    <a:pt x="170116" y="198450"/>
                  </a:lnTo>
                  <a:lnTo>
                    <a:pt x="171132" y="198501"/>
                  </a:lnTo>
                  <a:lnTo>
                    <a:pt x="179412" y="203949"/>
                  </a:lnTo>
                  <a:lnTo>
                    <a:pt x="180022" y="204851"/>
                  </a:lnTo>
                  <a:lnTo>
                    <a:pt x="185661" y="207632"/>
                  </a:lnTo>
                  <a:lnTo>
                    <a:pt x="186385" y="207606"/>
                  </a:lnTo>
                  <a:lnTo>
                    <a:pt x="192366" y="203517"/>
                  </a:lnTo>
                  <a:lnTo>
                    <a:pt x="192544" y="203200"/>
                  </a:lnTo>
                  <a:lnTo>
                    <a:pt x="192798" y="202526"/>
                  </a:lnTo>
                  <a:lnTo>
                    <a:pt x="192989" y="201828"/>
                  </a:lnTo>
                  <a:lnTo>
                    <a:pt x="193090" y="201104"/>
                  </a:lnTo>
                  <a:lnTo>
                    <a:pt x="193141" y="200393"/>
                  </a:lnTo>
                  <a:close/>
                </a:path>
                <a:path w="913764" h="516889">
                  <a:moveTo>
                    <a:pt x="595122" y="166039"/>
                  </a:moveTo>
                  <a:lnTo>
                    <a:pt x="591934" y="154165"/>
                  </a:lnTo>
                  <a:lnTo>
                    <a:pt x="591832" y="153924"/>
                  </a:lnTo>
                  <a:lnTo>
                    <a:pt x="591705" y="153720"/>
                  </a:lnTo>
                  <a:lnTo>
                    <a:pt x="591566" y="153479"/>
                  </a:lnTo>
                  <a:lnTo>
                    <a:pt x="510565" y="13182"/>
                  </a:lnTo>
                  <a:lnTo>
                    <a:pt x="510387" y="12877"/>
                  </a:lnTo>
                  <a:lnTo>
                    <a:pt x="510298" y="12738"/>
                  </a:lnTo>
                  <a:lnTo>
                    <a:pt x="509752" y="11772"/>
                  </a:lnTo>
                  <a:lnTo>
                    <a:pt x="508292" y="9715"/>
                  </a:lnTo>
                  <a:lnTo>
                    <a:pt x="488543" y="12"/>
                  </a:lnTo>
                  <a:lnTo>
                    <a:pt x="488111" y="0"/>
                  </a:lnTo>
                  <a:lnTo>
                    <a:pt x="487743" y="0"/>
                  </a:lnTo>
                  <a:lnTo>
                    <a:pt x="487616" y="12"/>
                  </a:lnTo>
                  <a:lnTo>
                    <a:pt x="326059" y="12"/>
                  </a:lnTo>
                  <a:lnTo>
                    <a:pt x="325589" y="0"/>
                  </a:lnTo>
                  <a:lnTo>
                    <a:pt x="325221" y="0"/>
                  </a:lnTo>
                  <a:lnTo>
                    <a:pt x="324332" y="0"/>
                  </a:lnTo>
                  <a:lnTo>
                    <a:pt x="321818" y="254"/>
                  </a:lnTo>
                  <a:lnTo>
                    <a:pt x="303682" y="12280"/>
                  </a:lnTo>
                  <a:lnTo>
                    <a:pt x="303491" y="12560"/>
                  </a:lnTo>
                  <a:lnTo>
                    <a:pt x="303314" y="12865"/>
                  </a:lnTo>
                  <a:lnTo>
                    <a:pt x="222237" y="153314"/>
                  </a:lnTo>
                  <a:lnTo>
                    <a:pt x="222059" y="153606"/>
                  </a:lnTo>
                  <a:lnTo>
                    <a:pt x="221881" y="153924"/>
                  </a:lnTo>
                  <a:lnTo>
                    <a:pt x="218579" y="166890"/>
                  </a:lnTo>
                  <a:lnTo>
                    <a:pt x="218744" y="169418"/>
                  </a:lnTo>
                  <a:lnTo>
                    <a:pt x="219163" y="171907"/>
                  </a:lnTo>
                  <a:lnTo>
                    <a:pt x="219811" y="174358"/>
                  </a:lnTo>
                  <a:lnTo>
                    <a:pt x="220700" y="176720"/>
                  </a:lnTo>
                  <a:lnTo>
                    <a:pt x="221678" y="178612"/>
                  </a:lnTo>
                  <a:lnTo>
                    <a:pt x="221881" y="179031"/>
                  </a:lnTo>
                  <a:lnTo>
                    <a:pt x="222059" y="179336"/>
                  </a:lnTo>
                  <a:lnTo>
                    <a:pt x="303314" y="320090"/>
                  </a:lnTo>
                  <a:lnTo>
                    <a:pt x="303949" y="321183"/>
                  </a:lnTo>
                  <a:lnTo>
                    <a:pt x="324954" y="332917"/>
                  </a:lnTo>
                  <a:lnTo>
                    <a:pt x="325221" y="332943"/>
                  </a:lnTo>
                  <a:lnTo>
                    <a:pt x="489369" y="332943"/>
                  </a:lnTo>
                  <a:lnTo>
                    <a:pt x="491883" y="332701"/>
                  </a:lnTo>
                  <a:lnTo>
                    <a:pt x="510044" y="320611"/>
                  </a:lnTo>
                  <a:lnTo>
                    <a:pt x="510209" y="320395"/>
                  </a:lnTo>
                  <a:lnTo>
                    <a:pt x="510387" y="320090"/>
                  </a:lnTo>
                  <a:lnTo>
                    <a:pt x="591451" y="179692"/>
                  </a:lnTo>
                  <a:lnTo>
                    <a:pt x="591654" y="179336"/>
                  </a:lnTo>
                  <a:lnTo>
                    <a:pt x="578916" y="171996"/>
                  </a:lnTo>
                  <a:lnTo>
                    <a:pt x="497840" y="312432"/>
                  </a:lnTo>
                  <a:lnTo>
                    <a:pt x="497662" y="312737"/>
                  </a:lnTo>
                  <a:lnTo>
                    <a:pt x="488645" y="318249"/>
                  </a:lnTo>
                  <a:lnTo>
                    <a:pt x="488467" y="318249"/>
                  </a:lnTo>
                  <a:lnTo>
                    <a:pt x="488111" y="318249"/>
                  </a:lnTo>
                  <a:lnTo>
                    <a:pt x="325602" y="318236"/>
                  </a:lnTo>
                  <a:lnTo>
                    <a:pt x="316230" y="313042"/>
                  </a:lnTo>
                  <a:lnTo>
                    <a:pt x="316052" y="312737"/>
                  </a:lnTo>
                  <a:lnTo>
                    <a:pt x="234988" y="172364"/>
                  </a:lnTo>
                  <a:lnTo>
                    <a:pt x="234784" y="171996"/>
                  </a:lnTo>
                  <a:lnTo>
                    <a:pt x="234213" y="170865"/>
                  </a:lnTo>
                  <a:lnTo>
                    <a:pt x="233832" y="169849"/>
                  </a:lnTo>
                  <a:lnTo>
                    <a:pt x="233553" y="168808"/>
                  </a:lnTo>
                  <a:lnTo>
                    <a:pt x="233375" y="167728"/>
                  </a:lnTo>
                  <a:lnTo>
                    <a:pt x="233299" y="166649"/>
                  </a:lnTo>
                  <a:lnTo>
                    <a:pt x="233337" y="165569"/>
                  </a:lnTo>
                  <a:lnTo>
                    <a:pt x="234607" y="161264"/>
                  </a:lnTo>
                  <a:lnTo>
                    <a:pt x="234772" y="160972"/>
                  </a:lnTo>
                  <a:lnTo>
                    <a:pt x="234962" y="160655"/>
                  </a:lnTo>
                  <a:lnTo>
                    <a:pt x="315874" y="20523"/>
                  </a:lnTo>
                  <a:lnTo>
                    <a:pt x="316052" y="20231"/>
                  </a:lnTo>
                  <a:lnTo>
                    <a:pt x="325043" y="14706"/>
                  </a:lnTo>
                  <a:lnTo>
                    <a:pt x="325221" y="14706"/>
                  </a:lnTo>
                  <a:lnTo>
                    <a:pt x="325589" y="14706"/>
                  </a:lnTo>
                  <a:lnTo>
                    <a:pt x="325958" y="14706"/>
                  </a:lnTo>
                  <a:lnTo>
                    <a:pt x="487743" y="14706"/>
                  </a:lnTo>
                  <a:lnTo>
                    <a:pt x="488111" y="14706"/>
                  </a:lnTo>
                  <a:lnTo>
                    <a:pt x="489381" y="14770"/>
                  </a:lnTo>
                  <a:lnTo>
                    <a:pt x="497649" y="20218"/>
                  </a:lnTo>
                  <a:lnTo>
                    <a:pt x="578916" y="160959"/>
                  </a:lnTo>
                  <a:lnTo>
                    <a:pt x="579501" y="162077"/>
                  </a:lnTo>
                  <a:lnTo>
                    <a:pt x="580021" y="163614"/>
                  </a:lnTo>
                  <a:lnTo>
                    <a:pt x="580339" y="165214"/>
                  </a:lnTo>
                  <a:lnTo>
                    <a:pt x="580377" y="165747"/>
                  </a:lnTo>
                  <a:lnTo>
                    <a:pt x="580377" y="167373"/>
                  </a:lnTo>
                  <a:lnTo>
                    <a:pt x="578916" y="171983"/>
                  </a:lnTo>
                  <a:lnTo>
                    <a:pt x="591654" y="179324"/>
                  </a:lnTo>
                  <a:lnTo>
                    <a:pt x="591820" y="179019"/>
                  </a:lnTo>
                  <a:lnTo>
                    <a:pt x="592277" y="178231"/>
                  </a:lnTo>
                  <a:lnTo>
                    <a:pt x="593318" y="175933"/>
                  </a:lnTo>
                  <a:lnTo>
                    <a:pt x="594131" y="173532"/>
                  </a:lnTo>
                  <a:lnTo>
                    <a:pt x="594702" y="171081"/>
                  </a:lnTo>
                  <a:lnTo>
                    <a:pt x="595033" y="168567"/>
                  </a:lnTo>
                  <a:lnTo>
                    <a:pt x="595122" y="166039"/>
                  </a:lnTo>
                  <a:close/>
                </a:path>
                <a:path w="913764" h="516889">
                  <a:moveTo>
                    <a:pt x="913345" y="349783"/>
                  </a:moveTo>
                  <a:lnTo>
                    <a:pt x="910183" y="337959"/>
                  </a:lnTo>
                  <a:lnTo>
                    <a:pt x="910056" y="337654"/>
                  </a:lnTo>
                  <a:lnTo>
                    <a:pt x="909878" y="337350"/>
                  </a:lnTo>
                  <a:lnTo>
                    <a:pt x="909701" y="337045"/>
                  </a:lnTo>
                  <a:lnTo>
                    <a:pt x="828802" y="196926"/>
                  </a:lnTo>
                  <a:lnTo>
                    <a:pt x="828624" y="196608"/>
                  </a:lnTo>
                  <a:lnTo>
                    <a:pt x="828548" y="196481"/>
                  </a:lnTo>
                  <a:lnTo>
                    <a:pt x="828001" y="195503"/>
                  </a:lnTo>
                  <a:lnTo>
                    <a:pt x="826528" y="193446"/>
                  </a:lnTo>
                  <a:lnTo>
                    <a:pt x="806729" y="183756"/>
                  </a:lnTo>
                  <a:lnTo>
                    <a:pt x="806361" y="183743"/>
                  </a:lnTo>
                  <a:lnTo>
                    <a:pt x="805980" y="183730"/>
                  </a:lnTo>
                  <a:lnTo>
                    <a:pt x="805853" y="183743"/>
                  </a:lnTo>
                  <a:lnTo>
                    <a:pt x="644194" y="183743"/>
                  </a:lnTo>
                  <a:lnTo>
                    <a:pt x="643839" y="183743"/>
                  </a:lnTo>
                  <a:lnTo>
                    <a:pt x="643458" y="183730"/>
                  </a:lnTo>
                  <a:lnTo>
                    <a:pt x="642556" y="183730"/>
                  </a:lnTo>
                  <a:lnTo>
                    <a:pt x="640041" y="183984"/>
                  </a:lnTo>
                  <a:lnTo>
                    <a:pt x="621804" y="196176"/>
                  </a:lnTo>
                  <a:lnTo>
                    <a:pt x="621550" y="196596"/>
                  </a:lnTo>
                  <a:lnTo>
                    <a:pt x="621372" y="196913"/>
                  </a:lnTo>
                  <a:lnTo>
                    <a:pt x="540461" y="337045"/>
                  </a:lnTo>
                  <a:lnTo>
                    <a:pt x="540283" y="337350"/>
                  </a:lnTo>
                  <a:lnTo>
                    <a:pt x="539673" y="338442"/>
                  </a:lnTo>
                  <a:lnTo>
                    <a:pt x="536829" y="350634"/>
                  </a:lnTo>
                  <a:lnTo>
                    <a:pt x="536994" y="353161"/>
                  </a:lnTo>
                  <a:lnTo>
                    <a:pt x="540283" y="363067"/>
                  </a:lnTo>
                  <a:lnTo>
                    <a:pt x="621360" y="503504"/>
                  </a:lnTo>
                  <a:lnTo>
                    <a:pt x="621550" y="503821"/>
                  </a:lnTo>
                  <a:lnTo>
                    <a:pt x="643153" y="516661"/>
                  </a:lnTo>
                  <a:lnTo>
                    <a:pt x="643458" y="516686"/>
                  </a:lnTo>
                  <a:lnTo>
                    <a:pt x="643826" y="516686"/>
                  </a:lnTo>
                  <a:lnTo>
                    <a:pt x="644194" y="516686"/>
                  </a:lnTo>
                  <a:lnTo>
                    <a:pt x="806348" y="516674"/>
                  </a:lnTo>
                  <a:lnTo>
                    <a:pt x="806716" y="516686"/>
                  </a:lnTo>
                  <a:lnTo>
                    <a:pt x="813701" y="509689"/>
                  </a:lnTo>
                  <a:lnTo>
                    <a:pt x="813701" y="508965"/>
                  </a:lnTo>
                  <a:lnTo>
                    <a:pt x="806716" y="501980"/>
                  </a:lnTo>
                  <a:lnTo>
                    <a:pt x="806361" y="501980"/>
                  </a:lnTo>
                  <a:lnTo>
                    <a:pt x="644194" y="501980"/>
                  </a:lnTo>
                  <a:lnTo>
                    <a:pt x="643839" y="501980"/>
                  </a:lnTo>
                  <a:lnTo>
                    <a:pt x="642556" y="501916"/>
                  </a:lnTo>
                  <a:lnTo>
                    <a:pt x="634453" y="496773"/>
                  </a:lnTo>
                  <a:lnTo>
                    <a:pt x="634276" y="496468"/>
                  </a:lnTo>
                  <a:lnTo>
                    <a:pt x="634098" y="496163"/>
                  </a:lnTo>
                  <a:lnTo>
                    <a:pt x="553224" y="356108"/>
                  </a:lnTo>
                  <a:lnTo>
                    <a:pt x="553034" y="355727"/>
                  </a:lnTo>
                  <a:lnTo>
                    <a:pt x="552450" y="354609"/>
                  </a:lnTo>
                  <a:lnTo>
                    <a:pt x="552069" y="353593"/>
                  </a:lnTo>
                  <a:lnTo>
                    <a:pt x="551789" y="352552"/>
                  </a:lnTo>
                  <a:lnTo>
                    <a:pt x="551611" y="351472"/>
                  </a:lnTo>
                  <a:lnTo>
                    <a:pt x="551573" y="350939"/>
                  </a:lnTo>
                  <a:lnTo>
                    <a:pt x="551573" y="349313"/>
                  </a:lnTo>
                  <a:lnTo>
                    <a:pt x="553034" y="344703"/>
                  </a:lnTo>
                  <a:lnTo>
                    <a:pt x="634098" y="204254"/>
                  </a:lnTo>
                  <a:lnTo>
                    <a:pt x="634276" y="203962"/>
                  </a:lnTo>
                  <a:lnTo>
                    <a:pt x="634949" y="202882"/>
                  </a:lnTo>
                  <a:lnTo>
                    <a:pt x="635647" y="202057"/>
                  </a:lnTo>
                  <a:lnTo>
                    <a:pt x="643280" y="198437"/>
                  </a:lnTo>
                  <a:lnTo>
                    <a:pt x="643458" y="198437"/>
                  </a:lnTo>
                  <a:lnTo>
                    <a:pt x="643826" y="198437"/>
                  </a:lnTo>
                  <a:lnTo>
                    <a:pt x="644194" y="198450"/>
                  </a:lnTo>
                  <a:lnTo>
                    <a:pt x="805980" y="198437"/>
                  </a:lnTo>
                  <a:lnTo>
                    <a:pt x="806348" y="198437"/>
                  </a:lnTo>
                  <a:lnTo>
                    <a:pt x="806602" y="198450"/>
                  </a:lnTo>
                  <a:lnTo>
                    <a:pt x="815708" y="203644"/>
                  </a:lnTo>
                  <a:lnTo>
                    <a:pt x="815886" y="203949"/>
                  </a:lnTo>
                  <a:lnTo>
                    <a:pt x="896937" y="344322"/>
                  </a:lnTo>
                  <a:lnTo>
                    <a:pt x="898639" y="350037"/>
                  </a:lnTo>
                  <a:lnTo>
                    <a:pt x="898601" y="351116"/>
                  </a:lnTo>
                  <a:lnTo>
                    <a:pt x="897153" y="355714"/>
                  </a:lnTo>
                  <a:lnTo>
                    <a:pt x="896975" y="356031"/>
                  </a:lnTo>
                  <a:lnTo>
                    <a:pt x="896162" y="359511"/>
                  </a:lnTo>
                  <a:lnTo>
                    <a:pt x="896200" y="360235"/>
                  </a:lnTo>
                  <a:lnTo>
                    <a:pt x="903630" y="366750"/>
                  </a:lnTo>
                  <a:lnTo>
                    <a:pt x="904354" y="366699"/>
                  </a:lnTo>
                  <a:lnTo>
                    <a:pt x="909866" y="363080"/>
                  </a:lnTo>
                  <a:lnTo>
                    <a:pt x="910513" y="361988"/>
                  </a:lnTo>
                  <a:lnTo>
                    <a:pt x="911555" y="359676"/>
                  </a:lnTo>
                  <a:lnTo>
                    <a:pt x="912368" y="357289"/>
                  </a:lnTo>
                  <a:lnTo>
                    <a:pt x="912939" y="354825"/>
                  </a:lnTo>
                  <a:lnTo>
                    <a:pt x="913269" y="352310"/>
                  </a:lnTo>
                  <a:lnTo>
                    <a:pt x="913345" y="34978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375814" y="3177095"/>
              <a:ext cx="786765" cy="666750"/>
            </a:xfrm>
            <a:custGeom>
              <a:avLst/>
              <a:gdLst/>
              <a:ahLst/>
              <a:cxnLst/>
              <a:rect l="l" t="t" r="r" b="b"/>
              <a:pathLst>
                <a:path w="786764" h="666750">
                  <a:moveTo>
                    <a:pt x="1511" y="491591"/>
                  </a:moveTo>
                  <a:lnTo>
                    <a:pt x="1371" y="491502"/>
                  </a:lnTo>
                  <a:lnTo>
                    <a:pt x="1244" y="491439"/>
                  </a:lnTo>
                  <a:lnTo>
                    <a:pt x="1066" y="491401"/>
                  </a:lnTo>
                  <a:lnTo>
                    <a:pt x="889" y="491375"/>
                  </a:lnTo>
                  <a:lnTo>
                    <a:pt x="673" y="491426"/>
                  </a:lnTo>
                  <a:lnTo>
                    <a:pt x="533" y="491464"/>
                  </a:lnTo>
                  <a:lnTo>
                    <a:pt x="381" y="491553"/>
                  </a:lnTo>
                  <a:lnTo>
                    <a:pt x="241" y="491667"/>
                  </a:lnTo>
                  <a:lnTo>
                    <a:pt x="114" y="491858"/>
                  </a:lnTo>
                  <a:lnTo>
                    <a:pt x="38" y="492074"/>
                  </a:lnTo>
                  <a:lnTo>
                    <a:pt x="12" y="492201"/>
                  </a:lnTo>
                  <a:lnTo>
                    <a:pt x="0" y="492379"/>
                  </a:lnTo>
                  <a:lnTo>
                    <a:pt x="88" y="492683"/>
                  </a:lnTo>
                  <a:lnTo>
                    <a:pt x="177" y="492836"/>
                  </a:lnTo>
                  <a:lnTo>
                    <a:pt x="292" y="492975"/>
                  </a:lnTo>
                  <a:lnTo>
                    <a:pt x="1511" y="491591"/>
                  </a:lnTo>
                  <a:close/>
                </a:path>
                <a:path w="786764" h="666750">
                  <a:moveTo>
                    <a:pt x="141833" y="609739"/>
                  </a:moveTo>
                  <a:lnTo>
                    <a:pt x="141808" y="609561"/>
                  </a:lnTo>
                  <a:lnTo>
                    <a:pt x="141744" y="609384"/>
                  </a:lnTo>
                  <a:lnTo>
                    <a:pt x="141605" y="609155"/>
                  </a:lnTo>
                  <a:lnTo>
                    <a:pt x="1511" y="491604"/>
                  </a:lnTo>
                  <a:lnTo>
                    <a:pt x="342" y="493014"/>
                  </a:lnTo>
                  <a:lnTo>
                    <a:pt x="140309" y="610476"/>
                  </a:lnTo>
                  <a:lnTo>
                    <a:pt x="140462" y="610577"/>
                  </a:lnTo>
                  <a:lnTo>
                    <a:pt x="140589" y="610628"/>
                  </a:lnTo>
                  <a:lnTo>
                    <a:pt x="140804" y="610692"/>
                  </a:lnTo>
                  <a:lnTo>
                    <a:pt x="140995" y="610692"/>
                  </a:lnTo>
                  <a:lnTo>
                    <a:pt x="141122" y="610666"/>
                  </a:lnTo>
                  <a:lnTo>
                    <a:pt x="141300" y="610603"/>
                  </a:lnTo>
                  <a:lnTo>
                    <a:pt x="141452" y="610514"/>
                  </a:lnTo>
                  <a:lnTo>
                    <a:pt x="141592" y="610400"/>
                  </a:lnTo>
                  <a:lnTo>
                    <a:pt x="141719" y="610209"/>
                  </a:lnTo>
                  <a:lnTo>
                    <a:pt x="141782" y="610044"/>
                  </a:lnTo>
                  <a:lnTo>
                    <a:pt x="141820" y="609917"/>
                  </a:lnTo>
                  <a:lnTo>
                    <a:pt x="141833" y="609739"/>
                  </a:lnTo>
                  <a:close/>
                </a:path>
                <a:path w="786764" h="666750">
                  <a:moveTo>
                    <a:pt x="174942" y="48552"/>
                  </a:moveTo>
                  <a:lnTo>
                    <a:pt x="173710" y="46405"/>
                  </a:lnTo>
                  <a:lnTo>
                    <a:pt x="172313" y="45935"/>
                  </a:lnTo>
                  <a:lnTo>
                    <a:pt x="172186" y="45935"/>
                  </a:lnTo>
                  <a:lnTo>
                    <a:pt x="144614" y="45935"/>
                  </a:lnTo>
                  <a:lnTo>
                    <a:pt x="144475" y="45935"/>
                  </a:lnTo>
                  <a:lnTo>
                    <a:pt x="144208" y="45961"/>
                  </a:lnTo>
                  <a:lnTo>
                    <a:pt x="143090" y="46405"/>
                  </a:lnTo>
                  <a:lnTo>
                    <a:pt x="142659" y="46736"/>
                  </a:lnTo>
                  <a:lnTo>
                    <a:pt x="142405" y="47040"/>
                  </a:lnTo>
                  <a:lnTo>
                    <a:pt x="141859" y="48552"/>
                  </a:lnTo>
                  <a:lnTo>
                    <a:pt x="141859" y="48818"/>
                  </a:lnTo>
                  <a:lnTo>
                    <a:pt x="144475" y="51447"/>
                  </a:lnTo>
                  <a:lnTo>
                    <a:pt x="144614" y="51447"/>
                  </a:lnTo>
                  <a:lnTo>
                    <a:pt x="172186" y="51447"/>
                  </a:lnTo>
                  <a:lnTo>
                    <a:pt x="172313" y="51447"/>
                  </a:lnTo>
                  <a:lnTo>
                    <a:pt x="172593" y="51422"/>
                  </a:lnTo>
                  <a:lnTo>
                    <a:pt x="174942" y="48818"/>
                  </a:lnTo>
                  <a:lnTo>
                    <a:pt x="174942" y="48552"/>
                  </a:lnTo>
                  <a:close/>
                </a:path>
                <a:path w="786764" h="666750">
                  <a:moveTo>
                    <a:pt x="188722" y="71513"/>
                  </a:moveTo>
                  <a:lnTo>
                    <a:pt x="188658" y="71120"/>
                  </a:lnTo>
                  <a:lnTo>
                    <a:pt x="188544" y="70726"/>
                  </a:lnTo>
                  <a:lnTo>
                    <a:pt x="188493" y="70599"/>
                  </a:lnTo>
                  <a:lnTo>
                    <a:pt x="188455" y="70472"/>
                  </a:lnTo>
                  <a:lnTo>
                    <a:pt x="188315" y="70231"/>
                  </a:lnTo>
                  <a:lnTo>
                    <a:pt x="188175" y="70002"/>
                  </a:lnTo>
                  <a:lnTo>
                    <a:pt x="187909" y="69697"/>
                  </a:lnTo>
                  <a:lnTo>
                    <a:pt x="187604" y="69443"/>
                  </a:lnTo>
                  <a:lnTo>
                    <a:pt x="187477" y="69367"/>
                  </a:lnTo>
                  <a:lnTo>
                    <a:pt x="187134" y="69164"/>
                  </a:lnTo>
                  <a:lnTo>
                    <a:pt x="186626" y="68973"/>
                  </a:lnTo>
                  <a:lnTo>
                    <a:pt x="186347" y="68922"/>
                  </a:lnTo>
                  <a:lnTo>
                    <a:pt x="186080" y="68897"/>
                  </a:lnTo>
                  <a:lnTo>
                    <a:pt x="185813" y="68897"/>
                  </a:lnTo>
                  <a:lnTo>
                    <a:pt x="183261" y="71120"/>
                  </a:lnTo>
                  <a:lnTo>
                    <a:pt x="183222" y="71247"/>
                  </a:lnTo>
                  <a:lnTo>
                    <a:pt x="183197" y="71513"/>
                  </a:lnTo>
                  <a:lnTo>
                    <a:pt x="183197" y="71653"/>
                  </a:lnTo>
                  <a:lnTo>
                    <a:pt x="188722" y="71653"/>
                  </a:lnTo>
                  <a:lnTo>
                    <a:pt x="188722" y="71513"/>
                  </a:lnTo>
                  <a:close/>
                </a:path>
                <a:path w="786764" h="666750">
                  <a:moveTo>
                    <a:pt x="199732" y="82677"/>
                  </a:moveTo>
                  <a:lnTo>
                    <a:pt x="188734" y="82677"/>
                  </a:lnTo>
                  <a:lnTo>
                    <a:pt x="188734" y="71666"/>
                  </a:lnTo>
                  <a:lnTo>
                    <a:pt x="183210" y="71666"/>
                  </a:lnTo>
                  <a:lnTo>
                    <a:pt x="183210" y="82677"/>
                  </a:lnTo>
                  <a:lnTo>
                    <a:pt x="172186" y="82677"/>
                  </a:lnTo>
                  <a:lnTo>
                    <a:pt x="172046" y="82677"/>
                  </a:lnTo>
                  <a:lnTo>
                    <a:pt x="169481" y="84899"/>
                  </a:lnTo>
                  <a:lnTo>
                    <a:pt x="169443" y="85026"/>
                  </a:lnTo>
                  <a:lnTo>
                    <a:pt x="169418" y="85305"/>
                  </a:lnTo>
                  <a:lnTo>
                    <a:pt x="169418" y="85572"/>
                  </a:lnTo>
                  <a:lnTo>
                    <a:pt x="172046" y="88188"/>
                  </a:lnTo>
                  <a:lnTo>
                    <a:pt x="172186" y="88188"/>
                  </a:lnTo>
                  <a:lnTo>
                    <a:pt x="183210" y="88188"/>
                  </a:lnTo>
                  <a:lnTo>
                    <a:pt x="183210" y="99212"/>
                  </a:lnTo>
                  <a:lnTo>
                    <a:pt x="183197" y="99352"/>
                  </a:lnTo>
                  <a:lnTo>
                    <a:pt x="185826" y="101968"/>
                  </a:lnTo>
                  <a:lnTo>
                    <a:pt x="186093" y="101968"/>
                  </a:lnTo>
                  <a:lnTo>
                    <a:pt x="188658" y="99745"/>
                  </a:lnTo>
                  <a:lnTo>
                    <a:pt x="188696" y="99618"/>
                  </a:lnTo>
                  <a:lnTo>
                    <a:pt x="188722" y="99352"/>
                  </a:lnTo>
                  <a:lnTo>
                    <a:pt x="188722" y="99212"/>
                  </a:lnTo>
                  <a:lnTo>
                    <a:pt x="188734" y="88188"/>
                  </a:lnTo>
                  <a:lnTo>
                    <a:pt x="199732" y="88188"/>
                  </a:lnTo>
                  <a:lnTo>
                    <a:pt x="199732" y="82677"/>
                  </a:lnTo>
                  <a:close/>
                </a:path>
                <a:path w="786764" h="666750">
                  <a:moveTo>
                    <a:pt x="202501" y="85305"/>
                  </a:moveTo>
                  <a:lnTo>
                    <a:pt x="200279" y="82740"/>
                  </a:lnTo>
                  <a:lnTo>
                    <a:pt x="200152" y="82702"/>
                  </a:lnTo>
                  <a:lnTo>
                    <a:pt x="199885" y="82677"/>
                  </a:lnTo>
                  <a:lnTo>
                    <a:pt x="199745" y="82677"/>
                  </a:lnTo>
                  <a:lnTo>
                    <a:pt x="199745" y="88188"/>
                  </a:lnTo>
                  <a:lnTo>
                    <a:pt x="199885" y="88188"/>
                  </a:lnTo>
                  <a:lnTo>
                    <a:pt x="201777" y="87287"/>
                  </a:lnTo>
                  <a:lnTo>
                    <a:pt x="201955" y="87083"/>
                  </a:lnTo>
                  <a:lnTo>
                    <a:pt x="202501" y="85572"/>
                  </a:lnTo>
                  <a:lnTo>
                    <a:pt x="202501" y="85305"/>
                  </a:lnTo>
                  <a:close/>
                </a:path>
                <a:path w="786764" h="666750">
                  <a:moveTo>
                    <a:pt x="218097" y="18376"/>
                  </a:moveTo>
                  <a:lnTo>
                    <a:pt x="207098" y="18376"/>
                  </a:lnTo>
                  <a:lnTo>
                    <a:pt x="207098" y="7353"/>
                  </a:lnTo>
                  <a:lnTo>
                    <a:pt x="207098" y="7213"/>
                  </a:lnTo>
                  <a:lnTo>
                    <a:pt x="204470" y="4597"/>
                  </a:lnTo>
                  <a:lnTo>
                    <a:pt x="204203" y="4597"/>
                  </a:lnTo>
                  <a:lnTo>
                    <a:pt x="201574" y="7213"/>
                  </a:lnTo>
                  <a:lnTo>
                    <a:pt x="201574" y="7353"/>
                  </a:lnTo>
                  <a:lnTo>
                    <a:pt x="201574" y="18376"/>
                  </a:lnTo>
                  <a:lnTo>
                    <a:pt x="190550" y="18376"/>
                  </a:lnTo>
                  <a:lnTo>
                    <a:pt x="190411" y="18376"/>
                  </a:lnTo>
                  <a:lnTo>
                    <a:pt x="190144" y="18402"/>
                  </a:lnTo>
                  <a:lnTo>
                    <a:pt x="189026" y="18846"/>
                  </a:lnTo>
                  <a:lnTo>
                    <a:pt x="188899" y="18910"/>
                  </a:lnTo>
                  <a:lnTo>
                    <a:pt x="187794" y="20993"/>
                  </a:lnTo>
                  <a:lnTo>
                    <a:pt x="187794" y="21259"/>
                  </a:lnTo>
                  <a:lnTo>
                    <a:pt x="188188" y="22542"/>
                  </a:lnTo>
                  <a:lnTo>
                    <a:pt x="188252" y="22669"/>
                  </a:lnTo>
                  <a:lnTo>
                    <a:pt x="188506" y="22987"/>
                  </a:lnTo>
                  <a:lnTo>
                    <a:pt x="188696" y="23177"/>
                  </a:lnTo>
                  <a:lnTo>
                    <a:pt x="188899" y="23342"/>
                  </a:lnTo>
                  <a:lnTo>
                    <a:pt x="189026" y="23418"/>
                  </a:lnTo>
                  <a:lnTo>
                    <a:pt x="189369" y="23634"/>
                  </a:lnTo>
                  <a:lnTo>
                    <a:pt x="189496" y="23672"/>
                  </a:lnTo>
                  <a:lnTo>
                    <a:pt x="189877" y="23812"/>
                  </a:lnTo>
                  <a:lnTo>
                    <a:pt x="190144" y="23863"/>
                  </a:lnTo>
                  <a:lnTo>
                    <a:pt x="190411" y="23888"/>
                  </a:lnTo>
                  <a:lnTo>
                    <a:pt x="190550" y="23888"/>
                  </a:lnTo>
                  <a:lnTo>
                    <a:pt x="201574" y="23888"/>
                  </a:lnTo>
                  <a:lnTo>
                    <a:pt x="201574" y="34912"/>
                  </a:lnTo>
                  <a:lnTo>
                    <a:pt x="201561" y="35052"/>
                  </a:lnTo>
                  <a:lnTo>
                    <a:pt x="201599" y="35318"/>
                  </a:lnTo>
                  <a:lnTo>
                    <a:pt x="201650" y="35585"/>
                  </a:lnTo>
                  <a:lnTo>
                    <a:pt x="201790" y="35966"/>
                  </a:lnTo>
                  <a:lnTo>
                    <a:pt x="201828" y="36093"/>
                  </a:lnTo>
                  <a:lnTo>
                    <a:pt x="201968" y="36334"/>
                  </a:lnTo>
                  <a:lnTo>
                    <a:pt x="202107" y="36563"/>
                  </a:lnTo>
                  <a:lnTo>
                    <a:pt x="202374" y="36868"/>
                  </a:lnTo>
                  <a:lnTo>
                    <a:pt x="202692" y="37122"/>
                  </a:lnTo>
                  <a:lnTo>
                    <a:pt x="203149" y="37401"/>
                  </a:lnTo>
                  <a:lnTo>
                    <a:pt x="203276" y="37452"/>
                  </a:lnTo>
                  <a:lnTo>
                    <a:pt x="203403" y="37515"/>
                  </a:lnTo>
                  <a:lnTo>
                    <a:pt x="203657" y="37592"/>
                  </a:lnTo>
                  <a:lnTo>
                    <a:pt x="203923" y="37642"/>
                  </a:lnTo>
                  <a:lnTo>
                    <a:pt x="204203" y="37668"/>
                  </a:lnTo>
                  <a:lnTo>
                    <a:pt x="204470" y="37668"/>
                  </a:lnTo>
                  <a:lnTo>
                    <a:pt x="204736" y="37642"/>
                  </a:lnTo>
                  <a:lnTo>
                    <a:pt x="205003" y="37592"/>
                  </a:lnTo>
                  <a:lnTo>
                    <a:pt x="205257" y="37515"/>
                  </a:lnTo>
                  <a:lnTo>
                    <a:pt x="205384" y="37452"/>
                  </a:lnTo>
                  <a:lnTo>
                    <a:pt x="205511" y="37401"/>
                  </a:lnTo>
                  <a:lnTo>
                    <a:pt x="207086" y="35052"/>
                  </a:lnTo>
                  <a:lnTo>
                    <a:pt x="207086" y="34912"/>
                  </a:lnTo>
                  <a:lnTo>
                    <a:pt x="207098" y="23888"/>
                  </a:lnTo>
                  <a:lnTo>
                    <a:pt x="218097" y="23888"/>
                  </a:lnTo>
                  <a:lnTo>
                    <a:pt x="218097" y="18376"/>
                  </a:lnTo>
                  <a:close/>
                </a:path>
                <a:path w="786764" h="666750">
                  <a:moveTo>
                    <a:pt x="219519" y="366458"/>
                  </a:moveTo>
                  <a:lnTo>
                    <a:pt x="219481" y="366331"/>
                  </a:lnTo>
                  <a:lnTo>
                    <a:pt x="219417" y="366166"/>
                  </a:lnTo>
                  <a:lnTo>
                    <a:pt x="219303" y="366014"/>
                  </a:lnTo>
                  <a:lnTo>
                    <a:pt x="219176" y="365887"/>
                  </a:lnTo>
                  <a:lnTo>
                    <a:pt x="218973" y="365772"/>
                  </a:lnTo>
                  <a:lnTo>
                    <a:pt x="218808" y="365721"/>
                  </a:lnTo>
                  <a:lnTo>
                    <a:pt x="218668" y="365696"/>
                  </a:lnTo>
                  <a:lnTo>
                    <a:pt x="218490" y="365709"/>
                  </a:lnTo>
                  <a:lnTo>
                    <a:pt x="218313" y="365747"/>
                  </a:lnTo>
                  <a:lnTo>
                    <a:pt x="217970" y="365950"/>
                  </a:lnTo>
                  <a:lnTo>
                    <a:pt x="217855" y="366090"/>
                  </a:lnTo>
                  <a:lnTo>
                    <a:pt x="217766" y="366242"/>
                  </a:lnTo>
                  <a:lnTo>
                    <a:pt x="217728" y="366369"/>
                  </a:lnTo>
                  <a:lnTo>
                    <a:pt x="217690" y="366560"/>
                  </a:lnTo>
                  <a:lnTo>
                    <a:pt x="217690" y="366725"/>
                  </a:lnTo>
                  <a:lnTo>
                    <a:pt x="219506" y="366471"/>
                  </a:lnTo>
                  <a:close/>
                </a:path>
                <a:path w="786764" h="666750">
                  <a:moveTo>
                    <a:pt x="220865" y="20993"/>
                  </a:moveTo>
                  <a:lnTo>
                    <a:pt x="220840" y="20726"/>
                  </a:lnTo>
                  <a:lnTo>
                    <a:pt x="220789" y="20459"/>
                  </a:lnTo>
                  <a:lnTo>
                    <a:pt x="220649" y="20078"/>
                  </a:lnTo>
                  <a:lnTo>
                    <a:pt x="220611" y="19951"/>
                  </a:lnTo>
                  <a:lnTo>
                    <a:pt x="219633" y="18846"/>
                  </a:lnTo>
                  <a:lnTo>
                    <a:pt x="218249" y="18376"/>
                  </a:lnTo>
                  <a:lnTo>
                    <a:pt x="218109" y="18376"/>
                  </a:lnTo>
                  <a:lnTo>
                    <a:pt x="218109" y="23888"/>
                  </a:lnTo>
                  <a:lnTo>
                    <a:pt x="218249" y="23888"/>
                  </a:lnTo>
                  <a:lnTo>
                    <a:pt x="218516" y="23863"/>
                  </a:lnTo>
                  <a:lnTo>
                    <a:pt x="218782" y="23812"/>
                  </a:lnTo>
                  <a:lnTo>
                    <a:pt x="219163" y="23672"/>
                  </a:lnTo>
                  <a:lnTo>
                    <a:pt x="219290" y="23634"/>
                  </a:lnTo>
                  <a:lnTo>
                    <a:pt x="219532" y="23495"/>
                  </a:lnTo>
                  <a:lnTo>
                    <a:pt x="219760" y="23342"/>
                  </a:lnTo>
                  <a:lnTo>
                    <a:pt x="219964" y="23177"/>
                  </a:lnTo>
                  <a:lnTo>
                    <a:pt x="220154" y="22987"/>
                  </a:lnTo>
                  <a:lnTo>
                    <a:pt x="220319" y="22771"/>
                  </a:lnTo>
                  <a:lnTo>
                    <a:pt x="220611" y="22313"/>
                  </a:lnTo>
                  <a:lnTo>
                    <a:pt x="220649" y="22186"/>
                  </a:lnTo>
                  <a:lnTo>
                    <a:pt x="220789" y="21805"/>
                  </a:lnTo>
                  <a:lnTo>
                    <a:pt x="220840" y="21539"/>
                  </a:lnTo>
                  <a:lnTo>
                    <a:pt x="220865" y="21259"/>
                  </a:lnTo>
                  <a:lnTo>
                    <a:pt x="220865" y="20993"/>
                  </a:lnTo>
                  <a:close/>
                </a:path>
                <a:path w="786764" h="666750">
                  <a:moveTo>
                    <a:pt x="243840" y="80848"/>
                  </a:moveTo>
                  <a:lnTo>
                    <a:pt x="238328" y="80848"/>
                  </a:lnTo>
                  <a:lnTo>
                    <a:pt x="238328" y="80987"/>
                  </a:lnTo>
                  <a:lnTo>
                    <a:pt x="240030" y="83388"/>
                  </a:lnTo>
                  <a:lnTo>
                    <a:pt x="240157" y="83451"/>
                  </a:lnTo>
                  <a:lnTo>
                    <a:pt x="240411" y="83527"/>
                  </a:lnTo>
                  <a:lnTo>
                    <a:pt x="240677" y="83578"/>
                  </a:lnTo>
                  <a:lnTo>
                    <a:pt x="240944" y="83604"/>
                  </a:lnTo>
                  <a:lnTo>
                    <a:pt x="241211" y="83604"/>
                  </a:lnTo>
                  <a:lnTo>
                    <a:pt x="241490" y="83578"/>
                  </a:lnTo>
                  <a:lnTo>
                    <a:pt x="241757" y="83527"/>
                  </a:lnTo>
                  <a:lnTo>
                    <a:pt x="242011" y="83451"/>
                  </a:lnTo>
                  <a:lnTo>
                    <a:pt x="242138" y="83388"/>
                  </a:lnTo>
                  <a:lnTo>
                    <a:pt x="242265" y="83337"/>
                  </a:lnTo>
                  <a:lnTo>
                    <a:pt x="243370" y="82372"/>
                  </a:lnTo>
                  <a:lnTo>
                    <a:pt x="243573" y="82029"/>
                  </a:lnTo>
                  <a:lnTo>
                    <a:pt x="243763" y="81521"/>
                  </a:lnTo>
                  <a:lnTo>
                    <a:pt x="243814" y="81254"/>
                  </a:lnTo>
                  <a:lnTo>
                    <a:pt x="243840" y="80987"/>
                  </a:lnTo>
                  <a:lnTo>
                    <a:pt x="243840" y="80848"/>
                  </a:lnTo>
                  <a:close/>
                </a:path>
                <a:path w="786764" h="666750">
                  <a:moveTo>
                    <a:pt x="251231" y="546379"/>
                  </a:moveTo>
                  <a:lnTo>
                    <a:pt x="251206" y="546252"/>
                  </a:lnTo>
                  <a:lnTo>
                    <a:pt x="219506" y="366471"/>
                  </a:lnTo>
                  <a:lnTo>
                    <a:pt x="217690" y="366788"/>
                  </a:lnTo>
                  <a:lnTo>
                    <a:pt x="249402" y="546582"/>
                  </a:lnTo>
                  <a:lnTo>
                    <a:pt x="249466" y="546785"/>
                  </a:lnTo>
                  <a:lnTo>
                    <a:pt x="249542" y="546938"/>
                  </a:lnTo>
                  <a:lnTo>
                    <a:pt x="249732" y="547128"/>
                  </a:lnTo>
                  <a:lnTo>
                    <a:pt x="249885" y="547230"/>
                  </a:lnTo>
                  <a:lnTo>
                    <a:pt x="250139" y="547319"/>
                  </a:lnTo>
                  <a:lnTo>
                    <a:pt x="250329" y="547331"/>
                  </a:lnTo>
                  <a:lnTo>
                    <a:pt x="250469" y="547319"/>
                  </a:lnTo>
                  <a:lnTo>
                    <a:pt x="250825" y="547154"/>
                  </a:lnTo>
                  <a:lnTo>
                    <a:pt x="251040" y="546976"/>
                  </a:lnTo>
                  <a:lnTo>
                    <a:pt x="251142" y="546773"/>
                  </a:lnTo>
                  <a:lnTo>
                    <a:pt x="251193" y="546608"/>
                  </a:lnTo>
                  <a:lnTo>
                    <a:pt x="251218" y="546468"/>
                  </a:lnTo>
                  <a:close/>
                </a:path>
                <a:path w="786764" h="666750">
                  <a:moveTo>
                    <a:pt x="257619" y="66929"/>
                  </a:moveTo>
                  <a:lnTo>
                    <a:pt x="256895" y="65214"/>
                  </a:lnTo>
                  <a:lnTo>
                    <a:pt x="255003" y="64312"/>
                  </a:lnTo>
                  <a:lnTo>
                    <a:pt x="254863" y="64312"/>
                  </a:lnTo>
                  <a:lnTo>
                    <a:pt x="243840" y="64300"/>
                  </a:lnTo>
                  <a:lnTo>
                    <a:pt x="243840" y="53289"/>
                  </a:lnTo>
                  <a:lnTo>
                    <a:pt x="243840" y="53149"/>
                  </a:lnTo>
                  <a:lnTo>
                    <a:pt x="241211" y="50533"/>
                  </a:lnTo>
                  <a:lnTo>
                    <a:pt x="240944" y="50533"/>
                  </a:lnTo>
                  <a:lnTo>
                    <a:pt x="238328" y="53149"/>
                  </a:lnTo>
                  <a:lnTo>
                    <a:pt x="238328" y="53289"/>
                  </a:lnTo>
                  <a:lnTo>
                    <a:pt x="238328" y="64300"/>
                  </a:lnTo>
                  <a:lnTo>
                    <a:pt x="227304" y="64300"/>
                  </a:lnTo>
                  <a:lnTo>
                    <a:pt x="227164" y="64312"/>
                  </a:lnTo>
                  <a:lnTo>
                    <a:pt x="224548" y="66929"/>
                  </a:lnTo>
                  <a:lnTo>
                    <a:pt x="224548" y="67195"/>
                  </a:lnTo>
                  <a:lnTo>
                    <a:pt x="226771" y="69761"/>
                  </a:lnTo>
                  <a:lnTo>
                    <a:pt x="226898" y="69799"/>
                  </a:lnTo>
                  <a:lnTo>
                    <a:pt x="227164" y="69824"/>
                  </a:lnTo>
                  <a:lnTo>
                    <a:pt x="227304" y="69824"/>
                  </a:lnTo>
                  <a:lnTo>
                    <a:pt x="238328" y="69811"/>
                  </a:lnTo>
                  <a:lnTo>
                    <a:pt x="238328" y="80835"/>
                  </a:lnTo>
                  <a:lnTo>
                    <a:pt x="243840" y="80835"/>
                  </a:lnTo>
                  <a:lnTo>
                    <a:pt x="243840" y="69811"/>
                  </a:lnTo>
                  <a:lnTo>
                    <a:pt x="254863" y="69811"/>
                  </a:lnTo>
                  <a:lnTo>
                    <a:pt x="255003" y="69824"/>
                  </a:lnTo>
                  <a:lnTo>
                    <a:pt x="255270" y="69799"/>
                  </a:lnTo>
                  <a:lnTo>
                    <a:pt x="255397" y="69761"/>
                  </a:lnTo>
                  <a:lnTo>
                    <a:pt x="255536" y="69735"/>
                  </a:lnTo>
                  <a:lnTo>
                    <a:pt x="255790" y="69659"/>
                  </a:lnTo>
                  <a:lnTo>
                    <a:pt x="256044" y="69557"/>
                  </a:lnTo>
                  <a:lnTo>
                    <a:pt x="256286" y="69430"/>
                  </a:lnTo>
                  <a:lnTo>
                    <a:pt x="256514" y="69278"/>
                  </a:lnTo>
                  <a:lnTo>
                    <a:pt x="257619" y="67195"/>
                  </a:lnTo>
                  <a:lnTo>
                    <a:pt x="257619" y="66929"/>
                  </a:lnTo>
                  <a:close/>
                </a:path>
                <a:path w="786764" h="666750">
                  <a:moveTo>
                    <a:pt x="266801" y="2628"/>
                  </a:moveTo>
                  <a:lnTo>
                    <a:pt x="266255" y="1117"/>
                  </a:lnTo>
                  <a:lnTo>
                    <a:pt x="266090" y="901"/>
                  </a:lnTo>
                  <a:lnTo>
                    <a:pt x="265899" y="711"/>
                  </a:lnTo>
                  <a:lnTo>
                    <a:pt x="265696" y="533"/>
                  </a:lnTo>
                  <a:lnTo>
                    <a:pt x="265569" y="469"/>
                  </a:lnTo>
                  <a:lnTo>
                    <a:pt x="264185" y="0"/>
                  </a:lnTo>
                  <a:lnTo>
                    <a:pt x="264045" y="0"/>
                  </a:lnTo>
                  <a:lnTo>
                    <a:pt x="236486" y="0"/>
                  </a:lnTo>
                  <a:lnTo>
                    <a:pt x="236347" y="0"/>
                  </a:lnTo>
                  <a:lnTo>
                    <a:pt x="236080" y="25"/>
                  </a:lnTo>
                  <a:lnTo>
                    <a:pt x="234962" y="469"/>
                  </a:lnTo>
                  <a:lnTo>
                    <a:pt x="234835" y="533"/>
                  </a:lnTo>
                  <a:lnTo>
                    <a:pt x="234632" y="711"/>
                  </a:lnTo>
                  <a:lnTo>
                    <a:pt x="234442" y="901"/>
                  </a:lnTo>
                  <a:lnTo>
                    <a:pt x="234276" y="1117"/>
                  </a:lnTo>
                  <a:lnTo>
                    <a:pt x="233730" y="2628"/>
                  </a:lnTo>
                  <a:lnTo>
                    <a:pt x="233730" y="2895"/>
                  </a:lnTo>
                  <a:lnTo>
                    <a:pt x="234276" y="4394"/>
                  </a:lnTo>
                  <a:lnTo>
                    <a:pt x="234442" y="4610"/>
                  </a:lnTo>
                  <a:lnTo>
                    <a:pt x="234835" y="4978"/>
                  </a:lnTo>
                  <a:lnTo>
                    <a:pt x="234962" y="5041"/>
                  </a:lnTo>
                  <a:lnTo>
                    <a:pt x="236347" y="5511"/>
                  </a:lnTo>
                  <a:lnTo>
                    <a:pt x="236486" y="5511"/>
                  </a:lnTo>
                  <a:lnTo>
                    <a:pt x="264045" y="5511"/>
                  </a:lnTo>
                  <a:lnTo>
                    <a:pt x="264185" y="5511"/>
                  </a:lnTo>
                  <a:lnTo>
                    <a:pt x="264452" y="5486"/>
                  </a:lnTo>
                  <a:lnTo>
                    <a:pt x="265569" y="5041"/>
                  </a:lnTo>
                  <a:lnTo>
                    <a:pt x="265696" y="4978"/>
                  </a:lnTo>
                  <a:lnTo>
                    <a:pt x="266001" y="4711"/>
                  </a:lnTo>
                  <a:lnTo>
                    <a:pt x="266255" y="4394"/>
                  </a:lnTo>
                  <a:lnTo>
                    <a:pt x="266534" y="3937"/>
                  </a:lnTo>
                  <a:lnTo>
                    <a:pt x="266725" y="3429"/>
                  </a:lnTo>
                  <a:lnTo>
                    <a:pt x="266776" y="3162"/>
                  </a:lnTo>
                  <a:lnTo>
                    <a:pt x="266801" y="2895"/>
                  </a:lnTo>
                  <a:lnTo>
                    <a:pt x="266801" y="2628"/>
                  </a:lnTo>
                  <a:close/>
                </a:path>
                <a:path w="786764" h="666750">
                  <a:moveTo>
                    <a:pt x="282409" y="101053"/>
                  </a:moveTo>
                  <a:lnTo>
                    <a:pt x="254863" y="101053"/>
                  </a:lnTo>
                  <a:lnTo>
                    <a:pt x="254863" y="106565"/>
                  </a:lnTo>
                  <a:lnTo>
                    <a:pt x="282409" y="106565"/>
                  </a:lnTo>
                  <a:lnTo>
                    <a:pt x="282409" y="101053"/>
                  </a:lnTo>
                  <a:close/>
                </a:path>
                <a:path w="786764" h="666750">
                  <a:moveTo>
                    <a:pt x="294360" y="39370"/>
                  </a:moveTo>
                  <a:lnTo>
                    <a:pt x="292138" y="36804"/>
                  </a:lnTo>
                  <a:lnTo>
                    <a:pt x="292011" y="36766"/>
                  </a:lnTo>
                  <a:lnTo>
                    <a:pt x="291744" y="36741"/>
                  </a:lnTo>
                  <a:lnTo>
                    <a:pt x="291604" y="36741"/>
                  </a:lnTo>
                  <a:lnTo>
                    <a:pt x="264045" y="36741"/>
                  </a:lnTo>
                  <a:lnTo>
                    <a:pt x="263906" y="36741"/>
                  </a:lnTo>
                  <a:lnTo>
                    <a:pt x="263639" y="36779"/>
                  </a:lnTo>
                  <a:lnTo>
                    <a:pt x="261289" y="39370"/>
                  </a:lnTo>
                  <a:lnTo>
                    <a:pt x="261289" y="39636"/>
                  </a:lnTo>
                  <a:lnTo>
                    <a:pt x="262521" y="41795"/>
                  </a:lnTo>
                  <a:lnTo>
                    <a:pt x="262864" y="41998"/>
                  </a:lnTo>
                  <a:lnTo>
                    <a:pt x="263118" y="42100"/>
                  </a:lnTo>
                  <a:lnTo>
                    <a:pt x="263372" y="42176"/>
                  </a:lnTo>
                  <a:lnTo>
                    <a:pt x="263512" y="42202"/>
                  </a:lnTo>
                  <a:lnTo>
                    <a:pt x="263639" y="42240"/>
                  </a:lnTo>
                  <a:lnTo>
                    <a:pt x="263906" y="42265"/>
                  </a:lnTo>
                  <a:lnTo>
                    <a:pt x="264045" y="42265"/>
                  </a:lnTo>
                  <a:lnTo>
                    <a:pt x="291604" y="42252"/>
                  </a:lnTo>
                  <a:lnTo>
                    <a:pt x="291744" y="42265"/>
                  </a:lnTo>
                  <a:lnTo>
                    <a:pt x="294360" y="39636"/>
                  </a:lnTo>
                  <a:lnTo>
                    <a:pt x="294360" y="39370"/>
                  </a:lnTo>
                  <a:close/>
                </a:path>
                <a:path w="786764" h="666750">
                  <a:moveTo>
                    <a:pt x="300786" y="73494"/>
                  </a:moveTo>
                  <a:lnTo>
                    <a:pt x="300647" y="73494"/>
                  </a:lnTo>
                  <a:lnTo>
                    <a:pt x="300380" y="73520"/>
                  </a:lnTo>
                  <a:lnTo>
                    <a:pt x="298030" y="76111"/>
                  </a:lnTo>
                  <a:lnTo>
                    <a:pt x="298030" y="76377"/>
                  </a:lnTo>
                  <a:lnTo>
                    <a:pt x="300647" y="79006"/>
                  </a:lnTo>
                  <a:lnTo>
                    <a:pt x="300786" y="79006"/>
                  </a:lnTo>
                  <a:lnTo>
                    <a:pt x="300786" y="73494"/>
                  </a:lnTo>
                  <a:close/>
                </a:path>
                <a:path w="786764" h="666750">
                  <a:moveTo>
                    <a:pt x="331101" y="76111"/>
                  </a:moveTo>
                  <a:lnTo>
                    <a:pt x="330555" y="74612"/>
                  </a:lnTo>
                  <a:lnTo>
                    <a:pt x="330390" y="74396"/>
                  </a:lnTo>
                  <a:lnTo>
                    <a:pt x="329996" y="74028"/>
                  </a:lnTo>
                  <a:lnTo>
                    <a:pt x="329869" y="73964"/>
                  </a:lnTo>
                  <a:lnTo>
                    <a:pt x="328485" y="73494"/>
                  </a:lnTo>
                  <a:lnTo>
                    <a:pt x="328358" y="73494"/>
                  </a:lnTo>
                  <a:lnTo>
                    <a:pt x="317334" y="73494"/>
                  </a:lnTo>
                  <a:lnTo>
                    <a:pt x="317334" y="62471"/>
                  </a:lnTo>
                  <a:lnTo>
                    <a:pt x="317334" y="62331"/>
                  </a:lnTo>
                  <a:lnTo>
                    <a:pt x="317309" y="62064"/>
                  </a:lnTo>
                  <a:lnTo>
                    <a:pt x="317271" y="61937"/>
                  </a:lnTo>
                  <a:lnTo>
                    <a:pt x="317246" y="61798"/>
                  </a:lnTo>
                  <a:lnTo>
                    <a:pt x="317169" y="61544"/>
                  </a:lnTo>
                  <a:lnTo>
                    <a:pt x="317068" y="61290"/>
                  </a:lnTo>
                  <a:lnTo>
                    <a:pt x="316941" y="61048"/>
                  </a:lnTo>
                  <a:lnTo>
                    <a:pt x="316788" y="60820"/>
                  </a:lnTo>
                  <a:lnTo>
                    <a:pt x="314706" y="59715"/>
                  </a:lnTo>
                  <a:lnTo>
                    <a:pt x="314439" y="59715"/>
                  </a:lnTo>
                  <a:lnTo>
                    <a:pt x="311823" y="62331"/>
                  </a:lnTo>
                  <a:lnTo>
                    <a:pt x="311823" y="62471"/>
                  </a:lnTo>
                  <a:lnTo>
                    <a:pt x="311823" y="73494"/>
                  </a:lnTo>
                  <a:lnTo>
                    <a:pt x="300799" y="73494"/>
                  </a:lnTo>
                  <a:lnTo>
                    <a:pt x="300799" y="79006"/>
                  </a:lnTo>
                  <a:lnTo>
                    <a:pt x="311823" y="79006"/>
                  </a:lnTo>
                  <a:lnTo>
                    <a:pt x="311823" y="90030"/>
                  </a:lnTo>
                  <a:lnTo>
                    <a:pt x="311810" y="90170"/>
                  </a:lnTo>
                  <a:lnTo>
                    <a:pt x="311835" y="90436"/>
                  </a:lnTo>
                  <a:lnTo>
                    <a:pt x="311886" y="90703"/>
                  </a:lnTo>
                  <a:lnTo>
                    <a:pt x="311962" y="90957"/>
                  </a:lnTo>
                  <a:lnTo>
                    <a:pt x="312026" y="91084"/>
                  </a:lnTo>
                  <a:lnTo>
                    <a:pt x="312064" y="91211"/>
                  </a:lnTo>
                  <a:lnTo>
                    <a:pt x="312204" y="91452"/>
                  </a:lnTo>
                  <a:lnTo>
                    <a:pt x="312343" y="91681"/>
                  </a:lnTo>
                  <a:lnTo>
                    <a:pt x="312610" y="91986"/>
                  </a:lnTo>
                  <a:lnTo>
                    <a:pt x="313029" y="92329"/>
                  </a:lnTo>
                  <a:lnTo>
                    <a:pt x="313385" y="92519"/>
                  </a:lnTo>
                  <a:lnTo>
                    <a:pt x="313512" y="92570"/>
                  </a:lnTo>
                  <a:lnTo>
                    <a:pt x="313639" y="92633"/>
                  </a:lnTo>
                  <a:lnTo>
                    <a:pt x="313905" y="92710"/>
                  </a:lnTo>
                  <a:lnTo>
                    <a:pt x="314172" y="92760"/>
                  </a:lnTo>
                  <a:lnTo>
                    <a:pt x="314439" y="92786"/>
                  </a:lnTo>
                  <a:lnTo>
                    <a:pt x="314706" y="92786"/>
                  </a:lnTo>
                  <a:lnTo>
                    <a:pt x="314972" y="92760"/>
                  </a:lnTo>
                  <a:lnTo>
                    <a:pt x="315239" y="92710"/>
                  </a:lnTo>
                  <a:lnTo>
                    <a:pt x="315506" y="92633"/>
                  </a:lnTo>
                  <a:lnTo>
                    <a:pt x="315747" y="92519"/>
                  </a:lnTo>
                  <a:lnTo>
                    <a:pt x="316103" y="92329"/>
                  </a:lnTo>
                  <a:lnTo>
                    <a:pt x="316420" y="92075"/>
                  </a:lnTo>
                  <a:lnTo>
                    <a:pt x="317258" y="90563"/>
                  </a:lnTo>
                  <a:lnTo>
                    <a:pt x="317296" y="90436"/>
                  </a:lnTo>
                  <a:lnTo>
                    <a:pt x="317322" y="90170"/>
                  </a:lnTo>
                  <a:lnTo>
                    <a:pt x="317322" y="90030"/>
                  </a:lnTo>
                  <a:lnTo>
                    <a:pt x="317334" y="79006"/>
                  </a:lnTo>
                  <a:lnTo>
                    <a:pt x="328345" y="79006"/>
                  </a:lnTo>
                  <a:lnTo>
                    <a:pt x="328485" y="79006"/>
                  </a:lnTo>
                  <a:lnTo>
                    <a:pt x="328752" y="78981"/>
                  </a:lnTo>
                  <a:lnTo>
                    <a:pt x="329869" y="78536"/>
                  </a:lnTo>
                  <a:lnTo>
                    <a:pt x="329996" y="78473"/>
                  </a:lnTo>
                  <a:lnTo>
                    <a:pt x="330200" y="78295"/>
                  </a:lnTo>
                  <a:lnTo>
                    <a:pt x="330390" y="78105"/>
                  </a:lnTo>
                  <a:lnTo>
                    <a:pt x="330555" y="77889"/>
                  </a:lnTo>
                  <a:lnTo>
                    <a:pt x="330898" y="77304"/>
                  </a:lnTo>
                  <a:lnTo>
                    <a:pt x="331025" y="76923"/>
                  </a:lnTo>
                  <a:lnTo>
                    <a:pt x="331076" y="76657"/>
                  </a:lnTo>
                  <a:lnTo>
                    <a:pt x="331101" y="76377"/>
                  </a:lnTo>
                  <a:lnTo>
                    <a:pt x="331101" y="76111"/>
                  </a:lnTo>
                  <a:close/>
                </a:path>
                <a:path w="786764" h="666750">
                  <a:moveTo>
                    <a:pt x="337527" y="18376"/>
                  </a:moveTo>
                  <a:lnTo>
                    <a:pt x="326517" y="18376"/>
                  </a:lnTo>
                  <a:lnTo>
                    <a:pt x="326517" y="7353"/>
                  </a:lnTo>
                  <a:lnTo>
                    <a:pt x="326517" y="7213"/>
                  </a:lnTo>
                  <a:lnTo>
                    <a:pt x="325399" y="5143"/>
                  </a:lnTo>
                  <a:lnTo>
                    <a:pt x="323888" y="4597"/>
                  </a:lnTo>
                  <a:lnTo>
                    <a:pt x="323621" y="4597"/>
                  </a:lnTo>
                  <a:lnTo>
                    <a:pt x="322122" y="5143"/>
                  </a:lnTo>
                  <a:lnTo>
                    <a:pt x="321906" y="5308"/>
                  </a:lnTo>
                  <a:lnTo>
                    <a:pt x="321005" y="7213"/>
                  </a:lnTo>
                  <a:lnTo>
                    <a:pt x="321005" y="7353"/>
                  </a:lnTo>
                  <a:lnTo>
                    <a:pt x="321005" y="18376"/>
                  </a:lnTo>
                  <a:lnTo>
                    <a:pt x="309981" y="18376"/>
                  </a:lnTo>
                  <a:lnTo>
                    <a:pt x="309841" y="18376"/>
                  </a:lnTo>
                  <a:lnTo>
                    <a:pt x="309575" y="18402"/>
                  </a:lnTo>
                  <a:lnTo>
                    <a:pt x="308457" y="18846"/>
                  </a:lnTo>
                  <a:lnTo>
                    <a:pt x="308330" y="18910"/>
                  </a:lnTo>
                  <a:lnTo>
                    <a:pt x="308025" y="19177"/>
                  </a:lnTo>
                  <a:lnTo>
                    <a:pt x="307682" y="19596"/>
                  </a:lnTo>
                  <a:lnTo>
                    <a:pt x="307492" y="19951"/>
                  </a:lnTo>
                  <a:lnTo>
                    <a:pt x="307441" y="20078"/>
                  </a:lnTo>
                  <a:lnTo>
                    <a:pt x="307378" y="20205"/>
                  </a:lnTo>
                  <a:lnTo>
                    <a:pt x="307301" y="20459"/>
                  </a:lnTo>
                  <a:lnTo>
                    <a:pt x="307251" y="20726"/>
                  </a:lnTo>
                  <a:lnTo>
                    <a:pt x="307225" y="20993"/>
                  </a:lnTo>
                  <a:lnTo>
                    <a:pt x="307225" y="21259"/>
                  </a:lnTo>
                  <a:lnTo>
                    <a:pt x="307251" y="21539"/>
                  </a:lnTo>
                  <a:lnTo>
                    <a:pt x="307301" y="21805"/>
                  </a:lnTo>
                  <a:lnTo>
                    <a:pt x="307378" y="22059"/>
                  </a:lnTo>
                  <a:lnTo>
                    <a:pt x="307441" y="22186"/>
                  </a:lnTo>
                  <a:lnTo>
                    <a:pt x="307492" y="22313"/>
                  </a:lnTo>
                  <a:lnTo>
                    <a:pt x="307682" y="22669"/>
                  </a:lnTo>
                  <a:lnTo>
                    <a:pt x="307936" y="22987"/>
                  </a:lnTo>
                  <a:lnTo>
                    <a:pt x="308127" y="23177"/>
                  </a:lnTo>
                  <a:lnTo>
                    <a:pt x="308330" y="23342"/>
                  </a:lnTo>
                  <a:lnTo>
                    <a:pt x="308457" y="23418"/>
                  </a:lnTo>
                  <a:lnTo>
                    <a:pt x="308800" y="23634"/>
                  </a:lnTo>
                  <a:lnTo>
                    <a:pt x="308927" y="23672"/>
                  </a:lnTo>
                  <a:lnTo>
                    <a:pt x="309308" y="23812"/>
                  </a:lnTo>
                  <a:lnTo>
                    <a:pt x="309575" y="23863"/>
                  </a:lnTo>
                  <a:lnTo>
                    <a:pt x="309841" y="23888"/>
                  </a:lnTo>
                  <a:lnTo>
                    <a:pt x="309981" y="23888"/>
                  </a:lnTo>
                  <a:lnTo>
                    <a:pt x="321005" y="23888"/>
                  </a:lnTo>
                  <a:lnTo>
                    <a:pt x="321005" y="34912"/>
                  </a:lnTo>
                  <a:lnTo>
                    <a:pt x="321005" y="35052"/>
                  </a:lnTo>
                  <a:lnTo>
                    <a:pt x="321030" y="35318"/>
                  </a:lnTo>
                  <a:lnTo>
                    <a:pt x="321081" y="35585"/>
                  </a:lnTo>
                  <a:lnTo>
                    <a:pt x="321221" y="35966"/>
                  </a:lnTo>
                  <a:lnTo>
                    <a:pt x="321259" y="36093"/>
                  </a:lnTo>
                  <a:lnTo>
                    <a:pt x="321398" y="36334"/>
                  </a:lnTo>
                  <a:lnTo>
                    <a:pt x="321538" y="36563"/>
                  </a:lnTo>
                  <a:lnTo>
                    <a:pt x="321729" y="36766"/>
                  </a:lnTo>
                  <a:lnTo>
                    <a:pt x="321906" y="36957"/>
                  </a:lnTo>
                  <a:lnTo>
                    <a:pt x="322237" y="37211"/>
                  </a:lnTo>
                  <a:lnTo>
                    <a:pt x="322580" y="37401"/>
                  </a:lnTo>
                  <a:lnTo>
                    <a:pt x="322707" y="37452"/>
                  </a:lnTo>
                  <a:lnTo>
                    <a:pt x="322834" y="37515"/>
                  </a:lnTo>
                  <a:lnTo>
                    <a:pt x="323100" y="37592"/>
                  </a:lnTo>
                  <a:lnTo>
                    <a:pt x="323367" y="37642"/>
                  </a:lnTo>
                  <a:lnTo>
                    <a:pt x="323634" y="37668"/>
                  </a:lnTo>
                  <a:lnTo>
                    <a:pt x="323900" y="37668"/>
                  </a:lnTo>
                  <a:lnTo>
                    <a:pt x="324167" y="37642"/>
                  </a:lnTo>
                  <a:lnTo>
                    <a:pt x="324434" y="37592"/>
                  </a:lnTo>
                  <a:lnTo>
                    <a:pt x="324700" y="37515"/>
                  </a:lnTo>
                  <a:lnTo>
                    <a:pt x="324954" y="37401"/>
                  </a:lnTo>
                  <a:lnTo>
                    <a:pt x="325170" y="37274"/>
                  </a:lnTo>
                  <a:lnTo>
                    <a:pt x="325297" y="37211"/>
                  </a:lnTo>
                  <a:lnTo>
                    <a:pt x="326517" y="35052"/>
                  </a:lnTo>
                  <a:lnTo>
                    <a:pt x="326517" y="34912"/>
                  </a:lnTo>
                  <a:lnTo>
                    <a:pt x="326517" y="23888"/>
                  </a:lnTo>
                  <a:lnTo>
                    <a:pt x="337527" y="23888"/>
                  </a:lnTo>
                  <a:lnTo>
                    <a:pt x="337527" y="18376"/>
                  </a:lnTo>
                  <a:close/>
                </a:path>
                <a:path w="786764" h="666750">
                  <a:moveTo>
                    <a:pt x="340296" y="20993"/>
                  </a:moveTo>
                  <a:lnTo>
                    <a:pt x="339064" y="18846"/>
                  </a:lnTo>
                  <a:lnTo>
                    <a:pt x="337680" y="18376"/>
                  </a:lnTo>
                  <a:lnTo>
                    <a:pt x="337540" y="18376"/>
                  </a:lnTo>
                  <a:lnTo>
                    <a:pt x="337540" y="23888"/>
                  </a:lnTo>
                  <a:lnTo>
                    <a:pt x="337680" y="23888"/>
                  </a:lnTo>
                  <a:lnTo>
                    <a:pt x="337947" y="23863"/>
                  </a:lnTo>
                  <a:lnTo>
                    <a:pt x="338213" y="23812"/>
                  </a:lnTo>
                  <a:lnTo>
                    <a:pt x="338480" y="23723"/>
                  </a:lnTo>
                  <a:lnTo>
                    <a:pt x="338721" y="23634"/>
                  </a:lnTo>
                  <a:lnTo>
                    <a:pt x="338963" y="23495"/>
                  </a:lnTo>
                  <a:lnTo>
                    <a:pt x="339191" y="23342"/>
                  </a:lnTo>
                  <a:lnTo>
                    <a:pt x="339394" y="23177"/>
                  </a:lnTo>
                  <a:lnTo>
                    <a:pt x="339585" y="22987"/>
                  </a:lnTo>
                  <a:lnTo>
                    <a:pt x="339750" y="22771"/>
                  </a:lnTo>
                  <a:lnTo>
                    <a:pt x="340093" y="22186"/>
                  </a:lnTo>
                  <a:lnTo>
                    <a:pt x="340220" y="21805"/>
                  </a:lnTo>
                  <a:lnTo>
                    <a:pt x="340271" y="21539"/>
                  </a:lnTo>
                  <a:lnTo>
                    <a:pt x="340296" y="21259"/>
                  </a:lnTo>
                  <a:lnTo>
                    <a:pt x="340296" y="20993"/>
                  </a:lnTo>
                  <a:close/>
                </a:path>
                <a:path w="786764" h="666750">
                  <a:moveTo>
                    <a:pt x="367868" y="48552"/>
                  </a:moveTo>
                  <a:lnTo>
                    <a:pt x="366623" y="46405"/>
                  </a:lnTo>
                  <a:lnTo>
                    <a:pt x="365239" y="45935"/>
                  </a:lnTo>
                  <a:lnTo>
                    <a:pt x="365099" y="45935"/>
                  </a:lnTo>
                  <a:lnTo>
                    <a:pt x="337540" y="45935"/>
                  </a:lnTo>
                  <a:lnTo>
                    <a:pt x="337400" y="45935"/>
                  </a:lnTo>
                  <a:lnTo>
                    <a:pt x="337134" y="45961"/>
                  </a:lnTo>
                  <a:lnTo>
                    <a:pt x="336016" y="46405"/>
                  </a:lnTo>
                  <a:lnTo>
                    <a:pt x="335889" y="46469"/>
                  </a:lnTo>
                  <a:lnTo>
                    <a:pt x="334784" y="48552"/>
                  </a:lnTo>
                  <a:lnTo>
                    <a:pt x="334784" y="48818"/>
                  </a:lnTo>
                  <a:lnTo>
                    <a:pt x="335330" y="50330"/>
                  </a:lnTo>
                  <a:lnTo>
                    <a:pt x="335495" y="50546"/>
                  </a:lnTo>
                  <a:lnTo>
                    <a:pt x="335686" y="50736"/>
                  </a:lnTo>
                  <a:lnTo>
                    <a:pt x="335889" y="50901"/>
                  </a:lnTo>
                  <a:lnTo>
                    <a:pt x="336016" y="50977"/>
                  </a:lnTo>
                  <a:lnTo>
                    <a:pt x="337400" y="51447"/>
                  </a:lnTo>
                  <a:lnTo>
                    <a:pt x="337540" y="51447"/>
                  </a:lnTo>
                  <a:lnTo>
                    <a:pt x="365099" y="51447"/>
                  </a:lnTo>
                  <a:lnTo>
                    <a:pt x="365239" y="51447"/>
                  </a:lnTo>
                  <a:lnTo>
                    <a:pt x="365506" y="51422"/>
                  </a:lnTo>
                  <a:lnTo>
                    <a:pt x="365772" y="51371"/>
                  </a:lnTo>
                  <a:lnTo>
                    <a:pt x="366280" y="51193"/>
                  </a:lnTo>
                  <a:lnTo>
                    <a:pt x="366522" y="51054"/>
                  </a:lnTo>
                  <a:lnTo>
                    <a:pt x="366750" y="50901"/>
                  </a:lnTo>
                  <a:lnTo>
                    <a:pt x="366953" y="50736"/>
                  </a:lnTo>
                  <a:lnTo>
                    <a:pt x="367144" y="50546"/>
                  </a:lnTo>
                  <a:lnTo>
                    <a:pt x="367398" y="50228"/>
                  </a:lnTo>
                  <a:lnTo>
                    <a:pt x="367461" y="50101"/>
                  </a:lnTo>
                  <a:lnTo>
                    <a:pt x="367601" y="49872"/>
                  </a:lnTo>
                  <a:lnTo>
                    <a:pt x="367652" y="49745"/>
                  </a:lnTo>
                  <a:lnTo>
                    <a:pt x="367779" y="49364"/>
                  </a:lnTo>
                  <a:lnTo>
                    <a:pt x="367804" y="49225"/>
                  </a:lnTo>
                  <a:lnTo>
                    <a:pt x="367842" y="49098"/>
                  </a:lnTo>
                  <a:lnTo>
                    <a:pt x="367868" y="48818"/>
                  </a:lnTo>
                  <a:lnTo>
                    <a:pt x="367868" y="48552"/>
                  </a:lnTo>
                  <a:close/>
                </a:path>
                <a:path w="786764" h="666750">
                  <a:moveTo>
                    <a:pt x="383463" y="36741"/>
                  </a:moveTo>
                  <a:lnTo>
                    <a:pt x="383324" y="36741"/>
                  </a:lnTo>
                  <a:lnTo>
                    <a:pt x="383057" y="36779"/>
                  </a:lnTo>
                  <a:lnTo>
                    <a:pt x="381622" y="37465"/>
                  </a:lnTo>
                  <a:lnTo>
                    <a:pt x="380707" y="39370"/>
                  </a:lnTo>
                  <a:lnTo>
                    <a:pt x="380707" y="39636"/>
                  </a:lnTo>
                  <a:lnTo>
                    <a:pt x="381939" y="41795"/>
                  </a:lnTo>
                  <a:lnTo>
                    <a:pt x="382282" y="41998"/>
                  </a:lnTo>
                  <a:lnTo>
                    <a:pt x="382536" y="42100"/>
                  </a:lnTo>
                  <a:lnTo>
                    <a:pt x="382790" y="42176"/>
                  </a:lnTo>
                  <a:lnTo>
                    <a:pt x="382930" y="42202"/>
                  </a:lnTo>
                  <a:lnTo>
                    <a:pt x="383057" y="42240"/>
                  </a:lnTo>
                  <a:lnTo>
                    <a:pt x="383324" y="42265"/>
                  </a:lnTo>
                  <a:lnTo>
                    <a:pt x="383463" y="42265"/>
                  </a:lnTo>
                  <a:lnTo>
                    <a:pt x="383463" y="36741"/>
                  </a:lnTo>
                  <a:close/>
                </a:path>
                <a:path w="786764" h="666750">
                  <a:moveTo>
                    <a:pt x="400011" y="53289"/>
                  </a:moveTo>
                  <a:lnTo>
                    <a:pt x="394487" y="53289"/>
                  </a:lnTo>
                  <a:lnTo>
                    <a:pt x="394487" y="53428"/>
                  </a:lnTo>
                  <a:lnTo>
                    <a:pt x="394970" y="54813"/>
                  </a:lnTo>
                  <a:lnTo>
                    <a:pt x="396201" y="55829"/>
                  </a:lnTo>
                  <a:lnTo>
                    <a:pt x="396328" y="55892"/>
                  </a:lnTo>
                  <a:lnTo>
                    <a:pt x="396582" y="55968"/>
                  </a:lnTo>
                  <a:lnTo>
                    <a:pt x="396849" y="56019"/>
                  </a:lnTo>
                  <a:lnTo>
                    <a:pt x="397116" y="56045"/>
                  </a:lnTo>
                  <a:lnTo>
                    <a:pt x="397383" y="56045"/>
                  </a:lnTo>
                  <a:lnTo>
                    <a:pt x="397662" y="56019"/>
                  </a:lnTo>
                  <a:lnTo>
                    <a:pt x="397929" y="55968"/>
                  </a:lnTo>
                  <a:lnTo>
                    <a:pt x="398183" y="55892"/>
                  </a:lnTo>
                  <a:lnTo>
                    <a:pt x="398437" y="55778"/>
                  </a:lnTo>
                  <a:lnTo>
                    <a:pt x="400011" y="53428"/>
                  </a:lnTo>
                  <a:lnTo>
                    <a:pt x="400011" y="53289"/>
                  </a:lnTo>
                  <a:close/>
                </a:path>
                <a:path w="786764" h="666750">
                  <a:moveTo>
                    <a:pt x="404609" y="85305"/>
                  </a:moveTo>
                  <a:lnTo>
                    <a:pt x="402386" y="82740"/>
                  </a:lnTo>
                  <a:lnTo>
                    <a:pt x="402259" y="82702"/>
                  </a:lnTo>
                  <a:lnTo>
                    <a:pt x="401993" y="82677"/>
                  </a:lnTo>
                  <a:lnTo>
                    <a:pt x="401853" y="82677"/>
                  </a:lnTo>
                  <a:lnTo>
                    <a:pt x="374281" y="82677"/>
                  </a:lnTo>
                  <a:lnTo>
                    <a:pt x="374142" y="82677"/>
                  </a:lnTo>
                  <a:lnTo>
                    <a:pt x="373875" y="82702"/>
                  </a:lnTo>
                  <a:lnTo>
                    <a:pt x="373748" y="82740"/>
                  </a:lnTo>
                  <a:lnTo>
                    <a:pt x="373608" y="82765"/>
                  </a:lnTo>
                  <a:lnTo>
                    <a:pt x="371525" y="85305"/>
                  </a:lnTo>
                  <a:lnTo>
                    <a:pt x="371525" y="85572"/>
                  </a:lnTo>
                  <a:lnTo>
                    <a:pt x="372249" y="87287"/>
                  </a:lnTo>
                  <a:lnTo>
                    <a:pt x="374142" y="88188"/>
                  </a:lnTo>
                  <a:lnTo>
                    <a:pt x="374281" y="88188"/>
                  </a:lnTo>
                  <a:lnTo>
                    <a:pt x="401853" y="88188"/>
                  </a:lnTo>
                  <a:lnTo>
                    <a:pt x="401993" y="88188"/>
                  </a:lnTo>
                  <a:lnTo>
                    <a:pt x="402259" y="88163"/>
                  </a:lnTo>
                  <a:lnTo>
                    <a:pt x="403885" y="87287"/>
                  </a:lnTo>
                  <a:lnTo>
                    <a:pt x="404063" y="87083"/>
                  </a:lnTo>
                  <a:lnTo>
                    <a:pt x="404609" y="85572"/>
                  </a:lnTo>
                  <a:lnTo>
                    <a:pt x="404609" y="85305"/>
                  </a:lnTo>
                  <a:close/>
                </a:path>
                <a:path w="786764" h="666750">
                  <a:moveTo>
                    <a:pt x="413791" y="39370"/>
                  </a:moveTo>
                  <a:lnTo>
                    <a:pt x="412559" y="37211"/>
                  </a:lnTo>
                  <a:lnTo>
                    <a:pt x="412216" y="37007"/>
                  </a:lnTo>
                  <a:lnTo>
                    <a:pt x="411962" y="36906"/>
                  </a:lnTo>
                  <a:lnTo>
                    <a:pt x="411708" y="36830"/>
                  </a:lnTo>
                  <a:lnTo>
                    <a:pt x="411568" y="36804"/>
                  </a:lnTo>
                  <a:lnTo>
                    <a:pt x="411441" y="36766"/>
                  </a:lnTo>
                  <a:lnTo>
                    <a:pt x="411175" y="36741"/>
                  </a:lnTo>
                  <a:lnTo>
                    <a:pt x="411048" y="36741"/>
                  </a:lnTo>
                  <a:lnTo>
                    <a:pt x="400024" y="36741"/>
                  </a:lnTo>
                  <a:lnTo>
                    <a:pt x="400024" y="25717"/>
                  </a:lnTo>
                  <a:lnTo>
                    <a:pt x="400024" y="25577"/>
                  </a:lnTo>
                  <a:lnTo>
                    <a:pt x="399542" y="24193"/>
                  </a:lnTo>
                  <a:lnTo>
                    <a:pt x="397383" y="22961"/>
                  </a:lnTo>
                  <a:lnTo>
                    <a:pt x="397116" y="22961"/>
                  </a:lnTo>
                  <a:lnTo>
                    <a:pt x="394970" y="24193"/>
                  </a:lnTo>
                  <a:lnTo>
                    <a:pt x="394754" y="24536"/>
                  </a:lnTo>
                  <a:lnTo>
                    <a:pt x="394652" y="24790"/>
                  </a:lnTo>
                  <a:lnTo>
                    <a:pt x="394589" y="25044"/>
                  </a:lnTo>
                  <a:lnTo>
                    <a:pt x="394563" y="25184"/>
                  </a:lnTo>
                  <a:lnTo>
                    <a:pt x="394525" y="25311"/>
                  </a:lnTo>
                  <a:lnTo>
                    <a:pt x="394500" y="25577"/>
                  </a:lnTo>
                  <a:lnTo>
                    <a:pt x="394500" y="25717"/>
                  </a:lnTo>
                  <a:lnTo>
                    <a:pt x="394500" y="36741"/>
                  </a:lnTo>
                  <a:lnTo>
                    <a:pt x="383476" y="36741"/>
                  </a:lnTo>
                  <a:lnTo>
                    <a:pt x="383476" y="42252"/>
                  </a:lnTo>
                  <a:lnTo>
                    <a:pt x="394500" y="42252"/>
                  </a:lnTo>
                  <a:lnTo>
                    <a:pt x="394500" y="53276"/>
                  </a:lnTo>
                  <a:lnTo>
                    <a:pt x="400024" y="53276"/>
                  </a:lnTo>
                  <a:lnTo>
                    <a:pt x="400024" y="42252"/>
                  </a:lnTo>
                  <a:lnTo>
                    <a:pt x="411035" y="42252"/>
                  </a:lnTo>
                  <a:lnTo>
                    <a:pt x="411175" y="42265"/>
                  </a:lnTo>
                  <a:lnTo>
                    <a:pt x="412877" y="41541"/>
                  </a:lnTo>
                  <a:lnTo>
                    <a:pt x="413791" y="39636"/>
                  </a:lnTo>
                  <a:lnTo>
                    <a:pt x="413791" y="39370"/>
                  </a:lnTo>
                  <a:close/>
                </a:path>
                <a:path w="786764" h="666750">
                  <a:moveTo>
                    <a:pt x="467067" y="410171"/>
                  </a:moveTo>
                  <a:lnTo>
                    <a:pt x="467042" y="410032"/>
                  </a:lnTo>
                  <a:lnTo>
                    <a:pt x="466991" y="409905"/>
                  </a:lnTo>
                  <a:lnTo>
                    <a:pt x="466877" y="409714"/>
                  </a:lnTo>
                  <a:lnTo>
                    <a:pt x="466725" y="409549"/>
                  </a:lnTo>
                  <a:lnTo>
                    <a:pt x="466598" y="409473"/>
                  </a:lnTo>
                  <a:lnTo>
                    <a:pt x="466407" y="409384"/>
                  </a:lnTo>
                  <a:lnTo>
                    <a:pt x="466267" y="409359"/>
                  </a:lnTo>
                  <a:lnTo>
                    <a:pt x="466039" y="409359"/>
                  </a:lnTo>
                  <a:lnTo>
                    <a:pt x="465912" y="409384"/>
                  </a:lnTo>
                  <a:lnTo>
                    <a:pt x="465772" y="409422"/>
                  </a:lnTo>
                  <a:lnTo>
                    <a:pt x="465620" y="409524"/>
                  </a:lnTo>
                  <a:lnTo>
                    <a:pt x="465493" y="409638"/>
                  </a:lnTo>
                  <a:lnTo>
                    <a:pt x="465353" y="409816"/>
                  </a:lnTo>
                  <a:lnTo>
                    <a:pt x="374053" y="567956"/>
                  </a:lnTo>
                  <a:lnTo>
                    <a:pt x="373976" y="568121"/>
                  </a:lnTo>
                  <a:lnTo>
                    <a:pt x="373938" y="568248"/>
                  </a:lnTo>
                  <a:lnTo>
                    <a:pt x="373926" y="568515"/>
                  </a:lnTo>
                  <a:lnTo>
                    <a:pt x="373951" y="568655"/>
                  </a:lnTo>
                  <a:lnTo>
                    <a:pt x="374002" y="568782"/>
                  </a:lnTo>
                  <a:lnTo>
                    <a:pt x="374091" y="568934"/>
                  </a:lnTo>
                  <a:lnTo>
                    <a:pt x="374205" y="569074"/>
                  </a:lnTo>
                  <a:lnTo>
                    <a:pt x="374345" y="569188"/>
                  </a:lnTo>
                  <a:lnTo>
                    <a:pt x="374510" y="569264"/>
                  </a:lnTo>
                  <a:lnTo>
                    <a:pt x="374688" y="569315"/>
                  </a:lnTo>
                  <a:lnTo>
                    <a:pt x="374954" y="569328"/>
                  </a:lnTo>
                  <a:lnTo>
                    <a:pt x="375081" y="569302"/>
                  </a:lnTo>
                  <a:lnTo>
                    <a:pt x="375246" y="569239"/>
                  </a:lnTo>
                  <a:lnTo>
                    <a:pt x="375373" y="569163"/>
                  </a:lnTo>
                  <a:lnTo>
                    <a:pt x="375500" y="569048"/>
                  </a:lnTo>
                  <a:lnTo>
                    <a:pt x="375640" y="568871"/>
                  </a:lnTo>
                  <a:lnTo>
                    <a:pt x="466953" y="410730"/>
                  </a:lnTo>
                  <a:lnTo>
                    <a:pt x="467029" y="410565"/>
                  </a:lnTo>
                  <a:lnTo>
                    <a:pt x="467055" y="410438"/>
                  </a:lnTo>
                  <a:lnTo>
                    <a:pt x="467067" y="410171"/>
                  </a:lnTo>
                  <a:close/>
                </a:path>
                <a:path w="786764" h="666750">
                  <a:moveTo>
                    <a:pt x="628040" y="603694"/>
                  </a:moveTo>
                  <a:lnTo>
                    <a:pt x="627405" y="601967"/>
                  </a:lnTo>
                  <a:lnTo>
                    <a:pt x="455764" y="664438"/>
                  </a:lnTo>
                  <a:lnTo>
                    <a:pt x="455574" y="664540"/>
                  </a:lnTo>
                  <a:lnTo>
                    <a:pt x="455434" y="664654"/>
                  </a:lnTo>
                  <a:lnTo>
                    <a:pt x="455320" y="664794"/>
                  </a:lnTo>
                  <a:lnTo>
                    <a:pt x="455244" y="664921"/>
                  </a:lnTo>
                  <a:lnTo>
                    <a:pt x="455206" y="665048"/>
                  </a:lnTo>
                  <a:lnTo>
                    <a:pt x="455168" y="665226"/>
                  </a:lnTo>
                  <a:lnTo>
                    <a:pt x="455180" y="665403"/>
                  </a:lnTo>
                  <a:lnTo>
                    <a:pt x="455206" y="665581"/>
                  </a:lnTo>
                  <a:lnTo>
                    <a:pt x="455269" y="665746"/>
                  </a:lnTo>
                  <a:lnTo>
                    <a:pt x="455383" y="665899"/>
                  </a:lnTo>
                  <a:lnTo>
                    <a:pt x="455536" y="666051"/>
                  </a:lnTo>
                  <a:lnTo>
                    <a:pt x="455701" y="666127"/>
                  </a:lnTo>
                  <a:lnTo>
                    <a:pt x="455828" y="666191"/>
                  </a:lnTo>
                  <a:lnTo>
                    <a:pt x="455993" y="666229"/>
                  </a:lnTo>
                  <a:lnTo>
                    <a:pt x="456184" y="666216"/>
                  </a:lnTo>
                  <a:lnTo>
                    <a:pt x="456361" y="666191"/>
                  </a:lnTo>
                  <a:lnTo>
                    <a:pt x="628040" y="603694"/>
                  </a:lnTo>
                  <a:close/>
                </a:path>
                <a:path w="786764" h="666750">
                  <a:moveTo>
                    <a:pt x="628637" y="602729"/>
                  </a:moveTo>
                  <a:lnTo>
                    <a:pt x="628611" y="602551"/>
                  </a:lnTo>
                  <a:lnTo>
                    <a:pt x="628535" y="602386"/>
                  </a:lnTo>
                  <a:lnTo>
                    <a:pt x="628434" y="602234"/>
                  </a:lnTo>
                  <a:lnTo>
                    <a:pt x="628307" y="602107"/>
                  </a:lnTo>
                  <a:lnTo>
                    <a:pt x="628154" y="602005"/>
                  </a:lnTo>
                  <a:lnTo>
                    <a:pt x="627976" y="601941"/>
                  </a:lnTo>
                  <a:lnTo>
                    <a:pt x="627811" y="601903"/>
                  </a:lnTo>
                  <a:lnTo>
                    <a:pt x="627621" y="601903"/>
                  </a:lnTo>
                  <a:lnTo>
                    <a:pt x="627405" y="601954"/>
                  </a:lnTo>
                  <a:lnTo>
                    <a:pt x="628040" y="603681"/>
                  </a:lnTo>
                  <a:lnTo>
                    <a:pt x="628192" y="603605"/>
                  </a:lnTo>
                  <a:lnTo>
                    <a:pt x="628434" y="603402"/>
                  </a:lnTo>
                  <a:lnTo>
                    <a:pt x="628561" y="603211"/>
                  </a:lnTo>
                  <a:lnTo>
                    <a:pt x="628611" y="603084"/>
                  </a:lnTo>
                  <a:lnTo>
                    <a:pt x="628637" y="602907"/>
                  </a:lnTo>
                  <a:lnTo>
                    <a:pt x="628637" y="602729"/>
                  </a:lnTo>
                  <a:close/>
                </a:path>
                <a:path w="786764" h="666750">
                  <a:moveTo>
                    <a:pt x="785444" y="228752"/>
                  </a:moveTo>
                  <a:lnTo>
                    <a:pt x="779195" y="225069"/>
                  </a:lnTo>
                  <a:lnTo>
                    <a:pt x="778484" y="225094"/>
                  </a:lnTo>
                  <a:lnTo>
                    <a:pt x="771740" y="231952"/>
                  </a:lnTo>
                  <a:lnTo>
                    <a:pt x="771740" y="233032"/>
                  </a:lnTo>
                  <a:lnTo>
                    <a:pt x="772718" y="236105"/>
                  </a:lnTo>
                  <a:lnTo>
                    <a:pt x="785444" y="228752"/>
                  </a:lnTo>
                  <a:close/>
                </a:path>
                <a:path w="786764" h="666750">
                  <a:moveTo>
                    <a:pt x="786422" y="250317"/>
                  </a:moveTo>
                  <a:lnTo>
                    <a:pt x="778967" y="243446"/>
                  </a:lnTo>
                  <a:lnTo>
                    <a:pt x="778243" y="243497"/>
                  </a:lnTo>
                  <a:lnTo>
                    <a:pt x="691451" y="387858"/>
                  </a:lnTo>
                  <a:lnTo>
                    <a:pt x="691362" y="388035"/>
                  </a:lnTo>
                  <a:lnTo>
                    <a:pt x="682459" y="393382"/>
                  </a:lnTo>
                  <a:lnTo>
                    <a:pt x="681913" y="393382"/>
                  </a:lnTo>
                  <a:lnTo>
                    <a:pt x="681545" y="393382"/>
                  </a:lnTo>
                  <a:lnTo>
                    <a:pt x="674573" y="400380"/>
                  </a:lnTo>
                  <a:lnTo>
                    <a:pt x="674573" y="401104"/>
                  </a:lnTo>
                  <a:lnTo>
                    <a:pt x="681545" y="408089"/>
                  </a:lnTo>
                  <a:lnTo>
                    <a:pt x="681913" y="408089"/>
                  </a:lnTo>
                  <a:lnTo>
                    <a:pt x="683171" y="408089"/>
                  </a:lnTo>
                  <a:lnTo>
                    <a:pt x="703922" y="395655"/>
                  </a:lnTo>
                  <a:lnTo>
                    <a:pt x="704011" y="395528"/>
                  </a:lnTo>
                  <a:lnTo>
                    <a:pt x="704189" y="395224"/>
                  </a:lnTo>
                  <a:lnTo>
                    <a:pt x="704291" y="395020"/>
                  </a:lnTo>
                  <a:lnTo>
                    <a:pt x="785431" y="254482"/>
                  </a:lnTo>
                  <a:lnTo>
                    <a:pt x="786422" y="251409"/>
                  </a:lnTo>
                  <a:lnTo>
                    <a:pt x="786422" y="25031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216353" y="3167900"/>
              <a:ext cx="564515" cy="717550"/>
            </a:xfrm>
            <a:custGeom>
              <a:avLst/>
              <a:gdLst/>
              <a:ahLst/>
              <a:cxnLst/>
              <a:rect l="l" t="t" r="r" b="b"/>
              <a:pathLst>
                <a:path w="564514" h="717550">
                  <a:moveTo>
                    <a:pt x="69126" y="229717"/>
                  </a:moveTo>
                  <a:lnTo>
                    <a:pt x="66116" y="218452"/>
                  </a:lnTo>
                  <a:lnTo>
                    <a:pt x="65138" y="217360"/>
                  </a:lnTo>
                  <a:lnTo>
                    <a:pt x="64985" y="217297"/>
                  </a:lnTo>
                  <a:lnTo>
                    <a:pt x="64833" y="217258"/>
                  </a:lnTo>
                  <a:lnTo>
                    <a:pt x="64681" y="217246"/>
                  </a:lnTo>
                  <a:lnTo>
                    <a:pt x="64516" y="217233"/>
                  </a:lnTo>
                  <a:lnTo>
                    <a:pt x="64350" y="217246"/>
                  </a:lnTo>
                  <a:lnTo>
                    <a:pt x="64185" y="217271"/>
                  </a:lnTo>
                  <a:lnTo>
                    <a:pt x="64046" y="217309"/>
                  </a:lnTo>
                  <a:lnTo>
                    <a:pt x="63754" y="217436"/>
                  </a:lnTo>
                  <a:lnTo>
                    <a:pt x="62915" y="218655"/>
                  </a:lnTo>
                  <a:lnTo>
                    <a:pt x="62903" y="218897"/>
                  </a:lnTo>
                  <a:lnTo>
                    <a:pt x="62915" y="219062"/>
                  </a:lnTo>
                  <a:lnTo>
                    <a:pt x="62941" y="219214"/>
                  </a:lnTo>
                  <a:lnTo>
                    <a:pt x="65976" y="230555"/>
                  </a:lnTo>
                  <a:lnTo>
                    <a:pt x="69126" y="229717"/>
                  </a:lnTo>
                  <a:close/>
                </a:path>
                <a:path w="564514" h="717550">
                  <a:moveTo>
                    <a:pt x="69202" y="230111"/>
                  </a:moveTo>
                  <a:lnTo>
                    <a:pt x="69189" y="229946"/>
                  </a:lnTo>
                  <a:lnTo>
                    <a:pt x="69164" y="229793"/>
                  </a:lnTo>
                  <a:lnTo>
                    <a:pt x="65989" y="230555"/>
                  </a:lnTo>
                  <a:lnTo>
                    <a:pt x="66052" y="230797"/>
                  </a:lnTo>
                  <a:lnTo>
                    <a:pt x="66128" y="230936"/>
                  </a:lnTo>
                  <a:lnTo>
                    <a:pt x="66217" y="231076"/>
                  </a:lnTo>
                  <a:lnTo>
                    <a:pt x="66306" y="231203"/>
                  </a:lnTo>
                  <a:lnTo>
                    <a:pt x="66484" y="231368"/>
                  </a:lnTo>
                  <a:lnTo>
                    <a:pt x="67424" y="231775"/>
                  </a:lnTo>
                  <a:lnTo>
                    <a:pt x="67665" y="231775"/>
                  </a:lnTo>
                  <a:lnTo>
                    <a:pt x="67983" y="231724"/>
                  </a:lnTo>
                  <a:lnTo>
                    <a:pt x="68351" y="231571"/>
                  </a:lnTo>
                  <a:lnTo>
                    <a:pt x="68478" y="231482"/>
                  </a:lnTo>
                  <a:lnTo>
                    <a:pt x="68618" y="231394"/>
                  </a:lnTo>
                  <a:lnTo>
                    <a:pt x="68783" y="231216"/>
                  </a:lnTo>
                  <a:lnTo>
                    <a:pt x="68935" y="231025"/>
                  </a:lnTo>
                  <a:lnTo>
                    <a:pt x="69011" y="230886"/>
                  </a:lnTo>
                  <a:lnTo>
                    <a:pt x="69075" y="230746"/>
                  </a:lnTo>
                  <a:lnTo>
                    <a:pt x="69176" y="230428"/>
                  </a:lnTo>
                  <a:lnTo>
                    <a:pt x="69189" y="230276"/>
                  </a:lnTo>
                  <a:lnTo>
                    <a:pt x="69202" y="230111"/>
                  </a:lnTo>
                  <a:close/>
                </a:path>
                <a:path w="564514" h="717550">
                  <a:moveTo>
                    <a:pt x="78892" y="221068"/>
                  </a:moveTo>
                  <a:lnTo>
                    <a:pt x="78613" y="220497"/>
                  </a:lnTo>
                  <a:lnTo>
                    <a:pt x="77914" y="219976"/>
                  </a:lnTo>
                  <a:lnTo>
                    <a:pt x="77774" y="219913"/>
                  </a:lnTo>
                  <a:lnTo>
                    <a:pt x="77609" y="219875"/>
                  </a:lnTo>
                  <a:lnTo>
                    <a:pt x="77457" y="219862"/>
                  </a:lnTo>
                  <a:lnTo>
                    <a:pt x="77292" y="219849"/>
                  </a:lnTo>
                  <a:lnTo>
                    <a:pt x="77127" y="219862"/>
                  </a:lnTo>
                  <a:lnTo>
                    <a:pt x="76974" y="219887"/>
                  </a:lnTo>
                  <a:lnTo>
                    <a:pt x="76822" y="219925"/>
                  </a:lnTo>
                  <a:lnTo>
                    <a:pt x="76530" y="220052"/>
                  </a:lnTo>
                  <a:lnTo>
                    <a:pt x="75704" y="221195"/>
                  </a:lnTo>
                  <a:lnTo>
                    <a:pt x="75692" y="221348"/>
                  </a:lnTo>
                  <a:lnTo>
                    <a:pt x="75679" y="221513"/>
                  </a:lnTo>
                  <a:lnTo>
                    <a:pt x="75692" y="221678"/>
                  </a:lnTo>
                  <a:lnTo>
                    <a:pt x="75717" y="221830"/>
                  </a:lnTo>
                  <a:lnTo>
                    <a:pt x="78892" y="221068"/>
                  </a:lnTo>
                  <a:close/>
                </a:path>
                <a:path w="564514" h="717550">
                  <a:moveTo>
                    <a:pt x="80467" y="227088"/>
                  </a:moveTo>
                  <a:lnTo>
                    <a:pt x="80454" y="226923"/>
                  </a:lnTo>
                  <a:lnTo>
                    <a:pt x="80429" y="226771"/>
                  </a:lnTo>
                  <a:lnTo>
                    <a:pt x="78905" y="221068"/>
                  </a:lnTo>
                  <a:lnTo>
                    <a:pt x="75742" y="221907"/>
                  </a:lnTo>
                  <a:lnTo>
                    <a:pt x="77254" y="227545"/>
                  </a:lnTo>
                  <a:lnTo>
                    <a:pt x="77317" y="227774"/>
                  </a:lnTo>
                  <a:lnTo>
                    <a:pt x="77393" y="227914"/>
                  </a:lnTo>
                  <a:lnTo>
                    <a:pt x="77482" y="228053"/>
                  </a:lnTo>
                  <a:lnTo>
                    <a:pt x="77571" y="228180"/>
                  </a:lnTo>
                  <a:lnTo>
                    <a:pt x="77749" y="228346"/>
                  </a:lnTo>
                  <a:lnTo>
                    <a:pt x="78689" y="228752"/>
                  </a:lnTo>
                  <a:lnTo>
                    <a:pt x="78930" y="228752"/>
                  </a:lnTo>
                  <a:lnTo>
                    <a:pt x="79248" y="228701"/>
                  </a:lnTo>
                  <a:lnTo>
                    <a:pt x="79476" y="228612"/>
                  </a:lnTo>
                  <a:lnTo>
                    <a:pt x="79616" y="228549"/>
                  </a:lnTo>
                  <a:lnTo>
                    <a:pt x="80454" y="227330"/>
                  </a:lnTo>
                  <a:lnTo>
                    <a:pt x="80467" y="227088"/>
                  </a:lnTo>
                  <a:close/>
                </a:path>
                <a:path w="564514" h="717550">
                  <a:moveTo>
                    <a:pt x="90157" y="218046"/>
                  </a:moveTo>
                  <a:lnTo>
                    <a:pt x="89877" y="217462"/>
                  </a:lnTo>
                  <a:lnTo>
                    <a:pt x="88722" y="216827"/>
                  </a:lnTo>
                  <a:lnTo>
                    <a:pt x="88480" y="216827"/>
                  </a:lnTo>
                  <a:lnTo>
                    <a:pt x="87591" y="217170"/>
                  </a:lnTo>
                  <a:lnTo>
                    <a:pt x="87414" y="217322"/>
                  </a:lnTo>
                  <a:lnTo>
                    <a:pt x="87299" y="217449"/>
                  </a:lnTo>
                  <a:lnTo>
                    <a:pt x="87210" y="217576"/>
                  </a:lnTo>
                  <a:lnTo>
                    <a:pt x="87134" y="217716"/>
                  </a:lnTo>
                  <a:lnTo>
                    <a:pt x="87071" y="217855"/>
                  </a:lnTo>
                  <a:lnTo>
                    <a:pt x="87007" y="218020"/>
                  </a:lnTo>
                  <a:lnTo>
                    <a:pt x="86969" y="218173"/>
                  </a:lnTo>
                  <a:lnTo>
                    <a:pt x="86956" y="218325"/>
                  </a:lnTo>
                  <a:lnTo>
                    <a:pt x="86944" y="218490"/>
                  </a:lnTo>
                  <a:lnTo>
                    <a:pt x="86956" y="218655"/>
                  </a:lnTo>
                  <a:lnTo>
                    <a:pt x="86982" y="218808"/>
                  </a:lnTo>
                  <a:lnTo>
                    <a:pt x="90157" y="218046"/>
                  </a:lnTo>
                  <a:close/>
                </a:path>
                <a:path w="564514" h="717550">
                  <a:moveTo>
                    <a:pt x="91732" y="223989"/>
                  </a:moveTo>
                  <a:lnTo>
                    <a:pt x="91694" y="223761"/>
                  </a:lnTo>
                  <a:lnTo>
                    <a:pt x="90170" y="218046"/>
                  </a:lnTo>
                  <a:lnTo>
                    <a:pt x="87007" y="218884"/>
                  </a:lnTo>
                  <a:lnTo>
                    <a:pt x="88519" y="224523"/>
                  </a:lnTo>
                  <a:lnTo>
                    <a:pt x="88620" y="224828"/>
                  </a:lnTo>
                  <a:lnTo>
                    <a:pt x="88760" y="225031"/>
                  </a:lnTo>
                  <a:lnTo>
                    <a:pt x="89496" y="225615"/>
                  </a:lnTo>
                  <a:lnTo>
                    <a:pt x="89649" y="225679"/>
                  </a:lnTo>
                  <a:lnTo>
                    <a:pt x="89801" y="225717"/>
                  </a:lnTo>
                  <a:lnTo>
                    <a:pt x="89954" y="225729"/>
                  </a:lnTo>
                  <a:lnTo>
                    <a:pt x="90131" y="225742"/>
                  </a:lnTo>
                  <a:lnTo>
                    <a:pt x="90271" y="225729"/>
                  </a:lnTo>
                  <a:lnTo>
                    <a:pt x="90449" y="225704"/>
                  </a:lnTo>
                  <a:lnTo>
                    <a:pt x="90589" y="225666"/>
                  </a:lnTo>
                  <a:lnTo>
                    <a:pt x="90741" y="225602"/>
                  </a:lnTo>
                  <a:lnTo>
                    <a:pt x="91732" y="224231"/>
                  </a:lnTo>
                  <a:lnTo>
                    <a:pt x="91732" y="223989"/>
                  </a:lnTo>
                  <a:close/>
                </a:path>
                <a:path w="564514" h="717550">
                  <a:moveTo>
                    <a:pt x="102933" y="220649"/>
                  </a:moveTo>
                  <a:lnTo>
                    <a:pt x="101434" y="215023"/>
                  </a:lnTo>
                  <a:lnTo>
                    <a:pt x="101358" y="214795"/>
                  </a:lnTo>
                  <a:lnTo>
                    <a:pt x="101295" y="214655"/>
                  </a:lnTo>
                  <a:lnTo>
                    <a:pt x="101206" y="214515"/>
                  </a:lnTo>
                  <a:lnTo>
                    <a:pt x="101104" y="214388"/>
                  </a:lnTo>
                  <a:lnTo>
                    <a:pt x="100939" y="214223"/>
                  </a:lnTo>
                  <a:lnTo>
                    <a:pt x="100749" y="214083"/>
                  </a:lnTo>
                  <a:lnTo>
                    <a:pt x="99999" y="213817"/>
                  </a:lnTo>
                  <a:lnTo>
                    <a:pt x="99758" y="213817"/>
                  </a:lnTo>
                  <a:lnTo>
                    <a:pt x="98869" y="214160"/>
                  </a:lnTo>
                  <a:lnTo>
                    <a:pt x="98691" y="214312"/>
                  </a:lnTo>
                  <a:lnTo>
                    <a:pt x="98577" y="214439"/>
                  </a:lnTo>
                  <a:lnTo>
                    <a:pt x="98437" y="214642"/>
                  </a:lnTo>
                  <a:lnTo>
                    <a:pt x="98285" y="214998"/>
                  </a:lnTo>
                  <a:lnTo>
                    <a:pt x="98247" y="215163"/>
                  </a:lnTo>
                  <a:lnTo>
                    <a:pt x="98234" y="215315"/>
                  </a:lnTo>
                  <a:lnTo>
                    <a:pt x="98221" y="215480"/>
                  </a:lnTo>
                  <a:lnTo>
                    <a:pt x="98234" y="215646"/>
                  </a:lnTo>
                  <a:lnTo>
                    <a:pt x="98259" y="215798"/>
                  </a:lnTo>
                  <a:lnTo>
                    <a:pt x="99783" y="221500"/>
                  </a:lnTo>
                  <a:lnTo>
                    <a:pt x="102933" y="220649"/>
                  </a:lnTo>
                  <a:close/>
                </a:path>
                <a:path w="564514" h="717550">
                  <a:moveTo>
                    <a:pt x="103009" y="221056"/>
                  </a:moveTo>
                  <a:lnTo>
                    <a:pt x="102997" y="220891"/>
                  </a:lnTo>
                  <a:lnTo>
                    <a:pt x="102971" y="220738"/>
                  </a:lnTo>
                  <a:lnTo>
                    <a:pt x="99796" y="221513"/>
                  </a:lnTo>
                  <a:lnTo>
                    <a:pt x="99872" y="221742"/>
                  </a:lnTo>
                  <a:lnTo>
                    <a:pt x="101231" y="222719"/>
                  </a:lnTo>
                  <a:lnTo>
                    <a:pt x="101473" y="222719"/>
                  </a:lnTo>
                  <a:lnTo>
                    <a:pt x="101790" y="222669"/>
                  </a:lnTo>
                  <a:lnTo>
                    <a:pt x="102019" y="222580"/>
                  </a:lnTo>
                  <a:lnTo>
                    <a:pt x="102298" y="222427"/>
                  </a:lnTo>
                  <a:lnTo>
                    <a:pt x="102425" y="222338"/>
                  </a:lnTo>
                  <a:lnTo>
                    <a:pt x="102590" y="222161"/>
                  </a:lnTo>
                  <a:lnTo>
                    <a:pt x="102793" y="221894"/>
                  </a:lnTo>
                  <a:lnTo>
                    <a:pt x="102882" y="221691"/>
                  </a:lnTo>
                  <a:lnTo>
                    <a:pt x="102984" y="221386"/>
                  </a:lnTo>
                  <a:lnTo>
                    <a:pt x="102997" y="221221"/>
                  </a:lnTo>
                  <a:lnTo>
                    <a:pt x="103009" y="221056"/>
                  </a:lnTo>
                  <a:close/>
                </a:path>
                <a:path w="564514" h="717550">
                  <a:moveTo>
                    <a:pt x="111188" y="206375"/>
                  </a:moveTo>
                  <a:lnTo>
                    <a:pt x="111112" y="206146"/>
                  </a:lnTo>
                  <a:lnTo>
                    <a:pt x="111048" y="205994"/>
                  </a:lnTo>
                  <a:lnTo>
                    <a:pt x="110959" y="205854"/>
                  </a:lnTo>
                  <a:lnTo>
                    <a:pt x="110756" y="205625"/>
                  </a:lnTo>
                  <a:lnTo>
                    <a:pt x="109753" y="205155"/>
                  </a:lnTo>
                  <a:lnTo>
                    <a:pt x="109512" y="205155"/>
                  </a:lnTo>
                  <a:lnTo>
                    <a:pt x="109270" y="205193"/>
                  </a:lnTo>
                  <a:lnTo>
                    <a:pt x="109118" y="205232"/>
                  </a:lnTo>
                  <a:lnTo>
                    <a:pt x="108826" y="205359"/>
                  </a:lnTo>
                  <a:lnTo>
                    <a:pt x="108686" y="205447"/>
                  </a:lnTo>
                  <a:lnTo>
                    <a:pt x="108445" y="205651"/>
                  </a:lnTo>
                  <a:lnTo>
                    <a:pt x="108331" y="205778"/>
                  </a:lnTo>
                  <a:lnTo>
                    <a:pt x="107975" y="206654"/>
                  </a:lnTo>
                  <a:lnTo>
                    <a:pt x="107975" y="206895"/>
                  </a:lnTo>
                  <a:lnTo>
                    <a:pt x="108013" y="207137"/>
                  </a:lnTo>
                  <a:lnTo>
                    <a:pt x="111188" y="206375"/>
                  </a:lnTo>
                  <a:close/>
                </a:path>
                <a:path w="564514" h="717550">
                  <a:moveTo>
                    <a:pt x="114274" y="218033"/>
                  </a:moveTo>
                  <a:lnTo>
                    <a:pt x="114261" y="217868"/>
                  </a:lnTo>
                  <a:lnTo>
                    <a:pt x="114236" y="217716"/>
                  </a:lnTo>
                  <a:lnTo>
                    <a:pt x="111201" y="206375"/>
                  </a:lnTo>
                  <a:lnTo>
                    <a:pt x="108038" y="207213"/>
                  </a:lnTo>
                  <a:lnTo>
                    <a:pt x="111061" y="218490"/>
                  </a:lnTo>
                  <a:lnTo>
                    <a:pt x="111125" y="218719"/>
                  </a:lnTo>
                  <a:lnTo>
                    <a:pt x="111201" y="218859"/>
                  </a:lnTo>
                  <a:lnTo>
                    <a:pt x="111290" y="218998"/>
                  </a:lnTo>
                  <a:lnTo>
                    <a:pt x="111379" y="219125"/>
                  </a:lnTo>
                  <a:lnTo>
                    <a:pt x="112496" y="219697"/>
                  </a:lnTo>
                  <a:lnTo>
                    <a:pt x="112737" y="219697"/>
                  </a:lnTo>
                  <a:lnTo>
                    <a:pt x="113055" y="219646"/>
                  </a:lnTo>
                  <a:lnTo>
                    <a:pt x="113423" y="219494"/>
                  </a:lnTo>
                  <a:lnTo>
                    <a:pt x="113550" y="219405"/>
                  </a:lnTo>
                  <a:lnTo>
                    <a:pt x="113690" y="219316"/>
                  </a:lnTo>
                  <a:lnTo>
                    <a:pt x="113855" y="219138"/>
                  </a:lnTo>
                  <a:lnTo>
                    <a:pt x="114007" y="218948"/>
                  </a:lnTo>
                  <a:lnTo>
                    <a:pt x="114084" y="218808"/>
                  </a:lnTo>
                  <a:lnTo>
                    <a:pt x="114147" y="218668"/>
                  </a:lnTo>
                  <a:lnTo>
                    <a:pt x="114198" y="218516"/>
                  </a:lnTo>
                  <a:lnTo>
                    <a:pt x="114236" y="218351"/>
                  </a:lnTo>
                  <a:lnTo>
                    <a:pt x="114261" y="218198"/>
                  </a:lnTo>
                  <a:lnTo>
                    <a:pt x="114274" y="218033"/>
                  </a:lnTo>
                  <a:close/>
                </a:path>
                <a:path w="564514" h="717550">
                  <a:moveTo>
                    <a:pt x="123964" y="208978"/>
                  </a:moveTo>
                  <a:lnTo>
                    <a:pt x="123901" y="208749"/>
                  </a:lnTo>
                  <a:lnTo>
                    <a:pt x="123825" y="208610"/>
                  </a:lnTo>
                  <a:lnTo>
                    <a:pt x="122986" y="207886"/>
                  </a:lnTo>
                  <a:lnTo>
                    <a:pt x="122834" y="207822"/>
                  </a:lnTo>
                  <a:lnTo>
                    <a:pt x="122529" y="207772"/>
                  </a:lnTo>
                  <a:lnTo>
                    <a:pt x="122199" y="207772"/>
                  </a:lnTo>
                  <a:lnTo>
                    <a:pt x="122047" y="207797"/>
                  </a:lnTo>
                  <a:lnTo>
                    <a:pt x="121894" y="207848"/>
                  </a:lnTo>
                  <a:lnTo>
                    <a:pt x="121742" y="207911"/>
                  </a:lnTo>
                  <a:lnTo>
                    <a:pt x="121399" y="208102"/>
                  </a:lnTo>
                  <a:lnTo>
                    <a:pt x="121221" y="208267"/>
                  </a:lnTo>
                  <a:lnTo>
                    <a:pt x="120751" y="209270"/>
                  </a:lnTo>
                  <a:lnTo>
                    <a:pt x="120751" y="209511"/>
                  </a:lnTo>
                  <a:lnTo>
                    <a:pt x="120789" y="209753"/>
                  </a:lnTo>
                  <a:lnTo>
                    <a:pt x="123964" y="208978"/>
                  </a:lnTo>
                  <a:close/>
                </a:path>
                <a:path w="564514" h="717550">
                  <a:moveTo>
                    <a:pt x="125476" y="214617"/>
                  </a:moveTo>
                  <a:lnTo>
                    <a:pt x="123977" y="208991"/>
                  </a:lnTo>
                  <a:lnTo>
                    <a:pt x="120815" y="209829"/>
                  </a:lnTo>
                  <a:lnTo>
                    <a:pt x="122326" y="215468"/>
                  </a:lnTo>
                  <a:lnTo>
                    <a:pt x="125476" y="214617"/>
                  </a:lnTo>
                  <a:close/>
                </a:path>
                <a:path w="564514" h="717550">
                  <a:moveTo>
                    <a:pt x="125552" y="215011"/>
                  </a:moveTo>
                  <a:lnTo>
                    <a:pt x="125539" y="214845"/>
                  </a:lnTo>
                  <a:lnTo>
                    <a:pt x="125514" y="214693"/>
                  </a:lnTo>
                  <a:lnTo>
                    <a:pt x="122339" y="215468"/>
                  </a:lnTo>
                  <a:lnTo>
                    <a:pt x="122402" y="215696"/>
                  </a:lnTo>
                  <a:lnTo>
                    <a:pt x="122478" y="215836"/>
                  </a:lnTo>
                  <a:lnTo>
                    <a:pt x="122567" y="215976"/>
                  </a:lnTo>
                  <a:lnTo>
                    <a:pt x="122656" y="216103"/>
                  </a:lnTo>
                  <a:lnTo>
                    <a:pt x="122834" y="216268"/>
                  </a:lnTo>
                  <a:lnTo>
                    <a:pt x="123774" y="216674"/>
                  </a:lnTo>
                  <a:lnTo>
                    <a:pt x="124015" y="216674"/>
                  </a:lnTo>
                  <a:lnTo>
                    <a:pt x="124256" y="216636"/>
                  </a:lnTo>
                  <a:lnTo>
                    <a:pt x="124409" y="216598"/>
                  </a:lnTo>
                  <a:lnTo>
                    <a:pt x="124561" y="216535"/>
                  </a:lnTo>
                  <a:lnTo>
                    <a:pt x="124701" y="216471"/>
                  </a:lnTo>
                  <a:lnTo>
                    <a:pt x="124828" y="216382"/>
                  </a:lnTo>
                  <a:lnTo>
                    <a:pt x="124968" y="216293"/>
                  </a:lnTo>
                  <a:lnTo>
                    <a:pt x="125133" y="216115"/>
                  </a:lnTo>
                  <a:lnTo>
                    <a:pt x="125285" y="215925"/>
                  </a:lnTo>
                  <a:lnTo>
                    <a:pt x="125539" y="215176"/>
                  </a:lnTo>
                  <a:lnTo>
                    <a:pt x="125552" y="215011"/>
                  </a:lnTo>
                  <a:close/>
                </a:path>
                <a:path w="564514" h="717550">
                  <a:moveTo>
                    <a:pt x="135242" y="205968"/>
                  </a:moveTo>
                  <a:lnTo>
                    <a:pt x="135178" y="205727"/>
                  </a:lnTo>
                  <a:lnTo>
                    <a:pt x="134416" y="204939"/>
                  </a:lnTo>
                  <a:lnTo>
                    <a:pt x="134264" y="204863"/>
                  </a:lnTo>
                  <a:lnTo>
                    <a:pt x="134112" y="204812"/>
                  </a:lnTo>
                  <a:lnTo>
                    <a:pt x="133959" y="204774"/>
                  </a:lnTo>
                  <a:lnTo>
                    <a:pt x="133807" y="204749"/>
                  </a:lnTo>
                  <a:lnTo>
                    <a:pt x="133565" y="204749"/>
                  </a:lnTo>
                  <a:lnTo>
                    <a:pt x="133324" y="204787"/>
                  </a:lnTo>
                  <a:lnTo>
                    <a:pt x="133172" y="204825"/>
                  </a:lnTo>
                  <a:lnTo>
                    <a:pt x="132880" y="204952"/>
                  </a:lnTo>
                  <a:lnTo>
                    <a:pt x="132740" y="205041"/>
                  </a:lnTo>
                  <a:lnTo>
                    <a:pt x="132499" y="205244"/>
                  </a:lnTo>
                  <a:lnTo>
                    <a:pt x="132384" y="205371"/>
                  </a:lnTo>
                  <a:lnTo>
                    <a:pt x="132029" y="206248"/>
                  </a:lnTo>
                  <a:lnTo>
                    <a:pt x="132029" y="206489"/>
                  </a:lnTo>
                  <a:lnTo>
                    <a:pt x="132067" y="206730"/>
                  </a:lnTo>
                  <a:lnTo>
                    <a:pt x="135242" y="205968"/>
                  </a:lnTo>
                  <a:close/>
                </a:path>
                <a:path w="564514" h="717550">
                  <a:moveTo>
                    <a:pt x="136817" y="211912"/>
                  </a:moveTo>
                  <a:lnTo>
                    <a:pt x="136779" y="211683"/>
                  </a:lnTo>
                  <a:lnTo>
                    <a:pt x="135255" y="205968"/>
                  </a:lnTo>
                  <a:lnTo>
                    <a:pt x="132092" y="206806"/>
                  </a:lnTo>
                  <a:lnTo>
                    <a:pt x="133604" y="212445"/>
                  </a:lnTo>
                  <a:lnTo>
                    <a:pt x="133705" y="212750"/>
                  </a:lnTo>
                  <a:lnTo>
                    <a:pt x="135039" y="213664"/>
                  </a:lnTo>
                  <a:lnTo>
                    <a:pt x="135280" y="213664"/>
                  </a:lnTo>
                  <a:lnTo>
                    <a:pt x="135534" y="213626"/>
                  </a:lnTo>
                  <a:lnTo>
                    <a:pt x="135674" y="213588"/>
                  </a:lnTo>
                  <a:lnTo>
                    <a:pt x="135966" y="213461"/>
                  </a:lnTo>
                  <a:lnTo>
                    <a:pt x="136105" y="213372"/>
                  </a:lnTo>
                  <a:lnTo>
                    <a:pt x="136347" y="213169"/>
                  </a:lnTo>
                  <a:lnTo>
                    <a:pt x="136461" y="213042"/>
                  </a:lnTo>
                  <a:lnTo>
                    <a:pt x="136601" y="212839"/>
                  </a:lnTo>
                  <a:lnTo>
                    <a:pt x="136690" y="212636"/>
                  </a:lnTo>
                  <a:lnTo>
                    <a:pt x="136740" y="212471"/>
                  </a:lnTo>
                  <a:lnTo>
                    <a:pt x="136779" y="212318"/>
                  </a:lnTo>
                  <a:lnTo>
                    <a:pt x="136817" y="212166"/>
                  </a:lnTo>
                  <a:lnTo>
                    <a:pt x="136817" y="211912"/>
                  </a:lnTo>
                  <a:close/>
                </a:path>
                <a:path w="564514" h="717550">
                  <a:moveTo>
                    <a:pt x="146507" y="202946"/>
                  </a:moveTo>
                  <a:lnTo>
                    <a:pt x="146431" y="202704"/>
                  </a:lnTo>
                  <a:lnTo>
                    <a:pt x="146367" y="202565"/>
                  </a:lnTo>
                  <a:lnTo>
                    <a:pt x="146278" y="202425"/>
                  </a:lnTo>
                  <a:lnTo>
                    <a:pt x="146177" y="202298"/>
                  </a:lnTo>
                  <a:lnTo>
                    <a:pt x="146011" y="202133"/>
                  </a:lnTo>
                  <a:lnTo>
                    <a:pt x="145821" y="201993"/>
                  </a:lnTo>
                  <a:lnTo>
                    <a:pt x="145072" y="201726"/>
                  </a:lnTo>
                  <a:lnTo>
                    <a:pt x="144830" y="201726"/>
                  </a:lnTo>
                  <a:lnTo>
                    <a:pt x="143941" y="202069"/>
                  </a:lnTo>
                  <a:lnTo>
                    <a:pt x="143764" y="202222"/>
                  </a:lnTo>
                  <a:lnTo>
                    <a:pt x="143649" y="202349"/>
                  </a:lnTo>
                  <a:lnTo>
                    <a:pt x="143306" y="203149"/>
                  </a:lnTo>
                  <a:lnTo>
                    <a:pt x="143294" y="203390"/>
                  </a:lnTo>
                  <a:lnTo>
                    <a:pt x="143306" y="203555"/>
                  </a:lnTo>
                  <a:lnTo>
                    <a:pt x="143332" y="203708"/>
                  </a:lnTo>
                  <a:lnTo>
                    <a:pt x="146507" y="202946"/>
                  </a:lnTo>
                  <a:close/>
                </a:path>
                <a:path w="564514" h="717550">
                  <a:moveTo>
                    <a:pt x="148082" y="208889"/>
                  </a:moveTo>
                  <a:lnTo>
                    <a:pt x="148043" y="208648"/>
                  </a:lnTo>
                  <a:lnTo>
                    <a:pt x="146519" y="202946"/>
                  </a:lnTo>
                  <a:lnTo>
                    <a:pt x="143357" y="203784"/>
                  </a:lnTo>
                  <a:lnTo>
                    <a:pt x="144856" y="209423"/>
                  </a:lnTo>
                  <a:lnTo>
                    <a:pt x="144945" y="209651"/>
                  </a:lnTo>
                  <a:lnTo>
                    <a:pt x="145008" y="209791"/>
                  </a:lnTo>
                  <a:lnTo>
                    <a:pt x="145097" y="209931"/>
                  </a:lnTo>
                  <a:lnTo>
                    <a:pt x="145199" y="210058"/>
                  </a:lnTo>
                  <a:lnTo>
                    <a:pt x="146304" y="210629"/>
                  </a:lnTo>
                  <a:lnTo>
                    <a:pt x="146545" y="210629"/>
                  </a:lnTo>
                  <a:lnTo>
                    <a:pt x="146862" y="210578"/>
                  </a:lnTo>
                  <a:lnTo>
                    <a:pt x="147091" y="210489"/>
                  </a:lnTo>
                  <a:lnTo>
                    <a:pt x="147243" y="210426"/>
                  </a:lnTo>
                  <a:lnTo>
                    <a:pt x="147370" y="210337"/>
                  </a:lnTo>
                  <a:lnTo>
                    <a:pt x="147675" y="210070"/>
                  </a:lnTo>
                  <a:lnTo>
                    <a:pt x="147815" y="209880"/>
                  </a:lnTo>
                  <a:lnTo>
                    <a:pt x="147891" y="209740"/>
                  </a:lnTo>
                  <a:lnTo>
                    <a:pt x="147967" y="209600"/>
                  </a:lnTo>
                  <a:lnTo>
                    <a:pt x="148018" y="209448"/>
                  </a:lnTo>
                  <a:lnTo>
                    <a:pt x="148056" y="209296"/>
                  </a:lnTo>
                  <a:lnTo>
                    <a:pt x="148082" y="209130"/>
                  </a:lnTo>
                  <a:lnTo>
                    <a:pt x="148082" y="208889"/>
                  </a:lnTo>
                  <a:close/>
                </a:path>
                <a:path w="564514" h="717550">
                  <a:moveTo>
                    <a:pt x="159346" y="205955"/>
                  </a:moveTo>
                  <a:lnTo>
                    <a:pt x="159334" y="205790"/>
                  </a:lnTo>
                  <a:lnTo>
                    <a:pt x="159308" y="205638"/>
                  </a:lnTo>
                  <a:lnTo>
                    <a:pt x="156273" y="194284"/>
                  </a:lnTo>
                  <a:lnTo>
                    <a:pt x="156197" y="194056"/>
                  </a:lnTo>
                  <a:lnTo>
                    <a:pt x="156133" y="193916"/>
                  </a:lnTo>
                  <a:lnTo>
                    <a:pt x="156044" y="193776"/>
                  </a:lnTo>
                  <a:lnTo>
                    <a:pt x="154838" y="193078"/>
                  </a:lnTo>
                  <a:lnTo>
                    <a:pt x="154597" y="193078"/>
                  </a:lnTo>
                  <a:lnTo>
                    <a:pt x="154279" y="193128"/>
                  </a:lnTo>
                  <a:lnTo>
                    <a:pt x="154051" y="193217"/>
                  </a:lnTo>
                  <a:lnTo>
                    <a:pt x="153479" y="193636"/>
                  </a:lnTo>
                  <a:lnTo>
                    <a:pt x="153060" y="194576"/>
                  </a:lnTo>
                  <a:lnTo>
                    <a:pt x="153060" y="194818"/>
                  </a:lnTo>
                  <a:lnTo>
                    <a:pt x="153098" y="195059"/>
                  </a:lnTo>
                  <a:lnTo>
                    <a:pt x="156133" y="206400"/>
                  </a:lnTo>
                  <a:lnTo>
                    <a:pt x="156197" y="206641"/>
                  </a:lnTo>
                  <a:lnTo>
                    <a:pt x="156273" y="206781"/>
                  </a:lnTo>
                  <a:lnTo>
                    <a:pt x="156362" y="206921"/>
                  </a:lnTo>
                  <a:lnTo>
                    <a:pt x="156451" y="207048"/>
                  </a:lnTo>
                  <a:lnTo>
                    <a:pt x="157568" y="207619"/>
                  </a:lnTo>
                  <a:lnTo>
                    <a:pt x="157810" y="207619"/>
                  </a:lnTo>
                  <a:lnTo>
                    <a:pt x="158127" y="207568"/>
                  </a:lnTo>
                  <a:lnTo>
                    <a:pt x="158496" y="207416"/>
                  </a:lnTo>
                  <a:lnTo>
                    <a:pt x="158623" y="207327"/>
                  </a:lnTo>
                  <a:lnTo>
                    <a:pt x="158762" y="207238"/>
                  </a:lnTo>
                  <a:lnTo>
                    <a:pt x="158927" y="207060"/>
                  </a:lnTo>
                  <a:lnTo>
                    <a:pt x="159334" y="206197"/>
                  </a:lnTo>
                  <a:lnTo>
                    <a:pt x="159346" y="205955"/>
                  </a:lnTo>
                  <a:close/>
                </a:path>
                <a:path w="564514" h="717550">
                  <a:moveTo>
                    <a:pt x="170624" y="202933"/>
                  </a:moveTo>
                  <a:lnTo>
                    <a:pt x="170611" y="202768"/>
                  </a:lnTo>
                  <a:lnTo>
                    <a:pt x="170586" y="202615"/>
                  </a:lnTo>
                  <a:lnTo>
                    <a:pt x="169049" y="196900"/>
                  </a:lnTo>
                  <a:lnTo>
                    <a:pt x="168973" y="196684"/>
                  </a:lnTo>
                  <a:lnTo>
                    <a:pt x="168808" y="196405"/>
                  </a:lnTo>
                  <a:lnTo>
                    <a:pt x="168719" y="196278"/>
                  </a:lnTo>
                  <a:lnTo>
                    <a:pt x="168059" y="195821"/>
                  </a:lnTo>
                  <a:lnTo>
                    <a:pt x="167919" y="195757"/>
                  </a:lnTo>
                  <a:lnTo>
                    <a:pt x="167754" y="195732"/>
                  </a:lnTo>
                  <a:lnTo>
                    <a:pt x="167601" y="195694"/>
                  </a:lnTo>
                  <a:lnTo>
                    <a:pt x="167360" y="195694"/>
                  </a:lnTo>
                  <a:lnTo>
                    <a:pt x="167119" y="195732"/>
                  </a:lnTo>
                  <a:lnTo>
                    <a:pt x="166966" y="195770"/>
                  </a:lnTo>
                  <a:lnTo>
                    <a:pt x="166814" y="195834"/>
                  </a:lnTo>
                  <a:lnTo>
                    <a:pt x="166674" y="195897"/>
                  </a:lnTo>
                  <a:lnTo>
                    <a:pt x="165849" y="197040"/>
                  </a:lnTo>
                  <a:lnTo>
                    <a:pt x="165836" y="197192"/>
                  </a:lnTo>
                  <a:lnTo>
                    <a:pt x="165823" y="197358"/>
                  </a:lnTo>
                  <a:lnTo>
                    <a:pt x="165836" y="197523"/>
                  </a:lnTo>
                  <a:lnTo>
                    <a:pt x="165862" y="197675"/>
                  </a:lnTo>
                  <a:lnTo>
                    <a:pt x="167398" y="203377"/>
                  </a:lnTo>
                  <a:lnTo>
                    <a:pt x="167474" y="203619"/>
                  </a:lnTo>
                  <a:lnTo>
                    <a:pt x="167627" y="203898"/>
                  </a:lnTo>
                  <a:lnTo>
                    <a:pt x="167728" y="204025"/>
                  </a:lnTo>
                  <a:lnTo>
                    <a:pt x="167957" y="204241"/>
                  </a:lnTo>
                  <a:lnTo>
                    <a:pt x="168097" y="204330"/>
                  </a:lnTo>
                  <a:lnTo>
                    <a:pt x="168833" y="204597"/>
                  </a:lnTo>
                  <a:lnTo>
                    <a:pt x="169087" y="204597"/>
                  </a:lnTo>
                  <a:lnTo>
                    <a:pt x="169329" y="204558"/>
                  </a:lnTo>
                  <a:lnTo>
                    <a:pt x="169481" y="204520"/>
                  </a:lnTo>
                  <a:lnTo>
                    <a:pt x="169633" y="204457"/>
                  </a:lnTo>
                  <a:lnTo>
                    <a:pt x="169773" y="204393"/>
                  </a:lnTo>
                  <a:lnTo>
                    <a:pt x="169976" y="204254"/>
                  </a:lnTo>
                  <a:lnTo>
                    <a:pt x="170154" y="204101"/>
                  </a:lnTo>
                  <a:lnTo>
                    <a:pt x="170268" y="203974"/>
                  </a:lnTo>
                  <a:lnTo>
                    <a:pt x="170611" y="203098"/>
                  </a:lnTo>
                  <a:lnTo>
                    <a:pt x="170624" y="202933"/>
                  </a:lnTo>
                  <a:close/>
                </a:path>
                <a:path w="564514" h="717550">
                  <a:moveTo>
                    <a:pt x="181825" y="199517"/>
                  </a:moveTo>
                  <a:lnTo>
                    <a:pt x="180327" y="193890"/>
                  </a:lnTo>
                  <a:lnTo>
                    <a:pt x="179654" y="194081"/>
                  </a:lnTo>
                  <a:lnTo>
                    <a:pt x="180314" y="193890"/>
                  </a:lnTo>
                  <a:lnTo>
                    <a:pt x="180035" y="193319"/>
                  </a:lnTo>
                  <a:lnTo>
                    <a:pt x="179882" y="193141"/>
                  </a:lnTo>
                  <a:lnTo>
                    <a:pt x="179628" y="192938"/>
                  </a:lnTo>
                  <a:lnTo>
                    <a:pt x="179489" y="192862"/>
                  </a:lnTo>
                  <a:lnTo>
                    <a:pt x="179336" y="192798"/>
                  </a:lnTo>
                  <a:lnTo>
                    <a:pt x="179197" y="192735"/>
                  </a:lnTo>
                  <a:lnTo>
                    <a:pt x="178879" y="192684"/>
                  </a:lnTo>
                  <a:lnTo>
                    <a:pt x="178638" y="192684"/>
                  </a:lnTo>
                  <a:lnTo>
                    <a:pt x="178320" y="192735"/>
                  </a:lnTo>
                  <a:lnTo>
                    <a:pt x="178092" y="192824"/>
                  </a:lnTo>
                  <a:lnTo>
                    <a:pt x="177749" y="193014"/>
                  </a:lnTo>
                  <a:lnTo>
                    <a:pt x="177571" y="193179"/>
                  </a:lnTo>
                  <a:lnTo>
                    <a:pt x="177330" y="193497"/>
                  </a:lnTo>
                  <a:lnTo>
                    <a:pt x="177228" y="193713"/>
                  </a:lnTo>
                  <a:lnTo>
                    <a:pt x="177165" y="193865"/>
                  </a:lnTo>
                  <a:lnTo>
                    <a:pt x="177126" y="194017"/>
                  </a:lnTo>
                  <a:lnTo>
                    <a:pt x="177114" y="194183"/>
                  </a:lnTo>
                  <a:lnTo>
                    <a:pt x="177101" y="194348"/>
                  </a:lnTo>
                  <a:lnTo>
                    <a:pt x="177114" y="194500"/>
                  </a:lnTo>
                  <a:lnTo>
                    <a:pt x="177139" y="194665"/>
                  </a:lnTo>
                  <a:lnTo>
                    <a:pt x="178676" y="200367"/>
                  </a:lnTo>
                  <a:lnTo>
                    <a:pt x="181825" y="199517"/>
                  </a:lnTo>
                  <a:close/>
                </a:path>
                <a:path w="564514" h="717550">
                  <a:moveTo>
                    <a:pt x="181889" y="199758"/>
                  </a:moveTo>
                  <a:lnTo>
                    <a:pt x="181851" y="199605"/>
                  </a:lnTo>
                  <a:lnTo>
                    <a:pt x="178676" y="200380"/>
                  </a:lnTo>
                  <a:lnTo>
                    <a:pt x="178752" y="200609"/>
                  </a:lnTo>
                  <a:lnTo>
                    <a:pt x="178816" y="200748"/>
                  </a:lnTo>
                  <a:lnTo>
                    <a:pt x="178904" y="200888"/>
                  </a:lnTo>
                  <a:lnTo>
                    <a:pt x="179006" y="201015"/>
                  </a:lnTo>
                  <a:lnTo>
                    <a:pt x="179184" y="201180"/>
                  </a:lnTo>
                  <a:lnTo>
                    <a:pt x="179362" y="201333"/>
                  </a:lnTo>
                  <a:lnTo>
                    <a:pt x="179654" y="201472"/>
                  </a:lnTo>
                  <a:lnTo>
                    <a:pt x="179806" y="201523"/>
                  </a:lnTo>
                  <a:lnTo>
                    <a:pt x="179971" y="201561"/>
                  </a:lnTo>
                  <a:lnTo>
                    <a:pt x="180111" y="201587"/>
                  </a:lnTo>
                  <a:lnTo>
                    <a:pt x="180352" y="201587"/>
                  </a:lnTo>
                  <a:lnTo>
                    <a:pt x="181241" y="201244"/>
                  </a:lnTo>
                  <a:lnTo>
                    <a:pt x="181419" y="201091"/>
                  </a:lnTo>
                  <a:lnTo>
                    <a:pt x="181533" y="200964"/>
                  </a:lnTo>
                  <a:lnTo>
                    <a:pt x="181889" y="200088"/>
                  </a:lnTo>
                  <a:lnTo>
                    <a:pt x="181889" y="199758"/>
                  </a:lnTo>
                  <a:close/>
                </a:path>
                <a:path w="564514" h="717550">
                  <a:moveTo>
                    <a:pt x="191579" y="190868"/>
                  </a:moveTo>
                  <a:lnTo>
                    <a:pt x="191477" y="190563"/>
                  </a:lnTo>
                  <a:lnTo>
                    <a:pt x="191350" y="190347"/>
                  </a:lnTo>
                  <a:lnTo>
                    <a:pt x="191147" y="190119"/>
                  </a:lnTo>
                  <a:lnTo>
                    <a:pt x="191008" y="190004"/>
                  </a:lnTo>
                  <a:lnTo>
                    <a:pt x="190144" y="189649"/>
                  </a:lnTo>
                  <a:lnTo>
                    <a:pt x="189903" y="189649"/>
                  </a:lnTo>
                  <a:lnTo>
                    <a:pt x="189649" y="189687"/>
                  </a:lnTo>
                  <a:lnTo>
                    <a:pt x="189509" y="189725"/>
                  </a:lnTo>
                  <a:lnTo>
                    <a:pt x="189217" y="189852"/>
                  </a:lnTo>
                  <a:lnTo>
                    <a:pt x="189077" y="189941"/>
                  </a:lnTo>
                  <a:lnTo>
                    <a:pt x="188836" y="190144"/>
                  </a:lnTo>
                  <a:lnTo>
                    <a:pt x="188722" y="190271"/>
                  </a:lnTo>
                  <a:lnTo>
                    <a:pt x="188582" y="190474"/>
                  </a:lnTo>
                  <a:lnTo>
                    <a:pt x="188493" y="190677"/>
                  </a:lnTo>
                  <a:lnTo>
                    <a:pt x="188391" y="190995"/>
                  </a:lnTo>
                  <a:lnTo>
                    <a:pt x="188379" y="191147"/>
                  </a:lnTo>
                  <a:lnTo>
                    <a:pt x="188366" y="191312"/>
                  </a:lnTo>
                  <a:lnTo>
                    <a:pt x="188379" y="191477"/>
                  </a:lnTo>
                  <a:lnTo>
                    <a:pt x="188404" y="191630"/>
                  </a:lnTo>
                  <a:lnTo>
                    <a:pt x="191579" y="190868"/>
                  </a:lnTo>
                  <a:close/>
                </a:path>
                <a:path w="564514" h="717550">
                  <a:moveTo>
                    <a:pt x="193154" y="196824"/>
                  </a:moveTo>
                  <a:lnTo>
                    <a:pt x="193116" y="196583"/>
                  </a:lnTo>
                  <a:lnTo>
                    <a:pt x="191592" y="190868"/>
                  </a:lnTo>
                  <a:lnTo>
                    <a:pt x="188442" y="191706"/>
                  </a:lnTo>
                  <a:lnTo>
                    <a:pt x="189941" y="197345"/>
                  </a:lnTo>
                  <a:lnTo>
                    <a:pt x="190017" y="197573"/>
                  </a:lnTo>
                  <a:lnTo>
                    <a:pt x="190080" y="197726"/>
                  </a:lnTo>
                  <a:lnTo>
                    <a:pt x="190169" y="197866"/>
                  </a:lnTo>
                  <a:lnTo>
                    <a:pt x="191376" y="198564"/>
                  </a:lnTo>
                  <a:lnTo>
                    <a:pt x="191617" y="198564"/>
                  </a:lnTo>
                  <a:lnTo>
                    <a:pt x="191871" y="198526"/>
                  </a:lnTo>
                  <a:lnTo>
                    <a:pt x="192011" y="198488"/>
                  </a:lnTo>
                  <a:lnTo>
                    <a:pt x="192303" y="198361"/>
                  </a:lnTo>
                  <a:lnTo>
                    <a:pt x="192443" y="198272"/>
                  </a:lnTo>
                  <a:lnTo>
                    <a:pt x="192684" y="198069"/>
                  </a:lnTo>
                  <a:lnTo>
                    <a:pt x="192798" y="197942"/>
                  </a:lnTo>
                  <a:lnTo>
                    <a:pt x="192938" y="197739"/>
                  </a:lnTo>
                  <a:lnTo>
                    <a:pt x="193040" y="197535"/>
                  </a:lnTo>
                  <a:lnTo>
                    <a:pt x="193090" y="197370"/>
                  </a:lnTo>
                  <a:lnTo>
                    <a:pt x="193128" y="197218"/>
                  </a:lnTo>
                  <a:lnTo>
                    <a:pt x="193154" y="197065"/>
                  </a:lnTo>
                  <a:lnTo>
                    <a:pt x="193154" y="196824"/>
                  </a:lnTo>
                  <a:close/>
                </a:path>
                <a:path w="564514" h="717550">
                  <a:moveTo>
                    <a:pt x="204381" y="193471"/>
                  </a:moveTo>
                  <a:lnTo>
                    <a:pt x="201358" y="182206"/>
                  </a:lnTo>
                  <a:lnTo>
                    <a:pt x="201269" y="181978"/>
                  </a:lnTo>
                  <a:lnTo>
                    <a:pt x="200660" y="181267"/>
                  </a:lnTo>
                  <a:lnTo>
                    <a:pt x="199910" y="181000"/>
                  </a:lnTo>
                  <a:lnTo>
                    <a:pt x="199669" y="181000"/>
                  </a:lnTo>
                  <a:lnTo>
                    <a:pt x="198551" y="181559"/>
                  </a:lnTo>
                  <a:lnTo>
                    <a:pt x="198399" y="181749"/>
                  </a:lnTo>
                  <a:lnTo>
                    <a:pt x="198323" y="181889"/>
                  </a:lnTo>
                  <a:lnTo>
                    <a:pt x="198259" y="182029"/>
                  </a:lnTo>
                  <a:lnTo>
                    <a:pt x="198196" y="182194"/>
                  </a:lnTo>
                  <a:lnTo>
                    <a:pt x="198158" y="182346"/>
                  </a:lnTo>
                  <a:lnTo>
                    <a:pt x="198145" y="182499"/>
                  </a:lnTo>
                  <a:lnTo>
                    <a:pt x="198132" y="182664"/>
                  </a:lnTo>
                  <a:lnTo>
                    <a:pt x="198145" y="182829"/>
                  </a:lnTo>
                  <a:lnTo>
                    <a:pt x="198170" y="182981"/>
                  </a:lnTo>
                  <a:lnTo>
                    <a:pt x="201218" y="194322"/>
                  </a:lnTo>
                  <a:lnTo>
                    <a:pt x="204381" y="193471"/>
                  </a:lnTo>
                  <a:close/>
                </a:path>
                <a:path w="564514" h="717550">
                  <a:moveTo>
                    <a:pt x="235127" y="220243"/>
                  </a:moveTo>
                  <a:lnTo>
                    <a:pt x="235013" y="218376"/>
                  </a:lnTo>
                  <a:lnTo>
                    <a:pt x="234696" y="216522"/>
                  </a:lnTo>
                  <a:lnTo>
                    <a:pt x="234480" y="215747"/>
                  </a:lnTo>
                  <a:lnTo>
                    <a:pt x="234454" y="215620"/>
                  </a:lnTo>
                  <a:lnTo>
                    <a:pt x="234378" y="215379"/>
                  </a:lnTo>
                  <a:lnTo>
                    <a:pt x="234213" y="214706"/>
                  </a:lnTo>
                  <a:lnTo>
                    <a:pt x="233553" y="212953"/>
                  </a:lnTo>
                  <a:lnTo>
                    <a:pt x="232727" y="211251"/>
                  </a:lnTo>
                  <a:lnTo>
                    <a:pt x="231863" y="209892"/>
                  </a:lnTo>
                  <a:lnTo>
                    <a:pt x="231863" y="220306"/>
                  </a:lnTo>
                  <a:lnTo>
                    <a:pt x="231813" y="221869"/>
                  </a:lnTo>
                  <a:lnTo>
                    <a:pt x="220078" y="235889"/>
                  </a:lnTo>
                  <a:lnTo>
                    <a:pt x="68097" y="276618"/>
                  </a:lnTo>
                  <a:lnTo>
                    <a:pt x="67945" y="276656"/>
                  </a:lnTo>
                  <a:lnTo>
                    <a:pt x="67792" y="276707"/>
                  </a:lnTo>
                  <a:lnTo>
                    <a:pt x="67640" y="276771"/>
                  </a:lnTo>
                  <a:lnTo>
                    <a:pt x="67437" y="276898"/>
                  </a:lnTo>
                  <a:lnTo>
                    <a:pt x="67310" y="276987"/>
                  </a:lnTo>
                  <a:lnTo>
                    <a:pt x="67157" y="277139"/>
                  </a:lnTo>
                  <a:lnTo>
                    <a:pt x="67030" y="277279"/>
                  </a:lnTo>
                  <a:lnTo>
                    <a:pt x="66941" y="277418"/>
                  </a:lnTo>
                  <a:lnTo>
                    <a:pt x="66878" y="277558"/>
                  </a:lnTo>
                  <a:lnTo>
                    <a:pt x="66814" y="277710"/>
                  </a:lnTo>
                  <a:lnTo>
                    <a:pt x="34620" y="301282"/>
                  </a:lnTo>
                  <a:lnTo>
                    <a:pt x="31445" y="301028"/>
                  </a:lnTo>
                  <a:lnTo>
                    <a:pt x="3670" y="274180"/>
                  </a:lnTo>
                  <a:lnTo>
                    <a:pt x="3251" y="267843"/>
                  </a:lnTo>
                  <a:lnTo>
                    <a:pt x="3517" y="264668"/>
                  </a:lnTo>
                  <a:lnTo>
                    <a:pt x="30365" y="236905"/>
                  </a:lnTo>
                  <a:lnTo>
                    <a:pt x="36703" y="236474"/>
                  </a:lnTo>
                  <a:lnTo>
                    <a:pt x="39878" y="236740"/>
                  </a:lnTo>
                  <a:lnTo>
                    <a:pt x="58153" y="245605"/>
                  </a:lnTo>
                  <a:lnTo>
                    <a:pt x="58293" y="245719"/>
                  </a:lnTo>
                  <a:lnTo>
                    <a:pt x="58420" y="245808"/>
                  </a:lnTo>
                  <a:lnTo>
                    <a:pt x="58623" y="245922"/>
                  </a:lnTo>
                  <a:lnTo>
                    <a:pt x="59004" y="246049"/>
                  </a:lnTo>
                  <a:lnTo>
                    <a:pt x="59169" y="246062"/>
                  </a:lnTo>
                  <a:lnTo>
                    <a:pt x="59321" y="246075"/>
                  </a:lnTo>
                  <a:lnTo>
                    <a:pt x="59499" y="246062"/>
                  </a:lnTo>
                  <a:lnTo>
                    <a:pt x="59651" y="246037"/>
                  </a:lnTo>
                  <a:lnTo>
                    <a:pt x="211759" y="205282"/>
                  </a:lnTo>
                  <a:lnTo>
                    <a:pt x="211886" y="205244"/>
                  </a:lnTo>
                  <a:lnTo>
                    <a:pt x="212636" y="205041"/>
                  </a:lnTo>
                  <a:lnTo>
                    <a:pt x="214172" y="204787"/>
                  </a:lnTo>
                  <a:lnTo>
                    <a:pt x="215722" y="204685"/>
                  </a:lnTo>
                  <a:lnTo>
                    <a:pt x="217284" y="204736"/>
                  </a:lnTo>
                  <a:lnTo>
                    <a:pt x="218821" y="204939"/>
                  </a:lnTo>
                  <a:lnTo>
                    <a:pt x="231267" y="216344"/>
                  </a:lnTo>
                  <a:lnTo>
                    <a:pt x="231508" y="217208"/>
                  </a:lnTo>
                  <a:lnTo>
                    <a:pt x="231762" y="218757"/>
                  </a:lnTo>
                  <a:lnTo>
                    <a:pt x="231863" y="220306"/>
                  </a:lnTo>
                  <a:lnTo>
                    <a:pt x="231863" y="209892"/>
                  </a:lnTo>
                  <a:lnTo>
                    <a:pt x="215671" y="201409"/>
                  </a:lnTo>
                  <a:lnTo>
                    <a:pt x="213791" y="201536"/>
                  </a:lnTo>
                  <a:lnTo>
                    <a:pt x="211937" y="201841"/>
                  </a:lnTo>
                  <a:lnTo>
                    <a:pt x="211099" y="202069"/>
                  </a:lnTo>
                  <a:lnTo>
                    <a:pt x="210947" y="202107"/>
                  </a:lnTo>
                  <a:lnTo>
                    <a:pt x="59778" y="242633"/>
                  </a:lnTo>
                  <a:lnTo>
                    <a:pt x="36817" y="233210"/>
                  </a:lnTo>
                  <a:lnTo>
                    <a:pt x="33312" y="233273"/>
                  </a:lnTo>
                  <a:lnTo>
                    <a:pt x="1866" y="257429"/>
                  </a:lnTo>
                  <a:lnTo>
                    <a:pt x="0" y="267741"/>
                  </a:lnTo>
                  <a:lnTo>
                    <a:pt x="50" y="271233"/>
                  </a:lnTo>
                  <a:lnTo>
                    <a:pt x="24206" y="302691"/>
                  </a:lnTo>
                  <a:lnTo>
                    <a:pt x="34518" y="304558"/>
                  </a:lnTo>
                  <a:lnTo>
                    <a:pt x="38023" y="304495"/>
                  </a:lnTo>
                  <a:lnTo>
                    <a:pt x="69608" y="279590"/>
                  </a:lnTo>
                  <a:lnTo>
                    <a:pt x="220764" y="239090"/>
                  </a:lnTo>
                  <a:lnTo>
                    <a:pt x="220929" y="239052"/>
                  </a:lnTo>
                  <a:lnTo>
                    <a:pt x="221830" y="238810"/>
                  </a:lnTo>
                  <a:lnTo>
                    <a:pt x="235064" y="222135"/>
                  </a:lnTo>
                  <a:lnTo>
                    <a:pt x="235127" y="220243"/>
                  </a:lnTo>
                  <a:close/>
                </a:path>
                <a:path w="564514" h="717550">
                  <a:moveTo>
                    <a:pt x="352767" y="2628"/>
                  </a:moveTo>
                  <a:lnTo>
                    <a:pt x="351853" y="723"/>
                  </a:lnTo>
                  <a:lnTo>
                    <a:pt x="351663" y="546"/>
                  </a:lnTo>
                  <a:lnTo>
                    <a:pt x="350151" y="12"/>
                  </a:lnTo>
                  <a:lnTo>
                    <a:pt x="350024" y="12"/>
                  </a:lnTo>
                  <a:lnTo>
                    <a:pt x="322453" y="0"/>
                  </a:lnTo>
                  <a:lnTo>
                    <a:pt x="322313" y="12"/>
                  </a:lnTo>
                  <a:lnTo>
                    <a:pt x="320611" y="723"/>
                  </a:lnTo>
                  <a:lnTo>
                    <a:pt x="319697" y="2628"/>
                  </a:lnTo>
                  <a:lnTo>
                    <a:pt x="319697" y="2895"/>
                  </a:lnTo>
                  <a:lnTo>
                    <a:pt x="320929" y="5054"/>
                  </a:lnTo>
                  <a:lnTo>
                    <a:pt x="321271" y="5257"/>
                  </a:lnTo>
                  <a:lnTo>
                    <a:pt x="321779" y="5448"/>
                  </a:lnTo>
                  <a:lnTo>
                    <a:pt x="321919" y="5461"/>
                  </a:lnTo>
                  <a:lnTo>
                    <a:pt x="322046" y="5499"/>
                  </a:lnTo>
                  <a:lnTo>
                    <a:pt x="322313" y="5524"/>
                  </a:lnTo>
                  <a:lnTo>
                    <a:pt x="322453" y="5524"/>
                  </a:lnTo>
                  <a:lnTo>
                    <a:pt x="350012" y="5511"/>
                  </a:lnTo>
                  <a:lnTo>
                    <a:pt x="350151" y="5524"/>
                  </a:lnTo>
                  <a:lnTo>
                    <a:pt x="350418" y="5499"/>
                  </a:lnTo>
                  <a:lnTo>
                    <a:pt x="350545" y="5461"/>
                  </a:lnTo>
                  <a:lnTo>
                    <a:pt x="350685" y="5448"/>
                  </a:lnTo>
                  <a:lnTo>
                    <a:pt x="350939" y="5359"/>
                  </a:lnTo>
                  <a:lnTo>
                    <a:pt x="351193" y="5257"/>
                  </a:lnTo>
                  <a:lnTo>
                    <a:pt x="351434" y="5130"/>
                  </a:lnTo>
                  <a:lnTo>
                    <a:pt x="351663" y="4978"/>
                  </a:lnTo>
                  <a:lnTo>
                    <a:pt x="352767" y="2895"/>
                  </a:lnTo>
                  <a:lnTo>
                    <a:pt x="352767" y="2628"/>
                  </a:lnTo>
                  <a:close/>
                </a:path>
                <a:path w="564514" h="717550">
                  <a:moveTo>
                    <a:pt x="391350" y="698195"/>
                  </a:moveTo>
                  <a:lnTo>
                    <a:pt x="391210" y="698195"/>
                  </a:lnTo>
                  <a:lnTo>
                    <a:pt x="390944" y="698220"/>
                  </a:lnTo>
                  <a:lnTo>
                    <a:pt x="390677" y="698271"/>
                  </a:lnTo>
                  <a:lnTo>
                    <a:pt x="390410" y="698360"/>
                  </a:lnTo>
                  <a:lnTo>
                    <a:pt x="390169" y="698449"/>
                  </a:lnTo>
                  <a:lnTo>
                    <a:pt x="389928" y="698588"/>
                  </a:lnTo>
                  <a:lnTo>
                    <a:pt x="389699" y="698741"/>
                  </a:lnTo>
                  <a:lnTo>
                    <a:pt x="389496" y="698906"/>
                  </a:lnTo>
                  <a:lnTo>
                    <a:pt x="389305" y="699096"/>
                  </a:lnTo>
                  <a:lnTo>
                    <a:pt x="389140" y="699312"/>
                  </a:lnTo>
                  <a:lnTo>
                    <a:pt x="388594" y="700824"/>
                  </a:lnTo>
                  <a:lnTo>
                    <a:pt x="388594" y="701090"/>
                  </a:lnTo>
                  <a:lnTo>
                    <a:pt x="389826" y="703237"/>
                  </a:lnTo>
                  <a:lnTo>
                    <a:pt x="391210" y="703707"/>
                  </a:lnTo>
                  <a:lnTo>
                    <a:pt x="391350" y="703707"/>
                  </a:lnTo>
                  <a:lnTo>
                    <a:pt x="391350" y="698195"/>
                  </a:lnTo>
                  <a:close/>
                </a:path>
                <a:path w="564514" h="717550">
                  <a:moveTo>
                    <a:pt x="421665" y="700824"/>
                  </a:moveTo>
                  <a:lnTo>
                    <a:pt x="421119" y="699312"/>
                  </a:lnTo>
                  <a:lnTo>
                    <a:pt x="420954" y="699096"/>
                  </a:lnTo>
                  <a:lnTo>
                    <a:pt x="420763" y="698906"/>
                  </a:lnTo>
                  <a:lnTo>
                    <a:pt x="420560" y="698741"/>
                  </a:lnTo>
                  <a:lnTo>
                    <a:pt x="420433" y="698665"/>
                  </a:lnTo>
                  <a:lnTo>
                    <a:pt x="420090" y="698449"/>
                  </a:lnTo>
                  <a:lnTo>
                    <a:pt x="419963" y="698411"/>
                  </a:lnTo>
                  <a:lnTo>
                    <a:pt x="419582" y="698271"/>
                  </a:lnTo>
                  <a:lnTo>
                    <a:pt x="419315" y="698220"/>
                  </a:lnTo>
                  <a:lnTo>
                    <a:pt x="419049" y="698195"/>
                  </a:lnTo>
                  <a:lnTo>
                    <a:pt x="418909" y="698195"/>
                  </a:lnTo>
                  <a:lnTo>
                    <a:pt x="391363" y="698195"/>
                  </a:lnTo>
                  <a:lnTo>
                    <a:pt x="391363" y="703707"/>
                  </a:lnTo>
                  <a:lnTo>
                    <a:pt x="418909" y="703707"/>
                  </a:lnTo>
                  <a:lnTo>
                    <a:pt x="419049" y="703707"/>
                  </a:lnTo>
                  <a:lnTo>
                    <a:pt x="420433" y="703237"/>
                  </a:lnTo>
                  <a:lnTo>
                    <a:pt x="420560" y="703173"/>
                  </a:lnTo>
                  <a:lnTo>
                    <a:pt x="421665" y="701090"/>
                  </a:lnTo>
                  <a:lnTo>
                    <a:pt x="421665" y="700824"/>
                  </a:lnTo>
                  <a:close/>
                </a:path>
                <a:path w="564514" h="717550">
                  <a:moveTo>
                    <a:pt x="441871" y="110248"/>
                  </a:moveTo>
                  <a:lnTo>
                    <a:pt x="414324" y="110248"/>
                  </a:lnTo>
                  <a:lnTo>
                    <a:pt x="414185" y="110248"/>
                  </a:lnTo>
                  <a:lnTo>
                    <a:pt x="413918" y="110274"/>
                  </a:lnTo>
                  <a:lnTo>
                    <a:pt x="412115" y="111366"/>
                  </a:lnTo>
                  <a:lnTo>
                    <a:pt x="411568" y="112877"/>
                  </a:lnTo>
                  <a:lnTo>
                    <a:pt x="411568" y="113144"/>
                  </a:lnTo>
                  <a:lnTo>
                    <a:pt x="412115" y="114642"/>
                  </a:lnTo>
                  <a:lnTo>
                    <a:pt x="412280" y="114858"/>
                  </a:lnTo>
                  <a:lnTo>
                    <a:pt x="414185" y="115760"/>
                  </a:lnTo>
                  <a:lnTo>
                    <a:pt x="414324" y="115760"/>
                  </a:lnTo>
                  <a:lnTo>
                    <a:pt x="441871" y="115760"/>
                  </a:lnTo>
                  <a:lnTo>
                    <a:pt x="441871" y="110248"/>
                  </a:lnTo>
                  <a:close/>
                </a:path>
                <a:path w="564514" h="717550">
                  <a:moveTo>
                    <a:pt x="444639" y="112877"/>
                  </a:moveTo>
                  <a:lnTo>
                    <a:pt x="444093" y="111366"/>
                  </a:lnTo>
                  <a:lnTo>
                    <a:pt x="443928" y="111150"/>
                  </a:lnTo>
                  <a:lnTo>
                    <a:pt x="443738" y="110959"/>
                  </a:lnTo>
                  <a:lnTo>
                    <a:pt x="443534" y="110782"/>
                  </a:lnTo>
                  <a:lnTo>
                    <a:pt x="443407" y="110718"/>
                  </a:lnTo>
                  <a:lnTo>
                    <a:pt x="442023" y="110248"/>
                  </a:lnTo>
                  <a:lnTo>
                    <a:pt x="441883" y="110248"/>
                  </a:lnTo>
                  <a:lnTo>
                    <a:pt x="441883" y="115760"/>
                  </a:lnTo>
                  <a:lnTo>
                    <a:pt x="442023" y="115760"/>
                  </a:lnTo>
                  <a:lnTo>
                    <a:pt x="443407" y="115290"/>
                  </a:lnTo>
                  <a:lnTo>
                    <a:pt x="443534" y="115227"/>
                  </a:lnTo>
                  <a:lnTo>
                    <a:pt x="443839" y="114960"/>
                  </a:lnTo>
                  <a:lnTo>
                    <a:pt x="444093" y="114642"/>
                  </a:lnTo>
                  <a:lnTo>
                    <a:pt x="444373" y="114185"/>
                  </a:lnTo>
                  <a:lnTo>
                    <a:pt x="444563" y="113677"/>
                  </a:lnTo>
                  <a:lnTo>
                    <a:pt x="444614" y="113411"/>
                  </a:lnTo>
                  <a:lnTo>
                    <a:pt x="444639" y="113144"/>
                  </a:lnTo>
                  <a:lnTo>
                    <a:pt x="444639" y="112877"/>
                  </a:lnTo>
                  <a:close/>
                </a:path>
                <a:path w="564514" h="717550">
                  <a:moveTo>
                    <a:pt x="464845" y="698195"/>
                  </a:moveTo>
                  <a:lnTo>
                    <a:pt x="464705" y="698195"/>
                  </a:lnTo>
                  <a:lnTo>
                    <a:pt x="464439" y="698220"/>
                  </a:lnTo>
                  <a:lnTo>
                    <a:pt x="464172" y="698271"/>
                  </a:lnTo>
                  <a:lnTo>
                    <a:pt x="463791" y="698411"/>
                  </a:lnTo>
                  <a:lnTo>
                    <a:pt x="463664" y="698449"/>
                  </a:lnTo>
                  <a:lnTo>
                    <a:pt x="462635" y="699312"/>
                  </a:lnTo>
                  <a:lnTo>
                    <a:pt x="462470" y="699541"/>
                  </a:lnTo>
                  <a:lnTo>
                    <a:pt x="462356" y="699770"/>
                  </a:lnTo>
                  <a:lnTo>
                    <a:pt x="462305" y="699897"/>
                  </a:lnTo>
                  <a:lnTo>
                    <a:pt x="462241" y="700024"/>
                  </a:lnTo>
                  <a:lnTo>
                    <a:pt x="462165" y="700278"/>
                  </a:lnTo>
                  <a:lnTo>
                    <a:pt x="462114" y="700544"/>
                  </a:lnTo>
                  <a:lnTo>
                    <a:pt x="462089" y="700824"/>
                  </a:lnTo>
                  <a:lnTo>
                    <a:pt x="462089" y="701090"/>
                  </a:lnTo>
                  <a:lnTo>
                    <a:pt x="462114" y="701357"/>
                  </a:lnTo>
                  <a:lnTo>
                    <a:pt x="462165" y="701624"/>
                  </a:lnTo>
                  <a:lnTo>
                    <a:pt x="462241" y="701878"/>
                  </a:lnTo>
                  <a:lnTo>
                    <a:pt x="462305" y="702005"/>
                  </a:lnTo>
                  <a:lnTo>
                    <a:pt x="462356" y="702132"/>
                  </a:lnTo>
                  <a:lnTo>
                    <a:pt x="464705" y="703707"/>
                  </a:lnTo>
                  <a:lnTo>
                    <a:pt x="464845" y="703707"/>
                  </a:lnTo>
                  <a:lnTo>
                    <a:pt x="464845" y="698195"/>
                  </a:lnTo>
                  <a:close/>
                </a:path>
                <a:path w="564514" h="717550">
                  <a:moveTo>
                    <a:pt x="495160" y="700824"/>
                  </a:moveTo>
                  <a:lnTo>
                    <a:pt x="494614" y="699312"/>
                  </a:lnTo>
                  <a:lnTo>
                    <a:pt x="494449" y="699096"/>
                  </a:lnTo>
                  <a:lnTo>
                    <a:pt x="494258" y="698906"/>
                  </a:lnTo>
                  <a:lnTo>
                    <a:pt x="494055" y="698741"/>
                  </a:lnTo>
                  <a:lnTo>
                    <a:pt x="493928" y="698665"/>
                  </a:lnTo>
                  <a:lnTo>
                    <a:pt x="493585" y="698449"/>
                  </a:lnTo>
                  <a:lnTo>
                    <a:pt x="493458" y="698411"/>
                  </a:lnTo>
                  <a:lnTo>
                    <a:pt x="493077" y="698271"/>
                  </a:lnTo>
                  <a:lnTo>
                    <a:pt x="492810" y="698220"/>
                  </a:lnTo>
                  <a:lnTo>
                    <a:pt x="492544" y="698195"/>
                  </a:lnTo>
                  <a:lnTo>
                    <a:pt x="492417" y="698195"/>
                  </a:lnTo>
                  <a:lnTo>
                    <a:pt x="481393" y="698195"/>
                  </a:lnTo>
                  <a:lnTo>
                    <a:pt x="481393" y="687171"/>
                  </a:lnTo>
                  <a:lnTo>
                    <a:pt x="481380" y="687031"/>
                  </a:lnTo>
                  <a:lnTo>
                    <a:pt x="481355" y="686765"/>
                  </a:lnTo>
                  <a:lnTo>
                    <a:pt x="481304" y="686498"/>
                  </a:lnTo>
                  <a:lnTo>
                    <a:pt x="481164" y="686117"/>
                  </a:lnTo>
                  <a:lnTo>
                    <a:pt x="481126" y="685990"/>
                  </a:lnTo>
                  <a:lnTo>
                    <a:pt x="480987" y="685749"/>
                  </a:lnTo>
                  <a:lnTo>
                    <a:pt x="480834" y="685520"/>
                  </a:lnTo>
                  <a:lnTo>
                    <a:pt x="480669" y="685317"/>
                  </a:lnTo>
                  <a:lnTo>
                    <a:pt x="480479" y="685126"/>
                  </a:lnTo>
                  <a:lnTo>
                    <a:pt x="480263" y="684961"/>
                  </a:lnTo>
                  <a:lnTo>
                    <a:pt x="479806" y="684682"/>
                  </a:lnTo>
                  <a:lnTo>
                    <a:pt x="479679" y="684631"/>
                  </a:lnTo>
                  <a:lnTo>
                    <a:pt x="479552" y="684568"/>
                  </a:lnTo>
                  <a:lnTo>
                    <a:pt x="479298" y="684491"/>
                  </a:lnTo>
                  <a:lnTo>
                    <a:pt x="479031" y="684441"/>
                  </a:lnTo>
                  <a:lnTo>
                    <a:pt x="478751" y="684415"/>
                  </a:lnTo>
                  <a:lnTo>
                    <a:pt x="478485" y="684415"/>
                  </a:lnTo>
                  <a:lnTo>
                    <a:pt x="478218" y="684441"/>
                  </a:lnTo>
                  <a:lnTo>
                    <a:pt x="477951" y="684491"/>
                  </a:lnTo>
                  <a:lnTo>
                    <a:pt x="477697" y="684568"/>
                  </a:lnTo>
                  <a:lnTo>
                    <a:pt x="477570" y="684631"/>
                  </a:lnTo>
                  <a:lnTo>
                    <a:pt x="477443" y="684682"/>
                  </a:lnTo>
                  <a:lnTo>
                    <a:pt x="477088" y="684872"/>
                  </a:lnTo>
                  <a:lnTo>
                    <a:pt x="476669" y="685215"/>
                  </a:lnTo>
                  <a:lnTo>
                    <a:pt x="476402" y="685520"/>
                  </a:lnTo>
                  <a:lnTo>
                    <a:pt x="476338" y="685647"/>
                  </a:lnTo>
                  <a:lnTo>
                    <a:pt x="475869" y="687031"/>
                  </a:lnTo>
                  <a:lnTo>
                    <a:pt x="475869" y="687171"/>
                  </a:lnTo>
                  <a:lnTo>
                    <a:pt x="475881" y="698195"/>
                  </a:lnTo>
                  <a:lnTo>
                    <a:pt x="464858" y="698195"/>
                  </a:lnTo>
                  <a:lnTo>
                    <a:pt x="464858" y="703707"/>
                  </a:lnTo>
                  <a:lnTo>
                    <a:pt x="475881" y="703707"/>
                  </a:lnTo>
                  <a:lnTo>
                    <a:pt x="475881" y="714730"/>
                  </a:lnTo>
                  <a:lnTo>
                    <a:pt x="475869" y="714870"/>
                  </a:lnTo>
                  <a:lnTo>
                    <a:pt x="475894" y="715137"/>
                  </a:lnTo>
                  <a:lnTo>
                    <a:pt x="475945" y="715403"/>
                  </a:lnTo>
                  <a:lnTo>
                    <a:pt x="476084" y="715784"/>
                  </a:lnTo>
                  <a:lnTo>
                    <a:pt x="476123" y="715911"/>
                  </a:lnTo>
                  <a:lnTo>
                    <a:pt x="476402" y="716381"/>
                  </a:lnTo>
                  <a:lnTo>
                    <a:pt x="476592" y="716584"/>
                  </a:lnTo>
                  <a:lnTo>
                    <a:pt x="476973" y="716940"/>
                  </a:lnTo>
                  <a:lnTo>
                    <a:pt x="477202" y="717105"/>
                  </a:lnTo>
                  <a:lnTo>
                    <a:pt x="477443" y="717219"/>
                  </a:lnTo>
                  <a:lnTo>
                    <a:pt x="477570" y="717270"/>
                  </a:lnTo>
                  <a:lnTo>
                    <a:pt x="477697" y="717334"/>
                  </a:lnTo>
                  <a:lnTo>
                    <a:pt x="477964" y="717410"/>
                  </a:lnTo>
                  <a:lnTo>
                    <a:pt x="478231" y="717461"/>
                  </a:lnTo>
                  <a:lnTo>
                    <a:pt x="478497" y="717486"/>
                  </a:lnTo>
                  <a:lnTo>
                    <a:pt x="478764" y="717486"/>
                  </a:lnTo>
                  <a:lnTo>
                    <a:pt x="479031" y="717461"/>
                  </a:lnTo>
                  <a:lnTo>
                    <a:pt x="479298" y="717410"/>
                  </a:lnTo>
                  <a:lnTo>
                    <a:pt x="479564" y="717334"/>
                  </a:lnTo>
                  <a:lnTo>
                    <a:pt x="479806" y="717219"/>
                  </a:lnTo>
                  <a:lnTo>
                    <a:pt x="480034" y="717105"/>
                  </a:lnTo>
                  <a:lnTo>
                    <a:pt x="480161" y="717029"/>
                  </a:lnTo>
                  <a:lnTo>
                    <a:pt x="480479" y="716775"/>
                  </a:lnTo>
                  <a:lnTo>
                    <a:pt x="481380" y="714870"/>
                  </a:lnTo>
                  <a:lnTo>
                    <a:pt x="481380" y="714730"/>
                  </a:lnTo>
                  <a:lnTo>
                    <a:pt x="481393" y="703707"/>
                  </a:lnTo>
                  <a:lnTo>
                    <a:pt x="492404" y="703707"/>
                  </a:lnTo>
                  <a:lnTo>
                    <a:pt x="492544" y="703707"/>
                  </a:lnTo>
                  <a:lnTo>
                    <a:pt x="492810" y="703681"/>
                  </a:lnTo>
                  <a:lnTo>
                    <a:pt x="493928" y="703237"/>
                  </a:lnTo>
                  <a:lnTo>
                    <a:pt x="494055" y="703173"/>
                  </a:lnTo>
                  <a:lnTo>
                    <a:pt x="495160" y="701090"/>
                  </a:lnTo>
                  <a:lnTo>
                    <a:pt x="495160" y="700824"/>
                  </a:lnTo>
                  <a:close/>
                </a:path>
                <a:path w="564514" h="717550">
                  <a:moveTo>
                    <a:pt x="564070" y="11823"/>
                  </a:moveTo>
                  <a:lnTo>
                    <a:pt x="562838" y="9664"/>
                  </a:lnTo>
                  <a:lnTo>
                    <a:pt x="561454" y="9194"/>
                  </a:lnTo>
                  <a:lnTo>
                    <a:pt x="561314" y="9194"/>
                  </a:lnTo>
                  <a:lnTo>
                    <a:pt x="533742" y="9194"/>
                  </a:lnTo>
                  <a:lnTo>
                    <a:pt x="533603" y="9194"/>
                  </a:lnTo>
                  <a:lnTo>
                    <a:pt x="533336" y="9220"/>
                  </a:lnTo>
                  <a:lnTo>
                    <a:pt x="532218" y="9664"/>
                  </a:lnTo>
                  <a:lnTo>
                    <a:pt x="530987" y="11823"/>
                  </a:lnTo>
                  <a:lnTo>
                    <a:pt x="530987" y="12090"/>
                  </a:lnTo>
                  <a:lnTo>
                    <a:pt x="532218" y="14236"/>
                  </a:lnTo>
                  <a:lnTo>
                    <a:pt x="533603" y="14706"/>
                  </a:lnTo>
                  <a:lnTo>
                    <a:pt x="533742" y="14706"/>
                  </a:lnTo>
                  <a:lnTo>
                    <a:pt x="561314" y="14706"/>
                  </a:lnTo>
                  <a:lnTo>
                    <a:pt x="561454" y="14706"/>
                  </a:lnTo>
                  <a:lnTo>
                    <a:pt x="561721" y="14681"/>
                  </a:lnTo>
                  <a:lnTo>
                    <a:pt x="562838" y="14236"/>
                  </a:lnTo>
                  <a:lnTo>
                    <a:pt x="564070" y="12090"/>
                  </a:lnTo>
                  <a:lnTo>
                    <a:pt x="564070" y="1182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151723" y="3348901"/>
              <a:ext cx="892175" cy="603885"/>
            </a:xfrm>
            <a:custGeom>
              <a:avLst/>
              <a:gdLst/>
              <a:ahLst/>
              <a:cxnLst/>
              <a:rect l="l" t="t" r="r" b="b"/>
              <a:pathLst>
                <a:path w="892175" h="603885">
                  <a:moveTo>
                    <a:pt x="184962" y="270802"/>
                  </a:moveTo>
                  <a:lnTo>
                    <a:pt x="107378" y="270802"/>
                  </a:lnTo>
                  <a:lnTo>
                    <a:pt x="107010" y="270802"/>
                  </a:lnTo>
                  <a:lnTo>
                    <a:pt x="106641" y="270814"/>
                  </a:lnTo>
                  <a:lnTo>
                    <a:pt x="105752" y="270814"/>
                  </a:lnTo>
                  <a:lnTo>
                    <a:pt x="103238" y="271056"/>
                  </a:lnTo>
                  <a:lnTo>
                    <a:pt x="85064" y="283133"/>
                  </a:lnTo>
                  <a:lnTo>
                    <a:pt x="84912" y="283349"/>
                  </a:lnTo>
                  <a:lnTo>
                    <a:pt x="84734" y="283667"/>
                  </a:lnTo>
                  <a:lnTo>
                    <a:pt x="84556" y="283984"/>
                  </a:lnTo>
                  <a:lnTo>
                    <a:pt x="3657" y="424116"/>
                  </a:lnTo>
                  <a:lnTo>
                    <a:pt x="3479" y="424421"/>
                  </a:lnTo>
                  <a:lnTo>
                    <a:pt x="16205" y="431761"/>
                  </a:lnTo>
                  <a:lnTo>
                    <a:pt x="16395" y="431457"/>
                  </a:lnTo>
                  <a:lnTo>
                    <a:pt x="97294" y="291325"/>
                  </a:lnTo>
                  <a:lnTo>
                    <a:pt x="97472" y="291020"/>
                  </a:lnTo>
                  <a:lnTo>
                    <a:pt x="106476" y="285508"/>
                  </a:lnTo>
                  <a:lnTo>
                    <a:pt x="106641" y="285508"/>
                  </a:lnTo>
                  <a:lnTo>
                    <a:pt x="107010" y="285508"/>
                  </a:lnTo>
                  <a:lnTo>
                    <a:pt x="107378" y="285496"/>
                  </a:lnTo>
                  <a:lnTo>
                    <a:pt x="184962" y="285496"/>
                  </a:lnTo>
                  <a:lnTo>
                    <a:pt x="184962" y="270802"/>
                  </a:lnTo>
                  <a:close/>
                </a:path>
                <a:path w="892175" h="603885">
                  <a:moveTo>
                    <a:pt x="192328" y="277787"/>
                  </a:moveTo>
                  <a:lnTo>
                    <a:pt x="185343" y="270802"/>
                  </a:lnTo>
                  <a:lnTo>
                    <a:pt x="184975" y="270802"/>
                  </a:lnTo>
                  <a:lnTo>
                    <a:pt x="184975" y="285496"/>
                  </a:lnTo>
                  <a:lnTo>
                    <a:pt x="185343" y="285496"/>
                  </a:lnTo>
                  <a:lnTo>
                    <a:pt x="192328" y="278511"/>
                  </a:lnTo>
                  <a:lnTo>
                    <a:pt x="192328" y="277787"/>
                  </a:lnTo>
                  <a:close/>
                </a:path>
                <a:path w="892175" h="603885">
                  <a:moveTo>
                    <a:pt x="232778" y="589038"/>
                  </a:moveTo>
                  <a:lnTo>
                    <a:pt x="107010" y="589038"/>
                  </a:lnTo>
                  <a:lnTo>
                    <a:pt x="105752" y="588987"/>
                  </a:lnTo>
                  <a:lnTo>
                    <a:pt x="97637" y="583844"/>
                  </a:lnTo>
                  <a:lnTo>
                    <a:pt x="97459" y="583539"/>
                  </a:lnTo>
                  <a:lnTo>
                    <a:pt x="97282" y="583222"/>
                  </a:lnTo>
                  <a:lnTo>
                    <a:pt x="16383" y="443103"/>
                  </a:lnTo>
                  <a:lnTo>
                    <a:pt x="16205" y="442798"/>
                  </a:lnTo>
                  <a:lnTo>
                    <a:pt x="14744" y="437997"/>
                  </a:lnTo>
                  <a:lnTo>
                    <a:pt x="14744" y="436372"/>
                  </a:lnTo>
                  <a:lnTo>
                    <a:pt x="16014" y="432104"/>
                  </a:lnTo>
                  <a:lnTo>
                    <a:pt x="16205" y="431761"/>
                  </a:lnTo>
                  <a:lnTo>
                    <a:pt x="3467" y="424421"/>
                  </a:lnTo>
                  <a:lnTo>
                    <a:pt x="2844" y="425513"/>
                  </a:lnTo>
                  <a:lnTo>
                    <a:pt x="0" y="437705"/>
                  </a:lnTo>
                  <a:lnTo>
                    <a:pt x="165" y="440220"/>
                  </a:lnTo>
                  <a:lnTo>
                    <a:pt x="3302" y="449834"/>
                  </a:lnTo>
                  <a:lnTo>
                    <a:pt x="3467" y="450138"/>
                  </a:lnTo>
                  <a:lnTo>
                    <a:pt x="3543" y="450278"/>
                  </a:lnTo>
                  <a:lnTo>
                    <a:pt x="84543" y="590562"/>
                  </a:lnTo>
                  <a:lnTo>
                    <a:pt x="84734" y="590880"/>
                  </a:lnTo>
                  <a:lnTo>
                    <a:pt x="84912" y="591197"/>
                  </a:lnTo>
                  <a:lnTo>
                    <a:pt x="85369" y="591985"/>
                  </a:lnTo>
                  <a:lnTo>
                    <a:pt x="106387" y="603719"/>
                  </a:lnTo>
                  <a:lnTo>
                    <a:pt x="106641" y="603745"/>
                  </a:lnTo>
                  <a:lnTo>
                    <a:pt x="107010" y="603745"/>
                  </a:lnTo>
                  <a:lnTo>
                    <a:pt x="107378" y="603745"/>
                  </a:lnTo>
                  <a:lnTo>
                    <a:pt x="232778" y="603745"/>
                  </a:lnTo>
                  <a:lnTo>
                    <a:pt x="232778" y="589038"/>
                  </a:lnTo>
                  <a:close/>
                </a:path>
                <a:path w="892175" h="603885">
                  <a:moveTo>
                    <a:pt x="240131" y="596036"/>
                  </a:moveTo>
                  <a:lnTo>
                    <a:pt x="233159" y="589051"/>
                  </a:lnTo>
                  <a:lnTo>
                    <a:pt x="232791" y="589051"/>
                  </a:lnTo>
                  <a:lnTo>
                    <a:pt x="232791" y="603745"/>
                  </a:lnTo>
                  <a:lnTo>
                    <a:pt x="233159" y="603745"/>
                  </a:lnTo>
                  <a:lnTo>
                    <a:pt x="240131" y="596760"/>
                  </a:lnTo>
                  <a:lnTo>
                    <a:pt x="240131" y="596036"/>
                  </a:lnTo>
                  <a:close/>
                </a:path>
                <a:path w="892175" h="603885">
                  <a:moveTo>
                    <a:pt x="265976" y="1219"/>
                  </a:moveTo>
                  <a:lnTo>
                    <a:pt x="265290" y="266"/>
                  </a:lnTo>
                  <a:lnTo>
                    <a:pt x="264541" y="0"/>
                  </a:lnTo>
                  <a:lnTo>
                    <a:pt x="264299" y="0"/>
                  </a:lnTo>
                  <a:lnTo>
                    <a:pt x="263182" y="558"/>
                  </a:lnTo>
                  <a:lnTo>
                    <a:pt x="263029" y="749"/>
                  </a:lnTo>
                  <a:lnTo>
                    <a:pt x="262953" y="889"/>
                  </a:lnTo>
                  <a:lnTo>
                    <a:pt x="262890" y="1028"/>
                  </a:lnTo>
                  <a:lnTo>
                    <a:pt x="262826" y="1193"/>
                  </a:lnTo>
                  <a:lnTo>
                    <a:pt x="262788" y="1346"/>
                  </a:lnTo>
                  <a:lnTo>
                    <a:pt x="262775" y="1498"/>
                  </a:lnTo>
                  <a:lnTo>
                    <a:pt x="262763" y="1663"/>
                  </a:lnTo>
                  <a:lnTo>
                    <a:pt x="262775" y="1828"/>
                  </a:lnTo>
                  <a:lnTo>
                    <a:pt x="262801" y="1981"/>
                  </a:lnTo>
                  <a:lnTo>
                    <a:pt x="265976" y="1219"/>
                  </a:lnTo>
                  <a:close/>
                </a:path>
                <a:path w="892175" h="603885">
                  <a:moveTo>
                    <a:pt x="269062" y="12801"/>
                  </a:moveTo>
                  <a:lnTo>
                    <a:pt x="269024" y="12560"/>
                  </a:lnTo>
                  <a:lnTo>
                    <a:pt x="265849" y="13335"/>
                  </a:lnTo>
                  <a:lnTo>
                    <a:pt x="265925" y="13563"/>
                  </a:lnTo>
                  <a:lnTo>
                    <a:pt x="265988" y="13703"/>
                  </a:lnTo>
                  <a:lnTo>
                    <a:pt x="267284" y="14541"/>
                  </a:lnTo>
                  <a:lnTo>
                    <a:pt x="267525" y="14541"/>
                  </a:lnTo>
                  <a:lnTo>
                    <a:pt x="267843" y="14490"/>
                  </a:lnTo>
                  <a:lnTo>
                    <a:pt x="268071" y="14401"/>
                  </a:lnTo>
                  <a:lnTo>
                    <a:pt x="268224" y="14338"/>
                  </a:lnTo>
                  <a:lnTo>
                    <a:pt x="268351" y="14249"/>
                  </a:lnTo>
                  <a:lnTo>
                    <a:pt x="268478" y="14160"/>
                  </a:lnTo>
                  <a:lnTo>
                    <a:pt x="268643" y="13982"/>
                  </a:lnTo>
                  <a:lnTo>
                    <a:pt x="269062" y="13042"/>
                  </a:lnTo>
                  <a:lnTo>
                    <a:pt x="269062" y="12801"/>
                  </a:lnTo>
                  <a:close/>
                </a:path>
                <a:path w="892175" h="603885">
                  <a:moveTo>
                    <a:pt x="760437" y="67043"/>
                  </a:moveTo>
                  <a:lnTo>
                    <a:pt x="760298" y="67043"/>
                  </a:lnTo>
                  <a:lnTo>
                    <a:pt x="760031" y="67068"/>
                  </a:lnTo>
                  <a:lnTo>
                    <a:pt x="759904" y="67106"/>
                  </a:lnTo>
                  <a:lnTo>
                    <a:pt x="759764" y="67132"/>
                  </a:lnTo>
                  <a:lnTo>
                    <a:pt x="757897" y="68745"/>
                  </a:lnTo>
                  <a:lnTo>
                    <a:pt x="757834" y="68872"/>
                  </a:lnTo>
                  <a:lnTo>
                    <a:pt x="757758" y="69126"/>
                  </a:lnTo>
                  <a:lnTo>
                    <a:pt x="757707" y="69405"/>
                  </a:lnTo>
                  <a:lnTo>
                    <a:pt x="757682" y="69672"/>
                  </a:lnTo>
                  <a:lnTo>
                    <a:pt x="757682" y="69938"/>
                  </a:lnTo>
                  <a:lnTo>
                    <a:pt x="757707" y="70205"/>
                  </a:lnTo>
                  <a:lnTo>
                    <a:pt x="757758" y="70472"/>
                  </a:lnTo>
                  <a:lnTo>
                    <a:pt x="757834" y="70739"/>
                  </a:lnTo>
                  <a:lnTo>
                    <a:pt x="757948" y="70980"/>
                  </a:lnTo>
                  <a:lnTo>
                    <a:pt x="760298" y="72555"/>
                  </a:lnTo>
                  <a:lnTo>
                    <a:pt x="760437" y="72555"/>
                  </a:lnTo>
                  <a:lnTo>
                    <a:pt x="760437" y="67043"/>
                  </a:lnTo>
                  <a:close/>
                </a:path>
                <a:path w="892175" h="603885">
                  <a:moveTo>
                    <a:pt x="766381" y="96964"/>
                  </a:moveTo>
                  <a:lnTo>
                    <a:pt x="764273" y="91871"/>
                  </a:lnTo>
                  <a:lnTo>
                    <a:pt x="764146" y="91922"/>
                  </a:lnTo>
                  <a:lnTo>
                    <a:pt x="763905" y="92049"/>
                  </a:lnTo>
                  <a:lnTo>
                    <a:pt x="763689" y="92202"/>
                  </a:lnTo>
                  <a:lnTo>
                    <a:pt x="763473" y="92367"/>
                  </a:lnTo>
                  <a:lnTo>
                    <a:pt x="763282" y="92557"/>
                  </a:lnTo>
                  <a:lnTo>
                    <a:pt x="763104" y="92773"/>
                  </a:lnTo>
                  <a:lnTo>
                    <a:pt x="762965" y="92989"/>
                  </a:lnTo>
                  <a:lnTo>
                    <a:pt x="762571" y="94272"/>
                  </a:lnTo>
                  <a:lnTo>
                    <a:pt x="762571" y="94551"/>
                  </a:lnTo>
                  <a:lnTo>
                    <a:pt x="763041" y="95948"/>
                  </a:lnTo>
                  <a:lnTo>
                    <a:pt x="765187" y="97167"/>
                  </a:lnTo>
                  <a:lnTo>
                    <a:pt x="765467" y="97167"/>
                  </a:lnTo>
                  <a:lnTo>
                    <a:pt x="765733" y="97142"/>
                  </a:lnTo>
                  <a:lnTo>
                    <a:pt x="766000" y="97091"/>
                  </a:lnTo>
                  <a:lnTo>
                    <a:pt x="766254" y="97015"/>
                  </a:lnTo>
                  <a:lnTo>
                    <a:pt x="766381" y="96964"/>
                  </a:lnTo>
                  <a:close/>
                </a:path>
                <a:path w="892175" h="603885">
                  <a:moveTo>
                    <a:pt x="781570" y="69672"/>
                  </a:moveTo>
                  <a:lnTo>
                    <a:pt x="780757" y="67856"/>
                  </a:lnTo>
                  <a:lnTo>
                    <a:pt x="779348" y="67106"/>
                  </a:lnTo>
                  <a:lnTo>
                    <a:pt x="779221" y="67068"/>
                  </a:lnTo>
                  <a:lnTo>
                    <a:pt x="778954" y="67043"/>
                  </a:lnTo>
                  <a:lnTo>
                    <a:pt x="778827" y="67043"/>
                  </a:lnTo>
                  <a:lnTo>
                    <a:pt x="760450" y="67043"/>
                  </a:lnTo>
                  <a:lnTo>
                    <a:pt x="760450" y="72555"/>
                  </a:lnTo>
                  <a:lnTo>
                    <a:pt x="778814" y="72555"/>
                  </a:lnTo>
                  <a:lnTo>
                    <a:pt x="778954" y="72555"/>
                  </a:lnTo>
                  <a:lnTo>
                    <a:pt x="779221" y="72529"/>
                  </a:lnTo>
                  <a:lnTo>
                    <a:pt x="781570" y="69938"/>
                  </a:lnTo>
                  <a:lnTo>
                    <a:pt x="781570" y="69672"/>
                  </a:lnTo>
                  <a:close/>
                </a:path>
                <a:path w="892175" h="603885">
                  <a:moveTo>
                    <a:pt x="785063" y="87249"/>
                  </a:moveTo>
                  <a:lnTo>
                    <a:pt x="782840" y="84683"/>
                  </a:lnTo>
                  <a:lnTo>
                    <a:pt x="782713" y="84645"/>
                  </a:lnTo>
                  <a:lnTo>
                    <a:pt x="782434" y="84620"/>
                  </a:lnTo>
                  <a:lnTo>
                    <a:pt x="782167" y="84620"/>
                  </a:lnTo>
                  <a:lnTo>
                    <a:pt x="781900" y="84645"/>
                  </a:lnTo>
                  <a:lnTo>
                    <a:pt x="781634" y="84709"/>
                  </a:lnTo>
                  <a:lnTo>
                    <a:pt x="781380" y="84785"/>
                  </a:lnTo>
                  <a:lnTo>
                    <a:pt x="781253" y="84836"/>
                  </a:lnTo>
                  <a:lnTo>
                    <a:pt x="764286" y="91871"/>
                  </a:lnTo>
                  <a:lnTo>
                    <a:pt x="766381" y="96964"/>
                  </a:lnTo>
                  <a:lnTo>
                    <a:pt x="783361" y="89941"/>
                  </a:lnTo>
                  <a:lnTo>
                    <a:pt x="782485" y="87833"/>
                  </a:lnTo>
                  <a:lnTo>
                    <a:pt x="783361" y="89928"/>
                  </a:lnTo>
                  <a:lnTo>
                    <a:pt x="784898" y="88303"/>
                  </a:lnTo>
                  <a:lnTo>
                    <a:pt x="784987" y="88049"/>
                  </a:lnTo>
                  <a:lnTo>
                    <a:pt x="785037" y="87782"/>
                  </a:lnTo>
                  <a:lnTo>
                    <a:pt x="785063" y="87515"/>
                  </a:lnTo>
                  <a:lnTo>
                    <a:pt x="785063" y="87249"/>
                  </a:lnTo>
                  <a:close/>
                </a:path>
                <a:path w="892175" h="603885">
                  <a:moveTo>
                    <a:pt x="785063" y="52095"/>
                  </a:moveTo>
                  <a:lnTo>
                    <a:pt x="783361" y="49682"/>
                  </a:lnTo>
                  <a:lnTo>
                    <a:pt x="766394" y="42659"/>
                  </a:lnTo>
                  <a:lnTo>
                    <a:pt x="766013" y="42519"/>
                  </a:lnTo>
                  <a:lnTo>
                    <a:pt x="765746" y="42468"/>
                  </a:lnTo>
                  <a:lnTo>
                    <a:pt x="765479" y="42443"/>
                  </a:lnTo>
                  <a:lnTo>
                    <a:pt x="765200" y="42443"/>
                  </a:lnTo>
                  <a:lnTo>
                    <a:pt x="763397" y="43256"/>
                  </a:lnTo>
                  <a:lnTo>
                    <a:pt x="763117" y="43561"/>
                  </a:lnTo>
                  <a:lnTo>
                    <a:pt x="762965" y="43776"/>
                  </a:lnTo>
                  <a:lnTo>
                    <a:pt x="762838" y="44018"/>
                  </a:lnTo>
                  <a:lnTo>
                    <a:pt x="762800" y="44145"/>
                  </a:lnTo>
                  <a:lnTo>
                    <a:pt x="762736" y="44272"/>
                  </a:lnTo>
                  <a:lnTo>
                    <a:pt x="762660" y="44538"/>
                  </a:lnTo>
                  <a:lnTo>
                    <a:pt x="762609" y="44792"/>
                  </a:lnTo>
                  <a:lnTo>
                    <a:pt x="762584" y="45059"/>
                  </a:lnTo>
                  <a:lnTo>
                    <a:pt x="762584" y="45339"/>
                  </a:lnTo>
                  <a:lnTo>
                    <a:pt x="762609" y="45605"/>
                  </a:lnTo>
                  <a:lnTo>
                    <a:pt x="762660" y="45872"/>
                  </a:lnTo>
                  <a:lnTo>
                    <a:pt x="762736" y="46126"/>
                  </a:lnTo>
                  <a:lnTo>
                    <a:pt x="762800" y="46253"/>
                  </a:lnTo>
                  <a:lnTo>
                    <a:pt x="762838" y="46380"/>
                  </a:lnTo>
                  <a:lnTo>
                    <a:pt x="762965" y="46621"/>
                  </a:lnTo>
                  <a:lnTo>
                    <a:pt x="763117" y="46850"/>
                  </a:lnTo>
                  <a:lnTo>
                    <a:pt x="764286" y="47752"/>
                  </a:lnTo>
                  <a:lnTo>
                    <a:pt x="781253" y="54775"/>
                  </a:lnTo>
                  <a:lnTo>
                    <a:pt x="781634" y="54902"/>
                  </a:lnTo>
                  <a:lnTo>
                    <a:pt x="781773" y="54927"/>
                  </a:lnTo>
                  <a:lnTo>
                    <a:pt x="781900" y="54965"/>
                  </a:lnTo>
                  <a:lnTo>
                    <a:pt x="782167" y="54991"/>
                  </a:lnTo>
                  <a:lnTo>
                    <a:pt x="782434" y="54991"/>
                  </a:lnTo>
                  <a:lnTo>
                    <a:pt x="785063" y="52362"/>
                  </a:lnTo>
                  <a:lnTo>
                    <a:pt x="785063" y="52095"/>
                  </a:lnTo>
                  <a:close/>
                </a:path>
                <a:path w="892175" h="603885">
                  <a:moveTo>
                    <a:pt x="794219" y="35369"/>
                  </a:moveTo>
                  <a:lnTo>
                    <a:pt x="781227" y="22390"/>
                  </a:lnTo>
                  <a:lnTo>
                    <a:pt x="780923" y="22110"/>
                  </a:lnTo>
                  <a:lnTo>
                    <a:pt x="780796" y="22034"/>
                  </a:lnTo>
                  <a:lnTo>
                    <a:pt x="779411" y="21577"/>
                  </a:lnTo>
                  <a:lnTo>
                    <a:pt x="779132" y="21577"/>
                  </a:lnTo>
                  <a:lnTo>
                    <a:pt x="776732" y="23279"/>
                  </a:lnTo>
                  <a:lnTo>
                    <a:pt x="776668" y="23406"/>
                  </a:lnTo>
                  <a:lnTo>
                    <a:pt x="776592" y="23660"/>
                  </a:lnTo>
                  <a:lnTo>
                    <a:pt x="776541" y="23926"/>
                  </a:lnTo>
                  <a:lnTo>
                    <a:pt x="776516" y="24193"/>
                  </a:lnTo>
                  <a:lnTo>
                    <a:pt x="776516" y="24460"/>
                  </a:lnTo>
                  <a:lnTo>
                    <a:pt x="776541" y="24739"/>
                  </a:lnTo>
                  <a:lnTo>
                    <a:pt x="776592" y="25006"/>
                  </a:lnTo>
                  <a:lnTo>
                    <a:pt x="776668" y="25260"/>
                  </a:lnTo>
                  <a:lnTo>
                    <a:pt x="776732" y="25387"/>
                  </a:lnTo>
                  <a:lnTo>
                    <a:pt x="776782" y="25514"/>
                  </a:lnTo>
                  <a:lnTo>
                    <a:pt x="776909" y="25755"/>
                  </a:lnTo>
                  <a:lnTo>
                    <a:pt x="777227" y="26187"/>
                  </a:lnTo>
                  <a:lnTo>
                    <a:pt x="790321" y="39268"/>
                  </a:lnTo>
                  <a:lnTo>
                    <a:pt x="794219" y="35369"/>
                  </a:lnTo>
                  <a:close/>
                </a:path>
                <a:path w="892175" h="603885">
                  <a:moveTo>
                    <a:pt x="795020" y="102158"/>
                  </a:moveTo>
                  <a:lnTo>
                    <a:pt x="794994" y="101879"/>
                  </a:lnTo>
                  <a:lnTo>
                    <a:pt x="794943" y="101612"/>
                  </a:lnTo>
                  <a:lnTo>
                    <a:pt x="794804" y="101231"/>
                  </a:lnTo>
                  <a:lnTo>
                    <a:pt x="794766" y="101104"/>
                  </a:lnTo>
                  <a:lnTo>
                    <a:pt x="792403" y="99529"/>
                  </a:lnTo>
                  <a:lnTo>
                    <a:pt x="792124" y="99529"/>
                  </a:lnTo>
                  <a:lnTo>
                    <a:pt x="790321" y="100342"/>
                  </a:lnTo>
                  <a:lnTo>
                    <a:pt x="777328" y="113334"/>
                  </a:lnTo>
                  <a:lnTo>
                    <a:pt x="776516" y="115138"/>
                  </a:lnTo>
                  <a:lnTo>
                    <a:pt x="776516" y="115404"/>
                  </a:lnTo>
                  <a:lnTo>
                    <a:pt x="779145" y="118033"/>
                  </a:lnTo>
                  <a:lnTo>
                    <a:pt x="779411" y="118033"/>
                  </a:lnTo>
                  <a:lnTo>
                    <a:pt x="781215" y="117233"/>
                  </a:lnTo>
                  <a:lnTo>
                    <a:pt x="795020" y="102425"/>
                  </a:lnTo>
                  <a:lnTo>
                    <a:pt x="795020" y="102158"/>
                  </a:lnTo>
                  <a:close/>
                </a:path>
                <a:path w="892175" h="603885">
                  <a:moveTo>
                    <a:pt x="795020" y="37185"/>
                  </a:moveTo>
                  <a:lnTo>
                    <a:pt x="794219" y="35382"/>
                  </a:lnTo>
                  <a:lnTo>
                    <a:pt x="790321" y="39281"/>
                  </a:lnTo>
                  <a:lnTo>
                    <a:pt x="792137" y="40081"/>
                  </a:lnTo>
                  <a:lnTo>
                    <a:pt x="792403" y="40081"/>
                  </a:lnTo>
                  <a:lnTo>
                    <a:pt x="793445" y="39814"/>
                  </a:lnTo>
                  <a:lnTo>
                    <a:pt x="793686" y="39700"/>
                  </a:lnTo>
                  <a:lnTo>
                    <a:pt x="795020" y="37465"/>
                  </a:lnTo>
                  <a:lnTo>
                    <a:pt x="795020" y="37185"/>
                  </a:lnTo>
                  <a:close/>
                </a:path>
                <a:path w="892175" h="603885">
                  <a:moveTo>
                    <a:pt x="809713" y="113309"/>
                  </a:moveTo>
                  <a:lnTo>
                    <a:pt x="804621" y="111188"/>
                  </a:lnTo>
                  <a:lnTo>
                    <a:pt x="797598" y="128168"/>
                  </a:lnTo>
                  <a:lnTo>
                    <a:pt x="797445" y="128549"/>
                  </a:lnTo>
                  <a:lnTo>
                    <a:pt x="797433" y="128689"/>
                  </a:lnTo>
                  <a:lnTo>
                    <a:pt x="797407" y="128816"/>
                  </a:lnTo>
                  <a:lnTo>
                    <a:pt x="797382" y="129082"/>
                  </a:lnTo>
                  <a:lnTo>
                    <a:pt x="797382" y="129362"/>
                  </a:lnTo>
                  <a:lnTo>
                    <a:pt x="797407" y="129628"/>
                  </a:lnTo>
                  <a:lnTo>
                    <a:pt x="797433" y="129755"/>
                  </a:lnTo>
                  <a:lnTo>
                    <a:pt x="797445" y="129882"/>
                  </a:lnTo>
                  <a:lnTo>
                    <a:pt x="797534" y="130149"/>
                  </a:lnTo>
                  <a:lnTo>
                    <a:pt x="797598" y="130276"/>
                  </a:lnTo>
                  <a:lnTo>
                    <a:pt x="797648" y="130403"/>
                  </a:lnTo>
                  <a:lnTo>
                    <a:pt x="797763" y="130644"/>
                  </a:lnTo>
                  <a:lnTo>
                    <a:pt x="798080" y="131076"/>
                  </a:lnTo>
                  <a:lnTo>
                    <a:pt x="798283" y="131267"/>
                  </a:lnTo>
                  <a:lnTo>
                    <a:pt x="798715" y="131584"/>
                  </a:lnTo>
                  <a:lnTo>
                    <a:pt x="799998" y="131978"/>
                  </a:lnTo>
                  <a:lnTo>
                    <a:pt x="800277" y="131978"/>
                  </a:lnTo>
                  <a:lnTo>
                    <a:pt x="802081" y="131165"/>
                  </a:lnTo>
                  <a:lnTo>
                    <a:pt x="802500" y="130644"/>
                  </a:lnTo>
                  <a:lnTo>
                    <a:pt x="802627" y="130403"/>
                  </a:lnTo>
                  <a:lnTo>
                    <a:pt x="802678" y="130276"/>
                  </a:lnTo>
                  <a:lnTo>
                    <a:pt x="809713" y="113309"/>
                  </a:lnTo>
                  <a:close/>
                </a:path>
                <a:path w="892175" h="603885">
                  <a:moveTo>
                    <a:pt x="809917" y="112102"/>
                  </a:moveTo>
                  <a:lnTo>
                    <a:pt x="809104" y="110299"/>
                  </a:lnTo>
                  <a:lnTo>
                    <a:pt x="807300" y="109486"/>
                  </a:lnTo>
                  <a:lnTo>
                    <a:pt x="807034" y="109486"/>
                  </a:lnTo>
                  <a:lnTo>
                    <a:pt x="805218" y="110299"/>
                  </a:lnTo>
                  <a:lnTo>
                    <a:pt x="804799" y="110820"/>
                  </a:lnTo>
                  <a:lnTo>
                    <a:pt x="804672" y="111061"/>
                  </a:lnTo>
                  <a:lnTo>
                    <a:pt x="804621" y="111188"/>
                  </a:lnTo>
                  <a:lnTo>
                    <a:pt x="809713" y="113296"/>
                  </a:lnTo>
                  <a:lnTo>
                    <a:pt x="809853" y="112915"/>
                  </a:lnTo>
                  <a:lnTo>
                    <a:pt x="809879" y="112776"/>
                  </a:lnTo>
                  <a:lnTo>
                    <a:pt x="809917" y="112382"/>
                  </a:lnTo>
                  <a:lnTo>
                    <a:pt x="809917" y="112102"/>
                  </a:lnTo>
                  <a:close/>
                </a:path>
                <a:path w="892175" h="603885">
                  <a:moveTo>
                    <a:pt x="809917" y="27228"/>
                  </a:moveTo>
                  <a:lnTo>
                    <a:pt x="809891" y="26974"/>
                  </a:lnTo>
                  <a:lnTo>
                    <a:pt x="809866" y="26835"/>
                  </a:lnTo>
                  <a:lnTo>
                    <a:pt x="809853" y="26695"/>
                  </a:lnTo>
                  <a:lnTo>
                    <a:pt x="809777" y="26441"/>
                  </a:lnTo>
                  <a:lnTo>
                    <a:pt x="809713" y="26314"/>
                  </a:lnTo>
                  <a:lnTo>
                    <a:pt x="802678" y="9334"/>
                  </a:lnTo>
                  <a:lnTo>
                    <a:pt x="802627" y="9207"/>
                  </a:lnTo>
                  <a:lnTo>
                    <a:pt x="802513" y="8966"/>
                  </a:lnTo>
                  <a:lnTo>
                    <a:pt x="802347" y="8737"/>
                  </a:lnTo>
                  <a:lnTo>
                    <a:pt x="800277" y="7632"/>
                  </a:lnTo>
                  <a:lnTo>
                    <a:pt x="799998" y="7632"/>
                  </a:lnTo>
                  <a:lnTo>
                    <a:pt x="797852" y="8864"/>
                  </a:lnTo>
                  <a:lnTo>
                    <a:pt x="797648" y="9207"/>
                  </a:lnTo>
                  <a:lnTo>
                    <a:pt x="797598" y="9334"/>
                  </a:lnTo>
                  <a:lnTo>
                    <a:pt x="797534" y="9461"/>
                  </a:lnTo>
                  <a:lnTo>
                    <a:pt x="797458" y="9715"/>
                  </a:lnTo>
                  <a:lnTo>
                    <a:pt x="797445" y="9855"/>
                  </a:lnTo>
                  <a:lnTo>
                    <a:pt x="797407" y="9982"/>
                  </a:lnTo>
                  <a:lnTo>
                    <a:pt x="797382" y="10248"/>
                  </a:lnTo>
                  <a:lnTo>
                    <a:pt x="797382" y="10528"/>
                  </a:lnTo>
                  <a:lnTo>
                    <a:pt x="797407" y="10795"/>
                  </a:lnTo>
                  <a:lnTo>
                    <a:pt x="797445" y="10922"/>
                  </a:lnTo>
                  <a:lnTo>
                    <a:pt x="797458" y="11061"/>
                  </a:lnTo>
                  <a:lnTo>
                    <a:pt x="797534" y="11315"/>
                  </a:lnTo>
                  <a:lnTo>
                    <a:pt x="797598" y="11442"/>
                  </a:lnTo>
                  <a:lnTo>
                    <a:pt x="804621" y="28422"/>
                  </a:lnTo>
                  <a:lnTo>
                    <a:pt x="804672" y="28549"/>
                  </a:lnTo>
                  <a:lnTo>
                    <a:pt x="804799" y="28790"/>
                  </a:lnTo>
                  <a:lnTo>
                    <a:pt x="804951" y="29019"/>
                  </a:lnTo>
                  <a:lnTo>
                    <a:pt x="807034" y="30124"/>
                  </a:lnTo>
                  <a:lnTo>
                    <a:pt x="807300" y="30124"/>
                  </a:lnTo>
                  <a:lnTo>
                    <a:pt x="809459" y="28892"/>
                  </a:lnTo>
                  <a:lnTo>
                    <a:pt x="809663" y="28549"/>
                  </a:lnTo>
                  <a:lnTo>
                    <a:pt x="809713" y="28422"/>
                  </a:lnTo>
                  <a:lnTo>
                    <a:pt x="809853" y="28041"/>
                  </a:lnTo>
                  <a:lnTo>
                    <a:pt x="809866" y="27901"/>
                  </a:lnTo>
                  <a:lnTo>
                    <a:pt x="809891" y="27774"/>
                  </a:lnTo>
                  <a:lnTo>
                    <a:pt x="809917" y="27508"/>
                  </a:lnTo>
                  <a:lnTo>
                    <a:pt x="809917" y="27228"/>
                  </a:lnTo>
                  <a:close/>
                </a:path>
                <a:path w="892175" h="603885">
                  <a:moveTo>
                    <a:pt x="827506" y="134112"/>
                  </a:moveTo>
                  <a:lnTo>
                    <a:pt x="821994" y="134112"/>
                  </a:lnTo>
                  <a:lnTo>
                    <a:pt x="821994" y="134251"/>
                  </a:lnTo>
                  <a:lnTo>
                    <a:pt x="822020" y="134518"/>
                  </a:lnTo>
                  <a:lnTo>
                    <a:pt x="822071" y="134785"/>
                  </a:lnTo>
                  <a:lnTo>
                    <a:pt x="822210" y="135166"/>
                  </a:lnTo>
                  <a:lnTo>
                    <a:pt x="822248" y="135293"/>
                  </a:lnTo>
                  <a:lnTo>
                    <a:pt x="822528" y="135763"/>
                  </a:lnTo>
                  <a:lnTo>
                    <a:pt x="822718" y="135966"/>
                  </a:lnTo>
                  <a:lnTo>
                    <a:pt x="823099" y="136334"/>
                  </a:lnTo>
                  <a:lnTo>
                    <a:pt x="823226" y="136410"/>
                  </a:lnTo>
                  <a:lnTo>
                    <a:pt x="824623" y="136867"/>
                  </a:lnTo>
                  <a:lnTo>
                    <a:pt x="824890" y="136867"/>
                  </a:lnTo>
                  <a:lnTo>
                    <a:pt x="827506" y="134251"/>
                  </a:lnTo>
                  <a:lnTo>
                    <a:pt x="827506" y="134112"/>
                  </a:lnTo>
                  <a:close/>
                </a:path>
                <a:path w="892175" h="603885">
                  <a:moveTo>
                    <a:pt x="827506" y="115595"/>
                  </a:moveTo>
                  <a:lnTo>
                    <a:pt x="827481" y="115328"/>
                  </a:lnTo>
                  <a:lnTo>
                    <a:pt x="827430" y="115062"/>
                  </a:lnTo>
                  <a:lnTo>
                    <a:pt x="827290" y="114681"/>
                  </a:lnTo>
                  <a:lnTo>
                    <a:pt x="827252" y="114554"/>
                  </a:lnTo>
                  <a:lnTo>
                    <a:pt x="826389" y="113525"/>
                  </a:lnTo>
                  <a:lnTo>
                    <a:pt x="824877" y="112979"/>
                  </a:lnTo>
                  <a:lnTo>
                    <a:pt x="824611" y="112979"/>
                  </a:lnTo>
                  <a:lnTo>
                    <a:pt x="821994" y="115595"/>
                  </a:lnTo>
                  <a:lnTo>
                    <a:pt x="821994" y="115735"/>
                  </a:lnTo>
                  <a:lnTo>
                    <a:pt x="821994" y="134099"/>
                  </a:lnTo>
                  <a:lnTo>
                    <a:pt x="827506" y="134099"/>
                  </a:lnTo>
                  <a:lnTo>
                    <a:pt x="827506" y="115735"/>
                  </a:lnTo>
                  <a:lnTo>
                    <a:pt x="827506" y="115595"/>
                  </a:lnTo>
                  <a:close/>
                </a:path>
                <a:path w="892175" h="603885">
                  <a:moveTo>
                    <a:pt x="827506" y="23876"/>
                  </a:moveTo>
                  <a:lnTo>
                    <a:pt x="821994" y="23876"/>
                  </a:lnTo>
                  <a:lnTo>
                    <a:pt x="821994" y="24015"/>
                  </a:lnTo>
                  <a:lnTo>
                    <a:pt x="822020" y="24282"/>
                  </a:lnTo>
                  <a:lnTo>
                    <a:pt x="822071" y="24549"/>
                  </a:lnTo>
                  <a:lnTo>
                    <a:pt x="822210" y="24930"/>
                  </a:lnTo>
                  <a:lnTo>
                    <a:pt x="822248" y="25057"/>
                  </a:lnTo>
                  <a:lnTo>
                    <a:pt x="822388" y="25298"/>
                  </a:lnTo>
                  <a:lnTo>
                    <a:pt x="822528" y="25527"/>
                  </a:lnTo>
                  <a:lnTo>
                    <a:pt x="822718" y="25730"/>
                  </a:lnTo>
                  <a:lnTo>
                    <a:pt x="823099" y="26085"/>
                  </a:lnTo>
                  <a:lnTo>
                    <a:pt x="824623" y="26631"/>
                  </a:lnTo>
                  <a:lnTo>
                    <a:pt x="824890" y="26631"/>
                  </a:lnTo>
                  <a:lnTo>
                    <a:pt x="826389" y="26085"/>
                  </a:lnTo>
                  <a:lnTo>
                    <a:pt x="826604" y="25920"/>
                  </a:lnTo>
                  <a:lnTo>
                    <a:pt x="827506" y="24015"/>
                  </a:lnTo>
                  <a:lnTo>
                    <a:pt x="827506" y="23876"/>
                  </a:lnTo>
                  <a:close/>
                </a:path>
                <a:path w="892175" h="603885">
                  <a:moveTo>
                    <a:pt x="827506" y="5359"/>
                  </a:moveTo>
                  <a:lnTo>
                    <a:pt x="827481" y="5092"/>
                  </a:lnTo>
                  <a:lnTo>
                    <a:pt x="827430" y="4826"/>
                  </a:lnTo>
                  <a:lnTo>
                    <a:pt x="827290" y="4445"/>
                  </a:lnTo>
                  <a:lnTo>
                    <a:pt x="827252" y="4318"/>
                  </a:lnTo>
                  <a:lnTo>
                    <a:pt x="824877" y="2743"/>
                  </a:lnTo>
                  <a:lnTo>
                    <a:pt x="824611" y="2743"/>
                  </a:lnTo>
                  <a:lnTo>
                    <a:pt x="822464" y="3975"/>
                  </a:lnTo>
                  <a:lnTo>
                    <a:pt x="821994" y="5359"/>
                  </a:lnTo>
                  <a:lnTo>
                    <a:pt x="821994" y="5499"/>
                  </a:lnTo>
                  <a:lnTo>
                    <a:pt x="821994" y="23863"/>
                  </a:lnTo>
                  <a:lnTo>
                    <a:pt x="827506" y="23863"/>
                  </a:lnTo>
                  <a:lnTo>
                    <a:pt x="827506" y="5499"/>
                  </a:lnTo>
                  <a:lnTo>
                    <a:pt x="827506" y="5359"/>
                  </a:lnTo>
                  <a:close/>
                </a:path>
                <a:path w="892175" h="603885">
                  <a:moveTo>
                    <a:pt x="851903" y="11455"/>
                  </a:moveTo>
                  <a:lnTo>
                    <a:pt x="846810" y="9334"/>
                  </a:lnTo>
                  <a:lnTo>
                    <a:pt x="839774" y="26314"/>
                  </a:lnTo>
                  <a:lnTo>
                    <a:pt x="839635" y="26695"/>
                  </a:lnTo>
                  <a:lnTo>
                    <a:pt x="839609" y="26835"/>
                  </a:lnTo>
                  <a:lnTo>
                    <a:pt x="839571" y="27228"/>
                  </a:lnTo>
                  <a:lnTo>
                    <a:pt x="839571" y="27508"/>
                  </a:lnTo>
                  <a:lnTo>
                    <a:pt x="840371" y="29311"/>
                  </a:lnTo>
                  <a:lnTo>
                    <a:pt x="842187" y="30124"/>
                  </a:lnTo>
                  <a:lnTo>
                    <a:pt x="842454" y="30124"/>
                  </a:lnTo>
                  <a:lnTo>
                    <a:pt x="844867" y="28422"/>
                  </a:lnTo>
                  <a:lnTo>
                    <a:pt x="851903" y="11455"/>
                  </a:lnTo>
                  <a:close/>
                </a:path>
                <a:path w="892175" h="603885">
                  <a:moveTo>
                    <a:pt x="852106" y="129082"/>
                  </a:moveTo>
                  <a:lnTo>
                    <a:pt x="844867" y="111188"/>
                  </a:lnTo>
                  <a:lnTo>
                    <a:pt x="844816" y="111061"/>
                  </a:lnTo>
                  <a:lnTo>
                    <a:pt x="844689" y="110820"/>
                  </a:lnTo>
                  <a:lnTo>
                    <a:pt x="844537" y="110591"/>
                  </a:lnTo>
                  <a:lnTo>
                    <a:pt x="842454" y="109486"/>
                  </a:lnTo>
                  <a:lnTo>
                    <a:pt x="842187" y="109486"/>
                  </a:lnTo>
                  <a:lnTo>
                    <a:pt x="840028" y="110718"/>
                  </a:lnTo>
                  <a:lnTo>
                    <a:pt x="839825" y="111061"/>
                  </a:lnTo>
                  <a:lnTo>
                    <a:pt x="839724" y="111302"/>
                  </a:lnTo>
                  <a:lnTo>
                    <a:pt x="839635" y="111569"/>
                  </a:lnTo>
                  <a:lnTo>
                    <a:pt x="839622" y="111709"/>
                  </a:lnTo>
                  <a:lnTo>
                    <a:pt x="839597" y="111836"/>
                  </a:lnTo>
                  <a:lnTo>
                    <a:pt x="839571" y="112102"/>
                  </a:lnTo>
                  <a:lnTo>
                    <a:pt x="839571" y="112382"/>
                  </a:lnTo>
                  <a:lnTo>
                    <a:pt x="839597" y="112649"/>
                  </a:lnTo>
                  <a:lnTo>
                    <a:pt x="839622" y="112776"/>
                  </a:lnTo>
                  <a:lnTo>
                    <a:pt x="839635" y="112903"/>
                  </a:lnTo>
                  <a:lnTo>
                    <a:pt x="839724" y="113169"/>
                  </a:lnTo>
                  <a:lnTo>
                    <a:pt x="839774" y="113296"/>
                  </a:lnTo>
                  <a:lnTo>
                    <a:pt x="846810" y="130276"/>
                  </a:lnTo>
                  <a:lnTo>
                    <a:pt x="846861" y="130403"/>
                  </a:lnTo>
                  <a:lnTo>
                    <a:pt x="849223" y="131978"/>
                  </a:lnTo>
                  <a:lnTo>
                    <a:pt x="849490" y="131978"/>
                  </a:lnTo>
                  <a:lnTo>
                    <a:pt x="852106" y="129362"/>
                  </a:lnTo>
                  <a:lnTo>
                    <a:pt x="852106" y="129082"/>
                  </a:lnTo>
                  <a:close/>
                </a:path>
                <a:path w="892175" h="603885">
                  <a:moveTo>
                    <a:pt x="852106" y="10248"/>
                  </a:moveTo>
                  <a:lnTo>
                    <a:pt x="849490" y="7632"/>
                  </a:lnTo>
                  <a:lnTo>
                    <a:pt x="849223" y="7632"/>
                  </a:lnTo>
                  <a:lnTo>
                    <a:pt x="846810" y="9334"/>
                  </a:lnTo>
                  <a:lnTo>
                    <a:pt x="851903" y="11442"/>
                  </a:lnTo>
                  <a:lnTo>
                    <a:pt x="852030" y="11061"/>
                  </a:lnTo>
                  <a:lnTo>
                    <a:pt x="852081" y="10795"/>
                  </a:lnTo>
                  <a:lnTo>
                    <a:pt x="852106" y="10528"/>
                  </a:lnTo>
                  <a:lnTo>
                    <a:pt x="852106" y="10248"/>
                  </a:lnTo>
                  <a:close/>
                </a:path>
                <a:path w="892175" h="603885">
                  <a:moveTo>
                    <a:pt x="859180" y="100330"/>
                  </a:moveTo>
                  <a:lnTo>
                    <a:pt x="858875" y="100063"/>
                  </a:lnTo>
                  <a:lnTo>
                    <a:pt x="858748" y="99987"/>
                  </a:lnTo>
                  <a:lnTo>
                    <a:pt x="857351" y="99529"/>
                  </a:lnTo>
                  <a:lnTo>
                    <a:pt x="857084" y="99529"/>
                  </a:lnTo>
                  <a:lnTo>
                    <a:pt x="854456" y="102146"/>
                  </a:lnTo>
                  <a:lnTo>
                    <a:pt x="854456" y="102412"/>
                  </a:lnTo>
                  <a:lnTo>
                    <a:pt x="855268" y="104228"/>
                  </a:lnTo>
                  <a:lnTo>
                    <a:pt x="859180" y="100330"/>
                  </a:lnTo>
                  <a:close/>
                </a:path>
                <a:path w="892175" h="603885">
                  <a:moveTo>
                    <a:pt x="859180" y="39268"/>
                  </a:moveTo>
                  <a:lnTo>
                    <a:pt x="855268" y="35369"/>
                  </a:lnTo>
                  <a:lnTo>
                    <a:pt x="855014" y="35674"/>
                  </a:lnTo>
                  <a:lnTo>
                    <a:pt x="854862" y="35902"/>
                  </a:lnTo>
                  <a:lnTo>
                    <a:pt x="854735" y="36144"/>
                  </a:lnTo>
                  <a:lnTo>
                    <a:pt x="854544" y="36652"/>
                  </a:lnTo>
                  <a:lnTo>
                    <a:pt x="854532" y="36779"/>
                  </a:lnTo>
                  <a:lnTo>
                    <a:pt x="854494" y="36918"/>
                  </a:lnTo>
                  <a:lnTo>
                    <a:pt x="854468" y="37185"/>
                  </a:lnTo>
                  <a:lnTo>
                    <a:pt x="854468" y="37452"/>
                  </a:lnTo>
                  <a:lnTo>
                    <a:pt x="854494" y="37731"/>
                  </a:lnTo>
                  <a:lnTo>
                    <a:pt x="854532" y="37858"/>
                  </a:lnTo>
                  <a:lnTo>
                    <a:pt x="854544" y="37998"/>
                  </a:lnTo>
                  <a:lnTo>
                    <a:pt x="855700" y="39611"/>
                  </a:lnTo>
                  <a:lnTo>
                    <a:pt x="856297" y="39928"/>
                  </a:lnTo>
                  <a:lnTo>
                    <a:pt x="856564" y="40005"/>
                  </a:lnTo>
                  <a:lnTo>
                    <a:pt x="856818" y="40055"/>
                  </a:lnTo>
                  <a:lnTo>
                    <a:pt x="857097" y="40081"/>
                  </a:lnTo>
                  <a:lnTo>
                    <a:pt x="857364" y="40081"/>
                  </a:lnTo>
                  <a:lnTo>
                    <a:pt x="857631" y="40055"/>
                  </a:lnTo>
                  <a:lnTo>
                    <a:pt x="857897" y="40005"/>
                  </a:lnTo>
                  <a:lnTo>
                    <a:pt x="858164" y="39928"/>
                  </a:lnTo>
                  <a:lnTo>
                    <a:pt x="858405" y="39814"/>
                  </a:lnTo>
                  <a:lnTo>
                    <a:pt x="858647" y="39687"/>
                  </a:lnTo>
                  <a:lnTo>
                    <a:pt x="858875" y="39535"/>
                  </a:lnTo>
                  <a:lnTo>
                    <a:pt x="859078" y="39370"/>
                  </a:lnTo>
                  <a:close/>
                </a:path>
                <a:path w="892175" h="603885">
                  <a:moveTo>
                    <a:pt x="868235" y="54775"/>
                  </a:moveTo>
                  <a:lnTo>
                    <a:pt x="866127" y="49682"/>
                  </a:lnTo>
                  <a:lnTo>
                    <a:pt x="866000" y="49733"/>
                  </a:lnTo>
                  <a:lnTo>
                    <a:pt x="865759" y="49860"/>
                  </a:lnTo>
                  <a:lnTo>
                    <a:pt x="865530" y="50012"/>
                  </a:lnTo>
                  <a:lnTo>
                    <a:pt x="865327" y="50177"/>
                  </a:lnTo>
                  <a:lnTo>
                    <a:pt x="864958" y="50584"/>
                  </a:lnTo>
                  <a:lnTo>
                    <a:pt x="864819" y="50812"/>
                  </a:lnTo>
                  <a:lnTo>
                    <a:pt x="864628" y="51168"/>
                  </a:lnTo>
                  <a:lnTo>
                    <a:pt x="864476" y="51689"/>
                  </a:lnTo>
                  <a:lnTo>
                    <a:pt x="864450" y="51828"/>
                  </a:lnTo>
                  <a:lnTo>
                    <a:pt x="864425" y="52095"/>
                  </a:lnTo>
                  <a:lnTo>
                    <a:pt x="864425" y="52362"/>
                  </a:lnTo>
                  <a:lnTo>
                    <a:pt x="864895" y="53759"/>
                  </a:lnTo>
                  <a:lnTo>
                    <a:pt x="865327" y="54279"/>
                  </a:lnTo>
                  <a:lnTo>
                    <a:pt x="865530" y="54444"/>
                  </a:lnTo>
                  <a:lnTo>
                    <a:pt x="865657" y="54521"/>
                  </a:lnTo>
                  <a:lnTo>
                    <a:pt x="866000" y="54724"/>
                  </a:lnTo>
                  <a:lnTo>
                    <a:pt x="866254" y="54825"/>
                  </a:lnTo>
                  <a:lnTo>
                    <a:pt x="866508" y="54902"/>
                  </a:lnTo>
                  <a:lnTo>
                    <a:pt x="866648" y="54927"/>
                  </a:lnTo>
                  <a:lnTo>
                    <a:pt x="866775" y="54965"/>
                  </a:lnTo>
                  <a:lnTo>
                    <a:pt x="867041" y="54991"/>
                  </a:lnTo>
                  <a:lnTo>
                    <a:pt x="867321" y="54991"/>
                  </a:lnTo>
                  <a:lnTo>
                    <a:pt x="867587" y="54965"/>
                  </a:lnTo>
                  <a:lnTo>
                    <a:pt x="867714" y="54927"/>
                  </a:lnTo>
                  <a:lnTo>
                    <a:pt x="867854" y="54902"/>
                  </a:lnTo>
                  <a:lnTo>
                    <a:pt x="868108" y="54825"/>
                  </a:lnTo>
                  <a:lnTo>
                    <a:pt x="868235" y="54775"/>
                  </a:lnTo>
                  <a:close/>
                </a:path>
                <a:path w="892175" h="603885">
                  <a:moveTo>
                    <a:pt x="870673" y="67043"/>
                  </a:moveTo>
                  <a:lnTo>
                    <a:pt x="870534" y="67043"/>
                  </a:lnTo>
                  <a:lnTo>
                    <a:pt x="870267" y="67068"/>
                  </a:lnTo>
                  <a:lnTo>
                    <a:pt x="870140" y="67106"/>
                  </a:lnTo>
                  <a:lnTo>
                    <a:pt x="870000" y="67132"/>
                  </a:lnTo>
                  <a:lnTo>
                    <a:pt x="869746" y="67208"/>
                  </a:lnTo>
                  <a:lnTo>
                    <a:pt x="869492" y="67310"/>
                  </a:lnTo>
                  <a:lnTo>
                    <a:pt x="869251" y="67437"/>
                  </a:lnTo>
                  <a:lnTo>
                    <a:pt x="869022" y="67589"/>
                  </a:lnTo>
                  <a:lnTo>
                    <a:pt x="867918" y="69672"/>
                  </a:lnTo>
                  <a:lnTo>
                    <a:pt x="867918" y="69938"/>
                  </a:lnTo>
                  <a:lnTo>
                    <a:pt x="868832" y="71843"/>
                  </a:lnTo>
                  <a:lnTo>
                    <a:pt x="869022" y="72021"/>
                  </a:lnTo>
                  <a:lnTo>
                    <a:pt x="870534" y="72555"/>
                  </a:lnTo>
                  <a:lnTo>
                    <a:pt x="870673" y="72555"/>
                  </a:lnTo>
                  <a:lnTo>
                    <a:pt x="870673" y="67043"/>
                  </a:lnTo>
                  <a:close/>
                </a:path>
                <a:path w="892175" h="603885">
                  <a:moveTo>
                    <a:pt x="872972" y="115138"/>
                  </a:moveTo>
                  <a:lnTo>
                    <a:pt x="872172" y="113334"/>
                  </a:lnTo>
                  <a:lnTo>
                    <a:pt x="859180" y="100342"/>
                  </a:lnTo>
                  <a:lnTo>
                    <a:pt x="855268" y="104241"/>
                  </a:lnTo>
                  <a:lnTo>
                    <a:pt x="870089" y="118033"/>
                  </a:lnTo>
                  <a:lnTo>
                    <a:pt x="870356" y="118033"/>
                  </a:lnTo>
                  <a:lnTo>
                    <a:pt x="872972" y="115404"/>
                  </a:lnTo>
                  <a:lnTo>
                    <a:pt x="872972" y="115138"/>
                  </a:lnTo>
                  <a:close/>
                </a:path>
                <a:path w="892175" h="603885">
                  <a:moveTo>
                    <a:pt x="872972" y="24193"/>
                  </a:moveTo>
                  <a:lnTo>
                    <a:pt x="870343" y="21577"/>
                  </a:lnTo>
                  <a:lnTo>
                    <a:pt x="870077" y="21577"/>
                  </a:lnTo>
                  <a:lnTo>
                    <a:pt x="855281" y="35369"/>
                  </a:lnTo>
                  <a:lnTo>
                    <a:pt x="859180" y="39268"/>
                  </a:lnTo>
                  <a:lnTo>
                    <a:pt x="872159" y="26289"/>
                  </a:lnTo>
                  <a:lnTo>
                    <a:pt x="872426" y="25984"/>
                  </a:lnTo>
                  <a:lnTo>
                    <a:pt x="872502" y="25857"/>
                  </a:lnTo>
                  <a:lnTo>
                    <a:pt x="872972" y="24472"/>
                  </a:lnTo>
                  <a:lnTo>
                    <a:pt x="872972" y="24193"/>
                  </a:lnTo>
                  <a:close/>
                </a:path>
                <a:path w="892175" h="603885">
                  <a:moveTo>
                    <a:pt x="885215" y="91859"/>
                  </a:moveTo>
                  <a:lnTo>
                    <a:pt x="868235" y="84836"/>
                  </a:lnTo>
                  <a:lnTo>
                    <a:pt x="867854" y="84709"/>
                  </a:lnTo>
                  <a:lnTo>
                    <a:pt x="867714" y="84683"/>
                  </a:lnTo>
                  <a:lnTo>
                    <a:pt x="867587" y="84645"/>
                  </a:lnTo>
                  <a:lnTo>
                    <a:pt x="867321" y="84620"/>
                  </a:lnTo>
                  <a:lnTo>
                    <a:pt x="867041" y="84620"/>
                  </a:lnTo>
                  <a:lnTo>
                    <a:pt x="866787" y="84645"/>
                  </a:lnTo>
                  <a:lnTo>
                    <a:pt x="866254" y="84785"/>
                  </a:lnTo>
                  <a:lnTo>
                    <a:pt x="866000" y="84886"/>
                  </a:lnTo>
                  <a:lnTo>
                    <a:pt x="865759" y="85013"/>
                  </a:lnTo>
                  <a:lnTo>
                    <a:pt x="865530" y="85166"/>
                  </a:lnTo>
                  <a:lnTo>
                    <a:pt x="865327" y="85331"/>
                  </a:lnTo>
                  <a:lnTo>
                    <a:pt x="864958" y="85737"/>
                  </a:lnTo>
                  <a:lnTo>
                    <a:pt x="864819" y="85966"/>
                  </a:lnTo>
                  <a:lnTo>
                    <a:pt x="864425" y="87249"/>
                  </a:lnTo>
                  <a:lnTo>
                    <a:pt x="864425" y="87515"/>
                  </a:lnTo>
                  <a:lnTo>
                    <a:pt x="864895" y="88912"/>
                  </a:lnTo>
                  <a:lnTo>
                    <a:pt x="865327" y="89433"/>
                  </a:lnTo>
                  <a:lnTo>
                    <a:pt x="865530" y="89598"/>
                  </a:lnTo>
                  <a:lnTo>
                    <a:pt x="865657" y="89674"/>
                  </a:lnTo>
                  <a:lnTo>
                    <a:pt x="866000" y="89877"/>
                  </a:lnTo>
                  <a:lnTo>
                    <a:pt x="866127" y="89928"/>
                  </a:lnTo>
                  <a:lnTo>
                    <a:pt x="883094" y="96964"/>
                  </a:lnTo>
                  <a:lnTo>
                    <a:pt x="885215" y="91859"/>
                  </a:lnTo>
                  <a:close/>
                </a:path>
                <a:path w="892175" h="603885">
                  <a:moveTo>
                    <a:pt x="886917" y="45059"/>
                  </a:moveTo>
                  <a:lnTo>
                    <a:pt x="885672" y="42900"/>
                  </a:lnTo>
                  <a:lnTo>
                    <a:pt x="884288" y="42443"/>
                  </a:lnTo>
                  <a:lnTo>
                    <a:pt x="884021" y="42443"/>
                  </a:lnTo>
                  <a:lnTo>
                    <a:pt x="883754" y="42468"/>
                  </a:lnTo>
                  <a:lnTo>
                    <a:pt x="883488" y="42519"/>
                  </a:lnTo>
                  <a:lnTo>
                    <a:pt x="883234" y="42595"/>
                  </a:lnTo>
                  <a:lnTo>
                    <a:pt x="883094" y="42646"/>
                  </a:lnTo>
                  <a:lnTo>
                    <a:pt x="866140" y="49682"/>
                  </a:lnTo>
                  <a:lnTo>
                    <a:pt x="868235" y="54775"/>
                  </a:lnTo>
                  <a:lnTo>
                    <a:pt x="885215" y="47752"/>
                  </a:lnTo>
                  <a:lnTo>
                    <a:pt x="885571" y="47561"/>
                  </a:lnTo>
                  <a:lnTo>
                    <a:pt x="885799" y="47409"/>
                  </a:lnTo>
                  <a:lnTo>
                    <a:pt x="886917" y="45326"/>
                  </a:lnTo>
                  <a:lnTo>
                    <a:pt x="886917" y="45059"/>
                  </a:lnTo>
                  <a:close/>
                </a:path>
                <a:path w="892175" h="603885">
                  <a:moveTo>
                    <a:pt x="886929" y="94284"/>
                  </a:moveTo>
                  <a:lnTo>
                    <a:pt x="886891" y="94018"/>
                  </a:lnTo>
                  <a:lnTo>
                    <a:pt x="886841" y="93751"/>
                  </a:lnTo>
                  <a:lnTo>
                    <a:pt x="886752" y="93484"/>
                  </a:lnTo>
                  <a:lnTo>
                    <a:pt x="886663" y="93243"/>
                  </a:lnTo>
                  <a:lnTo>
                    <a:pt x="886536" y="93002"/>
                  </a:lnTo>
                  <a:lnTo>
                    <a:pt x="886383" y="92773"/>
                  </a:lnTo>
                  <a:lnTo>
                    <a:pt x="885215" y="91871"/>
                  </a:lnTo>
                  <a:lnTo>
                    <a:pt x="883107" y="96964"/>
                  </a:lnTo>
                  <a:lnTo>
                    <a:pt x="883488" y="97104"/>
                  </a:lnTo>
                  <a:lnTo>
                    <a:pt x="883754" y="97155"/>
                  </a:lnTo>
                  <a:lnTo>
                    <a:pt x="884021" y="97180"/>
                  </a:lnTo>
                  <a:lnTo>
                    <a:pt x="884301" y="97180"/>
                  </a:lnTo>
                  <a:lnTo>
                    <a:pt x="886447" y="95948"/>
                  </a:lnTo>
                  <a:lnTo>
                    <a:pt x="886663" y="95605"/>
                  </a:lnTo>
                  <a:lnTo>
                    <a:pt x="886701" y="95478"/>
                  </a:lnTo>
                  <a:lnTo>
                    <a:pt x="886752" y="95351"/>
                  </a:lnTo>
                  <a:lnTo>
                    <a:pt x="886841" y="95084"/>
                  </a:lnTo>
                  <a:lnTo>
                    <a:pt x="886891" y="94830"/>
                  </a:lnTo>
                  <a:lnTo>
                    <a:pt x="886929" y="94551"/>
                  </a:lnTo>
                  <a:lnTo>
                    <a:pt x="886929" y="94284"/>
                  </a:lnTo>
                  <a:close/>
                </a:path>
                <a:path w="892175" h="603885">
                  <a:moveTo>
                    <a:pt x="891819" y="69672"/>
                  </a:moveTo>
                  <a:lnTo>
                    <a:pt x="891794" y="69405"/>
                  </a:lnTo>
                  <a:lnTo>
                    <a:pt x="891755" y="69265"/>
                  </a:lnTo>
                  <a:lnTo>
                    <a:pt x="891730" y="69126"/>
                  </a:lnTo>
                  <a:lnTo>
                    <a:pt x="890587" y="67513"/>
                  </a:lnTo>
                  <a:lnTo>
                    <a:pt x="890244" y="67310"/>
                  </a:lnTo>
                  <a:lnTo>
                    <a:pt x="889990" y="67208"/>
                  </a:lnTo>
                  <a:lnTo>
                    <a:pt x="889736" y="67132"/>
                  </a:lnTo>
                  <a:lnTo>
                    <a:pt x="889596" y="67106"/>
                  </a:lnTo>
                  <a:lnTo>
                    <a:pt x="889469" y="67068"/>
                  </a:lnTo>
                  <a:lnTo>
                    <a:pt x="889203" y="67043"/>
                  </a:lnTo>
                  <a:lnTo>
                    <a:pt x="889063" y="67043"/>
                  </a:lnTo>
                  <a:lnTo>
                    <a:pt x="870686" y="67043"/>
                  </a:lnTo>
                  <a:lnTo>
                    <a:pt x="870686" y="72555"/>
                  </a:lnTo>
                  <a:lnTo>
                    <a:pt x="889063" y="72555"/>
                  </a:lnTo>
                  <a:lnTo>
                    <a:pt x="889203" y="72555"/>
                  </a:lnTo>
                  <a:lnTo>
                    <a:pt x="890905" y="71843"/>
                  </a:lnTo>
                  <a:lnTo>
                    <a:pt x="891819" y="69938"/>
                  </a:lnTo>
                  <a:lnTo>
                    <a:pt x="891819" y="6967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251379" y="3572129"/>
              <a:ext cx="913765" cy="731520"/>
            </a:xfrm>
            <a:custGeom>
              <a:avLst/>
              <a:gdLst/>
              <a:ahLst/>
              <a:cxnLst/>
              <a:rect l="l" t="t" r="r" b="b"/>
              <a:pathLst>
                <a:path w="913764" h="731520">
                  <a:moveTo>
                    <a:pt x="7353" y="47586"/>
                  </a:moveTo>
                  <a:lnTo>
                    <a:pt x="6985" y="47586"/>
                  </a:lnTo>
                  <a:lnTo>
                    <a:pt x="6273" y="47650"/>
                  </a:lnTo>
                  <a:lnTo>
                    <a:pt x="0" y="54571"/>
                  </a:lnTo>
                  <a:lnTo>
                    <a:pt x="0" y="55295"/>
                  </a:lnTo>
                  <a:lnTo>
                    <a:pt x="6985" y="62280"/>
                  </a:lnTo>
                  <a:lnTo>
                    <a:pt x="7353" y="62280"/>
                  </a:lnTo>
                  <a:lnTo>
                    <a:pt x="7353" y="47586"/>
                  </a:lnTo>
                  <a:close/>
                </a:path>
                <a:path w="913764" h="731520">
                  <a:moveTo>
                    <a:pt x="71551" y="725741"/>
                  </a:moveTo>
                  <a:lnTo>
                    <a:pt x="43980" y="725741"/>
                  </a:lnTo>
                  <a:lnTo>
                    <a:pt x="43980" y="731253"/>
                  </a:lnTo>
                  <a:lnTo>
                    <a:pt x="71551" y="731253"/>
                  </a:lnTo>
                  <a:lnTo>
                    <a:pt x="71551" y="725741"/>
                  </a:lnTo>
                  <a:close/>
                </a:path>
                <a:path w="913764" h="731520">
                  <a:moveTo>
                    <a:pt x="74295" y="434390"/>
                  </a:moveTo>
                  <a:lnTo>
                    <a:pt x="73571" y="432676"/>
                  </a:lnTo>
                  <a:lnTo>
                    <a:pt x="73380" y="432485"/>
                  </a:lnTo>
                  <a:lnTo>
                    <a:pt x="73190" y="432308"/>
                  </a:lnTo>
                  <a:lnTo>
                    <a:pt x="72720" y="432028"/>
                  </a:lnTo>
                  <a:lnTo>
                    <a:pt x="72466" y="431927"/>
                  </a:lnTo>
                  <a:lnTo>
                    <a:pt x="72212" y="431850"/>
                  </a:lnTo>
                  <a:lnTo>
                    <a:pt x="71945" y="431800"/>
                  </a:lnTo>
                  <a:lnTo>
                    <a:pt x="71678" y="431774"/>
                  </a:lnTo>
                  <a:lnTo>
                    <a:pt x="71539" y="431774"/>
                  </a:lnTo>
                  <a:lnTo>
                    <a:pt x="60528" y="431787"/>
                  </a:lnTo>
                  <a:lnTo>
                    <a:pt x="60528" y="420751"/>
                  </a:lnTo>
                  <a:lnTo>
                    <a:pt x="60528" y="420611"/>
                  </a:lnTo>
                  <a:lnTo>
                    <a:pt x="60490" y="420344"/>
                  </a:lnTo>
                  <a:lnTo>
                    <a:pt x="60426" y="420077"/>
                  </a:lnTo>
                  <a:lnTo>
                    <a:pt x="60350" y="419823"/>
                  </a:lnTo>
                  <a:lnTo>
                    <a:pt x="60299" y="419696"/>
                  </a:lnTo>
                  <a:lnTo>
                    <a:pt x="60261" y="419569"/>
                  </a:lnTo>
                  <a:lnTo>
                    <a:pt x="59982" y="419100"/>
                  </a:lnTo>
                  <a:lnTo>
                    <a:pt x="59715" y="418795"/>
                  </a:lnTo>
                  <a:lnTo>
                    <a:pt x="59410" y="418528"/>
                  </a:lnTo>
                  <a:lnTo>
                    <a:pt x="59283" y="418452"/>
                  </a:lnTo>
                  <a:lnTo>
                    <a:pt x="57886" y="417995"/>
                  </a:lnTo>
                  <a:lnTo>
                    <a:pt x="57619" y="417995"/>
                  </a:lnTo>
                  <a:lnTo>
                    <a:pt x="55003" y="420611"/>
                  </a:lnTo>
                  <a:lnTo>
                    <a:pt x="55003" y="420751"/>
                  </a:lnTo>
                  <a:lnTo>
                    <a:pt x="55003" y="431787"/>
                  </a:lnTo>
                  <a:lnTo>
                    <a:pt x="43980" y="431787"/>
                  </a:lnTo>
                  <a:lnTo>
                    <a:pt x="43840" y="431774"/>
                  </a:lnTo>
                  <a:lnTo>
                    <a:pt x="41224" y="434390"/>
                  </a:lnTo>
                  <a:lnTo>
                    <a:pt x="41224" y="434657"/>
                  </a:lnTo>
                  <a:lnTo>
                    <a:pt x="42456" y="436816"/>
                  </a:lnTo>
                  <a:lnTo>
                    <a:pt x="43840" y="437286"/>
                  </a:lnTo>
                  <a:lnTo>
                    <a:pt x="43980" y="437286"/>
                  </a:lnTo>
                  <a:lnTo>
                    <a:pt x="55003" y="437286"/>
                  </a:lnTo>
                  <a:lnTo>
                    <a:pt x="55003" y="448310"/>
                  </a:lnTo>
                  <a:lnTo>
                    <a:pt x="54991" y="448449"/>
                  </a:lnTo>
                  <a:lnTo>
                    <a:pt x="56705" y="450850"/>
                  </a:lnTo>
                  <a:lnTo>
                    <a:pt x="56832" y="450913"/>
                  </a:lnTo>
                  <a:lnTo>
                    <a:pt x="57086" y="450989"/>
                  </a:lnTo>
                  <a:lnTo>
                    <a:pt x="57353" y="451040"/>
                  </a:lnTo>
                  <a:lnTo>
                    <a:pt x="57619" y="451065"/>
                  </a:lnTo>
                  <a:lnTo>
                    <a:pt x="57886" y="451065"/>
                  </a:lnTo>
                  <a:lnTo>
                    <a:pt x="58166" y="451040"/>
                  </a:lnTo>
                  <a:lnTo>
                    <a:pt x="58432" y="450989"/>
                  </a:lnTo>
                  <a:lnTo>
                    <a:pt x="58686" y="450913"/>
                  </a:lnTo>
                  <a:lnTo>
                    <a:pt x="58940" y="450799"/>
                  </a:lnTo>
                  <a:lnTo>
                    <a:pt x="60452" y="448843"/>
                  </a:lnTo>
                  <a:lnTo>
                    <a:pt x="60490" y="448716"/>
                  </a:lnTo>
                  <a:lnTo>
                    <a:pt x="60515" y="448449"/>
                  </a:lnTo>
                  <a:lnTo>
                    <a:pt x="60515" y="448310"/>
                  </a:lnTo>
                  <a:lnTo>
                    <a:pt x="60528" y="437286"/>
                  </a:lnTo>
                  <a:lnTo>
                    <a:pt x="71539" y="437286"/>
                  </a:lnTo>
                  <a:lnTo>
                    <a:pt x="71678" y="437286"/>
                  </a:lnTo>
                  <a:lnTo>
                    <a:pt x="71945" y="437261"/>
                  </a:lnTo>
                  <a:lnTo>
                    <a:pt x="72072" y="437222"/>
                  </a:lnTo>
                  <a:lnTo>
                    <a:pt x="72212" y="437197"/>
                  </a:lnTo>
                  <a:lnTo>
                    <a:pt x="72466" y="437121"/>
                  </a:lnTo>
                  <a:lnTo>
                    <a:pt x="72720" y="437019"/>
                  </a:lnTo>
                  <a:lnTo>
                    <a:pt x="72961" y="436892"/>
                  </a:lnTo>
                  <a:lnTo>
                    <a:pt x="73190" y="436740"/>
                  </a:lnTo>
                  <a:lnTo>
                    <a:pt x="74295" y="434657"/>
                  </a:lnTo>
                  <a:lnTo>
                    <a:pt x="74295" y="434390"/>
                  </a:lnTo>
                  <a:close/>
                </a:path>
                <a:path w="913764" h="731520">
                  <a:moveTo>
                    <a:pt x="92671" y="11950"/>
                  </a:moveTo>
                  <a:lnTo>
                    <a:pt x="77965" y="11950"/>
                  </a:lnTo>
                  <a:lnTo>
                    <a:pt x="77965" y="54927"/>
                  </a:lnTo>
                  <a:lnTo>
                    <a:pt x="77965" y="55283"/>
                  </a:lnTo>
                  <a:lnTo>
                    <a:pt x="84963" y="62268"/>
                  </a:lnTo>
                  <a:lnTo>
                    <a:pt x="85686" y="62268"/>
                  </a:lnTo>
                  <a:lnTo>
                    <a:pt x="92671" y="55283"/>
                  </a:lnTo>
                  <a:lnTo>
                    <a:pt x="92671" y="54927"/>
                  </a:lnTo>
                  <a:lnTo>
                    <a:pt x="92671" y="11950"/>
                  </a:lnTo>
                  <a:close/>
                </a:path>
                <a:path w="913764" h="731520">
                  <a:moveTo>
                    <a:pt x="92671" y="11582"/>
                  </a:moveTo>
                  <a:lnTo>
                    <a:pt x="85674" y="4597"/>
                  </a:lnTo>
                  <a:lnTo>
                    <a:pt x="84950" y="4597"/>
                  </a:lnTo>
                  <a:lnTo>
                    <a:pt x="77965" y="11582"/>
                  </a:lnTo>
                  <a:lnTo>
                    <a:pt x="77965" y="11938"/>
                  </a:lnTo>
                  <a:lnTo>
                    <a:pt x="92671" y="11938"/>
                  </a:lnTo>
                  <a:lnTo>
                    <a:pt x="92671" y="11582"/>
                  </a:lnTo>
                  <a:close/>
                </a:path>
                <a:path w="913764" h="731520">
                  <a:moveTo>
                    <a:pt x="179933" y="411200"/>
                  </a:moveTo>
                  <a:lnTo>
                    <a:pt x="141033" y="369620"/>
                  </a:lnTo>
                  <a:lnTo>
                    <a:pt x="140779" y="369366"/>
                  </a:lnTo>
                  <a:lnTo>
                    <a:pt x="136194" y="367461"/>
                  </a:lnTo>
                  <a:lnTo>
                    <a:pt x="135470" y="367461"/>
                  </a:lnTo>
                  <a:lnTo>
                    <a:pt x="128485" y="374446"/>
                  </a:lnTo>
                  <a:lnTo>
                    <a:pt x="128485" y="375170"/>
                  </a:lnTo>
                  <a:lnTo>
                    <a:pt x="130644" y="380009"/>
                  </a:lnTo>
                  <a:lnTo>
                    <a:pt x="167386" y="416750"/>
                  </a:lnTo>
                  <a:lnTo>
                    <a:pt x="167652" y="417004"/>
                  </a:lnTo>
                  <a:lnTo>
                    <a:pt x="168211" y="417474"/>
                  </a:lnTo>
                  <a:lnTo>
                    <a:pt x="168808" y="417868"/>
                  </a:lnTo>
                  <a:lnTo>
                    <a:pt x="169443" y="418211"/>
                  </a:lnTo>
                  <a:lnTo>
                    <a:pt x="169786" y="418338"/>
                  </a:lnTo>
                  <a:lnTo>
                    <a:pt x="170116" y="418490"/>
                  </a:lnTo>
                  <a:lnTo>
                    <a:pt x="170802" y="418693"/>
                  </a:lnTo>
                  <a:lnTo>
                    <a:pt x="171513" y="418833"/>
                  </a:lnTo>
                  <a:lnTo>
                    <a:pt x="172237" y="418909"/>
                  </a:lnTo>
                  <a:lnTo>
                    <a:pt x="172948" y="418909"/>
                  </a:lnTo>
                  <a:lnTo>
                    <a:pt x="173672" y="418833"/>
                  </a:lnTo>
                  <a:lnTo>
                    <a:pt x="174383" y="418693"/>
                  </a:lnTo>
                  <a:lnTo>
                    <a:pt x="175069" y="418490"/>
                  </a:lnTo>
                  <a:lnTo>
                    <a:pt x="175399" y="418338"/>
                  </a:lnTo>
                  <a:lnTo>
                    <a:pt x="175742" y="418211"/>
                  </a:lnTo>
                  <a:lnTo>
                    <a:pt x="179933" y="411924"/>
                  </a:lnTo>
                  <a:lnTo>
                    <a:pt x="179933" y="411200"/>
                  </a:lnTo>
                  <a:close/>
                </a:path>
                <a:path w="913764" h="731520">
                  <a:moveTo>
                    <a:pt x="356323" y="339902"/>
                  </a:moveTo>
                  <a:lnTo>
                    <a:pt x="356184" y="339902"/>
                  </a:lnTo>
                  <a:lnTo>
                    <a:pt x="355917" y="339928"/>
                  </a:lnTo>
                  <a:lnTo>
                    <a:pt x="354799" y="340372"/>
                  </a:lnTo>
                  <a:lnTo>
                    <a:pt x="354672" y="340436"/>
                  </a:lnTo>
                  <a:lnTo>
                    <a:pt x="354469" y="340614"/>
                  </a:lnTo>
                  <a:lnTo>
                    <a:pt x="354279" y="340804"/>
                  </a:lnTo>
                  <a:lnTo>
                    <a:pt x="354114" y="341020"/>
                  </a:lnTo>
                  <a:lnTo>
                    <a:pt x="353568" y="342531"/>
                  </a:lnTo>
                  <a:lnTo>
                    <a:pt x="353568" y="342785"/>
                  </a:lnTo>
                  <a:lnTo>
                    <a:pt x="354114" y="344297"/>
                  </a:lnTo>
                  <a:lnTo>
                    <a:pt x="354279" y="344512"/>
                  </a:lnTo>
                  <a:lnTo>
                    <a:pt x="354469" y="344703"/>
                  </a:lnTo>
                  <a:lnTo>
                    <a:pt x="354672" y="344881"/>
                  </a:lnTo>
                  <a:lnTo>
                    <a:pt x="354799" y="344944"/>
                  </a:lnTo>
                  <a:lnTo>
                    <a:pt x="356184" y="345414"/>
                  </a:lnTo>
                  <a:lnTo>
                    <a:pt x="356323" y="345414"/>
                  </a:lnTo>
                  <a:lnTo>
                    <a:pt x="356323" y="339902"/>
                  </a:lnTo>
                  <a:close/>
                </a:path>
                <a:path w="913764" h="731520">
                  <a:moveTo>
                    <a:pt x="356323" y="248043"/>
                  </a:moveTo>
                  <a:lnTo>
                    <a:pt x="356184" y="248043"/>
                  </a:lnTo>
                  <a:lnTo>
                    <a:pt x="355917" y="248069"/>
                  </a:lnTo>
                  <a:lnTo>
                    <a:pt x="355790" y="248107"/>
                  </a:lnTo>
                  <a:lnTo>
                    <a:pt x="355650" y="248132"/>
                  </a:lnTo>
                  <a:lnTo>
                    <a:pt x="355384" y="248208"/>
                  </a:lnTo>
                  <a:lnTo>
                    <a:pt x="355142" y="248310"/>
                  </a:lnTo>
                  <a:lnTo>
                    <a:pt x="354901" y="248437"/>
                  </a:lnTo>
                  <a:lnTo>
                    <a:pt x="354672" y="248589"/>
                  </a:lnTo>
                  <a:lnTo>
                    <a:pt x="353568" y="250672"/>
                  </a:lnTo>
                  <a:lnTo>
                    <a:pt x="353568" y="250939"/>
                  </a:lnTo>
                  <a:lnTo>
                    <a:pt x="356184" y="253555"/>
                  </a:lnTo>
                  <a:lnTo>
                    <a:pt x="356323" y="253555"/>
                  </a:lnTo>
                  <a:lnTo>
                    <a:pt x="356323" y="248043"/>
                  </a:lnTo>
                  <a:close/>
                </a:path>
                <a:path w="913764" h="731520">
                  <a:moveTo>
                    <a:pt x="386638" y="342531"/>
                  </a:moveTo>
                  <a:lnTo>
                    <a:pt x="386092" y="341020"/>
                  </a:lnTo>
                  <a:lnTo>
                    <a:pt x="385927" y="340804"/>
                  </a:lnTo>
                  <a:lnTo>
                    <a:pt x="385737" y="340614"/>
                  </a:lnTo>
                  <a:lnTo>
                    <a:pt x="385533" y="340436"/>
                  </a:lnTo>
                  <a:lnTo>
                    <a:pt x="385406" y="340372"/>
                  </a:lnTo>
                  <a:lnTo>
                    <a:pt x="384022" y="339902"/>
                  </a:lnTo>
                  <a:lnTo>
                    <a:pt x="383882" y="339902"/>
                  </a:lnTo>
                  <a:lnTo>
                    <a:pt x="356336" y="339902"/>
                  </a:lnTo>
                  <a:lnTo>
                    <a:pt x="356336" y="345414"/>
                  </a:lnTo>
                  <a:lnTo>
                    <a:pt x="383882" y="345414"/>
                  </a:lnTo>
                  <a:lnTo>
                    <a:pt x="384022" y="345414"/>
                  </a:lnTo>
                  <a:lnTo>
                    <a:pt x="385406" y="344944"/>
                  </a:lnTo>
                  <a:lnTo>
                    <a:pt x="385533" y="344881"/>
                  </a:lnTo>
                  <a:lnTo>
                    <a:pt x="385737" y="344703"/>
                  </a:lnTo>
                  <a:lnTo>
                    <a:pt x="385927" y="344512"/>
                  </a:lnTo>
                  <a:lnTo>
                    <a:pt x="386092" y="344297"/>
                  </a:lnTo>
                  <a:lnTo>
                    <a:pt x="386372" y="343839"/>
                  </a:lnTo>
                  <a:lnTo>
                    <a:pt x="386562" y="343331"/>
                  </a:lnTo>
                  <a:lnTo>
                    <a:pt x="386613" y="343065"/>
                  </a:lnTo>
                  <a:lnTo>
                    <a:pt x="386638" y="342785"/>
                  </a:lnTo>
                  <a:lnTo>
                    <a:pt x="386638" y="342531"/>
                  </a:lnTo>
                  <a:close/>
                </a:path>
                <a:path w="913764" h="731520">
                  <a:moveTo>
                    <a:pt x="386638" y="250659"/>
                  </a:moveTo>
                  <a:lnTo>
                    <a:pt x="385406" y="248500"/>
                  </a:lnTo>
                  <a:lnTo>
                    <a:pt x="385064" y="248297"/>
                  </a:lnTo>
                  <a:lnTo>
                    <a:pt x="384810" y="248196"/>
                  </a:lnTo>
                  <a:lnTo>
                    <a:pt x="384556" y="248119"/>
                  </a:lnTo>
                  <a:lnTo>
                    <a:pt x="384416" y="248094"/>
                  </a:lnTo>
                  <a:lnTo>
                    <a:pt x="384289" y="248056"/>
                  </a:lnTo>
                  <a:lnTo>
                    <a:pt x="384022" y="248031"/>
                  </a:lnTo>
                  <a:lnTo>
                    <a:pt x="383882" y="248031"/>
                  </a:lnTo>
                  <a:lnTo>
                    <a:pt x="356336" y="248031"/>
                  </a:lnTo>
                  <a:lnTo>
                    <a:pt x="356336" y="253542"/>
                  </a:lnTo>
                  <a:lnTo>
                    <a:pt x="383882" y="253542"/>
                  </a:lnTo>
                  <a:lnTo>
                    <a:pt x="384022" y="253542"/>
                  </a:lnTo>
                  <a:lnTo>
                    <a:pt x="386638" y="250926"/>
                  </a:lnTo>
                  <a:lnTo>
                    <a:pt x="386638" y="250659"/>
                  </a:lnTo>
                  <a:close/>
                </a:path>
                <a:path w="913764" h="731520">
                  <a:moveTo>
                    <a:pt x="429818" y="339902"/>
                  </a:moveTo>
                  <a:lnTo>
                    <a:pt x="429679" y="339902"/>
                  </a:lnTo>
                  <a:lnTo>
                    <a:pt x="429412" y="339928"/>
                  </a:lnTo>
                  <a:lnTo>
                    <a:pt x="427609" y="341020"/>
                  </a:lnTo>
                  <a:lnTo>
                    <a:pt x="427443" y="341249"/>
                  </a:lnTo>
                  <a:lnTo>
                    <a:pt x="427329" y="341477"/>
                  </a:lnTo>
                  <a:lnTo>
                    <a:pt x="427278" y="341604"/>
                  </a:lnTo>
                  <a:lnTo>
                    <a:pt x="427215" y="341731"/>
                  </a:lnTo>
                  <a:lnTo>
                    <a:pt x="427139" y="341985"/>
                  </a:lnTo>
                  <a:lnTo>
                    <a:pt x="427088" y="342252"/>
                  </a:lnTo>
                  <a:lnTo>
                    <a:pt x="427062" y="342531"/>
                  </a:lnTo>
                  <a:lnTo>
                    <a:pt x="427062" y="342785"/>
                  </a:lnTo>
                  <a:lnTo>
                    <a:pt x="427088" y="343065"/>
                  </a:lnTo>
                  <a:lnTo>
                    <a:pt x="427139" y="343331"/>
                  </a:lnTo>
                  <a:lnTo>
                    <a:pt x="427215" y="343585"/>
                  </a:lnTo>
                  <a:lnTo>
                    <a:pt x="427278" y="343712"/>
                  </a:lnTo>
                  <a:lnTo>
                    <a:pt x="427329" y="343839"/>
                  </a:lnTo>
                  <a:lnTo>
                    <a:pt x="427443" y="344068"/>
                  </a:lnTo>
                  <a:lnTo>
                    <a:pt x="427520" y="344195"/>
                  </a:lnTo>
                  <a:lnTo>
                    <a:pt x="427774" y="344512"/>
                  </a:lnTo>
                  <a:lnTo>
                    <a:pt x="429679" y="345414"/>
                  </a:lnTo>
                  <a:lnTo>
                    <a:pt x="429818" y="345414"/>
                  </a:lnTo>
                  <a:lnTo>
                    <a:pt x="429818" y="339902"/>
                  </a:lnTo>
                  <a:close/>
                </a:path>
                <a:path w="913764" h="731520">
                  <a:moveTo>
                    <a:pt x="429818" y="248043"/>
                  </a:moveTo>
                  <a:lnTo>
                    <a:pt x="429679" y="248043"/>
                  </a:lnTo>
                  <a:lnTo>
                    <a:pt x="429412" y="248069"/>
                  </a:lnTo>
                  <a:lnTo>
                    <a:pt x="429285" y="248107"/>
                  </a:lnTo>
                  <a:lnTo>
                    <a:pt x="429145" y="248132"/>
                  </a:lnTo>
                  <a:lnTo>
                    <a:pt x="427278" y="249745"/>
                  </a:lnTo>
                  <a:lnTo>
                    <a:pt x="427215" y="249872"/>
                  </a:lnTo>
                  <a:lnTo>
                    <a:pt x="427139" y="250126"/>
                  </a:lnTo>
                  <a:lnTo>
                    <a:pt x="427088" y="250393"/>
                  </a:lnTo>
                  <a:lnTo>
                    <a:pt x="427062" y="250672"/>
                  </a:lnTo>
                  <a:lnTo>
                    <a:pt x="427062" y="250939"/>
                  </a:lnTo>
                  <a:lnTo>
                    <a:pt x="427088" y="251206"/>
                  </a:lnTo>
                  <a:lnTo>
                    <a:pt x="427139" y="251472"/>
                  </a:lnTo>
                  <a:lnTo>
                    <a:pt x="427215" y="251726"/>
                  </a:lnTo>
                  <a:lnTo>
                    <a:pt x="427278" y="251853"/>
                  </a:lnTo>
                  <a:lnTo>
                    <a:pt x="427329" y="251980"/>
                  </a:lnTo>
                  <a:lnTo>
                    <a:pt x="429679" y="253555"/>
                  </a:lnTo>
                  <a:lnTo>
                    <a:pt x="429818" y="253555"/>
                  </a:lnTo>
                  <a:lnTo>
                    <a:pt x="429818" y="248043"/>
                  </a:lnTo>
                  <a:close/>
                </a:path>
                <a:path w="913764" h="731520">
                  <a:moveTo>
                    <a:pt x="432562" y="213690"/>
                  </a:moveTo>
                  <a:lnTo>
                    <a:pt x="432498" y="212979"/>
                  </a:lnTo>
                  <a:lnTo>
                    <a:pt x="432371" y="212267"/>
                  </a:lnTo>
                  <a:lnTo>
                    <a:pt x="432155" y="211569"/>
                  </a:lnTo>
                  <a:lnTo>
                    <a:pt x="431876" y="210908"/>
                  </a:lnTo>
                  <a:lnTo>
                    <a:pt x="431533" y="210273"/>
                  </a:lnTo>
                  <a:lnTo>
                    <a:pt x="431126" y="209677"/>
                  </a:lnTo>
                  <a:lnTo>
                    <a:pt x="430669" y="209118"/>
                  </a:lnTo>
                  <a:lnTo>
                    <a:pt x="430491" y="208953"/>
                  </a:lnTo>
                  <a:lnTo>
                    <a:pt x="430161" y="208597"/>
                  </a:lnTo>
                  <a:lnTo>
                    <a:pt x="412305" y="190741"/>
                  </a:lnTo>
                  <a:lnTo>
                    <a:pt x="412051" y="190474"/>
                  </a:lnTo>
                  <a:lnTo>
                    <a:pt x="411797" y="190233"/>
                  </a:lnTo>
                  <a:lnTo>
                    <a:pt x="411238" y="189763"/>
                  </a:lnTo>
                  <a:lnTo>
                    <a:pt x="410641" y="189369"/>
                  </a:lnTo>
                  <a:lnTo>
                    <a:pt x="409994" y="189026"/>
                  </a:lnTo>
                  <a:lnTo>
                    <a:pt x="409333" y="188747"/>
                  </a:lnTo>
                  <a:lnTo>
                    <a:pt x="408647" y="188544"/>
                  </a:lnTo>
                  <a:lnTo>
                    <a:pt x="407936" y="188404"/>
                  </a:lnTo>
                  <a:lnTo>
                    <a:pt x="407212" y="188328"/>
                  </a:lnTo>
                  <a:lnTo>
                    <a:pt x="406488" y="188328"/>
                  </a:lnTo>
                  <a:lnTo>
                    <a:pt x="405777" y="188391"/>
                  </a:lnTo>
                  <a:lnTo>
                    <a:pt x="405066" y="188544"/>
                  </a:lnTo>
                  <a:lnTo>
                    <a:pt x="404380" y="188747"/>
                  </a:lnTo>
                  <a:lnTo>
                    <a:pt x="403707" y="189026"/>
                  </a:lnTo>
                  <a:lnTo>
                    <a:pt x="403542" y="189115"/>
                  </a:lnTo>
                  <a:lnTo>
                    <a:pt x="403390" y="189204"/>
                  </a:lnTo>
                  <a:lnTo>
                    <a:pt x="403072" y="189357"/>
                  </a:lnTo>
                  <a:lnTo>
                    <a:pt x="402475" y="189763"/>
                  </a:lnTo>
                  <a:lnTo>
                    <a:pt x="401916" y="190220"/>
                  </a:lnTo>
                  <a:lnTo>
                    <a:pt x="401662" y="190474"/>
                  </a:lnTo>
                  <a:lnTo>
                    <a:pt x="401396" y="190741"/>
                  </a:lnTo>
                  <a:lnTo>
                    <a:pt x="383603" y="208546"/>
                  </a:lnTo>
                  <a:lnTo>
                    <a:pt x="383298" y="208851"/>
                  </a:lnTo>
                  <a:lnTo>
                    <a:pt x="383032" y="209118"/>
                  </a:lnTo>
                  <a:lnTo>
                    <a:pt x="382574" y="209664"/>
                  </a:lnTo>
                  <a:lnTo>
                    <a:pt x="382371" y="209969"/>
                  </a:lnTo>
                  <a:lnTo>
                    <a:pt x="382168" y="210261"/>
                  </a:lnTo>
                  <a:lnTo>
                    <a:pt x="381127" y="213690"/>
                  </a:lnTo>
                  <a:lnTo>
                    <a:pt x="381127" y="214414"/>
                  </a:lnTo>
                  <a:lnTo>
                    <a:pt x="388048" y="221399"/>
                  </a:lnTo>
                  <a:lnTo>
                    <a:pt x="388480" y="221399"/>
                  </a:lnTo>
                  <a:lnTo>
                    <a:pt x="388848" y="221399"/>
                  </a:lnTo>
                  <a:lnTo>
                    <a:pt x="388988" y="221386"/>
                  </a:lnTo>
                  <a:lnTo>
                    <a:pt x="399503" y="221386"/>
                  </a:lnTo>
                  <a:lnTo>
                    <a:pt x="399503" y="385648"/>
                  </a:lnTo>
                  <a:lnTo>
                    <a:pt x="399491" y="386003"/>
                  </a:lnTo>
                  <a:lnTo>
                    <a:pt x="406488" y="392988"/>
                  </a:lnTo>
                  <a:lnTo>
                    <a:pt x="407212" y="392988"/>
                  </a:lnTo>
                  <a:lnTo>
                    <a:pt x="414197" y="386003"/>
                  </a:lnTo>
                  <a:lnTo>
                    <a:pt x="414197" y="385648"/>
                  </a:lnTo>
                  <a:lnTo>
                    <a:pt x="414197" y="221386"/>
                  </a:lnTo>
                  <a:lnTo>
                    <a:pt x="424738" y="221386"/>
                  </a:lnTo>
                  <a:lnTo>
                    <a:pt x="424865" y="221399"/>
                  </a:lnTo>
                  <a:lnTo>
                    <a:pt x="425221" y="221399"/>
                  </a:lnTo>
                  <a:lnTo>
                    <a:pt x="425577" y="221399"/>
                  </a:lnTo>
                  <a:lnTo>
                    <a:pt x="426300" y="221335"/>
                  </a:lnTo>
                  <a:lnTo>
                    <a:pt x="427012" y="221195"/>
                  </a:lnTo>
                  <a:lnTo>
                    <a:pt x="427697" y="220980"/>
                  </a:lnTo>
                  <a:lnTo>
                    <a:pt x="428040" y="220840"/>
                  </a:lnTo>
                  <a:lnTo>
                    <a:pt x="428371" y="220700"/>
                  </a:lnTo>
                  <a:lnTo>
                    <a:pt x="428764" y="220497"/>
                  </a:lnTo>
                  <a:lnTo>
                    <a:pt x="429006" y="220370"/>
                  </a:lnTo>
                  <a:lnTo>
                    <a:pt x="429602" y="219964"/>
                  </a:lnTo>
                  <a:lnTo>
                    <a:pt x="430161" y="219506"/>
                  </a:lnTo>
                  <a:lnTo>
                    <a:pt x="430669" y="218986"/>
                  </a:lnTo>
                  <a:lnTo>
                    <a:pt x="431126" y="218440"/>
                  </a:lnTo>
                  <a:lnTo>
                    <a:pt x="431533" y="217843"/>
                  </a:lnTo>
                  <a:lnTo>
                    <a:pt x="431647" y="217627"/>
                  </a:lnTo>
                  <a:lnTo>
                    <a:pt x="431876" y="217195"/>
                  </a:lnTo>
                  <a:lnTo>
                    <a:pt x="432142" y="216535"/>
                  </a:lnTo>
                  <a:lnTo>
                    <a:pt x="432371" y="215836"/>
                  </a:lnTo>
                  <a:lnTo>
                    <a:pt x="432498" y="215138"/>
                  </a:lnTo>
                  <a:lnTo>
                    <a:pt x="432562" y="214414"/>
                  </a:lnTo>
                  <a:lnTo>
                    <a:pt x="432562" y="213690"/>
                  </a:lnTo>
                  <a:close/>
                </a:path>
                <a:path w="913764" h="731520">
                  <a:moveTo>
                    <a:pt x="460133" y="342531"/>
                  </a:moveTo>
                  <a:lnTo>
                    <a:pt x="459587" y="341020"/>
                  </a:lnTo>
                  <a:lnTo>
                    <a:pt x="459422" y="340804"/>
                  </a:lnTo>
                  <a:lnTo>
                    <a:pt x="459232" y="340614"/>
                  </a:lnTo>
                  <a:lnTo>
                    <a:pt x="459028" y="340436"/>
                  </a:lnTo>
                  <a:lnTo>
                    <a:pt x="458901" y="340372"/>
                  </a:lnTo>
                  <a:lnTo>
                    <a:pt x="457517" y="339902"/>
                  </a:lnTo>
                  <a:lnTo>
                    <a:pt x="457390" y="339902"/>
                  </a:lnTo>
                  <a:lnTo>
                    <a:pt x="446366" y="339902"/>
                  </a:lnTo>
                  <a:lnTo>
                    <a:pt x="446366" y="328879"/>
                  </a:lnTo>
                  <a:lnTo>
                    <a:pt x="446354" y="328739"/>
                  </a:lnTo>
                  <a:lnTo>
                    <a:pt x="446328" y="328472"/>
                  </a:lnTo>
                  <a:lnTo>
                    <a:pt x="446278" y="328206"/>
                  </a:lnTo>
                  <a:lnTo>
                    <a:pt x="446138" y="327825"/>
                  </a:lnTo>
                  <a:lnTo>
                    <a:pt x="446100" y="327698"/>
                  </a:lnTo>
                  <a:lnTo>
                    <a:pt x="445960" y="327456"/>
                  </a:lnTo>
                  <a:lnTo>
                    <a:pt x="445808" y="327228"/>
                  </a:lnTo>
                  <a:lnTo>
                    <a:pt x="445643" y="327025"/>
                  </a:lnTo>
                  <a:lnTo>
                    <a:pt x="445452" y="326834"/>
                  </a:lnTo>
                  <a:lnTo>
                    <a:pt x="445236" y="326669"/>
                  </a:lnTo>
                  <a:lnTo>
                    <a:pt x="444779" y="326390"/>
                  </a:lnTo>
                  <a:lnTo>
                    <a:pt x="444271" y="326199"/>
                  </a:lnTo>
                  <a:lnTo>
                    <a:pt x="444004" y="326148"/>
                  </a:lnTo>
                  <a:lnTo>
                    <a:pt x="443725" y="326123"/>
                  </a:lnTo>
                  <a:lnTo>
                    <a:pt x="443458" y="326123"/>
                  </a:lnTo>
                  <a:lnTo>
                    <a:pt x="441312" y="327355"/>
                  </a:lnTo>
                  <a:lnTo>
                    <a:pt x="440842" y="328739"/>
                  </a:lnTo>
                  <a:lnTo>
                    <a:pt x="440842" y="328879"/>
                  </a:lnTo>
                  <a:lnTo>
                    <a:pt x="440855" y="339902"/>
                  </a:lnTo>
                  <a:lnTo>
                    <a:pt x="429831" y="339902"/>
                  </a:lnTo>
                  <a:lnTo>
                    <a:pt x="429831" y="345414"/>
                  </a:lnTo>
                  <a:lnTo>
                    <a:pt x="440855" y="345414"/>
                  </a:lnTo>
                  <a:lnTo>
                    <a:pt x="440855" y="356438"/>
                  </a:lnTo>
                  <a:lnTo>
                    <a:pt x="440842" y="356577"/>
                  </a:lnTo>
                  <a:lnTo>
                    <a:pt x="440867" y="356844"/>
                  </a:lnTo>
                  <a:lnTo>
                    <a:pt x="440918" y="357111"/>
                  </a:lnTo>
                  <a:lnTo>
                    <a:pt x="441058" y="357492"/>
                  </a:lnTo>
                  <a:lnTo>
                    <a:pt x="441096" y="357619"/>
                  </a:lnTo>
                  <a:lnTo>
                    <a:pt x="441236" y="357860"/>
                  </a:lnTo>
                  <a:lnTo>
                    <a:pt x="441375" y="358089"/>
                  </a:lnTo>
                  <a:lnTo>
                    <a:pt x="441566" y="358292"/>
                  </a:lnTo>
                  <a:lnTo>
                    <a:pt x="441947" y="358648"/>
                  </a:lnTo>
                  <a:lnTo>
                    <a:pt x="442175" y="358800"/>
                  </a:lnTo>
                  <a:lnTo>
                    <a:pt x="442417" y="358927"/>
                  </a:lnTo>
                  <a:lnTo>
                    <a:pt x="442544" y="358978"/>
                  </a:lnTo>
                  <a:lnTo>
                    <a:pt x="442671" y="359041"/>
                  </a:lnTo>
                  <a:lnTo>
                    <a:pt x="442937" y="359117"/>
                  </a:lnTo>
                  <a:lnTo>
                    <a:pt x="443204" y="359168"/>
                  </a:lnTo>
                  <a:lnTo>
                    <a:pt x="443471" y="359194"/>
                  </a:lnTo>
                  <a:lnTo>
                    <a:pt x="443738" y="359194"/>
                  </a:lnTo>
                  <a:lnTo>
                    <a:pt x="444004" y="359168"/>
                  </a:lnTo>
                  <a:lnTo>
                    <a:pt x="444271" y="359117"/>
                  </a:lnTo>
                  <a:lnTo>
                    <a:pt x="444538" y="359041"/>
                  </a:lnTo>
                  <a:lnTo>
                    <a:pt x="444779" y="358927"/>
                  </a:lnTo>
                  <a:lnTo>
                    <a:pt x="445135" y="358736"/>
                  </a:lnTo>
                  <a:lnTo>
                    <a:pt x="445452" y="358482"/>
                  </a:lnTo>
                  <a:lnTo>
                    <a:pt x="446354" y="356577"/>
                  </a:lnTo>
                  <a:lnTo>
                    <a:pt x="446354" y="356438"/>
                  </a:lnTo>
                  <a:lnTo>
                    <a:pt x="446366" y="345414"/>
                  </a:lnTo>
                  <a:lnTo>
                    <a:pt x="457377" y="345414"/>
                  </a:lnTo>
                  <a:lnTo>
                    <a:pt x="457517" y="345414"/>
                  </a:lnTo>
                  <a:lnTo>
                    <a:pt x="457784" y="345389"/>
                  </a:lnTo>
                  <a:lnTo>
                    <a:pt x="458901" y="344944"/>
                  </a:lnTo>
                  <a:lnTo>
                    <a:pt x="459028" y="344881"/>
                  </a:lnTo>
                  <a:lnTo>
                    <a:pt x="459232" y="344703"/>
                  </a:lnTo>
                  <a:lnTo>
                    <a:pt x="459422" y="344512"/>
                  </a:lnTo>
                  <a:lnTo>
                    <a:pt x="459587" y="344297"/>
                  </a:lnTo>
                  <a:lnTo>
                    <a:pt x="459930" y="343712"/>
                  </a:lnTo>
                  <a:lnTo>
                    <a:pt x="460057" y="343331"/>
                  </a:lnTo>
                  <a:lnTo>
                    <a:pt x="460108" y="343065"/>
                  </a:lnTo>
                  <a:lnTo>
                    <a:pt x="460133" y="342785"/>
                  </a:lnTo>
                  <a:lnTo>
                    <a:pt x="460133" y="342531"/>
                  </a:lnTo>
                  <a:close/>
                </a:path>
                <a:path w="913764" h="731520">
                  <a:moveTo>
                    <a:pt x="460133" y="250659"/>
                  </a:moveTo>
                  <a:lnTo>
                    <a:pt x="458901" y="248500"/>
                  </a:lnTo>
                  <a:lnTo>
                    <a:pt x="458558" y="248297"/>
                  </a:lnTo>
                  <a:lnTo>
                    <a:pt x="458304" y="248196"/>
                  </a:lnTo>
                  <a:lnTo>
                    <a:pt x="458050" y="248119"/>
                  </a:lnTo>
                  <a:lnTo>
                    <a:pt x="457911" y="248094"/>
                  </a:lnTo>
                  <a:lnTo>
                    <a:pt x="457784" y="248056"/>
                  </a:lnTo>
                  <a:lnTo>
                    <a:pt x="457517" y="248031"/>
                  </a:lnTo>
                  <a:lnTo>
                    <a:pt x="457390" y="248031"/>
                  </a:lnTo>
                  <a:lnTo>
                    <a:pt x="446366" y="248031"/>
                  </a:lnTo>
                  <a:lnTo>
                    <a:pt x="446366" y="237007"/>
                  </a:lnTo>
                  <a:lnTo>
                    <a:pt x="446354" y="236867"/>
                  </a:lnTo>
                  <a:lnTo>
                    <a:pt x="446328" y="236601"/>
                  </a:lnTo>
                  <a:lnTo>
                    <a:pt x="446278" y="236334"/>
                  </a:lnTo>
                  <a:lnTo>
                    <a:pt x="446138" y="235953"/>
                  </a:lnTo>
                  <a:lnTo>
                    <a:pt x="446100" y="235826"/>
                  </a:lnTo>
                  <a:lnTo>
                    <a:pt x="445960" y="235585"/>
                  </a:lnTo>
                  <a:lnTo>
                    <a:pt x="445808" y="235356"/>
                  </a:lnTo>
                  <a:lnTo>
                    <a:pt x="443725" y="234251"/>
                  </a:lnTo>
                  <a:lnTo>
                    <a:pt x="443458" y="234251"/>
                  </a:lnTo>
                  <a:lnTo>
                    <a:pt x="441312" y="235483"/>
                  </a:lnTo>
                  <a:lnTo>
                    <a:pt x="440842" y="236867"/>
                  </a:lnTo>
                  <a:lnTo>
                    <a:pt x="440842" y="237007"/>
                  </a:lnTo>
                  <a:lnTo>
                    <a:pt x="440855" y="248031"/>
                  </a:lnTo>
                  <a:lnTo>
                    <a:pt x="429831" y="248031"/>
                  </a:lnTo>
                  <a:lnTo>
                    <a:pt x="429831" y="253542"/>
                  </a:lnTo>
                  <a:lnTo>
                    <a:pt x="440855" y="253542"/>
                  </a:lnTo>
                  <a:lnTo>
                    <a:pt x="440855" y="264566"/>
                  </a:lnTo>
                  <a:lnTo>
                    <a:pt x="440842" y="264706"/>
                  </a:lnTo>
                  <a:lnTo>
                    <a:pt x="440867" y="264972"/>
                  </a:lnTo>
                  <a:lnTo>
                    <a:pt x="440918" y="265239"/>
                  </a:lnTo>
                  <a:lnTo>
                    <a:pt x="441058" y="265620"/>
                  </a:lnTo>
                  <a:lnTo>
                    <a:pt x="441096" y="265747"/>
                  </a:lnTo>
                  <a:lnTo>
                    <a:pt x="441375" y="266217"/>
                  </a:lnTo>
                  <a:lnTo>
                    <a:pt x="441566" y="266420"/>
                  </a:lnTo>
                  <a:lnTo>
                    <a:pt x="441947" y="266788"/>
                  </a:lnTo>
                  <a:lnTo>
                    <a:pt x="442074" y="266865"/>
                  </a:lnTo>
                  <a:lnTo>
                    <a:pt x="443471" y="267322"/>
                  </a:lnTo>
                  <a:lnTo>
                    <a:pt x="443738" y="267322"/>
                  </a:lnTo>
                  <a:lnTo>
                    <a:pt x="446354" y="264706"/>
                  </a:lnTo>
                  <a:lnTo>
                    <a:pt x="446354" y="264566"/>
                  </a:lnTo>
                  <a:lnTo>
                    <a:pt x="446366" y="253542"/>
                  </a:lnTo>
                  <a:lnTo>
                    <a:pt x="457377" y="253542"/>
                  </a:lnTo>
                  <a:lnTo>
                    <a:pt x="457517" y="253542"/>
                  </a:lnTo>
                  <a:lnTo>
                    <a:pt x="457784" y="253517"/>
                  </a:lnTo>
                  <a:lnTo>
                    <a:pt x="460133" y="250926"/>
                  </a:lnTo>
                  <a:lnTo>
                    <a:pt x="460133" y="250659"/>
                  </a:lnTo>
                  <a:close/>
                </a:path>
                <a:path w="913764" h="731520">
                  <a:moveTo>
                    <a:pt x="735749" y="6972"/>
                  </a:moveTo>
                  <a:lnTo>
                    <a:pt x="728751" y="0"/>
                  </a:lnTo>
                  <a:lnTo>
                    <a:pt x="728027" y="0"/>
                  </a:lnTo>
                  <a:lnTo>
                    <a:pt x="721042" y="6972"/>
                  </a:lnTo>
                  <a:lnTo>
                    <a:pt x="721042" y="7340"/>
                  </a:lnTo>
                  <a:lnTo>
                    <a:pt x="735749" y="7340"/>
                  </a:lnTo>
                  <a:lnTo>
                    <a:pt x="735749" y="6972"/>
                  </a:lnTo>
                  <a:close/>
                </a:path>
                <a:path w="913764" h="731520">
                  <a:moveTo>
                    <a:pt x="913345" y="213626"/>
                  </a:moveTo>
                  <a:lnTo>
                    <a:pt x="910196" y="201815"/>
                  </a:lnTo>
                  <a:lnTo>
                    <a:pt x="910056" y="201498"/>
                  </a:lnTo>
                  <a:lnTo>
                    <a:pt x="909878" y="201193"/>
                  </a:lnTo>
                  <a:lnTo>
                    <a:pt x="909701" y="200875"/>
                  </a:lnTo>
                  <a:lnTo>
                    <a:pt x="828852" y="60871"/>
                  </a:lnTo>
                  <a:lnTo>
                    <a:pt x="828802" y="60744"/>
                  </a:lnTo>
                  <a:lnTo>
                    <a:pt x="828624" y="60464"/>
                  </a:lnTo>
                  <a:lnTo>
                    <a:pt x="828446" y="60134"/>
                  </a:lnTo>
                  <a:lnTo>
                    <a:pt x="807110" y="47625"/>
                  </a:lnTo>
                  <a:lnTo>
                    <a:pt x="806716" y="47574"/>
                  </a:lnTo>
                  <a:lnTo>
                    <a:pt x="806361" y="47574"/>
                  </a:lnTo>
                  <a:lnTo>
                    <a:pt x="735749" y="47574"/>
                  </a:lnTo>
                  <a:lnTo>
                    <a:pt x="735749" y="7353"/>
                  </a:lnTo>
                  <a:lnTo>
                    <a:pt x="721042" y="7353"/>
                  </a:lnTo>
                  <a:lnTo>
                    <a:pt x="721042" y="54457"/>
                  </a:lnTo>
                  <a:lnTo>
                    <a:pt x="721029" y="54927"/>
                  </a:lnTo>
                  <a:lnTo>
                    <a:pt x="721029" y="55283"/>
                  </a:lnTo>
                  <a:lnTo>
                    <a:pt x="721106" y="56007"/>
                  </a:lnTo>
                  <a:lnTo>
                    <a:pt x="721233" y="56718"/>
                  </a:lnTo>
                  <a:lnTo>
                    <a:pt x="721372" y="57137"/>
                  </a:lnTo>
                  <a:lnTo>
                    <a:pt x="721461" y="57404"/>
                  </a:lnTo>
                  <a:lnTo>
                    <a:pt x="728014" y="62280"/>
                  </a:lnTo>
                  <a:lnTo>
                    <a:pt x="728383" y="62280"/>
                  </a:lnTo>
                  <a:lnTo>
                    <a:pt x="728751" y="62268"/>
                  </a:lnTo>
                  <a:lnTo>
                    <a:pt x="805853" y="62268"/>
                  </a:lnTo>
                  <a:lnTo>
                    <a:pt x="805980" y="62280"/>
                  </a:lnTo>
                  <a:lnTo>
                    <a:pt x="806348" y="62280"/>
                  </a:lnTo>
                  <a:lnTo>
                    <a:pt x="807618" y="62344"/>
                  </a:lnTo>
                  <a:lnTo>
                    <a:pt x="815695" y="67449"/>
                  </a:lnTo>
                  <a:lnTo>
                    <a:pt x="815886" y="67779"/>
                  </a:lnTo>
                  <a:lnTo>
                    <a:pt x="896962" y="208216"/>
                  </a:lnTo>
                  <a:lnTo>
                    <a:pt x="897153" y="208534"/>
                  </a:lnTo>
                  <a:lnTo>
                    <a:pt x="898639" y="213868"/>
                  </a:lnTo>
                  <a:lnTo>
                    <a:pt x="898601" y="214947"/>
                  </a:lnTo>
                  <a:lnTo>
                    <a:pt x="897153" y="219557"/>
                  </a:lnTo>
                  <a:lnTo>
                    <a:pt x="896975" y="219875"/>
                  </a:lnTo>
                  <a:lnTo>
                    <a:pt x="816076" y="359994"/>
                  </a:lnTo>
                  <a:lnTo>
                    <a:pt x="815886" y="360311"/>
                  </a:lnTo>
                  <a:lnTo>
                    <a:pt x="815771" y="360502"/>
                  </a:lnTo>
                  <a:lnTo>
                    <a:pt x="806894" y="365823"/>
                  </a:lnTo>
                  <a:lnTo>
                    <a:pt x="806716" y="365823"/>
                  </a:lnTo>
                  <a:lnTo>
                    <a:pt x="806361" y="365823"/>
                  </a:lnTo>
                  <a:lnTo>
                    <a:pt x="680580" y="365810"/>
                  </a:lnTo>
                  <a:lnTo>
                    <a:pt x="680212" y="365823"/>
                  </a:lnTo>
                  <a:lnTo>
                    <a:pt x="675500" y="367855"/>
                  </a:lnTo>
                  <a:lnTo>
                    <a:pt x="672668" y="369620"/>
                  </a:lnTo>
                  <a:lnTo>
                    <a:pt x="673671" y="370636"/>
                  </a:lnTo>
                  <a:lnTo>
                    <a:pt x="672655" y="369620"/>
                  </a:lnTo>
                  <a:lnTo>
                    <a:pt x="635914" y="406361"/>
                  </a:lnTo>
                  <a:lnTo>
                    <a:pt x="635660" y="406615"/>
                  </a:lnTo>
                  <a:lnTo>
                    <a:pt x="633755" y="411200"/>
                  </a:lnTo>
                  <a:lnTo>
                    <a:pt x="633755" y="411924"/>
                  </a:lnTo>
                  <a:lnTo>
                    <a:pt x="638302" y="418338"/>
                  </a:lnTo>
                  <a:lnTo>
                    <a:pt x="638632" y="418490"/>
                  </a:lnTo>
                  <a:lnTo>
                    <a:pt x="639318" y="418693"/>
                  </a:lnTo>
                  <a:lnTo>
                    <a:pt x="640029" y="418833"/>
                  </a:lnTo>
                  <a:lnTo>
                    <a:pt x="640753" y="418909"/>
                  </a:lnTo>
                  <a:lnTo>
                    <a:pt x="641477" y="418909"/>
                  </a:lnTo>
                  <a:lnTo>
                    <a:pt x="642188" y="418833"/>
                  </a:lnTo>
                  <a:lnTo>
                    <a:pt x="642899" y="418693"/>
                  </a:lnTo>
                  <a:lnTo>
                    <a:pt x="643585" y="418490"/>
                  </a:lnTo>
                  <a:lnTo>
                    <a:pt x="643915" y="418338"/>
                  </a:lnTo>
                  <a:lnTo>
                    <a:pt x="644258" y="418211"/>
                  </a:lnTo>
                  <a:lnTo>
                    <a:pt x="644893" y="417868"/>
                  </a:lnTo>
                  <a:lnTo>
                    <a:pt x="645490" y="417474"/>
                  </a:lnTo>
                  <a:lnTo>
                    <a:pt x="646049" y="417004"/>
                  </a:lnTo>
                  <a:lnTo>
                    <a:pt x="646303" y="416750"/>
                  </a:lnTo>
                  <a:lnTo>
                    <a:pt x="682536" y="380517"/>
                  </a:lnTo>
                  <a:lnTo>
                    <a:pt x="807605" y="380517"/>
                  </a:lnTo>
                  <a:lnTo>
                    <a:pt x="810133" y="380276"/>
                  </a:lnTo>
                  <a:lnTo>
                    <a:pt x="828332" y="368122"/>
                  </a:lnTo>
                  <a:lnTo>
                    <a:pt x="828446" y="367969"/>
                  </a:lnTo>
                  <a:lnTo>
                    <a:pt x="828624" y="367652"/>
                  </a:lnTo>
                  <a:lnTo>
                    <a:pt x="828802" y="367347"/>
                  </a:lnTo>
                  <a:lnTo>
                    <a:pt x="909701" y="227215"/>
                  </a:lnTo>
                  <a:lnTo>
                    <a:pt x="909878" y="226910"/>
                  </a:lnTo>
                  <a:lnTo>
                    <a:pt x="910056" y="226593"/>
                  </a:lnTo>
                  <a:lnTo>
                    <a:pt x="913269" y="216154"/>
                  </a:lnTo>
                  <a:lnTo>
                    <a:pt x="913345" y="21362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2292604" y="3768178"/>
              <a:ext cx="731520" cy="535305"/>
            </a:xfrm>
            <a:custGeom>
              <a:avLst/>
              <a:gdLst/>
              <a:ahLst/>
              <a:cxnLst/>
              <a:rect l="l" t="t" r="r" b="b"/>
              <a:pathLst>
                <a:path w="731519" h="535304">
                  <a:moveTo>
                    <a:pt x="33070" y="532320"/>
                  </a:moveTo>
                  <a:lnTo>
                    <a:pt x="30454" y="529704"/>
                  </a:lnTo>
                  <a:lnTo>
                    <a:pt x="30327" y="529704"/>
                  </a:lnTo>
                  <a:lnTo>
                    <a:pt x="2755" y="529691"/>
                  </a:lnTo>
                  <a:lnTo>
                    <a:pt x="2616" y="529691"/>
                  </a:lnTo>
                  <a:lnTo>
                    <a:pt x="2349" y="529717"/>
                  </a:lnTo>
                  <a:lnTo>
                    <a:pt x="2082" y="529767"/>
                  </a:lnTo>
                  <a:lnTo>
                    <a:pt x="1701" y="529907"/>
                  </a:lnTo>
                  <a:lnTo>
                    <a:pt x="1574" y="529945"/>
                  </a:lnTo>
                  <a:lnTo>
                    <a:pt x="1333" y="530085"/>
                  </a:lnTo>
                  <a:lnTo>
                    <a:pt x="1104" y="530237"/>
                  </a:lnTo>
                  <a:lnTo>
                    <a:pt x="901" y="530402"/>
                  </a:lnTo>
                  <a:lnTo>
                    <a:pt x="711" y="530593"/>
                  </a:lnTo>
                  <a:lnTo>
                    <a:pt x="457" y="530910"/>
                  </a:lnTo>
                  <a:lnTo>
                    <a:pt x="393" y="531037"/>
                  </a:lnTo>
                  <a:lnTo>
                    <a:pt x="254" y="531266"/>
                  </a:lnTo>
                  <a:lnTo>
                    <a:pt x="152" y="531520"/>
                  </a:lnTo>
                  <a:lnTo>
                    <a:pt x="76" y="531774"/>
                  </a:lnTo>
                  <a:lnTo>
                    <a:pt x="25" y="532041"/>
                  </a:lnTo>
                  <a:lnTo>
                    <a:pt x="0" y="532320"/>
                  </a:lnTo>
                  <a:lnTo>
                    <a:pt x="0" y="532587"/>
                  </a:lnTo>
                  <a:lnTo>
                    <a:pt x="1231" y="534733"/>
                  </a:lnTo>
                  <a:lnTo>
                    <a:pt x="2616" y="535203"/>
                  </a:lnTo>
                  <a:lnTo>
                    <a:pt x="2755" y="535203"/>
                  </a:lnTo>
                  <a:lnTo>
                    <a:pt x="30314" y="535203"/>
                  </a:lnTo>
                  <a:lnTo>
                    <a:pt x="30454" y="535216"/>
                  </a:lnTo>
                  <a:lnTo>
                    <a:pt x="30721" y="535190"/>
                  </a:lnTo>
                  <a:lnTo>
                    <a:pt x="30988" y="535139"/>
                  </a:lnTo>
                  <a:lnTo>
                    <a:pt x="31242" y="535051"/>
                  </a:lnTo>
                  <a:lnTo>
                    <a:pt x="31496" y="534962"/>
                  </a:lnTo>
                  <a:lnTo>
                    <a:pt x="31737" y="534822"/>
                  </a:lnTo>
                  <a:lnTo>
                    <a:pt x="31965" y="534682"/>
                  </a:lnTo>
                  <a:lnTo>
                    <a:pt x="32156" y="534492"/>
                  </a:lnTo>
                  <a:lnTo>
                    <a:pt x="32346" y="534314"/>
                  </a:lnTo>
                  <a:lnTo>
                    <a:pt x="32524" y="534111"/>
                  </a:lnTo>
                  <a:lnTo>
                    <a:pt x="32600" y="533984"/>
                  </a:lnTo>
                  <a:lnTo>
                    <a:pt x="33070" y="532587"/>
                  </a:lnTo>
                  <a:lnTo>
                    <a:pt x="33070" y="532320"/>
                  </a:lnTo>
                  <a:close/>
                </a:path>
                <a:path w="731519" h="535304">
                  <a:moveTo>
                    <a:pt x="50888" y="93294"/>
                  </a:moveTo>
                  <a:lnTo>
                    <a:pt x="47713" y="87871"/>
                  </a:lnTo>
                  <a:lnTo>
                    <a:pt x="47752" y="87287"/>
                  </a:lnTo>
                  <a:lnTo>
                    <a:pt x="47777" y="87083"/>
                  </a:lnTo>
                  <a:lnTo>
                    <a:pt x="45046" y="86512"/>
                  </a:lnTo>
                  <a:lnTo>
                    <a:pt x="44970" y="86931"/>
                  </a:lnTo>
                  <a:lnTo>
                    <a:pt x="44919" y="87795"/>
                  </a:lnTo>
                  <a:lnTo>
                    <a:pt x="44932" y="88658"/>
                  </a:lnTo>
                  <a:lnTo>
                    <a:pt x="49568" y="95770"/>
                  </a:lnTo>
                  <a:lnTo>
                    <a:pt x="50888" y="93294"/>
                  </a:lnTo>
                  <a:close/>
                </a:path>
                <a:path w="731519" h="535304">
                  <a:moveTo>
                    <a:pt x="51625" y="94475"/>
                  </a:moveTo>
                  <a:lnTo>
                    <a:pt x="51612" y="94335"/>
                  </a:lnTo>
                  <a:lnTo>
                    <a:pt x="51587" y="94195"/>
                  </a:lnTo>
                  <a:lnTo>
                    <a:pt x="51549" y="94068"/>
                  </a:lnTo>
                  <a:lnTo>
                    <a:pt x="51498" y="93941"/>
                  </a:lnTo>
                  <a:lnTo>
                    <a:pt x="51435" y="93814"/>
                  </a:lnTo>
                  <a:lnTo>
                    <a:pt x="51308" y="93662"/>
                  </a:lnTo>
                  <a:lnTo>
                    <a:pt x="51168" y="93497"/>
                  </a:lnTo>
                  <a:lnTo>
                    <a:pt x="50952" y="93345"/>
                  </a:lnTo>
                  <a:lnTo>
                    <a:pt x="49568" y="95770"/>
                  </a:lnTo>
                  <a:lnTo>
                    <a:pt x="49885" y="95910"/>
                  </a:lnTo>
                  <a:lnTo>
                    <a:pt x="50025" y="95935"/>
                  </a:lnTo>
                  <a:lnTo>
                    <a:pt x="50165" y="95948"/>
                  </a:lnTo>
                  <a:lnTo>
                    <a:pt x="50304" y="95948"/>
                  </a:lnTo>
                  <a:lnTo>
                    <a:pt x="50431" y="95935"/>
                  </a:lnTo>
                  <a:lnTo>
                    <a:pt x="51460" y="95199"/>
                  </a:lnTo>
                  <a:lnTo>
                    <a:pt x="51549" y="95021"/>
                  </a:lnTo>
                  <a:lnTo>
                    <a:pt x="51587" y="94881"/>
                  </a:lnTo>
                  <a:lnTo>
                    <a:pt x="51625" y="94678"/>
                  </a:lnTo>
                  <a:lnTo>
                    <a:pt x="51625" y="94475"/>
                  </a:lnTo>
                  <a:close/>
                </a:path>
                <a:path w="731519" h="535304">
                  <a:moveTo>
                    <a:pt x="58661" y="69202"/>
                  </a:moveTo>
                  <a:lnTo>
                    <a:pt x="55854" y="64439"/>
                  </a:lnTo>
                  <a:lnTo>
                    <a:pt x="55854" y="69113"/>
                  </a:lnTo>
                  <a:lnTo>
                    <a:pt x="55841" y="69354"/>
                  </a:lnTo>
                  <a:lnTo>
                    <a:pt x="53606" y="71475"/>
                  </a:lnTo>
                  <a:lnTo>
                    <a:pt x="53136" y="71462"/>
                  </a:lnTo>
                  <a:lnTo>
                    <a:pt x="53009" y="71437"/>
                  </a:lnTo>
                  <a:lnTo>
                    <a:pt x="52552" y="71310"/>
                  </a:lnTo>
                  <a:lnTo>
                    <a:pt x="52235" y="71158"/>
                  </a:lnTo>
                  <a:lnTo>
                    <a:pt x="51015" y="69215"/>
                  </a:lnTo>
                  <a:lnTo>
                    <a:pt x="51028" y="68745"/>
                  </a:lnTo>
                  <a:lnTo>
                    <a:pt x="53263" y="66624"/>
                  </a:lnTo>
                  <a:lnTo>
                    <a:pt x="53670" y="66636"/>
                  </a:lnTo>
                  <a:lnTo>
                    <a:pt x="53848" y="66675"/>
                  </a:lnTo>
                  <a:lnTo>
                    <a:pt x="54203" y="66751"/>
                  </a:lnTo>
                  <a:lnTo>
                    <a:pt x="55854" y="69113"/>
                  </a:lnTo>
                  <a:lnTo>
                    <a:pt x="55854" y="64439"/>
                  </a:lnTo>
                  <a:lnTo>
                    <a:pt x="55562" y="64274"/>
                  </a:lnTo>
                  <a:lnTo>
                    <a:pt x="55079" y="64096"/>
                  </a:lnTo>
                  <a:lnTo>
                    <a:pt x="54584" y="63957"/>
                  </a:lnTo>
                  <a:lnTo>
                    <a:pt x="54406" y="63931"/>
                  </a:lnTo>
                  <a:lnTo>
                    <a:pt x="54267" y="63906"/>
                  </a:lnTo>
                  <a:lnTo>
                    <a:pt x="54089" y="63868"/>
                  </a:lnTo>
                  <a:lnTo>
                    <a:pt x="53581" y="63830"/>
                  </a:lnTo>
                  <a:lnTo>
                    <a:pt x="53060" y="63830"/>
                  </a:lnTo>
                  <a:lnTo>
                    <a:pt x="52552" y="63893"/>
                  </a:lnTo>
                  <a:lnTo>
                    <a:pt x="49034" y="66243"/>
                  </a:lnTo>
                  <a:lnTo>
                    <a:pt x="48882" y="66459"/>
                  </a:lnTo>
                  <a:lnTo>
                    <a:pt x="48653" y="66916"/>
                  </a:lnTo>
                  <a:lnTo>
                    <a:pt x="48323" y="67894"/>
                  </a:lnTo>
                  <a:lnTo>
                    <a:pt x="48298" y="68135"/>
                  </a:lnTo>
                  <a:lnTo>
                    <a:pt x="48247" y="68402"/>
                  </a:lnTo>
                  <a:lnTo>
                    <a:pt x="48209" y="68897"/>
                  </a:lnTo>
                  <a:lnTo>
                    <a:pt x="48221" y="69418"/>
                  </a:lnTo>
                  <a:lnTo>
                    <a:pt x="48323" y="70180"/>
                  </a:lnTo>
                  <a:lnTo>
                    <a:pt x="52463" y="74180"/>
                  </a:lnTo>
                  <a:lnTo>
                    <a:pt x="52603" y="74206"/>
                  </a:lnTo>
                  <a:lnTo>
                    <a:pt x="52781" y="74231"/>
                  </a:lnTo>
                  <a:lnTo>
                    <a:pt x="53289" y="74269"/>
                  </a:lnTo>
                  <a:lnTo>
                    <a:pt x="53809" y="74269"/>
                  </a:lnTo>
                  <a:lnTo>
                    <a:pt x="57823" y="71856"/>
                  </a:lnTo>
                  <a:lnTo>
                    <a:pt x="57975" y="71640"/>
                  </a:lnTo>
                  <a:lnTo>
                    <a:pt x="58204" y="71183"/>
                  </a:lnTo>
                  <a:lnTo>
                    <a:pt x="58394" y="70700"/>
                  </a:lnTo>
                  <a:lnTo>
                    <a:pt x="58534" y="70218"/>
                  </a:lnTo>
                  <a:lnTo>
                    <a:pt x="58661" y="69202"/>
                  </a:lnTo>
                  <a:close/>
                </a:path>
                <a:path w="731519" h="535304">
                  <a:moveTo>
                    <a:pt x="67386" y="107797"/>
                  </a:moveTo>
                  <a:lnTo>
                    <a:pt x="67335" y="107518"/>
                  </a:lnTo>
                  <a:lnTo>
                    <a:pt x="67297" y="107391"/>
                  </a:lnTo>
                  <a:lnTo>
                    <a:pt x="67233" y="107264"/>
                  </a:lnTo>
                  <a:lnTo>
                    <a:pt x="67132" y="107086"/>
                  </a:lnTo>
                  <a:lnTo>
                    <a:pt x="66992" y="106921"/>
                  </a:lnTo>
                  <a:lnTo>
                    <a:pt x="66725" y="106718"/>
                  </a:lnTo>
                  <a:lnTo>
                    <a:pt x="66560" y="106603"/>
                  </a:lnTo>
                  <a:lnTo>
                    <a:pt x="66421" y="106565"/>
                  </a:lnTo>
                  <a:lnTo>
                    <a:pt x="66294" y="106527"/>
                  </a:lnTo>
                  <a:lnTo>
                    <a:pt x="66154" y="106502"/>
                  </a:lnTo>
                  <a:lnTo>
                    <a:pt x="66027" y="106489"/>
                  </a:lnTo>
                  <a:lnTo>
                    <a:pt x="65874" y="106489"/>
                  </a:lnTo>
                  <a:lnTo>
                    <a:pt x="65747" y="106502"/>
                  </a:lnTo>
                  <a:lnTo>
                    <a:pt x="65608" y="106540"/>
                  </a:lnTo>
                  <a:lnTo>
                    <a:pt x="65481" y="106578"/>
                  </a:lnTo>
                  <a:lnTo>
                    <a:pt x="65354" y="106629"/>
                  </a:lnTo>
                  <a:lnTo>
                    <a:pt x="65112" y="106781"/>
                  </a:lnTo>
                  <a:lnTo>
                    <a:pt x="64973" y="106921"/>
                  </a:lnTo>
                  <a:lnTo>
                    <a:pt x="63741" y="112560"/>
                  </a:lnTo>
                  <a:lnTo>
                    <a:pt x="42773" y="108864"/>
                  </a:lnTo>
                  <a:lnTo>
                    <a:pt x="42545" y="108826"/>
                  </a:lnTo>
                  <a:lnTo>
                    <a:pt x="42341" y="108775"/>
                  </a:lnTo>
                  <a:lnTo>
                    <a:pt x="42214" y="108788"/>
                  </a:lnTo>
                  <a:lnTo>
                    <a:pt x="42087" y="108800"/>
                  </a:lnTo>
                  <a:lnTo>
                    <a:pt x="41948" y="108826"/>
                  </a:lnTo>
                  <a:lnTo>
                    <a:pt x="41821" y="108864"/>
                  </a:lnTo>
                  <a:lnTo>
                    <a:pt x="41694" y="108927"/>
                  </a:lnTo>
                  <a:lnTo>
                    <a:pt x="41567" y="108991"/>
                  </a:lnTo>
                  <a:lnTo>
                    <a:pt x="41351" y="109156"/>
                  </a:lnTo>
                  <a:lnTo>
                    <a:pt x="41122" y="109423"/>
                  </a:lnTo>
                  <a:lnTo>
                    <a:pt x="41021" y="109601"/>
                  </a:lnTo>
                  <a:lnTo>
                    <a:pt x="40970" y="109728"/>
                  </a:lnTo>
                  <a:lnTo>
                    <a:pt x="40932" y="109855"/>
                  </a:lnTo>
                  <a:lnTo>
                    <a:pt x="40919" y="109994"/>
                  </a:lnTo>
                  <a:lnTo>
                    <a:pt x="40906" y="110134"/>
                  </a:lnTo>
                  <a:lnTo>
                    <a:pt x="40906" y="110274"/>
                  </a:lnTo>
                  <a:lnTo>
                    <a:pt x="40919" y="110413"/>
                  </a:lnTo>
                  <a:lnTo>
                    <a:pt x="40957" y="110604"/>
                  </a:lnTo>
                  <a:lnTo>
                    <a:pt x="41033" y="110794"/>
                  </a:lnTo>
                  <a:lnTo>
                    <a:pt x="44983" y="118008"/>
                  </a:lnTo>
                  <a:lnTo>
                    <a:pt x="45085" y="118186"/>
                  </a:lnTo>
                  <a:lnTo>
                    <a:pt x="45275" y="118389"/>
                  </a:lnTo>
                  <a:lnTo>
                    <a:pt x="45504" y="118541"/>
                  </a:lnTo>
                  <a:lnTo>
                    <a:pt x="45745" y="118668"/>
                  </a:lnTo>
                  <a:lnTo>
                    <a:pt x="45885" y="118706"/>
                  </a:lnTo>
                  <a:lnTo>
                    <a:pt x="46012" y="118719"/>
                  </a:lnTo>
                  <a:lnTo>
                    <a:pt x="46355" y="118732"/>
                  </a:lnTo>
                  <a:lnTo>
                    <a:pt x="46558" y="118694"/>
                  </a:lnTo>
                  <a:lnTo>
                    <a:pt x="46685" y="118656"/>
                  </a:lnTo>
                  <a:lnTo>
                    <a:pt x="47294" y="118211"/>
                  </a:lnTo>
                  <a:lnTo>
                    <a:pt x="47485" y="117919"/>
                  </a:lnTo>
                  <a:lnTo>
                    <a:pt x="47536" y="117792"/>
                  </a:lnTo>
                  <a:lnTo>
                    <a:pt x="47574" y="117665"/>
                  </a:lnTo>
                  <a:lnTo>
                    <a:pt x="47599" y="117525"/>
                  </a:lnTo>
                  <a:lnTo>
                    <a:pt x="47612" y="117398"/>
                  </a:lnTo>
                  <a:lnTo>
                    <a:pt x="47599" y="117259"/>
                  </a:lnTo>
                  <a:lnTo>
                    <a:pt x="47548" y="116916"/>
                  </a:lnTo>
                  <a:lnTo>
                    <a:pt x="47472" y="116725"/>
                  </a:lnTo>
                  <a:lnTo>
                    <a:pt x="44919" y="112077"/>
                  </a:lnTo>
                  <a:lnTo>
                    <a:pt x="63246" y="115303"/>
                  </a:lnTo>
                  <a:lnTo>
                    <a:pt x="62395" y="120192"/>
                  </a:lnTo>
                  <a:lnTo>
                    <a:pt x="62369" y="120396"/>
                  </a:lnTo>
                  <a:lnTo>
                    <a:pt x="62369" y="120535"/>
                  </a:lnTo>
                  <a:lnTo>
                    <a:pt x="62382" y="120675"/>
                  </a:lnTo>
                  <a:lnTo>
                    <a:pt x="62420" y="120802"/>
                  </a:lnTo>
                  <a:lnTo>
                    <a:pt x="62458" y="120929"/>
                  </a:lnTo>
                  <a:lnTo>
                    <a:pt x="62522" y="121069"/>
                  </a:lnTo>
                  <a:lnTo>
                    <a:pt x="62623" y="121234"/>
                  </a:lnTo>
                  <a:lnTo>
                    <a:pt x="62750" y="121399"/>
                  </a:lnTo>
                  <a:lnTo>
                    <a:pt x="62953" y="121577"/>
                  </a:lnTo>
                  <a:lnTo>
                    <a:pt x="63195" y="121716"/>
                  </a:lnTo>
                  <a:lnTo>
                    <a:pt x="63449" y="121805"/>
                  </a:lnTo>
                  <a:lnTo>
                    <a:pt x="63601" y="121831"/>
                  </a:lnTo>
                  <a:lnTo>
                    <a:pt x="63881" y="121831"/>
                  </a:lnTo>
                  <a:lnTo>
                    <a:pt x="64008" y="121818"/>
                  </a:lnTo>
                  <a:lnTo>
                    <a:pt x="64147" y="121793"/>
                  </a:lnTo>
                  <a:lnTo>
                    <a:pt x="64401" y="121691"/>
                  </a:lnTo>
                  <a:lnTo>
                    <a:pt x="64630" y="121539"/>
                  </a:lnTo>
                  <a:lnTo>
                    <a:pt x="65151" y="120675"/>
                  </a:lnTo>
                  <a:lnTo>
                    <a:pt x="66243" y="114477"/>
                  </a:lnTo>
                  <a:lnTo>
                    <a:pt x="66268" y="114338"/>
                  </a:lnTo>
                  <a:lnTo>
                    <a:pt x="67360" y="108140"/>
                  </a:lnTo>
                  <a:lnTo>
                    <a:pt x="67386" y="107924"/>
                  </a:lnTo>
                  <a:lnTo>
                    <a:pt x="67386" y="107797"/>
                  </a:lnTo>
                  <a:close/>
                </a:path>
                <a:path w="731519" h="535304">
                  <a:moveTo>
                    <a:pt x="71399" y="85001"/>
                  </a:moveTo>
                  <a:lnTo>
                    <a:pt x="71386" y="84861"/>
                  </a:lnTo>
                  <a:lnTo>
                    <a:pt x="71348" y="84721"/>
                  </a:lnTo>
                  <a:lnTo>
                    <a:pt x="71310" y="84594"/>
                  </a:lnTo>
                  <a:lnTo>
                    <a:pt x="71247" y="84467"/>
                  </a:lnTo>
                  <a:lnTo>
                    <a:pt x="71145" y="84289"/>
                  </a:lnTo>
                  <a:lnTo>
                    <a:pt x="71018" y="84124"/>
                  </a:lnTo>
                  <a:lnTo>
                    <a:pt x="70815" y="83947"/>
                  </a:lnTo>
                  <a:lnTo>
                    <a:pt x="70688" y="83883"/>
                  </a:lnTo>
                  <a:lnTo>
                    <a:pt x="70434" y="83756"/>
                  </a:lnTo>
                  <a:lnTo>
                    <a:pt x="70167" y="83705"/>
                  </a:lnTo>
                  <a:lnTo>
                    <a:pt x="70040" y="83693"/>
                  </a:lnTo>
                  <a:lnTo>
                    <a:pt x="69888" y="83693"/>
                  </a:lnTo>
                  <a:lnTo>
                    <a:pt x="69621" y="83743"/>
                  </a:lnTo>
                  <a:lnTo>
                    <a:pt x="69494" y="83781"/>
                  </a:lnTo>
                  <a:lnTo>
                    <a:pt x="69367" y="83832"/>
                  </a:lnTo>
                  <a:lnTo>
                    <a:pt x="69202" y="83947"/>
                  </a:lnTo>
                  <a:lnTo>
                    <a:pt x="69037" y="84074"/>
                  </a:lnTo>
                  <a:lnTo>
                    <a:pt x="66929" y="94424"/>
                  </a:lnTo>
                  <a:lnTo>
                    <a:pt x="58293" y="83997"/>
                  </a:lnTo>
                  <a:lnTo>
                    <a:pt x="58204" y="83870"/>
                  </a:lnTo>
                  <a:lnTo>
                    <a:pt x="53378" y="80759"/>
                  </a:lnTo>
                  <a:lnTo>
                    <a:pt x="53238" y="80721"/>
                  </a:lnTo>
                  <a:lnTo>
                    <a:pt x="53111" y="80708"/>
                  </a:lnTo>
                  <a:lnTo>
                    <a:pt x="52971" y="80670"/>
                  </a:lnTo>
                  <a:lnTo>
                    <a:pt x="52273" y="80619"/>
                  </a:lnTo>
                  <a:lnTo>
                    <a:pt x="51574" y="80632"/>
                  </a:lnTo>
                  <a:lnTo>
                    <a:pt x="50876" y="80721"/>
                  </a:lnTo>
                  <a:lnTo>
                    <a:pt x="47993" y="81915"/>
                  </a:lnTo>
                  <a:lnTo>
                    <a:pt x="47701" y="82105"/>
                  </a:lnTo>
                  <a:lnTo>
                    <a:pt x="45072" y="86398"/>
                  </a:lnTo>
                  <a:lnTo>
                    <a:pt x="47802" y="86995"/>
                  </a:lnTo>
                  <a:lnTo>
                    <a:pt x="47853" y="86791"/>
                  </a:lnTo>
                  <a:lnTo>
                    <a:pt x="47967" y="86372"/>
                  </a:lnTo>
                  <a:lnTo>
                    <a:pt x="52197" y="83413"/>
                  </a:lnTo>
                  <a:lnTo>
                    <a:pt x="52628" y="83451"/>
                  </a:lnTo>
                  <a:lnTo>
                    <a:pt x="52832" y="83489"/>
                  </a:lnTo>
                  <a:lnTo>
                    <a:pt x="53174" y="83553"/>
                  </a:lnTo>
                  <a:lnTo>
                    <a:pt x="55918" y="85496"/>
                  </a:lnTo>
                  <a:lnTo>
                    <a:pt x="56045" y="85661"/>
                  </a:lnTo>
                  <a:lnTo>
                    <a:pt x="66700" y="98526"/>
                  </a:lnTo>
                  <a:lnTo>
                    <a:pt x="66865" y="98691"/>
                  </a:lnTo>
                  <a:lnTo>
                    <a:pt x="67056" y="98844"/>
                  </a:lnTo>
                  <a:lnTo>
                    <a:pt x="67208" y="98920"/>
                  </a:lnTo>
                  <a:lnTo>
                    <a:pt x="67348" y="98971"/>
                  </a:lnTo>
                  <a:lnTo>
                    <a:pt x="67665" y="99047"/>
                  </a:lnTo>
                  <a:lnTo>
                    <a:pt x="67868" y="99047"/>
                  </a:lnTo>
                  <a:lnTo>
                    <a:pt x="68008" y="99034"/>
                  </a:lnTo>
                  <a:lnTo>
                    <a:pt x="68275" y="98958"/>
                  </a:lnTo>
                  <a:lnTo>
                    <a:pt x="68402" y="98907"/>
                  </a:lnTo>
                  <a:lnTo>
                    <a:pt x="68643" y="98767"/>
                  </a:lnTo>
                  <a:lnTo>
                    <a:pt x="68884" y="98526"/>
                  </a:lnTo>
                  <a:lnTo>
                    <a:pt x="68973" y="98386"/>
                  </a:lnTo>
                  <a:lnTo>
                    <a:pt x="69062" y="98234"/>
                  </a:lnTo>
                  <a:lnTo>
                    <a:pt x="69113" y="98107"/>
                  </a:lnTo>
                  <a:lnTo>
                    <a:pt x="69151" y="97980"/>
                  </a:lnTo>
                  <a:lnTo>
                    <a:pt x="69189" y="97777"/>
                  </a:lnTo>
                  <a:lnTo>
                    <a:pt x="71386" y="85331"/>
                  </a:lnTo>
                  <a:lnTo>
                    <a:pt x="71399" y="85128"/>
                  </a:lnTo>
                  <a:lnTo>
                    <a:pt x="71399" y="85001"/>
                  </a:lnTo>
                  <a:close/>
                </a:path>
                <a:path w="731519" h="535304">
                  <a:moveTo>
                    <a:pt x="77647" y="49657"/>
                  </a:moveTo>
                  <a:lnTo>
                    <a:pt x="77622" y="49453"/>
                  </a:lnTo>
                  <a:lnTo>
                    <a:pt x="77597" y="49314"/>
                  </a:lnTo>
                  <a:lnTo>
                    <a:pt x="77495" y="49060"/>
                  </a:lnTo>
                  <a:lnTo>
                    <a:pt x="77419" y="48933"/>
                  </a:lnTo>
                  <a:lnTo>
                    <a:pt x="77254" y="48717"/>
                  </a:lnTo>
                  <a:lnTo>
                    <a:pt x="77050" y="48539"/>
                  </a:lnTo>
                  <a:lnTo>
                    <a:pt x="76822" y="48399"/>
                  </a:lnTo>
                  <a:lnTo>
                    <a:pt x="76682" y="48348"/>
                  </a:lnTo>
                  <a:lnTo>
                    <a:pt x="76492" y="48310"/>
                  </a:lnTo>
                  <a:lnTo>
                    <a:pt x="76276" y="48285"/>
                  </a:lnTo>
                  <a:lnTo>
                    <a:pt x="76136" y="48285"/>
                  </a:lnTo>
                  <a:lnTo>
                    <a:pt x="76009" y="48298"/>
                  </a:lnTo>
                  <a:lnTo>
                    <a:pt x="75869" y="48336"/>
                  </a:lnTo>
                  <a:lnTo>
                    <a:pt x="75234" y="48717"/>
                  </a:lnTo>
                  <a:lnTo>
                    <a:pt x="75018" y="48983"/>
                  </a:lnTo>
                  <a:lnTo>
                    <a:pt x="74866" y="49377"/>
                  </a:lnTo>
                  <a:lnTo>
                    <a:pt x="73990" y="54381"/>
                  </a:lnTo>
                  <a:lnTo>
                    <a:pt x="73964" y="54508"/>
                  </a:lnTo>
                  <a:lnTo>
                    <a:pt x="73952" y="54635"/>
                  </a:lnTo>
                  <a:lnTo>
                    <a:pt x="70243" y="57518"/>
                  </a:lnTo>
                  <a:lnTo>
                    <a:pt x="69900" y="57505"/>
                  </a:lnTo>
                  <a:lnTo>
                    <a:pt x="69773" y="57467"/>
                  </a:lnTo>
                  <a:lnTo>
                    <a:pt x="69634" y="57442"/>
                  </a:lnTo>
                  <a:lnTo>
                    <a:pt x="69494" y="57429"/>
                  </a:lnTo>
                  <a:lnTo>
                    <a:pt x="57365" y="55295"/>
                  </a:lnTo>
                  <a:lnTo>
                    <a:pt x="57226" y="55257"/>
                  </a:lnTo>
                  <a:lnTo>
                    <a:pt x="57099" y="55232"/>
                  </a:lnTo>
                  <a:lnTo>
                    <a:pt x="56959" y="55219"/>
                  </a:lnTo>
                  <a:lnTo>
                    <a:pt x="56464" y="55054"/>
                  </a:lnTo>
                  <a:lnTo>
                    <a:pt x="54203" y="52400"/>
                  </a:lnTo>
                  <a:lnTo>
                    <a:pt x="54152" y="52222"/>
                  </a:lnTo>
                  <a:lnTo>
                    <a:pt x="54114" y="51866"/>
                  </a:lnTo>
                  <a:lnTo>
                    <a:pt x="54102" y="51498"/>
                  </a:lnTo>
                  <a:lnTo>
                    <a:pt x="54114" y="51168"/>
                  </a:lnTo>
                  <a:lnTo>
                    <a:pt x="54152" y="51041"/>
                  </a:lnTo>
                  <a:lnTo>
                    <a:pt x="54178" y="50901"/>
                  </a:lnTo>
                  <a:lnTo>
                    <a:pt x="54190" y="50761"/>
                  </a:lnTo>
                  <a:lnTo>
                    <a:pt x="55054" y="45948"/>
                  </a:lnTo>
                  <a:lnTo>
                    <a:pt x="55067" y="45732"/>
                  </a:lnTo>
                  <a:lnTo>
                    <a:pt x="55067" y="45605"/>
                  </a:lnTo>
                  <a:lnTo>
                    <a:pt x="55054" y="45466"/>
                  </a:lnTo>
                  <a:lnTo>
                    <a:pt x="55016" y="45326"/>
                  </a:lnTo>
                  <a:lnTo>
                    <a:pt x="54635" y="44691"/>
                  </a:lnTo>
                  <a:lnTo>
                    <a:pt x="54470" y="44551"/>
                  </a:lnTo>
                  <a:lnTo>
                    <a:pt x="54241" y="44411"/>
                  </a:lnTo>
                  <a:lnTo>
                    <a:pt x="54114" y="44373"/>
                  </a:lnTo>
                  <a:lnTo>
                    <a:pt x="53975" y="44335"/>
                  </a:lnTo>
                  <a:lnTo>
                    <a:pt x="53835" y="44310"/>
                  </a:lnTo>
                  <a:lnTo>
                    <a:pt x="53708" y="44297"/>
                  </a:lnTo>
                  <a:lnTo>
                    <a:pt x="53568" y="44297"/>
                  </a:lnTo>
                  <a:lnTo>
                    <a:pt x="52285" y="45453"/>
                  </a:lnTo>
                  <a:lnTo>
                    <a:pt x="51422" y="50419"/>
                  </a:lnTo>
                  <a:lnTo>
                    <a:pt x="51396" y="50546"/>
                  </a:lnTo>
                  <a:lnTo>
                    <a:pt x="51346" y="50800"/>
                  </a:lnTo>
                  <a:lnTo>
                    <a:pt x="51308" y="51435"/>
                  </a:lnTo>
                  <a:lnTo>
                    <a:pt x="56642" y="58000"/>
                  </a:lnTo>
                  <a:lnTo>
                    <a:pt x="69126" y="60198"/>
                  </a:lnTo>
                  <a:lnTo>
                    <a:pt x="69532" y="60274"/>
                  </a:lnTo>
                  <a:lnTo>
                    <a:pt x="70167" y="60312"/>
                  </a:lnTo>
                  <a:lnTo>
                    <a:pt x="75819" y="57302"/>
                  </a:lnTo>
                  <a:lnTo>
                    <a:pt x="75996" y="57035"/>
                  </a:lnTo>
                  <a:lnTo>
                    <a:pt x="76288" y="56464"/>
                  </a:lnTo>
                  <a:lnTo>
                    <a:pt x="76390" y="56172"/>
                  </a:lnTo>
                  <a:lnTo>
                    <a:pt x="76517" y="55880"/>
                  </a:lnTo>
                  <a:lnTo>
                    <a:pt x="76682" y="55257"/>
                  </a:lnTo>
                  <a:lnTo>
                    <a:pt x="76720" y="55029"/>
                  </a:lnTo>
                  <a:lnTo>
                    <a:pt x="75361" y="54711"/>
                  </a:lnTo>
                  <a:lnTo>
                    <a:pt x="76746" y="54940"/>
                  </a:lnTo>
                  <a:lnTo>
                    <a:pt x="77622" y="49923"/>
                  </a:lnTo>
                  <a:lnTo>
                    <a:pt x="77647" y="49720"/>
                  </a:lnTo>
                  <a:close/>
                </a:path>
                <a:path w="731519" h="535304">
                  <a:moveTo>
                    <a:pt x="95275" y="8064"/>
                  </a:moveTo>
                  <a:lnTo>
                    <a:pt x="92849" y="6654"/>
                  </a:lnTo>
                  <a:lnTo>
                    <a:pt x="90360" y="10960"/>
                  </a:lnTo>
                  <a:lnTo>
                    <a:pt x="71932" y="317"/>
                  </a:lnTo>
                  <a:lnTo>
                    <a:pt x="71729" y="190"/>
                  </a:lnTo>
                  <a:lnTo>
                    <a:pt x="71564" y="114"/>
                  </a:lnTo>
                  <a:lnTo>
                    <a:pt x="71437" y="63"/>
                  </a:lnTo>
                  <a:lnTo>
                    <a:pt x="71310" y="25"/>
                  </a:lnTo>
                  <a:lnTo>
                    <a:pt x="71170" y="12"/>
                  </a:lnTo>
                  <a:lnTo>
                    <a:pt x="71031" y="0"/>
                  </a:lnTo>
                  <a:lnTo>
                    <a:pt x="70891" y="12"/>
                  </a:lnTo>
                  <a:lnTo>
                    <a:pt x="70675" y="50"/>
                  </a:lnTo>
                  <a:lnTo>
                    <a:pt x="70497" y="114"/>
                  </a:lnTo>
                  <a:lnTo>
                    <a:pt x="70370" y="177"/>
                  </a:lnTo>
                  <a:lnTo>
                    <a:pt x="70231" y="254"/>
                  </a:lnTo>
                  <a:lnTo>
                    <a:pt x="70091" y="368"/>
                  </a:lnTo>
                  <a:lnTo>
                    <a:pt x="69926" y="533"/>
                  </a:lnTo>
                  <a:lnTo>
                    <a:pt x="69824" y="711"/>
                  </a:lnTo>
                  <a:lnTo>
                    <a:pt x="69710" y="952"/>
                  </a:lnTo>
                  <a:lnTo>
                    <a:pt x="69646" y="1155"/>
                  </a:lnTo>
                  <a:lnTo>
                    <a:pt x="69634" y="1282"/>
                  </a:lnTo>
                  <a:lnTo>
                    <a:pt x="69634" y="1409"/>
                  </a:lnTo>
                  <a:lnTo>
                    <a:pt x="69646" y="1562"/>
                  </a:lnTo>
                  <a:lnTo>
                    <a:pt x="69659" y="1701"/>
                  </a:lnTo>
                  <a:lnTo>
                    <a:pt x="69684" y="1828"/>
                  </a:lnTo>
                  <a:lnTo>
                    <a:pt x="70878" y="9677"/>
                  </a:lnTo>
                  <a:lnTo>
                    <a:pt x="70916" y="9880"/>
                  </a:lnTo>
                  <a:lnTo>
                    <a:pt x="71018" y="10134"/>
                  </a:lnTo>
                  <a:lnTo>
                    <a:pt x="71221" y="10414"/>
                  </a:lnTo>
                  <a:lnTo>
                    <a:pt x="71374" y="10553"/>
                  </a:lnTo>
                  <a:lnTo>
                    <a:pt x="71602" y="10706"/>
                  </a:lnTo>
                  <a:lnTo>
                    <a:pt x="71729" y="10769"/>
                  </a:lnTo>
                  <a:lnTo>
                    <a:pt x="71856" y="10807"/>
                  </a:lnTo>
                  <a:lnTo>
                    <a:pt x="71983" y="10845"/>
                  </a:lnTo>
                  <a:lnTo>
                    <a:pt x="72123" y="10858"/>
                  </a:lnTo>
                  <a:lnTo>
                    <a:pt x="72263" y="10871"/>
                  </a:lnTo>
                  <a:lnTo>
                    <a:pt x="72402" y="10858"/>
                  </a:lnTo>
                  <a:lnTo>
                    <a:pt x="72542" y="10845"/>
                  </a:lnTo>
                  <a:lnTo>
                    <a:pt x="72669" y="10807"/>
                  </a:lnTo>
                  <a:lnTo>
                    <a:pt x="73520" y="10058"/>
                  </a:lnTo>
                  <a:lnTo>
                    <a:pt x="73596" y="9867"/>
                  </a:lnTo>
                  <a:lnTo>
                    <a:pt x="73660" y="9601"/>
                  </a:lnTo>
                  <a:lnTo>
                    <a:pt x="73660" y="9334"/>
                  </a:lnTo>
                  <a:lnTo>
                    <a:pt x="72847" y="4076"/>
                  </a:lnTo>
                  <a:lnTo>
                    <a:pt x="88963" y="13385"/>
                  </a:lnTo>
                  <a:lnTo>
                    <a:pt x="86487" y="17691"/>
                  </a:lnTo>
                  <a:lnTo>
                    <a:pt x="88912" y="19088"/>
                  </a:lnTo>
                  <a:lnTo>
                    <a:pt x="91986" y="13754"/>
                  </a:lnTo>
                  <a:lnTo>
                    <a:pt x="92100" y="13563"/>
                  </a:lnTo>
                  <a:lnTo>
                    <a:pt x="95275" y="8064"/>
                  </a:lnTo>
                  <a:close/>
                </a:path>
                <a:path w="731519" h="535304">
                  <a:moveTo>
                    <a:pt x="95478" y="7264"/>
                  </a:moveTo>
                  <a:lnTo>
                    <a:pt x="95415" y="6921"/>
                  </a:lnTo>
                  <a:lnTo>
                    <a:pt x="95364" y="6794"/>
                  </a:lnTo>
                  <a:lnTo>
                    <a:pt x="95224" y="6553"/>
                  </a:lnTo>
                  <a:lnTo>
                    <a:pt x="94996" y="6299"/>
                  </a:lnTo>
                  <a:lnTo>
                    <a:pt x="94843" y="6172"/>
                  </a:lnTo>
                  <a:lnTo>
                    <a:pt x="94716" y="6108"/>
                  </a:lnTo>
                  <a:lnTo>
                    <a:pt x="94526" y="6032"/>
                  </a:lnTo>
                  <a:lnTo>
                    <a:pt x="94335" y="5969"/>
                  </a:lnTo>
                  <a:lnTo>
                    <a:pt x="94195" y="5956"/>
                  </a:lnTo>
                  <a:lnTo>
                    <a:pt x="93916" y="5956"/>
                  </a:lnTo>
                  <a:lnTo>
                    <a:pt x="93776" y="5981"/>
                  </a:lnTo>
                  <a:lnTo>
                    <a:pt x="93649" y="6019"/>
                  </a:lnTo>
                  <a:lnTo>
                    <a:pt x="93522" y="6070"/>
                  </a:lnTo>
                  <a:lnTo>
                    <a:pt x="93395" y="6134"/>
                  </a:lnTo>
                  <a:lnTo>
                    <a:pt x="92989" y="6477"/>
                  </a:lnTo>
                  <a:lnTo>
                    <a:pt x="92862" y="6654"/>
                  </a:lnTo>
                  <a:lnTo>
                    <a:pt x="95288" y="8051"/>
                  </a:lnTo>
                  <a:lnTo>
                    <a:pt x="95377" y="7874"/>
                  </a:lnTo>
                  <a:lnTo>
                    <a:pt x="95427" y="7734"/>
                  </a:lnTo>
                  <a:lnTo>
                    <a:pt x="95453" y="7607"/>
                  </a:lnTo>
                  <a:lnTo>
                    <a:pt x="95465" y="7467"/>
                  </a:lnTo>
                  <a:lnTo>
                    <a:pt x="95478" y="7327"/>
                  </a:lnTo>
                  <a:close/>
                </a:path>
                <a:path w="731519" h="535304">
                  <a:moveTo>
                    <a:pt x="170878" y="215150"/>
                  </a:moveTo>
                  <a:lnTo>
                    <a:pt x="163893" y="208165"/>
                  </a:lnTo>
                  <a:lnTo>
                    <a:pt x="163525" y="208165"/>
                  </a:lnTo>
                  <a:lnTo>
                    <a:pt x="131368" y="208153"/>
                  </a:lnTo>
                  <a:lnTo>
                    <a:pt x="131000" y="208165"/>
                  </a:lnTo>
                  <a:lnTo>
                    <a:pt x="124015" y="215150"/>
                  </a:lnTo>
                  <a:lnTo>
                    <a:pt x="124015" y="215874"/>
                  </a:lnTo>
                  <a:lnTo>
                    <a:pt x="131000" y="222859"/>
                  </a:lnTo>
                  <a:lnTo>
                    <a:pt x="131368" y="222859"/>
                  </a:lnTo>
                  <a:lnTo>
                    <a:pt x="163525" y="222859"/>
                  </a:lnTo>
                  <a:lnTo>
                    <a:pt x="163893" y="222859"/>
                  </a:lnTo>
                  <a:lnTo>
                    <a:pt x="164604" y="222796"/>
                  </a:lnTo>
                  <a:lnTo>
                    <a:pt x="170878" y="215874"/>
                  </a:lnTo>
                  <a:lnTo>
                    <a:pt x="170878" y="215150"/>
                  </a:lnTo>
                  <a:close/>
                </a:path>
                <a:path w="731519" h="535304">
                  <a:moveTo>
                    <a:pt x="607237" y="215150"/>
                  </a:moveTo>
                  <a:lnTo>
                    <a:pt x="600252" y="208165"/>
                  </a:lnTo>
                  <a:lnTo>
                    <a:pt x="599897" y="208165"/>
                  </a:lnTo>
                  <a:lnTo>
                    <a:pt x="567740" y="208153"/>
                  </a:lnTo>
                  <a:lnTo>
                    <a:pt x="567372" y="208165"/>
                  </a:lnTo>
                  <a:lnTo>
                    <a:pt x="560387" y="215150"/>
                  </a:lnTo>
                  <a:lnTo>
                    <a:pt x="560387" y="215874"/>
                  </a:lnTo>
                  <a:lnTo>
                    <a:pt x="567372" y="222859"/>
                  </a:lnTo>
                  <a:lnTo>
                    <a:pt x="567740" y="222859"/>
                  </a:lnTo>
                  <a:lnTo>
                    <a:pt x="599884" y="222859"/>
                  </a:lnTo>
                  <a:lnTo>
                    <a:pt x="600252" y="222859"/>
                  </a:lnTo>
                  <a:lnTo>
                    <a:pt x="600964" y="222796"/>
                  </a:lnTo>
                  <a:lnTo>
                    <a:pt x="607237" y="215874"/>
                  </a:lnTo>
                  <a:lnTo>
                    <a:pt x="607237" y="215150"/>
                  </a:lnTo>
                  <a:close/>
                </a:path>
                <a:path w="731519" h="535304">
                  <a:moveTo>
                    <a:pt x="700938" y="529691"/>
                  </a:moveTo>
                  <a:lnTo>
                    <a:pt x="700798" y="529691"/>
                  </a:lnTo>
                  <a:lnTo>
                    <a:pt x="700532" y="529717"/>
                  </a:lnTo>
                  <a:lnTo>
                    <a:pt x="700265" y="529767"/>
                  </a:lnTo>
                  <a:lnTo>
                    <a:pt x="699884" y="529907"/>
                  </a:lnTo>
                  <a:lnTo>
                    <a:pt x="699757" y="529945"/>
                  </a:lnTo>
                  <a:lnTo>
                    <a:pt x="699516" y="530085"/>
                  </a:lnTo>
                  <a:lnTo>
                    <a:pt x="699287" y="530237"/>
                  </a:lnTo>
                  <a:lnTo>
                    <a:pt x="698893" y="530593"/>
                  </a:lnTo>
                  <a:lnTo>
                    <a:pt x="698728" y="530809"/>
                  </a:lnTo>
                  <a:lnTo>
                    <a:pt x="698182" y="532320"/>
                  </a:lnTo>
                  <a:lnTo>
                    <a:pt x="698182" y="532587"/>
                  </a:lnTo>
                  <a:lnTo>
                    <a:pt x="699096" y="534492"/>
                  </a:lnTo>
                  <a:lnTo>
                    <a:pt x="699287" y="534670"/>
                  </a:lnTo>
                  <a:lnTo>
                    <a:pt x="699414" y="534733"/>
                  </a:lnTo>
                  <a:lnTo>
                    <a:pt x="699757" y="534949"/>
                  </a:lnTo>
                  <a:lnTo>
                    <a:pt x="700011" y="535051"/>
                  </a:lnTo>
                  <a:lnTo>
                    <a:pt x="700265" y="535127"/>
                  </a:lnTo>
                  <a:lnTo>
                    <a:pt x="700532" y="535178"/>
                  </a:lnTo>
                  <a:lnTo>
                    <a:pt x="700798" y="535203"/>
                  </a:lnTo>
                  <a:lnTo>
                    <a:pt x="700938" y="535203"/>
                  </a:lnTo>
                  <a:lnTo>
                    <a:pt x="700938" y="529691"/>
                  </a:lnTo>
                  <a:close/>
                </a:path>
                <a:path w="731519" h="535304">
                  <a:moveTo>
                    <a:pt x="700938" y="235724"/>
                  </a:moveTo>
                  <a:lnTo>
                    <a:pt x="700798" y="235724"/>
                  </a:lnTo>
                  <a:lnTo>
                    <a:pt x="700532" y="235750"/>
                  </a:lnTo>
                  <a:lnTo>
                    <a:pt x="699096" y="236435"/>
                  </a:lnTo>
                  <a:lnTo>
                    <a:pt x="698182" y="238340"/>
                  </a:lnTo>
                  <a:lnTo>
                    <a:pt x="698182" y="238607"/>
                  </a:lnTo>
                  <a:lnTo>
                    <a:pt x="699414" y="240766"/>
                  </a:lnTo>
                  <a:lnTo>
                    <a:pt x="699757" y="240969"/>
                  </a:lnTo>
                  <a:lnTo>
                    <a:pt x="700011" y="241071"/>
                  </a:lnTo>
                  <a:lnTo>
                    <a:pt x="700265" y="241147"/>
                  </a:lnTo>
                  <a:lnTo>
                    <a:pt x="700405" y="241173"/>
                  </a:lnTo>
                  <a:lnTo>
                    <a:pt x="700532" y="241211"/>
                  </a:lnTo>
                  <a:lnTo>
                    <a:pt x="700798" y="241236"/>
                  </a:lnTo>
                  <a:lnTo>
                    <a:pt x="700938" y="241236"/>
                  </a:lnTo>
                  <a:lnTo>
                    <a:pt x="700938" y="235724"/>
                  </a:lnTo>
                  <a:close/>
                </a:path>
                <a:path w="731519" h="535304">
                  <a:moveTo>
                    <a:pt x="731266" y="532320"/>
                  </a:moveTo>
                  <a:lnTo>
                    <a:pt x="730719" y="530821"/>
                  </a:lnTo>
                  <a:lnTo>
                    <a:pt x="730554" y="530606"/>
                  </a:lnTo>
                  <a:lnTo>
                    <a:pt x="728649" y="529704"/>
                  </a:lnTo>
                  <a:lnTo>
                    <a:pt x="728522" y="529704"/>
                  </a:lnTo>
                  <a:lnTo>
                    <a:pt x="700951" y="529691"/>
                  </a:lnTo>
                  <a:lnTo>
                    <a:pt x="700951" y="535203"/>
                  </a:lnTo>
                  <a:lnTo>
                    <a:pt x="728510" y="535203"/>
                  </a:lnTo>
                  <a:lnTo>
                    <a:pt x="728649" y="535216"/>
                  </a:lnTo>
                  <a:lnTo>
                    <a:pt x="728916" y="535190"/>
                  </a:lnTo>
                  <a:lnTo>
                    <a:pt x="729183" y="535139"/>
                  </a:lnTo>
                  <a:lnTo>
                    <a:pt x="729564" y="535000"/>
                  </a:lnTo>
                  <a:lnTo>
                    <a:pt x="729691" y="534962"/>
                  </a:lnTo>
                  <a:lnTo>
                    <a:pt x="729932" y="534822"/>
                  </a:lnTo>
                  <a:lnTo>
                    <a:pt x="730161" y="534682"/>
                  </a:lnTo>
                  <a:lnTo>
                    <a:pt x="730351" y="534492"/>
                  </a:lnTo>
                  <a:lnTo>
                    <a:pt x="730719" y="534111"/>
                  </a:lnTo>
                  <a:lnTo>
                    <a:pt x="731266" y="532587"/>
                  </a:lnTo>
                  <a:lnTo>
                    <a:pt x="731266" y="532320"/>
                  </a:lnTo>
                  <a:close/>
                </a:path>
                <a:path w="731519" h="535304">
                  <a:moveTo>
                    <a:pt x="731266" y="238340"/>
                  </a:moveTo>
                  <a:lnTo>
                    <a:pt x="730351" y="236435"/>
                  </a:lnTo>
                  <a:lnTo>
                    <a:pt x="730161" y="236258"/>
                  </a:lnTo>
                  <a:lnTo>
                    <a:pt x="728649" y="235724"/>
                  </a:lnTo>
                  <a:lnTo>
                    <a:pt x="728510" y="235724"/>
                  </a:lnTo>
                  <a:lnTo>
                    <a:pt x="717499" y="235737"/>
                  </a:lnTo>
                  <a:lnTo>
                    <a:pt x="717499" y="224701"/>
                  </a:lnTo>
                  <a:lnTo>
                    <a:pt x="717486" y="224561"/>
                  </a:lnTo>
                  <a:lnTo>
                    <a:pt x="714857" y="221945"/>
                  </a:lnTo>
                  <a:lnTo>
                    <a:pt x="714590" y="221945"/>
                  </a:lnTo>
                  <a:lnTo>
                    <a:pt x="711962" y="224561"/>
                  </a:lnTo>
                  <a:lnTo>
                    <a:pt x="711962" y="224701"/>
                  </a:lnTo>
                  <a:lnTo>
                    <a:pt x="711974" y="235737"/>
                  </a:lnTo>
                  <a:lnTo>
                    <a:pt x="700951" y="235737"/>
                  </a:lnTo>
                  <a:lnTo>
                    <a:pt x="700951" y="241236"/>
                  </a:lnTo>
                  <a:lnTo>
                    <a:pt x="711974" y="241236"/>
                  </a:lnTo>
                  <a:lnTo>
                    <a:pt x="711974" y="252260"/>
                  </a:lnTo>
                  <a:lnTo>
                    <a:pt x="711962" y="252399"/>
                  </a:lnTo>
                  <a:lnTo>
                    <a:pt x="712444" y="253784"/>
                  </a:lnTo>
                  <a:lnTo>
                    <a:pt x="712508" y="253911"/>
                  </a:lnTo>
                  <a:lnTo>
                    <a:pt x="713676" y="254800"/>
                  </a:lnTo>
                  <a:lnTo>
                    <a:pt x="713803" y="254863"/>
                  </a:lnTo>
                  <a:lnTo>
                    <a:pt x="714057" y="254939"/>
                  </a:lnTo>
                  <a:lnTo>
                    <a:pt x="714324" y="254990"/>
                  </a:lnTo>
                  <a:lnTo>
                    <a:pt x="714603" y="255016"/>
                  </a:lnTo>
                  <a:lnTo>
                    <a:pt x="714870" y="255016"/>
                  </a:lnTo>
                  <a:lnTo>
                    <a:pt x="715137" y="254990"/>
                  </a:lnTo>
                  <a:lnTo>
                    <a:pt x="715403" y="254939"/>
                  </a:lnTo>
                  <a:lnTo>
                    <a:pt x="715657" y="254863"/>
                  </a:lnTo>
                  <a:lnTo>
                    <a:pt x="715911" y="254749"/>
                  </a:lnTo>
                  <a:lnTo>
                    <a:pt x="717016" y="253784"/>
                  </a:lnTo>
                  <a:lnTo>
                    <a:pt x="717232" y="253441"/>
                  </a:lnTo>
                  <a:lnTo>
                    <a:pt x="717334" y="253187"/>
                  </a:lnTo>
                  <a:lnTo>
                    <a:pt x="717461" y="252666"/>
                  </a:lnTo>
                  <a:lnTo>
                    <a:pt x="717486" y="252399"/>
                  </a:lnTo>
                  <a:lnTo>
                    <a:pt x="717486" y="252260"/>
                  </a:lnTo>
                  <a:lnTo>
                    <a:pt x="717499" y="241236"/>
                  </a:lnTo>
                  <a:lnTo>
                    <a:pt x="728510" y="241236"/>
                  </a:lnTo>
                  <a:lnTo>
                    <a:pt x="728649" y="241236"/>
                  </a:lnTo>
                  <a:lnTo>
                    <a:pt x="728916" y="241211"/>
                  </a:lnTo>
                  <a:lnTo>
                    <a:pt x="729043" y="241173"/>
                  </a:lnTo>
                  <a:lnTo>
                    <a:pt x="729183" y="241147"/>
                  </a:lnTo>
                  <a:lnTo>
                    <a:pt x="729437" y="241071"/>
                  </a:lnTo>
                  <a:lnTo>
                    <a:pt x="729691" y="240969"/>
                  </a:lnTo>
                  <a:lnTo>
                    <a:pt x="729932" y="240842"/>
                  </a:lnTo>
                  <a:lnTo>
                    <a:pt x="730161" y="240690"/>
                  </a:lnTo>
                  <a:lnTo>
                    <a:pt x="731266" y="238607"/>
                  </a:lnTo>
                  <a:lnTo>
                    <a:pt x="731266" y="23834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2373185" y="3589477"/>
              <a:ext cx="217804" cy="198755"/>
            </a:xfrm>
            <a:custGeom>
              <a:avLst/>
              <a:gdLst/>
              <a:ahLst/>
              <a:cxnLst/>
              <a:rect l="l" t="t" r="r" b="b"/>
              <a:pathLst>
                <a:path w="217805" h="198754">
                  <a:moveTo>
                    <a:pt x="8343" y="197789"/>
                  </a:moveTo>
                  <a:lnTo>
                    <a:pt x="5918" y="196392"/>
                  </a:lnTo>
                  <a:lnTo>
                    <a:pt x="5816" y="196570"/>
                  </a:lnTo>
                  <a:lnTo>
                    <a:pt x="5778" y="196697"/>
                  </a:lnTo>
                  <a:lnTo>
                    <a:pt x="5727" y="196977"/>
                  </a:lnTo>
                  <a:lnTo>
                    <a:pt x="5727" y="197180"/>
                  </a:lnTo>
                  <a:lnTo>
                    <a:pt x="5791" y="197523"/>
                  </a:lnTo>
                  <a:lnTo>
                    <a:pt x="5842" y="197650"/>
                  </a:lnTo>
                  <a:lnTo>
                    <a:pt x="5981" y="197891"/>
                  </a:lnTo>
                  <a:lnTo>
                    <a:pt x="6210" y="198145"/>
                  </a:lnTo>
                  <a:lnTo>
                    <a:pt x="6362" y="198272"/>
                  </a:lnTo>
                  <a:lnTo>
                    <a:pt x="6489" y="198335"/>
                  </a:lnTo>
                  <a:lnTo>
                    <a:pt x="6743" y="198437"/>
                  </a:lnTo>
                  <a:lnTo>
                    <a:pt x="7010" y="198488"/>
                  </a:lnTo>
                  <a:lnTo>
                    <a:pt x="7226" y="198488"/>
                  </a:lnTo>
                  <a:lnTo>
                    <a:pt x="7416" y="198462"/>
                  </a:lnTo>
                  <a:lnTo>
                    <a:pt x="7683" y="198374"/>
                  </a:lnTo>
                  <a:lnTo>
                    <a:pt x="7810" y="198310"/>
                  </a:lnTo>
                  <a:lnTo>
                    <a:pt x="7975" y="198196"/>
                  </a:lnTo>
                  <a:lnTo>
                    <a:pt x="8140" y="198056"/>
                  </a:lnTo>
                  <a:lnTo>
                    <a:pt x="8305" y="197853"/>
                  </a:lnTo>
                  <a:close/>
                </a:path>
                <a:path w="217805" h="198754">
                  <a:moveTo>
                    <a:pt x="14897" y="185966"/>
                  </a:moveTo>
                  <a:lnTo>
                    <a:pt x="14833" y="185623"/>
                  </a:lnTo>
                  <a:lnTo>
                    <a:pt x="14782" y="185496"/>
                  </a:lnTo>
                  <a:lnTo>
                    <a:pt x="14643" y="185254"/>
                  </a:lnTo>
                  <a:lnTo>
                    <a:pt x="14414" y="185000"/>
                  </a:lnTo>
                  <a:lnTo>
                    <a:pt x="14262" y="184873"/>
                  </a:lnTo>
                  <a:lnTo>
                    <a:pt x="14135" y="184810"/>
                  </a:lnTo>
                  <a:lnTo>
                    <a:pt x="13944" y="184734"/>
                  </a:lnTo>
                  <a:lnTo>
                    <a:pt x="13754" y="184670"/>
                  </a:lnTo>
                  <a:lnTo>
                    <a:pt x="13614" y="184658"/>
                  </a:lnTo>
                  <a:lnTo>
                    <a:pt x="13335" y="184658"/>
                  </a:lnTo>
                  <a:lnTo>
                    <a:pt x="13195" y="184683"/>
                  </a:lnTo>
                  <a:lnTo>
                    <a:pt x="13068" y="184721"/>
                  </a:lnTo>
                  <a:lnTo>
                    <a:pt x="12941" y="184772"/>
                  </a:lnTo>
                  <a:lnTo>
                    <a:pt x="12814" y="184835"/>
                  </a:lnTo>
                  <a:lnTo>
                    <a:pt x="12407" y="185178"/>
                  </a:lnTo>
                  <a:lnTo>
                    <a:pt x="12280" y="185356"/>
                  </a:lnTo>
                  <a:lnTo>
                    <a:pt x="14706" y="186753"/>
                  </a:lnTo>
                  <a:lnTo>
                    <a:pt x="14795" y="186575"/>
                  </a:lnTo>
                  <a:lnTo>
                    <a:pt x="14846" y="186436"/>
                  </a:lnTo>
                  <a:lnTo>
                    <a:pt x="14871" y="186309"/>
                  </a:lnTo>
                  <a:lnTo>
                    <a:pt x="14884" y="186169"/>
                  </a:lnTo>
                  <a:lnTo>
                    <a:pt x="14897" y="186029"/>
                  </a:lnTo>
                  <a:close/>
                </a:path>
                <a:path w="217805" h="198754">
                  <a:moveTo>
                    <a:pt x="20218" y="145186"/>
                  </a:moveTo>
                  <a:lnTo>
                    <a:pt x="17767" y="140855"/>
                  </a:lnTo>
                  <a:lnTo>
                    <a:pt x="17602" y="140741"/>
                  </a:lnTo>
                  <a:lnTo>
                    <a:pt x="17411" y="140639"/>
                  </a:lnTo>
                  <a:lnTo>
                    <a:pt x="17411" y="145465"/>
                  </a:lnTo>
                  <a:lnTo>
                    <a:pt x="17322" y="145923"/>
                  </a:lnTo>
                  <a:lnTo>
                    <a:pt x="15024" y="147688"/>
                  </a:lnTo>
                  <a:lnTo>
                    <a:pt x="14795" y="147675"/>
                  </a:lnTo>
                  <a:lnTo>
                    <a:pt x="13728" y="147320"/>
                  </a:lnTo>
                  <a:lnTo>
                    <a:pt x="12547" y="145300"/>
                  </a:lnTo>
                  <a:lnTo>
                    <a:pt x="12585" y="144830"/>
                  </a:lnTo>
                  <a:lnTo>
                    <a:pt x="15176" y="142849"/>
                  </a:lnTo>
                  <a:lnTo>
                    <a:pt x="15646" y="142938"/>
                  </a:lnTo>
                  <a:lnTo>
                    <a:pt x="16090" y="143103"/>
                  </a:lnTo>
                  <a:lnTo>
                    <a:pt x="17411" y="145465"/>
                  </a:lnTo>
                  <a:lnTo>
                    <a:pt x="17411" y="140639"/>
                  </a:lnTo>
                  <a:lnTo>
                    <a:pt x="14909" y="140042"/>
                  </a:lnTo>
                  <a:lnTo>
                    <a:pt x="14389" y="140068"/>
                  </a:lnTo>
                  <a:lnTo>
                    <a:pt x="13881" y="140157"/>
                  </a:lnTo>
                  <a:lnTo>
                    <a:pt x="13385" y="140284"/>
                  </a:lnTo>
                  <a:lnTo>
                    <a:pt x="12903" y="140462"/>
                  </a:lnTo>
                  <a:lnTo>
                    <a:pt x="12674" y="140589"/>
                  </a:lnTo>
                  <a:lnTo>
                    <a:pt x="12446" y="140690"/>
                  </a:lnTo>
                  <a:lnTo>
                    <a:pt x="9766" y="145351"/>
                  </a:lnTo>
                  <a:lnTo>
                    <a:pt x="9791" y="145859"/>
                  </a:lnTo>
                  <a:lnTo>
                    <a:pt x="12369" y="149783"/>
                  </a:lnTo>
                  <a:lnTo>
                    <a:pt x="12598" y="149910"/>
                  </a:lnTo>
                  <a:lnTo>
                    <a:pt x="15074" y="150495"/>
                  </a:lnTo>
                  <a:lnTo>
                    <a:pt x="15582" y="150456"/>
                  </a:lnTo>
                  <a:lnTo>
                    <a:pt x="20193" y="145694"/>
                  </a:lnTo>
                  <a:lnTo>
                    <a:pt x="20218" y="145186"/>
                  </a:lnTo>
                  <a:close/>
                </a:path>
                <a:path w="217805" h="198754">
                  <a:moveTo>
                    <a:pt x="24549" y="169151"/>
                  </a:moveTo>
                  <a:lnTo>
                    <a:pt x="24511" y="168948"/>
                  </a:lnTo>
                  <a:lnTo>
                    <a:pt x="24409" y="168694"/>
                  </a:lnTo>
                  <a:lnTo>
                    <a:pt x="24307" y="168516"/>
                  </a:lnTo>
                  <a:lnTo>
                    <a:pt x="24117" y="168300"/>
                  </a:lnTo>
                  <a:lnTo>
                    <a:pt x="23850" y="168097"/>
                  </a:lnTo>
                  <a:lnTo>
                    <a:pt x="20650" y="166255"/>
                  </a:lnTo>
                  <a:lnTo>
                    <a:pt x="21869" y="164160"/>
                  </a:lnTo>
                  <a:lnTo>
                    <a:pt x="21958" y="163969"/>
                  </a:lnTo>
                  <a:lnTo>
                    <a:pt x="21996" y="163842"/>
                  </a:lnTo>
                  <a:lnTo>
                    <a:pt x="22034" y="163639"/>
                  </a:lnTo>
                  <a:lnTo>
                    <a:pt x="22059" y="163436"/>
                  </a:lnTo>
                  <a:lnTo>
                    <a:pt x="22034" y="163296"/>
                  </a:lnTo>
                  <a:lnTo>
                    <a:pt x="21983" y="163017"/>
                  </a:lnTo>
                  <a:lnTo>
                    <a:pt x="21882" y="162775"/>
                  </a:lnTo>
                  <a:lnTo>
                    <a:pt x="21805" y="162648"/>
                  </a:lnTo>
                  <a:lnTo>
                    <a:pt x="21577" y="162394"/>
                  </a:lnTo>
                  <a:lnTo>
                    <a:pt x="21348" y="162242"/>
                  </a:lnTo>
                  <a:lnTo>
                    <a:pt x="21107" y="162128"/>
                  </a:lnTo>
                  <a:lnTo>
                    <a:pt x="20904" y="162064"/>
                  </a:lnTo>
                  <a:lnTo>
                    <a:pt x="20777" y="162052"/>
                  </a:lnTo>
                  <a:lnTo>
                    <a:pt x="20497" y="162052"/>
                  </a:lnTo>
                  <a:lnTo>
                    <a:pt x="20358" y="162077"/>
                  </a:lnTo>
                  <a:lnTo>
                    <a:pt x="20231" y="162115"/>
                  </a:lnTo>
                  <a:lnTo>
                    <a:pt x="20027" y="162191"/>
                  </a:lnTo>
                  <a:lnTo>
                    <a:pt x="19850" y="162293"/>
                  </a:lnTo>
                  <a:lnTo>
                    <a:pt x="19596" y="162534"/>
                  </a:lnTo>
                  <a:lnTo>
                    <a:pt x="19481" y="162687"/>
                  </a:lnTo>
                  <a:lnTo>
                    <a:pt x="18224" y="164858"/>
                  </a:lnTo>
                  <a:lnTo>
                    <a:pt x="15036" y="163004"/>
                  </a:lnTo>
                  <a:lnTo>
                    <a:pt x="14833" y="162915"/>
                  </a:lnTo>
                  <a:lnTo>
                    <a:pt x="14706" y="162877"/>
                  </a:lnTo>
                  <a:lnTo>
                    <a:pt x="14566" y="162839"/>
                  </a:lnTo>
                  <a:lnTo>
                    <a:pt x="14439" y="162814"/>
                  </a:lnTo>
                  <a:lnTo>
                    <a:pt x="14236" y="162814"/>
                  </a:lnTo>
                  <a:lnTo>
                    <a:pt x="13970" y="162864"/>
                  </a:lnTo>
                  <a:lnTo>
                    <a:pt x="13766" y="162928"/>
                  </a:lnTo>
                  <a:lnTo>
                    <a:pt x="13525" y="163068"/>
                  </a:lnTo>
                  <a:lnTo>
                    <a:pt x="13220" y="163347"/>
                  </a:lnTo>
                  <a:lnTo>
                    <a:pt x="13119" y="163525"/>
                  </a:lnTo>
                  <a:lnTo>
                    <a:pt x="13017" y="163703"/>
                  </a:lnTo>
                  <a:lnTo>
                    <a:pt x="12979" y="163842"/>
                  </a:lnTo>
                  <a:lnTo>
                    <a:pt x="12928" y="164096"/>
                  </a:lnTo>
                  <a:lnTo>
                    <a:pt x="12928" y="164312"/>
                  </a:lnTo>
                  <a:lnTo>
                    <a:pt x="12954" y="164515"/>
                  </a:lnTo>
                  <a:lnTo>
                    <a:pt x="13068" y="164846"/>
                  </a:lnTo>
                  <a:lnTo>
                    <a:pt x="13220" y="165074"/>
                  </a:lnTo>
                  <a:lnTo>
                    <a:pt x="13347" y="165227"/>
                  </a:lnTo>
                  <a:lnTo>
                    <a:pt x="13563" y="165392"/>
                  </a:lnTo>
                  <a:lnTo>
                    <a:pt x="16827" y="167284"/>
                  </a:lnTo>
                  <a:lnTo>
                    <a:pt x="14287" y="171704"/>
                  </a:lnTo>
                  <a:lnTo>
                    <a:pt x="14287" y="174485"/>
                  </a:lnTo>
                  <a:lnTo>
                    <a:pt x="14287" y="171704"/>
                  </a:lnTo>
                  <a:lnTo>
                    <a:pt x="13995" y="172199"/>
                  </a:lnTo>
                  <a:lnTo>
                    <a:pt x="2400" y="160197"/>
                  </a:lnTo>
                  <a:lnTo>
                    <a:pt x="2146" y="159981"/>
                  </a:lnTo>
                  <a:lnTo>
                    <a:pt x="2019" y="159918"/>
                  </a:lnTo>
                  <a:lnTo>
                    <a:pt x="1892" y="159854"/>
                  </a:lnTo>
                  <a:lnTo>
                    <a:pt x="1689" y="159791"/>
                  </a:lnTo>
                  <a:lnTo>
                    <a:pt x="1485" y="159766"/>
                  </a:lnTo>
                  <a:lnTo>
                    <a:pt x="1346" y="159766"/>
                  </a:lnTo>
                  <a:lnTo>
                    <a:pt x="1219" y="159778"/>
                  </a:lnTo>
                  <a:lnTo>
                    <a:pt x="1079" y="159804"/>
                  </a:lnTo>
                  <a:lnTo>
                    <a:pt x="939" y="159842"/>
                  </a:lnTo>
                  <a:lnTo>
                    <a:pt x="698" y="159956"/>
                  </a:lnTo>
                  <a:lnTo>
                    <a:pt x="469" y="160108"/>
                  </a:lnTo>
                  <a:lnTo>
                    <a:pt x="279" y="160312"/>
                  </a:lnTo>
                  <a:lnTo>
                    <a:pt x="139" y="160553"/>
                  </a:lnTo>
                  <a:lnTo>
                    <a:pt x="38" y="160807"/>
                  </a:lnTo>
                  <a:lnTo>
                    <a:pt x="12" y="160934"/>
                  </a:lnTo>
                  <a:lnTo>
                    <a:pt x="0" y="161074"/>
                  </a:lnTo>
                  <a:lnTo>
                    <a:pt x="0" y="161353"/>
                  </a:lnTo>
                  <a:lnTo>
                    <a:pt x="25" y="161480"/>
                  </a:lnTo>
                  <a:lnTo>
                    <a:pt x="63" y="161620"/>
                  </a:lnTo>
                  <a:lnTo>
                    <a:pt x="127" y="161747"/>
                  </a:lnTo>
                  <a:lnTo>
                    <a:pt x="190" y="161874"/>
                  </a:lnTo>
                  <a:lnTo>
                    <a:pt x="342" y="162090"/>
                  </a:lnTo>
                  <a:lnTo>
                    <a:pt x="13271" y="175463"/>
                  </a:lnTo>
                  <a:lnTo>
                    <a:pt x="13436" y="175602"/>
                  </a:lnTo>
                  <a:lnTo>
                    <a:pt x="13639" y="175729"/>
                  </a:lnTo>
                  <a:lnTo>
                    <a:pt x="13792" y="175806"/>
                  </a:lnTo>
                  <a:lnTo>
                    <a:pt x="13919" y="175844"/>
                  </a:lnTo>
                  <a:lnTo>
                    <a:pt x="14046" y="175869"/>
                  </a:lnTo>
                  <a:lnTo>
                    <a:pt x="14185" y="175895"/>
                  </a:lnTo>
                  <a:lnTo>
                    <a:pt x="14338" y="175895"/>
                  </a:lnTo>
                  <a:lnTo>
                    <a:pt x="14465" y="175882"/>
                  </a:lnTo>
                  <a:lnTo>
                    <a:pt x="14605" y="175856"/>
                  </a:lnTo>
                  <a:lnTo>
                    <a:pt x="14732" y="175818"/>
                  </a:lnTo>
                  <a:lnTo>
                    <a:pt x="14871" y="175768"/>
                  </a:lnTo>
                  <a:lnTo>
                    <a:pt x="15049" y="175666"/>
                  </a:lnTo>
                  <a:lnTo>
                    <a:pt x="15201" y="175552"/>
                  </a:lnTo>
                  <a:lnTo>
                    <a:pt x="15341" y="175412"/>
                  </a:lnTo>
                  <a:lnTo>
                    <a:pt x="15430" y="175285"/>
                  </a:lnTo>
                  <a:lnTo>
                    <a:pt x="15544" y="175107"/>
                  </a:lnTo>
                  <a:lnTo>
                    <a:pt x="19253" y="168681"/>
                  </a:lnTo>
                  <a:lnTo>
                    <a:pt x="22453" y="170522"/>
                  </a:lnTo>
                  <a:lnTo>
                    <a:pt x="22644" y="170611"/>
                  </a:lnTo>
                  <a:lnTo>
                    <a:pt x="23037" y="170713"/>
                  </a:lnTo>
                  <a:lnTo>
                    <a:pt x="23241" y="170713"/>
                  </a:lnTo>
                  <a:lnTo>
                    <a:pt x="24358" y="170002"/>
                  </a:lnTo>
                  <a:lnTo>
                    <a:pt x="24447" y="169824"/>
                  </a:lnTo>
                  <a:lnTo>
                    <a:pt x="24498" y="169697"/>
                  </a:lnTo>
                  <a:lnTo>
                    <a:pt x="24536" y="169557"/>
                  </a:lnTo>
                  <a:lnTo>
                    <a:pt x="24549" y="169430"/>
                  </a:lnTo>
                  <a:lnTo>
                    <a:pt x="24549" y="169151"/>
                  </a:lnTo>
                  <a:close/>
                </a:path>
                <a:path w="217805" h="198754">
                  <a:moveTo>
                    <a:pt x="44437" y="134848"/>
                  </a:moveTo>
                  <a:lnTo>
                    <a:pt x="44424" y="134708"/>
                  </a:lnTo>
                  <a:lnTo>
                    <a:pt x="44399" y="134581"/>
                  </a:lnTo>
                  <a:lnTo>
                    <a:pt x="44373" y="134442"/>
                  </a:lnTo>
                  <a:lnTo>
                    <a:pt x="44272" y="134188"/>
                  </a:lnTo>
                  <a:lnTo>
                    <a:pt x="44145" y="134023"/>
                  </a:lnTo>
                  <a:lnTo>
                    <a:pt x="43916" y="133769"/>
                  </a:lnTo>
                  <a:lnTo>
                    <a:pt x="43738" y="133667"/>
                  </a:lnTo>
                  <a:lnTo>
                    <a:pt x="43561" y="133565"/>
                  </a:lnTo>
                  <a:lnTo>
                    <a:pt x="43294" y="133489"/>
                  </a:lnTo>
                  <a:lnTo>
                    <a:pt x="43154" y="133477"/>
                  </a:lnTo>
                  <a:lnTo>
                    <a:pt x="43014" y="133464"/>
                  </a:lnTo>
                  <a:lnTo>
                    <a:pt x="42887" y="133477"/>
                  </a:lnTo>
                  <a:lnTo>
                    <a:pt x="42684" y="133515"/>
                  </a:lnTo>
                  <a:lnTo>
                    <a:pt x="42418" y="133616"/>
                  </a:lnTo>
                  <a:lnTo>
                    <a:pt x="42240" y="133718"/>
                  </a:lnTo>
                  <a:lnTo>
                    <a:pt x="42037" y="133896"/>
                  </a:lnTo>
                  <a:lnTo>
                    <a:pt x="41833" y="134175"/>
                  </a:lnTo>
                  <a:lnTo>
                    <a:pt x="39281" y="138569"/>
                  </a:lnTo>
                  <a:lnTo>
                    <a:pt x="39204" y="138734"/>
                  </a:lnTo>
                  <a:lnTo>
                    <a:pt x="36144" y="140423"/>
                  </a:lnTo>
                  <a:lnTo>
                    <a:pt x="35775" y="140411"/>
                  </a:lnTo>
                  <a:lnTo>
                    <a:pt x="35420" y="140360"/>
                  </a:lnTo>
                  <a:lnTo>
                    <a:pt x="35077" y="140284"/>
                  </a:lnTo>
                  <a:lnTo>
                    <a:pt x="34721" y="140169"/>
                  </a:lnTo>
                  <a:lnTo>
                    <a:pt x="34391" y="140017"/>
                  </a:lnTo>
                  <a:lnTo>
                    <a:pt x="34239" y="139941"/>
                  </a:lnTo>
                  <a:lnTo>
                    <a:pt x="23279" y="133591"/>
                  </a:lnTo>
                  <a:lnTo>
                    <a:pt x="23152" y="133527"/>
                  </a:lnTo>
                  <a:lnTo>
                    <a:pt x="21361" y="130416"/>
                  </a:lnTo>
                  <a:lnTo>
                    <a:pt x="21374" y="130060"/>
                  </a:lnTo>
                  <a:lnTo>
                    <a:pt x="21412" y="129692"/>
                  </a:lnTo>
                  <a:lnTo>
                    <a:pt x="21488" y="129349"/>
                  </a:lnTo>
                  <a:lnTo>
                    <a:pt x="21564" y="129171"/>
                  </a:lnTo>
                  <a:lnTo>
                    <a:pt x="21615" y="129006"/>
                  </a:lnTo>
                  <a:lnTo>
                    <a:pt x="21755" y="128663"/>
                  </a:lnTo>
                  <a:lnTo>
                    <a:pt x="21856" y="128511"/>
                  </a:lnTo>
                  <a:lnTo>
                    <a:pt x="24409" y="124104"/>
                  </a:lnTo>
                  <a:lnTo>
                    <a:pt x="24498" y="123926"/>
                  </a:lnTo>
                  <a:lnTo>
                    <a:pt x="24587" y="123520"/>
                  </a:lnTo>
                  <a:lnTo>
                    <a:pt x="24587" y="123240"/>
                  </a:lnTo>
                  <a:lnTo>
                    <a:pt x="24549" y="123113"/>
                  </a:lnTo>
                  <a:lnTo>
                    <a:pt x="24523" y="122974"/>
                  </a:lnTo>
                  <a:lnTo>
                    <a:pt x="24472" y="122847"/>
                  </a:lnTo>
                  <a:lnTo>
                    <a:pt x="24345" y="122605"/>
                  </a:lnTo>
                  <a:lnTo>
                    <a:pt x="24155" y="122402"/>
                  </a:lnTo>
                  <a:lnTo>
                    <a:pt x="23952" y="122224"/>
                  </a:lnTo>
                  <a:lnTo>
                    <a:pt x="23825" y="122161"/>
                  </a:lnTo>
                  <a:lnTo>
                    <a:pt x="23571" y="122059"/>
                  </a:lnTo>
                  <a:lnTo>
                    <a:pt x="23444" y="122021"/>
                  </a:lnTo>
                  <a:lnTo>
                    <a:pt x="23304" y="122008"/>
                  </a:lnTo>
                  <a:lnTo>
                    <a:pt x="23025" y="122008"/>
                  </a:lnTo>
                  <a:lnTo>
                    <a:pt x="22821" y="122047"/>
                  </a:lnTo>
                  <a:lnTo>
                    <a:pt x="22567" y="122148"/>
                  </a:lnTo>
                  <a:lnTo>
                    <a:pt x="22390" y="122250"/>
                  </a:lnTo>
                  <a:lnTo>
                    <a:pt x="22136" y="122478"/>
                  </a:lnTo>
                  <a:lnTo>
                    <a:pt x="22009" y="122643"/>
                  </a:lnTo>
                  <a:lnTo>
                    <a:pt x="19469" y="127050"/>
                  </a:lnTo>
                  <a:lnTo>
                    <a:pt x="18554" y="130467"/>
                  </a:lnTo>
                  <a:lnTo>
                    <a:pt x="18592" y="131102"/>
                  </a:lnTo>
                  <a:lnTo>
                    <a:pt x="21805" y="135991"/>
                  </a:lnTo>
                  <a:lnTo>
                    <a:pt x="32778" y="142328"/>
                  </a:lnTo>
                  <a:lnTo>
                    <a:pt x="33108" y="142506"/>
                  </a:lnTo>
                  <a:lnTo>
                    <a:pt x="36195" y="143230"/>
                  </a:lnTo>
                  <a:lnTo>
                    <a:pt x="36817" y="143192"/>
                  </a:lnTo>
                  <a:lnTo>
                    <a:pt x="41668" y="140042"/>
                  </a:lnTo>
                  <a:lnTo>
                    <a:pt x="41770" y="139865"/>
                  </a:lnTo>
                  <a:lnTo>
                    <a:pt x="44259" y="135572"/>
                  </a:lnTo>
                  <a:lnTo>
                    <a:pt x="44348" y="135382"/>
                  </a:lnTo>
                  <a:lnTo>
                    <a:pt x="44424" y="135051"/>
                  </a:lnTo>
                  <a:lnTo>
                    <a:pt x="44437" y="134848"/>
                  </a:lnTo>
                  <a:close/>
                </a:path>
                <a:path w="217805" h="198754">
                  <a:moveTo>
                    <a:pt x="162077" y="41402"/>
                  </a:moveTo>
                  <a:lnTo>
                    <a:pt x="162064" y="41262"/>
                  </a:lnTo>
                  <a:lnTo>
                    <a:pt x="162052" y="41135"/>
                  </a:lnTo>
                  <a:lnTo>
                    <a:pt x="162013" y="40995"/>
                  </a:lnTo>
                  <a:lnTo>
                    <a:pt x="161886" y="40678"/>
                  </a:lnTo>
                  <a:lnTo>
                    <a:pt x="161709" y="40462"/>
                  </a:lnTo>
                  <a:lnTo>
                    <a:pt x="161556" y="40322"/>
                  </a:lnTo>
                  <a:lnTo>
                    <a:pt x="161340" y="40170"/>
                  </a:lnTo>
                  <a:lnTo>
                    <a:pt x="161086" y="40068"/>
                  </a:lnTo>
                  <a:lnTo>
                    <a:pt x="160947" y="40030"/>
                  </a:lnTo>
                  <a:lnTo>
                    <a:pt x="160807" y="40017"/>
                  </a:lnTo>
                  <a:lnTo>
                    <a:pt x="160667" y="40005"/>
                  </a:lnTo>
                  <a:lnTo>
                    <a:pt x="160540" y="40017"/>
                  </a:lnTo>
                  <a:lnTo>
                    <a:pt x="160274" y="40068"/>
                  </a:lnTo>
                  <a:lnTo>
                    <a:pt x="160883" y="42037"/>
                  </a:lnTo>
                  <a:lnTo>
                    <a:pt x="160185" y="40093"/>
                  </a:lnTo>
                  <a:lnTo>
                    <a:pt x="155524" y="41795"/>
                  </a:lnTo>
                  <a:lnTo>
                    <a:pt x="148221" y="21717"/>
                  </a:lnTo>
                  <a:lnTo>
                    <a:pt x="148170" y="21577"/>
                  </a:lnTo>
                  <a:lnTo>
                    <a:pt x="148082" y="21386"/>
                  </a:lnTo>
                  <a:lnTo>
                    <a:pt x="147980" y="21221"/>
                  </a:lnTo>
                  <a:lnTo>
                    <a:pt x="147840" y="21056"/>
                  </a:lnTo>
                  <a:lnTo>
                    <a:pt x="147650" y="20891"/>
                  </a:lnTo>
                  <a:lnTo>
                    <a:pt x="147523" y="20815"/>
                  </a:lnTo>
                  <a:lnTo>
                    <a:pt x="147396" y="20764"/>
                  </a:lnTo>
                  <a:lnTo>
                    <a:pt x="147256" y="20713"/>
                  </a:lnTo>
                  <a:lnTo>
                    <a:pt x="147116" y="20675"/>
                  </a:lnTo>
                  <a:lnTo>
                    <a:pt x="146913" y="20650"/>
                  </a:lnTo>
                  <a:lnTo>
                    <a:pt x="146723" y="20650"/>
                  </a:lnTo>
                  <a:lnTo>
                    <a:pt x="146596" y="20675"/>
                  </a:lnTo>
                  <a:lnTo>
                    <a:pt x="146443" y="20713"/>
                  </a:lnTo>
                  <a:lnTo>
                    <a:pt x="146265" y="20777"/>
                  </a:lnTo>
                  <a:lnTo>
                    <a:pt x="146126" y="20853"/>
                  </a:lnTo>
                  <a:lnTo>
                    <a:pt x="145973" y="20955"/>
                  </a:lnTo>
                  <a:lnTo>
                    <a:pt x="145821" y="21107"/>
                  </a:lnTo>
                  <a:lnTo>
                    <a:pt x="145681" y="21285"/>
                  </a:lnTo>
                  <a:lnTo>
                    <a:pt x="145554" y="21513"/>
                  </a:lnTo>
                  <a:lnTo>
                    <a:pt x="141224" y="28803"/>
                  </a:lnTo>
                  <a:lnTo>
                    <a:pt x="141198" y="29006"/>
                  </a:lnTo>
                  <a:lnTo>
                    <a:pt x="141211" y="29146"/>
                  </a:lnTo>
                  <a:lnTo>
                    <a:pt x="141262" y="29413"/>
                  </a:lnTo>
                  <a:lnTo>
                    <a:pt x="141300" y="29540"/>
                  </a:lnTo>
                  <a:lnTo>
                    <a:pt x="141363" y="29667"/>
                  </a:lnTo>
                  <a:lnTo>
                    <a:pt x="141439" y="29794"/>
                  </a:lnTo>
                  <a:lnTo>
                    <a:pt x="141617" y="29997"/>
                  </a:lnTo>
                  <a:lnTo>
                    <a:pt x="141808" y="30175"/>
                  </a:lnTo>
                  <a:lnTo>
                    <a:pt x="141935" y="30251"/>
                  </a:lnTo>
                  <a:lnTo>
                    <a:pt x="142113" y="30327"/>
                  </a:lnTo>
                  <a:lnTo>
                    <a:pt x="142316" y="30391"/>
                  </a:lnTo>
                  <a:lnTo>
                    <a:pt x="142455" y="30416"/>
                  </a:lnTo>
                  <a:lnTo>
                    <a:pt x="142735" y="30416"/>
                  </a:lnTo>
                  <a:lnTo>
                    <a:pt x="142938" y="30378"/>
                  </a:lnTo>
                  <a:lnTo>
                    <a:pt x="143129" y="30314"/>
                  </a:lnTo>
                  <a:lnTo>
                    <a:pt x="143256" y="30251"/>
                  </a:lnTo>
                  <a:lnTo>
                    <a:pt x="143383" y="30187"/>
                  </a:lnTo>
                  <a:lnTo>
                    <a:pt x="143598" y="30010"/>
                  </a:lnTo>
                  <a:lnTo>
                    <a:pt x="143764" y="29806"/>
                  </a:lnTo>
                  <a:lnTo>
                    <a:pt x="146532" y="25273"/>
                  </a:lnTo>
                  <a:lnTo>
                    <a:pt x="152882" y="42760"/>
                  </a:lnTo>
                  <a:lnTo>
                    <a:pt x="148234" y="44450"/>
                  </a:lnTo>
                  <a:lnTo>
                    <a:pt x="147980" y="44564"/>
                  </a:lnTo>
                  <a:lnTo>
                    <a:pt x="147815" y="44691"/>
                  </a:lnTo>
                  <a:lnTo>
                    <a:pt x="147624" y="44881"/>
                  </a:lnTo>
                  <a:lnTo>
                    <a:pt x="147459" y="45110"/>
                  </a:lnTo>
                  <a:lnTo>
                    <a:pt x="147408" y="45237"/>
                  </a:lnTo>
                  <a:lnTo>
                    <a:pt x="147370" y="45364"/>
                  </a:lnTo>
                  <a:lnTo>
                    <a:pt x="147332" y="45504"/>
                  </a:lnTo>
                  <a:lnTo>
                    <a:pt x="147320" y="45631"/>
                  </a:lnTo>
                  <a:lnTo>
                    <a:pt x="147307" y="45783"/>
                  </a:lnTo>
                  <a:lnTo>
                    <a:pt x="147320" y="45910"/>
                  </a:lnTo>
                  <a:lnTo>
                    <a:pt x="147332" y="46050"/>
                  </a:lnTo>
                  <a:lnTo>
                    <a:pt x="147370" y="46177"/>
                  </a:lnTo>
                  <a:lnTo>
                    <a:pt x="147472" y="46431"/>
                  </a:lnTo>
                  <a:lnTo>
                    <a:pt x="147548" y="46558"/>
                  </a:lnTo>
                  <a:lnTo>
                    <a:pt x="147713" y="46761"/>
                  </a:lnTo>
                  <a:lnTo>
                    <a:pt x="147878" y="46901"/>
                  </a:lnTo>
                  <a:lnTo>
                    <a:pt x="148056" y="47002"/>
                  </a:lnTo>
                  <a:lnTo>
                    <a:pt x="148183" y="47066"/>
                  </a:lnTo>
                  <a:lnTo>
                    <a:pt x="148310" y="47117"/>
                  </a:lnTo>
                  <a:lnTo>
                    <a:pt x="148577" y="47167"/>
                  </a:lnTo>
                  <a:lnTo>
                    <a:pt x="148717" y="47167"/>
                  </a:lnTo>
                  <a:lnTo>
                    <a:pt x="148844" y="47155"/>
                  </a:lnTo>
                  <a:lnTo>
                    <a:pt x="148996" y="47142"/>
                  </a:lnTo>
                  <a:lnTo>
                    <a:pt x="149186" y="47078"/>
                  </a:lnTo>
                  <a:lnTo>
                    <a:pt x="154952" y="44983"/>
                  </a:lnTo>
                  <a:lnTo>
                    <a:pt x="155105" y="44932"/>
                  </a:lnTo>
                  <a:lnTo>
                    <a:pt x="155232" y="44881"/>
                  </a:lnTo>
                  <a:lnTo>
                    <a:pt x="161137" y="42735"/>
                  </a:lnTo>
                  <a:lnTo>
                    <a:pt x="161353" y="42646"/>
                  </a:lnTo>
                  <a:lnTo>
                    <a:pt x="161569" y="42494"/>
                  </a:lnTo>
                  <a:lnTo>
                    <a:pt x="161798" y="42240"/>
                  </a:lnTo>
                  <a:lnTo>
                    <a:pt x="161925" y="42075"/>
                  </a:lnTo>
                  <a:lnTo>
                    <a:pt x="161975" y="41935"/>
                  </a:lnTo>
                  <a:lnTo>
                    <a:pt x="162013" y="41808"/>
                  </a:lnTo>
                  <a:lnTo>
                    <a:pt x="162052" y="41668"/>
                  </a:lnTo>
                  <a:lnTo>
                    <a:pt x="162064" y="41541"/>
                  </a:lnTo>
                  <a:lnTo>
                    <a:pt x="162077" y="41402"/>
                  </a:lnTo>
                  <a:close/>
                </a:path>
                <a:path w="217805" h="198754">
                  <a:moveTo>
                    <a:pt x="182041" y="29654"/>
                  </a:moveTo>
                  <a:lnTo>
                    <a:pt x="182003" y="28892"/>
                  </a:lnTo>
                  <a:lnTo>
                    <a:pt x="181876" y="28130"/>
                  </a:lnTo>
                  <a:lnTo>
                    <a:pt x="181698" y="27393"/>
                  </a:lnTo>
                  <a:lnTo>
                    <a:pt x="181597" y="27178"/>
                  </a:lnTo>
                  <a:lnTo>
                    <a:pt x="181571" y="27038"/>
                  </a:lnTo>
                  <a:lnTo>
                    <a:pt x="181483" y="26847"/>
                  </a:lnTo>
                  <a:lnTo>
                    <a:pt x="181432" y="26670"/>
                  </a:lnTo>
                  <a:lnTo>
                    <a:pt x="181102" y="25984"/>
                  </a:lnTo>
                  <a:lnTo>
                    <a:pt x="180708" y="25336"/>
                  </a:lnTo>
                  <a:lnTo>
                    <a:pt x="180251" y="24726"/>
                  </a:lnTo>
                  <a:lnTo>
                    <a:pt x="179997" y="24447"/>
                  </a:lnTo>
                  <a:lnTo>
                    <a:pt x="179235" y="23710"/>
                  </a:lnTo>
                  <a:lnTo>
                    <a:pt x="179235" y="29667"/>
                  </a:lnTo>
                  <a:lnTo>
                    <a:pt x="179209" y="30162"/>
                  </a:lnTo>
                  <a:lnTo>
                    <a:pt x="174294" y="34671"/>
                  </a:lnTo>
                  <a:lnTo>
                    <a:pt x="173799" y="34645"/>
                  </a:lnTo>
                  <a:lnTo>
                    <a:pt x="169570" y="31318"/>
                  </a:lnTo>
                  <a:lnTo>
                    <a:pt x="169506" y="31165"/>
                  </a:lnTo>
                  <a:lnTo>
                    <a:pt x="169379" y="30695"/>
                  </a:lnTo>
                  <a:lnTo>
                    <a:pt x="169316" y="30200"/>
                  </a:lnTo>
                  <a:lnTo>
                    <a:pt x="169291" y="29718"/>
                  </a:lnTo>
                  <a:lnTo>
                    <a:pt x="169316" y="29235"/>
                  </a:lnTo>
                  <a:lnTo>
                    <a:pt x="174231" y="24714"/>
                  </a:lnTo>
                  <a:lnTo>
                    <a:pt x="175209" y="24803"/>
                  </a:lnTo>
                  <a:lnTo>
                    <a:pt x="178904" y="27927"/>
                  </a:lnTo>
                  <a:lnTo>
                    <a:pt x="179146" y="28702"/>
                  </a:lnTo>
                  <a:lnTo>
                    <a:pt x="179209" y="29184"/>
                  </a:lnTo>
                  <a:lnTo>
                    <a:pt x="179235" y="29667"/>
                  </a:lnTo>
                  <a:lnTo>
                    <a:pt x="179235" y="23710"/>
                  </a:lnTo>
                  <a:lnTo>
                    <a:pt x="175996" y="22123"/>
                  </a:lnTo>
                  <a:lnTo>
                    <a:pt x="176098" y="21958"/>
                  </a:lnTo>
                  <a:lnTo>
                    <a:pt x="176847" y="18884"/>
                  </a:lnTo>
                  <a:lnTo>
                    <a:pt x="176822" y="18262"/>
                  </a:lnTo>
                  <a:lnTo>
                    <a:pt x="176733" y="17627"/>
                  </a:lnTo>
                  <a:lnTo>
                    <a:pt x="176491" y="16852"/>
                  </a:lnTo>
                  <a:lnTo>
                    <a:pt x="176453" y="16713"/>
                  </a:lnTo>
                  <a:lnTo>
                    <a:pt x="176339" y="16395"/>
                  </a:lnTo>
                  <a:lnTo>
                    <a:pt x="176060" y="15824"/>
                  </a:lnTo>
                  <a:lnTo>
                    <a:pt x="170307" y="12407"/>
                  </a:lnTo>
                  <a:lnTo>
                    <a:pt x="169672" y="12446"/>
                  </a:lnTo>
                  <a:lnTo>
                    <a:pt x="163842" y="18948"/>
                  </a:lnTo>
                  <a:lnTo>
                    <a:pt x="163880" y="19583"/>
                  </a:lnTo>
                  <a:lnTo>
                    <a:pt x="163969" y="20218"/>
                  </a:lnTo>
                  <a:lnTo>
                    <a:pt x="164172" y="20916"/>
                  </a:lnTo>
                  <a:lnTo>
                    <a:pt x="164211" y="21082"/>
                  </a:lnTo>
                  <a:lnTo>
                    <a:pt x="166865" y="20193"/>
                  </a:lnTo>
                  <a:lnTo>
                    <a:pt x="166687" y="19481"/>
                  </a:lnTo>
                  <a:lnTo>
                    <a:pt x="166636" y="18935"/>
                  </a:lnTo>
                  <a:lnTo>
                    <a:pt x="166712" y="18211"/>
                  </a:lnTo>
                  <a:lnTo>
                    <a:pt x="170319" y="15214"/>
                  </a:lnTo>
                  <a:lnTo>
                    <a:pt x="170688" y="15227"/>
                  </a:lnTo>
                  <a:lnTo>
                    <a:pt x="173837" y="17729"/>
                  </a:lnTo>
                  <a:lnTo>
                    <a:pt x="174040" y="18542"/>
                  </a:lnTo>
                  <a:lnTo>
                    <a:pt x="174053" y="18910"/>
                  </a:lnTo>
                  <a:lnTo>
                    <a:pt x="174040" y="19278"/>
                  </a:lnTo>
                  <a:lnTo>
                    <a:pt x="171881" y="22301"/>
                  </a:lnTo>
                  <a:lnTo>
                    <a:pt x="171602" y="22402"/>
                  </a:lnTo>
                  <a:lnTo>
                    <a:pt x="171094" y="22555"/>
                  </a:lnTo>
                  <a:lnTo>
                    <a:pt x="170370" y="22631"/>
                  </a:lnTo>
                  <a:lnTo>
                    <a:pt x="169646" y="22555"/>
                  </a:lnTo>
                  <a:lnTo>
                    <a:pt x="166878" y="20193"/>
                  </a:lnTo>
                  <a:lnTo>
                    <a:pt x="164249" y="21145"/>
                  </a:lnTo>
                  <a:lnTo>
                    <a:pt x="168059" y="25006"/>
                  </a:lnTo>
                  <a:lnTo>
                    <a:pt x="167767" y="25412"/>
                  </a:lnTo>
                  <a:lnTo>
                    <a:pt x="166484" y="29730"/>
                  </a:lnTo>
                  <a:lnTo>
                    <a:pt x="166522" y="30492"/>
                  </a:lnTo>
                  <a:lnTo>
                    <a:pt x="166649" y="31254"/>
                  </a:lnTo>
                  <a:lnTo>
                    <a:pt x="166839" y="31991"/>
                  </a:lnTo>
                  <a:lnTo>
                    <a:pt x="166928" y="32258"/>
                  </a:lnTo>
                  <a:lnTo>
                    <a:pt x="166992" y="32423"/>
                  </a:lnTo>
                  <a:lnTo>
                    <a:pt x="167093" y="32715"/>
                  </a:lnTo>
                  <a:lnTo>
                    <a:pt x="174307" y="37465"/>
                  </a:lnTo>
                  <a:lnTo>
                    <a:pt x="175069" y="37426"/>
                  </a:lnTo>
                  <a:lnTo>
                    <a:pt x="182003" y="30416"/>
                  </a:lnTo>
                  <a:lnTo>
                    <a:pt x="182041" y="29654"/>
                  </a:lnTo>
                  <a:close/>
                </a:path>
                <a:path w="217805" h="198754">
                  <a:moveTo>
                    <a:pt x="193268" y="11099"/>
                  </a:moveTo>
                  <a:lnTo>
                    <a:pt x="193243" y="10579"/>
                  </a:lnTo>
                  <a:lnTo>
                    <a:pt x="193192" y="10325"/>
                  </a:lnTo>
                  <a:lnTo>
                    <a:pt x="193167" y="10083"/>
                  </a:lnTo>
                  <a:lnTo>
                    <a:pt x="193040" y="9677"/>
                  </a:lnTo>
                  <a:lnTo>
                    <a:pt x="193014" y="9550"/>
                  </a:lnTo>
                  <a:lnTo>
                    <a:pt x="192976" y="9410"/>
                  </a:lnTo>
                  <a:lnTo>
                    <a:pt x="192925" y="9283"/>
                  </a:lnTo>
                  <a:lnTo>
                    <a:pt x="192862" y="9156"/>
                  </a:lnTo>
                  <a:lnTo>
                    <a:pt x="192633" y="8636"/>
                  </a:lnTo>
                  <a:lnTo>
                    <a:pt x="190474" y="6502"/>
                  </a:lnTo>
                  <a:lnTo>
                    <a:pt x="190461" y="11353"/>
                  </a:lnTo>
                  <a:lnTo>
                    <a:pt x="190360" y="11811"/>
                  </a:lnTo>
                  <a:lnTo>
                    <a:pt x="187807" y="13538"/>
                  </a:lnTo>
                  <a:lnTo>
                    <a:pt x="187337" y="13449"/>
                  </a:lnTo>
                  <a:lnTo>
                    <a:pt x="185788" y="12014"/>
                  </a:lnTo>
                  <a:lnTo>
                    <a:pt x="185737" y="11887"/>
                  </a:lnTo>
                  <a:lnTo>
                    <a:pt x="185661" y="11607"/>
                  </a:lnTo>
                  <a:lnTo>
                    <a:pt x="185623" y="11379"/>
                  </a:lnTo>
                  <a:lnTo>
                    <a:pt x="185610" y="11137"/>
                  </a:lnTo>
                  <a:lnTo>
                    <a:pt x="185623" y="10896"/>
                  </a:lnTo>
                  <a:lnTo>
                    <a:pt x="188023" y="8699"/>
                  </a:lnTo>
                  <a:lnTo>
                    <a:pt x="188264" y="8712"/>
                  </a:lnTo>
                  <a:lnTo>
                    <a:pt x="190309" y="10299"/>
                  </a:lnTo>
                  <a:lnTo>
                    <a:pt x="190449" y="10871"/>
                  </a:lnTo>
                  <a:lnTo>
                    <a:pt x="190461" y="11353"/>
                  </a:lnTo>
                  <a:lnTo>
                    <a:pt x="190461" y="6502"/>
                  </a:lnTo>
                  <a:lnTo>
                    <a:pt x="190017" y="6286"/>
                  </a:lnTo>
                  <a:lnTo>
                    <a:pt x="189280" y="6045"/>
                  </a:lnTo>
                  <a:lnTo>
                    <a:pt x="188518" y="5918"/>
                  </a:lnTo>
                  <a:lnTo>
                    <a:pt x="188010" y="5892"/>
                  </a:lnTo>
                  <a:lnTo>
                    <a:pt x="187502" y="5918"/>
                  </a:lnTo>
                  <a:lnTo>
                    <a:pt x="182803" y="11150"/>
                  </a:lnTo>
                  <a:lnTo>
                    <a:pt x="182829" y="11671"/>
                  </a:lnTo>
                  <a:lnTo>
                    <a:pt x="182918" y="12166"/>
                  </a:lnTo>
                  <a:lnTo>
                    <a:pt x="183045" y="12674"/>
                  </a:lnTo>
                  <a:lnTo>
                    <a:pt x="183095" y="12827"/>
                  </a:lnTo>
                  <a:lnTo>
                    <a:pt x="183146" y="12979"/>
                  </a:lnTo>
                  <a:lnTo>
                    <a:pt x="183222" y="13144"/>
                  </a:lnTo>
                  <a:lnTo>
                    <a:pt x="187807" y="16344"/>
                  </a:lnTo>
                  <a:lnTo>
                    <a:pt x="188582" y="16319"/>
                  </a:lnTo>
                  <a:lnTo>
                    <a:pt x="192239" y="14211"/>
                  </a:lnTo>
                  <a:lnTo>
                    <a:pt x="192405" y="14008"/>
                  </a:lnTo>
                  <a:lnTo>
                    <a:pt x="192773" y="13335"/>
                  </a:lnTo>
                  <a:lnTo>
                    <a:pt x="193052" y="12611"/>
                  </a:lnTo>
                  <a:lnTo>
                    <a:pt x="193167" y="12115"/>
                  </a:lnTo>
                  <a:lnTo>
                    <a:pt x="193243" y="11607"/>
                  </a:lnTo>
                  <a:lnTo>
                    <a:pt x="193268" y="11099"/>
                  </a:lnTo>
                  <a:close/>
                </a:path>
                <a:path w="217805" h="198754">
                  <a:moveTo>
                    <a:pt x="216700" y="22517"/>
                  </a:moveTo>
                  <a:lnTo>
                    <a:pt x="215734" y="19888"/>
                  </a:lnTo>
                  <a:lnTo>
                    <a:pt x="211035" y="21602"/>
                  </a:lnTo>
                  <a:lnTo>
                    <a:pt x="210896" y="21640"/>
                  </a:lnTo>
                  <a:lnTo>
                    <a:pt x="210769" y="21704"/>
                  </a:lnTo>
                  <a:lnTo>
                    <a:pt x="210439" y="21780"/>
                  </a:lnTo>
                  <a:lnTo>
                    <a:pt x="210083" y="21831"/>
                  </a:lnTo>
                  <a:lnTo>
                    <a:pt x="209715" y="21856"/>
                  </a:lnTo>
                  <a:lnTo>
                    <a:pt x="209346" y="21844"/>
                  </a:lnTo>
                  <a:lnTo>
                    <a:pt x="206286" y="19621"/>
                  </a:lnTo>
                  <a:lnTo>
                    <a:pt x="206248" y="19481"/>
                  </a:lnTo>
                  <a:lnTo>
                    <a:pt x="205511" y="19685"/>
                  </a:lnTo>
                  <a:lnTo>
                    <a:pt x="206209" y="19418"/>
                  </a:lnTo>
                  <a:lnTo>
                    <a:pt x="206146" y="19278"/>
                  </a:lnTo>
                  <a:lnTo>
                    <a:pt x="201942" y="7721"/>
                  </a:lnTo>
                  <a:lnTo>
                    <a:pt x="201891" y="7518"/>
                  </a:lnTo>
                  <a:lnTo>
                    <a:pt x="201841" y="7378"/>
                  </a:lnTo>
                  <a:lnTo>
                    <a:pt x="201714" y="6934"/>
                  </a:lnTo>
                  <a:lnTo>
                    <a:pt x="201637" y="6210"/>
                  </a:lnTo>
                  <a:lnTo>
                    <a:pt x="201701" y="5486"/>
                  </a:lnTo>
                  <a:lnTo>
                    <a:pt x="202844" y="3467"/>
                  </a:lnTo>
                  <a:lnTo>
                    <a:pt x="202971" y="3340"/>
                  </a:lnTo>
                  <a:lnTo>
                    <a:pt x="203415" y="3022"/>
                  </a:lnTo>
                  <a:lnTo>
                    <a:pt x="203581" y="2933"/>
                  </a:lnTo>
                  <a:lnTo>
                    <a:pt x="204076" y="2717"/>
                  </a:lnTo>
                  <a:lnTo>
                    <a:pt x="204266" y="2628"/>
                  </a:lnTo>
                  <a:lnTo>
                    <a:pt x="204546" y="2438"/>
                  </a:lnTo>
                  <a:lnTo>
                    <a:pt x="204673" y="2286"/>
                  </a:lnTo>
                  <a:lnTo>
                    <a:pt x="204838" y="2057"/>
                  </a:lnTo>
                  <a:lnTo>
                    <a:pt x="204889" y="1930"/>
                  </a:lnTo>
                  <a:lnTo>
                    <a:pt x="204927" y="1803"/>
                  </a:lnTo>
                  <a:lnTo>
                    <a:pt x="204965" y="1663"/>
                  </a:lnTo>
                  <a:lnTo>
                    <a:pt x="204978" y="1536"/>
                  </a:lnTo>
                  <a:lnTo>
                    <a:pt x="204990" y="1397"/>
                  </a:lnTo>
                  <a:lnTo>
                    <a:pt x="204978" y="1257"/>
                  </a:lnTo>
                  <a:lnTo>
                    <a:pt x="204965" y="1117"/>
                  </a:lnTo>
                  <a:lnTo>
                    <a:pt x="204927" y="990"/>
                  </a:lnTo>
                  <a:lnTo>
                    <a:pt x="204889" y="863"/>
                  </a:lnTo>
                  <a:lnTo>
                    <a:pt x="204825" y="736"/>
                  </a:lnTo>
                  <a:lnTo>
                    <a:pt x="204660" y="508"/>
                  </a:lnTo>
                  <a:lnTo>
                    <a:pt x="204470" y="317"/>
                  </a:lnTo>
                  <a:lnTo>
                    <a:pt x="204254" y="165"/>
                  </a:lnTo>
                  <a:lnTo>
                    <a:pt x="204114" y="101"/>
                  </a:lnTo>
                  <a:lnTo>
                    <a:pt x="203720" y="0"/>
                  </a:lnTo>
                  <a:lnTo>
                    <a:pt x="203454" y="0"/>
                  </a:lnTo>
                  <a:lnTo>
                    <a:pt x="203301" y="25"/>
                  </a:lnTo>
                  <a:lnTo>
                    <a:pt x="203123" y="88"/>
                  </a:lnTo>
                  <a:lnTo>
                    <a:pt x="202819" y="190"/>
                  </a:lnTo>
                  <a:lnTo>
                    <a:pt x="202247" y="469"/>
                  </a:lnTo>
                  <a:lnTo>
                    <a:pt x="198831" y="6223"/>
                  </a:lnTo>
                  <a:lnTo>
                    <a:pt x="198869" y="6858"/>
                  </a:lnTo>
                  <a:lnTo>
                    <a:pt x="198970" y="7493"/>
                  </a:lnTo>
                  <a:lnTo>
                    <a:pt x="199123" y="8102"/>
                  </a:lnTo>
                  <a:lnTo>
                    <a:pt x="199199" y="8331"/>
                  </a:lnTo>
                  <a:lnTo>
                    <a:pt x="203581" y="20383"/>
                  </a:lnTo>
                  <a:lnTo>
                    <a:pt x="203708" y="20675"/>
                  </a:lnTo>
                  <a:lnTo>
                    <a:pt x="203987" y="21259"/>
                  </a:lnTo>
                  <a:lnTo>
                    <a:pt x="209727" y="24663"/>
                  </a:lnTo>
                  <a:lnTo>
                    <a:pt x="210362" y="24625"/>
                  </a:lnTo>
                  <a:lnTo>
                    <a:pt x="210997" y="24523"/>
                  </a:lnTo>
                  <a:lnTo>
                    <a:pt x="211620" y="24371"/>
                  </a:lnTo>
                  <a:lnTo>
                    <a:pt x="211848" y="24282"/>
                  </a:lnTo>
                  <a:lnTo>
                    <a:pt x="211975" y="24244"/>
                  </a:lnTo>
                  <a:lnTo>
                    <a:pt x="216700" y="22517"/>
                  </a:lnTo>
                  <a:close/>
                </a:path>
                <a:path w="217805" h="198754">
                  <a:moveTo>
                    <a:pt x="217627" y="21196"/>
                  </a:moveTo>
                  <a:lnTo>
                    <a:pt x="217258" y="20269"/>
                  </a:lnTo>
                  <a:lnTo>
                    <a:pt x="216357" y="19812"/>
                  </a:lnTo>
                  <a:lnTo>
                    <a:pt x="216217" y="19799"/>
                  </a:lnTo>
                  <a:lnTo>
                    <a:pt x="216077" y="19812"/>
                  </a:lnTo>
                  <a:lnTo>
                    <a:pt x="215938" y="19824"/>
                  </a:lnTo>
                  <a:lnTo>
                    <a:pt x="215811" y="19862"/>
                  </a:lnTo>
                  <a:lnTo>
                    <a:pt x="216700" y="22517"/>
                  </a:lnTo>
                  <a:lnTo>
                    <a:pt x="217170" y="22237"/>
                  </a:lnTo>
                  <a:lnTo>
                    <a:pt x="217347" y="22034"/>
                  </a:lnTo>
                  <a:lnTo>
                    <a:pt x="217474" y="21856"/>
                  </a:lnTo>
                  <a:lnTo>
                    <a:pt x="217525" y="21729"/>
                  </a:lnTo>
                  <a:lnTo>
                    <a:pt x="217563" y="21602"/>
                  </a:lnTo>
                  <a:lnTo>
                    <a:pt x="217601" y="21463"/>
                  </a:lnTo>
                  <a:lnTo>
                    <a:pt x="217614" y="21336"/>
                  </a:lnTo>
                  <a:lnTo>
                    <a:pt x="217627" y="2119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424455" y="3580650"/>
              <a:ext cx="228600" cy="119380"/>
            </a:xfrm>
            <a:custGeom>
              <a:avLst/>
              <a:gdLst/>
              <a:ahLst/>
              <a:cxnLst/>
              <a:rect l="l" t="t" r="r" b="b"/>
              <a:pathLst>
                <a:path w="228600" h="119379">
                  <a:moveTo>
                    <a:pt x="2768" y="104178"/>
                  </a:moveTo>
                  <a:lnTo>
                    <a:pt x="25" y="103632"/>
                  </a:lnTo>
                  <a:lnTo>
                    <a:pt x="0" y="103822"/>
                  </a:lnTo>
                  <a:lnTo>
                    <a:pt x="0" y="103962"/>
                  </a:lnTo>
                  <a:lnTo>
                    <a:pt x="12" y="104101"/>
                  </a:lnTo>
                  <a:lnTo>
                    <a:pt x="228" y="104673"/>
                  </a:lnTo>
                  <a:lnTo>
                    <a:pt x="355" y="104838"/>
                  </a:lnTo>
                  <a:lnTo>
                    <a:pt x="558" y="105029"/>
                  </a:lnTo>
                  <a:lnTo>
                    <a:pt x="1320" y="105295"/>
                  </a:lnTo>
                  <a:lnTo>
                    <a:pt x="1460" y="105295"/>
                  </a:lnTo>
                  <a:lnTo>
                    <a:pt x="2387" y="104889"/>
                  </a:lnTo>
                  <a:lnTo>
                    <a:pt x="2527" y="104736"/>
                  </a:lnTo>
                  <a:lnTo>
                    <a:pt x="2667" y="104508"/>
                  </a:lnTo>
                  <a:lnTo>
                    <a:pt x="2717" y="104368"/>
                  </a:lnTo>
                  <a:lnTo>
                    <a:pt x="2755" y="104241"/>
                  </a:lnTo>
                  <a:close/>
                </a:path>
                <a:path w="228600" h="119379">
                  <a:moveTo>
                    <a:pt x="24015" y="109423"/>
                  </a:moveTo>
                  <a:lnTo>
                    <a:pt x="24003" y="109283"/>
                  </a:lnTo>
                  <a:lnTo>
                    <a:pt x="24003" y="109143"/>
                  </a:lnTo>
                  <a:lnTo>
                    <a:pt x="23964" y="109016"/>
                  </a:lnTo>
                  <a:lnTo>
                    <a:pt x="22999" y="108026"/>
                  </a:lnTo>
                  <a:lnTo>
                    <a:pt x="22796" y="107975"/>
                  </a:lnTo>
                  <a:lnTo>
                    <a:pt x="22656" y="107962"/>
                  </a:lnTo>
                  <a:lnTo>
                    <a:pt x="22517" y="107975"/>
                  </a:lnTo>
                  <a:lnTo>
                    <a:pt x="22250" y="108013"/>
                  </a:lnTo>
                  <a:lnTo>
                    <a:pt x="22123" y="108051"/>
                  </a:lnTo>
                  <a:lnTo>
                    <a:pt x="21983" y="108102"/>
                  </a:lnTo>
                  <a:lnTo>
                    <a:pt x="21755" y="108242"/>
                  </a:lnTo>
                  <a:lnTo>
                    <a:pt x="17894" y="111480"/>
                  </a:lnTo>
                  <a:lnTo>
                    <a:pt x="4127" y="95059"/>
                  </a:lnTo>
                  <a:lnTo>
                    <a:pt x="3937" y="94856"/>
                  </a:lnTo>
                  <a:lnTo>
                    <a:pt x="3771" y="94729"/>
                  </a:lnTo>
                  <a:lnTo>
                    <a:pt x="3644" y="94653"/>
                  </a:lnTo>
                  <a:lnTo>
                    <a:pt x="3467" y="94576"/>
                  </a:lnTo>
                  <a:lnTo>
                    <a:pt x="3340" y="94538"/>
                  </a:lnTo>
                  <a:lnTo>
                    <a:pt x="3187" y="94500"/>
                  </a:lnTo>
                  <a:lnTo>
                    <a:pt x="3048" y="94488"/>
                  </a:lnTo>
                  <a:lnTo>
                    <a:pt x="2921" y="94500"/>
                  </a:lnTo>
                  <a:lnTo>
                    <a:pt x="2794" y="94500"/>
                  </a:lnTo>
                  <a:lnTo>
                    <a:pt x="2667" y="94538"/>
                  </a:lnTo>
                  <a:lnTo>
                    <a:pt x="2527" y="94576"/>
                  </a:lnTo>
                  <a:lnTo>
                    <a:pt x="2400" y="94627"/>
                  </a:lnTo>
                  <a:lnTo>
                    <a:pt x="2273" y="94703"/>
                  </a:lnTo>
                  <a:lnTo>
                    <a:pt x="2146" y="94780"/>
                  </a:lnTo>
                  <a:lnTo>
                    <a:pt x="1968" y="94945"/>
                  </a:lnTo>
                  <a:lnTo>
                    <a:pt x="1866" y="95072"/>
                  </a:lnTo>
                  <a:lnTo>
                    <a:pt x="1752" y="95250"/>
                  </a:lnTo>
                  <a:lnTo>
                    <a:pt x="1689" y="95402"/>
                  </a:lnTo>
                  <a:lnTo>
                    <a:pt x="1638" y="95554"/>
                  </a:lnTo>
                  <a:lnTo>
                    <a:pt x="25" y="103619"/>
                  </a:lnTo>
                  <a:lnTo>
                    <a:pt x="2768" y="104165"/>
                  </a:lnTo>
                  <a:lnTo>
                    <a:pt x="3784" y="99034"/>
                  </a:lnTo>
                  <a:lnTo>
                    <a:pt x="15748" y="113284"/>
                  </a:lnTo>
                  <a:lnTo>
                    <a:pt x="11950" y="116471"/>
                  </a:lnTo>
                  <a:lnTo>
                    <a:pt x="11798" y="116611"/>
                  </a:lnTo>
                  <a:lnTo>
                    <a:pt x="11607" y="116903"/>
                  </a:lnTo>
                  <a:lnTo>
                    <a:pt x="11518" y="117094"/>
                  </a:lnTo>
                  <a:lnTo>
                    <a:pt x="11480" y="117221"/>
                  </a:lnTo>
                  <a:lnTo>
                    <a:pt x="11455" y="117360"/>
                  </a:lnTo>
                  <a:lnTo>
                    <a:pt x="11442" y="117487"/>
                  </a:lnTo>
                  <a:lnTo>
                    <a:pt x="11455" y="117627"/>
                  </a:lnTo>
                  <a:lnTo>
                    <a:pt x="11455" y="117767"/>
                  </a:lnTo>
                  <a:lnTo>
                    <a:pt x="11518" y="117970"/>
                  </a:lnTo>
                  <a:lnTo>
                    <a:pt x="11595" y="118160"/>
                  </a:lnTo>
                  <a:lnTo>
                    <a:pt x="11772" y="118452"/>
                  </a:lnTo>
                  <a:lnTo>
                    <a:pt x="11925" y="118592"/>
                  </a:lnTo>
                  <a:lnTo>
                    <a:pt x="12268" y="118821"/>
                  </a:lnTo>
                  <a:lnTo>
                    <a:pt x="12395" y="118872"/>
                  </a:lnTo>
                  <a:lnTo>
                    <a:pt x="12534" y="118910"/>
                  </a:lnTo>
                  <a:lnTo>
                    <a:pt x="12725" y="118948"/>
                  </a:lnTo>
                  <a:lnTo>
                    <a:pt x="13004" y="118948"/>
                  </a:lnTo>
                  <a:lnTo>
                    <a:pt x="13208" y="118897"/>
                  </a:lnTo>
                  <a:lnTo>
                    <a:pt x="13474" y="118808"/>
                  </a:lnTo>
                  <a:lnTo>
                    <a:pt x="13703" y="118668"/>
                  </a:lnTo>
                  <a:lnTo>
                    <a:pt x="18516" y="114630"/>
                  </a:lnTo>
                  <a:lnTo>
                    <a:pt x="18643" y="114541"/>
                  </a:lnTo>
                  <a:lnTo>
                    <a:pt x="23507" y="110439"/>
                  </a:lnTo>
                  <a:lnTo>
                    <a:pt x="23710" y="110248"/>
                  </a:lnTo>
                  <a:lnTo>
                    <a:pt x="23850" y="110020"/>
                  </a:lnTo>
                  <a:lnTo>
                    <a:pt x="23977" y="109689"/>
                  </a:lnTo>
                  <a:lnTo>
                    <a:pt x="24003" y="109550"/>
                  </a:lnTo>
                  <a:lnTo>
                    <a:pt x="24015" y="109423"/>
                  </a:lnTo>
                  <a:close/>
                </a:path>
                <a:path w="228600" h="119379">
                  <a:moveTo>
                    <a:pt x="25057" y="78333"/>
                  </a:moveTo>
                  <a:lnTo>
                    <a:pt x="25006" y="78206"/>
                  </a:lnTo>
                  <a:lnTo>
                    <a:pt x="24968" y="78066"/>
                  </a:lnTo>
                  <a:lnTo>
                    <a:pt x="24536" y="77470"/>
                  </a:lnTo>
                  <a:lnTo>
                    <a:pt x="23787" y="77165"/>
                  </a:lnTo>
                  <a:lnTo>
                    <a:pt x="23507" y="77165"/>
                  </a:lnTo>
                  <a:lnTo>
                    <a:pt x="23304" y="77203"/>
                  </a:lnTo>
                  <a:lnTo>
                    <a:pt x="23177" y="77241"/>
                  </a:lnTo>
                  <a:lnTo>
                    <a:pt x="23050" y="77304"/>
                  </a:lnTo>
                  <a:lnTo>
                    <a:pt x="22923" y="77368"/>
                  </a:lnTo>
                  <a:lnTo>
                    <a:pt x="22758" y="77482"/>
                  </a:lnTo>
                  <a:lnTo>
                    <a:pt x="24561" y="79629"/>
                  </a:lnTo>
                  <a:lnTo>
                    <a:pt x="24714" y="79489"/>
                  </a:lnTo>
                  <a:lnTo>
                    <a:pt x="24866" y="79273"/>
                  </a:lnTo>
                  <a:lnTo>
                    <a:pt x="24980" y="79019"/>
                  </a:lnTo>
                  <a:lnTo>
                    <a:pt x="25019" y="78892"/>
                  </a:lnTo>
                  <a:lnTo>
                    <a:pt x="25057" y="78752"/>
                  </a:lnTo>
                  <a:lnTo>
                    <a:pt x="25057" y="78333"/>
                  </a:lnTo>
                  <a:close/>
                </a:path>
                <a:path w="228600" h="119379">
                  <a:moveTo>
                    <a:pt x="39141" y="93992"/>
                  </a:moveTo>
                  <a:lnTo>
                    <a:pt x="37452" y="88874"/>
                  </a:lnTo>
                  <a:lnTo>
                    <a:pt x="37325" y="88709"/>
                  </a:lnTo>
                  <a:lnTo>
                    <a:pt x="37198" y="88544"/>
                  </a:lnTo>
                  <a:lnTo>
                    <a:pt x="36626" y="87896"/>
                  </a:lnTo>
                  <a:lnTo>
                    <a:pt x="36512" y="87731"/>
                  </a:lnTo>
                  <a:lnTo>
                    <a:pt x="36347" y="87871"/>
                  </a:lnTo>
                  <a:lnTo>
                    <a:pt x="36347" y="93891"/>
                  </a:lnTo>
                  <a:lnTo>
                    <a:pt x="36296" y="94373"/>
                  </a:lnTo>
                  <a:lnTo>
                    <a:pt x="36144" y="95084"/>
                  </a:lnTo>
                  <a:lnTo>
                    <a:pt x="35890" y="95770"/>
                  </a:lnTo>
                  <a:lnTo>
                    <a:pt x="35407" y="96621"/>
                  </a:lnTo>
                  <a:lnTo>
                    <a:pt x="35242" y="96799"/>
                  </a:lnTo>
                  <a:lnTo>
                    <a:pt x="35102" y="96989"/>
                  </a:lnTo>
                  <a:lnTo>
                    <a:pt x="31191" y="98666"/>
                  </a:lnTo>
                  <a:lnTo>
                    <a:pt x="30695" y="98628"/>
                  </a:lnTo>
                  <a:lnTo>
                    <a:pt x="27622" y="96939"/>
                  </a:lnTo>
                  <a:lnTo>
                    <a:pt x="27495" y="96812"/>
                  </a:lnTo>
                  <a:lnTo>
                    <a:pt x="24371" y="93091"/>
                  </a:lnTo>
                  <a:lnTo>
                    <a:pt x="28994" y="89204"/>
                  </a:lnTo>
                  <a:lnTo>
                    <a:pt x="29159" y="89077"/>
                  </a:lnTo>
                  <a:lnTo>
                    <a:pt x="29286" y="88963"/>
                  </a:lnTo>
                  <a:lnTo>
                    <a:pt x="31661" y="88214"/>
                  </a:lnTo>
                  <a:lnTo>
                    <a:pt x="32029" y="88239"/>
                  </a:lnTo>
                  <a:lnTo>
                    <a:pt x="34353" y="89535"/>
                  </a:lnTo>
                  <a:lnTo>
                    <a:pt x="34480" y="89674"/>
                  </a:lnTo>
                  <a:lnTo>
                    <a:pt x="35179" y="90500"/>
                  </a:lnTo>
                  <a:lnTo>
                    <a:pt x="35280" y="90627"/>
                  </a:lnTo>
                  <a:lnTo>
                    <a:pt x="36347" y="93891"/>
                  </a:lnTo>
                  <a:lnTo>
                    <a:pt x="36347" y="87871"/>
                  </a:lnTo>
                  <a:lnTo>
                    <a:pt x="35877" y="88265"/>
                  </a:lnTo>
                  <a:lnTo>
                    <a:pt x="36499" y="87731"/>
                  </a:lnTo>
                  <a:lnTo>
                    <a:pt x="36360" y="87579"/>
                  </a:lnTo>
                  <a:lnTo>
                    <a:pt x="35839" y="87045"/>
                  </a:lnTo>
                  <a:lnTo>
                    <a:pt x="31775" y="85407"/>
                  </a:lnTo>
                  <a:lnTo>
                    <a:pt x="31140" y="85420"/>
                  </a:lnTo>
                  <a:lnTo>
                    <a:pt x="27520" y="86804"/>
                  </a:lnTo>
                  <a:lnTo>
                    <a:pt x="27355" y="86931"/>
                  </a:lnTo>
                  <a:lnTo>
                    <a:pt x="22656" y="90868"/>
                  </a:lnTo>
                  <a:lnTo>
                    <a:pt x="22301" y="90220"/>
                  </a:lnTo>
                  <a:lnTo>
                    <a:pt x="21958" y="89420"/>
                  </a:lnTo>
                  <a:lnTo>
                    <a:pt x="21704" y="88595"/>
                  </a:lnTo>
                  <a:lnTo>
                    <a:pt x="21513" y="87757"/>
                  </a:lnTo>
                  <a:lnTo>
                    <a:pt x="21424" y="86893"/>
                  </a:lnTo>
                  <a:lnTo>
                    <a:pt x="21424" y="86029"/>
                  </a:lnTo>
                  <a:lnTo>
                    <a:pt x="24561" y="79641"/>
                  </a:lnTo>
                  <a:lnTo>
                    <a:pt x="22758" y="77495"/>
                  </a:lnTo>
                  <a:lnTo>
                    <a:pt x="18618" y="85928"/>
                  </a:lnTo>
                  <a:lnTo>
                    <a:pt x="18630" y="87058"/>
                  </a:lnTo>
                  <a:lnTo>
                    <a:pt x="21323" y="93814"/>
                  </a:lnTo>
                  <a:lnTo>
                    <a:pt x="25425" y="98691"/>
                  </a:lnTo>
                  <a:lnTo>
                    <a:pt x="31076" y="101473"/>
                  </a:lnTo>
                  <a:lnTo>
                    <a:pt x="31838" y="101460"/>
                  </a:lnTo>
                  <a:lnTo>
                    <a:pt x="39077" y="94754"/>
                  </a:lnTo>
                  <a:lnTo>
                    <a:pt x="39141" y="93992"/>
                  </a:lnTo>
                  <a:close/>
                </a:path>
                <a:path w="228600" h="119379">
                  <a:moveTo>
                    <a:pt x="43192" y="71742"/>
                  </a:moveTo>
                  <a:lnTo>
                    <a:pt x="42532" y="69037"/>
                  </a:lnTo>
                  <a:lnTo>
                    <a:pt x="42418" y="68808"/>
                  </a:lnTo>
                  <a:lnTo>
                    <a:pt x="42138" y="68389"/>
                  </a:lnTo>
                  <a:lnTo>
                    <a:pt x="42011" y="68237"/>
                  </a:lnTo>
                  <a:lnTo>
                    <a:pt x="41821" y="68033"/>
                  </a:lnTo>
                  <a:lnTo>
                    <a:pt x="41427" y="67640"/>
                  </a:lnTo>
                  <a:lnTo>
                    <a:pt x="41021" y="67310"/>
                  </a:lnTo>
                  <a:lnTo>
                    <a:pt x="40601" y="67030"/>
                  </a:lnTo>
                  <a:lnTo>
                    <a:pt x="40386" y="66929"/>
                  </a:lnTo>
                  <a:lnTo>
                    <a:pt x="40386" y="71399"/>
                  </a:lnTo>
                  <a:lnTo>
                    <a:pt x="40373" y="71882"/>
                  </a:lnTo>
                  <a:lnTo>
                    <a:pt x="39522" y="73393"/>
                  </a:lnTo>
                  <a:lnTo>
                    <a:pt x="39141" y="73672"/>
                  </a:lnTo>
                  <a:lnTo>
                    <a:pt x="38811" y="73825"/>
                  </a:lnTo>
                  <a:lnTo>
                    <a:pt x="38354" y="73939"/>
                  </a:lnTo>
                  <a:lnTo>
                    <a:pt x="38112" y="73964"/>
                  </a:lnTo>
                  <a:lnTo>
                    <a:pt x="37630" y="73952"/>
                  </a:lnTo>
                  <a:lnTo>
                    <a:pt x="36195" y="73202"/>
                  </a:lnTo>
                  <a:lnTo>
                    <a:pt x="36055" y="73050"/>
                  </a:lnTo>
                  <a:lnTo>
                    <a:pt x="35534" y="71691"/>
                  </a:lnTo>
                  <a:lnTo>
                    <a:pt x="35534" y="71450"/>
                  </a:lnTo>
                  <a:lnTo>
                    <a:pt x="35560" y="71208"/>
                  </a:lnTo>
                  <a:lnTo>
                    <a:pt x="38061" y="69126"/>
                  </a:lnTo>
                  <a:lnTo>
                    <a:pt x="38531" y="69189"/>
                  </a:lnTo>
                  <a:lnTo>
                    <a:pt x="39751" y="69938"/>
                  </a:lnTo>
                  <a:lnTo>
                    <a:pt x="39903" y="70104"/>
                  </a:lnTo>
                  <a:lnTo>
                    <a:pt x="40386" y="71399"/>
                  </a:lnTo>
                  <a:lnTo>
                    <a:pt x="40386" y="66929"/>
                  </a:lnTo>
                  <a:lnTo>
                    <a:pt x="38163" y="66319"/>
                  </a:lnTo>
                  <a:lnTo>
                    <a:pt x="37655" y="66332"/>
                  </a:lnTo>
                  <a:lnTo>
                    <a:pt x="32740" y="71348"/>
                  </a:lnTo>
                  <a:lnTo>
                    <a:pt x="32740" y="71856"/>
                  </a:lnTo>
                  <a:lnTo>
                    <a:pt x="33959" y="74904"/>
                  </a:lnTo>
                  <a:lnTo>
                    <a:pt x="34124" y="75107"/>
                  </a:lnTo>
                  <a:lnTo>
                    <a:pt x="37769" y="76771"/>
                  </a:lnTo>
                  <a:lnTo>
                    <a:pt x="38277" y="76771"/>
                  </a:lnTo>
                  <a:lnTo>
                    <a:pt x="43141" y="72263"/>
                  </a:lnTo>
                  <a:lnTo>
                    <a:pt x="43192" y="71742"/>
                  </a:lnTo>
                  <a:close/>
                </a:path>
                <a:path w="228600" h="119379">
                  <a:moveTo>
                    <a:pt x="69291" y="71208"/>
                  </a:moveTo>
                  <a:lnTo>
                    <a:pt x="69240" y="71018"/>
                  </a:lnTo>
                  <a:lnTo>
                    <a:pt x="69202" y="70878"/>
                  </a:lnTo>
                  <a:lnTo>
                    <a:pt x="69151" y="70751"/>
                  </a:lnTo>
                  <a:lnTo>
                    <a:pt x="68275" y="70027"/>
                  </a:lnTo>
                  <a:lnTo>
                    <a:pt x="68084" y="69977"/>
                  </a:lnTo>
                  <a:lnTo>
                    <a:pt x="67945" y="69964"/>
                  </a:lnTo>
                  <a:lnTo>
                    <a:pt x="67805" y="69977"/>
                  </a:lnTo>
                  <a:lnTo>
                    <a:pt x="67538" y="70015"/>
                  </a:lnTo>
                  <a:lnTo>
                    <a:pt x="67398" y="70053"/>
                  </a:lnTo>
                  <a:lnTo>
                    <a:pt x="67271" y="70104"/>
                  </a:lnTo>
                  <a:lnTo>
                    <a:pt x="67043" y="70243"/>
                  </a:lnTo>
                  <a:lnTo>
                    <a:pt x="63246" y="73444"/>
                  </a:lnTo>
                  <a:lnTo>
                    <a:pt x="63093" y="73571"/>
                  </a:lnTo>
                  <a:lnTo>
                    <a:pt x="62953" y="73685"/>
                  </a:lnTo>
                  <a:lnTo>
                    <a:pt x="62649" y="73888"/>
                  </a:lnTo>
                  <a:lnTo>
                    <a:pt x="62331" y="74066"/>
                  </a:lnTo>
                  <a:lnTo>
                    <a:pt x="61836" y="74269"/>
                  </a:lnTo>
                  <a:lnTo>
                    <a:pt x="61302" y="74396"/>
                  </a:lnTo>
                  <a:lnTo>
                    <a:pt x="60947" y="74434"/>
                  </a:lnTo>
                  <a:lnTo>
                    <a:pt x="60401" y="74422"/>
                  </a:lnTo>
                  <a:lnTo>
                    <a:pt x="57937" y="73177"/>
                  </a:lnTo>
                  <a:lnTo>
                    <a:pt x="57746" y="72974"/>
                  </a:lnTo>
                  <a:lnTo>
                    <a:pt x="49822" y="63525"/>
                  </a:lnTo>
                  <a:lnTo>
                    <a:pt x="49695" y="63373"/>
                  </a:lnTo>
                  <a:lnTo>
                    <a:pt x="49568" y="63233"/>
                  </a:lnTo>
                  <a:lnTo>
                    <a:pt x="49276" y="62776"/>
                  </a:lnTo>
                  <a:lnTo>
                    <a:pt x="49060" y="62280"/>
                  </a:lnTo>
                  <a:lnTo>
                    <a:pt x="48945" y="61925"/>
                  </a:lnTo>
                  <a:lnTo>
                    <a:pt x="48844" y="61404"/>
                  </a:lnTo>
                  <a:lnTo>
                    <a:pt x="48831" y="60858"/>
                  </a:lnTo>
                  <a:lnTo>
                    <a:pt x="48856" y="60490"/>
                  </a:lnTo>
                  <a:lnTo>
                    <a:pt x="50152" y="58166"/>
                  </a:lnTo>
                  <a:lnTo>
                    <a:pt x="54051" y="54889"/>
                  </a:lnTo>
                  <a:lnTo>
                    <a:pt x="54203" y="54749"/>
                  </a:lnTo>
                  <a:lnTo>
                    <a:pt x="54394" y="54470"/>
                  </a:lnTo>
                  <a:lnTo>
                    <a:pt x="54495" y="54203"/>
                  </a:lnTo>
                  <a:lnTo>
                    <a:pt x="54546" y="54000"/>
                  </a:lnTo>
                  <a:lnTo>
                    <a:pt x="54546" y="53594"/>
                  </a:lnTo>
                  <a:lnTo>
                    <a:pt x="54508" y="53467"/>
                  </a:lnTo>
                  <a:lnTo>
                    <a:pt x="54470" y="53327"/>
                  </a:lnTo>
                  <a:lnTo>
                    <a:pt x="54406" y="53200"/>
                  </a:lnTo>
                  <a:lnTo>
                    <a:pt x="53530" y="52476"/>
                  </a:lnTo>
                  <a:lnTo>
                    <a:pt x="53340" y="52425"/>
                  </a:lnTo>
                  <a:lnTo>
                    <a:pt x="53200" y="52412"/>
                  </a:lnTo>
                  <a:lnTo>
                    <a:pt x="53060" y="52425"/>
                  </a:lnTo>
                  <a:lnTo>
                    <a:pt x="52793" y="52463"/>
                  </a:lnTo>
                  <a:lnTo>
                    <a:pt x="52666" y="52501"/>
                  </a:lnTo>
                  <a:lnTo>
                    <a:pt x="52527" y="52552"/>
                  </a:lnTo>
                  <a:lnTo>
                    <a:pt x="52247" y="52743"/>
                  </a:lnTo>
                  <a:lnTo>
                    <a:pt x="48514" y="55892"/>
                  </a:lnTo>
                  <a:lnTo>
                    <a:pt x="48348" y="56019"/>
                  </a:lnTo>
                  <a:lnTo>
                    <a:pt x="48196" y="56159"/>
                  </a:lnTo>
                  <a:lnTo>
                    <a:pt x="46024" y="60744"/>
                  </a:lnTo>
                  <a:lnTo>
                    <a:pt x="46024" y="61379"/>
                  </a:lnTo>
                  <a:lnTo>
                    <a:pt x="47498" y="65112"/>
                  </a:lnTo>
                  <a:lnTo>
                    <a:pt x="55651" y="74828"/>
                  </a:lnTo>
                  <a:lnTo>
                    <a:pt x="60464" y="77241"/>
                  </a:lnTo>
                  <a:lnTo>
                    <a:pt x="61099" y="77228"/>
                  </a:lnTo>
                  <a:lnTo>
                    <a:pt x="64731" y="75844"/>
                  </a:lnTo>
                  <a:lnTo>
                    <a:pt x="64884" y="75717"/>
                  </a:lnTo>
                  <a:lnTo>
                    <a:pt x="68795" y="72440"/>
                  </a:lnTo>
                  <a:lnTo>
                    <a:pt x="68948" y="72301"/>
                  </a:lnTo>
                  <a:lnTo>
                    <a:pt x="69138" y="72021"/>
                  </a:lnTo>
                  <a:lnTo>
                    <a:pt x="69240" y="71755"/>
                  </a:lnTo>
                  <a:lnTo>
                    <a:pt x="69291" y="71488"/>
                  </a:lnTo>
                  <a:lnTo>
                    <a:pt x="69291" y="71208"/>
                  </a:lnTo>
                  <a:close/>
                </a:path>
                <a:path w="228600" h="119379">
                  <a:moveTo>
                    <a:pt x="150685" y="16751"/>
                  </a:moveTo>
                  <a:lnTo>
                    <a:pt x="150672" y="16611"/>
                  </a:lnTo>
                  <a:lnTo>
                    <a:pt x="150660" y="16471"/>
                  </a:lnTo>
                  <a:lnTo>
                    <a:pt x="150622" y="16344"/>
                  </a:lnTo>
                  <a:lnTo>
                    <a:pt x="147967" y="17233"/>
                  </a:lnTo>
                  <a:lnTo>
                    <a:pt x="149148" y="18148"/>
                  </a:lnTo>
                  <a:lnTo>
                    <a:pt x="149288" y="18161"/>
                  </a:lnTo>
                  <a:lnTo>
                    <a:pt x="149415" y="18148"/>
                  </a:lnTo>
                  <a:lnTo>
                    <a:pt x="150215" y="17792"/>
                  </a:lnTo>
                  <a:lnTo>
                    <a:pt x="150368" y="17640"/>
                  </a:lnTo>
                  <a:lnTo>
                    <a:pt x="150520" y="17411"/>
                  </a:lnTo>
                  <a:lnTo>
                    <a:pt x="150583" y="17284"/>
                  </a:lnTo>
                  <a:lnTo>
                    <a:pt x="150622" y="17157"/>
                  </a:lnTo>
                  <a:lnTo>
                    <a:pt x="150685" y="16891"/>
                  </a:lnTo>
                  <a:lnTo>
                    <a:pt x="150685" y="16751"/>
                  </a:lnTo>
                  <a:close/>
                </a:path>
                <a:path w="228600" h="119379">
                  <a:moveTo>
                    <a:pt x="158508" y="8483"/>
                  </a:moveTo>
                  <a:lnTo>
                    <a:pt x="158496" y="8343"/>
                  </a:lnTo>
                  <a:lnTo>
                    <a:pt x="158483" y="8216"/>
                  </a:lnTo>
                  <a:lnTo>
                    <a:pt x="158140" y="7543"/>
                  </a:lnTo>
                  <a:lnTo>
                    <a:pt x="157873" y="7315"/>
                  </a:lnTo>
                  <a:lnTo>
                    <a:pt x="157695" y="7226"/>
                  </a:lnTo>
                  <a:lnTo>
                    <a:pt x="157505" y="7137"/>
                  </a:lnTo>
                  <a:lnTo>
                    <a:pt x="157378" y="7112"/>
                  </a:lnTo>
                  <a:lnTo>
                    <a:pt x="157238" y="7099"/>
                  </a:lnTo>
                  <a:lnTo>
                    <a:pt x="157099" y="7086"/>
                  </a:lnTo>
                  <a:lnTo>
                    <a:pt x="156972" y="7099"/>
                  </a:lnTo>
                  <a:lnTo>
                    <a:pt x="156832" y="7112"/>
                  </a:lnTo>
                  <a:lnTo>
                    <a:pt x="156692" y="7150"/>
                  </a:lnTo>
                  <a:lnTo>
                    <a:pt x="151853" y="8915"/>
                  </a:lnTo>
                  <a:lnTo>
                    <a:pt x="151599" y="9029"/>
                  </a:lnTo>
                  <a:lnTo>
                    <a:pt x="151434" y="9144"/>
                  </a:lnTo>
                  <a:lnTo>
                    <a:pt x="151155" y="9461"/>
                  </a:lnTo>
                  <a:lnTo>
                    <a:pt x="151053" y="9639"/>
                  </a:lnTo>
                  <a:lnTo>
                    <a:pt x="150977" y="9829"/>
                  </a:lnTo>
                  <a:lnTo>
                    <a:pt x="150926" y="10096"/>
                  </a:lnTo>
                  <a:lnTo>
                    <a:pt x="150926" y="10236"/>
                  </a:lnTo>
                  <a:lnTo>
                    <a:pt x="150939" y="10375"/>
                  </a:lnTo>
                  <a:lnTo>
                    <a:pt x="150952" y="10502"/>
                  </a:lnTo>
                  <a:lnTo>
                    <a:pt x="150990" y="10642"/>
                  </a:lnTo>
                  <a:lnTo>
                    <a:pt x="151028" y="10769"/>
                  </a:lnTo>
                  <a:lnTo>
                    <a:pt x="152196" y="11620"/>
                  </a:lnTo>
                  <a:lnTo>
                    <a:pt x="152336" y="11633"/>
                  </a:lnTo>
                  <a:lnTo>
                    <a:pt x="152463" y="11620"/>
                  </a:lnTo>
                  <a:lnTo>
                    <a:pt x="152603" y="11607"/>
                  </a:lnTo>
                  <a:lnTo>
                    <a:pt x="152742" y="11569"/>
                  </a:lnTo>
                  <a:lnTo>
                    <a:pt x="157594" y="9804"/>
                  </a:lnTo>
                  <a:lnTo>
                    <a:pt x="157772" y="9715"/>
                  </a:lnTo>
                  <a:lnTo>
                    <a:pt x="158445" y="8890"/>
                  </a:lnTo>
                  <a:lnTo>
                    <a:pt x="158483" y="8750"/>
                  </a:lnTo>
                  <a:lnTo>
                    <a:pt x="158496" y="8623"/>
                  </a:lnTo>
                  <a:lnTo>
                    <a:pt x="158508" y="8483"/>
                  </a:lnTo>
                  <a:close/>
                </a:path>
                <a:path w="228600" h="119379">
                  <a:moveTo>
                    <a:pt x="212852" y="6781"/>
                  </a:moveTo>
                  <a:lnTo>
                    <a:pt x="206070" y="12"/>
                  </a:lnTo>
                  <a:lnTo>
                    <a:pt x="205917" y="12"/>
                  </a:lnTo>
                  <a:lnTo>
                    <a:pt x="205790" y="0"/>
                  </a:lnTo>
                  <a:lnTo>
                    <a:pt x="205651" y="12"/>
                  </a:lnTo>
                  <a:lnTo>
                    <a:pt x="205282" y="12"/>
                  </a:lnTo>
                  <a:lnTo>
                    <a:pt x="204431" y="88"/>
                  </a:lnTo>
                  <a:lnTo>
                    <a:pt x="197624" y="5422"/>
                  </a:lnTo>
                  <a:lnTo>
                    <a:pt x="197548" y="5575"/>
                  </a:lnTo>
                  <a:lnTo>
                    <a:pt x="197383" y="6070"/>
                  </a:lnTo>
                  <a:lnTo>
                    <a:pt x="197332" y="6261"/>
                  </a:lnTo>
                  <a:lnTo>
                    <a:pt x="197319" y="6400"/>
                  </a:lnTo>
                  <a:lnTo>
                    <a:pt x="197319" y="6540"/>
                  </a:lnTo>
                  <a:lnTo>
                    <a:pt x="197332" y="6680"/>
                  </a:lnTo>
                  <a:lnTo>
                    <a:pt x="197370" y="6870"/>
                  </a:lnTo>
                  <a:lnTo>
                    <a:pt x="197472" y="7137"/>
                  </a:lnTo>
                  <a:lnTo>
                    <a:pt x="197586" y="7315"/>
                  </a:lnTo>
                  <a:lnTo>
                    <a:pt x="197751" y="7518"/>
                  </a:lnTo>
                  <a:lnTo>
                    <a:pt x="198031" y="7721"/>
                  </a:lnTo>
                  <a:lnTo>
                    <a:pt x="198221" y="7810"/>
                  </a:lnTo>
                  <a:lnTo>
                    <a:pt x="198348" y="7848"/>
                  </a:lnTo>
                  <a:lnTo>
                    <a:pt x="198628" y="7899"/>
                  </a:lnTo>
                  <a:lnTo>
                    <a:pt x="198767" y="7899"/>
                  </a:lnTo>
                  <a:lnTo>
                    <a:pt x="198894" y="7886"/>
                  </a:lnTo>
                  <a:lnTo>
                    <a:pt x="199783" y="7404"/>
                  </a:lnTo>
                  <a:lnTo>
                    <a:pt x="199910" y="7239"/>
                  </a:lnTo>
                  <a:lnTo>
                    <a:pt x="200050" y="6934"/>
                  </a:lnTo>
                  <a:lnTo>
                    <a:pt x="200317" y="6223"/>
                  </a:lnTo>
                  <a:lnTo>
                    <a:pt x="202399" y="3822"/>
                  </a:lnTo>
                  <a:lnTo>
                    <a:pt x="202641" y="3644"/>
                  </a:lnTo>
                  <a:lnTo>
                    <a:pt x="205422" y="2806"/>
                  </a:lnTo>
                  <a:lnTo>
                    <a:pt x="205651" y="2806"/>
                  </a:lnTo>
                  <a:lnTo>
                    <a:pt x="205943" y="2806"/>
                  </a:lnTo>
                  <a:lnTo>
                    <a:pt x="210058" y="6921"/>
                  </a:lnTo>
                  <a:lnTo>
                    <a:pt x="210058" y="7073"/>
                  </a:lnTo>
                  <a:lnTo>
                    <a:pt x="210045" y="7480"/>
                  </a:lnTo>
                  <a:lnTo>
                    <a:pt x="209981" y="7950"/>
                  </a:lnTo>
                  <a:lnTo>
                    <a:pt x="208572" y="10579"/>
                  </a:lnTo>
                  <a:lnTo>
                    <a:pt x="208432" y="10731"/>
                  </a:lnTo>
                  <a:lnTo>
                    <a:pt x="197675" y="23380"/>
                  </a:lnTo>
                  <a:lnTo>
                    <a:pt x="197548" y="23545"/>
                  </a:lnTo>
                  <a:lnTo>
                    <a:pt x="197459" y="23710"/>
                  </a:lnTo>
                  <a:lnTo>
                    <a:pt x="197396" y="23850"/>
                  </a:lnTo>
                  <a:lnTo>
                    <a:pt x="197358" y="23990"/>
                  </a:lnTo>
                  <a:lnTo>
                    <a:pt x="197332" y="24130"/>
                  </a:lnTo>
                  <a:lnTo>
                    <a:pt x="197319" y="24257"/>
                  </a:lnTo>
                  <a:lnTo>
                    <a:pt x="197319" y="24396"/>
                  </a:lnTo>
                  <a:lnTo>
                    <a:pt x="197332" y="24536"/>
                  </a:lnTo>
                  <a:lnTo>
                    <a:pt x="197358" y="24663"/>
                  </a:lnTo>
                  <a:lnTo>
                    <a:pt x="197396" y="24803"/>
                  </a:lnTo>
                  <a:lnTo>
                    <a:pt x="197446" y="24930"/>
                  </a:lnTo>
                  <a:lnTo>
                    <a:pt x="197548" y="25107"/>
                  </a:lnTo>
                  <a:lnTo>
                    <a:pt x="197675" y="25273"/>
                  </a:lnTo>
                  <a:lnTo>
                    <a:pt x="197878" y="25450"/>
                  </a:lnTo>
                  <a:lnTo>
                    <a:pt x="198094" y="25577"/>
                  </a:lnTo>
                  <a:lnTo>
                    <a:pt x="198234" y="25641"/>
                  </a:lnTo>
                  <a:lnTo>
                    <a:pt x="198361" y="25679"/>
                  </a:lnTo>
                  <a:lnTo>
                    <a:pt x="198513" y="25717"/>
                  </a:lnTo>
                  <a:lnTo>
                    <a:pt x="198640" y="25730"/>
                  </a:lnTo>
                  <a:lnTo>
                    <a:pt x="198767" y="25730"/>
                  </a:lnTo>
                  <a:lnTo>
                    <a:pt x="198907" y="25717"/>
                  </a:lnTo>
                  <a:lnTo>
                    <a:pt x="211455" y="25717"/>
                  </a:lnTo>
                  <a:lnTo>
                    <a:pt x="211658" y="25717"/>
                  </a:lnTo>
                  <a:lnTo>
                    <a:pt x="211797" y="25679"/>
                  </a:lnTo>
                  <a:lnTo>
                    <a:pt x="211924" y="25641"/>
                  </a:lnTo>
                  <a:lnTo>
                    <a:pt x="212051" y="25590"/>
                  </a:lnTo>
                  <a:lnTo>
                    <a:pt x="212178" y="25527"/>
                  </a:lnTo>
                  <a:lnTo>
                    <a:pt x="212394" y="25361"/>
                  </a:lnTo>
                  <a:lnTo>
                    <a:pt x="212585" y="25158"/>
                  </a:lnTo>
                  <a:lnTo>
                    <a:pt x="212852" y="24396"/>
                  </a:lnTo>
                  <a:lnTo>
                    <a:pt x="212852" y="24257"/>
                  </a:lnTo>
                  <a:lnTo>
                    <a:pt x="212394" y="23291"/>
                  </a:lnTo>
                  <a:lnTo>
                    <a:pt x="212229" y="23164"/>
                  </a:lnTo>
                  <a:lnTo>
                    <a:pt x="212051" y="23063"/>
                  </a:lnTo>
                  <a:lnTo>
                    <a:pt x="211797" y="22961"/>
                  </a:lnTo>
                  <a:lnTo>
                    <a:pt x="211658" y="22936"/>
                  </a:lnTo>
                  <a:lnTo>
                    <a:pt x="211518" y="22923"/>
                  </a:lnTo>
                  <a:lnTo>
                    <a:pt x="201739" y="22923"/>
                  </a:lnTo>
                  <a:lnTo>
                    <a:pt x="210451" y="12661"/>
                  </a:lnTo>
                  <a:lnTo>
                    <a:pt x="212826" y="7696"/>
                  </a:lnTo>
                  <a:lnTo>
                    <a:pt x="212826" y="7378"/>
                  </a:lnTo>
                  <a:lnTo>
                    <a:pt x="212852" y="7213"/>
                  </a:lnTo>
                  <a:lnTo>
                    <a:pt x="212852" y="7073"/>
                  </a:lnTo>
                  <a:lnTo>
                    <a:pt x="212852" y="6781"/>
                  </a:lnTo>
                  <a:close/>
                </a:path>
                <a:path w="228600" h="119379">
                  <a:moveTo>
                    <a:pt x="228231" y="12"/>
                  </a:moveTo>
                  <a:lnTo>
                    <a:pt x="227926" y="12"/>
                  </a:lnTo>
                  <a:lnTo>
                    <a:pt x="227330" y="63"/>
                  </a:lnTo>
                  <a:lnTo>
                    <a:pt x="227037" y="127"/>
                  </a:lnTo>
                  <a:lnTo>
                    <a:pt x="226745" y="177"/>
                  </a:lnTo>
                  <a:lnTo>
                    <a:pt x="223164" y="2730"/>
                  </a:lnTo>
                  <a:lnTo>
                    <a:pt x="222986" y="2971"/>
                  </a:lnTo>
                  <a:lnTo>
                    <a:pt x="222694" y="3505"/>
                  </a:lnTo>
                  <a:lnTo>
                    <a:pt x="222592" y="3784"/>
                  </a:lnTo>
                  <a:lnTo>
                    <a:pt x="222542" y="3911"/>
                  </a:lnTo>
                  <a:lnTo>
                    <a:pt x="222478" y="4051"/>
                  </a:lnTo>
                  <a:lnTo>
                    <a:pt x="222072" y="4876"/>
                  </a:lnTo>
                  <a:lnTo>
                    <a:pt x="220459" y="12865"/>
                  </a:lnTo>
                  <a:lnTo>
                    <a:pt x="220700" y="13639"/>
                  </a:lnTo>
                  <a:lnTo>
                    <a:pt x="220827" y="13804"/>
                  </a:lnTo>
                  <a:lnTo>
                    <a:pt x="221030" y="13995"/>
                  </a:lnTo>
                  <a:lnTo>
                    <a:pt x="221272" y="14135"/>
                  </a:lnTo>
                  <a:lnTo>
                    <a:pt x="221399" y="14185"/>
                  </a:lnTo>
                  <a:lnTo>
                    <a:pt x="221526" y="14224"/>
                  </a:lnTo>
                  <a:lnTo>
                    <a:pt x="221665" y="14249"/>
                  </a:lnTo>
                  <a:lnTo>
                    <a:pt x="221805" y="14262"/>
                  </a:lnTo>
                  <a:lnTo>
                    <a:pt x="221932" y="14262"/>
                  </a:lnTo>
                  <a:lnTo>
                    <a:pt x="222897" y="13804"/>
                  </a:lnTo>
                  <a:lnTo>
                    <a:pt x="223037" y="13639"/>
                  </a:lnTo>
                  <a:lnTo>
                    <a:pt x="223139" y="13462"/>
                  </a:lnTo>
                  <a:lnTo>
                    <a:pt x="223189" y="13335"/>
                  </a:lnTo>
                  <a:lnTo>
                    <a:pt x="223227" y="13208"/>
                  </a:lnTo>
                  <a:lnTo>
                    <a:pt x="223253" y="13068"/>
                  </a:lnTo>
                  <a:lnTo>
                    <a:pt x="223266" y="12928"/>
                  </a:lnTo>
                  <a:lnTo>
                    <a:pt x="223278" y="12065"/>
                  </a:lnTo>
                  <a:lnTo>
                    <a:pt x="225069" y="5143"/>
                  </a:lnTo>
                  <a:lnTo>
                    <a:pt x="225107" y="5016"/>
                  </a:lnTo>
                  <a:lnTo>
                    <a:pt x="228079" y="2806"/>
                  </a:lnTo>
                  <a:lnTo>
                    <a:pt x="228231" y="2806"/>
                  </a:lnTo>
                  <a:lnTo>
                    <a:pt x="228231" y="1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2644927" y="3580638"/>
              <a:ext cx="123825" cy="39370"/>
            </a:xfrm>
            <a:custGeom>
              <a:avLst/>
              <a:gdLst/>
              <a:ahLst/>
              <a:cxnLst/>
              <a:rect l="l" t="t" r="r" b="b"/>
              <a:pathLst>
                <a:path w="123825" h="39370">
                  <a:moveTo>
                    <a:pt x="15532" y="12877"/>
                  </a:moveTo>
                  <a:lnTo>
                    <a:pt x="15519" y="11874"/>
                  </a:lnTo>
                  <a:lnTo>
                    <a:pt x="13576" y="4216"/>
                  </a:lnTo>
                  <a:lnTo>
                    <a:pt x="13500" y="4076"/>
                  </a:lnTo>
                  <a:lnTo>
                    <a:pt x="13449" y="3860"/>
                  </a:lnTo>
                  <a:lnTo>
                    <a:pt x="13195" y="3314"/>
                  </a:lnTo>
                  <a:lnTo>
                    <a:pt x="13042" y="3060"/>
                  </a:lnTo>
                  <a:lnTo>
                    <a:pt x="12903" y="2794"/>
                  </a:lnTo>
                  <a:lnTo>
                    <a:pt x="12725" y="2552"/>
                  </a:lnTo>
                  <a:lnTo>
                    <a:pt x="12725" y="12014"/>
                  </a:lnTo>
                  <a:lnTo>
                    <a:pt x="12725" y="12801"/>
                  </a:lnTo>
                  <a:lnTo>
                    <a:pt x="12712" y="13665"/>
                  </a:lnTo>
                  <a:lnTo>
                    <a:pt x="10960" y="20535"/>
                  </a:lnTo>
                  <a:lnTo>
                    <a:pt x="10896" y="20701"/>
                  </a:lnTo>
                  <a:lnTo>
                    <a:pt x="10845" y="20840"/>
                  </a:lnTo>
                  <a:lnTo>
                    <a:pt x="10769" y="21043"/>
                  </a:lnTo>
                  <a:lnTo>
                    <a:pt x="10604" y="21336"/>
                  </a:lnTo>
                  <a:lnTo>
                    <a:pt x="9029" y="22682"/>
                  </a:lnTo>
                  <a:lnTo>
                    <a:pt x="8877" y="22745"/>
                  </a:lnTo>
                  <a:lnTo>
                    <a:pt x="8572" y="22834"/>
                  </a:lnTo>
                  <a:lnTo>
                    <a:pt x="8407" y="22872"/>
                  </a:lnTo>
                  <a:lnTo>
                    <a:pt x="7924" y="22936"/>
                  </a:lnTo>
                  <a:lnTo>
                    <a:pt x="7759" y="22936"/>
                  </a:lnTo>
                  <a:lnTo>
                    <a:pt x="7607" y="22936"/>
                  </a:lnTo>
                  <a:lnTo>
                    <a:pt x="7391" y="22923"/>
                  </a:lnTo>
                  <a:lnTo>
                    <a:pt x="7073" y="22872"/>
                  </a:lnTo>
                  <a:lnTo>
                    <a:pt x="6921" y="22821"/>
                  </a:lnTo>
                  <a:lnTo>
                    <a:pt x="6756" y="22783"/>
                  </a:lnTo>
                  <a:lnTo>
                    <a:pt x="6451" y="22669"/>
                  </a:lnTo>
                  <a:lnTo>
                    <a:pt x="6311" y="22593"/>
                  </a:lnTo>
                  <a:lnTo>
                    <a:pt x="6159" y="22529"/>
                  </a:lnTo>
                  <a:lnTo>
                    <a:pt x="4660" y="20789"/>
                  </a:lnTo>
                  <a:lnTo>
                    <a:pt x="4610" y="20650"/>
                  </a:lnTo>
                  <a:lnTo>
                    <a:pt x="4546" y="20510"/>
                  </a:lnTo>
                  <a:lnTo>
                    <a:pt x="4152" y="19634"/>
                  </a:lnTo>
                  <a:lnTo>
                    <a:pt x="12357" y="9372"/>
                  </a:lnTo>
                  <a:lnTo>
                    <a:pt x="12560" y="10312"/>
                  </a:lnTo>
                  <a:lnTo>
                    <a:pt x="12725" y="12014"/>
                  </a:lnTo>
                  <a:lnTo>
                    <a:pt x="12725" y="2552"/>
                  </a:lnTo>
                  <a:lnTo>
                    <a:pt x="9334" y="228"/>
                  </a:lnTo>
                  <a:lnTo>
                    <a:pt x="9042" y="139"/>
                  </a:lnTo>
                  <a:lnTo>
                    <a:pt x="8445" y="50"/>
                  </a:lnTo>
                  <a:lnTo>
                    <a:pt x="8140" y="25"/>
                  </a:lnTo>
                  <a:lnTo>
                    <a:pt x="7962" y="25"/>
                  </a:lnTo>
                  <a:lnTo>
                    <a:pt x="7835" y="12"/>
                  </a:lnTo>
                  <a:lnTo>
                    <a:pt x="7696" y="25"/>
                  </a:lnTo>
                  <a:lnTo>
                    <a:pt x="7454" y="25"/>
                  </a:lnTo>
                  <a:lnTo>
                    <a:pt x="6858" y="76"/>
                  </a:lnTo>
                  <a:lnTo>
                    <a:pt x="6565" y="139"/>
                  </a:lnTo>
                  <a:lnTo>
                    <a:pt x="6273" y="190"/>
                  </a:lnTo>
                  <a:lnTo>
                    <a:pt x="2692" y="2743"/>
                  </a:lnTo>
                  <a:lnTo>
                    <a:pt x="2514" y="2984"/>
                  </a:lnTo>
                  <a:lnTo>
                    <a:pt x="2222" y="3517"/>
                  </a:lnTo>
                  <a:lnTo>
                    <a:pt x="2120" y="3797"/>
                  </a:lnTo>
                  <a:lnTo>
                    <a:pt x="2006" y="4064"/>
                  </a:lnTo>
                  <a:lnTo>
                    <a:pt x="1955" y="4216"/>
                  </a:lnTo>
                  <a:lnTo>
                    <a:pt x="1917" y="4343"/>
                  </a:lnTo>
                  <a:lnTo>
                    <a:pt x="1905" y="4483"/>
                  </a:lnTo>
                  <a:lnTo>
                    <a:pt x="1905" y="4762"/>
                  </a:lnTo>
                  <a:lnTo>
                    <a:pt x="1943" y="4953"/>
                  </a:lnTo>
                  <a:lnTo>
                    <a:pt x="2006" y="5156"/>
                  </a:lnTo>
                  <a:lnTo>
                    <a:pt x="2070" y="5283"/>
                  </a:lnTo>
                  <a:lnTo>
                    <a:pt x="2654" y="5842"/>
                  </a:lnTo>
                  <a:lnTo>
                    <a:pt x="2781" y="5905"/>
                  </a:lnTo>
                  <a:lnTo>
                    <a:pt x="2908" y="5943"/>
                  </a:lnTo>
                  <a:lnTo>
                    <a:pt x="3048" y="5981"/>
                  </a:lnTo>
                  <a:lnTo>
                    <a:pt x="3175" y="5994"/>
                  </a:lnTo>
                  <a:lnTo>
                    <a:pt x="3454" y="5994"/>
                  </a:lnTo>
                  <a:lnTo>
                    <a:pt x="3657" y="5956"/>
                  </a:lnTo>
                  <a:lnTo>
                    <a:pt x="3848" y="5892"/>
                  </a:lnTo>
                  <a:lnTo>
                    <a:pt x="4102" y="5753"/>
                  </a:lnTo>
                  <a:lnTo>
                    <a:pt x="4622" y="5054"/>
                  </a:lnTo>
                  <a:lnTo>
                    <a:pt x="7607" y="2819"/>
                  </a:lnTo>
                  <a:lnTo>
                    <a:pt x="7759" y="2819"/>
                  </a:lnTo>
                  <a:lnTo>
                    <a:pt x="7912" y="2819"/>
                  </a:lnTo>
                  <a:lnTo>
                    <a:pt x="8128" y="2832"/>
                  </a:lnTo>
                  <a:lnTo>
                    <a:pt x="10845" y="4965"/>
                  </a:lnTo>
                  <a:lnTo>
                    <a:pt x="10922" y="5156"/>
                  </a:lnTo>
                  <a:lnTo>
                    <a:pt x="11353" y="6146"/>
                  </a:lnTo>
                  <a:lnTo>
                    <a:pt x="3149" y="16408"/>
                  </a:lnTo>
                  <a:lnTo>
                    <a:pt x="2959" y="15443"/>
                  </a:lnTo>
                  <a:lnTo>
                    <a:pt x="2794" y="13741"/>
                  </a:lnTo>
                  <a:lnTo>
                    <a:pt x="2794" y="12877"/>
                  </a:lnTo>
                  <a:lnTo>
                    <a:pt x="2171" y="11709"/>
                  </a:lnTo>
                  <a:lnTo>
                    <a:pt x="1473" y="11480"/>
                  </a:lnTo>
                  <a:lnTo>
                    <a:pt x="1333" y="11480"/>
                  </a:lnTo>
                  <a:lnTo>
                    <a:pt x="622" y="11709"/>
                  </a:lnTo>
                  <a:lnTo>
                    <a:pt x="457" y="11836"/>
                  </a:lnTo>
                  <a:lnTo>
                    <a:pt x="266" y="12039"/>
                  </a:lnTo>
                  <a:lnTo>
                    <a:pt x="127" y="12280"/>
                  </a:lnTo>
                  <a:lnTo>
                    <a:pt x="76" y="12407"/>
                  </a:lnTo>
                  <a:lnTo>
                    <a:pt x="38" y="12534"/>
                  </a:lnTo>
                  <a:lnTo>
                    <a:pt x="12" y="12674"/>
                  </a:lnTo>
                  <a:lnTo>
                    <a:pt x="0" y="12801"/>
                  </a:lnTo>
                  <a:lnTo>
                    <a:pt x="0" y="13881"/>
                  </a:lnTo>
                  <a:lnTo>
                    <a:pt x="2006" y="21717"/>
                  </a:lnTo>
                  <a:lnTo>
                    <a:pt x="2082" y="21894"/>
                  </a:lnTo>
                  <a:lnTo>
                    <a:pt x="6197" y="25527"/>
                  </a:lnTo>
                  <a:lnTo>
                    <a:pt x="6489" y="25615"/>
                  </a:lnTo>
                  <a:lnTo>
                    <a:pt x="7086" y="25704"/>
                  </a:lnTo>
                  <a:lnTo>
                    <a:pt x="7378" y="25730"/>
                  </a:lnTo>
                  <a:lnTo>
                    <a:pt x="7658" y="25742"/>
                  </a:lnTo>
                  <a:lnTo>
                    <a:pt x="7835" y="25742"/>
                  </a:lnTo>
                  <a:lnTo>
                    <a:pt x="8064" y="25742"/>
                  </a:lnTo>
                  <a:lnTo>
                    <a:pt x="8661" y="25679"/>
                  </a:lnTo>
                  <a:lnTo>
                    <a:pt x="8953" y="25615"/>
                  </a:lnTo>
                  <a:lnTo>
                    <a:pt x="9245" y="25565"/>
                  </a:lnTo>
                  <a:lnTo>
                    <a:pt x="9817" y="25387"/>
                  </a:lnTo>
                  <a:lnTo>
                    <a:pt x="12839" y="23025"/>
                  </a:lnTo>
                  <a:lnTo>
                    <a:pt x="13017" y="22771"/>
                  </a:lnTo>
                  <a:lnTo>
                    <a:pt x="13296" y="22237"/>
                  </a:lnTo>
                  <a:lnTo>
                    <a:pt x="13411" y="21971"/>
                  </a:lnTo>
                  <a:lnTo>
                    <a:pt x="13487" y="21767"/>
                  </a:lnTo>
                  <a:lnTo>
                    <a:pt x="13919" y="20866"/>
                  </a:lnTo>
                  <a:lnTo>
                    <a:pt x="15481" y="14109"/>
                  </a:lnTo>
                  <a:lnTo>
                    <a:pt x="15519" y="13804"/>
                  </a:lnTo>
                  <a:lnTo>
                    <a:pt x="15519" y="13081"/>
                  </a:lnTo>
                  <a:lnTo>
                    <a:pt x="15519" y="12954"/>
                  </a:lnTo>
                  <a:close/>
                </a:path>
                <a:path w="123825" h="39370">
                  <a:moveTo>
                    <a:pt x="32283" y="4978"/>
                  </a:moveTo>
                  <a:lnTo>
                    <a:pt x="29464" y="609"/>
                  </a:lnTo>
                  <a:lnTo>
                    <a:pt x="29464" y="5232"/>
                  </a:lnTo>
                  <a:lnTo>
                    <a:pt x="29464" y="5397"/>
                  </a:lnTo>
                  <a:lnTo>
                    <a:pt x="29413" y="5816"/>
                  </a:lnTo>
                  <a:lnTo>
                    <a:pt x="27178" y="7658"/>
                  </a:lnTo>
                  <a:lnTo>
                    <a:pt x="26708" y="7632"/>
                  </a:lnTo>
                  <a:lnTo>
                    <a:pt x="24638" y="5308"/>
                  </a:lnTo>
                  <a:lnTo>
                    <a:pt x="24638" y="5168"/>
                  </a:lnTo>
                  <a:lnTo>
                    <a:pt x="26936" y="2806"/>
                  </a:lnTo>
                  <a:lnTo>
                    <a:pt x="27419" y="2832"/>
                  </a:lnTo>
                  <a:lnTo>
                    <a:pt x="29464" y="5232"/>
                  </a:lnTo>
                  <a:lnTo>
                    <a:pt x="29464" y="609"/>
                  </a:lnTo>
                  <a:lnTo>
                    <a:pt x="29298" y="508"/>
                  </a:lnTo>
                  <a:lnTo>
                    <a:pt x="29057" y="419"/>
                  </a:lnTo>
                  <a:lnTo>
                    <a:pt x="28816" y="304"/>
                  </a:lnTo>
                  <a:lnTo>
                    <a:pt x="28333" y="165"/>
                  </a:lnTo>
                  <a:lnTo>
                    <a:pt x="27825" y="63"/>
                  </a:lnTo>
                  <a:lnTo>
                    <a:pt x="27317" y="12"/>
                  </a:lnTo>
                  <a:lnTo>
                    <a:pt x="26797" y="12"/>
                  </a:lnTo>
                  <a:lnTo>
                    <a:pt x="21844" y="4978"/>
                  </a:lnTo>
                  <a:lnTo>
                    <a:pt x="21844" y="5168"/>
                  </a:lnTo>
                  <a:lnTo>
                    <a:pt x="21844" y="5308"/>
                  </a:lnTo>
                  <a:lnTo>
                    <a:pt x="21844" y="5486"/>
                  </a:lnTo>
                  <a:lnTo>
                    <a:pt x="21882" y="6007"/>
                  </a:lnTo>
                  <a:lnTo>
                    <a:pt x="26797" y="10452"/>
                  </a:lnTo>
                  <a:lnTo>
                    <a:pt x="27317" y="10452"/>
                  </a:lnTo>
                  <a:lnTo>
                    <a:pt x="32283" y="5486"/>
                  </a:lnTo>
                  <a:lnTo>
                    <a:pt x="32283" y="5232"/>
                  </a:lnTo>
                  <a:lnTo>
                    <a:pt x="32283" y="4978"/>
                  </a:lnTo>
                  <a:close/>
                </a:path>
                <a:path w="123825" h="39370">
                  <a:moveTo>
                    <a:pt x="51485" y="1346"/>
                  </a:moveTo>
                  <a:lnTo>
                    <a:pt x="51028" y="381"/>
                  </a:lnTo>
                  <a:lnTo>
                    <a:pt x="50165" y="12"/>
                  </a:lnTo>
                  <a:lnTo>
                    <a:pt x="44996" y="0"/>
                  </a:lnTo>
                  <a:lnTo>
                    <a:pt x="44665" y="25"/>
                  </a:lnTo>
                  <a:lnTo>
                    <a:pt x="38493" y="6197"/>
                  </a:lnTo>
                  <a:lnTo>
                    <a:pt x="38493" y="6438"/>
                  </a:lnTo>
                  <a:lnTo>
                    <a:pt x="38493" y="6578"/>
                  </a:lnTo>
                  <a:lnTo>
                    <a:pt x="38506" y="6718"/>
                  </a:lnTo>
                  <a:lnTo>
                    <a:pt x="38506" y="19037"/>
                  </a:lnTo>
                  <a:lnTo>
                    <a:pt x="38493" y="19177"/>
                  </a:lnTo>
                  <a:lnTo>
                    <a:pt x="38493" y="19316"/>
                  </a:lnTo>
                  <a:lnTo>
                    <a:pt x="38493" y="19558"/>
                  </a:lnTo>
                  <a:lnTo>
                    <a:pt x="38557" y="20193"/>
                  </a:lnTo>
                  <a:lnTo>
                    <a:pt x="44678" y="25742"/>
                  </a:lnTo>
                  <a:lnTo>
                    <a:pt x="44919" y="25742"/>
                  </a:lnTo>
                  <a:lnTo>
                    <a:pt x="45059" y="25742"/>
                  </a:lnTo>
                  <a:lnTo>
                    <a:pt x="45186" y="25730"/>
                  </a:lnTo>
                  <a:lnTo>
                    <a:pt x="50088" y="25730"/>
                  </a:lnTo>
                  <a:lnTo>
                    <a:pt x="50292" y="25730"/>
                  </a:lnTo>
                  <a:lnTo>
                    <a:pt x="50431" y="25692"/>
                  </a:lnTo>
                  <a:lnTo>
                    <a:pt x="50558" y="25654"/>
                  </a:lnTo>
                  <a:lnTo>
                    <a:pt x="50685" y="25603"/>
                  </a:lnTo>
                  <a:lnTo>
                    <a:pt x="50812" y="25539"/>
                  </a:lnTo>
                  <a:lnTo>
                    <a:pt x="51028" y="25374"/>
                  </a:lnTo>
                  <a:lnTo>
                    <a:pt x="51219" y="25171"/>
                  </a:lnTo>
                  <a:lnTo>
                    <a:pt x="51485" y="24409"/>
                  </a:lnTo>
                  <a:lnTo>
                    <a:pt x="51485" y="24269"/>
                  </a:lnTo>
                  <a:lnTo>
                    <a:pt x="51028" y="23304"/>
                  </a:lnTo>
                  <a:lnTo>
                    <a:pt x="50863" y="23177"/>
                  </a:lnTo>
                  <a:lnTo>
                    <a:pt x="50685" y="23075"/>
                  </a:lnTo>
                  <a:lnTo>
                    <a:pt x="50431" y="22974"/>
                  </a:lnTo>
                  <a:lnTo>
                    <a:pt x="50292" y="22948"/>
                  </a:lnTo>
                  <a:lnTo>
                    <a:pt x="50165" y="22936"/>
                  </a:lnTo>
                  <a:lnTo>
                    <a:pt x="45059" y="22936"/>
                  </a:lnTo>
                  <a:lnTo>
                    <a:pt x="44919" y="22936"/>
                  </a:lnTo>
                  <a:lnTo>
                    <a:pt x="44450" y="22898"/>
                  </a:lnTo>
                  <a:lnTo>
                    <a:pt x="41300" y="19418"/>
                  </a:lnTo>
                  <a:lnTo>
                    <a:pt x="41300" y="19240"/>
                  </a:lnTo>
                  <a:lnTo>
                    <a:pt x="41313" y="6502"/>
                  </a:lnTo>
                  <a:lnTo>
                    <a:pt x="41300" y="6337"/>
                  </a:lnTo>
                  <a:lnTo>
                    <a:pt x="41338" y="5969"/>
                  </a:lnTo>
                  <a:lnTo>
                    <a:pt x="42379" y="3911"/>
                  </a:lnTo>
                  <a:lnTo>
                    <a:pt x="42506" y="3771"/>
                  </a:lnTo>
                  <a:lnTo>
                    <a:pt x="44805" y="2819"/>
                  </a:lnTo>
                  <a:lnTo>
                    <a:pt x="44983" y="2819"/>
                  </a:lnTo>
                  <a:lnTo>
                    <a:pt x="50088" y="2806"/>
                  </a:lnTo>
                  <a:lnTo>
                    <a:pt x="50292" y="2794"/>
                  </a:lnTo>
                  <a:lnTo>
                    <a:pt x="50863" y="2578"/>
                  </a:lnTo>
                  <a:lnTo>
                    <a:pt x="51028" y="2451"/>
                  </a:lnTo>
                  <a:lnTo>
                    <a:pt x="51219" y="2247"/>
                  </a:lnTo>
                  <a:lnTo>
                    <a:pt x="51485" y="1485"/>
                  </a:lnTo>
                  <a:lnTo>
                    <a:pt x="51485" y="1346"/>
                  </a:lnTo>
                  <a:close/>
                </a:path>
                <a:path w="123825" h="39370">
                  <a:moveTo>
                    <a:pt x="89662" y="14046"/>
                  </a:moveTo>
                  <a:lnTo>
                    <a:pt x="87452" y="12331"/>
                  </a:lnTo>
                  <a:lnTo>
                    <a:pt x="87299" y="12560"/>
                  </a:lnTo>
                  <a:lnTo>
                    <a:pt x="87223" y="12750"/>
                  </a:lnTo>
                  <a:lnTo>
                    <a:pt x="87185" y="12877"/>
                  </a:lnTo>
                  <a:lnTo>
                    <a:pt x="87160" y="13017"/>
                  </a:lnTo>
                  <a:lnTo>
                    <a:pt x="87160" y="13360"/>
                  </a:lnTo>
                  <a:lnTo>
                    <a:pt x="87210" y="13563"/>
                  </a:lnTo>
                  <a:lnTo>
                    <a:pt x="87299" y="13817"/>
                  </a:lnTo>
                  <a:lnTo>
                    <a:pt x="87363" y="13944"/>
                  </a:lnTo>
                  <a:lnTo>
                    <a:pt x="87503" y="14109"/>
                  </a:lnTo>
                  <a:lnTo>
                    <a:pt x="88392" y="14579"/>
                  </a:lnTo>
                  <a:lnTo>
                    <a:pt x="88519" y="14592"/>
                  </a:lnTo>
                  <a:lnTo>
                    <a:pt x="88658" y="14579"/>
                  </a:lnTo>
                  <a:lnTo>
                    <a:pt x="88925" y="14541"/>
                  </a:lnTo>
                  <a:lnTo>
                    <a:pt x="89065" y="14490"/>
                  </a:lnTo>
                  <a:lnTo>
                    <a:pt x="89192" y="14439"/>
                  </a:lnTo>
                  <a:lnTo>
                    <a:pt x="89471" y="14249"/>
                  </a:lnTo>
                  <a:lnTo>
                    <a:pt x="89611" y="14109"/>
                  </a:lnTo>
                  <a:close/>
                </a:path>
                <a:path w="123825" h="39370">
                  <a:moveTo>
                    <a:pt x="102057" y="16217"/>
                  </a:moveTo>
                  <a:lnTo>
                    <a:pt x="97523" y="9563"/>
                  </a:lnTo>
                  <a:lnTo>
                    <a:pt x="97358" y="9474"/>
                  </a:lnTo>
                  <a:lnTo>
                    <a:pt x="97167" y="9423"/>
                  </a:lnTo>
                  <a:lnTo>
                    <a:pt x="96964" y="9334"/>
                  </a:lnTo>
                  <a:lnTo>
                    <a:pt x="96126" y="9118"/>
                  </a:lnTo>
                  <a:lnTo>
                    <a:pt x="95275" y="8991"/>
                  </a:lnTo>
                  <a:lnTo>
                    <a:pt x="94411" y="8940"/>
                  </a:lnTo>
                  <a:lnTo>
                    <a:pt x="93560" y="8978"/>
                  </a:lnTo>
                  <a:lnTo>
                    <a:pt x="87464" y="12319"/>
                  </a:lnTo>
                  <a:lnTo>
                    <a:pt x="89662" y="14046"/>
                  </a:lnTo>
                  <a:lnTo>
                    <a:pt x="90170" y="13474"/>
                  </a:lnTo>
                  <a:lnTo>
                    <a:pt x="94386" y="11747"/>
                  </a:lnTo>
                  <a:lnTo>
                    <a:pt x="94983" y="11772"/>
                  </a:lnTo>
                  <a:lnTo>
                    <a:pt x="95567" y="11874"/>
                  </a:lnTo>
                  <a:lnTo>
                    <a:pt x="96139" y="12014"/>
                  </a:lnTo>
                  <a:lnTo>
                    <a:pt x="96405" y="12115"/>
                  </a:lnTo>
                  <a:lnTo>
                    <a:pt x="96596" y="12179"/>
                  </a:lnTo>
                  <a:lnTo>
                    <a:pt x="99250" y="16192"/>
                  </a:lnTo>
                  <a:lnTo>
                    <a:pt x="99225" y="16624"/>
                  </a:lnTo>
                  <a:lnTo>
                    <a:pt x="99161" y="17043"/>
                  </a:lnTo>
                  <a:lnTo>
                    <a:pt x="99060" y="17462"/>
                  </a:lnTo>
                  <a:lnTo>
                    <a:pt x="98983" y="17653"/>
                  </a:lnTo>
                  <a:lnTo>
                    <a:pt x="98920" y="17818"/>
                  </a:lnTo>
                  <a:lnTo>
                    <a:pt x="98869" y="17995"/>
                  </a:lnTo>
                  <a:lnTo>
                    <a:pt x="98653" y="18402"/>
                  </a:lnTo>
                  <a:lnTo>
                    <a:pt x="98526" y="18605"/>
                  </a:lnTo>
                  <a:lnTo>
                    <a:pt x="98412" y="18808"/>
                  </a:lnTo>
                  <a:lnTo>
                    <a:pt x="96647" y="20307"/>
                  </a:lnTo>
                  <a:lnTo>
                    <a:pt x="96431" y="20396"/>
                  </a:lnTo>
                  <a:lnTo>
                    <a:pt x="96291" y="20459"/>
                  </a:lnTo>
                  <a:lnTo>
                    <a:pt x="81927" y="28638"/>
                  </a:lnTo>
                  <a:lnTo>
                    <a:pt x="81775" y="28714"/>
                  </a:lnTo>
                  <a:lnTo>
                    <a:pt x="81622" y="28816"/>
                  </a:lnTo>
                  <a:lnTo>
                    <a:pt x="81470" y="28943"/>
                  </a:lnTo>
                  <a:lnTo>
                    <a:pt x="81356" y="29083"/>
                  </a:lnTo>
                  <a:lnTo>
                    <a:pt x="81241" y="29248"/>
                  </a:lnTo>
                  <a:lnTo>
                    <a:pt x="81178" y="29375"/>
                  </a:lnTo>
                  <a:lnTo>
                    <a:pt x="81127" y="29502"/>
                  </a:lnTo>
                  <a:lnTo>
                    <a:pt x="81064" y="29794"/>
                  </a:lnTo>
                  <a:lnTo>
                    <a:pt x="81051" y="29933"/>
                  </a:lnTo>
                  <a:lnTo>
                    <a:pt x="81064" y="30073"/>
                  </a:lnTo>
                  <a:lnTo>
                    <a:pt x="81076" y="30200"/>
                  </a:lnTo>
                  <a:lnTo>
                    <a:pt x="81114" y="30340"/>
                  </a:lnTo>
                  <a:lnTo>
                    <a:pt x="81153" y="30467"/>
                  </a:lnTo>
                  <a:lnTo>
                    <a:pt x="81330" y="30772"/>
                  </a:lnTo>
                  <a:lnTo>
                    <a:pt x="81445" y="30911"/>
                  </a:lnTo>
                  <a:lnTo>
                    <a:pt x="81572" y="31026"/>
                  </a:lnTo>
                  <a:lnTo>
                    <a:pt x="81737" y="31140"/>
                  </a:lnTo>
                  <a:lnTo>
                    <a:pt x="81864" y="31216"/>
                  </a:lnTo>
                  <a:lnTo>
                    <a:pt x="81991" y="31254"/>
                  </a:lnTo>
                  <a:lnTo>
                    <a:pt x="93941" y="35610"/>
                  </a:lnTo>
                  <a:lnTo>
                    <a:pt x="94348" y="34505"/>
                  </a:lnTo>
                  <a:lnTo>
                    <a:pt x="93954" y="35610"/>
                  </a:lnTo>
                  <a:lnTo>
                    <a:pt x="94145" y="35661"/>
                  </a:lnTo>
                  <a:lnTo>
                    <a:pt x="94272" y="35687"/>
                  </a:lnTo>
                  <a:lnTo>
                    <a:pt x="94538" y="35687"/>
                  </a:lnTo>
                  <a:lnTo>
                    <a:pt x="94818" y="35636"/>
                  </a:lnTo>
                  <a:lnTo>
                    <a:pt x="95021" y="35560"/>
                  </a:lnTo>
                  <a:lnTo>
                    <a:pt x="95250" y="35420"/>
                  </a:lnTo>
                  <a:lnTo>
                    <a:pt x="95618" y="35013"/>
                  </a:lnTo>
                  <a:lnTo>
                    <a:pt x="95758" y="34709"/>
                  </a:lnTo>
                  <a:lnTo>
                    <a:pt x="95796" y="34569"/>
                  </a:lnTo>
                  <a:lnTo>
                    <a:pt x="95821" y="34429"/>
                  </a:lnTo>
                  <a:lnTo>
                    <a:pt x="95821" y="34163"/>
                  </a:lnTo>
                  <a:lnTo>
                    <a:pt x="95770" y="33883"/>
                  </a:lnTo>
                  <a:lnTo>
                    <a:pt x="95719" y="33756"/>
                  </a:lnTo>
                  <a:lnTo>
                    <a:pt x="95592" y="33515"/>
                  </a:lnTo>
                  <a:lnTo>
                    <a:pt x="95415" y="33312"/>
                  </a:lnTo>
                  <a:lnTo>
                    <a:pt x="95211" y="33121"/>
                  </a:lnTo>
                  <a:lnTo>
                    <a:pt x="94970" y="32994"/>
                  </a:lnTo>
                  <a:lnTo>
                    <a:pt x="85775" y="29667"/>
                  </a:lnTo>
                  <a:lnTo>
                    <a:pt x="97548" y="22961"/>
                  </a:lnTo>
                  <a:lnTo>
                    <a:pt x="97891" y="22809"/>
                  </a:lnTo>
                  <a:lnTo>
                    <a:pt x="101574" y="18745"/>
                  </a:lnTo>
                  <a:lnTo>
                    <a:pt x="101625" y="18618"/>
                  </a:lnTo>
                  <a:lnTo>
                    <a:pt x="101676" y="18415"/>
                  </a:lnTo>
                  <a:lnTo>
                    <a:pt x="101739" y="18275"/>
                  </a:lnTo>
                  <a:lnTo>
                    <a:pt x="101917" y="17602"/>
                  </a:lnTo>
                  <a:lnTo>
                    <a:pt x="102019" y="16916"/>
                  </a:lnTo>
                  <a:lnTo>
                    <a:pt x="102057" y="16217"/>
                  </a:lnTo>
                  <a:close/>
                </a:path>
                <a:path w="123825" h="39370">
                  <a:moveTo>
                    <a:pt x="123812" y="24130"/>
                  </a:moveTo>
                  <a:lnTo>
                    <a:pt x="119303" y="17475"/>
                  </a:lnTo>
                  <a:lnTo>
                    <a:pt x="119113" y="17399"/>
                  </a:lnTo>
                  <a:lnTo>
                    <a:pt x="118910" y="17335"/>
                  </a:lnTo>
                  <a:lnTo>
                    <a:pt x="118706" y="17246"/>
                  </a:lnTo>
                  <a:lnTo>
                    <a:pt x="117868" y="17030"/>
                  </a:lnTo>
                  <a:lnTo>
                    <a:pt x="117017" y="16903"/>
                  </a:lnTo>
                  <a:lnTo>
                    <a:pt x="116154" y="16865"/>
                  </a:lnTo>
                  <a:lnTo>
                    <a:pt x="115303" y="16891"/>
                  </a:lnTo>
                  <a:lnTo>
                    <a:pt x="109207" y="20231"/>
                  </a:lnTo>
                  <a:lnTo>
                    <a:pt x="109093" y="20408"/>
                  </a:lnTo>
                  <a:lnTo>
                    <a:pt x="108991" y="20662"/>
                  </a:lnTo>
                  <a:lnTo>
                    <a:pt x="108940" y="20789"/>
                  </a:lnTo>
                  <a:lnTo>
                    <a:pt x="108915" y="20916"/>
                  </a:lnTo>
                  <a:lnTo>
                    <a:pt x="108915" y="21259"/>
                  </a:lnTo>
                  <a:lnTo>
                    <a:pt x="108953" y="21463"/>
                  </a:lnTo>
                  <a:lnTo>
                    <a:pt x="109004" y="21602"/>
                  </a:lnTo>
                  <a:lnTo>
                    <a:pt x="109054" y="21729"/>
                  </a:lnTo>
                  <a:lnTo>
                    <a:pt x="109245" y="22009"/>
                  </a:lnTo>
                  <a:lnTo>
                    <a:pt x="109397" y="22161"/>
                  </a:lnTo>
                  <a:lnTo>
                    <a:pt x="109626" y="22313"/>
                  </a:lnTo>
                  <a:lnTo>
                    <a:pt x="109880" y="22428"/>
                  </a:lnTo>
                  <a:lnTo>
                    <a:pt x="110147" y="22491"/>
                  </a:lnTo>
                  <a:lnTo>
                    <a:pt x="110477" y="22491"/>
                  </a:lnTo>
                  <a:lnTo>
                    <a:pt x="110680" y="22453"/>
                  </a:lnTo>
                  <a:lnTo>
                    <a:pt x="110820" y="22402"/>
                  </a:lnTo>
                  <a:lnTo>
                    <a:pt x="110947" y="22352"/>
                  </a:lnTo>
                  <a:lnTo>
                    <a:pt x="111226" y="22161"/>
                  </a:lnTo>
                  <a:lnTo>
                    <a:pt x="111366" y="22009"/>
                  </a:lnTo>
                  <a:lnTo>
                    <a:pt x="116141" y="19659"/>
                  </a:lnTo>
                  <a:lnTo>
                    <a:pt x="116725" y="19685"/>
                  </a:lnTo>
                  <a:lnTo>
                    <a:pt x="117309" y="19786"/>
                  </a:lnTo>
                  <a:lnTo>
                    <a:pt x="117881" y="19926"/>
                  </a:lnTo>
                  <a:lnTo>
                    <a:pt x="118148" y="20027"/>
                  </a:lnTo>
                  <a:lnTo>
                    <a:pt x="118351" y="20104"/>
                  </a:lnTo>
                  <a:lnTo>
                    <a:pt x="121005" y="24117"/>
                  </a:lnTo>
                  <a:lnTo>
                    <a:pt x="120980" y="24536"/>
                  </a:lnTo>
                  <a:lnTo>
                    <a:pt x="120916" y="24968"/>
                  </a:lnTo>
                  <a:lnTo>
                    <a:pt x="120815" y="25374"/>
                  </a:lnTo>
                  <a:lnTo>
                    <a:pt x="120764" y="25514"/>
                  </a:lnTo>
                  <a:lnTo>
                    <a:pt x="120713" y="25654"/>
                  </a:lnTo>
                  <a:lnTo>
                    <a:pt x="120624" y="25895"/>
                  </a:lnTo>
                  <a:lnTo>
                    <a:pt x="120408" y="26314"/>
                  </a:lnTo>
                  <a:lnTo>
                    <a:pt x="120167" y="26708"/>
                  </a:lnTo>
                  <a:lnTo>
                    <a:pt x="119875" y="27076"/>
                  </a:lnTo>
                  <a:lnTo>
                    <a:pt x="119697" y="27241"/>
                  </a:lnTo>
                  <a:lnTo>
                    <a:pt x="119545" y="27419"/>
                  </a:lnTo>
                  <a:lnTo>
                    <a:pt x="119189" y="27724"/>
                  </a:lnTo>
                  <a:lnTo>
                    <a:pt x="118808" y="27990"/>
                  </a:lnTo>
                  <a:lnTo>
                    <a:pt x="118186" y="28308"/>
                  </a:lnTo>
                  <a:lnTo>
                    <a:pt x="117995" y="28397"/>
                  </a:lnTo>
                  <a:lnTo>
                    <a:pt x="117856" y="28498"/>
                  </a:lnTo>
                  <a:lnTo>
                    <a:pt x="103517" y="36652"/>
                  </a:lnTo>
                  <a:lnTo>
                    <a:pt x="104101" y="37680"/>
                  </a:lnTo>
                  <a:lnTo>
                    <a:pt x="103505" y="36639"/>
                  </a:lnTo>
                  <a:lnTo>
                    <a:pt x="103111" y="36995"/>
                  </a:lnTo>
                  <a:lnTo>
                    <a:pt x="102984" y="37172"/>
                  </a:lnTo>
                  <a:lnTo>
                    <a:pt x="102882" y="37414"/>
                  </a:lnTo>
                  <a:lnTo>
                    <a:pt x="102819" y="37680"/>
                  </a:lnTo>
                  <a:lnTo>
                    <a:pt x="102806" y="37820"/>
                  </a:lnTo>
                  <a:lnTo>
                    <a:pt x="102819" y="37960"/>
                  </a:lnTo>
                  <a:lnTo>
                    <a:pt x="102857" y="38227"/>
                  </a:lnTo>
                  <a:lnTo>
                    <a:pt x="102895" y="38354"/>
                  </a:lnTo>
                  <a:lnTo>
                    <a:pt x="102946" y="38493"/>
                  </a:lnTo>
                  <a:lnTo>
                    <a:pt x="103111" y="38709"/>
                  </a:lnTo>
                  <a:lnTo>
                    <a:pt x="103352" y="38950"/>
                  </a:lnTo>
                  <a:lnTo>
                    <a:pt x="103517" y="39077"/>
                  </a:lnTo>
                  <a:lnTo>
                    <a:pt x="103644" y="39141"/>
                  </a:lnTo>
                  <a:lnTo>
                    <a:pt x="103771" y="39179"/>
                  </a:lnTo>
                  <a:lnTo>
                    <a:pt x="104038" y="39243"/>
                  </a:lnTo>
                  <a:lnTo>
                    <a:pt x="104178" y="39255"/>
                  </a:lnTo>
                  <a:lnTo>
                    <a:pt x="104317" y="39255"/>
                  </a:lnTo>
                  <a:lnTo>
                    <a:pt x="104584" y="39204"/>
                  </a:lnTo>
                  <a:lnTo>
                    <a:pt x="104724" y="39154"/>
                  </a:lnTo>
                  <a:lnTo>
                    <a:pt x="104889" y="39077"/>
                  </a:lnTo>
                  <a:lnTo>
                    <a:pt x="119367" y="30848"/>
                  </a:lnTo>
                  <a:lnTo>
                    <a:pt x="119646" y="30721"/>
                  </a:lnTo>
                  <a:lnTo>
                    <a:pt x="120294" y="30365"/>
                  </a:lnTo>
                  <a:lnTo>
                    <a:pt x="122631" y="28028"/>
                  </a:lnTo>
                  <a:lnTo>
                    <a:pt x="122847" y="27711"/>
                  </a:lnTo>
                  <a:lnTo>
                    <a:pt x="123177" y="27051"/>
                  </a:lnTo>
                  <a:lnTo>
                    <a:pt x="123317" y="26708"/>
                  </a:lnTo>
                  <a:lnTo>
                    <a:pt x="123380" y="26543"/>
                  </a:lnTo>
                  <a:lnTo>
                    <a:pt x="123431" y="26339"/>
                  </a:lnTo>
                  <a:lnTo>
                    <a:pt x="123494" y="26200"/>
                  </a:lnTo>
                  <a:lnTo>
                    <a:pt x="123659" y="25527"/>
                  </a:lnTo>
                  <a:lnTo>
                    <a:pt x="123774" y="24828"/>
                  </a:lnTo>
                  <a:lnTo>
                    <a:pt x="123812" y="2413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747734" y="3604094"/>
              <a:ext cx="148590" cy="95885"/>
            </a:xfrm>
            <a:custGeom>
              <a:avLst/>
              <a:gdLst/>
              <a:ahLst/>
              <a:cxnLst/>
              <a:rect l="l" t="t" r="r" b="b"/>
              <a:pathLst>
                <a:path w="148589" h="95885">
                  <a:moveTo>
                    <a:pt x="13843" y="17449"/>
                  </a:moveTo>
                  <a:lnTo>
                    <a:pt x="1879" y="13093"/>
                  </a:lnTo>
                  <a:lnTo>
                    <a:pt x="1689" y="13030"/>
                  </a:lnTo>
                  <a:lnTo>
                    <a:pt x="1549" y="13004"/>
                  </a:lnTo>
                  <a:lnTo>
                    <a:pt x="1282" y="13004"/>
                  </a:lnTo>
                  <a:lnTo>
                    <a:pt x="1003" y="13055"/>
                  </a:lnTo>
                  <a:lnTo>
                    <a:pt x="876" y="13106"/>
                  </a:lnTo>
                  <a:lnTo>
                    <a:pt x="749" y="13169"/>
                  </a:lnTo>
                  <a:lnTo>
                    <a:pt x="571" y="13271"/>
                  </a:lnTo>
                  <a:lnTo>
                    <a:pt x="431" y="13385"/>
                  </a:lnTo>
                  <a:lnTo>
                    <a:pt x="330" y="13512"/>
                  </a:lnTo>
                  <a:lnTo>
                    <a:pt x="203" y="13677"/>
                  </a:lnTo>
                  <a:lnTo>
                    <a:pt x="114" y="13830"/>
                  </a:lnTo>
                  <a:lnTo>
                    <a:pt x="76" y="13957"/>
                  </a:lnTo>
                  <a:lnTo>
                    <a:pt x="25" y="14122"/>
                  </a:lnTo>
                  <a:lnTo>
                    <a:pt x="12" y="14262"/>
                  </a:lnTo>
                  <a:lnTo>
                    <a:pt x="0" y="14389"/>
                  </a:lnTo>
                  <a:lnTo>
                    <a:pt x="12" y="14541"/>
                  </a:lnTo>
                  <a:lnTo>
                    <a:pt x="25" y="14668"/>
                  </a:lnTo>
                  <a:lnTo>
                    <a:pt x="76" y="14897"/>
                  </a:lnTo>
                  <a:lnTo>
                    <a:pt x="139" y="15036"/>
                  </a:lnTo>
                  <a:lnTo>
                    <a:pt x="241" y="15189"/>
                  </a:lnTo>
                  <a:lnTo>
                    <a:pt x="342" y="15328"/>
                  </a:lnTo>
                  <a:lnTo>
                    <a:pt x="622" y="15570"/>
                  </a:lnTo>
                  <a:lnTo>
                    <a:pt x="850" y="15697"/>
                  </a:lnTo>
                  <a:lnTo>
                    <a:pt x="12877" y="20078"/>
                  </a:lnTo>
                  <a:lnTo>
                    <a:pt x="13843" y="17449"/>
                  </a:lnTo>
                  <a:close/>
                </a:path>
                <a:path w="148589" h="95885">
                  <a:moveTo>
                    <a:pt x="14770" y="18618"/>
                  </a:moveTo>
                  <a:lnTo>
                    <a:pt x="14757" y="18491"/>
                  </a:lnTo>
                  <a:lnTo>
                    <a:pt x="14719" y="18351"/>
                  </a:lnTo>
                  <a:lnTo>
                    <a:pt x="14681" y="18224"/>
                  </a:lnTo>
                  <a:lnTo>
                    <a:pt x="14617" y="18097"/>
                  </a:lnTo>
                  <a:lnTo>
                    <a:pt x="13855" y="17437"/>
                  </a:lnTo>
                  <a:lnTo>
                    <a:pt x="12903" y="20066"/>
                  </a:lnTo>
                  <a:lnTo>
                    <a:pt x="13093" y="20129"/>
                  </a:lnTo>
                  <a:lnTo>
                    <a:pt x="13233" y="20142"/>
                  </a:lnTo>
                  <a:lnTo>
                    <a:pt x="13373" y="20154"/>
                  </a:lnTo>
                  <a:lnTo>
                    <a:pt x="13500" y="20154"/>
                  </a:lnTo>
                  <a:lnTo>
                    <a:pt x="13703" y="20116"/>
                  </a:lnTo>
                  <a:lnTo>
                    <a:pt x="13906" y="20053"/>
                  </a:lnTo>
                  <a:lnTo>
                    <a:pt x="14033" y="19989"/>
                  </a:lnTo>
                  <a:lnTo>
                    <a:pt x="14262" y="19837"/>
                  </a:lnTo>
                  <a:lnTo>
                    <a:pt x="14401" y="19697"/>
                  </a:lnTo>
                  <a:lnTo>
                    <a:pt x="14579" y="19481"/>
                  </a:lnTo>
                  <a:lnTo>
                    <a:pt x="14668" y="19291"/>
                  </a:lnTo>
                  <a:lnTo>
                    <a:pt x="14719" y="19164"/>
                  </a:lnTo>
                  <a:lnTo>
                    <a:pt x="14770" y="18897"/>
                  </a:lnTo>
                  <a:lnTo>
                    <a:pt x="14770" y="18618"/>
                  </a:lnTo>
                  <a:close/>
                </a:path>
                <a:path w="148589" h="95885">
                  <a:moveTo>
                    <a:pt x="17335" y="6159"/>
                  </a:moveTo>
                  <a:lnTo>
                    <a:pt x="17322" y="6032"/>
                  </a:lnTo>
                  <a:lnTo>
                    <a:pt x="17284" y="5753"/>
                  </a:lnTo>
                  <a:lnTo>
                    <a:pt x="17246" y="5626"/>
                  </a:lnTo>
                  <a:lnTo>
                    <a:pt x="17183" y="5499"/>
                  </a:lnTo>
                  <a:lnTo>
                    <a:pt x="16992" y="5207"/>
                  </a:lnTo>
                  <a:lnTo>
                    <a:pt x="16090" y="4737"/>
                  </a:lnTo>
                  <a:lnTo>
                    <a:pt x="15760" y="4737"/>
                  </a:lnTo>
                  <a:lnTo>
                    <a:pt x="15557" y="4775"/>
                  </a:lnTo>
                  <a:lnTo>
                    <a:pt x="15303" y="4876"/>
                  </a:lnTo>
                  <a:lnTo>
                    <a:pt x="16624" y="7340"/>
                  </a:lnTo>
                  <a:lnTo>
                    <a:pt x="16789" y="7239"/>
                  </a:lnTo>
                  <a:lnTo>
                    <a:pt x="16992" y="7048"/>
                  </a:lnTo>
                  <a:lnTo>
                    <a:pt x="17183" y="6756"/>
                  </a:lnTo>
                  <a:lnTo>
                    <a:pt x="17284" y="6502"/>
                  </a:lnTo>
                  <a:lnTo>
                    <a:pt x="17322" y="6299"/>
                  </a:lnTo>
                  <a:lnTo>
                    <a:pt x="17335" y="6159"/>
                  </a:lnTo>
                  <a:close/>
                </a:path>
                <a:path w="148589" h="95885">
                  <a:moveTo>
                    <a:pt x="37287" y="5257"/>
                  </a:moveTo>
                  <a:lnTo>
                    <a:pt x="34467" y="596"/>
                  </a:lnTo>
                  <a:lnTo>
                    <a:pt x="34467" y="5003"/>
                  </a:lnTo>
                  <a:lnTo>
                    <a:pt x="34467" y="5486"/>
                  </a:lnTo>
                  <a:lnTo>
                    <a:pt x="32270" y="7645"/>
                  </a:lnTo>
                  <a:lnTo>
                    <a:pt x="31800" y="7632"/>
                  </a:lnTo>
                  <a:lnTo>
                    <a:pt x="29629" y="5321"/>
                  </a:lnTo>
                  <a:lnTo>
                    <a:pt x="29641" y="4965"/>
                  </a:lnTo>
                  <a:lnTo>
                    <a:pt x="29718" y="4521"/>
                  </a:lnTo>
                  <a:lnTo>
                    <a:pt x="31953" y="2806"/>
                  </a:lnTo>
                  <a:lnTo>
                    <a:pt x="32308" y="2819"/>
                  </a:lnTo>
                  <a:lnTo>
                    <a:pt x="34467" y="5003"/>
                  </a:lnTo>
                  <a:lnTo>
                    <a:pt x="34467" y="596"/>
                  </a:lnTo>
                  <a:lnTo>
                    <a:pt x="32080" y="0"/>
                  </a:lnTo>
                  <a:lnTo>
                    <a:pt x="31572" y="25"/>
                  </a:lnTo>
                  <a:lnTo>
                    <a:pt x="27597" y="2527"/>
                  </a:lnTo>
                  <a:lnTo>
                    <a:pt x="27444" y="2743"/>
                  </a:lnTo>
                  <a:lnTo>
                    <a:pt x="27190" y="3302"/>
                  </a:lnTo>
                  <a:lnTo>
                    <a:pt x="27139" y="3441"/>
                  </a:lnTo>
                  <a:lnTo>
                    <a:pt x="27063" y="3670"/>
                  </a:lnTo>
                  <a:lnTo>
                    <a:pt x="26936" y="4178"/>
                  </a:lnTo>
                  <a:lnTo>
                    <a:pt x="26847" y="4686"/>
                  </a:lnTo>
                  <a:lnTo>
                    <a:pt x="26822" y="5194"/>
                  </a:lnTo>
                  <a:lnTo>
                    <a:pt x="26847" y="5715"/>
                  </a:lnTo>
                  <a:lnTo>
                    <a:pt x="32016" y="10452"/>
                  </a:lnTo>
                  <a:lnTo>
                    <a:pt x="32537" y="10426"/>
                  </a:lnTo>
                  <a:lnTo>
                    <a:pt x="36512" y="7924"/>
                  </a:lnTo>
                  <a:lnTo>
                    <a:pt x="36652" y="7721"/>
                  </a:lnTo>
                  <a:lnTo>
                    <a:pt x="36868" y="7251"/>
                  </a:lnTo>
                  <a:lnTo>
                    <a:pt x="36957" y="7010"/>
                  </a:lnTo>
                  <a:lnTo>
                    <a:pt x="37020" y="6819"/>
                  </a:lnTo>
                  <a:lnTo>
                    <a:pt x="37160" y="6273"/>
                  </a:lnTo>
                  <a:lnTo>
                    <a:pt x="37198" y="6019"/>
                  </a:lnTo>
                  <a:lnTo>
                    <a:pt x="37261" y="5778"/>
                  </a:lnTo>
                  <a:lnTo>
                    <a:pt x="37287" y="5257"/>
                  </a:lnTo>
                  <a:close/>
                </a:path>
                <a:path w="148589" h="95885">
                  <a:moveTo>
                    <a:pt x="48564" y="30988"/>
                  </a:moveTo>
                  <a:lnTo>
                    <a:pt x="48539" y="30797"/>
                  </a:lnTo>
                  <a:lnTo>
                    <a:pt x="42926" y="28041"/>
                  </a:lnTo>
                  <a:lnTo>
                    <a:pt x="42786" y="27978"/>
                  </a:lnTo>
                  <a:lnTo>
                    <a:pt x="42659" y="27940"/>
                  </a:lnTo>
                  <a:lnTo>
                    <a:pt x="42037" y="27597"/>
                  </a:lnTo>
                  <a:lnTo>
                    <a:pt x="40411" y="24511"/>
                  </a:lnTo>
                  <a:lnTo>
                    <a:pt x="40436" y="24142"/>
                  </a:lnTo>
                  <a:lnTo>
                    <a:pt x="40487" y="23787"/>
                  </a:lnTo>
                  <a:lnTo>
                    <a:pt x="40576" y="23431"/>
                  </a:lnTo>
                  <a:lnTo>
                    <a:pt x="40640" y="23266"/>
                  </a:lnTo>
                  <a:lnTo>
                    <a:pt x="38011" y="22313"/>
                  </a:lnTo>
                  <a:lnTo>
                    <a:pt x="37896" y="22606"/>
                  </a:lnTo>
                  <a:lnTo>
                    <a:pt x="37744" y="23228"/>
                  </a:lnTo>
                  <a:lnTo>
                    <a:pt x="37642" y="23850"/>
                  </a:lnTo>
                  <a:lnTo>
                    <a:pt x="37604" y="24485"/>
                  </a:lnTo>
                  <a:lnTo>
                    <a:pt x="37630" y="25133"/>
                  </a:lnTo>
                  <a:lnTo>
                    <a:pt x="37719" y="25755"/>
                  </a:lnTo>
                  <a:lnTo>
                    <a:pt x="37807" y="26073"/>
                  </a:lnTo>
                  <a:lnTo>
                    <a:pt x="37871" y="26377"/>
                  </a:lnTo>
                  <a:lnTo>
                    <a:pt x="38087" y="26987"/>
                  </a:lnTo>
                  <a:lnTo>
                    <a:pt x="38227" y="27266"/>
                  </a:lnTo>
                  <a:lnTo>
                    <a:pt x="38354" y="27559"/>
                  </a:lnTo>
                  <a:lnTo>
                    <a:pt x="41884" y="30632"/>
                  </a:lnTo>
                  <a:lnTo>
                    <a:pt x="46685" y="32372"/>
                  </a:lnTo>
                  <a:lnTo>
                    <a:pt x="46875" y="32435"/>
                  </a:lnTo>
                  <a:lnTo>
                    <a:pt x="47015" y="32448"/>
                  </a:lnTo>
                  <a:lnTo>
                    <a:pt x="47155" y="32461"/>
                  </a:lnTo>
                  <a:lnTo>
                    <a:pt x="47282" y="32448"/>
                  </a:lnTo>
                  <a:lnTo>
                    <a:pt x="47421" y="32435"/>
                  </a:lnTo>
                  <a:lnTo>
                    <a:pt x="47561" y="32397"/>
                  </a:lnTo>
                  <a:lnTo>
                    <a:pt x="47688" y="32359"/>
                  </a:lnTo>
                  <a:lnTo>
                    <a:pt x="47815" y="32296"/>
                  </a:lnTo>
                  <a:lnTo>
                    <a:pt x="48044" y="32143"/>
                  </a:lnTo>
                  <a:lnTo>
                    <a:pt x="48183" y="32004"/>
                  </a:lnTo>
                  <a:lnTo>
                    <a:pt x="48361" y="31788"/>
                  </a:lnTo>
                  <a:lnTo>
                    <a:pt x="48450" y="31597"/>
                  </a:lnTo>
                  <a:lnTo>
                    <a:pt x="48488" y="31470"/>
                  </a:lnTo>
                  <a:lnTo>
                    <a:pt x="48539" y="31330"/>
                  </a:lnTo>
                  <a:lnTo>
                    <a:pt x="48552" y="31203"/>
                  </a:lnTo>
                  <a:lnTo>
                    <a:pt x="48564" y="31064"/>
                  </a:lnTo>
                  <a:close/>
                </a:path>
                <a:path w="148589" h="95885">
                  <a:moveTo>
                    <a:pt x="56400" y="9372"/>
                  </a:moveTo>
                  <a:lnTo>
                    <a:pt x="56375" y="9245"/>
                  </a:lnTo>
                  <a:lnTo>
                    <a:pt x="56337" y="9105"/>
                  </a:lnTo>
                  <a:lnTo>
                    <a:pt x="56299" y="8978"/>
                  </a:lnTo>
                  <a:lnTo>
                    <a:pt x="56235" y="8851"/>
                  </a:lnTo>
                  <a:lnTo>
                    <a:pt x="56134" y="8674"/>
                  </a:lnTo>
                  <a:lnTo>
                    <a:pt x="55994" y="8521"/>
                  </a:lnTo>
                  <a:lnTo>
                    <a:pt x="50774" y="6489"/>
                  </a:lnTo>
                  <a:lnTo>
                    <a:pt x="50622" y="6426"/>
                  </a:lnTo>
                  <a:lnTo>
                    <a:pt x="50495" y="6388"/>
                  </a:lnTo>
                  <a:lnTo>
                    <a:pt x="49771" y="6184"/>
                  </a:lnTo>
                  <a:lnTo>
                    <a:pt x="49149" y="6083"/>
                  </a:lnTo>
                  <a:lnTo>
                    <a:pt x="48514" y="6045"/>
                  </a:lnTo>
                  <a:lnTo>
                    <a:pt x="47866" y="6083"/>
                  </a:lnTo>
                  <a:lnTo>
                    <a:pt x="42367" y="10325"/>
                  </a:lnTo>
                  <a:lnTo>
                    <a:pt x="38036" y="22237"/>
                  </a:lnTo>
                  <a:lnTo>
                    <a:pt x="40640" y="23253"/>
                  </a:lnTo>
                  <a:lnTo>
                    <a:pt x="40703" y="23063"/>
                  </a:lnTo>
                  <a:lnTo>
                    <a:pt x="44919" y="11480"/>
                  </a:lnTo>
                  <a:lnTo>
                    <a:pt x="44996" y="11290"/>
                  </a:lnTo>
                  <a:lnTo>
                    <a:pt x="48488" y="8851"/>
                  </a:lnTo>
                  <a:lnTo>
                    <a:pt x="48856" y="8877"/>
                  </a:lnTo>
                  <a:lnTo>
                    <a:pt x="49822" y="9118"/>
                  </a:lnTo>
                  <a:lnTo>
                    <a:pt x="54521" y="10820"/>
                  </a:lnTo>
                  <a:lnTo>
                    <a:pt x="54711" y="10883"/>
                  </a:lnTo>
                  <a:lnTo>
                    <a:pt x="54851" y="10896"/>
                  </a:lnTo>
                  <a:lnTo>
                    <a:pt x="54991" y="10909"/>
                  </a:lnTo>
                  <a:lnTo>
                    <a:pt x="55118" y="10909"/>
                  </a:lnTo>
                  <a:lnTo>
                    <a:pt x="55333" y="10871"/>
                  </a:lnTo>
                  <a:lnTo>
                    <a:pt x="55524" y="10807"/>
                  </a:lnTo>
                  <a:lnTo>
                    <a:pt x="55651" y="10744"/>
                  </a:lnTo>
                  <a:lnTo>
                    <a:pt x="55829" y="10642"/>
                  </a:lnTo>
                  <a:lnTo>
                    <a:pt x="55981" y="10502"/>
                  </a:lnTo>
                  <a:lnTo>
                    <a:pt x="56197" y="10236"/>
                  </a:lnTo>
                  <a:lnTo>
                    <a:pt x="56286" y="10045"/>
                  </a:lnTo>
                  <a:lnTo>
                    <a:pt x="56337" y="9918"/>
                  </a:lnTo>
                  <a:lnTo>
                    <a:pt x="56375" y="9779"/>
                  </a:lnTo>
                  <a:lnTo>
                    <a:pt x="56388" y="9652"/>
                  </a:lnTo>
                  <a:lnTo>
                    <a:pt x="56400" y="9512"/>
                  </a:lnTo>
                  <a:lnTo>
                    <a:pt x="56400" y="9372"/>
                  </a:lnTo>
                  <a:close/>
                </a:path>
                <a:path w="148589" h="95885">
                  <a:moveTo>
                    <a:pt x="100393" y="38925"/>
                  </a:moveTo>
                  <a:lnTo>
                    <a:pt x="97993" y="33883"/>
                  </a:lnTo>
                  <a:lnTo>
                    <a:pt x="97840" y="33743"/>
                  </a:lnTo>
                  <a:lnTo>
                    <a:pt x="97688" y="33629"/>
                  </a:lnTo>
                  <a:lnTo>
                    <a:pt x="97523" y="33464"/>
                  </a:lnTo>
                  <a:lnTo>
                    <a:pt x="96812" y="32981"/>
                  </a:lnTo>
                  <a:lnTo>
                    <a:pt x="92735" y="31699"/>
                  </a:lnTo>
                  <a:lnTo>
                    <a:pt x="91884" y="31699"/>
                  </a:lnTo>
                  <a:lnTo>
                    <a:pt x="87172" y="33413"/>
                  </a:lnTo>
                  <a:lnTo>
                    <a:pt x="87045" y="33591"/>
                  </a:lnTo>
                  <a:lnTo>
                    <a:pt x="86956" y="33845"/>
                  </a:lnTo>
                  <a:lnTo>
                    <a:pt x="86931" y="33972"/>
                  </a:lnTo>
                  <a:lnTo>
                    <a:pt x="86918" y="34112"/>
                  </a:lnTo>
                  <a:lnTo>
                    <a:pt x="86906" y="34251"/>
                  </a:lnTo>
                  <a:lnTo>
                    <a:pt x="86918" y="34391"/>
                  </a:lnTo>
                  <a:lnTo>
                    <a:pt x="86944" y="34531"/>
                  </a:lnTo>
                  <a:lnTo>
                    <a:pt x="86982" y="34658"/>
                  </a:lnTo>
                  <a:lnTo>
                    <a:pt x="87020" y="34785"/>
                  </a:lnTo>
                  <a:lnTo>
                    <a:pt x="87083" y="34912"/>
                  </a:lnTo>
                  <a:lnTo>
                    <a:pt x="87249" y="35140"/>
                  </a:lnTo>
                  <a:lnTo>
                    <a:pt x="87439" y="35318"/>
                  </a:lnTo>
                  <a:lnTo>
                    <a:pt x="87668" y="35471"/>
                  </a:lnTo>
                  <a:lnTo>
                    <a:pt x="87807" y="35534"/>
                  </a:lnTo>
                  <a:lnTo>
                    <a:pt x="88201" y="35623"/>
                  </a:lnTo>
                  <a:lnTo>
                    <a:pt x="88341" y="35623"/>
                  </a:lnTo>
                  <a:lnTo>
                    <a:pt x="89369" y="35217"/>
                  </a:lnTo>
                  <a:lnTo>
                    <a:pt x="90271" y="34810"/>
                  </a:lnTo>
                  <a:lnTo>
                    <a:pt x="90830" y="34658"/>
                  </a:lnTo>
                  <a:lnTo>
                    <a:pt x="91401" y="34544"/>
                  </a:lnTo>
                  <a:lnTo>
                    <a:pt x="91998" y="34493"/>
                  </a:lnTo>
                  <a:lnTo>
                    <a:pt x="92583" y="34493"/>
                  </a:lnTo>
                  <a:lnTo>
                    <a:pt x="95935" y="35801"/>
                  </a:lnTo>
                  <a:lnTo>
                    <a:pt x="97586" y="39471"/>
                  </a:lnTo>
                  <a:lnTo>
                    <a:pt x="97459" y="40297"/>
                  </a:lnTo>
                  <a:lnTo>
                    <a:pt x="97167" y="41097"/>
                  </a:lnTo>
                  <a:lnTo>
                    <a:pt x="97053" y="41287"/>
                  </a:lnTo>
                  <a:lnTo>
                    <a:pt x="96964" y="41478"/>
                  </a:lnTo>
                  <a:lnTo>
                    <a:pt x="96723" y="41821"/>
                  </a:lnTo>
                  <a:lnTo>
                    <a:pt x="96583" y="41986"/>
                  </a:lnTo>
                  <a:lnTo>
                    <a:pt x="93294" y="43675"/>
                  </a:lnTo>
                  <a:lnTo>
                    <a:pt x="93154" y="43688"/>
                  </a:lnTo>
                  <a:lnTo>
                    <a:pt x="93027" y="43700"/>
                  </a:lnTo>
                  <a:lnTo>
                    <a:pt x="92900" y="43738"/>
                  </a:lnTo>
                  <a:lnTo>
                    <a:pt x="76796" y="46469"/>
                  </a:lnTo>
                  <a:lnTo>
                    <a:pt x="76657" y="46482"/>
                  </a:lnTo>
                  <a:lnTo>
                    <a:pt x="76517" y="46507"/>
                  </a:lnTo>
                  <a:lnTo>
                    <a:pt x="76390" y="46545"/>
                  </a:lnTo>
                  <a:lnTo>
                    <a:pt x="76250" y="46596"/>
                  </a:lnTo>
                  <a:lnTo>
                    <a:pt x="76034" y="46736"/>
                  </a:lnTo>
                  <a:lnTo>
                    <a:pt x="75907" y="46824"/>
                  </a:lnTo>
                  <a:lnTo>
                    <a:pt x="75768" y="46977"/>
                  </a:lnTo>
                  <a:lnTo>
                    <a:pt x="75653" y="47129"/>
                  </a:lnTo>
                  <a:lnTo>
                    <a:pt x="75577" y="47256"/>
                  </a:lnTo>
                  <a:lnTo>
                    <a:pt x="75488" y="47498"/>
                  </a:lnTo>
                  <a:lnTo>
                    <a:pt x="75438" y="47777"/>
                  </a:lnTo>
                  <a:lnTo>
                    <a:pt x="75438" y="47904"/>
                  </a:lnTo>
                  <a:lnTo>
                    <a:pt x="75450" y="48044"/>
                  </a:lnTo>
                  <a:lnTo>
                    <a:pt x="75463" y="48171"/>
                  </a:lnTo>
                  <a:lnTo>
                    <a:pt x="75501" y="48310"/>
                  </a:lnTo>
                  <a:lnTo>
                    <a:pt x="75565" y="48463"/>
                  </a:lnTo>
                  <a:lnTo>
                    <a:pt x="75692" y="48691"/>
                  </a:lnTo>
                  <a:lnTo>
                    <a:pt x="75831" y="48844"/>
                  </a:lnTo>
                  <a:lnTo>
                    <a:pt x="75971" y="48983"/>
                  </a:lnTo>
                  <a:lnTo>
                    <a:pt x="85699" y="57124"/>
                  </a:lnTo>
                  <a:lnTo>
                    <a:pt x="85864" y="57264"/>
                  </a:lnTo>
                  <a:lnTo>
                    <a:pt x="85991" y="57327"/>
                  </a:lnTo>
                  <a:lnTo>
                    <a:pt x="86182" y="57404"/>
                  </a:lnTo>
                  <a:lnTo>
                    <a:pt x="86512" y="57467"/>
                  </a:lnTo>
                  <a:lnTo>
                    <a:pt x="86664" y="57467"/>
                  </a:lnTo>
                  <a:lnTo>
                    <a:pt x="86791" y="57454"/>
                  </a:lnTo>
                  <a:lnTo>
                    <a:pt x="86931" y="57429"/>
                  </a:lnTo>
                  <a:lnTo>
                    <a:pt x="87058" y="57391"/>
                  </a:lnTo>
                  <a:lnTo>
                    <a:pt x="87198" y="57340"/>
                  </a:lnTo>
                  <a:lnTo>
                    <a:pt x="87426" y="57200"/>
                  </a:lnTo>
                  <a:lnTo>
                    <a:pt x="87630" y="57023"/>
                  </a:lnTo>
                  <a:lnTo>
                    <a:pt x="87833" y="56730"/>
                  </a:lnTo>
                  <a:lnTo>
                    <a:pt x="87909" y="56553"/>
                  </a:lnTo>
                  <a:lnTo>
                    <a:pt x="87998" y="56210"/>
                  </a:lnTo>
                  <a:lnTo>
                    <a:pt x="88011" y="56007"/>
                  </a:lnTo>
                  <a:lnTo>
                    <a:pt x="87998" y="55867"/>
                  </a:lnTo>
                  <a:lnTo>
                    <a:pt x="87972" y="55740"/>
                  </a:lnTo>
                  <a:lnTo>
                    <a:pt x="87884" y="55473"/>
                  </a:lnTo>
                  <a:lnTo>
                    <a:pt x="87744" y="55232"/>
                  </a:lnTo>
                  <a:lnTo>
                    <a:pt x="87566" y="55029"/>
                  </a:lnTo>
                  <a:lnTo>
                    <a:pt x="80060" y="48755"/>
                  </a:lnTo>
                  <a:lnTo>
                    <a:pt x="93522" y="46469"/>
                  </a:lnTo>
                  <a:lnTo>
                    <a:pt x="93789" y="46443"/>
                  </a:lnTo>
                  <a:lnTo>
                    <a:pt x="94513" y="46329"/>
                  </a:lnTo>
                  <a:lnTo>
                    <a:pt x="94881" y="46228"/>
                  </a:lnTo>
                  <a:lnTo>
                    <a:pt x="95250" y="46139"/>
                  </a:lnTo>
                  <a:lnTo>
                    <a:pt x="95935" y="45872"/>
                  </a:lnTo>
                  <a:lnTo>
                    <a:pt x="98590" y="43942"/>
                  </a:lnTo>
                  <a:lnTo>
                    <a:pt x="98729" y="43789"/>
                  </a:lnTo>
                  <a:lnTo>
                    <a:pt x="100050" y="41338"/>
                  </a:lnTo>
                  <a:lnTo>
                    <a:pt x="100177" y="41008"/>
                  </a:lnTo>
                  <a:lnTo>
                    <a:pt x="100304" y="40322"/>
                  </a:lnTo>
                  <a:lnTo>
                    <a:pt x="100393" y="39624"/>
                  </a:lnTo>
                  <a:lnTo>
                    <a:pt x="100393" y="38925"/>
                  </a:lnTo>
                  <a:close/>
                </a:path>
                <a:path w="148589" h="95885">
                  <a:moveTo>
                    <a:pt x="109372" y="60629"/>
                  </a:moveTo>
                  <a:lnTo>
                    <a:pt x="109359" y="60490"/>
                  </a:lnTo>
                  <a:lnTo>
                    <a:pt x="109334" y="60350"/>
                  </a:lnTo>
                  <a:lnTo>
                    <a:pt x="109296" y="60223"/>
                  </a:lnTo>
                  <a:lnTo>
                    <a:pt x="109207" y="60032"/>
                  </a:lnTo>
                  <a:lnTo>
                    <a:pt x="109105" y="59855"/>
                  </a:lnTo>
                  <a:lnTo>
                    <a:pt x="108915" y="59651"/>
                  </a:lnTo>
                  <a:lnTo>
                    <a:pt x="108648" y="59448"/>
                  </a:lnTo>
                  <a:lnTo>
                    <a:pt x="108458" y="59359"/>
                  </a:lnTo>
                  <a:lnTo>
                    <a:pt x="108318" y="59321"/>
                  </a:lnTo>
                  <a:lnTo>
                    <a:pt x="108115" y="59283"/>
                  </a:lnTo>
                  <a:lnTo>
                    <a:pt x="107911" y="59270"/>
                  </a:lnTo>
                  <a:lnTo>
                    <a:pt x="107772" y="59283"/>
                  </a:lnTo>
                  <a:lnTo>
                    <a:pt x="107632" y="59309"/>
                  </a:lnTo>
                  <a:lnTo>
                    <a:pt x="107505" y="59347"/>
                  </a:lnTo>
                  <a:lnTo>
                    <a:pt x="107378" y="59397"/>
                  </a:lnTo>
                  <a:lnTo>
                    <a:pt x="107137" y="59537"/>
                  </a:lnTo>
                  <a:lnTo>
                    <a:pt x="106946" y="59728"/>
                  </a:lnTo>
                  <a:lnTo>
                    <a:pt x="109029" y="61582"/>
                  </a:lnTo>
                  <a:lnTo>
                    <a:pt x="109194" y="61353"/>
                  </a:lnTo>
                  <a:lnTo>
                    <a:pt x="109283" y="61163"/>
                  </a:lnTo>
                  <a:lnTo>
                    <a:pt x="109372" y="60769"/>
                  </a:lnTo>
                  <a:lnTo>
                    <a:pt x="109372" y="60629"/>
                  </a:lnTo>
                  <a:close/>
                </a:path>
                <a:path w="148589" h="95885">
                  <a:moveTo>
                    <a:pt x="114617" y="48399"/>
                  </a:moveTo>
                  <a:lnTo>
                    <a:pt x="114249" y="47523"/>
                  </a:lnTo>
                  <a:lnTo>
                    <a:pt x="114046" y="47345"/>
                  </a:lnTo>
                  <a:lnTo>
                    <a:pt x="113284" y="47066"/>
                  </a:lnTo>
                  <a:lnTo>
                    <a:pt x="113144" y="47066"/>
                  </a:lnTo>
                  <a:lnTo>
                    <a:pt x="97155" y="57632"/>
                  </a:lnTo>
                  <a:lnTo>
                    <a:pt x="96926" y="57797"/>
                  </a:lnTo>
                  <a:lnTo>
                    <a:pt x="96723" y="58013"/>
                  </a:lnTo>
                  <a:lnTo>
                    <a:pt x="96596" y="58229"/>
                  </a:lnTo>
                  <a:lnTo>
                    <a:pt x="96456" y="58788"/>
                  </a:lnTo>
                  <a:lnTo>
                    <a:pt x="96456" y="58915"/>
                  </a:lnTo>
                  <a:lnTo>
                    <a:pt x="96570" y="59410"/>
                  </a:lnTo>
                  <a:lnTo>
                    <a:pt x="96685" y="59626"/>
                  </a:lnTo>
                  <a:lnTo>
                    <a:pt x="96786" y="59766"/>
                  </a:lnTo>
                  <a:lnTo>
                    <a:pt x="96913" y="59893"/>
                  </a:lnTo>
                  <a:lnTo>
                    <a:pt x="102704" y="64757"/>
                  </a:lnTo>
                  <a:lnTo>
                    <a:pt x="100330" y="67589"/>
                  </a:lnTo>
                  <a:lnTo>
                    <a:pt x="100203" y="67754"/>
                  </a:lnTo>
                  <a:lnTo>
                    <a:pt x="100152" y="67881"/>
                  </a:lnTo>
                  <a:lnTo>
                    <a:pt x="100088" y="68008"/>
                  </a:lnTo>
                  <a:lnTo>
                    <a:pt x="99999" y="68402"/>
                  </a:lnTo>
                  <a:lnTo>
                    <a:pt x="99999" y="68541"/>
                  </a:lnTo>
                  <a:lnTo>
                    <a:pt x="100012" y="68681"/>
                  </a:lnTo>
                  <a:lnTo>
                    <a:pt x="100037" y="68821"/>
                  </a:lnTo>
                  <a:lnTo>
                    <a:pt x="100190" y="69202"/>
                  </a:lnTo>
                  <a:lnTo>
                    <a:pt x="100317" y="69367"/>
                  </a:lnTo>
                  <a:lnTo>
                    <a:pt x="100990" y="69824"/>
                  </a:lnTo>
                  <a:lnTo>
                    <a:pt x="101257" y="69888"/>
                  </a:lnTo>
                  <a:lnTo>
                    <a:pt x="101536" y="69888"/>
                  </a:lnTo>
                  <a:lnTo>
                    <a:pt x="101803" y="69837"/>
                  </a:lnTo>
                  <a:lnTo>
                    <a:pt x="102057" y="69735"/>
                  </a:lnTo>
                  <a:lnTo>
                    <a:pt x="102285" y="69583"/>
                  </a:lnTo>
                  <a:lnTo>
                    <a:pt x="102425" y="69443"/>
                  </a:lnTo>
                  <a:lnTo>
                    <a:pt x="104851" y="66560"/>
                  </a:lnTo>
                  <a:lnTo>
                    <a:pt x="106718" y="68110"/>
                  </a:lnTo>
                  <a:lnTo>
                    <a:pt x="106883" y="68237"/>
                  </a:lnTo>
                  <a:lnTo>
                    <a:pt x="107010" y="68300"/>
                  </a:lnTo>
                  <a:lnTo>
                    <a:pt x="107200" y="68376"/>
                  </a:lnTo>
                  <a:lnTo>
                    <a:pt x="107467" y="68427"/>
                  </a:lnTo>
                  <a:lnTo>
                    <a:pt x="107670" y="68440"/>
                  </a:lnTo>
                  <a:lnTo>
                    <a:pt x="107810" y="68427"/>
                  </a:lnTo>
                  <a:lnTo>
                    <a:pt x="107950" y="68402"/>
                  </a:lnTo>
                  <a:lnTo>
                    <a:pt x="108077" y="68364"/>
                  </a:lnTo>
                  <a:lnTo>
                    <a:pt x="108204" y="68313"/>
                  </a:lnTo>
                  <a:lnTo>
                    <a:pt x="108331" y="68249"/>
                  </a:lnTo>
                  <a:lnTo>
                    <a:pt x="108546" y="68084"/>
                  </a:lnTo>
                  <a:lnTo>
                    <a:pt x="108737" y="67881"/>
                  </a:lnTo>
                  <a:lnTo>
                    <a:pt x="108839" y="67703"/>
                  </a:lnTo>
                  <a:lnTo>
                    <a:pt x="108953" y="67462"/>
                  </a:lnTo>
                  <a:lnTo>
                    <a:pt x="109004" y="67259"/>
                  </a:lnTo>
                  <a:lnTo>
                    <a:pt x="109016" y="66916"/>
                  </a:lnTo>
                  <a:lnTo>
                    <a:pt x="108978" y="66713"/>
                  </a:lnTo>
                  <a:lnTo>
                    <a:pt x="108940" y="66573"/>
                  </a:lnTo>
                  <a:lnTo>
                    <a:pt x="108889" y="66446"/>
                  </a:lnTo>
                  <a:lnTo>
                    <a:pt x="108750" y="66205"/>
                  </a:lnTo>
                  <a:lnTo>
                    <a:pt x="108521" y="65976"/>
                  </a:lnTo>
                  <a:lnTo>
                    <a:pt x="106641" y="64427"/>
                  </a:lnTo>
                  <a:lnTo>
                    <a:pt x="109029" y="61582"/>
                  </a:lnTo>
                  <a:lnTo>
                    <a:pt x="106883" y="59778"/>
                  </a:lnTo>
                  <a:lnTo>
                    <a:pt x="104495" y="62623"/>
                  </a:lnTo>
                  <a:lnTo>
                    <a:pt x="100164" y="58978"/>
                  </a:lnTo>
                  <a:lnTo>
                    <a:pt x="113982" y="49631"/>
                  </a:lnTo>
                  <a:lnTo>
                    <a:pt x="114173" y="49504"/>
                  </a:lnTo>
                  <a:lnTo>
                    <a:pt x="114350" y="49301"/>
                  </a:lnTo>
                  <a:lnTo>
                    <a:pt x="114541" y="48933"/>
                  </a:lnTo>
                  <a:lnTo>
                    <a:pt x="114579" y="48806"/>
                  </a:lnTo>
                  <a:lnTo>
                    <a:pt x="114604" y="48666"/>
                  </a:lnTo>
                  <a:lnTo>
                    <a:pt x="114617" y="48526"/>
                  </a:lnTo>
                  <a:lnTo>
                    <a:pt x="114617" y="48399"/>
                  </a:lnTo>
                  <a:close/>
                </a:path>
                <a:path w="148589" h="95885">
                  <a:moveTo>
                    <a:pt x="131749" y="64414"/>
                  </a:moveTo>
                  <a:lnTo>
                    <a:pt x="128930" y="59982"/>
                  </a:lnTo>
                  <a:lnTo>
                    <a:pt x="128930" y="64401"/>
                  </a:lnTo>
                  <a:lnTo>
                    <a:pt x="128930" y="64757"/>
                  </a:lnTo>
                  <a:lnTo>
                    <a:pt x="128905" y="64998"/>
                  </a:lnTo>
                  <a:lnTo>
                    <a:pt x="128790" y="65455"/>
                  </a:lnTo>
                  <a:lnTo>
                    <a:pt x="128689" y="65671"/>
                  </a:lnTo>
                  <a:lnTo>
                    <a:pt x="128460" y="66065"/>
                  </a:lnTo>
                  <a:lnTo>
                    <a:pt x="128041" y="66497"/>
                  </a:lnTo>
                  <a:lnTo>
                    <a:pt x="127635" y="66763"/>
                  </a:lnTo>
                  <a:lnTo>
                    <a:pt x="127304" y="66903"/>
                  </a:lnTo>
                  <a:lnTo>
                    <a:pt x="127088" y="66967"/>
                  </a:lnTo>
                  <a:lnTo>
                    <a:pt x="126720" y="67030"/>
                  </a:lnTo>
                  <a:lnTo>
                    <a:pt x="126377" y="67030"/>
                  </a:lnTo>
                  <a:lnTo>
                    <a:pt x="124091" y="64465"/>
                  </a:lnTo>
                  <a:lnTo>
                    <a:pt x="124129" y="64223"/>
                  </a:lnTo>
                  <a:lnTo>
                    <a:pt x="124206" y="63881"/>
                  </a:lnTo>
                  <a:lnTo>
                    <a:pt x="124333" y="63550"/>
                  </a:lnTo>
                  <a:lnTo>
                    <a:pt x="124561" y="63169"/>
                  </a:lnTo>
                  <a:lnTo>
                    <a:pt x="124701" y="63017"/>
                  </a:lnTo>
                  <a:lnTo>
                    <a:pt x="124904" y="62801"/>
                  </a:lnTo>
                  <a:lnTo>
                    <a:pt x="126657" y="62191"/>
                  </a:lnTo>
                  <a:lnTo>
                    <a:pt x="127139" y="62268"/>
                  </a:lnTo>
                  <a:lnTo>
                    <a:pt x="128930" y="64401"/>
                  </a:lnTo>
                  <a:lnTo>
                    <a:pt x="128930" y="59982"/>
                  </a:lnTo>
                  <a:lnTo>
                    <a:pt x="126834" y="59397"/>
                  </a:lnTo>
                  <a:lnTo>
                    <a:pt x="126326" y="59397"/>
                  </a:lnTo>
                  <a:lnTo>
                    <a:pt x="122516" y="61252"/>
                  </a:lnTo>
                  <a:lnTo>
                    <a:pt x="122415" y="61379"/>
                  </a:lnTo>
                  <a:lnTo>
                    <a:pt x="121285" y="64808"/>
                  </a:lnTo>
                  <a:lnTo>
                    <a:pt x="121335" y="65316"/>
                  </a:lnTo>
                  <a:lnTo>
                    <a:pt x="126707" y="69837"/>
                  </a:lnTo>
                  <a:lnTo>
                    <a:pt x="127228" y="69786"/>
                  </a:lnTo>
                  <a:lnTo>
                    <a:pt x="130378" y="68122"/>
                  </a:lnTo>
                  <a:lnTo>
                    <a:pt x="130517" y="67970"/>
                  </a:lnTo>
                  <a:lnTo>
                    <a:pt x="130644" y="67805"/>
                  </a:lnTo>
                  <a:lnTo>
                    <a:pt x="131737" y="64935"/>
                  </a:lnTo>
                  <a:lnTo>
                    <a:pt x="131749" y="64414"/>
                  </a:lnTo>
                  <a:close/>
                </a:path>
                <a:path w="148589" h="95885">
                  <a:moveTo>
                    <a:pt x="132791" y="92976"/>
                  </a:moveTo>
                  <a:lnTo>
                    <a:pt x="129032" y="89839"/>
                  </a:lnTo>
                  <a:lnTo>
                    <a:pt x="128892" y="89700"/>
                  </a:lnTo>
                  <a:lnTo>
                    <a:pt x="127558" y="87020"/>
                  </a:lnTo>
                  <a:lnTo>
                    <a:pt x="127571" y="86474"/>
                  </a:lnTo>
                  <a:lnTo>
                    <a:pt x="128295" y="84645"/>
                  </a:lnTo>
                  <a:lnTo>
                    <a:pt x="128422" y="84505"/>
                  </a:lnTo>
                  <a:lnTo>
                    <a:pt x="126276" y="82702"/>
                  </a:lnTo>
                  <a:lnTo>
                    <a:pt x="126174" y="82829"/>
                  </a:lnTo>
                  <a:lnTo>
                    <a:pt x="126072" y="82956"/>
                  </a:lnTo>
                  <a:lnTo>
                    <a:pt x="125704" y="83477"/>
                  </a:lnTo>
                  <a:lnTo>
                    <a:pt x="125564" y="83756"/>
                  </a:lnTo>
                  <a:lnTo>
                    <a:pt x="125399" y="84035"/>
                  </a:lnTo>
                  <a:lnTo>
                    <a:pt x="124752" y="87134"/>
                  </a:lnTo>
                  <a:lnTo>
                    <a:pt x="124802" y="87769"/>
                  </a:lnTo>
                  <a:lnTo>
                    <a:pt x="127076" y="91859"/>
                  </a:lnTo>
                  <a:lnTo>
                    <a:pt x="130987" y="95123"/>
                  </a:lnTo>
                  <a:lnTo>
                    <a:pt x="132791" y="92976"/>
                  </a:lnTo>
                  <a:close/>
                </a:path>
                <a:path w="148589" h="95885">
                  <a:moveTo>
                    <a:pt x="133299" y="94005"/>
                  </a:moveTo>
                  <a:lnTo>
                    <a:pt x="133273" y="93865"/>
                  </a:lnTo>
                  <a:lnTo>
                    <a:pt x="133235" y="93675"/>
                  </a:lnTo>
                  <a:lnTo>
                    <a:pt x="133172" y="93472"/>
                  </a:lnTo>
                  <a:lnTo>
                    <a:pt x="133019" y="93230"/>
                  </a:lnTo>
                  <a:lnTo>
                    <a:pt x="132791" y="92989"/>
                  </a:lnTo>
                  <a:lnTo>
                    <a:pt x="130987" y="95123"/>
                  </a:lnTo>
                  <a:lnTo>
                    <a:pt x="131152" y="95262"/>
                  </a:lnTo>
                  <a:lnTo>
                    <a:pt x="131279" y="95326"/>
                  </a:lnTo>
                  <a:lnTo>
                    <a:pt x="131470" y="95402"/>
                  </a:lnTo>
                  <a:lnTo>
                    <a:pt x="131800" y="95465"/>
                  </a:lnTo>
                  <a:lnTo>
                    <a:pt x="131940" y="95465"/>
                  </a:lnTo>
                  <a:lnTo>
                    <a:pt x="132080" y="95453"/>
                  </a:lnTo>
                  <a:lnTo>
                    <a:pt x="132219" y="95427"/>
                  </a:lnTo>
                  <a:lnTo>
                    <a:pt x="132346" y="95389"/>
                  </a:lnTo>
                  <a:lnTo>
                    <a:pt x="132486" y="95338"/>
                  </a:lnTo>
                  <a:lnTo>
                    <a:pt x="132765" y="95148"/>
                  </a:lnTo>
                  <a:lnTo>
                    <a:pt x="132918" y="95021"/>
                  </a:lnTo>
                  <a:lnTo>
                    <a:pt x="133121" y="94742"/>
                  </a:lnTo>
                  <a:lnTo>
                    <a:pt x="133223" y="94475"/>
                  </a:lnTo>
                  <a:lnTo>
                    <a:pt x="133273" y="94284"/>
                  </a:lnTo>
                  <a:lnTo>
                    <a:pt x="133286" y="94145"/>
                  </a:lnTo>
                  <a:lnTo>
                    <a:pt x="133299" y="94005"/>
                  </a:lnTo>
                  <a:close/>
                </a:path>
                <a:path w="148589" h="95885">
                  <a:moveTo>
                    <a:pt x="148005" y="76377"/>
                  </a:moveTo>
                  <a:lnTo>
                    <a:pt x="147955" y="76111"/>
                  </a:lnTo>
                  <a:lnTo>
                    <a:pt x="147891" y="75907"/>
                  </a:lnTo>
                  <a:lnTo>
                    <a:pt x="147739" y="75666"/>
                  </a:lnTo>
                  <a:lnTo>
                    <a:pt x="147561" y="75463"/>
                  </a:lnTo>
                  <a:lnTo>
                    <a:pt x="143675" y="72212"/>
                  </a:lnTo>
                  <a:lnTo>
                    <a:pt x="143510" y="72072"/>
                  </a:lnTo>
                  <a:lnTo>
                    <a:pt x="143370" y="71945"/>
                  </a:lnTo>
                  <a:lnTo>
                    <a:pt x="139827" y="70624"/>
                  </a:lnTo>
                  <a:lnTo>
                    <a:pt x="139192" y="70624"/>
                  </a:lnTo>
                  <a:lnTo>
                    <a:pt x="138544" y="70675"/>
                  </a:lnTo>
                  <a:lnTo>
                    <a:pt x="137922" y="70802"/>
                  </a:lnTo>
                  <a:lnTo>
                    <a:pt x="137629" y="70891"/>
                  </a:lnTo>
                  <a:lnTo>
                    <a:pt x="137312" y="70967"/>
                  </a:lnTo>
                  <a:lnTo>
                    <a:pt x="134340" y="73113"/>
                  </a:lnTo>
                  <a:lnTo>
                    <a:pt x="126339" y="82651"/>
                  </a:lnTo>
                  <a:lnTo>
                    <a:pt x="128422" y="84505"/>
                  </a:lnTo>
                  <a:lnTo>
                    <a:pt x="136474" y="74904"/>
                  </a:lnTo>
                  <a:lnTo>
                    <a:pt x="136613" y="74752"/>
                  </a:lnTo>
                  <a:lnTo>
                    <a:pt x="139661" y="73431"/>
                  </a:lnTo>
                  <a:lnTo>
                    <a:pt x="140030" y="73469"/>
                  </a:lnTo>
                  <a:lnTo>
                    <a:pt x="140550" y="73596"/>
                  </a:lnTo>
                  <a:lnTo>
                    <a:pt x="141211" y="73875"/>
                  </a:lnTo>
                  <a:lnTo>
                    <a:pt x="141668" y="74168"/>
                  </a:lnTo>
                  <a:lnTo>
                    <a:pt x="141808" y="74295"/>
                  </a:lnTo>
                  <a:lnTo>
                    <a:pt x="145719" y="77571"/>
                  </a:lnTo>
                  <a:lnTo>
                    <a:pt x="146532" y="77901"/>
                  </a:lnTo>
                  <a:lnTo>
                    <a:pt x="146659" y="77901"/>
                  </a:lnTo>
                  <a:lnTo>
                    <a:pt x="146799" y="77889"/>
                  </a:lnTo>
                  <a:lnTo>
                    <a:pt x="146939" y="77863"/>
                  </a:lnTo>
                  <a:lnTo>
                    <a:pt x="147066" y="77825"/>
                  </a:lnTo>
                  <a:lnTo>
                    <a:pt x="147193" y="77774"/>
                  </a:lnTo>
                  <a:lnTo>
                    <a:pt x="147320" y="77711"/>
                  </a:lnTo>
                  <a:lnTo>
                    <a:pt x="147485" y="77584"/>
                  </a:lnTo>
                  <a:lnTo>
                    <a:pt x="147650" y="77457"/>
                  </a:lnTo>
                  <a:lnTo>
                    <a:pt x="147802" y="77228"/>
                  </a:lnTo>
                  <a:lnTo>
                    <a:pt x="147929" y="76987"/>
                  </a:lnTo>
                  <a:lnTo>
                    <a:pt x="147967" y="76847"/>
                  </a:lnTo>
                  <a:lnTo>
                    <a:pt x="148005" y="76644"/>
                  </a:lnTo>
                  <a:lnTo>
                    <a:pt x="148005" y="7637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889047" y="3675913"/>
              <a:ext cx="85090" cy="177800"/>
            </a:xfrm>
            <a:custGeom>
              <a:avLst/>
              <a:gdLst/>
              <a:ahLst/>
              <a:cxnLst/>
              <a:rect l="l" t="t" r="r" b="b"/>
              <a:pathLst>
                <a:path w="85089" h="177800">
                  <a:moveTo>
                    <a:pt x="2298" y="330"/>
                  </a:moveTo>
                  <a:lnTo>
                    <a:pt x="1612" y="12"/>
                  </a:lnTo>
                  <a:lnTo>
                    <a:pt x="1485" y="0"/>
                  </a:lnTo>
                  <a:lnTo>
                    <a:pt x="1346" y="0"/>
                  </a:lnTo>
                  <a:lnTo>
                    <a:pt x="1206" y="12"/>
                  </a:lnTo>
                  <a:lnTo>
                    <a:pt x="469" y="355"/>
                  </a:lnTo>
                  <a:lnTo>
                    <a:pt x="279" y="558"/>
                  </a:lnTo>
                  <a:lnTo>
                    <a:pt x="165" y="723"/>
                  </a:lnTo>
                  <a:lnTo>
                    <a:pt x="38" y="1041"/>
                  </a:lnTo>
                  <a:lnTo>
                    <a:pt x="0" y="1244"/>
                  </a:lnTo>
                  <a:lnTo>
                    <a:pt x="0" y="1524"/>
                  </a:lnTo>
                  <a:lnTo>
                    <a:pt x="355" y="2324"/>
                  </a:lnTo>
                  <a:lnTo>
                    <a:pt x="495" y="2476"/>
                  </a:lnTo>
                  <a:lnTo>
                    <a:pt x="2298" y="330"/>
                  </a:lnTo>
                  <a:close/>
                </a:path>
                <a:path w="85089" h="177800">
                  <a:moveTo>
                    <a:pt x="37706" y="45834"/>
                  </a:moveTo>
                  <a:lnTo>
                    <a:pt x="36880" y="42456"/>
                  </a:lnTo>
                  <a:lnTo>
                    <a:pt x="36842" y="42329"/>
                  </a:lnTo>
                  <a:lnTo>
                    <a:pt x="36741" y="42164"/>
                  </a:lnTo>
                  <a:lnTo>
                    <a:pt x="36525" y="41783"/>
                  </a:lnTo>
                  <a:lnTo>
                    <a:pt x="29298" y="37769"/>
                  </a:lnTo>
                  <a:lnTo>
                    <a:pt x="28435" y="37807"/>
                  </a:lnTo>
                  <a:lnTo>
                    <a:pt x="27482" y="37934"/>
                  </a:lnTo>
                  <a:lnTo>
                    <a:pt x="27317" y="37973"/>
                  </a:lnTo>
                  <a:lnTo>
                    <a:pt x="27000" y="38074"/>
                  </a:lnTo>
                  <a:lnTo>
                    <a:pt x="26873" y="38150"/>
                  </a:lnTo>
                  <a:lnTo>
                    <a:pt x="26606" y="38354"/>
                  </a:lnTo>
                  <a:lnTo>
                    <a:pt x="26441" y="38569"/>
                  </a:lnTo>
                  <a:lnTo>
                    <a:pt x="26339" y="38747"/>
                  </a:lnTo>
                  <a:lnTo>
                    <a:pt x="26289" y="38887"/>
                  </a:lnTo>
                  <a:lnTo>
                    <a:pt x="26250" y="39014"/>
                  </a:lnTo>
                  <a:lnTo>
                    <a:pt x="26225" y="39154"/>
                  </a:lnTo>
                  <a:lnTo>
                    <a:pt x="26212" y="39281"/>
                  </a:lnTo>
                  <a:lnTo>
                    <a:pt x="26212" y="39420"/>
                  </a:lnTo>
                  <a:lnTo>
                    <a:pt x="26860" y="40513"/>
                  </a:lnTo>
                  <a:lnTo>
                    <a:pt x="27038" y="40614"/>
                  </a:lnTo>
                  <a:lnTo>
                    <a:pt x="27165" y="40652"/>
                  </a:lnTo>
                  <a:lnTo>
                    <a:pt x="27368" y="40716"/>
                  </a:lnTo>
                  <a:lnTo>
                    <a:pt x="27559" y="40741"/>
                  </a:lnTo>
                  <a:lnTo>
                    <a:pt x="27711" y="40741"/>
                  </a:lnTo>
                  <a:lnTo>
                    <a:pt x="27901" y="40716"/>
                  </a:lnTo>
                  <a:lnTo>
                    <a:pt x="28663" y="40589"/>
                  </a:lnTo>
                  <a:lnTo>
                    <a:pt x="29260" y="40576"/>
                  </a:lnTo>
                  <a:lnTo>
                    <a:pt x="29845" y="40614"/>
                  </a:lnTo>
                  <a:lnTo>
                    <a:pt x="34264" y="43484"/>
                  </a:lnTo>
                  <a:lnTo>
                    <a:pt x="34417" y="43751"/>
                  </a:lnTo>
                  <a:lnTo>
                    <a:pt x="34582" y="44132"/>
                  </a:lnTo>
                  <a:lnTo>
                    <a:pt x="34734" y="44538"/>
                  </a:lnTo>
                  <a:lnTo>
                    <a:pt x="34823" y="44958"/>
                  </a:lnTo>
                  <a:lnTo>
                    <a:pt x="34886" y="45377"/>
                  </a:lnTo>
                  <a:lnTo>
                    <a:pt x="34899" y="45796"/>
                  </a:lnTo>
                  <a:lnTo>
                    <a:pt x="34886" y="46012"/>
                  </a:lnTo>
                  <a:lnTo>
                    <a:pt x="33985" y="48361"/>
                  </a:lnTo>
                  <a:lnTo>
                    <a:pt x="33870" y="48526"/>
                  </a:lnTo>
                  <a:lnTo>
                    <a:pt x="33578" y="48844"/>
                  </a:lnTo>
                  <a:lnTo>
                    <a:pt x="33261" y="49123"/>
                  </a:lnTo>
                  <a:lnTo>
                    <a:pt x="32727" y="49479"/>
                  </a:lnTo>
                  <a:lnTo>
                    <a:pt x="32410" y="49644"/>
                  </a:lnTo>
                  <a:lnTo>
                    <a:pt x="31991" y="49822"/>
                  </a:lnTo>
                  <a:lnTo>
                    <a:pt x="31762" y="49885"/>
                  </a:lnTo>
                  <a:lnTo>
                    <a:pt x="31546" y="49961"/>
                  </a:lnTo>
                  <a:lnTo>
                    <a:pt x="31076" y="50050"/>
                  </a:lnTo>
                  <a:lnTo>
                    <a:pt x="30619" y="50101"/>
                  </a:lnTo>
                  <a:lnTo>
                    <a:pt x="30149" y="50101"/>
                  </a:lnTo>
                  <a:lnTo>
                    <a:pt x="29679" y="50063"/>
                  </a:lnTo>
                  <a:lnTo>
                    <a:pt x="29222" y="49974"/>
                  </a:lnTo>
                  <a:lnTo>
                    <a:pt x="29070" y="49936"/>
                  </a:lnTo>
                  <a:lnTo>
                    <a:pt x="28930" y="49898"/>
                  </a:lnTo>
                  <a:lnTo>
                    <a:pt x="28740" y="49860"/>
                  </a:lnTo>
                  <a:lnTo>
                    <a:pt x="12611" y="46913"/>
                  </a:lnTo>
                  <a:lnTo>
                    <a:pt x="12420" y="46875"/>
                  </a:lnTo>
                  <a:lnTo>
                    <a:pt x="12217" y="46850"/>
                  </a:lnTo>
                  <a:lnTo>
                    <a:pt x="12077" y="46850"/>
                  </a:lnTo>
                  <a:lnTo>
                    <a:pt x="11912" y="46863"/>
                  </a:lnTo>
                  <a:lnTo>
                    <a:pt x="11785" y="46901"/>
                  </a:lnTo>
                  <a:lnTo>
                    <a:pt x="11658" y="46939"/>
                  </a:lnTo>
                  <a:lnTo>
                    <a:pt x="11531" y="47002"/>
                  </a:lnTo>
                  <a:lnTo>
                    <a:pt x="11379" y="47104"/>
                  </a:lnTo>
                  <a:lnTo>
                    <a:pt x="11214" y="47231"/>
                  </a:lnTo>
                  <a:lnTo>
                    <a:pt x="11049" y="47409"/>
                  </a:lnTo>
                  <a:lnTo>
                    <a:pt x="10960" y="47548"/>
                  </a:lnTo>
                  <a:lnTo>
                    <a:pt x="10896" y="47675"/>
                  </a:lnTo>
                  <a:lnTo>
                    <a:pt x="10833" y="47815"/>
                  </a:lnTo>
                  <a:lnTo>
                    <a:pt x="10782" y="48069"/>
                  </a:lnTo>
                  <a:lnTo>
                    <a:pt x="10769" y="48209"/>
                  </a:lnTo>
                  <a:lnTo>
                    <a:pt x="10769" y="48348"/>
                  </a:lnTo>
                  <a:lnTo>
                    <a:pt x="11010" y="49047"/>
                  </a:lnTo>
                  <a:lnTo>
                    <a:pt x="17322" y="59982"/>
                  </a:lnTo>
                  <a:lnTo>
                    <a:pt x="17437" y="60159"/>
                  </a:lnTo>
                  <a:lnTo>
                    <a:pt x="17627" y="60350"/>
                  </a:lnTo>
                  <a:lnTo>
                    <a:pt x="17856" y="60502"/>
                  </a:lnTo>
                  <a:lnTo>
                    <a:pt x="18097" y="60617"/>
                  </a:lnTo>
                  <a:lnTo>
                    <a:pt x="18376" y="60680"/>
                  </a:lnTo>
                  <a:lnTo>
                    <a:pt x="18643" y="60680"/>
                  </a:lnTo>
                  <a:lnTo>
                    <a:pt x="18796" y="60667"/>
                  </a:lnTo>
                  <a:lnTo>
                    <a:pt x="18923" y="60629"/>
                  </a:lnTo>
                  <a:lnTo>
                    <a:pt x="19050" y="60591"/>
                  </a:lnTo>
                  <a:lnTo>
                    <a:pt x="19177" y="60528"/>
                  </a:lnTo>
                  <a:lnTo>
                    <a:pt x="19304" y="60464"/>
                  </a:lnTo>
                  <a:lnTo>
                    <a:pt x="19456" y="60337"/>
                  </a:lnTo>
                  <a:lnTo>
                    <a:pt x="19685" y="60083"/>
                  </a:lnTo>
                  <a:lnTo>
                    <a:pt x="19799" y="59905"/>
                  </a:lnTo>
                  <a:lnTo>
                    <a:pt x="19875" y="59715"/>
                  </a:lnTo>
                  <a:lnTo>
                    <a:pt x="19926" y="59448"/>
                  </a:lnTo>
                  <a:lnTo>
                    <a:pt x="19939" y="59309"/>
                  </a:lnTo>
                  <a:lnTo>
                    <a:pt x="19926" y="59169"/>
                  </a:lnTo>
                  <a:lnTo>
                    <a:pt x="19888" y="58902"/>
                  </a:lnTo>
                  <a:lnTo>
                    <a:pt x="19850" y="58762"/>
                  </a:lnTo>
                  <a:lnTo>
                    <a:pt x="19748" y="58585"/>
                  </a:lnTo>
                  <a:lnTo>
                    <a:pt x="14897" y="50177"/>
                  </a:lnTo>
                  <a:lnTo>
                    <a:pt x="28333" y="52641"/>
                  </a:lnTo>
                  <a:lnTo>
                    <a:pt x="28575" y="52705"/>
                  </a:lnTo>
                  <a:lnTo>
                    <a:pt x="29298" y="52844"/>
                  </a:lnTo>
                  <a:lnTo>
                    <a:pt x="30048" y="52908"/>
                  </a:lnTo>
                  <a:lnTo>
                    <a:pt x="30772" y="52908"/>
                  </a:lnTo>
                  <a:lnTo>
                    <a:pt x="33959" y="51981"/>
                  </a:lnTo>
                  <a:lnTo>
                    <a:pt x="34112" y="51904"/>
                  </a:lnTo>
                  <a:lnTo>
                    <a:pt x="37655" y="46532"/>
                  </a:lnTo>
                  <a:lnTo>
                    <a:pt x="37706" y="45834"/>
                  </a:lnTo>
                  <a:close/>
                </a:path>
                <a:path w="85089" h="177800">
                  <a:moveTo>
                    <a:pt x="49301" y="109766"/>
                  </a:moveTo>
                  <a:lnTo>
                    <a:pt x="46875" y="105613"/>
                  </a:lnTo>
                  <a:lnTo>
                    <a:pt x="46761" y="105359"/>
                  </a:lnTo>
                  <a:lnTo>
                    <a:pt x="46672" y="105206"/>
                  </a:lnTo>
                  <a:lnTo>
                    <a:pt x="46266" y="103454"/>
                  </a:lnTo>
                  <a:lnTo>
                    <a:pt x="46291" y="103085"/>
                  </a:lnTo>
                  <a:lnTo>
                    <a:pt x="48120" y="100317"/>
                  </a:lnTo>
                  <a:lnTo>
                    <a:pt x="46710" y="97891"/>
                  </a:lnTo>
                  <a:lnTo>
                    <a:pt x="43459" y="103403"/>
                  </a:lnTo>
                  <a:lnTo>
                    <a:pt x="43484" y="104051"/>
                  </a:lnTo>
                  <a:lnTo>
                    <a:pt x="44234" y="106578"/>
                  </a:lnTo>
                  <a:lnTo>
                    <a:pt x="44335" y="106756"/>
                  </a:lnTo>
                  <a:lnTo>
                    <a:pt x="46875" y="111163"/>
                  </a:lnTo>
                  <a:lnTo>
                    <a:pt x="49301" y="109766"/>
                  </a:lnTo>
                  <a:close/>
                </a:path>
                <a:path w="85089" h="177800">
                  <a:moveTo>
                    <a:pt x="49504" y="110490"/>
                  </a:moveTo>
                  <a:lnTo>
                    <a:pt x="49491" y="110350"/>
                  </a:lnTo>
                  <a:lnTo>
                    <a:pt x="49453" y="110083"/>
                  </a:lnTo>
                  <a:lnTo>
                    <a:pt x="49352" y="109829"/>
                  </a:lnTo>
                  <a:lnTo>
                    <a:pt x="46888" y="111163"/>
                  </a:lnTo>
                  <a:lnTo>
                    <a:pt x="47002" y="111340"/>
                  </a:lnTo>
                  <a:lnTo>
                    <a:pt x="47193" y="111531"/>
                  </a:lnTo>
                  <a:lnTo>
                    <a:pt x="47421" y="111683"/>
                  </a:lnTo>
                  <a:lnTo>
                    <a:pt x="47663" y="111798"/>
                  </a:lnTo>
                  <a:lnTo>
                    <a:pt x="47942" y="111861"/>
                  </a:lnTo>
                  <a:lnTo>
                    <a:pt x="48209" y="111861"/>
                  </a:lnTo>
                  <a:lnTo>
                    <a:pt x="48348" y="111848"/>
                  </a:lnTo>
                  <a:lnTo>
                    <a:pt x="48488" y="111810"/>
                  </a:lnTo>
                  <a:lnTo>
                    <a:pt x="48742" y="111721"/>
                  </a:lnTo>
                  <a:lnTo>
                    <a:pt x="49022" y="111518"/>
                  </a:lnTo>
                  <a:lnTo>
                    <a:pt x="49161" y="111366"/>
                  </a:lnTo>
                  <a:lnTo>
                    <a:pt x="49326" y="111150"/>
                  </a:lnTo>
                  <a:lnTo>
                    <a:pt x="49390" y="111023"/>
                  </a:lnTo>
                  <a:lnTo>
                    <a:pt x="49441" y="110896"/>
                  </a:lnTo>
                  <a:lnTo>
                    <a:pt x="49491" y="110629"/>
                  </a:lnTo>
                  <a:lnTo>
                    <a:pt x="49504" y="110490"/>
                  </a:lnTo>
                  <a:close/>
                </a:path>
                <a:path w="85089" h="177800">
                  <a:moveTo>
                    <a:pt x="50088" y="65544"/>
                  </a:moveTo>
                  <a:lnTo>
                    <a:pt x="50025" y="65214"/>
                  </a:lnTo>
                  <a:lnTo>
                    <a:pt x="49936" y="65024"/>
                  </a:lnTo>
                  <a:lnTo>
                    <a:pt x="49618" y="64465"/>
                  </a:lnTo>
                  <a:lnTo>
                    <a:pt x="48971" y="63538"/>
                  </a:lnTo>
                  <a:lnTo>
                    <a:pt x="40068" y="59156"/>
                  </a:lnTo>
                  <a:lnTo>
                    <a:pt x="38925" y="59182"/>
                  </a:lnTo>
                  <a:lnTo>
                    <a:pt x="34264" y="60617"/>
                  </a:lnTo>
                  <a:lnTo>
                    <a:pt x="34137" y="60680"/>
                  </a:lnTo>
                  <a:lnTo>
                    <a:pt x="34010" y="60744"/>
                  </a:lnTo>
                  <a:lnTo>
                    <a:pt x="28625" y="63868"/>
                  </a:lnTo>
                  <a:lnTo>
                    <a:pt x="28384" y="64020"/>
                  </a:lnTo>
                  <a:lnTo>
                    <a:pt x="28232" y="64096"/>
                  </a:lnTo>
                  <a:lnTo>
                    <a:pt x="24676" y="70510"/>
                  </a:lnTo>
                  <a:lnTo>
                    <a:pt x="24701" y="71272"/>
                  </a:lnTo>
                  <a:lnTo>
                    <a:pt x="32321" y="78409"/>
                  </a:lnTo>
                  <a:lnTo>
                    <a:pt x="33083" y="78384"/>
                  </a:lnTo>
                  <a:lnTo>
                    <a:pt x="36271" y="77393"/>
                  </a:lnTo>
                  <a:lnTo>
                    <a:pt x="37350" y="76771"/>
                  </a:lnTo>
                  <a:lnTo>
                    <a:pt x="37706" y="76555"/>
                  </a:lnTo>
                  <a:lnTo>
                    <a:pt x="38227" y="76187"/>
                  </a:lnTo>
                  <a:lnTo>
                    <a:pt x="40690" y="71208"/>
                  </a:lnTo>
                  <a:lnTo>
                    <a:pt x="40665" y="70561"/>
                  </a:lnTo>
                  <a:lnTo>
                    <a:pt x="39852" y="67932"/>
                  </a:lnTo>
                  <a:lnTo>
                    <a:pt x="39776" y="67792"/>
                  </a:lnTo>
                  <a:lnTo>
                    <a:pt x="37884" y="64528"/>
                  </a:lnTo>
                  <a:lnTo>
                    <a:pt x="37884" y="71158"/>
                  </a:lnTo>
                  <a:lnTo>
                    <a:pt x="36093" y="74256"/>
                  </a:lnTo>
                  <a:lnTo>
                    <a:pt x="35966" y="74333"/>
                  </a:lnTo>
                  <a:lnTo>
                    <a:pt x="35001" y="74891"/>
                  </a:lnTo>
                  <a:lnTo>
                    <a:pt x="34277" y="75260"/>
                  </a:lnTo>
                  <a:lnTo>
                    <a:pt x="33807" y="75425"/>
                  </a:lnTo>
                  <a:lnTo>
                    <a:pt x="33096" y="75565"/>
                  </a:lnTo>
                  <a:lnTo>
                    <a:pt x="32359" y="75603"/>
                  </a:lnTo>
                  <a:lnTo>
                    <a:pt x="31877" y="75577"/>
                  </a:lnTo>
                  <a:lnTo>
                    <a:pt x="27482" y="71043"/>
                  </a:lnTo>
                  <a:lnTo>
                    <a:pt x="27482" y="70307"/>
                  </a:lnTo>
                  <a:lnTo>
                    <a:pt x="29959" y="66332"/>
                  </a:lnTo>
                  <a:lnTo>
                    <a:pt x="34251" y="63855"/>
                  </a:lnTo>
                  <a:lnTo>
                    <a:pt x="37261" y="69049"/>
                  </a:lnTo>
                  <a:lnTo>
                    <a:pt x="37388" y="69253"/>
                  </a:lnTo>
                  <a:lnTo>
                    <a:pt x="37477" y="69405"/>
                  </a:lnTo>
                  <a:lnTo>
                    <a:pt x="37617" y="69735"/>
                  </a:lnTo>
                  <a:lnTo>
                    <a:pt x="37744" y="70091"/>
                  </a:lnTo>
                  <a:lnTo>
                    <a:pt x="37820" y="70434"/>
                  </a:lnTo>
                  <a:lnTo>
                    <a:pt x="37871" y="70802"/>
                  </a:lnTo>
                  <a:lnTo>
                    <a:pt x="37884" y="71158"/>
                  </a:lnTo>
                  <a:lnTo>
                    <a:pt x="37884" y="64528"/>
                  </a:lnTo>
                  <a:lnTo>
                    <a:pt x="36741" y="62547"/>
                  </a:lnTo>
                  <a:lnTo>
                    <a:pt x="37465" y="62293"/>
                  </a:lnTo>
                  <a:lnTo>
                    <a:pt x="38290" y="62090"/>
                  </a:lnTo>
                  <a:lnTo>
                    <a:pt x="39154" y="61988"/>
                  </a:lnTo>
                  <a:lnTo>
                    <a:pt x="40017" y="61950"/>
                  </a:lnTo>
                  <a:lnTo>
                    <a:pt x="40881" y="62014"/>
                  </a:lnTo>
                  <a:lnTo>
                    <a:pt x="47472" y="66357"/>
                  </a:lnTo>
                  <a:lnTo>
                    <a:pt x="47586" y="66535"/>
                  </a:lnTo>
                  <a:lnTo>
                    <a:pt x="47777" y="66725"/>
                  </a:lnTo>
                  <a:lnTo>
                    <a:pt x="48133" y="66954"/>
                  </a:lnTo>
                  <a:lnTo>
                    <a:pt x="48260" y="66992"/>
                  </a:lnTo>
                  <a:lnTo>
                    <a:pt x="48526" y="67056"/>
                  </a:lnTo>
                  <a:lnTo>
                    <a:pt x="48806" y="67056"/>
                  </a:lnTo>
                  <a:lnTo>
                    <a:pt x="48945" y="67043"/>
                  </a:lnTo>
                  <a:lnTo>
                    <a:pt x="49072" y="67005"/>
                  </a:lnTo>
                  <a:lnTo>
                    <a:pt x="49212" y="66967"/>
                  </a:lnTo>
                  <a:lnTo>
                    <a:pt x="49390" y="66865"/>
                  </a:lnTo>
                  <a:lnTo>
                    <a:pt x="49555" y="66763"/>
                  </a:lnTo>
                  <a:lnTo>
                    <a:pt x="49834" y="66459"/>
                  </a:lnTo>
                  <a:lnTo>
                    <a:pt x="49949" y="66281"/>
                  </a:lnTo>
                  <a:lnTo>
                    <a:pt x="50025" y="66090"/>
                  </a:lnTo>
                  <a:lnTo>
                    <a:pt x="50063" y="65963"/>
                  </a:lnTo>
                  <a:lnTo>
                    <a:pt x="50076" y="65824"/>
                  </a:lnTo>
                  <a:lnTo>
                    <a:pt x="50088" y="65544"/>
                  </a:lnTo>
                  <a:close/>
                </a:path>
                <a:path w="85089" h="177800">
                  <a:moveTo>
                    <a:pt x="58343" y="81051"/>
                  </a:moveTo>
                  <a:lnTo>
                    <a:pt x="55537" y="76339"/>
                  </a:lnTo>
                  <a:lnTo>
                    <a:pt x="55537" y="81127"/>
                  </a:lnTo>
                  <a:lnTo>
                    <a:pt x="55435" y="81699"/>
                  </a:lnTo>
                  <a:lnTo>
                    <a:pt x="55346" y="81927"/>
                  </a:lnTo>
                  <a:lnTo>
                    <a:pt x="55245" y="82143"/>
                  </a:lnTo>
                  <a:lnTo>
                    <a:pt x="53086" y="83388"/>
                  </a:lnTo>
                  <a:lnTo>
                    <a:pt x="52374" y="83273"/>
                  </a:lnTo>
                  <a:lnTo>
                    <a:pt x="50711" y="81165"/>
                  </a:lnTo>
                  <a:lnTo>
                    <a:pt x="50711" y="80683"/>
                  </a:lnTo>
                  <a:lnTo>
                    <a:pt x="51892" y="78879"/>
                  </a:lnTo>
                  <a:lnTo>
                    <a:pt x="52019" y="78803"/>
                  </a:lnTo>
                  <a:lnTo>
                    <a:pt x="52336" y="78676"/>
                  </a:lnTo>
                  <a:lnTo>
                    <a:pt x="52806" y="78562"/>
                  </a:lnTo>
                  <a:lnTo>
                    <a:pt x="53276" y="78549"/>
                  </a:lnTo>
                  <a:lnTo>
                    <a:pt x="53632" y="78600"/>
                  </a:lnTo>
                  <a:lnTo>
                    <a:pt x="55537" y="81127"/>
                  </a:lnTo>
                  <a:lnTo>
                    <a:pt x="55537" y="76339"/>
                  </a:lnTo>
                  <a:lnTo>
                    <a:pt x="53200" y="75742"/>
                  </a:lnTo>
                  <a:lnTo>
                    <a:pt x="52692" y="75755"/>
                  </a:lnTo>
                  <a:lnTo>
                    <a:pt x="50571" y="76415"/>
                  </a:lnTo>
                  <a:lnTo>
                    <a:pt x="50444" y="76479"/>
                  </a:lnTo>
                  <a:lnTo>
                    <a:pt x="50292" y="76568"/>
                  </a:lnTo>
                  <a:lnTo>
                    <a:pt x="49872" y="76873"/>
                  </a:lnTo>
                  <a:lnTo>
                    <a:pt x="47904" y="80886"/>
                  </a:lnTo>
                  <a:lnTo>
                    <a:pt x="47917" y="81394"/>
                  </a:lnTo>
                  <a:lnTo>
                    <a:pt x="53035" y="86194"/>
                  </a:lnTo>
                  <a:lnTo>
                    <a:pt x="53555" y="86169"/>
                  </a:lnTo>
                  <a:lnTo>
                    <a:pt x="54063" y="86106"/>
                  </a:lnTo>
                  <a:lnTo>
                    <a:pt x="54559" y="85991"/>
                  </a:lnTo>
                  <a:lnTo>
                    <a:pt x="55041" y="85826"/>
                  </a:lnTo>
                  <a:lnTo>
                    <a:pt x="55511" y="85610"/>
                  </a:lnTo>
                  <a:lnTo>
                    <a:pt x="55676" y="85534"/>
                  </a:lnTo>
                  <a:lnTo>
                    <a:pt x="55803" y="85445"/>
                  </a:lnTo>
                  <a:lnTo>
                    <a:pt x="55956" y="85356"/>
                  </a:lnTo>
                  <a:lnTo>
                    <a:pt x="57797" y="83273"/>
                  </a:lnTo>
                  <a:lnTo>
                    <a:pt x="57924" y="83045"/>
                  </a:lnTo>
                  <a:lnTo>
                    <a:pt x="58102" y="82562"/>
                  </a:lnTo>
                  <a:lnTo>
                    <a:pt x="58229" y="82067"/>
                  </a:lnTo>
                  <a:lnTo>
                    <a:pt x="58305" y="81559"/>
                  </a:lnTo>
                  <a:lnTo>
                    <a:pt x="58343" y="81051"/>
                  </a:lnTo>
                  <a:close/>
                </a:path>
                <a:path w="85089" h="177800">
                  <a:moveTo>
                    <a:pt x="69342" y="98894"/>
                  </a:moveTo>
                  <a:lnTo>
                    <a:pt x="69316" y="98755"/>
                  </a:lnTo>
                  <a:lnTo>
                    <a:pt x="69303" y="98615"/>
                  </a:lnTo>
                  <a:lnTo>
                    <a:pt x="69202" y="98374"/>
                  </a:lnTo>
                  <a:lnTo>
                    <a:pt x="66713" y="94081"/>
                  </a:lnTo>
                  <a:lnTo>
                    <a:pt x="66649" y="93954"/>
                  </a:lnTo>
                  <a:lnTo>
                    <a:pt x="66573" y="93827"/>
                  </a:lnTo>
                  <a:lnTo>
                    <a:pt x="61099" y="90639"/>
                  </a:lnTo>
                  <a:lnTo>
                    <a:pt x="60452" y="90665"/>
                  </a:lnTo>
                  <a:lnTo>
                    <a:pt x="57746" y="91516"/>
                  </a:lnTo>
                  <a:lnTo>
                    <a:pt x="46774" y="97840"/>
                  </a:lnTo>
                  <a:lnTo>
                    <a:pt x="48120" y="100304"/>
                  </a:lnTo>
                  <a:lnTo>
                    <a:pt x="59067" y="93992"/>
                  </a:lnTo>
                  <a:lnTo>
                    <a:pt x="59207" y="93903"/>
                  </a:lnTo>
                  <a:lnTo>
                    <a:pt x="61048" y="93446"/>
                  </a:lnTo>
                  <a:lnTo>
                    <a:pt x="61404" y="93472"/>
                  </a:lnTo>
                  <a:lnTo>
                    <a:pt x="64185" y="95300"/>
                  </a:lnTo>
                  <a:lnTo>
                    <a:pt x="66738" y="99707"/>
                  </a:lnTo>
                  <a:lnTo>
                    <a:pt x="66941" y="99987"/>
                  </a:lnTo>
                  <a:lnTo>
                    <a:pt x="67094" y="100114"/>
                  </a:lnTo>
                  <a:lnTo>
                    <a:pt x="67271" y="100228"/>
                  </a:lnTo>
                  <a:lnTo>
                    <a:pt x="67513" y="100342"/>
                  </a:lnTo>
                  <a:lnTo>
                    <a:pt x="67652" y="100380"/>
                  </a:lnTo>
                  <a:lnTo>
                    <a:pt x="67779" y="100393"/>
                  </a:lnTo>
                  <a:lnTo>
                    <a:pt x="68059" y="100406"/>
                  </a:lnTo>
                  <a:lnTo>
                    <a:pt x="68326" y="100355"/>
                  </a:lnTo>
                  <a:lnTo>
                    <a:pt x="68465" y="100317"/>
                  </a:lnTo>
                  <a:lnTo>
                    <a:pt x="68707" y="100177"/>
                  </a:lnTo>
                  <a:lnTo>
                    <a:pt x="68872" y="100063"/>
                  </a:lnTo>
                  <a:lnTo>
                    <a:pt x="69011" y="99910"/>
                  </a:lnTo>
                  <a:lnTo>
                    <a:pt x="69176" y="99695"/>
                  </a:lnTo>
                  <a:lnTo>
                    <a:pt x="69240" y="99568"/>
                  </a:lnTo>
                  <a:lnTo>
                    <a:pt x="69278" y="99441"/>
                  </a:lnTo>
                  <a:lnTo>
                    <a:pt x="69316" y="99301"/>
                  </a:lnTo>
                  <a:lnTo>
                    <a:pt x="69329" y="99161"/>
                  </a:lnTo>
                  <a:lnTo>
                    <a:pt x="69342" y="98894"/>
                  </a:lnTo>
                  <a:close/>
                </a:path>
                <a:path w="85089" h="177800">
                  <a:moveTo>
                    <a:pt x="78562" y="169824"/>
                  </a:moveTo>
                  <a:lnTo>
                    <a:pt x="70573" y="162255"/>
                  </a:lnTo>
                  <a:lnTo>
                    <a:pt x="69811" y="162318"/>
                  </a:lnTo>
                  <a:lnTo>
                    <a:pt x="69443" y="162382"/>
                  </a:lnTo>
                  <a:lnTo>
                    <a:pt x="69913" y="165138"/>
                  </a:lnTo>
                  <a:lnTo>
                    <a:pt x="70650" y="165061"/>
                  </a:lnTo>
                  <a:lnTo>
                    <a:pt x="71145" y="165074"/>
                  </a:lnTo>
                  <a:lnTo>
                    <a:pt x="75755" y="170141"/>
                  </a:lnTo>
                  <a:lnTo>
                    <a:pt x="75692" y="170878"/>
                  </a:lnTo>
                  <a:lnTo>
                    <a:pt x="71653" y="174929"/>
                  </a:lnTo>
                  <a:lnTo>
                    <a:pt x="72136" y="177685"/>
                  </a:lnTo>
                  <a:lnTo>
                    <a:pt x="78536" y="170586"/>
                  </a:lnTo>
                  <a:lnTo>
                    <a:pt x="78562" y="169824"/>
                  </a:lnTo>
                  <a:close/>
                </a:path>
                <a:path w="85089" h="177800">
                  <a:moveTo>
                    <a:pt x="84683" y="145783"/>
                  </a:moveTo>
                  <a:lnTo>
                    <a:pt x="84632" y="145084"/>
                  </a:lnTo>
                  <a:lnTo>
                    <a:pt x="84594" y="144945"/>
                  </a:lnTo>
                  <a:lnTo>
                    <a:pt x="84582" y="144818"/>
                  </a:lnTo>
                  <a:lnTo>
                    <a:pt x="84556" y="144665"/>
                  </a:lnTo>
                  <a:lnTo>
                    <a:pt x="84480" y="144310"/>
                  </a:lnTo>
                  <a:lnTo>
                    <a:pt x="84251" y="143484"/>
                  </a:lnTo>
                  <a:lnTo>
                    <a:pt x="84099" y="143078"/>
                  </a:lnTo>
                  <a:lnTo>
                    <a:pt x="83934" y="142684"/>
                  </a:lnTo>
                  <a:lnTo>
                    <a:pt x="83553" y="141909"/>
                  </a:lnTo>
                  <a:lnTo>
                    <a:pt x="83312" y="141554"/>
                  </a:lnTo>
                  <a:lnTo>
                    <a:pt x="83083" y="141185"/>
                  </a:lnTo>
                  <a:lnTo>
                    <a:pt x="77152" y="137591"/>
                  </a:lnTo>
                  <a:lnTo>
                    <a:pt x="76936" y="137566"/>
                  </a:lnTo>
                  <a:lnTo>
                    <a:pt x="76809" y="137579"/>
                  </a:lnTo>
                  <a:lnTo>
                    <a:pt x="76530" y="137629"/>
                  </a:lnTo>
                  <a:lnTo>
                    <a:pt x="75742" y="138264"/>
                  </a:lnTo>
                  <a:lnTo>
                    <a:pt x="75603" y="138582"/>
                  </a:lnTo>
                  <a:lnTo>
                    <a:pt x="75565" y="138709"/>
                  </a:lnTo>
                  <a:lnTo>
                    <a:pt x="75552" y="138849"/>
                  </a:lnTo>
                  <a:lnTo>
                    <a:pt x="75552" y="139128"/>
                  </a:lnTo>
                  <a:lnTo>
                    <a:pt x="75603" y="139395"/>
                  </a:lnTo>
                  <a:lnTo>
                    <a:pt x="75666" y="139522"/>
                  </a:lnTo>
                  <a:lnTo>
                    <a:pt x="76301" y="140208"/>
                  </a:lnTo>
                  <a:lnTo>
                    <a:pt x="76492" y="140296"/>
                  </a:lnTo>
                  <a:lnTo>
                    <a:pt x="76682" y="140347"/>
                  </a:lnTo>
                  <a:lnTo>
                    <a:pt x="81800" y="145224"/>
                  </a:lnTo>
                  <a:lnTo>
                    <a:pt x="81851" y="145440"/>
                  </a:lnTo>
                  <a:lnTo>
                    <a:pt x="81889" y="145859"/>
                  </a:lnTo>
                  <a:lnTo>
                    <a:pt x="78295" y="150241"/>
                  </a:lnTo>
                  <a:lnTo>
                    <a:pt x="77952" y="150304"/>
                  </a:lnTo>
                  <a:lnTo>
                    <a:pt x="77241" y="150317"/>
                  </a:lnTo>
                  <a:lnTo>
                    <a:pt x="77012" y="150304"/>
                  </a:lnTo>
                  <a:lnTo>
                    <a:pt x="76555" y="150228"/>
                  </a:lnTo>
                  <a:lnTo>
                    <a:pt x="74650" y="149390"/>
                  </a:lnTo>
                  <a:lnTo>
                    <a:pt x="74523" y="149313"/>
                  </a:lnTo>
                  <a:lnTo>
                    <a:pt x="74358" y="149212"/>
                  </a:lnTo>
                  <a:lnTo>
                    <a:pt x="60286" y="140982"/>
                  </a:lnTo>
                  <a:lnTo>
                    <a:pt x="60134" y="140881"/>
                  </a:lnTo>
                  <a:lnTo>
                    <a:pt x="59893" y="140754"/>
                  </a:lnTo>
                  <a:lnTo>
                    <a:pt x="59766" y="140716"/>
                  </a:lnTo>
                  <a:lnTo>
                    <a:pt x="59626" y="140677"/>
                  </a:lnTo>
                  <a:lnTo>
                    <a:pt x="59499" y="140665"/>
                  </a:lnTo>
                  <a:lnTo>
                    <a:pt x="59372" y="140665"/>
                  </a:lnTo>
                  <a:lnTo>
                    <a:pt x="59220" y="140665"/>
                  </a:lnTo>
                  <a:lnTo>
                    <a:pt x="59093" y="140703"/>
                  </a:lnTo>
                  <a:lnTo>
                    <a:pt x="58953" y="140728"/>
                  </a:lnTo>
                  <a:lnTo>
                    <a:pt x="58826" y="140779"/>
                  </a:lnTo>
                  <a:lnTo>
                    <a:pt x="58699" y="140843"/>
                  </a:lnTo>
                  <a:lnTo>
                    <a:pt x="58496" y="140995"/>
                  </a:lnTo>
                  <a:lnTo>
                    <a:pt x="58331" y="141147"/>
                  </a:lnTo>
                  <a:lnTo>
                    <a:pt x="57988" y="141947"/>
                  </a:lnTo>
                  <a:lnTo>
                    <a:pt x="57988" y="142100"/>
                  </a:lnTo>
                  <a:lnTo>
                    <a:pt x="57988" y="142227"/>
                  </a:lnTo>
                  <a:lnTo>
                    <a:pt x="58013" y="142367"/>
                  </a:lnTo>
                  <a:lnTo>
                    <a:pt x="58039" y="142494"/>
                  </a:lnTo>
                  <a:lnTo>
                    <a:pt x="60210" y="154851"/>
                  </a:lnTo>
                  <a:lnTo>
                    <a:pt x="60299" y="155117"/>
                  </a:lnTo>
                  <a:lnTo>
                    <a:pt x="60452" y="155422"/>
                  </a:lnTo>
                  <a:lnTo>
                    <a:pt x="60591" y="155575"/>
                  </a:lnTo>
                  <a:lnTo>
                    <a:pt x="60731" y="155714"/>
                  </a:lnTo>
                  <a:lnTo>
                    <a:pt x="60858" y="155790"/>
                  </a:lnTo>
                  <a:lnTo>
                    <a:pt x="61023" y="155892"/>
                  </a:lnTo>
                  <a:lnTo>
                    <a:pt x="61226" y="155956"/>
                  </a:lnTo>
                  <a:lnTo>
                    <a:pt x="61366" y="155994"/>
                  </a:lnTo>
                  <a:lnTo>
                    <a:pt x="61493" y="156006"/>
                  </a:lnTo>
                  <a:lnTo>
                    <a:pt x="61633" y="156019"/>
                  </a:lnTo>
                  <a:lnTo>
                    <a:pt x="61772" y="156006"/>
                  </a:lnTo>
                  <a:lnTo>
                    <a:pt x="61912" y="155968"/>
                  </a:lnTo>
                  <a:lnTo>
                    <a:pt x="62039" y="155943"/>
                  </a:lnTo>
                  <a:lnTo>
                    <a:pt x="62166" y="155892"/>
                  </a:lnTo>
                  <a:lnTo>
                    <a:pt x="62293" y="155829"/>
                  </a:lnTo>
                  <a:lnTo>
                    <a:pt x="62522" y="155676"/>
                  </a:lnTo>
                  <a:lnTo>
                    <a:pt x="62712" y="155473"/>
                  </a:lnTo>
                  <a:lnTo>
                    <a:pt x="63004" y="154711"/>
                  </a:lnTo>
                  <a:lnTo>
                    <a:pt x="63004" y="154571"/>
                  </a:lnTo>
                  <a:lnTo>
                    <a:pt x="62992" y="154432"/>
                  </a:lnTo>
                  <a:lnTo>
                    <a:pt x="61290" y="144818"/>
                  </a:lnTo>
                  <a:lnTo>
                    <a:pt x="73088" y="151726"/>
                  </a:lnTo>
                  <a:lnTo>
                    <a:pt x="73279" y="151866"/>
                  </a:lnTo>
                  <a:lnTo>
                    <a:pt x="73926" y="152247"/>
                  </a:lnTo>
                  <a:lnTo>
                    <a:pt x="77482" y="153123"/>
                  </a:lnTo>
                  <a:lnTo>
                    <a:pt x="78232" y="153085"/>
                  </a:lnTo>
                  <a:lnTo>
                    <a:pt x="78600" y="153035"/>
                  </a:lnTo>
                  <a:lnTo>
                    <a:pt x="78778" y="153009"/>
                  </a:lnTo>
                  <a:lnTo>
                    <a:pt x="78536" y="151625"/>
                  </a:lnTo>
                  <a:lnTo>
                    <a:pt x="78778" y="152996"/>
                  </a:lnTo>
                  <a:lnTo>
                    <a:pt x="79121" y="152946"/>
                  </a:lnTo>
                  <a:lnTo>
                    <a:pt x="83375" y="150063"/>
                  </a:lnTo>
                  <a:lnTo>
                    <a:pt x="83578" y="149783"/>
                  </a:lnTo>
                  <a:lnTo>
                    <a:pt x="84658" y="146481"/>
                  </a:lnTo>
                  <a:lnTo>
                    <a:pt x="84683" y="14578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622893" y="3543909"/>
              <a:ext cx="362585" cy="346710"/>
            </a:xfrm>
            <a:custGeom>
              <a:avLst/>
              <a:gdLst/>
              <a:ahLst/>
              <a:cxnLst/>
              <a:rect l="l" t="t" r="r" b="b"/>
              <a:pathLst>
                <a:path w="362585" h="346710">
                  <a:moveTo>
                    <a:pt x="1409" y="22923"/>
                  </a:moveTo>
                  <a:lnTo>
                    <a:pt x="1219" y="22936"/>
                  </a:lnTo>
                  <a:lnTo>
                    <a:pt x="431" y="23329"/>
                  </a:lnTo>
                  <a:lnTo>
                    <a:pt x="292" y="23482"/>
                  </a:lnTo>
                  <a:lnTo>
                    <a:pt x="152" y="23710"/>
                  </a:lnTo>
                  <a:lnTo>
                    <a:pt x="88" y="23850"/>
                  </a:lnTo>
                  <a:lnTo>
                    <a:pt x="50" y="23977"/>
                  </a:lnTo>
                  <a:lnTo>
                    <a:pt x="25" y="24117"/>
                  </a:lnTo>
                  <a:lnTo>
                    <a:pt x="12" y="24244"/>
                  </a:lnTo>
                  <a:lnTo>
                    <a:pt x="12" y="24384"/>
                  </a:lnTo>
                  <a:lnTo>
                    <a:pt x="25" y="24523"/>
                  </a:lnTo>
                  <a:lnTo>
                    <a:pt x="50" y="24650"/>
                  </a:lnTo>
                  <a:lnTo>
                    <a:pt x="88" y="24790"/>
                  </a:lnTo>
                  <a:lnTo>
                    <a:pt x="152" y="24917"/>
                  </a:lnTo>
                  <a:lnTo>
                    <a:pt x="292" y="25158"/>
                  </a:lnTo>
                  <a:lnTo>
                    <a:pt x="431" y="25311"/>
                  </a:lnTo>
                  <a:lnTo>
                    <a:pt x="584" y="25450"/>
                  </a:lnTo>
                  <a:lnTo>
                    <a:pt x="812" y="25590"/>
                  </a:lnTo>
                  <a:lnTo>
                    <a:pt x="1066" y="25679"/>
                  </a:lnTo>
                  <a:lnTo>
                    <a:pt x="1219" y="25704"/>
                  </a:lnTo>
                  <a:lnTo>
                    <a:pt x="1346" y="25717"/>
                  </a:lnTo>
                  <a:lnTo>
                    <a:pt x="1409" y="22923"/>
                  </a:lnTo>
                  <a:close/>
                </a:path>
                <a:path w="362585" h="346710">
                  <a:moveTo>
                    <a:pt x="15557" y="24257"/>
                  </a:moveTo>
                  <a:lnTo>
                    <a:pt x="15544" y="24117"/>
                  </a:lnTo>
                  <a:lnTo>
                    <a:pt x="15506" y="23977"/>
                  </a:lnTo>
                  <a:lnTo>
                    <a:pt x="15468" y="23850"/>
                  </a:lnTo>
                  <a:lnTo>
                    <a:pt x="15354" y="23609"/>
                  </a:lnTo>
                  <a:lnTo>
                    <a:pt x="15278" y="23482"/>
                  </a:lnTo>
                  <a:lnTo>
                    <a:pt x="15138" y="23329"/>
                  </a:lnTo>
                  <a:lnTo>
                    <a:pt x="14986" y="23190"/>
                  </a:lnTo>
                  <a:lnTo>
                    <a:pt x="14744" y="23050"/>
                  </a:lnTo>
                  <a:lnTo>
                    <a:pt x="14617" y="22999"/>
                  </a:lnTo>
                  <a:lnTo>
                    <a:pt x="14490" y="22961"/>
                  </a:lnTo>
                  <a:lnTo>
                    <a:pt x="14351" y="22936"/>
                  </a:lnTo>
                  <a:lnTo>
                    <a:pt x="14224" y="22923"/>
                  </a:lnTo>
                  <a:lnTo>
                    <a:pt x="9182" y="22923"/>
                  </a:lnTo>
                  <a:lnTo>
                    <a:pt x="9182" y="1485"/>
                  </a:lnTo>
                  <a:lnTo>
                    <a:pt x="9182" y="1282"/>
                  </a:lnTo>
                  <a:lnTo>
                    <a:pt x="9156" y="1130"/>
                  </a:lnTo>
                  <a:lnTo>
                    <a:pt x="9105" y="939"/>
                  </a:lnTo>
                  <a:lnTo>
                    <a:pt x="9055" y="812"/>
                  </a:lnTo>
                  <a:lnTo>
                    <a:pt x="8953" y="647"/>
                  </a:lnTo>
                  <a:lnTo>
                    <a:pt x="8877" y="520"/>
                  </a:lnTo>
                  <a:lnTo>
                    <a:pt x="8737" y="381"/>
                  </a:lnTo>
                  <a:lnTo>
                    <a:pt x="8559" y="228"/>
                  </a:lnTo>
                  <a:lnTo>
                    <a:pt x="8394" y="139"/>
                  </a:lnTo>
                  <a:lnTo>
                    <a:pt x="8255" y="76"/>
                  </a:lnTo>
                  <a:lnTo>
                    <a:pt x="8128" y="38"/>
                  </a:lnTo>
                  <a:lnTo>
                    <a:pt x="7988" y="12"/>
                  </a:lnTo>
                  <a:lnTo>
                    <a:pt x="7861" y="0"/>
                  </a:lnTo>
                  <a:lnTo>
                    <a:pt x="7734" y="0"/>
                  </a:lnTo>
                  <a:lnTo>
                    <a:pt x="7594" y="12"/>
                  </a:lnTo>
                  <a:lnTo>
                    <a:pt x="7454" y="38"/>
                  </a:lnTo>
                  <a:lnTo>
                    <a:pt x="7315" y="76"/>
                  </a:lnTo>
                  <a:lnTo>
                    <a:pt x="7188" y="127"/>
                  </a:lnTo>
                  <a:lnTo>
                    <a:pt x="7061" y="190"/>
                  </a:lnTo>
                  <a:lnTo>
                    <a:pt x="6921" y="304"/>
                  </a:lnTo>
                  <a:lnTo>
                    <a:pt x="533" y="5397"/>
                  </a:lnTo>
                  <a:lnTo>
                    <a:pt x="330" y="5588"/>
                  </a:lnTo>
                  <a:lnTo>
                    <a:pt x="215" y="5753"/>
                  </a:lnTo>
                  <a:lnTo>
                    <a:pt x="50" y="6134"/>
                  </a:lnTo>
                  <a:lnTo>
                    <a:pt x="25" y="6261"/>
                  </a:lnTo>
                  <a:lnTo>
                    <a:pt x="12" y="6400"/>
                  </a:lnTo>
                  <a:lnTo>
                    <a:pt x="0" y="6540"/>
                  </a:lnTo>
                  <a:lnTo>
                    <a:pt x="63" y="6883"/>
                  </a:lnTo>
                  <a:lnTo>
                    <a:pt x="139" y="7073"/>
                  </a:lnTo>
                  <a:lnTo>
                    <a:pt x="266" y="7315"/>
                  </a:lnTo>
                  <a:lnTo>
                    <a:pt x="457" y="7518"/>
                  </a:lnTo>
                  <a:lnTo>
                    <a:pt x="685" y="7683"/>
                  </a:lnTo>
                  <a:lnTo>
                    <a:pt x="1054" y="7848"/>
                  </a:lnTo>
                  <a:lnTo>
                    <a:pt x="1181" y="7874"/>
                  </a:lnTo>
                  <a:lnTo>
                    <a:pt x="1333" y="7886"/>
                  </a:lnTo>
                  <a:lnTo>
                    <a:pt x="1536" y="7886"/>
                  </a:lnTo>
                  <a:lnTo>
                    <a:pt x="1803" y="7835"/>
                  </a:lnTo>
                  <a:lnTo>
                    <a:pt x="2057" y="7734"/>
                  </a:lnTo>
                  <a:lnTo>
                    <a:pt x="2222" y="7632"/>
                  </a:lnTo>
                  <a:lnTo>
                    <a:pt x="6388" y="4305"/>
                  </a:lnTo>
                  <a:lnTo>
                    <a:pt x="6388" y="22923"/>
                  </a:lnTo>
                  <a:lnTo>
                    <a:pt x="1422" y="22923"/>
                  </a:lnTo>
                  <a:lnTo>
                    <a:pt x="1422" y="25717"/>
                  </a:lnTo>
                  <a:lnTo>
                    <a:pt x="14224" y="25717"/>
                  </a:lnTo>
                  <a:lnTo>
                    <a:pt x="14351" y="25704"/>
                  </a:lnTo>
                  <a:lnTo>
                    <a:pt x="14922" y="25488"/>
                  </a:lnTo>
                  <a:lnTo>
                    <a:pt x="15087" y="25361"/>
                  </a:lnTo>
                  <a:lnTo>
                    <a:pt x="15278" y="25158"/>
                  </a:lnTo>
                  <a:lnTo>
                    <a:pt x="15430" y="24853"/>
                  </a:lnTo>
                  <a:lnTo>
                    <a:pt x="15506" y="24663"/>
                  </a:lnTo>
                  <a:lnTo>
                    <a:pt x="15544" y="24523"/>
                  </a:lnTo>
                  <a:lnTo>
                    <a:pt x="15557" y="24384"/>
                  </a:lnTo>
                  <a:lnTo>
                    <a:pt x="15557" y="24257"/>
                  </a:lnTo>
                  <a:close/>
                </a:path>
                <a:path w="362585" h="346710">
                  <a:moveTo>
                    <a:pt x="26035" y="22974"/>
                  </a:moveTo>
                  <a:lnTo>
                    <a:pt x="25984" y="22707"/>
                  </a:lnTo>
                  <a:lnTo>
                    <a:pt x="25946" y="22567"/>
                  </a:lnTo>
                  <a:lnTo>
                    <a:pt x="25895" y="22440"/>
                  </a:lnTo>
                  <a:lnTo>
                    <a:pt x="25819" y="22313"/>
                  </a:lnTo>
                  <a:lnTo>
                    <a:pt x="25666" y="22098"/>
                  </a:lnTo>
                  <a:lnTo>
                    <a:pt x="25463" y="21907"/>
                  </a:lnTo>
                  <a:lnTo>
                    <a:pt x="25222" y="21780"/>
                  </a:lnTo>
                  <a:lnTo>
                    <a:pt x="25095" y="21717"/>
                  </a:lnTo>
                  <a:lnTo>
                    <a:pt x="24968" y="21678"/>
                  </a:lnTo>
                  <a:lnTo>
                    <a:pt x="24828" y="21653"/>
                  </a:lnTo>
                  <a:lnTo>
                    <a:pt x="24701" y="21640"/>
                  </a:lnTo>
                  <a:lnTo>
                    <a:pt x="24561" y="21640"/>
                  </a:lnTo>
                  <a:lnTo>
                    <a:pt x="23418" y="21640"/>
                  </a:lnTo>
                  <a:lnTo>
                    <a:pt x="23279" y="21640"/>
                  </a:lnTo>
                  <a:lnTo>
                    <a:pt x="23152" y="21653"/>
                  </a:lnTo>
                  <a:lnTo>
                    <a:pt x="23012" y="21678"/>
                  </a:lnTo>
                  <a:lnTo>
                    <a:pt x="22872" y="21717"/>
                  </a:lnTo>
                  <a:lnTo>
                    <a:pt x="22745" y="21780"/>
                  </a:lnTo>
                  <a:lnTo>
                    <a:pt x="22618" y="21856"/>
                  </a:lnTo>
                  <a:lnTo>
                    <a:pt x="22402" y="21996"/>
                  </a:lnTo>
                  <a:lnTo>
                    <a:pt x="22212" y="22212"/>
                  </a:lnTo>
                  <a:lnTo>
                    <a:pt x="21983" y="22771"/>
                  </a:lnTo>
                  <a:lnTo>
                    <a:pt x="21945" y="22974"/>
                  </a:lnTo>
                  <a:lnTo>
                    <a:pt x="21945" y="23114"/>
                  </a:lnTo>
                  <a:lnTo>
                    <a:pt x="21958" y="23253"/>
                  </a:lnTo>
                  <a:lnTo>
                    <a:pt x="21958" y="24117"/>
                  </a:lnTo>
                  <a:lnTo>
                    <a:pt x="21945" y="24244"/>
                  </a:lnTo>
                  <a:lnTo>
                    <a:pt x="21945" y="24384"/>
                  </a:lnTo>
                  <a:lnTo>
                    <a:pt x="21958" y="24523"/>
                  </a:lnTo>
                  <a:lnTo>
                    <a:pt x="21996" y="24663"/>
                  </a:lnTo>
                  <a:lnTo>
                    <a:pt x="22034" y="24790"/>
                  </a:lnTo>
                  <a:lnTo>
                    <a:pt x="22085" y="24917"/>
                  </a:lnTo>
                  <a:lnTo>
                    <a:pt x="22148" y="25044"/>
                  </a:lnTo>
                  <a:lnTo>
                    <a:pt x="22313" y="25260"/>
                  </a:lnTo>
                  <a:lnTo>
                    <a:pt x="22517" y="25450"/>
                  </a:lnTo>
                  <a:lnTo>
                    <a:pt x="22745" y="25590"/>
                  </a:lnTo>
                  <a:lnTo>
                    <a:pt x="22885" y="25641"/>
                  </a:lnTo>
                  <a:lnTo>
                    <a:pt x="23012" y="25679"/>
                  </a:lnTo>
                  <a:lnTo>
                    <a:pt x="23152" y="25704"/>
                  </a:lnTo>
                  <a:lnTo>
                    <a:pt x="23279" y="25717"/>
                  </a:lnTo>
                  <a:lnTo>
                    <a:pt x="23418" y="25717"/>
                  </a:lnTo>
                  <a:lnTo>
                    <a:pt x="24561" y="25717"/>
                  </a:lnTo>
                  <a:lnTo>
                    <a:pt x="24701" y="25717"/>
                  </a:lnTo>
                  <a:lnTo>
                    <a:pt x="24841" y="25704"/>
                  </a:lnTo>
                  <a:lnTo>
                    <a:pt x="25374" y="25501"/>
                  </a:lnTo>
                  <a:lnTo>
                    <a:pt x="25577" y="25361"/>
                  </a:lnTo>
                  <a:lnTo>
                    <a:pt x="25755" y="25158"/>
                  </a:lnTo>
                  <a:lnTo>
                    <a:pt x="25895" y="24917"/>
                  </a:lnTo>
                  <a:lnTo>
                    <a:pt x="25946" y="24790"/>
                  </a:lnTo>
                  <a:lnTo>
                    <a:pt x="25984" y="24663"/>
                  </a:lnTo>
                  <a:lnTo>
                    <a:pt x="26035" y="24384"/>
                  </a:lnTo>
                  <a:lnTo>
                    <a:pt x="26035" y="24257"/>
                  </a:lnTo>
                  <a:lnTo>
                    <a:pt x="26035" y="23114"/>
                  </a:lnTo>
                  <a:lnTo>
                    <a:pt x="26035" y="22974"/>
                  </a:lnTo>
                  <a:close/>
                </a:path>
                <a:path w="362585" h="346710">
                  <a:moveTo>
                    <a:pt x="47967" y="11861"/>
                  </a:moveTo>
                  <a:lnTo>
                    <a:pt x="45935" y="4025"/>
                  </a:lnTo>
                  <a:lnTo>
                    <a:pt x="45885" y="3848"/>
                  </a:lnTo>
                  <a:lnTo>
                    <a:pt x="43903" y="1257"/>
                  </a:lnTo>
                  <a:lnTo>
                    <a:pt x="43675" y="1066"/>
                  </a:lnTo>
                  <a:lnTo>
                    <a:pt x="40576" y="12"/>
                  </a:lnTo>
                  <a:lnTo>
                    <a:pt x="40398" y="12"/>
                  </a:lnTo>
                  <a:lnTo>
                    <a:pt x="40271" y="0"/>
                  </a:lnTo>
                  <a:lnTo>
                    <a:pt x="40132" y="0"/>
                  </a:lnTo>
                  <a:lnTo>
                    <a:pt x="39903" y="0"/>
                  </a:lnTo>
                  <a:lnTo>
                    <a:pt x="39306" y="50"/>
                  </a:lnTo>
                  <a:lnTo>
                    <a:pt x="34556" y="3771"/>
                  </a:lnTo>
                  <a:lnTo>
                    <a:pt x="34442" y="4025"/>
                  </a:lnTo>
                  <a:lnTo>
                    <a:pt x="34036" y="4864"/>
                  </a:lnTo>
                  <a:lnTo>
                    <a:pt x="33350" y="6731"/>
                  </a:lnTo>
                  <a:lnTo>
                    <a:pt x="32842" y="8661"/>
                  </a:lnTo>
                  <a:lnTo>
                    <a:pt x="32537" y="10629"/>
                  </a:lnTo>
                  <a:lnTo>
                    <a:pt x="32448" y="11925"/>
                  </a:lnTo>
                  <a:lnTo>
                    <a:pt x="32423" y="12763"/>
                  </a:lnTo>
                  <a:lnTo>
                    <a:pt x="32423" y="12928"/>
                  </a:lnTo>
                  <a:lnTo>
                    <a:pt x="32423" y="13855"/>
                  </a:lnTo>
                  <a:lnTo>
                    <a:pt x="32613" y="15836"/>
                  </a:lnTo>
                  <a:lnTo>
                    <a:pt x="34429" y="21666"/>
                  </a:lnTo>
                  <a:lnTo>
                    <a:pt x="34505" y="21882"/>
                  </a:lnTo>
                  <a:lnTo>
                    <a:pt x="38620" y="25514"/>
                  </a:lnTo>
                  <a:lnTo>
                    <a:pt x="38912" y="25603"/>
                  </a:lnTo>
                  <a:lnTo>
                    <a:pt x="39509" y="25692"/>
                  </a:lnTo>
                  <a:lnTo>
                    <a:pt x="39814" y="25704"/>
                  </a:lnTo>
                  <a:lnTo>
                    <a:pt x="40182" y="25717"/>
                  </a:lnTo>
                  <a:lnTo>
                    <a:pt x="40182" y="22923"/>
                  </a:lnTo>
                  <a:lnTo>
                    <a:pt x="39827" y="22898"/>
                  </a:lnTo>
                  <a:lnTo>
                    <a:pt x="39497" y="22847"/>
                  </a:lnTo>
                  <a:lnTo>
                    <a:pt x="39179" y="22771"/>
                  </a:lnTo>
                  <a:lnTo>
                    <a:pt x="38874" y="22656"/>
                  </a:lnTo>
                  <a:lnTo>
                    <a:pt x="38735" y="22580"/>
                  </a:lnTo>
                  <a:lnTo>
                    <a:pt x="38582" y="22517"/>
                  </a:lnTo>
                  <a:lnTo>
                    <a:pt x="38303" y="22339"/>
                  </a:lnTo>
                  <a:lnTo>
                    <a:pt x="38049" y="22148"/>
                  </a:lnTo>
                  <a:lnTo>
                    <a:pt x="37084" y="20713"/>
                  </a:lnTo>
                  <a:lnTo>
                    <a:pt x="37033" y="20586"/>
                  </a:lnTo>
                  <a:lnTo>
                    <a:pt x="36931" y="20421"/>
                  </a:lnTo>
                  <a:lnTo>
                    <a:pt x="36220" y="18757"/>
                  </a:lnTo>
                  <a:lnTo>
                    <a:pt x="35725" y="17106"/>
                  </a:lnTo>
                  <a:lnTo>
                    <a:pt x="35382" y="15417"/>
                  </a:lnTo>
                  <a:lnTo>
                    <a:pt x="35229" y="13716"/>
                  </a:lnTo>
                  <a:lnTo>
                    <a:pt x="35229" y="12928"/>
                  </a:lnTo>
                  <a:lnTo>
                    <a:pt x="35242" y="12065"/>
                  </a:lnTo>
                  <a:lnTo>
                    <a:pt x="35318" y="10934"/>
                  </a:lnTo>
                  <a:lnTo>
                    <a:pt x="35585" y="9245"/>
                  </a:lnTo>
                  <a:lnTo>
                    <a:pt x="36029" y="7581"/>
                  </a:lnTo>
                  <a:lnTo>
                    <a:pt x="36614" y="5969"/>
                  </a:lnTo>
                  <a:lnTo>
                    <a:pt x="36918" y="5346"/>
                  </a:lnTo>
                  <a:lnTo>
                    <a:pt x="36995" y="5194"/>
                  </a:lnTo>
                  <a:lnTo>
                    <a:pt x="37058" y="5041"/>
                  </a:lnTo>
                  <a:lnTo>
                    <a:pt x="40030" y="2794"/>
                  </a:lnTo>
                  <a:lnTo>
                    <a:pt x="40195" y="2794"/>
                  </a:lnTo>
                  <a:lnTo>
                    <a:pt x="40563" y="2819"/>
                  </a:lnTo>
                  <a:lnTo>
                    <a:pt x="40894" y="2870"/>
                  </a:lnTo>
                  <a:lnTo>
                    <a:pt x="41516" y="3060"/>
                  </a:lnTo>
                  <a:lnTo>
                    <a:pt x="41643" y="3136"/>
                  </a:lnTo>
                  <a:lnTo>
                    <a:pt x="41808" y="3213"/>
                  </a:lnTo>
                  <a:lnTo>
                    <a:pt x="42087" y="3378"/>
                  </a:lnTo>
                  <a:lnTo>
                    <a:pt x="42341" y="3581"/>
                  </a:lnTo>
                  <a:lnTo>
                    <a:pt x="42570" y="3797"/>
                  </a:lnTo>
                  <a:lnTo>
                    <a:pt x="42672" y="3924"/>
                  </a:lnTo>
                  <a:lnTo>
                    <a:pt x="42976" y="4305"/>
                  </a:lnTo>
                  <a:lnTo>
                    <a:pt x="43141" y="4584"/>
                  </a:lnTo>
                  <a:lnTo>
                    <a:pt x="43332" y="5041"/>
                  </a:lnTo>
                  <a:lnTo>
                    <a:pt x="43408" y="5232"/>
                  </a:lnTo>
                  <a:lnTo>
                    <a:pt x="43726" y="5918"/>
                  </a:lnTo>
                  <a:lnTo>
                    <a:pt x="44157" y="6959"/>
                  </a:lnTo>
                  <a:lnTo>
                    <a:pt x="44665" y="8597"/>
                  </a:lnTo>
                  <a:lnTo>
                    <a:pt x="44818" y="9448"/>
                  </a:lnTo>
                  <a:lnTo>
                    <a:pt x="44996" y="10287"/>
                  </a:lnTo>
                  <a:lnTo>
                    <a:pt x="45161" y="12001"/>
                  </a:lnTo>
                  <a:lnTo>
                    <a:pt x="45161" y="12852"/>
                  </a:lnTo>
                  <a:lnTo>
                    <a:pt x="45173" y="13055"/>
                  </a:lnTo>
                  <a:lnTo>
                    <a:pt x="45212" y="13195"/>
                  </a:lnTo>
                  <a:lnTo>
                    <a:pt x="45250" y="13322"/>
                  </a:lnTo>
                  <a:lnTo>
                    <a:pt x="45300" y="13449"/>
                  </a:lnTo>
                  <a:lnTo>
                    <a:pt x="45364" y="13576"/>
                  </a:lnTo>
                  <a:lnTo>
                    <a:pt x="45529" y="13792"/>
                  </a:lnTo>
                  <a:lnTo>
                    <a:pt x="45732" y="13982"/>
                  </a:lnTo>
                  <a:lnTo>
                    <a:pt x="45961" y="14122"/>
                  </a:lnTo>
                  <a:lnTo>
                    <a:pt x="46215" y="14211"/>
                  </a:lnTo>
                  <a:lnTo>
                    <a:pt x="46367" y="14249"/>
                  </a:lnTo>
                  <a:lnTo>
                    <a:pt x="46494" y="14262"/>
                  </a:lnTo>
                  <a:lnTo>
                    <a:pt x="46634" y="14262"/>
                  </a:lnTo>
                  <a:lnTo>
                    <a:pt x="46761" y="14249"/>
                  </a:lnTo>
                  <a:lnTo>
                    <a:pt x="46901" y="14211"/>
                  </a:lnTo>
                  <a:lnTo>
                    <a:pt x="47548" y="13843"/>
                  </a:lnTo>
                  <a:lnTo>
                    <a:pt x="47688" y="13690"/>
                  </a:lnTo>
                  <a:lnTo>
                    <a:pt x="47828" y="13449"/>
                  </a:lnTo>
                  <a:lnTo>
                    <a:pt x="47879" y="13322"/>
                  </a:lnTo>
                  <a:lnTo>
                    <a:pt x="47917" y="13195"/>
                  </a:lnTo>
                  <a:lnTo>
                    <a:pt x="47955" y="13055"/>
                  </a:lnTo>
                  <a:lnTo>
                    <a:pt x="47967" y="12928"/>
                  </a:lnTo>
                  <a:lnTo>
                    <a:pt x="47967" y="11861"/>
                  </a:lnTo>
                  <a:close/>
                </a:path>
                <a:path w="362585" h="346710">
                  <a:moveTo>
                    <a:pt x="354723" y="299872"/>
                  </a:moveTo>
                  <a:lnTo>
                    <a:pt x="351929" y="294716"/>
                  </a:lnTo>
                  <a:lnTo>
                    <a:pt x="351929" y="299935"/>
                  </a:lnTo>
                  <a:lnTo>
                    <a:pt x="351878" y="300659"/>
                  </a:lnTo>
                  <a:lnTo>
                    <a:pt x="348945" y="303669"/>
                  </a:lnTo>
                  <a:lnTo>
                    <a:pt x="348818" y="303695"/>
                  </a:lnTo>
                  <a:lnTo>
                    <a:pt x="348691" y="303720"/>
                  </a:lnTo>
                  <a:lnTo>
                    <a:pt x="348322" y="303745"/>
                  </a:lnTo>
                  <a:lnTo>
                    <a:pt x="344525" y="300316"/>
                  </a:lnTo>
                  <a:lnTo>
                    <a:pt x="344525" y="300139"/>
                  </a:lnTo>
                  <a:lnTo>
                    <a:pt x="347649" y="296392"/>
                  </a:lnTo>
                  <a:lnTo>
                    <a:pt x="351929" y="299935"/>
                  </a:lnTo>
                  <a:lnTo>
                    <a:pt x="351929" y="294716"/>
                  </a:lnTo>
                  <a:lnTo>
                    <a:pt x="348056" y="293535"/>
                  </a:lnTo>
                  <a:lnTo>
                    <a:pt x="347408" y="293585"/>
                  </a:lnTo>
                  <a:lnTo>
                    <a:pt x="347167" y="293636"/>
                  </a:lnTo>
                  <a:lnTo>
                    <a:pt x="347027" y="293662"/>
                  </a:lnTo>
                  <a:lnTo>
                    <a:pt x="346786" y="293700"/>
                  </a:lnTo>
                  <a:lnTo>
                    <a:pt x="346163" y="293878"/>
                  </a:lnTo>
                  <a:lnTo>
                    <a:pt x="342620" y="296760"/>
                  </a:lnTo>
                  <a:lnTo>
                    <a:pt x="342277" y="296392"/>
                  </a:lnTo>
                  <a:lnTo>
                    <a:pt x="341909" y="296075"/>
                  </a:lnTo>
                  <a:lnTo>
                    <a:pt x="341909" y="302145"/>
                  </a:lnTo>
                  <a:lnTo>
                    <a:pt x="341845" y="302882"/>
                  </a:lnTo>
                  <a:lnTo>
                    <a:pt x="337934" y="306908"/>
                  </a:lnTo>
                  <a:lnTo>
                    <a:pt x="337807" y="306920"/>
                  </a:lnTo>
                  <a:lnTo>
                    <a:pt x="337083" y="307009"/>
                  </a:lnTo>
                  <a:lnTo>
                    <a:pt x="331978" y="302171"/>
                  </a:lnTo>
                  <a:lnTo>
                    <a:pt x="331978" y="301688"/>
                  </a:lnTo>
                  <a:lnTo>
                    <a:pt x="335965" y="297167"/>
                  </a:lnTo>
                  <a:lnTo>
                    <a:pt x="336804" y="297065"/>
                  </a:lnTo>
                  <a:lnTo>
                    <a:pt x="337299" y="297078"/>
                  </a:lnTo>
                  <a:lnTo>
                    <a:pt x="341909" y="302145"/>
                  </a:lnTo>
                  <a:lnTo>
                    <a:pt x="341909" y="296075"/>
                  </a:lnTo>
                  <a:lnTo>
                    <a:pt x="336727" y="294259"/>
                  </a:lnTo>
                  <a:lnTo>
                    <a:pt x="335965" y="294322"/>
                  </a:lnTo>
                  <a:lnTo>
                    <a:pt x="335800" y="294360"/>
                  </a:lnTo>
                  <a:lnTo>
                    <a:pt x="335673" y="294373"/>
                  </a:lnTo>
                  <a:lnTo>
                    <a:pt x="335534" y="294398"/>
                  </a:lnTo>
                  <a:lnTo>
                    <a:pt x="329171" y="302247"/>
                  </a:lnTo>
                  <a:lnTo>
                    <a:pt x="329222" y="303009"/>
                  </a:lnTo>
                  <a:lnTo>
                    <a:pt x="337159" y="309816"/>
                  </a:lnTo>
                  <a:lnTo>
                    <a:pt x="337921" y="309740"/>
                  </a:lnTo>
                  <a:lnTo>
                    <a:pt x="338061" y="309714"/>
                  </a:lnTo>
                  <a:lnTo>
                    <a:pt x="338213" y="309702"/>
                  </a:lnTo>
                  <a:lnTo>
                    <a:pt x="338670" y="309626"/>
                  </a:lnTo>
                  <a:lnTo>
                    <a:pt x="344093" y="305054"/>
                  </a:lnTo>
                  <a:lnTo>
                    <a:pt x="344246" y="305181"/>
                  </a:lnTo>
                  <a:lnTo>
                    <a:pt x="348081" y="306539"/>
                  </a:lnTo>
                  <a:lnTo>
                    <a:pt x="349034" y="306501"/>
                  </a:lnTo>
                  <a:lnTo>
                    <a:pt x="349288" y="306451"/>
                  </a:lnTo>
                  <a:lnTo>
                    <a:pt x="354711" y="300507"/>
                  </a:lnTo>
                  <a:lnTo>
                    <a:pt x="354723" y="299872"/>
                  </a:lnTo>
                  <a:close/>
                </a:path>
                <a:path w="362585" h="346710">
                  <a:moveTo>
                    <a:pt x="358063" y="318681"/>
                  </a:moveTo>
                  <a:lnTo>
                    <a:pt x="355269" y="314198"/>
                  </a:lnTo>
                  <a:lnTo>
                    <a:pt x="355269" y="318757"/>
                  </a:lnTo>
                  <a:lnTo>
                    <a:pt x="355231" y="319227"/>
                  </a:lnTo>
                  <a:lnTo>
                    <a:pt x="353263" y="321208"/>
                  </a:lnTo>
                  <a:lnTo>
                    <a:pt x="353136" y="321233"/>
                  </a:lnTo>
                  <a:lnTo>
                    <a:pt x="352653" y="321246"/>
                  </a:lnTo>
                  <a:lnTo>
                    <a:pt x="350405" y="318897"/>
                  </a:lnTo>
                  <a:lnTo>
                    <a:pt x="350443" y="318427"/>
                  </a:lnTo>
                  <a:lnTo>
                    <a:pt x="352412" y="316445"/>
                  </a:lnTo>
                  <a:lnTo>
                    <a:pt x="352539" y="316420"/>
                  </a:lnTo>
                  <a:lnTo>
                    <a:pt x="355269" y="318757"/>
                  </a:lnTo>
                  <a:lnTo>
                    <a:pt x="355269" y="314198"/>
                  </a:lnTo>
                  <a:lnTo>
                    <a:pt x="352704" y="313601"/>
                  </a:lnTo>
                  <a:lnTo>
                    <a:pt x="352183" y="313639"/>
                  </a:lnTo>
                  <a:lnTo>
                    <a:pt x="352044" y="313664"/>
                  </a:lnTo>
                  <a:lnTo>
                    <a:pt x="351853" y="313702"/>
                  </a:lnTo>
                  <a:lnTo>
                    <a:pt x="347611" y="318973"/>
                  </a:lnTo>
                  <a:lnTo>
                    <a:pt x="347649" y="319481"/>
                  </a:lnTo>
                  <a:lnTo>
                    <a:pt x="352971" y="324053"/>
                  </a:lnTo>
                  <a:lnTo>
                    <a:pt x="353491" y="324015"/>
                  </a:lnTo>
                  <a:lnTo>
                    <a:pt x="353745" y="323977"/>
                  </a:lnTo>
                  <a:lnTo>
                    <a:pt x="358051" y="319189"/>
                  </a:lnTo>
                  <a:lnTo>
                    <a:pt x="358063" y="318681"/>
                  </a:lnTo>
                  <a:close/>
                </a:path>
                <a:path w="362585" h="346710">
                  <a:moveTo>
                    <a:pt x="361086" y="335584"/>
                  </a:moveTo>
                  <a:lnTo>
                    <a:pt x="361035" y="335267"/>
                  </a:lnTo>
                  <a:lnTo>
                    <a:pt x="360857" y="334645"/>
                  </a:lnTo>
                  <a:lnTo>
                    <a:pt x="354520" y="330200"/>
                  </a:lnTo>
                  <a:lnTo>
                    <a:pt x="353885" y="330263"/>
                  </a:lnTo>
                  <a:lnTo>
                    <a:pt x="353644" y="330314"/>
                  </a:lnTo>
                  <a:lnTo>
                    <a:pt x="353504" y="330327"/>
                  </a:lnTo>
                  <a:lnTo>
                    <a:pt x="341236" y="332498"/>
                  </a:lnTo>
                  <a:lnTo>
                    <a:pt x="341109" y="332511"/>
                  </a:lnTo>
                  <a:lnTo>
                    <a:pt x="340829" y="332562"/>
                  </a:lnTo>
                  <a:lnTo>
                    <a:pt x="340093" y="332752"/>
                  </a:lnTo>
                  <a:lnTo>
                    <a:pt x="335648" y="339090"/>
                  </a:lnTo>
                  <a:lnTo>
                    <a:pt x="335711" y="339725"/>
                  </a:lnTo>
                  <a:lnTo>
                    <a:pt x="335737" y="339940"/>
                  </a:lnTo>
                  <a:lnTo>
                    <a:pt x="336638" y="345071"/>
                  </a:lnTo>
                  <a:lnTo>
                    <a:pt x="336702" y="345262"/>
                  </a:lnTo>
                  <a:lnTo>
                    <a:pt x="336740" y="345389"/>
                  </a:lnTo>
                  <a:lnTo>
                    <a:pt x="336816" y="345516"/>
                  </a:lnTo>
                  <a:lnTo>
                    <a:pt x="336969" y="345732"/>
                  </a:lnTo>
                  <a:lnTo>
                    <a:pt x="337159" y="345935"/>
                  </a:lnTo>
                  <a:lnTo>
                    <a:pt x="337286" y="346011"/>
                  </a:lnTo>
                  <a:lnTo>
                    <a:pt x="337451" y="346100"/>
                  </a:lnTo>
                  <a:lnTo>
                    <a:pt x="337654" y="346163"/>
                  </a:lnTo>
                  <a:lnTo>
                    <a:pt x="337794" y="346202"/>
                  </a:lnTo>
                  <a:lnTo>
                    <a:pt x="337921" y="346214"/>
                  </a:lnTo>
                  <a:lnTo>
                    <a:pt x="338061" y="346227"/>
                  </a:lnTo>
                  <a:lnTo>
                    <a:pt x="338201" y="346214"/>
                  </a:lnTo>
                  <a:lnTo>
                    <a:pt x="338772" y="345998"/>
                  </a:lnTo>
                  <a:lnTo>
                    <a:pt x="338950" y="345884"/>
                  </a:lnTo>
                  <a:lnTo>
                    <a:pt x="339140" y="345681"/>
                  </a:lnTo>
                  <a:lnTo>
                    <a:pt x="339267" y="345440"/>
                  </a:lnTo>
                  <a:lnTo>
                    <a:pt x="339382" y="345186"/>
                  </a:lnTo>
                  <a:lnTo>
                    <a:pt x="339432" y="344919"/>
                  </a:lnTo>
                  <a:lnTo>
                    <a:pt x="339432" y="344779"/>
                  </a:lnTo>
                  <a:lnTo>
                    <a:pt x="339420" y="344639"/>
                  </a:lnTo>
                  <a:lnTo>
                    <a:pt x="338543" y="339788"/>
                  </a:lnTo>
                  <a:lnTo>
                    <a:pt x="338531" y="339636"/>
                  </a:lnTo>
                  <a:lnTo>
                    <a:pt x="338505" y="339496"/>
                  </a:lnTo>
                  <a:lnTo>
                    <a:pt x="338467" y="339356"/>
                  </a:lnTo>
                  <a:lnTo>
                    <a:pt x="338455" y="339013"/>
                  </a:lnTo>
                  <a:lnTo>
                    <a:pt x="338455" y="338658"/>
                  </a:lnTo>
                  <a:lnTo>
                    <a:pt x="354037" y="333082"/>
                  </a:lnTo>
                  <a:lnTo>
                    <a:pt x="354253" y="333032"/>
                  </a:lnTo>
                  <a:lnTo>
                    <a:pt x="354596" y="333006"/>
                  </a:lnTo>
                  <a:lnTo>
                    <a:pt x="354952" y="333019"/>
                  </a:lnTo>
                  <a:lnTo>
                    <a:pt x="358330" y="336067"/>
                  </a:lnTo>
                  <a:lnTo>
                    <a:pt x="361086" y="335584"/>
                  </a:lnTo>
                  <a:close/>
                </a:path>
                <a:path w="362585" h="346710">
                  <a:moveTo>
                    <a:pt x="362000" y="340804"/>
                  </a:moveTo>
                  <a:lnTo>
                    <a:pt x="361988" y="340677"/>
                  </a:lnTo>
                  <a:lnTo>
                    <a:pt x="361124" y="335788"/>
                  </a:lnTo>
                  <a:lnTo>
                    <a:pt x="361111" y="335648"/>
                  </a:lnTo>
                  <a:lnTo>
                    <a:pt x="358343" y="336067"/>
                  </a:lnTo>
                  <a:lnTo>
                    <a:pt x="358368" y="336245"/>
                  </a:lnTo>
                  <a:lnTo>
                    <a:pt x="359219" y="341083"/>
                  </a:lnTo>
                  <a:lnTo>
                    <a:pt x="359587" y="341807"/>
                  </a:lnTo>
                  <a:lnTo>
                    <a:pt x="359740" y="341960"/>
                  </a:lnTo>
                  <a:lnTo>
                    <a:pt x="359968" y="342099"/>
                  </a:lnTo>
                  <a:lnTo>
                    <a:pt x="360222" y="342201"/>
                  </a:lnTo>
                  <a:lnTo>
                    <a:pt x="360502" y="342252"/>
                  </a:lnTo>
                  <a:lnTo>
                    <a:pt x="360629" y="342252"/>
                  </a:lnTo>
                  <a:lnTo>
                    <a:pt x="361607" y="341807"/>
                  </a:lnTo>
                  <a:lnTo>
                    <a:pt x="362000" y="340944"/>
                  </a:lnTo>
                  <a:lnTo>
                    <a:pt x="362000" y="34080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2504744" y="3543909"/>
              <a:ext cx="191135" cy="56515"/>
            </a:xfrm>
            <a:custGeom>
              <a:avLst/>
              <a:gdLst/>
              <a:ahLst/>
              <a:cxnLst/>
              <a:rect l="l" t="t" r="r" b="b"/>
              <a:pathLst>
                <a:path w="191135" h="56514">
                  <a:moveTo>
                    <a:pt x="17043" y="47015"/>
                  </a:moveTo>
                  <a:lnTo>
                    <a:pt x="16865" y="45034"/>
                  </a:lnTo>
                  <a:lnTo>
                    <a:pt x="16484" y="43065"/>
                  </a:lnTo>
                  <a:lnTo>
                    <a:pt x="16205" y="42113"/>
                  </a:lnTo>
                  <a:lnTo>
                    <a:pt x="15900" y="41211"/>
                  </a:lnTo>
                  <a:lnTo>
                    <a:pt x="15849" y="41046"/>
                  </a:lnTo>
                  <a:lnTo>
                    <a:pt x="15748" y="40754"/>
                  </a:lnTo>
                  <a:lnTo>
                    <a:pt x="15494" y="40005"/>
                  </a:lnTo>
                  <a:lnTo>
                    <a:pt x="14617" y="38201"/>
                  </a:lnTo>
                  <a:lnTo>
                    <a:pt x="14249" y="37592"/>
                  </a:lnTo>
                  <a:lnTo>
                    <a:pt x="14249" y="47129"/>
                  </a:lnTo>
                  <a:lnTo>
                    <a:pt x="14236" y="48856"/>
                  </a:lnTo>
                  <a:lnTo>
                    <a:pt x="14147" y="49707"/>
                  </a:lnTo>
                  <a:lnTo>
                    <a:pt x="14135" y="49911"/>
                  </a:lnTo>
                  <a:lnTo>
                    <a:pt x="14147" y="50050"/>
                  </a:lnTo>
                  <a:lnTo>
                    <a:pt x="12052" y="53022"/>
                  </a:lnTo>
                  <a:lnTo>
                    <a:pt x="11887" y="53060"/>
                  </a:lnTo>
                  <a:lnTo>
                    <a:pt x="11607" y="53162"/>
                  </a:lnTo>
                  <a:lnTo>
                    <a:pt x="11290" y="53225"/>
                  </a:lnTo>
                  <a:lnTo>
                    <a:pt x="10972" y="53251"/>
                  </a:lnTo>
                  <a:lnTo>
                    <a:pt x="10642" y="53251"/>
                  </a:lnTo>
                  <a:lnTo>
                    <a:pt x="8356" y="52146"/>
                  </a:lnTo>
                  <a:lnTo>
                    <a:pt x="8255" y="52019"/>
                  </a:lnTo>
                  <a:lnTo>
                    <a:pt x="8140" y="51892"/>
                  </a:lnTo>
                  <a:lnTo>
                    <a:pt x="8013" y="51765"/>
                  </a:lnTo>
                  <a:lnTo>
                    <a:pt x="7569" y="51320"/>
                  </a:lnTo>
                  <a:lnTo>
                    <a:pt x="7429" y="51193"/>
                  </a:lnTo>
                  <a:lnTo>
                    <a:pt x="11645" y="38722"/>
                  </a:lnTo>
                  <a:lnTo>
                    <a:pt x="12153" y="39535"/>
                  </a:lnTo>
                  <a:lnTo>
                    <a:pt x="12903" y="41084"/>
                  </a:lnTo>
                  <a:lnTo>
                    <a:pt x="13144" y="41795"/>
                  </a:lnTo>
                  <a:lnTo>
                    <a:pt x="14249" y="47129"/>
                  </a:lnTo>
                  <a:lnTo>
                    <a:pt x="14249" y="37592"/>
                  </a:lnTo>
                  <a:lnTo>
                    <a:pt x="13601" y="36499"/>
                  </a:lnTo>
                  <a:lnTo>
                    <a:pt x="12395" y="34899"/>
                  </a:lnTo>
                  <a:lnTo>
                    <a:pt x="11722" y="34175"/>
                  </a:lnTo>
                  <a:lnTo>
                    <a:pt x="10972" y="33413"/>
                  </a:lnTo>
                  <a:lnTo>
                    <a:pt x="10858" y="33286"/>
                  </a:lnTo>
                  <a:lnTo>
                    <a:pt x="10350" y="32740"/>
                  </a:lnTo>
                  <a:lnTo>
                    <a:pt x="9893" y="32359"/>
                  </a:lnTo>
                  <a:lnTo>
                    <a:pt x="9601" y="32169"/>
                  </a:lnTo>
                  <a:lnTo>
                    <a:pt x="9601" y="36042"/>
                  </a:lnTo>
                  <a:lnTo>
                    <a:pt x="5384" y="48488"/>
                  </a:lnTo>
                  <a:lnTo>
                    <a:pt x="4889" y="47650"/>
                  </a:lnTo>
                  <a:lnTo>
                    <a:pt x="4152" y="46101"/>
                  </a:lnTo>
                  <a:lnTo>
                    <a:pt x="3886" y="45377"/>
                  </a:lnTo>
                  <a:lnTo>
                    <a:pt x="3784" y="45148"/>
                  </a:lnTo>
                  <a:lnTo>
                    <a:pt x="3517" y="44284"/>
                  </a:lnTo>
                  <a:lnTo>
                    <a:pt x="3276" y="43459"/>
                  </a:lnTo>
                  <a:lnTo>
                    <a:pt x="2959" y="41770"/>
                  </a:lnTo>
                  <a:lnTo>
                    <a:pt x="2794" y="40055"/>
                  </a:lnTo>
                  <a:lnTo>
                    <a:pt x="2806" y="38341"/>
                  </a:lnTo>
                  <a:lnTo>
                    <a:pt x="2870" y="37655"/>
                  </a:lnTo>
                  <a:lnTo>
                    <a:pt x="2895" y="37515"/>
                  </a:lnTo>
                  <a:lnTo>
                    <a:pt x="2908" y="37388"/>
                  </a:lnTo>
                  <a:lnTo>
                    <a:pt x="2908" y="37211"/>
                  </a:lnTo>
                  <a:lnTo>
                    <a:pt x="2908" y="36944"/>
                  </a:lnTo>
                  <a:lnTo>
                    <a:pt x="2959" y="36614"/>
                  </a:lnTo>
                  <a:lnTo>
                    <a:pt x="5080" y="34137"/>
                  </a:lnTo>
                  <a:lnTo>
                    <a:pt x="5422" y="34023"/>
                  </a:lnTo>
                  <a:lnTo>
                    <a:pt x="5753" y="33972"/>
                  </a:lnTo>
                  <a:lnTo>
                    <a:pt x="5918" y="33959"/>
                  </a:lnTo>
                  <a:lnTo>
                    <a:pt x="6070" y="33934"/>
                  </a:lnTo>
                  <a:lnTo>
                    <a:pt x="8750" y="35140"/>
                  </a:lnTo>
                  <a:lnTo>
                    <a:pt x="8902" y="35293"/>
                  </a:lnTo>
                  <a:lnTo>
                    <a:pt x="9601" y="36042"/>
                  </a:lnTo>
                  <a:lnTo>
                    <a:pt x="9601" y="32169"/>
                  </a:lnTo>
                  <a:lnTo>
                    <a:pt x="9398" y="32029"/>
                  </a:lnTo>
                  <a:lnTo>
                    <a:pt x="6565" y="31140"/>
                  </a:lnTo>
                  <a:lnTo>
                    <a:pt x="5956" y="31140"/>
                  </a:lnTo>
                  <a:lnTo>
                    <a:pt x="5359" y="31191"/>
                  </a:lnTo>
                  <a:lnTo>
                    <a:pt x="4762" y="31305"/>
                  </a:lnTo>
                  <a:lnTo>
                    <a:pt x="4318" y="31445"/>
                  </a:lnTo>
                  <a:lnTo>
                    <a:pt x="4191" y="31483"/>
                  </a:lnTo>
                  <a:lnTo>
                    <a:pt x="4051" y="31534"/>
                  </a:lnTo>
                  <a:lnTo>
                    <a:pt x="3848" y="31610"/>
                  </a:lnTo>
                  <a:lnTo>
                    <a:pt x="1498" y="33350"/>
                  </a:lnTo>
                  <a:lnTo>
                    <a:pt x="1498" y="37338"/>
                  </a:lnTo>
                  <a:lnTo>
                    <a:pt x="1498" y="33350"/>
                  </a:lnTo>
                  <a:lnTo>
                    <a:pt x="101" y="36982"/>
                  </a:lnTo>
                  <a:lnTo>
                    <a:pt x="101" y="37325"/>
                  </a:lnTo>
                  <a:lnTo>
                    <a:pt x="12" y="38188"/>
                  </a:lnTo>
                  <a:lnTo>
                    <a:pt x="1193" y="46189"/>
                  </a:lnTo>
                  <a:lnTo>
                    <a:pt x="1244" y="46316"/>
                  </a:lnTo>
                  <a:lnTo>
                    <a:pt x="1562" y="47180"/>
                  </a:lnTo>
                  <a:lnTo>
                    <a:pt x="6070" y="53784"/>
                  </a:lnTo>
                  <a:lnTo>
                    <a:pt x="6248" y="54013"/>
                  </a:lnTo>
                  <a:lnTo>
                    <a:pt x="11087" y="56057"/>
                  </a:lnTo>
                  <a:lnTo>
                    <a:pt x="11684" y="56007"/>
                  </a:lnTo>
                  <a:lnTo>
                    <a:pt x="16941" y="50203"/>
                  </a:lnTo>
                  <a:lnTo>
                    <a:pt x="16941" y="49885"/>
                  </a:lnTo>
                  <a:lnTo>
                    <a:pt x="16941" y="49758"/>
                  </a:lnTo>
                  <a:lnTo>
                    <a:pt x="17030" y="49009"/>
                  </a:lnTo>
                  <a:lnTo>
                    <a:pt x="17043" y="47015"/>
                  </a:lnTo>
                  <a:close/>
                </a:path>
                <a:path w="191135" h="56514">
                  <a:moveTo>
                    <a:pt x="29667" y="48590"/>
                  </a:moveTo>
                  <a:lnTo>
                    <a:pt x="29654" y="48463"/>
                  </a:lnTo>
                  <a:lnTo>
                    <a:pt x="29641" y="48323"/>
                  </a:lnTo>
                  <a:lnTo>
                    <a:pt x="29603" y="48183"/>
                  </a:lnTo>
                  <a:lnTo>
                    <a:pt x="29502" y="47929"/>
                  </a:lnTo>
                  <a:lnTo>
                    <a:pt x="29210" y="47129"/>
                  </a:lnTo>
                  <a:lnTo>
                    <a:pt x="29159" y="46990"/>
                  </a:lnTo>
                  <a:lnTo>
                    <a:pt x="29070" y="46736"/>
                  </a:lnTo>
                  <a:lnTo>
                    <a:pt x="28905" y="46507"/>
                  </a:lnTo>
                  <a:lnTo>
                    <a:pt x="28714" y="46316"/>
                  </a:lnTo>
                  <a:lnTo>
                    <a:pt x="28486" y="46164"/>
                  </a:lnTo>
                  <a:lnTo>
                    <a:pt x="28359" y="46101"/>
                  </a:lnTo>
                  <a:lnTo>
                    <a:pt x="28232" y="46062"/>
                  </a:lnTo>
                  <a:lnTo>
                    <a:pt x="28092" y="46024"/>
                  </a:lnTo>
                  <a:lnTo>
                    <a:pt x="27965" y="46012"/>
                  </a:lnTo>
                  <a:lnTo>
                    <a:pt x="27825" y="45999"/>
                  </a:lnTo>
                  <a:lnTo>
                    <a:pt x="27686" y="46012"/>
                  </a:lnTo>
                  <a:lnTo>
                    <a:pt x="27419" y="46062"/>
                  </a:lnTo>
                  <a:lnTo>
                    <a:pt x="27165" y="46164"/>
                  </a:lnTo>
                  <a:lnTo>
                    <a:pt x="26225" y="46507"/>
                  </a:lnTo>
                  <a:lnTo>
                    <a:pt x="26098" y="46545"/>
                  </a:lnTo>
                  <a:lnTo>
                    <a:pt x="25971" y="46609"/>
                  </a:lnTo>
                  <a:lnTo>
                    <a:pt x="25742" y="46761"/>
                  </a:lnTo>
                  <a:lnTo>
                    <a:pt x="25577" y="46926"/>
                  </a:lnTo>
                  <a:lnTo>
                    <a:pt x="25463" y="47066"/>
                  </a:lnTo>
                  <a:lnTo>
                    <a:pt x="25387" y="47193"/>
                  </a:lnTo>
                  <a:lnTo>
                    <a:pt x="25285" y="47447"/>
                  </a:lnTo>
                  <a:lnTo>
                    <a:pt x="25260" y="47574"/>
                  </a:lnTo>
                  <a:lnTo>
                    <a:pt x="25247" y="47713"/>
                  </a:lnTo>
                  <a:lnTo>
                    <a:pt x="25234" y="47853"/>
                  </a:lnTo>
                  <a:lnTo>
                    <a:pt x="25247" y="47993"/>
                  </a:lnTo>
                  <a:lnTo>
                    <a:pt x="25260" y="48120"/>
                  </a:lnTo>
                  <a:lnTo>
                    <a:pt x="25298" y="48260"/>
                  </a:lnTo>
                  <a:lnTo>
                    <a:pt x="25336" y="48387"/>
                  </a:lnTo>
                  <a:lnTo>
                    <a:pt x="25387" y="48514"/>
                  </a:lnTo>
                  <a:lnTo>
                    <a:pt x="25755" y="49530"/>
                  </a:lnTo>
                  <a:lnTo>
                    <a:pt x="25831" y="49707"/>
                  </a:lnTo>
                  <a:lnTo>
                    <a:pt x="25996" y="49936"/>
                  </a:lnTo>
                  <a:lnTo>
                    <a:pt x="26187" y="50126"/>
                  </a:lnTo>
                  <a:lnTo>
                    <a:pt x="26416" y="50279"/>
                  </a:lnTo>
                  <a:lnTo>
                    <a:pt x="26543" y="50342"/>
                  </a:lnTo>
                  <a:lnTo>
                    <a:pt x="26670" y="50380"/>
                  </a:lnTo>
                  <a:lnTo>
                    <a:pt x="26809" y="50419"/>
                  </a:lnTo>
                  <a:lnTo>
                    <a:pt x="26936" y="50431"/>
                  </a:lnTo>
                  <a:lnTo>
                    <a:pt x="27076" y="50444"/>
                  </a:lnTo>
                  <a:lnTo>
                    <a:pt x="27216" y="50431"/>
                  </a:lnTo>
                  <a:lnTo>
                    <a:pt x="27482" y="50380"/>
                  </a:lnTo>
                  <a:lnTo>
                    <a:pt x="28752" y="49923"/>
                  </a:lnTo>
                  <a:lnTo>
                    <a:pt x="28917" y="49834"/>
                  </a:lnTo>
                  <a:lnTo>
                    <a:pt x="29044" y="49771"/>
                  </a:lnTo>
                  <a:lnTo>
                    <a:pt x="29210" y="49631"/>
                  </a:lnTo>
                  <a:lnTo>
                    <a:pt x="29349" y="49491"/>
                  </a:lnTo>
                  <a:lnTo>
                    <a:pt x="29438" y="49364"/>
                  </a:lnTo>
                  <a:lnTo>
                    <a:pt x="29527" y="49199"/>
                  </a:lnTo>
                  <a:lnTo>
                    <a:pt x="29591" y="49022"/>
                  </a:lnTo>
                  <a:lnTo>
                    <a:pt x="29641" y="48869"/>
                  </a:lnTo>
                  <a:lnTo>
                    <a:pt x="29654" y="48729"/>
                  </a:lnTo>
                  <a:lnTo>
                    <a:pt x="29667" y="48590"/>
                  </a:lnTo>
                  <a:close/>
                </a:path>
                <a:path w="191135" h="56514">
                  <a:moveTo>
                    <a:pt x="48501" y="37261"/>
                  </a:moveTo>
                  <a:lnTo>
                    <a:pt x="48450" y="36499"/>
                  </a:lnTo>
                  <a:lnTo>
                    <a:pt x="48336" y="35737"/>
                  </a:lnTo>
                  <a:lnTo>
                    <a:pt x="48145" y="35001"/>
                  </a:lnTo>
                  <a:lnTo>
                    <a:pt x="48082" y="34836"/>
                  </a:lnTo>
                  <a:lnTo>
                    <a:pt x="48044" y="34696"/>
                  </a:lnTo>
                  <a:lnTo>
                    <a:pt x="48006" y="34569"/>
                  </a:lnTo>
                  <a:lnTo>
                    <a:pt x="47891" y="34277"/>
                  </a:lnTo>
                  <a:lnTo>
                    <a:pt x="47561" y="33591"/>
                  </a:lnTo>
                  <a:lnTo>
                    <a:pt x="47167" y="32943"/>
                  </a:lnTo>
                  <a:lnTo>
                    <a:pt x="46710" y="32321"/>
                  </a:lnTo>
                  <a:lnTo>
                    <a:pt x="46189" y="31775"/>
                  </a:lnTo>
                  <a:lnTo>
                    <a:pt x="45694" y="31330"/>
                  </a:lnTo>
                  <a:lnTo>
                    <a:pt x="45694" y="37274"/>
                  </a:lnTo>
                  <a:lnTo>
                    <a:pt x="45605" y="38239"/>
                  </a:lnTo>
                  <a:lnTo>
                    <a:pt x="40741" y="42278"/>
                  </a:lnTo>
                  <a:lnTo>
                    <a:pt x="40246" y="42252"/>
                  </a:lnTo>
                  <a:lnTo>
                    <a:pt x="36080" y="39103"/>
                  </a:lnTo>
                  <a:lnTo>
                    <a:pt x="36029" y="38938"/>
                  </a:lnTo>
                  <a:lnTo>
                    <a:pt x="35852" y="38290"/>
                  </a:lnTo>
                  <a:lnTo>
                    <a:pt x="35814" y="38049"/>
                  </a:lnTo>
                  <a:lnTo>
                    <a:pt x="35763" y="37325"/>
                  </a:lnTo>
                  <a:lnTo>
                    <a:pt x="35775" y="36830"/>
                  </a:lnTo>
                  <a:lnTo>
                    <a:pt x="40690" y="32321"/>
                  </a:lnTo>
                  <a:lnTo>
                    <a:pt x="41186" y="32346"/>
                  </a:lnTo>
                  <a:lnTo>
                    <a:pt x="45377" y="35598"/>
                  </a:lnTo>
                  <a:lnTo>
                    <a:pt x="45478" y="35826"/>
                  </a:lnTo>
                  <a:lnTo>
                    <a:pt x="45593" y="36296"/>
                  </a:lnTo>
                  <a:lnTo>
                    <a:pt x="45694" y="37274"/>
                  </a:lnTo>
                  <a:lnTo>
                    <a:pt x="45694" y="31330"/>
                  </a:lnTo>
                  <a:lnTo>
                    <a:pt x="42443" y="29730"/>
                  </a:lnTo>
                  <a:lnTo>
                    <a:pt x="42545" y="29552"/>
                  </a:lnTo>
                  <a:lnTo>
                    <a:pt x="43294" y="26479"/>
                  </a:lnTo>
                  <a:lnTo>
                    <a:pt x="43256" y="25857"/>
                  </a:lnTo>
                  <a:lnTo>
                    <a:pt x="43167" y="25222"/>
                  </a:lnTo>
                  <a:lnTo>
                    <a:pt x="43002" y="24599"/>
                  </a:lnTo>
                  <a:lnTo>
                    <a:pt x="42938" y="24447"/>
                  </a:lnTo>
                  <a:lnTo>
                    <a:pt x="42900" y="24307"/>
                  </a:lnTo>
                  <a:lnTo>
                    <a:pt x="42824" y="24117"/>
                  </a:lnTo>
                  <a:lnTo>
                    <a:pt x="40487" y="21170"/>
                  </a:lnTo>
                  <a:lnTo>
                    <a:pt x="40487" y="26682"/>
                  </a:lnTo>
                  <a:lnTo>
                    <a:pt x="40424" y="27228"/>
                  </a:lnTo>
                  <a:lnTo>
                    <a:pt x="36817" y="30226"/>
                  </a:lnTo>
                  <a:lnTo>
                    <a:pt x="36449" y="30200"/>
                  </a:lnTo>
                  <a:lnTo>
                    <a:pt x="33350" y="27851"/>
                  </a:lnTo>
                  <a:lnTo>
                    <a:pt x="33312" y="27724"/>
                  </a:lnTo>
                  <a:lnTo>
                    <a:pt x="33185" y="27266"/>
                  </a:lnTo>
                  <a:lnTo>
                    <a:pt x="33121" y="26911"/>
                  </a:lnTo>
                  <a:lnTo>
                    <a:pt x="33108" y="26365"/>
                  </a:lnTo>
                  <a:lnTo>
                    <a:pt x="33172" y="25819"/>
                  </a:lnTo>
                  <a:lnTo>
                    <a:pt x="36791" y="22821"/>
                  </a:lnTo>
                  <a:lnTo>
                    <a:pt x="37147" y="22834"/>
                  </a:lnTo>
                  <a:lnTo>
                    <a:pt x="40259" y="25260"/>
                  </a:lnTo>
                  <a:lnTo>
                    <a:pt x="40335" y="25425"/>
                  </a:lnTo>
                  <a:lnTo>
                    <a:pt x="40424" y="25781"/>
                  </a:lnTo>
                  <a:lnTo>
                    <a:pt x="40474" y="26136"/>
                  </a:lnTo>
                  <a:lnTo>
                    <a:pt x="40487" y="26682"/>
                  </a:lnTo>
                  <a:lnTo>
                    <a:pt x="40487" y="21170"/>
                  </a:lnTo>
                  <a:lnTo>
                    <a:pt x="36766" y="20015"/>
                  </a:lnTo>
                  <a:lnTo>
                    <a:pt x="36131" y="20053"/>
                  </a:lnTo>
                  <a:lnTo>
                    <a:pt x="30302" y="26555"/>
                  </a:lnTo>
                  <a:lnTo>
                    <a:pt x="30340" y="27190"/>
                  </a:lnTo>
                  <a:lnTo>
                    <a:pt x="30429" y="27825"/>
                  </a:lnTo>
                  <a:lnTo>
                    <a:pt x="30632" y="28524"/>
                  </a:lnTo>
                  <a:lnTo>
                    <a:pt x="30670" y="28676"/>
                  </a:lnTo>
                  <a:lnTo>
                    <a:pt x="30797" y="29044"/>
                  </a:lnTo>
                  <a:lnTo>
                    <a:pt x="34531" y="32613"/>
                  </a:lnTo>
                  <a:lnTo>
                    <a:pt x="34226" y="33020"/>
                  </a:lnTo>
                  <a:lnTo>
                    <a:pt x="32943" y="37338"/>
                  </a:lnTo>
                  <a:lnTo>
                    <a:pt x="32981" y="38100"/>
                  </a:lnTo>
                  <a:lnTo>
                    <a:pt x="33413" y="39954"/>
                  </a:lnTo>
                  <a:lnTo>
                    <a:pt x="33553" y="40322"/>
                  </a:lnTo>
                  <a:lnTo>
                    <a:pt x="40767" y="45072"/>
                  </a:lnTo>
                  <a:lnTo>
                    <a:pt x="41529" y="45034"/>
                  </a:lnTo>
                  <a:lnTo>
                    <a:pt x="48463" y="38011"/>
                  </a:lnTo>
                  <a:lnTo>
                    <a:pt x="48501" y="37261"/>
                  </a:lnTo>
                  <a:close/>
                </a:path>
                <a:path w="191135" h="56514">
                  <a:moveTo>
                    <a:pt x="66052" y="35318"/>
                  </a:moveTo>
                  <a:lnTo>
                    <a:pt x="66040" y="35191"/>
                  </a:lnTo>
                  <a:lnTo>
                    <a:pt x="66014" y="35052"/>
                  </a:lnTo>
                  <a:lnTo>
                    <a:pt x="65976" y="34912"/>
                  </a:lnTo>
                  <a:lnTo>
                    <a:pt x="65925" y="34785"/>
                  </a:lnTo>
                  <a:lnTo>
                    <a:pt x="65747" y="34493"/>
                  </a:lnTo>
                  <a:lnTo>
                    <a:pt x="50723" y="15582"/>
                  </a:lnTo>
                  <a:lnTo>
                    <a:pt x="50596" y="15417"/>
                  </a:lnTo>
                  <a:lnTo>
                    <a:pt x="50317" y="15214"/>
                  </a:lnTo>
                  <a:lnTo>
                    <a:pt x="50126" y="15125"/>
                  </a:lnTo>
                  <a:lnTo>
                    <a:pt x="49796" y="15049"/>
                  </a:lnTo>
                  <a:lnTo>
                    <a:pt x="49593" y="15036"/>
                  </a:lnTo>
                  <a:lnTo>
                    <a:pt x="49453" y="15049"/>
                  </a:lnTo>
                  <a:lnTo>
                    <a:pt x="49314" y="15074"/>
                  </a:lnTo>
                  <a:lnTo>
                    <a:pt x="49187" y="15113"/>
                  </a:lnTo>
                  <a:lnTo>
                    <a:pt x="48996" y="15189"/>
                  </a:lnTo>
                  <a:lnTo>
                    <a:pt x="48818" y="15303"/>
                  </a:lnTo>
                  <a:lnTo>
                    <a:pt x="48615" y="15481"/>
                  </a:lnTo>
                  <a:lnTo>
                    <a:pt x="48412" y="15760"/>
                  </a:lnTo>
                  <a:lnTo>
                    <a:pt x="48323" y="15938"/>
                  </a:lnTo>
                  <a:lnTo>
                    <a:pt x="48285" y="16078"/>
                  </a:lnTo>
                  <a:lnTo>
                    <a:pt x="48234" y="16344"/>
                  </a:lnTo>
                  <a:lnTo>
                    <a:pt x="48234" y="16484"/>
                  </a:lnTo>
                  <a:lnTo>
                    <a:pt x="48247" y="16611"/>
                  </a:lnTo>
                  <a:lnTo>
                    <a:pt x="48272" y="16751"/>
                  </a:lnTo>
                  <a:lnTo>
                    <a:pt x="48310" y="16891"/>
                  </a:lnTo>
                  <a:lnTo>
                    <a:pt x="63601" y="36283"/>
                  </a:lnTo>
                  <a:lnTo>
                    <a:pt x="64223" y="36690"/>
                  </a:lnTo>
                  <a:lnTo>
                    <a:pt x="64554" y="36766"/>
                  </a:lnTo>
                  <a:lnTo>
                    <a:pt x="64757" y="36766"/>
                  </a:lnTo>
                  <a:lnTo>
                    <a:pt x="64960" y="36728"/>
                  </a:lnTo>
                  <a:lnTo>
                    <a:pt x="65087" y="36690"/>
                  </a:lnTo>
                  <a:lnTo>
                    <a:pt x="65290" y="36614"/>
                  </a:lnTo>
                  <a:lnTo>
                    <a:pt x="65468" y="36512"/>
                  </a:lnTo>
                  <a:lnTo>
                    <a:pt x="65671" y="36322"/>
                  </a:lnTo>
                  <a:lnTo>
                    <a:pt x="65874" y="36042"/>
                  </a:lnTo>
                  <a:lnTo>
                    <a:pt x="65963" y="35864"/>
                  </a:lnTo>
                  <a:lnTo>
                    <a:pt x="66001" y="35725"/>
                  </a:lnTo>
                  <a:lnTo>
                    <a:pt x="66040" y="35521"/>
                  </a:lnTo>
                  <a:lnTo>
                    <a:pt x="66052" y="35318"/>
                  </a:lnTo>
                  <a:close/>
                </a:path>
                <a:path w="191135" h="56514">
                  <a:moveTo>
                    <a:pt x="164833" y="6337"/>
                  </a:moveTo>
                  <a:lnTo>
                    <a:pt x="164795" y="6134"/>
                  </a:lnTo>
                  <a:lnTo>
                    <a:pt x="164757" y="6007"/>
                  </a:lnTo>
                  <a:lnTo>
                    <a:pt x="164693" y="5867"/>
                  </a:lnTo>
                  <a:lnTo>
                    <a:pt x="164553" y="5638"/>
                  </a:lnTo>
                  <a:lnTo>
                    <a:pt x="164363" y="5435"/>
                  </a:lnTo>
                  <a:lnTo>
                    <a:pt x="164084" y="5245"/>
                  </a:lnTo>
                  <a:lnTo>
                    <a:pt x="163830" y="5143"/>
                  </a:lnTo>
                  <a:lnTo>
                    <a:pt x="163550" y="5092"/>
                  </a:lnTo>
                  <a:lnTo>
                    <a:pt x="163360" y="5092"/>
                  </a:lnTo>
                  <a:lnTo>
                    <a:pt x="163207" y="5105"/>
                  </a:lnTo>
                  <a:lnTo>
                    <a:pt x="162534" y="5422"/>
                  </a:lnTo>
                  <a:lnTo>
                    <a:pt x="162394" y="5562"/>
                  </a:lnTo>
                  <a:lnTo>
                    <a:pt x="152158" y="18351"/>
                  </a:lnTo>
                  <a:lnTo>
                    <a:pt x="152044" y="18529"/>
                  </a:lnTo>
                  <a:lnTo>
                    <a:pt x="151917" y="18770"/>
                  </a:lnTo>
                  <a:lnTo>
                    <a:pt x="151879" y="18910"/>
                  </a:lnTo>
                  <a:lnTo>
                    <a:pt x="151866" y="19037"/>
                  </a:lnTo>
                  <a:lnTo>
                    <a:pt x="151853" y="19380"/>
                  </a:lnTo>
                  <a:lnTo>
                    <a:pt x="151892" y="19583"/>
                  </a:lnTo>
                  <a:lnTo>
                    <a:pt x="151930" y="19710"/>
                  </a:lnTo>
                  <a:lnTo>
                    <a:pt x="151980" y="19850"/>
                  </a:lnTo>
                  <a:lnTo>
                    <a:pt x="152133" y="20078"/>
                  </a:lnTo>
                  <a:lnTo>
                    <a:pt x="152323" y="20281"/>
                  </a:lnTo>
                  <a:lnTo>
                    <a:pt x="152539" y="20447"/>
                  </a:lnTo>
                  <a:lnTo>
                    <a:pt x="152527" y="20777"/>
                  </a:lnTo>
                  <a:lnTo>
                    <a:pt x="152488" y="20980"/>
                  </a:lnTo>
                  <a:lnTo>
                    <a:pt x="152476" y="21120"/>
                  </a:lnTo>
                  <a:lnTo>
                    <a:pt x="152488" y="21259"/>
                  </a:lnTo>
                  <a:lnTo>
                    <a:pt x="152527" y="21526"/>
                  </a:lnTo>
                  <a:lnTo>
                    <a:pt x="155206" y="20688"/>
                  </a:lnTo>
                  <a:lnTo>
                    <a:pt x="155130" y="20497"/>
                  </a:lnTo>
                  <a:lnTo>
                    <a:pt x="154673" y="19989"/>
                  </a:lnTo>
                  <a:lnTo>
                    <a:pt x="154508" y="19888"/>
                  </a:lnTo>
                  <a:lnTo>
                    <a:pt x="164541" y="7366"/>
                  </a:lnTo>
                  <a:lnTo>
                    <a:pt x="164642" y="7188"/>
                  </a:lnTo>
                  <a:lnTo>
                    <a:pt x="164757" y="6946"/>
                  </a:lnTo>
                  <a:lnTo>
                    <a:pt x="164833" y="6616"/>
                  </a:lnTo>
                  <a:lnTo>
                    <a:pt x="164833" y="6337"/>
                  </a:lnTo>
                  <a:close/>
                </a:path>
                <a:path w="191135" h="56514">
                  <a:moveTo>
                    <a:pt x="166116" y="12788"/>
                  </a:moveTo>
                  <a:lnTo>
                    <a:pt x="165696" y="11861"/>
                  </a:lnTo>
                  <a:lnTo>
                    <a:pt x="165544" y="11722"/>
                  </a:lnTo>
                  <a:lnTo>
                    <a:pt x="165315" y="11595"/>
                  </a:lnTo>
                  <a:lnTo>
                    <a:pt x="165176" y="11531"/>
                  </a:lnTo>
                  <a:lnTo>
                    <a:pt x="164998" y="11480"/>
                  </a:lnTo>
                  <a:lnTo>
                    <a:pt x="164782" y="11455"/>
                  </a:lnTo>
                  <a:lnTo>
                    <a:pt x="164642" y="11455"/>
                  </a:lnTo>
                  <a:lnTo>
                    <a:pt x="164515" y="11468"/>
                  </a:lnTo>
                  <a:lnTo>
                    <a:pt x="164376" y="11493"/>
                  </a:lnTo>
                  <a:lnTo>
                    <a:pt x="164249" y="11531"/>
                  </a:lnTo>
                  <a:lnTo>
                    <a:pt x="164109" y="11595"/>
                  </a:lnTo>
                  <a:lnTo>
                    <a:pt x="163944" y="11696"/>
                  </a:lnTo>
                  <a:lnTo>
                    <a:pt x="163766" y="11811"/>
                  </a:lnTo>
                  <a:lnTo>
                    <a:pt x="163347" y="12585"/>
                  </a:lnTo>
                  <a:lnTo>
                    <a:pt x="163309" y="12788"/>
                  </a:lnTo>
                  <a:lnTo>
                    <a:pt x="163296" y="13652"/>
                  </a:lnTo>
                  <a:lnTo>
                    <a:pt x="161556" y="20485"/>
                  </a:lnTo>
                  <a:lnTo>
                    <a:pt x="161480" y="20675"/>
                  </a:lnTo>
                  <a:lnTo>
                    <a:pt x="161429" y="20828"/>
                  </a:lnTo>
                  <a:lnTo>
                    <a:pt x="158508" y="22923"/>
                  </a:lnTo>
                  <a:lnTo>
                    <a:pt x="158343" y="22923"/>
                  </a:lnTo>
                  <a:lnTo>
                    <a:pt x="158140" y="22936"/>
                  </a:lnTo>
                  <a:lnTo>
                    <a:pt x="157060" y="23787"/>
                  </a:lnTo>
                  <a:lnTo>
                    <a:pt x="156984" y="23977"/>
                  </a:lnTo>
                  <a:lnTo>
                    <a:pt x="156959" y="24117"/>
                  </a:lnTo>
                  <a:lnTo>
                    <a:pt x="156946" y="24244"/>
                  </a:lnTo>
                  <a:lnTo>
                    <a:pt x="156946" y="24384"/>
                  </a:lnTo>
                  <a:lnTo>
                    <a:pt x="156959" y="24523"/>
                  </a:lnTo>
                  <a:lnTo>
                    <a:pt x="156984" y="24650"/>
                  </a:lnTo>
                  <a:lnTo>
                    <a:pt x="157022" y="24790"/>
                  </a:lnTo>
                  <a:lnTo>
                    <a:pt x="157086" y="24917"/>
                  </a:lnTo>
                  <a:lnTo>
                    <a:pt x="157175" y="25095"/>
                  </a:lnTo>
                  <a:lnTo>
                    <a:pt x="157302" y="25260"/>
                  </a:lnTo>
                  <a:lnTo>
                    <a:pt x="157518" y="25450"/>
                  </a:lnTo>
                  <a:lnTo>
                    <a:pt x="157746" y="25590"/>
                  </a:lnTo>
                  <a:lnTo>
                    <a:pt x="157873" y="25641"/>
                  </a:lnTo>
                  <a:lnTo>
                    <a:pt x="158000" y="25679"/>
                  </a:lnTo>
                  <a:lnTo>
                    <a:pt x="158140" y="25704"/>
                  </a:lnTo>
                  <a:lnTo>
                    <a:pt x="158280" y="25717"/>
                  </a:lnTo>
                  <a:lnTo>
                    <a:pt x="158419" y="25717"/>
                  </a:lnTo>
                  <a:lnTo>
                    <a:pt x="158648" y="25717"/>
                  </a:lnTo>
                  <a:lnTo>
                    <a:pt x="159245" y="25666"/>
                  </a:lnTo>
                  <a:lnTo>
                    <a:pt x="159537" y="25603"/>
                  </a:lnTo>
                  <a:lnTo>
                    <a:pt x="159829" y="25552"/>
                  </a:lnTo>
                  <a:lnTo>
                    <a:pt x="164058" y="21755"/>
                  </a:lnTo>
                  <a:lnTo>
                    <a:pt x="164503" y="20853"/>
                  </a:lnTo>
                  <a:lnTo>
                    <a:pt x="165188" y="18986"/>
                  </a:lnTo>
                  <a:lnTo>
                    <a:pt x="165696" y="17056"/>
                  </a:lnTo>
                  <a:lnTo>
                    <a:pt x="166001" y="15087"/>
                  </a:lnTo>
                  <a:lnTo>
                    <a:pt x="166103" y="13792"/>
                  </a:lnTo>
                  <a:lnTo>
                    <a:pt x="166116" y="12852"/>
                  </a:lnTo>
                  <a:close/>
                </a:path>
                <a:path w="191135" h="56514">
                  <a:moveTo>
                    <a:pt x="190538" y="1308"/>
                  </a:moveTo>
                  <a:lnTo>
                    <a:pt x="190055" y="355"/>
                  </a:lnTo>
                  <a:lnTo>
                    <a:pt x="189890" y="215"/>
                  </a:lnTo>
                  <a:lnTo>
                    <a:pt x="189649" y="101"/>
                  </a:lnTo>
                  <a:lnTo>
                    <a:pt x="189382" y="25"/>
                  </a:lnTo>
                  <a:lnTo>
                    <a:pt x="188963" y="12"/>
                  </a:lnTo>
                  <a:lnTo>
                    <a:pt x="188836" y="38"/>
                  </a:lnTo>
                  <a:lnTo>
                    <a:pt x="188696" y="76"/>
                  </a:lnTo>
                  <a:lnTo>
                    <a:pt x="188455" y="177"/>
                  </a:lnTo>
                  <a:lnTo>
                    <a:pt x="188328" y="254"/>
                  </a:lnTo>
                  <a:lnTo>
                    <a:pt x="188125" y="431"/>
                  </a:lnTo>
                  <a:lnTo>
                    <a:pt x="187960" y="660"/>
                  </a:lnTo>
                  <a:lnTo>
                    <a:pt x="187807" y="952"/>
                  </a:lnTo>
                  <a:lnTo>
                    <a:pt x="181483" y="19900"/>
                  </a:lnTo>
                  <a:lnTo>
                    <a:pt x="175171" y="977"/>
                  </a:lnTo>
                  <a:lnTo>
                    <a:pt x="175069" y="711"/>
                  </a:lnTo>
                  <a:lnTo>
                    <a:pt x="174955" y="533"/>
                  </a:lnTo>
                  <a:lnTo>
                    <a:pt x="174764" y="342"/>
                  </a:lnTo>
                  <a:lnTo>
                    <a:pt x="174548" y="177"/>
                  </a:lnTo>
                  <a:lnTo>
                    <a:pt x="174421" y="114"/>
                  </a:lnTo>
                  <a:lnTo>
                    <a:pt x="174282" y="63"/>
                  </a:lnTo>
                  <a:lnTo>
                    <a:pt x="173951" y="0"/>
                  </a:lnTo>
                  <a:lnTo>
                    <a:pt x="173736" y="0"/>
                  </a:lnTo>
                  <a:lnTo>
                    <a:pt x="173469" y="50"/>
                  </a:lnTo>
                  <a:lnTo>
                    <a:pt x="173342" y="88"/>
                  </a:lnTo>
                  <a:lnTo>
                    <a:pt x="173215" y="152"/>
                  </a:lnTo>
                  <a:lnTo>
                    <a:pt x="172580" y="838"/>
                  </a:lnTo>
                  <a:lnTo>
                    <a:pt x="172516" y="965"/>
                  </a:lnTo>
                  <a:lnTo>
                    <a:pt x="172478" y="1092"/>
                  </a:lnTo>
                  <a:lnTo>
                    <a:pt x="172453" y="1231"/>
                  </a:lnTo>
                  <a:lnTo>
                    <a:pt x="172453" y="1574"/>
                  </a:lnTo>
                  <a:lnTo>
                    <a:pt x="172504" y="1778"/>
                  </a:lnTo>
                  <a:lnTo>
                    <a:pt x="180162" y="24765"/>
                  </a:lnTo>
                  <a:lnTo>
                    <a:pt x="180238" y="24955"/>
                  </a:lnTo>
                  <a:lnTo>
                    <a:pt x="180352" y="25133"/>
                  </a:lnTo>
                  <a:lnTo>
                    <a:pt x="180479" y="25285"/>
                  </a:lnTo>
                  <a:lnTo>
                    <a:pt x="180632" y="25425"/>
                  </a:lnTo>
                  <a:lnTo>
                    <a:pt x="180809" y="25539"/>
                  </a:lnTo>
                  <a:lnTo>
                    <a:pt x="181051" y="25654"/>
                  </a:lnTo>
                  <a:lnTo>
                    <a:pt x="181254" y="25704"/>
                  </a:lnTo>
                  <a:lnTo>
                    <a:pt x="181394" y="25717"/>
                  </a:lnTo>
                  <a:lnTo>
                    <a:pt x="181610" y="25717"/>
                  </a:lnTo>
                  <a:lnTo>
                    <a:pt x="181800" y="25692"/>
                  </a:lnTo>
                  <a:lnTo>
                    <a:pt x="181927" y="25654"/>
                  </a:lnTo>
                  <a:lnTo>
                    <a:pt x="182067" y="25603"/>
                  </a:lnTo>
                  <a:lnTo>
                    <a:pt x="182257" y="25501"/>
                  </a:lnTo>
                  <a:lnTo>
                    <a:pt x="182410" y="25387"/>
                  </a:lnTo>
                  <a:lnTo>
                    <a:pt x="182562" y="25247"/>
                  </a:lnTo>
                  <a:lnTo>
                    <a:pt x="182676" y="25069"/>
                  </a:lnTo>
                  <a:lnTo>
                    <a:pt x="182740" y="24942"/>
                  </a:lnTo>
                  <a:lnTo>
                    <a:pt x="182829" y="24765"/>
                  </a:lnTo>
                  <a:lnTo>
                    <a:pt x="190449" y="1841"/>
                  </a:lnTo>
                  <a:lnTo>
                    <a:pt x="190538" y="1511"/>
                  </a:lnTo>
                  <a:lnTo>
                    <a:pt x="190538" y="130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330208" y="3553714"/>
              <a:ext cx="240665" cy="209550"/>
            </a:xfrm>
            <a:custGeom>
              <a:avLst/>
              <a:gdLst/>
              <a:ahLst/>
              <a:cxnLst/>
              <a:rect l="l" t="t" r="r" b="b"/>
              <a:pathLst>
                <a:path w="240664" h="209550">
                  <a:moveTo>
                    <a:pt x="10185" y="207492"/>
                  </a:moveTo>
                  <a:lnTo>
                    <a:pt x="10160" y="207289"/>
                  </a:lnTo>
                  <a:lnTo>
                    <a:pt x="10121" y="207162"/>
                  </a:lnTo>
                  <a:lnTo>
                    <a:pt x="10045" y="206971"/>
                  </a:lnTo>
                  <a:lnTo>
                    <a:pt x="9893" y="206743"/>
                  </a:lnTo>
                  <a:lnTo>
                    <a:pt x="9753" y="206578"/>
                  </a:lnTo>
                  <a:lnTo>
                    <a:pt x="9550" y="206413"/>
                  </a:lnTo>
                  <a:lnTo>
                    <a:pt x="8966" y="207264"/>
                  </a:lnTo>
                  <a:lnTo>
                    <a:pt x="9486" y="206362"/>
                  </a:lnTo>
                  <a:lnTo>
                    <a:pt x="3733" y="201015"/>
                  </a:lnTo>
                  <a:lnTo>
                    <a:pt x="3619" y="200875"/>
                  </a:lnTo>
                  <a:lnTo>
                    <a:pt x="2806" y="198755"/>
                  </a:lnTo>
                  <a:lnTo>
                    <a:pt x="2844" y="198094"/>
                  </a:lnTo>
                  <a:lnTo>
                    <a:pt x="2921" y="197789"/>
                  </a:lnTo>
                  <a:lnTo>
                    <a:pt x="3035" y="197472"/>
                  </a:lnTo>
                  <a:lnTo>
                    <a:pt x="3162" y="197180"/>
                  </a:lnTo>
                  <a:lnTo>
                    <a:pt x="3251" y="197040"/>
                  </a:lnTo>
                  <a:lnTo>
                    <a:pt x="825" y="195630"/>
                  </a:lnTo>
                  <a:lnTo>
                    <a:pt x="673" y="195897"/>
                  </a:lnTo>
                  <a:lnTo>
                    <a:pt x="419" y="196443"/>
                  </a:lnTo>
                  <a:lnTo>
                    <a:pt x="330" y="196735"/>
                  </a:lnTo>
                  <a:lnTo>
                    <a:pt x="228" y="197015"/>
                  </a:lnTo>
                  <a:lnTo>
                    <a:pt x="101" y="197599"/>
                  </a:lnTo>
                  <a:lnTo>
                    <a:pt x="25" y="198196"/>
                  </a:lnTo>
                  <a:lnTo>
                    <a:pt x="0" y="198793"/>
                  </a:lnTo>
                  <a:lnTo>
                    <a:pt x="38" y="199390"/>
                  </a:lnTo>
                  <a:lnTo>
                    <a:pt x="1435" y="202628"/>
                  </a:lnTo>
                  <a:lnTo>
                    <a:pt x="1981" y="203403"/>
                  </a:lnTo>
                  <a:lnTo>
                    <a:pt x="7048" y="208140"/>
                  </a:lnTo>
                  <a:lnTo>
                    <a:pt x="7302" y="208318"/>
                  </a:lnTo>
                  <a:lnTo>
                    <a:pt x="8077" y="208800"/>
                  </a:lnTo>
                  <a:lnTo>
                    <a:pt x="8394" y="208940"/>
                  </a:lnTo>
                  <a:lnTo>
                    <a:pt x="8534" y="208978"/>
                  </a:lnTo>
                  <a:lnTo>
                    <a:pt x="8674" y="208991"/>
                  </a:lnTo>
                  <a:lnTo>
                    <a:pt x="8953" y="208991"/>
                  </a:lnTo>
                  <a:lnTo>
                    <a:pt x="9080" y="208953"/>
                  </a:lnTo>
                  <a:lnTo>
                    <a:pt x="9347" y="208876"/>
                  </a:lnTo>
                  <a:lnTo>
                    <a:pt x="9588" y="208737"/>
                  </a:lnTo>
                  <a:lnTo>
                    <a:pt x="10185" y="207708"/>
                  </a:lnTo>
                  <a:lnTo>
                    <a:pt x="10185" y="207492"/>
                  </a:lnTo>
                  <a:close/>
                </a:path>
                <a:path w="240664" h="209550">
                  <a:moveTo>
                    <a:pt x="92671" y="108318"/>
                  </a:moveTo>
                  <a:lnTo>
                    <a:pt x="92303" y="106045"/>
                  </a:lnTo>
                  <a:lnTo>
                    <a:pt x="92252" y="105879"/>
                  </a:lnTo>
                  <a:lnTo>
                    <a:pt x="92062" y="105067"/>
                  </a:lnTo>
                  <a:lnTo>
                    <a:pt x="91389" y="103200"/>
                  </a:lnTo>
                  <a:lnTo>
                    <a:pt x="90538" y="101396"/>
                  </a:lnTo>
                  <a:lnTo>
                    <a:pt x="89877" y="100304"/>
                  </a:lnTo>
                  <a:lnTo>
                    <a:pt x="89877" y="108204"/>
                  </a:lnTo>
                  <a:lnTo>
                    <a:pt x="89839" y="108534"/>
                  </a:lnTo>
                  <a:lnTo>
                    <a:pt x="88734" y="110566"/>
                  </a:lnTo>
                  <a:lnTo>
                    <a:pt x="88519" y="110744"/>
                  </a:lnTo>
                  <a:lnTo>
                    <a:pt x="86537" y="111391"/>
                  </a:lnTo>
                  <a:lnTo>
                    <a:pt x="86220" y="111379"/>
                  </a:lnTo>
                  <a:lnTo>
                    <a:pt x="85890" y="111328"/>
                  </a:lnTo>
                  <a:lnTo>
                    <a:pt x="85572" y="111252"/>
                  </a:lnTo>
                  <a:lnTo>
                    <a:pt x="85267" y="111137"/>
                  </a:lnTo>
                  <a:lnTo>
                    <a:pt x="84975" y="111010"/>
                  </a:lnTo>
                  <a:lnTo>
                    <a:pt x="84848" y="110921"/>
                  </a:lnTo>
                  <a:lnTo>
                    <a:pt x="84696" y="110858"/>
                  </a:lnTo>
                  <a:lnTo>
                    <a:pt x="83769" y="110401"/>
                  </a:lnTo>
                  <a:lnTo>
                    <a:pt x="83464" y="97243"/>
                  </a:lnTo>
                  <a:lnTo>
                    <a:pt x="84239" y="97853"/>
                  </a:lnTo>
                  <a:lnTo>
                    <a:pt x="85471" y="99060"/>
                  </a:lnTo>
                  <a:lnTo>
                    <a:pt x="86004" y="99707"/>
                  </a:lnTo>
                  <a:lnTo>
                    <a:pt x="86677" y="100545"/>
                  </a:lnTo>
                  <a:lnTo>
                    <a:pt x="87185" y="101244"/>
                  </a:lnTo>
                  <a:lnTo>
                    <a:pt x="88074" y="102717"/>
                  </a:lnTo>
                  <a:lnTo>
                    <a:pt x="88798" y="104267"/>
                  </a:lnTo>
                  <a:lnTo>
                    <a:pt x="89382" y="105892"/>
                  </a:lnTo>
                  <a:lnTo>
                    <a:pt x="89560" y="106629"/>
                  </a:lnTo>
                  <a:lnTo>
                    <a:pt x="89585" y="106756"/>
                  </a:lnTo>
                  <a:lnTo>
                    <a:pt x="89636" y="106895"/>
                  </a:lnTo>
                  <a:lnTo>
                    <a:pt x="89700" y="107048"/>
                  </a:lnTo>
                  <a:lnTo>
                    <a:pt x="89763" y="107238"/>
                  </a:lnTo>
                  <a:lnTo>
                    <a:pt x="89852" y="107721"/>
                  </a:lnTo>
                  <a:lnTo>
                    <a:pt x="89877" y="108204"/>
                  </a:lnTo>
                  <a:lnTo>
                    <a:pt x="89877" y="100304"/>
                  </a:lnTo>
                  <a:lnTo>
                    <a:pt x="89509" y="99682"/>
                  </a:lnTo>
                  <a:lnTo>
                    <a:pt x="88366" y="98145"/>
                  </a:lnTo>
                  <a:lnTo>
                    <a:pt x="88163" y="97929"/>
                  </a:lnTo>
                  <a:lnTo>
                    <a:pt x="88023" y="97751"/>
                  </a:lnTo>
                  <a:lnTo>
                    <a:pt x="80937" y="92456"/>
                  </a:lnTo>
                  <a:lnTo>
                    <a:pt x="80937" y="108559"/>
                  </a:lnTo>
                  <a:lnTo>
                    <a:pt x="80187" y="107950"/>
                  </a:lnTo>
                  <a:lnTo>
                    <a:pt x="78955" y="106756"/>
                  </a:lnTo>
                  <a:lnTo>
                    <a:pt x="78536" y="106260"/>
                  </a:lnTo>
                  <a:lnTo>
                    <a:pt x="78409" y="106095"/>
                  </a:lnTo>
                  <a:lnTo>
                    <a:pt x="78270" y="105943"/>
                  </a:lnTo>
                  <a:lnTo>
                    <a:pt x="77228" y="104571"/>
                  </a:lnTo>
                  <a:lnTo>
                    <a:pt x="76339" y="103111"/>
                  </a:lnTo>
                  <a:lnTo>
                    <a:pt x="75615" y="101549"/>
                  </a:lnTo>
                  <a:lnTo>
                    <a:pt x="75044" y="99936"/>
                  </a:lnTo>
                  <a:lnTo>
                    <a:pt x="74879" y="99301"/>
                  </a:lnTo>
                  <a:lnTo>
                    <a:pt x="74853" y="99123"/>
                  </a:lnTo>
                  <a:lnTo>
                    <a:pt x="74815" y="98996"/>
                  </a:lnTo>
                  <a:lnTo>
                    <a:pt x="74739" y="98831"/>
                  </a:lnTo>
                  <a:lnTo>
                    <a:pt x="74663" y="98577"/>
                  </a:lnTo>
                  <a:lnTo>
                    <a:pt x="74599" y="98259"/>
                  </a:lnTo>
                  <a:lnTo>
                    <a:pt x="74561" y="97942"/>
                  </a:lnTo>
                  <a:lnTo>
                    <a:pt x="74561" y="97612"/>
                  </a:lnTo>
                  <a:lnTo>
                    <a:pt x="75298" y="95669"/>
                  </a:lnTo>
                  <a:lnTo>
                    <a:pt x="75387" y="95542"/>
                  </a:lnTo>
                  <a:lnTo>
                    <a:pt x="75679" y="95262"/>
                  </a:lnTo>
                  <a:lnTo>
                    <a:pt x="77876" y="94424"/>
                  </a:lnTo>
                  <a:lnTo>
                    <a:pt x="78371" y="94462"/>
                  </a:lnTo>
                  <a:lnTo>
                    <a:pt x="78524" y="94488"/>
                  </a:lnTo>
                  <a:lnTo>
                    <a:pt x="78994" y="94627"/>
                  </a:lnTo>
                  <a:lnTo>
                    <a:pt x="79438" y="94818"/>
                  </a:lnTo>
                  <a:lnTo>
                    <a:pt x="79565" y="94907"/>
                  </a:lnTo>
                  <a:lnTo>
                    <a:pt x="79692" y="94970"/>
                  </a:lnTo>
                  <a:lnTo>
                    <a:pt x="79883" y="95046"/>
                  </a:lnTo>
                  <a:lnTo>
                    <a:pt x="80467" y="95313"/>
                  </a:lnTo>
                  <a:lnTo>
                    <a:pt x="80619" y="95402"/>
                  </a:lnTo>
                  <a:lnTo>
                    <a:pt x="80937" y="108559"/>
                  </a:lnTo>
                  <a:lnTo>
                    <a:pt x="80937" y="92456"/>
                  </a:lnTo>
                  <a:lnTo>
                    <a:pt x="77876" y="91617"/>
                  </a:lnTo>
                  <a:lnTo>
                    <a:pt x="77279" y="91655"/>
                  </a:lnTo>
                  <a:lnTo>
                    <a:pt x="74129" y="92925"/>
                  </a:lnTo>
                  <a:lnTo>
                    <a:pt x="74002" y="93002"/>
                  </a:lnTo>
                  <a:lnTo>
                    <a:pt x="73787" y="93192"/>
                  </a:lnTo>
                  <a:lnTo>
                    <a:pt x="71755" y="97510"/>
                  </a:lnTo>
                  <a:lnTo>
                    <a:pt x="71755" y="98094"/>
                  </a:lnTo>
                  <a:lnTo>
                    <a:pt x="71831" y="98704"/>
                  </a:lnTo>
                  <a:lnTo>
                    <a:pt x="71945" y="99288"/>
                  </a:lnTo>
                  <a:lnTo>
                    <a:pt x="72034" y="99580"/>
                  </a:lnTo>
                  <a:lnTo>
                    <a:pt x="72110" y="99783"/>
                  </a:lnTo>
                  <a:lnTo>
                    <a:pt x="76301" y="107950"/>
                  </a:lnTo>
                  <a:lnTo>
                    <a:pt x="83464" y="113360"/>
                  </a:lnTo>
                  <a:lnTo>
                    <a:pt x="83654" y="113461"/>
                  </a:lnTo>
                  <a:lnTo>
                    <a:pt x="86537" y="114198"/>
                  </a:lnTo>
                  <a:lnTo>
                    <a:pt x="87134" y="114173"/>
                  </a:lnTo>
                  <a:lnTo>
                    <a:pt x="90284" y="112903"/>
                  </a:lnTo>
                  <a:lnTo>
                    <a:pt x="90487" y="112763"/>
                  </a:lnTo>
                  <a:lnTo>
                    <a:pt x="92621" y="108915"/>
                  </a:lnTo>
                  <a:lnTo>
                    <a:pt x="92671" y="108318"/>
                  </a:lnTo>
                  <a:close/>
                </a:path>
                <a:path w="240664" h="209550">
                  <a:moveTo>
                    <a:pt x="103886" y="100711"/>
                  </a:moveTo>
                  <a:lnTo>
                    <a:pt x="103835" y="100520"/>
                  </a:lnTo>
                  <a:lnTo>
                    <a:pt x="103746" y="100253"/>
                  </a:lnTo>
                  <a:lnTo>
                    <a:pt x="103670" y="100126"/>
                  </a:lnTo>
                  <a:lnTo>
                    <a:pt x="103543" y="99961"/>
                  </a:lnTo>
                  <a:lnTo>
                    <a:pt x="102857" y="99161"/>
                  </a:lnTo>
                  <a:lnTo>
                    <a:pt x="102743" y="99021"/>
                  </a:lnTo>
                  <a:lnTo>
                    <a:pt x="102590" y="98831"/>
                  </a:lnTo>
                  <a:lnTo>
                    <a:pt x="102425" y="98717"/>
                  </a:lnTo>
                  <a:lnTo>
                    <a:pt x="102260" y="98628"/>
                  </a:lnTo>
                  <a:lnTo>
                    <a:pt x="102120" y="98564"/>
                  </a:lnTo>
                  <a:lnTo>
                    <a:pt x="101981" y="98526"/>
                  </a:lnTo>
                  <a:lnTo>
                    <a:pt x="101841" y="98488"/>
                  </a:lnTo>
                  <a:lnTo>
                    <a:pt x="101574" y="98488"/>
                  </a:lnTo>
                  <a:lnTo>
                    <a:pt x="101295" y="98526"/>
                  </a:lnTo>
                  <a:lnTo>
                    <a:pt x="101168" y="98577"/>
                  </a:lnTo>
                  <a:lnTo>
                    <a:pt x="101041" y="98628"/>
                  </a:lnTo>
                  <a:lnTo>
                    <a:pt x="100799" y="98767"/>
                  </a:lnTo>
                  <a:lnTo>
                    <a:pt x="99860" y="99568"/>
                  </a:lnTo>
                  <a:lnTo>
                    <a:pt x="99733" y="99669"/>
                  </a:lnTo>
                  <a:lnTo>
                    <a:pt x="99580" y="99834"/>
                  </a:lnTo>
                  <a:lnTo>
                    <a:pt x="99479" y="99999"/>
                  </a:lnTo>
                  <a:lnTo>
                    <a:pt x="99364" y="100241"/>
                  </a:lnTo>
                  <a:lnTo>
                    <a:pt x="99326" y="100380"/>
                  </a:lnTo>
                  <a:lnTo>
                    <a:pt x="99288" y="100520"/>
                  </a:lnTo>
                  <a:lnTo>
                    <a:pt x="99275" y="100647"/>
                  </a:lnTo>
                  <a:lnTo>
                    <a:pt x="99288" y="100787"/>
                  </a:lnTo>
                  <a:lnTo>
                    <a:pt x="99326" y="101053"/>
                  </a:lnTo>
                  <a:lnTo>
                    <a:pt x="99568" y="101549"/>
                  </a:lnTo>
                  <a:lnTo>
                    <a:pt x="100342" y="102476"/>
                  </a:lnTo>
                  <a:lnTo>
                    <a:pt x="100469" y="102641"/>
                  </a:lnTo>
                  <a:lnTo>
                    <a:pt x="100634" y="102793"/>
                  </a:lnTo>
                  <a:lnTo>
                    <a:pt x="100799" y="102895"/>
                  </a:lnTo>
                  <a:lnTo>
                    <a:pt x="101041" y="103009"/>
                  </a:lnTo>
                  <a:lnTo>
                    <a:pt x="101168" y="103047"/>
                  </a:lnTo>
                  <a:lnTo>
                    <a:pt x="101307" y="103073"/>
                  </a:lnTo>
                  <a:lnTo>
                    <a:pt x="101447" y="103085"/>
                  </a:lnTo>
                  <a:lnTo>
                    <a:pt x="101587" y="103085"/>
                  </a:lnTo>
                  <a:lnTo>
                    <a:pt x="101714" y="103073"/>
                  </a:lnTo>
                  <a:lnTo>
                    <a:pt x="101854" y="103035"/>
                  </a:lnTo>
                  <a:lnTo>
                    <a:pt x="102120" y="102946"/>
                  </a:lnTo>
                  <a:lnTo>
                    <a:pt x="102349" y="102806"/>
                  </a:lnTo>
                  <a:lnTo>
                    <a:pt x="103378" y="101942"/>
                  </a:lnTo>
                  <a:lnTo>
                    <a:pt x="103543" y="101803"/>
                  </a:lnTo>
                  <a:lnTo>
                    <a:pt x="103695" y="101574"/>
                  </a:lnTo>
                  <a:lnTo>
                    <a:pt x="103809" y="101320"/>
                  </a:lnTo>
                  <a:lnTo>
                    <a:pt x="103847" y="101193"/>
                  </a:lnTo>
                  <a:lnTo>
                    <a:pt x="103886" y="100990"/>
                  </a:lnTo>
                  <a:lnTo>
                    <a:pt x="103886" y="100711"/>
                  </a:lnTo>
                  <a:close/>
                </a:path>
                <a:path w="240664" h="209550">
                  <a:moveTo>
                    <a:pt x="112293" y="62128"/>
                  </a:moveTo>
                  <a:lnTo>
                    <a:pt x="111975" y="61988"/>
                  </a:lnTo>
                  <a:lnTo>
                    <a:pt x="111836" y="61950"/>
                  </a:lnTo>
                  <a:lnTo>
                    <a:pt x="111696" y="61937"/>
                  </a:lnTo>
                  <a:lnTo>
                    <a:pt x="111569" y="61925"/>
                  </a:lnTo>
                  <a:lnTo>
                    <a:pt x="111429" y="61925"/>
                  </a:lnTo>
                  <a:lnTo>
                    <a:pt x="111163" y="61976"/>
                  </a:lnTo>
                  <a:lnTo>
                    <a:pt x="110528" y="62369"/>
                  </a:lnTo>
                  <a:lnTo>
                    <a:pt x="110401" y="62534"/>
                  </a:lnTo>
                  <a:lnTo>
                    <a:pt x="110261" y="62776"/>
                  </a:lnTo>
                  <a:lnTo>
                    <a:pt x="110210" y="62903"/>
                  </a:lnTo>
                  <a:lnTo>
                    <a:pt x="110172" y="63030"/>
                  </a:lnTo>
                  <a:lnTo>
                    <a:pt x="110147" y="63169"/>
                  </a:lnTo>
                  <a:lnTo>
                    <a:pt x="110147" y="63449"/>
                  </a:lnTo>
                  <a:lnTo>
                    <a:pt x="110185" y="63652"/>
                  </a:lnTo>
                  <a:lnTo>
                    <a:pt x="110248" y="63842"/>
                  </a:lnTo>
                  <a:lnTo>
                    <a:pt x="110451" y="64211"/>
                  </a:lnTo>
                  <a:lnTo>
                    <a:pt x="110655" y="64401"/>
                  </a:lnTo>
                  <a:lnTo>
                    <a:pt x="110820" y="64516"/>
                  </a:lnTo>
                  <a:lnTo>
                    <a:pt x="112293" y="62128"/>
                  </a:lnTo>
                  <a:close/>
                </a:path>
                <a:path w="240664" h="209550">
                  <a:moveTo>
                    <a:pt x="118084" y="86271"/>
                  </a:moveTo>
                  <a:lnTo>
                    <a:pt x="116395" y="81140"/>
                  </a:lnTo>
                  <a:lnTo>
                    <a:pt x="116268" y="80975"/>
                  </a:lnTo>
                  <a:lnTo>
                    <a:pt x="116128" y="80822"/>
                  </a:lnTo>
                  <a:lnTo>
                    <a:pt x="115570" y="80175"/>
                  </a:lnTo>
                  <a:lnTo>
                    <a:pt x="115443" y="80010"/>
                  </a:lnTo>
                  <a:lnTo>
                    <a:pt x="115303" y="79857"/>
                  </a:lnTo>
                  <a:lnTo>
                    <a:pt x="114782" y="79324"/>
                  </a:lnTo>
                  <a:lnTo>
                    <a:pt x="110731" y="77685"/>
                  </a:lnTo>
                  <a:lnTo>
                    <a:pt x="110083" y="77698"/>
                  </a:lnTo>
                  <a:lnTo>
                    <a:pt x="106464" y="79082"/>
                  </a:lnTo>
                  <a:lnTo>
                    <a:pt x="106299" y="79209"/>
                  </a:lnTo>
                  <a:lnTo>
                    <a:pt x="106146" y="79349"/>
                  </a:lnTo>
                  <a:lnTo>
                    <a:pt x="101600" y="83172"/>
                  </a:lnTo>
                  <a:lnTo>
                    <a:pt x="101244" y="82499"/>
                  </a:lnTo>
                  <a:lnTo>
                    <a:pt x="100901" y="81699"/>
                  </a:lnTo>
                  <a:lnTo>
                    <a:pt x="100647" y="80873"/>
                  </a:lnTo>
                  <a:lnTo>
                    <a:pt x="100469" y="80035"/>
                  </a:lnTo>
                  <a:lnTo>
                    <a:pt x="100368" y="79171"/>
                  </a:lnTo>
                  <a:lnTo>
                    <a:pt x="100368" y="78308"/>
                  </a:lnTo>
                  <a:lnTo>
                    <a:pt x="103505" y="71920"/>
                  </a:lnTo>
                  <a:lnTo>
                    <a:pt x="103708" y="71716"/>
                  </a:lnTo>
                  <a:lnTo>
                    <a:pt x="103847" y="71488"/>
                  </a:lnTo>
                  <a:lnTo>
                    <a:pt x="103936" y="71297"/>
                  </a:lnTo>
                  <a:lnTo>
                    <a:pt x="103974" y="71170"/>
                  </a:lnTo>
                  <a:lnTo>
                    <a:pt x="104000" y="71031"/>
                  </a:lnTo>
                  <a:lnTo>
                    <a:pt x="104000" y="70624"/>
                  </a:lnTo>
                  <a:lnTo>
                    <a:pt x="103962" y="70485"/>
                  </a:lnTo>
                  <a:lnTo>
                    <a:pt x="103924" y="70358"/>
                  </a:lnTo>
                  <a:lnTo>
                    <a:pt x="103860" y="70231"/>
                  </a:lnTo>
                  <a:lnTo>
                    <a:pt x="103720" y="69989"/>
                  </a:lnTo>
                  <a:lnTo>
                    <a:pt x="103530" y="69799"/>
                  </a:lnTo>
                  <a:lnTo>
                    <a:pt x="103301" y="69634"/>
                  </a:lnTo>
                  <a:lnTo>
                    <a:pt x="103060" y="69519"/>
                  </a:lnTo>
                  <a:lnTo>
                    <a:pt x="102920" y="69481"/>
                  </a:lnTo>
                  <a:lnTo>
                    <a:pt x="102793" y="69456"/>
                  </a:lnTo>
                  <a:lnTo>
                    <a:pt x="102654" y="69443"/>
                  </a:lnTo>
                  <a:lnTo>
                    <a:pt x="102514" y="69443"/>
                  </a:lnTo>
                  <a:lnTo>
                    <a:pt x="102387" y="69456"/>
                  </a:lnTo>
                  <a:lnTo>
                    <a:pt x="102247" y="69494"/>
                  </a:lnTo>
                  <a:lnTo>
                    <a:pt x="101981" y="69583"/>
                  </a:lnTo>
                  <a:lnTo>
                    <a:pt x="101701" y="69773"/>
                  </a:lnTo>
                  <a:lnTo>
                    <a:pt x="97561" y="78206"/>
                  </a:lnTo>
                  <a:lnTo>
                    <a:pt x="97574" y="79336"/>
                  </a:lnTo>
                  <a:lnTo>
                    <a:pt x="100215" y="86042"/>
                  </a:lnTo>
                  <a:lnTo>
                    <a:pt x="100317" y="86169"/>
                  </a:lnTo>
                  <a:lnTo>
                    <a:pt x="104355" y="90970"/>
                  </a:lnTo>
                  <a:lnTo>
                    <a:pt x="106502" y="89166"/>
                  </a:lnTo>
                  <a:lnTo>
                    <a:pt x="106375" y="89014"/>
                  </a:lnTo>
                  <a:lnTo>
                    <a:pt x="103314" y="85369"/>
                  </a:lnTo>
                  <a:lnTo>
                    <a:pt x="108000" y="81445"/>
                  </a:lnTo>
                  <a:lnTo>
                    <a:pt x="108153" y="81318"/>
                  </a:lnTo>
                  <a:lnTo>
                    <a:pt x="108534" y="81038"/>
                  </a:lnTo>
                  <a:lnTo>
                    <a:pt x="108851" y="80860"/>
                  </a:lnTo>
                  <a:lnTo>
                    <a:pt x="109359" y="80657"/>
                  </a:lnTo>
                  <a:lnTo>
                    <a:pt x="109893" y="80530"/>
                  </a:lnTo>
                  <a:lnTo>
                    <a:pt x="110248" y="80492"/>
                  </a:lnTo>
                  <a:lnTo>
                    <a:pt x="110794" y="80505"/>
                  </a:lnTo>
                  <a:lnTo>
                    <a:pt x="113296" y="81813"/>
                  </a:lnTo>
                  <a:lnTo>
                    <a:pt x="114109" y="82778"/>
                  </a:lnTo>
                  <a:lnTo>
                    <a:pt x="114274" y="82969"/>
                  </a:lnTo>
                  <a:lnTo>
                    <a:pt x="115290" y="85674"/>
                  </a:lnTo>
                  <a:lnTo>
                    <a:pt x="115290" y="86169"/>
                  </a:lnTo>
                  <a:lnTo>
                    <a:pt x="110617" y="90944"/>
                  </a:lnTo>
                  <a:lnTo>
                    <a:pt x="110134" y="90944"/>
                  </a:lnTo>
                  <a:lnTo>
                    <a:pt x="106616" y="89293"/>
                  </a:lnTo>
                  <a:lnTo>
                    <a:pt x="106514" y="89166"/>
                  </a:lnTo>
                  <a:lnTo>
                    <a:pt x="104368" y="90970"/>
                  </a:lnTo>
                  <a:lnTo>
                    <a:pt x="110020" y="93751"/>
                  </a:lnTo>
                  <a:lnTo>
                    <a:pt x="110782" y="93738"/>
                  </a:lnTo>
                  <a:lnTo>
                    <a:pt x="118021" y="87033"/>
                  </a:lnTo>
                  <a:lnTo>
                    <a:pt x="118084" y="86271"/>
                  </a:lnTo>
                  <a:close/>
                </a:path>
                <a:path w="240664" h="209550">
                  <a:moveTo>
                    <a:pt x="133540" y="75857"/>
                  </a:moveTo>
                  <a:lnTo>
                    <a:pt x="133515" y="75717"/>
                  </a:lnTo>
                  <a:lnTo>
                    <a:pt x="133477" y="75577"/>
                  </a:lnTo>
                  <a:lnTo>
                    <a:pt x="133438" y="75450"/>
                  </a:lnTo>
                  <a:lnTo>
                    <a:pt x="124561" y="52997"/>
                  </a:lnTo>
                  <a:lnTo>
                    <a:pt x="124053" y="52362"/>
                  </a:lnTo>
                  <a:lnTo>
                    <a:pt x="123888" y="52247"/>
                  </a:lnTo>
                  <a:lnTo>
                    <a:pt x="123634" y="52158"/>
                  </a:lnTo>
                  <a:lnTo>
                    <a:pt x="123482" y="52133"/>
                  </a:lnTo>
                  <a:lnTo>
                    <a:pt x="123355" y="52120"/>
                  </a:lnTo>
                  <a:lnTo>
                    <a:pt x="123215" y="52108"/>
                  </a:lnTo>
                  <a:lnTo>
                    <a:pt x="123088" y="52120"/>
                  </a:lnTo>
                  <a:lnTo>
                    <a:pt x="122301" y="52501"/>
                  </a:lnTo>
                  <a:lnTo>
                    <a:pt x="121983" y="52959"/>
                  </a:lnTo>
                  <a:lnTo>
                    <a:pt x="121907" y="53149"/>
                  </a:lnTo>
                  <a:lnTo>
                    <a:pt x="121869" y="53276"/>
                  </a:lnTo>
                  <a:lnTo>
                    <a:pt x="121856" y="53416"/>
                  </a:lnTo>
                  <a:lnTo>
                    <a:pt x="121856" y="53555"/>
                  </a:lnTo>
                  <a:lnTo>
                    <a:pt x="121869" y="53695"/>
                  </a:lnTo>
                  <a:lnTo>
                    <a:pt x="121894" y="53835"/>
                  </a:lnTo>
                  <a:lnTo>
                    <a:pt x="121932" y="53962"/>
                  </a:lnTo>
                  <a:lnTo>
                    <a:pt x="129286" y="72605"/>
                  </a:lnTo>
                  <a:lnTo>
                    <a:pt x="112293" y="62141"/>
                  </a:lnTo>
                  <a:lnTo>
                    <a:pt x="110820" y="64516"/>
                  </a:lnTo>
                  <a:lnTo>
                    <a:pt x="131406" y="77177"/>
                  </a:lnTo>
                  <a:lnTo>
                    <a:pt x="131584" y="77266"/>
                  </a:lnTo>
                  <a:lnTo>
                    <a:pt x="131711" y="77304"/>
                  </a:lnTo>
                  <a:lnTo>
                    <a:pt x="131851" y="77343"/>
                  </a:lnTo>
                  <a:lnTo>
                    <a:pt x="131991" y="77368"/>
                  </a:lnTo>
                  <a:lnTo>
                    <a:pt x="132118" y="77381"/>
                  </a:lnTo>
                  <a:lnTo>
                    <a:pt x="132257" y="77368"/>
                  </a:lnTo>
                  <a:lnTo>
                    <a:pt x="132397" y="77355"/>
                  </a:lnTo>
                  <a:lnTo>
                    <a:pt x="132524" y="77317"/>
                  </a:lnTo>
                  <a:lnTo>
                    <a:pt x="132664" y="77279"/>
                  </a:lnTo>
                  <a:lnTo>
                    <a:pt x="132905" y="77152"/>
                  </a:lnTo>
                  <a:lnTo>
                    <a:pt x="133057" y="77025"/>
                  </a:lnTo>
                  <a:lnTo>
                    <a:pt x="133210" y="76873"/>
                  </a:lnTo>
                  <a:lnTo>
                    <a:pt x="133426" y="76530"/>
                  </a:lnTo>
                  <a:lnTo>
                    <a:pt x="133477" y="76403"/>
                  </a:lnTo>
                  <a:lnTo>
                    <a:pt x="133502" y="76263"/>
                  </a:lnTo>
                  <a:lnTo>
                    <a:pt x="133527" y="76123"/>
                  </a:lnTo>
                  <a:lnTo>
                    <a:pt x="133540" y="75984"/>
                  </a:lnTo>
                  <a:lnTo>
                    <a:pt x="133540" y="75857"/>
                  </a:lnTo>
                  <a:close/>
                </a:path>
                <a:path w="240664" h="209550">
                  <a:moveTo>
                    <a:pt x="225272" y="5765"/>
                  </a:moveTo>
                  <a:lnTo>
                    <a:pt x="225132" y="5613"/>
                  </a:lnTo>
                  <a:lnTo>
                    <a:pt x="224853" y="5410"/>
                  </a:lnTo>
                  <a:lnTo>
                    <a:pt x="224663" y="5321"/>
                  </a:lnTo>
                  <a:lnTo>
                    <a:pt x="224332" y="5245"/>
                  </a:lnTo>
                  <a:lnTo>
                    <a:pt x="224129" y="5232"/>
                  </a:lnTo>
                  <a:lnTo>
                    <a:pt x="223989" y="5245"/>
                  </a:lnTo>
                  <a:lnTo>
                    <a:pt x="223850" y="5270"/>
                  </a:lnTo>
                  <a:lnTo>
                    <a:pt x="223723" y="5308"/>
                  </a:lnTo>
                  <a:lnTo>
                    <a:pt x="223532" y="5384"/>
                  </a:lnTo>
                  <a:lnTo>
                    <a:pt x="223354" y="5499"/>
                  </a:lnTo>
                  <a:lnTo>
                    <a:pt x="223151" y="5676"/>
                  </a:lnTo>
                  <a:lnTo>
                    <a:pt x="222948" y="5956"/>
                  </a:lnTo>
                  <a:lnTo>
                    <a:pt x="222859" y="6134"/>
                  </a:lnTo>
                  <a:lnTo>
                    <a:pt x="222821" y="6273"/>
                  </a:lnTo>
                  <a:lnTo>
                    <a:pt x="222770" y="6540"/>
                  </a:lnTo>
                  <a:lnTo>
                    <a:pt x="222770" y="6680"/>
                  </a:lnTo>
                  <a:lnTo>
                    <a:pt x="222783" y="6807"/>
                  </a:lnTo>
                  <a:lnTo>
                    <a:pt x="222808" y="6946"/>
                  </a:lnTo>
                  <a:lnTo>
                    <a:pt x="222846" y="7086"/>
                  </a:lnTo>
                  <a:lnTo>
                    <a:pt x="222897" y="7213"/>
                  </a:lnTo>
                  <a:lnTo>
                    <a:pt x="223024" y="7442"/>
                  </a:lnTo>
                  <a:lnTo>
                    <a:pt x="225272" y="5765"/>
                  </a:lnTo>
                  <a:close/>
                </a:path>
                <a:path w="240664" h="209550">
                  <a:moveTo>
                    <a:pt x="239928" y="1295"/>
                  </a:moveTo>
                  <a:lnTo>
                    <a:pt x="239877" y="1016"/>
                  </a:lnTo>
                  <a:lnTo>
                    <a:pt x="239776" y="762"/>
                  </a:lnTo>
                  <a:lnTo>
                    <a:pt x="239674" y="596"/>
                  </a:lnTo>
                  <a:lnTo>
                    <a:pt x="239534" y="431"/>
                  </a:lnTo>
                  <a:lnTo>
                    <a:pt x="239318" y="254"/>
                  </a:lnTo>
                  <a:lnTo>
                    <a:pt x="239090" y="114"/>
                  </a:lnTo>
                  <a:lnTo>
                    <a:pt x="238963" y="63"/>
                  </a:lnTo>
                  <a:lnTo>
                    <a:pt x="238823" y="25"/>
                  </a:lnTo>
                  <a:lnTo>
                    <a:pt x="238683" y="12"/>
                  </a:lnTo>
                  <a:lnTo>
                    <a:pt x="238556" y="0"/>
                  </a:lnTo>
                  <a:lnTo>
                    <a:pt x="238417" y="0"/>
                  </a:lnTo>
                  <a:lnTo>
                    <a:pt x="238277" y="12"/>
                  </a:lnTo>
                  <a:lnTo>
                    <a:pt x="238150" y="50"/>
                  </a:lnTo>
                  <a:lnTo>
                    <a:pt x="238010" y="88"/>
                  </a:lnTo>
                  <a:lnTo>
                    <a:pt x="237769" y="215"/>
                  </a:lnTo>
                  <a:lnTo>
                    <a:pt x="237553" y="381"/>
                  </a:lnTo>
                  <a:lnTo>
                    <a:pt x="237375" y="596"/>
                  </a:lnTo>
                  <a:lnTo>
                    <a:pt x="237147" y="1168"/>
                  </a:lnTo>
                  <a:lnTo>
                    <a:pt x="237121" y="1435"/>
                  </a:lnTo>
                  <a:lnTo>
                    <a:pt x="239928" y="1358"/>
                  </a:lnTo>
                  <a:close/>
                </a:path>
                <a:path w="240664" h="209550">
                  <a:moveTo>
                    <a:pt x="240601" y="25577"/>
                  </a:moveTo>
                  <a:lnTo>
                    <a:pt x="239941" y="1371"/>
                  </a:lnTo>
                  <a:lnTo>
                    <a:pt x="237121" y="1447"/>
                  </a:lnTo>
                  <a:lnTo>
                    <a:pt x="237794" y="25603"/>
                  </a:lnTo>
                  <a:lnTo>
                    <a:pt x="237807" y="25793"/>
                  </a:lnTo>
                  <a:lnTo>
                    <a:pt x="237845" y="25933"/>
                  </a:lnTo>
                  <a:lnTo>
                    <a:pt x="239026" y="26949"/>
                  </a:lnTo>
                  <a:lnTo>
                    <a:pt x="239306" y="26949"/>
                  </a:lnTo>
                  <a:lnTo>
                    <a:pt x="240563" y="25857"/>
                  </a:lnTo>
                  <a:lnTo>
                    <a:pt x="240601" y="2557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296731" y="3693909"/>
              <a:ext cx="85090" cy="187325"/>
            </a:xfrm>
            <a:custGeom>
              <a:avLst/>
              <a:gdLst/>
              <a:ahLst/>
              <a:cxnLst/>
              <a:rect l="l" t="t" r="r" b="b"/>
              <a:pathLst>
                <a:path w="85089" h="187325">
                  <a:moveTo>
                    <a:pt x="25463" y="180949"/>
                  </a:moveTo>
                  <a:lnTo>
                    <a:pt x="24803" y="179870"/>
                  </a:lnTo>
                  <a:lnTo>
                    <a:pt x="24638" y="179768"/>
                  </a:lnTo>
                  <a:lnTo>
                    <a:pt x="24498" y="179717"/>
                  </a:lnTo>
                  <a:lnTo>
                    <a:pt x="24371" y="179679"/>
                  </a:lnTo>
                  <a:lnTo>
                    <a:pt x="24231" y="179654"/>
                  </a:lnTo>
                  <a:lnTo>
                    <a:pt x="23952" y="179654"/>
                  </a:lnTo>
                  <a:lnTo>
                    <a:pt x="23825" y="179666"/>
                  </a:lnTo>
                  <a:lnTo>
                    <a:pt x="23685" y="179692"/>
                  </a:lnTo>
                  <a:lnTo>
                    <a:pt x="23431" y="179793"/>
                  </a:lnTo>
                  <a:lnTo>
                    <a:pt x="23190" y="179946"/>
                  </a:lnTo>
                  <a:lnTo>
                    <a:pt x="23050" y="180086"/>
                  </a:lnTo>
                  <a:lnTo>
                    <a:pt x="22910" y="180238"/>
                  </a:lnTo>
                  <a:lnTo>
                    <a:pt x="22733" y="180606"/>
                  </a:lnTo>
                  <a:lnTo>
                    <a:pt x="22694" y="180733"/>
                  </a:lnTo>
                  <a:lnTo>
                    <a:pt x="22606" y="181165"/>
                  </a:lnTo>
                  <a:lnTo>
                    <a:pt x="20104" y="183476"/>
                  </a:lnTo>
                  <a:lnTo>
                    <a:pt x="19964" y="183489"/>
                  </a:lnTo>
                  <a:lnTo>
                    <a:pt x="19837" y="183515"/>
                  </a:lnTo>
                  <a:lnTo>
                    <a:pt x="19659" y="183565"/>
                  </a:lnTo>
                  <a:lnTo>
                    <a:pt x="18986" y="183743"/>
                  </a:lnTo>
                  <a:lnTo>
                    <a:pt x="17894" y="183984"/>
                  </a:lnTo>
                  <a:lnTo>
                    <a:pt x="16179" y="184188"/>
                  </a:lnTo>
                  <a:lnTo>
                    <a:pt x="14465" y="184226"/>
                  </a:lnTo>
                  <a:lnTo>
                    <a:pt x="12763" y="184099"/>
                  </a:lnTo>
                  <a:lnTo>
                    <a:pt x="11976" y="183959"/>
                  </a:lnTo>
                  <a:lnTo>
                    <a:pt x="11836" y="183946"/>
                  </a:lnTo>
                  <a:lnTo>
                    <a:pt x="11645" y="183908"/>
                  </a:lnTo>
                  <a:lnTo>
                    <a:pt x="4800" y="180987"/>
                  </a:lnTo>
                  <a:lnTo>
                    <a:pt x="4673" y="180886"/>
                  </a:lnTo>
                  <a:lnTo>
                    <a:pt x="4521" y="180784"/>
                  </a:lnTo>
                  <a:lnTo>
                    <a:pt x="4381" y="180708"/>
                  </a:lnTo>
                  <a:lnTo>
                    <a:pt x="2895" y="178612"/>
                  </a:lnTo>
                  <a:lnTo>
                    <a:pt x="2844" y="178447"/>
                  </a:lnTo>
                  <a:lnTo>
                    <a:pt x="2806" y="178130"/>
                  </a:lnTo>
                  <a:lnTo>
                    <a:pt x="2806" y="177800"/>
                  </a:lnTo>
                  <a:lnTo>
                    <a:pt x="2832" y="177482"/>
                  </a:lnTo>
                  <a:lnTo>
                    <a:pt x="2857" y="177317"/>
                  </a:lnTo>
                  <a:lnTo>
                    <a:pt x="2895" y="177165"/>
                  </a:lnTo>
                  <a:lnTo>
                    <a:pt x="2946" y="176961"/>
                  </a:lnTo>
                  <a:lnTo>
                    <a:pt x="3060" y="176657"/>
                  </a:lnTo>
                  <a:lnTo>
                    <a:pt x="4991" y="174790"/>
                  </a:lnTo>
                  <a:lnTo>
                    <a:pt x="5143" y="174726"/>
                  </a:lnTo>
                  <a:lnTo>
                    <a:pt x="5461" y="174650"/>
                  </a:lnTo>
                  <a:lnTo>
                    <a:pt x="5613" y="174625"/>
                  </a:lnTo>
                  <a:lnTo>
                    <a:pt x="5778" y="174586"/>
                  </a:lnTo>
                  <a:lnTo>
                    <a:pt x="11087" y="173888"/>
                  </a:lnTo>
                  <a:lnTo>
                    <a:pt x="12801" y="174015"/>
                  </a:lnTo>
                  <a:lnTo>
                    <a:pt x="20929" y="177292"/>
                  </a:lnTo>
                  <a:lnTo>
                    <a:pt x="21107" y="177380"/>
                  </a:lnTo>
                  <a:lnTo>
                    <a:pt x="21297" y="177457"/>
                  </a:lnTo>
                  <a:lnTo>
                    <a:pt x="21577" y="177507"/>
                  </a:lnTo>
                  <a:lnTo>
                    <a:pt x="21844" y="177507"/>
                  </a:lnTo>
                  <a:lnTo>
                    <a:pt x="21983" y="177482"/>
                  </a:lnTo>
                  <a:lnTo>
                    <a:pt x="22110" y="177444"/>
                  </a:lnTo>
                  <a:lnTo>
                    <a:pt x="22821" y="176936"/>
                  </a:lnTo>
                  <a:lnTo>
                    <a:pt x="22936" y="176758"/>
                  </a:lnTo>
                  <a:lnTo>
                    <a:pt x="23037" y="176504"/>
                  </a:lnTo>
                  <a:lnTo>
                    <a:pt x="23075" y="176377"/>
                  </a:lnTo>
                  <a:lnTo>
                    <a:pt x="23088" y="176237"/>
                  </a:lnTo>
                  <a:lnTo>
                    <a:pt x="23101" y="176098"/>
                  </a:lnTo>
                  <a:lnTo>
                    <a:pt x="22720" y="175158"/>
                  </a:lnTo>
                  <a:lnTo>
                    <a:pt x="22580" y="175018"/>
                  </a:lnTo>
                  <a:lnTo>
                    <a:pt x="21717" y="174396"/>
                  </a:lnTo>
                  <a:lnTo>
                    <a:pt x="20002" y="173380"/>
                  </a:lnTo>
                  <a:lnTo>
                    <a:pt x="18186" y="172542"/>
                  </a:lnTo>
                  <a:lnTo>
                    <a:pt x="16306" y="171894"/>
                  </a:lnTo>
                  <a:lnTo>
                    <a:pt x="15036" y="171589"/>
                  </a:lnTo>
                  <a:lnTo>
                    <a:pt x="14325" y="171462"/>
                  </a:lnTo>
                  <a:lnTo>
                    <a:pt x="14198" y="171424"/>
                  </a:lnTo>
                  <a:lnTo>
                    <a:pt x="13144" y="171234"/>
                  </a:lnTo>
                  <a:lnTo>
                    <a:pt x="11163" y="171081"/>
                  </a:lnTo>
                  <a:lnTo>
                    <a:pt x="9169" y="171132"/>
                  </a:lnTo>
                  <a:lnTo>
                    <a:pt x="7188" y="171373"/>
                  </a:lnTo>
                  <a:lnTo>
                    <a:pt x="6210" y="171589"/>
                  </a:lnTo>
                  <a:lnTo>
                    <a:pt x="5016" y="171881"/>
                  </a:lnTo>
                  <a:lnTo>
                    <a:pt x="4889" y="171907"/>
                  </a:lnTo>
                  <a:lnTo>
                    <a:pt x="4305" y="172059"/>
                  </a:lnTo>
                  <a:lnTo>
                    <a:pt x="3746" y="172262"/>
                  </a:lnTo>
                  <a:lnTo>
                    <a:pt x="3200" y="172516"/>
                  </a:lnTo>
                  <a:lnTo>
                    <a:pt x="2946" y="172681"/>
                  </a:lnTo>
                  <a:lnTo>
                    <a:pt x="2679" y="172834"/>
                  </a:lnTo>
                  <a:lnTo>
                    <a:pt x="139" y="176657"/>
                  </a:lnTo>
                  <a:lnTo>
                    <a:pt x="101" y="176834"/>
                  </a:lnTo>
                  <a:lnTo>
                    <a:pt x="50" y="177126"/>
                  </a:lnTo>
                  <a:lnTo>
                    <a:pt x="0" y="177723"/>
                  </a:lnTo>
                  <a:lnTo>
                    <a:pt x="25" y="178028"/>
                  </a:lnTo>
                  <a:lnTo>
                    <a:pt x="25" y="178333"/>
                  </a:lnTo>
                  <a:lnTo>
                    <a:pt x="1117" y="181394"/>
                  </a:lnTo>
                  <a:lnTo>
                    <a:pt x="1282" y="181648"/>
                  </a:lnTo>
                  <a:lnTo>
                    <a:pt x="1676" y="182092"/>
                  </a:lnTo>
                  <a:lnTo>
                    <a:pt x="2108" y="182511"/>
                  </a:lnTo>
                  <a:lnTo>
                    <a:pt x="2590" y="182892"/>
                  </a:lnTo>
                  <a:lnTo>
                    <a:pt x="3162" y="183248"/>
                  </a:lnTo>
                  <a:lnTo>
                    <a:pt x="3835" y="183730"/>
                  </a:lnTo>
                  <a:lnTo>
                    <a:pt x="11214" y="186664"/>
                  </a:lnTo>
                  <a:lnTo>
                    <a:pt x="11353" y="186702"/>
                  </a:lnTo>
                  <a:lnTo>
                    <a:pt x="11493" y="186715"/>
                  </a:lnTo>
                  <a:lnTo>
                    <a:pt x="12395" y="186880"/>
                  </a:lnTo>
                  <a:lnTo>
                    <a:pt x="14389" y="187032"/>
                  </a:lnTo>
                  <a:lnTo>
                    <a:pt x="16383" y="186982"/>
                  </a:lnTo>
                  <a:lnTo>
                    <a:pt x="18364" y="186740"/>
                  </a:lnTo>
                  <a:lnTo>
                    <a:pt x="19634" y="186461"/>
                  </a:lnTo>
                  <a:lnTo>
                    <a:pt x="20408" y="186270"/>
                  </a:lnTo>
                  <a:lnTo>
                    <a:pt x="20662" y="186220"/>
                  </a:lnTo>
                  <a:lnTo>
                    <a:pt x="24968" y="182791"/>
                  </a:lnTo>
                  <a:lnTo>
                    <a:pt x="25095" y="182524"/>
                  </a:lnTo>
                  <a:lnTo>
                    <a:pt x="25298" y="181952"/>
                  </a:lnTo>
                  <a:lnTo>
                    <a:pt x="25387" y="181571"/>
                  </a:lnTo>
                  <a:lnTo>
                    <a:pt x="25438" y="181292"/>
                  </a:lnTo>
                  <a:lnTo>
                    <a:pt x="25463" y="181089"/>
                  </a:lnTo>
                  <a:lnTo>
                    <a:pt x="25463" y="180949"/>
                  </a:lnTo>
                  <a:close/>
                </a:path>
                <a:path w="85089" h="187325">
                  <a:moveTo>
                    <a:pt x="37452" y="61493"/>
                  </a:moveTo>
                  <a:lnTo>
                    <a:pt x="37401" y="61214"/>
                  </a:lnTo>
                  <a:lnTo>
                    <a:pt x="37299" y="60960"/>
                  </a:lnTo>
                  <a:lnTo>
                    <a:pt x="37160" y="60731"/>
                  </a:lnTo>
                  <a:lnTo>
                    <a:pt x="35001" y="62522"/>
                  </a:lnTo>
                  <a:lnTo>
                    <a:pt x="35433" y="62852"/>
                  </a:lnTo>
                  <a:lnTo>
                    <a:pt x="35687" y="62953"/>
                  </a:lnTo>
                  <a:lnTo>
                    <a:pt x="35953" y="63004"/>
                  </a:lnTo>
                  <a:lnTo>
                    <a:pt x="36169" y="63004"/>
                  </a:lnTo>
                  <a:lnTo>
                    <a:pt x="36423" y="62953"/>
                  </a:lnTo>
                  <a:lnTo>
                    <a:pt x="36690" y="62852"/>
                  </a:lnTo>
                  <a:lnTo>
                    <a:pt x="37299" y="62217"/>
                  </a:lnTo>
                  <a:lnTo>
                    <a:pt x="37376" y="62039"/>
                  </a:lnTo>
                  <a:lnTo>
                    <a:pt x="37452" y="61696"/>
                  </a:lnTo>
                  <a:lnTo>
                    <a:pt x="37452" y="61493"/>
                  </a:lnTo>
                  <a:close/>
                </a:path>
                <a:path w="85089" h="187325">
                  <a:moveTo>
                    <a:pt x="57416" y="65151"/>
                  </a:moveTo>
                  <a:lnTo>
                    <a:pt x="56083" y="61455"/>
                  </a:lnTo>
                  <a:lnTo>
                    <a:pt x="55905" y="61226"/>
                  </a:lnTo>
                  <a:lnTo>
                    <a:pt x="55448" y="60553"/>
                  </a:lnTo>
                  <a:lnTo>
                    <a:pt x="54610" y="59550"/>
                  </a:lnTo>
                  <a:lnTo>
                    <a:pt x="54610" y="65189"/>
                  </a:lnTo>
                  <a:lnTo>
                    <a:pt x="54571" y="65836"/>
                  </a:lnTo>
                  <a:lnTo>
                    <a:pt x="54483" y="66154"/>
                  </a:lnTo>
                  <a:lnTo>
                    <a:pt x="54381" y="66459"/>
                  </a:lnTo>
                  <a:lnTo>
                    <a:pt x="54241" y="66763"/>
                  </a:lnTo>
                  <a:lnTo>
                    <a:pt x="54165" y="66903"/>
                  </a:lnTo>
                  <a:lnTo>
                    <a:pt x="54076" y="67056"/>
                  </a:lnTo>
                  <a:lnTo>
                    <a:pt x="53962" y="67221"/>
                  </a:lnTo>
                  <a:lnTo>
                    <a:pt x="53759" y="67475"/>
                  </a:lnTo>
                  <a:lnTo>
                    <a:pt x="53530" y="67703"/>
                  </a:lnTo>
                  <a:lnTo>
                    <a:pt x="53276" y="67919"/>
                  </a:lnTo>
                  <a:lnTo>
                    <a:pt x="53136" y="67995"/>
                  </a:lnTo>
                  <a:lnTo>
                    <a:pt x="53009" y="68097"/>
                  </a:lnTo>
                  <a:lnTo>
                    <a:pt x="52717" y="68249"/>
                  </a:lnTo>
                  <a:lnTo>
                    <a:pt x="52425" y="68376"/>
                  </a:lnTo>
                  <a:lnTo>
                    <a:pt x="52120" y="68465"/>
                  </a:lnTo>
                  <a:lnTo>
                    <a:pt x="51943" y="68491"/>
                  </a:lnTo>
                  <a:lnTo>
                    <a:pt x="51790" y="68529"/>
                  </a:lnTo>
                  <a:lnTo>
                    <a:pt x="51473" y="68567"/>
                  </a:lnTo>
                  <a:lnTo>
                    <a:pt x="51142" y="68567"/>
                  </a:lnTo>
                  <a:lnTo>
                    <a:pt x="50825" y="68554"/>
                  </a:lnTo>
                  <a:lnTo>
                    <a:pt x="50660" y="68503"/>
                  </a:lnTo>
                  <a:lnTo>
                    <a:pt x="50495" y="68491"/>
                  </a:lnTo>
                  <a:lnTo>
                    <a:pt x="50304" y="68478"/>
                  </a:lnTo>
                  <a:lnTo>
                    <a:pt x="49479" y="68376"/>
                  </a:lnTo>
                  <a:lnTo>
                    <a:pt x="44678" y="56108"/>
                  </a:lnTo>
                  <a:lnTo>
                    <a:pt x="44818" y="56146"/>
                  </a:lnTo>
                  <a:lnTo>
                    <a:pt x="45618" y="56426"/>
                  </a:lnTo>
                  <a:lnTo>
                    <a:pt x="47180" y="57137"/>
                  </a:lnTo>
                  <a:lnTo>
                    <a:pt x="47929" y="57569"/>
                  </a:lnTo>
                  <a:lnTo>
                    <a:pt x="48615" y="57988"/>
                  </a:lnTo>
                  <a:lnTo>
                    <a:pt x="53644" y="62903"/>
                  </a:lnTo>
                  <a:lnTo>
                    <a:pt x="53809" y="63093"/>
                  </a:lnTo>
                  <a:lnTo>
                    <a:pt x="54025" y="63360"/>
                  </a:lnTo>
                  <a:lnTo>
                    <a:pt x="54610" y="65189"/>
                  </a:lnTo>
                  <a:lnTo>
                    <a:pt x="54610" y="59550"/>
                  </a:lnTo>
                  <a:lnTo>
                    <a:pt x="49504" y="55257"/>
                  </a:lnTo>
                  <a:lnTo>
                    <a:pt x="49326" y="55143"/>
                  </a:lnTo>
                  <a:lnTo>
                    <a:pt x="49149" y="55054"/>
                  </a:lnTo>
                  <a:lnTo>
                    <a:pt x="40779" y="52501"/>
                  </a:lnTo>
                  <a:lnTo>
                    <a:pt x="40601" y="52476"/>
                  </a:lnTo>
                  <a:lnTo>
                    <a:pt x="40474" y="52438"/>
                  </a:lnTo>
                  <a:lnTo>
                    <a:pt x="39865" y="52387"/>
                  </a:lnTo>
                  <a:lnTo>
                    <a:pt x="39281" y="52387"/>
                  </a:lnTo>
                  <a:lnTo>
                    <a:pt x="38684" y="52451"/>
                  </a:lnTo>
                  <a:lnTo>
                    <a:pt x="34505" y="55118"/>
                  </a:lnTo>
                  <a:lnTo>
                    <a:pt x="34302" y="55435"/>
                  </a:lnTo>
                  <a:lnTo>
                    <a:pt x="34150" y="55702"/>
                  </a:lnTo>
                  <a:lnTo>
                    <a:pt x="33896" y="56248"/>
                  </a:lnTo>
                  <a:lnTo>
                    <a:pt x="33807" y="56540"/>
                  </a:lnTo>
                  <a:lnTo>
                    <a:pt x="33705" y="56819"/>
                  </a:lnTo>
                  <a:lnTo>
                    <a:pt x="33578" y="57404"/>
                  </a:lnTo>
                  <a:lnTo>
                    <a:pt x="33502" y="58000"/>
                  </a:lnTo>
                  <a:lnTo>
                    <a:pt x="33477" y="58597"/>
                  </a:lnTo>
                  <a:lnTo>
                    <a:pt x="33515" y="59194"/>
                  </a:lnTo>
                  <a:lnTo>
                    <a:pt x="34988" y="62509"/>
                  </a:lnTo>
                  <a:lnTo>
                    <a:pt x="37109" y="60667"/>
                  </a:lnTo>
                  <a:lnTo>
                    <a:pt x="36957" y="60515"/>
                  </a:lnTo>
                  <a:lnTo>
                    <a:pt x="36690" y="60109"/>
                  </a:lnTo>
                  <a:lnTo>
                    <a:pt x="36283" y="58559"/>
                  </a:lnTo>
                  <a:lnTo>
                    <a:pt x="36322" y="57899"/>
                  </a:lnTo>
                  <a:lnTo>
                    <a:pt x="36398" y="57594"/>
                  </a:lnTo>
                  <a:lnTo>
                    <a:pt x="36512" y="57277"/>
                  </a:lnTo>
                  <a:lnTo>
                    <a:pt x="36614" y="57023"/>
                  </a:lnTo>
                  <a:lnTo>
                    <a:pt x="36728" y="56845"/>
                  </a:lnTo>
                  <a:lnTo>
                    <a:pt x="36804" y="56705"/>
                  </a:lnTo>
                  <a:lnTo>
                    <a:pt x="36918" y="56527"/>
                  </a:lnTo>
                  <a:lnTo>
                    <a:pt x="37236" y="56159"/>
                  </a:lnTo>
                  <a:lnTo>
                    <a:pt x="38950" y="55257"/>
                  </a:lnTo>
                  <a:lnTo>
                    <a:pt x="39090" y="55219"/>
                  </a:lnTo>
                  <a:lnTo>
                    <a:pt x="39420" y="55181"/>
                  </a:lnTo>
                  <a:lnTo>
                    <a:pt x="39751" y="55181"/>
                  </a:lnTo>
                  <a:lnTo>
                    <a:pt x="40055" y="55206"/>
                  </a:lnTo>
                  <a:lnTo>
                    <a:pt x="40233" y="55245"/>
                  </a:lnTo>
                  <a:lnTo>
                    <a:pt x="40411" y="55270"/>
                  </a:lnTo>
                  <a:lnTo>
                    <a:pt x="40678" y="55283"/>
                  </a:lnTo>
                  <a:lnTo>
                    <a:pt x="41389" y="55384"/>
                  </a:lnTo>
                  <a:lnTo>
                    <a:pt x="46189" y="67640"/>
                  </a:lnTo>
                  <a:lnTo>
                    <a:pt x="45275" y="67322"/>
                  </a:lnTo>
                  <a:lnTo>
                    <a:pt x="43700" y="66611"/>
                  </a:lnTo>
                  <a:lnTo>
                    <a:pt x="42964" y="66179"/>
                  </a:lnTo>
                  <a:lnTo>
                    <a:pt x="42760" y="66090"/>
                  </a:lnTo>
                  <a:lnTo>
                    <a:pt x="42379" y="65989"/>
                  </a:lnTo>
                  <a:lnTo>
                    <a:pt x="42100" y="65989"/>
                  </a:lnTo>
                  <a:lnTo>
                    <a:pt x="41960" y="66027"/>
                  </a:lnTo>
                  <a:lnTo>
                    <a:pt x="41833" y="66065"/>
                  </a:lnTo>
                  <a:lnTo>
                    <a:pt x="41694" y="66103"/>
                  </a:lnTo>
                  <a:lnTo>
                    <a:pt x="40855" y="67271"/>
                  </a:lnTo>
                  <a:lnTo>
                    <a:pt x="40855" y="67487"/>
                  </a:lnTo>
                  <a:lnTo>
                    <a:pt x="40881" y="67691"/>
                  </a:lnTo>
                  <a:lnTo>
                    <a:pt x="40970" y="67957"/>
                  </a:lnTo>
                  <a:lnTo>
                    <a:pt x="41148" y="68237"/>
                  </a:lnTo>
                  <a:lnTo>
                    <a:pt x="41275" y="68402"/>
                  </a:lnTo>
                  <a:lnTo>
                    <a:pt x="50190" y="71272"/>
                  </a:lnTo>
                  <a:lnTo>
                    <a:pt x="50419" y="71310"/>
                  </a:lnTo>
                  <a:lnTo>
                    <a:pt x="51015" y="71361"/>
                  </a:lnTo>
                  <a:lnTo>
                    <a:pt x="51612" y="71361"/>
                  </a:lnTo>
                  <a:lnTo>
                    <a:pt x="56591" y="68313"/>
                  </a:lnTo>
                  <a:lnTo>
                    <a:pt x="56743" y="68046"/>
                  </a:lnTo>
                  <a:lnTo>
                    <a:pt x="56997" y="67500"/>
                  </a:lnTo>
                  <a:lnTo>
                    <a:pt x="57086" y="67208"/>
                  </a:lnTo>
                  <a:lnTo>
                    <a:pt x="57188" y="66929"/>
                  </a:lnTo>
                  <a:lnTo>
                    <a:pt x="57315" y="66344"/>
                  </a:lnTo>
                  <a:lnTo>
                    <a:pt x="57391" y="65747"/>
                  </a:lnTo>
                  <a:lnTo>
                    <a:pt x="57416" y="65151"/>
                  </a:lnTo>
                  <a:close/>
                </a:path>
                <a:path w="85089" h="187325">
                  <a:moveTo>
                    <a:pt x="59753" y="13271"/>
                  </a:moveTo>
                  <a:lnTo>
                    <a:pt x="59550" y="13246"/>
                  </a:lnTo>
                  <a:lnTo>
                    <a:pt x="59410" y="13246"/>
                  </a:lnTo>
                  <a:lnTo>
                    <a:pt x="58077" y="14566"/>
                  </a:lnTo>
                  <a:lnTo>
                    <a:pt x="58077" y="14693"/>
                  </a:lnTo>
                  <a:lnTo>
                    <a:pt x="58928" y="15925"/>
                  </a:lnTo>
                  <a:lnTo>
                    <a:pt x="59118" y="16002"/>
                  </a:lnTo>
                  <a:lnTo>
                    <a:pt x="59753" y="13271"/>
                  </a:lnTo>
                  <a:close/>
                </a:path>
                <a:path w="85089" h="187325">
                  <a:moveTo>
                    <a:pt x="64719" y="31026"/>
                  </a:moveTo>
                  <a:lnTo>
                    <a:pt x="64414" y="30886"/>
                  </a:lnTo>
                  <a:lnTo>
                    <a:pt x="64135" y="30835"/>
                  </a:lnTo>
                  <a:lnTo>
                    <a:pt x="63855" y="30835"/>
                  </a:lnTo>
                  <a:lnTo>
                    <a:pt x="63728" y="30873"/>
                  </a:lnTo>
                  <a:lnTo>
                    <a:pt x="63588" y="30899"/>
                  </a:lnTo>
                  <a:lnTo>
                    <a:pt x="63461" y="30949"/>
                  </a:lnTo>
                  <a:lnTo>
                    <a:pt x="63220" y="31076"/>
                  </a:lnTo>
                  <a:lnTo>
                    <a:pt x="62966" y="31318"/>
                  </a:lnTo>
                  <a:lnTo>
                    <a:pt x="62839" y="31470"/>
                  </a:lnTo>
                  <a:lnTo>
                    <a:pt x="62776" y="31597"/>
                  </a:lnTo>
                  <a:lnTo>
                    <a:pt x="62674" y="31851"/>
                  </a:lnTo>
                  <a:lnTo>
                    <a:pt x="62636" y="32054"/>
                  </a:lnTo>
                  <a:lnTo>
                    <a:pt x="62623" y="32258"/>
                  </a:lnTo>
                  <a:lnTo>
                    <a:pt x="62636" y="32397"/>
                  </a:lnTo>
                  <a:lnTo>
                    <a:pt x="62649" y="32537"/>
                  </a:lnTo>
                  <a:lnTo>
                    <a:pt x="62763" y="32854"/>
                  </a:lnTo>
                  <a:lnTo>
                    <a:pt x="62865" y="33032"/>
                  </a:lnTo>
                  <a:lnTo>
                    <a:pt x="63055" y="33248"/>
                  </a:lnTo>
                  <a:lnTo>
                    <a:pt x="63258" y="33413"/>
                  </a:lnTo>
                  <a:lnTo>
                    <a:pt x="64719" y="31026"/>
                  </a:lnTo>
                  <a:close/>
                </a:path>
                <a:path w="85089" h="187325">
                  <a:moveTo>
                    <a:pt x="65189" y="52857"/>
                  </a:moveTo>
                  <a:lnTo>
                    <a:pt x="65151" y="52654"/>
                  </a:lnTo>
                  <a:lnTo>
                    <a:pt x="65074" y="52463"/>
                  </a:lnTo>
                  <a:lnTo>
                    <a:pt x="65011" y="52336"/>
                  </a:lnTo>
                  <a:lnTo>
                    <a:pt x="64897" y="52158"/>
                  </a:lnTo>
                  <a:lnTo>
                    <a:pt x="64770" y="52019"/>
                  </a:lnTo>
                  <a:lnTo>
                    <a:pt x="64554" y="51854"/>
                  </a:lnTo>
                  <a:lnTo>
                    <a:pt x="64427" y="51777"/>
                  </a:lnTo>
                  <a:lnTo>
                    <a:pt x="63563" y="51282"/>
                  </a:lnTo>
                  <a:lnTo>
                    <a:pt x="63436" y="51206"/>
                  </a:lnTo>
                  <a:lnTo>
                    <a:pt x="63233" y="51092"/>
                  </a:lnTo>
                  <a:lnTo>
                    <a:pt x="63068" y="51041"/>
                  </a:lnTo>
                  <a:lnTo>
                    <a:pt x="62941" y="51003"/>
                  </a:lnTo>
                  <a:lnTo>
                    <a:pt x="62814" y="50990"/>
                  </a:lnTo>
                  <a:lnTo>
                    <a:pt x="62674" y="50977"/>
                  </a:lnTo>
                  <a:lnTo>
                    <a:pt x="62534" y="50990"/>
                  </a:lnTo>
                  <a:lnTo>
                    <a:pt x="62331" y="51028"/>
                  </a:lnTo>
                  <a:lnTo>
                    <a:pt x="62128" y="51092"/>
                  </a:lnTo>
                  <a:lnTo>
                    <a:pt x="61899" y="51231"/>
                  </a:lnTo>
                  <a:lnTo>
                    <a:pt x="61683" y="51409"/>
                  </a:lnTo>
                  <a:lnTo>
                    <a:pt x="61506" y="51625"/>
                  </a:lnTo>
                  <a:lnTo>
                    <a:pt x="61429" y="51752"/>
                  </a:lnTo>
                  <a:lnTo>
                    <a:pt x="60947" y="52616"/>
                  </a:lnTo>
                  <a:lnTo>
                    <a:pt x="60858" y="52755"/>
                  </a:lnTo>
                  <a:lnTo>
                    <a:pt x="60744" y="52971"/>
                  </a:lnTo>
                  <a:lnTo>
                    <a:pt x="60693" y="53111"/>
                  </a:lnTo>
                  <a:lnTo>
                    <a:pt x="60655" y="53301"/>
                  </a:lnTo>
                  <a:lnTo>
                    <a:pt x="60642" y="53517"/>
                  </a:lnTo>
                  <a:lnTo>
                    <a:pt x="60655" y="53644"/>
                  </a:lnTo>
                  <a:lnTo>
                    <a:pt x="60693" y="53848"/>
                  </a:lnTo>
                  <a:lnTo>
                    <a:pt x="60744" y="54000"/>
                  </a:lnTo>
                  <a:lnTo>
                    <a:pt x="60833" y="54165"/>
                  </a:lnTo>
                  <a:lnTo>
                    <a:pt x="60934" y="54343"/>
                  </a:lnTo>
                  <a:lnTo>
                    <a:pt x="61125" y="54546"/>
                  </a:lnTo>
                  <a:lnTo>
                    <a:pt x="61290" y="54673"/>
                  </a:lnTo>
                  <a:lnTo>
                    <a:pt x="61417" y="54737"/>
                  </a:lnTo>
                  <a:lnTo>
                    <a:pt x="62293" y="55245"/>
                  </a:lnTo>
                  <a:lnTo>
                    <a:pt x="62458" y="55333"/>
                  </a:lnTo>
                  <a:lnTo>
                    <a:pt x="62636" y="55435"/>
                  </a:lnTo>
                  <a:lnTo>
                    <a:pt x="62763" y="55473"/>
                  </a:lnTo>
                  <a:lnTo>
                    <a:pt x="62903" y="55511"/>
                  </a:lnTo>
                  <a:lnTo>
                    <a:pt x="63030" y="55524"/>
                  </a:lnTo>
                  <a:lnTo>
                    <a:pt x="63169" y="55537"/>
                  </a:lnTo>
                  <a:lnTo>
                    <a:pt x="63309" y="55524"/>
                  </a:lnTo>
                  <a:lnTo>
                    <a:pt x="63512" y="55486"/>
                  </a:lnTo>
                  <a:lnTo>
                    <a:pt x="63652" y="55435"/>
                  </a:lnTo>
                  <a:lnTo>
                    <a:pt x="63830" y="55346"/>
                  </a:lnTo>
                  <a:lnTo>
                    <a:pt x="63957" y="55270"/>
                  </a:lnTo>
                  <a:lnTo>
                    <a:pt x="64160" y="55105"/>
                  </a:lnTo>
                  <a:lnTo>
                    <a:pt x="64338" y="54876"/>
                  </a:lnTo>
                  <a:lnTo>
                    <a:pt x="64897" y="53886"/>
                  </a:lnTo>
                  <a:lnTo>
                    <a:pt x="64973" y="53759"/>
                  </a:lnTo>
                  <a:lnTo>
                    <a:pt x="65100" y="53543"/>
                  </a:lnTo>
                  <a:lnTo>
                    <a:pt x="65125" y="53416"/>
                  </a:lnTo>
                  <a:lnTo>
                    <a:pt x="65176" y="53263"/>
                  </a:lnTo>
                  <a:lnTo>
                    <a:pt x="65189" y="53136"/>
                  </a:lnTo>
                  <a:lnTo>
                    <a:pt x="65189" y="52933"/>
                  </a:lnTo>
                  <a:close/>
                </a:path>
                <a:path w="85089" h="187325">
                  <a:moveTo>
                    <a:pt x="71755" y="31445"/>
                  </a:moveTo>
                  <a:lnTo>
                    <a:pt x="71729" y="31305"/>
                  </a:lnTo>
                  <a:lnTo>
                    <a:pt x="71716" y="31178"/>
                  </a:lnTo>
                  <a:lnTo>
                    <a:pt x="71043" y="30264"/>
                  </a:lnTo>
                  <a:lnTo>
                    <a:pt x="70866" y="30162"/>
                  </a:lnTo>
                  <a:lnTo>
                    <a:pt x="70739" y="30124"/>
                  </a:lnTo>
                  <a:lnTo>
                    <a:pt x="70599" y="30086"/>
                  </a:lnTo>
                  <a:lnTo>
                    <a:pt x="70472" y="30073"/>
                  </a:lnTo>
                  <a:lnTo>
                    <a:pt x="70332" y="30060"/>
                  </a:lnTo>
                  <a:lnTo>
                    <a:pt x="70192" y="30073"/>
                  </a:lnTo>
                  <a:lnTo>
                    <a:pt x="69989" y="30111"/>
                  </a:lnTo>
                  <a:lnTo>
                    <a:pt x="69786" y="30187"/>
                  </a:lnTo>
                  <a:lnTo>
                    <a:pt x="69545" y="30314"/>
                  </a:lnTo>
                  <a:lnTo>
                    <a:pt x="69342" y="30492"/>
                  </a:lnTo>
                  <a:lnTo>
                    <a:pt x="69138" y="30772"/>
                  </a:lnTo>
                  <a:lnTo>
                    <a:pt x="71564" y="32169"/>
                  </a:lnTo>
                  <a:lnTo>
                    <a:pt x="71678" y="31915"/>
                  </a:lnTo>
                  <a:lnTo>
                    <a:pt x="71742" y="31584"/>
                  </a:lnTo>
                  <a:lnTo>
                    <a:pt x="71755" y="31445"/>
                  </a:lnTo>
                  <a:close/>
                </a:path>
                <a:path w="85089" h="187325">
                  <a:moveTo>
                    <a:pt x="74256" y="37236"/>
                  </a:moveTo>
                  <a:lnTo>
                    <a:pt x="74231" y="37033"/>
                  </a:lnTo>
                  <a:lnTo>
                    <a:pt x="70345" y="34277"/>
                  </a:lnTo>
                  <a:lnTo>
                    <a:pt x="71551" y="32181"/>
                  </a:lnTo>
                  <a:lnTo>
                    <a:pt x="69126" y="30772"/>
                  </a:lnTo>
                  <a:lnTo>
                    <a:pt x="67906" y="32867"/>
                  </a:lnTo>
                  <a:lnTo>
                    <a:pt x="64731" y="31026"/>
                  </a:lnTo>
                  <a:lnTo>
                    <a:pt x="63322" y="33451"/>
                  </a:lnTo>
                  <a:lnTo>
                    <a:pt x="66509" y="35306"/>
                  </a:lnTo>
                  <a:lnTo>
                    <a:pt x="63690" y="40195"/>
                  </a:lnTo>
                  <a:lnTo>
                    <a:pt x="51638" y="27901"/>
                  </a:lnTo>
                  <a:lnTo>
                    <a:pt x="51447" y="27825"/>
                  </a:lnTo>
                  <a:lnTo>
                    <a:pt x="51308" y="27787"/>
                  </a:lnTo>
                  <a:lnTo>
                    <a:pt x="51181" y="27774"/>
                  </a:lnTo>
                  <a:lnTo>
                    <a:pt x="51028" y="27774"/>
                  </a:lnTo>
                  <a:lnTo>
                    <a:pt x="49936" y="28384"/>
                  </a:lnTo>
                  <a:lnTo>
                    <a:pt x="49834" y="28562"/>
                  </a:lnTo>
                  <a:lnTo>
                    <a:pt x="49771" y="28689"/>
                  </a:lnTo>
                  <a:lnTo>
                    <a:pt x="49707" y="28892"/>
                  </a:lnTo>
                  <a:lnTo>
                    <a:pt x="49682" y="29083"/>
                  </a:lnTo>
                  <a:lnTo>
                    <a:pt x="49682" y="29222"/>
                  </a:lnTo>
                  <a:lnTo>
                    <a:pt x="49911" y="29933"/>
                  </a:lnTo>
                  <a:lnTo>
                    <a:pt x="50025" y="30099"/>
                  </a:lnTo>
                  <a:lnTo>
                    <a:pt x="62966" y="43484"/>
                  </a:lnTo>
                  <a:lnTo>
                    <a:pt x="63119" y="43611"/>
                  </a:lnTo>
                  <a:lnTo>
                    <a:pt x="63309" y="43738"/>
                  </a:lnTo>
                  <a:lnTo>
                    <a:pt x="63614" y="43865"/>
                  </a:lnTo>
                  <a:lnTo>
                    <a:pt x="63754" y="43891"/>
                  </a:lnTo>
                  <a:lnTo>
                    <a:pt x="63881" y="43903"/>
                  </a:lnTo>
                  <a:lnTo>
                    <a:pt x="64033" y="43903"/>
                  </a:lnTo>
                  <a:lnTo>
                    <a:pt x="64160" y="43891"/>
                  </a:lnTo>
                  <a:lnTo>
                    <a:pt x="64287" y="43878"/>
                  </a:lnTo>
                  <a:lnTo>
                    <a:pt x="64427" y="43840"/>
                  </a:lnTo>
                  <a:lnTo>
                    <a:pt x="64566" y="43776"/>
                  </a:lnTo>
                  <a:lnTo>
                    <a:pt x="64782" y="43662"/>
                  </a:lnTo>
                  <a:lnTo>
                    <a:pt x="64998" y="43472"/>
                  </a:lnTo>
                  <a:lnTo>
                    <a:pt x="65100" y="43345"/>
                  </a:lnTo>
                  <a:lnTo>
                    <a:pt x="65189" y="43218"/>
                  </a:lnTo>
                  <a:lnTo>
                    <a:pt x="68948" y="36703"/>
                  </a:lnTo>
                  <a:lnTo>
                    <a:pt x="72148" y="38544"/>
                  </a:lnTo>
                  <a:lnTo>
                    <a:pt x="72351" y="38633"/>
                  </a:lnTo>
                  <a:lnTo>
                    <a:pt x="72669" y="38722"/>
                  </a:lnTo>
                  <a:lnTo>
                    <a:pt x="72872" y="38735"/>
                  </a:lnTo>
                  <a:lnTo>
                    <a:pt x="73152" y="38696"/>
                  </a:lnTo>
                  <a:lnTo>
                    <a:pt x="73279" y="38658"/>
                  </a:lnTo>
                  <a:lnTo>
                    <a:pt x="74066" y="38023"/>
                  </a:lnTo>
                  <a:lnTo>
                    <a:pt x="74206" y="37706"/>
                  </a:lnTo>
                  <a:lnTo>
                    <a:pt x="74256" y="37452"/>
                  </a:lnTo>
                  <a:lnTo>
                    <a:pt x="74256" y="37236"/>
                  </a:lnTo>
                  <a:close/>
                </a:path>
                <a:path w="85089" h="187325">
                  <a:moveTo>
                    <a:pt x="84556" y="19367"/>
                  </a:moveTo>
                  <a:lnTo>
                    <a:pt x="84531" y="19227"/>
                  </a:lnTo>
                  <a:lnTo>
                    <a:pt x="84493" y="19088"/>
                  </a:lnTo>
                  <a:lnTo>
                    <a:pt x="84442" y="18948"/>
                  </a:lnTo>
                  <a:lnTo>
                    <a:pt x="84366" y="18808"/>
                  </a:lnTo>
                  <a:lnTo>
                    <a:pt x="84289" y="18656"/>
                  </a:lnTo>
                  <a:lnTo>
                    <a:pt x="84150" y="18503"/>
                  </a:lnTo>
                  <a:lnTo>
                    <a:pt x="68173" y="469"/>
                  </a:lnTo>
                  <a:lnTo>
                    <a:pt x="68021" y="330"/>
                  </a:lnTo>
                  <a:lnTo>
                    <a:pt x="67792" y="177"/>
                  </a:lnTo>
                  <a:lnTo>
                    <a:pt x="67475" y="50"/>
                  </a:lnTo>
                  <a:lnTo>
                    <a:pt x="67271" y="12"/>
                  </a:lnTo>
                  <a:lnTo>
                    <a:pt x="67132" y="0"/>
                  </a:lnTo>
                  <a:lnTo>
                    <a:pt x="66992" y="12"/>
                  </a:lnTo>
                  <a:lnTo>
                    <a:pt x="66852" y="25"/>
                  </a:lnTo>
                  <a:lnTo>
                    <a:pt x="66662" y="88"/>
                  </a:lnTo>
                  <a:lnTo>
                    <a:pt x="66471" y="165"/>
                  </a:lnTo>
                  <a:lnTo>
                    <a:pt x="66344" y="228"/>
                  </a:lnTo>
                  <a:lnTo>
                    <a:pt x="66192" y="355"/>
                  </a:lnTo>
                  <a:lnTo>
                    <a:pt x="66040" y="508"/>
                  </a:lnTo>
                  <a:lnTo>
                    <a:pt x="65887" y="736"/>
                  </a:lnTo>
                  <a:lnTo>
                    <a:pt x="65735" y="1130"/>
                  </a:lnTo>
                  <a:lnTo>
                    <a:pt x="65722" y="1257"/>
                  </a:lnTo>
                  <a:lnTo>
                    <a:pt x="65709" y="1524"/>
                  </a:lnTo>
                  <a:lnTo>
                    <a:pt x="65735" y="1663"/>
                  </a:lnTo>
                  <a:lnTo>
                    <a:pt x="65773" y="1803"/>
                  </a:lnTo>
                  <a:lnTo>
                    <a:pt x="65811" y="1930"/>
                  </a:lnTo>
                  <a:lnTo>
                    <a:pt x="65874" y="2057"/>
                  </a:lnTo>
                  <a:lnTo>
                    <a:pt x="66014" y="2286"/>
                  </a:lnTo>
                  <a:lnTo>
                    <a:pt x="79311" y="17272"/>
                  </a:lnTo>
                  <a:lnTo>
                    <a:pt x="59766" y="13271"/>
                  </a:lnTo>
                  <a:lnTo>
                    <a:pt x="59207" y="16014"/>
                  </a:lnTo>
                  <a:lnTo>
                    <a:pt x="82842" y="20866"/>
                  </a:lnTo>
                  <a:lnTo>
                    <a:pt x="82994" y="20878"/>
                  </a:lnTo>
                  <a:lnTo>
                    <a:pt x="83134" y="20891"/>
                  </a:lnTo>
                  <a:lnTo>
                    <a:pt x="83273" y="20878"/>
                  </a:lnTo>
                  <a:lnTo>
                    <a:pt x="83540" y="20840"/>
                  </a:lnTo>
                  <a:lnTo>
                    <a:pt x="83680" y="20789"/>
                  </a:lnTo>
                  <a:lnTo>
                    <a:pt x="83845" y="20701"/>
                  </a:lnTo>
                  <a:lnTo>
                    <a:pt x="83985" y="20612"/>
                  </a:lnTo>
                  <a:lnTo>
                    <a:pt x="84137" y="20485"/>
                  </a:lnTo>
                  <a:lnTo>
                    <a:pt x="84264" y="20332"/>
                  </a:lnTo>
                  <a:lnTo>
                    <a:pt x="84366" y="20180"/>
                  </a:lnTo>
                  <a:lnTo>
                    <a:pt x="84467" y="19964"/>
                  </a:lnTo>
                  <a:lnTo>
                    <a:pt x="84518" y="19837"/>
                  </a:lnTo>
                  <a:lnTo>
                    <a:pt x="84543" y="19697"/>
                  </a:lnTo>
                  <a:lnTo>
                    <a:pt x="84556" y="19570"/>
                  </a:lnTo>
                  <a:lnTo>
                    <a:pt x="84556" y="1943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302446" y="3555707"/>
              <a:ext cx="488950" cy="325120"/>
            </a:xfrm>
            <a:custGeom>
              <a:avLst/>
              <a:gdLst/>
              <a:ahLst/>
              <a:cxnLst/>
              <a:rect l="l" t="t" r="r" b="b"/>
              <a:pathLst>
                <a:path w="488950" h="325120">
                  <a:moveTo>
                    <a:pt x="4305" y="269468"/>
                  </a:moveTo>
                  <a:lnTo>
                    <a:pt x="3886" y="266700"/>
                  </a:lnTo>
                  <a:lnTo>
                    <a:pt x="3683" y="266738"/>
                  </a:lnTo>
                  <a:lnTo>
                    <a:pt x="3429" y="266839"/>
                  </a:lnTo>
                  <a:lnTo>
                    <a:pt x="3213" y="267004"/>
                  </a:lnTo>
                  <a:lnTo>
                    <a:pt x="3022" y="267195"/>
                  </a:lnTo>
                  <a:lnTo>
                    <a:pt x="2857" y="267423"/>
                  </a:lnTo>
                  <a:lnTo>
                    <a:pt x="2755" y="267677"/>
                  </a:lnTo>
                  <a:lnTo>
                    <a:pt x="2705" y="267944"/>
                  </a:lnTo>
                  <a:lnTo>
                    <a:pt x="2705" y="268224"/>
                  </a:lnTo>
                  <a:lnTo>
                    <a:pt x="2755" y="268490"/>
                  </a:lnTo>
                  <a:lnTo>
                    <a:pt x="2857" y="268744"/>
                  </a:lnTo>
                  <a:lnTo>
                    <a:pt x="3695" y="269417"/>
                  </a:lnTo>
                  <a:lnTo>
                    <a:pt x="3949" y="269481"/>
                  </a:lnTo>
                  <a:lnTo>
                    <a:pt x="4102" y="269494"/>
                  </a:lnTo>
                  <a:lnTo>
                    <a:pt x="4229" y="269481"/>
                  </a:lnTo>
                  <a:close/>
                </a:path>
                <a:path w="488950" h="325120">
                  <a:moveTo>
                    <a:pt x="8407" y="309613"/>
                  </a:moveTo>
                  <a:lnTo>
                    <a:pt x="8204" y="309587"/>
                  </a:lnTo>
                  <a:lnTo>
                    <a:pt x="8077" y="309600"/>
                  </a:lnTo>
                  <a:lnTo>
                    <a:pt x="7937" y="309613"/>
                  </a:lnTo>
                  <a:lnTo>
                    <a:pt x="7797" y="309638"/>
                  </a:lnTo>
                  <a:lnTo>
                    <a:pt x="7670" y="309676"/>
                  </a:lnTo>
                  <a:lnTo>
                    <a:pt x="7543" y="309740"/>
                  </a:lnTo>
                  <a:lnTo>
                    <a:pt x="7416" y="309803"/>
                  </a:lnTo>
                  <a:lnTo>
                    <a:pt x="7200" y="309981"/>
                  </a:lnTo>
                  <a:lnTo>
                    <a:pt x="6845" y="310553"/>
                  </a:lnTo>
                  <a:lnTo>
                    <a:pt x="6807" y="310680"/>
                  </a:lnTo>
                  <a:lnTo>
                    <a:pt x="6781" y="310819"/>
                  </a:lnTo>
                  <a:lnTo>
                    <a:pt x="6769" y="310959"/>
                  </a:lnTo>
                  <a:lnTo>
                    <a:pt x="6769" y="311099"/>
                  </a:lnTo>
                  <a:lnTo>
                    <a:pt x="7200" y="312000"/>
                  </a:lnTo>
                  <a:lnTo>
                    <a:pt x="7924" y="312369"/>
                  </a:lnTo>
                  <a:lnTo>
                    <a:pt x="8407" y="309613"/>
                  </a:lnTo>
                  <a:close/>
                </a:path>
                <a:path w="488950" h="325120">
                  <a:moveTo>
                    <a:pt x="13500" y="322453"/>
                  </a:moveTo>
                  <a:lnTo>
                    <a:pt x="2730" y="310222"/>
                  </a:lnTo>
                  <a:lnTo>
                    <a:pt x="2032" y="309791"/>
                  </a:lnTo>
                  <a:lnTo>
                    <a:pt x="1828" y="309753"/>
                  </a:lnTo>
                  <a:lnTo>
                    <a:pt x="1562" y="309740"/>
                  </a:lnTo>
                  <a:lnTo>
                    <a:pt x="1295" y="309791"/>
                  </a:lnTo>
                  <a:lnTo>
                    <a:pt x="1028" y="309892"/>
                  </a:lnTo>
                  <a:lnTo>
                    <a:pt x="330" y="310781"/>
                  </a:lnTo>
                  <a:lnTo>
                    <a:pt x="279" y="310984"/>
                  </a:lnTo>
                  <a:lnTo>
                    <a:pt x="266" y="311124"/>
                  </a:lnTo>
                  <a:lnTo>
                    <a:pt x="279" y="311264"/>
                  </a:lnTo>
                  <a:lnTo>
                    <a:pt x="292" y="311391"/>
                  </a:lnTo>
                  <a:lnTo>
                    <a:pt x="330" y="311531"/>
                  </a:lnTo>
                  <a:lnTo>
                    <a:pt x="368" y="311658"/>
                  </a:lnTo>
                  <a:lnTo>
                    <a:pt x="431" y="311785"/>
                  </a:lnTo>
                  <a:lnTo>
                    <a:pt x="571" y="312013"/>
                  </a:lnTo>
                  <a:lnTo>
                    <a:pt x="11391" y="324307"/>
                  </a:lnTo>
                  <a:lnTo>
                    <a:pt x="13500" y="322453"/>
                  </a:lnTo>
                  <a:close/>
                </a:path>
                <a:path w="488950" h="325120">
                  <a:moveTo>
                    <a:pt x="13855" y="323405"/>
                  </a:moveTo>
                  <a:lnTo>
                    <a:pt x="13843" y="323278"/>
                  </a:lnTo>
                  <a:lnTo>
                    <a:pt x="13817" y="323138"/>
                  </a:lnTo>
                  <a:lnTo>
                    <a:pt x="13792" y="322999"/>
                  </a:lnTo>
                  <a:lnTo>
                    <a:pt x="13754" y="322872"/>
                  </a:lnTo>
                  <a:lnTo>
                    <a:pt x="13690" y="322745"/>
                  </a:lnTo>
                  <a:lnTo>
                    <a:pt x="13550" y="322516"/>
                  </a:lnTo>
                  <a:lnTo>
                    <a:pt x="11391" y="324319"/>
                  </a:lnTo>
                  <a:lnTo>
                    <a:pt x="11531" y="324459"/>
                  </a:lnTo>
                  <a:lnTo>
                    <a:pt x="11823" y="324650"/>
                  </a:lnTo>
                  <a:lnTo>
                    <a:pt x="12077" y="324751"/>
                  </a:lnTo>
                  <a:lnTo>
                    <a:pt x="12293" y="324789"/>
                  </a:lnTo>
                  <a:lnTo>
                    <a:pt x="12560" y="324789"/>
                  </a:lnTo>
                  <a:lnTo>
                    <a:pt x="12700" y="324777"/>
                  </a:lnTo>
                  <a:lnTo>
                    <a:pt x="12827" y="324739"/>
                  </a:lnTo>
                  <a:lnTo>
                    <a:pt x="12966" y="324688"/>
                  </a:lnTo>
                  <a:lnTo>
                    <a:pt x="13093" y="324637"/>
                  </a:lnTo>
                  <a:lnTo>
                    <a:pt x="13322" y="324485"/>
                  </a:lnTo>
                  <a:lnTo>
                    <a:pt x="13525" y="324294"/>
                  </a:lnTo>
                  <a:lnTo>
                    <a:pt x="13665" y="324065"/>
                  </a:lnTo>
                  <a:lnTo>
                    <a:pt x="13779" y="323824"/>
                  </a:lnTo>
                  <a:lnTo>
                    <a:pt x="13817" y="323684"/>
                  </a:lnTo>
                  <a:lnTo>
                    <a:pt x="13843" y="323545"/>
                  </a:lnTo>
                  <a:lnTo>
                    <a:pt x="13855" y="323405"/>
                  </a:lnTo>
                  <a:close/>
                </a:path>
                <a:path w="488950" h="325120">
                  <a:moveTo>
                    <a:pt x="19812" y="318604"/>
                  </a:moveTo>
                  <a:lnTo>
                    <a:pt x="19291" y="315976"/>
                  </a:lnTo>
                  <a:lnTo>
                    <a:pt x="19177" y="315696"/>
                  </a:lnTo>
                  <a:lnTo>
                    <a:pt x="18884" y="315175"/>
                  </a:lnTo>
                  <a:lnTo>
                    <a:pt x="18529" y="314680"/>
                  </a:lnTo>
                  <a:lnTo>
                    <a:pt x="18148" y="314223"/>
                  </a:lnTo>
                  <a:lnTo>
                    <a:pt x="17919" y="314020"/>
                  </a:lnTo>
                  <a:lnTo>
                    <a:pt x="17703" y="313804"/>
                  </a:lnTo>
                  <a:lnTo>
                    <a:pt x="17246" y="313436"/>
                  </a:lnTo>
                  <a:lnTo>
                    <a:pt x="16865" y="313220"/>
                  </a:lnTo>
                  <a:lnTo>
                    <a:pt x="16662" y="313080"/>
                  </a:lnTo>
                  <a:lnTo>
                    <a:pt x="16471" y="312991"/>
                  </a:lnTo>
                  <a:lnTo>
                    <a:pt x="16344" y="312953"/>
                  </a:lnTo>
                  <a:lnTo>
                    <a:pt x="16205" y="312915"/>
                  </a:lnTo>
                  <a:lnTo>
                    <a:pt x="16065" y="312902"/>
                  </a:lnTo>
                  <a:lnTo>
                    <a:pt x="15862" y="312902"/>
                  </a:lnTo>
                  <a:lnTo>
                    <a:pt x="15671" y="312940"/>
                  </a:lnTo>
                  <a:lnTo>
                    <a:pt x="15519" y="312978"/>
                  </a:lnTo>
                  <a:lnTo>
                    <a:pt x="15341" y="313067"/>
                  </a:lnTo>
                  <a:lnTo>
                    <a:pt x="15113" y="313207"/>
                  </a:lnTo>
                  <a:lnTo>
                    <a:pt x="14947" y="313347"/>
                  </a:lnTo>
                  <a:lnTo>
                    <a:pt x="14782" y="313563"/>
                  </a:lnTo>
                  <a:lnTo>
                    <a:pt x="14719" y="313690"/>
                  </a:lnTo>
                  <a:lnTo>
                    <a:pt x="14655" y="313817"/>
                  </a:lnTo>
                  <a:lnTo>
                    <a:pt x="14579" y="314210"/>
                  </a:lnTo>
                  <a:lnTo>
                    <a:pt x="14579" y="314363"/>
                  </a:lnTo>
                  <a:lnTo>
                    <a:pt x="14592" y="314490"/>
                  </a:lnTo>
                  <a:lnTo>
                    <a:pt x="14643" y="314756"/>
                  </a:lnTo>
                  <a:lnTo>
                    <a:pt x="14706" y="314896"/>
                  </a:lnTo>
                  <a:lnTo>
                    <a:pt x="14884" y="315175"/>
                  </a:lnTo>
                  <a:lnTo>
                    <a:pt x="15024" y="315328"/>
                  </a:lnTo>
                  <a:lnTo>
                    <a:pt x="15151" y="315442"/>
                  </a:lnTo>
                  <a:lnTo>
                    <a:pt x="15328" y="315556"/>
                  </a:lnTo>
                  <a:lnTo>
                    <a:pt x="15621" y="315722"/>
                  </a:lnTo>
                  <a:lnTo>
                    <a:pt x="15875" y="315925"/>
                  </a:lnTo>
                  <a:lnTo>
                    <a:pt x="16319" y="316395"/>
                  </a:lnTo>
                  <a:lnTo>
                    <a:pt x="16408" y="316534"/>
                  </a:lnTo>
                  <a:lnTo>
                    <a:pt x="16510" y="316661"/>
                  </a:lnTo>
                  <a:lnTo>
                    <a:pt x="16802" y="317246"/>
                  </a:lnTo>
                  <a:lnTo>
                    <a:pt x="16979" y="317881"/>
                  </a:lnTo>
                  <a:lnTo>
                    <a:pt x="17018" y="318198"/>
                  </a:lnTo>
                  <a:lnTo>
                    <a:pt x="17018" y="318528"/>
                  </a:lnTo>
                  <a:lnTo>
                    <a:pt x="16992" y="318846"/>
                  </a:lnTo>
                  <a:lnTo>
                    <a:pt x="16967" y="318998"/>
                  </a:lnTo>
                  <a:lnTo>
                    <a:pt x="16941" y="319214"/>
                  </a:lnTo>
                  <a:lnTo>
                    <a:pt x="16941" y="319341"/>
                  </a:lnTo>
                  <a:lnTo>
                    <a:pt x="16954" y="319481"/>
                  </a:lnTo>
                  <a:lnTo>
                    <a:pt x="16992" y="319620"/>
                  </a:lnTo>
                  <a:lnTo>
                    <a:pt x="17030" y="319747"/>
                  </a:lnTo>
                  <a:lnTo>
                    <a:pt x="17094" y="319874"/>
                  </a:lnTo>
                  <a:lnTo>
                    <a:pt x="17195" y="320052"/>
                  </a:lnTo>
                  <a:lnTo>
                    <a:pt x="17335" y="320205"/>
                  </a:lnTo>
                  <a:lnTo>
                    <a:pt x="18300" y="320649"/>
                  </a:lnTo>
                  <a:lnTo>
                    <a:pt x="18453" y="320649"/>
                  </a:lnTo>
                  <a:lnTo>
                    <a:pt x="19773" y="319201"/>
                  </a:lnTo>
                  <a:lnTo>
                    <a:pt x="19812" y="318604"/>
                  </a:lnTo>
                  <a:close/>
                </a:path>
                <a:path w="488950" h="325120">
                  <a:moveTo>
                    <a:pt x="22682" y="302704"/>
                  </a:moveTo>
                  <a:lnTo>
                    <a:pt x="22669" y="302564"/>
                  </a:lnTo>
                  <a:lnTo>
                    <a:pt x="22656" y="302425"/>
                  </a:lnTo>
                  <a:lnTo>
                    <a:pt x="22631" y="302298"/>
                  </a:lnTo>
                  <a:lnTo>
                    <a:pt x="22580" y="302158"/>
                  </a:lnTo>
                  <a:lnTo>
                    <a:pt x="22529" y="302031"/>
                  </a:lnTo>
                  <a:lnTo>
                    <a:pt x="22415" y="301853"/>
                  </a:lnTo>
                  <a:lnTo>
                    <a:pt x="22288" y="301701"/>
                  </a:lnTo>
                  <a:lnTo>
                    <a:pt x="22072" y="301510"/>
                  </a:lnTo>
                  <a:lnTo>
                    <a:pt x="21856" y="301383"/>
                  </a:lnTo>
                  <a:lnTo>
                    <a:pt x="21717" y="301332"/>
                  </a:lnTo>
                  <a:lnTo>
                    <a:pt x="21590" y="301294"/>
                  </a:lnTo>
                  <a:lnTo>
                    <a:pt x="21437" y="301269"/>
                  </a:lnTo>
                  <a:lnTo>
                    <a:pt x="21310" y="301256"/>
                  </a:lnTo>
                  <a:lnTo>
                    <a:pt x="20332" y="301091"/>
                  </a:lnTo>
                  <a:lnTo>
                    <a:pt x="20193" y="301053"/>
                  </a:lnTo>
                  <a:lnTo>
                    <a:pt x="20053" y="301040"/>
                  </a:lnTo>
                  <a:lnTo>
                    <a:pt x="19913" y="301040"/>
                  </a:lnTo>
                  <a:lnTo>
                    <a:pt x="19786" y="301066"/>
                  </a:lnTo>
                  <a:lnTo>
                    <a:pt x="19646" y="301091"/>
                  </a:lnTo>
                  <a:lnTo>
                    <a:pt x="19443" y="301155"/>
                  </a:lnTo>
                  <a:lnTo>
                    <a:pt x="19265" y="301256"/>
                  </a:lnTo>
                  <a:lnTo>
                    <a:pt x="19050" y="301421"/>
                  </a:lnTo>
                  <a:lnTo>
                    <a:pt x="18872" y="301637"/>
                  </a:lnTo>
                  <a:lnTo>
                    <a:pt x="18783" y="301764"/>
                  </a:lnTo>
                  <a:lnTo>
                    <a:pt x="18681" y="302006"/>
                  </a:lnTo>
                  <a:lnTo>
                    <a:pt x="18656" y="302133"/>
                  </a:lnTo>
                  <a:lnTo>
                    <a:pt x="18630" y="302272"/>
                  </a:lnTo>
                  <a:lnTo>
                    <a:pt x="18453" y="303250"/>
                  </a:lnTo>
                  <a:lnTo>
                    <a:pt x="18415" y="303390"/>
                  </a:lnTo>
                  <a:lnTo>
                    <a:pt x="18402" y="303517"/>
                  </a:lnTo>
                  <a:lnTo>
                    <a:pt x="18389" y="303657"/>
                  </a:lnTo>
                  <a:lnTo>
                    <a:pt x="18389" y="303796"/>
                  </a:lnTo>
                  <a:lnTo>
                    <a:pt x="18402" y="303936"/>
                  </a:lnTo>
                  <a:lnTo>
                    <a:pt x="18440" y="304063"/>
                  </a:lnTo>
                  <a:lnTo>
                    <a:pt x="18478" y="304203"/>
                  </a:lnTo>
                  <a:lnTo>
                    <a:pt x="18605" y="304444"/>
                  </a:lnTo>
                  <a:lnTo>
                    <a:pt x="18770" y="304660"/>
                  </a:lnTo>
                  <a:lnTo>
                    <a:pt x="18973" y="304838"/>
                  </a:lnTo>
                  <a:lnTo>
                    <a:pt x="19215" y="304977"/>
                  </a:lnTo>
                  <a:lnTo>
                    <a:pt x="19342" y="305028"/>
                  </a:lnTo>
                  <a:lnTo>
                    <a:pt x="19481" y="305066"/>
                  </a:lnTo>
                  <a:lnTo>
                    <a:pt x="20726" y="305295"/>
                  </a:lnTo>
                  <a:lnTo>
                    <a:pt x="20878" y="305320"/>
                  </a:lnTo>
                  <a:lnTo>
                    <a:pt x="21005" y="305320"/>
                  </a:lnTo>
                  <a:lnTo>
                    <a:pt x="21145" y="305320"/>
                  </a:lnTo>
                  <a:lnTo>
                    <a:pt x="21285" y="305308"/>
                  </a:lnTo>
                  <a:lnTo>
                    <a:pt x="21412" y="305282"/>
                  </a:lnTo>
                  <a:lnTo>
                    <a:pt x="21551" y="305231"/>
                  </a:lnTo>
                  <a:lnTo>
                    <a:pt x="22072" y="304876"/>
                  </a:lnTo>
                  <a:lnTo>
                    <a:pt x="22199" y="304736"/>
                  </a:lnTo>
                  <a:lnTo>
                    <a:pt x="22326" y="304495"/>
                  </a:lnTo>
                  <a:lnTo>
                    <a:pt x="22377" y="304368"/>
                  </a:lnTo>
                  <a:lnTo>
                    <a:pt x="22415" y="304241"/>
                  </a:lnTo>
                  <a:lnTo>
                    <a:pt x="22440" y="304088"/>
                  </a:lnTo>
                  <a:lnTo>
                    <a:pt x="22644" y="302971"/>
                  </a:lnTo>
                  <a:lnTo>
                    <a:pt x="22656" y="302844"/>
                  </a:lnTo>
                  <a:lnTo>
                    <a:pt x="22682" y="302704"/>
                  </a:lnTo>
                  <a:close/>
                </a:path>
                <a:path w="488950" h="325120">
                  <a:moveTo>
                    <a:pt x="26479" y="280974"/>
                  </a:moveTo>
                  <a:lnTo>
                    <a:pt x="26466" y="280835"/>
                  </a:lnTo>
                  <a:lnTo>
                    <a:pt x="26428" y="280695"/>
                  </a:lnTo>
                  <a:lnTo>
                    <a:pt x="26327" y="280441"/>
                  </a:lnTo>
                  <a:lnTo>
                    <a:pt x="26225" y="280263"/>
                  </a:lnTo>
                  <a:lnTo>
                    <a:pt x="26098" y="280098"/>
                  </a:lnTo>
                  <a:lnTo>
                    <a:pt x="25882" y="279920"/>
                  </a:lnTo>
                  <a:lnTo>
                    <a:pt x="25654" y="279781"/>
                  </a:lnTo>
                  <a:lnTo>
                    <a:pt x="25514" y="279742"/>
                  </a:lnTo>
                  <a:lnTo>
                    <a:pt x="25387" y="279704"/>
                  </a:lnTo>
                  <a:lnTo>
                    <a:pt x="25247" y="279679"/>
                  </a:lnTo>
                  <a:lnTo>
                    <a:pt x="25120" y="279666"/>
                  </a:lnTo>
                  <a:lnTo>
                    <a:pt x="24968" y="279666"/>
                  </a:lnTo>
                  <a:lnTo>
                    <a:pt x="24066" y="280098"/>
                  </a:lnTo>
                  <a:lnTo>
                    <a:pt x="22009" y="290398"/>
                  </a:lnTo>
                  <a:lnTo>
                    <a:pt x="13373" y="279958"/>
                  </a:lnTo>
                  <a:lnTo>
                    <a:pt x="13284" y="279831"/>
                  </a:lnTo>
                  <a:lnTo>
                    <a:pt x="8458" y="276720"/>
                  </a:lnTo>
                  <a:lnTo>
                    <a:pt x="8318" y="276694"/>
                  </a:lnTo>
                  <a:lnTo>
                    <a:pt x="8191" y="276682"/>
                  </a:lnTo>
                  <a:lnTo>
                    <a:pt x="8051" y="276644"/>
                  </a:lnTo>
                  <a:lnTo>
                    <a:pt x="7353" y="276593"/>
                  </a:lnTo>
                  <a:lnTo>
                    <a:pt x="520" y="281139"/>
                  </a:lnTo>
                  <a:lnTo>
                    <a:pt x="381" y="281470"/>
                  </a:lnTo>
                  <a:lnTo>
                    <a:pt x="203" y="282143"/>
                  </a:lnTo>
                  <a:lnTo>
                    <a:pt x="177" y="282282"/>
                  </a:lnTo>
                  <a:lnTo>
                    <a:pt x="139" y="282422"/>
                  </a:lnTo>
                  <a:lnTo>
                    <a:pt x="114" y="282549"/>
                  </a:lnTo>
                  <a:lnTo>
                    <a:pt x="50" y="282905"/>
                  </a:lnTo>
                  <a:lnTo>
                    <a:pt x="0" y="283768"/>
                  </a:lnTo>
                  <a:lnTo>
                    <a:pt x="12" y="284632"/>
                  </a:lnTo>
                  <a:lnTo>
                    <a:pt x="5105" y="291896"/>
                  </a:lnTo>
                  <a:lnTo>
                    <a:pt x="5245" y="291909"/>
                  </a:lnTo>
                  <a:lnTo>
                    <a:pt x="5384" y="291909"/>
                  </a:lnTo>
                  <a:lnTo>
                    <a:pt x="5524" y="291896"/>
                  </a:lnTo>
                  <a:lnTo>
                    <a:pt x="6388" y="291388"/>
                  </a:lnTo>
                  <a:lnTo>
                    <a:pt x="6515" y="291223"/>
                  </a:lnTo>
                  <a:lnTo>
                    <a:pt x="6578" y="291096"/>
                  </a:lnTo>
                  <a:lnTo>
                    <a:pt x="6629" y="290969"/>
                  </a:lnTo>
                  <a:lnTo>
                    <a:pt x="6667" y="290842"/>
                  </a:lnTo>
                  <a:lnTo>
                    <a:pt x="6692" y="290703"/>
                  </a:lnTo>
                  <a:lnTo>
                    <a:pt x="6718" y="290576"/>
                  </a:lnTo>
                  <a:lnTo>
                    <a:pt x="6705" y="290436"/>
                  </a:lnTo>
                  <a:lnTo>
                    <a:pt x="6692" y="290296"/>
                  </a:lnTo>
                  <a:lnTo>
                    <a:pt x="6667" y="290156"/>
                  </a:lnTo>
                  <a:lnTo>
                    <a:pt x="6629" y="290029"/>
                  </a:lnTo>
                  <a:lnTo>
                    <a:pt x="6578" y="289902"/>
                  </a:lnTo>
                  <a:lnTo>
                    <a:pt x="6515" y="289775"/>
                  </a:lnTo>
                  <a:lnTo>
                    <a:pt x="6388" y="289610"/>
                  </a:lnTo>
                  <a:lnTo>
                    <a:pt x="6248" y="289458"/>
                  </a:lnTo>
                  <a:lnTo>
                    <a:pt x="6032" y="289306"/>
                  </a:lnTo>
                  <a:lnTo>
                    <a:pt x="5854" y="289217"/>
                  </a:lnTo>
                  <a:lnTo>
                    <a:pt x="5308" y="288874"/>
                  </a:lnTo>
                  <a:lnTo>
                    <a:pt x="2781" y="283845"/>
                  </a:lnTo>
                  <a:lnTo>
                    <a:pt x="2832" y="283260"/>
                  </a:lnTo>
                  <a:lnTo>
                    <a:pt x="2857" y="283057"/>
                  </a:lnTo>
                  <a:lnTo>
                    <a:pt x="2895" y="282905"/>
                  </a:lnTo>
                  <a:lnTo>
                    <a:pt x="2933" y="282765"/>
                  </a:lnTo>
                  <a:lnTo>
                    <a:pt x="7277" y="279387"/>
                  </a:lnTo>
                  <a:lnTo>
                    <a:pt x="7708" y="279425"/>
                  </a:lnTo>
                  <a:lnTo>
                    <a:pt x="7835" y="279450"/>
                  </a:lnTo>
                  <a:lnTo>
                    <a:pt x="7975" y="279463"/>
                  </a:lnTo>
                  <a:lnTo>
                    <a:pt x="8255" y="279514"/>
                  </a:lnTo>
                  <a:lnTo>
                    <a:pt x="10972" y="281419"/>
                  </a:lnTo>
                  <a:lnTo>
                    <a:pt x="11074" y="281559"/>
                  </a:lnTo>
                  <a:lnTo>
                    <a:pt x="21704" y="294411"/>
                  </a:lnTo>
                  <a:lnTo>
                    <a:pt x="21805" y="294538"/>
                  </a:lnTo>
                  <a:lnTo>
                    <a:pt x="21945" y="294665"/>
                  </a:lnTo>
                  <a:lnTo>
                    <a:pt x="22148" y="294805"/>
                  </a:lnTo>
                  <a:lnTo>
                    <a:pt x="22288" y="294894"/>
                  </a:lnTo>
                  <a:lnTo>
                    <a:pt x="22428" y="294932"/>
                  </a:lnTo>
                  <a:lnTo>
                    <a:pt x="22555" y="294970"/>
                  </a:lnTo>
                  <a:lnTo>
                    <a:pt x="22733" y="295008"/>
                  </a:lnTo>
                  <a:lnTo>
                    <a:pt x="22936" y="295008"/>
                  </a:lnTo>
                  <a:lnTo>
                    <a:pt x="23101" y="294995"/>
                  </a:lnTo>
                  <a:lnTo>
                    <a:pt x="23241" y="294957"/>
                  </a:lnTo>
                  <a:lnTo>
                    <a:pt x="23368" y="294919"/>
                  </a:lnTo>
                  <a:lnTo>
                    <a:pt x="23495" y="294868"/>
                  </a:lnTo>
                  <a:lnTo>
                    <a:pt x="23710" y="294728"/>
                  </a:lnTo>
                  <a:lnTo>
                    <a:pt x="23837" y="294627"/>
                  </a:lnTo>
                  <a:lnTo>
                    <a:pt x="23964" y="294474"/>
                  </a:lnTo>
                  <a:lnTo>
                    <a:pt x="24079" y="294322"/>
                  </a:lnTo>
                  <a:lnTo>
                    <a:pt x="24193" y="294055"/>
                  </a:lnTo>
                  <a:lnTo>
                    <a:pt x="24231" y="293916"/>
                  </a:lnTo>
                  <a:lnTo>
                    <a:pt x="24257" y="293789"/>
                  </a:lnTo>
                  <a:lnTo>
                    <a:pt x="24269" y="293662"/>
                  </a:lnTo>
                  <a:lnTo>
                    <a:pt x="26466" y="281305"/>
                  </a:lnTo>
                  <a:lnTo>
                    <a:pt x="26479" y="281101"/>
                  </a:lnTo>
                  <a:lnTo>
                    <a:pt x="26479" y="280974"/>
                  </a:lnTo>
                  <a:close/>
                </a:path>
                <a:path w="488950" h="325120">
                  <a:moveTo>
                    <a:pt x="29400" y="264414"/>
                  </a:moveTo>
                  <a:lnTo>
                    <a:pt x="29362" y="264210"/>
                  </a:lnTo>
                  <a:lnTo>
                    <a:pt x="29324" y="264071"/>
                  </a:lnTo>
                  <a:lnTo>
                    <a:pt x="29222" y="263867"/>
                  </a:lnTo>
                  <a:lnTo>
                    <a:pt x="29133" y="263715"/>
                  </a:lnTo>
                  <a:lnTo>
                    <a:pt x="29019" y="263588"/>
                  </a:lnTo>
                  <a:lnTo>
                    <a:pt x="28892" y="263461"/>
                  </a:lnTo>
                  <a:lnTo>
                    <a:pt x="28765" y="263359"/>
                  </a:lnTo>
                  <a:lnTo>
                    <a:pt x="28600" y="263283"/>
                  </a:lnTo>
                  <a:lnTo>
                    <a:pt x="7416" y="251802"/>
                  </a:lnTo>
                  <a:lnTo>
                    <a:pt x="7226" y="251714"/>
                  </a:lnTo>
                  <a:lnTo>
                    <a:pt x="7099" y="251675"/>
                  </a:lnTo>
                  <a:lnTo>
                    <a:pt x="6832" y="251625"/>
                  </a:lnTo>
                  <a:lnTo>
                    <a:pt x="6680" y="251625"/>
                  </a:lnTo>
                  <a:lnTo>
                    <a:pt x="6553" y="251637"/>
                  </a:lnTo>
                  <a:lnTo>
                    <a:pt x="6413" y="251663"/>
                  </a:lnTo>
                  <a:lnTo>
                    <a:pt x="6286" y="251714"/>
                  </a:lnTo>
                  <a:lnTo>
                    <a:pt x="6159" y="251764"/>
                  </a:lnTo>
                  <a:lnTo>
                    <a:pt x="6032" y="251828"/>
                  </a:lnTo>
                  <a:lnTo>
                    <a:pt x="5867" y="251942"/>
                  </a:lnTo>
                  <a:lnTo>
                    <a:pt x="5715" y="252095"/>
                  </a:lnTo>
                  <a:lnTo>
                    <a:pt x="5549" y="252310"/>
                  </a:lnTo>
                  <a:lnTo>
                    <a:pt x="5410" y="252615"/>
                  </a:lnTo>
                  <a:lnTo>
                    <a:pt x="5346" y="252958"/>
                  </a:lnTo>
                  <a:lnTo>
                    <a:pt x="5346" y="253098"/>
                  </a:lnTo>
                  <a:lnTo>
                    <a:pt x="5422" y="253504"/>
                  </a:lnTo>
                  <a:lnTo>
                    <a:pt x="5486" y="253631"/>
                  </a:lnTo>
                  <a:lnTo>
                    <a:pt x="5613" y="253860"/>
                  </a:lnTo>
                  <a:lnTo>
                    <a:pt x="5803" y="254063"/>
                  </a:lnTo>
                  <a:lnTo>
                    <a:pt x="6019" y="254228"/>
                  </a:lnTo>
                  <a:lnTo>
                    <a:pt x="23609" y="263766"/>
                  </a:lnTo>
                  <a:lnTo>
                    <a:pt x="3886" y="266687"/>
                  </a:lnTo>
                  <a:lnTo>
                    <a:pt x="4305" y="269455"/>
                  </a:lnTo>
                  <a:lnTo>
                    <a:pt x="28028" y="265938"/>
                  </a:lnTo>
                  <a:lnTo>
                    <a:pt x="28333" y="265899"/>
                  </a:lnTo>
                  <a:lnTo>
                    <a:pt x="28460" y="265861"/>
                  </a:lnTo>
                  <a:lnTo>
                    <a:pt x="28587" y="265811"/>
                  </a:lnTo>
                  <a:lnTo>
                    <a:pt x="28714" y="265747"/>
                  </a:lnTo>
                  <a:lnTo>
                    <a:pt x="28879" y="265633"/>
                  </a:lnTo>
                  <a:lnTo>
                    <a:pt x="29032" y="265480"/>
                  </a:lnTo>
                  <a:lnTo>
                    <a:pt x="29197" y="265264"/>
                  </a:lnTo>
                  <a:lnTo>
                    <a:pt x="29260" y="265125"/>
                  </a:lnTo>
                  <a:lnTo>
                    <a:pt x="29337" y="264960"/>
                  </a:lnTo>
                  <a:lnTo>
                    <a:pt x="29387" y="264756"/>
                  </a:lnTo>
                  <a:lnTo>
                    <a:pt x="29400" y="264617"/>
                  </a:lnTo>
                  <a:lnTo>
                    <a:pt x="29400" y="264414"/>
                  </a:lnTo>
                  <a:close/>
                </a:path>
                <a:path w="488950" h="325120">
                  <a:moveTo>
                    <a:pt x="452094" y="25057"/>
                  </a:moveTo>
                  <a:lnTo>
                    <a:pt x="452069" y="24853"/>
                  </a:lnTo>
                  <a:lnTo>
                    <a:pt x="451167" y="23799"/>
                  </a:lnTo>
                  <a:lnTo>
                    <a:pt x="450215" y="26428"/>
                  </a:lnTo>
                  <a:lnTo>
                    <a:pt x="450418" y="26492"/>
                  </a:lnTo>
                  <a:lnTo>
                    <a:pt x="450545" y="26517"/>
                  </a:lnTo>
                  <a:lnTo>
                    <a:pt x="450811" y="26517"/>
                  </a:lnTo>
                  <a:lnTo>
                    <a:pt x="451091" y="26466"/>
                  </a:lnTo>
                  <a:lnTo>
                    <a:pt x="451231" y="26416"/>
                  </a:lnTo>
                  <a:lnTo>
                    <a:pt x="451523" y="26250"/>
                  </a:lnTo>
                  <a:lnTo>
                    <a:pt x="451675" y="26111"/>
                  </a:lnTo>
                  <a:lnTo>
                    <a:pt x="451891" y="25844"/>
                  </a:lnTo>
                  <a:lnTo>
                    <a:pt x="451980" y="25654"/>
                  </a:lnTo>
                  <a:lnTo>
                    <a:pt x="452031" y="25527"/>
                  </a:lnTo>
                  <a:lnTo>
                    <a:pt x="452069" y="25387"/>
                  </a:lnTo>
                  <a:lnTo>
                    <a:pt x="452081" y="25260"/>
                  </a:lnTo>
                  <a:lnTo>
                    <a:pt x="452094" y="25120"/>
                  </a:lnTo>
                  <a:close/>
                </a:path>
                <a:path w="488950" h="325120">
                  <a:moveTo>
                    <a:pt x="453948" y="1270"/>
                  </a:moveTo>
                  <a:lnTo>
                    <a:pt x="453898" y="1016"/>
                  </a:lnTo>
                  <a:lnTo>
                    <a:pt x="453847" y="889"/>
                  </a:lnTo>
                  <a:lnTo>
                    <a:pt x="453796" y="762"/>
                  </a:lnTo>
                  <a:lnTo>
                    <a:pt x="453694" y="622"/>
                  </a:lnTo>
                  <a:lnTo>
                    <a:pt x="453593" y="482"/>
                  </a:lnTo>
                  <a:lnTo>
                    <a:pt x="453453" y="330"/>
                  </a:lnTo>
                  <a:lnTo>
                    <a:pt x="453326" y="254"/>
                  </a:lnTo>
                  <a:lnTo>
                    <a:pt x="453161" y="152"/>
                  </a:lnTo>
                  <a:lnTo>
                    <a:pt x="452970" y="63"/>
                  </a:lnTo>
                  <a:lnTo>
                    <a:pt x="452843" y="25"/>
                  </a:lnTo>
                  <a:lnTo>
                    <a:pt x="452704" y="0"/>
                  </a:lnTo>
                  <a:lnTo>
                    <a:pt x="452564" y="0"/>
                  </a:lnTo>
                  <a:lnTo>
                    <a:pt x="452437" y="0"/>
                  </a:lnTo>
                  <a:lnTo>
                    <a:pt x="452297" y="12"/>
                  </a:lnTo>
                  <a:lnTo>
                    <a:pt x="452145" y="63"/>
                  </a:lnTo>
                  <a:lnTo>
                    <a:pt x="452018" y="101"/>
                  </a:lnTo>
                  <a:lnTo>
                    <a:pt x="444373" y="2679"/>
                  </a:lnTo>
                  <a:lnTo>
                    <a:pt x="444119" y="2794"/>
                  </a:lnTo>
                  <a:lnTo>
                    <a:pt x="443890" y="2946"/>
                  </a:lnTo>
                  <a:lnTo>
                    <a:pt x="443763" y="3098"/>
                  </a:lnTo>
                  <a:lnTo>
                    <a:pt x="443560" y="3378"/>
                  </a:lnTo>
                  <a:lnTo>
                    <a:pt x="443496" y="3581"/>
                  </a:lnTo>
                  <a:lnTo>
                    <a:pt x="443433" y="3848"/>
                  </a:lnTo>
                  <a:lnTo>
                    <a:pt x="443420" y="3975"/>
                  </a:lnTo>
                  <a:lnTo>
                    <a:pt x="443433" y="4127"/>
                  </a:lnTo>
                  <a:lnTo>
                    <a:pt x="443445" y="4254"/>
                  </a:lnTo>
                  <a:lnTo>
                    <a:pt x="443484" y="4394"/>
                  </a:lnTo>
                  <a:lnTo>
                    <a:pt x="443572" y="4648"/>
                  </a:lnTo>
                  <a:lnTo>
                    <a:pt x="443725" y="4876"/>
                  </a:lnTo>
                  <a:lnTo>
                    <a:pt x="443915" y="5080"/>
                  </a:lnTo>
                  <a:lnTo>
                    <a:pt x="444131" y="5232"/>
                  </a:lnTo>
                  <a:lnTo>
                    <a:pt x="444271" y="5295"/>
                  </a:lnTo>
                  <a:lnTo>
                    <a:pt x="444461" y="5359"/>
                  </a:lnTo>
                  <a:lnTo>
                    <a:pt x="444665" y="5397"/>
                  </a:lnTo>
                  <a:lnTo>
                    <a:pt x="444931" y="5410"/>
                  </a:lnTo>
                  <a:lnTo>
                    <a:pt x="445198" y="5359"/>
                  </a:lnTo>
                  <a:lnTo>
                    <a:pt x="450227" y="3670"/>
                  </a:lnTo>
                  <a:lnTo>
                    <a:pt x="443865" y="21170"/>
                  </a:lnTo>
                  <a:lnTo>
                    <a:pt x="439191" y="19456"/>
                  </a:lnTo>
                  <a:lnTo>
                    <a:pt x="438988" y="19392"/>
                  </a:lnTo>
                  <a:lnTo>
                    <a:pt x="438861" y="19367"/>
                  </a:lnTo>
                  <a:lnTo>
                    <a:pt x="438594" y="19367"/>
                  </a:lnTo>
                  <a:lnTo>
                    <a:pt x="438315" y="19418"/>
                  </a:lnTo>
                  <a:lnTo>
                    <a:pt x="438175" y="19469"/>
                  </a:lnTo>
                  <a:lnTo>
                    <a:pt x="437489" y="20104"/>
                  </a:lnTo>
                  <a:lnTo>
                    <a:pt x="437426" y="20231"/>
                  </a:lnTo>
                  <a:lnTo>
                    <a:pt x="437375" y="20358"/>
                  </a:lnTo>
                  <a:lnTo>
                    <a:pt x="437337" y="20497"/>
                  </a:lnTo>
                  <a:lnTo>
                    <a:pt x="437324" y="20624"/>
                  </a:lnTo>
                  <a:lnTo>
                    <a:pt x="437311" y="20764"/>
                  </a:lnTo>
                  <a:lnTo>
                    <a:pt x="437324" y="20904"/>
                  </a:lnTo>
                  <a:lnTo>
                    <a:pt x="437337" y="21031"/>
                  </a:lnTo>
                  <a:lnTo>
                    <a:pt x="437413" y="21297"/>
                  </a:lnTo>
                  <a:lnTo>
                    <a:pt x="437476" y="21424"/>
                  </a:lnTo>
                  <a:lnTo>
                    <a:pt x="437578" y="21602"/>
                  </a:lnTo>
                  <a:lnTo>
                    <a:pt x="450202" y="26441"/>
                  </a:lnTo>
                  <a:lnTo>
                    <a:pt x="451154" y="23812"/>
                  </a:lnTo>
                  <a:lnTo>
                    <a:pt x="446481" y="22123"/>
                  </a:lnTo>
                  <a:lnTo>
                    <a:pt x="453821" y="1981"/>
                  </a:lnTo>
                  <a:lnTo>
                    <a:pt x="453872" y="1828"/>
                  </a:lnTo>
                  <a:lnTo>
                    <a:pt x="453923" y="1689"/>
                  </a:lnTo>
                  <a:lnTo>
                    <a:pt x="453936" y="1562"/>
                  </a:lnTo>
                  <a:lnTo>
                    <a:pt x="453948" y="1422"/>
                  </a:lnTo>
                  <a:lnTo>
                    <a:pt x="453948" y="1270"/>
                  </a:lnTo>
                  <a:close/>
                </a:path>
                <a:path w="488950" h="325120">
                  <a:moveTo>
                    <a:pt x="462368" y="27444"/>
                  </a:moveTo>
                  <a:lnTo>
                    <a:pt x="462343" y="27254"/>
                  </a:lnTo>
                  <a:lnTo>
                    <a:pt x="462267" y="26987"/>
                  </a:lnTo>
                  <a:lnTo>
                    <a:pt x="462203" y="26860"/>
                  </a:lnTo>
                  <a:lnTo>
                    <a:pt x="462089" y="26682"/>
                  </a:lnTo>
                  <a:lnTo>
                    <a:pt x="461962" y="26530"/>
                  </a:lnTo>
                  <a:lnTo>
                    <a:pt x="461746" y="26352"/>
                  </a:lnTo>
                  <a:lnTo>
                    <a:pt x="461518" y="26225"/>
                  </a:lnTo>
                  <a:lnTo>
                    <a:pt x="461378" y="26162"/>
                  </a:lnTo>
                  <a:lnTo>
                    <a:pt x="460438" y="25831"/>
                  </a:lnTo>
                  <a:lnTo>
                    <a:pt x="460298" y="25781"/>
                  </a:lnTo>
                  <a:lnTo>
                    <a:pt x="460044" y="25692"/>
                  </a:lnTo>
                  <a:lnTo>
                    <a:pt x="459917" y="25666"/>
                  </a:lnTo>
                  <a:lnTo>
                    <a:pt x="459765" y="25666"/>
                  </a:lnTo>
                  <a:lnTo>
                    <a:pt x="459638" y="25679"/>
                  </a:lnTo>
                  <a:lnTo>
                    <a:pt x="459498" y="25692"/>
                  </a:lnTo>
                  <a:lnTo>
                    <a:pt x="459371" y="25717"/>
                  </a:lnTo>
                  <a:lnTo>
                    <a:pt x="459232" y="25768"/>
                  </a:lnTo>
                  <a:lnTo>
                    <a:pt x="458990" y="25895"/>
                  </a:lnTo>
                  <a:lnTo>
                    <a:pt x="458787" y="26073"/>
                  </a:lnTo>
                  <a:lnTo>
                    <a:pt x="458609" y="26276"/>
                  </a:lnTo>
                  <a:lnTo>
                    <a:pt x="458533" y="26403"/>
                  </a:lnTo>
                  <a:lnTo>
                    <a:pt x="458444" y="26593"/>
                  </a:lnTo>
                  <a:lnTo>
                    <a:pt x="458089" y="27584"/>
                  </a:lnTo>
                  <a:lnTo>
                    <a:pt x="457987" y="27851"/>
                  </a:lnTo>
                  <a:lnTo>
                    <a:pt x="457962" y="27990"/>
                  </a:lnTo>
                  <a:lnTo>
                    <a:pt x="457936" y="28117"/>
                  </a:lnTo>
                  <a:lnTo>
                    <a:pt x="457923" y="28257"/>
                  </a:lnTo>
                  <a:lnTo>
                    <a:pt x="457936" y="28397"/>
                  </a:lnTo>
                  <a:lnTo>
                    <a:pt x="457949" y="28524"/>
                  </a:lnTo>
                  <a:lnTo>
                    <a:pt x="457987" y="28676"/>
                  </a:lnTo>
                  <a:lnTo>
                    <a:pt x="458038" y="28829"/>
                  </a:lnTo>
                  <a:lnTo>
                    <a:pt x="458152" y="29044"/>
                  </a:lnTo>
                  <a:lnTo>
                    <a:pt x="458330" y="29260"/>
                  </a:lnTo>
                  <a:lnTo>
                    <a:pt x="458508" y="29413"/>
                  </a:lnTo>
                  <a:lnTo>
                    <a:pt x="458660" y="29514"/>
                  </a:lnTo>
                  <a:lnTo>
                    <a:pt x="458800" y="29565"/>
                  </a:lnTo>
                  <a:lnTo>
                    <a:pt x="458978" y="29641"/>
                  </a:lnTo>
                  <a:lnTo>
                    <a:pt x="460044" y="30022"/>
                  </a:lnTo>
                  <a:lnTo>
                    <a:pt x="460235" y="30073"/>
                  </a:lnTo>
                  <a:lnTo>
                    <a:pt x="460387" y="30099"/>
                  </a:lnTo>
                  <a:lnTo>
                    <a:pt x="460514" y="30111"/>
                  </a:lnTo>
                  <a:lnTo>
                    <a:pt x="460667" y="30099"/>
                  </a:lnTo>
                  <a:lnTo>
                    <a:pt x="460794" y="30086"/>
                  </a:lnTo>
                  <a:lnTo>
                    <a:pt x="460933" y="30048"/>
                  </a:lnTo>
                  <a:lnTo>
                    <a:pt x="461060" y="30010"/>
                  </a:lnTo>
                  <a:lnTo>
                    <a:pt x="461302" y="29883"/>
                  </a:lnTo>
                  <a:lnTo>
                    <a:pt x="461518" y="29705"/>
                  </a:lnTo>
                  <a:lnTo>
                    <a:pt x="461695" y="29489"/>
                  </a:lnTo>
                  <a:lnTo>
                    <a:pt x="461797" y="29286"/>
                  </a:lnTo>
                  <a:lnTo>
                    <a:pt x="461848" y="29159"/>
                  </a:lnTo>
                  <a:lnTo>
                    <a:pt x="461911" y="28981"/>
                  </a:lnTo>
                  <a:lnTo>
                    <a:pt x="462254" y="28054"/>
                  </a:lnTo>
                  <a:lnTo>
                    <a:pt x="462305" y="27927"/>
                  </a:lnTo>
                  <a:lnTo>
                    <a:pt x="462343" y="27787"/>
                  </a:lnTo>
                  <a:lnTo>
                    <a:pt x="462356" y="27660"/>
                  </a:lnTo>
                  <a:lnTo>
                    <a:pt x="462368" y="27520"/>
                  </a:lnTo>
                  <a:close/>
                </a:path>
                <a:path w="488950" h="325120">
                  <a:moveTo>
                    <a:pt x="476377" y="15963"/>
                  </a:moveTo>
                  <a:lnTo>
                    <a:pt x="474167" y="14236"/>
                  </a:lnTo>
                  <a:lnTo>
                    <a:pt x="474052" y="14414"/>
                  </a:lnTo>
                  <a:lnTo>
                    <a:pt x="473938" y="14668"/>
                  </a:lnTo>
                  <a:lnTo>
                    <a:pt x="473875" y="14998"/>
                  </a:lnTo>
                  <a:lnTo>
                    <a:pt x="473875" y="15201"/>
                  </a:lnTo>
                  <a:lnTo>
                    <a:pt x="473925" y="15481"/>
                  </a:lnTo>
                  <a:lnTo>
                    <a:pt x="473964" y="15608"/>
                  </a:lnTo>
                  <a:lnTo>
                    <a:pt x="474014" y="15735"/>
                  </a:lnTo>
                  <a:lnTo>
                    <a:pt x="474167" y="15963"/>
                  </a:lnTo>
                  <a:lnTo>
                    <a:pt x="474357" y="16167"/>
                  </a:lnTo>
                  <a:lnTo>
                    <a:pt x="474637" y="16357"/>
                  </a:lnTo>
                  <a:lnTo>
                    <a:pt x="474840" y="16433"/>
                  </a:lnTo>
                  <a:lnTo>
                    <a:pt x="474967" y="16471"/>
                  </a:lnTo>
                  <a:lnTo>
                    <a:pt x="475107" y="16497"/>
                  </a:lnTo>
                  <a:lnTo>
                    <a:pt x="475373" y="16497"/>
                  </a:lnTo>
                  <a:lnTo>
                    <a:pt x="475513" y="16484"/>
                  </a:lnTo>
                  <a:lnTo>
                    <a:pt x="475640" y="16446"/>
                  </a:lnTo>
                  <a:lnTo>
                    <a:pt x="475780" y="16408"/>
                  </a:lnTo>
                  <a:lnTo>
                    <a:pt x="475907" y="16357"/>
                  </a:lnTo>
                  <a:lnTo>
                    <a:pt x="476186" y="16167"/>
                  </a:lnTo>
                  <a:lnTo>
                    <a:pt x="476338" y="16014"/>
                  </a:lnTo>
                  <a:close/>
                </a:path>
                <a:path w="488950" h="325120">
                  <a:moveTo>
                    <a:pt x="488784" y="18122"/>
                  </a:moveTo>
                  <a:lnTo>
                    <a:pt x="484149" y="11417"/>
                  </a:lnTo>
                  <a:lnTo>
                    <a:pt x="484009" y="11366"/>
                  </a:lnTo>
                  <a:lnTo>
                    <a:pt x="483882" y="11328"/>
                  </a:lnTo>
                  <a:lnTo>
                    <a:pt x="483679" y="11239"/>
                  </a:lnTo>
                  <a:lnTo>
                    <a:pt x="482841" y="11023"/>
                  </a:lnTo>
                  <a:lnTo>
                    <a:pt x="481990" y="10896"/>
                  </a:lnTo>
                  <a:lnTo>
                    <a:pt x="481126" y="10845"/>
                  </a:lnTo>
                  <a:lnTo>
                    <a:pt x="480275" y="10883"/>
                  </a:lnTo>
                  <a:lnTo>
                    <a:pt x="474167" y="14236"/>
                  </a:lnTo>
                  <a:lnTo>
                    <a:pt x="476377" y="15951"/>
                  </a:lnTo>
                  <a:lnTo>
                    <a:pt x="476885" y="15379"/>
                  </a:lnTo>
                  <a:lnTo>
                    <a:pt x="477316" y="14986"/>
                  </a:lnTo>
                  <a:lnTo>
                    <a:pt x="481101" y="13652"/>
                  </a:lnTo>
                  <a:lnTo>
                    <a:pt x="481698" y="13677"/>
                  </a:lnTo>
                  <a:lnTo>
                    <a:pt x="482282" y="13779"/>
                  </a:lnTo>
                  <a:lnTo>
                    <a:pt x="482854" y="13919"/>
                  </a:lnTo>
                  <a:lnTo>
                    <a:pt x="483120" y="14020"/>
                  </a:lnTo>
                  <a:lnTo>
                    <a:pt x="483323" y="14097"/>
                  </a:lnTo>
                  <a:lnTo>
                    <a:pt x="483895" y="14376"/>
                  </a:lnTo>
                  <a:lnTo>
                    <a:pt x="485978" y="18110"/>
                  </a:lnTo>
                  <a:lnTo>
                    <a:pt x="485952" y="18529"/>
                  </a:lnTo>
                  <a:lnTo>
                    <a:pt x="485889" y="18961"/>
                  </a:lnTo>
                  <a:lnTo>
                    <a:pt x="485787" y="19367"/>
                  </a:lnTo>
                  <a:lnTo>
                    <a:pt x="485736" y="19494"/>
                  </a:lnTo>
                  <a:lnTo>
                    <a:pt x="485673" y="19646"/>
                  </a:lnTo>
                  <a:lnTo>
                    <a:pt x="485584" y="19900"/>
                  </a:lnTo>
                  <a:lnTo>
                    <a:pt x="485368" y="20320"/>
                  </a:lnTo>
                  <a:lnTo>
                    <a:pt x="485241" y="20510"/>
                  </a:lnTo>
                  <a:lnTo>
                    <a:pt x="485127" y="20713"/>
                  </a:lnTo>
                  <a:lnTo>
                    <a:pt x="483146" y="22301"/>
                  </a:lnTo>
                  <a:lnTo>
                    <a:pt x="482955" y="22402"/>
                  </a:lnTo>
                  <a:lnTo>
                    <a:pt x="482739" y="22567"/>
                  </a:lnTo>
                  <a:lnTo>
                    <a:pt x="482561" y="22771"/>
                  </a:lnTo>
                  <a:lnTo>
                    <a:pt x="482422" y="23012"/>
                  </a:lnTo>
                  <a:lnTo>
                    <a:pt x="482371" y="23139"/>
                  </a:lnTo>
                  <a:lnTo>
                    <a:pt x="482333" y="23279"/>
                  </a:lnTo>
                  <a:lnTo>
                    <a:pt x="482307" y="23406"/>
                  </a:lnTo>
                  <a:lnTo>
                    <a:pt x="482295" y="23545"/>
                  </a:lnTo>
                  <a:lnTo>
                    <a:pt x="482295" y="23685"/>
                  </a:lnTo>
                  <a:lnTo>
                    <a:pt x="482346" y="23952"/>
                  </a:lnTo>
                  <a:lnTo>
                    <a:pt x="482447" y="24206"/>
                  </a:lnTo>
                  <a:lnTo>
                    <a:pt x="482511" y="24333"/>
                  </a:lnTo>
                  <a:lnTo>
                    <a:pt x="482688" y="24549"/>
                  </a:lnTo>
                  <a:lnTo>
                    <a:pt x="483666" y="24993"/>
                  </a:lnTo>
                  <a:lnTo>
                    <a:pt x="483793" y="24980"/>
                  </a:lnTo>
                  <a:lnTo>
                    <a:pt x="483933" y="24968"/>
                  </a:lnTo>
                  <a:lnTo>
                    <a:pt x="484073" y="24942"/>
                  </a:lnTo>
                  <a:lnTo>
                    <a:pt x="484200" y="24904"/>
                  </a:lnTo>
                  <a:lnTo>
                    <a:pt x="484606" y="24726"/>
                  </a:lnTo>
                  <a:lnTo>
                    <a:pt x="485254" y="24358"/>
                  </a:lnTo>
                  <a:lnTo>
                    <a:pt x="485863" y="23939"/>
                  </a:lnTo>
                  <a:lnTo>
                    <a:pt x="486435" y="23456"/>
                  </a:lnTo>
                  <a:lnTo>
                    <a:pt x="486676" y="23177"/>
                  </a:lnTo>
                  <a:lnTo>
                    <a:pt x="486943" y="22910"/>
                  </a:lnTo>
                  <a:lnTo>
                    <a:pt x="487400" y="22339"/>
                  </a:lnTo>
                  <a:lnTo>
                    <a:pt x="487591" y="22021"/>
                  </a:lnTo>
                  <a:lnTo>
                    <a:pt x="487807" y="21717"/>
                  </a:lnTo>
                  <a:lnTo>
                    <a:pt x="488137" y="21056"/>
                  </a:lnTo>
                  <a:lnTo>
                    <a:pt x="488276" y="20701"/>
                  </a:lnTo>
                  <a:lnTo>
                    <a:pt x="488315" y="20574"/>
                  </a:lnTo>
                  <a:lnTo>
                    <a:pt x="488403" y="20332"/>
                  </a:lnTo>
                  <a:lnTo>
                    <a:pt x="488467" y="20193"/>
                  </a:lnTo>
                  <a:lnTo>
                    <a:pt x="488632" y="19519"/>
                  </a:lnTo>
                  <a:lnTo>
                    <a:pt x="488746" y="18821"/>
                  </a:lnTo>
                  <a:lnTo>
                    <a:pt x="488784" y="1812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770212" y="3572103"/>
              <a:ext cx="195580" cy="163830"/>
            </a:xfrm>
            <a:custGeom>
              <a:avLst/>
              <a:gdLst/>
              <a:ahLst/>
              <a:cxnLst/>
              <a:rect l="l" t="t" r="r" b="b"/>
              <a:pathLst>
                <a:path w="195580" h="163829">
                  <a:moveTo>
                    <a:pt x="14782" y="19748"/>
                  </a:moveTo>
                  <a:lnTo>
                    <a:pt x="14757" y="19558"/>
                  </a:lnTo>
                  <a:lnTo>
                    <a:pt x="14617" y="19164"/>
                  </a:lnTo>
                  <a:lnTo>
                    <a:pt x="14541" y="19037"/>
                  </a:lnTo>
                  <a:lnTo>
                    <a:pt x="14376" y="18834"/>
                  </a:lnTo>
                  <a:lnTo>
                    <a:pt x="14097" y="18618"/>
                  </a:lnTo>
                  <a:lnTo>
                    <a:pt x="13855" y="18503"/>
                  </a:lnTo>
                  <a:lnTo>
                    <a:pt x="12903" y="21120"/>
                  </a:lnTo>
                  <a:lnTo>
                    <a:pt x="13093" y="21196"/>
                  </a:lnTo>
                  <a:lnTo>
                    <a:pt x="13233" y="21209"/>
                  </a:lnTo>
                  <a:lnTo>
                    <a:pt x="13373" y="21221"/>
                  </a:lnTo>
                  <a:lnTo>
                    <a:pt x="13500" y="21209"/>
                  </a:lnTo>
                  <a:lnTo>
                    <a:pt x="13639" y="21196"/>
                  </a:lnTo>
                  <a:lnTo>
                    <a:pt x="13779" y="21158"/>
                  </a:lnTo>
                  <a:lnTo>
                    <a:pt x="13906" y="21120"/>
                  </a:lnTo>
                  <a:lnTo>
                    <a:pt x="14033" y="21056"/>
                  </a:lnTo>
                  <a:lnTo>
                    <a:pt x="14211" y="20942"/>
                  </a:lnTo>
                  <a:lnTo>
                    <a:pt x="14363" y="20815"/>
                  </a:lnTo>
                  <a:lnTo>
                    <a:pt x="14579" y="20548"/>
                  </a:lnTo>
                  <a:lnTo>
                    <a:pt x="14668" y="20358"/>
                  </a:lnTo>
                  <a:lnTo>
                    <a:pt x="14719" y="20231"/>
                  </a:lnTo>
                  <a:lnTo>
                    <a:pt x="14757" y="20091"/>
                  </a:lnTo>
                  <a:lnTo>
                    <a:pt x="14770" y="19964"/>
                  </a:lnTo>
                  <a:lnTo>
                    <a:pt x="14782" y="19824"/>
                  </a:lnTo>
                  <a:close/>
                </a:path>
                <a:path w="195580" h="163829">
                  <a:moveTo>
                    <a:pt x="16624" y="8407"/>
                  </a:moveTo>
                  <a:lnTo>
                    <a:pt x="15227" y="5981"/>
                  </a:lnTo>
                  <a:lnTo>
                    <a:pt x="863" y="14160"/>
                  </a:lnTo>
                  <a:lnTo>
                    <a:pt x="711" y="14249"/>
                  </a:lnTo>
                  <a:lnTo>
                    <a:pt x="571" y="14325"/>
                  </a:lnTo>
                  <a:lnTo>
                    <a:pt x="444" y="14439"/>
                  </a:lnTo>
                  <a:lnTo>
                    <a:pt x="330" y="14566"/>
                  </a:lnTo>
                  <a:lnTo>
                    <a:pt x="203" y="14732"/>
                  </a:lnTo>
                  <a:lnTo>
                    <a:pt x="114" y="14897"/>
                  </a:lnTo>
                  <a:lnTo>
                    <a:pt x="76" y="15024"/>
                  </a:lnTo>
                  <a:lnTo>
                    <a:pt x="25" y="15176"/>
                  </a:lnTo>
                  <a:lnTo>
                    <a:pt x="12" y="15316"/>
                  </a:lnTo>
                  <a:lnTo>
                    <a:pt x="0" y="15443"/>
                  </a:lnTo>
                  <a:lnTo>
                    <a:pt x="12" y="15570"/>
                  </a:lnTo>
                  <a:lnTo>
                    <a:pt x="25" y="15722"/>
                  </a:lnTo>
                  <a:lnTo>
                    <a:pt x="63" y="15875"/>
                  </a:lnTo>
                  <a:lnTo>
                    <a:pt x="139" y="16090"/>
                  </a:lnTo>
                  <a:lnTo>
                    <a:pt x="241" y="16230"/>
                  </a:lnTo>
                  <a:lnTo>
                    <a:pt x="342" y="16383"/>
                  </a:lnTo>
                  <a:lnTo>
                    <a:pt x="482" y="16522"/>
                  </a:lnTo>
                  <a:lnTo>
                    <a:pt x="622" y="16624"/>
                  </a:lnTo>
                  <a:lnTo>
                    <a:pt x="838" y="16738"/>
                  </a:lnTo>
                  <a:lnTo>
                    <a:pt x="1028" y="16814"/>
                  </a:lnTo>
                  <a:lnTo>
                    <a:pt x="12903" y="21120"/>
                  </a:lnTo>
                  <a:lnTo>
                    <a:pt x="13855" y="18491"/>
                  </a:lnTo>
                  <a:lnTo>
                    <a:pt x="4737" y="15176"/>
                  </a:lnTo>
                  <a:lnTo>
                    <a:pt x="16624" y="8407"/>
                  </a:lnTo>
                  <a:close/>
                </a:path>
                <a:path w="195580" h="163829">
                  <a:moveTo>
                    <a:pt x="17335" y="7086"/>
                  </a:moveTo>
                  <a:lnTo>
                    <a:pt x="17284" y="6807"/>
                  </a:lnTo>
                  <a:lnTo>
                    <a:pt x="17246" y="6680"/>
                  </a:lnTo>
                  <a:lnTo>
                    <a:pt x="17195" y="6553"/>
                  </a:lnTo>
                  <a:lnTo>
                    <a:pt x="17043" y="6324"/>
                  </a:lnTo>
                  <a:lnTo>
                    <a:pt x="16840" y="6121"/>
                  </a:lnTo>
                  <a:lnTo>
                    <a:pt x="16637" y="5969"/>
                  </a:lnTo>
                  <a:lnTo>
                    <a:pt x="16383" y="5854"/>
                  </a:lnTo>
                  <a:lnTo>
                    <a:pt x="16243" y="5816"/>
                  </a:lnTo>
                  <a:lnTo>
                    <a:pt x="16103" y="5791"/>
                  </a:lnTo>
                  <a:lnTo>
                    <a:pt x="15836" y="5791"/>
                  </a:lnTo>
                  <a:lnTo>
                    <a:pt x="15697" y="5803"/>
                  </a:lnTo>
                  <a:lnTo>
                    <a:pt x="15557" y="5842"/>
                  </a:lnTo>
                  <a:lnTo>
                    <a:pt x="15430" y="5880"/>
                  </a:lnTo>
                  <a:lnTo>
                    <a:pt x="15240" y="5969"/>
                  </a:lnTo>
                  <a:lnTo>
                    <a:pt x="16624" y="8407"/>
                  </a:lnTo>
                  <a:lnTo>
                    <a:pt x="16802" y="8293"/>
                  </a:lnTo>
                  <a:lnTo>
                    <a:pt x="16992" y="8102"/>
                  </a:lnTo>
                  <a:lnTo>
                    <a:pt x="17221" y="7759"/>
                  </a:lnTo>
                  <a:lnTo>
                    <a:pt x="17272" y="7632"/>
                  </a:lnTo>
                  <a:lnTo>
                    <a:pt x="17335" y="7289"/>
                  </a:lnTo>
                  <a:lnTo>
                    <a:pt x="17335" y="7086"/>
                  </a:lnTo>
                  <a:close/>
                </a:path>
                <a:path w="195580" h="163829">
                  <a:moveTo>
                    <a:pt x="20662" y="3594"/>
                  </a:moveTo>
                  <a:lnTo>
                    <a:pt x="20637" y="3390"/>
                  </a:lnTo>
                  <a:lnTo>
                    <a:pt x="20599" y="3251"/>
                  </a:lnTo>
                  <a:lnTo>
                    <a:pt x="20561" y="3124"/>
                  </a:lnTo>
                  <a:lnTo>
                    <a:pt x="19799" y="2362"/>
                  </a:lnTo>
                  <a:lnTo>
                    <a:pt x="19405" y="2260"/>
                  </a:lnTo>
                  <a:lnTo>
                    <a:pt x="19265" y="2247"/>
                  </a:lnTo>
                  <a:lnTo>
                    <a:pt x="19138" y="2260"/>
                  </a:lnTo>
                  <a:lnTo>
                    <a:pt x="18999" y="2273"/>
                  </a:lnTo>
                  <a:lnTo>
                    <a:pt x="18859" y="2311"/>
                  </a:lnTo>
                  <a:lnTo>
                    <a:pt x="18732" y="2349"/>
                  </a:lnTo>
                  <a:lnTo>
                    <a:pt x="18491" y="2476"/>
                  </a:lnTo>
                  <a:lnTo>
                    <a:pt x="18288" y="2654"/>
                  </a:lnTo>
                  <a:lnTo>
                    <a:pt x="18097" y="2870"/>
                  </a:lnTo>
                  <a:lnTo>
                    <a:pt x="17970" y="3098"/>
                  </a:lnTo>
                  <a:lnTo>
                    <a:pt x="20574" y="4127"/>
                  </a:lnTo>
                  <a:lnTo>
                    <a:pt x="20637" y="3937"/>
                  </a:lnTo>
                  <a:lnTo>
                    <a:pt x="20650" y="3797"/>
                  </a:lnTo>
                  <a:lnTo>
                    <a:pt x="20662" y="3657"/>
                  </a:lnTo>
                  <a:close/>
                </a:path>
                <a:path w="195580" h="163829">
                  <a:moveTo>
                    <a:pt x="31216" y="1371"/>
                  </a:moveTo>
                  <a:lnTo>
                    <a:pt x="30822" y="431"/>
                  </a:lnTo>
                  <a:lnTo>
                    <a:pt x="30619" y="254"/>
                  </a:lnTo>
                  <a:lnTo>
                    <a:pt x="30441" y="152"/>
                  </a:lnTo>
                  <a:lnTo>
                    <a:pt x="30314" y="88"/>
                  </a:lnTo>
                  <a:lnTo>
                    <a:pt x="30187" y="50"/>
                  </a:lnTo>
                  <a:lnTo>
                    <a:pt x="30060" y="12"/>
                  </a:lnTo>
                  <a:lnTo>
                    <a:pt x="29908" y="0"/>
                  </a:lnTo>
                  <a:lnTo>
                    <a:pt x="29641" y="0"/>
                  </a:lnTo>
                  <a:lnTo>
                    <a:pt x="29070" y="215"/>
                  </a:lnTo>
                  <a:lnTo>
                    <a:pt x="28892" y="330"/>
                  </a:lnTo>
                  <a:lnTo>
                    <a:pt x="28702" y="533"/>
                  </a:lnTo>
                  <a:lnTo>
                    <a:pt x="28562" y="762"/>
                  </a:lnTo>
                  <a:lnTo>
                    <a:pt x="28460" y="1016"/>
                  </a:lnTo>
                  <a:lnTo>
                    <a:pt x="28409" y="1282"/>
                  </a:lnTo>
                  <a:lnTo>
                    <a:pt x="31203" y="1435"/>
                  </a:lnTo>
                  <a:close/>
                </a:path>
                <a:path w="195580" h="163829">
                  <a:moveTo>
                    <a:pt x="45567" y="6464"/>
                  </a:moveTo>
                  <a:lnTo>
                    <a:pt x="44551" y="5283"/>
                  </a:lnTo>
                  <a:lnTo>
                    <a:pt x="44348" y="5232"/>
                  </a:lnTo>
                  <a:lnTo>
                    <a:pt x="44221" y="5219"/>
                  </a:lnTo>
                  <a:lnTo>
                    <a:pt x="44081" y="5232"/>
                  </a:lnTo>
                  <a:lnTo>
                    <a:pt x="43802" y="5270"/>
                  </a:lnTo>
                  <a:lnTo>
                    <a:pt x="43675" y="5308"/>
                  </a:lnTo>
                  <a:lnTo>
                    <a:pt x="43548" y="5372"/>
                  </a:lnTo>
                  <a:lnTo>
                    <a:pt x="43307" y="5511"/>
                  </a:lnTo>
                  <a:lnTo>
                    <a:pt x="43116" y="5702"/>
                  </a:lnTo>
                  <a:lnTo>
                    <a:pt x="30645" y="21412"/>
                  </a:lnTo>
                  <a:lnTo>
                    <a:pt x="31203" y="1435"/>
                  </a:lnTo>
                  <a:lnTo>
                    <a:pt x="28397" y="1358"/>
                  </a:lnTo>
                  <a:lnTo>
                    <a:pt x="27749" y="25349"/>
                  </a:lnTo>
                  <a:lnTo>
                    <a:pt x="27749" y="25514"/>
                  </a:lnTo>
                  <a:lnTo>
                    <a:pt x="27749" y="25704"/>
                  </a:lnTo>
                  <a:lnTo>
                    <a:pt x="27774" y="25857"/>
                  </a:lnTo>
                  <a:lnTo>
                    <a:pt x="27813" y="25984"/>
                  </a:lnTo>
                  <a:lnTo>
                    <a:pt x="27889" y="26174"/>
                  </a:lnTo>
                  <a:lnTo>
                    <a:pt x="27952" y="26301"/>
                  </a:lnTo>
                  <a:lnTo>
                    <a:pt x="28041" y="26428"/>
                  </a:lnTo>
                  <a:lnTo>
                    <a:pt x="28168" y="26568"/>
                  </a:lnTo>
                  <a:lnTo>
                    <a:pt x="28333" y="26695"/>
                  </a:lnTo>
                  <a:lnTo>
                    <a:pt x="28498" y="26797"/>
                  </a:lnTo>
                  <a:lnTo>
                    <a:pt x="28638" y="26860"/>
                  </a:lnTo>
                  <a:lnTo>
                    <a:pt x="28765" y="26898"/>
                  </a:lnTo>
                  <a:lnTo>
                    <a:pt x="28892" y="26936"/>
                  </a:lnTo>
                  <a:lnTo>
                    <a:pt x="29019" y="26949"/>
                  </a:lnTo>
                  <a:lnTo>
                    <a:pt x="29235" y="26949"/>
                  </a:lnTo>
                  <a:lnTo>
                    <a:pt x="29451" y="26924"/>
                  </a:lnTo>
                  <a:lnTo>
                    <a:pt x="29591" y="26885"/>
                  </a:lnTo>
                  <a:lnTo>
                    <a:pt x="29768" y="26809"/>
                  </a:lnTo>
                  <a:lnTo>
                    <a:pt x="29946" y="26708"/>
                  </a:lnTo>
                  <a:lnTo>
                    <a:pt x="30111" y="26568"/>
                  </a:lnTo>
                  <a:lnTo>
                    <a:pt x="30251" y="26416"/>
                  </a:lnTo>
                  <a:lnTo>
                    <a:pt x="30353" y="26276"/>
                  </a:lnTo>
                  <a:lnTo>
                    <a:pt x="45250" y="7493"/>
                  </a:lnTo>
                  <a:lnTo>
                    <a:pt x="45415" y="7264"/>
                  </a:lnTo>
                  <a:lnTo>
                    <a:pt x="45542" y="6946"/>
                  </a:lnTo>
                  <a:lnTo>
                    <a:pt x="45554" y="6807"/>
                  </a:lnTo>
                  <a:lnTo>
                    <a:pt x="45567" y="6464"/>
                  </a:lnTo>
                  <a:close/>
                </a:path>
                <a:path w="195580" h="163829">
                  <a:moveTo>
                    <a:pt x="98679" y="66509"/>
                  </a:moveTo>
                  <a:lnTo>
                    <a:pt x="98666" y="66370"/>
                  </a:lnTo>
                  <a:lnTo>
                    <a:pt x="98628" y="66230"/>
                  </a:lnTo>
                  <a:lnTo>
                    <a:pt x="98590" y="66090"/>
                  </a:lnTo>
                  <a:lnTo>
                    <a:pt x="98526" y="65938"/>
                  </a:lnTo>
                  <a:lnTo>
                    <a:pt x="98361" y="65684"/>
                  </a:lnTo>
                  <a:lnTo>
                    <a:pt x="98221" y="65532"/>
                  </a:lnTo>
                  <a:lnTo>
                    <a:pt x="98031" y="65392"/>
                  </a:lnTo>
                  <a:lnTo>
                    <a:pt x="97891" y="65278"/>
                  </a:lnTo>
                  <a:lnTo>
                    <a:pt x="97345" y="64795"/>
                  </a:lnTo>
                  <a:lnTo>
                    <a:pt x="97218" y="64693"/>
                  </a:lnTo>
                  <a:lnTo>
                    <a:pt x="97028" y="64528"/>
                  </a:lnTo>
                  <a:lnTo>
                    <a:pt x="96901" y="64465"/>
                  </a:lnTo>
                  <a:lnTo>
                    <a:pt x="96710" y="64389"/>
                  </a:lnTo>
                  <a:lnTo>
                    <a:pt x="96558" y="64363"/>
                  </a:lnTo>
                  <a:lnTo>
                    <a:pt x="96380" y="64325"/>
                  </a:lnTo>
                  <a:lnTo>
                    <a:pt x="96240" y="64325"/>
                  </a:lnTo>
                  <a:lnTo>
                    <a:pt x="96100" y="64338"/>
                  </a:lnTo>
                  <a:lnTo>
                    <a:pt x="95973" y="64363"/>
                  </a:lnTo>
                  <a:lnTo>
                    <a:pt x="95834" y="64401"/>
                  </a:lnTo>
                  <a:lnTo>
                    <a:pt x="95707" y="64452"/>
                  </a:lnTo>
                  <a:lnTo>
                    <a:pt x="95580" y="64516"/>
                  </a:lnTo>
                  <a:lnTo>
                    <a:pt x="95415" y="64643"/>
                  </a:lnTo>
                  <a:lnTo>
                    <a:pt x="95262" y="64770"/>
                  </a:lnTo>
                  <a:lnTo>
                    <a:pt x="95148" y="64922"/>
                  </a:lnTo>
                  <a:lnTo>
                    <a:pt x="94526" y="65659"/>
                  </a:lnTo>
                  <a:lnTo>
                    <a:pt x="94399" y="65798"/>
                  </a:lnTo>
                  <a:lnTo>
                    <a:pt x="94272" y="65963"/>
                  </a:lnTo>
                  <a:lnTo>
                    <a:pt x="94195" y="66090"/>
                  </a:lnTo>
                  <a:lnTo>
                    <a:pt x="94157" y="66217"/>
                  </a:lnTo>
                  <a:lnTo>
                    <a:pt x="94119" y="66344"/>
                  </a:lnTo>
                  <a:lnTo>
                    <a:pt x="94081" y="66484"/>
                  </a:lnTo>
                  <a:lnTo>
                    <a:pt x="94068" y="66611"/>
                  </a:lnTo>
                  <a:lnTo>
                    <a:pt x="94068" y="66751"/>
                  </a:lnTo>
                  <a:lnTo>
                    <a:pt x="94081" y="66890"/>
                  </a:lnTo>
                  <a:lnTo>
                    <a:pt x="94119" y="67094"/>
                  </a:lnTo>
                  <a:lnTo>
                    <a:pt x="94183" y="67297"/>
                  </a:lnTo>
                  <a:lnTo>
                    <a:pt x="94335" y="67525"/>
                  </a:lnTo>
                  <a:lnTo>
                    <a:pt x="94564" y="67779"/>
                  </a:lnTo>
                  <a:lnTo>
                    <a:pt x="95402" y="68478"/>
                  </a:lnTo>
                  <a:lnTo>
                    <a:pt x="95542" y="68592"/>
                  </a:lnTo>
                  <a:lnTo>
                    <a:pt x="95707" y="68719"/>
                  </a:lnTo>
                  <a:lnTo>
                    <a:pt x="95846" y="68795"/>
                  </a:lnTo>
                  <a:lnTo>
                    <a:pt x="95973" y="68859"/>
                  </a:lnTo>
                  <a:lnTo>
                    <a:pt x="96126" y="68897"/>
                  </a:lnTo>
                  <a:lnTo>
                    <a:pt x="96291" y="68922"/>
                  </a:lnTo>
                  <a:lnTo>
                    <a:pt x="96507" y="68935"/>
                  </a:lnTo>
                  <a:lnTo>
                    <a:pt x="96647" y="68922"/>
                  </a:lnTo>
                  <a:lnTo>
                    <a:pt x="96786" y="68897"/>
                  </a:lnTo>
                  <a:lnTo>
                    <a:pt x="96913" y="68859"/>
                  </a:lnTo>
                  <a:lnTo>
                    <a:pt x="97104" y="68770"/>
                  </a:lnTo>
                  <a:lnTo>
                    <a:pt x="97383" y="68580"/>
                  </a:lnTo>
                  <a:lnTo>
                    <a:pt x="97523" y="68440"/>
                  </a:lnTo>
                  <a:lnTo>
                    <a:pt x="97650" y="68262"/>
                  </a:lnTo>
                  <a:lnTo>
                    <a:pt x="98196" y="67614"/>
                  </a:lnTo>
                  <a:lnTo>
                    <a:pt x="98336" y="67449"/>
                  </a:lnTo>
                  <a:lnTo>
                    <a:pt x="98463" y="67284"/>
                  </a:lnTo>
                  <a:lnTo>
                    <a:pt x="98577" y="67043"/>
                  </a:lnTo>
                  <a:lnTo>
                    <a:pt x="98628" y="66916"/>
                  </a:lnTo>
                  <a:lnTo>
                    <a:pt x="98653" y="66763"/>
                  </a:lnTo>
                  <a:lnTo>
                    <a:pt x="98666" y="66636"/>
                  </a:lnTo>
                  <a:lnTo>
                    <a:pt x="98679" y="66509"/>
                  </a:lnTo>
                  <a:close/>
                </a:path>
                <a:path w="195580" h="163829">
                  <a:moveTo>
                    <a:pt x="99682" y="39090"/>
                  </a:moveTo>
                  <a:lnTo>
                    <a:pt x="99669" y="38963"/>
                  </a:lnTo>
                  <a:lnTo>
                    <a:pt x="99644" y="38836"/>
                  </a:lnTo>
                  <a:lnTo>
                    <a:pt x="99606" y="38696"/>
                  </a:lnTo>
                  <a:lnTo>
                    <a:pt x="99555" y="38557"/>
                  </a:lnTo>
                  <a:lnTo>
                    <a:pt x="99491" y="38430"/>
                  </a:lnTo>
                  <a:lnTo>
                    <a:pt x="99377" y="38277"/>
                  </a:lnTo>
                  <a:lnTo>
                    <a:pt x="99250" y="38125"/>
                  </a:lnTo>
                  <a:lnTo>
                    <a:pt x="99123" y="38023"/>
                  </a:lnTo>
                  <a:lnTo>
                    <a:pt x="98958" y="37909"/>
                  </a:lnTo>
                  <a:lnTo>
                    <a:pt x="98780" y="37833"/>
                  </a:lnTo>
                  <a:lnTo>
                    <a:pt x="98653" y="37795"/>
                  </a:lnTo>
                  <a:lnTo>
                    <a:pt x="98425" y="37744"/>
                  </a:lnTo>
                  <a:lnTo>
                    <a:pt x="98158" y="37744"/>
                  </a:lnTo>
                  <a:lnTo>
                    <a:pt x="90157" y="37553"/>
                  </a:lnTo>
                  <a:lnTo>
                    <a:pt x="89954" y="37553"/>
                  </a:lnTo>
                  <a:lnTo>
                    <a:pt x="89814" y="37579"/>
                  </a:lnTo>
                  <a:lnTo>
                    <a:pt x="89687" y="37617"/>
                  </a:lnTo>
                  <a:lnTo>
                    <a:pt x="89420" y="37719"/>
                  </a:lnTo>
                  <a:lnTo>
                    <a:pt x="89204" y="37884"/>
                  </a:lnTo>
                  <a:lnTo>
                    <a:pt x="89014" y="38087"/>
                  </a:lnTo>
                  <a:lnTo>
                    <a:pt x="88874" y="38315"/>
                  </a:lnTo>
                  <a:lnTo>
                    <a:pt x="88773" y="38569"/>
                  </a:lnTo>
                  <a:lnTo>
                    <a:pt x="88722" y="38849"/>
                  </a:lnTo>
                  <a:lnTo>
                    <a:pt x="88722" y="38976"/>
                  </a:lnTo>
                  <a:lnTo>
                    <a:pt x="88950" y="39700"/>
                  </a:lnTo>
                  <a:lnTo>
                    <a:pt x="89065" y="39865"/>
                  </a:lnTo>
                  <a:lnTo>
                    <a:pt x="89369" y="40132"/>
                  </a:lnTo>
                  <a:lnTo>
                    <a:pt x="89496" y="40195"/>
                  </a:lnTo>
                  <a:lnTo>
                    <a:pt x="89623" y="40259"/>
                  </a:lnTo>
                  <a:lnTo>
                    <a:pt x="89750" y="40297"/>
                  </a:lnTo>
                  <a:lnTo>
                    <a:pt x="90017" y="40347"/>
                  </a:lnTo>
                  <a:lnTo>
                    <a:pt x="95326" y="40474"/>
                  </a:lnTo>
                  <a:lnTo>
                    <a:pt x="83362" y="54724"/>
                  </a:lnTo>
                  <a:lnTo>
                    <a:pt x="79578" y="51536"/>
                  </a:lnTo>
                  <a:lnTo>
                    <a:pt x="79413" y="51422"/>
                  </a:lnTo>
                  <a:lnTo>
                    <a:pt x="79286" y="51346"/>
                  </a:lnTo>
                  <a:lnTo>
                    <a:pt x="79095" y="51269"/>
                  </a:lnTo>
                  <a:lnTo>
                    <a:pt x="78752" y="51206"/>
                  </a:lnTo>
                  <a:lnTo>
                    <a:pt x="78613" y="51206"/>
                  </a:lnTo>
                  <a:lnTo>
                    <a:pt x="78486" y="51219"/>
                  </a:lnTo>
                  <a:lnTo>
                    <a:pt x="78346" y="51244"/>
                  </a:lnTo>
                  <a:lnTo>
                    <a:pt x="78219" y="51282"/>
                  </a:lnTo>
                  <a:lnTo>
                    <a:pt x="78079" y="51333"/>
                  </a:lnTo>
                  <a:lnTo>
                    <a:pt x="77851" y="51473"/>
                  </a:lnTo>
                  <a:lnTo>
                    <a:pt x="77368" y="52120"/>
                  </a:lnTo>
                  <a:lnTo>
                    <a:pt x="77317" y="52260"/>
                  </a:lnTo>
                  <a:lnTo>
                    <a:pt x="77279" y="52463"/>
                  </a:lnTo>
                  <a:lnTo>
                    <a:pt x="77266" y="52666"/>
                  </a:lnTo>
                  <a:lnTo>
                    <a:pt x="77279" y="52806"/>
                  </a:lnTo>
                  <a:lnTo>
                    <a:pt x="77304" y="52933"/>
                  </a:lnTo>
                  <a:lnTo>
                    <a:pt x="77393" y="53200"/>
                  </a:lnTo>
                  <a:lnTo>
                    <a:pt x="82689" y="57810"/>
                  </a:lnTo>
                  <a:lnTo>
                    <a:pt x="87528" y="61861"/>
                  </a:lnTo>
                  <a:lnTo>
                    <a:pt x="87693" y="61976"/>
                  </a:lnTo>
                  <a:lnTo>
                    <a:pt x="88011" y="62128"/>
                  </a:lnTo>
                  <a:lnTo>
                    <a:pt x="88214" y="62179"/>
                  </a:lnTo>
                  <a:lnTo>
                    <a:pt x="88341" y="62191"/>
                  </a:lnTo>
                  <a:lnTo>
                    <a:pt x="88480" y="62191"/>
                  </a:lnTo>
                  <a:lnTo>
                    <a:pt x="88620" y="62179"/>
                  </a:lnTo>
                  <a:lnTo>
                    <a:pt x="88823" y="62141"/>
                  </a:lnTo>
                  <a:lnTo>
                    <a:pt x="89077" y="62039"/>
                  </a:lnTo>
                  <a:lnTo>
                    <a:pt x="89306" y="61887"/>
                  </a:lnTo>
                  <a:lnTo>
                    <a:pt x="89458" y="61747"/>
                  </a:lnTo>
                  <a:lnTo>
                    <a:pt x="89827" y="60947"/>
                  </a:lnTo>
                  <a:lnTo>
                    <a:pt x="89827" y="60667"/>
                  </a:lnTo>
                  <a:lnTo>
                    <a:pt x="89471" y="59867"/>
                  </a:lnTo>
                  <a:lnTo>
                    <a:pt x="89331" y="59715"/>
                  </a:lnTo>
                  <a:lnTo>
                    <a:pt x="85521" y="56527"/>
                  </a:lnTo>
                  <a:lnTo>
                    <a:pt x="99250" y="40157"/>
                  </a:lnTo>
                  <a:lnTo>
                    <a:pt x="99390" y="40005"/>
                  </a:lnTo>
                  <a:lnTo>
                    <a:pt x="99479" y="39878"/>
                  </a:lnTo>
                  <a:lnTo>
                    <a:pt x="99542" y="39751"/>
                  </a:lnTo>
                  <a:lnTo>
                    <a:pt x="99618" y="39560"/>
                  </a:lnTo>
                  <a:lnTo>
                    <a:pt x="99682" y="39243"/>
                  </a:lnTo>
                  <a:lnTo>
                    <a:pt x="99682" y="39116"/>
                  </a:lnTo>
                  <a:close/>
                </a:path>
                <a:path w="195580" h="163829">
                  <a:moveTo>
                    <a:pt x="123532" y="59067"/>
                  </a:moveTo>
                  <a:lnTo>
                    <a:pt x="123291" y="58369"/>
                  </a:lnTo>
                  <a:lnTo>
                    <a:pt x="122186" y="57746"/>
                  </a:lnTo>
                  <a:lnTo>
                    <a:pt x="122047" y="57746"/>
                  </a:lnTo>
                  <a:lnTo>
                    <a:pt x="121920" y="57759"/>
                  </a:lnTo>
                  <a:lnTo>
                    <a:pt x="121780" y="57797"/>
                  </a:lnTo>
                  <a:lnTo>
                    <a:pt x="121653" y="57835"/>
                  </a:lnTo>
                  <a:lnTo>
                    <a:pt x="121513" y="57886"/>
                  </a:lnTo>
                  <a:lnTo>
                    <a:pt x="121361" y="57988"/>
                  </a:lnTo>
                  <a:lnTo>
                    <a:pt x="106172" y="68262"/>
                  </a:lnTo>
                  <a:lnTo>
                    <a:pt x="105994" y="68376"/>
                  </a:lnTo>
                  <a:lnTo>
                    <a:pt x="105829" y="68491"/>
                  </a:lnTo>
                  <a:lnTo>
                    <a:pt x="105702" y="68630"/>
                  </a:lnTo>
                  <a:lnTo>
                    <a:pt x="105549" y="68821"/>
                  </a:lnTo>
                  <a:lnTo>
                    <a:pt x="105448" y="69049"/>
                  </a:lnTo>
                  <a:lnTo>
                    <a:pt x="105397" y="69202"/>
                  </a:lnTo>
                  <a:lnTo>
                    <a:pt x="105371" y="69342"/>
                  </a:lnTo>
                  <a:lnTo>
                    <a:pt x="105359" y="69481"/>
                  </a:lnTo>
                  <a:lnTo>
                    <a:pt x="105359" y="69608"/>
                  </a:lnTo>
                  <a:lnTo>
                    <a:pt x="105371" y="69748"/>
                  </a:lnTo>
                  <a:lnTo>
                    <a:pt x="105410" y="69913"/>
                  </a:lnTo>
                  <a:lnTo>
                    <a:pt x="105448" y="70053"/>
                  </a:lnTo>
                  <a:lnTo>
                    <a:pt x="105562" y="70269"/>
                  </a:lnTo>
                  <a:lnTo>
                    <a:pt x="105676" y="70421"/>
                  </a:lnTo>
                  <a:lnTo>
                    <a:pt x="105829" y="70573"/>
                  </a:lnTo>
                  <a:lnTo>
                    <a:pt x="111620" y="75450"/>
                  </a:lnTo>
                  <a:lnTo>
                    <a:pt x="109258" y="78270"/>
                  </a:lnTo>
                  <a:lnTo>
                    <a:pt x="109131" y="78435"/>
                  </a:lnTo>
                  <a:lnTo>
                    <a:pt x="109067" y="78562"/>
                  </a:lnTo>
                  <a:lnTo>
                    <a:pt x="108991" y="78752"/>
                  </a:lnTo>
                  <a:lnTo>
                    <a:pt x="108927" y="79095"/>
                  </a:lnTo>
                  <a:lnTo>
                    <a:pt x="108927" y="79235"/>
                  </a:lnTo>
                  <a:lnTo>
                    <a:pt x="108940" y="79362"/>
                  </a:lnTo>
                  <a:lnTo>
                    <a:pt x="108966" y="79502"/>
                  </a:lnTo>
                  <a:lnTo>
                    <a:pt x="109004" y="79629"/>
                  </a:lnTo>
                  <a:lnTo>
                    <a:pt x="109054" y="79768"/>
                  </a:lnTo>
                  <a:lnTo>
                    <a:pt x="109194" y="79997"/>
                  </a:lnTo>
                  <a:lnTo>
                    <a:pt x="109372" y="80213"/>
                  </a:lnTo>
                  <a:lnTo>
                    <a:pt x="109651" y="80403"/>
                  </a:lnTo>
                  <a:lnTo>
                    <a:pt x="109842" y="80492"/>
                  </a:lnTo>
                  <a:lnTo>
                    <a:pt x="109969" y="80530"/>
                  </a:lnTo>
                  <a:lnTo>
                    <a:pt x="110185" y="80568"/>
                  </a:lnTo>
                  <a:lnTo>
                    <a:pt x="110388" y="80581"/>
                  </a:lnTo>
                  <a:lnTo>
                    <a:pt x="110515" y="80568"/>
                  </a:lnTo>
                  <a:lnTo>
                    <a:pt x="110655" y="80543"/>
                  </a:lnTo>
                  <a:lnTo>
                    <a:pt x="110782" y="80505"/>
                  </a:lnTo>
                  <a:lnTo>
                    <a:pt x="110921" y="80454"/>
                  </a:lnTo>
                  <a:lnTo>
                    <a:pt x="111150" y="80314"/>
                  </a:lnTo>
                  <a:lnTo>
                    <a:pt x="111353" y="80124"/>
                  </a:lnTo>
                  <a:lnTo>
                    <a:pt x="113766" y="77241"/>
                  </a:lnTo>
                  <a:lnTo>
                    <a:pt x="115620" y="78790"/>
                  </a:lnTo>
                  <a:lnTo>
                    <a:pt x="115849" y="78955"/>
                  </a:lnTo>
                  <a:lnTo>
                    <a:pt x="116027" y="79032"/>
                  </a:lnTo>
                  <a:lnTo>
                    <a:pt x="116166" y="79070"/>
                  </a:lnTo>
                  <a:lnTo>
                    <a:pt x="116306" y="79108"/>
                  </a:lnTo>
                  <a:lnTo>
                    <a:pt x="116433" y="79121"/>
                  </a:lnTo>
                  <a:lnTo>
                    <a:pt x="116573" y="79121"/>
                  </a:lnTo>
                  <a:lnTo>
                    <a:pt x="116713" y="79108"/>
                  </a:lnTo>
                  <a:lnTo>
                    <a:pt x="116916" y="79070"/>
                  </a:lnTo>
                  <a:lnTo>
                    <a:pt x="117170" y="78968"/>
                  </a:lnTo>
                  <a:lnTo>
                    <a:pt x="117398" y="78816"/>
                  </a:lnTo>
                  <a:lnTo>
                    <a:pt x="117551" y="78676"/>
                  </a:lnTo>
                  <a:lnTo>
                    <a:pt x="117856" y="78143"/>
                  </a:lnTo>
                  <a:lnTo>
                    <a:pt x="117919" y="77876"/>
                  </a:lnTo>
                  <a:lnTo>
                    <a:pt x="117919" y="77597"/>
                  </a:lnTo>
                  <a:lnTo>
                    <a:pt x="117424" y="76657"/>
                  </a:lnTo>
                  <a:lnTo>
                    <a:pt x="115570" y="75107"/>
                  </a:lnTo>
                  <a:lnTo>
                    <a:pt x="117944" y="72275"/>
                  </a:lnTo>
                  <a:lnTo>
                    <a:pt x="118059" y="72110"/>
                  </a:lnTo>
                  <a:lnTo>
                    <a:pt x="118135" y="71983"/>
                  </a:lnTo>
                  <a:lnTo>
                    <a:pt x="118186" y="71856"/>
                  </a:lnTo>
                  <a:lnTo>
                    <a:pt x="118224" y="71716"/>
                  </a:lnTo>
                  <a:lnTo>
                    <a:pt x="118262" y="71526"/>
                  </a:lnTo>
                  <a:lnTo>
                    <a:pt x="118275" y="71310"/>
                  </a:lnTo>
                  <a:lnTo>
                    <a:pt x="118262" y="71183"/>
                  </a:lnTo>
                  <a:lnTo>
                    <a:pt x="118237" y="71043"/>
                  </a:lnTo>
                  <a:lnTo>
                    <a:pt x="118198" y="70916"/>
                  </a:lnTo>
                  <a:lnTo>
                    <a:pt x="118148" y="70777"/>
                  </a:lnTo>
                  <a:lnTo>
                    <a:pt x="118008" y="70548"/>
                  </a:lnTo>
                  <a:lnTo>
                    <a:pt x="117817" y="70345"/>
                  </a:lnTo>
                  <a:lnTo>
                    <a:pt x="116954" y="69964"/>
                  </a:lnTo>
                  <a:lnTo>
                    <a:pt x="116814" y="69964"/>
                  </a:lnTo>
                  <a:lnTo>
                    <a:pt x="116674" y="69977"/>
                  </a:lnTo>
                  <a:lnTo>
                    <a:pt x="116547" y="70002"/>
                  </a:lnTo>
                  <a:lnTo>
                    <a:pt x="116408" y="70040"/>
                  </a:lnTo>
                  <a:lnTo>
                    <a:pt x="116281" y="70091"/>
                  </a:lnTo>
                  <a:lnTo>
                    <a:pt x="116039" y="70231"/>
                  </a:lnTo>
                  <a:lnTo>
                    <a:pt x="115836" y="70408"/>
                  </a:lnTo>
                  <a:lnTo>
                    <a:pt x="113423" y="73304"/>
                  </a:lnTo>
                  <a:lnTo>
                    <a:pt x="109093" y="69672"/>
                  </a:lnTo>
                  <a:lnTo>
                    <a:pt x="122923" y="60312"/>
                  </a:lnTo>
                  <a:lnTo>
                    <a:pt x="123532" y="59207"/>
                  </a:lnTo>
                  <a:lnTo>
                    <a:pt x="123532" y="59067"/>
                  </a:lnTo>
                  <a:close/>
                </a:path>
                <a:path w="195580" h="163829">
                  <a:moveTo>
                    <a:pt x="148094" y="79616"/>
                  </a:moveTo>
                  <a:lnTo>
                    <a:pt x="147713" y="78816"/>
                  </a:lnTo>
                  <a:lnTo>
                    <a:pt x="147574" y="78676"/>
                  </a:lnTo>
                  <a:lnTo>
                    <a:pt x="147345" y="78524"/>
                  </a:lnTo>
                  <a:lnTo>
                    <a:pt x="147205" y="78460"/>
                  </a:lnTo>
                  <a:lnTo>
                    <a:pt x="146824" y="78371"/>
                  </a:lnTo>
                  <a:lnTo>
                    <a:pt x="146545" y="78371"/>
                  </a:lnTo>
                  <a:lnTo>
                    <a:pt x="146405" y="78397"/>
                  </a:lnTo>
                  <a:lnTo>
                    <a:pt x="146278" y="78435"/>
                  </a:lnTo>
                  <a:lnTo>
                    <a:pt x="146138" y="78473"/>
                  </a:lnTo>
                  <a:lnTo>
                    <a:pt x="145961" y="78574"/>
                  </a:lnTo>
                  <a:lnTo>
                    <a:pt x="128955" y="89027"/>
                  </a:lnTo>
                  <a:lnTo>
                    <a:pt x="136296" y="70459"/>
                  </a:lnTo>
                  <a:lnTo>
                    <a:pt x="136347" y="70269"/>
                  </a:lnTo>
                  <a:lnTo>
                    <a:pt x="136372" y="70129"/>
                  </a:lnTo>
                  <a:lnTo>
                    <a:pt x="136385" y="69989"/>
                  </a:lnTo>
                  <a:lnTo>
                    <a:pt x="136385" y="69862"/>
                  </a:lnTo>
                  <a:lnTo>
                    <a:pt x="136372" y="69723"/>
                  </a:lnTo>
                  <a:lnTo>
                    <a:pt x="136334" y="69583"/>
                  </a:lnTo>
                  <a:lnTo>
                    <a:pt x="136296" y="69456"/>
                  </a:lnTo>
                  <a:lnTo>
                    <a:pt x="136245" y="69329"/>
                  </a:lnTo>
                  <a:lnTo>
                    <a:pt x="136182" y="69202"/>
                  </a:lnTo>
                  <a:lnTo>
                    <a:pt x="136004" y="68986"/>
                  </a:lnTo>
                  <a:lnTo>
                    <a:pt x="135801" y="68808"/>
                  </a:lnTo>
                  <a:lnTo>
                    <a:pt x="135559" y="68668"/>
                  </a:lnTo>
                  <a:lnTo>
                    <a:pt x="135432" y="68618"/>
                  </a:lnTo>
                  <a:lnTo>
                    <a:pt x="135305" y="68580"/>
                  </a:lnTo>
                  <a:lnTo>
                    <a:pt x="135166" y="68554"/>
                  </a:lnTo>
                  <a:lnTo>
                    <a:pt x="134886" y="68554"/>
                  </a:lnTo>
                  <a:lnTo>
                    <a:pt x="134366" y="68694"/>
                  </a:lnTo>
                  <a:lnTo>
                    <a:pt x="134239" y="68757"/>
                  </a:lnTo>
                  <a:lnTo>
                    <a:pt x="133972" y="68973"/>
                  </a:lnTo>
                  <a:lnTo>
                    <a:pt x="133845" y="69138"/>
                  </a:lnTo>
                  <a:lnTo>
                    <a:pt x="133705" y="69367"/>
                  </a:lnTo>
                  <a:lnTo>
                    <a:pt x="124879" y="91732"/>
                  </a:lnTo>
                  <a:lnTo>
                    <a:pt x="124802" y="91897"/>
                  </a:lnTo>
                  <a:lnTo>
                    <a:pt x="124752" y="92036"/>
                  </a:lnTo>
                  <a:lnTo>
                    <a:pt x="124726" y="92163"/>
                  </a:lnTo>
                  <a:lnTo>
                    <a:pt x="124701" y="92367"/>
                  </a:lnTo>
                  <a:lnTo>
                    <a:pt x="124701" y="92494"/>
                  </a:lnTo>
                  <a:lnTo>
                    <a:pt x="124714" y="92633"/>
                  </a:lnTo>
                  <a:lnTo>
                    <a:pt x="124764" y="92837"/>
                  </a:lnTo>
                  <a:lnTo>
                    <a:pt x="124866" y="93091"/>
                  </a:lnTo>
                  <a:lnTo>
                    <a:pt x="124968" y="93243"/>
                  </a:lnTo>
                  <a:lnTo>
                    <a:pt x="125082" y="93370"/>
                  </a:lnTo>
                  <a:lnTo>
                    <a:pt x="125285" y="93548"/>
                  </a:lnTo>
                  <a:lnTo>
                    <a:pt x="125514" y="93700"/>
                  </a:lnTo>
                  <a:lnTo>
                    <a:pt x="125717" y="93764"/>
                  </a:lnTo>
                  <a:lnTo>
                    <a:pt x="125844" y="93802"/>
                  </a:lnTo>
                  <a:lnTo>
                    <a:pt x="125984" y="93814"/>
                  </a:lnTo>
                  <a:lnTo>
                    <a:pt x="126123" y="93827"/>
                  </a:lnTo>
                  <a:lnTo>
                    <a:pt x="126847" y="93599"/>
                  </a:lnTo>
                  <a:lnTo>
                    <a:pt x="147421" y="80962"/>
                  </a:lnTo>
                  <a:lnTo>
                    <a:pt x="147599" y="80848"/>
                  </a:lnTo>
                  <a:lnTo>
                    <a:pt x="148094" y="79895"/>
                  </a:lnTo>
                  <a:lnTo>
                    <a:pt x="148094" y="79616"/>
                  </a:lnTo>
                  <a:close/>
                </a:path>
                <a:path w="195580" h="163829">
                  <a:moveTo>
                    <a:pt x="177215" y="153987"/>
                  </a:moveTo>
                  <a:lnTo>
                    <a:pt x="177177" y="153847"/>
                  </a:lnTo>
                  <a:lnTo>
                    <a:pt x="177165" y="153708"/>
                  </a:lnTo>
                  <a:lnTo>
                    <a:pt x="177126" y="153581"/>
                  </a:lnTo>
                  <a:lnTo>
                    <a:pt x="177063" y="153454"/>
                  </a:lnTo>
                  <a:lnTo>
                    <a:pt x="176911" y="153238"/>
                  </a:lnTo>
                  <a:lnTo>
                    <a:pt x="176441" y="152412"/>
                  </a:lnTo>
                  <a:lnTo>
                    <a:pt x="176390" y="152285"/>
                  </a:lnTo>
                  <a:lnTo>
                    <a:pt x="176276" y="152120"/>
                  </a:lnTo>
                  <a:lnTo>
                    <a:pt x="176072" y="151930"/>
                  </a:lnTo>
                  <a:lnTo>
                    <a:pt x="175793" y="151726"/>
                  </a:lnTo>
                  <a:lnTo>
                    <a:pt x="175602" y="151650"/>
                  </a:lnTo>
                  <a:lnTo>
                    <a:pt x="175475" y="151612"/>
                  </a:lnTo>
                  <a:lnTo>
                    <a:pt x="175336" y="151599"/>
                  </a:lnTo>
                  <a:lnTo>
                    <a:pt x="175056" y="151587"/>
                  </a:lnTo>
                  <a:lnTo>
                    <a:pt x="174917" y="151612"/>
                  </a:lnTo>
                  <a:lnTo>
                    <a:pt x="174790" y="151638"/>
                  </a:lnTo>
                  <a:lnTo>
                    <a:pt x="174650" y="151688"/>
                  </a:lnTo>
                  <a:lnTo>
                    <a:pt x="174472" y="151777"/>
                  </a:lnTo>
                  <a:lnTo>
                    <a:pt x="173431" y="152387"/>
                  </a:lnTo>
                  <a:lnTo>
                    <a:pt x="173202" y="152527"/>
                  </a:lnTo>
                  <a:lnTo>
                    <a:pt x="173012" y="152717"/>
                  </a:lnTo>
                  <a:lnTo>
                    <a:pt x="172808" y="153009"/>
                  </a:lnTo>
                  <a:lnTo>
                    <a:pt x="172732" y="153200"/>
                  </a:lnTo>
                  <a:lnTo>
                    <a:pt x="172681" y="153466"/>
                  </a:lnTo>
                  <a:lnTo>
                    <a:pt x="172681" y="153809"/>
                  </a:lnTo>
                  <a:lnTo>
                    <a:pt x="172720" y="154025"/>
                  </a:lnTo>
                  <a:lnTo>
                    <a:pt x="172821" y="154266"/>
                  </a:lnTo>
                  <a:lnTo>
                    <a:pt x="173405" y="155282"/>
                  </a:lnTo>
                  <a:lnTo>
                    <a:pt x="173520" y="155486"/>
                  </a:lnTo>
                  <a:lnTo>
                    <a:pt x="173647" y="155651"/>
                  </a:lnTo>
                  <a:lnTo>
                    <a:pt x="173799" y="155803"/>
                  </a:lnTo>
                  <a:lnTo>
                    <a:pt x="173977" y="155943"/>
                  </a:lnTo>
                  <a:lnTo>
                    <a:pt x="174117" y="156006"/>
                  </a:lnTo>
                  <a:lnTo>
                    <a:pt x="174269" y="156070"/>
                  </a:lnTo>
                  <a:lnTo>
                    <a:pt x="174409" y="156108"/>
                  </a:lnTo>
                  <a:lnTo>
                    <a:pt x="174536" y="156121"/>
                  </a:lnTo>
                  <a:lnTo>
                    <a:pt x="174675" y="156133"/>
                  </a:lnTo>
                  <a:lnTo>
                    <a:pt x="174828" y="156133"/>
                  </a:lnTo>
                  <a:lnTo>
                    <a:pt x="175094" y="156083"/>
                  </a:lnTo>
                  <a:lnTo>
                    <a:pt x="175221" y="156044"/>
                  </a:lnTo>
                  <a:lnTo>
                    <a:pt x="175348" y="155981"/>
                  </a:lnTo>
                  <a:lnTo>
                    <a:pt x="175514" y="155879"/>
                  </a:lnTo>
                  <a:lnTo>
                    <a:pt x="176390" y="155371"/>
                  </a:lnTo>
                  <a:lnTo>
                    <a:pt x="176517" y="155308"/>
                  </a:lnTo>
                  <a:lnTo>
                    <a:pt x="176657" y="155206"/>
                  </a:lnTo>
                  <a:lnTo>
                    <a:pt x="176796" y="155105"/>
                  </a:lnTo>
                  <a:lnTo>
                    <a:pt x="176923" y="154952"/>
                  </a:lnTo>
                  <a:lnTo>
                    <a:pt x="177038" y="154774"/>
                  </a:lnTo>
                  <a:lnTo>
                    <a:pt x="177101" y="154647"/>
                  </a:lnTo>
                  <a:lnTo>
                    <a:pt x="177152" y="154520"/>
                  </a:lnTo>
                  <a:lnTo>
                    <a:pt x="177203" y="154254"/>
                  </a:lnTo>
                  <a:lnTo>
                    <a:pt x="177215" y="154114"/>
                  </a:lnTo>
                  <a:lnTo>
                    <a:pt x="177215" y="153987"/>
                  </a:lnTo>
                  <a:close/>
                </a:path>
                <a:path w="195580" h="163829">
                  <a:moveTo>
                    <a:pt x="187528" y="128562"/>
                  </a:moveTo>
                  <a:lnTo>
                    <a:pt x="187515" y="128422"/>
                  </a:lnTo>
                  <a:lnTo>
                    <a:pt x="187477" y="128295"/>
                  </a:lnTo>
                  <a:lnTo>
                    <a:pt x="187439" y="128168"/>
                  </a:lnTo>
                  <a:lnTo>
                    <a:pt x="187375" y="128041"/>
                  </a:lnTo>
                  <a:lnTo>
                    <a:pt x="187274" y="127889"/>
                  </a:lnTo>
                  <a:lnTo>
                    <a:pt x="187185" y="127762"/>
                  </a:lnTo>
                  <a:lnTo>
                    <a:pt x="187045" y="127622"/>
                  </a:lnTo>
                  <a:lnTo>
                    <a:pt x="186753" y="127419"/>
                  </a:lnTo>
                  <a:lnTo>
                    <a:pt x="186563" y="127342"/>
                  </a:lnTo>
                  <a:lnTo>
                    <a:pt x="186436" y="127304"/>
                  </a:lnTo>
                  <a:lnTo>
                    <a:pt x="179044" y="124434"/>
                  </a:lnTo>
                  <a:lnTo>
                    <a:pt x="178866" y="124358"/>
                  </a:lnTo>
                  <a:lnTo>
                    <a:pt x="178727" y="124333"/>
                  </a:lnTo>
                  <a:lnTo>
                    <a:pt x="178587" y="124320"/>
                  </a:lnTo>
                  <a:lnTo>
                    <a:pt x="178447" y="124320"/>
                  </a:lnTo>
                  <a:lnTo>
                    <a:pt x="178181" y="124371"/>
                  </a:lnTo>
                  <a:lnTo>
                    <a:pt x="178054" y="124409"/>
                  </a:lnTo>
                  <a:lnTo>
                    <a:pt x="177914" y="124472"/>
                  </a:lnTo>
                  <a:lnTo>
                    <a:pt x="177749" y="124574"/>
                  </a:lnTo>
                  <a:lnTo>
                    <a:pt x="177584" y="124701"/>
                  </a:lnTo>
                  <a:lnTo>
                    <a:pt x="177393" y="124917"/>
                  </a:lnTo>
                  <a:lnTo>
                    <a:pt x="177266" y="125145"/>
                  </a:lnTo>
                  <a:lnTo>
                    <a:pt x="177215" y="125272"/>
                  </a:lnTo>
                  <a:lnTo>
                    <a:pt x="177177" y="125412"/>
                  </a:lnTo>
                  <a:lnTo>
                    <a:pt x="177152" y="125552"/>
                  </a:lnTo>
                  <a:lnTo>
                    <a:pt x="177139" y="125679"/>
                  </a:lnTo>
                  <a:lnTo>
                    <a:pt x="177139" y="125818"/>
                  </a:lnTo>
                  <a:lnTo>
                    <a:pt x="177584" y="126733"/>
                  </a:lnTo>
                  <a:lnTo>
                    <a:pt x="177800" y="126898"/>
                  </a:lnTo>
                  <a:lnTo>
                    <a:pt x="177965" y="127000"/>
                  </a:lnTo>
                  <a:lnTo>
                    <a:pt x="182892" y="128930"/>
                  </a:lnTo>
                  <a:lnTo>
                    <a:pt x="166776" y="138239"/>
                  </a:lnTo>
                  <a:lnTo>
                    <a:pt x="163944" y="133527"/>
                  </a:lnTo>
                  <a:lnTo>
                    <a:pt x="163779" y="133413"/>
                  </a:lnTo>
                  <a:lnTo>
                    <a:pt x="163537" y="133299"/>
                  </a:lnTo>
                  <a:lnTo>
                    <a:pt x="163258" y="133235"/>
                  </a:lnTo>
                  <a:lnTo>
                    <a:pt x="162991" y="133235"/>
                  </a:lnTo>
                  <a:lnTo>
                    <a:pt x="162839" y="133248"/>
                  </a:lnTo>
                  <a:lnTo>
                    <a:pt x="162712" y="133286"/>
                  </a:lnTo>
                  <a:lnTo>
                    <a:pt x="162585" y="133324"/>
                  </a:lnTo>
                  <a:lnTo>
                    <a:pt x="162458" y="133388"/>
                  </a:lnTo>
                  <a:lnTo>
                    <a:pt x="162331" y="133451"/>
                  </a:lnTo>
                  <a:lnTo>
                    <a:pt x="162179" y="133578"/>
                  </a:lnTo>
                  <a:lnTo>
                    <a:pt x="162026" y="133731"/>
                  </a:lnTo>
                  <a:lnTo>
                    <a:pt x="161874" y="133946"/>
                  </a:lnTo>
                  <a:lnTo>
                    <a:pt x="161810" y="134073"/>
                  </a:lnTo>
                  <a:lnTo>
                    <a:pt x="161759" y="134200"/>
                  </a:lnTo>
                  <a:lnTo>
                    <a:pt x="161709" y="134467"/>
                  </a:lnTo>
                  <a:lnTo>
                    <a:pt x="161696" y="134607"/>
                  </a:lnTo>
                  <a:lnTo>
                    <a:pt x="161709" y="134747"/>
                  </a:lnTo>
                  <a:lnTo>
                    <a:pt x="161747" y="135026"/>
                  </a:lnTo>
                  <a:lnTo>
                    <a:pt x="161785" y="135153"/>
                  </a:lnTo>
                  <a:lnTo>
                    <a:pt x="161886" y="135331"/>
                  </a:lnTo>
                  <a:lnTo>
                    <a:pt x="168249" y="146367"/>
                  </a:lnTo>
                  <a:lnTo>
                    <a:pt x="168402" y="146583"/>
                  </a:lnTo>
                  <a:lnTo>
                    <a:pt x="169303" y="147053"/>
                  </a:lnTo>
                  <a:lnTo>
                    <a:pt x="169570" y="147053"/>
                  </a:lnTo>
                  <a:lnTo>
                    <a:pt x="169722" y="147040"/>
                  </a:lnTo>
                  <a:lnTo>
                    <a:pt x="169849" y="147002"/>
                  </a:lnTo>
                  <a:lnTo>
                    <a:pt x="170103" y="146913"/>
                  </a:lnTo>
                  <a:lnTo>
                    <a:pt x="170230" y="146837"/>
                  </a:lnTo>
                  <a:lnTo>
                    <a:pt x="170383" y="146710"/>
                  </a:lnTo>
                  <a:lnTo>
                    <a:pt x="170535" y="146558"/>
                  </a:lnTo>
                  <a:lnTo>
                    <a:pt x="170726" y="146278"/>
                  </a:lnTo>
                  <a:lnTo>
                    <a:pt x="170802" y="146088"/>
                  </a:lnTo>
                  <a:lnTo>
                    <a:pt x="170853" y="145821"/>
                  </a:lnTo>
                  <a:lnTo>
                    <a:pt x="170865" y="145681"/>
                  </a:lnTo>
                  <a:lnTo>
                    <a:pt x="170853" y="145542"/>
                  </a:lnTo>
                  <a:lnTo>
                    <a:pt x="170815" y="145275"/>
                  </a:lnTo>
                  <a:lnTo>
                    <a:pt x="170776" y="145135"/>
                  </a:lnTo>
                  <a:lnTo>
                    <a:pt x="170675" y="144970"/>
                  </a:lnTo>
                  <a:lnTo>
                    <a:pt x="168186" y="140677"/>
                  </a:lnTo>
                  <a:lnTo>
                    <a:pt x="186753" y="129946"/>
                  </a:lnTo>
                  <a:lnTo>
                    <a:pt x="186994" y="129794"/>
                  </a:lnTo>
                  <a:lnTo>
                    <a:pt x="187185" y="129603"/>
                  </a:lnTo>
                  <a:lnTo>
                    <a:pt x="187286" y="129476"/>
                  </a:lnTo>
                  <a:lnTo>
                    <a:pt x="187388" y="129298"/>
                  </a:lnTo>
                  <a:lnTo>
                    <a:pt x="187464" y="129133"/>
                  </a:lnTo>
                  <a:lnTo>
                    <a:pt x="187502" y="128993"/>
                  </a:lnTo>
                  <a:lnTo>
                    <a:pt x="187528" y="128854"/>
                  </a:lnTo>
                  <a:lnTo>
                    <a:pt x="187528" y="128587"/>
                  </a:lnTo>
                  <a:close/>
                </a:path>
                <a:path w="195580" h="163829">
                  <a:moveTo>
                    <a:pt x="195364" y="162255"/>
                  </a:moveTo>
                  <a:lnTo>
                    <a:pt x="191554" y="155638"/>
                  </a:lnTo>
                  <a:lnTo>
                    <a:pt x="189128" y="157035"/>
                  </a:lnTo>
                  <a:lnTo>
                    <a:pt x="192951" y="163652"/>
                  </a:lnTo>
                  <a:lnTo>
                    <a:pt x="195364" y="16225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406599" y="3725659"/>
              <a:ext cx="614680" cy="166370"/>
            </a:xfrm>
            <a:custGeom>
              <a:avLst/>
              <a:gdLst/>
              <a:ahLst/>
              <a:cxnLst/>
              <a:rect l="l" t="t" r="r" b="b"/>
              <a:pathLst>
                <a:path w="614680" h="166370">
                  <a:moveTo>
                    <a:pt x="26555" y="153581"/>
                  </a:moveTo>
                  <a:lnTo>
                    <a:pt x="26200" y="152704"/>
                  </a:lnTo>
                  <a:lnTo>
                    <a:pt x="25996" y="152514"/>
                  </a:lnTo>
                  <a:lnTo>
                    <a:pt x="25768" y="152374"/>
                  </a:lnTo>
                  <a:lnTo>
                    <a:pt x="25641" y="152311"/>
                  </a:lnTo>
                  <a:lnTo>
                    <a:pt x="25514" y="152273"/>
                  </a:lnTo>
                  <a:lnTo>
                    <a:pt x="25374" y="152247"/>
                  </a:lnTo>
                  <a:lnTo>
                    <a:pt x="25234" y="152234"/>
                  </a:lnTo>
                  <a:lnTo>
                    <a:pt x="25107" y="152234"/>
                  </a:lnTo>
                  <a:lnTo>
                    <a:pt x="24968" y="152247"/>
                  </a:lnTo>
                  <a:lnTo>
                    <a:pt x="24828" y="152273"/>
                  </a:lnTo>
                  <a:lnTo>
                    <a:pt x="24701" y="152311"/>
                  </a:lnTo>
                  <a:lnTo>
                    <a:pt x="24574" y="152349"/>
                  </a:lnTo>
                  <a:lnTo>
                    <a:pt x="24384" y="152463"/>
                  </a:lnTo>
                  <a:lnTo>
                    <a:pt x="24218" y="152577"/>
                  </a:lnTo>
                  <a:lnTo>
                    <a:pt x="24041" y="152781"/>
                  </a:lnTo>
                  <a:lnTo>
                    <a:pt x="23901" y="153022"/>
                  </a:lnTo>
                  <a:lnTo>
                    <a:pt x="23837" y="153149"/>
                  </a:lnTo>
                  <a:lnTo>
                    <a:pt x="23799" y="153276"/>
                  </a:lnTo>
                  <a:lnTo>
                    <a:pt x="22745" y="158203"/>
                  </a:lnTo>
                  <a:lnTo>
                    <a:pt x="1803" y="153758"/>
                  </a:lnTo>
                  <a:lnTo>
                    <a:pt x="1638" y="153708"/>
                  </a:lnTo>
                  <a:lnTo>
                    <a:pt x="1511" y="153682"/>
                  </a:lnTo>
                  <a:lnTo>
                    <a:pt x="1295" y="153682"/>
                  </a:lnTo>
                  <a:lnTo>
                    <a:pt x="1079" y="153733"/>
                  </a:lnTo>
                  <a:lnTo>
                    <a:pt x="838" y="153809"/>
                  </a:lnTo>
                  <a:lnTo>
                    <a:pt x="698" y="153885"/>
                  </a:lnTo>
                  <a:lnTo>
                    <a:pt x="546" y="153974"/>
                  </a:lnTo>
                  <a:lnTo>
                    <a:pt x="381" y="154114"/>
                  </a:lnTo>
                  <a:lnTo>
                    <a:pt x="215" y="154330"/>
                  </a:lnTo>
                  <a:lnTo>
                    <a:pt x="139" y="154457"/>
                  </a:lnTo>
                  <a:lnTo>
                    <a:pt x="88" y="154584"/>
                  </a:lnTo>
                  <a:lnTo>
                    <a:pt x="50" y="154711"/>
                  </a:lnTo>
                  <a:lnTo>
                    <a:pt x="12" y="154914"/>
                  </a:lnTo>
                  <a:lnTo>
                    <a:pt x="0" y="155117"/>
                  </a:lnTo>
                  <a:lnTo>
                    <a:pt x="12" y="155282"/>
                  </a:lnTo>
                  <a:lnTo>
                    <a:pt x="38" y="155422"/>
                  </a:lnTo>
                  <a:lnTo>
                    <a:pt x="114" y="155651"/>
                  </a:lnTo>
                  <a:lnTo>
                    <a:pt x="3810" y="163004"/>
                  </a:lnTo>
                  <a:lnTo>
                    <a:pt x="3911" y="163182"/>
                  </a:lnTo>
                  <a:lnTo>
                    <a:pt x="4089" y="163398"/>
                  </a:lnTo>
                  <a:lnTo>
                    <a:pt x="4305" y="163563"/>
                  </a:lnTo>
                  <a:lnTo>
                    <a:pt x="4432" y="163626"/>
                  </a:lnTo>
                  <a:lnTo>
                    <a:pt x="4686" y="163728"/>
                  </a:lnTo>
                  <a:lnTo>
                    <a:pt x="4953" y="163779"/>
                  </a:lnTo>
                  <a:lnTo>
                    <a:pt x="5156" y="163779"/>
                  </a:lnTo>
                  <a:lnTo>
                    <a:pt x="5499" y="163715"/>
                  </a:lnTo>
                  <a:lnTo>
                    <a:pt x="5626" y="163652"/>
                  </a:lnTo>
                  <a:lnTo>
                    <a:pt x="5867" y="163525"/>
                  </a:lnTo>
                  <a:lnTo>
                    <a:pt x="6451" y="162547"/>
                  </a:lnTo>
                  <a:lnTo>
                    <a:pt x="6464" y="162344"/>
                  </a:lnTo>
                  <a:lnTo>
                    <a:pt x="6451" y="162204"/>
                  </a:lnTo>
                  <a:lnTo>
                    <a:pt x="6413" y="162001"/>
                  </a:lnTo>
                  <a:lnTo>
                    <a:pt x="6311" y="161747"/>
                  </a:lnTo>
                  <a:lnTo>
                    <a:pt x="3937" y="157060"/>
                  </a:lnTo>
                  <a:lnTo>
                    <a:pt x="22161" y="160947"/>
                  </a:lnTo>
                  <a:lnTo>
                    <a:pt x="21132" y="165785"/>
                  </a:lnTo>
                  <a:lnTo>
                    <a:pt x="23863" y="166370"/>
                  </a:lnTo>
                  <a:lnTo>
                    <a:pt x="25171" y="160210"/>
                  </a:lnTo>
                  <a:lnTo>
                    <a:pt x="25196" y="160070"/>
                  </a:lnTo>
                  <a:lnTo>
                    <a:pt x="26504" y="153924"/>
                  </a:lnTo>
                  <a:lnTo>
                    <a:pt x="26555" y="153720"/>
                  </a:lnTo>
                  <a:lnTo>
                    <a:pt x="26555" y="153581"/>
                  </a:lnTo>
                  <a:close/>
                </a:path>
                <a:path w="614680" h="166370">
                  <a:moveTo>
                    <a:pt x="569264" y="6540"/>
                  </a:moveTo>
                  <a:lnTo>
                    <a:pt x="569252" y="6400"/>
                  </a:lnTo>
                  <a:lnTo>
                    <a:pt x="569201" y="6057"/>
                  </a:lnTo>
                  <a:lnTo>
                    <a:pt x="559231" y="0"/>
                  </a:lnTo>
                  <a:lnTo>
                    <a:pt x="558088" y="38"/>
                  </a:lnTo>
                  <a:lnTo>
                    <a:pt x="553440" y="1460"/>
                  </a:lnTo>
                  <a:lnTo>
                    <a:pt x="553313" y="1524"/>
                  </a:lnTo>
                  <a:lnTo>
                    <a:pt x="553186" y="1600"/>
                  </a:lnTo>
                  <a:lnTo>
                    <a:pt x="553059" y="1701"/>
                  </a:lnTo>
                  <a:lnTo>
                    <a:pt x="547801" y="4711"/>
                  </a:lnTo>
                  <a:lnTo>
                    <a:pt x="547674" y="4787"/>
                  </a:lnTo>
                  <a:lnTo>
                    <a:pt x="543852" y="11341"/>
                  </a:lnTo>
                  <a:lnTo>
                    <a:pt x="543877" y="12115"/>
                  </a:lnTo>
                  <a:lnTo>
                    <a:pt x="551497" y="19253"/>
                  </a:lnTo>
                  <a:lnTo>
                    <a:pt x="552246" y="19227"/>
                  </a:lnTo>
                  <a:lnTo>
                    <a:pt x="555434" y="18237"/>
                  </a:lnTo>
                  <a:lnTo>
                    <a:pt x="555561" y="18161"/>
                  </a:lnTo>
                  <a:lnTo>
                    <a:pt x="556526" y="17614"/>
                  </a:lnTo>
                  <a:lnTo>
                    <a:pt x="556882" y="17399"/>
                  </a:lnTo>
                  <a:lnTo>
                    <a:pt x="557403" y="17030"/>
                  </a:lnTo>
                  <a:lnTo>
                    <a:pt x="559866" y="12039"/>
                  </a:lnTo>
                  <a:lnTo>
                    <a:pt x="559841" y="11404"/>
                  </a:lnTo>
                  <a:lnTo>
                    <a:pt x="559015" y="8763"/>
                  </a:lnTo>
                  <a:lnTo>
                    <a:pt x="558939" y="8636"/>
                  </a:lnTo>
                  <a:lnTo>
                    <a:pt x="558812" y="8483"/>
                  </a:lnTo>
                  <a:lnTo>
                    <a:pt x="557060" y="5448"/>
                  </a:lnTo>
                  <a:lnTo>
                    <a:pt x="557060" y="12001"/>
                  </a:lnTo>
                  <a:lnTo>
                    <a:pt x="555282" y="15100"/>
                  </a:lnTo>
                  <a:lnTo>
                    <a:pt x="555142" y="15176"/>
                  </a:lnTo>
                  <a:lnTo>
                    <a:pt x="554215" y="15722"/>
                  </a:lnTo>
                  <a:lnTo>
                    <a:pt x="554050" y="15811"/>
                  </a:lnTo>
                  <a:lnTo>
                    <a:pt x="553453" y="16103"/>
                  </a:lnTo>
                  <a:lnTo>
                    <a:pt x="552513" y="16370"/>
                  </a:lnTo>
                  <a:lnTo>
                    <a:pt x="552018" y="16433"/>
                  </a:lnTo>
                  <a:lnTo>
                    <a:pt x="551294" y="16433"/>
                  </a:lnTo>
                  <a:lnTo>
                    <a:pt x="546658" y="11874"/>
                  </a:lnTo>
                  <a:lnTo>
                    <a:pt x="546658" y="11150"/>
                  </a:lnTo>
                  <a:lnTo>
                    <a:pt x="549071" y="7213"/>
                  </a:lnTo>
                  <a:lnTo>
                    <a:pt x="549198" y="7137"/>
                  </a:lnTo>
                  <a:lnTo>
                    <a:pt x="553427" y="4699"/>
                  </a:lnTo>
                  <a:lnTo>
                    <a:pt x="556475" y="9969"/>
                  </a:lnTo>
                  <a:lnTo>
                    <a:pt x="556552" y="10096"/>
                  </a:lnTo>
                  <a:lnTo>
                    <a:pt x="556653" y="10248"/>
                  </a:lnTo>
                  <a:lnTo>
                    <a:pt x="556920" y="10922"/>
                  </a:lnTo>
                  <a:lnTo>
                    <a:pt x="556996" y="11277"/>
                  </a:lnTo>
                  <a:lnTo>
                    <a:pt x="557047" y="11633"/>
                  </a:lnTo>
                  <a:lnTo>
                    <a:pt x="557060" y="12001"/>
                  </a:lnTo>
                  <a:lnTo>
                    <a:pt x="557060" y="5448"/>
                  </a:lnTo>
                  <a:lnTo>
                    <a:pt x="555891" y="3403"/>
                  </a:lnTo>
                  <a:lnTo>
                    <a:pt x="556628" y="3149"/>
                  </a:lnTo>
                  <a:lnTo>
                    <a:pt x="557466" y="2946"/>
                  </a:lnTo>
                  <a:lnTo>
                    <a:pt x="558317" y="2832"/>
                  </a:lnTo>
                  <a:lnTo>
                    <a:pt x="559181" y="2806"/>
                  </a:lnTo>
                  <a:lnTo>
                    <a:pt x="560044" y="2870"/>
                  </a:lnTo>
                  <a:lnTo>
                    <a:pt x="566648" y="7213"/>
                  </a:lnTo>
                  <a:lnTo>
                    <a:pt x="566851" y="7493"/>
                  </a:lnTo>
                  <a:lnTo>
                    <a:pt x="567016" y="7620"/>
                  </a:lnTo>
                  <a:lnTo>
                    <a:pt x="567245" y="7772"/>
                  </a:lnTo>
                  <a:lnTo>
                    <a:pt x="567436" y="7848"/>
                  </a:lnTo>
                  <a:lnTo>
                    <a:pt x="567575" y="7886"/>
                  </a:lnTo>
                  <a:lnTo>
                    <a:pt x="567702" y="7899"/>
                  </a:lnTo>
                  <a:lnTo>
                    <a:pt x="567969" y="7912"/>
                  </a:lnTo>
                  <a:lnTo>
                    <a:pt x="568248" y="7861"/>
                  </a:lnTo>
                  <a:lnTo>
                    <a:pt x="568375" y="7823"/>
                  </a:lnTo>
                  <a:lnTo>
                    <a:pt x="569252" y="6667"/>
                  </a:lnTo>
                  <a:lnTo>
                    <a:pt x="569264" y="6540"/>
                  </a:lnTo>
                  <a:close/>
                </a:path>
                <a:path w="614680" h="166370">
                  <a:moveTo>
                    <a:pt x="575119" y="16471"/>
                  </a:moveTo>
                  <a:lnTo>
                    <a:pt x="575081" y="16332"/>
                  </a:lnTo>
                  <a:lnTo>
                    <a:pt x="575056" y="16205"/>
                  </a:lnTo>
                  <a:lnTo>
                    <a:pt x="574954" y="15951"/>
                  </a:lnTo>
                  <a:lnTo>
                    <a:pt x="574827" y="15786"/>
                  </a:lnTo>
                  <a:lnTo>
                    <a:pt x="574700" y="15621"/>
                  </a:lnTo>
                  <a:lnTo>
                    <a:pt x="574471" y="15455"/>
                  </a:lnTo>
                  <a:lnTo>
                    <a:pt x="574167" y="15303"/>
                  </a:lnTo>
                  <a:lnTo>
                    <a:pt x="573836" y="15227"/>
                  </a:lnTo>
                  <a:lnTo>
                    <a:pt x="573570" y="15227"/>
                  </a:lnTo>
                  <a:lnTo>
                    <a:pt x="573354" y="15265"/>
                  </a:lnTo>
                  <a:lnTo>
                    <a:pt x="573163" y="15328"/>
                  </a:lnTo>
                  <a:lnTo>
                    <a:pt x="572922" y="15468"/>
                  </a:lnTo>
                  <a:lnTo>
                    <a:pt x="572719" y="15646"/>
                  </a:lnTo>
                  <a:lnTo>
                    <a:pt x="574763" y="17551"/>
                  </a:lnTo>
                  <a:lnTo>
                    <a:pt x="574890" y="17399"/>
                  </a:lnTo>
                  <a:lnTo>
                    <a:pt x="574967" y="17272"/>
                  </a:lnTo>
                  <a:lnTo>
                    <a:pt x="575017" y="17145"/>
                  </a:lnTo>
                  <a:lnTo>
                    <a:pt x="575056" y="17018"/>
                  </a:lnTo>
                  <a:lnTo>
                    <a:pt x="575094" y="16878"/>
                  </a:lnTo>
                  <a:lnTo>
                    <a:pt x="575119" y="16751"/>
                  </a:lnTo>
                  <a:lnTo>
                    <a:pt x="575119" y="16471"/>
                  </a:lnTo>
                  <a:close/>
                </a:path>
                <a:path w="614680" h="166370">
                  <a:moveTo>
                    <a:pt x="579577" y="86791"/>
                  </a:moveTo>
                  <a:lnTo>
                    <a:pt x="579526" y="86588"/>
                  </a:lnTo>
                  <a:lnTo>
                    <a:pt x="579488" y="86461"/>
                  </a:lnTo>
                  <a:lnTo>
                    <a:pt x="579374" y="86283"/>
                  </a:lnTo>
                  <a:lnTo>
                    <a:pt x="579259" y="86118"/>
                  </a:lnTo>
                  <a:lnTo>
                    <a:pt x="579005" y="85890"/>
                  </a:lnTo>
                  <a:lnTo>
                    <a:pt x="578827" y="85775"/>
                  </a:lnTo>
                  <a:lnTo>
                    <a:pt x="578700" y="85725"/>
                  </a:lnTo>
                  <a:lnTo>
                    <a:pt x="578573" y="85686"/>
                  </a:lnTo>
                  <a:lnTo>
                    <a:pt x="578434" y="85648"/>
                  </a:lnTo>
                  <a:lnTo>
                    <a:pt x="578294" y="85636"/>
                  </a:lnTo>
                  <a:lnTo>
                    <a:pt x="578027" y="85636"/>
                  </a:lnTo>
                  <a:lnTo>
                    <a:pt x="577888" y="85674"/>
                  </a:lnTo>
                  <a:lnTo>
                    <a:pt x="577761" y="85712"/>
                  </a:lnTo>
                  <a:lnTo>
                    <a:pt x="577049" y="86233"/>
                  </a:lnTo>
                  <a:lnTo>
                    <a:pt x="576948" y="86410"/>
                  </a:lnTo>
                  <a:lnTo>
                    <a:pt x="576846" y="86664"/>
                  </a:lnTo>
                  <a:lnTo>
                    <a:pt x="576808" y="86791"/>
                  </a:lnTo>
                  <a:lnTo>
                    <a:pt x="576795" y="86931"/>
                  </a:lnTo>
                  <a:lnTo>
                    <a:pt x="576795" y="87071"/>
                  </a:lnTo>
                  <a:lnTo>
                    <a:pt x="576808" y="87210"/>
                  </a:lnTo>
                  <a:lnTo>
                    <a:pt x="579564" y="86804"/>
                  </a:lnTo>
                  <a:close/>
                </a:path>
                <a:path w="614680" h="166370">
                  <a:moveTo>
                    <a:pt x="581812" y="99542"/>
                  </a:moveTo>
                  <a:lnTo>
                    <a:pt x="581799" y="99415"/>
                  </a:lnTo>
                  <a:lnTo>
                    <a:pt x="579031" y="99834"/>
                  </a:lnTo>
                  <a:lnTo>
                    <a:pt x="579450" y="100596"/>
                  </a:lnTo>
                  <a:lnTo>
                    <a:pt x="579602" y="100736"/>
                  </a:lnTo>
                  <a:lnTo>
                    <a:pt x="579780" y="100838"/>
                  </a:lnTo>
                  <a:lnTo>
                    <a:pt x="580034" y="100939"/>
                  </a:lnTo>
                  <a:lnTo>
                    <a:pt x="580174" y="100977"/>
                  </a:lnTo>
                  <a:lnTo>
                    <a:pt x="580313" y="100990"/>
                  </a:lnTo>
                  <a:lnTo>
                    <a:pt x="580440" y="100990"/>
                  </a:lnTo>
                  <a:lnTo>
                    <a:pt x="581418" y="100545"/>
                  </a:lnTo>
                  <a:lnTo>
                    <a:pt x="581558" y="100393"/>
                  </a:lnTo>
                  <a:lnTo>
                    <a:pt x="581660" y="100215"/>
                  </a:lnTo>
                  <a:lnTo>
                    <a:pt x="581761" y="99949"/>
                  </a:lnTo>
                  <a:lnTo>
                    <a:pt x="581812" y="99682"/>
                  </a:lnTo>
                  <a:lnTo>
                    <a:pt x="581812" y="99542"/>
                  </a:lnTo>
                  <a:close/>
                </a:path>
                <a:path w="614680" h="166370">
                  <a:moveTo>
                    <a:pt x="582752" y="29794"/>
                  </a:moveTo>
                  <a:lnTo>
                    <a:pt x="581685" y="28511"/>
                  </a:lnTo>
                  <a:lnTo>
                    <a:pt x="581545" y="28473"/>
                  </a:lnTo>
                  <a:lnTo>
                    <a:pt x="581418" y="28460"/>
                  </a:lnTo>
                  <a:lnTo>
                    <a:pt x="581266" y="28460"/>
                  </a:lnTo>
                  <a:lnTo>
                    <a:pt x="581075" y="28498"/>
                  </a:lnTo>
                  <a:lnTo>
                    <a:pt x="561505" y="32499"/>
                  </a:lnTo>
                  <a:lnTo>
                    <a:pt x="574751" y="17564"/>
                  </a:lnTo>
                  <a:lnTo>
                    <a:pt x="572655" y="15709"/>
                  </a:lnTo>
                  <a:lnTo>
                    <a:pt x="556628" y="33769"/>
                  </a:lnTo>
                  <a:lnTo>
                    <a:pt x="556501" y="33934"/>
                  </a:lnTo>
                  <a:lnTo>
                    <a:pt x="556425" y="34061"/>
                  </a:lnTo>
                  <a:lnTo>
                    <a:pt x="556348" y="34251"/>
                  </a:lnTo>
                  <a:lnTo>
                    <a:pt x="556310" y="34378"/>
                  </a:lnTo>
                  <a:lnTo>
                    <a:pt x="556285" y="34518"/>
                  </a:lnTo>
                  <a:lnTo>
                    <a:pt x="556272" y="34645"/>
                  </a:lnTo>
                  <a:lnTo>
                    <a:pt x="556272" y="34785"/>
                  </a:lnTo>
                  <a:lnTo>
                    <a:pt x="556285" y="34925"/>
                  </a:lnTo>
                  <a:lnTo>
                    <a:pt x="556310" y="35052"/>
                  </a:lnTo>
                  <a:lnTo>
                    <a:pt x="556361" y="35191"/>
                  </a:lnTo>
                  <a:lnTo>
                    <a:pt x="556412" y="35318"/>
                  </a:lnTo>
                  <a:lnTo>
                    <a:pt x="556475" y="35445"/>
                  </a:lnTo>
                  <a:lnTo>
                    <a:pt x="556641" y="35661"/>
                  </a:lnTo>
                  <a:lnTo>
                    <a:pt x="556844" y="35839"/>
                  </a:lnTo>
                  <a:lnTo>
                    <a:pt x="556996" y="35941"/>
                  </a:lnTo>
                  <a:lnTo>
                    <a:pt x="557149" y="36017"/>
                  </a:lnTo>
                  <a:lnTo>
                    <a:pt x="557276" y="36055"/>
                  </a:lnTo>
                  <a:lnTo>
                    <a:pt x="557415" y="36093"/>
                  </a:lnTo>
                  <a:lnTo>
                    <a:pt x="557618" y="36118"/>
                  </a:lnTo>
                  <a:lnTo>
                    <a:pt x="557758" y="36118"/>
                  </a:lnTo>
                  <a:lnTo>
                    <a:pt x="557885" y="36106"/>
                  </a:lnTo>
                  <a:lnTo>
                    <a:pt x="558025" y="36068"/>
                  </a:lnTo>
                  <a:lnTo>
                    <a:pt x="581634" y="31242"/>
                  </a:lnTo>
                  <a:lnTo>
                    <a:pt x="581837" y="31191"/>
                  </a:lnTo>
                  <a:lnTo>
                    <a:pt x="581964" y="31140"/>
                  </a:lnTo>
                  <a:lnTo>
                    <a:pt x="582142" y="31026"/>
                  </a:lnTo>
                  <a:lnTo>
                    <a:pt x="582295" y="30899"/>
                  </a:lnTo>
                  <a:lnTo>
                    <a:pt x="582523" y="30645"/>
                  </a:lnTo>
                  <a:lnTo>
                    <a:pt x="582612" y="30467"/>
                  </a:lnTo>
                  <a:lnTo>
                    <a:pt x="582676" y="30340"/>
                  </a:lnTo>
                  <a:lnTo>
                    <a:pt x="582714" y="30200"/>
                  </a:lnTo>
                  <a:lnTo>
                    <a:pt x="582739" y="30060"/>
                  </a:lnTo>
                  <a:lnTo>
                    <a:pt x="582752" y="29933"/>
                  </a:lnTo>
                  <a:lnTo>
                    <a:pt x="582752" y="29794"/>
                  </a:lnTo>
                  <a:close/>
                </a:path>
                <a:path w="614680" h="166370">
                  <a:moveTo>
                    <a:pt x="584885" y="109626"/>
                  </a:moveTo>
                  <a:lnTo>
                    <a:pt x="584873" y="109486"/>
                  </a:lnTo>
                  <a:lnTo>
                    <a:pt x="584847" y="109359"/>
                  </a:lnTo>
                  <a:lnTo>
                    <a:pt x="584809" y="109220"/>
                  </a:lnTo>
                  <a:lnTo>
                    <a:pt x="584669" y="108445"/>
                  </a:lnTo>
                  <a:lnTo>
                    <a:pt x="584657" y="108242"/>
                  </a:lnTo>
                  <a:lnTo>
                    <a:pt x="584631" y="108102"/>
                  </a:lnTo>
                  <a:lnTo>
                    <a:pt x="584593" y="107975"/>
                  </a:lnTo>
                  <a:lnTo>
                    <a:pt x="584542" y="107848"/>
                  </a:lnTo>
                  <a:lnTo>
                    <a:pt x="584479" y="107721"/>
                  </a:lnTo>
                  <a:lnTo>
                    <a:pt x="584327" y="107492"/>
                  </a:lnTo>
                  <a:lnTo>
                    <a:pt x="584123" y="107302"/>
                  </a:lnTo>
                  <a:lnTo>
                    <a:pt x="583895" y="107162"/>
                  </a:lnTo>
                  <a:lnTo>
                    <a:pt x="583641" y="107061"/>
                  </a:lnTo>
                  <a:lnTo>
                    <a:pt x="583361" y="107010"/>
                  </a:lnTo>
                  <a:lnTo>
                    <a:pt x="583222" y="107010"/>
                  </a:lnTo>
                  <a:lnTo>
                    <a:pt x="583082" y="107022"/>
                  </a:lnTo>
                  <a:lnTo>
                    <a:pt x="582955" y="107048"/>
                  </a:lnTo>
                  <a:lnTo>
                    <a:pt x="582815" y="107086"/>
                  </a:lnTo>
                  <a:lnTo>
                    <a:pt x="581977" y="107238"/>
                  </a:lnTo>
                  <a:lnTo>
                    <a:pt x="581837" y="107251"/>
                  </a:lnTo>
                  <a:lnTo>
                    <a:pt x="581698" y="107276"/>
                  </a:lnTo>
                  <a:lnTo>
                    <a:pt x="581571" y="107315"/>
                  </a:lnTo>
                  <a:lnTo>
                    <a:pt x="581431" y="107353"/>
                  </a:lnTo>
                  <a:lnTo>
                    <a:pt x="581279" y="107454"/>
                  </a:lnTo>
                  <a:lnTo>
                    <a:pt x="581088" y="107581"/>
                  </a:lnTo>
                  <a:lnTo>
                    <a:pt x="580898" y="107784"/>
                  </a:lnTo>
                  <a:lnTo>
                    <a:pt x="580758" y="108013"/>
                  </a:lnTo>
                  <a:lnTo>
                    <a:pt x="580694" y="108140"/>
                  </a:lnTo>
                  <a:lnTo>
                    <a:pt x="580656" y="108267"/>
                  </a:lnTo>
                  <a:lnTo>
                    <a:pt x="580618" y="108407"/>
                  </a:lnTo>
                  <a:lnTo>
                    <a:pt x="580605" y="108546"/>
                  </a:lnTo>
                  <a:lnTo>
                    <a:pt x="580605" y="108686"/>
                  </a:lnTo>
                  <a:lnTo>
                    <a:pt x="580605" y="108813"/>
                  </a:lnTo>
                  <a:lnTo>
                    <a:pt x="580834" y="110070"/>
                  </a:lnTo>
                  <a:lnTo>
                    <a:pt x="580859" y="110210"/>
                  </a:lnTo>
                  <a:lnTo>
                    <a:pt x="580898" y="110337"/>
                  </a:lnTo>
                  <a:lnTo>
                    <a:pt x="580936" y="110464"/>
                  </a:lnTo>
                  <a:lnTo>
                    <a:pt x="580999" y="110591"/>
                  </a:lnTo>
                  <a:lnTo>
                    <a:pt x="581164" y="110820"/>
                  </a:lnTo>
                  <a:lnTo>
                    <a:pt x="581367" y="111010"/>
                  </a:lnTo>
                  <a:lnTo>
                    <a:pt x="581507" y="111099"/>
                  </a:lnTo>
                  <a:lnTo>
                    <a:pt x="581850" y="111252"/>
                  </a:lnTo>
                  <a:lnTo>
                    <a:pt x="582129" y="111302"/>
                  </a:lnTo>
                  <a:lnTo>
                    <a:pt x="582256" y="111302"/>
                  </a:lnTo>
                  <a:lnTo>
                    <a:pt x="582409" y="111290"/>
                  </a:lnTo>
                  <a:lnTo>
                    <a:pt x="582536" y="111264"/>
                  </a:lnTo>
                  <a:lnTo>
                    <a:pt x="583730" y="111061"/>
                  </a:lnTo>
                  <a:lnTo>
                    <a:pt x="583920" y="110998"/>
                  </a:lnTo>
                  <a:lnTo>
                    <a:pt x="584047" y="110947"/>
                  </a:lnTo>
                  <a:lnTo>
                    <a:pt x="584174" y="110896"/>
                  </a:lnTo>
                  <a:lnTo>
                    <a:pt x="584403" y="110731"/>
                  </a:lnTo>
                  <a:lnTo>
                    <a:pt x="584593" y="110528"/>
                  </a:lnTo>
                  <a:lnTo>
                    <a:pt x="584720" y="110299"/>
                  </a:lnTo>
                  <a:lnTo>
                    <a:pt x="584835" y="110045"/>
                  </a:lnTo>
                  <a:lnTo>
                    <a:pt x="584885" y="109766"/>
                  </a:lnTo>
                  <a:lnTo>
                    <a:pt x="584885" y="109639"/>
                  </a:lnTo>
                  <a:close/>
                </a:path>
                <a:path w="614680" h="166370">
                  <a:moveTo>
                    <a:pt x="596671" y="82892"/>
                  </a:moveTo>
                  <a:lnTo>
                    <a:pt x="595871" y="82537"/>
                  </a:lnTo>
                  <a:lnTo>
                    <a:pt x="595668" y="82537"/>
                  </a:lnTo>
                  <a:lnTo>
                    <a:pt x="595452" y="82562"/>
                  </a:lnTo>
                  <a:lnTo>
                    <a:pt x="595325" y="82600"/>
                  </a:lnTo>
                  <a:lnTo>
                    <a:pt x="595134" y="82677"/>
                  </a:lnTo>
                  <a:lnTo>
                    <a:pt x="594956" y="82791"/>
                  </a:lnTo>
                  <a:lnTo>
                    <a:pt x="594741" y="82956"/>
                  </a:lnTo>
                  <a:lnTo>
                    <a:pt x="594537" y="83235"/>
                  </a:lnTo>
                  <a:lnTo>
                    <a:pt x="594436" y="83426"/>
                  </a:lnTo>
                  <a:lnTo>
                    <a:pt x="594398" y="83553"/>
                  </a:lnTo>
                  <a:lnTo>
                    <a:pt x="594360" y="83756"/>
                  </a:lnTo>
                  <a:lnTo>
                    <a:pt x="594347" y="83959"/>
                  </a:lnTo>
                  <a:lnTo>
                    <a:pt x="594360" y="84099"/>
                  </a:lnTo>
                  <a:lnTo>
                    <a:pt x="594410" y="84366"/>
                  </a:lnTo>
                  <a:lnTo>
                    <a:pt x="594487" y="84556"/>
                  </a:lnTo>
                  <a:lnTo>
                    <a:pt x="594639" y="84785"/>
                  </a:lnTo>
                  <a:lnTo>
                    <a:pt x="594766" y="84937"/>
                  </a:lnTo>
                  <a:lnTo>
                    <a:pt x="596671" y="82892"/>
                  </a:lnTo>
                  <a:close/>
                </a:path>
                <a:path w="614680" h="166370">
                  <a:moveTo>
                    <a:pt x="603288" y="89281"/>
                  </a:moveTo>
                  <a:lnTo>
                    <a:pt x="603275" y="89141"/>
                  </a:lnTo>
                  <a:lnTo>
                    <a:pt x="603250" y="89014"/>
                  </a:lnTo>
                  <a:lnTo>
                    <a:pt x="603211" y="88874"/>
                  </a:lnTo>
                  <a:lnTo>
                    <a:pt x="603161" y="88747"/>
                  </a:lnTo>
                  <a:lnTo>
                    <a:pt x="603034" y="88531"/>
                  </a:lnTo>
                  <a:lnTo>
                    <a:pt x="602945" y="88404"/>
                  </a:lnTo>
                  <a:lnTo>
                    <a:pt x="602805" y="88277"/>
                  </a:lnTo>
                  <a:lnTo>
                    <a:pt x="602678" y="88176"/>
                  </a:lnTo>
                  <a:lnTo>
                    <a:pt x="596684" y="82892"/>
                  </a:lnTo>
                  <a:lnTo>
                    <a:pt x="594842" y="84988"/>
                  </a:lnTo>
                  <a:lnTo>
                    <a:pt x="598754" y="88455"/>
                  </a:lnTo>
                  <a:lnTo>
                    <a:pt x="580415" y="91694"/>
                  </a:lnTo>
                  <a:lnTo>
                    <a:pt x="579564" y="86804"/>
                  </a:lnTo>
                  <a:lnTo>
                    <a:pt x="576808" y="87287"/>
                  </a:lnTo>
                  <a:lnTo>
                    <a:pt x="577888" y="93484"/>
                  </a:lnTo>
                  <a:lnTo>
                    <a:pt x="579018" y="99822"/>
                  </a:lnTo>
                  <a:lnTo>
                    <a:pt x="581774" y="99339"/>
                  </a:lnTo>
                  <a:lnTo>
                    <a:pt x="580910" y="94462"/>
                  </a:lnTo>
                  <a:lnTo>
                    <a:pt x="601967" y="90728"/>
                  </a:lnTo>
                  <a:lnTo>
                    <a:pt x="602170" y="90703"/>
                  </a:lnTo>
                  <a:lnTo>
                    <a:pt x="602310" y="90665"/>
                  </a:lnTo>
                  <a:lnTo>
                    <a:pt x="602564" y="90563"/>
                  </a:lnTo>
                  <a:lnTo>
                    <a:pt x="602716" y="90449"/>
                  </a:lnTo>
                  <a:lnTo>
                    <a:pt x="602894" y="90309"/>
                  </a:lnTo>
                  <a:lnTo>
                    <a:pt x="602996" y="90182"/>
                  </a:lnTo>
                  <a:lnTo>
                    <a:pt x="603097" y="90004"/>
                  </a:lnTo>
                  <a:lnTo>
                    <a:pt x="603186" y="89839"/>
                  </a:lnTo>
                  <a:lnTo>
                    <a:pt x="603224" y="89712"/>
                  </a:lnTo>
                  <a:lnTo>
                    <a:pt x="603262" y="89585"/>
                  </a:lnTo>
                  <a:lnTo>
                    <a:pt x="603275" y="89446"/>
                  </a:lnTo>
                  <a:lnTo>
                    <a:pt x="603288" y="89281"/>
                  </a:lnTo>
                  <a:close/>
                </a:path>
                <a:path w="614680" h="166370">
                  <a:moveTo>
                    <a:pt x="608990" y="121958"/>
                  </a:moveTo>
                  <a:lnTo>
                    <a:pt x="606183" y="116789"/>
                  </a:lnTo>
                  <a:lnTo>
                    <a:pt x="606183" y="122389"/>
                  </a:lnTo>
                  <a:lnTo>
                    <a:pt x="606094" y="122936"/>
                  </a:lnTo>
                  <a:lnTo>
                    <a:pt x="603123" y="125768"/>
                  </a:lnTo>
                  <a:lnTo>
                    <a:pt x="602957" y="125806"/>
                  </a:lnTo>
                  <a:lnTo>
                    <a:pt x="598792" y="122224"/>
                  </a:lnTo>
                  <a:lnTo>
                    <a:pt x="598843" y="121513"/>
                  </a:lnTo>
                  <a:lnTo>
                    <a:pt x="601853" y="118491"/>
                  </a:lnTo>
                  <a:lnTo>
                    <a:pt x="602018" y="118452"/>
                  </a:lnTo>
                  <a:lnTo>
                    <a:pt x="602386" y="118427"/>
                  </a:lnTo>
                  <a:lnTo>
                    <a:pt x="606183" y="122389"/>
                  </a:lnTo>
                  <a:lnTo>
                    <a:pt x="606183" y="116789"/>
                  </a:lnTo>
                  <a:lnTo>
                    <a:pt x="602310" y="115620"/>
                  </a:lnTo>
                  <a:lnTo>
                    <a:pt x="601675" y="115671"/>
                  </a:lnTo>
                  <a:lnTo>
                    <a:pt x="601433" y="115722"/>
                  </a:lnTo>
                  <a:lnTo>
                    <a:pt x="601306" y="115747"/>
                  </a:lnTo>
                  <a:lnTo>
                    <a:pt x="596887" y="118846"/>
                  </a:lnTo>
                  <a:lnTo>
                    <a:pt x="596544" y="118478"/>
                  </a:lnTo>
                  <a:lnTo>
                    <a:pt x="596176" y="118160"/>
                  </a:lnTo>
                  <a:lnTo>
                    <a:pt x="596176" y="123990"/>
                  </a:lnTo>
                  <a:lnTo>
                    <a:pt x="596163" y="124472"/>
                  </a:lnTo>
                  <a:lnTo>
                    <a:pt x="592061" y="129019"/>
                  </a:lnTo>
                  <a:lnTo>
                    <a:pt x="591934" y="129032"/>
                  </a:lnTo>
                  <a:lnTo>
                    <a:pt x="591337" y="129095"/>
                  </a:lnTo>
                  <a:lnTo>
                    <a:pt x="590842" y="129082"/>
                  </a:lnTo>
                  <a:lnTo>
                    <a:pt x="586232" y="124015"/>
                  </a:lnTo>
                  <a:lnTo>
                    <a:pt x="586295" y="123278"/>
                  </a:lnTo>
                  <a:lnTo>
                    <a:pt x="590219" y="119253"/>
                  </a:lnTo>
                  <a:lnTo>
                    <a:pt x="590346" y="119227"/>
                  </a:lnTo>
                  <a:lnTo>
                    <a:pt x="591058" y="119151"/>
                  </a:lnTo>
                  <a:lnTo>
                    <a:pt x="591553" y="119164"/>
                  </a:lnTo>
                  <a:lnTo>
                    <a:pt x="596176" y="123990"/>
                  </a:lnTo>
                  <a:lnTo>
                    <a:pt x="596176" y="118160"/>
                  </a:lnTo>
                  <a:lnTo>
                    <a:pt x="590981" y="116344"/>
                  </a:lnTo>
                  <a:lnTo>
                    <a:pt x="590232" y="116408"/>
                  </a:lnTo>
                  <a:lnTo>
                    <a:pt x="590054" y="116446"/>
                  </a:lnTo>
                  <a:lnTo>
                    <a:pt x="589915" y="116459"/>
                  </a:lnTo>
                  <a:lnTo>
                    <a:pt x="589788" y="116484"/>
                  </a:lnTo>
                  <a:lnTo>
                    <a:pt x="583425" y="124333"/>
                  </a:lnTo>
                  <a:lnTo>
                    <a:pt x="583476" y="125095"/>
                  </a:lnTo>
                  <a:lnTo>
                    <a:pt x="591413" y="131902"/>
                  </a:lnTo>
                  <a:lnTo>
                    <a:pt x="592175" y="131826"/>
                  </a:lnTo>
                  <a:lnTo>
                    <a:pt x="592467" y="131775"/>
                  </a:lnTo>
                  <a:lnTo>
                    <a:pt x="592924" y="131711"/>
                  </a:lnTo>
                  <a:lnTo>
                    <a:pt x="598347" y="127139"/>
                  </a:lnTo>
                  <a:lnTo>
                    <a:pt x="598500" y="127266"/>
                  </a:lnTo>
                  <a:lnTo>
                    <a:pt x="602678" y="128625"/>
                  </a:lnTo>
                  <a:lnTo>
                    <a:pt x="603313" y="128587"/>
                  </a:lnTo>
                  <a:lnTo>
                    <a:pt x="603618" y="128524"/>
                  </a:lnTo>
                  <a:lnTo>
                    <a:pt x="603923" y="128473"/>
                  </a:lnTo>
                  <a:lnTo>
                    <a:pt x="608977" y="122593"/>
                  </a:lnTo>
                  <a:lnTo>
                    <a:pt x="608990" y="121958"/>
                  </a:lnTo>
                  <a:close/>
                </a:path>
                <a:path w="614680" h="166370">
                  <a:moveTo>
                    <a:pt x="611606" y="136436"/>
                  </a:moveTo>
                  <a:lnTo>
                    <a:pt x="611593" y="136309"/>
                  </a:lnTo>
                  <a:lnTo>
                    <a:pt x="611555" y="136169"/>
                  </a:lnTo>
                  <a:lnTo>
                    <a:pt x="611466" y="135902"/>
                  </a:lnTo>
                  <a:lnTo>
                    <a:pt x="611327" y="135674"/>
                  </a:lnTo>
                  <a:lnTo>
                    <a:pt x="611136" y="135470"/>
                  </a:lnTo>
                  <a:lnTo>
                    <a:pt x="610857" y="135267"/>
                  </a:lnTo>
                  <a:lnTo>
                    <a:pt x="610603" y="135166"/>
                  </a:lnTo>
                  <a:lnTo>
                    <a:pt x="610323" y="135115"/>
                  </a:lnTo>
                  <a:lnTo>
                    <a:pt x="610120" y="135115"/>
                  </a:lnTo>
                  <a:lnTo>
                    <a:pt x="609981" y="135128"/>
                  </a:lnTo>
                  <a:lnTo>
                    <a:pt x="609854" y="135153"/>
                  </a:lnTo>
                  <a:lnTo>
                    <a:pt x="609714" y="135191"/>
                  </a:lnTo>
                  <a:lnTo>
                    <a:pt x="609536" y="135280"/>
                  </a:lnTo>
                  <a:lnTo>
                    <a:pt x="610870" y="137744"/>
                  </a:lnTo>
                  <a:lnTo>
                    <a:pt x="611035" y="137642"/>
                  </a:lnTo>
                  <a:lnTo>
                    <a:pt x="611251" y="137452"/>
                  </a:lnTo>
                  <a:lnTo>
                    <a:pt x="611403" y="137236"/>
                  </a:lnTo>
                  <a:lnTo>
                    <a:pt x="611530" y="136982"/>
                  </a:lnTo>
                  <a:lnTo>
                    <a:pt x="611593" y="136715"/>
                  </a:lnTo>
                  <a:lnTo>
                    <a:pt x="611606" y="136575"/>
                  </a:lnTo>
                  <a:lnTo>
                    <a:pt x="611606" y="136436"/>
                  </a:lnTo>
                  <a:close/>
                </a:path>
                <a:path w="614680" h="166370">
                  <a:moveTo>
                    <a:pt x="613041" y="150177"/>
                  </a:moveTo>
                  <a:lnTo>
                    <a:pt x="593331" y="147256"/>
                  </a:lnTo>
                  <a:lnTo>
                    <a:pt x="610870" y="137756"/>
                  </a:lnTo>
                  <a:lnTo>
                    <a:pt x="609536" y="135293"/>
                  </a:lnTo>
                  <a:lnTo>
                    <a:pt x="588378" y="146761"/>
                  </a:lnTo>
                  <a:lnTo>
                    <a:pt x="588225" y="146824"/>
                  </a:lnTo>
                  <a:lnTo>
                    <a:pt x="588098" y="146926"/>
                  </a:lnTo>
                  <a:lnTo>
                    <a:pt x="587959" y="147040"/>
                  </a:lnTo>
                  <a:lnTo>
                    <a:pt x="587819" y="147205"/>
                  </a:lnTo>
                  <a:lnTo>
                    <a:pt x="587717" y="147358"/>
                  </a:lnTo>
                  <a:lnTo>
                    <a:pt x="587654" y="147497"/>
                  </a:lnTo>
                  <a:lnTo>
                    <a:pt x="587578" y="147739"/>
                  </a:lnTo>
                  <a:lnTo>
                    <a:pt x="587552" y="147904"/>
                  </a:lnTo>
                  <a:lnTo>
                    <a:pt x="587552" y="148031"/>
                  </a:lnTo>
                  <a:lnTo>
                    <a:pt x="587552" y="148170"/>
                  </a:lnTo>
                  <a:lnTo>
                    <a:pt x="587603" y="148450"/>
                  </a:lnTo>
                  <a:lnTo>
                    <a:pt x="587679" y="148640"/>
                  </a:lnTo>
                  <a:lnTo>
                    <a:pt x="587870" y="148920"/>
                  </a:lnTo>
                  <a:lnTo>
                    <a:pt x="588010" y="149072"/>
                  </a:lnTo>
                  <a:lnTo>
                    <a:pt x="588162" y="149199"/>
                  </a:lnTo>
                  <a:lnTo>
                    <a:pt x="588289" y="149275"/>
                  </a:lnTo>
                  <a:lnTo>
                    <a:pt x="588416" y="149326"/>
                  </a:lnTo>
                  <a:lnTo>
                    <a:pt x="588543" y="149377"/>
                  </a:lnTo>
                  <a:lnTo>
                    <a:pt x="588810" y="149428"/>
                  </a:lnTo>
                  <a:lnTo>
                    <a:pt x="612635" y="152946"/>
                  </a:lnTo>
                  <a:lnTo>
                    <a:pt x="613041" y="150177"/>
                  </a:lnTo>
                  <a:close/>
                </a:path>
                <a:path w="614680" h="166370">
                  <a:moveTo>
                    <a:pt x="614260" y="151561"/>
                  </a:moveTo>
                  <a:lnTo>
                    <a:pt x="614248" y="151422"/>
                  </a:lnTo>
                  <a:lnTo>
                    <a:pt x="614210" y="151231"/>
                  </a:lnTo>
                  <a:lnTo>
                    <a:pt x="614146" y="151028"/>
                  </a:lnTo>
                  <a:lnTo>
                    <a:pt x="614006" y="150787"/>
                  </a:lnTo>
                  <a:lnTo>
                    <a:pt x="613841" y="150571"/>
                  </a:lnTo>
                  <a:lnTo>
                    <a:pt x="613625" y="150393"/>
                  </a:lnTo>
                  <a:lnTo>
                    <a:pt x="613384" y="150266"/>
                  </a:lnTo>
                  <a:lnTo>
                    <a:pt x="613257" y="150228"/>
                  </a:lnTo>
                  <a:lnTo>
                    <a:pt x="613130" y="150190"/>
                  </a:lnTo>
                  <a:lnTo>
                    <a:pt x="612648" y="152946"/>
                  </a:lnTo>
                  <a:lnTo>
                    <a:pt x="612851" y="152971"/>
                  </a:lnTo>
                  <a:lnTo>
                    <a:pt x="612990" y="152958"/>
                  </a:lnTo>
                  <a:lnTo>
                    <a:pt x="613257" y="152908"/>
                  </a:lnTo>
                  <a:lnTo>
                    <a:pt x="613384" y="152857"/>
                  </a:lnTo>
                  <a:lnTo>
                    <a:pt x="613511" y="152806"/>
                  </a:lnTo>
                  <a:lnTo>
                    <a:pt x="613689" y="152692"/>
                  </a:lnTo>
                  <a:lnTo>
                    <a:pt x="613841" y="152552"/>
                  </a:lnTo>
                  <a:lnTo>
                    <a:pt x="614006" y="152336"/>
                  </a:lnTo>
                  <a:lnTo>
                    <a:pt x="614146" y="152095"/>
                  </a:lnTo>
                  <a:lnTo>
                    <a:pt x="614184" y="151968"/>
                  </a:lnTo>
                  <a:lnTo>
                    <a:pt x="614222" y="151841"/>
                  </a:lnTo>
                  <a:lnTo>
                    <a:pt x="614248" y="151701"/>
                  </a:lnTo>
                  <a:lnTo>
                    <a:pt x="614260" y="15156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411311" y="3712311"/>
              <a:ext cx="102870" cy="180975"/>
            </a:xfrm>
            <a:custGeom>
              <a:avLst/>
              <a:gdLst/>
              <a:ahLst/>
              <a:cxnLst/>
              <a:rect l="l" t="t" r="r" b="b"/>
              <a:pathLst>
                <a:path w="102869" h="180975">
                  <a:moveTo>
                    <a:pt x="5270" y="128054"/>
                  </a:moveTo>
                  <a:lnTo>
                    <a:pt x="5080" y="128028"/>
                  </a:lnTo>
                  <a:lnTo>
                    <a:pt x="4927" y="128028"/>
                  </a:lnTo>
                  <a:lnTo>
                    <a:pt x="3962" y="128473"/>
                  </a:lnTo>
                  <a:lnTo>
                    <a:pt x="3784" y="128689"/>
                  </a:lnTo>
                  <a:lnTo>
                    <a:pt x="3733" y="128816"/>
                  </a:lnTo>
                  <a:lnTo>
                    <a:pt x="3670" y="128943"/>
                  </a:lnTo>
                  <a:lnTo>
                    <a:pt x="3632" y="129070"/>
                  </a:lnTo>
                  <a:lnTo>
                    <a:pt x="3594" y="129209"/>
                  </a:lnTo>
                  <a:lnTo>
                    <a:pt x="3581" y="129336"/>
                  </a:lnTo>
                  <a:lnTo>
                    <a:pt x="3581" y="129616"/>
                  </a:lnTo>
                  <a:lnTo>
                    <a:pt x="3606" y="129755"/>
                  </a:lnTo>
                  <a:lnTo>
                    <a:pt x="3708" y="130009"/>
                  </a:lnTo>
                  <a:lnTo>
                    <a:pt x="3771" y="130136"/>
                  </a:lnTo>
                  <a:lnTo>
                    <a:pt x="3937" y="130352"/>
                  </a:lnTo>
                  <a:lnTo>
                    <a:pt x="4127" y="130543"/>
                  </a:lnTo>
                  <a:lnTo>
                    <a:pt x="4356" y="130683"/>
                  </a:lnTo>
                  <a:lnTo>
                    <a:pt x="4495" y="130746"/>
                  </a:lnTo>
                  <a:lnTo>
                    <a:pt x="4622" y="130784"/>
                  </a:lnTo>
                  <a:lnTo>
                    <a:pt x="5270" y="128054"/>
                  </a:lnTo>
                  <a:close/>
                </a:path>
                <a:path w="102869" h="180975">
                  <a:moveTo>
                    <a:pt x="17932" y="108953"/>
                  </a:moveTo>
                  <a:lnTo>
                    <a:pt x="17780" y="108826"/>
                  </a:lnTo>
                  <a:lnTo>
                    <a:pt x="17538" y="108686"/>
                  </a:lnTo>
                  <a:lnTo>
                    <a:pt x="17411" y="108623"/>
                  </a:lnTo>
                  <a:lnTo>
                    <a:pt x="17284" y="108585"/>
                  </a:lnTo>
                  <a:lnTo>
                    <a:pt x="17005" y="108534"/>
                  </a:lnTo>
                  <a:lnTo>
                    <a:pt x="16878" y="108534"/>
                  </a:lnTo>
                  <a:lnTo>
                    <a:pt x="16344" y="108673"/>
                  </a:lnTo>
                  <a:lnTo>
                    <a:pt x="16217" y="108737"/>
                  </a:lnTo>
                  <a:lnTo>
                    <a:pt x="15646" y="109397"/>
                  </a:lnTo>
                  <a:lnTo>
                    <a:pt x="15570" y="109588"/>
                  </a:lnTo>
                  <a:lnTo>
                    <a:pt x="15544" y="109715"/>
                  </a:lnTo>
                  <a:lnTo>
                    <a:pt x="15532" y="109855"/>
                  </a:lnTo>
                  <a:lnTo>
                    <a:pt x="15519" y="109994"/>
                  </a:lnTo>
                  <a:lnTo>
                    <a:pt x="15532" y="110134"/>
                  </a:lnTo>
                  <a:lnTo>
                    <a:pt x="15557" y="110274"/>
                  </a:lnTo>
                  <a:lnTo>
                    <a:pt x="15595" y="110401"/>
                  </a:lnTo>
                  <a:lnTo>
                    <a:pt x="15659" y="110528"/>
                  </a:lnTo>
                  <a:lnTo>
                    <a:pt x="15748" y="110705"/>
                  </a:lnTo>
                  <a:lnTo>
                    <a:pt x="15875" y="110871"/>
                  </a:lnTo>
                  <a:lnTo>
                    <a:pt x="17932" y="108953"/>
                  </a:lnTo>
                  <a:close/>
                </a:path>
                <a:path w="102869" h="180975">
                  <a:moveTo>
                    <a:pt x="19164" y="179730"/>
                  </a:moveTo>
                  <a:lnTo>
                    <a:pt x="16421" y="179146"/>
                  </a:lnTo>
                  <a:lnTo>
                    <a:pt x="16395" y="179336"/>
                  </a:lnTo>
                  <a:lnTo>
                    <a:pt x="16395" y="179489"/>
                  </a:lnTo>
                  <a:lnTo>
                    <a:pt x="16408" y="179616"/>
                  </a:lnTo>
                  <a:lnTo>
                    <a:pt x="16433" y="179755"/>
                  </a:lnTo>
                  <a:lnTo>
                    <a:pt x="16471" y="179882"/>
                  </a:lnTo>
                  <a:lnTo>
                    <a:pt x="16510" y="180009"/>
                  </a:lnTo>
                  <a:lnTo>
                    <a:pt x="17005" y="180581"/>
                  </a:lnTo>
                  <a:lnTo>
                    <a:pt x="17246" y="180721"/>
                  </a:lnTo>
                  <a:lnTo>
                    <a:pt x="17437" y="180784"/>
                  </a:lnTo>
                  <a:lnTo>
                    <a:pt x="17564" y="180822"/>
                  </a:lnTo>
                  <a:lnTo>
                    <a:pt x="17703" y="180835"/>
                  </a:lnTo>
                  <a:lnTo>
                    <a:pt x="17843" y="180835"/>
                  </a:lnTo>
                  <a:lnTo>
                    <a:pt x="19138" y="179793"/>
                  </a:lnTo>
                  <a:close/>
                </a:path>
                <a:path w="102869" h="180975">
                  <a:moveTo>
                    <a:pt x="21844" y="166928"/>
                  </a:moveTo>
                  <a:lnTo>
                    <a:pt x="21488" y="166052"/>
                  </a:lnTo>
                  <a:lnTo>
                    <a:pt x="21285" y="165862"/>
                  </a:lnTo>
                  <a:lnTo>
                    <a:pt x="21056" y="165722"/>
                  </a:lnTo>
                  <a:lnTo>
                    <a:pt x="20929" y="165658"/>
                  </a:lnTo>
                  <a:lnTo>
                    <a:pt x="20802" y="165620"/>
                  </a:lnTo>
                  <a:lnTo>
                    <a:pt x="20662" y="165595"/>
                  </a:lnTo>
                  <a:lnTo>
                    <a:pt x="20523" y="165582"/>
                  </a:lnTo>
                  <a:lnTo>
                    <a:pt x="20396" y="165582"/>
                  </a:lnTo>
                  <a:lnTo>
                    <a:pt x="20256" y="165595"/>
                  </a:lnTo>
                  <a:lnTo>
                    <a:pt x="20116" y="165620"/>
                  </a:lnTo>
                  <a:lnTo>
                    <a:pt x="19989" y="165658"/>
                  </a:lnTo>
                  <a:lnTo>
                    <a:pt x="19862" y="165696"/>
                  </a:lnTo>
                  <a:lnTo>
                    <a:pt x="19672" y="165811"/>
                  </a:lnTo>
                  <a:lnTo>
                    <a:pt x="19507" y="165925"/>
                  </a:lnTo>
                  <a:lnTo>
                    <a:pt x="19329" y="166128"/>
                  </a:lnTo>
                  <a:lnTo>
                    <a:pt x="19189" y="166370"/>
                  </a:lnTo>
                  <a:lnTo>
                    <a:pt x="19126" y="166497"/>
                  </a:lnTo>
                  <a:lnTo>
                    <a:pt x="19088" y="166624"/>
                  </a:lnTo>
                  <a:lnTo>
                    <a:pt x="21805" y="167271"/>
                  </a:lnTo>
                  <a:lnTo>
                    <a:pt x="21844" y="167068"/>
                  </a:lnTo>
                  <a:lnTo>
                    <a:pt x="21844" y="166928"/>
                  </a:lnTo>
                  <a:close/>
                </a:path>
                <a:path w="102869" h="180975">
                  <a:moveTo>
                    <a:pt x="25425" y="149352"/>
                  </a:moveTo>
                  <a:lnTo>
                    <a:pt x="22771" y="144538"/>
                  </a:lnTo>
                  <a:lnTo>
                    <a:pt x="22542" y="144373"/>
                  </a:lnTo>
                  <a:lnTo>
                    <a:pt x="22402" y="144297"/>
                  </a:lnTo>
                  <a:lnTo>
                    <a:pt x="14554" y="140652"/>
                  </a:lnTo>
                  <a:lnTo>
                    <a:pt x="14401" y="140589"/>
                  </a:lnTo>
                  <a:lnTo>
                    <a:pt x="14262" y="140563"/>
                  </a:lnTo>
                  <a:lnTo>
                    <a:pt x="14122" y="140550"/>
                  </a:lnTo>
                  <a:lnTo>
                    <a:pt x="13347" y="140373"/>
                  </a:lnTo>
                  <a:lnTo>
                    <a:pt x="11366" y="140157"/>
                  </a:lnTo>
                  <a:lnTo>
                    <a:pt x="9372" y="140131"/>
                  </a:lnTo>
                  <a:lnTo>
                    <a:pt x="7391" y="140296"/>
                  </a:lnTo>
                  <a:lnTo>
                    <a:pt x="6413" y="140474"/>
                  </a:lnTo>
                  <a:lnTo>
                    <a:pt x="5448" y="140690"/>
                  </a:lnTo>
                  <a:lnTo>
                    <a:pt x="5194" y="140741"/>
                  </a:lnTo>
                  <a:lnTo>
                    <a:pt x="4495" y="140868"/>
                  </a:lnTo>
                  <a:lnTo>
                    <a:pt x="4216" y="140970"/>
                  </a:lnTo>
                  <a:lnTo>
                    <a:pt x="3924" y="141058"/>
                  </a:lnTo>
                  <a:lnTo>
                    <a:pt x="3378" y="141300"/>
                  </a:lnTo>
                  <a:lnTo>
                    <a:pt x="660" y="144018"/>
                  </a:lnTo>
                  <a:lnTo>
                    <a:pt x="520" y="144284"/>
                  </a:lnTo>
                  <a:lnTo>
                    <a:pt x="304" y="144843"/>
                  </a:lnTo>
                  <a:lnTo>
                    <a:pt x="228" y="145135"/>
                  </a:lnTo>
                  <a:lnTo>
                    <a:pt x="152" y="145402"/>
                  </a:lnTo>
                  <a:lnTo>
                    <a:pt x="63" y="145796"/>
                  </a:lnTo>
                  <a:lnTo>
                    <a:pt x="0" y="146380"/>
                  </a:lnTo>
                  <a:lnTo>
                    <a:pt x="0" y="146989"/>
                  </a:lnTo>
                  <a:lnTo>
                    <a:pt x="2895" y="151968"/>
                  </a:lnTo>
                  <a:lnTo>
                    <a:pt x="10985" y="155765"/>
                  </a:lnTo>
                  <a:lnTo>
                    <a:pt x="12077" y="155981"/>
                  </a:lnTo>
                  <a:lnTo>
                    <a:pt x="14046" y="156197"/>
                  </a:lnTo>
                  <a:lnTo>
                    <a:pt x="16040" y="156222"/>
                  </a:lnTo>
                  <a:lnTo>
                    <a:pt x="18021" y="156057"/>
                  </a:lnTo>
                  <a:lnTo>
                    <a:pt x="19011" y="155879"/>
                  </a:lnTo>
                  <a:lnTo>
                    <a:pt x="20129" y="155651"/>
                  </a:lnTo>
                  <a:lnTo>
                    <a:pt x="20345" y="155613"/>
                  </a:lnTo>
                  <a:lnTo>
                    <a:pt x="25196" y="151218"/>
                  </a:lnTo>
                  <a:lnTo>
                    <a:pt x="25260" y="150977"/>
                  </a:lnTo>
                  <a:lnTo>
                    <a:pt x="25298" y="150850"/>
                  </a:lnTo>
                  <a:lnTo>
                    <a:pt x="24714" y="150736"/>
                  </a:lnTo>
                  <a:lnTo>
                    <a:pt x="22555" y="150279"/>
                  </a:lnTo>
                  <a:lnTo>
                    <a:pt x="20929" y="152463"/>
                  </a:lnTo>
                  <a:lnTo>
                    <a:pt x="20802" y="152552"/>
                  </a:lnTo>
                  <a:lnTo>
                    <a:pt x="20497" y="152679"/>
                  </a:lnTo>
                  <a:lnTo>
                    <a:pt x="20193" y="152781"/>
                  </a:lnTo>
                  <a:lnTo>
                    <a:pt x="19748" y="152869"/>
                  </a:lnTo>
                  <a:lnTo>
                    <a:pt x="19621" y="152882"/>
                  </a:lnTo>
                  <a:lnTo>
                    <a:pt x="18757" y="153073"/>
                  </a:lnTo>
                  <a:lnTo>
                    <a:pt x="18554" y="153111"/>
                  </a:lnTo>
                  <a:lnTo>
                    <a:pt x="15189" y="149009"/>
                  </a:lnTo>
                  <a:lnTo>
                    <a:pt x="15189" y="153428"/>
                  </a:lnTo>
                  <a:lnTo>
                    <a:pt x="11747" y="153047"/>
                  </a:lnTo>
                  <a:lnTo>
                    <a:pt x="11607" y="153022"/>
                  </a:lnTo>
                  <a:lnTo>
                    <a:pt x="11480" y="153009"/>
                  </a:lnTo>
                  <a:lnTo>
                    <a:pt x="10896" y="152857"/>
                  </a:lnTo>
                  <a:lnTo>
                    <a:pt x="4622" y="149771"/>
                  </a:lnTo>
                  <a:lnTo>
                    <a:pt x="4495" y="149669"/>
                  </a:lnTo>
                  <a:lnTo>
                    <a:pt x="4279" y="149529"/>
                  </a:lnTo>
                  <a:lnTo>
                    <a:pt x="4089" y="149402"/>
                  </a:lnTo>
                  <a:lnTo>
                    <a:pt x="2794" y="146888"/>
                  </a:lnTo>
                  <a:lnTo>
                    <a:pt x="2794" y="146558"/>
                  </a:lnTo>
                  <a:lnTo>
                    <a:pt x="2819" y="146278"/>
                  </a:lnTo>
                  <a:lnTo>
                    <a:pt x="2857" y="146151"/>
                  </a:lnTo>
                  <a:lnTo>
                    <a:pt x="4495" y="143891"/>
                  </a:lnTo>
                  <a:lnTo>
                    <a:pt x="4622" y="143814"/>
                  </a:lnTo>
                  <a:lnTo>
                    <a:pt x="4927" y="143675"/>
                  </a:lnTo>
                  <a:lnTo>
                    <a:pt x="5232" y="143573"/>
                  </a:lnTo>
                  <a:lnTo>
                    <a:pt x="5638" y="143497"/>
                  </a:lnTo>
                  <a:lnTo>
                    <a:pt x="5880" y="143459"/>
                  </a:lnTo>
                  <a:lnTo>
                    <a:pt x="6654" y="143281"/>
                  </a:lnTo>
                  <a:lnTo>
                    <a:pt x="6858" y="143256"/>
                  </a:lnTo>
                  <a:lnTo>
                    <a:pt x="15189" y="153428"/>
                  </a:lnTo>
                  <a:lnTo>
                    <a:pt x="15189" y="149009"/>
                  </a:lnTo>
                  <a:lnTo>
                    <a:pt x="10223" y="142938"/>
                  </a:lnTo>
                  <a:lnTo>
                    <a:pt x="11201" y="142951"/>
                  </a:lnTo>
                  <a:lnTo>
                    <a:pt x="12903" y="143141"/>
                  </a:lnTo>
                  <a:lnTo>
                    <a:pt x="13728" y="143319"/>
                  </a:lnTo>
                  <a:lnTo>
                    <a:pt x="13995" y="143370"/>
                  </a:lnTo>
                  <a:lnTo>
                    <a:pt x="20866" y="146646"/>
                  </a:lnTo>
                  <a:lnTo>
                    <a:pt x="21043" y="146761"/>
                  </a:lnTo>
                  <a:lnTo>
                    <a:pt x="21323" y="146939"/>
                  </a:lnTo>
                  <a:lnTo>
                    <a:pt x="22631" y="149453"/>
                  </a:lnTo>
                  <a:lnTo>
                    <a:pt x="22631" y="149783"/>
                  </a:lnTo>
                  <a:lnTo>
                    <a:pt x="22593" y="150101"/>
                  </a:lnTo>
                  <a:lnTo>
                    <a:pt x="22555" y="150266"/>
                  </a:lnTo>
                  <a:lnTo>
                    <a:pt x="25298" y="150837"/>
                  </a:lnTo>
                  <a:lnTo>
                    <a:pt x="25361" y="150545"/>
                  </a:lnTo>
                  <a:lnTo>
                    <a:pt x="25412" y="149961"/>
                  </a:lnTo>
                  <a:lnTo>
                    <a:pt x="25425" y="149352"/>
                  </a:lnTo>
                  <a:close/>
                </a:path>
                <a:path w="102869" h="180975">
                  <a:moveTo>
                    <a:pt x="29603" y="130403"/>
                  </a:moveTo>
                  <a:lnTo>
                    <a:pt x="28981" y="129298"/>
                  </a:lnTo>
                  <a:lnTo>
                    <a:pt x="28752" y="129159"/>
                  </a:lnTo>
                  <a:lnTo>
                    <a:pt x="28562" y="129095"/>
                  </a:lnTo>
                  <a:lnTo>
                    <a:pt x="28409" y="129070"/>
                  </a:lnTo>
                  <a:lnTo>
                    <a:pt x="28282" y="129057"/>
                  </a:lnTo>
                  <a:lnTo>
                    <a:pt x="28003" y="129057"/>
                  </a:lnTo>
                  <a:lnTo>
                    <a:pt x="27876" y="129082"/>
                  </a:lnTo>
                  <a:lnTo>
                    <a:pt x="27736" y="129120"/>
                  </a:lnTo>
                  <a:lnTo>
                    <a:pt x="27609" y="129171"/>
                  </a:lnTo>
                  <a:lnTo>
                    <a:pt x="27368" y="129324"/>
                  </a:lnTo>
                  <a:lnTo>
                    <a:pt x="27228" y="129451"/>
                  </a:lnTo>
                  <a:lnTo>
                    <a:pt x="27076" y="129603"/>
                  </a:lnTo>
                  <a:lnTo>
                    <a:pt x="26936" y="129844"/>
                  </a:lnTo>
                  <a:lnTo>
                    <a:pt x="26847" y="130098"/>
                  </a:lnTo>
                  <a:lnTo>
                    <a:pt x="26695" y="130619"/>
                  </a:lnTo>
                  <a:lnTo>
                    <a:pt x="26530" y="130937"/>
                  </a:lnTo>
                  <a:lnTo>
                    <a:pt x="26390" y="131127"/>
                  </a:lnTo>
                  <a:lnTo>
                    <a:pt x="24320" y="132080"/>
                  </a:lnTo>
                  <a:lnTo>
                    <a:pt x="24079" y="132054"/>
                  </a:lnTo>
                  <a:lnTo>
                    <a:pt x="23888" y="132016"/>
                  </a:lnTo>
                  <a:lnTo>
                    <a:pt x="23761" y="132003"/>
                  </a:lnTo>
                  <a:lnTo>
                    <a:pt x="5270" y="128066"/>
                  </a:lnTo>
                  <a:lnTo>
                    <a:pt x="4686" y="130797"/>
                  </a:lnTo>
                  <a:lnTo>
                    <a:pt x="23368" y="134772"/>
                  </a:lnTo>
                  <a:lnTo>
                    <a:pt x="23507" y="134797"/>
                  </a:lnTo>
                  <a:lnTo>
                    <a:pt x="23634" y="134823"/>
                  </a:lnTo>
                  <a:lnTo>
                    <a:pt x="24130" y="134874"/>
                  </a:lnTo>
                  <a:lnTo>
                    <a:pt x="24650" y="134874"/>
                  </a:lnTo>
                  <a:lnTo>
                    <a:pt x="25158" y="134835"/>
                  </a:lnTo>
                  <a:lnTo>
                    <a:pt x="28765" y="132613"/>
                  </a:lnTo>
                  <a:lnTo>
                    <a:pt x="28917" y="132410"/>
                  </a:lnTo>
                  <a:lnTo>
                    <a:pt x="29159" y="131953"/>
                  </a:lnTo>
                  <a:lnTo>
                    <a:pt x="29362" y="131483"/>
                  </a:lnTo>
                  <a:lnTo>
                    <a:pt x="29514" y="131000"/>
                  </a:lnTo>
                  <a:lnTo>
                    <a:pt x="29578" y="130746"/>
                  </a:lnTo>
                  <a:lnTo>
                    <a:pt x="29603" y="130543"/>
                  </a:lnTo>
                  <a:lnTo>
                    <a:pt x="29603" y="130403"/>
                  </a:lnTo>
                  <a:close/>
                </a:path>
                <a:path w="102869" h="180975">
                  <a:moveTo>
                    <a:pt x="33274" y="113068"/>
                  </a:moveTo>
                  <a:lnTo>
                    <a:pt x="32880" y="112153"/>
                  </a:lnTo>
                  <a:lnTo>
                    <a:pt x="32677" y="111975"/>
                  </a:lnTo>
                  <a:lnTo>
                    <a:pt x="32499" y="111874"/>
                  </a:lnTo>
                  <a:lnTo>
                    <a:pt x="32372" y="111810"/>
                  </a:lnTo>
                  <a:lnTo>
                    <a:pt x="32245" y="111772"/>
                  </a:lnTo>
                  <a:lnTo>
                    <a:pt x="32105" y="111734"/>
                  </a:lnTo>
                  <a:lnTo>
                    <a:pt x="31965" y="111721"/>
                  </a:lnTo>
                  <a:lnTo>
                    <a:pt x="31826" y="111721"/>
                  </a:lnTo>
                  <a:lnTo>
                    <a:pt x="31686" y="111734"/>
                  </a:lnTo>
                  <a:lnTo>
                    <a:pt x="31559" y="111760"/>
                  </a:lnTo>
                  <a:lnTo>
                    <a:pt x="31419" y="111798"/>
                  </a:lnTo>
                  <a:lnTo>
                    <a:pt x="23685" y="114871"/>
                  </a:lnTo>
                  <a:lnTo>
                    <a:pt x="17932" y="108966"/>
                  </a:lnTo>
                  <a:lnTo>
                    <a:pt x="15938" y="110921"/>
                  </a:lnTo>
                  <a:lnTo>
                    <a:pt x="20878" y="116001"/>
                  </a:lnTo>
                  <a:lnTo>
                    <a:pt x="14300" y="118605"/>
                  </a:lnTo>
                  <a:lnTo>
                    <a:pt x="14109" y="118694"/>
                  </a:lnTo>
                  <a:lnTo>
                    <a:pt x="13411" y="119811"/>
                  </a:lnTo>
                  <a:lnTo>
                    <a:pt x="13411" y="119951"/>
                  </a:lnTo>
                  <a:lnTo>
                    <a:pt x="13639" y="120662"/>
                  </a:lnTo>
                  <a:lnTo>
                    <a:pt x="13766" y="120827"/>
                  </a:lnTo>
                  <a:lnTo>
                    <a:pt x="13957" y="121018"/>
                  </a:lnTo>
                  <a:lnTo>
                    <a:pt x="14198" y="121158"/>
                  </a:lnTo>
                  <a:lnTo>
                    <a:pt x="14325" y="121221"/>
                  </a:lnTo>
                  <a:lnTo>
                    <a:pt x="14452" y="121259"/>
                  </a:lnTo>
                  <a:lnTo>
                    <a:pt x="14579" y="121297"/>
                  </a:lnTo>
                  <a:lnTo>
                    <a:pt x="14732" y="121310"/>
                  </a:lnTo>
                  <a:lnTo>
                    <a:pt x="14859" y="121310"/>
                  </a:lnTo>
                  <a:lnTo>
                    <a:pt x="14998" y="121297"/>
                  </a:lnTo>
                  <a:lnTo>
                    <a:pt x="15138" y="121272"/>
                  </a:lnTo>
                  <a:lnTo>
                    <a:pt x="15265" y="121234"/>
                  </a:lnTo>
                  <a:lnTo>
                    <a:pt x="22987" y="118173"/>
                  </a:lnTo>
                  <a:lnTo>
                    <a:pt x="28752" y="124066"/>
                  </a:lnTo>
                  <a:lnTo>
                    <a:pt x="28905" y="124206"/>
                  </a:lnTo>
                  <a:lnTo>
                    <a:pt x="29133" y="124345"/>
                  </a:lnTo>
                  <a:lnTo>
                    <a:pt x="29273" y="124409"/>
                  </a:lnTo>
                  <a:lnTo>
                    <a:pt x="29400" y="124447"/>
                  </a:lnTo>
                  <a:lnTo>
                    <a:pt x="29540" y="124472"/>
                  </a:lnTo>
                  <a:lnTo>
                    <a:pt x="29667" y="124485"/>
                  </a:lnTo>
                  <a:lnTo>
                    <a:pt x="29819" y="124485"/>
                  </a:lnTo>
                  <a:lnTo>
                    <a:pt x="30518" y="124256"/>
                  </a:lnTo>
                  <a:lnTo>
                    <a:pt x="30683" y="124142"/>
                  </a:lnTo>
                  <a:lnTo>
                    <a:pt x="30873" y="123939"/>
                  </a:lnTo>
                  <a:lnTo>
                    <a:pt x="31013" y="123698"/>
                  </a:lnTo>
                  <a:lnTo>
                    <a:pt x="31115" y="123444"/>
                  </a:lnTo>
                  <a:lnTo>
                    <a:pt x="31140" y="123304"/>
                  </a:lnTo>
                  <a:lnTo>
                    <a:pt x="31153" y="123177"/>
                  </a:lnTo>
                  <a:lnTo>
                    <a:pt x="31165" y="123037"/>
                  </a:lnTo>
                  <a:lnTo>
                    <a:pt x="30759" y="122123"/>
                  </a:lnTo>
                  <a:lnTo>
                    <a:pt x="25806" y="117055"/>
                  </a:lnTo>
                  <a:lnTo>
                    <a:pt x="32397" y="114427"/>
                  </a:lnTo>
                  <a:lnTo>
                    <a:pt x="32702" y="114261"/>
                  </a:lnTo>
                  <a:lnTo>
                    <a:pt x="32905" y="114084"/>
                  </a:lnTo>
                  <a:lnTo>
                    <a:pt x="33032" y="113919"/>
                  </a:lnTo>
                  <a:lnTo>
                    <a:pt x="33235" y="113487"/>
                  </a:lnTo>
                  <a:lnTo>
                    <a:pt x="33261" y="113347"/>
                  </a:lnTo>
                  <a:lnTo>
                    <a:pt x="33274" y="113220"/>
                  </a:lnTo>
                  <a:lnTo>
                    <a:pt x="33274" y="113068"/>
                  </a:lnTo>
                  <a:close/>
                </a:path>
                <a:path w="102869" h="180975">
                  <a:moveTo>
                    <a:pt x="87122" y="31902"/>
                  </a:moveTo>
                  <a:lnTo>
                    <a:pt x="85394" y="29692"/>
                  </a:lnTo>
                  <a:lnTo>
                    <a:pt x="81470" y="32753"/>
                  </a:lnTo>
                  <a:lnTo>
                    <a:pt x="68287" y="15875"/>
                  </a:lnTo>
                  <a:lnTo>
                    <a:pt x="68186" y="15735"/>
                  </a:lnTo>
                  <a:lnTo>
                    <a:pt x="68046" y="15595"/>
                  </a:lnTo>
                  <a:lnTo>
                    <a:pt x="67818" y="15430"/>
                  </a:lnTo>
                  <a:lnTo>
                    <a:pt x="67652" y="15367"/>
                  </a:lnTo>
                  <a:lnTo>
                    <a:pt x="67525" y="15303"/>
                  </a:lnTo>
                  <a:lnTo>
                    <a:pt x="67259" y="15252"/>
                  </a:lnTo>
                  <a:lnTo>
                    <a:pt x="67119" y="15252"/>
                  </a:lnTo>
                  <a:lnTo>
                    <a:pt x="66979" y="15265"/>
                  </a:lnTo>
                  <a:lnTo>
                    <a:pt x="66852" y="15278"/>
                  </a:lnTo>
                  <a:lnTo>
                    <a:pt x="66713" y="15316"/>
                  </a:lnTo>
                  <a:lnTo>
                    <a:pt x="66586" y="15367"/>
                  </a:lnTo>
                  <a:lnTo>
                    <a:pt x="66459" y="15430"/>
                  </a:lnTo>
                  <a:lnTo>
                    <a:pt x="66319" y="15506"/>
                  </a:lnTo>
                  <a:lnTo>
                    <a:pt x="66116" y="15684"/>
                  </a:lnTo>
                  <a:lnTo>
                    <a:pt x="65951" y="15887"/>
                  </a:lnTo>
                  <a:lnTo>
                    <a:pt x="65874" y="16014"/>
                  </a:lnTo>
                  <a:lnTo>
                    <a:pt x="65798" y="16205"/>
                  </a:lnTo>
                  <a:lnTo>
                    <a:pt x="65773" y="16332"/>
                  </a:lnTo>
                  <a:lnTo>
                    <a:pt x="63893" y="24269"/>
                  </a:lnTo>
                  <a:lnTo>
                    <a:pt x="63855" y="24472"/>
                  </a:lnTo>
                  <a:lnTo>
                    <a:pt x="63855" y="24752"/>
                  </a:lnTo>
                  <a:lnTo>
                    <a:pt x="63881" y="24879"/>
                  </a:lnTo>
                  <a:lnTo>
                    <a:pt x="63919" y="25019"/>
                  </a:lnTo>
                  <a:lnTo>
                    <a:pt x="63957" y="25146"/>
                  </a:lnTo>
                  <a:lnTo>
                    <a:pt x="64020" y="25273"/>
                  </a:lnTo>
                  <a:lnTo>
                    <a:pt x="64185" y="25488"/>
                  </a:lnTo>
                  <a:lnTo>
                    <a:pt x="64376" y="25692"/>
                  </a:lnTo>
                  <a:lnTo>
                    <a:pt x="64592" y="25831"/>
                  </a:lnTo>
                  <a:lnTo>
                    <a:pt x="64731" y="25895"/>
                  </a:lnTo>
                  <a:lnTo>
                    <a:pt x="64858" y="25946"/>
                  </a:lnTo>
                  <a:lnTo>
                    <a:pt x="65125" y="25996"/>
                  </a:lnTo>
                  <a:lnTo>
                    <a:pt x="65265" y="25996"/>
                  </a:lnTo>
                  <a:lnTo>
                    <a:pt x="65405" y="25984"/>
                  </a:lnTo>
                  <a:lnTo>
                    <a:pt x="65544" y="25971"/>
                  </a:lnTo>
                  <a:lnTo>
                    <a:pt x="66205" y="25615"/>
                  </a:lnTo>
                  <a:lnTo>
                    <a:pt x="66421" y="25361"/>
                  </a:lnTo>
                  <a:lnTo>
                    <a:pt x="66484" y="25234"/>
                  </a:lnTo>
                  <a:lnTo>
                    <a:pt x="66598" y="24980"/>
                  </a:lnTo>
                  <a:lnTo>
                    <a:pt x="67818" y="19837"/>
                  </a:lnTo>
                  <a:lnTo>
                    <a:pt x="79260" y="34493"/>
                  </a:lnTo>
                  <a:lnTo>
                    <a:pt x="75361" y="37541"/>
                  </a:lnTo>
                  <a:lnTo>
                    <a:pt x="75209" y="37668"/>
                  </a:lnTo>
                  <a:lnTo>
                    <a:pt x="74968" y="38011"/>
                  </a:lnTo>
                  <a:lnTo>
                    <a:pt x="74891" y="38201"/>
                  </a:lnTo>
                  <a:lnTo>
                    <a:pt x="74841" y="38392"/>
                  </a:lnTo>
                  <a:lnTo>
                    <a:pt x="74828" y="38531"/>
                  </a:lnTo>
                  <a:lnTo>
                    <a:pt x="74815" y="38671"/>
                  </a:lnTo>
                  <a:lnTo>
                    <a:pt x="74828" y="38811"/>
                  </a:lnTo>
                  <a:lnTo>
                    <a:pt x="74853" y="38950"/>
                  </a:lnTo>
                  <a:lnTo>
                    <a:pt x="74891" y="39077"/>
                  </a:lnTo>
                  <a:lnTo>
                    <a:pt x="74942" y="39204"/>
                  </a:lnTo>
                  <a:lnTo>
                    <a:pt x="75006" y="39331"/>
                  </a:lnTo>
                  <a:lnTo>
                    <a:pt x="75107" y="39497"/>
                  </a:lnTo>
                  <a:lnTo>
                    <a:pt x="75260" y="39649"/>
                  </a:lnTo>
                  <a:lnTo>
                    <a:pt x="75476" y="39827"/>
                  </a:lnTo>
                  <a:lnTo>
                    <a:pt x="75857" y="39992"/>
                  </a:lnTo>
                  <a:lnTo>
                    <a:pt x="76047" y="40030"/>
                  </a:lnTo>
                  <a:lnTo>
                    <a:pt x="76390" y="40030"/>
                  </a:lnTo>
                  <a:lnTo>
                    <a:pt x="76530" y="40005"/>
                  </a:lnTo>
                  <a:lnTo>
                    <a:pt x="76669" y="39966"/>
                  </a:lnTo>
                  <a:lnTo>
                    <a:pt x="76860" y="39890"/>
                  </a:lnTo>
                  <a:lnTo>
                    <a:pt x="77025" y="39789"/>
                  </a:lnTo>
                  <a:lnTo>
                    <a:pt x="81965" y="35928"/>
                  </a:lnTo>
                  <a:lnTo>
                    <a:pt x="82105" y="35826"/>
                  </a:lnTo>
                  <a:lnTo>
                    <a:pt x="87122" y="31902"/>
                  </a:lnTo>
                  <a:close/>
                </a:path>
                <a:path w="102869" h="180975">
                  <a:moveTo>
                    <a:pt x="87668" y="30695"/>
                  </a:moveTo>
                  <a:lnTo>
                    <a:pt x="87604" y="30365"/>
                  </a:lnTo>
                  <a:lnTo>
                    <a:pt x="87515" y="30162"/>
                  </a:lnTo>
                  <a:lnTo>
                    <a:pt x="87414" y="29984"/>
                  </a:lnTo>
                  <a:lnTo>
                    <a:pt x="87223" y="29781"/>
                  </a:lnTo>
                  <a:lnTo>
                    <a:pt x="87007" y="29616"/>
                  </a:lnTo>
                  <a:lnTo>
                    <a:pt x="86779" y="29489"/>
                  </a:lnTo>
                  <a:lnTo>
                    <a:pt x="86639" y="29451"/>
                  </a:lnTo>
                  <a:lnTo>
                    <a:pt x="86512" y="29413"/>
                  </a:lnTo>
                  <a:lnTo>
                    <a:pt x="86360" y="29400"/>
                  </a:lnTo>
                  <a:lnTo>
                    <a:pt x="86156" y="29400"/>
                  </a:lnTo>
                  <a:lnTo>
                    <a:pt x="85966" y="29425"/>
                  </a:lnTo>
                  <a:lnTo>
                    <a:pt x="85826" y="29464"/>
                  </a:lnTo>
                  <a:lnTo>
                    <a:pt x="85699" y="29514"/>
                  </a:lnTo>
                  <a:lnTo>
                    <a:pt x="85572" y="29578"/>
                  </a:lnTo>
                  <a:lnTo>
                    <a:pt x="85407" y="29692"/>
                  </a:lnTo>
                  <a:lnTo>
                    <a:pt x="87122" y="31902"/>
                  </a:lnTo>
                  <a:lnTo>
                    <a:pt x="87376" y="31661"/>
                  </a:lnTo>
                  <a:lnTo>
                    <a:pt x="87477" y="31483"/>
                  </a:lnTo>
                  <a:lnTo>
                    <a:pt x="87579" y="31292"/>
                  </a:lnTo>
                  <a:lnTo>
                    <a:pt x="87617" y="31165"/>
                  </a:lnTo>
                  <a:lnTo>
                    <a:pt x="87668" y="30899"/>
                  </a:lnTo>
                  <a:lnTo>
                    <a:pt x="87668" y="30695"/>
                  </a:lnTo>
                  <a:close/>
                </a:path>
                <a:path w="102869" h="180975">
                  <a:moveTo>
                    <a:pt x="102438" y="15125"/>
                  </a:moveTo>
                  <a:lnTo>
                    <a:pt x="102425" y="14986"/>
                  </a:lnTo>
                  <a:lnTo>
                    <a:pt x="102209" y="13957"/>
                  </a:lnTo>
                  <a:lnTo>
                    <a:pt x="101600" y="12052"/>
                  </a:lnTo>
                  <a:lnTo>
                    <a:pt x="100812" y="10223"/>
                  </a:lnTo>
                  <a:lnTo>
                    <a:pt x="99847" y="8470"/>
                  </a:lnTo>
                  <a:lnTo>
                    <a:pt x="99110" y="7391"/>
                  </a:lnTo>
                  <a:lnTo>
                    <a:pt x="98666" y="6819"/>
                  </a:lnTo>
                  <a:lnTo>
                    <a:pt x="98552" y="6654"/>
                  </a:lnTo>
                  <a:lnTo>
                    <a:pt x="98412" y="6502"/>
                  </a:lnTo>
                  <a:lnTo>
                    <a:pt x="91681" y="1041"/>
                  </a:lnTo>
                  <a:lnTo>
                    <a:pt x="91465" y="914"/>
                  </a:lnTo>
                  <a:lnTo>
                    <a:pt x="88506" y="0"/>
                  </a:lnTo>
                  <a:lnTo>
                    <a:pt x="87909" y="0"/>
                  </a:lnTo>
                  <a:lnTo>
                    <a:pt x="84823" y="1079"/>
                  </a:lnTo>
                  <a:lnTo>
                    <a:pt x="84670" y="1181"/>
                  </a:lnTo>
                  <a:lnTo>
                    <a:pt x="84505" y="1295"/>
                  </a:lnTo>
                  <a:lnTo>
                    <a:pt x="82473" y="4203"/>
                  </a:lnTo>
                  <a:lnTo>
                    <a:pt x="82372" y="4483"/>
                  </a:lnTo>
                  <a:lnTo>
                    <a:pt x="82245" y="5067"/>
                  </a:lnTo>
                  <a:lnTo>
                    <a:pt x="82169" y="5664"/>
                  </a:lnTo>
                  <a:lnTo>
                    <a:pt x="82143" y="6261"/>
                  </a:lnTo>
                  <a:lnTo>
                    <a:pt x="82181" y="6565"/>
                  </a:lnTo>
                  <a:lnTo>
                    <a:pt x="82194" y="6870"/>
                  </a:lnTo>
                  <a:lnTo>
                    <a:pt x="82296" y="7454"/>
                  </a:lnTo>
                  <a:lnTo>
                    <a:pt x="82372" y="7747"/>
                  </a:lnTo>
                  <a:lnTo>
                    <a:pt x="82448" y="8001"/>
                  </a:lnTo>
                  <a:lnTo>
                    <a:pt x="82651" y="8928"/>
                  </a:lnTo>
                  <a:lnTo>
                    <a:pt x="86169" y="16052"/>
                  </a:lnTo>
                  <a:lnTo>
                    <a:pt x="86309" y="16217"/>
                  </a:lnTo>
                  <a:lnTo>
                    <a:pt x="86931" y="17005"/>
                  </a:lnTo>
                  <a:lnTo>
                    <a:pt x="93294" y="21907"/>
                  </a:lnTo>
                  <a:lnTo>
                    <a:pt x="93510" y="22034"/>
                  </a:lnTo>
                  <a:lnTo>
                    <a:pt x="96354" y="22872"/>
                  </a:lnTo>
                  <a:lnTo>
                    <a:pt x="96964" y="22860"/>
                  </a:lnTo>
                  <a:lnTo>
                    <a:pt x="100355" y="21577"/>
                  </a:lnTo>
                  <a:lnTo>
                    <a:pt x="100876" y="20637"/>
                  </a:lnTo>
                  <a:lnTo>
                    <a:pt x="100876" y="20294"/>
                  </a:lnTo>
                  <a:lnTo>
                    <a:pt x="100850" y="20167"/>
                  </a:lnTo>
                  <a:lnTo>
                    <a:pt x="100812" y="20027"/>
                  </a:lnTo>
                  <a:lnTo>
                    <a:pt x="100761" y="19900"/>
                  </a:lnTo>
                  <a:lnTo>
                    <a:pt x="100698" y="19773"/>
                  </a:lnTo>
                  <a:lnTo>
                    <a:pt x="100584" y="19608"/>
                  </a:lnTo>
                  <a:lnTo>
                    <a:pt x="100393" y="19405"/>
                  </a:lnTo>
                  <a:lnTo>
                    <a:pt x="100228" y="19278"/>
                  </a:lnTo>
                  <a:lnTo>
                    <a:pt x="100101" y="19215"/>
                  </a:lnTo>
                  <a:lnTo>
                    <a:pt x="99923" y="19138"/>
                  </a:lnTo>
                  <a:lnTo>
                    <a:pt x="99720" y="19088"/>
                  </a:lnTo>
                  <a:lnTo>
                    <a:pt x="99580" y="19075"/>
                  </a:lnTo>
                  <a:lnTo>
                    <a:pt x="99301" y="19075"/>
                  </a:lnTo>
                  <a:lnTo>
                    <a:pt x="99174" y="19100"/>
                  </a:lnTo>
                  <a:lnTo>
                    <a:pt x="99034" y="19138"/>
                  </a:lnTo>
                  <a:lnTo>
                    <a:pt x="98844" y="19215"/>
                  </a:lnTo>
                  <a:lnTo>
                    <a:pt x="98679" y="19316"/>
                  </a:lnTo>
                  <a:lnTo>
                    <a:pt x="98323" y="19583"/>
                  </a:lnTo>
                  <a:lnTo>
                    <a:pt x="98044" y="19735"/>
                  </a:lnTo>
                  <a:lnTo>
                    <a:pt x="97739" y="19862"/>
                  </a:lnTo>
                  <a:lnTo>
                    <a:pt x="97434" y="19964"/>
                  </a:lnTo>
                  <a:lnTo>
                    <a:pt x="97269" y="19989"/>
                  </a:lnTo>
                  <a:lnTo>
                    <a:pt x="97116" y="20027"/>
                  </a:lnTo>
                  <a:lnTo>
                    <a:pt x="96799" y="20066"/>
                  </a:lnTo>
                  <a:lnTo>
                    <a:pt x="96469" y="20066"/>
                  </a:lnTo>
                  <a:lnTo>
                    <a:pt x="94729" y="19494"/>
                  </a:lnTo>
                  <a:lnTo>
                    <a:pt x="88569" y="14541"/>
                  </a:lnTo>
                  <a:lnTo>
                    <a:pt x="88379" y="14338"/>
                  </a:lnTo>
                  <a:lnTo>
                    <a:pt x="85229" y="7569"/>
                  </a:lnTo>
                  <a:lnTo>
                    <a:pt x="85191" y="7366"/>
                  </a:lnTo>
                  <a:lnTo>
                    <a:pt x="85153" y="7200"/>
                  </a:lnTo>
                  <a:lnTo>
                    <a:pt x="85077" y="7035"/>
                  </a:lnTo>
                  <a:lnTo>
                    <a:pt x="85026" y="6845"/>
                  </a:lnTo>
                  <a:lnTo>
                    <a:pt x="84988" y="6527"/>
                  </a:lnTo>
                  <a:lnTo>
                    <a:pt x="84963" y="6197"/>
                  </a:lnTo>
                  <a:lnTo>
                    <a:pt x="84963" y="5867"/>
                  </a:lnTo>
                  <a:lnTo>
                    <a:pt x="86093" y="3606"/>
                  </a:lnTo>
                  <a:lnTo>
                    <a:pt x="86233" y="3505"/>
                  </a:lnTo>
                  <a:lnTo>
                    <a:pt x="86537" y="3289"/>
                  </a:lnTo>
                  <a:lnTo>
                    <a:pt x="86817" y="3136"/>
                  </a:lnTo>
                  <a:lnTo>
                    <a:pt x="87122" y="3009"/>
                  </a:lnTo>
                  <a:lnTo>
                    <a:pt x="87426" y="2908"/>
                  </a:lnTo>
                  <a:lnTo>
                    <a:pt x="87591" y="2870"/>
                  </a:lnTo>
                  <a:lnTo>
                    <a:pt x="88061" y="2806"/>
                  </a:lnTo>
                  <a:lnTo>
                    <a:pt x="88392" y="2806"/>
                  </a:lnTo>
                  <a:lnTo>
                    <a:pt x="90170" y="3403"/>
                  </a:lnTo>
                  <a:lnTo>
                    <a:pt x="96278" y="8318"/>
                  </a:lnTo>
                  <a:lnTo>
                    <a:pt x="96405" y="8458"/>
                  </a:lnTo>
                  <a:lnTo>
                    <a:pt x="99669" y="15582"/>
                  </a:lnTo>
                  <a:lnTo>
                    <a:pt x="99745" y="15773"/>
                  </a:lnTo>
                  <a:lnTo>
                    <a:pt x="99834" y="15951"/>
                  </a:lnTo>
                  <a:lnTo>
                    <a:pt x="100063" y="16217"/>
                  </a:lnTo>
                  <a:lnTo>
                    <a:pt x="100215" y="16357"/>
                  </a:lnTo>
                  <a:lnTo>
                    <a:pt x="100444" y="16484"/>
                  </a:lnTo>
                  <a:lnTo>
                    <a:pt x="100711" y="16586"/>
                  </a:lnTo>
                  <a:lnTo>
                    <a:pt x="100850" y="16611"/>
                  </a:lnTo>
                  <a:lnTo>
                    <a:pt x="101130" y="16611"/>
                  </a:lnTo>
                  <a:lnTo>
                    <a:pt x="102031" y="16192"/>
                  </a:lnTo>
                  <a:lnTo>
                    <a:pt x="102171" y="16040"/>
                  </a:lnTo>
                  <a:lnTo>
                    <a:pt x="102400" y="15532"/>
                  </a:lnTo>
                  <a:lnTo>
                    <a:pt x="102425" y="15405"/>
                  </a:lnTo>
                  <a:lnTo>
                    <a:pt x="102438" y="15265"/>
                  </a:lnTo>
                  <a:lnTo>
                    <a:pt x="102438" y="1512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502243" y="3652977"/>
              <a:ext cx="189865" cy="81280"/>
            </a:xfrm>
            <a:custGeom>
              <a:avLst/>
              <a:gdLst/>
              <a:ahLst/>
              <a:cxnLst/>
              <a:rect l="l" t="t" r="r" b="b"/>
              <a:pathLst>
                <a:path w="189864" h="81279">
                  <a:moveTo>
                    <a:pt x="2984" y="62572"/>
                  </a:moveTo>
                  <a:lnTo>
                    <a:pt x="2755" y="61861"/>
                  </a:lnTo>
                  <a:lnTo>
                    <a:pt x="2641" y="61696"/>
                  </a:lnTo>
                  <a:lnTo>
                    <a:pt x="2438" y="61506"/>
                  </a:lnTo>
                  <a:lnTo>
                    <a:pt x="2209" y="61366"/>
                  </a:lnTo>
                  <a:lnTo>
                    <a:pt x="2070" y="61302"/>
                  </a:lnTo>
                  <a:lnTo>
                    <a:pt x="1943" y="61264"/>
                  </a:lnTo>
                  <a:lnTo>
                    <a:pt x="1816" y="61239"/>
                  </a:lnTo>
                  <a:lnTo>
                    <a:pt x="1676" y="61226"/>
                  </a:lnTo>
                  <a:lnTo>
                    <a:pt x="1536" y="61226"/>
                  </a:lnTo>
                  <a:lnTo>
                    <a:pt x="1397" y="61239"/>
                  </a:lnTo>
                  <a:lnTo>
                    <a:pt x="1270" y="61252"/>
                  </a:lnTo>
                  <a:lnTo>
                    <a:pt x="1130" y="61290"/>
                  </a:lnTo>
                  <a:lnTo>
                    <a:pt x="1003" y="61353"/>
                  </a:lnTo>
                  <a:lnTo>
                    <a:pt x="876" y="61417"/>
                  </a:lnTo>
                  <a:lnTo>
                    <a:pt x="647" y="61569"/>
                  </a:lnTo>
                  <a:lnTo>
                    <a:pt x="469" y="61772"/>
                  </a:lnTo>
                  <a:lnTo>
                    <a:pt x="330" y="62014"/>
                  </a:lnTo>
                  <a:lnTo>
                    <a:pt x="279" y="62141"/>
                  </a:lnTo>
                  <a:lnTo>
                    <a:pt x="241" y="62268"/>
                  </a:lnTo>
                  <a:lnTo>
                    <a:pt x="203" y="62407"/>
                  </a:lnTo>
                  <a:lnTo>
                    <a:pt x="190" y="62534"/>
                  </a:lnTo>
                  <a:lnTo>
                    <a:pt x="0" y="78905"/>
                  </a:lnTo>
                  <a:lnTo>
                    <a:pt x="12" y="79121"/>
                  </a:lnTo>
                  <a:lnTo>
                    <a:pt x="38" y="79248"/>
                  </a:lnTo>
                  <a:lnTo>
                    <a:pt x="76" y="79387"/>
                  </a:lnTo>
                  <a:lnTo>
                    <a:pt x="114" y="79514"/>
                  </a:lnTo>
                  <a:lnTo>
                    <a:pt x="190" y="79641"/>
                  </a:lnTo>
                  <a:lnTo>
                    <a:pt x="342" y="79857"/>
                  </a:lnTo>
                  <a:lnTo>
                    <a:pt x="546" y="80048"/>
                  </a:lnTo>
                  <a:lnTo>
                    <a:pt x="774" y="80187"/>
                  </a:lnTo>
                  <a:lnTo>
                    <a:pt x="914" y="80251"/>
                  </a:lnTo>
                  <a:lnTo>
                    <a:pt x="1041" y="80289"/>
                  </a:lnTo>
                  <a:lnTo>
                    <a:pt x="1168" y="80314"/>
                  </a:lnTo>
                  <a:lnTo>
                    <a:pt x="1308" y="80327"/>
                  </a:lnTo>
                  <a:lnTo>
                    <a:pt x="1447" y="80327"/>
                  </a:lnTo>
                  <a:lnTo>
                    <a:pt x="2159" y="80098"/>
                  </a:lnTo>
                  <a:lnTo>
                    <a:pt x="2336" y="79984"/>
                  </a:lnTo>
                  <a:lnTo>
                    <a:pt x="2565" y="79717"/>
                  </a:lnTo>
                  <a:lnTo>
                    <a:pt x="2794" y="79019"/>
                  </a:lnTo>
                  <a:lnTo>
                    <a:pt x="2971" y="62636"/>
                  </a:lnTo>
                  <a:close/>
                </a:path>
                <a:path w="189864" h="81279">
                  <a:moveTo>
                    <a:pt x="7607" y="65989"/>
                  </a:moveTo>
                  <a:lnTo>
                    <a:pt x="7480" y="65836"/>
                  </a:lnTo>
                  <a:lnTo>
                    <a:pt x="7200" y="65633"/>
                  </a:lnTo>
                  <a:lnTo>
                    <a:pt x="6946" y="65519"/>
                  </a:lnTo>
                  <a:lnTo>
                    <a:pt x="6756" y="65468"/>
                  </a:lnTo>
                  <a:lnTo>
                    <a:pt x="6616" y="65455"/>
                  </a:lnTo>
                  <a:lnTo>
                    <a:pt x="6413" y="65455"/>
                  </a:lnTo>
                  <a:lnTo>
                    <a:pt x="6210" y="65481"/>
                  </a:lnTo>
                  <a:lnTo>
                    <a:pt x="6070" y="65519"/>
                  </a:lnTo>
                  <a:lnTo>
                    <a:pt x="5943" y="65570"/>
                  </a:lnTo>
                  <a:lnTo>
                    <a:pt x="5816" y="65633"/>
                  </a:lnTo>
                  <a:lnTo>
                    <a:pt x="5651" y="65747"/>
                  </a:lnTo>
                  <a:lnTo>
                    <a:pt x="5499" y="65887"/>
                  </a:lnTo>
                  <a:lnTo>
                    <a:pt x="5321" y="66103"/>
                  </a:lnTo>
                  <a:lnTo>
                    <a:pt x="5156" y="66484"/>
                  </a:lnTo>
                  <a:lnTo>
                    <a:pt x="5130" y="66611"/>
                  </a:lnTo>
                  <a:lnTo>
                    <a:pt x="5118" y="66751"/>
                  </a:lnTo>
                  <a:lnTo>
                    <a:pt x="5118" y="67017"/>
                  </a:lnTo>
                  <a:lnTo>
                    <a:pt x="5143" y="67157"/>
                  </a:lnTo>
                  <a:lnTo>
                    <a:pt x="5181" y="67297"/>
                  </a:lnTo>
                  <a:lnTo>
                    <a:pt x="5257" y="67487"/>
                  </a:lnTo>
                  <a:lnTo>
                    <a:pt x="5359" y="67652"/>
                  </a:lnTo>
                  <a:lnTo>
                    <a:pt x="7607" y="65989"/>
                  </a:lnTo>
                  <a:close/>
                </a:path>
                <a:path w="189864" h="81279">
                  <a:moveTo>
                    <a:pt x="11772" y="75946"/>
                  </a:moveTo>
                  <a:lnTo>
                    <a:pt x="11722" y="75336"/>
                  </a:lnTo>
                  <a:lnTo>
                    <a:pt x="11620" y="74752"/>
                  </a:lnTo>
                  <a:lnTo>
                    <a:pt x="11417" y="74104"/>
                  </a:lnTo>
                  <a:lnTo>
                    <a:pt x="11353" y="73901"/>
                  </a:lnTo>
                  <a:lnTo>
                    <a:pt x="11201" y="73672"/>
                  </a:lnTo>
                  <a:lnTo>
                    <a:pt x="11010" y="73469"/>
                  </a:lnTo>
                  <a:lnTo>
                    <a:pt x="10795" y="73317"/>
                  </a:lnTo>
                  <a:lnTo>
                    <a:pt x="10655" y="73253"/>
                  </a:lnTo>
                  <a:lnTo>
                    <a:pt x="10464" y="73190"/>
                  </a:lnTo>
                  <a:lnTo>
                    <a:pt x="10261" y="73152"/>
                  </a:lnTo>
                  <a:lnTo>
                    <a:pt x="9994" y="73152"/>
                  </a:lnTo>
                  <a:lnTo>
                    <a:pt x="9715" y="73202"/>
                  </a:lnTo>
                  <a:lnTo>
                    <a:pt x="9588" y="73240"/>
                  </a:lnTo>
                  <a:lnTo>
                    <a:pt x="9461" y="73304"/>
                  </a:lnTo>
                  <a:lnTo>
                    <a:pt x="9232" y="73456"/>
                  </a:lnTo>
                  <a:lnTo>
                    <a:pt x="8712" y="74396"/>
                  </a:lnTo>
                  <a:lnTo>
                    <a:pt x="8699" y="74536"/>
                  </a:lnTo>
                  <a:lnTo>
                    <a:pt x="8712" y="74663"/>
                  </a:lnTo>
                  <a:lnTo>
                    <a:pt x="8724" y="74803"/>
                  </a:lnTo>
                  <a:lnTo>
                    <a:pt x="8763" y="74942"/>
                  </a:lnTo>
                  <a:lnTo>
                    <a:pt x="8877" y="75361"/>
                  </a:lnTo>
                  <a:lnTo>
                    <a:pt x="8928" y="75679"/>
                  </a:lnTo>
                  <a:lnTo>
                    <a:pt x="8953" y="76009"/>
                  </a:lnTo>
                  <a:lnTo>
                    <a:pt x="8953" y="76327"/>
                  </a:lnTo>
                  <a:lnTo>
                    <a:pt x="7683" y="78701"/>
                  </a:lnTo>
                  <a:lnTo>
                    <a:pt x="7531" y="78841"/>
                  </a:lnTo>
                  <a:lnTo>
                    <a:pt x="7327" y="79121"/>
                  </a:lnTo>
                  <a:lnTo>
                    <a:pt x="7239" y="79298"/>
                  </a:lnTo>
                  <a:lnTo>
                    <a:pt x="7200" y="79425"/>
                  </a:lnTo>
                  <a:lnTo>
                    <a:pt x="7175" y="79565"/>
                  </a:lnTo>
                  <a:lnTo>
                    <a:pt x="7150" y="79984"/>
                  </a:lnTo>
                  <a:lnTo>
                    <a:pt x="7188" y="80111"/>
                  </a:lnTo>
                  <a:lnTo>
                    <a:pt x="7213" y="80238"/>
                  </a:lnTo>
                  <a:lnTo>
                    <a:pt x="7264" y="80378"/>
                  </a:lnTo>
                  <a:lnTo>
                    <a:pt x="7391" y="80619"/>
                  </a:lnTo>
                  <a:lnTo>
                    <a:pt x="7581" y="80822"/>
                  </a:lnTo>
                  <a:lnTo>
                    <a:pt x="8102" y="81127"/>
                  </a:lnTo>
                  <a:lnTo>
                    <a:pt x="8445" y="81203"/>
                  </a:lnTo>
                  <a:lnTo>
                    <a:pt x="8648" y="81203"/>
                  </a:lnTo>
                  <a:lnTo>
                    <a:pt x="8991" y="81140"/>
                  </a:lnTo>
                  <a:lnTo>
                    <a:pt x="9118" y="81089"/>
                  </a:lnTo>
                  <a:lnTo>
                    <a:pt x="9245" y="81026"/>
                  </a:lnTo>
                  <a:lnTo>
                    <a:pt x="11442" y="78003"/>
                  </a:lnTo>
                  <a:lnTo>
                    <a:pt x="11544" y="77724"/>
                  </a:lnTo>
                  <a:lnTo>
                    <a:pt x="11671" y="77139"/>
                  </a:lnTo>
                  <a:lnTo>
                    <a:pt x="11747" y="76542"/>
                  </a:lnTo>
                  <a:lnTo>
                    <a:pt x="11772" y="75946"/>
                  </a:lnTo>
                  <a:close/>
                </a:path>
                <a:path w="189864" h="81279">
                  <a:moveTo>
                    <a:pt x="26962" y="36322"/>
                  </a:moveTo>
                  <a:lnTo>
                    <a:pt x="26238" y="35839"/>
                  </a:lnTo>
                  <a:lnTo>
                    <a:pt x="26111" y="35801"/>
                  </a:lnTo>
                  <a:lnTo>
                    <a:pt x="25971" y="35788"/>
                  </a:lnTo>
                  <a:lnTo>
                    <a:pt x="25755" y="35788"/>
                  </a:lnTo>
                  <a:lnTo>
                    <a:pt x="25565" y="35814"/>
                  </a:lnTo>
                  <a:lnTo>
                    <a:pt x="24523" y="36817"/>
                  </a:lnTo>
                  <a:lnTo>
                    <a:pt x="24485" y="36944"/>
                  </a:lnTo>
                  <a:lnTo>
                    <a:pt x="24472" y="37084"/>
                  </a:lnTo>
                  <a:lnTo>
                    <a:pt x="24472" y="37350"/>
                  </a:lnTo>
                  <a:lnTo>
                    <a:pt x="24498" y="37490"/>
                  </a:lnTo>
                  <a:lnTo>
                    <a:pt x="24536" y="37617"/>
                  </a:lnTo>
                  <a:lnTo>
                    <a:pt x="24612" y="37820"/>
                  </a:lnTo>
                  <a:lnTo>
                    <a:pt x="24714" y="37985"/>
                  </a:lnTo>
                  <a:lnTo>
                    <a:pt x="26962" y="36322"/>
                  </a:lnTo>
                  <a:close/>
                </a:path>
                <a:path w="189864" h="81279">
                  <a:moveTo>
                    <a:pt x="30010" y="61683"/>
                  </a:moveTo>
                  <a:lnTo>
                    <a:pt x="29972" y="61074"/>
                  </a:lnTo>
                  <a:lnTo>
                    <a:pt x="29870" y="60490"/>
                  </a:lnTo>
                  <a:lnTo>
                    <a:pt x="29730" y="60071"/>
                  </a:lnTo>
                  <a:lnTo>
                    <a:pt x="29667" y="59842"/>
                  </a:lnTo>
                  <a:lnTo>
                    <a:pt x="29502" y="59029"/>
                  </a:lnTo>
                  <a:lnTo>
                    <a:pt x="28892" y="57137"/>
                  </a:lnTo>
                  <a:lnTo>
                    <a:pt x="28117" y="55295"/>
                  </a:lnTo>
                  <a:lnTo>
                    <a:pt x="27203" y="53657"/>
                  </a:lnTo>
                  <a:lnTo>
                    <a:pt x="27203" y="61595"/>
                  </a:lnTo>
                  <a:lnTo>
                    <a:pt x="27203" y="62077"/>
                  </a:lnTo>
                  <a:lnTo>
                    <a:pt x="26073" y="64338"/>
                  </a:lnTo>
                  <a:lnTo>
                    <a:pt x="25933" y="64439"/>
                  </a:lnTo>
                  <a:lnTo>
                    <a:pt x="25806" y="64541"/>
                  </a:lnTo>
                  <a:lnTo>
                    <a:pt x="25628" y="64668"/>
                  </a:lnTo>
                  <a:lnTo>
                    <a:pt x="25349" y="64820"/>
                  </a:lnTo>
                  <a:lnTo>
                    <a:pt x="25044" y="64947"/>
                  </a:lnTo>
                  <a:lnTo>
                    <a:pt x="24739" y="65049"/>
                  </a:lnTo>
                  <a:lnTo>
                    <a:pt x="24574" y="65087"/>
                  </a:lnTo>
                  <a:lnTo>
                    <a:pt x="24091" y="65151"/>
                  </a:lnTo>
                  <a:lnTo>
                    <a:pt x="23774" y="65151"/>
                  </a:lnTo>
                  <a:lnTo>
                    <a:pt x="22161" y="64668"/>
                  </a:lnTo>
                  <a:lnTo>
                    <a:pt x="22034" y="64566"/>
                  </a:lnTo>
                  <a:lnTo>
                    <a:pt x="21907" y="64503"/>
                  </a:lnTo>
                  <a:lnTo>
                    <a:pt x="21780" y="64452"/>
                  </a:lnTo>
                  <a:lnTo>
                    <a:pt x="21056" y="64071"/>
                  </a:lnTo>
                  <a:lnTo>
                    <a:pt x="21209" y="50914"/>
                  </a:lnTo>
                  <a:lnTo>
                    <a:pt x="21932" y="51536"/>
                  </a:lnTo>
                  <a:lnTo>
                    <a:pt x="23126" y="52781"/>
                  </a:lnTo>
                  <a:lnTo>
                    <a:pt x="23647" y="53454"/>
                  </a:lnTo>
                  <a:lnTo>
                    <a:pt x="26962" y="60540"/>
                  </a:lnTo>
                  <a:lnTo>
                    <a:pt x="27025" y="60782"/>
                  </a:lnTo>
                  <a:lnTo>
                    <a:pt x="27139" y="61099"/>
                  </a:lnTo>
                  <a:lnTo>
                    <a:pt x="27190" y="61417"/>
                  </a:lnTo>
                  <a:lnTo>
                    <a:pt x="27203" y="61595"/>
                  </a:lnTo>
                  <a:lnTo>
                    <a:pt x="27203" y="53657"/>
                  </a:lnTo>
                  <a:lnTo>
                    <a:pt x="26416" y="52476"/>
                  </a:lnTo>
                  <a:lnTo>
                    <a:pt x="25971" y="51904"/>
                  </a:lnTo>
                  <a:lnTo>
                    <a:pt x="25857" y="51739"/>
                  </a:lnTo>
                  <a:lnTo>
                    <a:pt x="25755" y="51612"/>
                  </a:lnTo>
                  <a:lnTo>
                    <a:pt x="18923" y="46075"/>
                  </a:lnTo>
                  <a:lnTo>
                    <a:pt x="18783" y="45999"/>
                  </a:lnTo>
                  <a:lnTo>
                    <a:pt x="18656" y="45910"/>
                  </a:lnTo>
                  <a:lnTo>
                    <a:pt x="18415" y="45796"/>
                  </a:lnTo>
                  <a:lnTo>
                    <a:pt x="18415" y="48971"/>
                  </a:lnTo>
                  <a:lnTo>
                    <a:pt x="18275" y="62141"/>
                  </a:lnTo>
                  <a:lnTo>
                    <a:pt x="17538" y="61493"/>
                  </a:lnTo>
                  <a:lnTo>
                    <a:pt x="16344" y="60261"/>
                  </a:lnTo>
                  <a:lnTo>
                    <a:pt x="15938" y="59753"/>
                  </a:lnTo>
                  <a:lnTo>
                    <a:pt x="15824" y="59588"/>
                  </a:lnTo>
                  <a:lnTo>
                    <a:pt x="15684" y="59423"/>
                  </a:lnTo>
                  <a:lnTo>
                    <a:pt x="15341" y="58940"/>
                  </a:lnTo>
                  <a:lnTo>
                    <a:pt x="12534" y="52641"/>
                  </a:lnTo>
                  <a:lnTo>
                    <a:pt x="12522" y="52476"/>
                  </a:lnTo>
                  <a:lnTo>
                    <a:pt x="12484" y="52336"/>
                  </a:lnTo>
                  <a:lnTo>
                    <a:pt x="12407" y="52133"/>
                  </a:lnTo>
                  <a:lnTo>
                    <a:pt x="12357" y="51930"/>
                  </a:lnTo>
                  <a:lnTo>
                    <a:pt x="12306" y="51612"/>
                  </a:lnTo>
                  <a:lnTo>
                    <a:pt x="12280" y="51282"/>
                  </a:lnTo>
                  <a:lnTo>
                    <a:pt x="12306" y="50800"/>
                  </a:lnTo>
                  <a:lnTo>
                    <a:pt x="13487" y="48641"/>
                  </a:lnTo>
                  <a:lnTo>
                    <a:pt x="13639" y="48514"/>
                  </a:lnTo>
                  <a:lnTo>
                    <a:pt x="13843" y="48374"/>
                  </a:lnTo>
                  <a:lnTo>
                    <a:pt x="14122" y="48221"/>
                  </a:lnTo>
                  <a:lnTo>
                    <a:pt x="14274" y="48158"/>
                  </a:lnTo>
                  <a:lnTo>
                    <a:pt x="14414" y="48082"/>
                  </a:lnTo>
                  <a:lnTo>
                    <a:pt x="14897" y="47955"/>
                  </a:lnTo>
                  <a:lnTo>
                    <a:pt x="15367" y="47891"/>
                  </a:lnTo>
                  <a:lnTo>
                    <a:pt x="15697" y="47879"/>
                  </a:lnTo>
                  <a:lnTo>
                    <a:pt x="16027" y="47917"/>
                  </a:lnTo>
                  <a:lnTo>
                    <a:pt x="16344" y="47967"/>
                  </a:lnTo>
                  <a:lnTo>
                    <a:pt x="16662" y="48056"/>
                  </a:lnTo>
                  <a:lnTo>
                    <a:pt x="16814" y="48133"/>
                  </a:lnTo>
                  <a:lnTo>
                    <a:pt x="16967" y="48183"/>
                  </a:lnTo>
                  <a:lnTo>
                    <a:pt x="17246" y="48336"/>
                  </a:lnTo>
                  <a:lnTo>
                    <a:pt x="17538" y="48514"/>
                  </a:lnTo>
                  <a:lnTo>
                    <a:pt x="18262" y="48869"/>
                  </a:lnTo>
                  <a:lnTo>
                    <a:pt x="18415" y="48971"/>
                  </a:lnTo>
                  <a:lnTo>
                    <a:pt x="18415" y="45796"/>
                  </a:lnTo>
                  <a:lnTo>
                    <a:pt x="18186" y="45669"/>
                  </a:lnTo>
                  <a:lnTo>
                    <a:pt x="18186" y="47193"/>
                  </a:lnTo>
                  <a:lnTo>
                    <a:pt x="18186" y="45669"/>
                  </a:lnTo>
                  <a:lnTo>
                    <a:pt x="15811" y="45085"/>
                  </a:lnTo>
                  <a:lnTo>
                    <a:pt x="15201" y="45085"/>
                  </a:lnTo>
                  <a:lnTo>
                    <a:pt x="14605" y="45148"/>
                  </a:lnTo>
                  <a:lnTo>
                    <a:pt x="14312" y="45224"/>
                  </a:lnTo>
                  <a:lnTo>
                    <a:pt x="14020" y="45275"/>
                  </a:lnTo>
                  <a:lnTo>
                    <a:pt x="13449" y="45453"/>
                  </a:lnTo>
                  <a:lnTo>
                    <a:pt x="12903" y="45694"/>
                  </a:lnTo>
                  <a:lnTo>
                    <a:pt x="12369" y="45986"/>
                  </a:lnTo>
                  <a:lnTo>
                    <a:pt x="11823" y="46380"/>
                  </a:lnTo>
                  <a:lnTo>
                    <a:pt x="11582" y="46570"/>
                  </a:lnTo>
                  <a:lnTo>
                    <a:pt x="11150" y="46990"/>
                  </a:lnTo>
                  <a:lnTo>
                    <a:pt x="10972" y="47205"/>
                  </a:lnTo>
                  <a:lnTo>
                    <a:pt x="10756" y="47434"/>
                  </a:lnTo>
                  <a:lnTo>
                    <a:pt x="10261" y="48183"/>
                  </a:lnTo>
                  <a:lnTo>
                    <a:pt x="9525" y="50457"/>
                  </a:lnTo>
                  <a:lnTo>
                    <a:pt x="9486" y="50749"/>
                  </a:lnTo>
                  <a:lnTo>
                    <a:pt x="9753" y="53035"/>
                  </a:lnTo>
                  <a:lnTo>
                    <a:pt x="9969" y="54000"/>
                  </a:lnTo>
                  <a:lnTo>
                    <a:pt x="20561" y="66967"/>
                  </a:lnTo>
                  <a:lnTo>
                    <a:pt x="20815" y="67119"/>
                  </a:lnTo>
                  <a:lnTo>
                    <a:pt x="23660" y="67957"/>
                  </a:lnTo>
                  <a:lnTo>
                    <a:pt x="24257" y="67945"/>
                  </a:lnTo>
                  <a:lnTo>
                    <a:pt x="27597" y="66700"/>
                  </a:lnTo>
                  <a:lnTo>
                    <a:pt x="27901" y="66459"/>
                  </a:lnTo>
                  <a:lnTo>
                    <a:pt x="28333" y="66040"/>
                  </a:lnTo>
                  <a:lnTo>
                    <a:pt x="29959" y="62572"/>
                  </a:lnTo>
                  <a:lnTo>
                    <a:pt x="29997" y="62280"/>
                  </a:lnTo>
                  <a:lnTo>
                    <a:pt x="30010" y="61683"/>
                  </a:lnTo>
                  <a:close/>
                </a:path>
                <a:path w="189864" h="81279">
                  <a:moveTo>
                    <a:pt x="39954" y="34874"/>
                  </a:moveTo>
                  <a:lnTo>
                    <a:pt x="39751" y="34823"/>
                  </a:lnTo>
                  <a:lnTo>
                    <a:pt x="39624" y="34810"/>
                  </a:lnTo>
                  <a:lnTo>
                    <a:pt x="39420" y="34810"/>
                  </a:lnTo>
                  <a:lnTo>
                    <a:pt x="39217" y="34836"/>
                  </a:lnTo>
                  <a:lnTo>
                    <a:pt x="39077" y="34874"/>
                  </a:lnTo>
                  <a:lnTo>
                    <a:pt x="38950" y="34925"/>
                  </a:lnTo>
                  <a:lnTo>
                    <a:pt x="38709" y="35064"/>
                  </a:lnTo>
                  <a:lnTo>
                    <a:pt x="38506" y="35242"/>
                  </a:lnTo>
                  <a:lnTo>
                    <a:pt x="38328" y="35458"/>
                  </a:lnTo>
                  <a:lnTo>
                    <a:pt x="38163" y="35839"/>
                  </a:lnTo>
                  <a:lnTo>
                    <a:pt x="38138" y="35979"/>
                  </a:lnTo>
                  <a:lnTo>
                    <a:pt x="38125" y="36106"/>
                  </a:lnTo>
                  <a:lnTo>
                    <a:pt x="38125" y="36309"/>
                  </a:lnTo>
                  <a:lnTo>
                    <a:pt x="38150" y="36512"/>
                  </a:lnTo>
                  <a:lnTo>
                    <a:pt x="38836" y="37426"/>
                  </a:lnTo>
                  <a:lnTo>
                    <a:pt x="39077" y="37541"/>
                  </a:lnTo>
                  <a:lnTo>
                    <a:pt x="39954" y="34874"/>
                  </a:lnTo>
                  <a:close/>
                </a:path>
                <a:path w="189864" h="81279">
                  <a:moveTo>
                    <a:pt x="43853" y="54000"/>
                  </a:moveTo>
                  <a:lnTo>
                    <a:pt x="42125" y="51790"/>
                  </a:lnTo>
                  <a:lnTo>
                    <a:pt x="41732" y="52044"/>
                  </a:lnTo>
                  <a:lnTo>
                    <a:pt x="41287" y="52222"/>
                  </a:lnTo>
                  <a:lnTo>
                    <a:pt x="40817" y="52298"/>
                  </a:lnTo>
                  <a:lnTo>
                    <a:pt x="40462" y="52298"/>
                  </a:lnTo>
                  <a:lnTo>
                    <a:pt x="38811" y="51473"/>
                  </a:lnTo>
                  <a:lnTo>
                    <a:pt x="38684" y="51320"/>
                  </a:lnTo>
                  <a:lnTo>
                    <a:pt x="26974" y="36322"/>
                  </a:lnTo>
                  <a:lnTo>
                    <a:pt x="24777" y="38049"/>
                  </a:lnTo>
                  <a:lnTo>
                    <a:pt x="36410" y="52933"/>
                  </a:lnTo>
                  <a:lnTo>
                    <a:pt x="36525" y="53098"/>
                  </a:lnTo>
                  <a:lnTo>
                    <a:pt x="36690" y="53301"/>
                  </a:lnTo>
                  <a:lnTo>
                    <a:pt x="37033" y="53670"/>
                  </a:lnTo>
                  <a:lnTo>
                    <a:pt x="37236" y="53835"/>
                  </a:lnTo>
                  <a:lnTo>
                    <a:pt x="37426" y="54013"/>
                  </a:lnTo>
                  <a:lnTo>
                    <a:pt x="40767" y="55105"/>
                  </a:lnTo>
                  <a:lnTo>
                    <a:pt x="41287" y="55067"/>
                  </a:lnTo>
                  <a:lnTo>
                    <a:pt x="43662" y="54152"/>
                  </a:lnTo>
                  <a:lnTo>
                    <a:pt x="43853" y="54000"/>
                  </a:lnTo>
                  <a:close/>
                </a:path>
                <a:path w="189864" h="81279">
                  <a:moveTo>
                    <a:pt x="44386" y="52857"/>
                  </a:moveTo>
                  <a:lnTo>
                    <a:pt x="44373" y="52717"/>
                  </a:lnTo>
                  <a:lnTo>
                    <a:pt x="44335" y="52514"/>
                  </a:lnTo>
                  <a:lnTo>
                    <a:pt x="44272" y="52324"/>
                  </a:lnTo>
                  <a:lnTo>
                    <a:pt x="44145" y="52082"/>
                  </a:lnTo>
                  <a:lnTo>
                    <a:pt x="43954" y="51879"/>
                  </a:lnTo>
                  <a:lnTo>
                    <a:pt x="43611" y="51638"/>
                  </a:lnTo>
                  <a:lnTo>
                    <a:pt x="43421" y="51562"/>
                  </a:lnTo>
                  <a:lnTo>
                    <a:pt x="43230" y="51511"/>
                  </a:lnTo>
                  <a:lnTo>
                    <a:pt x="43091" y="51498"/>
                  </a:lnTo>
                  <a:lnTo>
                    <a:pt x="42887" y="51498"/>
                  </a:lnTo>
                  <a:lnTo>
                    <a:pt x="42672" y="51523"/>
                  </a:lnTo>
                  <a:lnTo>
                    <a:pt x="42545" y="51562"/>
                  </a:lnTo>
                  <a:lnTo>
                    <a:pt x="42354" y="51638"/>
                  </a:lnTo>
                  <a:lnTo>
                    <a:pt x="42125" y="51790"/>
                  </a:lnTo>
                  <a:lnTo>
                    <a:pt x="43853" y="53987"/>
                  </a:lnTo>
                  <a:lnTo>
                    <a:pt x="44005" y="53860"/>
                  </a:lnTo>
                  <a:lnTo>
                    <a:pt x="44208" y="53581"/>
                  </a:lnTo>
                  <a:lnTo>
                    <a:pt x="44297" y="53390"/>
                  </a:lnTo>
                  <a:lnTo>
                    <a:pt x="44335" y="53263"/>
                  </a:lnTo>
                  <a:lnTo>
                    <a:pt x="44386" y="52997"/>
                  </a:lnTo>
                  <a:lnTo>
                    <a:pt x="44386" y="52857"/>
                  </a:lnTo>
                  <a:close/>
                </a:path>
                <a:path w="189864" h="81279">
                  <a:moveTo>
                    <a:pt x="57391" y="40652"/>
                  </a:moveTo>
                  <a:lnTo>
                    <a:pt x="49555" y="38074"/>
                  </a:lnTo>
                  <a:lnTo>
                    <a:pt x="48945" y="29845"/>
                  </a:lnTo>
                  <a:lnTo>
                    <a:pt x="48920" y="29629"/>
                  </a:lnTo>
                  <a:lnTo>
                    <a:pt x="48882" y="29502"/>
                  </a:lnTo>
                  <a:lnTo>
                    <a:pt x="48234" y="28727"/>
                  </a:lnTo>
                  <a:lnTo>
                    <a:pt x="48056" y="28638"/>
                  </a:lnTo>
                  <a:lnTo>
                    <a:pt x="47917" y="28600"/>
                  </a:lnTo>
                  <a:lnTo>
                    <a:pt x="47790" y="28562"/>
                  </a:lnTo>
                  <a:lnTo>
                    <a:pt x="47650" y="28549"/>
                  </a:lnTo>
                  <a:lnTo>
                    <a:pt x="47371" y="28549"/>
                  </a:lnTo>
                  <a:lnTo>
                    <a:pt x="47244" y="28575"/>
                  </a:lnTo>
                  <a:lnTo>
                    <a:pt x="47104" y="28613"/>
                  </a:lnTo>
                  <a:lnTo>
                    <a:pt x="46913" y="28689"/>
                  </a:lnTo>
                  <a:lnTo>
                    <a:pt x="46736" y="28803"/>
                  </a:lnTo>
                  <a:lnTo>
                    <a:pt x="46532" y="28981"/>
                  </a:lnTo>
                  <a:lnTo>
                    <a:pt x="46329" y="29260"/>
                  </a:lnTo>
                  <a:lnTo>
                    <a:pt x="46215" y="29514"/>
                  </a:lnTo>
                  <a:lnTo>
                    <a:pt x="46164" y="29705"/>
                  </a:lnTo>
                  <a:lnTo>
                    <a:pt x="46151" y="29845"/>
                  </a:lnTo>
                  <a:lnTo>
                    <a:pt x="46139" y="29984"/>
                  </a:lnTo>
                  <a:lnTo>
                    <a:pt x="46672" y="37122"/>
                  </a:lnTo>
                  <a:lnTo>
                    <a:pt x="39954" y="34886"/>
                  </a:lnTo>
                  <a:lnTo>
                    <a:pt x="39077" y="37541"/>
                  </a:lnTo>
                  <a:lnTo>
                    <a:pt x="46901" y="40144"/>
                  </a:lnTo>
                  <a:lnTo>
                    <a:pt x="47523" y="48361"/>
                  </a:lnTo>
                  <a:lnTo>
                    <a:pt x="47586" y="48704"/>
                  </a:lnTo>
                  <a:lnTo>
                    <a:pt x="47650" y="48831"/>
                  </a:lnTo>
                  <a:lnTo>
                    <a:pt x="47777" y="49072"/>
                  </a:lnTo>
                  <a:lnTo>
                    <a:pt x="47967" y="49276"/>
                  </a:lnTo>
                  <a:lnTo>
                    <a:pt x="48183" y="49453"/>
                  </a:lnTo>
                  <a:lnTo>
                    <a:pt x="48488" y="49593"/>
                  </a:lnTo>
                  <a:lnTo>
                    <a:pt x="48679" y="49644"/>
                  </a:lnTo>
                  <a:lnTo>
                    <a:pt x="48831" y="49657"/>
                  </a:lnTo>
                  <a:lnTo>
                    <a:pt x="49098" y="49657"/>
                  </a:lnTo>
                  <a:lnTo>
                    <a:pt x="49225" y="49631"/>
                  </a:lnTo>
                  <a:lnTo>
                    <a:pt x="49377" y="49593"/>
                  </a:lnTo>
                  <a:lnTo>
                    <a:pt x="49555" y="49517"/>
                  </a:lnTo>
                  <a:lnTo>
                    <a:pt x="49784" y="49364"/>
                  </a:lnTo>
                  <a:lnTo>
                    <a:pt x="49936" y="49225"/>
                  </a:lnTo>
                  <a:lnTo>
                    <a:pt x="50114" y="49009"/>
                  </a:lnTo>
                  <a:lnTo>
                    <a:pt x="50279" y="48628"/>
                  </a:lnTo>
                  <a:lnTo>
                    <a:pt x="50304" y="48501"/>
                  </a:lnTo>
                  <a:lnTo>
                    <a:pt x="50330" y="48361"/>
                  </a:lnTo>
                  <a:lnTo>
                    <a:pt x="50330" y="48221"/>
                  </a:lnTo>
                  <a:lnTo>
                    <a:pt x="49784" y="41097"/>
                  </a:lnTo>
                  <a:lnTo>
                    <a:pt x="56515" y="43319"/>
                  </a:lnTo>
                  <a:lnTo>
                    <a:pt x="57391" y="40652"/>
                  </a:lnTo>
                  <a:close/>
                </a:path>
                <a:path w="189864" h="81279">
                  <a:moveTo>
                    <a:pt x="58356" y="41884"/>
                  </a:moveTo>
                  <a:lnTo>
                    <a:pt x="58331" y="41681"/>
                  </a:lnTo>
                  <a:lnTo>
                    <a:pt x="58191" y="41287"/>
                  </a:lnTo>
                  <a:lnTo>
                    <a:pt x="58077" y="41122"/>
                  </a:lnTo>
                  <a:lnTo>
                    <a:pt x="57873" y="40919"/>
                  </a:lnTo>
                  <a:lnTo>
                    <a:pt x="57658" y="40767"/>
                  </a:lnTo>
                  <a:lnTo>
                    <a:pt x="57404" y="40652"/>
                  </a:lnTo>
                  <a:lnTo>
                    <a:pt x="56515" y="43319"/>
                  </a:lnTo>
                  <a:lnTo>
                    <a:pt x="56718" y="43370"/>
                  </a:lnTo>
                  <a:lnTo>
                    <a:pt x="56857" y="43383"/>
                  </a:lnTo>
                  <a:lnTo>
                    <a:pt x="57061" y="43383"/>
                  </a:lnTo>
                  <a:lnTo>
                    <a:pt x="57264" y="43357"/>
                  </a:lnTo>
                  <a:lnTo>
                    <a:pt x="57404" y="43319"/>
                  </a:lnTo>
                  <a:lnTo>
                    <a:pt x="57531" y="43268"/>
                  </a:lnTo>
                  <a:lnTo>
                    <a:pt x="57658" y="43205"/>
                  </a:lnTo>
                  <a:lnTo>
                    <a:pt x="57823" y="43091"/>
                  </a:lnTo>
                  <a:lnTo>
                    <a:pt x="57975" y="42951"/>
                  </a:lnTo>
                  <a:lnTo>
                    <a:pt x="58178" y="42672"/>
                  </a:lnTo>
                  <a:lnTo>
                    <a:pt x="58318" y="42354"/>
                  </a:lnTo>
                  <a:lnTo>
                    <a:pt x="58343" y="42214"/>
                  </a:lnTo>
                  <a:lnTo>
                    <a:pt x="58356" y="42087"/>
                  </a:lnTo>
                  <a:lnTo>
                    <a:pt x="58356" y="41884"/>
                  </a:lnTo>
                  <a:close/>
                </a:path>
                <a:path w="189864" h="81279">
                  <a:moveTo>
                    <a:pt x="124714" y="7404"/>
                  </a:moveTo>
                  <a:lnTo>
                    <a:pt x="123037" y="5156"/>
                  </a:lnTo>
                  <a:lnTo>
                    <a:pt x="122885" y="5283"/>
                  </a:lnTo>
                  <a:lnTo>
                    <a:pt x="122707" y="5499"/>
                  </a:lnTo>
                  <a:lnTo>
                    <a:pt x="122580" y="5740"/>
                  </a:lnTo>
                  <a:lnTo>
                    <a:pt x="122542" y="5867"/>
                  </a:lnTo>
                  <a:lnTo>
                    <a:pt x="122504" y="6007"/>
                  </a:lnTo>
                  <a:lnTo>
                    <a:pt x="122491" y="6146"/>
                  </a:lnTo>
                  <a:lnTo>
                    <a:pt x="122478" y="6273"/>
                  </a:lnTo>
                  <a:lnTo>
                    <a:pt x="122491" y="6413"/>
                  </a:lnTo>
                  <a:lnTo>
                    <a:pt x="122504" y="6553"/>
                  </a:lnTo>
                  <a:lnTo>
                    <a:pt x="122542" y="6680"/>
                  </a:lnTo>
                  <a:lnTo>
                    <a:pt x="122580" y="6819"/>
                  </a:lnTo>
                  <a:lnTo>
                    <a:pt x="122745" y="7112"/>
                  </a:lnTo>
                  <a:lnTo>
                    <a:pt x="122885" y="7264"/>
                  </a:lnTo>
                  <a:lnTo>
                    <a:pt x="123101" y="7442"/>
                  </a:lnTo>
                  <a:lnTo>
                    <a:pt x="123228" y="7518"/>
                  </a:lnTo>
                  <a:lnTo>
                    <a:pt x="123469" y="7620"/>
                  </a:lnTo>
                  <a:lnTo>
                    <a:pt x="123748" y="7670"/>
                  </a:lnTo>
                  <a:lnTo>
                    <a:pt x="124015" y="7670"/>
                  </a:lnTo>
                  <a:lnTo>
                    <a:pt x="124294" y="7620"/>
                  </a:lnTo>
                  <a:lnTo>
                    <a:pt x="124485" y="7543"/>
                  </a:lnTo>
                  <a:lnTo>
                    <a:pt x="124714" y="7404"/>
                  </a:lnTo>
                  <a:close/>
                </a:path>
                <a:path w="189864" h="81279">
                  <a:moveTo>
                    <a:pt x="136029" y="23139"/>
                  </a:moveTo>
                  <a:lnTo>
                    <a:pt x="131051" y="22974"/>
                  </a:lnTo>
                  <a:lnTo>
                    <a:pt x="131800" y="1625"/>
                  </a:lnTo>
                  <a:lnTo>
                    <a:pt x="131813" y="1460"/>
                  </a:lnTo>
                  <a:lnTo>
                    <a:pt x="131813" y="1244"/>
                  </a:lnTo>
                  <a:lnTo>
                    <a:pt x="131787" y="1117"/>
                  </a:lnTo>
                  <a:lnTo>
                    <a:pt x="131749" y="977"/>
                  </a:lnTo>
                  <a:lnTo>
                    <a:pt x="131711" y="850"/>
                  </a:lnTo>
                  <a:lnTo>
                    <a:pt x="131584" y="635"/>
                  </a:lnTo>
                  <a:lnTo>
                    <a:pt x="131483" y="508"/>
                  </a:lnTo>
                  <a:lnTo>
                    <a:pt x="131356" y="381"/>
                  </a:lnTo>
                  <a:lnTo>
                    <a:pt x="131229" y="266"/>
                  </a:lnTo>
                  <a:lnTo>
                    <a:pt x="131076" y="177"/>
                  </a:lnTo>
                  <a:lnTo>
                    <a:pt x="130949" y="114"/>
                  </a:lnTo>
                  <a:lnTo>
                    <a:pt x="130810" y="50"/>
                  </a:lnTo>
                  <a:lnTo>
                    <a:pt x="130683" y="38"/>
                  </a:lnTo>
                  <a:lnTo>
                    <a:pt x="130556" y="25"/>
                  </a:lnTo>
                  <a:lnTo>
                    <a:pt x="130403" y="0"/>
                  </a:lnTo>
                  <a:lnTo>
                    <a:pt x="130263" y="12"/>
                  </a:lnTo>
                  <a:lnTo>
                    <a:pt x="130136" y="38"/>
                  </a:lnTo>
                  <a:lnTo>
                    <a:pt x="130009" y="76"/>
                  </a:lnTo>
                  <a:lnTo>
                    <a:pt x="129870" y="114"/>
                  </a:lnTo>
                  <a:lnTo>
                    <a:pt x="129628" y="254"/>
                  </a:lnTo>
                  <a:lnTo>
                    <a:pt x="123037" y="5156"/>
                  </a:lnTo>
                  <a:lnTo>
                    <a:pt x="124714" y="7391"/>
                  </a:lnTo>
                  <a:lnTo>
                    <a:pt x="128905" y="4279"/>
                  </a:lnTo>
                  <a:lnTo>
                    <a:pt x="128244" y="22872"/>
                  </a:lnTo>
                  <a:lnTo>
                    <a:pt x="123304" y="22707"/>
                  </a:lnTo>
                  <a:lnTo>
                    <a:pt x="123101" y="22707"/>
                  </a:lnTo>
                  <a:lnTo>
                    <a:pt x="122770" y="22783"/>
                  </a:lnTo>
                  <a:lnTo>
                    <a:pt x="122567" y="22872"/>
                  </a:lnTo>
                  <a:lnTo>
                    <a:pt x="122301" y="23075"/>
                  </a:lnTo>
                  <a:lnTo>
                    <a:pt x="122161" y="23228"/>
                  </a:lnTo>
                  <a:lnTo>
                    <a:pt x="122008" y="23456"/>
                  </a:lnTo>
                  <a:lnTo>
                    <a:pt x="121907" y="23710"/>
                  </a:lnTo>
                  <a:lnTo>
                    <a:pt x="121856" y="23990"/>
                  </a:lnTo>
                  <a:lnTo>
                    <a:pt x="121843" y="24117"/>
                  </a:lnTo>
                  <a:lnTo>
                    <a:pt x="121881" y="24333"/>
                  </a:lnTo>
                  <a:lnTo>
                    <a:pt x="121920" y="24523"/>
                  </a:lnTo>
                  <a:lnTo>
                    <a:pt x="121970" y="24663"/>
                  </a:lnTo>
                  <a:lnTo>
                    <a:pt x="122059" y="24841"/>
                  </a:lnTo>
                  <a:lnTo>
                    <a:pt x="122186" y="25006"/>
                  </a:lnTo>
                  <a:lnTo>
                    <a:pt x="122377" y="25196"/>
                  </a:lnTo>
                  <a:lnTo>
                    <a:pt x="122504" y="25285"/>
                  </a:lnTo>
                  <a:lnTo>
                    <a:pt x="122859" y="25450"/>
                  </a:lnTo>
                  <a:lnTo>
                    <a:pt x="123139" y="25501"/>
                  </a:lnTo>
                  <a:lnTo>
                    <a:pt x="129463" y="25717"/>
                  </a:lnTo>
                  <a:lnTo>
                    <a:pt x="135928" y="25946"/>
                  </a:lnTo>
                  <a:lnTo>
                    <a:pt x="136029" y="23139"/>
                  </a:lnTo>
                  <a:close/>
                </a:path>
                <a:path w="189864" h="81279">
                  <a:moveTo>
                    <a:pt x="137388" y="24523"/>
                  </a:moveTo>
                  <a:lnTo>
                    <a:pt x="137375" y="24384"/>
                  </a:lnTo>
                  <a:lnTo>
                    <a:pt x="137363" y="24244"/>
                  </a:lnTo>
                  <a:lnTo>
                    <a:pt x="137287" y="24053"/>
                  </a:lnTo>
                  <a:lnTo>
                    <a:pt x="137210" y="23863"/>
                  </a:lnTo>
                  <a:lnTo>
                    <a:pt x="137058" y="23634"/>
                  </a:lnTo>
                  <a:lnTo>
                    <a:pt x="136105" y="23152"/>
                  </a:lnTo>
                  <a:lnTo>
                    <a:pt x="135940" y="25933"/>
                  </a:lnTo>
                  <a:lnTo>
                    <a:pt x="136144" y="25933"/>
                  </a:lnTo>
                  <a:lnTo>
                    <a:pt x="136931" y="25565"/>
                  </a:lnTo>
                  <a:lnTo>
                    <a:pt x="137083" y="25412"/>
                  </a:lnTo>
                  <a:lnTo>
                    <a:pt x="137261" y="25120"/>
                  </a:lnTo>
                  <a:lnTo>
                    <a:pt x="137337" y="24930"/>
                  </a:lnTo>
                  <a:lnTo>
                    <a:pt x="137388" y="24650"/>
                  </a:lnTo>
                  <a:lnTo>
                    <a:pt x="137388" y="24523"/>
                  </a:lnTo>
                  <a:close/>
                </a:path>
                <a:path w="189864" h="81279">
                  <a:moveTo>
                    <a:pt x="159321" y="9931"/>
                  </a:moveTo>
                  <a:lnTo>
                    <a:pt x="158889" y="9017"/>
                  </a:lnTo>
                  <a:lnTo>
                    <a:pt x="158737" y="8890"/>
                  </a:lnTo>
                  <a:lnTo>
                    <a:pt x="158496" y="8737"/>
                  </a:lnTo>
                  <a:lnTo>
                    <a:pt x="158369" y="8699"/>
                  </a:lnTo>
                  <a:lnTo>
                    <a:pt x="158242" y="8661"/>
                  </a:lnTo>
                  <a:lnTo>
                    <a:pt x="158102" y="8636"/>
                  </a:lnTo>
                  <a:lnTo>
                    <a:pt x="157962" y="8623"/>
                  </a:lnTo>
                  <a:lnTo>
                    <a:pt x="157835" y="8623"/>
                  </a:lnTo>
                  <a:lnTo>
                    <a:pt x="157556" y="8674"/>
                  </a:lnTo>
                  <a:lnTo>
                    <a:pt x="157429" y="8712"/>
                  </a:lnTo>
                  <a:lnTo>
                    <a:pt x="157302" y="8763"/>
                  </a:lnTo>
                  <a:lnTo>
                    <a:pt x="157124" y="8877"/>
                  </a:lnTo>
                  <a:lnTo>
                    <a:pt x="148971" y="14554"/>
                  </a:lnTo>
                  <a:lnTo>
                    <a:pt x="149402" y="2082"/>
                  </a:lnTo>
                  <a:lnTo>
                    <a:pt x="149415" y="1866"/>
                  </a:lnTo>
                  <a:lnTo>
                    <a:pt x="149402" y="1739"/>
                  </a:lnTo>
                  <a:lnTo>
                    <a:pt x="149352" y="1600"/>
                  </a:lnTo>
                  <a:lnTo>
                    <a:pt x="149313" y="1473"/>
                  </a:lnTo>
                  <a:lnTo>
                    <a:pt x="149212" y="1282"/>
                  </a:lnTo>
                  <a:lnTo>
                    <a:pt x="149085" y="1117"/>
                  </a:lnTo>
                  <a:lnTo>
                    <a:pt x="148907" y="927"/>
                  </a:lnTo>
                  <a:lnTo>
                    <a:pt x="148666" y="787"/>
                  </a:lnTo>
                  <a:lnTo>
                    <a:pt x="148412" y="685"/>
                  </a:lnTo>
                  <a:lnTo>
                    <a:pt x="148132" y="622"/>
                  </a:lnTo>
                  <a:lnTo>
                    <a:pt x="148005" y="622"/>
                  </a:lnTo>
                  <a:lnTo>
                    <a:pt x="147866" y="635"/>
                  </a:lnTo>
                  <a:lnTo>
                    <a:pt x="147726" y="647"/>
                  </a:lnTo>
                  <a:lnTo>
                    <a:pt x="147586" y="698"/>
                  </a:lnTo>
                  <a:lnTo>
                    <a:pt x="147459" y="736"/>
                  </a:lnTo>
                  <a:lnTo>
                    <a:pt x="147294" y="838"/>
                  </a:lnTo>
                  <a:lnTo>
                    <a:pt x="147116" y="952"/>
                  </a:lnTo>
                  <a:lnTo>
                    <a:pt x="146926" y="1155"/>
                  </a:lnTo>
                  <a:lnTo>
                    <a:pt x="146773" y="1384"/>
                  </a:lnTo>
                  <a:lnTo>
                    <a:pt x="146672" y="1638"/>
                  </a:lnTo>
                  <a:lnTo>
                    <a:pt x="146621" y="1905"/>
                  </a:lnTo>
                  <a:lnTo>
                    <a:pt x="145808" y="24879"/>
                  </a:lnTo>
                  <a:lnTo>
                    <a:pt x="146037" y="25679"/>
                  </a:lnTo>
                  <a:lnTo>
                    <a:pt x="146151" y="25844"/>
                  </a:lnTo>
                  <a:lnTo>
                    <a:pt x="146342" y="26035"/>
                  </a:lnTo>
                  <a:lnTo>
                    <a:pt x="146634" y="26212"/>
                  </a:lnTo>
                  <a:lnTo>
                    <a:pt x="146837" y="26289"/>
                  </a:lnTo>
                  <a:lnTo>
                    <a:pt x="147104" y="26339"/>
                  </a:lnTo>
                  <a:lnTo>
                    <a:pt x="147243" y="26339"/>
                  </a:lnTo>
                  <a:lnTo>
                    <a:pt x="147383" y="26327"/>
                  </a:lnTo>
                  <a:lnTo>
                    <a:pt x="147510" y="26314"/>
                  </a:lnTo>
                  <a:lnTo>
                    <a:pt x="147637" y="26276"/>
                  </a:lnTo>
                  <a:lnTo>
                    <a:pt x="147777" y="26225"/>
                  </a:lnTo>
                  <a:lnTo>
                    <a:pt x="147942" y="26123"/>
                  </a:lnTo>
                  <a:lnTo>
                    <a:pt x="148120" y="26009"/>
                  </a:lnTo>
                  <a:lnTo>
                    <a:pt x="148615" y="25057"/>
                  </a:lnTo>
                  <a:lnTo>
                    <a:pt x="148844" y="18046"/>
                  </a:lnTo>
                  <a:lnTo>
                    <a:pt x="151447" y="16230"/>
                  </a:lnTo>
                  <a:lnTo>
                    <a:pt x="156146" y="25908"/>
                  </a:lnTo>
                  <a:lnTo>
                    <a:pt x="156286" y="26136"/>
                  </a:lnTo>
                  <a:lnTo>
                    <a:pt x="156425" y="26289"/>
                  </a:lnTo>
                  <a:lnTo>
                    <a:pt x="156629" y="26454"/>
                  </a:lnTo>
                  <a:lnTo>
                    <a:pt x="156756" y="26530"/>
                  </a:lnTo>
                  <a:lnTo>
                    <a:pt x="157010" y="26631"/>
                  </a:lnTo>
                  <a:lnTo>
                    <a:pt x="157137" y="26670"/>
                  </a:lnTo>
                  <a:lnTo>
                    <a:pt x="157276" y="26682"/>
                  </a:lnTo>
                  <a:lnTo>
                    <a:pt x="157416" y="26695"/>
                  </a:lnTo>
                  <a:lnTo>
                    <a:pt x="157556" y="26682"/>
                  </a:lnTo>
                  <a:lnTo>
                    <a:pt x="157822" y="26631"/>
                  </a:lnTo>
                  <a:lnTo>
                    <a:pt x="157949" y="26568"/>
                  </a:lnTo>
                  <a:lnTo>
                    <a:pt x="158076" y="26517"/>
                  </a:lnTo>
                  <a:lnTo>
                    <a:pt x="158292" y="26365"/>
                  </a:lnTo>
                  <a:lnTo>
                    <a:pt x="158445" y="26212"/>
                  </a:lnTo>
                  <a:lnTo>
                    <a:pt x="158610" y="25996"/>
                  </a:lnTo>
                  <a:lnTo>
                    <a:pt x="158699" y="25806"/>
                  </a:lnTo>
                  <a:lnTo>
                    <a:pt x="158750" y="25679"/>
                  </a:lnTo>
                  <a:lnTo>
                    <a:pt x="158800" y="25412"/>
                  </a:lnTo>
                  <a:lnTo>
                    <a:pt x="158800" y="25133"/>
                  </a:lnTo>
                  <a:lnTo>
                    <a:pt x="158762" y="24930"/>
                  </a:lnTo>
                  <a:lnTo>
                    <a:pt x="158699" y="24739"/>
                  </a:lnTo>
                  <a:lnTo>
                    <a:pt x="153771" y="14617"/>
                  </a:lnTo>
                  <a:lnTo>
                    <a:pt x="158711" y="11176"/>
                  </a:lnTo>
                  <a:lnTo>
                    <a:pt x="158889" y="11036"/>
                  </a:lnTo>
                  <a:lnTo>
                    <a:pt x="159067" y="10845"/>
                  </a:lnTo>
                  <a:lnTo>
                    <a:pt x="159207" y="10604"/>
                  </a:lnTo>
                  <a:lnTo>
                    <a:pt x="159296" y="10337"/>
                  </a:lnTo>
                  <a:lnTo>
                    <a:pt x="159308" y="10198"/>
                  </a:lnTo>
                  <a:lnTo>
                    <a:pt x="159321" y="10058"/>
                  </a:lnTo>
                  <a:lnTo>
                    <a:pt x="159321" y="9931"/>
                  </a:lnTo>
                  <a:close/>
                </a:path>
                <a:path w="189864" h="81279">
                  <a:moveTo>
                    <a:pt x="171615" y="25717"/>
                  </a:moveTo>
                  <a:lnTo>
                    <a:pt x="171221" y="24777"/>
                  </a:lnTo>
                  <a:lnTo>
                    <a:pt x="170332" y="24333"/>
                  </a:lnTo>
                  <a:lnTo>
                    <a:pt x="170141" y="24333"/>
                  </a:lnTo>
                  <a:lnTo>
                    <a:pt x="169913" y="24295"/>
                  </a:lnTo>
                  <a:lnTo>
                    <a:pt x="168300" y="23190"/>
                  </a:lnTo>
                  <a:lnTo>
                    <a:pt x="168122" y="22885"/>
                  </a:lnTo>
                  <a:lnTo>
                    <a:pt x="168046" y="22656"/>
                  </a:lnTo>
                  <a:lnTo>
                    <a:pt x="167957" y="22313"/>
                  </a:lnTo>
                  <a:lnTo>
                    <a:pt x="167919" y="21958"/>
                  </a:lnTo>
                  <a:lnTo>
                    <a:pt x="167932" y="21831"/>
                  </a:lnTo>
                  <a:lnTo>
                    <a:pt x="168592" y="2743"/>
                  </a:lnTo>
                  <a:lnTo>
                    <a:pt x="168579" y="2527"/>
                  </a:lnTo>
                  <a:lnTo>
                    <a:pt x="168567" y="2400"/>
                  </a:lnTo>
                  <a:lnTo>
                    <a:pt x="168529" y="2260"/>
                  </a:lnTo>
                  <a:lnTo>
                    <a:pt x="168478" y="2133"/>
                  </a:lnTo>
                  <a:lnTo>
                    <a:pt x="168376" y="1955"/>
                  </a:lnTo>
                  <a:lnTo>
                    <a:pt x="168262" y="1790"/>
                  </a:lnTo>
                  <a:lnTo>
                    <a:pt x="168071" y="1587"/>
                  </a:lnTo>
                  <a:lnTo>
                    <a:pt x="167779" y="1422"/>
                  </a:lnTo>
                  <a:lnTo>
                    <a:pt x="167513" y="1320"/>
                  </a:lnTo>
                  <a:lnTo>
                    <a:pt x="167309" y="1295"/>
                  </a:lnTo>
                  <a:lnTo>
                    <a:pt x="167170" y="1282"/>
                  </a:lnTo>
                  <a:lnTo>
                    <a:pt x="167030" y="1295"/>
                  </a:lnTo>
                  <a:lnTo>
                    <a:pt x="166763" y="1346"/>
                  </a:lnTo>
                  <a:lnTo>
                    <a:pt x="166509" y="1460"/>
                  </a:lnTo>
                  <a:lnTo>
                    <a:pt x="166281" y="1612"/>
                  </a:lnTo>
                  <a:lnTo>
                    <a:pt x="166090" y="1816"/>
                  </a:lnTo>
                  <a:lnTo>
                    <a:pt x="165938" y="2044"/>
                  </a:lnTo>
                  <a:lnTo>
                    <a:pt x="165887" y="2171"/>
                  </a:lnTo>
                  <a:lnTo>
                    <a:pt x="165823" y="2374"/>
                  </a:lnTo>
                  <a:lnTo>
                    <a:pt x="165785" y="2565"/>
                  </a:lnTo>
                  <a:lnTo>
                    <a:pt x="165125" y="21653"/>
                  </a:lnTo>
                  <a:lnTo>
                    <a:pt x="165125" y="21805"/>
                  </a:lnTo>
                  <a:lnTo>
                    <a:pt x="165125" y="21996"/>
                  </a:lnTo>
                  <a:lnTo>
                    <a:pt x="168186" y="26670"/>
                  </a:lnTo>
                  <a:lnTo>
                    <a:pt x="168414" y="26784"/>
                  </a:lnTo>
                  <a:lnTo>
                    <a:pt x="168897" y="26936"/>
                  </a:lnTo>
                  <a:lnTo>
                    <a:pt x="169405" y="27063"/>
                  </a:lnTo>
                  <a:lnTo>
                    <a:pt x="169913" y="27127"/>
                  </a:lnTo>
                  <a:lnTo>
                    <a:pt x="170167" y="27139"/>
                  </a:lnTo>
                  <a:lnTo>
                    <a:pt x="170370" y="27127"/>
                  </a:lnTo>
                  <a:lnTo>
                    <a:pt x="170497" y="27101"/>
                  </a:lnTo>
                  <a:lnTo>
                    <a:pt x="170637" y="27063"/>
                  </a:lnTo>
                  <a:lnTo>
                    <a:pt x="170764" y="27025"/>
                  </a:lnTo>
                  <a:lnTo>
                    <a:pt x="171005" y="26885"/>
                  </a:lnTo>
                  <a:lnTo>
                    <a:pt x="171157" y="26758"/>
                  </a:lnTo>
                  <a:lnTo>
                    <a:pt x="171310" y="26606"/>
                  </a:lnTo>
                  <a:lnTo>
                    <a:pt x="171450" y="26377"/>
                  </a:lnTo>
                  <a:lnTo>
                    <a:pt x="171577" y="26060"/>
                  </a:lnTo>
                  <a:lnTo>
                    <a:pt x="171602" y="25844"/>
                  </a:lnTo>
                  <a:lnTo>
                    <a:pt x="171615" y="25717"/>
                  </a:lnTo>
                  <a:close/>
                </a:path>
                <a:path w="189864" h="81279">
                  <a:moveTo>
                    <a:pt x="189598" y="11899"/>
                  </a:moveTo>
                  <a:lnTo>
                    <a:pt x="187325" y="10261"/>
                  </a:lnTo>
                  <a:lnTo>
                    <a:pt x="176606" y="25184"/>
                  </a:lnTo>
                  <a:lnTo>
                    <a:pt x="178892" y="26822"/>
                  </a:lnTo>
                  <a:lnTo>
                    <a:pt x="189598" y="1189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678582" y="3662311"/>
              <a:ext cx="224154" cy="188595"/>
            </a:xfrm>
            <a:custGeom>
              <a:avLst/>
              <a:gdLst/>
              <a:ahLst/>
              <a:cxnLst/>
              <a:rect l="l" t="t" r="r" b="b"/>
              <a:pathLst>
                <a:path w="224155" h="188595">
                  <a:moveTo>
                    <a:pt x="2540" y="17487"/>
                  </a:moveTo>
                  <a:lnTo>
                    <a:pt x="254" y="15849"/>
                  </a:lnTo>
                  <a:lnTo>
                    <a:pt x="152" y="16027"/>
                  </a:lnTo>
                  <a:lnTo>
                    <a:pt x="50" y="16281"/>
                  </a:lnTo>
                  <a:lnTo>
                    <a:pt x="12" y="16408"/>
                  </a:lnTo>
                  <a:lnTo>
                    <a:pt x="0" y="16548"/>
                  </a:lnTo>
                  <a:lnTo>
                    <a:pt x="0" y="16827"/>
                  </a:lnTo>
                  <a:lnTo>
                    <a:pt x="38" y="16967"/>
                  </a:lnTo>
                  <a:lnTo>
                    <a:pt x="63" y="17094"/>
                  </a:lnTo>
                  <a:lnTo>
                    <a:pt x="381" y="17627"/>
                  </a:lnTo>
                  <a:lnTo>
                    <a:pt x="1282" y="18059"/>
                  </a:lnTo>
                  <a:lnTo>
                    <a:pt x="1422" y="18072"/>
                  </a:lnTo>
                  <a:lnTo>
                    <a:pt x="1549" y="18059"/>
                  </a:lnTo>
                  <a:lnTo>
                    <a:pt x="1828" y="18008"/>
                  </a:lnTo>
                  <a:lnTo>
                    <a:pt x="1955" y="17957"/>
                  </a:lnTo>
                  <a:lnTo>
                    <a:pt x="2082" y="17894"/>
                  </a:lnTo>
                  <a:lnTo>
                    <a:pt x="2311" y="17741"/>
                  </a:lnTo>
                  <a:lnTo>
                    <a:pt x="2489" y="17551"/>
                  </a:lnTo>
                  <a:close/>
                </a:path>
                <a:path w="224155" h="188595">
                  <a:moveTo>
                    <a:pt x="13512" y="1727"/>
                  </a:moveTo>
                  <a:lnTo>
                    <a:pt x="13296" y="1016"/>
                  </a:lnTo>
                  <a:lnTo>
                    <a:pt x="12496" y="406"/>
                  </a:lnTo>
                  <a:lnTo>
                    <a:pt x="12357" y="368"/>
                  </a:lnTo>
                  <a:lnTo>
                    <a:pt x="12217" y="355"/>
                  </a:lnTo>
                  <a:lnTo>
                    <a:pt x="12090" y="342"/>
                  </a:lnTo>
                  <a:lnTo>
                    <a:pt x="11379" y="558"/>
                  </a:lnTo>
                  <a:lnTo>
                    <a:pt x="11201" y="673"/>
                  </a:lnTo>
                  <a:lnTo>
                    <a:pt x="11010" y="876"/>
                  </a:lnTo>
                  <a:lnTo>
                    <a:pt x="6845" y="6692"/>
                  </a:lnTo>
                  <a:lnTo>
                    <a:pt x="3124" y="660"/>
                  </a:lnTo>
                  <a:lnTo>
                    <a:pt x="3009" y="495"/>
                  </a:lnTo>
                  <a:lnTo>
                    <a:pt x="2057" y="0"/>
                  </a:lnTo>
                  <a:lnTo>
                    <a:pt x="1917" y="0"/>
                  </a:lnTo>
                  <a:lnTo>
                    <a:pt x="1778" y="12"/>
                  </a:lnTo>
                  <a:lnTo>
                    <a:pt x="1638" y="25"/>
                  </a:lnTo>
                  <a:lnTo>
                    <a:pt x="1511" y="63"/>
                  </a:lnTo>
                  <a:lnTo>
                    <a:pt x="1257" y="165"/>
                  </a:lnTo>
                  <a:lnTo>
                    <a:pt x="977" y="368"/>
                  </a:lnTo>
                  <a:lnTo>
                    <a:pt x="850" y="533"/>
                  </a:lnTo>
                  <a:lnTo>
                    <a:pt x="685" y="749"/>
                  </a:lnTo>
                  <a:lnTo>
                    <a:pt x="635" y="876"/>
                  </a:lnTo>
                  <a:lnTo>
                    <a:pt x="596" y="1016"/>
                  </a:lnTo>
                  <a:lnTo>
                    <a:pt x="558" y="1143"/>
                  </a:lnTo>
                  <a:lnTo>
                    <a:pt x="546" y="1282"/>
                  </a:lnTo>
                  <a:lnTo>
                    <a:pt x="533" y="1422"/>
                  </a:lnTo>
                  <a:lnTo>
                    <a:pt x="546" y="1562"/>
                  </a:lnTo>
                  <a:lnTo>
                    <a:pt x="571" y="1689"/>
                  </a:lnTo>
                  <a:lnTo>
                    <a:pt x="609" y="1828"/>
                  </a:lnTo>
                  <a:lnTo>
                    <a:pt x="647" y="1955"/>
                  </a:lnTo>
                  <a:lnTo>
                    <a:pt x="749" y="2133"/>
                  </a:lnTo>
                  <a:lnTo>
                    <a:pt x="5080" y="9156"/>
                  </a:lnTo>
                  <a:lnTo>
                    <a:pt x="266" y="15849"/>
                  </a:lnTo>
                  <a:lnTo>
                    <a:pt x="2540" y="17487"/>
                  </a:lnTo>
                  <a:lnTo>
                    <a:pt x="6680" y="11734"/>
                  </a:lnTo>
                  <a:lnTo>
                    <a:pt x="10388" y="17754"/>
                  </a:lnTo>
                  <a:lnTo>
                    <a:pt x="10515" y="17919"/>
                  </a:lnTo>
                  <a:lnTo>
                    <a:pt x="11468" y="18415"/>
                  </a:lnTo>
                  <a:lnTo>
                    <a:pt x="11734" y="18415"/>
                  </a:lnTo>
                  <a:lnTo>
                    <a:pt x="11874" y="18389"/>
                  </a:lnTo>
                  <a:lnTo>
                    <a:pt x="12014" y="18351"/>
                  </a:lnTo>
                  <a:lnTo>
                    <a:pt x="12268" y="18249"/>
                  </a:lnTo>
                  <a:lnTo>
                    <a:pt x="12496" y="18084"/>
                  </a:lnTo>
                  <a:lnTo>
                    <a:pt x="12674" y="17894"/>
                  </a:lnTo>
                  <a:lnTo>
                    <a:pt x="12865" y="17602"/>
                  </a:lnTo>
                  <a:lnTo>
                    <a:pt x="12928" y="17411"/>
                  </a:lnTo>
                  <a:lnTo>
                    <a:pt x="12979" y="17132"/>
                  </a:lnTo>
                  <a:lnTo>
                    <a:pt x="12992" y="17005"/>
                  </a:lnTo>
                  <a:lnTo>
                    <a:pt x="12966" y="16865"/>
                  </a:lnTo>
                  <a:lnTo>
                    <a:pt x="12954" y="16725"/>
                  </a:lnTo>
                  <a:lnTo>
                    <a:pt x="12915" y="16586"/>
                  </a:lnTo>
                  <a:lnTo>
                    <a:pt x="12877" y="16459"/>
                  </a:lnTo>
                  <a:lnTo>
                    <a:pt x="12776" y="16294"/>
                  </a:lnTo>
                  <a:lnTo>
                    <a:pt x="8432" y="9283"/>
                  </a:lnTo>
                  <a:lnTo>
                    <a:pt x="13258" y="2565"/>
                  </a:lnTo>
                  <a:lnTo>
                    <a:pt x="13360" y="2387"/>
                  </a:lnTo>
                  <a:lnTo>
                    <a:pt x="13462" y="2133"/>
                  </a:lnTo>
                  <a:lnTo>
                    <a:pt x="13487" y="2006"/>
                  </a:lnTo>
                  <a:lnTo>
                    <a:pt x="13500" y="1866"/>
                  </a:lnTo>
                  <a:lnTo>
                    <a:pt x="13512" y="1727"/>
                  </a:lnTo>
                  <a:close/>
                </a:path>
                <a:path w="224155" h="188595">
                  <a:moveTo>
                    <a:pt x="105270" y="50330"/>
                  </a:moveTo>
                  <a:lnTo>
                    <a:pt x="104470" y="49974"/>
                  </a:lnTo>
                  <a:lnTo>
                    <a:pt x="104190" y="49974"/>
                  </a:lnTo>
                  <a:lnTo>
                    <a:pt x="103924" y="50025"/>
                  </a:lnTo>
                  <a:lnTo>
                    <a:pt x="103733" y="50101"/>
                  </a:lnTo>
                  <a:lnTo>
                    <a:pt x="103543" y="50215"/>
                  </a:lnTo>
                  <a:lnTo>
                    <a:pt x="103339" y="50380"/>
                  </a:lnTo>
                  <a:lnTo>
                    <a:pt x="103136" y="50660"/>
                  </a:lnTo>
                  <a:lnTo>
                    <a:pt x="103035" y="50838"/>
                  </a:lnTo>
                  <a:lnTo>
                    <a:pt x="102997" y="50965"/>
                  </a:lnTo>
                  <a:lnTo>
                    <a:pt x="102958" y="51092"/>
                  </a:lnTo>
                  <a:lnTo>
                    <a:pt x="102946" y="51231"/>
                  </a:lnTo>
                  <a:lnTo>
                    <a:pt x="102933" y="51371"/>
                  </a:lnTo>
                  <a:lnTo>
                    <a:pt x="102946" y="51511"/>
                  </a:lnTo>
                  <a:lnTo>
                    <a:pt x="102958" y="51650"/>
                  </a:lnTo>
                  <a:lnTo>
                    <a:pt x="102997" y="51790"/>
                  </a:lnTo>
                  <a:lnTo>
                    <a:pt x="103035" y="51917"/>
                  </a:lnTo>
                  <a:lnTo>
                    <a:pt x="103403" y="52412"/>
                  </a:lnTo>
                  <a:lnTo>
                    <a:pt x="105270" y="50330"/>
                  </a:lnTo>
                  <a:close/>
                </a:path>
                <a:path w="224155" h="188595">
                  <a:moveTo>
                    <a:pt x="125818" y="38468"/>
                  </a:moveTo>
                  <a:lnTo>
                    <a:pt x="125793" y="38315"/>
                  </a:lnTo>
                  <a:lnTo>
                    <a:pt x="125755" y="38176"/>
                  </a:lnTo>
                  <a:lnTo>
                    <a:pt x="125704" y="38049"/>
                  </a:lnTo>
                  <a:lnTo>
                    <a:pt x="125653" y="37922"/>
                  </a:lnTo>
                  <a:lnTo>
                    <a:pt x="125552" y="37795"/>
                  </a:lnTo>
                  <a:lnTo>
                    <a:pt x="125450" y="37668"/>
                  </a:lnTo>
                  <a:lnTo>
                    <a:pt x="125310" y="37528"/>
                  </a:lnTo>
                  <a:lnTo>
                    <a:pt x="125133" y="37388"/>
                  </a:lnTo>
                  <a:lnTo>
                    <a:pt x="124942" y="37287"/>
                  </a:lnTo>
                  <a:lnTo>
                    <a:pt x="124815" y="37249"/>
                  </a:lnTo>
                  <a:lnTo>
                    <a:pt x="124688" y="37223"/>
                  </a:lnTo>
                  <a:lnTo>
                    <a:pt x="124561" y="37211"/>
                  </a:lnTo>
                  <a:lnTo>
                    <a:pt x="124409" y="37185"/>
                  </a:lnTo>
                  <a:lnTo>
                    <a:pt x="124269" y="37198"/>
                  </a:lnTo>
                  <a:lnTo>
                    <a:pt x="116357" y="36728"/>
                  </a:lnTo>
                  <a:lnTo>
                    <a:pt x="116141" y="36728"/>
                  </a:lnTo>
                  <a:lnTo>
                    <a:pt x="115874" y="36779"/>
                  </a:lnTo>
                  <a:lnTo>
                    <a:pt x="115620" y="36880"/>
                  </a:lnTo>
                  <a:lnTo>
                    <a:pt x="115392" y="37033"/>
                  </a:lnTo>
                  <a:lnTo>
                    <a:pt x="115189" y="37223"/>
                  </a:lnTo>
                  <a:lnTo>
                    <a:pt x="115036" y="37452"/>
                  </a:lnTo>
                  <a:lnTo>
                    <a:pt x="114935" y="37706"/>
                  </a:lnTo>
                  <a:lnTo>
                    <a:pt x="114896" y="37833"/>
                  </a:lnTo>
                  <a:lnTo>
                    <a:pt x="114871" y="37973"/>
                  </a:lnTo>
                  <a:lnTo>
                    <a:pt x="114871" y="38252"/>
                  </a:lnTo>
                  <a:lnTo>
                    <a:pt x="114884" y="38392"/>
                  </a:lnTo>
                  <a:lnTo>
                    <a:pt x="114935" y="38519"/>
                  </a:lnTo>
                  <a:lnTo>
                    <a:pt x="115023" y="38773"/>
                  </a:lnTo>
                  <a:lnTo>
                    <a:pt x="115100" y="38900"/>
                  </a:lnTo>
                  <a:lnTo>
                    <a:pt x="115277" y="39103"/>
                  </a:lnTo>
                  <a:lnTo>
                    <a:pt x="115430" y="39243"/>
                  </a:lnTo>
                  <a:lnTo>
                    <a:pt x="115595" y="39357"/>
                  </a:lnTo>
                  <a:lnTo>
                    <a:pt x="115722" y="39420"/>
                  </a:lnTo>
                  <a:lnTo>
                    <a:pt x="115925" y="39484"/>
                  </a:lnTo>
                  <a:lnTo>
                    <a:pt x="116116" y="39522"/>
                  </a:lnTo>
                  <a:lnTo>
                    <a:pt x="121424" y="39839"/>
                  </a:lnTo>
                  <a:lnTo>
                    <a:pt x="108966" y="53657"/>
                  </a:lnTo>
                  <a:lnTo>
                    <a:pt x="105283" y="50330"/>
                  </a:lnTo>
                  <a:lnTo>
                    <a:pt x="103416" y="52412"/>
                  </a:lnTo>
                  <a:lnTo>
                    <a:pt x="107975" y="56527"/>
                  </a:lnTo>
                  <a:lnTo>
                    <a:pt x="108127" y="56680"/>
                  </a:lnTo>
                  <a:lnTo>
                    <a:pt x="108305" y="56819"/>
                  </a:lnTo>
                  <a:lnTo>
                    <a:pt x="112877" y="60921"/>
                  </a:lnTo>
                  <a:lnTo>
                    <a:pt x="113030" y="61061"/>
                  </a:lnTo>
                  <a:lnTo>
                    <a:pt x="113271" y="61188"/>
                  </a:lnTo>
                  <a:lnTo>
                    <a:pt x="113398" y="61239"/>
                  </a:lnTo>
                  <a:lnTo>
                    <a:pt x="113677" y="61290"/>
                  </a:lnTo>
                  <a:lnTo>
                    <a:pt x="113957" y="61290"/>
                  </a:lnTo>
                  <a:lnTo>
                    <a:pt x="114884" y="60769"/>
                  </a:lnTo>
                  <a:lnTo>
                    <a:pt x="115011" y="60604"/>
                  </a:lnTo>
                  <a:lnTo>
                    <a:pt x="115112" y="60426"/>
                  </a:lnTo>
                  <a:lnTo>
                    <a:pt x="115150" y="60299"/>
                  </a:lnTo>
                  <a:lnTo>
                    <a:pt x="115201" y="60020"/>
                  </a:lnTo>
                  <a:lnTo>
                    <a:pt x="115201" y="59753"/>
                  </a:lnTo>
                  <a:lnTo>
                    <a:pt x="115150" y="59474"/>
                  </a:lnTo>
                  <a:lnTo>
                    <a:pt x="115074" y="59283"/>
                  </a:lnTo>
                  <a:lnTo>
                    <a:pt x="114960" y="59105"/>
                  </a:lnTo>
                  <a:lnTo>
                    <a:pt x="114795" y="58902"/>
                  </a:lnTo>
                  <a:lnTo>
                    <a:pt x="111048" y="55537"/>
                  </a:lnTo>
                  <a:lnTo>
                    <a:pt x="125349" y="39636"/>
                  </a:lnTo>
                  <a:lnTo>
                    <a:pt x="125488" y="39497"/>
                  </a:lnTo>
                  <a:lnTo>
                    <a:pt x="125590" y="39370"/>
                  </a:lnTo>
                  <a:lnTo>
                    <a:pt x="125653" y="39243"/>
                  </a:lnTo>
                  <a:lnTo>
                    <a:pt x="125717" y="39077"/>
                  </a:lnTo>
                  <a:lnTo>
                    <a:pt x="125780" y="38887"/>
                  </a:lnTo>
                  <a:lnTo>
                    <a:pt x="125806" y="38760"/>
                  </a:lnTo>
                  <a:lnTo>
                    <a:pt x="125818" y="38582"/>
                  </a:lnTo>
                  <a:close/>
                </a:path>
                <a:path w="224155" h="188595">
                  <a:moveTo>
                    <a:pt x="140411" y="83845"/>
                  </a:moveTo>
                  <a:lnTo>
                    <a:pt x="138328" y="81978"/>
                  </a:lnTo>
                  <a:lnTo>
                    <a:pt x="138201" y="82130"/>
                  </a:lnTo>
                  <a:lnTo>
                    <a:pt x="138125" y="82257"/>
                  </a:lnTo>
                  <a:lnTo>
                    <a:pt x="138074" y="82384"/>
                  </a:lnTo>
                  <a:lnTo>
                    <a:pt x="138023" y="82511"/>
                  </a:lnTo>
                  <a:lnTo>
                    <a:pt x="137972" y="82778"/>
                  </a:lnTo>
                  <a:lnTo>
                    <a:pt x="137972" y="83058"/>
                  </a:lnTo>
                  <a:lnTo>
                    <a:pt x="138010" y="83261"/>
                  </a:lnTo>
                  <a:lnTo>
                    <a:pt x="138074" y="83451"/>
                  </a:lnTo>
                  <a:lnTo>
                    <a:pt x="138125" y="83578"/>
                  </a:lnTo>
                  <a:lnTo>
                    <a:pt x="138252" y="83743"/>
                  </a:lnTo>
                  <a:lnTo>
                    <a:pt x="138379" y="83908"/>
                  </a:lnTo>
                  <a:lnTo>
                    <a:pt x="138595" y="84074"/>
                  </a:lnTo>
                  <a:lnTo>
                    <a:pt x="138836" y="84213"/>
                  </a:lnTo>
                  <a:lnTo>
                    <a:pt x="138963" y="84251"/>
                  </a:lnTo>
                  <a:lnTo>
                    <a:pt x="139103" y="84289"/>
                  </a:lnTo>
                  <a:lnTo>
                    <a:pt x="139230" y="84302"/>
                  </a:lnTo>
                  <a:lnTo>
                    <a:pt x="139369" y="84315"/>
                  </a:lnTo>
                  <a:lnTo>
                    <a:pt x="139509" y="84302"/>
                  </a:lnTo>
                  <a:lnTo>
                    <a:pt x="139649" y="84289"/>
                  </a:lnTo>
                  <a:lnTo>
                    <a:pt x="139776" y="84251"/>
                  </a:lnTo>
                  <a:lnTo>
                    <a:pt x="139915" y="84213"/>
                  </a:lnTo>
                  <a:lnTo>
                    <a:pt x="140157" y="84074"/>
                  </a:lnTo>
                  <a:lnTo>
                    <a:pt x="140411" y="83845"/>
                  </a:lnTo>
                  <a:close/>
                </a:path>
                <a:path w="224155" h="188595">
                  <a:moveTo>
                    <a:pt x="144576" y="57353"/>
                  </a:moveTo>
                  <a:lnTo>
                    <a:pt x="143573" y="54254"/>
                  </a:lnTo>
                  <a:lnTo>
                    <a:pt x="143421" y="54000"/>
                  </a:lnTo>
                  <a:lnTo>
                    <a:pt x="143040" y="53530"/>
                  </a:lnTo>
                  <a:lnTo>
                    <a:pt x="142836" y="53314"/>
                  </a:lnTo>
                  <a:lnTo>
                    <a:pt x="142697" y="53200"/>
                  </a:lnTo>
                  <a:lnTo>
                    <a:pt x="142557" y="53047"/>
                  </a:lnTo>
                  <a:lnTo>
                    <a:pt x="142392" y="52920"/>
                  </a:lnTo>
                  <a:lnTo>
                    <a:pt x="141846" y="52489"/>
                  </a:lnTo>
                  <a:lnTo>
                    <a:pt x="138442" y="51473"/>
                  </a:lnTo>
                  <a:lnTo>
                    <a:pt x="137845" y="51498"/>
                  </a:lnTo>
                  <a:lnTo>
                    <a:pt x="137248" y="51600"/>
                  </a:lnTo>
                  <a:lnTo>
                    <a:pt x="136664" y="51739"/>
                  </a:lnTo>
                  <a:lnTo>
                    <a:pt x="136105" y="51943"/>
                  </a:lnTo>
                  <a:lnTo>
                    <a:pt x="135839" y="52082"/>
                  </a:lnTo>
                  <a:lnTo>
                    <a:pt x="135648" y="52171"/>
                  </a:lnTo>
                  <a:lnTo>
                    <a:pt x="135483" y="52247"/>
                  </a:lnTo>
                  <a:lnTo>
                    <a:pt x="134721" y="52552"/>
                  </a:lnTo>
                  <a:lnTo>
                    <a:pt x="132956" y="53467"/>
                  </a:lnTo>
                  <a:lnTo>
                    <a:pt x="132130" y="54025"/>
                  </a:lnTo>
                  <a:lnTo>
                    <a:pt x="131292" y="54571"/>
                  </a:lnTo>
                  <a:lnTo>
                    <a:pt x="129743" y="55816"/>
                  </a:lnTo>
                  <a:lnTo>
                    <a:pt x="129032" y="56515"/>
                  </a:lnTo>
                  <a:lnTo>
                    <a:pt x="128384" y="57188"/>
                  </a:lnTo>
                  <a:lnTo>
                    <a:pt x="128219" y="57353"/>
                  </a:lnTo>
                  <a:lnTo>
                    <a:pt x="130251" y="59283"/>
                  </a:lnTo>
                  <a:lnTo>
                    <a:pt x="130810" y="58699"/>
                  </a:lnTo>
                  <a:lnTo>
                    <a:pt x="131610" y="57912"/>
                  </a:lnTo>
                  <a:lnTo>
                    <a:pt x="132943" y="56832"/>
                  </a:lnTo>
                  <a:lnTo>
                    <a:pt x="134378" y="55892"/>
                  </a:lnTo>
                  <a:lnTo>
                    <a:pt x="135902" y="55092"/>
                  </a:lnTo>
                  <a:lnTo>
                    <a:pt x="136601" y="54813"/>
                  </a:lnTo>
                  <a:lnTo>
                    <a:pt x="136766" y="54737"/>
                  </a:lnTo>
                  <a:lnTo>
                    <a:pt x="138290" y="54279"/>
                  </a:lnTo>
                  <a:lnTo>
                    <a:pt x="138785" y="54292"/>
                  </a:lnTo>
                  <a:lnTo>
                    <a:pt x="140677" y="55130"/>
                  </a:lnTo>
                  <a:lnTo>
                    <a:pt x="141782" y="57467"/>
                  </a:lnTo>
                  <a:lnTo>
                    <a:pt x="141782" y="57785"/>
                  </a:lnTo>
                  <a:lnTo>
                    <a:pt x="141744" y="58115"/>
                  </a:lnTo>
                  <a:lnTo>
                    <a:pt x="141579" y="58737"/>
                  </a:lnTo>
                  <a:lnTo>
                    <a:pt x="141516" y="58889"/>
                  </a:lnTo>
                  <a:lnTo>
                    <a:pt x="141452" y="59055"/>
                  </a:lnTo>
                  <a:lnTo>
                    <a:pt x="141224" y="59829"/>
                  </a:lnTo>
                  <a:lnTo>
                    <a:pt x="141147" y="60020"/>
                  </a:lnTo>
                  <a:lnTo>
                    <a:pt x="139712" y="60261"/>
                  </a:lnTo>
                  <a:lnTo>
                    <a:pt x="139712" y="63093"/>
                  </a:lnTo>
                  <a:lnTo>
                    <a:pt x="139217" y="63919"/>
                  </a:lnTo>
                  <a:lnTo>
                    <a:pt x="138214" y="65303"/>
                  </a:lnTo>
                  <a:lnTo>
                    <a:pt x="137629" y="65925"/>
                  </a:lnTo>
                  <a:lnTo>
                    <a:pt x="137464" y="66116"/>
                  </a:lnTo>
                  <a:lnTo>
                    <a:pt x="131191" y="70434"/>
                  </a:lnTo>
                  <a:lnTo>
                    <a:pt x="131038" y="70523"/>
                  </a:lnTo>
                  <a:lnTo>
                    <a:pt x="129603" y="70929"/>
                  </a:lnTo>
                  <a:lnTo>
                    <a:pt x="129108" y="70916"/>
                  </a:lnTo>
                  <a:lnTo>
                    <a:pt x="127330" y="70192"/>
                  </a:lnTo>
                  <a:lnTo>
                    <a:pt x="127088" y="69989"/>
                  </a:lnTo>
                  <a:lnTo>
                    <a:pt x="126746" y="69583"/>
                  </a:lnTo>
                  <a:lnTo>
                    <a:pt x="126555" y="69303"/>
                  </a:lnTo>
                  <a:lnTo>
                    <a:pt x="126288" y="68719"/>
                  </a:lnTo>
                  <a:lnTo>
                    <a:pt x="126199" y="68402"/>
                  </a:lnTo>
                  <a:lnTo>
                    <a:pt x="126111" y="67754"/>
                  </a:lnTo>
                  <a:lnTo>
                    <a:pt x="126123" y="67437"/>
                  </a:lnTo>
                  <a:lnTo>
                    <a:pt x="126149" y="67106"/>
                  </a:lnTo>
                  <a:lnTo>
                    <a:pt x="126314" y="66484"/>
                  </a:lnTo>
                  <a:lnTo>
                    <a:pt x="126377" y="66344"/>
                  </a:lnTo>
                  <a:lnTo>
                    <a:pt x="126428" y="66167"/>
                  </a:lnTo>
                  <a:lnTo>
                    <a:pt x="126669" y="65392"/>
                  </a:lnTo>
                  <a:lnTo>
                    <a:pt x="126720" y="65227"/>
                  </a:lnTo>
                  <a:lnTo>
                    <a:pt x="139712" y="63093"/>
                  </a:lnTo>
                  <a:lnTo>
                    <a:pt x="139712" y="60261"/>
                  </a:lnTo>
                  <a:lnTo>
                    <a:pt x="128155" y="62141"/>
                  </a:lnTo>
                  <a:lnTo>
                    <a:pt x="128663" y="61302"/>
                  </a:lnTo>
                  <a:lnTo>
                    <a:pt x="129679" y="59918"/>
                  </a:lnTo>
                  <a:lnTo>
                    <a:pt x="130200" y="59334"/>
                  </a:lnTo>
                  <a:lnTo>
                    <a:pt x="128168" y="57416"/>
                  </a:lnTo>
                  <a:lnTo>
                    <a:pt x="128041" y="57569"/>
                  </a:lnTo>
                  <a:lnTo>
                    <a:pt x="127508" y="58153"/>
                  </a:lnTo>
                  <a:lnTo>
                    <a:pt x="126314" y="59753"/>
                  </a:lnTo>
                  <a:lnTo>
                    <a:pt x="125818" y="60617"/>
                  </a:lnTo>
                  <a:lnTo>
                    <a:pt x="125298" y="61468"/>
                  </a:lnTo>
                  <a:lnTo>
                    <a:pt x="124460" y="63271"/>
                  </a:lnTo>
                  <a:lnTo>
                    <a:pt x="124015" y="64516"/>
                  </a:lnTo>
                  <a:lnTo>
                    <a:pt x="123748" y="65341"/>
                  </a:lnTo>
                  <a:lnTo>
                    <a:pt x="123685" y="65506"/>
                  </a:lnTo>
                  <a:lnTo>
                    <a:pt x="123507" y="66078"/>
                  </a:lnTo>
                  <a:lnTo>
                    <a:pt x="123380" y="66675"/>
                  </a:lnTo>
                  <a:lnTo>
                    <a:pt x="123317" y="67259"/>
                  </a:lnTo>
                  <a:lnTo>
                    <a:pt x="123304" y="67868"/>
                  </a:lnTo>
                  <a:lnTo>
                    <a:pt x="123367" y="68465"/>
                  </a:lnTo>
                  <a:lnTo>
                    <a:pt x="125336" y="72174"/>
                  </a:lnTo>
                  <a:lnTo>
                    <a:pt x="129451" y="73736"/>
                  </a:lnTo>
                  <a:lnTo>
                    <a:pt x="130048" y="73710"/>
                  </a:lnTo>
                  <a:lnTo>
                    <a:pt x="130644" y="73609"/>
                  </a:lnTo>
                  <a:lnTo>
                    <a:pt x="131229" y="73469"/>
                  </a:lnTo>
                  <a:lnTo>
                    <a:pt x="131787" y="73266"/>
                  </a:lnTo>
                  <a:lnTo>
                    <a:pt x="132245" y="73037"/>
                  </a:lnTo>
                  <a:lnTo>
                    <a:pt x="132397" y="72974"/>
                  </a:lnTo>
                  <a:lnTo>
                    <a:pt x="133172" y="72656"/>
                  </a:lnTo>
                  <a:lnTo>
                    <a:pt x="139560" y="67957"/>
                  </a:lnTo>
                  <a:lnTo>
                    <a:pt x="139712" y="67805"/>
                  </a:lnTo>
                  <a:lnTo>
                    <a:pt x="139839" y="67652"/>
                  </a:lnTo>
                  <a:lnTo>
                    <a:pt x="140385" y="67068"/>
                  </a:lnTo>
                  <a:lnTo>
                    <a:pt x="144081" y="59994"/>
                  </a:lnTo>
                  <a:lnTo>
                    <a:pt x="144145" y="59829"/>
                  </a:lnTo>
                  <a:lnTo>
                    <a:pt x="144386" y="59143"/>
                  </a:lnTo>
                  <a:lnTo>
                    <a:pt x="144513" y="58547"/>
                  </a:lnTo>
                  <a:lnTo>
                    <a:pt x="144576" y="57962"/>
                  </a:lnTo>
                  <a:lnTo>
                    <a:pt x="144576" y="57353"/>
                  </a:lnTo>
                  <a:close/>
                </a:path>
                <a:path w="224155" h="188595">
                  <a:moveTo>
                    <a:pt x="157861" y="98158"/>
                  </a:moveTo>
                  <a:lnTo>
                    <a:pt x="157810" y="97878"/>
                  </a:lnTo>
                  <a:lnTo>
                    <a:pt x="157759" y="97751"/>
                  </a:lnTo>
                  <a:lnTo>
                    <a:pt x="157619" y="97510"/>
                  </a:lnTo>
                  <a:lnTo>
                    <a:pt x="157454" y="97307"/>
                  </a:lnTo>
                  <a:lnTo>
                    <a:pt x="155536" y="99339"/>
                  </a:lnTo>
                  <a:lnTo>
                    <a:pt x="155676" y="99466"/>
                  </a:lnTo>
                  <a:lnTo>
                    <a:pt x="155816" y="99542"/>
                  </a:lnTo>
                  <a:lnTo>
                    <a:pt x="156057" y="99644"/>
                  </a:lnTo>
                  <a:lnTo>
                    <a:pt x="156324" y="99695"/>
                  </a:lnTo>
                  <a:lnTo>
                    <a:pt x="156603" y="99695"/>
                  </a:lnTo>
                  <a:lnTo>
                    <a:pt x="157543" y="99174"/>
                  </a:lnTo>
                  <a:lnTo>
                    <a:pt x="157670" y="99009"/>
                  </a:lnTo>
                  <a:lnTo>
                    <a:pt x="157759" y="98831"/>
                  </a:lnTo>
                  <a:lnTo>
                    <a:pt x="157810" y="98704"/>
                  </a:lnTo>
                  <a:lnTo>
                    <a:pt x="157861" y="98425"/>
                  </a:lnTo>
                  <a:lnTo>
                    <a:pt x="157861" y="98158"/>
                  </a:lnTo>
                  <a:close/>
                </a:path>
                <a:path w="224155" h="188595">
                  <a:moveTo>
                    <a:pt x="158546" y="78219"/>
                  </a:moveTo>
                  <a:lnTo>
                    <a:pt x="158508" y="78016"/>
                  </a:lnTo>
                  <a:lnTo>
                    <a:pt x="158470" y="77876"/>
                  </a:lnTo>
                  <a:lnTo>
                    <a:pt x="158419" y="77749"/>
                  </a:lnTo>
                  <a:lnTo>
                    <a:pt x="158280" y="77520"/>
                  </a:lnTo>
                  <a:lnTo>
                    <a:pt x="158038" y="77266"/>
                  </a:lnTo>
                  <a:lnTo>
                    <a:pt x="157861" y="77152"/>
                  </a:lnTo>
                  <a:lnTo>
                    <a:pt x="157619" y="77038"/>
                  </a:lnTo>
                  <a:lnTo>
                    <a:pt x="157480" y="77000"/>
                  </a:lnTo>
                  <a:lnTo>
                    <a:pt x="157353" y="76974"/>
                  </a:lnTo>
                  <a:lnTo>
                    <a:pt x="147383" y="76085"/>
                  </a:lnTo>
                  <a:lnTo>
                    <a:pt x="155740" y="66802"/>
                  </a:lnTo>
                  <a:lnTo>
                    <a:pt x="155867" y="66649"/>
                  </a:lnTo>
                  <a:lnTo>
                    <a:pt x="155943" y="66522"/>
                  </a:lnTo>
                  <a:lnTo>
                    <a:pt x="156044" y="66281"/>
                  </a:lnTo>
                  <a:lnTo>
                    <a:pt x="156095" y="66001"/>
                  </a:lnTo>
                  <a:lnTo>
                    <a:pt x="156095" y="65722"/>
                  </a:lnTo>
                  <a:lnTo>
                    <a:pt x="156044" y="65455"/>
                  </a:lnTo>
                  <a:lnTo>
                    <a:pt x="155981" y="65328"/>
                  </a:lnTo>
                  <a:lnTo>
                    <a:pt x="155930" y="65201"/>
                  </a:lnTo>
                  <a:lnTo>
                    <a:pt x="155409" y="64668"/>
                  </a:lnTo>
                  <a:lnTo>
                    <a:pt x="155232" y="64566"/>
                  </a:lnTo>
                  <a:lnTo>
                    <a:pt x="155105" y="64528"/>
                  </a:lnTo>
                  <a:lnTo>
                    <a:pt x="154965" y="64490"/>
                  </a:lnTo>
                  <a:lnTo>
                    <a:pt x="154825" y="64477"/>
                  </a:lnTo>
                  <a:lnTo>
                    <a:pt x="154698" y="64465"/>
                  </a:lnTo>
                  <a:lnTo>
                    <a:pt x="154559" y="64477"/>
                  </a:lnTo>
                  <a:lnTo>
                    <a:pt x="154419" y="64490"/>
                  </a:lnTo>
                  <a:lnTo>
                    <a:pt x="154279" y="64528"/>
                  </a:lnTo>
                  <a:lnTo>
                    <a:pt x="154089" y="64604"/>
                  </a:lnTo>
                  <a:lnTo>
                    <a:pt x="153911" y="64706"/>
                  </a:lnTo>
                  <a:lnTo>
                    <a:pt x="153657" y="64935"/>
                  </a:lnTo>
                  <a:lnTo>
                    <a:pt x="143522" y="76200"/>
                  </a:lnTo>
                  <a:lnTo>
                    <a:pt x="143408" y="76327"/>
                  </a:lnTo>
                  <a:lnTo>
                    <a:pt x="138328" y="81965"/>
                  </a:lnTo>
                  <a:lnTo>
                    <a:pt x="140411" y="83832"/>
                  </a:lnTo>
                  <a:lnTo>
                    <a:pt x="145046" y="78676"/>
                  </a:lnTo>
                  <a:lnTo>
                    <a:pt x="148196" y="78968"/>
                  </a:lnTo>
                  <a:lnTo>
                    <a:pt x="145580" y="89382"/>
                  </a:lnTo>
                  <a:lnTo>
                    <a:pt x="145542" y="89585"/>
                  </a:lnTo>
                  <a:lnTo>
                    <a:pt x="145542" y="89865"/>
                  </a:lnTo>
                  <a:lnTo>
                    <a:pt x="146050" y="90805"/>
                  </a:lnTo>
                  <a:lnTo>
                    <a:pt x="146278" y="90957"/>
                  </a:lnTo>
                  <a:lnTo>
                    <a:pt x="146405" y="91020"/>
                  </a:lnTo>
                  <a:lnTo>
                    <a:pt x="146532" y="91071"/>
                  </a:lnTo>
                  <a:lnTo>
                    <a:pt x="146799" y="91122"/>
                  </a:lnTo>
                  <a:lnTo>
                    <a:pt x="146939" y="91135"/>
                  </a:lnTo>
                  <a:lnTo>
                    <a:pt x="148018" y="90614"/>
                  </a:lnTo>
                  <a:lnTo>
                    <a:pt x="148170" y="90385"/>
                  </a:lnTo>
                  <a:lnTo>
                    <a:pt x="148234" y="90258"/>
                  </a:lnTo>
                  <a:lnTo>
                    <a:pt x="148272" y="90131"/>
                  </a:lnTo>
                  <a:lnTo>
                    <a:pt x="151015" y="79222"/>
                  </a:lnTo>
                  <a:lnTo>
                    <a:pt x="157035" y="79756"/>
                  </a:lnTo>
                  <a:lnTo>
                    <a:pt x="157226" y="79768"/>
                  </a:lnTo>
                  <a:lnTo>
                    <a:pt x="158242" y="79235"/>
                  </a:lnTo>
                  <a:lnTo>
                    <a:pt x="158369" y="79070"/>
                  </a:lnTo>
                  <a:lnTo>
                    <a:pt x="158483" y="78828"/>
                  </a:lnTo>
                  <a:lnTo>
                    <a:pt x="158546" y="78486"/>
                  </a:lnTo>
                  <a:lnTo>
                    <a:pt x="158546" y="78219"/>
                  </a:lnTo>
                  <a:close/>
                </a:path>
                <a:path w="224155" h="188595">
                  <a:moveTo>
                    <a:pt x="170357" y="78574"/>
                  </a:moveTo>
                  <a:lnTo>
                    <a:pt x="170319" y="78371"/>
                  </a:lnTo>
                  <a:lnTo>
                    <a:pt x="170256" y="78181"/>
                  </a:lnTo>
                  <a:lnTo>
                    <a:pt x="170205" y="78041"/>
                  </a:lnTo>
                  <a:lnTo>
                    <a:pt x="170078" y="77876"/>
                  </a:lnTo>
                  <a:lnTo>
                    <a:pt x="169951" y="77711"/>
                  </a:lnTo>
                  <a:lnTo>
                    <a:pt x="169672" y="77508"/>
                  </a:lnTo>
                  <a:lnTo>
                    <a:pt x="169418" y="77393"/>
                  </a:lnTo>
                  <a:lnTo>
                    <a:pt x="169227" y="77330"/>
                  </a:lnTo>
                  <a:lnTo>
                    <a:pt x="169100" y="77317"/>
                  </a:lnTo>
                  <a:lnTo>
                    <a:pt x="168948" y="77304"/>
                  </a:lnTo>
                  <a:lnTo>
                    <a:pt x="168821" y="77317"/>
                  </a:lnTo>
                  <a:lnTo>
                    <a:pt x="168541" y="77368"/>
                  </a:lnTo>
                  <a:lnTo>
                    <a:pt x="168414" y="77419"/>
                  </a:lnTo>
                  <a:lnTo>
                    <a:pt x="168173" y="77546"/>
                  </a:lnTo>
                  <a:lnTo>
                    <a:pt x="167919" y="77774"/>
                  </a:lnTo>
                  <a:lnTo>
                    <a:pt x="155206" y="91897"/>
                  </a:lnTo>
                  <a:lnTo>
                    <a:pt x="155092" y="92024"/>
                  </a:lnTo>
                  <a:lnTo>
                    <a:pt x="154965" y="92151"/>
                  </a:lnTo>
                  <a:lnTo>
                    <a:pt x="154647" y="92570"/>
                  </a:lnTo>
                  <a:lnTo>
                    <a:pt x="153784" y="95478"/>
                  </a:lnTo>
                  <a:lnTo>
                    <a:pt x="153809" y="95986"/>
                  </a:lnTo>
                  <a:lnTo>
                    <a:pt x="155524" y="99339"/>
                  </a:lnTo>
                  <a:lnTo>
                    <a:pt x="157391" y="97256"/>
                  </a:lnTo>
                  <a:lnTo>
                    <a:pt x="157073" y="96913"/>
                  </a:lnTo>
                  <a:lnTo>
                    <a:pt x="156870" y="96608"/>
                  </a:lnTo>
                  <a:lnTo>
                    <a:pt x="156692" y="96177"/>
                  </a:lnTo>
                  <a:lnTo>
                    <a:pt x="156603" y="95707"/>
                  </a:lnTo>
                  <a:lnTo>
                    <a:pt x="156591" y="95465"/>
                  </a:lnTo>
                  <a:lnTo>
                    <a:pt x="156616" y="95110"/>
                  </a:lnTo>
                  <a:lnTo>
                    <a:pt x="157213" y="93840"/>
                  </a:lnTo>
                  <a:lnTo>
                    <a:pt x="157340" y="93687"/>
                  </a:lnTo>
                  <a:lnTo>
                    <a:pt x="170002" y="79654"/>
                  </a:lnTo>
                  <a:lnTo>
                    <a:pt x="170167" y="79438"/>
                  </a:lnTo>
                  <a:lnTo>
                    <a:pt x="170281" y="79184"/>
                  </a:lnTo>
                  <a:lnTo>
                    <a:pt x="170332" y="78981"/>
                  </a:lnTo>
                  <a:lnTo>
                    <a:pt x="170357" y="78854"/>
                  </a:lnTo>
                  <a:lnTo>
                    <a:pt x="170357" y="78574"/>
                  </a:lnTo>
                  <a:close/>
                </a:path>
                <a:path w="224155" h="188595">
                  <a:moveTo>
                    <a:pt x="181267" y="98793"/>
                  </a:moveTo>
                  <a:lnTo>
                    <a:pt x="181254" y="98653"/>
                  </a:lnTo>
                  <a:lnTo>
                    <a:pt x="181203" y="98386"/>
                  </a:lnTo>
                  <a:lnTo>
                    <a:pt x="181152" y="98259"/>
                  </a:lnTo>
                  <a:lnTo>
                    <a:pt x="181089" y="98132"/>
                  </a:lnTo>
                  <a:lnTo>
                    <a:pt x="180987" y="97967"/>
                  </a:lnTo>
                  <a:lnTo>
                    <a:pt x="180848" y="97815"/>
                  </a:lnTo>
                  <a:lnTo>
                    <a:pt x="180060" y="97409"/>
                  </a:lnTo>
                  <a:lnTo>
                    <a:pt x="179857" y="97396"/>
                  </a:lnTo>
                  <a:lnTo>
                    <a:pt x="179705" y="97409"/>
                  </a:lnTo>
                  <a:lnTo>
                    <a:pt x="179578" y="97421"/>
                  </a:lnTo>
                  <a:lnTo>
                    <a:pt x="172643" y="99212"/>
                  </a:lnTo>
                  <a:lnTo>
                    <a:pt x="173672" y="92189"/>
                  </a:lnTo>
                  <a:lnTo>
                    <a:pt x="173685" y="91846"/>
                  </a:lnTo>
                  <a:lnTo>
                    <a:pt x="173634" y="91567"/>
                  </a:lnTo>
                  <a:lnTo>
                    <a:pt x="173558" y="91376"/>
                  </a:lnTo>
                  <a:lnTo>
                    <a:pt x="173405" y="91147"/>
                  </a:lnTo>
                  <a:lnTo>
                    <a:pt x="173266" y="90982"/>
                  </a:lnTo>
                  <a:lnTo>
                    <a:pt x="173062" y="90817"/>
                  </a:lnTo>
                  <a:lnTo>
                    <a:pt x="172821" y="90678"/>
                  </a:lnTo>
                  <a:lnTo>
                    <a:pt x="172554" y="90601"/>
                  </a:lnTo>
                  <a:lnTo>
                    <a:pt x="172415" y="90589"/>
                  </a:lnTo>
                  <a:lnTo>
                    <a:pt x="172288" y="90576"/>
                  </a:lnTo>
                  <a:lnTo>
                    <a:pt x="172135" y="90589"/>
                  </a:lnTo>
                  <a:lnTo>
                    <a:pt x="171869" y="90639"/>
                  </a:lnTo>
                  <a:lnTo>
                    <a:pt x="171742" y="90690"/>
                  </a:lnTo>
                  <a:lnTo>
                    <a:pt x="171615" y="90741"/>
                  </a:lnTo>
                  <a:lnTo>
                    <a:pt x="169697" y="99961"/>
                  </a:lnTo>
                  <a:lnTo>
                    <a:pt x="161721" y="101993"/>
                  </a:lnTo>
                  <a:lnTo>
                    <a:pt x="161023" y="102412"/>
                  </a:lnTo>
                  <a:lnTo>
                    <a:pt x="160858" y="102628"/>
                  </a:lnTo>
                  <a:lnTo>
                    <a:pt x="160769" y="102819"/>
                  </a:lnTo>
                  <a:lnTo>
                    <a:pt x="160718" y="102946"/>
                  </a:lnTo>
                  <a:lnTo>
                    <a:pt x="160680" y="103073"/>
                  </a:lnTo>
                  <a:lnTo>
                    <a:pt x="160667" y="103212"/>
                  </a:lnTo>
                  <a:lnTo>
                    <a:pt x="160655" y="103352"/>
                  </a:lnTo>
                  <a:lnTo>
                    <a:pt x="160667" y="103492"/>
                  </a:lnTo>
                  <a:lnTo>
                    <a:pt x="160718" y="103759"/>
                  </a:lnTo>
                  <a:lnTo>
                    <a:pt x="160769" y="103886"/>
                  </a:lnTo>
                  <a:lnTo>
                    <a:pt x="160832" y="104013"/>
                  </a:lnTo>
                  <a:lnTo>
                    <a:pt x="160947" y="104178"/>
                  </a:lnTo>
                  <a:lnTo>
                    <a:pt x="161074" y="104343"/>
                  </a:lnTo>
                  <a:lnTo>
                    <a:pt x="161290" y="104521"/>
                  </a:lnTo>
                  <a:lnTo>
                    <a:pt x="161417" y="104584"/>
                  </a:lnTo>
                  <a:lnTo>
                    <a:pt x="161658" y="104686"/>
                  </a:lnTo>
                  <a:lnTo>
                    <a:pt x="161798" y="104724"/>
                  </a:lnTo>
                  <a:lnTo>
                    <a:pt x="161925" y="104736"/>
                  </a:lnTo>
                  <a:lnTo>
                    <a:pt x="162064" y="104749"/>
                  </a:lnTo>
                  <a:lnTo>
                    <a:pt x="162204" y="104736"/>
                  </a:lnTo>
                  <a:lnTo>
                    <a:pt x="162344" y="104724"/>
                  </a:lnTo>
                  <a:lnTo>
                    <a:pt x="169265" y="102958"/>
                  </a:lnTo>
                  <a:lnTo>
                    <a:pt x="168249" y="109956"/>
                  </a:lnTo>
                  <a:lnTo>
                    <a:pt x="168224" y="110159"/>
                  </a:lnTo>
                  <a:lnTo>
                    <a:pt x="168236" y="110299"/>
                  </a:lnTo>
                  <a:lnTo>
                    <a:pt x="168287" y="110566"/>
                  </a:lnTo>
                  <a:lnTo>
                    <a:pt x="169494" y="111556"/>
                  </a:lnTo>
                  <a:lnTo>
                    <a:pt x="169773" y="111556"/>
                  </a:lnTo>
                  <a:lnTo>
                    <a:pt x="170662" y="111099"/>
                  </a:lnTo>
                  <a:lnTo>
                    <a:pt x="170840" y="110871"/>
                  </a:lnTo>
                  <a:lnTo>
                    <a:pt x="170954" y="110629"/>
                  </a:lnTo>
                  <a:lnTo>
                    <a:pt x="171005" y="110426"/>
                  </a:lnTo>
                  <a:lnTo>
                    <a:pt x="172199" y="102209"/>
                  </a:lnTo>
                  <a:lnTo>
                    <a:pt x="180213" y="100164"/>
                  </a:lnTo>
                  <a:lnTo>
                    <a:pt x="180403" y="100101"/>
                  </a:lnTo>
                  <a:lnTo>
                    <a:pt x="181051" y="99517"/>
                  </a:lnTo>
                  <a:lnTo>
                    <a:pt x="181165" y="99326"/>
                  </a:lnTo>
                  <a:lnTo>
                    <a:pt x="181203" y="99199"/>
                  </a:lnTo>
                  <a:lnTo>
                    <a:pt x="181241" y="99072"/>
                  </a:lnTo>
                  <a:lnTo>
                    <a:pt x="181254" y="98933"/>
                  </a:lnTo>
                  <a:lnTo>
                    <a:pt x="181267" y="98793"/>
                  </a:lnTo>
                  <a:close/>
                </a:path>
                <a:path w="224155" h="188595">
                  <a:moveTo>
                    <a:pt x="223824" y="177393"/>
                  </a:moveTo>
                  <a:lnTo>
                    <a:pt x="223774" y="177126"/>
                  </a:lnTo>
                  <a:lnTo>
                    <a:pt x="223672" y="176872"/>
                  </a:lnTo>
                  <a:lnTo>
                    <a:pt x="223583" y="176733"/>
                  </a:lnTo>
                  <a:lnTo>
                    <a:pt x="223456" y="176580"/>
                  </a:lnTo>
                  <a:lnTo>
                    <a:pt x="223316" y="176428"/>
                  </a:lnTo>
                  <a:lnTo>
                    <a:pt x="223189" y="176352"/>
                  </a:lnTo>
                  <a:lnTo>
                    <a:pt x="217449" y="170903"/>
                  </a:lnTo>
                  <a:lnTo>
                    <a:pt x="217297" y="170764"/>
                  </a:lnTo>
                  <a:lnTo>
                    <a:pt x="217055" y="170637"/>
                  </a:lnTo>
                  <a:lnTo>
                    <a:pt x="216928" y="170586"/>
                  </a:lnTo>
                  <a:lnTo>
                    <a:pt x="216789" y="170548"/>
                  </a:lnTo>
                  <a:lnTo>
                    <a:pt x="216662" y="170522"/>
                  </a:lnTo>
                  <a:lnTo>
                    <a:pt x="216382" y="170522"/>
                  </a:lnTo>
                  <a:lnTo>
                    <a:pt x="216242" y="170535"/>
                  </a:lnTo>
                  <a:lnTo>
                    <a:pt x="216115" y="170573"/>
                  </a:lnTo>
                  <a:lnTo>
                    <a:pt x="215976" y="170611"/>
                  </a:lnTo>
                  <a:lnTo>
                    <a:pt x="215734" y="170738"/>
                  </a:lnTo>
                  <a:lnTo>
                    <a:pt x="215087" y="171894"/>
                  </a:lnTo>
                  <a:lnTo>
                    <a:pt x="215087" y="172034"/>
                  </a:lnTo>
                  <a:lnTo>
                    <a:pt x="219329" y="176542"/>
                  </a:lnTo>
                  <a:lnTo>
                    <a:pt x="200914" y="179120"/>
                  </a:lnTo>
                  <a:lnTo>
                    <a:pt x="200228" y="174205"/>
                  </a:lnTo>
                  <a:lnTo>
                    <a:pt x="197446" y="174599"/>
                  </a:lnTo>
                  <a:lnTo>
                    <a:pt x="198323" y="180822"/>
                  </a:lnTo>
                  <a:lnTo>
                    <a:pt x="199224" y="187210"/>
                  </a:lnTo>
                  <a:lnTo>
                    <a:pt x="199263" y="187401"/>
                  </a:lnTo>
                  <a:lnTo>
                    <a:pt x="199301" y="187540"/>
                  </a:lnTo>
                  <a:lnTo>
                    <a:pt x="199364" y="187667"/>
                  </a:lnTo>
                  <a:lnTo>
                    <a:pt x="199517" y="187896"/>
                  </a:lnTo>
                  <a:lnTo>
                    <a:pt x="199707" y="188087"/>
                  </a:lnTo>
                  <a:lnTo>
                    <a:pt x="199936" y="188239"/>
                  </a:lnTo>
                  <a:lnTo>
                    <a:pt x="200063" y="188302"/>
                  </a:lnTo>
                  <a:lnTo>
                    <a:pt x="200190" y="188353"/>
                  </a:lnTo>
                  <a:lnTo>
                    <a:pt x="200456" y="188404"/>
                  </a:lnTo>
                  <a:lnTo>
                    <a:pt x="200596" y="188417"/>
                  </a:lnTo>
                  <a:lnTo>
                    <a:pt x="200736" y="188404"/>
                  </a:lnTo>
                  <a:lnTo>
                    <a:pt x="200875" y="188391"/>
                  </a:lnTo>
                  <a:lnTo>
                    <a:pt x="201002" y="188353"/>
                  </a:lnTo>
                  <a:lnTo>
                    <a:pt x="201129" y="188315"/>
                  </a:lnTo>
                  <a:lnTo>
                    <a:pt x="201256" y="188252"/>
                  </a:lnTo>
                  <a:lnTo>
                    <a:pt x="201383" y="188188"/>
                  </a:lnTo>
                  <a:lnTo>
                    <a:pt x="201536" y="188048"/>
                  </a:lnTo>
                  <a:lnTo>
                    <a:pt x="201688" y="187909"/>
                  </a:lnTo>
                  <a:lnTo>
                    <a:pt x="201841" y="187680"/>
                  </a:lnTo>
                  <a:lnTo>
                    <a:pt x="201942" y="187426"/>
                  </a:lnTo>
                  <a:lnTo>
                    <a:pt x="201980" y="187299"/>
                  </a:lnTo>
                  <a:lnTo>
                    <a:pt x="201993" y="187159"/>
                  </a:lnTo>
                  <a:lnTo>
                    <a:pt x="202006" y="187020"/>
                  </a:lnTo>
                  <a:lnTo>
                    <a:pt x="201993" y="186893"/>
                  </a:lnTo>
                  <a:lnTo>
                    <a:pt x="201295" y="181889"/>
                  </a:lnTo>
                  <a:lnTo>
                    <a:pt x="222516" y="178904"/>
                  </a:lnTo>
                  <a:lnTo>
                    <a:pt x="222669" y="178892"/>
                  </a:lnTo>
                  <a:lnTo>
                    <a:pt x="222808" y="178854"/>
                  </a:lnTo>
                  <a:lnTo>
                    <a:pt x="222935" y="178816"/>
                  </a:lnTo>
                  <a:lnTo>
                    <a:pt x="223062" y="178752"/>
                  </a:lnTo>
                  <a:lnTo>
                    <a:pt x="223240" y="178650"/>
                  </a:lnTo>
                  <a:lnTo>
                    <a:pt x="223393" y="178523"/>
                  </a:lnTo>
                  <a:lnTo>
                    <a:pt x="223570" y="178308"/>
                  </a:lnTo>
                  <a:lnTo>
                    <a:pt x="223647" y="178181"/>
                  </a:lnTo>
                  <a:lnTo>
                    <a:pt x="223710" y="178054"/>
                  </a:lnTo>
                  <a:lnTo>
                    <a:pt x="223774" y="177863"/>
                  </a:lnTo>
                  <a:lnTo>
                    <a:pt x="223812" y="177673"/>
                  </a:lnTo>
                  <a:lnTo>
                    <a:pt x="223824" y="177533"/>
                  </a:lnTo>
                  <a:lnTo>
                    <a:pt x="223824" y="17739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876016" y="3835311"/>
              <a:ext cx="38100" cy="95250"/>
            </a:xfrm>
            <a:custGeom>
              <a:avLst/>
              <a:gdLst/>
              <a:ahLst/>
              <a:cxnLst/>
              <a:rect l="l" t="t" r="r" b="b"/>
              <a:pathLst>
                <a:path w="38100" h="95250">
                  <a:moveTo>
                    <a:pt x="2781" y="1130"/>
                  </a:moveTo>
                  <a:lnTo>
                    <a:pt x="2743" y="1003"/>
                  </a:lnTo>
                  <a:lnTo>
                    <a:pt x="2705" y="863"/>
                  </a:lnTo>
                  <a:lnTo>
                    <a:pt x="2641" y="736"/>
                  </a:lnTo>
                  <a:lnTo>
                    <a:pt x="1549" y="0"/>
                  </a:lnTo>
                  <a:lnTo>
                    <a:pt x="1270" y="0"/>
                  </a:lnTo>
                  <a:lnTo>
                    <a:pt x="1003" y="50"/>
                  </a:lnTo>
                  <a:lnTo>
                    <a:pt x="749" y="152"/>
                  </a:lnTo>
                  <a:lnTo>
                    <a:pt x="622" y="215"/>
                  </a:lnTo>
                  <a:lnTo>
                    <a:pt x="469" y="355"/>
                  </a:lnTo>
                  <a:lnTo>
                    <a:pt x="317" y="495"/>
                  </a:lnTo>
                  <a:lnTo>
                    <a:pt x="165" y="723"/>
                  </a:lnTo>
                  <a:lnTo>
                    <a:pt x="114" y="850"/>
                  </a:lnTo>
                  <a:lnTo>
                    <a:pt x="63" y="977"/>
                  </a:lnTo>
                  <a:lnTo>
                    <a:pt x="25" y="1117"/>
                  </a:lnTo>
                  <a:lnTo>
                    <a:pt x="0" y="1244"/>
                  </a:lnTo>
                  <a:lnTo>
                    <a:pt x="0" y="1524"/>
                  </a:lnTo>
                  <a:lnTo>
                    <a:pt x="2781" y="1193"/>
                  </a:lnTo>
                  <a:close/>
                </a:path>
                <a:path w="38100" h="95250">
                  <a:moveTo>
                    <a:pt x="4572" y="14020"/>
                  </a:moveTo>
                  <a:lnTo>
                    <a:pt x="4559" y="13893"/>
                  </a:lnTo>
                  <a:lnTo>
                    <a:pt x="1790" y="14211"/>
                  </a:lnTo>
                  <a:lnTo>
                    <a:pt x="1828" y="14401"/>
                  </a:lnTo>
                  <a:lnTo>
                    <a:pt x="1866" y="14541"/>
                  </a:lnTo>
                  <a:lnTo>
                    <a:pt x="1930" y="14668"/>
                  </a:lnTo>
                  <a:lnTo>
                    <a:pt x="2082" y="14897"/>
                  </a:lnTo>
                  <a:lnTo>
                    <a:pt x="2273" y="15087"/>
                  </a:lnTo>
                  <a:lnTo>
                    <a:pt x="2501" y="15240"/>
                  </a:lnTo>
                  <a:lnTo>
                    <a:pt x="2628" y="15303"/>
                  </a:lnTo>
                  <a:lnTo>
                    <a:pt x="2755" y="15354"/>
                  </a:lnTo>
                  <a:lnTo>
                    <a:pt x="3022" y="15405"/>
                  </a:lnTo>
                  <a:lnTo>
                    <a:pt x="3162" y="15417"/>
                  </a:lnTo>
                  <a:lnTo>
                    <a:pt x="3302" y="15405"/>
                  </a:lnTo>
                  <a:lnTo>
                    <a:pt x="3441" y="15392"/>
                  </a:lnTo>
                  <a:lnTo>
                    <a:pt x="3568" y="15354"/>
                  </a:lnTo>
                  <a:lnTo>
                    <a:pt x="3695" y="15316"/>
                  </a:lnTo>
                  <a:lnTo>
                    <a:pt x="3822" y="15252"/>
                  </a:lnTo>
                  <a:lnTo>
                    <a:pt x="3949" y="15189"/>
                  </a:lnTo>
                  <a:lnTo>
                    <a:pt x="4102" y="15049"/>
                  </a:lnTo>
                  <a:lnTo>
                    <a:pt x="4254" y="14909"/>
                  </a:lnTo>
                  <a:lnTo>
                    <a:pt x="4406" y="14681"/>
                  </a:lnTo>
                  <a:lnTo>
                    <a:pt x="4508" y="14427"/>
                  </a:lnTo>
                  <a:lnTo>
                    <a:pt x="4546" y="14300"/>
                  </a:lnTo>
                  <a:lnTo>
                    <a:pt x="4559" y="14160"/>
                  </a:lnTo>
                  <a:lnTo>
                    <a:pt x="4572" y="14020"/>
                  </a:lnTo>
                  <a:close/>
                </a:path>
                <a:path w="38100" h="95250">
                  <a:moveTo>
                    <a:pt x="13423" y="82219"/>
                  </a:moveTo>
                  <a:lnTo>
                    <a:pt x="11772" y="79946"/>
                  </a:lnTo>
                  <a:lnTo>
                    <a:pt x="11620" y="80086"/>
                  </a:lnTo>
                  <a:lnTo>
                    <a:pt x="11442" y="80289"/>
                  </a:lnTo>
                  <a:lnTo>
                    <a:pt x="11315" y="80530"/>
                  </a:lnTo>
                  <a:lnTo>
                    <a:pt x="11264" y="80657"/>
                  </a:lnTo>
                  <a:lnTo>
                    <a:pt x="11226" y="80860"/>
                  </a:lnTo>
                  <a:lnTo>
                    <a:pt x="11201" y="81203"/>
                  </a:lnTo>
                  <a:lnTo>
                    <a:pt x="11239" y="81407"/>
                  </a:lnTo>
                  <a:lnTo>
                    <a:pt x="11303" y="81610"/>
                  </a:lnTo>
                  <a:lnTo>
                    <a:pt x="11658" y="82105"/>
                  </a:lnTo>
                  <a:lnTo>
                    <a:pt x="12585" y="82486"/>
                  </a:lnTo>
                  <a:lnTo>
                    <a:pt x="12725" y="82473"/>
                  </a:lnTo>
                  <a:lnTo>
                    <a:pt x="12865" y="82461"/>
                  </a:lnTo>
                  <a:lnTo>
                    <a:pt x="12992" y="82423"/>
                  </a:lnTo>
                  <a:lnTo>
                    <a:pt x="13131" y="82384"/>
                  </a:lnTo>
                  <a:lnTo>
                    <a:pt x="13423" y="82219"/>
                  </a:lnTo>
                  <a:close/>
                </a:path>
                <a:path w="38100" h="95250">
                  <a:moveTo>
                    <a:pt x="17830" y="90843"/>
                  </a:moveTo>
                  <a:lnTo>
                    <a:pt x="17437" y="88074"/>
                  </a:lnTo>
                  <a:lnTo>
                    <a:pt x="17246" y="88112"/>
                  </a:lnTo>
                  <a:lnTo>
                    <a:pt x="16687" y="88226"/>
                  </a:lnTo>
                  <a:lnTo>
                    <a:pt x="16446" y="88315"/>
                  </a:lnTo>
                  <a:lnTo>
                    <a:pt x="16205" y="88392"/>
                  </a:lnTo>
                  <a:lnTo>
                    <a:pt x="12941" y="93205"/>
                  </a:lnTo>
                  <a:lnTo>
                    <a:pt x="12954" y="93713"/>
                  </a:lnTo>
                  <a:lnTo>
                    <a:pt x="13004" y="93967"/>
                  </a:lnTo>
                  <a:lnTo>
                    <a:pt x="13042" y="94170"/>
                  </a:lnTo>
                  <a:lnTo>
                    <a:pt x="13081" y="94297"/>
                  </a:lnTo>
                  <a:lnTo>
                    <a:pt x="13144" y="94424"/>
                  </a:lnTo>
                  <a:lnTo>
                    <a:pt x="13296" y="94653"/>
                  </a:lnTo>
                  <a:lnTo>
                    <a:pt x="14249" y="95161"/>
                  </a:lnTo>
                  <a:lnTo>
                    <a:pt x="14376" y="95173"/>
                  </a:lnTo>
                  <a:lnTo>
                    <a:pt x="14516" y="95161"/>
                  </a:lnTo>
                  <a:lnTo>
                    <a:pt x="14655" y="95148"/>
                  </a:lnTo>
                  <a:lnTo>
                    <a:pt x="14782" y="95110"/>
                  </a:lnTo>
                  <a:lnTo>
                    <a:pt x="14909" y="95072"/>
                  </a:lnTo>
                  <a:lnTo>
                    <a:pt x="15036" y="95008"/>
                  </a:lnTo>
                  <a:lnTo>
                    <a:pt x="15163" y="94945"/>
                  </a:lnTo>
                  <a:lnTo>
                    <a:pt x="15328" y="94818"/>
                  </a:lnTo>
                  <a:lnTo>
                    <a:pt x="15468" y="94665"/>
                  </a:lnTo>
                  <a:lnTo>
                    <a:pt x="15621" y="94437"/>
                  </a:lnTo>
                  <a:lnTo>
                    <a:pt x="15722" y="94183"/>
                  </a:lnTo>
                  <a:lnTo>
                    <a:pt x="15760" y="94056"/>
                  </a:lnTo>
                  <a:lnTo>
                    <a:pt x="15773" y="93916"/>
                  </a:lnTo>
                  <a:lnTo>
                    <a:pt x="15786" y="93649"/>
                  </a:lnTo>
                  <a:lnTo>
                    <a:pt x="15748" y="93459"/>
                  </a:lnTo>
                  <a:lnTo>
                    <a:pt x="15748" y="93103"/>
                  </a:lnTo>
                  <a:lnTo>
                    <a:pt x="17475" y="90919"/>
                  </a:lnTo>
                  <a:lnTo>
                    <a:pt x="17830" y="90843"/>
                  </a:lnTo>
                  <a:close/>
                </a:path>
                <a:path w="38100" h="95250">
                  <a:moveTo>
                    <a:pt x="21158" y="59651"/>
                  </a:moveTo>
                  <a:lnTo>
                    <a:pt x="20764" y="56883"/>
                  </a:lnTo>
                  <a:lnTo>
                    <a:pt x="19977" y="56984"/>
                  </a:lnTo>
                  <a:lnTo>
                    <a:pt x="18846" y="57061"/>
                  </a:lnTo>
                  <a:lnTo>
                    <a:pt x="17119" y="57035"/>
                  </a:lnTo>
                  <a:lnTo>
                    <a:pt x="15430" y="56832"/>
                  </a:lnTo>
                  <a:lnTo>
                    <a:pt x="13741" y="56464"/>
                  </a:lnTo>
                  <a:lnTo>
                    <a:pt x="13093" y="56273"/>
                  </a:lnTo>
                  <a:lnTo>
                    <a:pt x="12966" y="56197"/>
                  </a:lnTo>
                  <a:lnTo>
                    <a:pt x="12839" y="56159"/>
                  </a:lnTo>
                  <a:lnTo>
                    <a:pt x="12674" y="56134"/>
                  </a:lnTo>
                  <a:lnTo>
                    <a:pt x="12407" y="56070"/>
                  </a:lnTo>
                  <a:lnTo>
                    <a:pt x="10109" y="53365"/>
                  </a:lnTo>
                  <a:lnTo>
                    <a:pt x="7340" y="53759"/>
                  </a:lnTo>
                  <a:lnTo>
                    <a:pt x="12141" y="58889"/>
                  </a:lnTo>
                  <a:lnTo>
                    <a:pt x="13017" y="59169"/>
                  </a:lnTo>
                  <a:lnTo>
                    <a:pt x="14960" y="59601"/>
                  </a:lnTo>
                  <a:lnTo>
                    <a:pt x="16941" y="59829"/>
                  </a:lnTo>
                  <a:lnTo>
                    <a:pt x="18935" y="59867"/>
                  </a:lnTo>
                  <a:lnTo>
                    <a:pt x="20853" y="59702"/>
                  </a:lnTo>
                  <a:lnTo>
                    <a:pt x="21082" y="59664"/>
                  </a:lnTo>
                  <a:close/>
                </a:path>
                <a:path w="38100" h="95250">
                  <a:moveTo>
                    <a:pt x="29654" y="27927"/>
                  </a:moveTo>
                  <a:lnTo>
                    <a:pt x="29641" y="27622"/>
                  </a:lnTo>
                  <a:lnTo>
                    <a:pt x="29616" y="27444"/>
                  </a:lnTo>
                  <a:lnTo>
                    <a:pt x="29603" y="27317"/>
                  </a:lnTo>
                  <a:lnTo>
                    <a:pt x="29578" y="27127"/>
                  </a:lnTo>
                  <a:lnTo>
                    <a:pt x="29565" y="26936"/>
                  </a:lnTo>
                  <a:lnTo>
                    <a:pt x="26860" y="22961"/>
                  </a:lnTo>
                  <a:lnTo>
                    <a:pt x="26860" y="28003"/>
                  </a:lnTo>
                  <a:lnTo>
                    <a:pt x="26847" y="28333"/>
                  </a:lnTo>
                  <a:lnTo>
                    <a:pt x="25196" y="30975"/>
                  </a:lnTo>
                  <a:lnTo>
                    <a:pt x="25069" y="31026"/>
                  </a:lnTo>
                  <a:lnTo>
                    <a:pt x="24942" y="31089"/>
                  </a:lnTo>
                  <a:lnTo>
                    <a:pt x="24815" y="31191"/>
                  </a:lnTo>
                  <a:lnTo>
                    <a:pt x="24676" y="31280"/>
                  </a:lnTo>
                  <a:lnTo>
                    <a:pt x="24028" y="31673"/>
                  </a:lnTo>
                  <a:lnTo>
                    <a:pt x="20967" y="29870"/>
                  </a:lnTo>
                  <a:lnTo>
                    <a:pt x="20967" y="33121"/>
                  </a:lnTo>
                  <a:lnTo>
                    <a:pt x="20066" y="33426"/>
                  </a:lnTo>
                  <a:lnTo>
                    <a:pt x="18402" y="33832"/>
                  </a:lnTo>
                  <a:lnTo>
                    <a:pt x="17640" y="33934"/>
                  </a:lnTo>
                  <a:lnTo>
                    <a:pt x="17348" y="33985"/>
                  </a:lnTo>
                  <a:lnTo>
                    <a:pt x="15633" y="34137"/>
                  </a:lnTo>
                  <a:lnTo>
                    <a:pt x="13919" y="34099"/>
                  </a:lnTo>
                  <a:lnTo>
                    <a:pt x="13068" y="34010"/>
                  </a:lnTo>
                  <a:lnTo>
                    <a:pt x="12204" y="33896"/>
                  </a:lnTo>
                  <a:lnTo>
                    <a:pt x="10528" y="33540"/>
                  </a:lnTo>
                  <a:lnTo>
                    <a:pt x="9880" y="33337"/>
                  </a:lnTo>
                  <a:lnTo>
                    <a:pt x="9740" y="33274"/>
                  </a:lnTo>
                  <a:lnTo>
                    <a:pt x="9613" y="33235"/>
                  </a:lnTo>
                  <a:lnTo>
                    <a:pt x="9448" y="33197"/>
                  </a:lnTo>
                  <a:lnTo>
                    <a:pt x="9194" y="33134"/>
                  </a:lnTo>
                  <a:lnTo>
                    <a:pt x="7708" y="32169"/>
                  </a:lnTo>
                  <a:lnTo>
                    <a:pt x="6908" y="30518"/>
                  </a:lnTo>
                  <a:lnTo>
                    <a:pt x="6896" y="30365"/>
                  </a:lnTo>
                  <a:lnTo>
                    <a:pt x="6858" y="30060"/>
                  </a:lnTo>
                  <a:lnTo>
                    <a:pt x="6858" y="29730"/>
                  </a:lnTo>
                  <a:lnTo>
                    <a:pt x="7658" y="27813"/>
                  </a:lnTo>
                  <a:lnTo>
                    <a:pt x="7759" y="27686"/>
                  </a:lnTo>
                  <a:lnTo>
                    <a:pt x="8001" y="27457"/>
                  </a:lnTo>
                  <a:lnTo>
                    <a:pt x="8128" y="27368"/>
                  </a:lnTo>
                  <a:lnTo>
                    <a:pt x="8255" y="27254"/>
                  </a:lnTo>
                  <a:lnTo>
                    <a:pt x="8509" y="27114"/>
                  </a:lnTo>
                  <a:lnTo>
                    <a:pt x="8737" y="26987"/>
                  </a:lnTo>
                  <a:lnTo>
                    <a:pt x="8864" y="26898"/>
                  </a:lnTo>
                  <a:lnTo>
                    <a:pt x="9664" y="26416"/>
                  </a:lnTo>
                  <a:lnTo>
                    <a:pt x="20967" y="33121"/>
                  </a:lnTo>
                  <a:lnTo>
                    <a:pt x="20967" y="29870"/>
                  </a:lnTo>
                  <a:lnTo>
                    <a:pt x="12725" y="24968"/>
                  </a:lnTo>
                  <a:lnTo>
                    <a:pt x="13652" y="24638"/>
                  </a:lnTo>
                  <a:lnTo>
                    <a:pt x="15316" y="24231"/>
                  </a:lnTo>
                  <a:lnTo>
                    <a:pt x="16002" y="24142"/>
                  </a:lnTo>
                  <a:lnTo>
                    <a:pt x="16167" y="24117"/>
                  </a:lnTo>
                  <a:lnTo>
                    <a:pt x="16433" y="24079"/>
                  </a:lnTo>
                  <a:lnTo>
                    <a:pt x="18084" y="23939"/>
                  </a:lnTo>
                  <a:lnTo>
                    <a:pt x="19799" y="23964"/>
                  </a:lnTo>
                  <a:lnTo>
                    <a:pt x="21513" y="24168"/>
                  </a:lnTo>
                  <a:lnTo>
                    <a:pt x="23190" y="24536"/>
                  </a:lnTo>
                  <a:lnTo>
                    <a:pt x="24003" y="24803"/>
                  </a:lnTo>
                  <a:lnTo>
                    <a:pt x="24206" y="24853"/>
                  </a:lnTo>
                  <a:lnTo>
                    <a:pt x="24523" y="24930"/>
                  </a:lnTo>
                  <a:lnTo>
                    <a:pt x="26809" y="27635"/>
                  </a:lnTo>
                  <a:lnTo>
                    <a:pt x="26860" y="28003"/>
                  </a:lnTo>
                  <a:lnTo>
                    <a:pt x="26860" y="22961"/>
                  </a:lnTo>
                  <a:lnTo>
                    <a:pt x="26466" y="22720"/>
                  </a:lnTo>
                  <a:lnTo>
                    <a:pt x="25933" y="22466"/>
                  </a:lnTo>
                  <a:lnTo>
                    <a:pt x="25361" y="22250"/>
                  </a:lnTo>
                  <a:lnTo>
                    <a:pt x="24993" y="22148"/>
                  </a:lnTo>
                  <a:lnTo>
                    <a:pt x="24866" y="22136"/>
                  </a:lnTo>
                  <a:lnTo>
                    <a:pt x="24714" y="22098"/>
                  </a:lnTo>
                  <a:lnTo>
                    <a:pt x="23914" y="21831"/>
                  </a:lnTo>
                  <a:lnTo>
                    <a:pt x="21971" y="21412"/>
                  </a:lnTo>
                  <a:lnTo>
                    <a:pt x="19989" y="21170"/>
                  </a:lnTo>
                  <a:lnTo>
                    <a:pt x="17995" y="21132"/>
                  </a:lnTo>
                  <a:lnTo>
                    <a:pt x="16700" y="21234"/>
                  </a:lnTo>
                  <a:lnTo>
                    <a:pt x="15976" y="21323"/>
                  </a:lnTo>
                  <a:lnTo>
                    <a:pt x="15849" y="21323"/>
                  </a:lnTo>
                  <a:lnTo>
                    <a:pt x="14795" y="21475"/>
                  </a:lnTo>
                  <a:lnTo>
                    <a:pt x="12852" y="21945"/>
                  </a:lnTo>
                  <a:lnTo>
                    <a:pt x="7467" y="24485"/>
                  </a:lnTo>
                  <a:lnTo>
                    <a:pt x="7137" y="24650"/>
                  </a:lnTo>
                  <a:lnTo>
                    <a:pt x="6629" y="24968"/>
                  </a:lnTo>
                  <a:lnTo>
                    <a:pt x="4051" y="30137"/>
                  </a:lnTo>
                  <a:lnTo>
                    <a:pt x="4076" y="30530"/>
                  </a:lnTo>
                  <a:lnTo>
                    <a:pt x="4114" y="30810"/>
                  </a:lnTo>
                  <a:lnTo>
                    <a:pt x="7518" y="35471"/>
                  </a:lnTo>
                  <a:lnTo>
                    <a:pt x="7785" y="35610"/>
                  </a:lnTo>
                  <a:lnTo>
                    <a:pt x="8356" y="35814"/>
                  </a:lnTo>
                  <a:lnTo>
                    <a:pt x="8648" y="35877"/>
                  </a:lnTo>
                  <a:lnTo>
                    <a:pt x="8851" y="35941"/>
                  </a:lnTo>
                  <a:lnTo>
                    <a:pt x="9804" y="36245"/>
                  </a:lnTo>
                  <a:lnTo>
                    <a:pt x="11747" y="36664"/>
                  </a:lnTo>
                  <a:lnTo>
                    <a:pt x="13728" y="36906"/>
                  </a:lnTo>
                  <a:lnTo>
                    <a:pt x="15722" y="36944"/>
                  </a:lnTo>
                  <a:lnTo>
                    <a:pt x="17018" y="36842"/>
                  </a:lnTo>
                  <a:lnTo>
                    <a:pt x="17945" y="36728"/>
                  </a:lnTo>
                  <a:lnTo>
                    <a:pt x="18923" y="36588"/>
                  </a:lnTo>
                  <a:lnTo>
                    <a:pt x="26377" y="33515"/>
                  </a:lnTo>
                  <a:lnTo>
                    <a:pt x="26568" y="33413"/>
                  </a:lnTo>
                  <a:lnTo>
                    <a:pt x="29641" y="28524"/>
                  </a:lnTo>
                  <a:lnTo>
                    <a:pt x="29654" y="27927"/>
                  </a:lnTo>
                  <a:close/>
                </a:path>
                <a:path w="38100" h="95250">
                  <a:moveTo>
                    <a:pt x="32893" y="50850"/>
                  </a:moveTo>
                  <a:lnTo>
                    <a:pt x="32829" y="50241"/>
                  </a:lnTo>
                  <a:lnTo>
                    <a:pt x="32816" y="50101"/>
                  </a:lnTo>
                  <a:lnTo>
                    <a:pt x="32778" y="49974"/>
                  </a:lnTo>
                  <a:lnTo>
                    <a:pt x="32639" y="49288"/>
                  </a:lnTo>
                  <a:lnTo>
                    <a:pt x="31318" y="46951"/>
                  </a:lnTo>
                  <a:lnTo>
                    <a:pt x="31127" y="46723"/>
                  </a:lnTo>
                  <a:lnTo>
                    <a:pt x="30683" y="46316"/>
                  </a:lnTo>
                  <a:lnTo>
                    <a:pt x="30454" y="46139"/>
                  </a:lnTo>
                  <a:lnTo>
                    <a:pt x="30200" y="45961"/>
                  </a:lnTo>
                  <a:lnTo>
                    <a:pt x="30073" y="45885"/>
                  </a:lnTo>
                  <a:lnTo>
                    <a:pt x="30073" y="50927"/>
                  </a:lnTo>
                  <a:lnTo>
                    <a:pt x="30073" y="51257"/>
                  </a:lnTo>
                  <a:lnTo>
                    <a:pt x="28816" y="53619"/>
                  </a:lnTo>
                  <a:lnTo>
                    <a:pt x="28689" y="53733"/>
                  </a:lnTo>
                  <a:lnTo>
                    <a:pt x="28422" y="53898"/>
                  </a:lnTo>
                  <a:lnTo>
                    <a:pt x="28270" y="53975"/>
                  </a:lnTo>
                  <a:lnTo>
                    <a:pt x="28117" y="54063"/>
                  </a:lnTo>
                  <a:lnTo>
                    <a:pt x="27978" y="54165"/>
                  </a:lnTo>
                  <a:lnTo>
                    <a:pt x="27266" y="54597"/>
                  </a:lnTo>
                  <a:lnTo>
                    <a:pt x="15938" y="47891"/>
                  </a:lnTo>
                  <a:lnTo>
                    <a:pt x="16865" y="47561"/>
                  </a:lnTo>
                  <a:lnTo>
                    <a:pt x="18542" y="47155"/>
                  </a:lnTo>
                  <a:lnTo>
                    <a:pt x="19291" y="47053"/>
                  </a:lnTo>
                  <a:lnTo>
                    <a:pt x="20180" y="46939"/>
                  </a:lnTo>
                  <a:lnTo>
                    <a:pt x="21310" y="46863"/>
                  </a:lnTo>
                  <a:lnTo>
                    <a:pt x="23025" y="46888"/>
                  </a:lnTo>
                  <a:lnTo>
                    <a:pt x="24726" y="47091"/>
                  </a:lnTo>
                  <a:lnTo>
                    <a:pt x="26403" y="47459"/>
                  </a:lnTo>
                  <a:lnTo>
                    <a:pt x="27228" y="47726"/>
                  </a:lnTo>
                  <a:lnTo>
                    <a:pt x="27495" y="47790"/>
                  </a:lnTo>
                  <a:lnTo>
                    <a:pt x="29235" y="48818"/>
                  </a:lnTo>
                  <a:lnTo>
                    <a:pt x="30035" y="50558"/>
                  </a:lnTo>
                  <a:lnTo>
                    <a:pt x="30073" y="50927"/>
                  </a:lnTo>
                  <a:lnTo>
                    <a:pt x="30073" y="45885"/>
                  </a:lnTo>
                  <a:lnTo>
                    <a:pt x="29692" y="45643"/>
                  </a:lnTo>
                  <a:lnTo>
                    <a:pt x="29159" y="45389"/>
                  </a:lnTo>
                  <a:lnTo>
                    <a:pt x="28587" y="45173"/>
                  </a:lnTo>
                  <a:lnTo>
                    <a:pt x="28295" y="45110"/>
                  </a:lnTo>
                  <a:lnTo>
                    <a:pt x="28092" y="45059"/>
                  </a:lnTo>
                  <a:lnTo>
                    <a:pt x="27927" y="45021"/>
                  </a:lnTo>
                  <a:lnTo>
                    <a:pt x="27139" y="44754"/>
                  </a:lnTo>
                  <a:lnTo>
                    <a:pt x="25196" y="44323"/>
                  </a:lnTo>
                  <a:lnTo>
                    <a:pt x="23215" y="44094"/>
                  </a:lnTo>
                  <a:lnTo>
                    <a:pt x="21221" y="44056"/>
                  </a:lnTo>
                  <a:lnTo>
                    <a:pt x="19304" y="44221"/>
                  </a:lnTo>
                  <a:lnTo>
                    <a:pt x="19075" y="44259"/>
                  </a:lnTo>
                  <a:lnTo>
                    <a:pt x="18935" y="44272"/>
                  </a:lnTo>
                  <a:lnTo>
                    <a:pt x="11531" y="46875"/>
                  </a:lnTo>
                  <a:lnTo>
                    <a:pt x="11252" y="47028"/>
                  </a:lnTo>
                  <a:lnTo>
                    <a:pt x="10629" y="47447"/>
                  </a:lnTo>
                  <a:lnTo>
                    <a:pt x="10363" y="47574"/>
                  </a:lnTo>
                  <a:lnTo>
                    <a:pt x="9867" y="47904"/>
                  </a:lnTo>
                  <a:lnTo>
                    <a:pt x="7277" y="53060"/>
                  </a:lnTo>
                  <a:lnTo>
                    <a:pt x="7327" y="53619"/>
                  </a:lnTo>
                  <a:lnTo>
                    <a:pt x="7340" y="53746"/>
                  </a:lnTo>
                  <a:lnTo>
                    <a:pt x="10109" y="53365"/>
                  </a:lnTo>
                  <a:lnTo>
                    <a:pt x="10083" y="52984"/>
                  </a:lnTo>
                  <a:lnTo>
                    <a:pt x="11874" y="49961"/>
                  </a:lnTo>
                  <a:lnTo>
                    <a:pt x="12052" y="49860"/>
                  </a:lnTo>
                  <a:lnTo>
                    <a:pt x="12179" y="49758"/>
                  </a:lnTo>
                  <a:lnTo>
                    <a:pt x="12890" y="49326"/>
                  </a:lnTo>
                  <a:lnTo>
                    <a:pt x="24218" y="56045"/>
                  </a:lnTo>
                  <a:lnTo>
                    <a:pt x="23291" y="56362"/>
                  </a:lnTo>
                  <a:lnTo>
                    <a:pt x="21628" y="56756"/>
                  </a:lnTo>
                  <a:lnTo>
                    <a:pt x="20980" y="56857"/>
                  </a:lnTo>
                  <a:lnTo>
                    <a:pt x="20853" y="56870"/>
                  </a:lnTo>
                  <a:lnTo>
                    <a:pt x="21158" y="59651"/>
                  </a:lnTo>
                  <a:lnTo>
                    <a:pt x="29692" y="56388"/>
                  </a:lnTo>
                  <a:lnTo>
                    <a:pt x="32880" y="51460"/>
                  </a:lnTo>
                  <a:lnTo>
                    <a:pt x="32893" y="50850"/>
                  </a:lnTo>
                  <a:close/>
                </a:path>
                <a:path w="38100" h="95250">
                  <a:moveTo>
                    <a:pt x="34074" y="69189"/>
                  </a:moveTo>
                  <a:lnTo>
                    <a:pt x="33693" y="66421"/>
                  </a:lnTo>
                  <a:lnTo>
                    <a:pt x="18669" y="68529"/>
                  </a:lnTo>
                  <a:lnTo>
                    <a:pt x="18542" y="68541"/>
                  </a:lnTo>
                  <a:lnTo>
                    <a:pt x="18402" y="68567"/>
                  </a:lnTo>
                  <a:lnTo>
                    <a:pt x="10985" y="69608"/>
                  </a:lnTo>
                  <a:lnTo>
                    <a:pt x="10782" y="69646"/>
                  </a:lnTo>
                  <a:lnTo>
                    <a:pt x="10655" y="69684"/>
                  </a:lnTo>
                  <a:lnTo>
                    <a:pt x="10528" y="69748"/>
                  </a:lnTo>
                  <a:lnTo>
                    <a:pt x="10299" y="69900"/>
                  </a:lnTo>
                  <a:lnTo>
                    <a:pt x="10058" y="70154"/>
                  </a:lnTo>
                  <a:lnTo>
                    <a:pt x="9944" y="70319"/>
                  </a:lnTo>
                  <a:lnTo>
                    <a:pt x="9842" y="70573"/>
                  </a:lnTo>
                  <a:lnTo>
                    <a:pt x="9791" y="70840"/>
                  </a:lnTo>
                  <a:lnTo>
                    <a:pt x="9779" y="70980"/>
                  </a:lnTo>
                  <a:lnTo>
                    <a:pt x="9791" y="71120"/>
                  </a:lnTo>
                  <a:lnTo>
                    <a:pt x="9804" y="71247"/>
                  </a:lnTo>
                  <a:lnTo>
                    <a:pt x="10147" y="71920"/>
                  </a:lnTo>
                  <a:lnTo>
                    <a:pt x="10833" y="72339"/>
                  </a:lnTo>
                  <a:lnTo>
                    <a:pt x="11036" y="72390"/>
                  </a:lnTo>
                  <a:lnTo>
                    <a:pt x="11303" y="72390"/>
                  </a:lnTo>
                  <a:lnTo>
                    <a:pt x="18249" y="71412"/>
                  </a:lnTo>
                  <a:lnTo>
                    <a:pt x="20459" y="73647"/>
                  </a:lnTo>
                  <a:lnTo>
                    <a:pt x="11772" y="79946"/>
                  </a:lnTo>
                  <a:lnTo>
                    <a:pt x="13423" y="82207"/>
                  </a:lnTo>
                  <a:lnTo>
                    <a:pt x="22466" y="75653"/>
                  </a:lnTo>
                  <a:lnTo>
                    <a:pt x="26746" y="79946"/>
                  </a:lnTo>
                  <a:lnTo>
                    <a:pt x="26898" y="80086"/>
                  </a:lnTo>
                  <a:lnTo>
                    <a:pt x="27660" y="80352"/>
                  </a:lnTo>
                  <a:lnTo>
                    <a:pt x="27800" y="80352"/>
                  </a:lnTo>
                  <a:lnTo>
                    <a:pt x="28714" y="79946"/>
                  </a:lnTo>
                  <a:lnTo>
                    <a:pt x="28867" y="79794"/>
                  </a:lnTo>
                  <a:lnTo>
                    <a:pt x="28994" y="79552"/>
                  </a:lnTo>
                  <a:lnTo>
                    <a:pt x="29070" y="79425"/>
                  </a:lnTo>
                  <a:lnTo>
                    <a:pt x="29108" y="79298"/>
                  </a:lnTo>
                  <a:lnTo>
                    <a:pt x="29133" y="79159"/>
                  </a:lnTo>
                  <a:lnTo>
                    <a:pt x="29133" y="78752"/>
                  </a:lnTo>
                  <a:lnTo>
                    <a:pt x="29108" y="78625"/>
                  </a:lnTo>
                  <a:lnTo>
                    <a:pt x="29070" y="78486"/>
                  </a:lnTo>
                  <a:lnTo>
                    <a:pt x="29006" y="78359"/>
                  </a:lnTo>
                  <a:lnTo>
                    <a:pt x="28943" y="78232"/>
                  </a:lnTo>
                  <a:lnTo>
                    <a:pt x="28778" y="78016"/>
                  </a:lnTo>
                  <a:lnTo>
                    <a:pt x="21717" y="70929"/>
                  </a:lnTo>
                  <a:lnTo>
                    <a:pt x="34074" y="69189"/>
                  </a:lnTo>
                  <a:close/>
                </a:path>
                <a:path w="38100" h="95250">
                  <a:moveTo>
                    <a:pt x="35280" y="67665"/>
                  </a:moveTo>
                  <a:lnTo>
                    <a:pt x="35267" y="67538"/>
                  </a:lnTo>
                  <a:lnTo>
                    <a:pt x="35229" y="67398"/>
                  </a:lnTo>
                  <a:lnTo>
                    <a:pt x="35128" y="67144"/>
                  </a:lnTo>
                  <a:lnTo>
                    <a:pt x="35064" y="67017"/>
                  </a:lnTo>
                  <a:lnTo>
                    <a:pt x="34925" y="66865"/>
                  </a:lnTo>
                  <a:lnTo>
                    <a:pt x="34239" y="66446"/>
                  </a:lnTo>
                  <a:lnTo>
                    <a:pt x="34036" y="66395"/>
                  </a:lnTo>
                  <a:lnTo>
                    <a:pt x="33756" y="66395"/>
                  </a:lnTo>
                  <a:lnTo>
                    <a:pt x="34086" y="69176"/>
                  </a:lnTo>
                  <a:lnTo>
                    <a:pt x="34277" y="69138"/>
                  </a:lnTo>
                  <a:lnTo>
                    <a:pt x="34404" y="69100"/>
                  </a:lnTo>
                  <a:lnTo>
                    <a:pt x="34531" y="69037"/>
                  </a:lnTo>
                  <a:lnTo>
                    <a:pt x="35280" y="67945"/>
                  </a:lnTo>
                  <a:lnTo>
                    <a:pt x="35280" y="67665"/>
                  </a:lnTo>
                  <a:close/>
                </a:path>
                <a:path w="38100" h="95250">
                  <a:moveTo>
                    <a:pt x="37960" y="86817"/>
                  </a:moveTo>
                  <a:lnTo>
                    <a:pt x="37947" y="86677"/>
                  </a:lnTo>
                  <a:lnTo>
                    <a:pt x="37934" y="86537"/>
                  </a:lnTo>
                  <a:lnTo>
                    <a:pt x="37871" y="86334"/>
                  </a:lnTo>
                  <a:lnTo>
                    <a:pt x="37769" y="86093"/>
                  </a:lnTo>
                  <a:lnTo>
                    <a:pt x="37642" y="85928"/>
                  </a:lnTo>
                  <a:lnTo>
                    <a:pt x="36906" y="85458"/>
                  </a:lnTo>
                  <a:lnTo>
                    <a:pt x="36703" y="85407"/>
                  </a:lnTo>
                  <a:lnTo>
                    <a:pt x="36563" y="85394"/>
                  </a:lnTo>
                  <a:lnTo>
                    <a:pt x="36436" y="85407"/>
                  </a:lnTo>
                  <a:lnTo>
                    <a:pt x="17538" y="88061"/>
                  </a:lnTo>
                  <a:lnTo>
                    <a:pt x="17830" y="90843"/>
                  </a:lnTo>
                  <a:lnTo>
                    <a:pt x="17957" y="90830"/>
                  </a:lnTo>
                  <a:lnTo>
                    <a:pt x="36753" y="88188"/>
                  </a:lnTo>
                  <a:lnTo>
                    <a:pt x="36957" y="88150"/>
                  </a:lnTo>
                  <a:lnTo>
                    <a:pt x="37211" y="88049"/>
                  </a:lnTo>
                  <a:lnTo>
                    <a:pt x="37439" y="87896"/>
                  </a:lnTo>
                  <a:lnTo>
                    <a:pt x="37680" y="87642"/>
                  </a:lnTo>
                  <a:lnTo>
                    <a:pt x="37795" y="87477"/>
                  </a:lnTo>
                  <a:lnTo>
                    <a:pt x="37846" y="87350"/>
                  </a:lnTo>
                  <a:lnTo>
                    <a:pt x="37884" y="87223"/>
                  </a:lnTo>
                  <a:lnTo>
                    <a:pt x="37947" y="86956"/>
                  </a:lnTo>
                  <a:lnTo>
                    <a:pt x="37960" y="8681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444369" y="3814191"/>
              <a:ext cx="465455" cy="133985"/>
            </a:xfrm>
            <a:custGeom>
              <a:avLst/>
              <a:gdLst/>
              <a:ahLst/>
              <a:cxnLst/>
              <a:rect l="l" t="t" r="r" b="b"/>
              <a:pathLst>
                <a:path w="465455" h="133985">
                  <a:moveTo>
                    <a:pt x="21691" y="15151"/>
                  </a:moveTo>
                  <a:lnTo>
                    <a:pt x="21501" y="15138"/>
                  </a:lnTo>
                  <a:lnTo>
                    <a:pt x="16738" y="9283"/>
                  </a:lnTo>
                  <a:lnTo>
                    <a:pt x="16738" y="8661"/>
                  </a:lnTo>
                  <a:lnTo>
                    <a:pt x="16814" y="8051"/>
                  </a:lnTo>
                  <a:lnTo>
                    <a:pt x="16852" y="7823"/>
                  </a:lnTo>
                  <a:lnTo>
                    <a:pt x="14135" y="7175"/>
                  </a:lnTo>
                  <a:lnTo>
                    <a:pt x="14046" y="7607"/>
                  </a:lnTo>
                  <a:lnTo>
                    <a:pt x="13944" y="8496"/>
                  </a:lnTo>
                  <a:lnTo>
                    <a:pt x="21043" y="17881"/>
                  </a:lnTo>
                  <a:lnTo>
                    <a:pt x="21678" y="15163"/>
                  </a:lnTo>
                  <a:close/>
                </a:path>
                <a:path w="465455" h="133985">
                  <a:moveTo>
                    <a:pt x="23863" y="85178"/>
                  </a:moveTo>
                  <a:lnTo>
                    <a:pt x="21120" y="84607"/>
                  </a:lnTo>
                  <a:lnTo>
                    <a:pt x="21094" y="84797"/>
                  </a:lnTo>
                  <a:lnTo>
                    <a:pt x="21094" y="84937"/>
                  </a:lnTo>
                  <a:lnTo>
                    <a:pt x="21107" y="85077"/>
                  </a:lnTo>
                  <a:lnTo>
                    <a:pt x="21882" y="86144"/>
                  </a:lnTo>
                  <a:lnTo>
                    <a:pt x="22009" y="86207"/>
                  </a:lnTo>
                  <a:lnTo>
                    <a:pt x="22136" y="86245"/>
                  </a:lnTo>
                  <a:lnTo>
                    <a:pt x="22402" y="86296"/>
                  </a:lnTo>
                  <a:lnTo>
                    <a:pt x="22542" y="86296"/>
                  </a:lnTo>
                  <a:lnTo>
                    <a:pt x="23190" y="86093"/>
                  </a:lnTo>
                  <a:lnTo>
                    <a:pt x="23317" y="86029"/>
                  </a:lnTo>
                  <a:lnTo>
                    <a:pt x="23469" y="85890"/>
                  </a:lnTo>
                  <a:lnTo>
                    <a:pt x="23647" y="85686"/>
                  </a:lnTo>
                  <a:lnTo>
                    <a:pt x="23787" y="85445"/>
                  </a:lnTo>
                  <a:lnTo>
                    <a:pt x="23850" y="85255"/>
                  </a:lnTo>
                  <a:close/>
                </a:path>
                <a:path w="465455" h="133985">
                  <a:moveTo>
                    <a:pt x="26543" y="72377"/>
                  </a:moveTo>
                  <a:lnTo>
                    <a:pt x="26136" y="71450"/>
                  </a:lnTo>
                  <a:lnTo>
                    <a:pt x="25996" y="71310"/>
                  </a:lnTo>
                  <a:lnTo>
                    <a:pt x="25768" y="71170"/>
                  </a:lnTo>
                  <a:lnTo>
                    <a:pt x="25628" y="71107"/>
                  </a:lnTo>
                  <a:lnTo>
                    <a:pt x="25501" y="71069"/>
                  </a:lnTo>
                  <a:lnTo>
                    <a:pt x="25361" y="71043"/>
                  </a:lnTo>
                  <a:lnTo>
                    <a:pt x="25234" y="71031"/>
                  </a:lnTo>
                  <a:lnTo>
                    <a:pt x="25095" y="71031"/>
                  </a:lnTo>
                  <a:lnTo>
                    <a:pt x="24168" y="71424"/>
                  </a:lnTo>
                  <a:lnTo>
                    <a:pt x="24028" y="71577"/>
                  </a:lnTo>
                  <a:lnTo>
                    <a:pt x="23787" y="72072"/>
                  </a:lnTo>
                  <a:lnTo>
                    <a:pt x="22733" y="77012"/>
                  </a:lnTo>
                  <a:lnTo>
                    <a:pt x="1778" y="72555"/>
                  </a:lnTo>
                  <a:lnTo>
                    <a:pt x="1625" y="72504"/>
                  </a:lnTo>
                  <a:lnTo>
                    <a:pt x="1498" y="72504"/>
                  </a:lnTo>
                  <a:lnTo>
                    <a:pt x="1333" y="72491"/>
                  </a:lnTo>
                  <a:lnTo>
                    <a:pt x="1206" y="72504"/>
                  </a:lnTo>
                  <a:lnTo>
                    <a:pt x="1066" y="72529"/>
                  </a:lnTo>
                  <a:lnTo>
                    <a:pt x="939" y="72567"/>
                  </a:lnTo>
                  <a:lnTo>
                    <a:pt x="812" y="72605"/>
                  </a:lnTo>
                  <a:lnTo>
                    <a:pt x="685" y="72682"/>
                  </a:lnTo>
                  <a:lnTo>
                    <a:pt x="457" y="72834"/>
                  </a:lnTo>
                  <a:lnTo>
                    <a:pt x="330" y="72986"/>
                  </a:lnTo>
                  <a:lnTo>
                    <a:pt x="215" y="73139"/>
                  </a:lnTo>
                  <a:lnTo>
                    <a:pt x="139" y="73266"/>
                  </a:lnTo>
                  <a:lnTo>
                    <a:pt x="76" y="73406"/>
                  </a:lnTo>
                  <a:lnTo>
                    <a:pt x="0" y="73723"/>
                  </a:lnTo>
                  <a:lnTo>
                    <a:pt x="0" y="73939"/>
                  </a:lnTo>
                  <a:lnTo>
                    <a:pt x="0" y="74066"/>
                  </a:lnTo>
                  <a:lnTo>
                    <a:pt x="38" y="74269"/>
                  </a:lnTo>
                  <a:lnTo>
                    <a:pt x="101" y="74447"/>
                  </a:lnTo>
                  <a:lnTo>
                    <a:pt x="215" y="74650"/>
                  </a:lnTo>
                  <a:lnTo>
                    <a:pt x="3797" y="81813"/>
                  </a:lnTo>
                  <a:lnTo>
                    <a:pt x="3898" y="81991"/>
                  </a:lnTo>
                  <a:lnTo>
                    <a:pt x="4089" y="82207"/>
                  </a:lnTo>
                  <a:lnTo>
                    <a:pt x="4292" y="82372"/>
                  </a:lnTo>
                  <a:lnTo>
                    <a:pt x="4419" y="82435"/>
                  </a:lnTo>
                  <a:lnTo>
                    <a:pt x="4673" y="82537"/>
                  </a:lnTo>
                  <a:lnTo>
                    <a:pt x="4813" y="82575"/>
                  </a:lnTo>
                  <a:lnTo>
                    <a:pt x="4940" y="82588"/>
                  </a:lnTo>
                  <a:lnTo>
                    <a:pt x="5156" y="82588"/>
                  </a:lnTo>
                  <a:lnTo>
                    <a:pt x="5359" y="82562"/>
                  </a:lnTo>
                  <a:lnTo>
                    <a:pt x="5486" y="82524"/>
                  </a:lnTo>
                  <a:lnTo>
                    <a:pt x="5613" y="82461"/>
                  </a:lnTo>
                  <a:lnTo>
                    <a:pt x="5740" y="82410"/>
                  </a:lnTo>
                  <a:lnTo>
                    <a:pt x="5905" y="82296"/>
                  </a:lnTo>
                  <a:lnTo>
                    <a:pt x="6070" y="82156"/>
                  </a:lnTo>
                  <a:lnTo>
                    <a:pt x="6235" y="81940"/>
                  </a:lnTo>
                  <a:lnTo>
                    <a:pt x="6299" y="81813"/>
                  </a:lnTo>
                  <a:lnTo>
                    <a:pt x="6362" y="81686"/>
                  </a:lnTo>
                  <a:lnTo>
                    <a:pt x="6400" y="81559"/>
                  </a:lnTo>
                  <a:lnTo>
                    <a:pt x="6438" y="81356"/>
                  </a:lnTo>
                  <a:lnTo>
                    <a:pt x="6438" y="81013"/>
                  </a:lnTo>
                  <a:lnTo>
                    <a:pt x="6388" y="80746"/>
                  </a:lnTo>
                  <a:lnTo>
                    <a:pt x="6337" y="80619"/>
                  </a:lnTo>
                  <a:lnTo>
                    <a:pt x="3937" y="75869"/>
                  </a:lnTo>
                  <a:lnTo>
                    <a:pt x="22148" y="79756"/>
                  </a:lnTo>
                  <a:lnTo>
                    <a:pt x="21120" y="84594"/>
                  </a:lnTo>
                  <a:lnTo>
                    <a:pt x="23863" y="85166"/>
                  </a:lnTo>
                  <a:lnTo>
                    <a:pt x="25133" y="79146"/>
                  </a:lnTo>
                  <a:lnTo>
                    <a:pt x="25171" y="79019"/>
                  </a:lnTo>
                  <a:lnTo>
                    <a:pt x="25196" y="78879"/>
                  </a:lnTo>
                  <a:lnTo>
                    <a:pt x="26504" y="72720"/>
                  </a:lnTo>
                  <a:lnTo>
                    <a:pt x="26543" y="72517"/>
                  </a:lnTo>
                  <a:lnTo>
                    <a:pt x="26543" y="72377"/>
                  </a:lnTo>
                  <a:close/>
                </a:path>
                <a:path w="465455" h="133985">
                  <a:moveTo>
                    <a:pt x="27355" y="736"/>
                  </a:moveTo>
                  <a:lnTo>
                    <a:pt x="25057" y="266"/>
                  </a:lnTo>
                  <a:lnTo>
                    <a:pt x="24866" y="215"/>
                  </a:lnTo>
                  <a:lnTo>
                    <a:pt x="24434" y="114"/>
                  </a:lnTo>
                  <a:lnTo>
                    <a:pt x="23558" y="12"/>
                  </a:lnTo>
                  <a:lnTo>
                    <a:pt x="22669" y="0"/>
                  </a:lnTo>
                  <a:lnTo>
                    <a:pt x="21780" y="88"/>
                  </a:lnTo>
                  <a:lnTo>
                    <a:pt x="14693" y="5486"/>
                  </a:lnTo>
                  <a:lnTo>
                    <a:pt x="14503" y="5892"/>
                  </a:lnTo>
                  <a:lnTo>
                    <a:pt x="14236" y="6743"/>
                  </a:lnTo>
                  <a:lnTo>
                    <a:pt x="14160" y="7073"/>
                  </a:lnTo>
                  <a:lnTo>
                    <a:pt x="16878" y="7759"/>
                  </a:lnTo>
                  <a:lnTo>
                    <a:pt x="16954" y="7454"/>
                  </a:lnTo>
                  <a:lnTo>
                    <a:pt x="22771" y="2806"/>
                  </a:lnTo>
                  <a:lnTo>
                    <a:pt x="23380" y="2819"/>
                  </a:lnTo>
                  <a:lnTo>
                    <a:pt x="23990" y="2882"/>
                  </a:lnTo>
                  <a:lnTo>
                    <a:pt x="24295" y="2946"/>
                  </a:lnTo>
                  <a:lnTo>
                    <a:pt x="26771" y="3479"/>
                  </a:lnTo>
                  <a:lnTo>
                    <a:pt x="27355" y="736"/>
                  </a:lnTo>
                  <a:close/>
                </a:path>
                <a:path w="465455" h="133985">
                  <a:moveTo>
                    <a:pt x="30137" y="54825"/>
                  </a:moveTo>
                  <a:lnTo>
                    <a:pt x="27343" y="49923"/>
                  </a:lnTo>
                  <a:lnTo>
                    <a:pt x="27343" y="54914"/>
                  </a:lnTo>
                  <a:lnTo>
                    <a:pt x="27343" y="55245"/>
                  </a:lnTo>
                  <a:lnTo>
                    <a:pt x="27305" y="55562"/>
                  </a:lnTo>
                  <a:lnTo>
                    <a:pt x="27266" y="55727"/>
                  </a:lnTo>
                  <a:lnTo>
                    <a:pt x="27228" y="55867"/>
                  </a:lnTo>
                  <a:lnTo>
                    <a:pt x="24447" y="58318"/>
                  </a:lnTo>
                  <a:lnTo>
                    <a:pt x="24320" y="58331"/>
                  </a:lnTo>
                  <a:lnTo>
                    <a:pt x="24168" y="58381"/>
                  </a:lnTo>
                  <a:lnTo>
                    <a:pt x="23469" y="58534"/>
                  </a:lnTo>
                  <a:lnTo>
                    <a:pt x="23266" y="58572"/>
                  </a:lnTo>
                  <a:lnTo>
                    <a:pt x="19888" y="54457"/>
                  </a:lnTo>
                  <a:lnTo>
                    <a:pt x="19888" y="58889"/>
                  </a:lnTo>
                  <a:lnTo>
                    <a:pt x="18935" y="58864"/>
                  </a:lnTo>
                  <a:lnTo>
                    <a:pt x="17221" y="58674"/>
                  </a:lnTo>
                  <a:lnTo>
                    <a:pt x="16471" y="58521"/>
                  </a:lnTo>
                  <a:lnTo>
                    <a:pt x="16306" y="58470"/>
                  </a:lnTo>
                  <a:lnTo>
                    <a:pt x="16179" y="58458"/>
                  </a:lnTo>
                  <a:lnTo>
                    <a:pt x="9372" y="55270"/>
                  </a:lnTo>
                  <a:lnTo>
                    <a:pt x="9207" y="55130"/>
                  </a:lnTo>
                  <a:lnTo>
                    <a:pt x="9080" y="55054"/>
                  </a:lnTo>
                  <a:lnTo>
                    <a:pt x="8801" y="54864"/>
                  </a:lnTo>
                  <a:lnTo>
                    <a:pt x="7493" y="52349"/>
                  </a:lnTo>
                  <a:lnTo>
                    <a:pt x="7505" y="52019"/>
                  </a:lnTo>
                  <a:lnTo>
                    <a:pt x="7543" y="51701"/>
                  </a:lnTo>
                  <a:lnTo>
                    <a:pt x="7581" y="51536"/>
                  </a:lnTo>
                  <a:lnTo>
                    <a:pt x="7607" y="51384"/>
                  </a:lnTo>
                  <a:lnTo>
                    <a:pt x="7785" y="50876"/>
                  </a:lnTo>
                  <a:lnTo>
                    <a:pt x="9194" y="49339"/>
                  </a:lnTo>
                  <a:lnTo>
                    <a:pt x="9334" y="49250"/>
                  </a:lnTo>
                  <a:lnTo>
                    <a:pt x="9626" y="49123"/>
                  </a:lnTo>
                  <a:lnTo>
                    <a:pt x="9791" y="49072"/>
                  </a:lnTo>
                  <a:lnTo>
                    <a:pt x="10261" y="48958"/>
                  </a:lnTo>
                  <a:lnTo>
                    <a:pt x="10439" y="48933"/>
                  </a:lnTo>
                  <a:lnTo>
                    <a:pt x="10566" y="48920"/>
                  </a:lnTo>
                  <a:lnTo>
                    <a:pt x="11366" y="48729"/>
                  </a:lnTo>
                  <a:lnTo>
                    <a:pt x="11544" y="48704"/>
                  </a:lnTo>
                  <a:lnTo>
                    <a:pt x="19888" y="58889"/>
                  </a:lnTo>
                  <a:lnTo>
                    <a:pt x="19888" y="54457"/>
                  </a:lnTo>
                  <a:lnTo>
                    <a:pt x="14922" y="48399"/>
                  </a:lnTo>
                  <a:lnTo>
                    <a:pt x="15900" y="48412"/>
                  </a:lnTo>
                  <a:lnTo>
                    <a:pt x="17614" y="48602"/>
                  </a:lnTo>
                  <a:lnTo>
                    <a:pt x="18351" y="48768"/>
                  </a:lnTo>
                  <a:lnTo>
                    <a:pt x="18516" y="48793"/>
                  </a:lnTo>
                  <a:lnTo>
                    <a:pt x="25514" y="52057"/>
                  </a:lnTo>
                  <a:lnTo>
                    <a:pt x="25654" y="52158"/>
                  </a:lnTo>
                  <a:lnTo>
                    <a:pt x="26035" y="52400"/>
                  </a:lnTo>
                  <a:lnTo>
                    <a:pt x="27343" y="54914"/>
                  </a:lnTo>
                  <a:lnTo>
                    <a:pt x="27343" y="49923"/>
                  </a:lnTo>
                  <a:lnTo>
                    <a:pt x="27165" y="49796"/>
                  </a:lnTo>
                  <a:lnTo>
                    <a:pt x="26517" y="49276"/>
                  </a:lnTo>
                  <a:lnTo>
                    <a:pt x="24828" y="48209"/>
                  </a:lnTo>
                  <a:lnTo>
                    <a:pt x="23050" y="47307"/>
                  </a:lnTo>
                  <a:lnTo>
                    <a:pt x="21183" y="46583"/>
                  </a:lnTo>
                  <a:lnTo>
                    <a:pt x="19926" y="46240"/>
                  </a:lnTo>
                  <a:lnTo>
                    <a:pt x="19126" y="46062"/>
                  </a:lnTo>
                  <a:lnTo>
                    <a:pt x="18961" y="46037"/>
                  </a:lnTo>
                  <a:lnTo>
                    <a:pt x="18834" y="46012"/>
                  </a:lnTo>
                  <a:lnTo>
                    <a:pt x="18046" y="45834"/>
                  </a:lnTo>
                  <a:lnTo>
                    <a:pt x="16078" y="45618"/>
                  </a:lnTo>
                  <a:lnTo>
                    <a:pt x="14084" y="45593"/>
                  </a:lnTo>
                  <a:lnTo>
                    <a:pt x="12103" y="45758"/>
                  </a:lnTo>
                  <a:lnTo>
                    <a:pt x="11112" y="45935"/>
                  </a:lnTo>
                  <a:lnTo>
                    <a:pt x="10160" y="46151"/>
                  </a:lnTo>
                  <a:lnTo>
                    <a:pt x="9906" y="46189"/>
                  </a:lnTo>
                  <a:lnTo>
                    <a:pt x="9779" y="46189"/>
                  </a:lnTo>
                  <a:lnTo>
                    <a:pt x="9207" y="46316"/>
                  </a:lnTo>
                  <a:lnTo>
                    <a:pt x="8915" y="46418"/>
                  </a:lnTo>
                  <a:lnTo>
                    <a:pt x="8623" y="46507"/>
                  </a:lnTo>
                  <a:lnTo>
                    <a:pt x="4711" y="51841"/>
                  </a:lnTo>
                  <a:lnTo>
                    <a:pt x="4711" y="52438"/>
                  </a:lnTo>
                  <a:lnTo>
                    <a:pt x="7518" y="57365"/>
                  </a:lnTo>
                  <a:lnTo>
                    <a:pt x="15709" y="61214"/>
                  </a:lnTo>
                  <a:lnTo>
                    <a:pt x="16776" y="61442"/>
                  </a:lnTo>
                  <a:lnTo>
                    <a:pt x="18757" y="61658"/>
                  </a:lnTo>
                  <a:lnTo>
                    <a:pt x="20751" y="61683"/>
                  </a:lnTo>
                  <a:lnTo>
                    <a:pt x="22733" y="61518"/>
                  </a:lnTo>
                  <a:lnTo>
                    <a:pt x="23710" y="61341"/>
                  </a:lnTo>
                  <a:lnTo>
                    <a:pt x="24879" y="61087"/>
                  </a:lnTo>
                  <a:lnTo>
                    <a:pt x="25057" y="61061"/>
                  </a:lnTo>
                  <a:lnTo>
                    <a:pt x="29476" y="57785"/>
                  </a:lnTo>
                  <a:lnTo>
                    <a:pt x="29616" y="57518"/>
                  </a:lnTo>
                  <a:lnTo>
                    <a:pt x="29832" y="56959"/>
                  </a:lnTo>
                  <a:lnTo>
                    <a:pt x="29908" y="56667"/>
                  </a:lnTo>
                  <a:lnTo>
                    <a:pt x="29984" y="56400"/>
                  </a:lnTo>
                  <a:lnTo>
                    <a:pt x="30022" y="56248"/>
                  </a:lnTo>
                  <a:lnTo>
                    <a:pt x="30035" y="56108"/>
                  </a:lnTo>
                  <a:lnTo>
                    <a:pt x="30124" y="55422"/>
                  </a:lnTo>
                  <a:lnTo>
                    <a:pt x="30137" y="54825"/>
                  </a:lnTo>
                  <a:close/>
                </a:path>
                <a:path w="465455" h="133985">
                  <a:moveTo>
                    <a:pt x="33693" y="38747"/>
                  </a:moveTo>
                  <a:lnTo>
                    <a:pt x="33286" y="37820"/>
                  </a:lnTo>
                  <a:lnTo>
                    <a:pt x="33083" y="37642"/>
                  </a:lnTo>
                  <a:lnTo>
                    <a:pt x="32918" y="37541"/>
                  </a:lnTo>
                  <a:lnTo>
                    <a:pt x="32651" y="37439"/>
                  </a:lnTo>
                  <a:lnTo>
                    <a:pt x="32004" y="40157"/>
                  </a:lnTo>
                  <a:lnTo>
                    <a:pt x="32194" y="40195"/>
                  </a:lnTo>
                  <a:lnTo>
                    <a:pt x="32334" y="40195"/>
                  </a:lnTo>
                  <a:lnTo>
                    <a:pt x="33045" y="39966"/>
                  </a:lnTo>
                  <a:lnTo>
                    <a:pt x="33223" y="39852"/>
                  </a:lnTo>
                  <a:lnTo>
                    <a:pt x="33401" y="39649"/>
                  </a:lnTo>
                  <a:lnTo>
                    <a:pt x="33553" y="39420"/>
                  </a:lnTo>
                  <a:lnTo>
                    <a:pt x="33604" y="39281"/>
                  </a:lnTo>
                  <a:lnTo>
                    <a:pt x="33642" y="39154"/>
                  </a:lnTo>
                  <a:lnTo>
                    <a:pt x="33667" y="39014"/>
                  </a:lnTo>
                  <a:lnTo>
                    <a:pt x="33680" y="38887"/>
                  </a:lnTo>
                  <a:lnTo>
                    <a:pt x="33693" y="38747"/>
                  </a:lnTo>
                  <a:close/>
                </a:path>
                <a:path w="465455" h="133985">
                  <a:moveTo>
                    <a:pt x="35801" y="28714"/>
                  </a:moveTo>
                  <a:lnTo>
                    <a:pt x="35775" y="28511"/>
                  </a:lnTo>
                  <a:lnTo>
                    <a:pt x="35737" y="28384"/>
                  </a:lnTo>
                  <a:lnTo>
                    <a:pt x="35661" y="28194"/>
                  </a:lnTo>
                  <a:lnTo>
                    <a:pt x="35534" y="28016"/>
                  </a:lnTo>
                  <a:lnTo>
                    <a:pt x="35369" y="27813"/>
                  </a:lnTo>
                  <a:lnTo>
                    <a:pt x="35153" y="27635"/>
                  </a:lnTo>
                  <a:lnTo>
                    <a:pt x="35026" y="27571"/>
                  </a:lnTo>
                  <a:lnTo>
                    <a:pt x="34759" y="27470"/>
                  </a:lnTo>
                  <a:lnTo>
                    <a:pt x="34569" y="27432"/>
                  </a:lnTo>
                  <a:lnTo>
                    <a:pt x="34213" y="27432"/>
                  </a:lnTo>
                  <a:lnTo>
                    <a:pt x="34086" y="27457"/>
                  </a:lnTo>
                  <a:lnTo>
                    <a:pt x="23253" y="30556"/>
                  </a:lnTo>
                  <a:lnTo>
                    <a:pt x="20726" y="25069"/>
                  </a:lnTo>
                  <a:lnTo>
                    <a:pt x="20637" y="24879"/>
                  </a:lnTo>
                  <a:lnTo>
                    <a:pt x="20459" y="24676"/>
                  </a:lnTo>
                  <a:lnTo>
                    <a:pt x="20243" y="24485"/>
                  </a:lnTo>
                  <a:lnTo>
                    <a:pt x="20002" y="24358"/>
                  </a:lnTo>
                  <a:lnTo>
                    <a:pt x="19735" y="24269"/>
                  </a:lnTo>
                  <a:lnTo>
                    <a:pt x="19608" y="24257"/>
                  </a:lnTo>
                  <a:lnTo>
                    <a:pt x="19469" y="24244"/>
                  </a:lnTo>
                  <a:lnTo>
                    <a:pt x="19329" y="24257"/>
                  </a:lnTo>
                  <a:lnTo>
                    <a:pt x="19202" y="24269"/>
                  </a:lnTo>
                  <a:lnTo>
                    <a:pt x="18237" y="24980"/>
                  </a:lnTo>
                  <a:lnTo>
                    <a:pt x="18161" y="25107"/>
                  </a:lnTo>
                  <a:lnTo>
                    <a:pt x="18122" y="25234"/>
                  </a:lnTo>
                  <a:lnTo>
                    <a:pt x="18084" y="25374"/>
                  </a:lnTo>
                  <a:lnTo>
                    <a:pt x="18059" y="25501"/>
                  </a:lnTo>
                  <a:lnTo>
                    <a:pt x="18046" y="25641"/>
                  </a:lnTo>
                  <a:lnTo>
                    <a:pt x="18110" y="26047"/>
                  </a:lnTo>
                  <a:lnTo>
                    <a:pt x="18186" y="26238"/>
                  </a:lnTo>
                  <a:lnTo>
                    <a:pt x="22364" y="35255"/>
                  </a:lnTo>
                  <a:lnTo>
                    <a:pt x="10160" y="32651"/>
                  </a:lnTo>
                  <a:lnTo>
                    <a:pt x="9956" y="32626"/>
                  </a:lnTo>
                  <a:lnTo>
                    <a:pt x="9817" y="32626"/>
                  </a:lnTo>
                  <a:lnTo>
                    <a:pt x="8763" y="33185"/>
                  </a:lnTo>
                  <a:lnTo>
                    <a:pt x="8623" y="33413"/>
                  </a:lnTo>
                  <a:lnTo>
                    <a:pt x="8509" y="33667"/>
                  </a:lnTo>
                  <a:lnTo>
                    <a:pt x="8483" y="33807"/>
                  </a:lnTo>
                  <a:lnTo>
                    <a:pt x="8470" y="33934"/>
                  </a:lnTo>
                  <a:lnTo>
                    <a:pt x="8470" y="34074"/>
                  </a:lnTo>
                  <a:lnTo>
                    <a:pt x="8699" y="34785"/>
                  </a:lnTo>
                  <a:lnTo>
                    <a:pt x="9575" y="35394"/>
                  </a:lnTo>
                  <a:lnTo>
                    <a:pt x="24371" y="38544"/>
                  </a:lnTo>
                  <a:lnTo>
                    <a:pt x="24536" y="38582"/>
                  </a:lnTo>
                  <a:lnTo>
                    <a:pt x="24663" y="38608"/>
                  </a:lnTo>
                  <a:lnTo>
                    <a:pt x="32004" y="40157"/>
                  </a:lnTo>
                  <a:lnTo>
                    <a:pt x="32575" y="37414"/>
                  </a:lnTo>
                  <a:lnTo>
                    <a:pt x="25781" y="35979"/>
                  </a:lnTo>
                  <a:lnTo>
                    <a:pt x="24447" y="33121"/>
                  </a:lnTo>
                  <a:lnTo>
                    <a:pt x="34785" y="30175"/>
                  </a:lnTo>
                  <a:lnTo>
                    <a:pt x="34975" y="30111"/>
                  </a:lnTo>
                  <a:lnTo>
                    <a:pt x="35229" y="29972"/>
                  </a:lnTo>
                  <a:lnTo>
                    <a:pt x="35433" y="29794"/>
                  </a:lnTo>
                  <a:lnTo>
                    <a:pt x="35585" y="29565"/>
                  </a:lnTo>
                  <a:lnTo>
                    <a:pt x="35725" y="29324"/>
                  </a:lnTo>
                  <a:lnTo>
                    <a:pt x="35763" y="29197"/>
                  </a:lnTo>
                  <a:lnTo>
                    <a:pt x="35788" y="29057"/>
                  </a:lnTo>
                  <a:lnTo>
                    <a:pt x="35801" y="28917"/>
                  </a:lnTo>
                  <a:lnTo>
                    <a:pt x="35801" y="28714"/>
                  </a:lnTo>
                  <a:close/>
                </a:path>
                <a:path w="465455" h="133985">
                  <a:moveTo>
                    <a:pt x="38544" y="15925"/>
                  </a:moveTo>
                  <a:lnTo>
                    <a:pt x="38531" y="15786"/>
                  </a:lnTo>
                  <a:lnTo>
                    <a:pt x="38506" y="15659"/>
                  </a:lnTo>
                  <a:lnTo>
                    <a:pt x="38468" y="15519"/>
                  </a:lnTo>
                  <a:lnTo>
                    <a:pt x="38417" y="15392"/>
                  </a:lnTo>
                  <a:lnTo>
                    <a:pt x="38354" y="15265"/>
                  </a:lnTo>
                  <a:lnTo>
                    <a:pt x="38188" y="15049"/>
                  </a:lnTo>
                  <a:lnTo>
                    <a:pt x="37934" y="14820"/>
                  </a:lnTo>
                  <a:lnTo>
                    <a:pt x="37757" y="14719"/>
                  </a:lnTo>
                  <a:lnTo>
                    <a:pt x="37630" y="14655"/>
                  </a:lnTo>
                  <a:lnTo>
                    <a:pt x="37503" y="14617"/>
                  </a:lnTo>
                  <a:lnTo>
                    <a:pt x="37376" y="14605"/>
                  </a:lnTo>
                  <a:lnTo>
                    <a:pt x="37236" y="14579"/>
                  </a:lnTo>
                  <a:lnTo>
                    <a:pt x="31394" y="13335"/>
                  </a:lnTo>
                  <a:lnTo>
                    <a:pt x="31267" y="13284"/>
                  </a:lnTo>
                  <a:lnTo>
                    <a:pt x="31127" y="13258"/>
                  </a:lnTo>
                  <a:lnTo>
                    <a:pt x="31000" y="13246"/>
                  </a:lnTo>
                  <a:lnTo>
                    <a:pt x="30861" y="13246"/>
                  </a:lnTo>
                  <a:lnTo>
                    <a:pt x="30721" y="13258"/>
                  </a:lnTo>
                  <a:lnTo>
                    <a:pt x="30454" y="13309"/>
                  </a:lnTo>
                  <a:lnTo>
                    <a:pt x="30327" y="13360"/>
                  </a:lnTo>
                  <a:lnTo>
                    <a:pt x="30200" y="13436"/>
                  </a:lnTo>
                  <a:lnTo>
                    <a:pt x="30035" y="13550"/>
                  </a:lnTo>
                  <a:lnTo>
                    <a:pt x="29883" y="13690"/>
                  </a:lnTo>
                  <a:lnTo>
                    <a:pt x="29756" y="13855"/>
                  </a:lnTo>
                  <a:lnTo>
                    <a:pt x="29248" y="14363"/>
                  </a:lnTo>
                  <a:lnTo>
                    <a:pt x="25603" y="15811"/>
                  </a:lnTo>
                  <a:lnTo>
                    <a:pt x="25031" y="15811"/>
                  </a:lnTo>
                  <a:lnTo>
                    <a:pt x="24460" y="15748"/>
                  </a:lnTo>
                  <a:lnTo>
                    <a:pt x="24244" y="15709"/>
                  </a:lnTo>
                  <a:lnTo>
                    <a:pt x="24117" y="15671"/>
                  </a:lnTo>
                  <a:lnTo>
                    <a:pt x="21755" y="15189"/>
                  </a:lnTo>
                  <a:lnTo>
                    <a:pt x="21107" y="17894"/>
                  </a:lnTo>
                  <a:lnTo>
                    <a:pt x="21259" y="17932"/>
                  </a:lnTo>
                  <a:lnTo>
                    <a:pt x="23520" y="18415"/>
                  </a:lnTo>
                  <a:lnTo>
                    <a:pt x="23660" y="18440"/>
                  </a:lnTo>
                  <a:lnTo>
                    <a:pt x="24028" y="18516"/>
                  </a:lnTo>
                  <a:lnTo>
                    <a:pt x="24853" y="18605"/>
                  </a:lnTo>
                  <a:lnTo>
                    <a:pt x="25704" y="18618"/>
                  </a:lnTo>
                  <a:lnTo>
                    <a:pt x="26543" y="18542"/>
                  </a:lnTo>
                  <a:lnTo>
                    <a:pt x="31394" y="16192"/>
                  </a:lnTo>
                  <a:lnTo>
                    <a:pt x="35471" y="17068"/>
                  </a:lnTo>
                  <a:lnTo>
                    <a:pt x="34975" y="19418"/>
                  </a:lnTo>
                  <a:lnTo>
                    <a:pt x="34950" y="19621"/>
                  </a:lnTo>
                  <a:lnTo>
                    <a:pt x="34950" y="19761"/>
                  </a:lnTo>
                  <a:lnTo>
                    <a:pt x="36258" y="21107"/>
                  </a:lnTo>
                  <a:lnTo>
                    <a:pt x="36398" y="21120"/>
                  </a:lnTo>
                  <a:lnTo>
                    <a:pt x="36537" y="21107"/>
                  </a:lnTo>
                  <a:lnTo>
                    <a:pt x="36664" y="21082"/>
                  </a:lnTo>
                  <a:lnTo>
                    <a:pt x="36804" y="21043"/>
                  </a:lnTo>
                  <a:lnTo>
                    <a:pt x="36931" y="20993"/>
                  </a:lnTo>
                  <a:lnTo>
                    <a:pt x="37122" y="20891"/>
                  </a:lnTo>
                  <a:lnTo>
                    <a:pt x="37287" y="20764"/>
                  </a:lnTo>
                  <a:lnTo>
                    <a:pt x="37465" y="20561"/>
                  </a:lnTo>
                  <a:lnTo>
                    <a:pt x="37604" y="20332"/>
                  </a:lnTo>
                  <a:lnTo>
                    <a:pt x="37706" y="20078"/>
                  </a:lnTo>
                  <a:lnTo>
                    <a:pt x="38455" y="16459"/>
                  </a:lnTo>
                  <a:lnTo>
                    <a:pt x="38493" y="16332"/>
                  </a:lnTo>
                  <a:lnTo>
                    <a:pt x="38531" y="16192"/>
                  </a:lnTo>
                  <a:lnTo>
                    <a:pt x="38544" y="16065"/>
                  </a:lnTo>
                  <a:lnTo>
                    <a:pt x="38544" y="15925"/>
                  </a:lnTo>
                  <a:close/>
                </a:path>
                <a:path w="465455" h="133985">
                  <a:moveTo>
                    <a:pt x="447433" y="114769"/>
                  </a:moveTo>
                  <a:lnTo>
                    <a:pt x="444652" y="115087"/>
                  </a:lnTo>
                  <a:lnTo>
                    <a:pt x="444690" y="115290"/>
                  </a:lnTo>
                  <a:lnTo>
                    <a:pt x="444728" y="115417"/>
                  </a:lnTo>
                  <a:lnTo>
                    <a:pt x="444792" y="115544"/>
                  </a:lnTo>
                  <a:lnTo>
                    <a:pt x="444944" y="115773"/>
                  </a:lnTo>
                  <a:lnTo>
                    <a:pt x="445897" y="116281"/>
                  </a:lnTo>
                  <a:lnTo>
                    <a:pt x="446024" y="116293"/>
                  </a:lnTo>
                  <a:lnTo>
                    <a:pt x="446163" y="116281"/>
                  </a:lnTo>
                  <a:lnTo>
                    <a:pt x="446303" y="116268"/>
                  </a:lnTo>
                  <a:lnTo>
                    <a:pt x="446430" y="116230"/>
                  </a:lnTo>
                  <a:lnTo>
                    <a:pt x="446557" y="116192"/>
                  </a:lnTo>
                  <a:lnTo>
                    <a:pt x="446684" y="116128"/>
                  </a:lnTo>
                  <a:lnTo>
                    <a:pt x="446811" y="116065"/>
                  </a:lnTo>
                  <a:lnTo>
                    <a:pt x="446976" y="115938"/>
                  </a:lnTo>
                  <a:lnTo>
                    <a:pt x="447116" y="115785"/>
                  </a:lnTo>
                  <a:lnTo>
                    <a:pt x="447268" y="115557"/>
                  </a:lnTo>
                  <a:lnTo>
                    <a:pt x="447370" y="115303"/>
                  </a:lnTo>
                  <a:lnTo>
                    <a:pt x="447408" y="115176"/>
                  </a:lnTo>
                  <a:lnTo>
                    <a:pt x="447421" y="115036"/>
                  </a:lnTo>
                  <a:lnTo>
                    <a:pt x="447433" y="114769"/>
                  </a:lnTo>
                  <a:close/>
                </a:path>
                <a:path w="465455" h="133985">
                  <a:moveTo>
                    <a:pt x="465023" y="130187"/>
                  </a:moveTo>
                  <a:lnTo>
                    <a:pt x="464997" y="130060"/>
                  </a:lnTo>
                  <a:lnTo>
                    <a:pt x="464959" y="129921"/>
                  </a:lnTo>
                  <a:lnTo>
                    <a:pt x="464921" y="129794"/>
                  </a:lnTo>
                  <a:lnTo>
                    <a:pt x="464858" y="129667"/>
                  </a:lnTo>
                  <a:lnTo>
                    <a:pt x="464718" y="129438"/>
                  </a:lnTo>
                  <a:lnTo>
                    <a:pt x="464515" y="129247"/>
                  </a:lnTo>
                  <a:lnTo>
                    <a:pt x="464235" y="129057"/>
                  </a:lnTo>
                  <a:lnTo>
                    <a:pt x="457835" y="125996"/>
                  </a:lnTo>
                  <a:lnTo>
                    <a:pt x="463130" y="121285"/>
                  </a:lnTo>
                  <a:lnTo>
                    <a:pt x="463600" y="120383"/>
                  </a:lnTo>
                  <a:lnTo>
                    <a:pt x="463600" y="120103"/>
                  </a:lnTo>
                  <a:lnTo>
                    <a:pt x="463588" y="119976"/>
                  </a:lnTo>
                  <a:lnTo>
                    <a:pt x="463562" y="119837"/>
                  </a:lnTo>
                  <a:lnTo>
                    <a:pt x="463511" y="119710"/>
                  </a:lnTo>
                  <a:lnTo>
                    <a:pt x="463448" y="119583"/>
                  </a:lnTo>
                  <a:lnTo>
                    <a:pt x="463257" y="119303"/>
                  </a:lnTo>
                  <a:lnTo>
                    <a:pt x="463105" y="119151"/>
                  </a:lnTo>
                  <a:lnTo>
                    <a:pt x="462876" y="118999"/>
                  </a:lnTo>
                  <a:lnTo>
                    <a:pt x="462635" y="118897"/>
                  </a:lnTo>
                  <a:lnTo>
                    <a:pt x="462483" y="118859"/>
                  </a:lnTo>
                  <a:lnTo>
                    <a:pt x="462356" y="118833"/>
                  </a:lnTo>
                  <a:lnTo>
                    <a:pt x="462089" y="118833"/>
                  </a:lnTo>
                  <a:lnTo>
                    <a:pt x="461949" y="118859"/>
                  </a:lnTo>
                  <a:lnTo>
                    <a:pt x="461810" y="118897"/>
                  </a:lnTo>
                  <a:lnTo>
                    <a:pt x="461683" y="118935"/>
                  </a:lnTo>
                  <a:lnTo>
                    <a:pt x="461556" y="118999"/>
                  </a:lnTo>
                  <a:lnTo>
                    <a:pt x="461429" y="119062"/>
                  </a:lnTo>
                  <a:lnTo>
                    <a:pt x="461276" y="119189"/>
                  </a:lnTo>
                  <a:lnTo>
                    <a:pt x="455104" y="124675"/>
                  </a:lnTo>
                  <a:lnTo>
                    <a:pt x="447675" y="121107"/>
                  </a:lnTo>
                  <a:lnTo>
                    <a:pt x="447497" y="121018"/>
                  </a:lnTo>
                  <a:lnTo>
                    <a:pt x="447217" y="120967"/>
                  </a:lnTo>
                  <a:lnTo>
                    <a:pt x="447078" y="120954"/>
                  </a:lnTo>
                  <a:lnTo>
                    <a:pt x="446951" y="120967"/>
                  </a:lnTo>
                  <a:lnTo>
                    <a:pt x="446811" y="120980"/>
                  </a:lnTo>
                  <a:lnTo>
                    <a:pt x="446671" y="121018"/>
                  </a:lnTo>
                  <a:lnTo>
                    <a:pt x="446417" y="121119"/>
                  </a:lnTo>
                  <a:lnTo>
                    <a:pt x="446138" y="121323"/>
                  </a:lnTo>
                  <a:lnTo>
                    <a:pt x="445998" y="121462"/>
                  </a:lnTo>
                  <a:lnTo>
                    <a:pt x="445808" y="121754"/>
                  </a:lnTo>
                  <a:lnTo>
                    <a:pt x="445731" y="121945"/>
                  </a:lnTo>
                  <a:lnTo>
                    <a:pt x="445681" y="122212"/>
                  </a:lnTo>
                  <a:lnTo>
                    <a:pt x="445668" y="122351"/>
                  </a:lnTo>
                  <a:lnTo>
                    <a:pt x="445681" y="122491"/>
                  </a:lnTo>
                  <a:lnTo>
                    <a:pt x="445693" y="122631"/>
                  </a:lnTo>
                  <a:lnTo>
                    <a:pt x="445731" y="122758"/>
                  </a:lnTo>
                  <a:lnTo>
                    <a:pt x="445770" y="122885"/>
                  </a:lnTo>
                  <a:lnTo>
                    <a:pt x="446239" y="123482"/>
                  </a:lnTo>
                  <a:lnTo>
                    <a:pt x="446405" y="123596"/>
                  </a:lnTo>
                  <a:lnTo>
                    <a:pt x="452831" y="126695"/>
                  </a:lnTo>
                  <a:lnTo>
                    <a:pt x="447573" y="131394"/>
                  </a:lnTo>
                  <a:lnTo>
                    <a:pt x="447421" y="131533"/>
                  </a:lnTo>
                  <a:lnTo>
                    <a:pt x="447268" y="131775"/>
                  </a:lnTo>
                  <a:lnTo>
                    <a:pt x="447217" y="131902"/>
                  </a:lnTo>
                  <a:lnTo>
                    <a:pt x="447103" y="132295"/>
                  </a:lnTo>
                  <a:lnTo>
                    <a:pt x="447090" y="132422"/>
                  </a:lnTo>
                  <a:lnTo>
                    <a:pt x="447103" y="132562"/>
                  </a:lnTo>
                  <a:lnTo>
                    <a:pt x="447141" y="132842"/>
                  </a:lnTo>
                  <a:lnTo>
                    <a:pt x="447255" y="133096"/>
                  </a:lnTo>
                  <a:lnTo>
                    <a:pt x="447446" y="133375"/>
                  </a:lnTo>
                  <a:lnTo>
                    <a:pt x="447598" y="133515"/>
                  </a:lnTo>
                  <a:lnTo>
                    <a:pt x="447827" y="133667"/>
                  </a:lnTo>
                  <a:lnTo>
                    <a:pt x="448081" y="133781"/>
                  </a:lnTo>
                  <a:lnTo>
                    <a:pt x="448208" y="133819"/>
                  </a:lnTo>
                  <a:lnTo>
                    <a:pt x="448348" y="133832"/>
                  </a:lnTo>
                  <a:lnTo>
                    <a:pt x="448627" y="133845"/>
                  </a:lnTo>
                  <a:lnTo>
                    <a:pt x="448754" y="133819"/>
                  </a:lnTo>
                  <a:lnTo>
                    <a:pt x="448894" y="133781"/>
                  </a:lnTo>
                  <a:lnTo>
                    <a:pt x="449021" y="133743"/>
                  </a:lnTo>
                  <a:lnTo>
                    <a:pt x="449148" y="133680"/>
                  </a:lnTo>
                  <a:lnTo>
                    <a:pt x="449376" y="133540"/>
                  </a:lnTo>
                  <a:lnTo>
                    <a:pt x="455574" y="128016"/>
                  </a:lnTo>
                  <a:lnTo>
                    <a:pt x="463016" y="131584"/>
                  </a:lnTo>
                  <a:lnTo>
                    <a:pt x="463283" y="131673"/>
                  </a:lnTo>
                  <a:lnTo>
                    <a:pt x="463473" y="131711"/>
                  </a:lnTo>
                  <a:lnTo>
                    <a:pt x="463613" y="131724"/>
                  </a:lnTo>
                  <a:lnTo>
                    <a:pt x="463753" y="131711"/>
                  </a:lnTo>
                  <a:lnTo>
                    <a:pt x="464032" y="131660"/>
                  </a:lnTo>
                  <a:lnTo>
                    <a:pt x="464286" y="131559"/>
                  </a:lnTo>
                  <a:lnTo>
                    <a:pt x="464616" y="131318"/>
                  </a:lnTo>
                  <a:lnTo>
                    <a:pt x="464743" y="131165"/>
                  </a:lnTo>
                  <a:lnTo>
                    <a:pt x="464858" y="130987"/>
                  </a:lnTo>
                  <a:lnTo>
                    <a:pt x="464985" y="130670"/>
                  </a:lnTo>
                  <a:lnTo>
                    <a:pt x="465023" y="130467"/>
                  </a:lnTo>
                  <a:lnTo>
                    <a:pt x="465023" y="13018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467546" y="3712933"/>
              <a:ext cx="100965" cy="111760"/>
            </a:xfrm>
            <a:custGeom>
              <a:avLst/>
              <a:gdLst/>
              <a:ahLst/>
              <a:cxnLst/>
              <a:rect l="l" t="t" r="r" b="b"/>
              <a:pathLst>
                <a:path w="100964" h="111760">
                  <a:moveTo>
                    <a:pt x="17741" y="105968"/>
                  </a:moveTo>
                  <a:lnTo>
                    <a:pt x="17386" y="105092"/>
                  </a:lnTo>
                  <a:lnTo>
                    <a:pt x="17081" y="104825"/>
                  </a:lnTo>
                  <a:lnTo>
                    <a:pt x="16954" y="104762"/>
                  </a:lnTo>
                  <a:lnTo>
                    <a:pt x="16827" y="104698"/>
                  </a:lnTo>
                  <a:lnTo>
                    <a:pt x="16700" y="104660"/>
                  </a:lnTo>
                  <a:lnTo>
                    <a:pt x="16560" y="104635"/>
                  </a:lnTo>
                  <a:lnTo>
                    <a:pt x="16433" y="104622"/>
                  </a:lnTo>
                  <a:lnTo>
                    <a:pt x="16294" y="104609"/>
                  </a:lnTo>
                  <a:lnTo>
                    <a:pt x="16154" y="104622"/>
                  </a:lnTo>
                  <a:lnTo>
                    <a:pt x="16014" y="104648"/>
                  </a:lnTo>
                  <a:lnTo>
                    <a:pt x="15887" y="104686"/>
                  </a:lnTo>
                  <a:lnTo>
                    <a:pt x="15760" y="104736"/>
                  </a:lnTo>
                  <a:lnTo>
                    <a:pt x="15633" y="104813"/>
                  </a:lnTo>
                  <a:lnTo>
                    <a:pt x="15417" y="104965"/>
                  </a:lnTo>
                  <a:lnTo>
                    <a:pt x="15189" y="105219"/>
                  </a:lnTo>
                  <a:lnTo>
                    <a:pt x="15087" y="105410"/>
                  </a:lnTo>
                  <a:lnTo>
                    <a:pt x="14986" y="105651"/>
                  </a:lnTo>
                  <a:lnTo>
                    <a:pt x="14478" y="108102"/>
                  </a:lnTo>
                  <a:lnTo>
                    <a:pt x="10388" y="107226"/>
                  </a:lnTo>
                  <a:lnTo>
                    <a:pt x="10236" y="106845"/>
                  </a:lnTo>
                  <a:lnTo>
                    <a:pt x="10045" y="106464"/>
                  </a:lnTo>
                  <a:lnTo>
                    <a:pt x="4241" y="102019"/>
                  </a:lnTo>
                  <a:lnTo>
                    <a:pt x="4102" y="101981"/>
                  </a:lnTo>
                  <a:lnTo>
                    <a:pt x="1689" y="101473"/>
                  </a:lnTo>
                  <a:lnTo>
                    <a:pt x="1498" y="101447"/>
                  </a:lnTo>
                  <a:lnTo>
                    <a:pt x="1346" y="101447"/>
                  </a:lnTo>
                  <a:lnTo>
                    <a:pt x="1219" y="101460"/>
                  </a:lnTo>
                  <a:lnTo>
                    <a:pt x="1066" y="101473"/>
                  </a:lnTo>
                  <a:lnTo>
                    <a:pt x="381" y="101892"/>
                  </a:lnTo>
                  <a:lnTo>
                    <a:pt x="241" y="102057"/>
                  </a:lnTo>
                  <a:lnTo>
                    <a:pt x="139" y="102222"/>
                  </a:lnTo>
                  <a:lnTo>
                    <a:pt x="88" y="102362"/>
                  </a:lnTo>
                  <a:lnTo>
                    <a:pt x="50" y="102489"/>
                  </a:lnTo>
                  <a:lnTo>
                    <a:pt x="0" y="102755"/>
                  </a:lnTo>
                  <a:lnTo>
                    <a:pt x="0" y="102895"/>
                  </a:lnTo>
                  <a:lnTo>
                    <a:pt x="355" y="103771"/>
                  </a:lnTo>
                  <a:lnTo>
                    <a:pt x="3517" y="104724"/>
                  </a:lnTo>
                  <a:lnTo>
                    <a:pt x="7924" y="108673"/>
                  </a:lnTo>
                  <a:lnTo>
                    <a:pt x="7988" y="108889"/>
                  </a:lnTo>
                  <a:lnTo>
                    <a:pt x="8039" y="109016"/>
                  </a:lnTo>
                  <a:lnTo>
                    <a:pt x="8178" y="109245"/>
                  </a:lnTo>
                  <a:lnTo>
                    <a:pt x="8356" y="109461"/>
                  </a:lnTo>
                  <a:lnTo>
                    <a:pt x="8521" y="109588"/>
                  </a:lnTo>
                  <a:lnTo>
                    <a:pt x="8699" y="109689"/>
                  </a:lnTo>
                  <a:lnTo>
                    <a:pt x="8826" y="109740"/>
                  </a:lnTo>
                  <a:lnTo>
                    <a:pt x="8966" y="109778"/>
                  </a:lnTo>
                  <a:lnTo>
                    <a:pt x="15138" y="111112"/>
                  </a:lnTo>
                  <a:lnTo>
                    <a:pt x="15328" y="111137"/>
                  </a:lnTo>
                  <a:lnTo>
                    <a:pt x="15455" y="111150"/>
                  </a:lnTo>
                  <a:lnTo>
                    <a:pt x="15595" y="111163"/>
                  </a:lnTo>
                  <a:lnTo>
                    <a:pt x="16256" y="110959"/>
                  </a:lnTo>
                  <a:lnTo>
                    <a:pt x="16471" y="110807"/>
                  </a:lnTo>
                  <a:lnTo>
                    <a:pt x="16649" y="110617"/>
                  </a:lnTo>
                  <a:lnTo>
                    <a:pt x="16738" y="110490"/>
                  </a:lnTo>
                  <a:lnTo>
                    <a:pt x="16802" y="110363"/>
                  </a:lnTo>
                  <a:lnTo>
                    <a:pt x="16865" y="110236"/>
                  </a:lnTo>
                  <a:lnTo>
                    <a:pt x="16903" y="110109"/>
                  </a:lnTo>
                  <a:lnTo>
                    <a:pt x="17716" y="106311"/>
                  </a:lnTo>
                  <a:lnTo>
                    <a:pt x="15455" y="105829"/>
                  </a:lnTo>
                  <a:lnTo>
                    <a:pt x="17716" y="106299"/>
                  </a:lnTo>
                  <a:lnTo>
                    <a:pt x="17741" y="106108"/>
                  </a:lnTo>
                  <a:lnTo>
                    <a:pt x="17741" y="105968"/>
                  </a:lnTo>
                  <a:close/>
                </a:path>
                <a:path w="100964" h="111760">
                  <a:moveTo>
                    <a:pt x="35775" y="48221"/>
                  </a:moveTo>
                  <a:lnTo>
                    <a:pt x="34048" y="46024"/>
                  </a:lnTo>
                  <a:lnTo>
                    <a:pt x="33896" y="46151"/>
                  </a:lnTo>
                  <a:lnTo>
                    <a:pt x="33731" y="46367"/>
                  </a:lnTo>
                  <a:lnTo>
                    <a:pt x="33655" y="46494"/>
                  </a:lnTo>
                  <a:lnTo>
                    <a:pt x="33578" y="46685"/>
                  </a:lnTo>
                  <a:lnTo>
                    <a:pt x="33528" y="46875"/>
                  </a:lnTo>
                  <a:lnTo>
                    <a:pt x="33515" y="47015"/>
                  </a:lnTo>
                  <a:lnTo>
                    <a:pt x="33515" y="47218"/>
                  </a:lnTo>
                  <a:lnTo>
                    <a:pt x="33540" y="47434"/>
                  </a:lnTo>
                  <a:lnTo>
                    <a:pt x="33858" y="48031"/>
                  </a:lnTo>
                  <a:lnTo>
                    <a:pt x="34048" y="48234"/>
                  </a:lnTo>
                  <a:lnTo>
                    <a:pt x="34226" y="48336"/>
                  </a:lnTo>
                  <a:lnTo>
                    <a:pt x="34467" y="48450"/>
                  </a:lnTo>
                  <a:lnTo>
                    <a:pt x="34671" y="48501"/>
                  </a:lnTo>
                  <a:lnTo>
                    <a:pt x="34810" y="48514"/>
                  </a:lnTo>
                  <a:lnTo>
                    <a:pt x="35077" y="48514"/>
                  </a:lnTo>
                  <a:lnTo>
                    <a:pt x="35217" y="48488"/>
                  </a:lnTo>
                  <a:lnTo>
                    <a:pt x="35344" y="48450"/>
                  </a:lnTo>
                  <a:lnTo>
                    <a:pt x="35547" y="48374"/>
                  </a:lnTo>
                  <a:lnTo>
                    <a:pt x="35712" y="48272"/>
                  </a:lnTo>
                  <a:close/>
                </a:path>
                <a:path w="100964" h="111760">
                  <a:moveTo>
                    <a:pt x="44056" y="54673"/>
                  </a:moveTo>
                  <a:lnTo>
                    <a:pt x="42316" y="52476"/>
                  </a:lnTo>
                  <a:lnTo>
                    <a:pt x="42176" y="52603"/>
                  </a:lnTo>
                  <a:lnTo>
                    <a:pt x="42011" y="52832"/>
                  </a:lnTo>
                  <a:lnTo>
                    <a:pt x="41833" y="53200"/>
                  </a:lnTo>
                  <a:lnTo>
                    <a:pt x="41783" y="53467"/>
                  </a:lnTo>
                  <a:lnTo>
                    <a:pt x="41783" y="53670"/>
                  </a:lnTo>
                  <a:lnTo>
                    <a:pt x="41833" y="53949"/>
                  </a:lnTo>
                  <a:lnTo>
                    <a:pt x="41910" y="54140"/>
                  </a:lnTo>
                  <a:lnTo>
                    <a:pt x="41973" y="54267"/>
                  </a:lnTo>
                  <a:lnTo>
                    <a:pt x="42506" y="54787"/>
                  </a:lnTo>
                  <a:lnTo>
                    <a:pt x="42824" y="54927"/>
                  </a:lnTo>
                  <a:lnTo>
                    <a:pt x="43014" y="54965"/>
                  </a:lnTo>
                  <a:lnTo>
                    <a:pt x="43357" y="54965"/>
                  </a:lnTo>
                  <a:lnTo>
                    <a:pt x="43561" y="54927"/>
                  </a:lnTo>
                  <a:lnTo>
                    <a:pt x="43827" y="54825"/>
                  </a:lnTo>
                  <a:lnTo>
                    <a:pt x="43992" y="54724"/>
                  </a:lnTo>
                  <a:close/>
                </a:path>
                <a:path w="100964" h="111760">
                  <a:moveTo>
                    <a:pt x="57899" y="56057"/>
                  </a:moveTo>
                  <a:lnTo>
                    <a:pt x="50685" y="48488"/>
                  </a:lnTo>
                  <a:lnTo>
                    <a:pt x="50228" y="48488"/>
                  </a:lnTo>
                  <a:lnTo>
                    <a:pt x="50342" y="48158"/>
                  </a:lnTo>
                  <a:lnTo>
                    <a:pt x="50520" y="47218"/>
                  </a:lnTo>
                  <a:lnTo>
                    <a:pt x="50571" y="46266"/>
                  </a:lnTo>
                  <a:lnTo>
                    <a:pt x="50520" y="45631"/>
                  </a:lnTo>
                  <a:lnTo>
                    <a:pt x="43903" y="39928"/>
                  </a:lnTo>
                  <a:lnTo>
                    <a:pt x="43268" y="39979"/>
                  </a:lnTo>
                  <a:lnTo>
                    <a:pt x="40068" y="41313"/>
                  </a:lnTo>
                  <a:lnTo>
                    <a:pt x="34048" y="46012"/>
                  </a:lnTo>
                  <a:lnTo>
                    <a:pt x="35775" y="48209"/>
                  </a:lnTo>
                  <a:lnTo>
                    <a:pt x="41567" y="43675"/>
                  </a:lnTo>
                  <a:lnTo>
                    <a:pt x="41795" y="43522"/>
                  </a:lnTo>
                  <a:lnTo>
                    <a:pt x="41935" y="43408"/>
                  </a:lnTo>
                  <a:lnTo>
                    <a:pt x="44335" y="42735"/>
                  </a:lnTo>
                  <a:lnTo>
                    <a:pt x="45046" y="42862"/>
                  </a:lnTo>
                  <a:lnTo>
                    <a:pt x="47764" y="46697"/>
                  </a:lnTo>
                  <a:lnTo>
                    <a:pt x="47713" y="47053"/>
                  </a:lnTo>
                  <a:lnTo>
                    <a:pt x="46342" y="49339"/>
                  </a:lnTo>
                  <a:lnTo>
                    <a:pt x="46189" y="49466"/>
                  </a:lnTo>
                  <a:lnTo>
                    <a:pt x="45351" y="50114"/>
                  </a:lnTo>
                  <a:lnTo>
                    <a:pt x="42329" y="52463"/>
                  </a:lnTo>
                  <a:lnTo>
                    <a:pt x="44056" y="54673"/>
                  </a:lnTo>
                  <a:lnTo>
                    <a:pt x="46977" y="52387"/>
                  </a:lnTo>
                  <a:lnTo>
                    <a:pt x="49999" y="51269"/>
                  </a:lnTo>
                  <a:lnTo>
                    <a:pt x="50482" y="51282"/>
                  </a:lnTo>
                  <a:lnTo>
                    <a:pt x="55092" y="56121"/>
                  </a:lnTo>
                  <a:lnTo>
                    <a:pt x="55016" y="57099"/>
                  </a:lnTo>
                  <a:lnTo>
                    <a:pt x="54914" y="57569"/>
                  </a:lnTo>
                  <a:lnTo>
                    <a:pt x="54571" y="58483"/>
                  </a:lnTo>
                  <a:lnTo>
                    <a:pt x="54432" y="58686"/>
                  </a:lnTo>
                  <a:lnTo>
                    <a:pt x="54330" y="58902"/>
                  </a:lnTo>
                  <a:lnTo>
                    <a:pt x="54038" y="59309"/>
                  </a:lnTo>
                  <a:lnTo>
                    <a:pt x="53721" y="59677"/>
                  </a:lnTo>
                  <a:lnTo>
                    <a:pt x="53174" y="60159"/>
                  </a:lnTo>
                  <a:lnTo>
                    <a:pt x="48158" y="64071"/>
                  </a:lnTo>
                  <a:lnTo>
                    <a:pt x="48018" y="64211"/>
                  </a:lnTo>
                  <a:lnTo>
                    <a:pt x="47840" y="64427"/>
                  </a:lnTo>
                  <a:lnTo>
                    <a:pt x="47713" y="64681"/>
                  </a:lnTo>
                  <a:lnTo>
                    <a:pt x="47675" y="64808"/>
                  </a:lnTo>
                  <a:lnTo>
                    <a:pt x="47625" y="65074"/>
                  </a:lnTo>
                  <a:lnTo>
                    <a:pt x="47625" y="65214"/>
                  </a:lnTo>
                  <a:lnTo>
                    <a:pt x="47637" y="65354"/>
                  </a:lnTo>
                  <a:lnTo>
                    <a:pt x="47675" y="65557"/>
                  </a:lnTo>
                  <a:lnTo>
                    <a:pt x="47739" y="65747"/>
                  </a:lnTo>
                  <a:lnTo>
                    <a:pt x="47879" y="65989"/>
                  </a:lnTo>
                  <a:lnTo>
                    <a:pt x="48056" y="66192"/>
                  </a:lnTo>
                  <a:lnTo>
                    <a:pt x="48272" y="66370"/>
                  </a:lnTo>
                  <a:lnTo>
                    <a:pt x="48399" y="66433"/>
                  </a:lnTo>
                  <a:lnTo>
                    <a:pt x="48577" y="66509"/>
                  </a:lnTo>
                  <a:lnTo>
                    <a:pt x="48780" y="66560"/>
                  </a:lnTo>
                  <a:lnTo>
                    <a:pt x="48933" y="66573"/>
                  </a:lnTo>
                  <a:lnTo>
                    <a:pt x="49199" y="66573"/>
                  </a:lnTo>
                  <a:lnTo>
                    <a:pt x="49339" y="66548"/>
                  </a:lnTo>
                  <a:lnTo>
                    <a:pt x="49466" y="66509"/>
                  </a:lnTo>
                  <a:lnTo>
                    <a:pt x="49657" y="66433"/>
                  </a:lnTo>
                  <a:lnTo>
                    <a:pt x="49834" y="66332"/>
                  </a:lnTo>
                  <a:lnTo>
                    <a:pt x="54737" y="62484"/>
                  </a:lnTo>
                  <a:lnTo>
                    <a:pt x="57873" y="56819"/>
                  </a:lnTo>
                  <a:lnTo>
                    <a:pt x="57899" y="56057"/>
                  </a:lnTo>
                  <a:close/>
                </a:path>
                <a:path w="100964" h="111760">
                  <a:moveTo>
                    <a:pt x="73139" y="17233"/>
                  </a:moveTo>
                  <a:lnTo>
                    <a:pt x="72478" y="16776"/>
                  </a:lnTo>
                  <a:lnTo>
                    <a:pt x="72148" y="16700"/>
                  </a:lnTo>
                  <a:lnTo>
                    <a:pt x="72009" y="16700"/>
                  </a:lnTo>
                  <a:lnTo>
                    <a:pt x="71869" y="16713"/>
                  </a:lnTo>
                  <a:lnTo>
                    <a:pt x="71666" y="16751"/>
                  </a:lnTo>
                  <a:lnTo>
                    <a:pt x="71475" y="16814"/>
                  </a:lnTo>
                  <a:lnTo>
                    <a:pt x="71348" y="16878"/>
                  </a:lnTo>
                  <a:lnTo>
                    <a:pt x="71183" y="16992"/>
                  </a:lnTo>
                  <a:lnTo>
                    <a:pt x="71031" y="17132"/>
                  </a:lnTo>
                  <a:lnTo>
                    <a:pt x="70853" y="17348"/>
                  </a:lnTo>
                  <a:lnTo>
                    <a:pt x="70802" y="17475"/>
                  </a:lnTo>
                  <a:lnTo>
                    <a:pt x="70688" y="17729"/>
                  </a:lnTo>
                  <a:lnTo>
                    <a:pt x="70650" y="17932"/>
                  </a:lnTo>
                  <a:lnTo>
                    <a:pt x="70650" y="18275"/>
                  </a:lnTo>
                  <a:lnTo>
                    <a:pt x="70675" y="18415"/>
                  </a:lnTo>
                  <a:lnTo>
                    <a:pt x="70713" y="18542"/>
                  </a:lnTo>
                  <a:lnTo>
                    <a:pt x="70764" y="18669"/>
                  </a:lnTo>
                  <a:lnTo>
                    <a:pt x="70827" y="18796"/>
                  </a:lnTo>
                  <a:lnTo>
                    <a:pt x="70942" y="18961"/>
                  </a:lnTo>
                  <a:lnTo>
                    <a:pt x="73139" y="17233"/>
                  </a:lnTo>
                  <a:close/>
                </a:path>
                <a:path w="100964" h="111760">
                  <a:moveTo>
                    <a:pt x="75488" y="43141"/>
                  </a:moveTo>
                  <a:lnTo>
                    <a:pt x="75450" y="42545"/>
                  </a:lnTo>
                  <a:lnTo>
                    <a:pt x="75349" y="41948"/>
                  </a:lnTo>
                  <a:lnTo>
                    <a:pt x="75222" y="41541"/>
                  </a:lnTo>
                  <a:lnTo>
                    <a:pt x="75145" y="41313"/>
                  </a:lnTo>
                  <a:lnTo>
                    <a:pt x="74993" y="40487"/>
                  </a:lnTo>
                  <a:lnTo>
                    <a:pt x="74383" y="38595"/>
                  </a:lnTo>
                  <a:lnTo>
                    <a:pt x="73609" y="36753"/>
                  </a:lnTo>
                  <a:lnTo>
                    <a:pt x="72682" y="35090"/>
                  </a:lnTo>
                  <a:lnTo>
                    <a:pt x="72682" y="43053"/>
                  </a:lnTo>
                  <a:lnTo>
                    <a:pt x="72682" y="43535"/>
                  </a:lnTo>
                  <a:lnTo>
                    <a:pt x="71412" y="45897"/>
                  </a:lnTo>
                  <a:lnTo>
                    <a:pt x="71247" y="46024"/>
                  </a:lnTo>
                  <a:lnTo>
                    <a:pt x="71120" y="46126"/>
                  </a:lnTo>
                  <a:lnTo>
                    <a:pt x="70840" y="46278"/>
                  </a:lnTo>
                  <a:lnTo>
                    <a:pt x="70675" y="46342"/>
                  </a:lnTo>
                  <a:lnTo>
                    <a:pt x="70535" y="46418"/>
                  </a:lnTo>
                  <a:lnTo>
                    <a:pt x="70065" y="46545"/>
                  </a:lnTo>
                  <a:lnTo>
                    <a:pt x="69583" y="46609"/>
                  </a:lnTo>
                  <a:lnTo>
                    <a:pt x="69265" y="46609"/>
                  </a:lnTo>
                  <a:lnTo>
                    <a:pt x="68935" y="46583"/>
                  </a:lnTo>
                  <a:lnTo>
                    <a:pt x="68618" y="46532"/>
                  </a:lnTo>
                  <a:lnTo>
                    <a:pt x="68300" y="46443"/>
                  </a:lnTo>
                  <a:lnTo>
                    <a:pt x="68148" y="46367"/>
                  </a:lnTo>
                  <a:lnTo>
                    <a:pt x="67995" y="46316"/>
                  </a:lnTo>
                  <a:lnTo>
                    <a:pt x="67716" y="46164"/>
                  </a:lnTo>
                  <a:lnTo>
                    <a:pt x="67576" y="46075"/>
                  </a:lnTo>
                  <a:lnTo>
                    <a:pt x="67424" y="45986"/>
                  </a:lnTo>
                  <a:lnTo>
                    <a:pt x="67271" y="45923"/>
                  </a:lnTo>
                  <a:lnTo>
                    <a:pt x="66713" y="45618"/>
                  </a:lnTo>
                  <a:lnTo>
                    <a:pt x="66535" y="45529"/>
                  </a:lnTo>
                  <a:lnTo>
                    <a:pt x="66687" y="32372"/>
                  </a:lnTo>
                  <a:lnTo>
                    <a:pt x="67424" y="32994"/>
                  </a:lnTo>
                  <a:lnTo>
                    <a:pt x="68618" y="34239"/>
                  </a:lnTo>
                  <a:lnTo>
                    <a:pt x="72453" y="41998"/>
                  </a:lnTo>
                  <a:lnTo>
                    <a:pt x="72504" y="42202"/>
                  </a:lnTo>
                  <a:lnTo>
                    <a:pt x="72618" y="42557"/>
                  </a:lnTo>
                  <a:lnTo>
                    <a:pt x="72669" y="42887"/>
                  </a:lnTo>
                  <a:lnTo>
                    <a:pt x="72682" y="43053"/>
                  </a:lnTo>
                  <a:lnTo>
                    <a:pt x="72682" y="35090"/>
                  </a:lnTo>
                  <a:lnTo>
                    <a:pt x="71907" y="33934"/>
                  </a:lnTo>
                  <a:lnTo>
                    <a:pt x="71399" y="33286"/>
                  </a:lnTo>
                  <a:lnTo>
                    <a:pt x="71310" y="33147"/>
                  </a:lnTo>
                  <a:lnTo>
                    <a:pt x="70739" y="32410"/>
                  </a:lnTo>
                  <a:lnTo>
                    <a:pt x="69354" y="30962"/>
                  </a:lnTo>
                  <a:lnTo>
                    <a:pt x="67856" y="29654"/>
                  </a:lnTo>
                  <a:lnTo>
                    <a:pt x="66217" y="28511"/>
                  </a:lnTo>
                  <a:lnTo>
                    <a:pt x="65087" y="27876"/>
                  </a:lnTo>
                  <a:lnTo>
                    <a:pt x="64414" y="27533"/>
                  </a:lnTo>
                  <a:lnTo>
                    <a:pt x="64274" y="27457"/>
                  </a:lnTo>
                  <a:lnTo>
                    <a:pt x="64147" y="27368"/>
                  </a:lnTo>
                  <a:lnTo>
                    <a:pt x="63677" y="27139"/>
                  </a:lnTo>
                  <a:lnTo>
                    <a:pt x="63677" y="28651"/>
                  </a:lnTo>
                  <a:lnTo>
                    <a:pt x="63677" y="27139"/>
                  </a:lnTo>
                  <a:lnTo>
                    <a:pt x="61302" y="26543"/>
                  </a:lnTo>
                  <a:lnTo>
                    <a:pt x="60693" y="26543"/>
                  </a:lnTo>
                  <a:lnTo>
                    <a:pt x="57543" y="27686"/>
                  </a:lnTo>
                  <a:lnTo>
                    <a:pt x="57365" y="27787"/>
                  </a:lnTo>
                  <a:lnTo>
                    <a:pt x="59029" y="30048"/>
                  </a:lnTo>
                  <a:lnTo>
                    <a:pt x="59334" y="29832"/>
                  </a:lnTo>
                  <a:lnTo>
                    <a:pt x="59613" y="29679"/>
                  </a:lnTo>
                  <a:lnTo>
                    <a:pt x="59766" y="29616"/>
                  </a:lnTo>
                  <a:lnTo>
                    <a:pt x="59905" y="29540"/>
                  </a:lnTo>
                  <a:lnTo>
                    <a:pt x="60388" y="29413"/>
                  </a:lnTo>
                  <a:lnTo>
                    <a:pt x="60858" y="29349"/>
                  </a:lnTo>
                  <a:lnTo>
                    <a:pt x="61188" y="29349"/>
                  </a:lnTo>
                  <a:lnTo>
                    <a:pt x="61518" y="29375"/>
                  </a:lnTo>
                  <a:lnTo>
                    <a:pt x="61836" y="29425"/>
                  </a:lnTo>
                  <a:lnTo>
                    <a:pt x="62153" y="29514"/>
                  </a:lnTo>
                  <a:lnTo>
                    <a:pt x="62306" y="29591"/>
                  </a:lnTo>
                  <a:lnTo>
                    <a:pt x="62458" y="29641"/>
                  </a:lnTo>
                  <a:lnTo>
                    <a:pt x="62738" y="29794"/>
                  </a:lnTo>
                  <a:lnTo>
                    <a:pt x="62966" y="29946"/>
                  </a:lnTo>
                  <a:lnTo>
                    <a:pt x="63093" y="29997"/>
                  </a:lnTo>
                  <a:lnTo>
                    <a:pt x="63754" y="30327"/>
                  </a:lnTo>
                  <a:lnTo>
                    <a:pt x="63906" y="30441"/>
                  </a:lnTo>
                  <a:lnTo>
                    <a:pt x="63766" y="43599"/>
                  </a:lnTo>
                  <a:lnTo>
                    <a:pt x="63030" y="42951"/>
                  </a:lnTo>
                  <a:lnTo>
                    <a:pt x="61836" y="41706"/>
                  </a:lnTo>
                  <a:lnTo>
                    <a:pt x="61429" y="41198"/>
                  </a:lnTo>
                  <a:lnTo>
                    <a:pt x="61315" y="41059"/>
                  </a:lnTo>
                  <a:lnTo>
                    <a:pt x="61175" y="40881"/>
                  </a:lnTo>
                  <a:lnTo>
                    <a:pt x="60833" y="40398"/>
                  </a:lnTo>
                  <a:lnTo>
                    <a:pt x="58000" y="33997"/>
                  </a:lnTo>
                  <a:lnTo>
                    <a:pt x="57962" y="33845"/>
                  </a:lnTo>
                  <a:lnTo>
                    <a:pt x="57924" y="33718"/>
                  </a:lnTo>
                  <a:lnTo>
                    <a:pt x="57886" y="33591"/>
                  </a:lnTo>
                  <a:lnTo>
                    <a:pt x="57835" y="33388"/>
                  </a:lnTo>
                  <a:lnTo>
                    <a:pt x="57785" y="33070"/>
                  </a:lnTo>
                  <a:lnTo>
                    <a:pt x="57759" y="32740"/>
                  </a:lnTo>
                  <a:lnTo>
                    <a:pt x="57759" y="32423"/>
                  </a:lnTo>
                  <a:lnTo>
                    <a:pt x="58966" y="30099"/>
                  </a:lnTo>
                  <a:lnTo>
                    <a:pt x="57302" y="27851"/>
                  </a:lnTo>
                  <a:lnTo>
                    <a:pt x="57061" y="28028"/>
                  </a:lnTo>
                  <a:lnTo>
                    <a:pt x="56629" y="28448"/>
                  </a:lnTo>
                  <a:lnTo>
                    <a:pt x="56451" y="28676"/>
                  </a:lnTo>
                  <a:lnTo>
                    <a:pt x="56235" y="28892"/>
                  </a:lnTo>
                  <a:lnTo>
                    <a:pt x="54952" y="32816"/>
                  </a:lnTo>
                  <a:lnTo>
                    <a:pt x="54991" y="33413"/>
                  </a:lnTo>
                  <a:lnTo>
                    <a:pt x="55105" y="34010"/>
                  </a:lnTo>
                  <a:lnTo>
                    <a:pt x="55257" y="34569"/>
                  </a:lnTo>
                  <a:lnTo>
                    <a:pt x="55460" y="35471"/>
                  </a:lnTo>
                  <a:lnTo>
                    <a:pt x="66052" y="48425"/>
                  </a:lnTo>
                  <a:lnTo>
                    <a:pt x="66306" y="48590"/>
                  </a:lnTo>
                  <a:lnTo>
                    <a:pt x="69151" y="49415"/>
                  </a:lnTo>
                  <a:lnTo>
                    <a:pt x="69748" y="49415"/>
                  </a:lnTo>
                  <a:lnTo>
                    <a:pt x="70345" y="49352"/>
                  </a:lnTo>
                  <a:lnTo>
                    <a:pt x="70637" y="49276"/>
                  </a:lnTo>
                  <a:lnTo>
                    <a:pt x="70942" y="49212"/>
                  </a:lnTo>
                  <a:lnTo>
                    <a:pt x="73088" y="48158"/>
                  </a:lnTo>
                  <a:lnTo>
                    <a:pt x="73228" y="48044"/>
                  </a:lnTo>
                  <a:lnTo>
                    <a:pt x="75476" y="43738"/>
                  </a:lnTo>
                  <a:lnTo>
                    <a:pt x="75488" y="43141"/>
                  </a:lnTo>
                  <a:close/>
                </a:path>
                <a:path w="100964" h="111760">
                  <a:moveTo>
                    <a:pt x="94767" y="28613"/>
                  </a:moveTo>
                  <a:lnTo>
                    <a:pt x="84543" y="24053"/>
                  </a:lnTo>
                  <a:lnTo>
                    <a:pt x="86118" y="18224"/>
                  </a:lnTo>
                  <a:lnTo>
                    <a:pt x="86169" y="18021"/>
                  </a:lnTo>
                  <a:lnTo>
                    <a:pt x="86182" y="17881"/>
                  </a:lnTo>
                  <a:lnTo>
                    <a:pt x="86182" y="17741"/>
                  </a:lnTo>
                  <a:lnTo>
                    <a:pt x="86131" y="17475"/>
                  </a:lnTo>
                  <a:lnTo>
                    <a:pt x="86080" y="17348"/>
                  </a:lnTo>
                  <a:lnTo>
                    <a:pt x="86017" y="17221"/>
                  </a:lnTo>
                  <a:lnTo>
                    <a:pt x="85458" y="16637"/>
                  </a:lnTo>
                  <a:lnTo>
                    <a:pt x="85331" y="16573"/>
                  </a:lnTo>
                  <a:lnTo>
                    <a:pt x="85140" y="16497"/>
                  </a:lnTo>
                  <a:lnTo>
                    <a:pt x="84937" y="16459"/>
                  </a:lnTo>
                  <a:lnTo>
                    <a:pt x="84810" y="16446"/>
                  </a:lnTo>
                  <a:lnTo>
                    <a:pt x="84658" y="16459"/>
                  </a:lnTo>
                  <a:lnTo>
                    <a:pt x="84531" y="16471"/>
                  </a:lnTo>
                  <a:lnTo>
                    <a:pt x="84391" y="16510"/>
                  </a:lnTo>
                  <a:lnTo>
                    <a:pt x="84264" y="16548"/>
                  </a:lnTo>
                  <a:lnTo>
                    <a:pt x="84137" y="16611"/>
                  </a:lnTo>
                  <a:lnTo>
                    <a:pt x="83908" y="16751"/>
                  </a:lnTo>
                  <a:lnTo>
                    <a:pt x="83705" y="16941"/>
                  </a:lnTo>
                  <a:lnTo>
                    <a:pt x="83553" y="17170"/>
                  </a:lnTo>
                  <a:lnTo>
                    <a:pt x="83426" y="17475"/>
                  </a:lnTo>
                  <a:lnTo>
                    <a:pt x="80822" y="27076"/>
                  </a:lnTo>
                  <a:lnTo>
                    <a:pt x="73152" y="17246"/>
                  </a:lnTo>
                  <a:lnTo>
                    <a:pt x="70942" y="18973"/>
                  </a:lnTo>
                  <a:lnTo>
                    <a:pt x="80327" y="30988"/>
                  </a:lnTo>
                  <a:lnTo>
                    <a:pt x="85064" y="37033"/>
                  </a:lnTo>
                  <a:lnTo>
                    <a:pt x="85191" y="37185"/>
                  </a:lnTo>
                  <a:lnTo>
                    <a:pt x="85471" y="37388"/>
                  </a:lnTo>
                  <a:lnTo>
                    <a:pt x="85725" y="37503"/>
                  </a:lnTo>
                  <a:lnTo>
                    <a:pt x="85915" y="37553"/>
                  </a:lnTo>
                  <a:lnTo>
                    <a:pt x="86055" y="37566"/>
                  </a:lnTo>
                  <a:lnTo>
                    <a:pt x="86258" y="37566"/>
                  </a:lnTo>
                  <a:lnTo>
                    <a:pt x="86461" y="37541"/>
                  </a:lnTo>
                  <a:lnTo>
                    <a:pt x="86588" y="37503"/>
                  </a:lnTo>
                  <a:lnTo>
                    <a:pt x="86728" y="37452"/>
                  </a:lnTo>
                  <a:lnTo>
                    <a:pt x="86855" y="37388"/>
                  </a:lnTo>
                  <a:lnTo>
                    <a:pt x="87020" y="37274"/>
                  </a:lnTo>
                  <a:lnTo>
                    <a:pt x="87172" y="37134"/>
                  </a:lnTo>
                  <a:lnTo>
                    <a:pt x="87350" y="36918"/>
                  </a:lnTo>
                  <a:lnTo>
                    <a:pt x="87464" y="36677"/>
                  </a:lnTo>
                  <a:lnTo>
                    <a:pt x="87515" y="36537"/>
                  </a:lnTo>
                  <a:lnTo>
                    <a:pt x="87541" y="36410"/>
                  </a:lnTo>
                  <a:lnTo>
                    <a:pt x="87553" y="36271"/>
                  </a:lnTo>
                  <a:lnTo>
                    <a:pt x="87553" y="36004"/>
                  </a:lnTo>
                  <a:lnTo>
                    <a:pt x="87528" y="35864"/>
                  </a:lnTo>
                  <a:lnTo>
                    <a:pt x="87490" y="35725"/>
                  </a:lnTo>
                  <a:lnTo>
                    <a:pt x="87439" y="35598"/>
                  </a:lnTo>
                  <a:lnTo>
                    <a:pt x="87312" y="35369"/>
                  </a:lnTo>
                  <a:lnTo>
                    <a:pt x="82981" y="29845"/>
                  </a:lnTo>
                  <a:lnTo>
                    <a:pt x="83807" y="26784"/>
                  </a:lnTo>
                  <a:lnTo>
                    <a:pt x="93611" y="31165"/>
                  </a:lnTo>
                  <a:lnTo>
                    <a:pt x="94767" y="28613"/>
                  </a:lnTo>
                  <a:close/>
                </a:path>
                <a:path w="100964" h="111760">
                  <a:moveTo>
                    <a:pt x="95592" y="29870"/>
                  </a:moveTo>
                  <a:lnTo>
                    <a:pt x="95580" y="29743"/>
                  </a:lnTo>
                  <a:lnTo>
                    <a:pt x="95554" y="29603"/>
                  </a:lnTo>
                  <a:lnTo>
                    <a:pt x="95516" y="29464"/>
                  </a:lnTo>
                  <a:lnTo>
                    <a:pt x="95478" y="29337"/>
                  </a:lnTo>
                  <a:lnTo>
                    <a:pt x="95415" y="29210"/>
                  </a:lnTo>
                  <a:lnTo>
                    <a:pt x="95250" y="28994"/>
                  </a:lnTo>
                  <a:lnTo>
                    <a:pt x="95059" y="28803"/>
                  </a:lnTo>
                  <a:lnTo>
                    <a:pt x="94830" y="28651"/>
                  </a:lnTo>
                  <a:lnTo>
                    <a:pt x="93611" y="31165"/>
                  </a:lnTo>
                  <a:lnTo>
                    <a:pt x="93814" y="31254"/>
                  </a:lnTo>
                  <a:lnTo>
                    <a:pt x="94081" y="31305"/>
                  </a:lnTo>
                  <a:lnTo>
                    <a:pt x="94221" y="31305"/>
                  </a:lnTo>
                  <a:lnTo>
                    <a:pt x="94361" y="31292"/>
                  </a:lnTo>
                  <a:lnTo>
                    <a:pt x="94500" y="31267"/>
                  </a:lnTo>
                  <a:lnTo>
                    <a:pt x="94627" y="31242"/>
                  </a:lnTo>
                  <a:lnTo>
                    <a:pt x="94881" y="31127"/>
                  </a:lnTo>
                  <a:lnTo>
                    <a:pt x="95161" y="30924"/>
                  </a:lnTo>
                  <a:lnTo>
                    <a:pt x="95288" y="30772"/>
                  </a:lnTo>
                  <a:lnTo>
                    <a:pt x="95465" y="30480"/>
                  </a:lnTo>
                  <a:lnTo>
                    <a:pt x="95542" y="30276"/>
                  </a:lnTo>
                  <a:lnTo>
                    <a:pt x="95592" y="30010"/>
                  </a:lnTo>
                  <a:lnTo>
                    <a:pt x="95592" y="29870"/>
                  </a:lnTo>
                  <a:close/>
                </a:path>
                <a:path w="100964" h="111760">
                  <a:moveTo>
                    <a:pt x="100863" y="18161"/>
                  </a:moveTo>
                  <a:lnTo>
                    <a:pt x="100368" y="15405"/>
                  </a:lnTo>
                  <a:lnTo>
                    <a:pt x="100241" y="15430"/>
                  </a:lnTo>
                  <a:lnTo>
                    <a:pt x="99517" y="15494"/>
                  </a:lnTo>
                  <a:lnTo>
                    <a:pt x="94843" y="13335"/>
                  </a:lnTo>
                  <a:lnTo>
                    <a:pt x="93281" y="11303"/>
                  </a:lnTo>
                  <a:lnTo>
                    <a:pt x="93091" y="11099"/>
                  </a:lnTo>
                  <a:lnTo>
                    <a:pt x="92710" y="10490"/>
                  </a:lnTo>
                  <a:lnTo>
                    <a:pt x="92430" y="9944"/>
                  </a:lnTo>
                  <a:lnTo>
                    <a:pt x="92202" y="9372"/>
                  </a:lnTo>
                  <a:lnTo>
                    <a:pt x="91935" y="8178"/>
                  </a:lnTo>
                  <a:lnTo>
                    <a:pt x="91897" y="7569"/>
                  </a:lnTo>
                  <a:lnTo>
                    <a:pt x="91909" y="6946"/>
                  </a:lnTo>
                  <a:lnTo>
                    <a:pt x="94348" y="2451"/>
                  </a:lnTo>
                  <a:lnTo>
                    <a:pt x="94551" y="2260"/>
                  </a:lnTo>
                  <a:lnTo>
                    <a:pt x="94653" y="2082"/>
                  </a:lnTo>
                  <a:lnTo>
                    <a:pt x="94742" y="1892"/>
                  </a:lnTo>
                  <a:lnTo>
                    <a:pt x="94792" y="1765"/>
                  </a:lnTo>
                  <a:lnTo>
                    <a:pt x="94830" y="1562"/>
                  </a:lnTo>
                  <a:lnTo>
                    <a:pt x="94830" y="1219"/>
                  </a:lnTo>
                  <a:lnTo>
                    <a:pt x="94805" y="1079"/>
                  </a:lnTo>
                  <a:lnTo>
                    <a:pt x="94767" y="952"/>
                  </a:lnTo>
                  <a:lnTo>
                    <a:pt x="94716" y="825"/>
                  </a:lnTo>
                  <a:lnTo>
                    <a:pt x="94653" y="698"/>
                  </a:lnTo>
                  <a:lnTo>
                    <a:pt x="94538" y="533"/>
                  </a:lnTo>
                  <a:lnTo>
                    <a:pt x="94399" y="381"/>
                  </a:lnTo>
                  <a:lnTo>
                    <a:pt x="94183" y="203"/>
                  </a:lnTo>
                  <a:lnTo>
                    <a:pt x="94056" y="139"/>
                  </a:lnTo>
                  <a:lnTo>
                    <a:pt x="93802" y="38"/>
                  </a:lnTo>
                  <a:lnTo>
                    <a:pt x="93599" y="0"/>
                  </a:lnTo>
                  <a:lnTo>
                    <a:pt x="93268" y="0"/>
                  </a:lnTo>
                  <a:lnTo>
                    <a:pt x="93129" y="25"/>
                  </a:lnTo>
                  <a:lnTo>
                    <a:pt x="92989" y="63"/>
                  </a:lnTo>
                  <a:lnTo>
                    <a:pt x="92798" y="139"/>
                  </a:lnTo>
                  <a:lnTo>
                    <a:pt x="92633" y="241"/>
                  </a:lnTo>
                  <a:lnTo>
                    <a:pt x="92227" y="558"/>
                  </a:lnTo>
                  <a:lnTo>
                    <a:pt x="89090" y="7632"/>
                  </a:lnTo>
                  <a:lnTo>
                    <a:pt x="89166" y="8521"/>
                  </a:lnTo>
                  <a:lnTo>
                    <a:pt x="91020" y="12979"/>
                  </a:lnTo>
                  <a:lnTo>
                    <a:pt x="92583" y="14986"/>
                  </a:lnTo>
                  <a:lnTo>
                    <a:pt x="92837" y="15316"/>
                  </a:lnTo>
                  <a:lnTo>
                    <a:pt x="93433" y="15925"/>
                  </a:lnTo>
                  <a:lnTo>
                    <a:pt x="94068" y="16471"/>
                  </a:lnTo>
                  <a:lnTo>
                    <a:pt x="94767" y="16967"/>
                  </a:lnTo>
                  <a:lnTo>
                    <a:pt x="95135" y="17170"/>
                  </a:lnTo>
                  <a:lnTo>
                    <a:pt x="95491" y="17386"/>
                  </a:lnTo>
                  <a:lnTo>
                    <a:pt x="99580" y="18300"/>
                  </a:lnTo>
                  <a:lnTo>
                    <a:pt x="100228" y="18249"/>
                  </a:lnTo>
                  <a:lnTo>
                    <a:pt x="100863" y="1816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559583" y="3691547"/>
              <a:ext cx="107950" cy="46990"/>
            </a:xfrm>
            <a:custGeom>
              <a:avLst/>
              <a:gdLst/>
              <a:ahLst/>
              <a:cxnLst/>
              <a:rect l="l" t="t" r="r" b="b"/>
              <a:pathLst>
                <a:path w="107950" h="46989">
                  <a:moveTo>
                    <a:pt x="2755" y="34645"/>
                  </a:moveTo>
                  <a:lnTo>
                    <a:pt x="2616" y="34493"/>
                  </a:lnTo>
                  <a:lnTo>
                    <a:pt x="2336" y="34290"/>
                  </a:lnTo>
                  <a:lnTo>
                    <a:pt x="2159" y="34201"/>
                  </a:lnTo>
                  <a:lnTo>
                    <a:pt x="1905" y="34124"/>
                  </a:lnTo>
                  <a:lnTo>
                    <a:pt x="1765" y="34112"/>
                  </a:lnTo>
                  <a:lnTo>
                    <a:pt x="1549" y="34112"/>
                  </a:lnTo>
                  <a:lnTo>
                    <a:pt x="1346" y="34137"/>
                  </a:lnTo>
                  <a:lnTo>
                    <a:pt x="1219" y="34175"/>
                  </a:lnTo>
                  <a:lnTo>
                    <a:pt x="1092" y="34226"/>
                  </a:lnTo>
                  <a:lnTo>
                    <a:pt x="266" y="35267"/>
                  </a:lnTo>
                  <a:lnTo>
                    <a:pt x="254" y="35407"/>
                  </a:lnTo>
                  <a:lnTo>
                    <a:pt x="254" y="35610"/>
                  </a:lnTo>
                  <a:lnTo>
                    <a:pt x="292" y="35814"/>
                  </a:lnTo>
                  <a:lnTo>
                    <a:pt x="330" y="35953"/>
                  </a:lnTo>
                  <a:lnTo>
                    <a:pt x="406" y="36144"/>
                  </a:lnTo>
                  <a:lnTo>
                    <a:pt x="508" y="36309"/>
                  </a:lnTo>
                  <a:lnTo>
                    <a:pt x="2755" y="34645"/>
                  </a:lnTo>
                  <a:close/>
                </a:path>
                <a:path w="107950" h="46989">
                  <a:moveTo>
                    <a:pt x="10350" y="46647"/>
                  </a:moveTo>
                  <a:lnTo>
                    <a:pt x="8623" y="44450"/>
                  </a:lnTo>
                  <a:lnTo>
                    <a:pt x="8382" y="44678"/>
                  </a:lnTo>
                  <a:lnTo>
                    <a:pt x="8267" y="44856"/>
                  </a:lnTo>
                  <a:lnTo>
                    <a:pt x="8140" y="45173"/>
                  </a:lnTo>
                  <a:lnTo>
                    <a:pt x="8102" y="45377"/>
                  </a:lnTo>
                  <a:lnTo>
                    <a:pt x="8077" y="45580"/>
                  </a:lnTo>
                  <a:lnTo>
                    <a:pt x="8089" y="45720"/>
                  </a:lnTo>
                  <a:lnTo>
                    <a:pt x="8128" y="45859"/>
                  </a:lnTo>
                  <a:lnTo>
                    <a:pt x="8166" y="45986"/>
                  </a:lnTo>
                  <a:lnTo>
                    <a:pt x="8204" y="46113"/>
                  </a:lnTo>
                  <a:lnTo>
                    <a:pt x="8267" y="46240"/>
                  </a:lnTo>
                  <a:lnTo>
                    <a:pt x="8432" y="46456"/>
                  </a:lnTo>
                  <a:lnTo>
                    <a:pt x="8623" y="46659"/>
                  </a:lnTo>
                  <a:lnTo>
                    <a:pt x="8801" y="46761"/>
                  </a:lnTo>
                  <a:lnTo>
                    <a:pt x="8978" y="46850"/>
                  </a:lnTo>
                  <a:lnTo>
                    <a:pt x="9118" y="46901"/>
                  </a:lnTo>
                  <a:lnTo>
                    <a:pt x="9321" y="46939"/>
                  </a:lnTo>
                  <a:lnTo>
                    <a:pt x="9664" y="46939"/>
                  </a:lnTo>
                  <a:lnTo>
                    <a:pt x="9804" y="46913"/>
                  </a:lnTo>
                  <a:lnTo>
                    <a:pt x="9931" y="46875"/>
                  </a:lnTo>
                  <a:lnTo>
                    <a:pt x="10121" y="46799"/>
                  </a:lnTo>
                  <a:lnTo>
                    <a:pt x="10299" y="46697"/>
                  </a:lnTo>
                  <a:close/>
                </a:path>
                <a:path w="107950" h="46989">
                  <a:moveTo>
                    <a:pt x="13906" y="43154"/>
                  </a:moveTo>
                  <a:lnTo>
                    <a:pt x="13893" y="43014"/>
                  </a:lnTo>
                  <a:lnTo>
                    <a:pt x="13868" y="42875"/>
                  </a:lnTo>
                  <a:lnTo>
                    <a:pt x="13843" y="42748"/>
                  </a:lnTo>
                  <a:lnTo>
                    <a:pt x="13792" y="42621"/>
                  </a:lnTo>
                  <a:lnTo>
                    <a:pt x="13716" y="42494"/>
                  </a:lnTo>
                  <a:lnTo>
                    <a:pt x="13601" y="42341"/>
                  </a:lnTo>
                  <a:lnTo>
                    <a:pt x="13462" y="42176"/>
                  </a:lnTo>
                  <a:lnTo>
                    <a:pt x="9804" y="37477"/>
                  </a:lnTo>
                  <a:lnTo>
                    <a:pt x="9690" y="37312"/>
                  </a:lnTo>
                  <a:lnTo>
                    <a:pt x="9550" y="37160"/>
                  </a:lnTo>
                  <a:lnTo>
                    <a:pt x="9334" y="36982"/>
                  </a:lnTo>
                  <a:lnTo>
                    <a:pt x="9144" y="36893"/>
                  </a:lnTo>
                  <a:lnTo>
                    <a:pt x="9017" y="36855"/>
                  </a:lnTo>
                  <a:lnTo>
                    <a:pt x="8890" y="36804"/>
                  </a:lnTo>
                  <a:lnTo>
                    <a:pt x="8699" y="36766"/>
                  </a:lnTo>
                  <a:lnTo>
                    <a:pt x="8547" y="36766"/>
                  </a:lnTo>
                  <a:lnTo>
                    <a:pt x="8420" y="36779"/>
                  </a:lnTo>
                  <a:lnTo>
                    <a:pt x="8204" y="36830"/>
                  </a:lnTo>
                  <a:lnTo>
                    <a:pt x="8013" y="36893"/>
                  </a:lnTo>
                  <a:lnTo>
                    <a:pt x="7886" y="36957"/>
                  </a:lnTo>
                  <a:lnTo>
                    <a:pt x="7188" y="38011"/>
                  </a:lnTo>
                  <a:lnTo>
                    <a:pt x="7188" y="38354"/>
                  </a:lnTo>
                  <a:lnTo>
                    <a:pt x="7213" y="38493"/>
                  </a:lnTo>
                  <a:lnTo>
                    <a:pt x="7251" y="38620"/>
                  </a:lnTo>
                  <a:lnTo>
                    <a:pt x="7302" y="38747"/>
                  </a:lnTo>
                  <a:lnTo>
                    <a:pt x="7366" y="38874"/>
                  </a:lnTo>
                  <a:lnTo>
                    <a:pt x="7480" y="39039"/>
                  </a:lnTo>
                  <a:lnTo>
                    <a:pt x="8572" y="38176"/>
                  </a:lnTo>
                  <a:lnTo>
                    <a:pt x="7493" y="39039"/>
                  </a:lnTo>
                  <a:lnTo>
                    <a:pt x="10541" y="42951"/>
                  </a:lnTo>
                  <a:lnTo>
                    <a:pt x="8636" y="44437"/>
                  </a:lnTo>
                  <a:lnTo>
                    <a:pt x="10350" y="46647"/>
                  </a:lnTo>
                  <a:lnTo>
                    <a:pt x="13373" y="44297"/>
                  </a:lnTo>
                  <a:lnTo>
                    <a:pt x="13525" y="44157"/>
                  </a:lnTo>
                  <a:lnTo>
                    <a:pt x="13754" y="43815"/>
                  </a:lnTo>
                  <a:lnTo>
                    <a:pt x="13817" y="43688"/>
                  </a:lnTo>
                  <a:lnTo>
                    <a:pt x="13855" y="43561"/>
                  </a:lnTo>
                  <a:lnTo>
                    <a:pt x="13893" y="43357"/>
                  </a:lnTo>
                  <a:lnTo>
                    <a:pt x="13906" y="43154"/>
                  </a:lnTo>
                  <a:close/>
                </a:path>
                <a:path w="107950" h="46989">
                  <a:moveTo>
                    <a:pt x="22390" y="37249"/>
                  </a:moveTo>
                  <a:lnTo>
                    <a:pt x="20675" y="35039"/>
                  </a:lnTo>
                  <a:lnTo>
                    <a:pt x="18757" y="36537"/>
                  </a:lnTo>
                  <a:lnTo>
                    <a:pt x="16192" y="33235"/>
                  </a:lnTo>
                  <a:lnTo>
                    <a:pt x="16319" y="32854"/>
                  </a:lnTo>
                  <a:lnTo>
                    <a:pt x="16497" y="32029"/>
                  </a:lnTo>
                  <a:lnTo>
                    <a:pt x="16611" y="31178"/>
                  </a:lnTo>
                  <a:lnTo>
                    <a:pt x="16637" y="30340"/>
                  </a:lnTo>
                  <a:lnTo>
                    <a:pt x="16573" y="29489"/>
                  </a:lnTo>
                  <a:lnTo>
                    <a:pt x="14935" y="25438"/>
                  </a:lnTo>
                  <a:lnTo>
                    <a:pt x="14846" y="25285"/>
                  </a:lnTo>
                  <a:lnTo>
                    <a:pt x="14668" y="25082"/>
                  </a:lnTo>
                  <a:lnTo>
                    <a:pt x="13347" y="23393"/>
                  </a:lnTo>
                  <a:lnTo>
                    <a:pt x="13233" y="23228"/>
                  </a:lnTo>
                  <a:lnTo>
                    <a:pt x="13093" y="23075"/>
                  </a:lnTo>
                  <a:lnTo>
                    <a:pt x="12954" y="22885"/>
                  </a:lnTo>
                  <a:lnTo>
                    <a:pt x="12344" y="22237"/>
                  </a:lnTo>
                  <a:lnTo>
                    <a:pt x="5880" y="19748"/>
                  </a:lnTo>
                  <a:lnTo>
                    <a:pt x="4991" y="19824"/>
                  </a:lnTo>
                  <a:lnTo>
                    <a:pt x="533" y="21678"/>
                  </a:lnTo>
                  <a:lnTo>
                    <a:pt x="381" y="21805"/>
                  </a:lnTo>
                  <a:lnTo>
                    <a:pt x="177" y="22085"/>
                  </a:lnTo>
                  <a:lnTo>
                    <a:pt x="88" y="22275"/>
                  </a:lnTo>
                  <a:lnTo>
                    <a:pt x="50" y="22402"/>
                  </a:lnTo>
                  <a:lnTo>
                    <a:pt x="0" y="22669"/>
                  </a:lnTo>
                  <a:lnTo>
                    <a:pt x="0" y="22809"/>
                  </a:lnTo>
                  <a:lnTo>
                    <a:pt x="12" y="22948"/>
                  </a:lnTo>
                  <a:lnTo>
                    <a:pt x="50" y="23152"/>
                  </a:lnTo>
                  <a:lnTo>
                    <a:pt x="114" y="23342"/>
                  </a:lnTo>
                  <a:lnTo>
                    <a:pt x="177" y="23469"/>
                  </a:lnTo>
                  <a:lnTo>
                    <a:pt x="342" y="23685"/>
                  </a:lnTo>
                  <a:lnTo>
                    <a:pt x="533" y="23888"/>
                  </a:lnTo>
                  <a:lnTo>
                    <a:pt x="711" y="23990"/>
                  </a:lnTo>
                  <a:lnTo>
                    <a:pt x="952" y="24104"/>
                  </a:lnTo>
                  <a:lnTo>
                    <a:pt x="1155" y="24155"/>
                  </a:lnTo>
                  <a:lnTo>
                    <a:pt x="1295" y="24168"/>
                  </a:lnTo>
                  <a:lnTo>
                    <a:pt x="1574" y="24168"/>
                  </a:lnTo>
                  <a:lnTo>
                    <a:pt x="1714" y="24142"/>
                  </a:lnTo>
                  <a:lnTo>
                    <a:pt x="1841" y="24104"/>
                  </a:lnTo>
                  <a:lnTo>
                    <a:pt x="2032" y="24028"/>
                  </a:lnTo>
                  <a:lnTo>
                    <a:pt x="2209" y="23926"/>
                  </a:lnTo>
                  <a:lnTo>
                    <a:pt x="2501" y="23698"/>
                  </a:lnTo>
                  <a:lnTo>
                    <a:pt x="5943" y="22555"/>
                  </a:lnTo>
                  <a:lnTo>
                    <a:pt x="6565" y="22567"/>
                  </a:lnTo>
                  <a:lnTo>
                    <a:pt x="10922" y="24841"/>
                  </a:lnTo>
                  <a:lnTo>
                    <a:pt x="11061" y="25006"/>
                  </a:lnTo>
                  <a:lnTo>
                    <a:pt x="12585" y="26962"/>
                  </a:lnTo>
                  <a:lnTo>
                    <a:pt x="12661" y="27089"/>
                  </a:lnTo>
                  <a:lnTo>
                    <a:pt x="12839" y="27317"/>
                  </a:lnTo>
                  <a:lnTo>
                    <a:pt x="13068" y="27673"/>
                  </a:lnTo>
                  <a:lnTo>
                    <a:pt x="13830" y="30403"/>
                  </a:lnTo>
                  <a:lnTo>
                    <a:pt x="13817" y="30975"/>
                  </a:lnTo>
                  <a:lnTo>
                    <a:pt x="13322" y="32905"/>
                  </a:lnTo>
                  <a:lnTo>
                    <a:pt x="13271" y="33070"/>
                  </a:lnTo>
                  <a:lnTo>
                    <a:pt x="13220" y="33223"/>
                  </a:lnTo>
                  <a:lnTo>
                    <a:pt x="13208" y="33362"/>
                  </a:lnTo>
                  <a:lnTo>
                    <a:pt x="13208" y="33502"/>
                  </a:lnTo>
                  <a:lnTo>
                    <a:pt x="13220" y="33629"/>
                  </a:lnTo>
                  <a:lnTo>
                    <a:pt x="13233" y="33769"/>
                  </a:lnTo>
                  <a:lnTo>
                    <a:pt x="13309" y="33972"/>
                  </a:lnTo>
                  <a:lnTo>
                    <a:pt x="13360" y="34099"/>
                  </a:lnTo>
                  <a:lnTo>
                    <a:pt x="13436" y="34251"/>
                  </a:lnTo>
                  <a:lnTo>
                    <a:pt x="17424" y="39357"/>
                  </a:lnTo>
                  <a:lnTo>
                    <a:pt x="17665" y="39585"/>
                  </a:lnTo>
                  <a:lnTo>
                    <a:pt x="17843" y="39700"/>
                  </a:lnTo>
                  <a:lnTo>
                    <a:pt x="18021" y="39789"/>
                  </a:lnTo>
                  <a:lnTo>
                    <a:pt x="18161" y="39827"/>
                  </a:lnTo>
                  <a:lnTo>
                    <a:pt x="18288" y="39865"/>
                  </a:lnTo>
                  <a:lnTo>
                    <a:pt x="18427" y="39878"/>
                  </a:lnTo>
                  <a:lnTo>
                    <a:pt x="18643" y="39878"/>
                  </a:lnTo>
                  <a:lnTo>
                    <a:pt x="18834" y="39852"/>
                  </a:lnTo>
                  <a:lnTo>
                    <a:pt x="18973" y="39814"/>
                  </a:lnTo>
                  <a:lnTo>
                    <a:pt x="19100" y="39763"/>
                  </a:lnTo>
                  <a:lnTo>
                    <a:pt x="19227" y="39700"/>
                  </a:lnTo>
                  <a:lnTo>
                    <a:pt x="19380" y="39598"/>
                  </a:lnTo>
                  <a:lnTo>
                    <a:pt x="22390" y="37249"/>
                  </a:lnTo>
                  <a:close/>
                </a:path>
                <a:path w="107950" h="46989">
                  <a:moveTo>
                    <a:pt x="22936" y="36093"/>
                  </a:moveTo>
                  <a:lnTo>
                    <a:pt x="22923" y="35953"/>
                  </a:lnTo>
                  <a:lnTo>
                    <a:pt x="22885" y="35763"/>
                  </a:lnTo>
                  <a:lnTo>
                    <a:pt x="22758" y="35433"/>
                  </a:lnTo>
                  <a:lnTo>
                    <a:pt x="22644" y="35267"/>
                  </a:lnTo>
                  <a:lnTo>
                    <a:pt x="22504" y="35115"/>
                  </a:lnTo>
                  <a:lnTo>
                    <a:pt x="21907" y="34785"/>
                  </a:lnTo>
                  <a:lnTo>
                    <a:pt x="21780" y="34747"/>
                  </a:lnTo>
                  <a:lnTo>
                    <a:pt x="21640" y="34734"/>
                  </a:lnTo>
                  <a:lnTo>
                    <a:pt x="21361" y="34734"/>
                  </a:lnTo>
                  <a:lnTo>
                    <a:pt x="21221" y="34759"/>
                  </a:lnTo>
                  <a:lnTo>
                    <a:pt x="21094" y="34798"/>
                  </a:lnTo>
                  <a:lnTo>
                    <a:pt x="20904" y="34874"/>
                  </a:lnTo>
                  <a:lnTo>
                    <a:pt x="20726" y="34975"/>
                  </a:lnTo>
                  <a:lnTo>
                    <a:pt x="22390" y="37236"/>
                  </a:lnTo>
                  <a:lnTo>
                    <a:pt x="22936" y="36233"/>
                  </a:lnTo>
                  <a:lnTo>
                    <a:pt x="22936" y="36093"/>
                  </a:lnTo>
                  <a:close/>
                </a:path>
                <a:path w="107950" h="46989">
                  <a:moveTo>
                    <a:pt x="84810" y="1841"/>
                  </a:moveTo>
                  <a:lnTo>
                    <a:pt x="84416" y="901"/>
                  </a:lnTo>
                  <a:lnTo>
                    <a:pt x="84277" y="762"/>
                  </a:lnTo>
                  <a:lnTo>
                    <a:pt x="84048" y="609"/>
                  </a:lnTo>
                  <a:lnTo>
                    <a:pt x="83908" y="558"/>
                  </a:lnTo>
                  <a:lnTo>
                    <a:pt x="83527" y="457"/>
                  </a:lnTo>
                  <a:lnTo>
                    <a:pt x="70929" y="25"/>
                  </a:lnTo>
                  <a:lnTo>
                    <a:pt x="70789" y="12"/>
                  </a:lnTo>
                  <a:lnTo>
                    <a:pt x="70662" y="0"/>
                  </a:lnTo>
                  <a:lnTo>
                    <a:pt x="70523" y="12"/>
                  </a:lnTo>
                  <a:lnTo>
                    <a:pt x="70383" y="38"/>
                  </a:lnTo>
                  <a:lnTo>
                    <a:pt x="70243" y="76"/>
                  </a:lnTo>
                  <a:lnTo>
                    <a:pt x="70116" y="114"/>
                  </a:lnTo>
                  <a:lnTo>
                    <a:pt x="69951" y="215"/>
                  </a:lnTo>
                  <a:lnTo>
                    <a:pt x="69773" y="330"/>
                  </a:lnTo>
                  <a:lnTo>
                    <a:pt x="69570" y="546"/>
                  </a:lnTo>
                  <a:lnTo>
                    <a:pt x="69430" y="762"/>
                  </a:lnTo>
                  <a:lnTo>
                    <a:pt x="69329" y="1016"/>
                  </a:lnTo>
                  <a:lnTo>
                    <a:pt x="69291" y="1155"/>
                  </a:lnTo>
                  <a:lnTo>
                    <a:pt x="69278" y="1282"/>
                  </a:lnTo>
                  <a:lnTo>
                    <a:pt x="69265" y="1435"/>
                  </a:lnTo>
                  <a:lnTo>
                    <a:pt x="68922" y="11430"/>
                  </a:lnTo>
                  <a:lnTo>
                    <a:pt x="68910" y="11595"/>
                  </a:lnTo>
                  <a:lnTo>
                    <a:pt x="68922" y="11734"/>
                  </a:lnTo>
                  <a:lnTo>
                    <a:pt x="68948" y="11874"/>
                  </a:lnTo>
                  <a:lnTo>
                    <a:pt x="68986" y="12014"/>
                  </a:lnTo>
                  <a:lnTo>
                    <a:pt x="69037" y="12141"/>
                  </a:lnTo>
                  <a:lnTo>
                    <a:pt x="69164" y="12382"/>
                  </a:lnTo>
                  <a:lnTo>
                    <a:pt x="69342" y="12585"/>
                  </a:lnTo>
                  <a:lnTo>
                    <a:pt x="69964" y="12941"/>
                  </a:lnTo>
                  <a:lnTo>
                    <a:pt x="70192" y="12979"/>
                  </a:lnTo>
                  <a:lnTo>
                    <a:pt x="77889" y="13258"/>
                  </a:lnTo>
                  <a:lnTo>
                    <a:pt x="78092" y="13258"/>
                  </a:lnTo>
                  <a:lnTo>
                    <a:pt x="78447" y="13309"/>
                  </a:lnTo>
                  <a:lnTo>
                    <a:pt x="81483" y="16891"/>
                  </a:lnTo>
                  <a:lnTo>
                    <a:pt x="81470" y="17068"/>
                  </a:lnTo>
                  <a:lnTo>
                    <a:pt x="81381" y="19621"/>
                  </a:lnTo>
                  <a:lnTo>
                    <a:pt x="81381" y="19799"/>
                  </a:lnTo>
                  <a:lnTo>
                    <a:pt x="77749" y="23190"/>
                  </a:lnTo>
                  <a:lnTo>
                    <a:pt x="77571" y="23177"/>
                  </a:lnTo>
                  <a:lnTo>
                    <a:pt x="69938" y="22923"/>
                  </a:lnTo>
                  <a:lnTo>
                    <a:pt x="69723" y="22923"/>
                  </a:lnTo>
                  <a:lnTo>
                    <a:pt x="69596" y="22948"/>
                  </a:lnTo>
                  <a:lnTo>
                    <a:pt x="69456" y="22987"/>
                  </a:lnTo>
                  <a:lnTo>
                    <a:pt x="69329" y="23025"/>
                  </a:lnTo>
                  <a:lnTo>
                    <a:pt x="69088" y="23164"/>
                  </a:lnTo>
                  <a:lnTo>
                    <a:pt x="68935" y="23291"/>
                  </a:lnTo>
                  <a:lnTo>
                    <a:pt x="68783" y="23444"/>
                  </a:lnTo>
                  <a:lnTo>
                    <a:pt x="68643" y="23672"/>
                  </a:lnTo>
                  <a:lnTo>
                    <a:pt x="68592" y="23799"/>
                  </a:lnTo>
                  <a:lnTo>
                    <a:pt x="68529" y="23926"/>
                  </a:lnTo>
                  <a:lnTo>
                    <a:pt x="68503" y="24066"/>
                  </a:lnTo>
                  <a:lnTo>
                    <a:pt x="68491" y="24206"/>
                  </a:lnTo>
                  <a:lnTo>
                    <a:pt x="68478" y="24333"/>
                  </a:lnTo>
                  <a:lnTo>
                    <a:pt x="68491" y="24472"/>
                  </a:lnTo>
                  <a:lnTo>
                    <a:pt x="68503" y="24612"/>
                  </a:lnTo>
                  <a:lnTo>
                    <a:pt x="69011" y="25412"/>
                  </a:lnTo>
                  <a:lnTo>
                    <a:pt x="69240" y="25565"/>
                  </a:lnTo>
                  <a:lnTo>
                    <a:pt x="69494" y="25666"/>
                  </a:lnTo>
                  <a:lnTo>
                    <a:pt x="69761" y="25717"/>
                  </a:lnTo>
                  <a:lnTo>
                    <a:pt x="77470" y="25984"/>
                  </a:lnTo>
                  <a:lnTo>
                    <a:pt x="77787" y="25984"/>
                  </a:lnTo>
                  <a:lnTo>
                    <a:pt x="78422" y="25946"/>
                  </a:lnTo>
                  <a:lnTo>
                    <a:pt x="82969" y="23279"/>
                  </a:lnTo>
                  <a:lnTo>
                    <a:pt x="83159" y="23025"/>
                  </a:lnTo>
                  <a:lnTo>
                    <a:pt x="83477" y="22466"/>
                  </a:lnTo>
                  <a:lnTo>
                    <a:pt x="83604" y="22174"/>
                  </a:lnTo>
                  <a:lnTo>
                    <a:pt x="83743" y="21894"/>
                  </a:lnTo>
                  <a:lnTo>
                    <a:pt x="84023" y="20980"/>
                  </a:lnTo>
                  <a:lnTo>
                    <a:pt x="84099" y="20662"/>
                  </a:lnTo>
                  <a:lnTo>
                    <a:pt x="84175" y="20040"/>
                  </a:lnTo>
                  <a:lnTo>
                    <a:pt x="84175" y="19786"/>
                  </a:lnTo>
                  <a:lnTo>
                    <a:pt x="84188" y="19646"/>
                  </a:lnTo>
                  <a:lnTo>
                    <a:pt x="84264" y="17272"/>
                  </a:lnTo>
                  <a:lnTo>
                    <a:pt x="84277" y="17106"/>
                  </a:lnTo>
                  <a:lnTo>
                    <a:pt x="84289" y="16852"/>
                  </a:lnTo>
                  <a:lnTo>
                    <a:pt x="84251" y="16217"/>
                  </a:lnTo>
                  <a:lnTo>
                    <a:pt x="83299" y="13525"/>
                  </a:lnTo>
                  <a:lnTo>
                    <a:pt x="83146" y="13258"/>
                  </a:lnTo>
                  <a:lnTo>
                    <a:pt x="80479" y="11036"/>
                  </a:lnTo>
                  <a:lnTo>
                    <a:pt x="80200" y="10896"/>
                  </a:lnTo>
                  <a:lnTo>
                    <a:pt x="79578" y="10693"/>
                  </a:lnTo>
                  <a:lnTo>
                    <a:pt x="78955" y="10541"/>
                  </a:lnTo>
                  <a:lnTo>
                    <a:pt x="78333" y="10464"/>
                  </a:lnTo>
                  <a:lnTo>
                    <a:pt x="78143" y="10464"/>
                  </a:lnTo>
                  <a:lnTo>
                    <a:pt x="78016" y="10452"/>
                  </a:lnTo>
                  <a:lnTo>
                    <a:pt x="71755" y="10236"/>
                  </a:lnTo>
                  <a:lnTo>
                    <a:pt x="72009" y="2870"/>
                  </a:lnTo>
                  <a:lnTo>
                    <a:pt x="83350" y="3263"/>
                  </a:lnTo>
                  <a:lnTo>
                    <a:pt x="83566" y="3251"/>
                  </a:lnTo>
                  <a:lnTo>
                    <a:pt x="83693" y="3225"/>
                  </a:lnTo>
                  <a:lnTo>
                    <a:pt x="83832" y="3187"/>
                  </a:lnTo>
                  <a:lnTo>
                    <a:pt x="83959" y="3149"/>
                  </a:lnTo>
                  <a:lnTo>
                    <a:pt x="84086" y="3086"/>
                  </a:lnTo>
                  <a:lnTo>
                    <a:pt x="84315" y="2921"/>
                  </a:lnTo>
                  <a:lnTo>
                    <a:pt x="84505" y="2730"/>
                  </a:lnTo>
                  <a:lnTo>
                    <a:pt x="84645" y="2501"/>
                  </a:lnTo>
                  <a:lnTo>
                    <a:pt x="84696" y="2374"/>
                  </a:lnTo>
                  <a:lnTo>
                    <a:pt x="84759" y="2247"/>
                  </a:lnTo>
                  <a:lnTo>
                    <a:pt x="84785" y="2108"/>
                  </a:lnTo>
                  <a:lnTo>
                    <a:pt x="84797" y="1968"/>
                  </a:lnTo>
                  <a:lnTo>
                    <a:pt x="84810" y="1841"/>
                  </a:lnTo>
                  <a:close/>
                </a:path>
                <a:path w="107950" h="46989">
                  <a:moveTo>
                    <a:pt x="107581" y="13169"/>
                  </a:moveTo>
                  <a:lnTo>
                    <a:pt x="105892" y="5435"/>
                  </a:lnTo>
                  <a:lnTo>
                    <a:pt x="105829" y="5295"/>
                  </a:lnTo>
                  <a:lnTo>
                    <a:pt x="105778" y="5143"/>
                  </a:lnTo>
                  <a:lnTo>
                    <a:pt x="104787" y="3327"/>
                  </a:lnTo>
                  <a:lnTo>
                    <a:pt x="104787" y="13208"/>
                  </a:lnTo>
                  <a:lnTo>
                    <a:pt x="104749" y="14058"/>
                  </a:lnTo>
                  <a:lnTo>
                    <a:pt x="102704" y="21653"/>
                  </a:lnTo>
                  <a:lnTo>
                    <a:pt x="102641" y="21818"/>
                  </a:lnTo>
                  <a:lnTo>
                    <a:pt x="102489" y="22148"/>
                  </a:lnTo>
                  <a:lnTo>
                    <a:pt x="102323" y="22440"/>
                  </a:lnTo>
                  <a:lnTo>
                    <a:pt x="102146" y="22707"/>
                  </a:lnTo>
                  <a:lnTo>
                    <a:pt x="101803" y="23063"/>
                  </a:lnTo>
                  <a:lnTo>
                    <a:pt x="101422" y="23368"/>
                  </a:lnTo>
                  <a:lnTo>
                    <a:pt x="101282" y="23444"/>
                  </a:lnTo>
                  <a:lnTo>
                    <a:pt x="101155" y="23533"/>
                  </a:lnTo>
                  <a:lnTo>
                    <a:pt x="99580" y="23952"/>
                  </a:lnTo>
                  <a:lnTo>
                    <a:pt x="99428" y="23952"/>
                  </a:lnTo>
                  <a:lnTo>
                    <a:pt x="99301" y="23952"/>
                  </a:lnTo>
                  <a:lnTo>
                    <a:pt x="99060" y="23926"/>
                  </a:lnTo>
                  <a:lnTo>
                    <a:pt x="96393" y="21653"/>
                  </a:lnTo>
                  <a:lnTo>
                    <a:pt x="96316" y="21437"/>
                  </a:lnTo>
                  <a:lnTo>
                    <a:pt x="96240" y="21285"/>
                  </a:lnTo>
                  <a:lnTo>
                    <a:pt x="96012" y="20701"/>
                  </a:lnTo>
                  <a:lnTo>
                    <a:pt x="95935" y="20523"/>
                  </a:lnTo>
                  <a:lnTo>
                    <a:pt x="104508" y="10541"/>
                  </a:lnTo>
                  <a:lnTo>
                    <a:pt x="104660" y="11506"/>
                  </a:lnTo>
                  <a:lnTo>
                    <a:pt x="104787" y="13208"/>
                  </a:lnTo>
                  <a:lnTo>
                    <a:pt x="104787" y="3327"/>
                  </a:lnTo>
                  <a:lnTo>
                    <a:pt x="104559" y="3035"/>
                  </a:lnTo>
                  <a:lnTo>
                    <a:pt x="104127" y="2603"/>
                  </a:lnTo>
                  <a:lnTo>
                    <a:pt x="103657" y="2222"/>
                  </a:lnTo>
                  <a:lnTo>
                    <a:pt x="103619" y="7277"/>
                  </a:lnTo>
                  <a:lnTo>
                    <a:pt x="95046" y="17259"/>
                  </a:lnTo>
                  <a:lnTo>
                    <a:pt x="94894" y="16281"/>
                  </a:lnTo>
                  <a:lnTo>
                    <a:pt x="94792" y="14579"/>
                  </a:lnTo>
                  <a:lnTo>
                    <a:pt x="94805" y="13817"/>
                  </a:lnTo>
                  <a:lnTo>
                    <a:pt x="94818" y="13652"/>
                  </a:lnTo>
                  <a:lnTo>
                    <a:pt x="94856" y="12915"/>
                  </a:lnTo>
                  <a:lnTo>
                    <a:pt x="96774" y="6261"/>
                  </a:lnTo>
                  <a:lnTo>
                    <a:pt x="96850" y="6121"/>
                  </a:lnTo>
                  <a:lnTo>
                    <a:pt x="96926" y="5969"/>
                  </a:lnTo>
                  <a:lnTo>
                    <a:pt x="96989" y="5829"/>
                  </a:lnTo>
                  <a:lnTo>
                    <a:pt x="98856" y="4051"/>
                  </a:lnTo>
                  <a:lnTo>
                    <a:pt x="98996" y="3987"/>
                  </a:lnTo>
                  <a:lnTo>
                    <a:pt x="99314" y="3911"/>
                  </a:lnTo>
                  <a:lnTo>
                    <a:pt x="99974" y="3822"/>
                  </a:lnTo>
                  <a:lnTo>
                    <a:pt x="100126" y="3835"/>
                  </a:lnTo>
                  <a:lnTo>
                    <a:pt x="100507" y="3860"/>
                  </a:lnTo>
                  <a:lnTo>
                    <a:pt x="103162" y="6146"/>
                  </a:lnTo>
                  <a:lnTo>
                    <a:pt x="103200" y="6273"/>
                  </a:lnTo>
                  <a:lnTo>
                    <a:pt x="103276" y="6438"/>
                  </a:lnTo>
                  <a:lnTo>
                    <a:pt x="103555" y="7086"/>
                  </a:lnTo>
                  <a:lnTo>
                    <a:pt x="103619" y="7277"/>
                  </a:lnTo>
                  <a:lnTo>
                    <a:pt x="103619" y="2197"/>
                  </a:lnTo>
                  <a:lnTo>
                    <a:pt x="100520" y="1054"/>
                  </a:lnTo>
                  <a:lnTo>
                    <a:pt x="100355" y="1054"/>
                  </a:lnTo>
                  <a:lnTo>
                    <a:pt x="100228" y="1041"/>
                  </a:lnTo>
                  <a:lnTo>
                    <a:pt x="95059" y="3581"/>
                  </a:lnTo>
                  <a:lnTo>
                    <a:pt x="94869" y="3822"/>
                  </a:lnTo>
                  <a:lnTo>
                    <a:pt x="94576" y="4343"/>
                  </a:lnTo>
                  <a:lnTo>
                    <a:pt x="94373" y="4800"/>
                  </a:lnTo>
                  <a:lnTo>
                    <a:pt x="93916" y="5689"/>
                  </a:lnTo>
                  <a:lnTo>
                    <a:pt x="93154" y="7531"/>
                  </a:lnTo>
                  <a:lnTo>
                    <a:pt x="92583" y="9436"/>
                  </a:lnTo>
                  <a:lnTo>
                    <a:pt x="92189" y="11404"/>
                  </a:lnTo>
                  <a:lnTo>
                    <a:pt x="92113" y="12395"/>
                  </a:lnTo>
                  <a:lnTo>
                    <a:pt x="92075" y="12700"/>
                  </a:lnTo>
                  <a:lnTo>
                    <a:pt x="92024" y="13436"/>
                  </a:lnTo>
                  <a:lnTo>
                    <a:pt x="92011" y="13614"/>
                  </a:lnTo>
                  <a:lnTo>
                    <a:pt x="93726" y="22504"/>
                  </a:lnTo>
                  <a:lnTo>
                    <a:pt x="93789" y="22707"/>
                  </a:lnTo>
                  <a:lnTo>
                    <a:pt x="94018" y="23266"/>
                  </a:lnTo>
                  <a:lnTo>
                    <a:pt x="94297" y="23787"/>
                  </a:lnTo>
                  <a:lnTo>
                    <a:pt x="94627" y="24295"/>
                  </a:lnTo>
                  <a:lnTo>
                    <a:pt x="94830" y="24523"/>
                  </a:lnTo>
                  <a:lnTo>
                    <a:pt x="95008" y="24752"/>
                  </a:lnTo>
                  <a:lnTo>
                    <a:pt x="99326" y="26746"/>
                  </a:lnTo>
                  <a:lnTo>
                    <a:pt x="99631" y="26746"/>
                  </a:lnTo>
                  <a:lnTo>
                    <a:pt x="100228" y="26708"/>
                  </a:lnTo>
                  <a:lnTo>
                    <a:pt x="105168" y="22987"/>
                  </a:lnTo>
                  <a:lnTo>
                    <a:pt x="105257" y="22821"/>
                  </a:lnTo>
                  <a:lnTo>
                    <a:pt x="107505" y="14376"/>
                  </a:lnTo>
                  <a:lnTo>
                    <a:pt x="107543" y="14236"/>
                  </a:lnTo>
                  <a:lnTo>
                    <a:pt x="107543" y="13957"/>
                  </a:lnTo>
                  <a:lnTo>
                    <a:pt x="107581" y="1316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652649" y="3693198"/>
              <a:ext cx="146685" cy="73025"/>
            </a:xfrm>
            <a:custGeom>
              <a:avLst/>
              <a:gdLst/>
              <a:ahLst/>
              <a:cxnLst/>
              <a:rect l="l" t="t" r="r" b="b"/>
              <a:pathLst>
                <a:path w="146685" h="73025">
                  <a:moveTo>
                    <a:pt x="2463" y="19342"/>
                  </a:moveTo>
                  <a:lnTo>
                    <a:pt x="342" y="17513"/>
                  </a:lnTo>
                  <a:lnTo>
                    <a:pt x="177" y="17741"/>
                  </a:lnTo>
                  <a:lnTo>
                    <a:pt x="101" y="17919"/>
                  </a:lnTo>
                  <a:lnTo>
                    <a:pt x="50" y="18059"/>
                  </a:lnTo>
                  <a:lnTo>
                    <a:pt x="0" y="18326"/>
                  </a:lnTo>
                  <a:lnTo>
                    <a:pt x="0" y="18465"/>
                  </a:lnTo>
                  <a:lnTo>
                    <a:pt x="12" y="18605"/>
                  </a:lnTo>
                  <a:lnTo>
                    <a:pt x="38" y="18745"/>
                  </a:lnTo>
                  <a:lnTo>
                    <a:pt x="76" y="18872"/>
                  </a:lnTo>
                  <a:lnTo>
                    <a:pt x="977" y="19761"/>
                  </a:lnTo>
                  <a:lnTo>
                    <a:pt x="1181" y="19812"/>
                  </a:lnTo>
                  <a:lnTo>
                    <a:pt x="1308" y="19824"/>
                  </a:lnTo>
                  <a:lnTo>
                    <a:pt x="1574" y="19824"/>
                  </a:lnTo>
                  <a:lnTo>
                    <a:pt x="1714" y="19799"/>
                  </a:lnTo>
                  <a:lnTo>
                    <a:pt x="1854" y="19761"/>
                  </a:lnTo>
                  <a:lnTo>
                    <a:pt x="2044" y="19685"/>
                  </a:lnTo>
                  <a:lnTo>
                    <a:pt x="2273" y="19532"/>
                  </a:lnTo>
                  <a:lnTo>
                    <a:pt x="2463" y="19342"/>
                  </a:lnTo>
                  <a:close/>
                </a:path>
                <a:path w="146685" h="73025">
                  <a:moveTo>
                    <a:pt x="36029" y="9436"/>
                  </a:moveTo>
                  <a:lnTo>
                    <a:pt x="36017" y="9296"/>
                  </a:lnTo>
                  <a:lnTo>
                    <a:pt x="36004" y="9156"/>
                  </a:lnTo>
                  <a:lnTo>
                    <a:pt x="35585" y="8382"/>
                  </a:lnTo>
                  <a:lnTo>
                    <a:pt x="34658" y="7988"/>
                  </a:lnTo>
                  <a:lnTo>
                    <a:pt x="34518" y="7988"/>
                  </a:lnTo>
                  <a:lnTo>
                    <a:pt x="34251" y="8039"/>
                  </a:lnTo>
                  <a:lnTo>
                    <a:pt x="34124" y="8077"/>
                  </a:lnTo>
                  <a:lnTo>
                    <a:pt x="33997" y="8128"/>
                  </a:lnTo>
                  <a:lnTo>
                    <a:pt x="33832" y="8242"/>
                  </a:lnTo>
                  <a:lnTo>
                    <a:pt x="25666" y="13931"/>
                  </a:lnTo>
                  <a:lnTo>
                    <a:pt x="26111" y="1460"/>
                  </a:lnTo>
                  <a:lnTo>
                    <a:pt x="26111" y="1244"/>
                  </a:lnTo>
                  <a:lnTo>
                    <a:pt x="26085" y="1117"/>
                  </a:lnTo>
                  <a:lnTo>
                    <a:pt x="26047" y="977"/>
                  </a:lnTo>
                  <a:lnTo>
                    <a:pt x="26009" y="850"/>
                  </a:lnTo>
                  <a:lnTo>
                    <a:pt x="25946" y="723"/>
                  </a:lnTo>
                  <a:lnTo>
                    <a:pt x="25793" y="508"/>
                  </a:lnTo>
                  <a:lnTo>
                    <a:pt x="25590" y="304"/>
                  </a:lnTo>
                  <a:lnTo>
                    <a:pt x="25349" y="165"/>
                  </a:lnTo>
                  <a:lnTo>
                    <a:pt x="25095" y="50"/>
                  </a:lnTo>
                  <a:lnTo>
                    <a:pt x="24968" y="25"/>
                  </a:lnTo>
                  <a:lnTo>
                    <a:pt x="24828" y="12"/>
                  </a:lnTo>
                  <a:lnTo>
                    <a:pt x="24701" y="0"/>
                  </a:lnTo>
                  <a:lnTo>
                    <a:pt x="24549" y="12"/>
                  </a:lnTo>
                  <a:lnTo>
                    <a:pt x="24422" y="38"/>
                  </a:lnTo>
                  <a:lnTo>
                    <a:pt x="24282" y="76"/>
                  </a:lnTo>
                  <a:lnTo>
                    <a:pt x="24028" y="177"/>
                  </a:lnTo>
                  <a:lnTo>
                    <a:pt x="23329" y="1282"/>
                  </a:lnTo>
                  <a:lnTo>
                    <a:pt x="22783" y="16459"/>
                  </a:lnTo>
                  <a:lnTo>
                    <a:pt x="22783" y="16624"/>
                  </a:lnTo>
                  <a:lnTo>
                    <a:pt x="22517" y="24257"/>
                  </a:lnTo>
                  <a:lnTo>
                    <a:pt x="22517" y="24472"/>
                  </a:lnTo>
                  <a:lnTo>
                    <a:pt x="22542" y="24599"/>
                  </a:lnTo>
                  <a:lnTo>
                    <a:pt x="22580" y="24739"/>
                  </a:lnTo>
                  <a:lnTo>
                    <a:pt x="22618" y="24866"/>
                  </a:lnTo>
                  <a:lnTo>
                    <a:pt x="22733" y="25044"/>
                  </a:lnTo>
                  <a:lnTo>
                    <a:pt x="23799" y="25704"/>
                  </a:lnTo>
                  <a:lnTo>
                    <a:pt x="23926" y="25717"/>
                  </a:lnTo>
                  <a:lnTo>
                    <a:pt x="24066" y="25704"/>
                  </a:lnTo>
                  <a:lnTo>
                    <a:pt x="24206" y="25679"/>
                  </a:lnTo>
                  <a:lnTo>
                    <a:pt x="24409" y="25615"/>
                  </a:lnTo>
                  <a:lnTo>
                    <a:pt x="24587" y="25539"/>
                  </a:lnTo>
                  <a:lnTo>
                    <a:pt x="25298" y="24434"/>
                  </a:lnTo>
                  <a:lnTo>
                    <a:pt x="25552" y="17437"/>
                  </a:lnTo>
                  <a:lnTo>
                    <a:pt x="28155" y="15621"/>
                  </a:lnTo>
                  <a:lnTo>
                    <a:pt x="32829" y="25273"/>
                  </a:lnTo>
                  <a:lnTo>
                    <a:pt x="32931" y="25450"/>
                  </a:lnTo>
                  <a:lnTo>
                    <a:pt x="33108" y="25666"/>
                  </a:lnTo>
                  <a:lnTo>
                    <a:pt x="33375" y="25869"/>
                  </a:lnTo>
                  <a:lnTo>
                    <a:pt x="33566" y="25958"/>
                  </a:lnTo>
                  <a:lnTo>
                    <a:pt x="33693" y="26009"/>
                  </a:lnTo>
                  <a:lnTo>
                    <a:pt x="33959" y="26060"/>
                  </a:lnTo>
                  <a:lnTo>
                    <a:pt x="34175" y="26060"/>
                  </a:lnTo>
                  <a:lnTo>
                    <a:pt x="34378" y="26035"/>
                  </a:lnTo>
                  <a:lnTo>
                    <a:pt x="34505" y="25996"/>
                  </a:lnTo>
                  <a:lnTo>
                    <a:pt x="34645" y="25946"/>
                  </a:lnTo>
                  <a:lnTo>
                    <a:pt x="34886" y="25819"/>
                  </a:lnTo>
                  <a:lnTo>
                    <a:pt x="35090" y="25628"/>
                  </a:lnTo>
                  <a:lnTo>
                    <a:pt x="35255" y="25425"/>
                  </a:lnTo>
                  <a:lnTo>
                    <a:pt x="35331" y="25298"/>
                  </a:lnTo>
                  <a:lnTo>
                    <a:pt x="35420" y="25120"/>
                  </a:lnTo>
                  <a:lnTo>
                    <a:pt x="35483" y="24841"/>
                  </a:lnTo>
                  <a:lnTo>
                    <a:pt x="35483" y="24511"/>
                  </a:lnTo>
                  <a:lnTo>
                    <a:pt x="35433" y="24231"/>
                  </a:lnTo>
                  <a:lnTo>
                    <a:pt x="35382" y="24104"/>
                  </a:lnTo>
                  <a:lnTo>
                    <a:pt x="30467" y="14008"/>
                  </a:lnTo>
                  <a:lnTo>
                    <a:pt x="35433" y="10541"/>
                  </a:lnTo>
                  <a:lnTo>
                    <a:pt x="35585" y="10401"/>
                  </a:lnTo>
                  <a:lnTo>
                    <a:pt x="35775" y="10210"/>
                  </a:lnTo>
                  <a:lnTo>
                    <a:pt x="35902" y="9969"/>
                  </a:lnTo>
                  <a:lnTo>
                    <a:pt x="35991" y="9702"/>
                  </a:lnTo>
                  <a:lnTo>
                    <a:pt x="36017" y="9575"/>
                  </a:lnTo>
                  <a:lnTo>
                    <a:pt x="36029" y="9436"/>
                  </a:lnTo>
                  <a:close/>
                </a:path>
                <a:path w="146685" h="73025">
                  <a:moveTo>
                    <a:pt x="60642" y="9855"/>
                  </a:moveTo>
                  <a:lnTo>
                    <a:pt x="52336" y="965"/>
                  </a:lnTo>
                  <a:lnTo>
                    <a:pt x="51968" y="965"/>
                  </a:lnTo>
                  <a:lnTo>
                    <a:pt x="51828" y="939"/>
                  </a:lnTo>
                  <a:lnTo>
                    <a:pt x="51689" y="952"/>
                  </a:lnTo>
                  <a:lnTo>
                    <a:pt x="51435" y="927"/>
                  </a:lnTo>
                  <a:lnTo>
                    <a:pt x="50558" y="990"/>
                  </a:lnTo>
                  <a:lnTo>
                    <a:pt x="42532" y="9664"/>
                  </a:lnTo>
                  <a:lnTo>
                    <a:pt x="42456" y="12153"/>
                  </a:lnTo>
                  <a:lnTo>
                    <a:pt x="42430" y="12636"/>
                  </a:lnTo>
                  <a:lnTo>
                    <a:pt x="45999" y="19507"/>
                  </a:lnTo>
                  <a:lnTo>
                    <a:pt x="45859" y="23672"/>
                  </a:lnTo>
                  <a:lnTo>
                    <a:pt x="43459" y="23583"/>
                  </a:lnTo>
                  <a:lnTo>
                    <a:pt x="42278" y="24168"/>
                  </a:lnTo>
                  <a:lnTo>
                    <a:pt x="42164" y="24345"/>
                  </a:lnTo>
                  <a:lnTo>
                    <a:pt x="42062" y="24599"/>
                  </a:lnTo>
                  <a:lnTo>
                    <a:pt x="42024" y="24726"/>
                  </a:lnTo>
                  <a:lnTo>
                    <a:pt x="42011" y="24866"/>
                  </a:lnTo>
                  <a:lnTo>
                    <a:pt x="41998" y="25006"/>
                  </a:lnTo>
                  <a:lnTo>
                    <a:pt x="42214" y="25717"/>
                  </a:lnTo>
                  <a:lnTo>
                    <a:pt x="42329" y="25895"/>
                  </a:lnTo>
                  <a:lnTo>
                    <a:pt x="42532" y="26085"/>
                  </a:lnTo>
                  <a:lnTo>
                    <a:pt x="43294" y="26377"/>
                  </a:lnTo>
                  <a:lnTo>
                    <a:pt x="47053" y="26517"/>
                  </a:lnTo>
                  <a:lnTo>
                    <a:pt x="47231" y="26530"/>
                  </a:lnTo>
                  <a:lnTo>
                    <a:pt x="47383" y="26517"/>
                  </a:lnTo>
                  <a:lnTo>
                    <a:pt x="47510" y="26492"/>
                  </a:lnTo>
                  <a:lnTo>
                    <a:pt x="47663" y="26454"/>
                  </a:lnTo>
                  <a:lnTo>
                    <a:pt x="47904" y="26352"/>
                  </a:lnTo>
                  <a:lnTo>
                    <a:pt x="48031" y="26263"/>
                  </a:lnTo>
                  <a:lnTo>
                    <a:pt x="48183" y="26149"/>
                  </a:lnTo>
                  <a:lnTo>
                    <a:pt x="48323" y="25996"/>
                  </a:lnTo>
                  <a:lnTo>
                    <a:pt x="48475" y="25768"/>
                  </a:lnTo>
                  <a:lnTo>
                    <a:pt x="48526" y="25641"/>
                  </a:lnTo>
                  <a:lnTo>
                    <a:pt x="48564" y="25514"/>
                  </a:lnTo>
                  <a:lnTo>
                    <a:pt x="48628" y="25234"/>
                  </a:lnTo>
                  <a:lnTo>
                    <a:pt x="48641" y="25107"/>
                  </a:lnTo>
                  <a:lnTo>
                    <a:pt x="48615" y="24968"/>
                  </a:lnTo>
                  <a:lnTo>
                    <a:pt x="48831" y="18986"/>
                  </a:lnTo>
                  <a:lnTo>
                    <a:pt x="48844" y="18808"/>
                  </a:lnTo>
                  <a:lnTo>
                    <a:pt x="48844" y="18681"/>
                  </a:lnTo>
                  <a:lnTo>
                    <a:pt x="48831" y="18465"/>
                  </a:lnTo>
                  <a:lnTo>
                    <a:pt x="48793" y="18326"/>
                  </a:lnTo>
                  <a:lnTo>
                    <a:pt x="48742" y="18199"/>
                  </a:lnTo>
                  <a:lnTo>
                    <a:pt x="48641" y="18008"/>
                  </a:lnTo>
                  <a:lnTo>
                    <a:pt x="48526" y="17856"/>
                  </a:lnTo>
                  <a:lnTo>
                    <a:pt x="48374" y="17716"/>
                  </a:lnTo>
                  <a:lnTo>
                    <a:pt x="48221" y="17589"/>
                  </a:lnTo>
                  <a:lnTo>
                    <a:pt x="48094" y="17513"/>
                  </a:lnTo>
                  <a:lnTo>
                    <a:pt x="47967" y="17449"/>
                  </a:lnTo>
                  <a:lnTo>
                    <a:pt x="47777" y="17310"/>
                  </a:lnTo>
                  <a:lnTo>
                    <a:pt x="45618" y="14541"/>
                  </a:lnTo>
                  <a:lnTo>
                    <a:pt x="45504" y="14274"/>
                  </a:lnTo>
                  <a:lnTo>
                    <a:pt x="45364" y="13728"/>
                  </a:lnTo>
                  <a:lnTo>
                    <a:pt x="45275" y="13157"/>
                  </a:lnTo>
                  <a:lnTo>
                    <a:pt x="45237" y="12585"/>
                  </a:lnTo>
                  <a:lnTo>
                    <a:pt x="45237" y="12369"/>
                  </a:lnTo>
                  <a:lnTo>
                    <a:pt x="45262" y="12242"/>
                  </a:lnTo>
                  <a:lnTo>
                    <a:pt x="45250" y="12103"/>
                  </a:lnTo>
                  <a:lnTo>
                    <a:pt x="45326" y="9867"/>
                  </a:lnTo>
                  <a:lnTo>
                    <a:pt x="45351" y="9690"/>
                  </a:lnTo>
                  <a:lnTo>
                    <a:pt x="45339" y="9550"/>
                  </a:lnTo>
                  <a:lnTo>
                    <a:pt x="45427" y="8851"/>
                  </a:lnTo>
                  <a:lnTo>
                    <a:pt x="45567" y="8255"/>
                  </a:lnTo>
                  <a:lnTo>
                    <a:pt x="51485" y="3733"/>
                  </a:lnTo>
                  <a:lnTo>
                    <a:pt x="51777" y="3746"/>
                  </a:lnTo>
                  <a:lnTo>
                    <a:pt x="52108" y="3759"/>
                  </a:lnTo>
                  <a:lnTo>
                    <a:pt x="57835" y="9893"/>
                  </a:lnTo>
                  <a:lnTo>
                    <a:pt x="57823" y="10121"/>
                  </a:lnTo>
                  <a:lnTo>
                    <a:pt x="57734" y="12573"/>
                  </a:lnTo>
                  <a:lnTo>
                    <a:pt x="57721" y="12738"/>
                  </a:lnTo>
                  <a:lnTo>
                    <a:pt x="57721" y="12877"/>
                  </a:lnTo>
                  <a:lnTo>
                    <a:pt x="57696" y="13169"/>
                  </a:lnTo>
                  <a:lnTo>
                    <a:pt x="56934" y="15455"/>
                  </a:lnTo>
                  <a:lnTo>
                    <a:pt x="56794" y="15709"/>
                  </a:lnTo>
                  <a:lnTo>
                    <a:pt x="54521" y="17741"/>
                  </a:lnTo>
                  <a:lnTo>
                    <a:pt x="54356" y="17830"/>
                  </a:lnTo>
                  <a:lnTo>
                    <a:pt x="54178" y="17945"/>
                  </a:lnTo>
                  <a:lnTo>
                    <a:pt x="53975" y="18148"/>
                  </a:lnTo>
                  <a:lnTo>
                    <a:pt x="53873" y="18313"/>
                  </a:lnTo>
                  <a:lnTo>
                    <a:pt x="53809" y="18440"/>
                  </a:lnTo>
                  <a:lnTo>
                    <a:pt x="53746" y="18567"/>
                  </a:lnTo>
                  <a:lnTo>
                    <a:pt x="53695" y="18770"/>
                  </a:lnTo>
                  <a:lnTo>
                    <a:pt x="53682" y="18910"/>
                  </a:lnTo>
                  <a:lnTo>
                    <a:pt x="53454" y="25336"/>
                  </a:lnTo>
                  <a:lnTo>
                    <a:pt x="53467" y="25539"/>
                  </a:lnTo>
                  <a:lnTo>
                    <a:pt x="53492" y="25679"/>
                  </a:lnTo>
                  <a:lnTo>
                    <a:pt x="53530" y="25819"/>
                  </a:lnTo>
                  <a:lnTo>
                    <a:pt x="53632" y="26060"/>
                  </a:lnTo>
                  <a:lnTo>
                    <a:pt x="53708" y="26187"/>
                  </a:lnTo>
                  <a:lnTo>
                    <a:pt x="53835" y="26339"/>
                  </a:lnTo>
                  <a:lnTo>
                    <a:pt x="53975" y="26479"/>
                  </a:lnTo>
                  <a:lnTo>
                    <a:pt x="54102" y="26568"/>
                  </a:lnTo>
                  <a:lnTo>
                    <a:pt x="54470" y="26733"/>
                  </a:lnTo>
                  <a:lnTo>
                    <a:pt x="54610" y="26771"/>
                  </a:lnTo>
                  <a:lnTo>
                    <a:pt x="54737" y="26784"/>
                  </a:lnTo>
                  <a:lnTo>
                    <a:pt x="58623" y="26924"/>
                  </a:lnTo>
                  <a:lnTo>
                    <a:pt x="58839" y="26924"/>
                  </a:lnTo>
                  <a:lnTo>
                    <a:pt x="58966" y="26898"/>
                  </a:lnTo>
                  <a:lnTo>
                    <a:pt x="59105" y="26860"/>
                  </a:lnTo>
                  <a:lnTo>
                    <a:pt x="59232" y="26822"/>
                  </a:lnTo>
                  <a:lnTo>
                    <a:pt x="59474" y="26682"/>
                  </a:lnTo>
                  <a:lnTo>
                    <a:pt x="59778" y="26403"/>
                  </a:lnTo>
                  <a:lnTo>
                    <a:pt x="59918" y="26174"/>
                  </a:lnTo>
                  <a:lnTo>
                    <a:pt x="59982" y="26047"/>
                  </a:lnTo>
                  <a:lnTo>
                    <a:pt x="60045" y="25844"/>
                  </a:lnTo>
                  <a:lnTo>
                    <a:pt x="60083" y="25641"/>
                  </a:lnTo>
                  <a:lnTo>
                    <a:pt x="60083" y="25514"/>
                  </a:lnTo>
                  <a:lnTo>
                    <a:pt x="60071" y="25374"/>
                  </a:lnTo>
                  <a:lnTo>
                    <a:pt x="60058" y="25234"/>
                  </a:lnTo>
                  <a:lnTo>
                    <a:pt x="60007" y="25107"/>
                  </a:lnTo>
                  <a:lnTo>
                    <a:pt x="59969" y="24968"/>
                  </a:lnTo>
                  <a:lnTo>
                    <a:pt x="59829" y="24726"/>
                  </a:lnTo>
                  <a:lnTo>
                    <a:pt x="59651" y="24523"/>
                  </a:lnTo>
                  <a:lnTo>
                    <a:pt x="59499" y="24384"/>
                  </a:lnTo>
                  <a:lnTo>
                    <a:pt x="59321" y="24282"/>
                  </a:lnTo>
                  <a:lnTo>
                    <a:pt x="59067" y="24180"/>
                  </a:lnTo>
                  <a:lnTo>
                    <a:pt x="58801" y="24130"/>
                  </a:lnTo>
                  <a:lnTo>
                    <a:pt x="56299" y="24053"/>
                  </a:lnTo>
                  <a:lnTo>
                    <a:pt x="56451" y="19862"/>
                  </a:lnTo>
                  <a:lnTo>
                    <a:pt x="56794" y="19646"/>
                  </a:lnTo>
                  <a:lnTo>
                    <a:pt x="57467" y="19138"/>
                  </a:lnTo>
                  <a:lnTo>
                    <a:pt x="60528" y="12839"/>
                  </a:lnTo>
                  <a:lnTo>
                    <a:pt x="60604" y="10401"/>
                  </a:lnTo>
                  <a:lnTo>
                    <a:pt x="60617" y="10083"/>
                  </a:lnTo>
                  <a:lnTo>
                    <a:pt x="60642" y="9855"/>
                  </a:lnTo>
                  <a:close/>
                </a:path>
                <a:path w="146685" h="73025">
                  <a:moveTo>
                    <a:pt x="132626" y="41668"/>
                  </a:moveTo>
                  <a:lnTo>
                    <a:pt x="132600" y="41503"/>
                  </a:lnTo>
                  <a:lnTo>
                    <a:pt x="132562" y="41351"/>
                  </a:lnTo>
                  <a:lnTo>
                    <a:pt x="132486" y="41135"/>
                  </a:lnTo>
                  <a:lnTo>
                    <a:pt x="132410" y="40995"/>
                  </a:lnTo>
                  <a:lnTo>
                    <a:pt x="132308" y="40868"/>
                  </a:lnTo>
                  <a:lnTo>
                    <a:pt x="132194" y="40728"/>
                  </a:lnTo>
                  <a:lnTo>
                    <a:pt x="131965" y="40551"/>
                  </a:lnTo>
                  <a:lnTo>
                    <a:pt x="122758" y="32258"/>
                  </a:lnTo>
                  <a:lnTo>
                    <a:pt x="122643" y="32131"/>
                  </a:lnTo>
                  <a:lnTo>
                    <a:pt x="122516" y="32054"/>
                  </a:lnTo>
                  <a:lnTo>
                    <a:pt x="122288" y="31927"/>
                  </a:lnTo>
                  <a:lnTo>
                    <a:pt x="122034" y="31838"/>
                  </a:lnTo>
                  <a:lnTo>
                    <a:pt x="121894" y="31826"/>
                  </a:lnTo>
                  <a:lnTo>
                    <a:pt x="121754" y="31813"/>
                  </a:lnTo>
                  <a:lnTo>
                    <a:pt x="121615" y="31826"/>
                  </a:lnTo>
                  <a:lnTo>
                    <a:pt x="121412" y="31864"/>
                  </a:lnTo>
                  <a:lnTo>
                    <a:pt x="121221" y="31927"/>
                  </a:lnTo>
                  <a:lnTo>
                    <a:pt x="121094" y="31991"/>
                  </a:lnTo>
                  <a:lnTo>
                    <a:pt x="120865" y="32143"/>
                  </a:lnTo>
                  <a:lnTo>
                    <a:pt x="120726" y="32283"/>
                  </a:lnTo>
                  <a:lnTo>
                    <a:pt x="118656" y="34975"/>
                  </a:lnTo>
                  <a:lnTo>
                    <a:pt x="118656" y="35255"/>
                  </a:lnTo>
                  <a:lnTo>
                    <a:pt x="119075" y="36106"/>
                  </a:lnTo>
                  <a:lnTo>
                    <a:pt x="119913" y="36512"/>
                  </a:lnTo>
                  <a:lnTo>
                    <a:pt x="120192" y="36512"/>
                  </a:lnTo>
                  <a:lnTo>
                    <a:pt x="120472" y="36461"/>
                  </a:lnTo>
                  <a:lnTo>
                    <a:pt x="120599" y="36410"/>
                  </a:lnTo>
                  <a:lnTo>
                    <a:pt x="120840" y="36283"/>
                  </a:lnTo>
                  <a:lnTo>
                    <a:pt x="121043" y="36106"/>
                  </a:lnTo>
                  <a:lnTo>
                    <a:pt x="121856" y="35204"/>
                  </a:lnTo>
                  <a:lnTo>
                    <a:pt x="128917" y="41567"/>
                  </a:lnTo>
                  <a:lnTo>
                    <a:pt x="110401" y="53340"/>
                  </a:lnTo>
                  <a:lnTo>
                    <a:pt x="110223" y="53467"/>
                  </a:lnTo>
                  <a:lnTo>
                    <a:pt x="109753" y="54419"/>
                  </a:lnTo>
                  <a:lnTo>
                    <a:pt x="109753" y="54686"/>
                  </a:lnTo>
                  <a:lnTo>
                    <a:pt x="110350" y="55664"/>
                  </a:lnTo>
                  <a:lnTo>
                    <a:pt x="110515" y="55778"/>
                  </a:lnTo>
                  <a:lnTo>
                    <a:pt x="110642" y="55829"/>
                  </a:lnTo>
                  <a:lnTo>
                    <a:pt x="110782" y="55867"/>
                  </a:lnTo>
                  <a:lnTo>
                    <a:pt x="110909" y="55905"/>
                  </a:lnTo>
                  <a:lnTo>
                    <a:pt x="111048" y="55918"/>
                  </a:lnTo>
                  <a:lnTo>
                    <a:pt x="111188" y="55918"/>
                  </a:lnTo>
                  <a:lnTo>
                    <a:pt x="111328" y="55905"/>
                  </a:lnTo>
                  <a:lnTo>
                    <a:pt x="111455" y="55892"/>
                  </a:lnTo>
                  <a:lnTo>
                    <a:pt x="111594" y="55854"/>
                  </a:lnTo>
                  <a:lnTo>
                    <a:pt x="111721" y="55803"/>
                  </a:lnTo>
                  <a:lnTo>
                    <a:pt x="111899" y="55702"/>
                  </a:lnTo>
                  <a:lnTo>
                    <a:pt x="131889" y="42976"/>
                  </a:lnTo>
                  <a:lnTo>
                    <a:pt x="132029" y="42887"/>
                  </a:lnTo>
                  <a:lnTo>
                    <a:pt x="132156" y="42786"/>
                  </a:lnTo>
                  <a:lnTo>
                    <a:pt x="132334" y="42608"/>
                  </a:lnTo>
                  <a:lnTo>
                    <a:pt x="132422" y="42456"/>
                  </a:lnTo>
                  <a:lnTo>
                    <a:pt x="132486" y="42329"/>
                  </a:lnTo>
                  <a:lnTo>
                    <a:pt x="132575" y="42113"/>
                  </a:lnTo>
                  <a:lnTo>
                    <a:pt x="132613" y="41986"/>
                  </a:lnTo>
                  <a:lnTo>
                    <a:pt x="132626" y="41846"/>
                  </a:lnTo>
                  <a:lnTo>
                    <a:pt x="132626" y="41706"/>
                  </a:lnTo>
                  <a:close/>
                </a:path>
                <a:path w="146685" h="73025">
                  <a:moveTo>
                    <a:pt x="146659" y="56235"/>
                  </a:moveTo>
                  <a:lnTo>
                    <a:pt x="144830" y="52133"/>
                  </a:lnTo>
                  <a:lnTo>
                    <a:pt x="144703" y="51993"/>
                  </a:lnTo>
                  <a:lnTo>
                    <a:pt x="144576" y="51879"/>
                  </a:lnTo>
                  <a:lnTo>
                    <a:pt x="144411" y="51727"/>
                  </a:lnTo>
                  <a:lnTo>
                    <a:pt x="143929" y="51371"/>
                  </a:lnTo>
                  <a:lnTo>
                    <a:pt x="143852" y="56349"/>
                  </a:lnTo>
                  <a:lnTo>
                    <a:pt x="143852" y="56515"/>
                  </a:lnTo>
                  <a:lnTo>
                    <a:pt x="143814" y="56997"/>
                  </a:lnTo>
                  <a:lnTo>
                    <a:pt x="143776" y="57150"/>
                  </a:lnTo>
                  <a:lnTo>
                    <a:pt x="143751" y="57315"/>
                  </a:lnTo>
                  <a:lnTo>
                    <a:pt x="143662" y="57619"/>
                  </a:lnTo>
                  <a:lnTo>
                    <a:pt x="143586" y="57772"/>
                  </a:lnTo>
                  <a:lnTo>
                    <a:pt x="143535" y="57937"/>
                  </a:lnTo>
                  <a:lnTo>
                    <a:pt x="139712" y="64808"/>
                  </a:lnTo>
                  <a:lnTo>
                    <a:pt x="133273" y="69329"/>
                  </a:lnTo>
                  <a:lnTo>
                    <a:pt x="133769" y="70586"/>
                  </a:lnTo>
                  <a:lnTo>
                    <a:pt x="133261" y="69329"/>
                  </a:lnTo>
                  <a:lnTo>
                    <a:pt x="133108" y="69405"/>
                  </a:lnTo>
                  <a:lnTo>
                    <a:pt x="131521" y="69824"/>
                  </a:lnTo>
                  <a:lnTo>
                    <a:pt x="131178" y="69811"/>
                  </a:lnTo>
                  <a:lnTo>
                    <a:pt x="129349" y="69024"/>
                  </a:lnTo>
                  <a:lnTo>
                    <a:pt x="129184" y="68872"/>
                  </a:lnTo>
                  <a:lnTo>
                    <a:pt x="128193" y="66636"/>
                  </a:lnTo>
                  <a:lnTo>
                    <a:pt x="128193" y="66471"/>
                  </a:lnTo>
                  <a:lnTo>
                    <a:pt x="128231" y="65989"/>
                  </a:lnTo>
                  <a:lnTo>
                    <a:pt x="128397" y="65366"/>
                  </a:lnTo>
                  <a:lnTo>
                    <a:pt x="128460" y="65214"/>
                  </a:lnTo>
                  <a:lnTo>
                    <a:pt x="128524" y="65049"/>
                  </a:lnTo>
                  <a:lnTo>
                    <a:pt x="128587" y="64795"/>
                  </a:lnTo>
                  <a:lnTo>
                    <a:pt x="132334" y="58166"/>
                  </a:lnTo>
                  <a:lnTo>
                    <a:pt x="132461" y="58013"/>
                  </a:lnTo>
                  <a:lnTo>
                    <a:pt x="133070" y="57391"/>
                  </a:lnTo>
                  <a:lnTo>
                    <a:pt x="133692" y="56794"/>
                  </a:lnTo>
                  <a:lnTo>
                    <a:pt x="138785" y="53657"/>
                  </a:lnTo>
                  <a:lnTo>
                    <a:pt x="138938" y="53581"/>
                  </a:lnTo>
                  <a:lnTo>
                    <a:pt x="139115" y="53479"/>
                  </a:lnTo>
                  <a:lnTo>
                    <a:pt x="139573" y="53301"/>
                  </a:lnTo>
                  <a:lnTo>
                    <a:pt x="139890" y="53225"/>
                  </a:lnTo>
                  <a:lnTo>
                    <a:pt x="140208" y="53174"/>
                  </a:lnTo>
                  <a:lnTo>
                    <a:pt x="140373" y="53162"/>
                  </a:lnTo>
                  <a:lnTo>
                    <a:pt x="140855" y="53174"/>
                  </a:lnTo>
                  <a:lnTo>
                    <a:pt x="141185" y="53213"/>
                  </a:lnTo>
                  <a:lnTo>
                    <a:pt x="141503" y="53289"/>
                  </a:lnTo>
                  <a:lnTo>
                    <a:pt x="141643" y="53352"/>
                  </a:lnTo>
                  <a:lnTo>
                    <a:pt x="141808" y="53403"/>
                  </a:lnTo>
                  <a:lnTo>
                    <a:pt x="142786" y="54051"/>
                  </a:lnTo>
                  <a:lnTo>
                    <a:pt x="143789" y="55867"/>
                  </a:lnTo>
                  <a:lnTo>
                    <a:pt x="143827" y="56019"/>
                  </a:lnTo>
                  <a:lnTo>
                    <a:pt x="143852" y="56349"/>
                  </a:lnTo>
                  <a:lnTo>
                    <a:pt x="143852" y="51333"/>
                  </a:lnTo>
                  <a:lnTo>
                    <a:pt x="140525" y="50355"/>
                  </a:lnTo>
                  <a:lnTo>
                    <a:pt x="139928" y="50380"/>
                  </a:lnTo>
                  <a:lnTo>
                    <a:pt x="137579" y="51130"/>
                  </a:lnTo>
                  <a:lnTo>
                    <a:pt x="130314" y="56235"/>
                  </a:lnTo>
                  <a:lnTo>
                    <a:pt x="129578" y="57035"/>
                  </a:lnTo>
                  <a:lnTo>
                    <a:pt x="128397" y="58635"/>
                  </a:lnTo>
                  <a:lnTo>
                    <a:pt x="127381" y="60350"/>
                  </a:lnTo>
                  <a:lnTo>
                    <a:pt x="126530" y="62153"/>
                  </a:lnTo>
                  <a:lnTo>
                    <a:pt x="126212" y="63093"/>
                  </a:lnTo>
                  <a:lnTo>
                    <a:pt x="126098" y="63385"/>
                  </a:lnTo>
                  <a:lnTo>
                    <a:pt x="125844" y="64223"/>
                  </a:lnTo>
                  <a:lnTo>
                    <a:pt x="125768" y="64389"/>
                  </a:lnTo>
                  <a:lnTo>
                    <a:pt x="125603" y="64973"/>
                  </a:lnTo>
                  <a:lnTo>
                    <a:pt x="125463" y="65557"/>
                  </a:lnTo>
                  <a:lnTo>
                    <a:pt x="125399" y="66154"/>
                  </a:lnTo>
                  <a:lnTo>
                    <a:pt x="125399" y="66751"/>
                  </a:lnTo>
                  <a:lnTo>
                    <a:pt x="130632" y="72555"/>
                  </a:lnTo>
                  <a:lnTo>
                    <a:pt x="130924" y="72605"/>
                  </a:lnTo>
                  <a:lnTo>
                    <a:pt x="134315" y="71932"/>
                  </a:lnTo>
                  <a:lnTo>
                    <a:pt x="141744" y="66738"/>
                  </a:lnTo>
                  <a:lnTo>
                    <a:pt x="142455" y="65938"/>
                  </a:lnTo>
                  <a:lnTo>
                    <a:pt x="143649" y="64338"/>
                  </a:lnTo>
                  <a:lnTo>
                    <a:pt x="144145" y="63474"/>
                  </a:lnTo>
                  <a:lnTo>
                    <a:pt x="144665" y="62623"/>
                  </a:lnTo>
                  <a:lnTo>
                    <a:pt x="145503" y="60820"/>
                  </a:lnTo>
                  <a:lnTo>
                    <a:pt x="145948" y="59588"/>
                  </a:lnTo>
                  <a:lnTo>
                    <a:pt x="146138" y="58940"/>
                  </a:lnTo>
                  <a:lnTo>
                    <a:pt x="146177" y="58813"/>
                  </a:lnTo>
                  <a:lnTo>
                    <a:pt x="146278" y="58597"/>
                  </a:lnTo>
                  <a:lnTo>
                    <a:pt x="146456" y="58026"/>
                  </a:lnTo>
                  <a:lnTo>
                    <a:pt x="146583" y="57429"/>
                  </a:lnTo>
                  <a:lnTo>
                    <a:pt x="146659" y="56845"/>
                  </a:lnTo>
                  <a:lnTo>
                    <a:pt x="146659" y="5623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779230" y="3751961"/>
              <a:ext cx="89535" cy="126364"/>
            </a:xfrm>
            <a:custGeom>
              <a:avLst/>
              <a:gdLst/>
              <a:ahLst/>
              <a:cxnLst/>
              <a:rect l="l" t="t" r="r" b="b"/>
              <a:pathLst>
                <a:path w="89535" h="126364">
                  <a:moveTo>
                    <a:pt x="8623" y="11912"/>
                  </a:moveTo>
                  <a:lnTo>
                    <a:pt x="8610" y="11772"/>
                  </a:lnTo>
                  <a:lnTo>
                    <a:pt x="8559" y="11442"/>
                  </a:lnTo>
                  <a:lnTo>
                    <a:pt x="8470" y="11252"/>
                  </a:lnTo>
                  <a:lnTo>
                    <a:pt x="8407" y="11125"/>
                  </a:lnTo>
                  <a:lnTo>
                    <a:pt x="8293" y="10960"/>
                  </a:lnTo>
                  <a:lnTo>
                    <a:pt x="8140" y="10820"/>
                  </a:lnTo>
                  <a:lnTo>
                    <a:pt x="7924" y="10655"/>
                  </a:lnTo>
                  <a:lnTo>
                    <a:pt x="7607" y="10515"/>
                  </a:lnTo>
                  <a:lnTo>
                    <a:pt x="7404" y="10477"/>
                  </a:lnTo>
                  <a:lnTo>
                    <a:pt x="7264" y="10464"/>
                  </a:lnTo>
                  <a:lnTo>
                    <a:pt x="7124" y="10464"/>
                  </a:lnTo>
                  <a:lnTo>
                    <a:pt x="6858" y="10515"/>
                  </a:lnTo>
                  <a:lnTo>
                    <a:pt x="6718" y="10553"/>
                  </a:lnTo>
                  <a:lnTo>
                    <a:pt x="6540" y="10642"/>
                  </a:lnTo>
                  <a:lnTo>
                    <a:pt x="7404" y="12217"/>
                  </a:lnTo>
                  <a:lnTo>
                    <a:pt x="6527" y="10642"/>
                  </a:lnTo>
                  <a:lnTo>
                    <a:pt x="4940" y="11061"/>
                  </a:lnTo>
                  <a:lnTo>
                    <a:pt x="4597" y="11049"/>
                  </a:lnTo>
                  <a:lnTo>
                    <a:pt x="2705" y="10223"/>
                  </a:lnTo>
                  <a:lnTo>
                    <a:pt x="1917" y="9855"/>
                  </a:lnTo>
                  <a:lnTo>
                    <a:pt x="1638" y="9855"/>
                  </a:lnTo>
                  <a:lnTo>
                    <a:pt x="952" y="10134"/>
                  </a:lnTo>
                  <a:lnTo>
                    <a:pt x="787" y="10261"/>
                  </a:lnTo>
                  <a:lnTo>
                    <a:pt x="571" y="10541"/>
                  </a:lnTo>
                  <a:lnTo>
                    <a:pt x="482" y="10718"/>
                  </a:lnTo>
                  <a:lnTo>
                    <a:pt x="431" y="10845"/>
                  </a:lnTo>
                  <a:lnTo>
                    <a:pt x="393" y="11049"/>
                  </a:lnTo>
                  <a:lnTo>
                    <a:pt x="381" y="11252"/>
                  </a:lnTo>
                  <a:lnTo>
                    <a:pt x="393" y="11391"/>
                  </a:lnTo>
                  <a:lnTo>
                    <a:pt x="406" y="11531"/>
                  </a:lnTo>
                  <a:lnTo>
                    <a:pt x="431" y="11671"/>
                  </a:lnTo>
                  <a:lnTo>
                    <a:pt x="482" y="11798"/>
                  </a:lnTo>
                  <a:lnTo>
                    <a:pt x="622" y="12039"/>
                  </a:lnTo>
                  <a:lnTo>
                    <a:pt x="787" y="12242"/>
                  </a:lnTo>
                  <a:lnTo>
                    <a:pt x="4051" y="13792"/>
                  </a:lnTo>
                  <a:lnTo>
                    <a:pt x="4343" y="13843"/>
                  </a:lnTo>
                  <a:lnTo>
                    <a:pt x="7886" y="13093"/>
                  </a:lnTo>
                  <a:lnTo>
                    <a:pt x="8559" y="12255"/>
                  </a:lnTo>
                  <a:lnTo>
                    <a:pt x="8610" y="12052"/>
                  </a:lnTo>
                  <a:lnTo>
                    <a:pt x="8623" y="11912"/>
                  </a:lnTo>
                  <a:close/>
                </a:path>
                <a:path w="89535" h="126364">
                  <a:moveTo>
                    <a:pt x="17716" y="2781"/>
                  </a:moveTo>
                  <a:lnTo>
                    <a:pt x="17246" y="25"/>
                  </a:lnTo>
                  <a:lnTo>
                    <a:pt x="1181" y="2667"/>
                  </a:lnTo>
                  <a:lnTo>
                    <a:pt x="965" y="2717"/>
                  </a:lnTo>
                  <a:lnTo>
                    <a:pt x="838" y="2768"/>
                  </a:lnTo>
                  <a:lnTo>
                    <a:pt x="673" y="2870"/>
                  </a:lnTo>
                  <a:lnTo>
                    <a:pt x="495" y="2984"/>
                  </a:lnTo>
                  <a:lnTo>
                    <a:pt x="304" y="3187"/>
                  </a:lnTo>
                  <a:lnTo>
                    <a:pt x="63" y="3670"/>
                  </a:lnTo>
                  <a:lnTo>
                    <a:pt x="0" y="3937"/>
                  </a:lnTo>
                  <a:lnTo>
                    <a:pt x="0" y="4216"/>
                  </a:lnTo>
                  <a:lnTo>
                    <a:pt x="25" y="4343"/>
                  </a:lnTo>
                  <a:lnTo>
                    <a:pt x="76" y="4483"/>
                  </a:lnTo>
                  <a:lnTo>
                    <a:pt x="114" y="4610"/>
                  </a:lnTo>
                  <a:lnTo>
                    <a:pt x="203" y="4787"/>
                  </a:lnTo>
                  <a:lnTo>
                    <a:pt x="342" y="4953"/>
                  </a:lnTo>
                  <a:lnTo>
                    <a:pt x="520" y="5156"/>
                  </a:lnTo>
                  <a:lnTo>
                    <a:pt x="762" y="5295"/>
                  </a:lnTo>
                  <a:lnTo>
                    <a:pt x="889" y="5359"/>
                  </a:lnTo>
                  <a:lnTo>
                    <a:pt x="1016" y="5397"/>
                  </a:lnTo>
                  <a:lnTo>
                    <a:pt x="1358" y="5461"/>
                  </a:lnTo>
                  <a:lnTo>
                    <a:pt x="1549" y="5448"/>
                  </a:lnTo>
                  <a:lnTo>
                    <a:pt x="17716" y="2781"/>
                  </a:lnTo>
                  <a:close/>
                </a:path>
                <a:path w="89535" h="126364">
                  <a:moveTo>
                    <a:pt x="18897" y="1384"/>
                  </a:moveTo>
                  <a:lnTo>
                    <a:pt x="18503" y="444"/>
                  </a:lnTo>
                  <a:lnTo>
                    <a:pt x="18364" y="304"/>
                  </a:lnTo>
                  <a:lnTo>
                    <a:pt x="18135" y="152"/>
                  </a:lnTo>
                  <a:lnTo>
                    <a:pt x="18008" y="101"/>
                  </a:lnTo>
                  <a:lnTo>
                    <a:pt x="17805" y="38"/>
                  </a:lnTo>
                  <a:lnTo>
                    <a:pt x="17614" y="0"/>
                  </a:lnTo>
                  <a:lnTo>
                    <a:pt x="17462" y="0"/>
                  </a:lnTo>
                  <a:lnTo>
                    <a:pt x="17335" y="12"/>
                  </a:lnTo>
                  <a:lnTo>
                    <a:pt x="17716" y="2781"/>
                  </a:lnTo>
                  <a:lnTo>
                    <a:pt x="17919" y="2743"/>
                  </a:lnTo>
                  <a:lnTo>
                    <a:pt x="18046" y="2692"/>
                  </a:lnTo>
                  <a:lnTo>
                    <a:pt x="18173" y="2628"/>
                  </a:lnTo>
                  <a:lnTo>
                    <a:pt x="18402" y="2476"/>
                  </a:lnTo>
                  <a:lnTo>
                    <a:pt x="18592" y="2273"/>
                  </a:lnTo>
                  <a:lnTo>
                    <a:pt x="18745" y="2044"/>
                  </a:lnTo>
                  <a:lnTo>
                    <a:pt x="18796" y="1917"/>
                  </a:lnTo>
                  <a:lnTo>
                    <a:pt x="18834" y="1790"/>
                  </a:lnTo>
                  <a:lnTo>
                    <a:pt x="18897" y="1447"/>
                  </a:lnTo>
                  <a:close/>
                </a:path>
                <a:path w="89535" h="126364">
                  <a:moveTo>
                    <a:pt x="30289" y="35039"/>
                  </a:moveTo>
                  <a:lnTo>
                    <a:pt x="30137" y="34912"/>
                  </a:lnTo>
                  <a:lnTo>
                    <a:pt x="30010" y="34836"/>
                  </a:lnTo>
                  <a:lnTo>
                    <a:pt x="29768" y="34734"/>
                  </a:lnTo>
                  <a:lnTo>
                    <a:pt x="29489" y="34683"/>
                  </a:lnTo>
                  <a:lnTo>
                    <a:pt x="29222" y="34683"/>
                  </a:lnTo>
                  <a:lnTo>
                    <a:pt x="28270" y="35204"/>
                  </a:lnTo>
                  <a:lnTo>
                    <a:pt x="28155" y="35369"/>
                  </a:lnTo>
                  <a:lnTo>
                    <a:pt x="28054" y="35547"/>
                  </a:lnTo>
                  <a:lnTo>
                    <a:pt x="28016" y="35687"/>
                  </a:lnTo>
                  <a:lnTo>
                    <a:pt x="27978" y="35814"/>
                  </a:lnTo>
                  <a:lnTo>
                    <a:pt x="27965" y="35953"/>
                  </a:lnTo>
                  <a:lnTo>
                    <a:pt x="27952" y="36080"/>
                  </a:lnTo>
                  <a:lnTo>
                    <a:pt x="27965" y="36220"/>
                  </a:lnTo>
                  <a:lnTo>
                    <a:pt x="27978" y="36360"/>
                  </a:lnTo>
                  <a:lnTo>
                    <a:pt x="28016" y="36499"/>
                  </a:lnTo>
                  <a:lnTo>
                    <a:pt x="28054" y="36626"/>
                  </a:lnTo>
                  <a:lnTo>
                    <a:pt x="28194" y="36868"/>
                  </a:lnTo>
                  <a:lnTo>
                    <a:pt x="28359" y="37071"/>
                  </a:lnTo>
                  <a:lnTo>
                    <a:pt x="30289" y="35039"/>
                  </a:lnTo>
                  <a:close/>
                </a:path>
                <a:path w="89535" h="126364">
                  <a:moveTo>
                    <a:pt x="31597" y="5842"/>
                  </a:moveTo>
                  <a:lnTo>
                    <a:pt x="31559" y="5638"/>
                  </a:lnTo>
                  <a:lnTo>
                    <a:pt x="31496" y="5448"/>
                  </a:lnTo>
                  <a:lnTo>
                    <a:pt x="31445" y="5321"/>
                  </a:lnTo>
                  <a:lnTo>
                    <a:pt x="31318" y="5156"/>
                  </a:lnTo>
                  <a:lnTo>
                    <a:pt x="31191" y="4991"/>
                  </a:lnTo>
                  <a:lnTo>
                    <a:pt x="30911" y="4787"/>
                  </a:lnTo>
                  <a:lnTo>
                    <a:pt x="30734" y="4686"/>
                  </a:lnTo>
                  <a:lnTo>
                    <a:pt x="30607" y="4648"/>
                  </a:lnTo>
                  <a:lnTo>
                    <a:pt x="30467" y="4610"/>
                  </a:lnTo>
                  <a:lnTo>
                    <a:pt x="30340" y="4597"/>
                  </a:lnTo>
                  <a:lnTo>
                    <a:pt x="30200" y="4584"/>
                  </a:lnTo>
                  <a:lnTo>
                    <a:pt x="30060" y="4597"/>
                  </a:lnTo>
                  <a:lnTo>
                    <a:pt x="29921" y="4610"/>
                  </a:lnTo>
                  <a:lnTo>
                    <a:pt x="29794" y="4648"/>
                  </a:lnTo>
                  <a:lnTo>
                    <a:pt x="29591" y="4724"/>
                  </a:lnTo>
                  <a:lnTo>
                    <a:pt x="29413" y="4826"/>
                  </a:lnTo>
                  <a:lnTo>
                    <a:pt x="29159" y="5054"/>
                  </a:lnTo>
                  <a:lnTo>
                    <a:pt x="31242" y="6921"/>
                  </a:lnTo>
                  <a:lnTo>
                    <a:pt x="31369" y="6769"/>
                  </a:lnTo>
                  <a:lnTo>
                    <a:pt x="31445" y="6642"/>
                  </a:lnTo>
                  <a:lnTo>
                    <a:pt x="31496" y="6515"/>
                  </a:lnTo>
                  <a:lnTo>
                    <a:pt x="31546" y="6388"/>
                  </a:lnTo>
                  <a:lnTo>
                    <a:pt x="31597" y="6121"/>
                  </a:lnTo>
                  <a:lnTo>
                    <a:pt x="31597" y="5842"/>
                  </a:lnTo>
                  <a:close/>
                </a:path>
                <a:path w="89535" h="126364">
                  <a:moveTo>
                    <a:pt x="34048" y="18415"/>
                  </a:moveTo>
                  <a:lnTo>
                    <a:pt x="34036" y="18275"/>
                  </a:lnTo>
                  <a:lnTo>
                    <a:pt x="33997" y="18135"/>
                  </a:lnTo>
                  <a:lnTo>
                    <a:pt x="33718" y="17589"/>
                  </a:lnTo>
                  <a:lnTo>
                    <a:pt x="22885" y="16205"/>
                  </a:lnTo>
                  <a:lnTo>
                    <a:pt x="31242" y="6934"/>
                  </a:lnTo>
                  <a:lnTo>
                    <a:pt x="29159" y="5067"/>
                  </a:lnTo>
                  <a:lnTo>
                    <a:pt x="19075" y="16281"/>
                  </a:lnTo>
                  <a:lnTo>
                    <a:pt x="18923" y="16421"/>
                  </a:lnTo>
                  <a:lnTo>
                    <a:pt x="13830" y="22098"/>
                  </a:lnTo>
                  <a:lnTo>
                    <a:pt x="13690" y="22250"/>
                  </a:lnTo>
                  <a:lnTo>
                    <a:pt x="13614" y="22377"/>
                  </a:lnTo>
                  <a:lnTo>
                    <a:pt x="13550" y="22555"/>
                  </a:lnTo>
                  <a:lnTo>
                    <a:pt x="13462" y="22898"/>
                  </a:lnTo>
                  <a:lnTo>
                    <a:pt x="13462" y="23164"/>
                  </a:lnTo>
                  <a:lnTo>
                    <a:pt x="13500" y="23368"/>
                  </a:lnTo>
                  <a:lnTo>
                    <a:pt x="13576" y="23571"/>
                  </a:lnTo>
                  <a:lnTo>
                    <a:pt x="13627" y="23698"/>
                  </a:lnTo>
                  <a:lnTo>
                    <a:pt x="14097" y="24193"/>
                  </a:lnTo>
                  <a:lnTo>
                    <a:pt x="14325" y="24333"/>
                  </a:lnTo>
                  <a:lnTo>
                    <a:pt x="14452" y="24371"/>
                  </a:lnTo>
                  <a:lnTo>
                    <a:pt x="14592" y="24409"/>
                  </a:lnTo>
                  <a:lnTo>
                    <a:pt x="14732" y="24422"/>
                  </a:lnTo>
                  <a:lnTo>
                    <a:pt x="14859" y="24434"/>
                  </a:lnTo>
                  <a:lnTo>
                    <a:pt x="14998" y="24422"/>
                  </a:lnTo>
                  <a:lnTo>
                    <a:pt x="15138" y="24409"/>
                  </a:lnTo>
                  <a:lnTo>
                    <a:pt x="15278" y="24371"/>
                  </a:lnTo>
                  <a:lnTo>
                    <a:pt x="15468" y="24295"/>
                  </a:lnTo>
                  <a:lnTo>
                    <a:pt x="15646" y="24193"/>
                  </a:lnTo>
                  <a:lnTo>
                    <a:pt x="15900" y="23964"/>
                  </a:lnTo>
                  <a:lnTo>
                    <a:pt x="20535" y="18808"/>
                  </a:lnTo>
                  <a:lnTo>
                    <a:pt x="23685" y="19100"/>
                  </a:lnTo>
                  <a:lnTo>
                    <a:pt x="21069" y="29502"/>
                  </a:lnTo>
                  <a:lnTo>
                    <a:pt x="21031" y="29705"/>
                  </a:lnTo>
                  <a:lnTo>
                    <a:pt x="21031" y="29984"/>
                  </a:lnTo>
                  <a:lnTo>
                    <a:pt x="21056" y="30111"/>
                  </a:lnTo>
                  <a:lnTo>
                    <a:pt x="21094" y="30251"/>
                  </a:lnTo>
                  <a:lnTo>
                    <a:pt x="21132" y="30378"/>
                  </a:lnTo>
                  <a:lnTo>
                    <a:pt x="21196" y="30505"/>
                  </a:lnTo>
                  <a:lnTo>
                    <a:pt x="21348" y="30734"/>
                  </a:lnTo>
                  <a:lnTo>
                    <a:pt x="21539" y="30924"/>
                  </a:lnTo>
                  <a:lnTo>
                    <a:pt x="21767" y="31076"/>
                  </a:lnTo>
                  <a:lnTo>
                    <a:pt x="21894" y="31140"/>
                  </a:lnTo>
                  <a:lnTo>
                    <a:pt x="22021" y="31191"/>
                  </a:lnTo>
                  <a:lnTo>
                    <a:pt x="22301" y="31242"/>
                  </a:lnTo>
                  <a:lnTo>
                    <a:pt x="22567" y="31242"/>
                  </a:lnTo>
                  <a:lnTo>
                    <a:pt x="22847" y="31191"/>
                  </a:lnTo>
                  <a:lnTo>
                    <a:pt x="23088" y="31076"/>
                  </a:lnTo>
                  <a:lnTo>
                    <a:pt x="23761" y="30251"/>
                  </a:lnTo>
                  <a:lnTo>
                    <a:pt x="26504" y="19354"/>
                  </a:lnTo>
                  <a:lnTo>
                    <a:pt x="32537" y="19888"/>
                  </a:lnTo>
                  <a:lnTo>
                    <a:pt x="32804" y="19888"/>
                  </a:lnTo>
                  <a:lnTo>
                    <a:pt x="33007" y="19850"/>
                  </a:lnTo>
                  <a:lnTo>
                    <a:pt x="33147" y="19812"/>
                  </a:lnTo>
                  <a:lnTo>
                    <a:pt x="33324" y="19723"/>
                  </a:lnTo>
                  <a:lnTo>
                    <a:pt x="33502" y="19608"/>
                  </a:lnTo>
                  <a:lnTo>
                    <a:pt x="33705" y="19431"/>
                  </a:lnTo>
                  <a:lnTo>
                    <a:pt x="33870" y="19202"/>
                  </a:lnTo>
                  <a:lnTo>
                    <a:pt x="33985" y="18948"/>
                  </a:lnTo>
                  <a:lnTo>
                    <a:pt x="34010" y="18821"/>
                  </a:lnTo>
                  <a:lnTo>
                    <a:pt x="34036" y="18681"/>
                  </a:lnTo>
                  <a:lnTo>
                    <a:pt x="34048" y="18542"/>
                  </a:lnTo>
                  <a:lnTo>
                    <a:pt x="34048" y="18415"/>
                  </a:lnTo>
                  <a:close/>
                </a:path>
                <a:path w="89535" h="126364">
                  <a:moveTo>
                    <a:pt x="42113" y="46240"/>
                  </a:moveTo>
                  <a:lnTo>
                    <a:pt x="42087" y="46037"/>
                  </a:lnTo>
                  <a:lnTo>
                    <a:pt x="42062" y="45897"/>
                  </a:lnTo>
                  <a:lnTo>
                    <a:pt x="42011" y="45770"/>
                  </a:lnTo>
                  <a:lnTo>
                    <a:pt x="41884" y="45529"/>
                  </a:lnTo>
                  <a:lnTo>
                    <a:pt x="41706" y="45326"/>
                  </a:lnTo>
                  <a:lnTo>
                    <a:pt x="39776" y="47345"/>
                  </a:lnTo>
                  <a:lnTo>
                    <a:pt x="39928" y="47485"/>
                  </a:lnTo>
                  <a:lnTo>
                    <a:pt x="40055" y="47561"/>
                  </a:lnTo>
                  <a:lnTo>
                    <a:pt x="40309" y="47663"/>
                  </a:lnTo>
                  <a:lnTo>
                    <a:pt x="40576" y="47713"/>
                  </a:lnTo>
                  <a:lnTo>
                    <a:pt x="40855" y="47713"/>
                  </a:lnTo>
                  <a:lnTo>
                    <a:pt x="41541" y="47434"/>
                  </a:lnTo>
                  <a:lnTo>
                    <a:pt x="41706" y="47307"/>
                  </a:lnTo>
                  <a:lnTo>
                    <a:pt x="41884" y="47091"/>
                  </a:lnTo>
                  <a:lnTo>
                    <a:pt x="42011" y="46850"/>
                  </a:lnTo>
                  <a:lnTo>
                    <a:pt x="42062" y="46723"/>
                  </a:lnTo>
                  <a:lnTo>
                    <a:pt x="42100" y="46520"/>
                  </a:lnTo>
                  <a:lnTo>
                    <a:pt x="42113" y="46316"/>
                  </a:lnTo>
                  <a:close/>
                </a:path>
                <a:path w="89535" h="126364">
                  <a:moveTo>
                    <a:pt x="54317" y="29819"/>
                  </a:moveTo>
                  <a:lnTo>
                    <a:pt x="53416" y="25958"/>
                  </a:lnTo>
                  <a:lnTo>
                    <a:pt x="53238" y="25552"/>
                  </a:lnTo>
                  <a:lnTo>
                    <a:pt x="52768" y="24790"/>
                  </a:lnTo>
                  <a:lnTo>
                    <a:pt x="52235" y="24079"/>
                  </a:lnTo>
                  <a:lnTo>
                    <a:pt x="51650" y="23418"/>
                  </a:lnTo>
                  <a:lnTo>
                    <a:pt x="51447" y="23266"/>
                  </a:lnTo>
                  <a:lnTo>
                    <a:pt x="51308" y="23126"/>
                  </a:lnTo>
                  <a:lnTo>
                    <a:pt x="51155" y="22987"/>
                  </a:lnTo>
                  <a:lnTo>
                    <a:pt x="45237" y="20789"/>
                  </a:lnTo>
                  <a:lnTo>
                    <a:pt x="44348" y="20828"/>
                  </a:lnTo>
                  <a:lnTo>
                    <a:pt x="38684" y="23634"/>
                  </a:lnTo>
                  <a:lnTo>
                    <a:pt x="38544" y="23787"/>
                  </a:lnTo>
                  <a:lnTo>
                    <a:pt x="38417" y="23952"/>
                  </a:lnTo>
                  <a:lnTo>
                    <a:pt x="36982" y="25539"/>
                  </a:lnTo>
                  <a:lnTo>
                    <a:pt x="36842" y="25679"/>
                  </a:lnTo>
                  <a:lnTo>
                    <a:pt x="36563" y="25996"/>
                  </a:lnTo>
                  <a:lnTo>
                    <a:pt x="36055" y="26682"/>
                  </a:lnTo>
                  <a:lnTo>
                    <a:pt x="34620" y="31483"/>
                  </a:lnTo>
                  <a:lnTo>
                    <a:pt x="34658" y="32321"/>
                  </a:lnTo>
                  <a:lnTo>
                    <a:pt x="34785" y="33159"/>
                  </a:lnTo>
                  <a:lnTo>
                    <a:pt x="34886" y="33566"/>
                  </a:lnTo>
                  <a:lnTo>
                    <a:pt x="32092" y="36664"/>
                  </a:lnTo>
                  <a:lnTo>
                    <a:pt x="30302" y="35039"/>
                  </a:lnTo>
                  <a:lnTo>
                    <a:pt x="28422" y="37122"/>
                  </a:lnTo>
                  <a:lnTo>
                    <a:pt x="31254" y="39674"/>
                  </a:lnTo>
                  <a:lnTo>
                    <a:pt x="31419" y="39814"/>
                  </a:lnTo>
                  <a:lnTo>
                    <a:pt x="31546" y="39890"/>
                  </a:lnTo>
                  <a:lnTo>
                    <a:pt x="31788" y="39992"/>
                  </a:lnTo>
                  <a:lnTo>
                    <a:pt x="32054" y="40043"/>
                  </a:lnTo>
                  <a:lnTo>
                    <a:pt x="32207" y="40043"/>
                  </a:lnTo>
                  <a:lnTo>
                    <a:pt x="32334" y="40043"/>
                  </a:lnTo>
                  <a:lnTo>
                    <a:pt x="32461" y="40030"/>
                  </a:lnTo>
                  <a:lnTo>
                    <a:pt x="32588" y="39992"/>
                  </a:lnTo>
                  <a:lnTo>
                    <a:pt x="32740" y="39941"/>
                  </a:lnTo>
                  <a:lnTo>
                    <a:pt x="32867" y="39878"/>
                  </a:lnTo>
                  <a:lnTo>
                    <a:pt x="33045" y="39763"/>
                  </a:lnTo>
                  <a:lnTo>
                    <a:pt x="33197" y="39636"/>
                  </a:lnTo>
                  <a:lnTo>
                    <a:pt x="33299" y="39497"/>
                  </a:lnTo>
                  <a:lnTo>
                    <a:pt x="37401" y="34937"/>
                  </a:lnTo>
                  <a:lnTo>
                    <a:pt x="37541" y="34798"/>
                  </a:lnTo>
                  <a:lnTo>
                    <a:pt x="37769" y="34378"/>
                  </a:lnTo>
                  <a:lnTo>
                    <a:pt x="37820" y="34239"/>
                  </a:lnTo>
                  <a:lnTo>
                    <a:pt x="37858" y="34036"/>
                  </a:lnTo>
                  <a:lnTo>
                    <a:pt x="37858" y="33769"/>
                  </a:lnTo>
                  <a:lnTo>
                    <a:pt x="37833" y="33629"/>
                  </a:lnTo>
                  <a:lnTo>
                    <a:pt x="37795" y="33489"/>
                  </a:lnTo>
                  <a:lnTo>
                    <a:pt x="37744" y="33362"/>
                  </a:lnTo>
                  <a:lnTo>
                    <a:pt x="37693" y="33235"/>
                  </a:lnTo>
                  <a:lnTo>
                    <a:pt x="37528" y="32600"/>
                  </a:lnTo>
                  <a:lnTo>
                    <a:pt x="37452" y="32042"/>
                  </a:lnTo>
                  <a:lnTo>
                    <a:pt x="37426" y="31470"/>
                  </a:lnTo>
                  <a:lnTo>
                    <a:pt x="37439" y="30899"/>
                  </a:lnTo>
                  <a:lnTo>
                    <a:pt x="38925" y="27559"/>
                  </a:lnTo>
                  <a:lnTo>
                    <a:pt x="40576" y="25717"/>
                  </a:lnTo>
                  <a:lnTo>
                    <a:pt x="45250" y="23596"/>
                  </a:lnTo>
                  <a:lnTo>
                    <a:pt x="45847" y="23622"/>
                  </a:lnTo>
                  <a:lnTo>
                    <a:pt x="49377" y="25146"/>
                  </a:lnTo>
                  <a:lnTo>
                    <a:pt x="49504" y="25260"/>
                  </a:lnTo>
                  <a:lnTo>
                    <a:pt x="49669" y="25412"/>
                  </a:lnTo>
                  <a:lnTo>
                    <a:pt x="51511" y="29832"/>
                  </a:lnTo>
                  <a:lnTo>
                    <a:pt x="51473" y="30429"/>
                  </a:lnTo>
                  <a:lnTo>
                    <a:pt x="49860" y="34061"/>
                  </a:lnTo>
                  <a:lnTo>
                    <a:pt x="48196" y="35902"/>
                  </a:lnTo>
                  <a:lnTo>
                    <a:pt x="47891" y="36220"/>
                  </a:lnTo>
                  <a:lnTo>
                    <a:pt x="47574" y="36499"/>
                  </a:lnTo>
                  <a:lnTo>
                    <a:pt x="43891" y="37833"/>
                  </a:lnTo>
                  <a:lnTo>
                    <a:pt x="43319" y="37807"/>
                  </a:lnTo>
                  <a:lnTo>
                    <a:pt x="42545" y="37680"/>
                  </a:lnTo>
                  <a:lnTo>
                    <a:pt x="42329" y="37630"/>
                  </a:lnTo>
                  <a:lnTo>
                    <a:pt x="42125" y="37617"/>
                  </a:lnTo>
                  <a:lnTo>
                    <a:pt x="41998" y="37630"/>
                  </a:lnTo>
                  <a:lnTo>
                    <a:pt x="41859" y="37642"/>
                  </a:lnTo>
                  <a:lnTo>
                    <a:pt x="41719" y="37680"/>
                  </a:lnTo>
                  <a:lnTo>
                    <a:pt x="41592" y="37731"/>
                  </a:lnTo>
                  <a:lnTo>
                    <a:pt x="41465" y="37795"/>
                  </a:lnTo>
                  <a:lnTo>
                    <a:pt x="41287" y="37896"/>
                  </a:lnTo>
                  <a:lnTo>
                    <a:pt x="41160" y="38011"/>
                  </a:lnTo>
                  <a:lnTo>
                    <a:pt x="41046" y="38150"/>
                  </a:lnTo>
                  <a:lnTo>
                    <a:pt x="36893" y="42748"/>
                  </a:lnTo>
                  <a:lnTo>
                    <a:pt x="36791" y="42875"/>
                  </a:lnTo>
                  <a:lnTo>
                    <a:pt x="36664" y="43040"/>
                  </a:lnTo>
                  <a:lnTo>
                    <a:pt x="36563" y="43218"/>
                  </a:lnTo>
                  <a:lnTo>
                    <a:pt x="36525" y="43357"/>
                  </a:lnTo>
                  <a:lnTo>
                    <a:pt x="36474" y="43624"/>
                  </a:lnTo>
                  <a:lnTo>
                    <a:pt x="36474" y="43903"/>
                  </a:lnTo>
                  <a:lnTo>
                    <a:pt x="36512" y="44107"/>
                  </a:lnTo>
                  <a:lnTo>
                    <a:pt x="36576" y="44297"/>
                  </a:lnTo>
                  <a:lnTo>
                    <a:pt x="36626" y="44424"/>
                  </a:lnTo>
                  <a:lnTo>
                    <a:pt x="36753" y="44589"/>
                  </a:lnTo>
                  <a:lnTo>
                    <a:pt x="36880" y="44754"/>
                  </a:lnTo>
                  <a:lnTo>
                    <a:pt x="37045" y="44894"/>
                  </a:lnTo>
                  <a:lnTo>
                    <a:pt x="39776" y="47345"/>
                  </a:lnTo>
                  <a:lnTo>
                    <a:pt x="41656" y="45262"/>
                  </a:lnTo>
                  <a:lnTo>
                    <a:pt x="39839" y="43649"/>
                  </a:lnTo>
                  <a:lnTo>
                    <a:pt x="42633" y="40551"/>
                  </a:lnTo>
                  <a:lnTo>
                    <a:pt x="43040" y="40601"/>
                  </a:lnTo>
                  <a:lnTo>
                    <a:pt x="43891" y="40640"/>
                  </a:lnTo>
                  <a:lnTo>
                    <a:pt x="44729" y="40601"/>
                  </a:lnTo>
                  <a:lnTo>
                    <a:pt x="45161" y="40525"/>
                  </a:lnTo>
                  <a:lnTo>
                    <a:pt x="45567" y="40474"/>
                  </a:lnTo>
                  <a:lnTo>
                    <a:pt x="50139" y="37922"/>
                  </a:lnTo>
                  <a:lnTo>
                    <a:pt x="50279" y="37782"/>
                  </a:lnTo>
                  <a:lnTo>
                    <a:pt x="50406" y="37630"/>
                  </a:lnTo>
                  <a:lnTo>
                    <a:pt x="51981" y="35890"/>
                  </a:lnTo>
                  <a:lnTo>
                    <a:pt x="52108" y="35737"/>
                  </a:lnTo>
                  <a:lnTo>
                    <a:pt x="52273" y="35560"/>
                  </a:lnTo>
                  <a:lnTo>
                    <a:pt x="52806" y="34848"/>
                  </a:lnTo>
                  <a:lnTo>
                    <a:pt x="54267" y="30695"/>
                  </a:lnTo>
                  <a:lnTo>
                    <a:pt x="54317" y="29819"/>
                  </a:lnTo>
                  <a:close/>
                </a:path>
                <a:path w="89535" h="126364">
                  <a:moveTo>
                    <a:pt x="63017" y="96278"/>
                  </a:moveTo>
                  <a:lnTo>
                    <a:pt x="62979" y="96088"/>
                  </a:lnTo>
                  <a:lnTo>
                    <a:pt x="62928" y="95948"/>
                  </a:lnTo>
                  <a:lnTo>
                    <a:pt x="62865" y="95821"/>
                  </a:lnTo>
                  <a:lnTo>
                    <a:pt x="62725" y="95592"/>
                  </a:lnTo>
                  <a:lnTo>
                    <a:pt x="62534" y="95402"/>
                  </a:lnTo>
                  <a:lnTo>
                    <a:pt x="62293" y="95250"/>
                  </a:lnTo>
                  <a:lnTo>
                    <a:pt x="62039" y="95135"/>
                  </a:lnTo>
                  <a:lnTo>
                    <a:pt x="61772" y="95084"/>
                  </a:lnTo>
                  <a:lnTo>
                    <a:pt x="61645" y="95072"/>
                  </a:lnTo>
                  <a:lnTo>
                    <a:pt x="61493" y="95084"/>
                  </a:lnTo>
                  <a:lnTo>
                    <a:pt x="61366" y="95097"/>
                  </a:lnTo>
                  <a:lnTo>
                    <a:pt x="61226" y="95135"/>
                  </a:lnTo>
                  <a:lnTo>
                    <a:pt x="61099" y="95173"/>
                  </a:lnTo>
                  <a:lnTo>
                    <a:pt x="60972" y="95237"/>
                  </a:lnTo>
                  <a:lnTo>
                    <a:pt x="60744" y="95389"/>
                  </a:lnTo>
                  <a:lnTo>
                    <a:pt x="60553" y="95580"/>
                  </a:lnTo>
                  <a:lnTo>
                    <a:pt x="60388" y="95808"/>
                  </a:lnTo>
                  <a:lnTo>
                    <a:pt x="60337" y="95935"/>
                  </a:lnTo>
                  <a:lnTo>
                    <a:pt x="60299" y="96062"/>
                  </a:lnTo>
                  <a:lnTo>
                    <a:pt x="60236" y="96329"/>
                  </a:lnTo>
                  <a:lnTo>
                    <a:pt x="60223" y="96469"/>
                  </a:lnTo>
                  <a:lnTo>
                    <a:pt x="60236" y="96596"/>
                  </a:lnTo>
                  <a:lnTo>
                    <a:pt x="63017" y="96278"/>
                  </a:lnTo>
                  <a:close/>
                </a:path>
                <a:path w="89535" h="126364">
                  <a:moveTo>
                    <a:pt x="86321" y="98031"/>
                  </a:moveTo>
                  <a:lnTo>
                    <a:pt x="83527" y="91986"/>
                  </a:lnTo>
                  <a:lnTo>
                    <a:pt x="83527" y="97993"/>
                  </a:lnTo>
                  <a:lnTo>
                    <a:pt x="83489" y="98488"/>
                  </a:lnTo>
                  <a:lnTo>
                    <a:pt x="79235" y="102882"/>
                  </a:lnTo>
                  <a:lnTo>
                    <a:pt x="74307" y="103568"/>
                  </a:lnTo>
                  <a:lnTo>
                    <a:pt x="73456" y="97459"/>
                  </a:lnTo>
                  <a:lnTo>
                    <a:pt x="73431" y="97205"/>
                  </a:lnTo>
                  <a:lnTo>
                    <a:pt x="73418" y="96850"/>
                  </a:lnTo>
                  <a:lnTo>
                    <a:pt x="73431" y="96494"/>
                  </a:lnTo>
                  <a:lnTo>
                    <a:pt x="73494" y="96126"/>
                  </a:lnTo>
                  <a:lnTo>
                    <a:pt x="76415" y="93243"/>
                  </a:lnTo>
                  <a:lnTo>
                    <a:pt x="76593" y="93218"/>
                  </a:lnTo>
                  <a:lnTo>
                    <a:pt x="76466" y="92379"/>
                  </a:lnTo>
                  <a:lnTo>
                    <a:pt x="76593" y="93218"/>
                  </a:lnTo>
                  <a:lnTo>
                    <a:pt x="77863" y="93052"/>
                  </a:lnTo>
                  <a:lnTo>
                    <a:pt x="78092" y="93002"/>
                  </a:lnTo>
                  <a:lnTo>
                    <a:pt x="78587" y="92989"/>
                  </a:lnTo>
                  <a:lnTo>
                    <a:pt x="79070" y="93014"/>
                  </a:lnTo>
                  <a:lnTo>
                    <a:pt x="83527" y="97993"/>
                  </a:lnTo>
                  <a:lnTo>
                    <a:pt x="83527" y="91986"/>
                  </a:lnTo>
                  <a:lnTo>
                    <a:pt x="78613" y="90182"/>
                  </a:lnTo>
                  <a:lnTo>
                    <a:pt x="77838" y="90208"/>
                  </a:lnTo>
                  <a:lnTo>
                    <a:pt x="77673" y="90246"/>
                  </a:lnTo>
                  <a:lnTo>
                    <a:pt x="77546" y="90258"/>
                  </a:lnTo>
                  <a:lnTo>
                    <a:pt x="77406" y="90271"/>
                  </a:lnTo>
                  <a:lnTo>
                    <a:pt x="76301" y="90436"/>
                  </a:lnTo>
                  <a:lnTo>
                    <a:pt x="76314" y="91262"/>
                  </a:lnTo>
                  <a:lnTo>
                    <a:pt x="76200" y="90449"/>
                  </a:lnTo>
                  <a:lnTo>
                    <a:pt x="75895" y="90487"/>
                  </a:lnTo>
                  <a:lnTo>
                    <a:pt x="70612" y="96824"/>
                  </a:lnTo>
                  <a:lnTo>
                    <a:pt x="70637" y="97472"/>
                  </a:lnTo>
                  <a:lnTo>
                    <a:pt x="70662" y="97713"/>
                  </a:lnTo>
                  <a:lnTo>
                    <a:pt x="71526" y="103860"/>
                  </a:lnTo>
                  <a:lnTo>
                    <a:pt x="70789" y="103822"/>
                  </a:lnTo>
                  <a:lnTo>
                    <a:pt x="63017" y="96291"/>
                  </a:lnTo>
                  <a:lnTo>
                    <a:pt x="60236" y="96685"/>
                  </a:lnTo>
                  <a:lnTo>
                    <a:pt x="71628" y="106667"/>
                  </a:lnTo>
                  <a:lnTo>
                    <a:pt x="72771" y="106616"/>
                  </a:lnTo>
                  <a:lnTo>
                    <a:pt x="73228" y="106553"/>
                  </a:lnTo>
                  <a:lnTo>
                    <a:pt x="79527" y="105664"/>
                  </a:lnTo>
                  <a:lnTo>
                    <a:pt x="86283" y="98780"/>
                  </a:lnTo>
                  <a:lnTo>
                    <a:pt x="86321" y="98031"/>
                  </a:lnTo>
                  <a:close/>
                </a:path>
                <a:path w="89535" h="126364">
                  <a:moveTo>
                    <a:pt x="89535" y="120484"/>
                  </a:moveTo>
                  <a:lnTo>
                    <a:pt x="89484" y="120015"/>
                  </a:lnTo>
                  <a:lnTo>
                    <a:pt x="89471" y="119875"/>
                  </a:lnTo>
                  <a:lnTo>
                    <a:pt x="87033" y="120154"/>
                  </a:lnTo>
                  <a:lnTo>
                    <a:pt x="89471" y="119799"/>
                  </a:lnTo>
                  <a:lnTo>
                    <a:pt x="89433" y="119507"/>
                  </a:lnTo>
                  <a:lnTo>
                    <a:pt x="89281" y="118922"/>
                  </a:lnTo>
                  <a:lnTo>
                    <a:pt x="87972" y="116586"/>
                  </a:lnTo>
                  <a:lnTo>
                    <a:pt x="87782" y="116357"/>
                  </a:lnTo>
                  <a:lnTo>
                    <a:pt x="84810" y="114719"/>
                  </a:lnTo>
                  <a:lnTo>
                    <a:pt x="84670" y="114668"/>
                  </a:lnTo>
                  <a:lnTo>
                    <a:pt x="83781" y="114388"/>
                  </a:lnTo>
                  <a:lnTo>
                    <a:pt x="81851" y="113969"/>
                  </a:lnTo>
                  <a:lnTo>
                    <a:pt x="79857" y="113728"/>
                  </a:lnTo>
                  <a:lnTo>
                    <a:pt x="77863" y="113690"/>
                  </a:lnTo>
                  <a:lnTo>
                    <a:pt x="76568" y="113792"/>
                  </a:lnTo>
                  <a:lnTo>
                    <a:pt x="75641" y="113906"/>
                  </a:lnTo>
                  <a:lnTo>
                    <a:pt x="75438" y="113944"/>
                  </a:lnTo>
                  <a:lnTo>
                    <a:pt x="75311" y="113982"/>
                  </a:lnTo>
                  <a:lnTo>
                    <a:pt x="75184" y="114046"/>
                  </a:lnTo>
                  <a:lnTo>
                    <a:pt x="74955" y="114198"/>
                  </a:lnTo>
                  <a:lnTo>
                    <a:pt x="74447" y="115138"/>
                  </a:lnTo>
                  <a:lnTo>
                    <a:pt x="74434" y="115277"/>
                  </a:lnTo>
                  <a:lnTo>
                    <a:pt x="74447" y="115417"/>
                  </a:lnTo>
                  <a:lnTo>
                    <a:pt x="74460" y="115544"/>
                  </a:lnTo>
                  <a:lnTo>
                    <a:pt x="74498" y="115684"/>
                  </a:lnTo>
                  <a:lnTo>
                    <a:pt x="74549" y="115811"/>
                  </a:lnTo>
                  <a:lnTo>
                    <a:pt x="75488" y="116636"/>
                  </a:lnTo>
                  <a:lnTo>
                    <a:pt x="75692" y="116687"/>
                  </a:lnTo>
                  <a:lnTo>
                    <a:pt x="75958" y="116687"/>
                  </a:lnTo>
                  <a:lnTo>
                    <a:pt x="76301" y="116636"/>
                  </a:lnTo>
                  <a:lnTo>
                    <a:pt x="77952" y="116497"/>
                  </a:lnTo>
                  <a:lnTo>
                    <a:pt x="79679" y="116535"/>
                  </a:lnTo>
                  <a:lnTo>
                    <a:pt x="80518" y="116624"/>
                  </a:lnTo>
                  <a:lnTo>
                    <a:pt x="81381" y="116738"/>
                  </a:lnTo>
                  <a:lnTo>
                    <a:pt x="83058" y="117094"/>
                  </a:lnTo>
                  <a:lnTo>
                    <a:pt x="83870" y="117360"/>
                  </a:lnTo>
                  <a:lnTo>
                    <a:pt x="84137" y="117424"/>
                  </a:lnTo>
                  <a:lnTo>
                    <a:pt x="84404" y="117487"/>
                  </a:lnTo>
                  <a:lnTo>
                    <a:pt x="86690" y="120192"/>
                  </a:lnTo>
                  <a:lnTo>
                    <a:pt x="86702" y="120345"/>
                  </a:lnTo>
                  <a:lnTo>
                    <a:pt x="86728" y="120561"/>
                  </a:lnTo>
                  <a:lnTo>
                    <a:pt x="85458" y="123253"/>
                  </a:lnTo>
                  <a:lnTo>
                    <a:pt x="85331" y="123367"/>
                  </a:lnTo>
                  <a:lnTo>
                    <a:pt x="84924" y="123609"/>
                  </a:lnTo>
                  <a:lnTo>
                    <a:pt x="84734" y="123710"/>
                  </a:lnTo>
                  <a:lnTo>
                    <a:pt x="84480" y="123952"/>
                  </a:lnTo>
                  <a:lnTo>
                    <a:pt x="84366" y="124117"/>
                  </a:lnTo>
                  <a:lnTo>
                    <a:pt x="84251" y="124358"/>
                  </a:lnTo>
                  <a:lnTo>
                    <a:pt x="84188" y="124485"/>
                  </a:lnTo>
                  <a:lnTo>
                    <a:pt x="84162" y="124625"/>
                  </a:lnTo>
                  <a:lnTo>
                    <a:pt x="84150" y="124764"/>
                  </a:lnTo>
                  <a:lnTo>
                    <a:pt x="84150" y="124968"/>
                  </a:lnTo>
                  <a:lnTo>
                    <a:pt x="84175" y="125171"/>
                  </a:lnTo>
                  <a:lnTo>
                    <a:pt x="84213" y="125298"/>
                  </a:lnTo>
                  <a:lnTo>
                    <a:pt x="84277" y="125425"/>
                  </a:lnTo>
                  <a:lnTo>
                    <a:pt x="84340" y="125552"/>
                  </a:lnTo>
                  <a:lnTo>
                    <a:pt x="84442" y="125717"/>
                  </a:lnTo>
                  <a:lnTo>
                    <a:pt x="84594" y="125882"/>
                  </a:lnTo>
                  <a:lnTo>
                    <a:pt x="84797" y="126047"/>
                  </a:lnTo>
                  <a:lnTo>
                    <a:pt x="84924" y="126123"/>
                  </a:lnTo>
                  <a:lnTo>
                    <a:pt x="85115" y="126199"/>
                  </a:lnTo>
                  <a:lnTo>
                    <a:pt x="85458" y="126263"/>
                  </a:lnTo>
                  <a:lnTo>
                    <a:pt x="85585" y="126263"/>
                  </a:lnTo>
                  <a:lnTo>
                    <a:pt x="85725" y="126250"/>
                  </a:lnTo>
                  <a:lnTo>
                    <a:pt x="85928" y="126212"/>
                  </a:lnTo>
                  <a:lnTo>
                    <a:pt x="86118" y="126149"/>
                  </a:lnTo>
                  <a:lnTo>
                    <a:pt x="86448" y="125971"/>
                  </a:lnTo>
                  <a:lnTo>
                    <a:pt x="86956" y="125653"/>
                  </a:lnTo>
                  <a:lnTo>
                    <a:pt x="87185" y="125463"/>
                  </a:lnTo>
                  <a:lnTo>
                    <a:pt x="87426" y="125285"/>
                  </a:lnTo>
                  <a:lnTo>
                    <a:pt x="87858" y="124853"/>
                  </a:lnTo>
                  <a:lnTo>
                    <a:pt x="88252" y="124409"/>
                  </a:lnTo>
                  <a:lnTo>
                    <a:pt x="88595" y="123913"/>
                  </a:lnTo>
                  <a:lnTo>
                    <a:pt x="88734" y="123647"/>
                  </a:lnTo>
                  <a:lnTo>
                    <a:pt x="88887" y="123393"/>
                  </a:lnTo>
                  <a:lnTo>
                    <a:pt x="89522" y="121081"/>
                  </a:lnTo>
                  <a:lnTo>
                    <a:pt x="89535" y="12048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261616" y="3286404"/>
              <a:ext cx="613410" cy="642620"/>
            </a:xfrm>
            <a:custGeom>
              <a:avLst/>
              <a:gdLst/>
              <a:ahLst/>
              <a:cxnLst/>
              <a:rect l="l" t="t" r="r" b="b"/>
              <a:pathLst>
                <a:path w="613410" h="642620">
                  <a:moveTo>
                    <a:pt x="16967" y="40843"/>
                  </a:moveTo>
                  <a:lnTo>
                    <a:pt x="10426" y="40843"/>
                  </a:lnTo>
                  <a:lnTo>
                    <a:pt x="10426" y="41008"/>
                  </a:lnTo>
                  <a:lnTo>
                    <a:pt x="13550" y="44119"/>
                  </a:lnTo>
                  <a:lnTo>
                    <a:pt x="13868" y="44119"/>
                  </a:lnTo>
                  <a:lnTo>
                    <a:pt x="16713" y="42087"/>
                  </a:lnTo>
                  <a:lnTo>
                    <a:pt x="16789" y="41948"/>
                  </a:lnTo>
                  <a:lnTo>
                    <a:pt x="16903" y="41490"/>
                  </a:lnTo>
                  <a:lnTo>
                    <a:pt x="16967" y="41008"/>
                  </a:lnTo>
                  <a:lnTo>
                    <a:pt x="16967" y="40843"/>
                  </a:lnTo>
                  <a:close/>
                </a:path>
                <a:path w="613410" h="642620">
                  <a:moveTo>
                    <a:pt x="27393" y="3111"/>
                  </a:moveTo>
                  <a:lnTo>
                    <a:pt x="24765" y="76"/>
                  </a:lnTo>
                  <a:lnTo>
                    <a:pt x="24612" y="38"/>
                  </a:lnTo>
                  <a:lnTo>
                    <a:pt x="24282" y="12"/>
                  </a:lnTo>
                  <a:lnTo>
                    <a:pt x="24130" y="12"/>
                  </a:lnTo>
                  <a:lnTo>
                    <a:pt x="3263" y="0"/>
                  </a:lnTo>
                  <a:lnTo>
                    <a:pt x="3111" y="25"/>
                  </a:lnTo>
                  <a:lnTo>
                    <a:pt x="965" y="977"/>
                  </a:lnTo>
                  <a:lnTo>
                    <a:pt x="838" y="1092"/>
                  </a:lnTo>
                  <a:lnTo>
                    <a:pt x="76" y="2641"/>
                  </a:lnTo>
                  <a:lnTo>
                    <a:pt x="25" y="2806"/>
                  </a:lnTo>
                  <a:lnTo>
                    <a:pt x="0" y="3124"/>
                  </a:lnTo>
                  <a:lnTo>
                    <a:pt x="0" y="3454"/>
                  </a:lnTo>
                  <a:lnTo>
                    <a:pt x="25" y="3771"/>
                  </a:lnTo>
                  <a:lnTo>
                    <a:pt x="76" y="3924"/>
                  </a:lnTo>
                  <a:lnTo>
                    <a:pt x="101" y="4089"/>
                  </a:lnTo>
                  <a:lnTo>
                    <a:pt x="965" y="5600"/>
                  </a:lnTo>
                  <a:lnTo>
                    <a:pt x="3111" y="6553"/>
                  </a:lnTo>
                  <a:lnTo>
                    <a:pt x="3263" y="6553"/>
                  </a:lnTo>
                  <a:lnTo>
                    <a:pt x="10439" y="6540"/>
                  </a:lnTo>
                  <a:lnTo>
                    <a:pt x="10439" y="40830"/>
                  </a:lnTo>
                  <a:lnTo>
                    <a:pt x="16967" y="40830"/>
                  </a:lnTo>
                  <a:lnTo>
                    <a:pt x="16967" y="6540"/>
                  </a:lnTo>
                  <a:lnTo>
                    <a:pt x="24130" y="6540"/>
                  </a:lnTo>
                  <a:lnTo>
                    <a:pt x="24282" y="6540"/>
                  </a:lnTo>
                  <a:lnTo>
                    <a:pt x="24612" y="6515"/>
                  </a:lnTo>
                  <a:lnTo>
                    <a:pt x="27393" y="3441"/>
                  </a:lnTo>
                  <a:lnTo>
                    <a:pt x="27393" y="3111"/>
                  </a:lnTo>
                  <a:close/>
                </a:path>
                <a:path w="613410" h="642620">
                  <a:moveTo>
                    <a:pt x="57124" y="40690"/>
                  </a:moveTo>
                  <a:lnTo>
                    <a:pt x="57099" y="40360"/>
                  </a:lnTo>
                  <a:lnTo>
                    <a:pt x="57061" y="40208"/>
                  </a:lnTo>
                  <a:lnTo>
                    <a:pt x="57035" y="40043"/>
                  </a:lnTo>
                  <a:lnTo>
                    <a:pt x="54025" y="37579"/>
                  </a:lnTo>
                  <a:lnTo>
                    <a:pt x="53873" y="37579"/>
                  </a:lnTo>
                  <a:lnTo>
                    <a:pt x="43586" y="37579"/>
                  </a:lnTo>
                  <a:lnTo>
                    <a:pt x="43434" y="37579"/>
                  </a:lnTo>
                  <a:lnTo>
                    <a:pt x="43268" y="37566"/>
                  </a:lnTo>
                  <a:lnTo>
                    <a:pt x="42697" y="37490"/>
                  </a:lnTo>
                  <a:lnTo>
                    <a:pt x="40436" y="34582"/>
                  </a:lnTo>
                  <a:lnTo>
                    <a:pt x="40436" y="34417"/>
                  </a:lnTo>
                  <a:lnTo>
                    <a:pt x="40398" y="34099"/>
                  </a:lnTo>
                  <a:lnTo>
                    <a:pt x="40360" y="33947"/>
                  </a:lnTo>
                  <a:lnTo>
                    <a:pt x="40335" y="33782"/>
                  </a:lnTo>
                  <a:lnTo>
                    <a:pt x="40233" y="33477"/>
                  </a:lnTo>
                  <a:lnTo>
                    <a:pt x="37325" y="31305"/>
                  </a:lnTo>
                  <a:lnTo>
                    <a:pt x="36995" y="31305"/>
                  </a:lnTo>
                  <a:lnTo>
                    <a:pt x="36677" y="31343"/>
                  </a:lnTo>
                  <a:lnTo>
                    <a:pt x="36525" y="31381"/>
                  </a:lnTo>
                  <a:lnTo>
                    <a:pt x="36360" y="31407"/>
                  </a:lnTo>
                  <a:lnTo>
                    <a:pt x="33896" y="34417"/>
                  </a:lnTo>
                  <a:lnTo>
                    <a:pt x="33896" y="34582"/>
                  </a:lnTo>
                  <a:lnTo>
                    <a:pt x="33896" y="35052"/>
                  </a:lnTo>
                  <a:lnTo>
                    <a:pt x="42964" y="44107"/>
                  </a:lnTo>
                  <a:lnTo>
                    <a:pt x="43268" y="44107"/>
                  </a:lnTo>
                  <a:lnTo>
                    <a:pt x="43421" y="44107"/>
                  </a:lnTo>
                  <a:lnTo>
                    <a:pt x="43586" y="44119"/>
                  </a:lnTo>
                  <a:lnTo>
                    <a:pt x="53860" y="44107"/>
                  </a:lnTo>
                  <a:lnTo>
                    <a:pt x="54025" y="44119"/>
                  </a:lnTo>
                  <a:lnTo>
                    <a:pt x="57124" y="41008"/>
                  </a:lnTo>
                  <a:lnTo>
                    <a:pt x="57124" y="40690"/>
                  </a:lnTo>
                  <a:close/>
                </a:path>
                <a:path w="613410" h="642620">
                  <a:moveTo>
                    <a:pt x="587679" y="617410"/>
                  </a:moveTo>
                  <a:lnTo>
                    <a:pt x="586028" y="615137"/>
                  </a:lnTo>
                  <a:lnTo>
                    <a:pt x="585876" y="615276"/>
                  </a:lnTo>
                  <a:lnTo>
                    <a:pt x="585457" y="616254"/>
                  </a:lnTo>
                  <a:lnTo>
                    <a:pt x="585470" y="616394"/>
                  </a:lnTo>
                  <a:lnTo>
                    <a:pt x="585482" y="616534"/>
                  </a:lnTo>
                  <a:lnTo>
                    <a:pt x="585724" y="617093"/>
                  </a:lnTo>
                  <a:lnTo>
                    <a:pt x="586841" y="617677"/>
                  </a:lnTo>
                  <a:lnTo>
                    <a:pt x="586981" y="617664"/>
                  </a:lnTo>
                  <a:lnTo>
                    <a:pt x="587121" y="617651"/>
                  </a:lnTo>
                  <a:lnTo>
                    <a:pt x="587248" y="617613"/>
                  </a:lnTo>
                  <a:lnTo>
                    <a:pt x="587387" y="617575"/>
                  </a:lnTo>
                  <a:lnTo>
                    <a:pt x="587679" y="617410"/>
                  </a:lnTo>
                  <a:close/>
                </a:path>
                <a:path w="613410" h="642620">
                  <a:moveTo>
                    <a:pt x="589546" y="625297"/>
                  </a:moveTo>
                  <a:lnTo>
                    <a:pt x="589508" y="625106"/>
                  </a:lnTo>
                  <a:lnTo>
                    <a:pt x="589457" y="624967"/>
                  </a:lnTo>
                  <a:lnTo>
                    <a:pt x="589356" y="624789"/>
                  </a:lnTo>
                  <a:lnTo>
                    <a:pt x="589254" y="624611"/>
                  </a:lnTo>
                  <a:lnTo>
                    <a:pt x="589064" y="624420"/>
                  </a:lnTo>
                  <a:lnTo>
                    <a:pt x="588822" y="624268"/>
                  </a:lnTo>
                  <a:lnTo>
                    <a:pt x="588568" y="624154"/>
                  </a:lnTo>
                  <a:lnTo>
                    <a:pt x="588302" y="624103"/>
                  </a:lnTo>
                  <a:lnTo>
                    <a:pt x="588022" y="624103"/>
                  </a:lnTo>
                  <a:lnTo>
                    <a:pt x="587895" y="624116"/>
                  </a:lnTo>
                  <a:lnTo>
                    <a:pt x="587756" y="624154"/>
                  </a:lnTo>
                  <a:lnTo>
                    <a:pt x="587502" y="624255"/>
                  </a:lnTo>
                  <a:lnTo>
                    <a:pt x="587222" y="624459"/>
                  </a:lnTo>
                  <a:lnTo>
                    <a:pt x="587082" y="624598"/>
                  </a:lnTo>
                  <a:lnTo>
                    <a:pt x="586917" y="624827"/>
                  </a:lnTo>
                  <a:lnTo>
                    <a:pt x="586867" y="624954"/>
                  </a:lnTo>
                  <a:lnTo>
                    <a:pt x="586828" y="625081"/>
                  </a:lnTo>
                  <a:lnTo>
                    <a:pt x="586765" y="625348"/>
                  </a:lnTo>
                  <a:lnTo>
                    <a:pt x="586752" y="625487"/>
                  </a:lnTo>
                  <a:lnTo>
                    <a:pt x="586765" y="625627"/>
                  </a:lnTo>
                  <a:lnTo>
                    <a:pt x="589546" y="625297"/>
                  </a:lnTo>
                  <a:close/>
                </a:path>
                <a:path w="613410" h="642620">
                  <a:moveTo>
                    <a:pt x="604558" y="590334"/>
                  </a:moveTo>
                  <a:lnTo>
                    <a:pt x="604507" y="590067"/>
                  </a:lnTo>
                  <a:lnTo>
                    <a:pt x="604443" y="589864"/>
                  </a:lnTo>
                  <a:lnTo>
                    <a:pt x="604367" y="589686"/>
                  </a:lnTo>
                  <a:lnTo>
                    <a:pt x="604189" y="589470"/>
                  </a:lnTo>
                  <a:lnTo>
                    <a:pt x="603986" y="589280"/>
                  </a:lnTo>
                  <a:lnTo>
                    <a:pt x="603224" y="589013"/>
                  </a:lnTo>
                  <a:lnTo>
                    <a:pt x="603084" y="589013"/>
                  </a:lnTo>
                  <a:lnTo>
                    <a:pt x="602538" y="589165"/>
                  </a:lnTo>
                  <a:lnTo>
                    <a:pt x="602373" y="589254"/>
                  </a:lnTo>
                  <a:lnTo>
                    <a:pt x="602170" y="589394"/>
                  </a:lnTo>
                  <a:lnTo>
                    <a:pt x="601522" y="589788"/>
                  </a:lnTo>
                  <a:lnTo>
                    <a:pt x="598449" y="587971"/>
                  </a:lnTo>
                  <a:lnTo>
                    <a:pt x="598449" y="591235"/>
                  </a:lnTo>
                  <a:lnTo>
                    <a:pt x="597560" y="591540"/>
                  </a:lnTo>
                  <a:lnTo>
                    <a:pt x="595884" y="591947"/>
                  </a:lnTo>
                  <a:lnTo>
                    <a:pt x="595109" y="592061"/>
                  </a:lnTo>
                  <a:lnTo>
                    <a:pt x="594969" y="592074"/>
                  </a:lnTo>
                  <a:lnTo>
                    <a:pt x="594829" y="592112"/>
                  </a:lnTo>
                  <a:lnTo>
                    <a:pt x="593115" y="592251"/>
                  </a:lnTo>
                  <a:lnTo>
                    <a:pt x="591400" y="592226"/>
                  </a:lnTo>
                  <a:lnTo>
                    <a:pt x="587222" y="591388"/>
                  </a:lnTo>
                  <a:lnTo>
                    <a:pt x="587095" y="591350"/>
                  </a:lnTo>
                  <a:lnTo>
                    <a:pt x="586930" y="591337"/>
                  </a:lnTo>
                  <a:lnTo>
                    <a:pt x="586676" y="591261"/>
                  </a:lnTo>
                  <a:lnTo>
                    <a:pt x="584403" y="588721"/>
                  </a:lnTo>
                  <a:lnTo>
                    <a:pt x="584377" y="588568"/>
                  </a:lnTo>
                  <a:lnTo>
                    <a:pt x="584352" y="588352"/>
                  </a:lnTo>
                  <a:lnTo>
                    <a:pt x="584352" y="587857"/>
                  </a:lnTo>
                  <a:lnTo>
                    <a:pt x="586155" y="585139"/>
                  </a:lnTo>
                  <a:lnTo>
                    <a:pt x="586308" y="585050"/>
                  </a:lnTo>
                  <a:lnTo>
                    <a:pt x="586447" y="584949"/>
                  </a:lnTo>
                  <a:lnTo>
                    <a:pt x="587146" y="584530"/>
                  </a:lnTo>
                  <a:lnTo>
                    <a:pt x="598449" y="591235"/>
                  </a:lnTo>
                  <a:lnTo>
                    <a:pt x="598449" y="587971"/>
                  </a:lnTo>
                  <a:lnTo>
                    <a:pt x="590207" y="583082"/>
                  </a:lnTo>
                  <a:lnTo>
                    <a:pt x="591121" y="582752"/>
                  </a:lnTo>
                  <a:lnTo>
                    <a:pt x="592797" y="582345"/>
                  </a:lnTo>
                  <a:lnTo>
                    <a:pt x="593648" y="582231"/>
                  </a:lnTo>
                  <a:lnTo>
                    <a:pt x="593852" y="582193"/>
                  </a:lnTo>
                  <a:lnTo>
                    <a:pt x="594106" y="582091"/>
                  </a:lnTo>
                  <a:lnTo>
                    <a:pt x="594334" y="581939"/>
                  </a:lnTo>
                  <a:lnTo>
                    <a:pt x="594525" y="581748"/>
                  </a:lnTo>
                  <a:lnTo>
                    <a:pt x="594690" y="581520"/>
                  </a:lnTo>
                  <a:lnTo>
                    <a:pt x="594741" y="581393"/>
                  </a:lnTo>
                  <a:lnTo>
                    <a:pt x="594779" y="581266"/>
                  </a:lnTo>
                  <a:lnTo>
                    <a:pt x="594842" y="580986"/>
                  </a:lnTo>
                  <a:lnTo>
                    <a:pt x="594855" y="580859"/>
                  </a:lnTo>
                  <a:lnTo>
                    <a:pt x="594842" y="580720"/>
                  </a:lnTo>
                  <a:lnTo>
                    <a:pt x="594817" y="580580"/>
                  </a:lnTo>
                  <a:lnTo>
                    <a:pt x="594487" y="579920"/>
                  </a:lnTo>
                  <a:lnTo>
                    <a:pt x="594347" y="579767"/>
                  </a:lnTo>
                  <a:lnTo>
                    <a:pt x="594118" y="579615"/>
                  </a:lnTo>
                  <a:lnTo>
                    <a:pt x="593991" y="579551"/>
                  </a:lnTo>
                  <a:lnTo>
                    <a:pt x="593864" y="579513"/>
                  </a:lnTo>
                  <a:lnTo>
                    <a:pt x="593598" y="579450"/>
                  </a:lnTo>
                  <a:lnTo>
                    <a:pt x="593458" y="579437"/>
                  </a:lnTo>
                  <a:lnTo>
                    <a:pt x="593331" y="579450"/>
                  </a:lnTo>
                  <a:lnTo>
                    <a:pt x="592264" y="579589"/>
                  </a:lnTo>
                  <a:lnTo>
                    <a:pt x="590334" y="580059"/>
                  </a:lnTo>
                  <a:lnTo>
                    <a:pt x="584746" y="582726"/>
                  </a:lnTo>
                  <a:lnTo>
                    <a:pt x="584123" y="583107"/>
                  </a:lnTo>
                  <a:lnTo>
                    <a:pt x="581533" y="588264"/>
                  </a:lnTo>
                  <a:lnTo>
                    <a:pt x="581596" y="588949"/>
                  </a:lnTo>
                  <a:lnTo>
                    <a:pt x="585000" y="593598"/>
                  </a:lnTo>
                  <a:lnTo>
                    <a:pt x="585266" y="593737"/>
                  </a:lnTo>
                  <a:lnTo>
                    <a:pt x="585838" y="593940"/>
                  </a:lnTo>
                  <a:lnTo>
                    <a:pt x="586130" y="594017"/>
                  </a:lnTo>
                  <a:lnTo>
                    <a:pt x="586447" y="594106"/>
                  </a:lnTo>
                  <a:lnTo>
                    <a:pt x="587286" y="594360"/>
                  </a:lnTo>
                  <a:lnTo>
                    <a:pt x="589229" y="594791"/>
                  </a:lnTo>
                  <a:lnTo>
                    <a:pt x="591210" y="595020"/>
                  </a:lnTo>
                  <a:lnTo>
                    <a:pt x="593204" y="595058"/>
                  </a:lnTo>
                  <a:lnTo>
                    <a:pt x="594499" y="594956"/>
                  </a:lnTo>
                  <a:lnTo>
                    <a:pt x="595312" y="594855"/>
                  </a:lnTo>
                  <a:lnTo>
                    <a:pt x="596417" y="594702"/>
                  </a:lnTo>
                  <a:lnTo>
                    <a:pt x="598360" y="594233"/>
                  </a:lnTo>
                  <a:lnTo>
                    <a:pt x="603732" y="591705"/>
                  </a:lnTo>
                  <a:lnTo>
                    <a:pt x="603923" y="591578"/>
                  </a:lnTo>
                  <a:lnTo>
                    <a:pt x="604113" y="591451"/>
                  </a:lnTo>
                  <a:lnTo>
                    <a:pt x="604329" y="591185"/>
                  </a:lnTo>
                  <a:lnTo>
                    <a:pt x="604558" y="590473"/>
                  </a:lnTo>
                  <a:lnTo>
                    <a:pt x="604558" y="590334"/>
                  </a:lnTo>
                  <a:close/>
                </a:path>
                <a:path w="613410" h="642620">
                  <a:moveTo>
                    <a:pt x="607085" y="585355"/>
                  </a:moveTo>
                  <a:lnTo>
                    <a:pt x="607047" y="585165"/>
                  </a:lnTo>
                  <a:lnTo>
                    <a:pt x="606996" y="585025"/>
                  </a:lnTo>
                  <a:lnTo>
                    <a:pt x="606933" y="584898"/>
                  </a:lnTo>
                  <a:lnTo>
                    <a:pt x="606793" y="584669"/>
                  </a:lnTo>
                  <a:lnTo>
                    <a:pt x="606602" y="584479"/>
                  </a:lnTo>
                  <a:lnTo>
                    <a:pt x="606361" y="584327"/>
                  </a:lnTo>
                  <a:lnTo>
                    <a:pt x="606107" y="584212"/>
                  </a:lnTo>
                  <a:lnTo>
                    <a:pt x="605840" y="584161"/>
                  </a:lnTo>
                  <a:lnTo>
                    <a:pt x="605713" y="584149"/>
                  </a:lnTo>
                  <a:lnTo>
                    <a:pt x="605561" y="584161"/>
                  </a:lnTo>
                  <a:lnTo>
                    <a:pt x="605434" y="584174"/>
                  </a:lnTo>
                  <a:lnTo>
                    <a:pt x="605231" y="584238"/>
                  </a:lnTo>
                  <a:lnTo>
                    <a:pt x="605040" y="584314"/>
                  </a:lnTo>
                  <a:lnTo>
                    <a:pt x="604761" y="584504"/>
                  </a:lnTo>
                  <a:lnTo>
                    <a:pt x="604621" y="584657"/>
                  </a:lnTo>
                  <a:lnTo>
                    <a:pt x="604456" y="584885"/>
                  </a:lnTo>
                  <a:lnTo>
                    <a:pt x="604367" y="585139"/>
                  </a:lnTo>
                  <a:lnTo>
                    <a:pt x="604304" y="585406"/>
                  </a:lnTo>
                  <a:lnTo>
                    <a:pt x="604291" y="585546"/>
                  </a:lnTo>
                  <a:lnTo>
                    <a:pt x="604304" y="585673"/>
                  </a:lnTo>
                  <a:lnTo>
                    <a:pt x="607085" y="585355"/>
                  </a:lnTo>
                  <a:close/>
                </a:path>
                <a:path w="613410" h="642620">
                  <a:moveTo>
                    <a:pt x="609536" y="602869"/>
                  </a:moveTo>
                  <a:lnTo>
                    <a:pt x="609485" y="602602"/>
                  </a:lnTo>
                  <a:lnTo>
                    <a:pt x="609384" y="602348"/>
                  </a:lnTo>
                  <a:lnTo>
                    <a:pt x="609320" y="602221"/>
                  </a:lnTo>
                  <a:lnTo>
                    <a:pt x="609180" y="602068"/>
                  </a:lnTo>
                  <a:lnTo>
                    <a:pt x="608495" y="601649"/>
                  </a:lnTo>
                  <a:lnTo>
                    <a:pt x="608291" y="601599"/>
                  </a:lnTo>
                  <a:lnTo>
                    <a:pt x="608012" y="601599"/>
                  </a:lnTo>
                  <a:lnTo>
                    <a:pt x="592950" y="603719"/>
                  </a:lnTo>
                  <a:lnTo>
                    <a:pt x="592797" y="603732"/>
                  </a:lnTo>
                  <a:lnTo>
                    <a:pt x="592670" y="603758"/>
                  </a:lnTo>
                  <a:lnTo>
                    <a:pt x="585241" y="604799"/>
                  </a:lnTo>
                  <a:lnTo>
                    <a:pt x="584923" y="604875"/>
                  </a:lnTo>
                  <a:lnTo>
                    <a:pt x="584796" y="604939"/>
                  </a:lnTo>
                  <a:lnTo>
                    <a:pt x="584555" y="605091"/>
                  </a:lnTo>
                  <a:lnTo>
                    <a:pt x="584327" y="605345"/>
                  </a:lnTo>
                  <a:lnTo>
                    <a:pt x="584212" y="605510"/>
                  </a:lnTo>
                  <a:lnTo>
                    <a:pt x="584149" y="605637"/>
                  </a:lnTo>
                  <a:lnTo>
                    <a:pt x="584111" y="605764"/>
                  </a:lnTo>
                  <a:lnTo>
                    <a:pt x="584085" y="605891"/>
                  </a:lnTo>
                  <a:lnTo>
                    <a:pt x="584047" y="606031"/>
                  </a:lnTo>
                  <a:lnTo>
                    <a:pt x="584047" y="606310"/>
                  </a:lnTo>
                  <a:lnTo>
                    <a:pt x="584073" y="606437"/>
                  </a:lnTo>
                  <a:lnTo>
                    <a:pt x="584111" y="606577"/>
                  </a:lnTo>
                  <a:lnTo>
                    <a:pt x="584200" y="606831"/>
                  </a:lnTo>
                  <a:lnTo>
                    <a:pt x="584263" y="606958"/>
                  </a:lnTo>
                  <a:lnTo>
                    <a:pt x="584441" y="607161"/>
                  </a:lnTo>
                  <a:lnTo>
                    <a:pt x="584606" y="607301"/>
                  </a:lnTo>
                  <a:lnTo>
                    <a:pt x="584771" y="607415"/>
                  </a:lnTo>
                  <a:lnTo>
                    <a:pt x="585025" y="607517"/>
                  </a:lnTo>
                  <a:lnTo>
                    <a:pt x="585165" y="607555"/>
                  </a:lnTo>
                  <a:lnTo>
                    <a:pt x="585292" y="607580"/>
                  </a:lnTo>
                  <a:lnTo>
                    <a:pt x="585571" y="607580"/>
                  </a:lnTo>
                  <a:lnTo>
                    <a:pt x="592505" y="606615"/>
                  </a:lnTo>
                  <a:lnTo>
                    <a:pt x="594728" y="608863"/>
                  </a:lnTo>
                  <a:lnTo>
                    <a:pt x="586041" y="615137"/>
                  </a:lnTo>
                  <a:lnTo>
                    <a:pt x="587679" y="617410"/>
                  </a:lnTo>
                  <a:lnTo>
                    <a:pt x="596722" y="610870"/>
                  </a:lnTo>
                  <a:lnTo>
                    <a:pt x="600989" y="615137"/>
                  </a:lnTo>
                  <a:lnTo>
                    <a:pt x="601154" y="615264"/>
                  </a:lnTo>
                  <a:lnTo>
                    <a:pt x="601395" y="615403"/>
                  </a:lnTo>
                  <a:lnTo>
                    <a:pt x="601649" y="615505"/>
                  </a:lnTo>
                  <a:lnTo>
                    <a:pt x="601776" y="615530"/>
                  </a:lnTo>
                  <a:lnTo>
                    <a:pt x="601916" y="615543"/>
                  </a:lnTo>
                  <a:lnTo>
                    <a:pt x="602056" y="615543"/>
                  </a:lnTo>
                  <a:lnTo>
                    <a:pt x="602970" y="615137"/>
                  </a:lnTo>
                  <a:lnTo>
                    <a:pt x="603110" y="614984"/>
                  </a:lnTo>
                  <a:lnTo>
                    <a:pt x="603250" y="614743"/>
                  </a:lnTo>
                  <a:lnTo>
                    <a:pt x="603351" y="614489"/>
                  </a:lnTo>
                  <a:lnTo>
                    <a:pt x="603377" y="614349"/>
                  </a:lnTo>
                  <a:lnTo>
                    <a:pt x="603389" y="614222"/>
                  </a:lnTo>
                  <a:lnTo>
                    <a:pt x="603389" y="614083"/>
                  </a:lnTo>
                  <a:lnTo>
                    <a:pt x="603250" y="613549"/>
                  </a:lnTo>
                  <a:lnTo>
                    <a:pt x="603186" y="613422"/>
                  </a:lnTo>
                  <a:lnTo>
                    <a:pt x="603034" y="613206"/>
                  </a:lnTo>
                  <a:lnTo>
                    <a:pt x="595972" y="606132"/>
                  </a:lnTo>
                  <a:lnTo>
                    <a:pt x="608330" y="604380"/>
                  </a:lnTo>
                  <a:lnTo>
                    <a:pt x="608533" y="604342"/>
                  </a:lnTo>
                  <a:lnTo>
                    <a:pt x="608672" y="604304"/>
                  </a:lnTo>
                  <a:lnTo>
                    <a:pt x="609028" y="604088"/>
                  </a:lnTo>
                  <a:lnTo>
                    <a:pt x="609219" y="603897"/>
                  </a:lnTo>
                  <a:lnTo>
                    <a:pt x="609409" y="603605"/>
                  </a:lnTo>
                  <a:lnTo>
                    <a:pt x="609473" y="603415"/>
                  </a:lnTo>
                  <a:lnTo>
                    <a:pt x="609536" y="603148"/>
                  </a:lnTo>
                  <a:lnTo>
                    <a:pt x="609536" y="602869"/>
                  </a:lnTo>
                  <a:close/>
                </a:path>
                <a:path w="613410" h="642620">
                  <a:moveTo>
                    <a:pt x="613410" y="631012"/>
                  </a:moveTo>
                  <a:lnTo>
                    <a:pt x="613371" y="630123"/>
                  </a:lnTo>
                  <a:lnTo>
                    <a:pt x="613333" y="629894"/>
                  </a:lnTo>
                  <a:lnTo>
                    <a:pt x="613321" y="629754"/>
                  </a:lnTo>
                  <a:lnTo>
                    <a:pt x="613308" y="629615"/>
                  </a:lnTo>
                  <a:lnTo>
                    <a:pt x="613257" y="629246"/>
                  </a:lnTo>
                  <a:lnTo>
                    <a:pt x="604431" y="621893"/>
                  </a:lnTo>
                  <a:lnTo>
                    <a:pt x="603542" y="621919"/>
                  </a:lnTo>
                  <a:lnTo>
                    <a:pt x="603300" y="621969"/>
                  </a:lnTo>
                  <a:lnTo>
                    <a:pt x="603161" y="621982"/>
                  </a:lnTo>
                  <a:lnTo>
                    <a:pt x="603034" y="621995"/>
                  </a:lnTo>
                  <a:lnTo>
                    <a:pt x="602894" y="622033"/>
                  </a:lnTo>
                  <a:lnTo>
                    <a:pt x="600773" y="622325"/>
                  </a:lnTo>
                  <a:lnTo>
                    <a:pt x="600646" y="622338"/>
                  </a:lnTo>
                  <a:lnTo>
                    <a:pt x="600506" y="622350"/>
                  </a:lnTo>
                  <a:lnTo>
                    <a:pt x="594004" y="627126"/>
                  </a:lnTo>
                  <a:lnTo>
                    <a:pt x="589876" y="627710"/>
                  </a:lnTo>
                  <a:lnTo>
                    <a:pt x="589546" y="625309"/>
                  </a:lnTo>
                  <a:lnTo>
                    <a:pt x="586765" y="625703"/>
                  </a:lnTo>
                  <a:lnTo>
                    <a:pt x="587298" y="629488"/>
                  </a:lnTo>
                  <a:lnTo>
                    <a:pt x="587349" y="629691"/>
                  </a:lnTo>
                  <a:lnTo>
                    <a:pt x="587387" y="629818"/>
                  </a:lnTo>
                  <a:lnTo>
                    <a:pt x="587451" y="629945"/>
                  </a:lnTo>
                  <a:lnTo>
                    <a:pt x="587641" y="630224"/>
                  </a:lnTo>
                  <a:lnTo>
                    <a:pt x="588149" y="630580"/>
                  </a:lnTo>
                  <a:lnTo>
                    <a:pt x="588276" y="630631"/>
                  </a:lnTo>
                  <a:lnTo>
                    <a:pt x="588543" y="630682"/>
                  </a:lnTo>
                  <a:lnTo>
                    <a:pt x="588683" y="630694"/>
                  </a:lnTo>
                  <a:lnTo>
                    <a:pt x="588822" y="630682"/>
                  </a:lnTo>
                  <a:lnTo>
                    <a:pt x="595185" y="629793"/>
                  </a:lnTo>
                  <a:lnTo>
                    <a:pt x="595401" y="629742"/>
                  </a:lnTo>
                  <a:lnTo>
                    <a:pt x="595642" y="629640"/>
                  </a:lnTo>
                  <a:lnTo>
                    <a:pt x="595833" y="629526"/>
                  </a:lnTo>
                  <a:lnTo>
                    <a:pt x="595985" y="629399"/>
                  </a:lnTo>
                  <a:lnTo>
                    <a:pt x="596112" y="629234"/>
                  </a:lnTo>
                  <a:lnTo>
                    <a:pt x="596226" y="629069"/>
                  </a:lnTo>
                  <a:lnTo>
                    <a:pt x="596290" y="628942"/>
                  </a:lnTo>
                  <a:lnTo>
                    <a:pt x="596328" y="628815"/>
                  </a:lnTo>
                  <a:lnTo>
                    <a:pt x="600862" y="625132"/>
                  </a:lnTo>
                  <a:lnTo>
                    <a:pt x="603389" y="624776"/>
                  </a:lnTo>
                  <a:lnTo>
                    <a:pt x="603796" y="624713"/>
                  </a:lnTo>
                  <a:lnTo>
                    <a:pt x="604418" y="624700"/>
                  </a:lnTo>
                  <a:lnTo>
                    <a:pt x="605015" y="624725"/>
                  </a:lnTo>
                  <a:lnTo>
                    <a:pt x="610527" y="630072"/>
                  </a:lnTo>
                  <a:lnTo>
                    <a:pt x="610577" y="630377"/>
                  </a:lnTo>
                  <a:lnTo>
                    <a:pt x="605320" y="637108"/>
                  </a:lnTo>
                  <a:lnTo>
                    <a:pt x="605028" y="637159"/>
                  </a:lnTo>
                  <a:lnTo>
                    <a:pt x="602805" y="637463"/>
                  </a:lnTo>
                  <a:lnTo>
                    <a:pt x="602640" y="637489"/>
                  </a:lnTo>
                  <a:lnTo>
                    <a:pt x="602488" y="637514"/>
                  </a:lnTo>
                  <a:lnTo>
                    <a:pt x="602272" y="637527"/>
                  </a:lnTo>
                  <a:lnTo>
                    <a:pt x="601840" y="637540"/>
                  </a:lnTo>
                  <a:lnTo>
                    <a:pt x="601268" y="637514"/>
                  </a:lnTo>
                  <a:lnTo>
                    <a:pt x="600710" y="637425"/>
                  </a:lnTo>
                  <a:lnTo>
                    <a:pt x="599884" y="637184"/>
                  </a:lnTo>
                  <a:lnTo>
                    <a:pt x="599097" y="636828"/>
                  </a:lnTo>
                  <a:lnTo>
                    <a:pt x="598868" y="636676"/>
                  </a:lnTo>
                  <a:lnTo>
                    <a:pt x="598627" y="636536"/>
                  </a:lnTo>
                  <a:lnTo>
                    <a:pt x="598157" y="636193"/>
                  </a:lnTo>
                  <a:lnTo>
                    <a:pt x="597954" y="635990"/>
                  </a:lnTo>
                  <a:lnTo>
                    <a:pt x="597738" y="635800"/>
                  </a:lnTo>
                  <a:lnTo>
                    <a:pt x="597357" y="635368"/>
                  </a:lnTo>
                  <a:lnTo>
                    <a:pt x="597230" y="635203"/>
                  </a:lnTo>
                  <a:lnTo>
                    <a:pt x="597065" y="634987"/>
                  </a:lnTo>
                  <a:lnTo>
                    <a:pt x="596785" y="634771"/>
                  </a:lnTo>
                  <a:lnTo>
                    <a:pt x="596658" y="634707"/>
                  </a:lnTo>
                  <a:lnTo>
                    <a:pt x="596480" y="634631"/>
                  </a:lnTo>
                  <a:lnTo>
                    <a:pt x="596341" y="634593"/>
                  </a:lnTo>
                  <a:lnTo>
                    <a:pt x="596214" y="634568"/>
                  </a:lnTo>
                  <a:lnTo>
                    <a:pt x="596061" y="634568"/>
                  </a:lnTo>
                  <a:lnTo>
                    <a:pt x="595934" y="634568"/>
                  </a:lnTo>
                  <a:lnTo>
                    <a:pt x="589610" y="635457"/>
                  </a:lnTo>
                  <a:lnTo>
                    <a:pt x="589483" y="635469"/>
                  </a:lnTo>
                  <a:lnTo>
                    <a:pt x="589343" y="635508"/>
                  </a:lnTo>
                  <a:lnTo>
                    <a:pt x="589216" y="635546"/>
                  </a:lnTo>
                  <a:lnTo>
                    <a:pt x="589089" y="635609"/>
                  </a:lnTo>
                  <a:lnTo>
                    <a:pt x="588860" y="635762"/>
                  </a:lnTo>
                  <a:lnTo>
                    <a:pt x="588670" y="635952"/>
                  </a:lnTo>
                  <a:lnTo>
                    <a:pt x="588530" y="636155"/>
                  </a:lnTo>
                  <a:lnTo>
                    <a:pt x="588454" y="636282"/>
                  </a:lnTo>
                  <a:lnTo>
                    <a:pt x="588416" y="636435"/>
                  </a:lnTo>
                  <a:lnTo>
                    <a:pt x="588378" y="636562"/>
                  </a:lnTo>
                  <a:lnTo>
                    <a:pt x="588352" y="636701"/>
                  </a:lnTo>
                  <a:lnTo>
                    <a:pt x="588340" y="636841"/>
                  </a:lnTo>
                  <a:lnTo>
                    <a:pt x="588340" y="636968"/>
                  </a:lnTo>
                  <a:lnTo>
                    <a:pt x="588403" y="637247"/>
                  </a:lnTo>
                  <a:lnTo>
                    <a:pt x="588911" y="640829"/>
                  </a:lnTo>
                  <a:lnTo>
                    <a:pt x="591286" y="640511"/>
                  </a:lnTo>
                  <a:lnTo>
                    <a:pt x="588899" y="640842"/>
                  </a:lnTo>
                  <a:lnTo>
                    <a:pt x="588962" y="641108"/>
                  </a:lnTo>
                  <a:lnTo>
                    <a:pt x="589076" y="641350"/>
                  </a:lnTo>
                  <a:lnTo>
                    <a:pt x="589191" y="641527"/>
                  </a:lnTo>
                  <a:lnTo>
                    <a:pt x="589368" y="641718"/>
                  </a:lnTo>
                  <a:lnTo>
                    <a:pt x="589495" y="641807"/>
                  </a:lnTo>
                  <a:lnTo>
                    <a:pt x="589737" y="641934"/>
                  </a:lnTo>
                  <a:lnTo>
                    <a:pt x="589864" y="641972"/>
                  </a:lnTo>
                  <a:lnTo>
                    <a:pt x="590130" y="642035"/>
                  </a:lnTo>
                  <a:lnTo>
                    <a:pt x="590410" y="642035"/>
                  </a:lnTo>
                  <a:lnTo>
                    <a:pt x="591210" y="641680"/>
                  </a:lnTo>
                  <a:lnTo>
                    <a:pt x="591362" y="641540"/>
                  </a:lnTo>
                  <a:lnTo>
                    <a:pt x="591515" y="641311"/>
                  </a:lnTo>
                  <a:lnTo>
                    <a:pt x="591566" y="641184"/>
                  </a:lnTo>
                  <a:lnTo>
                    <a:pt x="591616" y="641057"/>
                  </a:lnTo>
                  <a:lnTo>
                    <a:pt x="591654" y="640918"/>
                  </a:lnTo>
                  <a:lnTo>
                    <a:pt x="591667" y="640791"/>
                  </a:lnTo>
                  <a:lnTo>
                    <a:pt x="591680" y="640651"/>
                  </a:lnTo>
                  <a:lnTo>
                    <a:pt x="591667" y="640511"/>
                  </a:lnTo>
                  <a:lnTo>
                    <a:pt x="591337" y="638048"/>
                  </a:lnTo>
                  <a:lnTo>
                    <a:pt x="595464" y="637463"/>
                  </a:lnTo>
                  <a:lnTo>
                    <a:pt x="595744" y="637768"/>
                  </a:lnTo>
                  <a:lnTo>
                    <a:pt x="596049" y="638060"/>
                  </a:lnTo>
                  <a:lnTo>
                    <a:pt x="598932" y="639800"/>
                  </a:lnTo>
                  <a:lnTo>
                    <a:pt x="599313" y="639953"/>
                  </a:lnTo>
                  <a:lnTo>
                    <a:pt x="600138" y="640168"/>
                  </a:lnTo>
                  <a:lnTo>
                    <a:pt x="600976" y="640295"/>
                  </a:lnTo>
                  <a:lnTo>
                    <a:pt x="601827" y="640346"/>
                  </a:lnTo>
                  <a:lnTo>
                    <a:pt x="602246" y="640334"/>
                  </a:lnTo>
                  <a:lnTo>
                    <a:pt x="602881" y="640283"/>
                  </a:lnTo>
                  <a:lnTo>
                    <a:pt x="603021" y="640257"/>
                  </a:lnTo>
                  <a:lnTo>
                    <a:pt x="605421" y="639914"/>
                  </a:lnTo>
                  <a:lnTo>
                    <a:pt x="605548" y="639902"/>
                  </a:lnTo>
                  <a:lnTo>
                    <a:pt x="605675" y="639889"/>
                  </a:lnTo>
                  <a:lnTo>
                    <a:pt x="613359" y="631901"/>
                  </a:lnTo>
                  <a:lnTo>
                    <a:pt x="613410" y="63101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2295512" y="3102673"/>
              <a:ext cx="296545" cy="240665"/>
            </a:xfrm>
            <a:custGeom>
              <a:avLst/>
              <a:gdLst/>
              <a:ahLst/>
              <a:cxnLst/>
              <a:rect l="l" t="t" r="r" b="b"/>
              <a:pathLst>
                <a:path w="296544" h="240664">
                  <a:moveTo>
                    <a:pt x="12788" y="224421"/>
                  </a:moveTo>
                  <a:lnTo>
                    <a:pt x="12763" y="224091"/>
                  </a:lnTo>
                  <a:lnTo>
                    <a:pt x="12725" y="223939"/>
                  </a:lnTo>
                  <a:lnTo>
                    <a:pt x="12700" y="223774"/>
                  </a:lnTo>
                  <a:lnTo>
                    <a:pt x="9690" y="221310"/>
                  </a:lnTo>
                  <a:lnTo>
                    <a:pt x="9525" y="221310"/>
                  </a:lnTo>
                  <a:lnTo>
                    <a:pt x="9525" y="227850"/>
                  </a:lnTo>
                  <a:lnTo>
                    <a:pt x="9690" y="227850"/>
                  </a:lnTo>
                  <a:lnTo>
                    <a:pt x="12788" y="224739"/>
                  </a:lnTo>
                  <a:lnTo>
                    <a:pt x="12788" y="224421"/>
                  </a:lnTo>
                  <a:close/>
                </a:path>
                <a:path w="296544" h="240664">
                  <a:moveTo>
                    <a:pt x="23228" y="207314"/>
                  </a:moveTo>
                  <a:lnTo>
                    <a:pt x="16700" y="197434"/>
                  </a:lnTo>
                  <a:lnTo>
                    <a:pt x="16700" y="207886"/>
                  </a:lnTo>
                  <a:lnTo>
                    <a:pt x="16700" y="208051"/>
                  </a:lnTo>
                  <a:lnTo>
                    <a:pt x="16700" y="208788"/>
                  </a:lnTo>
                  <a:lnTo>
                    <a:pt x="6553" y="208788"/>
                  </a:lnTo>
                  <a:lnTo>
                    <a:pt x="6553" y="207873"/>
                  </a:lnTo>
                  <a:lnTo>
                    <a:pt x="6540" y="207721"/>
                  </a:lnTo>
                  <a:lnTo>
                    <a:pt x="6578" y="207137"/>
                  </a:lnTo>
                  <a:lnTo>
                    <a:pt x="11366" y="202806"/>
                  </a:lnTo>
                  <a:lnTo>
                    <a:pt x="11874" y="202806"/>
                  </a:lnTo>
                  <a:lnTo>
                    <a:pt x="16700" y="207886"/>
                  </a:lnTo>
                  <a:lnTo>
                    <a:pt x="16700" y="197434"/>
                  </a:lnTo>
                  <a:lnTo>
                    <a:pt x="12192" y="196265"/>
                  </a:lnTo>
                  <a:lnTo>
                    <a:pt x="11049" y="196265"/>
                  </a:lnTo>
                  <a:lnTo>
                    <a:pt x="0" y="207314"/>
                  </a:lnTo>
                  <a:lnTo>
                    <a:pt x="0" y="207721"/>
                  </a:lnTo>
                  <a:lnTo>
                    <a:pt x="0" y="207886"/>
                  </a:lnTo>
                  <a:lnTo>
                    <a:pt x="0" y="208051"/>
                  </a:lnTo>
                  <a:lnTo>
                    <a:pt x="12" y="211734"/>
                  </a:lnTo>
                  <a:lnTo>
                    <a:pt x="0" y="211886"/>
                  </a:lnTo>
                  <a:lnTo>
                    <a:pt x="0" y="212217"/>
                  </a:lnTo>
                  <a:lnTo>
                    <a:pt x="12" y="212382"/>
                  </a:lnTo>
                  <a:lnTo>
                    <a:pt x="12" y="218313"/>
                  </a:lnTo>
                  <a:lnTo>
                    <a:pt x="0" y="218478"/>
                  </a:lnTo>
                  <a:lnTo>
                    <a:pt x="3111" y="221576"/>
                  </a:lnTo>
                  <a:lnTo>
                    <a:pt x="3441" y="221576"/>
                  </a:lnTo>
                  <a:lnTo>
                    <a:pt x="6286" y="219557"/>
                  </a:lnTo>
                  <a:lnTo>
                    <a:pt x="6350" y="219417"/>
                  </a:lnTo>
                  <a:lnTo>
                    <a:pt x="6477" y="218948"/>
                  </a:lnTo>
                  <a:lnTo>
                    <a:pt x="6540" y="218478"/>
                  </a:lnTo>
                  <a:lnTo>
                    <a:pt x="6540" y="218313"/>
                  </a:lnTo>
                  <a:lnTo>
                    <a:pt x="6553" y="215315"/>
                  </a:lnTo>
                  <a:lnTo>
                    <a:pt x="19799" y="215315"/>
                  </a:lnTo>
                  <a:lnTo>
                    <a:pt x="19964" y="215315"/>
                  </a:lnTo>
                  <a:lnTo>
                    <a:pt x="20129" y="215315"/>
                  </a:lnTo>
                  <a:lnTo>
                    <a:pt x="20447" y="215290"/>
                  </a:lnTo>
                  <a:lnTo>
                    <a:pt x="20599" y="215265"/>
                  </a:lnTo>
                  <a:lnTo>
                    <a:pt x="20764" y="215226"/>
                  </a:lnTo>
                  <a:lnTo>
                    <a:pt x="23228" y="212217"/>
                  </a:lnTo>
                  <a:lnTo>
                    <a:pt x="23228" y="212051"/>
                  </a:lnTo>
                  <a:lnTo>
                    <a:pt x="23228" y="211886"/>
                  </a:lnTo>
                  <a:lnTo>
                    <a:pt x="23228" y="208051"/>
                  </a:lnTo>
                  <a:lnTo>
                    <a:pt x="23228" y="207886"/>
                  </a:lnTo>
                  <a:lnTo>
                    <a:pt x="23228" y="207721"/>
                  </a:lnTo>
                  <a:lnTo>
                    <a:pt x="23228" y="207314"/>
                  </a:lnTo>
                  <a:close/>
                </a:path>
                <a:path w="296544" h="240664">
                  <a:moveTo>
                    <a:pt x="40297" y="224574"/>
                  </a:moveTo>
                  <a:lnTo>
                    <a:pt x="33756" y="224574"/>
                  </a:lnTo>
                  <a:lnTo>
                    <a:pt x="33756" y="224739"/>
                  </a:lnTo>
                  <a:lnTo>
                    <a:pt x="36880" y="227850"/>
                  </a:lnTo>
                  <a:lnTo>
                    <a:pt x="37198" y="227850"/>
                  </a:lnTo>
                  <a:lnTo>
                    <a:pt x="37515" y="227812"/>
                  </a:lnTo>
                  <a:lnTo>
                    <a:pt x="37668" y="227774"/>
                  </a:lnTo>
                  <a:lnTo>
                    <a:pt x="37833" y="227749"/>
                  </a:lnTo>
                  <a:lnTo>
                    <a:pt x="40297" y="224739"/>
                  </a:lnTo>
                  <a:lnTo>
                    <a:pt x="40297" y="224574"/>
                  </a:lnTo>
                  <a:close/>
                </a:path>
                <a:path w="296544" h="240664">
                  <a:moveTo>
                    <a:pt x="52819" y="224574"/>
                  </a:moveTo>
                  <a:lnTo>
                    <a:pt x="46278" y="224574"/>
                  </a:lnTo>
                  <a:lnTo>
                    <a:pt x="46278" y="224739"/>
                  </a:lnTo>
                  <a:lnTo>
                    <a:pt x="49390" y="227850"/>
                  </a:lnTo>
                  <a:lnTo>
                    <a:pt x="49720" y="227850"/>
                  </a:lnTo>
                  <a:lnTo>
                    <a:pt x="51358" y="227291"/>
                  </a:lnTo>
                  <a:lnTo>
                    <a:pt x="51498" y="227203"/>
                  </a:lnTo>
                  <a:lnTo>
                    <a:pt x="52819" y="224739"/>
                  </a:lnTo>
                  <a:lnTo>
                    <a:pt x="52819" y="224574"/>
                  </a:lnTo>
                  <a:close/>
                </a:path>
                <a:path w="296544" h="240664">
                  <a:moveTo>
                    <a:pt x="65328" y="224574"/>
                  </a:moveTo>
                  <a:lnTo>
                    <a:pt x="58801" y="224574"/>
                  </a:lnTo>
                  <a:lnTo>
                    <a:pt x="58801" y="224739"/>
                  </a:lnTo>
                  <a:lnTo>
                    <a:pt x="61429" y="227774"/>
                  </a:lnTo>
                  <a:lnTo>
                    <a:pt x="61582" y="227812"/>
                  </a:lnTo>
                  <a:lnTo>
                    <a:pt x="61899" y="227850"/>
                  </a:lnTo>
                  <a:lnTo>
                    <a:pt x="62230" y="227850"/>
                  </a:lnTo>
                  <a:lnTo>
                    <a:pt x="62547" y="227812"/>
                  </a:lnTo>
                  <a:lnTo>
                    <a:pt x="62699" y="227774"/>
                  </a:lnTo>
                  <a:lnTo>
                    <a:pt x="62865" y="227749"/>
                  </a:lnTo>
                  <a:lnTo>
                    <a:pt x="65328" y="224739"/>
                  </a:lnTo>
                  <a:lnTo>
                    <a:pt x="65328" y="224574"/>
                  </a:lnTo>
                  <a:close/>
                </a:path>
                <a:path w="296544" h="240664">
                  <a:moveTo>
                    <a:pt x="65341" y="205320"/>
                  </a:moveTo>
                  <a:lnTo>
                    <a:pt x="65252" y="204381"/>
                  </a:lnTo>
                  <a:lnTo>
                    <a:pt x="65151" y="203936"/>
                  </a:lnTo>
                  <a:lnTo>
                    <a:pt x="65074" y="203466"/>
                  </a:lnTo>
                  <a:lnTo>
                    <a:pt x="56286" y="196265"/>
                  </a:lnTo>
                  <a:lnTo>
                    <a:pt x="55968" y="196265"/>
                  </a:lnTo>
                  <a:lnTo>
                    <a:pt x="55816" y="196265"/>
                  </a:lnTo>
                  <a:lnTo>
                    <a:pt x="36868" y="196265"/>
                  </a:lnTo>
                  <a:lnTo>
                    <a:pt x="36728" y="196291"/>
                  </a:lnTo>
                  <a:lnTo>
                    <a:pt x="36385" y="196329"/>
                  </a:lnTo>
                  <a:lnTo>
                    <a:pt x="36233" y="196354"/>
                  </a:lnTo>
                  <a:lnTo>
                    <a:pt x="36004" y="196443"/>
                  </a:lnTo>
                  <a:lnTo>
                    <a:pt x="35839" y="196494"/>
                  </a:lnTo>
                  <a:lnTo>
                    <a:pt x="35623" y="196570"/>
                  </a:lnTo>
                  <a:lnTo>
                    <a:pt x="35344" y="196723"/>
                  </a:lnTo>
                  <a:lnTo>
                    <a:pt x="35077" y="196900"/>
                  </a:lnTo>
                  <a:lnTo>
                    <a:pt x="34836" y="197116"/>
                  </a:lnTo>
                  <a:lnTo>
                    <a:pt x="34709" y="197218"/>
                  </a:lnTo>
                  <a:lnTo>
                    <a:pt x="34391" y="197573"/>
                  </a:lnTo>
                  <a:lnTo>
                    <a:pt x="34226" y="197853"/>
                  </a:lnTo>
                  <a:lnTo>
                    <a:pt x="34061" y="198132"/>
                  </a:lnTo>
                  <a:lnTo>
                    <a:pt x="34010" y="198285"/>
                  </a:lnTo>
                  <a:lnTo>
                    <a:pt x="33947" y="198424"/>
                  </a:lnTo>
                  <a:lnTo>
                    <a:pt x="33896" y="198602"/>
                  </a:lnTo>
                  <a:lnTo>
                    <a:pt x="33858" y="198742"/>
                  </a:lnTo>
                  <a:lnTo>
                    <a:pt x="33820" y="198894"/>
                  </a:lnTo>
                  <a:lnTo>
                    <a:pt x="33794" y="199021"/>
                  </a:lnTo>
                  <a:lnTo>
                    <a:pt x="33769" y="199275"/>
                  </a:lnTo>
                  <a:lnTo>
                    <a:pt x="33756" y="199529"/>
                  </a:lnTo>
                  <a:lnTo>
                    <a:pt x="33756" y="199694"/>
                  </a:lnTo>
                  <a:lnTo>
                    <a:pt x="33769" y="224561"/>
                  </a:lnTo>
                  <a:lnTo>
                    <a:pt x="40297" y="224561"/>
                  </a:lnTo>
                  <a:lnTo>
                    <a:pt x="40297" y="202793"/>
                  </a:lnTo>
                  <a:lnTo>
                    <a:pt x="46291" y="202793"/>
                  </a:lnTo>
                  <a:lnTo>
                    <a:pt x="46291" y="224561"/>
                  </a:lnTo>
                  <a:lnTo>
                    <a:pt x="52832" y="224561"/>
                  </a:lnTo>
                  <a:lnTo>
                    <a:pt x="52832" y="202793"/>
                  </a:lnTo>
                  <a:lnTo>
                    <a:pt x="55549" y="202793"/>
                  </a:lnTo>
                  <a:lnTo>
                    <a:pt x="55816" y="202806"/>
                  </a:lnTo>
                  <a:lnTo>
                    <a:pt x="55968" y="202806"/>
                  </a:lnTo>
                  <a:lnTo>
                    <a:pt x="56400" y="202844"/>
                  </a:lnTo>
                  <a:lnTo>
                    <a:pt x="58813" y="205638"/>
                  </a:lnTo>
                  <a:lnTo>
                    <a:pt x="58813" y="205778"/>
                  </a:lnTo>
                  <a:lnTo>
                    <a:pt x="58801" y="205943"/>
                  </a:lnTo>
                  <a:lnTo>
                    <a:pt x="58813" y="206108"/>
                  </a:lnTo>
                  <a:lnTo>
                    <a:pt x="58813" y="224561"/>
                  </a:lnTo>
                  <a:lnTo>
                    <a:pt x="65341" y="224561"/>
                  </a:lnTo>
                  <a:lnTo>
                    <a:pt x="65341" y="205790"/>
                  </a:lnTo>
                  <a:lnTo>
                    <a:pt x="65341" y="205625"/>
                  </a:lnTo>
                  <a:lnTo>
                    <a:pt x="65341" y="205320"/>
                  </a:lnTo>
                  <a:close/>
                </a:path>
                <a:path w="296544" h="240664">
                  <a:moveTo>
                    <a:pt x="100533" y="205803"/>
                  </a:moveTo>
                  <a:lnTo>
                    <a:pt x="100520" y="205625"/>
                  </a:lnTo>
                  <a:lnTo>
                    <a:pt x="100520" y="205320"/>
                  </a:lnTo>
                  <a:lnTo>
                    <a:pt x="100418" y="204381"/>
                  </a:lnTo>
                  <a:lnTo>
                    <a:pt x="93992" y="196748"/>
                  </a:lnTo>
                  <a:lnTo>
                    <a:pt x="93992" y="206044"/>
                  </a:lnTo>
                  <a:lnTo>
                    <a:pt x="93992" y="218059"/>
                  </a:lnTo>
                  <a:lnTo>
                    <a:pt x="93980" y="218313"/>
                  </a:lnTo>
                  <a:lnTo>
                    <a:pt x="93980" y="218478"/>
                  </a:lnTo>
                  <a:lnTo>
                    <a:pt x="93967" y="218757"/>
                  </a:lnTo>
                  <a:lnTo>
                    <a:pt x="91147" y="221310"/>
                  </a:lnTo>
                  <a:lnTo>
                    <a:pt x="90995" y="221310"/>
                  </a:lnTo>
                  <a:lnTo>
                    <a:pt x="90843" y="221297"/>
                  </a:lnTo>
                  <a:lnTo>
                    <a:pt x="83832" y="221310"/>
                  </a:lnTo>
                  <a:lnTo>
                    <a:pt x="83832" y="202793"/>
                  </a:lnTo>
                  <a:lnTo>
                    <a:pt x="90741" y="202793"/>
                  </a:lnTo>
                  <a:lnTo>
                    <a:pt x="90995" y="202806"/>
                  </a:lnTo>
                  <a:lnTo>
                    <a:pt x="91147" y="202806"/>
                  </a:lnTo>
                  <a:lnTo>
                    <a:pt x="91567" y="202844"/>
                  </a:lnTo>
                  <a:lnTo>
                    <a:pt x="93980" y="205790"/>
                  </a:lnTo>
                  <a:lnTo>
                    <a:pt x="93980" y="205943"/>
                  </a:lnTo>
                  <a:lnTo>
                    <a:pt x="93992" y="196748"/>
                  </a:lnTo>
                  <a:lnTo>
                    <a:pt x="93306" y="196532"/>
                  </a:lnTo>
                  <a:lnTo>
                    <a:pt x="92392" y="196354"/>
                  </a:lnTo>
                  <a:lnTo>
                    <a:pt x="91452" y="196265"/>
                  </a:lnTo>
                  <a:lnTo>
                    <a:pt x="91147" y="196265"/>
                  </a:lnTo>
                  <a:lnTo>
                    <a:pt x="90995" y="196265"/>
                  </a:lnTo>
                  <a:lnTo>
                    <a:pt x="80391" y="196265"/>
                  </a:lnTo>
                  <a:lnTo>
                    <a:pt x="80251" y="196291"/>
                  </a:lnTo>
                  <a:lnTo>
                    <a:pt x="79908" y="196329"/>
                  </a:lnTo>
                  <a:lnTo>
                    <a:pt x="79756" y="196354"/>
                  </a:lnTo>
                  <a:lnTo>
                    <a:pt x="79527" y="196443"/>
                  </a:lnTo>
                  <a:lnTo>
                    <a:pt x="79362" y="196494"/>
                  </a:lnTo>
                  <a:lnTo>
                    <a:pt x="79146" y="196570"/>
                  </a:lnTo>
                  <a:lnTo>
                    <a:pt x="78867" y="196723"/>
                  </a:lnTo>
                  <a:lnTo>
                    <a:pt x="78600" y="196900"/>
                  </a:lnTo>
                  <a:lnTo>
                    <a:pt x="78359" y="197116"/>
                  </a:lnTo>
                  <a:lnTo>
                    <a:pt x="78232" y="197218"/>
                  </a:lnTo>
                  <a:lnTo>
                    <a:pt x="77927" y="197573"/>
                  </a:lnTo>
                  <a:lnTo>
                    <a:pt x="77825" y="197713"/>
                  </a:lnTo>
                  <a:lnTo>
                    <a:pt x="77749" y="197853"/>
                  </a:lnTo>
                  <a:lnTo>
                    <a:pt x="77584" y="198132"/>
                  </a:lnTo>
                  <a:lnTo>
                    <a:pt x="77533" y="198285"/>
                  </a:lnTo>
                  <a:lnTo>
                    <a:pt x="77470" y="198424"/>
                  </a:lnTo>
                  <a:lnTo>
                    <a:pt x="77381" y="198729"/>
                  </a:lnTo>
                  <a:lnTo>
                    <a:pt x="77355" y="198894"/>
                  </a:lnTo>
                  <a:lnTo>
                    <a:pt x="77317" y="199047"/>
                  </a:lnTo>
                  <a:lnTo>
                    <a:pt x="77279" y="199364"/>
                  </a:lnTo>
                  <a:lnTo>
                    <a:pt x="77279" y="199529"/>
                  </a:lnTo>
                  <a:lnTo>
                    <a:pt x="77279" y="199694"/>
                  </a:lnTo>
                  <a:lnTo>
                    <a:pt x="77292" y="224307"/>
                  </a:lnTo>
                  <a:lnTo>
                    <a:pt x="77279" y="224726"/>
                  </a:lnTo>
                  <a:lnTo>
                    <a:pt x="77292" y="237096"/>
                  </a:lnTo>
                  <a:lnTo>
                    <a:pt x="77279" y="237248"/>
                  </a:lnTo>
                  <a:lnTo>
                    <a:pt x="77304" y="237578"/>
                  </a:lnTo>
                  <a:lnTo>
                    <a:pt x="77470" y="238201"/>
                  </a:lnTo>
                  <a:lnTo>
                    <a:pt x="77533" y="238340"/>
                  </a:lnTo>
                  <a:lnTo>
                    <a:pt x="77584" y="238493"/>
                  </a:lnTo>
                  <a:lnTo>
                    <a:pt x="80391" y="240360"/>
                  </a:lnTo>
                  <a:lnTo>
                    <a:pt x="80708" y="240360"/>
                  </a:lnTo>
                  <a:lnTo>
                    <a:pt x="83820" y="237248"/>
                  </a:lnTo>
                  <a:lnTo>
                    <a:pt x="83820" y="237096"/>
                  </a:lnTo>
                  <a:lnTo>
                    <a:pt x="83832" y="227838"/>
                  </a:lnTo>
                  <a:lnTo>
                    <a:pt x="90843" y="227838"/>
                  </a:lnTo>
                  <a:lnTo>
                    <a:pt x="90995" y="227838"/>
                  </a:lnTo>
                  <a:lnTo>
                    <a:pt x="91147" y="227850"/>
                  </a:lnTo>
                  <a:lnTo>
                    <a:pt x="91465" y="227850"/>
                  </a:lnTo>
                  <a:lnTo>
                    <a:pt x="100330" y="220179"/>
                  </a:lnTo>
                  <a:lnTo>
                    <a:pt x="100431" y="219722"/>
                  </a:lnTo>
                  <a:lnTo>
                    <a:pt x="100520" y="218782"/>
                  </a:lnTo>
                  <a:lnTo>
                    <a:pt x="100520" y="218478"/>
                  </a:lnTo>
                  <a:lnTo>
                    <a:pt x="100520" y="218313"/>
                  </a:lnTo>
                  <a:lnTo>
                    <a:pt x="100533" y="205803"/>
                  </a:lnTo>
                  <a:close/>
                </a:path>
                <a:path w="296544" h="240664">
                  <a:moveTo>
                    <a:pt x="116268" y="222326"/>
                  </a:moveTo>
                  <a:lnTo>
                    <a:pt x="116243" y="222008"/>
                  </a:lnTo>
                  <a:lnTo>
                    <a:pt x="116090" y="221386"/>
                  </a:lnTo>
                  <a:lnTo>
                    <a:pt x="115963" y="221094"/>
                  </a:lnTo>
                  <a:lnTo>
                    <a:pt x="115811" y="220814"/>
                  </a:lnTo>
                  <a:lnTo>
                    <a:pt x="115633" y="220548"/>
                  </a:lnTo>
                  <a:lnTo>
                    <a:pt x="115430" y="220294"/>
                  </a:lnTo>
                  <a:lnTo>
                    <a:pt x="115201" y="220065"/>
                  </a:lnTo>
                  <a:lnTo>
                    <a:pt x="114960" y="219862"/>
                  </a:lnTo>
                  <a:lnTo>
                    <a:pt x="114808" y="219773"/>
                  </a:lnTo>
                  <a:lnTo>
                    <a:pt x="114401" y="219532"/>
                  </a:lnTo>
                  <a:lnTo>
                    <a:pt x="114249" y="219468"/>
                  </a:lnTo>
                  <a:lnTo>
                    <a:pt x="113804" y="219316"/>
                  </a:lnTo>
                  <a:lnTo>
                    <a:pt x="113157" y="219227"/>
                  </a:lnTo>
                  <a:lnTo>
                    <a:pt x="113004" y="219227"/>
                  </a:lnTo>
                  <a:lnTo>
                    <a:pt x="110921" y="219202"/>
                  </a:lnTo>
                  <a:lnTo>
                    <a:pt x="110921" y="224561"/>
                  </a:lnTo>
                  <a:lnTo>
                    <a:pt x="110921" y="219227"/>
                  </a:lnTo>
                  <a:lnTo>
                    <a:pt x="110744" y="219227"/>
                  </a:lnTo>
                  <a:lnTo>
                    <a:pt x="110426" y="219252"/>
                  </a:lnTo>
                  <a:lnTo>
                    <a:pt x="110274" y="219290"/>
                  </a:lnTo>
                  <a:lnTo>
                    <a:pt x="110109" y="219316"/>
                  </a:lnTo>
                  <a:lnTo>
                    <a:pt x="109804" y="219417"/>
                  </a:lnTo>
                  <a:lnTo>
                    <a:pt x="109512" y="219532"/>
                  </a:lnTo>
                  <a:lnTo>
                    <a:pt x="109232" y="219684"/>
                  </a:lnTo>
                  <a:lnTo>
                    <a:pt x="108966" y="219862"/>
                  </a:lnTo>
                  <a:lnTo>
                    <a:pt x="107708" y="221856"/>
                  </a:lnTo>
                  <a:lnTo>
                    <a:pt x="107670" y="222008"/>
                  </a:lnTo>
                  <a:lnTo>
                    <a:pt x="107645" y="222326"/>
                  </a:lnTo>
                  <a:lnTo>
                    <a:pt x="107645" y="222491"/>
                  </a:lnTo>
                  <a:lnTo>
                    <a:pt x="107645" y="222656"/>
                  </a:lnTo>
                  <a:lnTo>
                    <a:pt x="107657" y="222821"/>
                  </a:lnTo>
                  <a:lnTo>
                    <a:pt x="107657" y="224256"/>
                  </a:lnTo>
                  <a:lnTo>
                    <a:pt x="107645" y="224409"/>
                  </a:lnTo>
                  <a:lnTo>
                    <a:pt x="107645" y="224574"/>
                  </a:lnTo>
                  <a:lnTo>
                    <a:pt x="107645" y="224726"/>
                  </a:lnTo>
                  <a:lnTo>
                    <a:pt x="107670" y="225056"/>
                  </a:lnTo>
                  <a:lnTo>
                    <a:pt x="108597" y="226885"/>
                  </a:lnTo>
                  <a:lnTo>
                    <a:pt x="110274" y="227774"/>
                  </a:lnTo>
                  <a:lnTo>
                    <a:pt x="110426" y="227812"/>
                  </a:lnTo>
                  <a:lnTo>
                    <a:pt x="110744" y="227850"/>
                  </a:lnTo>
                  <a:lnTo>
                    <a:pt x="111074" y="227850"/>
                  </a:lnTo>
                  <a:lnTo>
                    <a:pt x="112725" y="227838"/>
                  </a:lnTo>
                  <a:lnTo>
                    <a:pt x="113004" y="227850"/>
                  </a:lnTo>
                  <a:lnTo>
                    <a:pt x="113157" y="227850"/>
                  </a:lnTo>
                  <a:lnTo>
                    <a:pt x="113474" y="227812"/>
                  </a:lnTo>
                  <a:lnTo>
                    <a:pt x="113639" y="227787"/>
                  </a:lnTo>
                  <a:lnTo>
                    <a:pt x="113804" y="227749"/>
                  </a:lnTo>
                  <a:lnTo>
                    <a:pt x="114109" y="227660"/>
                  </a:lnTo>
                  <a:lnTo>
                    <a:pt x="114401" y="227533"/>
                  </a:lnTo>
                  <a:lnTo>
                    <a:pt x="114693" y="227380"/>
                  </a:lnTo>
                  <a:lnTo>
                    <a:pt x="114960" y="227203"/>
                  </a:lnTo>
                  <a:lnTo>
                    <a:pt x="116268" y="224739"/>
                  </a:lnTo>
                  <a:lnTo>
                    <a:pt x="116268" y="224574"/>
                  </a:lnTo>
                  <a:lnTo>
                    <a:pt x="116268" y="224421"/>
                  </a:lnTo>
                  <a:lnTo>
                    <a:pt x="116268" y="222656"/>
                  </a:lnTo>
                  <a:lnTo>
                    <a:pt x="116268" y="222491"/>
                  </a:lnTo>
                  <a:lnTo>
                    <a:pt x="116268" y="222326"/>
                  </a:lnTo>
                  <a:close/>
                </a:path>
                <a:path w="296544" h="240664">
                  <a:moveTo>
                    <a:pt x="296151" y="40678"/>
                  </a:moveTo>
                  <a:lnTo>
                    <a:pt x="296125" y="40360"/>
                  </a:lnTo>
                  <a:lnTo>
                    <a:pt x="296087" y="40208"/>
                  </a:lnTo>
                  <a:lnTo>
                    <a:pt x="296062" y="40043"/>
                  </a:lnTo>
                  <a:lnTo>
                    <a:pt x="293052" y="37579"/>
                  </a:lnTo>
                  <a:lnTo>
                    <a:pt x="292887" y="37579"/>
                  </a:lnTo>
                  <a:lnTo>
                    <a:pt x="284543" y="37566"/>
                  </a:lnTo>
                  <a:lnTo>
                    <a:pt x="284276" y="37566"/>
                  </a:lnTo>
                  <a:lnTo>
                    <a:pt x="283794" y="37515"/>
                  </a:lnTo>
                  <a:lnTo>
                    <a:pt x="279450" y="32740"/>
                  </a:lnTo>
                  <a:lnTo>
                    <a:pt x="279450" y="32486"/>
                  </a:lnTo>
                  <a:lnTo>
                    <a:pt x="279463" y="32334"/>
                  </a:lnTo>
                  <a:lnTo>
                    <a:pt x="279463" y="11620"/>
                  </a:lnTo>
                  <a:lnTo>
                    <a:pt x="279463" y="11468"/>
                  </a:lnTo>
                  <a:lnTo>
                    <a:pt x="279514" y="10871"/>
                  </a:lnTo>
                  <a:lnTo>
                    <a:pt x="284289" y="6540"/>
                  </a:lnTo>
                  <a:lnTo>
                    <a:pt x="284530" y="6540"/>
                  </a:lnTo>
                  <a:lnTo>
                    <a:pt x="284695" y="6553"/>
                  </a:lnTo>
                  <a:lnTo>
                    <a:pt x="292887" y="6540"/>
                  </a:lnTo>
                  <a:lnTo>
                    <a:pt x="292887" y="12"/>
                  </a:lnTo>
                  <a:lnTo>
                    <a:pt x="284695" y="12"/>
                  </a:lnTo>
                  <a:lnTo>
                    <a:pt x="284543" y="12"/>
                  </a:lnTo>
                  <a:lnTo>
                    <a:pt x="283959" y="0"/>
                  </a:lnTo>
                  <a:lnTo>
                    <a:pt x="282829" y="127"/>
                  </a:lnTo>
                  <a:lnTo>
                    <a:pt x="272923" y="11049"/>
                  </a:lnTo>
                  <a:lnTo>
                    <a:pt x="272923" y="11468"/>
                  </a:lnTo>
                  <a:lnTo>
                    <a:pt x="272923" y="11620"/>
                  </a:lnTo>
                  <a:lnTo>
                    <a:pt x="272910" y="11785"/>
                  </a:lnTo>
                  <a:lnTo>
                    <a:pt x="272923" y="32334"/>
                  </a:lnTo>
                  <a:lnTo>
                    <a:pt x="272923" y="32486"/>
                  </a:lnTo>
                  <a:lnTo>
                    <a:pt x="272910" y="32651"/>
                  </a:lnTo>
                  <a:lnTo>
                    <a:pt x="272910" y="33058"/>
                  </a:lnTo>
                  <a:lnTo>
                    <a:pt x="273037" y="34201"/>
                  </a:lnTo>
                  <a:lnTo>
                    <a:pt x="273253" y="35318"/>
                  </a:lnTo>
                  <a:lnTo>
                    <a:pt x="273583" y="36410"/>
                  </a:lnTo>
                  <a:lnTo>
                    <a:pt x="273812" y="36931"/>
                  </a:lnTo>
                  <a:lnTo>
                    <a:pt x="274015" y="37465"/>
                  </a:lnTo>
                  <a:lnTo>
                    <a:pt x="283959" y="44094"/>
                  </a:lnTo>
                  <a:lnTo>
                    <a:pt x="284213" y="44094"/>
                  </a:lnTo>
                  <a:lnTo>
                    <a:pt x="284378" y="44107"/>
                  </a:lnTo>
                  <a:lnTo>
                    <a:pt x="284530" y="44107"/>
                  </a:lnTo>
                  <a:lnTo>
                    <a:pt x="284695" y="44107"/>
                  </a:lnTo>
                  <a:lnTo>
                    <a:pt x="284848" y="44094"/>
                  </a:lnTo>
                  <a:lnTo>
                    <a:pt x="292887" y="44094"/>
                  </a:lnTo>
                  <a:lnTo>
                    <a:pt x="293052" y="44107"/>
                  </a:lnTo>
                  <a:lnTo>
                    <a:pt x="296151" y="41008"/>
                  </a:lnTo>
                  <a:lnTo>
                    <a:pt x="296151" y="4067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576779" y="3102673"/>
              <a:ext cx="171450" cy="57150"/>
            </a:xfrm>
            <a:custGeom>
              <a:avLst/>
              <a:gdLst/>
              <a:ahLst/>
              <a:cxnLst/>
              <a:rect l="l" t="t" r="r" b="b"/>
              <a:pathLst>
                <a:path w="171450" h="57150">
                  <a:moveTo>
                    <a:pt x="3263" y="0"/>
                  </a:moveTo>
                  <a:lnTo>
                    <a:pt x="3111" y="0"/>
                  </a:lnTo>
                  <a:lnTo>
                    <a:pt x="2794" y="38"/>
                  </a:lnTo>
                  <a:lnTo>
                    <a:pt x="965" y="965"/>
                  </a:lnTo>
                  <a:lnTo>
                    <a:pt x="838" y="1079"/>
                  </a:lnTo>
                  <a:lnTo>
                    <a:pt x="0" y="3111"/>
                  </a:lnTo>
                  <a:lnTo>
                    <a:pt x="0" y="3429"/>
                  </a:lnTo>
                  <a:lnTo>
                    <a:pt x="965" y="5588"/>
                  </a:lnTo>
                  <a:lnTo>
                    <a:pt x="3111" y="6540"/>
                  </a:lnTo>
                  <a:lnTo>
                    <a:pt x="3263" y="6540"/>
                  </a:lnTo>
                  <a:lnTo>
                    <a:pt x="3263" y="0"/>
                  </a:lnTo>
                  <a:close/>
                </a:path>
                <a:path w="171450" h="57150">
                  <a:moveTo>
                    <a:pt x="14884" y="3124"/>
                  </a:moveTo>
                  <a:lnTo>
                    <a:pt x="12865" y="266"/>
                  </a:lnTo>
                  <a:lnTo>
                    <a:pt x="12725" y="203"/>
                  </a:lnTo>
                  <a:lnTo>
                    <a:pt x="12255" y="76"/>
                  </a:lnTo>
                  <a:lnTo>
                    <a:pt x="11785" y="12"/>
                  </a:lnTo>
                  <a:lnTo>
                    <a:pt x="11620" y="12"/>
                  </a:lnTo>
                  <a:lnTo>
                    <a:pt x="3276" y="12"/>
                  </a:lnTo>
                  <a:lnTo>
                    <a:pt x="3276" y="6540"/>
                  </a:lnTo>
                  <a:lnTo>
                    <a:pt x="11620" y="6540"/>
                  </a:lnTo>
                  <a:lnTo>
                    <a:pt x="11785" y="6553"/>
                  </a:lnTo>
                  <a:lnTo>
                    <a:pt x="12255" y="6489"/>
                  </a:lnTo>
                  <a:lnTo>
                    <a:pt x="14884" y="3441"/>
                  </a:lnTo>
                  <a:lnTo>
                    <a:pt x="14884" y="3124"/>
                  </a:lnTo>
                  <a:close/>
                </a:path>
                <a:path w="171450" h="57150">
                  <a:moveTo>
                    <a:pt x="29743" y="40843"/>
                  </a:moveTo>
                  <a:lnTo>
                    <a:pt x="23202" y="40843"/>
                  </a:lnTo>
                  <a:lnTo>
                    <a:pt x="23202" y="41008"/>
                  </a:lnTo>
                  <a:lnTo>
                    <a:pt x="26327" y="44107"/>
                  </a:lnTo>
                  <a:lnTo>
                    <a:pt x="26644" y="44107"/>
                  </a:lnTo>
                  <a:lnTo>
                    <a:pt x="29489" y="42087"/>
                  </a:lnTo>
                  <a:lnTo>
                    <a:pt x="29565" y="41948"/>
                  </a:lnTo>
                  <a:lnTo>
                    <a:pt x="29679" y="41478"/>
                  </a:lnTo>
                  <a:lnTo>
                    <a:pt x="29743" y="41008"/>
                  </a:lnTo>
                  <a:lnTo>
                    <a:pt x="29743" y="40843"/>
                  </a:lnTo>
                  <a:close/>
                </a:path>
                <a:path w="171450" h="57150">
                  <a:moveTo>
                    <a:pt x="46431" y="40843"/>
                  </a:moveTo>
                  <a:lnTo>
                    <a:pt x="39890" y="40843"/>
                  </a:lnTo>
                  <a:lnTo>
                    <a:pt x="39890" y="41008"/>
                  </a:lnTo>
                  <a:lnTo>
                    <a:pt x="43014" y="44107"/>
                  </a:lnTo>
                  <a:lnTo>
                    <a:pt x="43332" y="44107"/>
                  </a:lnTo>
                  <a:lnTo>
                    <a:pt x="43649" y="44081"/>
                  </a:lnTo>
                  <a:lnTo>
                    <a:pt x="43802" y="44043"/>
                  </a:lnTo>
                  <a:lnTo>
                    <a:pt x="43967" y="44018"/>
                  </a:lnTo>
                  <a:lnTo>
                    <a:pt x="46431" y="41008"/>
                  </a:lnTo>
                  <a:lnTo>
                    <a:pt x="46431" y="40843"/>
                  </a:lnTo>
                  <a:close/>
                </a:path>
                <a:path w="171450" h="57150">
                  <a:moveTo>
                    <a:pt x="46443" y="21590"/>
                  </a:moveTo>
                  <a:lnTo>
                    <a:pt x="37388" y="12534"/>
                  </a:lnTo>
                  <a:lnTo>
                    <a:pt x="37071" y="12534"/>
                  </a:lnTo>
                  <a:lnTo>
                    <a:pt x="36918" y="12534"/>
                  </a:lnTo>
                  <a:lnTo>
                    <a:pt x="29743" y="12522"/>
                  </a:lnTo>
                  <a:lnTo>
                    <a:pt x="29743" y="3276"/>
                  </a:lnTo>
                  <a:lnTo>
                    <a:pt x="29743" y="3111"/>
                  </a:lnTo>
                  <a:lnTo>
                    <a:pt x="29705" y="2794"/>
                  </a:lnTo>
                  <a:lnTo>
                    <a:pt x="29667" y="2641"/>
                  </a:lnTo>
                  <a:lnTo>
                    <a:pt x="29641" y="2476"/>
                  </a:lnTo>
                  <a:lnTo>
                    <a:pt x="29552" y="2171"/>
                  </a:lnTo>
                  <a:lnTo>
                    <a:pt x="26631" y="0"/>
                  </a:lnTo>
                  <a:lnTo>
                    <a:pt x="26314" y="0"/>
                  </a:lnTo>
                  <a:lnTo>
                    <a:pt x="23202" y="3111"/>
                  </a:lnTo>
                  <a:lnTo>
                    <a:pt x="23202" y="3276"/>
                  </a:lnTo>
                  <a:lnTo>
                    <a:pt x="23215" y="15481"/>
                  </a:lnTo>
                  <a:lnTo>
                    <a:pt x="23202" y="15633"/>
                  </a:lnTo>
                  <a:lnTo>
                    <a:pt x="23202" y="15963"/>
                  </a:lnTo>
                  <a:lnTo>
                    <a:pt x="23215" y="16129"/>
                  </a:lnTo>
                  <a:lnTo>
                    <a:pt x="23215" y="40830"/>
                  </a:lnTo>
                  <a:lnTo>
                    <a:pt x="29743" y="40830"/>
                  </a:lnTo>
                  <a:lnTo>
                    <a:pt x="29743" y="19062"/>
                  </a:lnTo>
                  <a:lnTo>
                    <a:pt x="36753" y="19062"/>
                  </a:lnTo>
                  <a:lnTo>
                    <a:pt x="36906" y="19062"/>
                  </a:lnTo>
                  <a:lnTo>
                    <a:pt x="37058" y="19062"/>
                  </a:lnTo>
                  <a:lnTo>
                    <a:pt x="37490" y="19126"/>
                  </a:lnTo>
                  <a:lnTo>
                    <a:pt x="39903" y="22059"/>
                  </a:lnTo>
                  <a:lnTo>
                    <a:pt x="39903" y="22225"/>
                  </a:lnTo>
                  <a:lnTo>
                    <a:pt x="39903" y="40830"/>
                  </a:lnTo>
                  <a:lnTo>
                    <a:pt x="46443" y="40830"/>
                  </a:lnTo>
                  <a:lnTo>
                    <a:pt x="46443" y="22059"/>
                  </a:lnTo>
                  <a:lnTo>
                    <a:pt x="46443" y="21907"/>
                  </a:lnTo>
                  <a:lnTo>
                    <a:pt x="46443" y="21590"/>
                  </a:lnTo>
                  <a:close/>
                </a:path>
                <a:path w="171450" h="57150">
                  <a:moveTo>
                    <a:pt x="79286" y="21590"/>
                  </a:moveTo>
                  <a:lnTo>
                    <a:pt x="70218" y="12534"/>
                  </a:lnTo>
                  <a:lnTo>
                    <a:pt x="69900" y="12534"/>
                  </a:lnTo>
                  <a:lnTo>
                    <a:pt x="69748" y="12534"/>
                  </a:lnTo>
                  <a:lnTo>
                    <a:pt x="61404" y="12522"/>
                  </a:lnTo>
                  <a:lnTo>
                    <a:pt x="61252" y="12534"/>
                  </a:lnTo>
                  <a:lnTo>
                    <a:pt x="58140" y="15633"/>
                  </a:lnTo>
                  <a:lnTo>
                    <a:pt x="58140" y="15963"/>
                  </a:lnTo>
                  <a:lnTo>
                    <a:pt x="61252" y="19062"/>
                  </a:lnTo>
                  <a:lnTo>
                    <a:pt x="61404" y="19062"/>
                  </a:lnTo>
                  <a:lnTo>
                    <a:pt x="69583" y="19062"/>
                  </a:lnTo>
                  <a:lnTo>
                    <a:pt x="69748" y="19062"/>
                  </a:lnTo>
                  <a:lnTo>
                    <a:pt x="69900" y="19062"/>
                  </a:lnTo>
                  <a:lnTo>
                    <a:pt x="70332" y="19126"/>
                  </a:lnTo>
                  <a:lnTo>
                    <a:pt x="72732" y="22059"/>
                  </a:lnTo>
                  <a:lnTo>
                    <a:pt x="72732" y="22225"/>
                  </a:lnTo>
                  <a:lnTo>
                    <a:pt x="72745" y="22948"/>
                  </a:lnTo>
                  <a:lnTo>
                    <a:pt x="72745" y="29489"/>
                  </a:lnTo>
                  <a:lnTo>
                    <a:pt x="72745" y="37566"/>
                  </a:lnTo>
                  <a:lnTo>
                    <a:pt x="66624" y="37566"/>
                  </a:lnTo>
                  <a:lnTo>
                    <a:pt x="66459" y="37579"/>
                  </a:lnTo>
                  <a:lnTo>
                    <a:pt x="62585" y="33743"/>
                  </a:lnTo>
                  <a:lnTo>
                    <a:pt x="62623" y="32943"/>
                  </a:lnTo>
                  <a:lnTo>
                    <a:pt x="66624" y="29502"/>
                  </a:lnTo>
                  <a:lnTo>
                    <a:pt x="66776" y="29502"/>
                  </a:lnTo>
                  <a:lnTo>
                    <a:pt x="66941" y="29489"/>
                  </a:lnTo>
                  <a:lnTo>
                    <a:pt x="72745" y="29489"/>
                  </a:lnTo>
                  <a:lnTo>
                    <a:pt x="72745" y="22948"/>
                  </a:lnTo>
                  <a:lnTo>
                    <a:pt x="66624" y="22948"/>
                  </a:lnTo>
                  <a:lnTo>
                    <a:pt x="66459" y="22974"/>
                  </a:lnTo>
                  <a:lnTo>
                    <a:pt x="66103" y="22974"/>
                  </a:lnTo>
                  <a:lnTo>
                    <a:pt x="65074" y="23075"/>
                  </a:lnTo>
                  <a:lnTo>
                    <a:pt x="56057" y="33020"/>
                  </a:lnTo>
                  <a:lnTo>
                    <a:pt x="56057" y="34061"/>
                  </a:lnTo>
                  <a:lnTo>
                    <a:pt x="66103" y="44107"/>
                  </a:lnTo>
                  <a:lnTo>
                    <a:pt x="66459" y="44107"/>
                  </a:lnTo>
                  <a:lnTo>
                    <a:pt x="66624" y="44107"/>
                  </a:lnTo>
                  <a:lnTo>
                    <a:pt x="66776" y="44107"/>
                  </a:lnTo>
                  <a:lnTo>
                    <a:pt x="66941" y="44094"/>
                  </a:lnTo>
                  <a:lnTo>
                    <a:pt x="75679" y="44094"/>
                  </a:lnTo>
                  <a:lnTo>
                    <a:pt x="75844" y="44107"/>
                  </a:lnTo>
                  <a:lnTo>
                    <a:pt x="76009" y="44107"/>
                  </a:lnTo>
                  <a:lnTo>
                    <a:pt x="76161" y="44107"/>
                  </a:lnTo>
                  <a:lnTo>
                    <a:pt x="76492" y="44081"/>
                  </a:lnTo>
                  <a:lnTo>
                    <a:pt x="76644" y="44056"/>
                  </a:lnTo>
                  <a:lnTo>
                    <a:pt x="76796" y="44018"/>
                  </a:lnTo>
                  <a:lnTo>
                    <a:pt x="79273" y="41008"/>
                  </a:lnTo>
                  <a:lnTo>
                    <a:pt x="79273" y="40843"/>
                  </a:lnTo>
                  <a:lnTo>
                    <a:pt x="79273" y="40830"/>
                  </a:lnTo>
                  <a:lnTo>
                    <a:pt x="79273" y="22059"/>
                  </a:lnTo>
                  <a:lnTo>
                    <a:pt x="79286" y="21907"/>
                  </a:lnTo>
                  <a:lnTo>
                    <a:pt x="79286" y="21590"/>
                  </a:lnTo>
                  <a:close/>
                </a:path>
                <a:path w="171450" h="57150">
                  <a:moveTo>
                    <a:pt x="97282" y="40843"/>
                  </a:moveTo>
                  <a:lnTo>
                    <a:pt x="90741" y="40843"/>
                  </a:lnTo>
                  <a:lnTo>
                    <a:pt x="90741" y="41008"/>
                  </a:lnTo>
                  <a:lnTo>
                    <a:pt x="93853" y="44107"/>
                  </a:lnTo>
                  <a:lnTo>
                    <a:pt x="94170" y="44107"/>
                  </a:lnTo>
                  <a:lnTo>
                    <a:pt x="97028" y="42087"/>
                  </a:lnTo>
                  <a:lnTo>
                    <a:pt x="97091" y="41948"/>
                  </a:lnTo>
                  <a:lnTo>
                    <a:pt x="97180" y="41643"/>
                  </a:lnTo>
                  <a:lnTo>
                    <a:pt x="97205" y="41478"/>
                  </a:lnTo>
                  <a:lnTo>
                    <a:pt x="97243" y="41325"/>
                  </a:lnTo>
                  <a:lnTo>
                    <a:pt x="97282" y="41008"/>
                  </a:lnTo>
                  <a:lnTo>
                    <a:pt x="97282" y="40843"/>
                  </a:lnTo>
                  <a:close/>
                </a:path>
                <a:path w="171450" h="57150">
                  <a:moveTo>
                    <a:pt x="109804" y="19977"/>
                  </a:moveTo>
                  <a:lnTo>
                    <a:pt x="103263" y="19977"/>
                  </a:lnTo>
                  <a:lnTo>
                    <a:pt x="103263" y="20142"/>
                  </a:lnTo>
                  <a:lnTo>
                    <a:pt x="106375" y="23253"/>
                  </a:lnTo>
                  <a:lnTo>
                    <a:pt x="106705" y="23253"/>
                  </a:lnTo>
                  <a:lnTo>
                    <a:pt x="109804" y="20142"/>
                  </a:lnTo>
                  <a:lnTo>
                    <a:pt x="109804" y="19977"/>
                  </a:lnTo>
                  <a:close/>
                </a:path>
                <a:path w="171450" h="57150">
                  <a:moveTo>
                    <a:pt x="109804" y="15633"/>
                  </a:moveTo>
                  <a:lnTo>
                    <a:pt x="109766" y="15316"/>
                  </a:lnTo>
                  <a:lnTo>
                    <a:pt x="109740" y="15163"/>
                  </a:lnTo>
                  <a:lnTo>
                    <a:pt x="109702" y="14998"/>
                  </a:lnTo>
                  <a:lnTo>
                    <a:pt x="109613" y="14693"/>
                  </a:lnTo>
                  <a:lnTo>
                    <a:pt x="109499" y="14401"/>
                  </a:lnTo>
                  <a:lnTo>
                    <a:pt x="109347" y="14109"/>
                  </a:lnTo>
                  <a:lnTo>
                    <a:pt x="109169" y="13855"/>
                  </a:lnTo>
                  <a:lnTo>
                    <a:pt x="108966" y="13601"/>
                  </a:lnTo>
                  <a:lnTo>
                    <a:pt x="108839" y="13487"/>
                  </a:lnTo>
                  <a:lnTo>
                    <a:pt x="108483" y="13169"/>
                  </a:lnTo>
                  <a:lnTo>
                    <a:pt x="108216" y="12992"/>
                  </a:lnTo>
                  <a:lnTo>
                    <a:pt x="107937" y="12839"/>
                  </a:lnTo>
                  <a:lnTo>
                    <a:pt x="107645" y="12712"/>
                  </a:lnTo>
                  <a:lnTo>
                    <a:pt x="107327" y="12623"/>
                  </a:lnTo>
                  <a:lnTo>
                    <a:pt x="107022" y="12560"/>
                  </a:lnTo>
                  <a:lnTo>
                    <a:pt x="106692" y="12534"/>
                  </a:lnTo>
                  <a:lnTo>
                    <a:pt x="106540" y="12534"/>
                  </a:lnTo>
                  <a:lnTo>
                    <a:pt x="94018" y="12522"/>
                  </a:lnTo>
                  <a:lnTo>
                    <a:pt x="93865" y="12534"/>
                  </a:lnTo>
                  <a:lnTo>
                    <a:pt x="93535" y="12560"/>
                  </a:lnTo>
                  <a:lnTo>
                    <a:pt x="93218" y="12623"/>
                  </a:lnTo>
                  <a:lnTo>
                    <a:pt x="92913" y="12712"/>
                  </a:lnTo>
                  <a:lnTo>
                    <a:pt x="92608" y="12839"/>
                  </a:lnTo>
                  <a:lnTo>
                    <a:pt x="92329" y="12992"/>
                  </a:lnTo>
                  <a:lnTo>
                    <a:pt x="92062" y="13169"/>
                  </a:lnTo>
                  <a:lnTo>
                    <a:pt x="91821" y="13373"/>
                  </a:lnTo>
                  <a:lnTo>
                    <a:pt x="91694" y="13487"/>
                  </a:lnTo>
                  <a:lnTo>
                    <a:pt x="91389" y="13843"/>
                  </a:lnTo>
                  <a:lnTo>
                    <a:pt x="91198" y="14109"/>
                  </a:lnTo>
                  <a:lnTo>
                    <a:pt x="91059" y="14401"/>
                  </a:lnTo>
                  <a:lnTo>
                    <a:pt x="90982" y="14554"/>
                  </a:lnTo>
                  <a:lnTo>
                    <a:pt x="90932" y="14693"/>
                  </a:lnTo>
                  <a:lnTo>
                    <a:pt x="90843" y="14998"/>
                  </a:lnTo>
                  <a:lnTo>
                    <a:pt x="90779" y="15316"/>
                  </a:lnTo>
                  <a:lnTo>
                    <a:pt x="90741" y="15633"/>
                  </a:lnTo>
                  <a:lnTo>
                    <a:pt x="90741" y="15798"/>
                  </a:lnTo>
                  <a:lnTo>
                    <a:pt x="90741" y="15963"/>
                  </a:lnTo>
                  <a:lnTo>
                    <a:pt x="90754" y="40830"/>
                  </a:lnTo>
                  <a:lnTo>
                    <a:pt x="97294" y="40830"/>
                  </a:lnTo>
                  <a:lnTo>
                    <a:pt x="97294" y="19062"/>
                  </a:lnTo>
                  <a:lnTo>
                    <a:pt x="103276" y="19062"/>
                  </a:lnTo>
                  <a:lnTo>
                    <a:pt x="103276" y="19964"/>
                  </a:lnTo>
                  <a:lnTo>
                    <a:pt x="109804" y="19964"/>
                  </a:lnTo>
                  <a:lnTo>
                    <a:pt x="109804" y="15963"/>
                  </a:lnTo>
                  <a:lnTo>
                    <a:pt x="109804" y="15798"/>
                  </a:lnTo>
                  <a:lnTo>
                    <a:pt x="109804" y="15633"/>
                  </a:lnTo>
                  <a:close/>
                </a:path>
                <a:path w="171450" h="57150">
                  <a:moveTo>
                    <a:pt x="138023" y="15633"/>
                  </a:moveTo>
                  <a:lnTo>
                    <a:pt x="137985" y="15316"/>
                  </a:lnTo>
                  <a:lnTo>
                    <a:pt x="137947" y="15163"/>
                  </a:lnTo>
                  <a:lnTo>
                    <a:pt x="137922" y="14998"/>
                  </a:lnTo>
                  <a:lnTo>
                    <a:pt x="137833" y="14693"/>
                  </a:lnTo>
                  <a:lnTo>
                    <a:pt x="137706" y="14401"/>
                  </a:lnTo>
                  <a:lnTo>
                    <a:pt x="137553" y="14109"/>
                  </a:lnTo>
                  <a:lnTo>
                    <a:pt x="137375" y="13855"/>
                  </a:lnTo>
                  <a:lnTo>
                    <a:pt x="135382" y="12598"/>
                  </a:lnTo>
                  <a:lnTo>
                    <a:pt x="135229" y="12560"/>
                  </a:lnTo>
                  <a:lnTo>
                    <a:pt x="134912" y="12534"/>
                  </a:lnTo>
                  <a:lnTo>
                    <a:pt x="134747" y="12534"/>
                  </a:lnTo>
                  <a:lnTo>
                    <a:pt x="131483" y="12522"/>
                  </a:lnTo>
                  <a:lnTo>
                    <a:pt x="131483" y="19062"/>
                  </a:lnTo>
                  <a:lnTo>
                    <a:pt x="131483" y="37566"/>
                  </a:lnTo>
                  <a:lnTo>
                    <a:pt x="124320" y="37566"/>
                  </a:lnTo>
                  <a:lnTo>
                    <a:pt x="124155" y="37579"/>
                  </a:lnTo>
                  <a:lnTo>
                    <a:pt x="123736" y="37515"/>
                  </a:lnTo>
                  <a:lnTo>
                    <a:pt x="121323" y="34734"/>
                  </a:lnTo>
                  <a:lnTo>
                    <a:pt x="121323" y="34582"/>
                  </a:lnTo>
                  <a:lnTo>
                    <a:pt x="121323" y="34417"/>
                  </a:lnTo>
                  <a:lnTo>
                    <a:pt x="121323" y="22225"/>
                  </a:lnTo>
                  <a:lnTo>
                    <a:pt x="121323" y="22059"/>
                  </a:lnTo>
                  <a:lnTo>
                    <a:pt x="121323" y="21907"/>
                  </a:lnTo>
                  <a:lnTo>
                    <a:pt x="121348" y="21615"/>
                  </a:lnTo>
                  <a:lnTo>
                    <a:pt x="124155" y="19062"/>
                  </a:lnTo>
                  <a:lnTo>
                    <a:pt x="124307" y="19062"/>
                  </a:lnTo>
                  <a:lnTo>
                    <a:pt x="124460" y="19062"/>
                  </a:lnTo>
                  <a:lnTo>
                    <a:pt x="131483" y="19062"/>
                  </a:lnTo>
                  <a:lnTo>
                    <a:pt x="131483" y="12522"/>
                  </a:lnTo>
                  <a:lnTo>
                    <a:pt x="124320" y="12522"/>
                  </a:lnTo>
                  <a:lnTo>
                    <a:pt x="124142" y="12534"/>
                  </a:lnTo>
                  <a:lnTo>
                    <a:pt x="123837" y="12534"/>
                  </a:lnTo>
                  <a:lnTo>
                    <a:pt x="122910" y="12623"/>
                  </a:lnTo>
                  <a:lnTo>
                    <a:pt x="114973" y="20205"/>
                  </a:lnTo>
                  <a:lnTo>
                    <a:pt x="114871" y="20650"/>
                  </a:lnTo>
                  <a:lnTo>
                    <a:pt x="114782" y="21590"/>
                  </a:lnTo>
                  <a:lnTo>
                    <a:pt x="114782" y="21907"/>
                  </a:lnTo>
                  <a:lnTo>
                    <a:pt x="114782" y="22059"/>
                  </a:lnTo>
                  <a:lnTo>
                    <a:pt x="114782" y="22225"/>
                  </a:lnTo>
                  <a:lnTo>
                    <a:pt x="114795" y="34328"/>
                  </a:lnTo>
                  <a:lnTo>
                    <a:pt x="114782" y="34582"/>
                  </a:lnTo>
                  <a:lnTo>
                    <a:pt x="114782" y="34734"/>
                  </a:lnTo>
                  <a:lnTo>
                    <a:pt x="114782" y="35052"/>
                  </a:lnTo>
                  <a:lnTo>
                    <a:pt x="114884" y="35979"/>
                  </a:lnTo>
                  <a:lnTo>
                    <a:pt x="123850" y="44107"/>
                  </a:lnTo>
                  <a:lnTo>
                    <a:pt x="124142" y="44107"/>
                  </a:lnTo>
                  <a:lnTo>
                    <a:pt x="124307" y="44107"/>
                  </a:lnTo>
                  <a:lnTo>
                    <a:pt x="124460" y="44107"/>
                  </a:lnTo>
                  <a:lnTo>
                    <a:pt x="124625" y="44094"/>
                  </a:lnTo>
                  <a:lnTo>
                    <a:pt x="131483" y="44094"/>
                  </a:lnTo>
                  <a:lnTo>
                    <a:pt x="131483" y="46939"/>
                  </a:lnTo>
                  <a:lnTo>
                    <a:pt x="131483" y="47091"/>
                  </a:lnTo>
                  <a:lnTo>
                    <a:pt x="131470" y="47256"/>
                  </a:lnTo>
                  <a:lnTo>
                    <a:pt x="131419" y="47688"/>
                  </a:lnTo>
                  <a:lnTo>
                    <a:pt x="128638" y="50101"/>
                  </a:lnTo>
                  <a:lnTo>
                    <a:pt x="128485" y="50101"/>
                  </a:lnTo>
                  <a:lnTo>
                    <a:pt x="128333" y="50088"/>
                  </a:lnTo>
                  <a:lnTo>
                    <a:pt x="120142" y="50101"/>
                  </a:lnTo>
                  <a:lnTo>
                    <a:pt x="119989" y="50088"/>
                  </a:lnTo>
                  <a:lnTo>
                    <a:pt x="118338" y="50647"/>
                  </a:lnTo>
                  <a:lnTo>
                    <a:pt x="118186" y="50736"/>
                  </a:lnTo>
                  <a:lnTo>
                    <a:pt x="116865" y="53200"/>
                  </a:lnTo>
                  <a:lnTo>
                    <a:pt x="116865" y="53517"/>
                  </a:lnTo>
                  <a:lnTo>
                    <a:pt x="118897" y="56375"/>
                  </a:lnTo>
                  <a:lnTo>
                    <a:pt x="119037" y="56438"/>
                  </a:lnTo>
                  <a:lnTo>
                    <a:pt x="119494" y="56565"/>
                  </a:lnTo>
                  <a:lnTo>
                    <a:pt x="119989" y="56629"/>
                  </a:lnTo>
                  <a:lnTo>
                    <a:pt x="120142" y="56629"/>
                  </a:lnTo>
                  <a:lnTo>
                    <a:pt x="128333" y="56629"/>
                  </a:lnTo>
                  <a:lnTo>
                    <a:pt x="128485" y="56629"/>
                  </a:lnTo>
                  <a:lnTo>
                    <a:pt x="128638" y="56642"/>
                  </a:lnTo>
                  <a:lnTo>
                    <a:pt x="128955" y="56642"/>
                  </a:lnTo>
                  <a:lnTo>
                    <a:pt x="129882" y="56540"/>
                  </a:lnTo>
                  <a:lnTo>
                    <a:pt x="137820" y="48958"/>
                  </a:lnTo>
                  <a:lnTo>
                    <a:pt x="137922" y="48501"/>
                  </a:lnTo>
                  <a:lnTo>
                    <a:pt x="138010" y="47574"/>
                  </a:lnTo>
                  <a:lnTo>
                    <a:pt x="138010" y="47256"/>
                  </a:lnTo>
                  <a:lnTo>
                    <a:pt x="138010" y="47104"/>
                  </a:lnTo>
                  <a:lnTo>
                    <a:pt x="138023" y="46939"/>
                  </a:lnTo>
                  <a:lnTo>
                    <a:pt x="138010" y="41122"/>
                  </a:lnTo>
                  <a:lnTo>
                    <a:pt x="138023" y="40678"/>
                  </a:lnTo>
                  <a:lnTo>
                    <a:pt x="138010" y="16078"/>
                  </a:lnTo>
                  <a:lnTo>
                    <a:pt x="138023" y="15798"/>
                  </a:lnTo>
                  <a:lnTo>
                    <a:pt x="138023" y="15633"/>
                  </a:lnTo>
                  <a:close/>
                </a:path>
                <a:path w="171450" h="57150">
                  <a:moveTo>
                    <a:pt x="171246" y="40678"/>
                  </a:moveTo>
                  <a:lnTo>
                    <a:pt x="169786" y="38125"/>
                  </a:lnTo>
                  <a:lnTo>
                    <a:pt x="169379" y="37884"/>
                  </a:lnTo>
                  <a:lnTo>
                    <a:pt x="169227" y="37820"/>
                  </a:lnTo>
                  <a:lnTo>
                    <a:pt x="168783" y="37668"/>
                  </a:lnTo>
                  <a:lnTo>
                    <a:pt x="168135" y="37579"/>
                  </a:lnTo>
                  <a:lnTo>
                    <a:pt x="167995" y="37579"/>
                  </a:lnTo>
                  <a:lnTo>
                    <a:pt x="157556" y="37566"/>
                  </a:lnTo>
                  <a:lnTo>
                    <a:pt x="157391" y="37579"/>
                  </a:lnTo>
                  <a:lnTo>
                    <a:pt x="156972" y="37515"/>
                  </a:lnTo>
                  <a:lnTo>
                    <a:pt x="154559" y="34721"/>
                  </a:lnTo>
                  <a:lnTo>
                    <a:pt x="154559" y="34582"/>
                  </a:lnTo>
                  <a:lnTo>
                    <a:pt x="154559" y="34417"/>
                  </a:lnTo>
                  <a:lnTo>
                    <a:pt x="154520" y="34099"/>
                  </a:lnTo>
                  <a:lnTo>
                    <a:pt x="154482" y="33947"/>
                  </a:lnTo>
                  <a:lnTo>
                    <a:pt x="154457" y="33782"/>
                  </a:lnTo>
                  <a:lnTo>
                    <a:pt x="151434" y="31305"/>
                  </a:lnTo>
                  <a:lnTo>
                    <a:pt x="151117" y="31305"/>
                  </a:lnTo>
                  <a:lnTo>
                    <a:pt x="148272" y="33337"/>
                  </a:lnTo>
                  <a:lnTo>
                    <a:pt x="148196" y="33477"/>
                  </a:lnTo>
                  <a:lnTo>
                    <a:pt x="148082" y="33947"/>
                  </a:lnTo>
                  <a:lnTo>
                    <a:pt x="148018" y="34417"/>
                  </a:lnTo>
                  <a:lnTo>
                    <a:pt x="148018" y="34582"/>
                  </a:lnTo>
                  <a:lnTo>
                    <a:pt x="148018" y="35052"/>
                  </a:lnTo>
                  <a:lnTo>
                    <a:pt x="157086" y="44107"/>
                  </a:lnTo>
                  <a:lnTo>
                    <a:pt x="157378" y="44107"/>
                  </a:lnTo>
                  <a:lnTo>
                    <a:pt x="157543" y="44107"/>
                  </a:lnTo>
                  <a:lnTo>
                    <a:pt x="167982" y="44094"/>
                  </a:lnTo>
                  <a:lnTo>
                    <a:pt x="168135" y="44107"/>
                  </a:lnTo>
                  <a:lnTo>
                    <a:pt x="169786" y="43561"/>
                  </a:lnTo>
                  <a:lnTo>
                    <a:pt x="169938" y="43472"/>
                  </a:lnTo>
                  <a:lnTo>
                    <a:pt x="171246" y="41008"/>
                  </a:lnTo>
                  <a:lnTo>
                    <a:pt x="171246" y="4067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2724797" y="3115221"/>
              <a:ext cx="293370" cy="227965"/>
            </a:xfrm>
            <a:custGeom>
              <a:avLst/>
              <a:gdLst/>
              <a:ahLst/>
              <a:cxnLst/>
              <a:rect l="l" t="t" r="r" b="b"/>
              <a:pathLst>
                <a:path w="293369" h="227964">
                  <a:moveTo>
                    <a:pt x="12801" y="28130"/>
                  </a:moveTo>
                  <a:lnTo>
                    <a:pt x="12763" y="27813"/>
                  </a:lnTo>
                  <a:lnTo>
                    <a:pt x="12725" y="27660"/>
                  </a:lnTo>
                  <a:lnTo>
                    <a:pt x="12700" y="27495"/>
                  </a:lnTo>
                  <a:lnTo>
                    <a:pt x="9690" y="25031"/>
                  </a:lnTo>
                  <a:lnTo>
                    <a:pt x="9525" y="25031"/>
                  </a:lnTo>
                  <a:lnTo>
                    <a:pt x="9525" y="31559"/>
                  </a:lnTo>
                  <a:lnTo>
                    <a:pt x="9690" y="31559"/>
                  </a:lnTo>
                  <a:lnTo>
                    <a:pt x="12801" y="28460"/>
                  </a:lnTo>
                  <a:lnTo>
                    <a:pt x="12801" y="28130"/>
                  </a:lnTo>
                  <a:close/>
                </a:path>
                <a:path w="293369" h="227964">
                  <a:moveTo>
                    <a:pt x="23228" y="11036"/>
                  </a:moveTo>
                  <a:lnTo>
                    <a:pt x="16700" y="1155"/>
                  </a:lnTo>
                  <a:lnTo>
                    <a:pt x="16700" y="11607"/>
                  </a:lnTo>
                  <a:lnTo>
                    <a:pt x="16700" y="11760"/>
                  </a:lnTo>
                  <a:lnTo>
                    <a:pt x="16700" y="12509"/>
                  </a:lnTo>
                  <a:lnTo>
                    <a:pt x="6527" y="12509"/>
                  </a:lnTo>
                  <a:lnTo>
                    <a:pt x="6527" y="11861"/>
                  </a:lnTo>
                  <a:lnTo>
                    <a:pt x="6540" y="11607"/>
                  </a:lnTo>
                  <a:lnTo>
                    <a:pt x="6540" y="11442"/>
                  </a:lnTo>
                  <a:lnTo>
                    <a:pt x="6578" y="10858"/>
                  </a:lnTo>
                  <a:lnTo>
                    <a:pt x="11366" y="6527"/>
                  </a:lnTo>
                  <a:lnTo>
                    <a:pt x="12357" y="6578"/>
                  </a:lnTo>
                  <a:lnTo>
                    <a:pt x="16700" y="11607"/>
                  </a:lnTo>
                  <a:lnTo>
                    <a:pt x="16700" y="1155"/>
                  </a:lnTo>
                  <a:lnTo>
                    <a:pt x="12192" y="0"/>
                  </a:lnTo>
                  <a:lnTo>
                    <a:pt x="11049" y="0"/>
                  </a:lnTo>
                  <a:lnTo>
                    <a:pt x="0" y="11036"/>
                  </a:lnTo>
                  <a:lnTo>
                    <a:pt x="0" y="11442"/>
                  </a:lnTo>
                  <a:lnTo>
                    <a:pt x="0" y="11595"/>
                  </a:lnTo>
                  <a:lnTo>
                    <a:pt x="0" y="22186"/>
                  </a:lnTo>
                  <a:lnTo>
                    <a:pt x="63" y="22669"/>
                  </a:lnTo>
                  <a:lnTo>
                    <a:pt x="3111" y="25298"/>
                  </a:lnTo>
                  <a:lnTo>
                    <a:pt x="3429" y="25298"/>
                  </a:lnTo>
                  <a:lnTo>
                    <a:pt x="6540" y="22186"/>
                  </a:lnTo>
                  <a:lnTo>
                    <a:pt x="6540" y="22034"/>
                  </a:lnTo>
                  <a:lnTo>
                    <a:pt x="6540" y="21869"/>
                  </a:lnTo>
                  <a:lnTo>
                    <a:pt x="6527" y="19037"/>
                  </a:lnTo>
                  <a:lnTo>
                    <a:pt x="19799" y="19037"/>
                  </a:lnTo>
                  <a:lnTo>
                    <a:pt x="19964" y="19037"/>
                  </a:lnTo>
                  <a:lnTo>
                    <a:pt x="20116" y="19037"/>
                  </a:lnTo>
                  <a:lnTo>
                    <a:pt x="20434" y="19011"/>
                  </a:lnTo>
                  <a:lnTo>
                    <a:pt x="21767" y="18491"/>
                  </a:lnTo>
                  <a:lnTo>
                    <a:pt x="21920" y="18402"/>
                  </a:lnTo>
                  <a:lnTo>
                    <a:pt x="22161" y="18199"/>
                  </a:lnTo>
                  <a:lnTo>
                    <a:pt x="22390" y="17970"/>
                  </a:lnTo>
                  <a:lnTo>
                    <a:pt x="22542" y="17767"/>
                  </a:lnTo>
                  <a:lnTo>
                    <a:pt x="22771" y="17449"/>
                  </a:lnTo>
                  <a:lnTo>
                    <a:pt x="22923" y="17170"/>
                  </a:lnTo>
                  <a:lnTo>
                    <a:pt x="23050" y="16878"/>
                  </a:lnTo>
                  <a:lnTo>
                    <a:pt x="23202" y="16256"/>
                  </a:lnTo>
                  <a:lnTo>
                    <a:pt x="23228" y="15938"/>
                  </a:lnTo>
                  <a:lnTo>
                    <a:pt x="23228" y="15925"/>
                  </a:lnTo>
                  <a:lnTo>
                    <a:pt x="23228" y="11442"/>
                  </a:lnTo>
                  <a:lnTo>
                    <a:pt x="23228" y="11036"/>
                  </a:lnTo>
                  <a:close/>
                </a:path>
                <a:path w="293369" h="227964">
                  <a:moveTo>
                    <a:pt x="214185" y="211874"/>
                  </a:moveTo>
                  <a:lnTo>
                    <a:pt x="214147" y="211543"/>
                  </a:lnTo>
                  <a:lnTo>
                    <a:pt x="214109" y="211391"/>
                  </a:lnTo>
                  <a:lnTo>
                    <a:pt x="214083" y="211226"/>
                  </a:lnTo>
                  <a:lnTo>
                    <a:pt x="211074" y="208762"/>
                  </a:lnTo>
                  <a:lnTo>
                    <a:pt x="210908" y="208762"/>
                  </a:lnTo>
                  <a:lnTo>
                    <a:pt x="197485" y="208762"/>
                  </a:lnTo>
                  <a:lnTo>
                    <a:pt x="197485" y="174472"/>
                  </a:lnTo>
                  <a:lnTo>
                    <a:pt x="197485" y="174307"/>
                  </a:lnTo>
                  <a:lnTo>
                    <a:pt x="197446" y="173990"/>
                  </a:lnTo>
                  <a:lnTo>
                    <a:pt x="197408" y="173837"/>
                  </a:lnTo>
                  <a:lnTo>
                    <a:pt x="197383" y="173672"/>
                  </a:lnTo>
                  <a:lnTo>
                    <a:pt x="197294" y="173367"/>
                  </a:lnTo>
                  <a:lnTo>
                    <a:pt x="194373" y="171208"/>
                  </a:lnTo>
                  <a:lnTo>
                    <a:pt x="194056" y="171208"/>
                  </a:lnTo>
                  <a:lnTo>
                    <a:pt x="190944" y="174307"/>
                  </a:lnTo>
                  <a:lnTo>
                    <a:pt x="190944" y="174459"/>
                  </a:lnTo>
                  <a:lnTo>
                    <a:pt x="190944" y="211861"/>
                  </a:lnTo>
                  <a:lnTo>
                    <a:pt x="190944" y="212013"/>
                  </a:lnTo>
                  <a:lnTo>
                    <a:pt x="190931" y="212191"/>
                  </a:lnTo>
                  <a:lnTo>
                    <a:pt x="190969" y="212509"/>
                  </a:lnTo>
                  <a:lnTo>
                    <a:pt x="194056" y="215303"/>
                  </a:lnTo>
                  <a:lnTo>
                    <a:pt x="194373" y="215303"/>
                  </a:lnTo>
                  <a:lnTo>
                    <a:pt x="210908" y="215290"/>
                  </a:lnTo>
                  <a:lnTo>
                    <a:pt x="211074" y="215303"/>
                  </a:lnTo>
                  <a:lnTo>
                    <a:pt x="214185" y="212191"/>
                  </a:lnTo>
                  <a:lnTo>
                    <a:pt x="214185" y="211874"/>
                  </a:lnTo>
                  <a:close/>
                </a:path>
                <a:path w="293369" h="227964">
                  <a:moveTo>
                    <a:pt x="227393" y="212026"/>
                  </a:moveTo>
                  <a:lnTo>
                    <a:pt x="220853" y="212026"/>
                  </a:lnTo>
                  <a:lnTo>
                    <a:pt x="220853" y="212191"/>
                  </a:lnTo>
                  <a:lnTo>
                    <a:pt x="223977" y="215303"/>
                  </a:lnTo>
                  <a:lnTo>
                    <a:pt x="224294" y="215303"/>
                  </a:lnTo>
                  <a:lnTo>
                    <a:pt x="227139" y="213271"/>
                  </a:lnTo>
                  <a:lnTo>
                    <a:pt x="227215" y="213131"/>
                  </a:lnTo>
                  <a:lnTo>
                    <a:pt x="227330" y="212674"/>
                  </a:lnTo>
                  <a:lnTo>
                    <a:pt x="227393" y="212191"/>
                  </a:lnTo>
                  <a:lnTo>
                    <a:pt x="227393" y="212026"/>
                  </a:lnTo>
                  <a:close/>
                </a:path>
                <a:path w="293369" h="227964">
                  <a:moveTo>
                    <a:pt x="227406" y="186817"/>
                  </a:moveTo>
                  <a:lnTo>
                    <a:pt x="227368" y="186499"/>
                  </a:lnTo>
                  <a:lnTo>
                    <a:pt x="227330" y="186347"/>
                  </a:lnTo>
                  <a:lnTo>
                    <a:pt x="227304" y="186182"/>
                  </a:lnTo>
                  <a:lnTo>
                    <a:pt x="224294" y="183718"/>
                  </a:lnTo>
                  <a:lnTo>
                    <a:pt x="223977" y="183718"/>
                  </a:lnTo>
                  <a:lnTo>
                    <a:pt x="220865" y="186817"/>
                  </a:lnTo>
                  <a:lnTo>
                    <a:pt x="220865" y="186969"/>
                  </a:lnTo>
                  <a:lnTo>
                    <a:pt x="220865" y="212013"/>
                  </a:lnTo>
                  <a:lnTo>
                    <a:pt x="227406" y="212013"/>
                  </a:lnTo>
                  <a:lnTo>
                    <a:pt x="227406" y="186982"/>
                  </a:lnTo>
                  <a:lnTo>
                    <a:pt x="227406" y="186817"/>
                  </a:lnTo>
                  <a:close/>
                </a:path>
                <a:path w="293369" h="227964">
                  <a:moveTo>
                    <a:pt x="228460" y="174459"/>
                  </a:moveTo>
                  <a:lnTo>
                    <a:pt x="228447" y="174307"/>
                  </a:lnTo>
                  <a:lnTo>
                    <a:pt x="228409" y="173990"/>
                  </a:lnTo>
                  <a:lnTo>
                    <a:pt x="228371" y="173837"/>
                  </a:lnTo>
                  <a:lnTo>
                    <a:pt x="228346" y="173672"/>
                  </a:lnTo>
                  <a:lnTo>
                    <a:pt x="228257" y="173355"/>
                  </a:lnTo>
                  <a:lnTo>
                    <a:pt x="228130" y="173075"/>
                  </a:lnTo>
                  <a:lnTo>
                    <a:pt x="227977" y="172783"/>
                  </a:lnTo>
                  <a:lnTo>
                    <a:pt x="227799" y="172516"/>
                  </a:lnTo>
                  <a:lnTo>
                    <a:pt x="227596" y="172275"/>
                  </a:lnTo>
                  <a:lnTo>
                    <a:pt x="227368" y="172046"/>
                  </a:lnTo>
                  <a:lnTo>
                    <a:pt x="227126" y="171843"/>
                  </a:lnTo>
                  <a:lnTo>
                    <a:pt x="226860" y="171665"/>
                  </a:lnTo>
                  <a:lnTo>
                    <a:pt x="226568" y="171513"/>
                  </a:lnTo>
                  <a:lnTo>
                    <a:pt x="226275" y="171386"/>
                  </a:lnTo>
                  <a:lnTo>
                    <a:pt x="225971" y="171297"/>
                  </a:lnTo>
                  <a:lnTo>
                    <a:pt x="225806" y="171259"/>
                  </a:lnTo>
                  <a:lnTo>
                    <a:pt x="225653" y="171234"/>
                  </a:lnTo>
                  <a:lnTo>
                    <a:pt x="225336" y="171208"/>
                  </a:lnTo>
                  <a:lnTo>
                    <a:pt x="225171" y="171196"/>
                  </a:lnTo>
                  <a:lnTo>
                    <a:pt x="225171" y="176542"/>
                  </a:lnTo>
                  <a:lnTo>
                    <a:pt x="225171" y="171208"/>
                  </a:lnTo>
                  <a:lnTo>
                    <a:pt x="223088" y="171183"/>
                  </a:lnTo>
                  <a:lnTo>
                    <a:pt x="222935" y="171208"/>
                  </a:lnTo>
                  <a:lnTo>
                    <a:pt x="222618" y="171234"/>
                  </a:lnTo>
                  <a:lnTo>
                    <a:pt x="219887" y="173837"/>
                  </a:lnTo>
                  <a:lnTo>
                    <a:pt x="219849" y="173990"/>
                  </a:lnTo>
                  <a:lnTo>
                    <a:pt x="219824" y="174307"/>
                  </a:lnTo>
                  <a:lnTo>
                    <a:pt x="219824" y="174459"/>
                  </a:lnTo>
                  <a:lnTo>
                    <a:pt x="219824" y="174637"/>
                  </a:lnTo>
                  <a:lnTo>
                    <a:pt x="219824" y="176390"/>
                  </a:lnTo>
                  <a:lnTo>
                    <a:pt x="219824" y="176542"/>
                  </a:lnTo>
                  <a:lnTo>
                    <a:pt x="219811" y="176720"/>
                  </a:lnTo>
                  <a:lnTo>
                    <a:pt x="219837" y="176987"/>
                  </a:lnTo>
                  <a:lnTo>
                    <a:pt x="222935" y="179832"/>
                  </a:lnTo>
                  <a:lnTo>
                    <a:pt x="223253" y="179832"/>
                  </a:lnTo>
                  <a:lnTo>
                    <a:pt x="224904" y="179819"/>
                  </a:lnTo>
                  <a:lnTo>
                    <a:pt x="225171" y="179832"/>
                  </a:lnTo>
                  <a:lnTo>
                    <a:pt x="225336" y="179832"/>
                  </a:lnTo>
                  <a:lnTo>
                    <a:pt x="225666" y="179793"/>
                  </a:lnTo>
                  <a:lnTo>
                    <a:pt x="228346" y="177355"/>
                  </a:lnTo>
                  <a:lnTo>
                    <a:pt x="228384" y="177203"/>
                  </a:lnTo>
                  <a:lnTo>
                    <a:pt x="228409" y="177038"/>
                  </a:lnTo>
                  <a:lnTo>
                    <a:pt x="228447" y="176720"/>
                  </a:lnTo>
                  <a:lnTo>
                    <a:pt x="228447" y="176555"/>
                  </a:lnTo>
                  <a:lnTo>
                    <a:pt x="228460" y="174459"/>
                  </a:lnTo>
                  <a:close/>
                </a:path>
                <a:path w="293369" h="227964">
                  <a:moveTo>
                    <a:pt x="240919" y="221272"/>
                  </a:moveTo>
                  <a:lnTo>
                    <a:pt x="240766" y="221272"/>
                  </a:lnTo>
                  <a:lnTo>
                    <a:pt x="240449" y="221310"/>
                  </a:lnTo>
                  <a:lnTo>
                    <a:pt x="239115" y="221830"/>
                  </a:lnTo>
                  <a:lnTo>
                    <a:pt x="238963" y="221919"/>
                  </a:lnTo>
                  <a:lnTo>
                    <a:pt x="238721" y="222123"/>
                  </a:lnTo>
                  <a:lnTo>
                    <a:pt x="238493" y="222351"/>
                  </a:lnTo>
                  <a:lnTo>
                    <a:pt x="237655" y="224383"/>
                  </a:lnTo>
                  <a:lnTo>
                    <a:pt x="237655" y="224701"/>
                  </a:lnTo>
                  <a:lnTo>
                    <a:pt x="238620" y="226860"/>
                  </a:lnTo>
                  <a:lnTo>
                    <a:pt x="238963" y="227177"/>
                  </a:lnTo>
                  <a:lnTo>
                    <a:pt x="239115" y="227266"/>
                  </a:lnTo>
                  <a:lnTo>
                    <a:pt x="239242" y="227355"/>
                  </a:lnTo>
                  <a:lnTo>
                    <a:pt x="239522" y="227507"/>
                  </a:lnTo>
                  <a:lnTo>
                    <a:pt x="239814" y="227622"/>
                  </a:lnTo>
                  <a:lnTo>
                    <a:pt x="240284" y="227749"/>
                  </a:lnTo>
                  <a:lnTo>
                    <a:pt x="240766" y="227812"/>
                  </a:lnTo>
                  <a:lnTo>
                    <a:pt x="240919" y="227812"/>
                  </a:lnTo>
                  <a:lnTo>
                    <a:pt x="240919" y="221272"/>
                  </a:lnTo>
                  <a:close/>
                </a:path>
                <a:path w="293369" h="227964">
                  <a:moveTo>
                    <a:pt x="258813" y="218287"/>
                  </a:moveTo>
                  <a:lnTo>
                    <a:pt x="258800" y="218122"/>
                  </a:lnTo>
                  <a:lnTo>
                    <a:pt x="258800" y="212191"/>
                  </a:lnTo>
                  <a:lnTo>
                    <a:pt x="258800" y="211874"/>
                  </a:lnTo>
                  <a:lnTo>
                    <a:pt x="258800" y="187147"/>
                  </a:lnTo>
                  <a:lnTo>
                    <a:pt x="258800" y="186982"/>
                  </a:lnTo>
                  <a:lnTo>
                    <a:pt x="258800" y="186817"/>
                  </a:lnTo>
                  <a:lnTo>
                    <a:pt x="258762" y="186499"/>
                  </a:lnTo>
                  <a:lnTo>
                    <a:pt x="258724" y="186347"/>
                  </a:lnTo>
                  <a:lnTo>
                    <a:pt x="258699" y="186182"/>
                  </a:lnTo>
                  <a:lnTo>
                    <a:pt x="258610" y="185877"/>
                  </a:lnTo>
                  <a:lnTo>
                    <a:pt x="255689" y="183718"/>
                  </a:lnTo>
                  <a:lnTo>
                    <a:pt x="255549" y="183718"/>
                  </a:lnTo>
                  <a:lnTo>
                    <a:pt x="255371" y="183718"/>
                  </a:lnTo>
                  <a:lnTo>
                    <a:pt x="252272" y="183718"/>
                  </a:lnTo>
                  <a:lnTo>
                    <a:pt x="252272" y="190246"/>
                  </a:lnTo>
                  <a:lnTo>
                    <a:pt x="252272" y="208762"/>
                  </a:lnTo>
                  <a:lnTo>
                    <a:pt x="245249" y="208762"/>
                  </a:lnTo>
                  <a:lnTo>
                    <a:pt x="245110" y="208762"/>
                  </a:lnTo>
                  <a:lnTo>
                    <a:pt x="244932" y="208749"/>
                  </a:lnTo>
                  <a:lnTo>
                    <a:pt x="242112" y="205930"/>
                  </a:lnTo>
                  <a:lnTo>
                    <a:pt x="242112" y="205765"/>
                  </a:lnTo>
                  <a:lnTo>
                    <a:pt x="242112" y="205600"/>
                  </a:lnTo>
                  <a:lnTo>
                    <a:pt x="242112" y="193395"/>
                  </a:lnTo>
                  <a:lnTo>
                    <a:pt x="242112" y="193255"/>
                  </a:lnTo>
                  <a:lnTo>
                    <a:pt x="242112" y="193078"/>
                  </a:lnTo>
                  <a:lnTo>
                    <a:pt x="245097" y="190258"/>
                  </a:lnTo>
                  <a:lnTo>
                    <a:pt x="245249" y="190258"/>
                  </a:lnTo>
                  <a:lnTo>
                    <a:pt x="252272" y="190246"/>
                  </a:lnTo>
                  <a:lnTo>
                    <a:pt x="252272" y="183718"/>
                  </a:lnTo>
                  <a:lnTo>
                    <a:pt x="245249" y="183718"/>
                  </a:lnTo>
                  <a:lnTo>
                    <a:pt x="245110" y="183718"/>
                  </a:lnTo>
                  <a:lnTo>
                    <a:pt x="244932" y="183718"/>
                  </a:lnTo>
                  <a:lnTo>
                    <a:pt x="244627" y="183718"/>
                  </a:lnTo>
                  <a:lnTo>
                    <a:pt x="243687" y="183819"/>
                  </a:lnTo>
                  <a:lnTo>
                    <a:pt x="242773" y="183997"/>
                  </a:lnTo>
                  <a:lnTo>
                    <a:pt x="241884" y="184264"/>
                  </a:lnTo>
                  <a:lnTo>
                    <a:pt x="241452" y="184454"/>
                  </a:lnTo>
                  <a:lnTo>
                    <a:pt x="241020" y="184619"/>
                  </a:lnTo>
                  <a:lnTo>
                    <a:pt x="235572" y="192773"/>
                  </a:lnTo>
                  <a:lnTo>
                    <a:pt x="235572" y="193078"/>
                  </a:lnTo>
                  <a:lnTo>
                    <a:pt x="235572" y="193243"/>
                  </a:lnTo>
                  <a:lnTo>
                    <a:pt x="235572" y="193395"/>
                  </a:lnTo>
                  <a:lnTo>
                    <a:pt x="235585" y="205511"/>
                  </a:lnTo>
                  <a:lnTo>
                    <a:pt x="235572" y="205765"/>
                  </a:lnTo>
                  <a:lnTo>
                    <a:pt x="235572" y="205930"/>
                  </a:lnTo>
                  <a:lnTo>
                    <a:pt x="235572" y="206235"/>
                  </a:lnTo>
                  <a:lnTo>
                    <a:pt x="235673" y="207162"/>
                  </a:lnTo>
                  <a:lnTo>
                    <a:pt x="235851" y="208089"/>
                  </a:lnTo>
                  <a:lnTo>
                    <a:pt x="236118" y="208978"/>
                  </a:lnTo>
                  <a:lnTo>
                    <a:pt x="236308" y="209410"/>
                  </a:lnTo>
                  <a:lnTo>
                    <a:pt x="236474" y="209842"/>
                  </a:lnTo>
                  <a:lnTo>
                    <a:pt x="244627" y="215290"/>
                  </a:lnTo>
                  <a:lnTo>
                    <a:pt x="244932" y="215290"/>
                  </a:lnTo>
                  <a:lnTo>
                    <a:pt x="245097" y="215290"/>
                  </a:lnTo>
                  <a:lnTo>
                    <a:pt x="245249" y="215303"/>
                  </a:lnTo>
                  <a:lnTo>
                    <a:pt x="252272" y="215290"/>
                  </a:lnTo>
                  <a:lnTo>
                    <a:pt x="252272" y="218020"/>
                  </a:lnTo>
                  <a:lnTo>
                    <a:pt x="252260" y="218287"/>
                  </a:lnTo>
                  <a:lnTo>
                    <a:pt x="252260" y="218440"/>
                  </a:lnTo>
                  <a:lnTo>
                    <a:pt x="252247" y="218732"/>
                  </a:lnTo>
                  <a:lnTo>
                    <a:pt x="249440" y="221284"/>
                  </a:lnTo>
                  <a:lnTo>
                    <a:pt x="249275" y="221284"/>
                  </a:lnTo>
                  <a:lnTo>
                    <a:pt x="249123" y="221272"/>
                  </a:lnTo>
                  <a:lnTo>
                    <a:pt x="240931" y="221284"/>
                  </a:lnTo>
                  <a:lnTo>
                    <a:pt x="240931" y="227812"/>
                  </a:lnTo>
                  <a:lnTo>
                    <a:pt x="249123" y="227812"/>
                  </a:lnTo>
                  <a:lnTo>
                    <a:pt x="249275" y="227812"/>
                  </a:lnTo>
                  <a:lnTo>
                    <a:pt x="249440" y="227825"/>
                  </a:lnTo>
                  <a:lnTo>
                    <a:pt x="249745" y="227825"/>
                  </a:lnTo>
                  <a:lnTo>
                    <a:pt x="250672" y="227723"/>
                  </a:lnTo>
                  <a:lnTo>
                    <a:pt x="258813" y="218757"/>
                  </a:lnTo>
                  <a:lnTo>
                    <a:pt x="258813" y="218287"/>
                  </a:lnTo>
                  <a:close/>
                </a:path>
                <a:path w="293369" h="227964">
                  <a:moveTo>
                    <a:pt x="276567" y="212026"/>
                  </a:moveTo>
                  <a:lnTo>
                    <a:pt x="270027" y="212026"/>
                  </a:lnTo>
                  <a:lnTo>
                    <a:pt x="270027" y="212191"/>
                  </a:lnTo>
                  <a:lnTo>
                    <a:pt x="273138" y="215303"/>
                  </a:lnTo>
                  <a:lnTo>
                    <a:pt x="273469" y="215303"/>
                  </a:lnTo>
                  <a:lnTo>
                    <a:pt x="275107" y="214744"/>
                  </a:lnTo>
                  <a:lnTo>
                    <a:pt x="275247" y="214655"/>
                  </a:lnTo>
                  <a:lnTo>
                    <a:pt x="275615" y="214337"/>
                  </a:lnTo>
                  <a:lnTo>
                    <a:pt x="275920" y="213982"/>
                  </a:lnTo>
                  <a:lnTo>
                    <a:pt x="276009" y="213842"/>
                  </a:lnTo>
                  <a:lnTo>
                    <a:pt x="276110" y="213715"/>
                  </a:lnTo>
                  <a:lnTo>
                    <a:pt x="276263" y="213423"/>
                  </a:lnTo>
                  <a:lnTo>
                    <a:pt x="276313" y="213271"/>
                  </a:lnTo>
                  <a:lnTo>
                    <a:pt x="276390" y="213131"/>
                  </a:lnTo>
                  <a:lnTo>
                    <a:pt x="276504" y="212674"/>
                  </a:lnTo>
                  <a:lnTo>
                    <a:pt x="276567" y="212191"/>
                  </a:lnTo>
                  <a:lnTo>
                    <a:pt x="276567" y="212026"/>
                  </a:lnTo>
                  <a:close/>
                </a:path>
                <a:path w="293369" h="227964">
                  <a:moveTo>
                    <a:pt x="293255" y="212026"/>
                  </a:moveTo>
                  <a:lnTo>
                    <a:pt x="286715" y="212026"/>
                  </a:lnTo>
                  <a:lnTo>
                    <a:pt x="286715" y="212191"/>
                  </a:lnTo>
                  <a:lnTo>
                    <a:pt x="289839" y="215303"/>
                  </a:lnTo>
                  <a:lnTo>
                    <a:pt x="290156" y="215303"/>
                  </a:lnTo>
                  <a:lnTo>
                    <a:pt x="293255" y="212191"/>
                  </a:lnTo>
                  <a:lnTo>
                    <a:pt x="293255" y="212026"/>
                  </a:lnTo>
                  <a:close/>
                </a:path>
                <a:path w="293369" h="227964">
                  <a:moveTo>
                    <a:pt x="293268" y="192773"/>
                  </a:moveTo>
                  <a:lnTo>
                    <a:pt x="284200" y="183718"/>
                  </a:lnTo>
                  <a:lnTo>
                    <a:pt x="283895" y="183718"/>
                  </a:lnTo>
                  <a:lnTo>
                    <a:pt x="283743" y="183718"/>
                  </a:lnTo>
                  <a:lnTo>
                    <a:pt x="283565" y="183718"/>
                  </a:lnTo>
                  <a:lnTo>
                    <a:pt x="276567" y="183718"/>
                  </a:lnTo>
                  <a:lnTo>
                    <a:pt x="276567" y="174472"/>
                  </a:lnTo>
                  <a:lnTo>
                    <a:pt x="276567" y="174307"/>
                  </a:lnTo>
                  <a:lnTo>
                    <a:pt x="276529" y="173990"/>
                  </a:lnTo>
                  <a:lnTo>
                    <a:pt x="276491" y="173837"/>
                  </a:lnTo>
                  <a:lnTo>
                    <a:pt x="276466" y="173672"/>
                  </a:lnTo>
                  <a:lnTo>
                    <a:pt x="276377" y="173367"/>
                  </a:lnTo>
                  <a:lnTo>
                    <a:pt x="273456" y="171208"/>
                  </a:lnTo>
                  <a:lnTo>
                    <a:pt x="273126" y="171208"/>
                  </a:lnTo>
                  <a:lnTo>
                    <a:pt x="270027" y="174307"/>
                  </a:lnTo>
                  <a:lnTo>
                    <a:pt x="270027" y="174472"/>
                  </a:lnTo>
                  <a:lnTo>
                    <a:pt x="270040" y="186677"/>
                  </a:lnTo>
                  <a:lnTo>
                    <a:pt x="270027" y="186829"/>
                  </a:lnTo>
                  <a:lnTo>
                    <a:pt x="270027" y="187147"/>
                  </a:lnTo>
                  <a:lnTo>
                    <a:pt x="270040" y="187312"/>
                  </a:lnTo>
                  <a:lnTo>
                    <a:pt x="270040" y="212013"/>
                  </a:lnTo>
                  <a:lnTo>
                    <a:pt x="276567" y="212013"/>
                  </a:lnTo>
                  <a:lnTo>
                    <a:pt x="276567" y="190246"/>
                  </a:lnTo>
                  <a:lnTo>
                    <a:pt x="283464" y="190246"/>
                  </a:lnTo>
                  <a:lnTo>
                    <a:pt x="283730" y="190258"/>
                  </a:lnTo>
                  <a:lnTo>
                    <a:pt x="283895" y="190258"/>
                  </a:lnTo>
                  <a:lnTo>
                    <a:pt x="284314" y="190296"/>
                  </a:lnTo>
                  <a:lnTo>
                    <a:pt x="286715" y="193243"/>
                  </a:lnTo>
                  <a:lnTo>
                    <a:pt x="286715" y="193395"/>
                  </a:lnTo>
                  <a:lnTo>
                    <a:pt x="286727" y="212013"/>
                  </a:lnTo>
                  <a:lnTo>
                    <a:pt x="293255" y="212013"/>
                  </a:lnTo>
                  <a:lnTo>
                    <a:pt x="293255" y="193395"/>
                  </a:lnTo>
                  <a:lnTo>
                    <a:pt x="293255" y="193243"/>
                  </a:lnTo>
                  <a:lnTo>
                    <a:pt x="293268" y="193078"/>
                  </a:lnTo>
                  <a:lnTo>
                    <a:pt x="293268" y="19277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2163343" y="3286429"/>
              <a:ext cx="989965" cy="895350"/>
            </a:xfrm>
            <a:custGeom>
              <a:avLst/>
              <a:gdLst/>
              <a:ahLst/>
              <a:cxnLst/>
              <a:rect l="l" t="t" r="r" b="b"/>
              <a:pathLst>
                <a:path w="989964" h="895350">
                  <a:moveTo>
                    <a:pt x="34353" y="890371"/>
                  </a:moveTo>
                  <a:lnTo>
                    <a:pt x="30365" y="886371"/>
                  </a:lnTo>
                  <a:lnTo>
                    <a:pt x="30162" y="886371"/>
                  </a:lnTo>
                  <a:lnTo>
                    <a:pt x="21386" y="886371"/>
                  </a:lnTo>
                  <a:lnTo>
                    <a:pt x="21386" y="843851"/>
                  </a:lnTo>
                  <a:lnTo>
                    <a:pt x="21386" y="843699"/>
                  </a:lnTo>
                  <a:lnTo>
                    <a:pt x="21361" y="843546"/>
                  </a:lnTo>
                  <a:lnTo>
                    <a:pt x="21336" y="843229"/>
                  </a:lnTo>
                  <a:lnTo>
                    <a:pt x="21272" y="842949"/>
                  </a:lnTo>
                  <a:lnTo>
                    <a:pt x="21158" y="842479"/>
                  </a:lnTo>
                  <a:lnTo>
                    <a:pt x="21069" y="842276"/>
                  </a:lnTo>
                  <a:lnTo>
                    <a:pt x="21005" y="842098"/>
                  </a:lnTo>
                  <a:lnTo>
                    <a:pt x="20840" y="841794"/>
                  </a:lnTo>
                  <a:lnTo>
                    <a:pt x="20751" y="841654"/>
                  </a:lnTo>
                  <a:lnTo>
                    <a:pt x="20599" y="841387"/>
                  </a:lnTo>
                  <a:lnTo>
                    <a:pt x="20459" y="841235"/>
                  </a:lnTo>
                  <a:lnTo>
                    <a:pt x="20332" y="841070"/>
                  </a:lnTo>
                  <a:lnTo>
                    <a:pt x="20040" y="840778"/>
                  </a:lnTo>
                  <a:lnTo>
                    <a:pt x="19723" y="840511"/>
                  </a:lnTo>
                  <a:lnTo>
                    <a:pt x="19342" y="840232"/>
                  </a:lnTo>
                  <a:lnTo>
                    <a:pt x="19202" y="840168"/>
                  </a:lnTo>
                  <a:lnTo>
                    <a:pt x="18986" y="840041"/>
                  </a:lnTo>
                  <a:lnTo>
                    <a:pt x="18643" y="839914"/>
                  </a:lnTo>
                  <a:lnTo>
                    <a:pt x="18249" y="839787"/>
                  </a:lnTo>
                  <a:lnTo>
                    <a:pt x="17907" y="839711"/>
                  </a:lnTo>
                  <a:lnTo>
                    <a:pt x="17538" y="839673"/>
                  </a:lnTo>
                  <a:lnTo>
                    <a:pt x="17386" y="839660"/>
                  </a:lnTo>
                  <a:lnTo>
                    <a:pt x="17018" y="839647"/>
                  </a:lnTo>
                  <a:lnTo>
                    <a:pt x="16878" y="839673"/>
                  </a:lnTo>
                  <a:lnTo>
                    <a:pt x="16611" y="839685"/>
                  </a:lnTo>
                  <a:lnTo>
                    <a:pt x="16357" y="839724"/>
                  </a:lnTo>
                  <a:lnTo>
                    <a:pt x="16205" y="839762"/>
                  </a:lnTo>
                  <a:lnTo>
                    <a:pt x="16014" y="839825"/>
                  </a:lnTo>
                  <a:lnTo>
                    <a:pt x="15811" y="839876"/>
                  </a:lnTo>
                  <a:lnTo>
                    <a:pt x="15430" y="840028"/>
                  </a:lnTo>
                  <a:lnTo>
                    <a:pt x="15011" y="840232"/>
                  </a:lnTo>
                  <a:lnTo>
                    <a:pt x="14719" y="840447"/>
                  </a:lnTo>
                  <a:lnTo>
                    <a:pt x="14579" y="840562"/>
                  </a:lnTo>
                  <a:lnTo>
                    <a:pt x="14351" y="840740"/>
                  </a:lnTo>
                  <a:lnTo>
                    <a:pt x="1574" y="850963"/>
                  </a:lnTo>
                  <a:lnTo>
                    <a:pt x="1409" y="851090"/>
                  </a:lnTo>
                  <a:lnTo>
                    <a:pt x="0" y="853973"/>
                  </a:lnTo>
                  <a:lnTo>
                    <a:pt x="0" y="854392"/>
                  </a:lnTo>
                  <a:lnTo>
                    <a:pt x="482" y="856170"/>
                  </a:lnTo>
                  <a:lnTo>
                    <a:pt x="558" y="856348"/>
                  </a:lnTo>
                  <a:lnTo>
                    <a:pt x="787" y="856691"/>
                  </a:lnTo>
                  <a:lnTo>
                    <a:pt x="1054" y="857021"/>
                  </a:lnTo>
                  <a:lnTo>
                    <a:pt x="1333" y="857313"/>
                  </a:lnTo>
                  <a:lnTo>
                    <a:pt x="1498" y="857440"/>
                  </a:lnTo>
                  <a:lnTo>
                    <a:pt x="1651" y="857580"/>
                  </a:lnTo>
                  <a:lnTo>
                    <a:pt x="4356" y="858443"/>
                  </a:lnTo>
                  <a:lnTo>
                    <a:pt x="5168" y="858329"/>
                  </a:lnTo>
                  <a:lnTo>
                    <a:pt x="5575" y="858215"/>
                  </a:lnTo>
                  <a:lnTo>
                    <a:pt x="5956" y="858062"/>
                  </a:lnTo>
                  <a:lnTo>
                    <a:pt x="6134" y="857961"/>
                  </a:lnTo>
                  <a:lnTo>
                    <a:pt x="6324" y="857872"/>
                  </a:lnTo>
                  <a:lnTo>
                    <a:pt x="6667" y="857656"/>
                  </a:lnTo>
                  <a:lnTo>
                    <a:pt x="6819" y="857529"/>
                  </a:lnTo>
                  <a:lnTo>
                    <a:pt x="12992" y="852601"/>
                  </a:lnTo>
                  <a:lnTo>
                    <a:pt x="12992" y="886371"/>
                  </a:lnTo>
                  <a:lnTo>
                    <a:pt x="4203" y="886371"/>
                  </a:lnTo>
                  <a:lnTo>
                    <a:pt x="4000" y="886383"/>
                  </a:lnTo>
                  <a:lnTo>
                    <a:pt x="3594" y="886421"/>
                  </a:lnTo>
                  <a:lnTo>
                    <a:pt x="12" y="890371"/>
                  </a:lnTo>
                  <a:lnTo>
                    <a:pt x="38" y="891197"/>
                  </a:lnTo>
                  <a:lnTo>
                    <a:pt x="4000" y="894778"/>
                  </a:lnTo>
                  <a:lnTo>
                    <a:pt x="4203" y="894778"/>
                  </a:lnTo>
                  <a:lnTo>
                    <a:pt x="16827" y="894765"/>
                  </a:lnTo>
                  <a:lnTo>
                    <a:pt x="16967" y="894778"/>
                  </a:lnTo>
                  <a:lnTo>
                    <a:pt x="17386" y="894778"/>
                  </a:lnTo>
                  <a:lnTo>
                    <a:pt x="17513" y="894765"/>
                  </a:lnTo>
                  <a:lnTo>
                    <a:pt x="30162" y="894765"/>
                  </a:lnTo>
                  <a:lnTo>
                    <a:pt x="30365" y="894765"/>
                  </a:lnTo>
                  <a:lnTo>
                    <a:pt x="30772" y="894727"/>
                  </a:lnTo>
                  <a:lnTo>
                    <a:pt x="34353" y="890778"/>
                  </a:lnTo>
                  <a:lnTo>
                    <a:pt x="34353" y="890371"/>
                  </a:lnTo>
                  <a:close/>
                </a:path>
                <a:path w="989964" h="895350">
                  <a:moveTo>
                    <a:pt x="177355" y="851585"/>
                  </a:moveTo>
                  <a:lnTo>
                    <a:pt x="176377" y="849541"/>
                  </a:lnTo>
                  <a:lnTo>
                    <a:pt x="176060" y="849274"/>
                  </a:lnTo>
                  <a:lnTo>
                    <a:pt x="175933" y="849210"/>
                  </a:lnTo>
                  <a:lnTo>
                    <a:pt x="175564" y="849033"/>
                  </a:lnTo>
                  <a:lnTo>
                    <a:pt x="175298" y="848944"/>
                  </a:lnTo>
                  <a:lnTo>
                    <a:pt x="175031" y="848880"/>
                  </a:lnTo>
                  <a:lnTo>
                    <a:pt x="174485" y="848842"/>
                  </a:lnTo>
                  <a:lnTo>
                    <a:pt x="173939" y="848906"/>
                  </a:lnTo>
                  <a:lnTo>
                    <a:pt x="172427" y="849820"/>
                  </a:lnTo>
                  <a:lnTo>
                    <a:pt x="172110" y="850252"/>
                  </a:lnTo>
                  <a:lnTo>
                    <a:pt x="171932" y="850633"/>
                  </a:lnTo>
                  <a:lnTo>
                    <a:pt x="171894" y="850760"/>
                  </a:lnTo>
                  <a:lnTo>
                    <a:pt x="164160" y="873975"/>
                  </a:lnTo>
                  <a:lnTo>
                    <a:pt x="156438" y="850760"/>
                  </a:lnTo>
                  <a:lnTo>
                    <a:pt x="156400" y="850633"/>
                  </a:lnTo>
                  <a:lnTo>
                    <a:pt x="156286" y="850379"/>
                  </a:lnTo>
                  <a:lnTo>
                    <a:pt x="156146" y="850138"/>
                  </a:lnTo>
                  <a:lnTo>
                    <a:pt x="155981" y="849909"/>
                  </a:lnTo>
                  <a:lnTo>
                    <a:pt x="155816" y="849693"/>
                  </a:lnTo>
                  <a:lnTo>
                    <a:pt x="153974" y="848842"/>
                  </a:lnTo>
                  <a:lnTo>
                    <a:pt x="153568" y="848842"/>
                  </a:lnTo>
                  <a:lnTo>
                    <a:pt x="153441" y="848868"/>
                  </a:lnTo>
                  <a:lnTo>
                    <a:pt x="153301" y="848880"/>
                  </a:lnTo>
                  <a:lnTo>
                    <a:pt x="150990" y="851446"/>
                  </a:lnTo>
                  <a:lnTo>
                    <a:pt x="150990" y="851852"/>
                  </a:lnTo>
                  <a:lnTo>
                    <a:pt x="151015" y="852119"/>
                  </a:lnTo>
                  <a:lnTo>
                    <a:pt x="151079" y="852385"/>
                  </a:lnTo>
                  <a:lnTo>
                    <a:pt x="151130" y="852525"/>
                  </a:lnTo>
                  <a:lnTo>
                    <a:pt x="161467" y="883602"/>
                  </a:lnTo>
                  <a:lnTo>
                    <a:pt x="161518" y="883754"/>
                  </a:lnTo>
                  <a:lnTo>
                    <a:pt x="161569" y="883881"/>
                  </a:lnTo>
                  <a:lnTo>
                    <a:pt x="161721" y="884186"/>
                  </a:lnTo>
                  <a:lnTo>
                    <a:pt x="161810" y="884326"/>
                  </a:lnTo>
                  <a:lnTo>
                    <a:pt x="161899" y="884453"/>
                  </a:lnTo>
                  <a:lnTo>
                    <a:pt x="162026" y="884618"/>
                  </a:lnTo>
                  <a:lnTo>
                    <a:pt x="162166" y="884783"/>
                  </a:lnTo>
                  <a:lnTo>
                    <a:pt x="162394" y="884986"/>
                  </a:lnTo>
                  <a:lnTo>
                    <a:pt x="162648" y="885164"/>
                  </a:lnTo>
                  <a:lnTo>
                    <a:pt x="162775" y="885240"/>
                  </a:lnTo>
                  <a:lnTo>
                    <a:pt x="163144" y="885418"/>
                  </a:lnTo>
                  <a:lnTo>
                    <a:pt x="163271" y="885456"/>
                  </a:lnTo>
                  <a:lnTo>
                    <a:pt x="163550" y="885532"/>
                  </a:lnTo>
                  <a:lnTo>
                    <a:pt x="163677" y="885558"/>
                  </a:lnTo>
                  <a:lnTo>
                    <a:pt x="163817" y="885571"/>
                  </a:lnTo>
                  <a:lnTo>
                    <a:pt x="164096" y="885596"/>
                  </a:lnTo>
                  <a:lnTo>
                    <a:pt x="164223" y="885596"/>
                  </a:lnTo>
                  <a:lnTo>
                    <a:pt x="164350" y="885596"/>
                  </a:lnTo>
                  <a:lnTo>
                    <a:pt x="164503" y="885571"/>
                  </a:lnTo>
                  <a:lnTo>
                    <a:pt x="164642" y="885558"/>
                  </a:lnTo>
                  <a:lnTo>
                    <a:pt x="164769" y="885532"/>
                  </a:lnTo>
                  <a:lnTo>
                    <a:pt x="164947" y="885482"/>
                  </a:lnTo>
                  <a:lnTo>
                    <a:pt x="165138" y="885431"/>
                  </a:lnTo>
                  <a:lnTo>
                    <a:pt x="165290" y="885367"/>
                  </a:lnTo>
                  <a:lnTo>
                    <a:pt x="165544" y="885240"/>
                  </a:lnTo>
                  <a:lnTo>
                    <a:pt x="165773" y="885088"/>
                  </a:lnTo>
                  <a:lnTo>
                    <a:pt x="165989" y="884923"/>
                  </a:lnTo>
                  <a:lnTo>
                    <a:pt x="166192" y="884707"/>
                  </a:lnTo>
                  <a:lnTo>
                    <a:pt x="166370" y="884529"/>
                  </a:lnTo>
                  <a:lnTo>
                    <a:pt x="166509" y="884313"/>
                  </a:lnTo>
                  <a:lnTo>
                    <a:pt x="166611" y="884174"/>
                  </a:lnTo>
                  <a:lnTo>
                    <a:pt x="166662" y="884047"/>
                  </a:lnTo>
                  <a:lnTo>
                    <a:pt x="166814" y="883678"/>
                  </a:lnTo>
                  <a:lnTo>
                    <a:pt x="177215" y="852538"/>
                  </a:lnTo>
                  <a:lnTo>
                    <a:pt x="173672" y="851357"/>
                  </a:lnTo>
                  <a:lnTo>
                    <a:pt x="177203" y="852525"/>
                  </a:lnTo>
                  <a:lnTo>
                    <a:pt x="177253" y="852398"/>
                  </a:lnTo>
                  <a:lnTo>
                    <a:pt x="177330" y="851992"/>
                  </a:lnTo>
                  <a:lnTo>
                    <a:pt x="177355" y="851585"/>
                  </a:lnTo>
                  <a:close/>
                </a:path>
                <a:path w="989964" h="895350">
                  <a:moveTo>
                    <a:pt x="813384" y="881824"/>
                  </a:moveTo>
                  <a:lnTo>
                    <a:pt x="813244" y="881824"/>
                  </a:lnTo>
                  <a:lnTo>
                    <a:pt x="812977" y="881849"/>
                  </a:lnTo>
                  <a:lnTo>
                    <a:pt x="811834" y="882307"/>
                  </a:lnTo>
                  <a:lnTo>
                    <a:pt x="811707" y="882370"/>
                  </a:lnTo>
                  <a:lnTo>
                    <a:pt x="810806" y="883564"/>
                  </a:lnTo>
                  <a:lnTo>
                    <a:pt x="810666" y="883945"/>
                  </a:lnTo>
                  <a:lnTo>
                    <a:pt x="810615" y="884212"/>
                  </a:lnTo>
                  <a:lnTo>
                    <a:pt x="810590" y="884491"/>
                  </a:lnTo>
                  <a:lnTo>
                    <a:pt x="810590" y="884758"/>
                  </a:lnTo>
                  <a:lnTo>
                    <a:pt x="810615" y="885037"/>
                  </a:lnTo>
                  <a:lnTo>
                    <a:pt x="810666" y="885304"/>
                  </a:lnTo>
                  <a:lnTo>
                    <a:pt x="810742" y="885571"/>
                  </a:lnTo>
                  <a:lnTo>
                    <a:pt x="810806" y="885698"/>
                  </a:lnTo>
                  <a:lnTo>
                    <a:pt x="810856" y="885825"/>
                  </a:lnTo>
                  <a:lnTo>
                    <a:pt x="812317" y="887209"/>
                  </a:lnTo>
                  <a:lnTo>
                    <a:pt x="812444" y="887272"/>
                  </a:lnTo>
                  <a:lnTo>
                    <a:pt x="812711" y="887349"/>
                  </a:lnTo>
                  <a:lnTo>
                    <a:pt x="812977" y="887399"/>
                  </a:lnTo>
                  <a:lnTo>
                    <a:pt x="813244" y="887425"/>
                  </a:lnTo>
                  <a:lnTo>
                    <a:pt x="813384" y="887425"/>
                  </a:lnTo>
                  <a:lnTo>
                    <a:pt x="813384" y="881824"/>
                  </a:lnTo>
                  <a:close/>
                </a:path>
                <a:path w="989964" h="895350">
                  <a:moveTo>
                    <a:pt x="836968" y="863866"/>
                  </a:moveTo>
                  <a:lnTo>
                    <a:pt x="836955" y="863727"/>
                  </a:lnTo>
                  <a:lnTo>
                    <a:pt x="836955" y="863219"/>
                  </a:lnTo>
                  <a:lnTo>
                    <a:pt x="824420" y="850684"/>
                  </a:lnTo>
                  <a:lnTo>
                    <a:pt x="823912" y="850684"/>
                  </a:lnTo>
                  <a:lnTo>
                    <a:pt x="823772" y="850684"/>
                  </a:lnTo>
                  <a:lnTo>
                    <a:pt x="823633" y="850684"/>
                  </a:lnTo>
                  <a:lnTo>
                    <a:pt x="823112" y="850684"/>
                  </a:lnTo>
                  <a:lnTo>
                    <a:pt x="821829" y="850811"/>
                  </a:lnTo>
                  <a:lnTo>
                    <a:pt x="810590" y="863219"/>
                  </a:lnTo>
                  <a:lnTo>
                    <a:pt x="810590" y="863727"/>
                  </a:lnTo>
                  <a:lnTo>
                    <a:pt x="810590" y="863866"/>
                  </a:lnTo>
                  <a:lnTo>
                    <a:pt x="810590" y="864006"/>
                  </a:lnTo>
                  <a:lnTo>
                    <a:pt x="810602" y="864146"/>
                  </a:lnTo>
                  <a:lnTo>
                    <a:pt x="810602" y="867054"/>
                  </a:lnTo>
                  <a:lnTo>
                    <a:pt x="810590" y="867181"/>
                  </a:lnTo>
                  <a:lnTo>
                    <a:pt x="810590" y="867321"/>
                  </a:lnTo>
                  <a:lnTo>
                    <a:pt x="810590" y="867460"/>
                  </a:lnTo>
                  <a:lnTo>
                    <a:pt x="810590" y="867943"/>
                  </a:lnTo>
                  <a:lnTo>
                    <a:pt x="810717" y="869175"/>
                  </a:lnTo>
                  <a:lnTo>
                    <a:pt x="815797" y="877544"/>
                  </a:lnTo>
                  <a:lnTo>
                    <a:pt x="815797" y="881824"/>
                  </a:lnTo>
                  <a:lnTo>
                    <a:pt x="813396" y="881824"/>
                  </a:lnTo>
                  <a:lnTo>
                    <a:pt x="813396" y="887425"/>
                  </a:lnTo>
                  <a:lnTo>
                    <a:pt x="818451" y="887425"/>
                  </a:lnTo>
                  <a:lnTo>
                    <a:pt x="818578" y="887425"/>
                  </a:lnTo>
                  <a:lnTo>
                    <a:pt x="818718" y="887425"/>
                  </a:lnTo>
                  <a:lnTo>
                    <a:pt x="818997" y="887399"/>
                  </a:lnTo>
                  <a:lnTo>
                    <a:pt x="819264" y="887349"/>
                  </a:lnTo>
                  <a:lnTo>
                    <a:pt x="819531" y="887272"/>
                  </a:lnTo>
                  <a:lnTo>
                    <a:pt x="819785" y="887158"/>
                  </a:lnTo>
                  <a:lnTo>
                    <a:pt x="820026" y="887031"/>
                  </a:lnTo>
                  <a:lnTo>
                    <a:pt x="820254" y="886879"/>
                  </a:lnTo>
                  <a:lnTo>
                    <a:pt x="820572" y="886612"/>
                  </a:lnTo>
                  <a:lnTo>
                    <a:pt x="820839" y="886307"/>
                  </a:lnTo>
                  <a:lnTo>
                    <a:pt x="820978" y="886066"/>
                  </a:lnTo>
                  <a:lnTo>
                    <a:pt x="821118" y="885825"/>
                  </a:lnTo>
                  <a:lnTo>
                    <a:pt x="821156" y="885698"/>
                  </a:lnTo>
                  <a:lnTo>
                    <a:pt x="821220" y="885571"/>
                  </a:lnTo>
                  <a:lnTo>
                    <a:pt x="821309" y="885304"/>
                  </a:lnTo>
                  <a:lnTo>
                    <a:pt x="821359" y="885037"/>
                  </a:lnTo>
                  <a:lnTo>
                    <a:pt x="821385" y="884770"/>
                  </a:lnTo>
                  <a:lnTo>
                    <a:pt x="821385" y="884631"/>
                  </a:lnTo>
                  <a:lnTo>
                    <a:pt x="821397" y="875969"/>
                  </a:lnTo>
                  <a:lnTo>
                    <a:pt x="821385" y="875842"/>
                  </a:lnTo>
                  <a:lnTo>
                    <a:pt x="821359" y="875576"/>
                  </a:lnTo>
                  <a:lnTo>
                    <a:pt x="821309" y="875296"/>
                  </a:lnTo>
                  <a:lnTo>
                    <a:pt x="821245" y="875144"/>
                  </a:lnTo>
                  <a:lnTo>
                    <a:pt x="821118" y="874776"/>
                  </a:lnTo>
                  <a:lnTo>
                    <a:pt x="820991" y="874534"/>
                  </a:lnTo>
                  <a:lnTo>
                    <a:pt x="820839" y="874306"/>
                  </a:lnTo>
                  <a:lnTo>
                    <a:pt x="820661" y="874090"/>
                  </a:lnTo>
                  <a:lnTo>
                    <a:pt x="820470" y="873899"/>
                  </a:lnTo>
                  <a:lnTo>
                    <a:pt x="820254" y="873721"/>
                  </a:lnTo>
                  <a:lnTo>
                    <a:pt x="820026" y="873582"/>
                  </a:lnTo>
                  <a:lnTo>
                    <a:pt x="819899" y="873506"/>
                  </a:lnTo>
                  <a:lnTo>
                    <a:pt x="816190" y="867676"/>
                  </a:lnTo>
                  <a:lnTo>
                    <a:pt x="816190" y="867460"/>
                  </a:lnTo>
                  <a:lnTo>
                    <a:pt x="816190" y="867321"/>
                  </a:lnTo>
                  <a:lnTo>
                    <a:pt x="816203" y="863866"/>
                  </a:lnTo>
                  <a:lnTo>
                    <a:pt x="816190" y="863727"/>
                  </a:lnTo>
                  <a:lnTo>
                    <a:pt x="816190" y="863498"/>
                  </a:lnTo>
                  <a:lnTo>
                    <a:pt x="816267" y="862749"/>
                  </a:lnTo>
                  <a:lnTo>
                    <a:pt x="816406" y="862025"/>
                  </a:lnTo>
                  <a:lnTo>
                    <a:pt x="816622" y="861301"/>
                  </a:lnTo>
                  <a:lnTo>
                    <a:pt x="816775" y="860971"/>
                  </a:lnTo>
                  <a:lnTo>
                    <a:pt x="816902" y="860628"/>
                  </a:lnTo>
                  <a:lnTo>
                    <a:pt x="823391" y="856284"/>
                  </a:lnTo>
                  <a:lnTo>
                    <a:pt x="823633" y="856284"/>
                  </a:lnTo>
                  <a:lnTo>
                    <a:pt x="823772" y="856284"/>
                  </a:lnTo>
                  <a:lnTo>
                    <a:pt x="823912" y="856284"/>
                  </a:lnTo>
                  <a:lnTo>
                    <a:pt x="824141" y="856284"/>
                  </a:lnTo>
                  <a:lnTo>
                    <a:pt x="824877" y="856361"/>
                  </a:lnTo>
                  <a:lnTo>
                    <a:pt x="831354" y="863485"/>
                  </a:lnTo>
                  <a:lnTo>
                    <a:pt x="831354" y="863727"/>
                  </a:lnTo>
                  <a:lnTo>
                    <a:pt x="831354" y="863866"/>
                  </a:lnTo>
                  <a:lnTo>
                    <a:pt x="831354" y="864006"/>
                  </a:lnTo>
                  <a:lnTo>
                    <a:pt x="831367" y="864146"/>
                  </a:lnTo>
                  <a:lnTo>
                    <a:pt x="831367" y="867054"/>
                  </a:lnTo>
                  <a:lnTo>
                    <a:pt x="831354" y="867181"/>
                  </a:lnTo>
                  <a:lnTo>
                    <a:pt x="831354" y="867321"/>
                  </a:lnTo>
                  <a:lnTo>
                    <a:pt x="831342" y="867841"/>
                  </a:lnTo>
                  <a:lnTo>
                    <a:pt x="827786" y="873442"/>
                  </a:lnTo>
                  <a:lnTo>
                    <a:pt x="827646" y="873506"/>
                  </a:lnTo>
                  <a:lnTo>
                    <a:pt x="827405" y="873658"/>
                  </a:lnTo>
                  <a:lnTo>
                    <a:pt x="827087" y="873899"/>
                  </a:lnTo>
                  <a:lnTo>
                    <a:pt x="826897" y="874090"/>
                  </a:lnTo>
                  <a:lnTo>
                    <a:pt x="826706" y="874306"/>
                  </a:lnTo>
                  <a:lnTo>
                    <a:pt x="826630" y="874433"/>
                  </a:lnTo>
                  <a:lnTo>
                    <a:pt x="826427" y="874776"/>
                  </a:lnTo>
                  <a:lnTo>
                    <a:pt x="826312" y="875042"/>
                  </a:lnTo>
                  <a:lnTo>
                    <a:pt x="826249" y="875296"/>
                  </a:lnTo>
                  <a:lnTo>
                    <a:pt x="826211" y="875436"/>
                  </a:lnTo>
                  <a:lnTo>
                    <a:pt x="826160" y="875842"/>
                  </a:lnTo>
                  <a:lnTo>
                    <a:pt x="826160" y="875982"/>
                  </a:lnTo>
                  <a:lnTo>
                    <a:pt x="826173" y="876109"/>
                  </a:lnTo>
                  <a:lnTo>
                    <a:pt x="826173" y="884618"/>
                  </a:lnTo>
                  <a:lnTo>
                    <a:pt x="828967" y="884618"/>
                  </a:lnTo>
                  <a:lnTo>
                    <a:pt x="826160" y="884631"/>
                  </a:lnTo>
                  <a:lnTo>
                    <a:pt x="826160" y="884770"/>
                  </a:lnTo>
                  <a:lnTo>
                    <a:pt x="827887" y="887209"/>
                  </a:lnTo>
                  <a:lnTo>
                    <a:pt x="828014" y="887272"/>
                  </a:lnTo>
                  <a:lnTo>
                    <a:pt x="828281" y="887349"/>
                  </a:lnTo>
                  <a:lnTo>
                    <a:pt x="828548" y="887399"/>
                  </a:lnTo>
                  <a:lnTo>
                    <a:pt x="828814" y="887425"/>
                  </a:lnTo>
                  <a:lnTo>
                    <a:pt x="828967" y="887425"/>
                  </a:lnTo>
                  <a:lnTo>
                    <a:pt x="829094" y="887425"/>
                  </a:lnTo>
                  <a:lnTo>
                    <a:pt x="834161" y="887425"/>
                  </a:lnTo>
                  <a:lnTo>
                    <a:pt x="834161" y="881824"/>
                  </a:lnTo>
                  <a:lnTo>
                    <a:pt x="831773" y="881824"/>
                  </a:lnTo>
                  <a:lnTo>
                    <a:pt x="831773" y="877531"/>
                  </a:lnTo>
                  <a:lnTo>
                    <a:pt x="832815" y="876681"/>
                  </a:lnTo>
                  <a:lnTo>
                    <a:pt x="833691" y="875804"/>
                  </a:lnTo>
                  <a:lnTo>
                    <a:pt x="836942" y="867498"/>
                  </a:lnTo>
                  <a:lnTo>
                    <a:pt x="836955" y="867321"/>
                  </a:lnTo>
                  <a:lnTo>
                    <a:pt x="836968" y="863866"/>
                  </a:lnTo>
                  <a:close/>
                </a:path>
                <a:path w="989964" h="895350">
                  <a:moveTo>
                    <a:pt x="854722" y="21869"/>
                  </a:moveTo>
                  <a:lnTo>
                    <a:pt x="854684" y="21551"/>
                  </a:lnTo>
                  <a:lnTo>
                    <a:pt x="854646" y="21399"/>
                  </a:lnTo>
                  <a:lnTo>
                    <a:pt x="854621" y="21234"/>
                  </a:lnTo>
                  <a:lnTo>
                    <a:pt x="851611" y="18757"/>
                  </a:lnTo>
                  <a:lnTo>
                    <a:pt x="851293" y="18757"/>
                  </a:lnTo>
                  <a:lnTo>
                    <a:pt x="848436" y="20789"/>
                  </a:lnTo>
                  <a:lnTo>
                    <a:pt x="848372" y="20929"/>
                  </a:lnTo>
                  <a:lnTo>
                    <a:pt x="848245" y="21399"/>
                  </a:lnTo>
                  <a:lnTo>
                    <a:pt x="848182" y="21869"/>
                  </a:lnTo>
                  <a:lnTo>
                    <a:pt x="848182" y="22034"/>
                  </a:lnTo>
                  <a:lnTo>
                    <a:pt x="854722" y="22034"/>
                  </a:lnTo>
                  <a:lnTo>
                    <a:pt x="854722" y="21869"/>
                  </a:lnTo>
                  <a:close/>
                </a:path>
                <a:path w="989964" h="895350">
                  <a:moveTo>
                    <a:pt x="864654" y="12509"/>
                  </a:moveTo>
                  <a:lnTo>
                    <a:pt x="864501" y="12509"/>
                  </a:lnTo>
                  <a:lnTo>
                    <a:pt x="864019" y="12573"/>
                  </a:lnTo>
                  <a:lnTo>
                    <a:pt x="862355" y="13474"/>
                  </a:lnTo>
                  <a:lnTo>
                    <a:pt x="862228" y="13589"/>
                  </a:lnTo>
                  <a:lnTo>
                    <a:pt x="861390" y="15621"/>
                  </a:lnTo>
                  <a:lnTo>
                    <a:pt x="861390" y="15938"/>
                  </a:lnTo>
                  <a:lnTo>
                    <a:pt x="863409" y="18796"/>
                  </a:lnTo>
                  <a:lnTo>
                    <a:pt x="863549" y="18859"/>
                  </a:lnTo>
                  <a:lnTo>
                    <a:pt x="864019" y="18986"/>
                  </a:lnTo>
                  <a:lnTo>
                    <a:pt x="864501" y="19050"/>
                  </a:lnTo>
                  <a:lnTo>
                    <a:pt x="864654" y="19050"/>
                  </a:lnTo>
                  <a:lnTo>
                    <a:pt x="864654" y="12509"/>
                  </a:lnTo>
                  <a:close/>
                </a:path>
                <a:path w="989964" h="895350">
                  <a:moveTo>
                    <a:pt x="880452" y="40665"/>
                  </a:moveTo>
                  <a:lnTo>
                    <a:pt x="880414" y="40335"/>
                  </a:lnTo>
                  <a:lnTo>
                    <a:pt x="880376" y="40182"/>
                  </a:lnTo>
                  <a:lnTo>
                    <a:pt x="880351" y="40017"/>
                  </a:lnTo>
                  <a:lnTo>
                    <a:pt x="879487" y="38506"/>
                  </a:lnTo>
                  <a:lnTo>
                    <a:pt x="877341" y="37553"/>
                  </a:lnTo>
                  <a:lnTo>
                    <a:pt x="877189" y="37553"/>
                  </a:lnTo>
                  <a:lnTo>
                    <a:pt x="877189" y="38315"/>
                  </a:lnTo>
                  <a:lnTo>
                    <a:pt x="877176" y="37553"/>
                  </a:lnTo>
                  <a:lnTo>
                    <a:pt x="875245" y="37553"/>
                  </a:lnTo>
                  <a:lnTo>
                    <a:pt x="875106" y="37553"/>
                  </a:lnTo>
                  <a:lnTo>
                    <a:pt x="874941" y="37541"/>
                  </a:lnTo>
                  <a:lnTo>
                    <a:pt x="872109" y="34721"/>
                  </a:lnTo>
                  <a:lnTo>
                    <a:pt x="872109" y="34556"/>
                  </a:lnTo>
                  <a:lnTo>
                    <a:pt x="872109" y="34391"/>
                  </a:lnTo>
                  <a:lnTo>
                    <a:pt x="872096" y="19037"/>
                  </a:lnTo>
                  <a:lnTo>
                    <a:pt x="877176" y="19037"/>
                  </a:lnTo>
                  <a:lnTo>
                    <a:pt x="877176" y="12509"/>
                  </a:lnTo>
                  <a:lnTo>
                    <a:pt x="872096" y="12509"/>
                  </a:lnTo>
                  <a:lnTo>
                    <a:pt x="872096" y="3263"/>
                  </a:lnTo>
                  <a:lnTo>
                    <a:pt x="872109" y="3098"/>
                  </a:lnTo>
                  <a:lnTo>
                    <a:pt x="868997" y="0"/>
                  </a:lnTo>
                  <a:lnTo>
                    <a:pt x="868667" y="0"/>
                  </a:lnTo>
                  <a:lnTo>
                    <a:pt x="867029" y="546"/>
                  </a:lnTo>
                  <a:lnTo>
                    <a:pt x="866889" y="635"/>
                  </a:lnTo>
                  <a:lnTo>
                    <a:pt x="866521" y="952"/>
                  </a:lnTo>
                  <a:lnTo>
                    <a:pt x="866203" y="1308"/>
                  </a:lnTo>
                  <a:lnTo>
                    <a:pt x="866127" y="1447"/>
                  </a:lnTo>
                  <a:lnTo>
                    <a:pt x="866025" y="1574"/>
                  </a:lnTo>
                  <a:lnTo>
                    <a:pt x="865873" y="1866"/>
                  </a:lnTo>
                  <a:lnTo>
                    <a:pt x="865746" y="2159"/>
                  </a:lnTo>
                  <a:lnTo>
                    <a:pt x="865632" y="2628"/>
                  </a:lnTo>
                  <a:lnTo>
                    <a:pt x="865568" y="3098"/>
                  </a:lnTo>
                  <a:lnTo>
                    <a:pt x="865568" y="3251"/>
                  </a:lnTo>
                  <a:lnTo>
                    <a:pt x="865568" y="12509"/>
                  </a:lnTo>
                  <a:lnTo>
                    <a:pt x="864666" y="12509"/>
                  </a:lnTo>
                  <a:lnTo>
                    <a:pt x="864666" y="19037"/>
                  </a:lnTo>
                  <a:lnTo>
                    <a:pt x="865568" y="19037"/>
                  </a:lnTo>
                  <a:lnTo>
                    <a:pt x="865568" y="34391"/>
                  </a:lnTo>
                  <a:lnTo>
                    <a:pt x="865568" y="34556"/>
                  </a:lnTo>
                  <a:lnTo>
                    <a:pt x="865568" y="34721"/>
                  </a:lnTo>
                  <a:lnTo>
                    <a:pt x="865568" y="35026"/>
                  </a:lnTo>
                  <a:lnTo>
                    <a:pt x="865670" y="35953"/>
                  </a:lnTo>
                  <a:lnTo>
                    <a:pt x="874636" y="44081"/>
                  </a:lnTo>
                  <a:lnTo>
                    <a:pt x="874941" y="44081"/>
                  </a:lnTo>
                  <a:lnTo>
                    <a:pt x="875093" y="44081"/>
                  </a:lnTo>
                  <a:lnTo>
                    <a:pt x="875245" y="44094"/>
                  </a:lnTo>
                  <a:lnTo>
                    <a:pt x="877176" y="44081"/>
                  </a:lnTo>
                  <a:lnTo>
                    <a:pt x="877176" y="43345"/>
                  </a:lnTo>
                  <a:lnTo>
                    <a:pt x="877189" y="44094"/>
                  </a:lnTo>
                  <a:lnTo>
                    <a:pt x="877341" y="44094"/>
                  </a:lnTo>
                  <a:lnTo>
                    <a:pt x="877824" y="44030"/>
                  </a:lnTo>
                  <a:lnTo>
                    <a:pt x="878293" y="43903"/>
                  </a:lnTo>
                  <a:lnTo>
                    <a:pt x="878420" y="43840"/>
                  </a:lnTo>
                  <a:lnTo>
                    <a:pt x="878586" y="43776"/>
                  </a:lnTo>
                  <a:lnTo>
                    <a:pt x="878865" y="43624"/>
                  </a:lnTo>
                  <a:lnTo>
                    <a:pt x="879132" y="43446"/>
                  </a:lnTo>
                  <a:lnTo>
                    <a:pt x="879386" y="43243"/>
                  </a:lnTo>
                  <a:lnTo>
                    <a:pt x="879614" y="43014"/>
                  </a:lnTo>
                  <a:lnTo>
                    <a:pt x="880452" y="40982"/>
                  </a:lnTo>
                  <a:lnTo>
                    <a:pt x="880452" y="40665"/>
                  </a:lnTo>
                  <a:close/>
                </a:path>
                <a:path w="989964" h="895350">
                  <a:moveTo>
                    <a:pt x="880452" y="15608"/>
                  </a:moveTo>
                  <a:lnTo>
                    <a:pt x="880414" y="15290"/>
                  </a:lnTo>
                  <a:lnTo>
                    <a:pt x="880376" y="15138"/>
                  </a:lnTo>
                  <a:lnTo>
                    <a:pt x="880351" y="14973"/>
                  </a:lnTo>
                  <a:lnTo>
                    <a:pt x="879487" y="13462"/>
                  </a:lnTo>
                  <a:lnTo>
                    <a:pt x="877341" y="12509"/>
                  </a:lnTo>
                  <a:lnTo>
                    <a:pt x="877189" y="12509"/>
                  </a:lnTo>
                  <a:lnTo>
                    <a:pt x="877189" y="19050"/>
                  </a:lnTo>
                  <a:lnTo>
                    <a:pt x="877341" y="19050"/>
                  </a:lnTo>
                  <a:lnTo>
                    <a:pt x="877824" y="18986"/>
                  </a:lnTo>
                  <a:lnTo>
                    <a:pt x="878293" y="18859"/>
                  </a:lnTo>
                  <a:lnTo>
                    <a:pt x="878420" y="18796"/>
                  </a:lnTo>
                  <a:lnTo>
                    <a:pt x="878586" y="18732"/>
                  </a:lnTo>
                  <a:lnTo>
                    <a:pt x="878865" y="18580"/>
                  </a:lnTo>
                  <a:lnTo>
                    <a:pt x="879132" y="18402"/>
                  </a:lnTo>
                  <a:lnTo>
                    <a:pt x="879386" y="18199"/>
                  </a:lnTo>
                  <a:lnTo>
                    <a:pt x="879614" y="17970"/>
                  </a:lnTo>
                  <a:lnTo>
                    <a:pt x="880452" y="15938"/>
                  </a:lnTo>
                  <a:lnTo>
                    <a:pt x="880452" y="15608"/>
                  </a:lnTo>
                  <a:close/>
                </a:path>
                <a:path w="989964" h="895350">
                  <a:moveTo>
                    <a:pt x="989774" y="854748"/>
                  </a:moveTo>
                  <a:lnTo>
                    <a:pt x="974674" y="839647"/>
                  </a:lnTo>
                  <a:lnTo>
                    <a:pt x="973899" y="839647"/>
                  </a:lnTo>
                  <a:lnTo>
                    <a:pt x="973696" y="839660"/>
                  </a:lnTo>
                  <a:lnTo>
                    <a:pt x="972959" y="839660"/>
                  </a:lnTo>
                  <a:lnTo>
                    <a:pt x="971067" y="839838"/>
                  </a:lnTo>
                  <a:lnTo>
                    <a:pt x="955624" y="852944"/>
                  </a:lnTo>
                  <a:lnTo>
                    <a:pt x="955560" y="853147"/>
                  </a:lnTo>
                  <a:lnTo>
                    <a:pt x="955471" y="853541"/>
                  </a:lnTo>
                  <a:lnTo>
                    <a:pt x="955408" y="853960"/>
                  </a:lnTo>
                  <a:lnTo>
                    <a:pt x="955408" y="854367"/>
                  </a:lnTo>
                  <a:lnTo>
                    <a:pt x="955446" y="854786"/>
                  </a:lnTo>
                  <a:lnTo>
                    <a:pt x="955573" y="855383"/>
                  </a:lnTo>
                  <a:lnTo>
                    <a:pt x="955776" y="855967"/>
                  </a:lnTo>
                  <a:lnTo>
                    <a:pt x="955878" y="856145"/>
                  </a:lnTo>
                  <a:lnTo>
                    <a:pt x="955967" y="856335"/>
                  </a:lnTo>
                  <a:lnTo>
                    <a:pt x="959751" y="858443"/>
                  </a:lnTo>
                  <a:lnTo>
                    <a:pt x="959942" y="858431"/>
                  </a:lnTo>
                  <a:lnTo>
                    <a:pt x="963612" y="855535"/>
                  </a:lnTo>
                  <a:lnTo>
                    <a:pt x="973366" y="848055"/>
                  </a:lnTo>
                  <a:lnTo>
                    <a:pt x="973696" y="848055"/>
                  </a:lnTo>
                  <a:lnTo>
                    <a:pt x="973899" y="848055"/>
                  </a:lnTo>
                  <a:lnTo>
                    <a:pt x="974102" y="848055"/>
                  </a:lnTo>
                  <a:lnTo>
                    <a:pt x="974255" y="848055"/>
                  </a:lnTo>
                  <a:lnTo>
                    <a:pt x="975004" y="848118"/>
                  </a:lnTo>
                  <a:lnTo>
                    <a:pt x="981379" y="855154"/>
                  </a:lnTo>
                  <a:lnTo>
                    <a:pt x="981379" y="855332"/>
                  </a:lnTo>
                  <a:lnTo>
                    <a:pt x="981379" y="855535"/>
                  </a:lnTo>
                  <a:lnTo>
                    <a:pt x="978789" y="861568"/>
                  </a:lnTo>
                  <a:lnTo>
                    <a:pt x="978636" y="861720"/>
                  </a:lnTo>
                  <a:lnTo>
                    <a:pt x="978484" y="861898"/>
                  </a:lnTo>
                  <a:lnTo>
                    <a:pt x="978357" y="862037"/>
                  </a:lnTo>
                  <a:lnTo>
                    <a:pt x="956513" y="887755"/>
                  </a:lnTo>
                  <a:lnTo>
                    <a:pt x="956284" y="888009"/>
                  </a:lnTo>
                  <a:lnTo>
                    <a:pt x="956132" y="888238"/>
                  </a:lnTo>
                  <a:lnTo>
                    <a:pt x="955852" y="888707"/>
                  </a:lnTo>
                  <a:lnTo>
                    <a:pt x="955687" y="889088"/>
                  </a:lnTo>
                  <a:lnTo>
                    <a:pt x="955560" y="889482"/>
                  </a:lnTo>
                  <a:lnTo>
                    <a:pt x="955471" y="889965"/>
                  </a:lnTo>
                  <a:lnTo>
                    <a:pt x="955421" y="890295"/>
                  </a:lnTo>
                  <a:lnTo>
                    <a:pt x="955421" y="890714"/>
                  </a:lnTo>
                  <a:lnTo>
                    <a:pt x="955459" y="891120"/>
                  </a:lnTo>
                  <a:lnTo>
                    <a:pt x="955548" y="891603"/>
                  </a:lnTo>
                  <a:lnTo>
                    <a:pt x="955598" y="891819"/>
                  </a:lnTo>
                  <a:lnTo>
                    <a:pt x="955636" y="891946"/>
                  </a:lnTo>
                  <a:lnTo>
                    <a:pt x="955738" y="892200"/>
                  </a:lnTo>
                  <a:lnTo>
                    <a:pt x="956017" y="892746"/>
                  </a:lnTo>
                  <a:lnTo>
                    <a:pt x="956170" y="892975"/>
                  </a:lnTo>
                  <a:lnTo>
                    <a:pt x="956513" y="893406"/>
                  </a:lnTo>
                  <a:lnTo>
                    <a:pt x="956652" y="893559"/>
                  </a:lnTo>
                  <a:lnTo>
                    <a:pt x="956805" y="893699"/>
                  </a:lnTo>
                  <a:lnTo>
                    <a:pt x="957287" y="894080"/>
                  </a:lnTo>
                  <a:lnTo>
                    <a:pt x="957414" y="894156"/>
                  </a:lnTo>
                  <a:lnTo>
                    <a:pt x="957656" y="894295"/>
                  </a:lnTo>
                  <a:lnTo>
                    <a:pt x="957821" y="894372"/>
                  </a:lnTo>
                  <a:lnTo>
                    <a:pt x="958202" y="894537"/>
                  </a:lnTo>
                  <a:lnTo>
                    <a:pt x="958469" y="894626"/>
                  </a:lnTo>
                  <a:lnTo>
                    <a:pt x="958926" y="894727"/>
                  </a:lnTo>
                  <a:lnTo>
                    <a:pt x="959104" y="894753"/>
                  </a:lnTo>
                  <a:lnTo>
                    <a:pt x="959421" y="894778"/>
                  </a:lnTo>
                  <a:lnTo>
                    <a:pt x="959624" y="894778"/>
                  </a:lnTo>
                  <a:lnTo>
                    <a:pt x="959764" y="894778"/>
                  </a:lnTo>
                  <a:lnTo>
                    <a:pt x="959967" y="894765"/>
                  </a:lnTo>
                  <a:lnTo>
                    <a:pt x="985570" y="894765"/>
                  </a:lnTo>
                  <a:lnTo>
                    <a:pt x="985774" y="894765"/>
                  </a:lnTo>
                  <a:lnTo>
                    <a:pt x="986193" y="894727"/>
                  </a:lnTo>
                  <a:lnTo>
                    <a:pt x="986599" y="894651"/>
                  </a:lnTo>
                  <a:lnTo>
                    <a:pt x="986993" y="894537"/>
                  </a:lnTo>
                  <a:lnTo>
                    <a:pt x="987171" y="894448"/>
                  </a:lnTo>
                  <a:lnTo>
                    <a:pt x="987374" y="894372"/>
                  </a:lnTo>
                  <a:lnTo>
                    <a:pt x="989774" y="890778"/>
                  </a:lnTo>
                  <a:lnTo>
                    <a:pt x="989774" y="890371"/>
                  </a:lnTo>
                  <a:lnTo>
                    <a:pt x="985774" y="886371"/>
                  </a:lnTo>
                  <a:lnTo>
                    <a:pt x="985583" y="886371"/>
                  </a:lnTo>
                  <a:lnTo>
                    <a:pt x="968705" y="886371"/>
                  </a:lnTo>
                  <a:lnTo>
                    <a:pt x="984796" y="867448"/>
                  </a:lnTo>
                  <a:lnTo>
                    <a:pt x="985177" y="867092"/>
                  </a:lnTo>
                  <a:lnTo>
                    <a:pt x="986256" y="865847"/>
                  </a:lnTo>
                  <a:lnTo>
                    <a:pt x="989761" y="855776"/>
                  </a:lnTo>
                  <a:lnTo>
                    <a:pt x="989774" y="855535"/>
                  </a:lnTo>
                  <a:lnTo>
                    <a:pt x="989774" y="855332"/>
                  </a:lnTo>
                  <a:lnTo>
                    <a:pt x="989774" y="85474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2217597" y="3842334"/>
              <a:ext cx="782955" cy="332105"/>
            </a:xfrm>
            <a:custGeom>
              <a:avLst/>
              <a:gdLst/>
              <a:ahLst/>
              <a:cxnLst/>
              <a:rect l="l" t="t" r="r" b="b"/>
              <a:pathLst>
                <a:path w="782955" h="332104">
                  <a:moveTo>
                    <a:pt x="21844" y="3225"/>
                  </a:moveTo>
                  <a:lnTo>
                    <a:pt x="19977" y="0"/>
                  </a:lnTo>
                  <a:lnTo>
                    <a:pt x="939" y="10985"/>
                  </a:lnTo>
                  <a:lnTo>
                    <a:pt x="76" y="12115"/>
                  </a:lnTo>
                  <a:lnTo>
                    <a:pt x="12" y="12382"/>
                  </a:lnTo>
                  <a:lnTo>
                    <a:pt x="0" y="12560"/>
                  </a:lnTo>
                  <a:lnTo>
                    <a:pt x="12" y="12750"/>
                  </a:lnTo>
                  <a:lnTo>
                    <a:pt x="25" y="12928"/>
                  </a:lnTo>
                  <a:lnTo>
                    <a:pt x="736" y="14071"/>
                  </a:lnTo>
                  <a:lnTo>
                    <a:pt x="965" y="14236"/>
                  </a:lnTo>
                  <a:lnTo>
                    <a:pt x="1117" y="14312"/>
                  </a:lnTo>
                  <a:lnTo>
                    <a:pt x="1473" y="14427"/>
                  </a:lnTo>
                  <a:lnTo>
                    <a:pt x="1651" y="14452"/>
                  </a:lnTo>
                  <a:lnTo>
                    <a:pt x="1841" y="14465"/>
                  </a:lnTo>
                  <a:lnTo>
                    <a:pt x="2032" y="14452"/>
                  </a:lnTo>
                  <a:lnTo>
                    <a:pt x="2209" y="14439"/>
                  </a:lnTo>
                  <a:lnTo>
                    <a:pt x="2463" y="14363"/>
                  </a:lnTo>
                  <a:lnTo>
                    <a:pt x="2717" y="14262"/>
                  </a:lnTo>
                  <a:lnTo>
                    <a:pt x="21844" y="3225"/>
                  </a:lnTo>
                  <a:close/>
                </a:path>
                <a:path w="782955" h="332104">
                  <a:moveTo>
                    <a:pt x="29451" y="42494"/>
                  </a:moveTo>
                  <a:lnTo>
                    <a:pt x="29197" y="41529"/>
                  </a:lnTo>
                  <a:lnTo>
                    <a:pt x="25958" y="43395"/>
                  </a:lnTo>
                  <a:lnTo>
                    <a:pt x="26111" y="43624"/>
                  </a:lnTo>
                  <a:lnTo>
                    <a:pt x="27368" y="44323"/>
                  </a:lnTo>
                  <a:lnTo>
                    <a:pt x="27736" y="44323"/>
                  </a:lnTo>
                  <a:lnTo>
                    <a:pt x="27927" y="44297"/>
                  </a:lnTo>
                  <a:lnTo>
                    <a:pt x="28181" y="44234"/>
                  </a:lnTo>
                  <a:lnTo>
                    <a:pt x="28435" y="44132"/>
                  </a:lnTo>
                  <a:lnTo>
                    <a:pt x="28587" y="44030"/>
                  </a:lnTo>
                  <a:lnTo>
                    <a:pt x="28740" y="43929"/>
                  </a:lnTo>
                  <a:lnTo>
                    <a:pt x="28879" y="43802"/>
                  </a:lnTo>
                  <a:lnTo>
                    <a:pt x="29375" y="42938"/>
                  </a:lnTo>
                  <a:lnTo>
                    <a:pt x="29438" y="42672"/>
                  </a:lnTo>
                  <a:lnTo>
                    <a:pt x="29451" y="42494"/>
                  </a:lnTo>
                  <a:close/>
                </a:path>
                <a:path w="782955" h="332104">
                  <a:moveTo>
                    <a:pt x="32270" y="19278"/>
                  </a:moveTo>
                  <a:lnTo>
                    <a:pt x="31546" y="16319"/>
                  </a:lnTo>
                  <a:lnTo>
                    <a:pt x="31496" y="16179"/>
                  </a:lnTo>
                  <a:lnTo>
                    <a:pt x="31394" y="16014"/>
                  </a:lnTo>
                  <a:lnTo>
                    <a:pt x="28752" y="11455"/>
                  </a:lnTo>
                  <a:lnTo>
                    <a:pt x="28638" y="11264"/>
                  </a:lnTo>
                  <a:lnTo>
                    <a:pt x="28549" y="11112"/>
                  </a:lnTo>
                  <a:lnTo>
                    <a:pt x="28524" y="18986"/>
                  </a:lnTo>
                  <a:lnTo>
                    <a:pt x="28524" y="19329"/>
                  </a:lnTo>
                  <a:lnTo>
                    <a:pt x="28422" y="19913"/>
                  </a:lnTo>
                  <a:lnTo>
                    <a:pt x="26073" y="21590"/>
                  </a:lnTo>
                  <a:lnTo>
                    <a:pt x="25844" y="21577"/>
                  </a:lnTo>
                  <a:lnTo>
                    <a:pt x="23990" y="20307"/>
                  </a:lnTo>
                  <a:lnTo>
                    <a:pt x="23888" y="20154"/>
                  </a:lnTo>
                  <a:lnTo>
                    <a:pt x="22212" y="17246"/>
                  </a:lnTo>
                  <a:lnTo>
                    <a:pt x="26390" y="14833"/>
                  </a:lnTo>
                  <a:lnTo>
                    <a:pt x="28117" y="17843"/>
                  </a:lnTo>
                  <a:lnTo>
                    <a:pt x="28206" y="17970"/>
                  </a:lnTo>
                  <a:lnTo>
                    <a:pt x="28448" y="18516"/>
                  </a:lnTo>
                  <a:lnTo>
                    <a:pt x="28524" y="18986"/>
                  </a:lnTo>
                  <a:lnTo>
                    <a:pt x="28524" y="11087"/>
                  </a:lnTo>
                  <a:lnTo>
                    <a:pt x="28308" y="10871"/>
                  </a:lnTo>
                  <a:lnTo>
                    <a:pt x="28155" y="10744"/>
                  </a:lnTo>
                  <a:lnTo>
                    <a:pt x="27990" y="10642"/>
                  </a:lnTo>
                  <a:lnTo>
                    <a:pt x="27825" y="10553"/>
                  </a:lnTo>
                  <a:lnTo>
                    <a:pt x="27647" y="10490"/>
                  </a:lnTo>
                  <a:lnTo>
                    <a:pt x="27482" y="10452"/>
                  </a:lnTo>
                  <a:lnTo>
                    <a:pt x="27292" y="10414"/>
                  </a:lnTo>
                  <a:lnTo>
                    <a:pt x="27114" y="10401"/>
                  </a:lnTo>
                  <a:lnTo>
                    <a:pt x="26924" y="10414"/>
                  </a:lnTo>
                  <a:lnTo>
                    <a:pt x="26746" y="10439"/>
                  </a:lnTo>
                  <a:lnTo>
                    <a:pt x="26568" y="10477"/>
                  </a:lnTo>
                  <a:lnTo>
                    <a:pt x="26390" y="10528"/>
                  </a:lnTo>
                  <a:lnTo>
                    <a:pt x="26225" y="10604"/>
                  </a:lnTo>
                  <a:lnTo>
                    <a:pt x="26060" y="10706"/>
                  </a:lnTo>
                  <a:lnTo>
                    <a:pt x="25908" y="10807"/>
                  </a:lnTo>
                  <a:lnTo>
                    <a:pt x="18821" y="14897"/>
                  </a:lnTo>
                  <a:lnTo>
                    <a:pt x="18656" y="14986"/>
                  </a:lnTo>
                  <a:lnTo>
                    <a:pt x="16865" y="16027"/>
                  </a:lnTo>
                  <a:lnTo>
                    <a:pt x="16700" y="16103"/>
                  </a:lnTo>
                  <a:lnTo>
                    <a:pt x="16535" y="16205"/>
                  </a:lnTo>
                  <a:lnTo>
                    <a:pt x="16383" y="16294"/>
                  </a:lnTo>
                  <a:lnTo>
                    <a:pt x="15938" y="16611"/>
                  </a:lnTo>
                  <a:lnTo>
                    <a:pt x="15735" y="16802"/>
                  </a:lnTo>
                  <a:lnTo>
                    <a:pt x="15532" y="16967"/>
                  </a:lnTo>
                  <a:lnTo>
                    <a:pt x="15163" y="17360"/>
                  </a:lnTo>
                  <a:lnTo>
                    <a:pt x="13855" y="20866"/>
                  </a:lnTo>
                  <a:lnTo>
                    <a:pt x="13868" y="21412"/>
                  </a:lnTo>
                  <a:lnTo>
                    <a:pt x="14592" y="23723"/>
                  </a:lnTo>
                  <a:lnTo>
                    <a:pt x="17030" y="27940"/>
                  </a:lnTo>
                  <a:lnTo>
                    <a:pt x="17195" y="28168"/>
                  </a:lnTo>
                  <a:lnTo>
                    <a:pt x="18453" y="28867"/>
                  </a:lnTo>
                  <a:lnTo>
                    <a:pt x="18808" y="28867"/>
                  </a:lnTo>
                  <a:lnTo>
                    <a:pt x="18999" y="28841"/>
                  </a:lnTo>
                  <a:lnTo>
                    <a:pt x="19253" y="28778"/>
                  </a:lnTo>
                  <a:lnTo>
                    <a:pt x="19519" y="28676"/>
                  </a:lnTo>
                  <a:lnTo>
                    <a:pt x="19672" y="28575"/>
                  </a:lnTo>
                  <a:lnTo>
                    <a:pt x="19824" y="28473"/>
                  </a:lnTo>
                  <a:lnTo>
                    <a:pt x="20091" y="28219"/>
                  </a:lnTo>
                  <a:lnTo>
                    <a:pt x="20193" y="28067"/>
                  </a:lnTo>
                  <a:lnTo>
                    <a:pt x="20510" y="27216"/>
                  </a:lnTo>
                  <a:lnTo>
                    <a:pt x="20523" y="27038"/>
                  </a:lnTo>
                  <a:lnTo>
                    <a:pt x="20510" y="26847"/>
                  </a:lnTo>
                  <a:lnTo>
                    <a:pt x="20497" y="26670"/>
                  </a:lnTo>
                  <a:lnTo>
                    <a:pt x="20396" y="26314"/>
                  </a:lnTo>
                  <a:lnTo>
                    <a:pt x="20320" y="26149"/>
                  </a:lnTo>
                  <a:lnTo>
                    <a:pt x="17957" y="22085"/>
                  </a:lnTo>
                  <a:lnTo>
                    <a:pt x="17881" y="21932"/>
                  </a:lnTo>
                  <a:lnTo>
                    <a:pt x="17780" y="21780"/>
                  </a:lnTo>
                  <a:lnTo>
                    <a:pt x="17691" y="21526"/>
                  </a:lnTo>
                  <a:lnTo>
                    <a:pt x="17589" y="21094"/>
                  </a:lnTo>
                  <a:lnTo>
                    <a:pt x="17589" y="20751"/>
                  </a:lnTo>
                  <a:lnTo>
                    <a:pt x="17627" y="20574"/>
                  </a:lnTo>
                  <a:lnTo>
                    <a:pt x="18491" y="19392"/>
                  </a:lnTo>
                  <a:lnTo>
                    <a:pt x="18973" y="19113"/>
                  </a:lnTo>
                  <a:lnTo>
                    <a:pt x="20789" y="22250"/>
                  </a:lnTo>
                  <a:lnTo>
                    <a:pt x="20942" y="22517"/>
                  </a:lnTo>
                  <a:lnTo>
                    <a:pt x="26022" y="25323"/>
                  </a:lnTo>
                  <a:lnTo>
                    <a:pt x="26619" y="25311"/>
                  </a:lnTo>
                  <a:lnTo>
                    <a:pt x="32042" y="20764"/>
                  </a:lnTo>
                  <a:lnTo>
                    <a:pt x="32131" y="20472"/>
                  </a:lnTo>
                  <a:lnTo>
                    <a:pt x="32232" y="19875"/>
                  </a:lnTo>
                  <a:lnTo>
                    <a:pt x="32270" y="19278"/>
                  </a:lnTo>
                  <a:close/>
                </a:path>
                <a:path w="782955" h="332104">
                  <a:moveTo>
                    <a:pt x="39585" y="31762"/>
                  </a:moveTo>
                  <a:lnTo>
                    <a:pt x="38976" y="29146"/>
                  </a:lnTo>
                  <a:lnTo>
                    <a:pt x="38887" y="28994"/>
                  </a:lnTo>
                  <a:lnTo>
                    <a:pt x="38785" y="28829"/>
                  </a:lnTo>
                  <a:lnTo>
                    <a:pt x="38227" y="27851"/>
                  </a:lnTo>
                  <a:lnTo>
                    <a:pt x="36817" y="26924"/>
                  </a:lnTo>
                  <a:lnTo>
                    <a:pt x="36449" y="26924"/>
                  </a:lnTo>
                  <a:lnTo>
                    <a:pt x="34747" y="28575"/>
                  </a:lnTo>
                  <a:lnTo>
                    <a:pt x="34734" y="28752"/>
                  </a:lnTo>
                  <a:lnTo>
                    <a:pt x="34747" y="28943"/>
                  </a:lnTo>
                  <a:lnTo>
                    <a:pt x="34759" y="29121"/>
                  </a:lnTo>
                  <a:lnTo>
                    <a:pt x="34861" y="29476"/>
                  </a:lnTo>
                  <a:lnTo>
                    <a:pt x="34937" y="29641"/>
                  </a:lnTo>
                  <a:lnTo>
                    <a:pt x="35382" y="29502"/>
                  </a:lnTo>
                  <a:lnTo>
                    <a:pt x="34988" y="29730"/>
                  </a:lnTo>
                  <a:lnTo>
                    <a:pt x="35598" y="30784"/>
                  </a:lnTo>
                  <a:lnTo>
                    <a:pt x="35725" y="31013"/>
                  </a:lnTo>
                  <a:lnTo>
                    <a:pt x="35814" y="31356"/>
                  </a:lnTo>
                  <a:lnTo>
                    <a:pt x="35852" y="31711"/>
                  </a:lnTo>
                  <a:lnTo>
                    <a:pt x="35839" y="31877"/>
                  </a:lnTo>
                  <a:lnTo>
                    <a:pt x="34861" y="33274"/>
                  </a:lnTo>
                  <a:lnTo>
                    <a:pt x="34721" y="33375"/>
                  </a:lnTo>
                  <a:lnTo>
                    <a:pt x="27025" y="37807"/>
                  </a:lnTo>
                  <a:lnTo>
                    <a:pt x="25527" y="35179"/>
                  </a:lnTo>
                  <a:lnTo>
                    <a:pt x="24307" y="34290"/>
                  </a:lnTo>
                  <a:lnTo>
                    <a:pt x="24130" y="34251"/>
                  </a:lnTo>
                  <a:lnTo>
                    <a:pt x="23952" y="34239"/>
                  </a:lnTo>
                  <a:lnTo>
                    <a:pt x="23761" y="34251"/>
                  </a:lnTo>
                  <a:lnTo>
                    <a:pt x="23583" y="34277"/>
                  </a:lnTo>
                  <a:lnTo>
                    <a:pt x="23406" y="34315"/>
                  </a:lnTo>
                  <a:lnTo>
                    <a:pt x="23228" y="34366"/>
                  </a:lnTo>
                  <a:lnTo>
                    <a:pt x="23063" y="34455"/>
                  </a:lnTo>
                  <a:lnTo>
                    <a:pt x="22758" y="34645"/>
                  </a:lnTo>
                  <a:lnTo>
                    <a:pt x="22491" y="34899"/>
                  </a:lnTo>
                  <a:lnTo>
                    <a:pt x="22377" y="35052"/>
                  </a:lnTo>
                  <a:lnTo>
                    <a:pt x="22059" y="35902"/>
                  </a:lnTo>
                  <a:lnTo>
                    <a:pt x="22047" y="36080"/>
                  </a:lnTo>
                  <a:lnTo>
                    <a:pt x="22301" y="37045"/>
                  </a:lnTo>
                  <a:lnTo>
                    <a:pt x="23799" y="39674"/>
                  </a:lnTo>
                  <a:lnTo>
                    <a:pt x="19075" y="42392"/>
                  </a:lnTo>
                  <a:lnTo>
                    <a:pt x="18846" y="42545"/>
                  </a:lnTo>
                  <a:lnTo>
                    <a:pt x="18580" y="42799"/>
                  </a:lnTo>
                  <a:lnTo>
                    <a:pt x="18465" y="42951"/>
                  </a:lnTo>
                  <a:lnTo>
                    <a:pt x="18288" y="43268"/>
                  </a:lnTo>
                  <a:lnTo>
                    <a:pt x="18224" y="43446"/>
                  </a:lnTo>
                  <a:lnTo>
                    <a:pt x="18173" y="43611"/>
                  </a:lnTo>
                  <a:lnTo>
                    <a:pt x="18148" y="43802"/>
                  </a:lnTo>
                  <a:lnTo>
                    <a:pt x="18135" y="43980"/>
                  </a:lnTo>
                  <a:lnTo>
                    <a:pt x="18148" y="44170"/>
                  </a:lnTo>
                  <a:lnTo>
                    <a:pt x="18161" y="44348"/>
                  </a:lnTo>
                  <a:lnTo>
                    <a:pt x="18262" y="44704"/>
                  </a:lnTo>
                  <a:lnTo>
                    <a:pt x="18338" y="44869"/>
                  </a:lnTo>
                  <a:lnTo>
                    <a:pt x="18542" y="45173"/>
                  </a:lnTo>
                  <a:lnTo>
                    <a:pt x="18656" y="45313"/>
                  </a:lnTo>
                  <a:lnTo>
                    <a:pt x="18796" y="45440"/>
                  </a:lnTo>
                  <a:lnTo>
                    <a:pt x="18935" y="45542"/>
                  </a:lnTo>
                  <a:lnTo>
                    <a:pt x="19100" y="45643"/>
                  </a:lnTo>
                  <a:lnTo>
                    <a:pt x="19265" y="45732"/>
                  </a:lnTo>
                  <a:lnTo>
                    <a:pt x="19431" y="45796"/>
                  </a:lnTo>
                  <a:lnTo>
                    <a:pt x="19608" y="45834"/>
                  </a:lnTo>
                  <a:lnTo>
                    <a:pt x="19799" y="45872"/>
                  </a:lnTo>
                  <a:lnTo>
                    <a:pt x="20154" y="45872"/>
                  </a:lnTo>
                  <a:lnTo>
                    <a:pt x="25666" y="42900"/>
                  </a:lnTo>
                  <a:lnTo>
                    <a:pt x="25958" y="43395"/>
                  </a:lnTo>
                  <a:lnTo>
                    <a:pt x="29184" y="41529"/>
                  </a:lnTo>
                  <a:lnTo>
                    <a:pt x="28892" y="41046"/>
                  </a:lnTo>
                  <a:lnTo>
                    <a:pt x="36728" y="36512"/>
                  </a:lnTo>
                  <a:lnTo>
                    <a:pt x="36893" y="36423"/>
                  </a:lnTo>
                  <a:lnTo>
                    <a:pt x="38430" y="35039"/>
                  </a:lnTo>
                  <a:lnTo>
                    <a:pt x="38595" y="34823"/>
                  </a:lnTo>
                  <a:lnTo>
                    <a:pt x="39547" y="32308"/>
                  </a:lnTo>
                  <a:lnTo>
                    <a:pt x="39585" y="31762"/>
                  </a:lnTo>
                  <a:close/>
                </a:path>
                <a:path w="782955" h="332104">
                  <a:moveTo>
                    <a:pt x="50012" y="50012"/>
                  </a:moveTo>
                  <a:lnTo>
                    <a:pt x="49326" y="47091"/>
                  </a:lnTo>
                  <a:lnTo>
                    <a:pt x="49250" y="46913"/>
                  </a:lnTo>
                  <a:lnTo>
                    <a:pt x="46482" y="42164"/>
                  </a:lnTo>
                  <a:lnTo>
                    <a:pt x="46393" y="41998"/>
                  </a:lnTo>
                  <a:lnTo>
                    <a:pt x="46291" y="41859"/>
                  </a:lnTo>
                  <a:lnTo>
                    <a:pt x="46278" y="49949"/>
                  </a:lnTo>
                  <a:lnTo>
                    <a:pt x="46266" y="50190"/>
                  </a:lnTo>
                  <a:lnTo>
                    <a:pt x="43827" y="52324"/>
                  </a:lnTo>
                  <a:lnTo>
                    <a:pt x="43586" y="52311"/>
                  </a:lnTo>
                  <a:lnTo>
                    <a:pt x="41833" y="51193"/>
                  </a:lnTo>
                  <a:lnTo>
                    <a:pt x="39966" y="47980"/>
                  </a:lnTo>
                  <a:lnTo>
                    <a:pt x="44132" y="45580"/>
                  </a:lnTo>
                  <a:lnTo>
                    <a:pt x="45872" y="48577"/>
                  </a:lnTo>
                  <a:lnTo>
                    <a:pt x="45961" y="48704"/>
                  </a:lnTo>
                  <a:lnTo>
                    <a:pt x="46113" y="49022"/>
                  </a:lnTo>
                  <a:lnTo>
                    <a:pt x="46240" y="49479"/>
                  </a:lnTo>
                  <a:lnTo>
                    <a:pt x="46278" y="49949"/>
                  </a:lnTo>
                  <a:lnTo>
                    <a:pt x="46278" y="41846"/>
                  </a:lnTo>
                  <a:lnTo>
                    <a:pt x="46037" y="41592"/>
                  </a:lnTo>
                  <a:lnTo>
                    <a:pt x="45885" y="41490"/>
                  </a:lnTo>
                  <a:lnTo>
                    <a:pt x="45732" y="41389"/>
                  </a:lnTo>
                  <a:lnTo>
                    <a:pt x="45567" y="41313"/>
                  </a:lnTo>
                  <a:lnTo>
                    <a:pt x="45389" y="41249"/>
                  </a:lnTo>
                  <a:lnTo>
                    <a:pt x="45224" y="41198"/>
                  </a:lnTo>
                  <a:lnTo>
                    <a:pt x="45034" y="41160"/>
                  </a:lnTo>
                  <a:lnTo>
                    <a:pt x="44843" y="41148"/>
                  </a:lnTo>
                  <a:lnTo>
                    <a:pt x="44678" y="41160"/>
                  </a:lnTo>
                  <a:lnTo>
                    <a:pt x="44488" y="41173"/>
                  </a:lnTo>
                  <a:lnTo>
                    <a:pt x="44310" y="41224"/>
                  </a:lnTo>
                  <a:lnTo>
                    <a:pt x="44132" y="41275"/>
                  </a:lnTo>
                  <a:lnTo>
                    <a:pt x="43967" y="41351"/>
                  </a:lnTo>
                  <a:lnTo>
                    <a:pt x="43815" y="41452"/>
                  </a:lnTo>
                  <a:lnTo>
                    <a:pt x="43662" y="41554"/>
                  </a:lnTo>
                  <a:lnTo>
                    <a:pt x="36588" y="45618"/>
                  </a:lnTo>
                  <a:lnTo>
                    <a:pt x="36398" y="45720"/>
                  </a:lnTo>
                  <a:lnTo>
                    <a:pt x="36258" y="45821"/>
                  </a:lnTo>
                  <a:lnTo>
                    <a:pt x="34493" y="46837"/>
                  </a:lnTo>
                  <a:lnTo>
                    <a:pt x="34366" y="46901"/>
                  </a:lnTo>
                  <a:lnTo>
                    <a:pt x="34150" y="47040"/>
                  </a:lnTo>
                  <a:lnTo>
                    <a:pt x="31597" y="51600"/>
                  </a:lnTo>
                  <a:lnTo>
                    <a:pt x="31610" y="52146"/>
                  </a:lnTo>
                  <a:lnTo>
                    <a:pt x="31661" y="52412"/>
                  </a:lnTo>
                  <a:lnTo>
                    <a:pt x="31686" y="52679"/>
                  </a:lnTo>
                  <a:lnTo>
                    <a:pt x="31813" y="53213"/>
                  </a:lnTo>
                  <a:lnTo>
                    <a:pt x="31991" y="53733"/>
                  </a:lnTo>
                  <a:lnTo>
                    <a:pt x="32219" y="54229"/>
                  </a:lnTo>
                  <a:lnTo>
                    <a:pt x="32296" y="54381"/>
                  </a:lnTo>
                  <a:lnTo>
                    <a:pt x="34785" y="58686"/>
                  </a:lnTo>
                  <a:lnTo>
                    <a:pt x="34937" y="58915"/>
                  </a:lnTo>
                  <a:lnTo>
                    <a:pt x="35064" y="59055"/>
                  </a:lnTo>
                  <a:lnTo>
                    <a:pt x="35191" y="59182"/>
                  </a:lnTo>
                  <a:lnTo>
                    <a:pt x="35496" y="59385"/>
                  </a:lnTo>
                  <a:lnTo>
                    <a:pt x="35661" y="59474"/>
                  </a:lnTo>
                  <a:lnTo>
                    <a:pt x="35915" y="59563"/>
                  </a:lnTo>
                  <a:lnTo>
                    <a:pt x="36195" y="59613"/>
                  </a:lnTo>
                  <a:lnTo>
                    <a:pt x="36372" y="59626"/>
                  </a:lnTo>
                  <a:lnTo>
                    <a:pt x="37630" y="59156"/>
                  </a:lnTo>
                  <a:lnTo>
                    <a:pt x="37833" y="58966"/>
                  </a:lnTo>
                  <a:lnTo>
                    <a:pt x="37934" y="58826"/>
                  </a:lnTo>
                  <a:lnTo>
                    <a:pt x="38036" y="58661"/>
                  </a:lnTo>
                  <a:lnTo>
                    <a:pt x="38125" y="58496"/>
                  </a:lnTo>
                  <a:lnTo>
                    <a:pt x="38188" y="58318"/>
                  </a:lnTo>
                  <a:lnTo>
                    <a:pt x="38227" y="58153"/>
                  </a:lnTo>
                  <a:lnTo>
                    <a:pt x="38265" y="57962"/>
                  </a:lnTo>
                  <a:lnTo>
                    <a:pt x="38265" y="57607"/>
                  </a:lnTo>
                  <a:lnTo>
                    <a:pt x="38239" y="57416"/>
                  </a:lnTo>
                  <a:lnTo>
                    <a:pt x="38201" y="57238"/>
                  </a:lnTo>
                  <a:lnTo>
                    <a:pt x="38150" y="57061"/>
                  </a:lnTo>
                  <a:lnTo>
                    <a:pt x="38074" y="56896"/>
                  </a:lnTo>
                  <a:lnTo>
                    <a:pt x="35699" y="52832"/>
                  </a:lnTo>
                  <a:lnTo>
                    <a:pt x="35623" y="52666"/>
                  </a:lnTo>
                  <a:lnTo>
                    <a:pt x="35534" y="52514"/>
                  </a:lnTo>
                  <a:lnTo>
                    <a:pt x="35407" y="52184"/>
                  </a:lnTo>
                  <a:lnTo>
                    <a:pt x="35344" y="51841"/>
                  </a:lnTo>
                  <a:lnTo>
                    <a:pt x="35344" y="51574"/>
                  </a:lnTo>
                  <a:lnTo>
                    <a:pt x="36156" y="50190"/>
                  </a:lnTo>
                  <a:lnTo>
                    <a:pt x="36728" y="49860"/>
                  </a:lnTo>
                  <a:lnTo>
                    <a:pt x="38468" y="52882"/>
                  </a:lnTo>
                  <a:lnTo>
                    <a:pt x="38595" y="53073"/>
                  </a:lnTo>
                  <a:lnTo>
                    <a:pt x="38696" y="53251"/>
                  </a:lnTo>
                  <a:lnTo>
                    <a:pt x="43764" y="56070"/>
                  </a:lnTo>
                  <a:lnTo>
                    <a:pt x="44361" y="56045"/>
                  </a:lnTo>
                  <a:lnTo>
                    <a:pt x="49974" y="50622"/>
                  </a:lnTo>
                  <a:lnTo>
                    <a:pt x="50012" y="50012"/>
                  </a:lnTo>
                  <a:close/>
                </a:path>
                <a:path w="782955" h="332104">
                  <a:moveTo>
                    <a:pt x="63296" y="71615"/>
                  </a:moveTo>
                  <a:lnTo>
                    <a:pt x="63271" y="71437"/>
                  </a:lnTo>
                  <a:lnTo>
                    <a:pt x="63233" y="71259"/>
                  </a:lnTo>
                  <a:lnTo>
                    <a:pt x="63169" y="71081"/>
                  </a:lnTo>
                  <a:lnTo>
                    <a:pt x="63093" y="70916"/>
                  </a:lnTo>
                  <a:lnTo>
                    <a:pt x="63004" y="70764"/>
                  </a:lnTo>
                  <a:lnTo>
                    <a:pt x="60121" y="65786"/>
                  </a:lnTo>
                  <a:lnTo>
                    <a:pt x="60045" y="65620"/>
                  </a:lnTo>
                  <a:lnTo>
                    <a:pt x="56756" y="67411"/>
                  </a:lnTo>
                  <a:lnTo>
                    <a:pt x="58877" y="71094"/>
                  </a:lnTo>
                  <a:lnTo>
                    <a:pt x="43053" y="80225"/>
                  </a:lnTo>
                  <a:lnTo>
                    <a:pt x="41071" y="76784"/>
                  </a:lnTo>
                  <a:lnTo>
                    <a:pt x="40995" y="76619"/>
                  </a:lnTo>
                  <a:lnTo>
                    <a:pt x="40919" y="76492"/>
                  </a:lnTo>
                  <a:lnTo>
                    <a:pt x="40843" y="76365"/>
                  </a:lnTo>
                  <a:lnTo>
                    <a:pt x="40678" y="75984"/>
                  </a:lnTo>
                  <a:lnTo>
                    <a:pt x="40538" y="75590"/>
                  </a:lnTo>
                  <a:lnTo>
                    <a:pt x="40449" y="75184"/>
                  </a:lnTo>
                  <a:lnTo>
                    <a:pt x="40398" y="74777"/>
                  </a:lnTo>
                  <a:lnTo>
                    <a:pt x="40386" y="74358"/>
                  </a:lnTo>
                  <a:lnTo>
                    <a:pt x="40411" y="73939"/>
                  </a:lnTo>
                  <a:lnTo>
                    <a:pt x="42494" y="70764"/>
                  </a:lnTo>
                  <a:lnTo>
                    <a:pt x="50888" y="65913"/>
                  </a:lnTo>
                  <a:lnTo>
                    <a:pt x="53149" y="65290"/>
                  </a:lnTo>
                  <a:lnTo>
                    <a:pt x="53568" y="65316"/>
                  </a:lnTo>
                  <a:lnTo>
                    <a:pt x="56756" y="67411"/>
                  </a:lnTo>
                  <a:lnTo>
                    <a:pt x="59982" y="65544"/>
                  </a:lnTo>
                  <a:lnTo>
                    <a:pt x="59842" y="65316"/>
                  </a:lnTo>
                  <a:lnTo>
                    <a:pt x="59334" y="64579"/>
                  </a:lnTo>
                  <a:lnTo>
                    <a:pt x="53213" y="61544"/>
                  </a:lnTo>
                  <a:lnTo>
                    <a:pt x="52425" y="61569"/>
                  </a:lnTo>
                  <a:lnTo>
                    <a:pt x="49187" y="62572"/>
                  </a:lnTo>
                  <a:lnTo>
                    <a:pt x="49009" y="62674"/>
                  </a:lnTo>
                  <a:lnTo>
                    <a:pt x="48869" y="62776"/>
                  </a:lnTo>
                  <a:lnTo>
                    <a:pt x="40881" y="67398"/>
                  </a:lnTo>
                  <a:lnTo>
                    <a:pt x="40716" y="67475"/>
                  </a:lnTo>
                  <a:lnTo>
                    <a:pt x="40551" y="67564"/>
                  </a:lnTo>
                  <a:lnTo>
                    <a:pt x="40297" y="67716"/>
                  </a:lnTo>
                  <a:lnTo>
                    <a:pt x="39662" y="68173"/>
                  </a:lnTo>
                  <a:lnTo>
                    <a:pt x="36639" y="74295"/>
                  </a:lnTo>
                  <a:lnTo>
                    <a:pt x="36664" y="75082"/>
                  </a:lnTo>
                  <a:lnTo>
                    <a:pt x="37668" y="78333"/>
                  </a:lnTo>
                  <a:lnTo>
                    <a:pt x="40767" y="83705"/>
                  </a:lnTo>
                  <a:lnTo>
                    <a:pt x="40843" y="83832"/>
                  </a:lnTo>
                  <a:lnTo>
                    <a:pt x="40982" y="84010"/>
                  </a:lnTo>
                  <a:lnTo>
                    <a:pt x="41478" y="84404"/>
                  </a:lnTo>
                  <a:lnTo>
                    <a:pt x="41643" y="84493"/>
                  </a:lnTo>
                  <a:lnTo>
                    <a:pt x="41821" y="84556"/>
                  </a:lnTo>
                  <a:lnTo>
                    <a:pt x="42176" y="84632"/>
                  </a:lnTo>
                  <a:lnTo>
                    <a:pt x="42354" y="84645"/>
                  </a:lnTo>
                  <a:lnTo>
                    <a:pt x="43561" y="84239"/>
                  </a:lnTo>
                  <a:lnTo>
                    <a:pt x="62280" y="73431"/>
                  </a:lnTo>
                  <a:lnTo>
                    <a:pt x="62445" y="73342"/>
                  </a:lnTo>
                  <a:lnTo>
                    <a:pt x="62585" y="73240"/>
                  </a:lnTo>
                  <a:lnTo>
                    <a:pt x="62725" y="73113"/>
                  </a:lnTo>
                  <a:lnTo>
                    <a:pt x="62852" y="72986"/>
                  </a:lnTo>
                  <a:lnTo>
                    <a:pt x="62966" y="72834"/>
                  </a:lnTo>
                  <a:lnTo>
                    <a:pt x="63055" y="72682"/>
                  </a:lnTo>
                  <a:lnTo>
                    <a:pt x="63144" y="72517"/>
                  </a:lnTo>
                  <a:lnTo>
                    <a:pt x="63207" y="72339"/>
                  </a:lnTo>
                  <a:lnTo>
                    <a:pt x="63258" y="72174"/>
                  </a:lnTo>
                  <a:lnTo>
                    <a:pt x="63284" y="71983"/>
                  </a:lnTo>
                  <a:lnTo>
                    <a:pt x="63296" y="71805"/>
                  </a:lnTo>
                  <a:lnTo>
                    <a:pt x="63296" y="71615"/>
                  </a:lnTo>
                  <a:close/>
                </a:path>
                <a:path w="782955" h="332104">
                  <a:moveTo>
                    <a:pt x="782701" y="328587"/>
                  </a:moveTo>
                  <a:lnTo>
                    <a:pt x="780034" y="325920"/>
                  </a:lnTo>
                  <a:lnTo>
                    <a:pt x="779907" y="325920"/>
                  </a:lnTo>
                  <a:lnTo>
                    <a:pt x="774712" y="325920"/>
                  </a:lnTo>
                  <a:lnTo>
                    <a:pt x="774573" y="325920"/>
                  </a:lnTo>
                  <a:lnTo>
                    <a:pt x="774293" y="325945"/>
                  </a:lnTo>
                  <a:lnTo>
                    <a:pt x="774026" y="325996"/>
                  </a:lnTo>
                  <a:lnTo>
                    <a:pt x="773506" y="326186"/>
                  </a:lnTo>
                  <a:lnTo>
                    <a:pt x="773264" y="326313"/>
                  </a:lnTo>
                  <a:lnTo>
                    <a:pt x="773036" y="326466"/>
                  </a:lnTo>
                  <a:lnTo>
                    <a:pt x="771906" y="328587"/>
                  </a:lnTo>
                  <a:lnTo>
                    <a:pt x="771906" y="328853"/>
                  </a:lnTo>
                  <a:lnTo>
                    <a:pt x="774573" y="331520"/>
                  </a:lnTo>
                  <a:lnTo>
                    <a:pt x="774712" y="331520"/>
                  </a:lnTo>
                  <a:lnTo>
                    <a:pt x="779894" y="331520"/>
                  </a:lnTo>
                  <a:lnTo>
                    <a:pt x="780034" y="331520"/>
                  </a:lnTo>
                  <a:lnTo>
                    <a:pt x="780313" y="331495"/>
                  </a:lnTo>
                  <a:lnTo>
                    <a:pt x="780580" y="331444"/>
                  </a:lnTo>
                  <a:lnTo>
                    <a:pt x="781100" y="331254"/>
                  </a:lnTo>
                  <a:lnTo>
                    <a:pt x="781342" y="331127"/>
                  </a:lnTo>
                  <a:lnTo>
                    <a:pt x="781570" y="330974"/>
                  </a:lnTo>
                  <a:lnTo>
                    <a:pt x="782701" y="328853"/>
                  </a:lnTo>
                  <a:lnTo>
                    <a:pt x="782701" y="32858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2195156" y="3722471"/>
              <a:ext cx="48260" cy="134620"/>
            </a:xfrm>
            <a:custGeom>
              <a:avLst/>
              <a:gdLst/>
              <a:ahLst/>
              <a:cxnLst/>
              <a:rect l="l" t="t" r="r" b="b"/>
              <a:pathLst>
                <a:path w="48260" h="134620">
                  <a:moveTo>
                    <a:pt x="10109" y="94373"/>
                  </a:moveTo>
                  <a:lnTo>
                    <a:pt x="9359" y="90716"/>
                  </a:lnTo>
                  <a:lnTo>
                    <a:pt x="9093" y="90779"/>
                  </a:lnTo>
                  <a:lnTo>
                    <a:pt x="8928" y="90855"/>
                  </a:lnTo>
                  <a:lnTo>
                    <a:pt x="8013" y="91833"/>
                  </a:lnTo>
                  <a:lnTo>
                    <a:pt x="7899" y="92189"/>
                  </a:lnTo>
                  <a:lnTo>
                    <a:pt x="7874" y="92468"/>
                  </a:lnTo>
                  <a:lnTo>
                    <a:pt x="7874" y="92646"/>
                  </a:lnTo>
                  <a:lnTo>
                    <a:pt x="7886" y="92824"/>
                  </a:lnTo>
                  <a:lnTo>
                    <a:pt x="7924" y="93002"/>
                  </a:lnTo>
                  <a:lnTo>
                    <a:pt x="7988" y="93179"/>
                  </a:lnTo>
                  <a:lnTo>
                    <a:pt x="8128" y="93510"/>
                  </a:lnTo>
                  <a:lnTo>
                    <a:pt x="8242" y="93662"/>
                  </a:lnTo>
                  <a:lnTo>
                    <a:pt x="8356" y="93802"/>
                  </a:lnTo>
                  <a:lnTo>
                    <a:pt x="8496" y="93929"/>
                  </a:lnTo>
                  <a:lnTo>
                    <a:pt x="8623" y="94056"/>
                  </a:lnTo>
                  <a:lnTo>
                    <a:pt x="9385" y="94373"/>
                  </a:lnTo>
                  <a:lnTo>
                    <a:pt x="9652" y="94411"/>
                  </a:lnTo>
                  <a:lnTo>
                    <a:pt x="9842" y="94411"/>
                  </a:lnTo>
                  <a:lnTo>
                    <a:pt x="10007" y="94399"/>
                  </a:lnTo>
                  <a:close/>
                </a:path>
                <a:path w="48260" h="134620">
                  <a:moveTo>
                    <a:pt x="14389" y="67564"/>
                  </a:moveTo>
                  <a:lnTo>
                    <a:pt x="13258" y="66700"/>
                  </a:lnTo>
                  <a:lnTo>
                    <a:pt x="12903" y="66636"/>
                  </a:lnTo>
                  <a:lnTo>
                    <a:pt x="12636" y="66636"/>
                  </a:lnTo>
                  <a:lnTo>
                    <a:pt x="11849" y="66890"/>
                  </a:lnTo>
                  <a:lnTo>
                    <a:pt x="11620" y="67030"/>
                  </a:lnTo>
                  <a:lnTo>
                    <a:pt x="11480" y="67157"/>
                  </a:lnTo>
                  <a:lnTo>
                    <a:pt x="10922" y="68376"/>
                  </a:lnTo>
                  <a:lnTo>
                    <a:pt x="10922" y="68656"/>
                  </a:lnTo>
                  <a:lnTo>
                    <a:pt x="10947" y="68834"/>
                  </a:lnTo>
                  <a:lnTo>
                    <a:pt x="10985" y="69011"/>
                  </a:lnTo>
                  <a:lnTo>
                    <a:pt x="11036" y="69189"/>
                  </a:lnTo>
                  <a:lnTo>
                    <a:pt x="11112" y="69354"/>
                  </a:lnTo>
                  <a:lnTo>
                    <a:pt x="14389" y="67564"/>
                  </a:lnTo>
                  <a:close/>
                </a:path>
                <a:path w="48260" h="134620">
                  <a:moveTo>
                    <a:pt x="16002" y="112420"/>
                  </a:moveTo>
                  <a:lnTo>
                    <a:pt x="15989" y="112242"/>
                  </a:lnTo>
                  <a:lnTo>
                    <a:pt x="15963" y="112052"/>
                  </a:lnTo>
                  <a:lnTo>
                    <a:pt x="15925" y="111874"/>
                  </a:lnTo>
                  <a:lnTo>
                    <a:pt x="15875" y="111696"/>
                  </a:lnTo>
                  <a:lnTo>
                    <a:pt x="15798" y="111531"/>
                  </a:lnTo>
                  <a:lnTo>
                    <a:pt x="15697" y="111366"/>
                  </a:lnTo>
                  <a:lnTo>
                    <a:pt x="15595" y="111226"/>
                  </a:lnTo>
                  <a:lnTo>
                    <a:pt x="15265" y="110642"/>
                  </a:lnTo>
                  <a:lnTo>
                    <a:pt x="15138" y="110401"/>
                  </a:lnTo>
                  <a:lnTo>
                    <a:pt x="14998" y="110159"/>
                  </a:lnTo>
                  <a:lnTo>
                    <a:pt x="14871" y="110032"/>
                  </a:lnTo>
                  <a:lnTo>
                    <a:pt x="14744" y="109893"/>
                  </a:lnTo>
                  <a:lnTo>
                    <a:pt x="14592" y="109804"/>
                  </a:lnTo>
                  <a:lnTo>
                    <a:pt x="14439" y="109689"/>
                  </a:lnTo>
                  <a:lnTo>
                    <a:pt x="14274" y="109601"/>
                  </a:lnTo>
                  <a:lnTo>
                    <a:pt x="14097" y="109537"/>
                  </a:lnTo>
                  <a:lnTo>
                    <a:pt x="13931" y="109499"/>
                  </a:lnTo>
                  <a:lnTo>
                    <a:pt x="13741" y="109461"/>
                  </a:lnTo>
                  <a:lnTo>
                    <a:pt x="13563" y="109448"/>
                  </a:lnTo>
                  <a:lnTo>
                    <a:pt x="13385" y="109461"/>
                  </a:lnTo>
                  <a:lnTo>
                    <a:pt x="13195" y="109486"/>
                  </a:lnTo>
                  <a:lnTo>
                    <a:pt x="13017" y="109524"/>
                  </a:lnTo>
                  <a:lnTo>
                    <a:pt x="12674" y="109651"/>
                  </a:lnTo>
                  <a:lnTo>
                    <a:pt x="12509" y="109753"/>
                  </a:lnTo>
                  <a:lnTo>
                    <a:pt x="11645" y="110261"/>
                  </a:lnTo>
                  <a:lnTo>
                    <a:pt x="11455" y="110363"/>
                  </a:lnTo>
                  <a:lnTo>
                    <a:pt x="11303" y="110464"/>
                  </a:lnTo>
                  <a:lnTo>
                    <a:pt x="11163" y="110591"/>
                  </a:lnTo>
                  <a:lnTo>
                    <a:pt x="11036" y="110731"/>
                  </a:lnTo>
                  <a:lnTo>
                    <a:pt x="10934" y="110871"/>
                  </a:lnTo>
                  <a:lnTo>
                    <a:pt x="10833" y="111023"/>
                  </a:lnTo>
                  <a:lnTo>
                    <a:pt x="10769" y="111150"/>
                  </a:lnTo>
                  <a:lnTo>
                    <a:pt x="10680" y="111366"/>
                  </a:lnTo>
                  <a:lnTo>
                    <a:pt x="10642" y="111531"/>
                  </a:lnTo>
                  <a:lnTo>
                    <a:pt x="10604" y="111721"/>
                  </a:lnTo>
                  <a:lnTo>
                    <a:pt x="10591" y="111912"/>
                  </a:lnTo>
                  <a:lnTo>
                    <a:pt x="10591" y="112090"/>
                  </a:lnTo>
                  <a:lnTo>
                    <a:pt x="10617" y="112268"/>
                  </a:lnTo>
                  <a:lnTo>
                    <a:pt x="10655" y="112407"/>
                  </a:lnTo>
                  <a:lnTo>
                    <a:pt x="10693" y="112534"/>
                  </a:lnTo>
                  <a:lnTo>
                    <a:pt x="10795" y="112788"/>
                  </a:lnTo>
                  <a:lnTo>
                    <a:pt x="10883" y="112953"/>
                  </a:lnTo>
                  <a:lnTo>
                    <a:pt x="11391" y="113804"/>
                  </a:lnTo>
                  <a:lnTo>
                    <a:pt x="11455" y="113931"/>
                  </a:lnTo>
                  <a:lnTo>
                    <a:pt x="12865" y="114858"/>
                  </a:lnTo>
                  <a:lnTo>
                    <a:pt x="13042" y="114871"/>
                  </a:lnTo>
                  <a:lnTo>
                    <a:pt x="13233" y="114858"/>
                  </a:lnTo>
                  <a:lnTo>
                    <a:pt x="14008" y="114617"/>
                  </a:lnTo>
                  <a:lnTo>
                    <a:pt x="14986" y="114058"/>
                  </a:lnTo>
                  <a:lnTo>
                    <a:pt x="15151" y="113957"/>
                  </a:lnTo>
                  <a:lnTo>
                    <a:pt x="15303" y="113855"/>
                  </a:lnTo>
                  <a:lnTo>
                    <a:pt x="15570" y="113601"/>
                  </a:lnTo>
                  <a:lnTo>
                    <a:pt x="15671" y="113449"/>
                  </a:lnTo>
                  <a:lnTo>
                    <a:pt x="15773" y="113296"/>
                  </a:lnTo>
                  <a:lnTo>
                    <a:pt x="15836" y="113157"/>
                  </a:lnTo>
                  <a:lnTo>
                    <a:pt x="15913" y="112966"/>
                  </a:lnTo>
                  <a:lnTo>
                    <a:pt x="15963" y="112788"/>
                  </a:lnTo>
                  <a:lnTo>
                    <a:pt x="15989" y="112598"/>
                  </a:lnTo>
                  <a:lnTo>
                    <a:pt x="16002" y="112420"/>
                  </a:lnTo>
                  <a:close/>
                </a:path>
                <a:path w="48260" h="134620">
                  <a:moveTo>
                    <a:pt x="18199" y="75717"/>
                  </a:moveTo>
                  <a:lnTo>
                    <a:pt x="18173" y="75171"/>
                  </a:lnTo>
                  <a:lnTo>
                    <a:pt x="18097" y="74637"/>
                  </a:lnTo>
                  <a:lnTo>
                    <a:pt x="17983" y="74104"/>
                  </a:lnTo>
                  <a:lnTo>
                    <a:pt x="17881" y="73837"/>
                  </a:lnTo>
                  <a:lnTo>
                    <a:pt x="17805" y="73583"/>
                  </a:lnTo>
                  <a:lnTo>
                    <a:pt x="17576" y="73088"/>
                  </a:lnTo>
                  <a:lnTo>
                    <a:pt x="17500" y="72936"/>
                  </a:lnTo>
                  <a:lnTo>
                    <a:pt x="17297" y="72631"/>
                  </a:lnTo>
                  <a:lnTo>
                    <a:pt x="14389" y="67576"/>
                  </a:lnTo>
                  <a:lnTo>
                    <a:pt x="11163" y="69430"/>
                  </a:lnTo>
                  <a:lnTo>
                    <a:pt x="14211" y="74739"/>
                  </a:lnTo>
                  <a:lnTo>
                    <a:pt x="14325" y="74968"/>
                  </a:lnTo>
                  <a:lnTo>
                    <a:pt x="14427" y="75298"/>
                  </a:lnTo>
                  <a:lnTo>
                    <a:pt x="14452" y="75476"/>
                  </a:lnTo>
                  <a:lnTo>
                    <a:pt x="14452" y="75742"/>
                  </a:lnTo>
                  <a:lnTo>
                    <a:pt x="13830" y="76974"/>
                  </a:lnTo>
                  <a:lnTo>
                    <a:pt x="13665" y="77127"/>
                  </a:lnTo>
                  <a:lnTo>
                    <a:pt x="12001" y="78079"/>
                  </a:lnTo>
                  <a:lnTo>
                    <a:pt x="8775" y="72491"/>
                  </a:lnTo>
                  <a:lnTo>
                    <a:pt x="8775" y="79959"/>
                  </a:lnTo>
                  <a:lnTo>
                    <a:pt x="8509" y="80111"/>
                  </a:lnTo>
                  <a:lnTo>
                    <a:pt x="8343" y="80187"/>
                  </a:lnTo>
                  <a:lnTo>
                    <a:pt x="8178" y="80276"/>
                  </a:lnTo>
                  <a:lnTo>
                    <a:pt x="7874" y="80429"/>
                  </a:lnTo>
                  <a:lnTo>
                    <a:pt x="7594" y="80530"/>
                  </a:lnTo>
                  <a:lnTo>
                    <a:pt x="7302" y="80594"/>
                  </a:lnTo>
                  <a:lnTo>
                    <a:pt x="6718" y="80645"/>
                  </a:lnTo>
                  <a:lnTo>
                    <a:pt x="6121" y="80568"/>
                  </a:lnTo>
                  <a:lnTo>
                    <a:pt x="3746" y="77571"/>
                  </a:lnTo>
                  <a:lnTo>
                    <a:pt x="3759" y="77279"/>
                  </a:lnTo>
                  <a:lnTo>
                    <a:pt x="5257" y="75006"/>
                  </a:lnTo>
                  <a:lnTo>
                    <a:pt x="5740" y="74726"/>
                  </a:lnTo>
                  <a:lnTo>
                    <a:pt x="8775" y="79959"/>
                  </a:lnTo>
                  <a:lnTo>
                    <a:pt x="8775" y="72491"/>
                  </a:lnTo>
                  <a:lnTo>
                    <a:pt x="8051" y="71234"/>
                  </a:lnTo>
                  <a:lnTo>
                    <a:pt x="7632" y="70751"/>
                  </a:lnTo>
                  <a:lnTo>
                    <a:pt x="7493" y="70650"/>
                  </a:lnTo>
                  <a:lnTo>
                    <a:pt x="6642" y="70319"/>
                  </a:lnTo>
                  <a:lnTo>
                    <a:pt x="6451" y="70307"/>
                  </a:lnTo>
                  <a:lnTo>
                    <a:pt x="6273" y="70307"/>
                  </a:lnTo>
                  <a:lnTo>
                    <a:pt x="6096" y="70332"/>
                  </a:lnTo>
                  <a:lnTo>
                    <a:pt x="5918" y="70370"/>
                  </a:lnTo>
                  <a:lnTo>
                    <a:pt x="5765" y="70434"/>
                  </a:lnTo>
                  <a:lnTo>
                    <a:pt x="5575" y="70510"/>
                  </a:lnTo>
                  <a:lnTo>
                    <a:pt x="5410" y="70599"/>
                  </a:lnTo>
                  <a:lnTo>
                    <a:pt x="3492" y="71704"/>
                  </a:lnTo>
                  <a:lnTo>
                    <a:pt x="3302" y="71818"/>
                  </a:lnTo>
                  <a:lnTo>
                    <a:pt x="3098" y="71932"/>
                  </a:lnTo>
                  <a:lnTo>
                    <a:pt x="2565" y="72326"/>
                  </a:lnTo>
                  <a:lnTo>
                    <a:pt x="0" y="77508"/>
                  </a:lnTo>
                  <a:lnTo>
                    <a:pt x="25" y="78168"/>
                  </a:lnTo>
                  <a:lnTo>
                    <a:pt x="6654" y="84378"/>
                  </a:lnTo>
                  <a:lnTo>
                    <a:pt x="7315" y="84353"/>
                  </a:lnTo>
                  <a:lnTo>
                    <a:pt x="10045" y="83515"/>
                  </a:lnTo>
                  <a:lnTo>
                    <a:pt x="10172" y="83451"/>
                  </a:lnTo>
                  <a:lnTo>
                    <a:pt x="12077" y="82359"/>
                  </a:lnTo>
                  <a:lnTo>
                    <a:pt x="12369" y="82181"/>
                  </a:lnTo>
                  <a:lnTo>
                    <a:pt x="15290" y="80492"/>
                  </a:lnTo>
                  <a:lnTo>
                    <a:pt x="15417" y="80416"/>
                  </a:lnTo>
                  <a:lnTo>
                    <a:pt x="15646" y="80276"/>
                  </a:lnTo>
                  <a:lnTo>
                    <a:pt x="16103" y="79959"/>
                  </a:lnTo>
                  <a:lnTo>
                    <a:pt x="16510" y="79603"/>
                  </a:lnTo>
                  <a:lnTo>
                    <a:pt x="16878" y="79209"/>
                  </a:lnTo>
                  <a:lnTo>
                    <a:pt x="17030" y="78994"/>
                  </a:lnTo>
                  <a:lnTo>
                    <a:pt x="17208" y="78778"/>
                  </a:lnTo>
                  <a:lnTo>
                    <a:pt x="18148" y="76263"/>
                  </a:lnTo>
                  <a:lnTo>
                    <a:pt x="18199" y="75717"/>
                  </a:lnTo>
                  <a:close/>
                </a:path>
                <a:path w="48260" h="134620">
                  <a:moveTo>
                    <a:pt x="20040" y="110426"/>
                  </a:moveTo>
                  <a:lnTo>
                    <a:pt x="18186" y="107200"/>
                  </a:lnTo>
                  <a:lnTo>
                    <a:pt x="17957" y="107340"/>
                  </a:lnTo>
                  <a:lnTo>
                    <a:pt x="17627" y="107670"/>
                  </a:lnTo>
                  <a:lnTo>
                    <a:pt x="17475" y="107899"/>
                  </a:lnTo>
                  <a:lnTo>
                    <a:pt x="17399" y="108064"/>
                  </a:lnTo>
                  <a:lnTo>
                    <a:pt x="17335" y="108242"/>
                  </a:lnTo>
                  <a:lnTo>
                    <a:pt x="17284" y="108407"/>
                  </a:lnTo>
                  <a:lnTo>
                    <a:pt x="17246" y="108597"/>
                  </a:lnTo>
                  <a:lnTo>
                    <a:pt x="17246" y="108966"/>
                  </a:lnTo>
                  <a:lnTo>
                    <a:pt x="17983" y="110286"/>
                  </a:lnTo>
                  <a:lnTo>
                    <a:pt x="18288" y="110490"/>
                  </a:lnTo>
                  <a:lnTo>
                    <a:pt x="18542" y="110591"/>
                  </a:lnTo>
                  <a:lnTo>
                    <a:pt x="18707" y="110629"/>
                  </a:lnTo>
                  <a:lnTo>
                    <a:pt x="18897" y="110667"/>
                  </a:lnTo>
                  <a:lnTo>
                    <a:pt x="19088" y="110680"/>
                  </a:lnTo>
                  <a:lnTo>
                    <a:pt x="19964" y="110477"/>
                  </a:lnTo>
                  <a:close/>
                </a:path>
                <a:path w="48260" h="134620">
                  <a:moveTo>
                    <a:pt x="25247" y="134073"/>
                  </a:moveTo>
                  <a:lnTo>
                    <a:pt x="23380" y="130848"/>
                  </a:lnTo>
                  <a:lnTo>
                    <a:pt x="23012" y="131114"/>
                  </a:lnTo>
                  <a:lnTo>
                    <a:pt x="22517" y="131978"/>
                  </a:lnTo>
                  <a:lnTo>
                    <a:pt x="22453" y="132245"/>
                  </a:lnTo>
                  <a:lnTo>
                    <a:pt x="22440" y="132422"/>
                  </a:lnTo>
                  <a:lnTo>
                    <a:pt x="22453" y="132613"/>
                  </a:lnTo>
                  <a:lnTo>
                    <a:pt x="22466" y="132791"/>
                  </a:lnTo>
                  <a:lnTo>
                    <a:pt x="23177" y="133934"/>
                  </a:lnTo>
                  <a:lnTo>
                    <a:pt x="23406" y="134099"/>
                  </a:lnTo>
                  <a:lnTo>
                    <a:pt x="23558" y="134175"/>
                  </a:lnTo>
                  <a:lnTo>
                    <a:pt x="23914" y="134289"/>
                  </a:lnTo>
                  <a:lnTo>
                    <a:pt x="24091" y="134315"/>
                  </a:lnTo>
                  <a:lnTo>
                    <a:pt x="24282" y="134327"/>
                  </a:lnTo>
                  <a:lnTo>
                    <a:pt x="24472" y="134315"/>
                  </a:lnTo>
                  <a:lnTo>
                    <a:pt x="24650" y="134302"/>
                  </a:lnTo>
                  <a:lnTo>
                    <a:pt x="24904" y="134226"/>
                  </a:lnTo>
                  <a:lnTo>
                    <a:pt x="25158" y="134124"/>
                  </a:lnTo>
                  <a:close/>
                </a:path>
                <a:path w="48260" h="134620">
                  <a:moveTo>
                    <a:pt x="26733" y="89242"/>
                  </a:moveTo>
                  <a:lnTo>
                    <a:pt x="26695" y="89103"/>
                  </a:lnTo>
                  <a:lnTo>
                    <a:pt x="26644" y="88874"/>
                  </a:lnTo>
                  <a:lnTo>
                    <a:pt x="26543" y="88620"/>
                  </a:lnTo>
                  <a:lnTo>
                    <a:pt x="26479" y="88480"/>
                  </a:lnTo>
                  <a:lnTo>
                    <a:pt x="26352" y="88315"/>
                  </a:lnTo>
                  <a:lnTo>
                    <a:pt x="26250" y="88176"/>
                  </a:lnTo>
                  <a:lnTo>
                    <a:pt x="26123" y="88049"/>
                  </a:lnTo>
                  <a:lnTo>
                    <a:pt x="25971" y="87947"/>
                  </a:lnTo>
                  <a:lnTo>
                    <a:pt x="25831" y="87833"/>
                  </a:lnTo>
                  <a:lnTo>
                    <a:pt x="25565" y="87706"/>
                  </a:lnTo>
                  <a:lnTo>
                    <a:pt x="25425" y="87668"/>
                  </a:lnTo>
                  <a:lnTo>
                    <a:pt x="25222" y="87604"/>
                  </a:lnTo>
                  <a:lnTo>
                    <a:pt x="25031" y="87579"/>
                  </a:lnTo>
                  <a:lnTo>
                    <a:pt x="24765" y="87579"/>
                  </a:lnTo>
                  <a:lnTo>
                    <a:pt x="24612" y="87591"/>
                  </a:lnTo>
                  <a:lnTo>
                    <a:pt x="24485" y="87617"/>
                  </a:lnTo>
                  <a:lnTo>
                    <a:pt x="24307" y="87655"/>
                  </a:lnTo>
                  <a:lnTo>
                    <a:pt x="9359" y="90703"/>
                  </a:lnTo>
                  <a:lnTo>
                    <a:pt x="10109" y="94361"/>
                  </a:lnTo>
                  <a:lnTo>
                    <a:pt x="19761" y="92392"/>
                  </a:lnTo>
                  <a:lnTo>
                    <a:pt x="13220" y="99771"/>
                  </a:lnTo>
                  <a:lnTo>
                    <a:pt x="13042" y="99999"/>
                  </a:lnTo>
                  <a:lnTo>
                    <a:pt x="12954" y="100152"/>
                  </a:lnTo>
                  <a:lnTo>
                    <a:pt x="12890" y="100317"/>
                  </a:lnTo>
                  <a:lnTo>
                    <a:pt x="12827" y="100482"/>
                  </a:lnTo>
                  <a:lnTo>
                    <a:pt x="12776" y="100672"/>
                  </a:lnTo>
                  <a:lnTo>
                    <a:pt x="12750" y="100850"/>
                  </a:lnTo>
                  <a:lnTo>
                    <a:pt x="12750" y="101219"/>
                  </a:lnTo>
                  <a:lnTo>
                    <a:pt x="13144" y="102133"/>
                  </a:lnTo>
                  <a:lnTo>
                    <a:pt x="13309" y="102349"/>
                  </a:lnTo>
                  <a:lnTo>
                    <a:pt x="13589" y="102577"/>
                  </a:lnTo>
                  <a:lnTo>
                    <a:pt x="13754" y="102666"/>
                  </a:lnTo>
                  <a:lnTo>
                    <a:pt x="13931" y="102743"/>
                  </a:lnTo>
                  <a:lnTo>
                    <a:pt x="14097" y="102806"/>
                  </a:lnTo>
                  <a:lnTo>
                    <a:pt x="14274" y="102844"/>
                  </a:lnTo>
                  <a:lnTo>
                    <a:pt x="14630" y="102882"/>
                  </a:lnTo>
                  <a:lnTo>
                    <a:pt x="14820" y="102870"/>
                  </a:lnTo>
                  <a:lnTo>
                    <a:pt x="16014" y="102247"/>
                  </a:lnTo>
                  <a:lnTo>
                    <a:pt x="26136" y="90817"/>
                  </a:lnTo>
                  <a:lnTo>
                    <a:pt x="26263" y="90690"/>
                  </a:lnTo>
                  <a:lnTo>
                    <a:pt x="26377" y="90551"/>
                  </a:lnTo>
                  <a:lnTo>
                    <a:pt x="26479" y="90398"/>
                  </a:lnTo>
                  <a:lnTo>
                    <a:pt x="26568" y="90233"/>
                  </a:lnTo>
                  <a:lnTo>
                    <a:pt x="26657" y="89966"/>
                  </a:lnTo>
                  <a:lnTo>
                    <a:pt x="26708" y="89801"/>
                  </a:lnTo>
                  <a:lnTo>
                    <a:pt x="26720" y="89623"/>
                  </a:lnTo>
                  <a:lnTo>
                    <a:pt x="26733" y="89344"/>
                  </a:lnTo>
                  <a:close/>
                </a:path>
                <a:path w="48260" h="134620">
                  <a:moveTo>
                    <a:pt x="33693" y="101511"/>
                  </a:moveTo>
                  <a:lnTo>
                    <a:pt x="33223" y="100253"/>
                  </a:lnTo>
                  <a:lnTo>
                    <a:pt x="32956" y="99999"/>
                  </a:lnTo>
                  <a:lnTo>
                    <a:pt x="32715" y="99834"/>
                  </a:lnTo>
                  <a:lnTo>
                    <a:pt x="32562" y="99758"/>
                  </a:lnTo>
                  <a:lnTo>
                    <a:pt x="32308" y="99669"/>
                  </a:lnTo>
                  <a:lnTo>
                    <a:pt x="32029" y="99618"/>
                  </a:lnTo>
                  <a:lnTo>
                    <a:pt x="31838" y="99606"/>
                  </a:lnTo>
                  <a:lnTo>
                    <a:pt x="31661" y="99618"/>
                  </a:lnTo>
                  <a:lnTo>
                    <a:pt x="30886" y="99860"/>
                  </a:lnTo>
                  <a:lnTo>
                    <a:pt x="18186" y="107188"/>
                  </a:lnTo>
                  <a:lnTo>
                    <a:pt x="20040" y="110413"/>
                  </a:lnTo>
                  <a:lnTo>
                    <a:pt x="32727" y="103098"/>
                  </a:lnTo>
                  <a:lnTo>
                    <a:pt x="32981" y="102946"/>
                  </a:lnTo>
                  <a:lnTo>
                    <a:pt x="33121" y="102819"/>
                  </a:lnTo>
                  <a:lnTo>
                    <a:pt x="33235" y="102679"/>
                  </a:lnTo>
                  <a:lnTo>
                    <a:pt x="33451" y="102387"/>
                  </a:lnTo>
                  <a:lnTo>
                    <a:pt x="33604" y="102044"/>
                  </a:lnTo>
                  <a:lnTo>
                    <a:pt x="33680" y="101688"/>
                  </a:lnTo>
                  <a:lnTo>
                    <a:pt x="33693" y="101511"/>
                  </a:lnTo>
                  <a:close/>
                </a:path>
                <a:path w="48260" h="134620">
                  <a:moveTo>
                    <a:pt x="34645" y="127431"/>
                  </a:moveTo>
                  <a:lnTo>
                    <a:pt x="34620" y="127241"/>
                  </a:lnTo>
                  <a:lnTo>
                    <a:pt x="34518" y="126885"/>
                  </a:lnTo>
                  <a:lnTo>
                    <a:pt x="34455" y="126720"/>
                  </a:lnTo>
                  <a:lnTo>
                    <a:pt x="31165" y="128511"/>
                  </a:lnTo>
                  <a:lnTo>
                    <a:pt x="31724" y="129108"/>
                  </a:lnTo>
                  <a:lnTo>
                    <a:pt x="31953" y="129260"/>
                  </a:lnTo>
                  <a:lnTo>
                    <a:pt x="32207" y="129362"/>
                  </a:lnTo>
                  <a:lnTo>
                    <a:pt x="32385" y="129400"/>
                  </a:lnTo>
                  <a:lnTo>
                    <a:pt x="32575" y="129438"/>
                  </a:lnTo>
                  <a:lnTo>
                    <a:pt x="32740" y="129451"/>
                  </a:lnTo>
                  <a:lnTo>
                    <a:pt x="34010" y="128981"/>
                  </a:lnTo>
                  <a:lnTo>
                    <a:pt x="34645" y="127698"/>
                  </a:lnTo>
                  <a:lnTo>
                    <a:pt x="34645" y="127431"/>
                  </a:lnTo>
                  <a:close/>
                </a:path>
                <a:path w="48260" h="134620">
                  <a:moveTo>
                    <a:pt x="36372" y="20535"/>
                  </a:moveTo>
                  <a:lnTo>
                    <a:pt x="28257" y="12674"/>
                  </a:lnTo>
                  <a:lnTo>
                    <a:pt x="27470" y="12725"/>
                  </a:lnTo>
                  <a:lnTo>
                    <a:pt x="26695" y="12852"/>
                  </a:lnTo>
                  <a:lnTo>
                    <a:pt x="25946" y="13055"/>
                  </a:lnTo>
                  <a:lnTo>
                    <a:pt x="25336" y="13284"/>
                  </a:lnTo>
                  <a:lnTo>
                    <a:pt x="25298" y="13093"/>
                  </a:lnTo>
                  <a:lnTo>
                    <a:pt x="25069" y="12484"/>
                  </a:lnTo>
                  <a:lnTo>
                    <a:pt x="24904" y="12179"/>
                  </a:lnTo>
                  <a:lnTo>
                    <a:pt x="24777" y="11887"/>
                  </a:lnTo>
                  <a:lnTo>
                    <a:pt x="21882" y="9118"/>
                  </a:lnTo>
                  <a:lnTo>
                    <a:pt x="21882" y="15113"/>
                  </a:lnTo>
                  <a:lnTo>
                    <a:pt x="21869" y="15417"/>
                  </a:lnTo>
                  <a:lnTo>
                    <a:pt x="21424" y="16751"/>
                  </a:lnTo>
                  <a:lnTo>
                    <a:pt x="19342" y="20358"/>
                  </a:lnTo>
                  <a:lnTo>
                    <a:pt x="14109" y="17335"/>
                  </a:lnTo>
                  <a:lnTo>
                    <a:pt x="16090" y="13893"/>
                  </a:lnTo>
                  <a:lnTo>
                    <a:pt x="16243" y="13652"/>
                  </a:lnTo>
                  <a:lnTo>
                    <a:pt x="18808" y="12141"/>
                  </a:lnTo>
                  <a:lnTo>
                    <a:pt x="19253" y="12166"/>
                  </a:lnTo>
                  <a:lnTo>
                    <a:pt x="21882" y="15113"/>
                  </a:lnTo>
                  <a:lnTo>
                    <a:pt x="21882" y="9118"/>
                  </a:lnTo>
                  <a:lnTo>
                    <a:pt x="18745" y="8407"/>
                  </a:lnTo>
                  <a:lnTo>
                    <a:pt x="18084" y="8445"/>
                  </a:lnTo>
                  <a:lnTo>
                    <a:pt x="13157" y="11557"/>
                  </a:lnTo>
                  <a:lnTo>
                    <a:pt x="13004" y="11772"/>
                  </a:lnTo>
                  <a:lnTo>
                    <a:pt x="10007" y="16967"/>
                  </a:lnTo>
                  <a:lnTo>
                    <a:pt x="9804" y="17399"/>
                  </a:lnTo>
                  <a:lnTo>
                    <a:pt x="9728" y="17665"/>
                  </a:lnTo>
                  <a:lnTo>
                    <a:pt x="9715" y="17843"/>
                  </a:lnTo>
                  <a:lnTo>
                    <a:pt x="9702" y="18034"/>
                  </a:lnTo>
                  <a:lnTo>
                    <a:pt x="9715" y="18211"/>
                  </a:lnTo>
                  <a:lnTo>
                    <a:pt x="9740" y="18402"/>
                  </a:lnTo>
                  <a:lnTo>
                    <a:pt x="9791" y="18567"/>
                  </a:lnTo>
                  <a:lnTo>
                    <a:pt x="9855" y="18719"/>
                  </a:lnTo>
                  <a:lnTo>
                    <a:pt x="9944" y="18910"/>
                  </a:lnTo>
                  <a:lnTo>
                    <a:pt x="10033" y="19062"/>
                  </a:lnTo>
                  <a:lnTo>
                    <a:pt x="10147" y="19215"/>
                  </a:lnTo>
                  <a:lnTo>
                    <a:pt x="10274" y="19342"/>
                  </a:lnTo>
                  <a:lnTo>
                    <a:pt x="10414" y="19469"/>
                  </a:lnTo>
                  <a:lnTo>
                    <a:pt x="10553" y="19570"/>
                  </a:lnTo>
                  <a:lnTo>
                    <a:pt x="29679" y="30619"/>
                  </a:lnTo>
                  <a:lnTo>
                    <a:pt x="29921" y="30734"/>
                  </a:lnTo>
                  <a:lnTo>
                    <a:pt x="30099" y="30797"/>
                  </a:lnTo>
                  <a:lnTo>
                    <a:pt x="30276" y="30835"/>
                  </a:lnTo>
                  <a:lnTo>
                    <a:pt x="30467" y="30861"/>
                  </a:lnTo>
                  <a:lnTo>
                    <a:pt x="30734" y="30861"/>
                  </a:lnTo>
                  <a:lnTo>
                    <a:pt x="31750" y="30480"/>
                  </a:lnTo>
                  <a:lnTo>
                    <a:pt x="31965" y="30302"/>
                  </a:lnTo>
                  <a:lnTo>
                    <a:pt x="32080" y="30162"/>
                  </a:lnTo>
                  <a:lnTo>
                    <a:pt x="32219" y="29946"/>
                  </a:lnTo>
                  <a:lnTo>
                    <a:pt x="32359" y="29692"/>
                  </a:lnTo>
                  <a:lnTo>
                    <a:pt x="35280" y="24650"/>
                  </a:lnTo>
                  <a:lnTo>
                    <a:pt x="32042" y="22783"/>
                  </a:lnTo>
                  <a:lnTo>
                    <a:pt x="29921" y="26466"/>
                  </a:lnTo>
                  <a:lnTo>
                    <a:pt x="22580" y="22225"/>
                  </a:lnTo>
                  <a:lnTo>
                    <a:pt x="24714" y="18542"/>
                  </a:lnTo>
                  <a:lnTo>
                    <a:pt x="24815" y="18364"/>
                  </a:lnTo>
                  <a:lnTo>
                    <a:pt x="28727" y="16433"/>
                  </a:lnTo>
                  <a:lnTo>
                    <a:pt x="29552" y="16573"/>
                  </a:lnTo>
                  <a:lnTo>
                    <a:pt x="32613" y="21005"/>
                  </a:lnTo>
                  <a:lnTo>
                    <a:pt x="32562" y="21424"/>
                  </a:lnTo>
                  <a:lnTo>
                    <a:pt x="32334" y="22225"/>
                  </a:lnTo>
                  <a:lnTo>
                    <a:pt x="32054" y="22783"/>
                  </a:lnTo>
                  <a:lnTo>
                    <a:pt x="35280" y="24650"/>
                  </a:lnTo>
                  <a:lnTo>
                    <a:pt x="35369" y="24498"/>
                  </a:lnTo>
                  <a:lnTo>
                    <a:pt x="35483" y="24307"/>
                  </a:lnTo>
                  <a:lnTo>
                    <a:pt x="35801" y="23596"/>
                  </a:lnTo>
                  <a:lnTo>
                    <a:pt x="36068" y="22860"/>
                  </a:lnTo>
                  <a:lnTo>
                    <a:pt x="36233" y="22085"/>
                  </a:lnTo>
                  <a:lnTo>
                    <a:pt x="36347" y="21310"/>
                  </a:lnTo>
                  <a:lnTo>
                    <a:pt x="36372" y="20535"/>
                  </a:lnTo>
                  <a:close/>
                </a:path>
                <a:path w="48260" h="134620">
                  <a:moveTo>
                    <a:pt x="39116" y="110921"/>
                  </a:moveTo>
                  <a:lnTo>
                    <a:pt x="38646" y="109664"/>
                  </a:lnTo>
                  <a:lnTo>
                    <a:pt x="38455" y="109461"/>
                  </a:lnTo>
                  <a:lnTo>
                    <a:pt x="38303" y="109347"/>
                  </a:lnTo>
                  <a:lnTo>
                    <a:pt x="38150" y="109245"/>
                  </a:lnTo>
                  <a:lnTo>
                    <a:pt x="37985" y="109169"/>
                  </a:lnTo>
                  <a:lnTo>
                    <a:pt x="37731" y="109080"/>
                  </a:lnTo>
                  <a:lnTo>
                    <a:pt x="37452" y="109029"/>
                  </a:lnTo>
                  <a:lnTo>
                    <a:pt x="37261" y="109016"/>
                  </a:lnTo>
                  <a:lnTo>
                    <a:pt x="36309" y="109270"/>
                  </a:lnTo>
                  <a:lnTo>
                    <a:pt x="25971" y="115252"/>
                  </a:lnTo>
                  <a:lnTo>
                    <a:pt x="25781" y="115354"/>
                  </a:lnTo>
                  <a:lnTo>
                    <a:pt x="17272" y="120269"/>
                  </a:lnTo>
                  <a:lnTo>
                    <a:pt x="17043" y="120408"/>
                  </a:lnTo>
                  <a:lnTo>
                    <a:pt x="16776" y="120675"/>
                  </a:lnTo>
                  <a:lnTo>
                    <a:pt x="16573" y="120967"/>
                  </a:lnTo>
                  <a:lnTo>
                    <a:pt x="16484" y="121132"/>
                  </a:lnTo>
                  <a:lnTo>
                    <a:pt x="16383" y="121475"/>
                  </a:lnTo>
                  <a:lnTo>
                    <a:pt x="16344" y="121754"/>
                  </a:lnTo>
                  <a:lnTo>
                    <a:pt x="16344" y="122034"/>
                  </a:lnTo>
                  <a:lnTo>
                    <a:pt x="16598" y="122809"/>
                  </a:lnTo>
                  <a:lnTo>
                    <a:pt x="16738" y="123037"/>
                  </a:lnTo>
                  <a:lnTo>
                    <a:pt x="16865" y="123177"/>
                  </a:lnTo>
                  <a:lnTo>
                    <a:pt x="16992" y="123304"/>
                  </a:lnTo>
                  <a:lnTo>
                    <a:pt x="17145" y="123418"/>
                  </a:lnTo>
                  <a:lnTo>
                    <a:pt x="17995" y="123736"/>
                  </a:lnTo>
                  <a:lnTo>
                    <a:pt x="18186" y="123748"/>
                  </a:lnTo>
                  <a:lnTo>
                    <a:pt x="19138" y="123494"/>
                  </a:lnTo>
                  <a:lnTo>
                    <a:pt x="25984" y="119545"/>
                  </a:lnTo>
                  <a:lnTo>
                    <a:pt x="31165" y="128498"/>
                  </a:lnTo>
                  <a:lnTo>
                    <a:pt x="34404" y="126631"/>
                  </a:lnTo>
                  <a:lnTo>
                    <a:pt x="29222" y="117678"/>
                  </a:lnTo>
                  <a:lnTo>
                    <a:pt x="38188" y="112509"/>
                  </a:lnTo>
                  <a:lnTo>
                    <a:pt x="38404" y="112356"/>
                  </a:lnTo>
                  <a:lnTo>
                    <a:pt x="38544" y="112229"/>
                  </a:lnTo>
                  <a:lnTo>
                    <a:pt x="39103" y="111099"/>
                  </a:lnTo>
                  <a:lnTo>
                    <a:pt x="39116" y="110921"/>
                  </a:lnTo>
                  <a:close/>
                </a:path>
                <a:path w="48260" h="134620">
                  <a:moveTo>
                    <a:pt x="45224" y="121310"/>
                  </a:moveTo>
                  <a:lnTo>
                    <a:pt x="45199" y="121132"/>
                  </a:lnTo>
                  <a:lnTo>
                    <a:pt x="45097" y="120777"/>
                  </a:lnTo>
                  <a:lnTo>
                    <a:pt x="45008" y="120611"/>
                  </a:lnTo>
                  <a:lnTo>
                    <a:pt x="44932" y="120446"/>
                  </a:lnTo>
                  <a:lnTo>
                    <a:pt x="44704" y="120167"/>
                  </a:lnTo>
                  <a:lnTo>
                    <a:pt x="44564" y="120040"/>
                  </a:lnTo>
                  <a:lnTo>
                    <a:pt x="44424" y="119926"/>
                  </a:lnTo>
                  <a:lnTo>
                    <a:pt x="43573" y="119608"/>
                  </a:lnTo>
                  <a:lnTo>
                    <a:pt x="43383" y="119595"/>
                  </a:lnTo>
                  <a:lnTo>
                    <a:pt x="43205" y="119608"/>
                  </a:lnTo>
                  <a:lnTo>
                    <a:pt x="43027" y="119621"/>
                  </a:lnTo>
                  <a:lnTo>
                    <a:pt x="42837" y="119672"/>
                  </a:lnTo>
                  <a:lnTo>
                    <a:pt x="42659" y="119722"/>
                  </a:lnTo>
                  <a:lnTo>
                    <a:pt x="42506" y="119799"/>
                  </a:lnTo>
                  <a:lnTo>
                    <a:pt x="44284" y="123075"/>
                  </a:lnTo>
                  <a:lnTo>
                    <a:pt x="45224" y="121589"/>
                  </a:lnTo>
                  <a:lnTo>
                    <a:pt x="45224" y="121310"/>
                  </a:lnTo>
                  <a:close/>
                </a:path>
                <a:path w="48260" h="134620">
                  <a:moveTo>
                    <a:pt x="47904" y="2794"/>
                  </a:moveTo>
                  <a:lnTo>
                    <a:pt x="44665" y="927"/>
                  </a:lnTo>
                  <a:lnTo>
                    <a:pt x="41605" y="6210"/>
                  </a:lnTo>
                  <a:lnTo>
                    <a:pt x="41529" y="6375"/>
                  </a:lnTo>
                  <a:lnTo>
                    <a:pt x="41236" y="6692"/>
                  </a:lnTo>
                  <a:lnTo>
                    <a:pt x="40944" y="6896"/>
                  </a:lnTo>
                  <a:lnTo>
                    <a:pt x="40627" y="7035"/>
                  </a:lnTo>
                  <a:lnTo>
                    <a:pt x="40182" y="7112"/>
                  </a:lnTo>
                  <a:lnTo>
                    <a:pt x="39916" y="7112"/>
                  </a:lnTo>
                  <a:lnTo>
                    <a:pt x="39738" y="7086"/>
                  </a:lnTo>
                  <a:lnTo>
                    <a:pt x="39484" y="7023"/>
                  </a:lnTo>
                  <a:lnTo>
                    <a:pt x="39243" y="6921"/>
                  </a:lnTo>
                  <a:lnTo>
                    <a:pt x="39090" y="6819"/>
                  </a:lnTo>
                  <a:lnTo>
                    <a:pt x="38836" y="6718"/>
                  </a:lnTo>
                  <a:lnTo>
                    <a:pt x="38481" y="6642"/>
                  </a:lnTo>
                  <a:lnTo>
                    <a:pt x="38201" y="6616"/>
                  </a:lnTo>
                  <a:lnTo>
                    <a:pt x="38023" y="6629"/>
                  </a:lnTo>
                  <a:lnTo>
                    <a:pt x="37833" y="6667"/>
                  </a:lnTo>
                  <a:lnTo>
                    <a:pt x="37668" y="6705"/>
                  </a:lnTo>
                  <a:lnTo>
                    <a:pt x="37490" y="6769"/>
                  </a:lnTo>
                  <a:lnTo>
                    <a:pt x="37325" y="6858"/>
                  </a:lnTo>
                  <a:lnTo>
                    <a:pt x="37020" y="7061"/>
                  </a:lnTo>
                  <a:lnTo>
                    <a:pt x="36893" y="7188"/>
                  </a:lnTo>
                  <a:lnTo>
                    <a:pt x="36766" y="7327"/>
                  </a:lnTo>
                  <a:lnTo>
                    <a:pt x="36360" y="8521"/>
                  </a:lnTo>
                  <a:lnTo>
                    <a:pt x="36372" y="8699"/>
                  </a:lnTo>
                  <a:lnTo>
                    <a:pt x="36410" y="8890"/>
                  </a:lnTo>
                  <a:lnTo>
                    <a:pt x="36449" y="9055"/>
                  </a:lnTo>
                  <a:lnTo>
                    <a:pt x="36512" y="9232"/>
                  </a:lnTo>
                  <a:lnTo>
                    <a:pt x="36601" y="9398"/>
                  </a:lnTo>
                  <a:lnTo>
                    <a:pt x="36753" y="9626"/>
                  </a:lnTo>
                  <a:lnTo>
                    <a:pt x="36931" y="9829"/>
                  </a:lnTo>
                  <a:lnTo>
                    <a:pt x="37071" y="9956"/>
                  </a:lnTo>
                  <a:lnTo>
                    <a:pt x="40157" y="10858"/>
                  </a:lnTo>
                  <a:lnTo>
                    <a:pt x="40703" y="10820"/>
                  </a:lnTo>
                  <a:lnTo>
                    <a:pt x="44843" y="8089"/>
                  </a:lnTo>
                  <a:lnTo>
                    <a:pt x="44970" y="7848"/>
                  </a:lnTo>
                  <a:lnTo>
                    <a:pt x="47904" y="2794"/>
                  </a:lnTo>
                  <a:close/>
                </a:path>
                <a:path w="48260" h="134620">
                  <a:moveTo>
                    <a:pt x="48158" y="1739"/>
                  </a:moveTo>
                  <a:lnTo>
                    <a:pt x="47815" y="800"/>
                  </a:lnTo>
                  <a:lnTo>
                    <a:pt x="47586" y="520"/>
                  </a:lnTo>
                  <a:lnTo>
                    <a:pt x="47459" y="393"/>
                  </a:lnTo>
                  <a:lnTo>
                    <a:pt x="47142" y="190"/>
                  </a:lnTo>
                  <a:lnTo>
                    <a:pt x="46888" y="88"/>
                  </a:lnTo>
                  <a:lnTo>
                    <a:pt x="46634" y="25"/>
                  </a:lnTo>
                  <a:lnTo>
                    <a:pt x="46443" y="0"/>
                  </a:lnTo>
                  <a:lnTo>
                    <a:pt x="46075" y="0"/>
                  </a:lnTo>
                  <a:lnTo>
                    <a:pt x="44881" y="635"/>
                  </a:lnTo>
                  <a:lnTo>
                    <a:pt x="44729" y="850"/>
                  </a:lnTo>
                  <a:lnTo>
                    <a:pt x="47904" y="2794"/>
                  </a:lnTo>
                  <a:lnTo>
                    <a:pt x="48031" y="2540"/>
                  </a:lnTo>
                  <a:lnTo>
                    <a:pt x="48082" y="2374"/>
                  </a:lnTo>
                  <a:lnTo>
                    <a:pt x="48120" y="2197"/>
                  </a:lnTo>
                  <a:lnTo>
                    <a:pt x="48158" y="2019"/>
                  </a:lnTo>
                  <a:lnTo>
                    <a:pt x="48158" y="173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2223782" y="3686543"/>
              <a:ext cx="869950" cy="203200"/>
            </a:xfrm>
            <a:custGeom>
              <a:avLst/>
              <a:gdLst/>
              <a:ahLst/>
              <a:cxnLst/>
              <a:rect l="l" t="t" r="r" b="b"/>
              <a:pathLst>
                <a:path w="869950" h="203200">
                  <a:moveTo>
                    <a:pt x="10668" y="24320"/>
                  </a:moveTo>
                  <a:lnTo>
                    <a:pt x="7429" y="22453"/>
                  </a:lnTo>
                  <a:lnTo>
                    <a:pt x="7302" y="22694"/>
                  </a:lnTo>
                  <a:lnTo>
                    <a:pt x="7251" y="22872"/>
                  </a:lnTo>
                  <a:lnTo>
                    <a:pt x="7213" y="23050"/>
                  </a:lnTo>
                  <a:lnTo>
                    <a:pt x="7188" y="23228"/>
                  </a:lnTo>
                  <a:lnTo>
                    <a:pt x="7188" y="23596"/>
                  </a:lnTo>
                  <a:lnTo>
                    <a:pt x="7823" y="24790"/>
                  </a:lnTo>
                  <a:lnTo>
                    <a:pt x="9080" y="25260"/>
                  </a:lnTo>
                  <a:lnTo>
                    <a:pt x="9258" y="25247"/>
                  </a:lnTo>
                  <a:lnTo>
                    <a:pt x="9448" y="25209"/>
                  </a:lnTo>
                  <a:lnTo>
                    <a:pt x="9613" y="25171"/>
                  </a:lnTo>
                  <a:lnTo>
                    <a:pt x="10452" y="24612"/>
                  </a:lnTo>
                  <a:lnTo>
                    <a:pt x="10668" y="24320"/>
                  </a:lnTo>
                  <a:close/>
                </a:path>
                <a:path w="869950" h="203200">
                  <a:moveTo>
                    <a:pt x="13195" y="34074"/>
                  </a:moveTo>
                  <a:lnTo>
                    <a:pt x="13182" y="33896"/>
                  </a:lnTo>
                  <a:lnTo>
                    <a:pt x="13144" y="33718"/>
                  </a:lnTo>
                  <a:lnTo>
                    <a:pt x="13106" y="33540"/>
                  </a:lnTo>
                  <a:lnTo>
                    <a:pt x="13030" y="33375"/>
                  </a:lnTo>
                  <a:lnTo>
                    <a:pt x="12954" y="33210"/>
                  </a:lnTo>
                  <a:lnTo>
                    <a:pt x="12852" y="33058"/>
                  </a:lnTo>
                  <a:lnTo>
                    <a:pt x="12623" y="32766"/>
                  </a:lnTo>
                  <a:lnTo>
                    <a:pt x="12484" y="32651"/>
                  </a:lnTo>
                  <a:lnTo>
                    <a:pt x="12344" y="32550"/>
                  </a:lnTo>
                  <a:lnTo>
                    <a:pt x="12192" y="32486"/>
                  </a:lnTo>
                  <a:lnTo>
                    <a:pt x="10134" y="31280"/>
                  </a:lnTo>
                  <a:lnTo>
                    <a:pt x="9893" y="31153"/>
                  </a:lnTo>
                  <a:lnTo>
                    <a:pt x="9232" y="30835"/>
                  </a:lnTo>
                  <a:lnTo>
                    <a:pt x="8750" y="30670"/>
                  </a:lnTo>
                  <a:lnTo>
                    <a:pt x="8750" y="34810"/>
                  </a:lnTo>
                  <a:lnTo>
                    <a:pt x="5727" y="40043"/>
                  </a:lnTo>
                  <a:lnTo>
                    <a:pt x="5283" y="39776"/>
                  </a:lnTo>
                  <a:lnTo>
                    <a:pt x="5156" y="39700"/>
                  </a:lnTo>
                  <a:lnTo>
                    <a:pt x="4876" y="39497"/>
                  </a:lnTo>
                  <a:lnTo>
                    <a:pt x="3746" y="36880"/>
                  </a:lnTo>
                  <a:lnTo>
                    <a:pt x="3848" y="36296"/>
                  </a:lnTo>
                  <a:lnTo>
                    <a:pt x="6718" y="34099"/>
                  </a:lnTo>
                  <a:lnTo>
                    <a:pt x="7150" y="34124"/>
                  </a:lnTo>
                  <a:lnTo>
                    <a:pt x="7734" y="34264"/>
                  </a:lnTo>
                  <a:lnTo>
                    <a:pt x="8267" y="34505"/>
                  </a:lnTo>
                  <a:lnTo>
                    <a:pt x="8750" y="34810"/>
                  </a:lnTo>
                  <a:lnTo>
                    <a:pt x="8750" y="30670"/>
                  </a:lnTo>
                  <a:lnTo>
                    <a:pt x="8623" y="30619"/>
                  </a:lnTo>
                  <a:lnTo>
                    <a:pt x="7975" y="30467"/>
                  </a:lnTo>
                  <a:lnTo>
                    <a:pt x="7315" y="30391"/>
                  </a:lnTo>
                  <a:lnTo>
                    <a:pt x="6642" y="30365"/>
                  </a:lnTo>
                  <a:lnTo>
                    <a:pt x="5981" y="30403"/>
                  </a:lnTo>
                  <a:lnTo>
                    <a:pt x="0" y="37236"/>
                  </a:lnTo>
                  <a:lnTo>
                    <a:pt x="38" y="37896"/>
                  </a:lnTo>
                  <a:lnTo>
                    <a:pt x="3276" y="42926"/>
                  </a:lnTo>
                  <a:lnTo>
                    <a:pt x="3429" y="43014"/>
                  </a:lnTo>
                  <a:lnTo>
                    <a:pt x="8674" y="46037"/>
                  </a:lnTo>
                  <a:lnTo>
                    <a:pt x="9448" y="46278"/>
                  </a:lnTo>
                  <a:lnTo>
                    <a:pt x="9829" y="46278"/>
                  </a:lnTo>
                  <a:lnTo>
                    <a:pt x="10007" y="46240"/>
                  </a:lnTo>
                  <a:lnTo>
                    <a:pt x="10172" y="46202"/>
                  </a:lnTo>
                  <a:lnTo>
                    <a:pt x="10363" y="46139"/>
                  </a:lnTo>
                  <a:lnTo>
                    <a:pt x="10515" y="46050"/>
                  </a:lnTo>
                  <a:lnTo>
                    <a:pt x="10680" y="45948"/>
                  </a:lnTo>
                  <a:lnTo>
                    <a:pt x="10820" y="45847"/>
                  </a:lnTo>
                  <a:lnTo>
                    <a:pt x="10947" y="45720"/>
                  </a:lnTo>
                  <a:lnTo>
                    <a:pt x="11074" y="45580"/>
                  </a:lnTo>
                  <a:lnTo>
                    <a:pt x="11277" y="45275"/>
                  </a:lnTo>
                  <a:lnTo>
                    <a:pt x="11379" y="45021"/>
                  </a:lnTo>
                  <a:lnTo>
                    <a:pt x="11455" y="44754"/>
                  </a:lnTo>
                  <a:lnTo>
                    <a:pt x="11468" y="44564"/>
                  </a:lnTo>
                  <a:lnTo>
                    <a:pt x="11480" y="44386"/>
                  </a:lnTo>
                  <a:lnTo>
                    <a:pt x="11468" y="44208"/>
                  </a:lnTo>
                  <a:lnTo>
                    <a:pt x="11442" y="44018"/>
                  </a:lnTo>
                  <a:lnTo>
                    <a:pt x="11328" y="43675"/>
                  </a:lnTo>
                  <a:lnTo>
                    <a:pt x="11239" y="43510"/>
                  </a:lnTo>
                  <a:lnTo>
                    <a:pt x="11036" y="43205"/>
                  </a:lnTo>
                  <a:lnTo>
                    <a:pt x="10909" y="43078"/>
                  </a:lnTo>
                  <a:lnTo>
                    <a:pt x="10769" y="42951"/>
                  </a:lnTo>
                  <a:lnTo>
                    <a:pt x="10541" y="42799"/>
                  </a:lnTo>
                  <a:lnTo>
                    <a:pt x="8966" y="41910"/>
                  </a:lnTo>
                  <a:lnTo>
                    <a:pt x="12788" y="35280"/>
                  </a:lnTo>
                  <a:lnTo>
                    <a:pt x="12890" y="35128"/>
                  </a:lnTo>
                  <a:lnTo>
                    <a:pt x="12979" y="34975"/>
                  </a:lnTo>
                  <a:lnTo>
                    <a:pt x="13068" y="34810"/>
                  </a:lnTo>
                  <a:lnTo>
                    <a:pt x="13093" y="34683"/>
                  </a:lnTo>
                  <a:lnTo>
                    <a:pt x="13157" y="34455"/>
                  </a:lnTo>
                  <a:lnTo>
                    <a:pt x="13182" y="34277"/>
                  </a:lnTo>
                  <a:lnTo>
                    <a:pt x="13195" y="34074"/>
                  </a:lnTo>
                  <a:close/>
                </a:path>
                <a:path w="869950" h="203200">
                  <a:moveTo>
                    <a:pt x="16471" y="42862"/>
                  </a:moveTo>
                  <a:lnTo>
                    <a:pt x="15900" y="41732"/>
                  </a:lnTo>
                  <a:lnTo>
                    <a:pt x="15773" y="41605"/>
                  </a:lnTo>
                  <a:lnTo>
                    <a:pt x="14579" y="41198"/>
                  </a:lnTo>
                  <a:lnTo>
                    <a:pt x="14401" y="41211"/>
                  </a:lnTo>
                  <a:lnTo>
                    <a:pt x="14211" y="41249"/>
                  </a:lnTo>
                  <a:lnTo>
                    <a:pt x="14046" y="41287"/>
                  </a:lnTo>
                  <a:lnTo>
                    <a:pt x="13208" y="41846"/>
                  </a:lnTo>
                  <a:lnTo>
                    <a:pt x="12992" y="42138"/>
                  </a:lnTo>
                  <a:lnTo>
                    <a:pt x="16217" y="44005"/>
                  </a:lnTo>
                  <a:lnTo>
                    <a:pt x="16357" y="43764"/>
                  </a:lnTo>
                  <a:lnTo>
                    <a:pt x="16408" y="43586"/>
                  </a:lnTo>
                  <a:lnTo>
                    <a:pt x="16446" y="43395"/>
                  </a:lnTo>
                  <a:lnTo>
                    <a:pt x="16471" y="43218"/>
                  </a:lnTo>
                  <a:lnTo>
                    <a:pt x="16471" y="42862"/>
                  </a:lnTo>
                  <a:close/>
                </a:path>
                <a:path w="869950" h="203200">
                  <a:moveTo>
                    <a:pt x="19583" y="8864"/>
                  </a:moveTo>
                  <a:lnTo>
                    <a:pt x="16344" y="6997"/>
                  </a:lnTo>
                  <a:lnTo>
                    <a:pt x="16217" y="7239"/>
                  </a:lnTo>
                  <a:lnTo>
                    <a:pt x="16167" y="7416"/>
                  </a:lnTo>
                  <a:lnTo>
                    <a:pt x="16129" y="7594"/>
                  </a:lnTo>
                  <a:lnTo>
                    <a:pt x="16103" y="7785"/>
                  </a:lnTo>
                  <a:lnTo>
                    <a:pt x="16103" y="8051"/>
                  </a:lnTo>
                  <a:lnTo>
                    <a:pt x="16141" y="8331"/>
                  </a:lnTo>
                  <a:lnTo>
                    <a:pt x="16243" y="8674"/>
                  </a:lnTo>
                  <a:lnTo>
                    <a:pt x="16332" y="8839"/>
                  </a:lnTo>
                  <a:lnTo>
                    <a:pt x="16535" y="9144"/>
                  </a:lnTo>
                  <a:lnTo>
                    <a:pt x="16662" y="9271"/>
                  </a:lnTo>
                  <a:lnTo>
                    <a:pt x="16802" y="9398"/>
                  </a:lnTo>
                  <a:lnTo>
                    <a:pt x="18008" y="9804"/>
                  </a:lnTo>
                  <a:lnTo>
                    <a:pt x="18186" y="9791"/>
                  </a:lnTo>
                  <a:lnTo>
                    <a:pt x="18364" y="9753"/>
                  </a:lnTo>
                  <a:lnTo>
                    <a:pt x="18542" y="9715"/>
                  </a:lnTo>
                  <a:lnTo>
                    <a:pt x="18719" y="9652"/>
                  </a:lnTo>
                  <a:lnTo>
                    <a:pt x="18872" y="9563"/>
                  </a:lnTo>
                  <a:lnTo>
                    <a:pt x="19037" y="9461"/>
                  </a:lnTo>
                  <a:lnTo>
                    <a:pt x="19177" y="9359"/>
                  </a:lnTo>
                  <a:lnTo>
                    <a:pt x="19316" y="9232"/>
                  </a:lnTo>
                  <a:lnTo>
                    <a:pt x="19431" y="9093"/>
                  </a:lnTo>
                  <a:lnTo>
                    <a:pt x="19583" y="8864"/>
                  </a:lnTo>
                  <a:close/>
                </a:path>
                <a:path w="869950" h="203200">
                  <a:moveTo>
                    <a:pt x="27266" y="24244"/>
                  </a:moveTo>
                  <a:lnTo>
                    <a:pt x="27228" y="23977"/>
                  </a:lnTo>
                  <a:lnTo>
                    <a:pt x="27127" y="23622"/>
                  </a:lnTo>
                  <a:lnTo>
                    <a:pt x="27025" y="23456"/>
                  </a:lnTo>
                  <a:lnTo>
                    <a:pt x="26936" y="23304"/>
                  </a:lnTo>
                  <a:lnTo>
                    <a:pt x="25552" y="22504"/>
                  </a:lnTo>
                  <a:lnTo>
                    <a:pt x="25273" y="22504"/>
                  </a:lnTo>
                  <a:lnTo>
                    <a:pt x="25006" y="22542"/>
                  </a:lnTo>
                  <a:lnTo>
                    <a:pt x="24828" y="22593"/>
                  </a:lnTo>
                  <a:lnTo>
                    <a:pt x="24663" y="22656"/>
                  </a:lnTo>
                  <a:lnTo>
                    <a:pt x="24498" y="22733"/>
                  </a:lnTo>
                  <a:lnTo>
                    <a:pt x="24333" y="22834"/>
                  </a:lnTo>
                  <a:lnTo>
                    <a:pt x="24193" y="22936"/>
                  </a:lnTo>
                  <a:lnTo>
                    <a:pt x="24053" y="23063"/>
                  </a:lnTo>
                  <a:lnTo>
                    <a:pt x="23939" y="23202"/>
                  </a:lnTo>
                  <a:lnTo>
                    <a:pt x="23787" y="23418"/>
                  </a:lnTo>
                  <a:lnTo>
                    <a:pt x="23177" y="24485"/>
                  </a:lnTo>
                  <a:lnTo>
                    <a:pt x="21742" y="25387"/>
                  </a:lnTo>
                  <a:lnTo>
                    <a:pt x="21475" y="25387"/>
                  </a:lnTo>
                  <a:lnTo>
                    <a:pt x="21297" y="25361"/>
                  </a:lnTo>
                  <a:lnTo>
                    <a:pt x="21043" y="25298"/>
                  </a:lnTo>
                  <a:lnTo>
                    <a:pt x="20828" y="25209"/>
                  </a:lnTo>
                  <a:lnTo>
                    <a:pt x="20650" y="25095"/>
                  </a:lnTo>
                  <a:lnTo>
                    <a:pt x="12814" y="20599"/>
                  </a:lnTo>
                  <a:lnTo>
                    <a:pt x="14338" y="17970"/>
                  </a:lnTo>
                  <a:lnTo>
                    <a:pt x="14579" y="17005"/>
                  </a:lnTo>
                  <a:lnTo>
                    <a:pt x="14566" y="16827"/>
                  </a:lnTo>
                  <a:lnTo>
                    <a:pt x="14528" y="16637"/>
                  </a:lnTo>
                  <a:lnTo>
                    <a:pt x="14490" y="16471"/>
                  </a:lnTo>
                  <a:lnTo>
                    <a:pt x="13931" y="15633"/>
                  </a:lnTo>
                  <a:lnTo>
                    <a:pt x="12674" y="15163"/>
                  </a:lnTo>
                  <a:lnTo>
                    <a:pt x="12496" y="15176"/>
                  </a:lnTo>
                  <a:lnTo>
                    <a:pt x="12306" y="15214"/>
                  </a:lnTo>
                  <a:lnTo>
                    <a:pt x="12141" y="15252"/>
                  </a:lnTo>
                  <a:lnTo>
                    <a:pt x="11963" y="15316"/>
                  </a:lnTo>
                  <a:lnTo>
                    <a:pt x="11798" y="15405"/>
                  </a:lnTo>
                  <a:lnTo>
                    <a:pt x="11493" y="15608"/>
                  </a:lnTo>
                  <a:lnTo>
                    <a:pt x="11366" y="15735"/>
                  </a:lnTo>
                  <a:lnTo>
                    <a:pt x="11239" y="15875"/>
                  </a:lnTo>
                  <a:lnTo>
                    <a:pt x="11087" y="16103"/>
                  </a:lnTo>
                  <a:lnTo>
                    <a:pt x="9575" y="18732"/>
                  </a:lnTo>
                  <a:lnTo>
                    <a:pt x="4851" y="15989"/>
                  </a:lnTo>
                  <a:lnTo>
                    <a:pt x="4610" y="15862"/>
                  </a:lnTo>
                  <a:lnTo>
                    <a:pt x="4432" y="15798"/>
                  </a:lnTo>
                  <a:lnTo>
                    <a:pt x="4241" y="15760"/>
                  </a:lnTo>
                  <a:lnTo>
                    <a:pt x="4064" y="15735"/>
                  </a:lnTo>
                  <a:lnTo>
                    <a:pt x="3797" y="15735"/>
                  </a:lnTo>
                  <a:lnTo>
                    <a:pt x="2781" y="16116"/>
                  </a:lnTo>
                  <a:lnTo>
                    <a:pt x="2578" y="16294"/>
                  </a:lnTo>
                  <a:lnTo>
                    <a:pt x="2451" y="16433"/>
                  </a:lnTo>
                  <a:lnTo>
                    <a:pt x="2336" y="16586"/>
                  </a:lnTo>
                  <a:lnTo>
                    <a:pt x="2260" y="16751"/>
                  </a:lnTo>
                  <a:lnTo>
                    <a:pt x="2171" y="16916"/>
                  </a:lnTo>
                  <a:lnTo>
                    <a:pt x="2120" y="17081"/>
                  </a:lnTo>
                  <a:lnTo>
                    <a:pt x="2082" y="17259"/>
                  </a:lnTo>
                  <a:lnTo>
                    <a:pt x="2057" y="17449"/>
                  </a:lnTo>
                  <a:lnTo>
                    <a:pt x="2044" y="17627"/>
                  </a:lnTo>
                  <a:lnTo>
                    <a:pt x="2057" y="17818"/>
                  </a:lnTo>
                  <a:lnTo>
                    <a:pt x="2095" y="17995"/>
                  </a:lnTo>
                  <a:lnTo>
                    <a:pt x="2133" y="18173"/>
                  </a:lnTo>
                  <a:lnTo>
                    <a:pt x="2197" y="18338"/>
                  </a:lnTo>
                  <a:lnTo>
                    <a:pt x="2286" y="18503"/>
                  </a:lnTo>
                  <a:lnTo>
                    <a:pt x="2387" y="18669"/>
                  </a:lnTo>
                  <a:lnTo>
                    <a:pt x="2489" y="18808"/>
                  </a:lnTo>
                  <a:lnTo>
                    <a:pt x="2616" y="18948"/>
                  </a:lnTo>
                  <a:lnTo>
                    <a:pt x="2755" y="19062"/>
                  </a:lnTo>
                  <a:lnTo>
                    <a:pt x="2895" y="19164"/>
                  </a:lnTo>
                  <a:lnTo>
                    <a:pt x="7721" y="21971"/>
                  </a:lnTo>
                  <a:lnTo>
                    <a:pt x="7442" y="22453"/>
                  </a:lnTo>
                  <a:lnTo>
                    <a:pt x="10668" y="24320"/>
                  </a:lnTo>
                  <a:lnTo>
                    <a:pt x="10947" y="23825"/>
                  </a:lnTo>
                  <a:lnTo>
                    <a:pt x="18757" y="28333"/>
                  </a:lnTo>
                  <a:lnTo>
                    <a:pt x="18935" y="28435"/>
                  </a:lnTo>
                  <a:lnTo>
                    <a:pt x="19088" y="28524"/>
                  </a:lnTo>
                  <a:lnTo>
                    <a:pt x="21717" y="29133"/>
                  </a:lnTo>
                  <a:lnTo>
                    <a:pt x="22263" y="29095"/>
                  </a:lnTo>
                  <a:lnTo>
                    <a:pt x="26416" y="26352"/>
                  </a:lnTo>
                  <a:lnTo>
                    <a:pt x="26530" y="26136"/>
                  </a:lnTo>
                  <a:lnTo>
                    <a:pt x="27025" y="25298"/>
                  </a:lnTo>
                  <a:lnTo>
                    <a:pt x="27152" y="25057"/>
                  </a:lnTo>
                  <a:lnTo>
                    <a:pt x="27203" y="24879"/>
                  </a:lnTo>
                  <a:lnTo>
                    <a:pt x="27241" y="24701"/>
                  </a:lnTo>
                  <a:lnTo>
                    <a:pt x="27266" y="24523"/>
                  </a:lnTo>
                  <a:lnTo>
                    <a:pt x="27266" y="24244"/>
                  </a:lnTo>
                  <a:close/>
                </a:path>
                <a:path w="869950" h="203200">
                  <a:moveTo>
                    <a:pt x="36817" y="7721"/>
                  </a:moveTo>
                  <a:lnTo>
                    <a:pt x="36766" y="7454"/>
                  </a:lnTo>
                  <a:lnTo>
                    <a:pt x="36728" y="7277"/>
                  </a:lnTo>
                  <a:lnTo>
                    <a:pt x="36664" y="7112"/>
                  </a:lnTo>
                  <a:lnTo>
                    <a:pt x="36576" y="6946"/>
                  </a:lnTo>
                  <a:lnTo>
                    <a:pt x="36474" y="6781"/>
                  </a:lnTo>
                  <a:lnTo>
                    <a:pt x="36372" y="6654"/>
                  </a:lnTo>
                  <a:lnTo>
                    <a:pt x="36245" y="6502"/>
                  </a:lnTo>
                  <a:lnTo>
                    <a:pt x="36106" y="6388"/>
                  </a:lnTo>
                  <a:lnTo>
                    <a:pt x="35877" y="6248"/>
                  </a:lnTo>
                  <a:lnTo>
                    <a:pt x="35623" y="6121"/>
                  </a:lnTo>
                  <a:lnTo>
                    <a:pt x="32385" y="4254"/>
                  </a:lnTo>
                  <a:lnTo>
                    <a:pt x="32385" y="8547"/>
                  </a:lnTo>
                  <a:lnTo>
                    <a:pt x="30568" y="11684"/>
                  </a:lnTo>
                  <a:lnTo>
                    <a:pt x="30378" y="11976"/>
                  </a:lnTo>
                  <a:lnTo>
                    <a:pt x="28282" y="12890"/>
                  </a:lnTo>
                  <a:lnTo>
                    <a:pt x="27825" y="12801"/>
                  </a:lnTo>
                  <a:lnTo>
                    <a:pt x="26085" y="10287"/>
                  </a:lnTo>
                  <a:lnTo>
                    <a:pt x="26174" y="9817"/>
                  </a:lnTo>
                  <a:lnTo>
                    <a:pt x="26327" y="9385"/>
                  </a:lnTo>
                  <a:lnTo>
                    <a:pt x="26454" y="9194"/>
                  </a:lnTo>
                  <a:lnTo>
                    <a:pt x="28206" y="6134"/>
                  </a:lnTo>
                  <a:lnTo>
                    <a:pt x="32385" y="8547"/>
                  </a:lnTo>
                  <a:lnTo>
                    <a:pt x="32385" y="4254"/>
                  </a:lnTo>
                  <a:lnTo>
                    <a:pt x="28702" y="2108"/>
                  </a:lnTo>
                  <a:lnTo>
                    <a:pt x="28473" y="1955"/>
                  </a:lnTo>
                  <a:lnTo>
                    <a:pt x="28321" y="1892"/>
                  </a:lnTo>
                  <a:lnTo>
                    <a:pt x="26581" y="889"/>
                  </a:lnTo>
                  <a:lnTo>
                    <a:pt x="26352" y="749"/>
                  </a:lnTo>
                  <a:lnTo>
                    <a:pt x="26123" y="609"/>
                  </a:lnTo>
                  <a:lnTo>
                    <a:pt x="25615" y="381"/>
                  </a:lnTo>
                  <a:lnTo>
                    <a:pt x="25107" y="215"/>
                  </a:lnTo>
                  <a:lnTo>
                    <a:pt x="24574" y="88"/>
                  </a:lnTo>
                  <a:lnTo>
                    <a:pt x="24041" y="12"/>
                  </a:lnTo>
                  <a:lnTo>
                    <a:pt x="23495" y="0"/>
                  </a:lnTo>
                  <a:lnTo>
                    <a:pt x="22948" y="25"/>
                  </a:lnTo>
                  <a:lnTo>
                    <a:pt x="18846" y="2679"/>
                  </a:lnTo>
                  <a:lnTo>
                    <a:pt x="18745" y="2844"/>
                  </a:lnTo>
                  <a:lnTo>
                    <a:pt x="16357" y="6997"/>
                  </a:lnTo>
                  <a:lnTo>
                    <a:pt x="19583" y="8864"/>
                  </a:lnTo>
                  <a:lnTo>
                    <a:pt x="22034" y="4635"/>
                  </a:lnTo>
                  <a:lnTo>
                    <a:pt x="22174" y="4419"/>
                  </a:lnTo>
                  <a:lnTo>
                    <a:pt x="22288" y="4279"/>
                  </a:lnTo>
                  <a:lnTo>
                    <a:pt x="22491" y="4102"/>
                  </a:lnTo>
                  <a:lnTo>
                    <a:pt x="22783" y="3924"/>
                  </a:lnTo>
                  <a:lnTo>
                    <a:pt x="23202" y="3771"/>
                  </a:lnTo>
                  <a:lnTo>
                    <a:pt x="23558" y="3733"/>
                  </a:lnTo>
                  <a:lnTo>
                    <a:pt x="23812" y="3746"/>
                  </a:lnTo>
                  <a:lnTo>
                    <a:pt x="24079" y="3797"/>
                  </a:lnTo>
                  <a:lnTo>
                    <a:pt x="24485" y="3975"/>
                  </a:lnTo>
                  <a:lnTo>
                    <a:pt x="24968" y="4267"/>
                  </a:lnTo>
                  <a:lnTo>
                    <a:pt x="23164" y="7404"/>
                  </a:lnTo>
                  <a:lnTo>
                    <a:pt x="22339" y="10579"/>
                  </a:lnTo>
                  <a:lnTo>
                    <a:pt x="22377" y="11176"/>
                  </a:lnTo>
                  <a:lnTo>
                    <a:pt x="28587" y="16624"/>
                  </a:lnTo>
                  <a:lnTo>
                    <a:pt x="29184" y="16586"/>
                  </a:lnTo>
                  <a:lnTo>
                    <a:pt x="33667" y="13779"/>
                  </a:lnTo>
                  <a:lnTo>
                    <a:pt x="33756" y="13627"/>
                  </a:lnTo>
                  <a:lnTo>
                    <a:pt x="33858" y="13474"/>
                  </a:lnTo>
                  <a:lnTo>
                    <a:pt x="33921" y="13322"/>
                  </a:lnTo>
                  <a:lnTo>
                    <a:pt x="36525" y="8864"/>
                  </a:lnTo>
                  <a:lnTo>
                    <a:pt x="36614" y="8712"/>
                  </a:lnTo>
                  <a:lnTo>
                    <a:pt x="36677" y="8547"/>
                  </a:lnTo>
                  <a:lnTo>
                    <a:pt x="36741" y="8369"/>
                  </a:lnTo>
                  <a:lnTo>
                    <a:pt x="36779" y="8191"/>
                  </a:lnTo>
                  <a:lnTo>
                    <a:pt x="36804" y="8013"/>
                  </a:lnTo>
                  <a:lnTo>
                    <a:pt x="36817" y="7721"/>
                  </a:lnTo>
                  <a:close/>
                </a:path>
                <a:path w="869950" h="203200">
                  <a:moveTo>
                    <a:pt x="857288" y="200825"/>
                  </a:moveTo>
                  <a:lnTo>
                    <a:pt x="857262" y="200634"/>
                  </a:lnTo>
                  <a:lnTo>
                    <a:pt x="857224" y="200469"/>
                  </a:lnTo>
                  <a:lnTo>
                    <a:pt x="857161" y="200279"/>
                  </a:lnTo>
                  <a:lnTo>
                    <a:pt x="857084" y="200126"/>
                  </a:lnTo>
                  <a:lnTo>
                    <a:pt x="856932" y="199872"/>
                  </a:lnTo>
                  <a:lnTo>
                    <a:pt x="856818" y="199745"/>
                  </a:lnTo>
                  <a:lnTo>
                    <a:pt x="856691" y="199593"/>
                  </a:lnTo>
                  <a:lnTo>
                    <a:pt x="841451" y="182397"/>
                  </a:lnTo>
                  <a:lnTo>
                    <a:pt x="840257" y="181775"/>
                  </a:lnTo>
                  <a:lnTo>
                    <a:pt x="840066" y="181762"/>
                  </a:lnTo>
                  <a:lnTo>
                    <a:pt x="838377" y="182816"/>
                  </a:lnTo>
                  <a:lnTo>
                    <a:pt x="838263" y="183070"/>
                  </a:lnTo>
                  <a:lnTo>
                    <a:pt x="838225" y="183248"/>
                  </a:lnTo>
                  <a:lnTo>
                    <a:pt x="838187" y="183515"/>
                  </a:lnTo>
                  <a:lnTo>
                    <a:pt x="838187" y="183794"/>
                  </a:lnTo>
                  <a:lnTo>
                    <a:pt x="850315" y="198031"/>
                  </a:lnTo>
                  <a:lnTo>
                    <a:pt x="833094" y="194500"/>
                  </a:lnTo>
                  <a:lnTo>
                    <a:pt x="832815" y="194462"/>
                  </a:lnTo>
                  <a:lnTo>
                    <a:pt x="832637" y="194462"/>
                  </a:lnTo>
                  <a:lnTo>
                    <a:pt x="830999" y="195605"/>
                  </a:lnTo>
                  <a:lnTo>
                    <a:pt x="830884" y="195961"/>
                  </a:lnTo>
                  <a:lnTo>
                    <a:pt x="830859" y="196227"/>
                  </a:lnTo>
                  <a:lnTo>
                    <a:pt x="830859" y="196405"/>
                  </a:lnTo>
                  <a:lnTo>
                    <a:pt x="831405" y="197637"/>
                  </a:lnTo>
                  <a:lnTo>
                    <a:pt x="831608" y="197815"/>
                  </a:lnTo>
                  <a:lnTo>
                    <a:pt x="831748" y="197929"/>
                  </a:lnTo>
                  <a:lnTo>
                    <a:pt x="831913" y="198018"/>
                  </a:lnTo>
                  <a:lnTo>
                    <a:pt x="832078" y="198081"/>
                  </a:lnTo>
                  <a:lnTo>
                    <a:pt x="832345" y="198158"/>
                  </a:lnTo>
                  <a:lnTo>
                    <a:pt x="854849" y="202768"/>
                  </a:lnTo>
                  <a:lnTo>
                    <a:pt x="855040" y="202806"/>
                  </a:lnTo>
                  <a:lnTo>
                    <a:pt x="855218" y="202844"/>
                  </a:lnTo>
                  <a:lnTo>
                    <a:pt x="855510" y="202844"/>
                  </a:lnTo>
                  <a:lnTo>
                    <a:pt x="855675" y="202844"/>
                  </a:lnTo>
                  <a:lnTo>
                    <a:pt x="855954" y="202780"/>
                  </a:lnTo>
                  <a:lnTo>
                    <a:pt x="856119" y="202717"/>
                  </a:lnTo>
                  <a:lnTo>
                    <a:pt x="856284" y="202641"/>
                  </a:lnTo>
                  <a:lnTo>
                    <a:pt x="856437" y="202552"/>
                  </a:lnTo>
                  <a:lnTo>
                    <a:pt x="856589" y="202438"/>
                  </a:lnTo>
                  <a:lnTo>
                    <a:pt x="856729" y="202311"/>
                  </a:lnTo>
                  <a:lnTo>
                    <a:pt x="856856" y="202184"/>
                  </a:lnTo>
                  <a:lnTo>
                    <a:pt x="856970" y="202044"/>
                  </a:lnTo>
                  <a:lnTo>
                    <a:pt x="857059" y="201879"/>
                  </a:lnTo>
                  <a:lnTo>
                    <a:pt x="857186" y="201612"/>
                  </a:lnTo>
                  <a:lnTo>
                    <a:pt x="857237" y="201460"/>
                  </a:lnTo>
                  <a:lnTo>
                    <a:pt x="857275" y="201256"/>
                  </a:lnTo>
                  <a:lnTo>
                    <a:pt x="857288" y="201079"/>
                  </a:lnTo>
                  <a:lnTo>
                    <a:pt x="857288" y="200901"/>
                  </a:lnTo>
                  <a:close/>
                </a:path>
                <a:path w="869950" h="203200">
                  <a:moveTo>
                    <a:pt x="868616" y="181864"/>
                  </a:moveTo>
                  <a:lnTo>
                    <a:pt x="865378" y="179997"/>
                  </a:lnTo>
                  <a:lnTo>
                    <a:pt x="865289" y="180136"/>
                  </a:lnTo>
                  <a:lnTo>
                    <a:pt x="865060" y="180454"/>
                  </a:lnTo>
                  <a:lnTo>
                    <a:pt x="864870" y="180644"/>
                  </a:lnTo>
                  <a:lnTo>
                    <a:pt x="864565" y="180873"/>
                  </a:lnTo>
                  <a:lnTo>
                    <a:pt x="864235" y="181076"/>
                  </a:lnTo>
                  <a:lnTo>
                    <a:pt x="863739" y="181241"/>
                  </a:lnTo>
                  <a:lnTo>
                    <a:pt x="863600" y="181267"/>
                  </a:lnTo>
                  <a:lnTo>
                    <a:pt x="863219" y="181330"/>
                  </a:lnTo>
                  <a:lnTo>
                    <a:pt x="862965" y="181330"/>
                  </a:lnTo>
                  <a:lnTo>
                    <a:pt x="862711" y="181305"/>
                  </a:lnTo>
                  <a:lnTo>
                    <a:pt x="862571" y="181279"/>
                  </a:lnTo>
                  <a:lnTo>
                    <a:pt x="862393" y="181254"/>
                  </a:lnTo>
                  <a:lnTo>
                    <a:pt x="861606" y="181178"/>
                  </a:lnTo>
                  <a:lnTo>
                    <a:pt x="855357" y="179108"/>
                  </a:lnTo>
                  <a:lnTo>
                    <a:pt x="854722" y="178714"/>
                  </a:lnTo>
                  <a:lnTo>
                    <a:pt x="850087" y="174256"/>
                  </a:lnTo>
                  <a:lnTo>
                    <a:pt x="850011" y="174129"/>
                  </a:lnTo>
                  <a:lnTo>
                    <a:pt x="849871" y="173939"/>
                  </a:lnTo>
                  <a:lnTo>
                    <a:pt x="849757" y="173812"/>
                  </a:lnTo>
                  <a:lnTo>
                    <a:pt x="849210" y="172364"/>
                  </a:lnTo>
                  <a:lnTo>
                    <a:pt x="849210" y="171970"/>
                  </a:lnTo>
                  <a:lnTo>
                    <a:pt x="849249" y="171716"/>
                  </a:lnTo>
                  <a:lnTo>
                    <a:pt x="849350" y="171335"/>
                  </a:lnTo>
                  <a:lnTo>
                    <a:pt x="849503" y="170980"/>
                  </a:lnTo>
                  <a:lnTo>
                    <a:pt x="846328" y="168998"/>
                  </a:lnTo>
                  <a:lnTo>
                    <a:pt x="846213" y="169240"/>
                  </a:lnTo>
                  <a:lnTo>
                    <a:pt x="845921" y="169837"/>
                  </a:lnTo>
                  <a:lnTo>
                    <a:pt x="845718" y="170434"/>
                  </a:lnTo>
                  <a:lnTo>
                    <a:pt x="845578" y="171043"/>
                  </a:lnTo>
                  <a:lnTo>
                    <a:pt x="845489" y="171665"/>
                  </a:lnTo>
                  <a:lnTo>
                    <a:pt x="845477" y="172300"/>
                  </a:lnTo>
                  <a:lnTo>
                    <a:pt x="845515" y="172923"/>
                  </a:lnTo>
                  <a:lnTo>
                    <a:pt x="846950" y="176276"/>
                  </a:lnTo>
                  <a:lnTo>
                    <a:pt x="847458" y="177012"/>
                  </a:lnTo>
                  <a:lnTo>
                    <a:pt x="853401" y="182283"/>
                  </a:lnTo>
                  <a:lnTo>
                    <a:pt x="854341" y="182829"/>
                  </a:lnTo>
                  <a:lnTo>
                    <a:pt x="861987" y="184975"/>
                  </a:lnTo>
                  <a:lnTo>
                    <a:pt x="862164" y="185000"/>
                  </a:lnTo>
                  <a:lnTo>
                    <a:pt x="862787" y="185064"/>
                  </a:lnTo>
                  <a:lnTo>
                    <a:pt x="863422" y="185064"/>
                  </a:lnTo>
                  <a:lnTo>
                    <a:pt x="868400" y="182206"/>
                  </a:lnTo>
                  <a:lnTo>
                    <a:pt x="868616" y="181864"/>
                  </a:lnTo>
                  <a:close/>
                </a:path>
                <a:path w="869950" h="203200">
                  <a:moveTo>
                    <a:pt x="869492" y="178549"/>
                  </a:moveTo>
                  <a:lnTo>
                    <a:pt x="868819" y="175844"/>
                  </a:lnTo>
                  <a:lnTo>
                    <a:pt x="868692" y="175552"/>
                  </a:lnTo>
                  <a:lnTo>
                    <a:pt x="868349" y="175018"/>
                  </a:lnTo>
                  <a:lnTo>
                    <a:pt x="868095" y="174726"/>
                  </a:lnTo>
                  <a:lnTo>
                    <a:pt x="867968" y="174561"/>
                  </a:lnTo>
                  <a:lnTo>
                    <a:pt x="867498" y="173837"/>
                  </a:lnTo>
                  <a:lnTo>
                    <a:pt x="861580" y="168605"/>
                  </a:lnTo>
                  <a:lnTo>
                    <a:pt x="861390" y="168465"/>
                  </a:lnTo>
                  <a:lnTo>
                    <a:pt x="853097" y="165912"/>
                  </a:lnTo>
                  <a:lnTo>
                    <a:pt x="852868" y="165900"/>
                  </a:lnTo>
                  <a:lnTo>
                    <a:pt x="852170" y="165798"/>
                  </a:lnTo>
                  <a:lnTo>
                    <a:pt x="851535" y="165798"/>
                  </a:lnTo>
                  <a:lnTo>
                    <a:pt x="846556" y="168656"/>
                  </a:lnTo>
                  <a:lnTo>
                    <a:pt x="846340" y="168998"/>
                  </a:lnTo>
                  <a:lnTo>
                    <a:pt x="849566" y="170865"/>
                  </a:lnTo>
                  <a:lnTo>
                    <a:pt x="849642" y="170738"/>
                  </a:lnTo>
                  <a:lnTo>
                    <a:pt x="851725" y="169532"/>
                  </a:lnTo>
                  <a:lnTo>
                    <a:pt x="851992" y="169532"/>
                  </a:lnTo>
                  <a:lnTo>
                    <a:pt x="852246" y="169557"/>
                  </a:lnTo>
                  <a:lnTo>
                    <a:pt x="852385" y="169595"/>
                  </a:lnTo>
                  <a:lnTo>
                    <a:pt x="852652" y="169633"/>
                  </a:lnTo>
                  <a:lnTo>
                    <a:pt x="853351" y="169684"/>
                  </a:lnTo>
                  <a:lnTo>
                    <a:pt x="859599" y="171754"/>
                  </a:lnTo>
                  <a:lnTo>
                    <a:pt x="859815" y="171869"/>
                  </a:lnTo>
                  <a:lnTo>
                    <a:pt x="861110" y="172707"/>
                  </a:lnTo>
                  <a:lnTo>
                    <a:pt x="864997" y="176809"/>
                  </a:lnTo>
                  <a:lnTo>
                    <a:pt x="865124" y="176961"/>
                  </a:lnTo>
                  <a:lnTo>
                    <a:pt x="865416" y="177368"/>
                  </a:lnTo>
                  <a:lnTo>
                    <a:pt x="865530" y="177596"/>
                  </a:lnTo>
                  <a:lnTo>
                    <a:pt x="865657" y="177977"/>
                  </a:lnTo>
                  <a:lnTo>
                    <a:pt x="865733" y="178358"/>
                  </a:lnTo>
                  <a:lnTo>
                    <a:pt x="865759" y="178612"/>
                  </a:lnTo>
                  <a:lnTo>
                    <a:pt x="865733" y="179006"/>
                  </a:lnTo>
                  <a:lnTo>
                    <a:pt x="865606" y="179514"/>
                  </a:lnTo>
                  <a:lnTo>
                    <a:pt x="865454" y="179870"/>
                  </a:lnTo>
                  <a:lnTo>
                    <a:pt x="868616" y="181851"/>
                  </a:lnTo>
                  <a:lnTo>
                    <a:pt x="868705" y="181711"/>
                  </a:lnTo>
                  <a:lnTo>
                    <a:pt x="868781" y="181584"/>
                  </a:lnTo>
                  <a:lnTo>
                    <a:pt x="869035" y="181013"/>
                  </a:lnTo>
                  <a:lnTo>
                    <a:pt x="869238" y="180416"/>
                  </a:lnTo>
                  <a:lnTo>
                    <a:pt x="869391" y="179806"/>
                  </a:lnTo>
                  <a:lnTo>
                    <a:pt x="869467" y="179184"/>
                  </a:lnTo>
                  <a:lnTo>
                    <a:pt x="869492" y="17854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3073247" y="3719220"/>
              <a:ext cx="57150" cy="152400"/>
            </a:xfrm>
            <a:custGeom>
              <a:avLst/>
              <a:gdLst/>
              <a:ahLst/>
              <a:cxnLst/>
              <a:rect l="l" t="t" r="r" b="b"/>
              <a:pathLst>
                <a:path w="57150" h="152400">
                  <a:moveTo>
                    <a:pt x="6489" y="1714"/>
                  </a:moveTo>
                  <a:lnTo>
                    <a:pt x="5753" y="393"/>
                  </a:lnTo>
                  <a:lnTo>
                    <a:pt x="5524" y="228"/>
                  </a:lnTo>
                  <a:lnTo>
                    <a:pt x="5372" y="152"/>
                  </a:lnTo>
                  <a:lnTo>
                    <a:pt x="5105" y="63"/>
                  </a:lnTo>
                  <a:lnTo>
                    <a:pt x="4838" y="12"/>
                  </a:lnTo>
                  <a:lnTo>
                    <a:pt x="4648" y="0"/>
                  </a:lnTo>
                  <a:lnTo>
                    <a:pt x="4457" y="12"/>
                  </a:lnTo>
                  <a:lnTo>
                    <a:pt x="3683" y="254"/>
                  </a:lnTo>
                  <a:lnTo>
                    <a:pt x="0" y="6502"/>
                  </a:lnTo>
                  <a:lnTo>
                    <a:pt x="12" y="7226"/>
                  </a:lnTo>
                  <a:lnTo>
                    <a:pt x="990" y="10312"/>
                  </a:lnTo>
                  <a:lnTo>
                    <a:pt x="4216" y="8445"/>
                  </a:lnTo>
                  <a:lnTo>
                    <a:pt x="3987" y="7962"/>
                  </a:lnTo>
                  <a:lnTo>
                    <a:pt x="3873" y="7620"/>
                  </a:lnTo>
                  <a:lnTo>
                    <a:pt x="3797" y="7277"/>
                  </a:lnTo>
                  <a:lnTo>
                    <a:pt x="3746" y="6921"/>
                  </a:lnTo>
                  <a:lnTo>
                    <a:pt x="3733" y="6565"/>
                  </a:lnTo>
                  <a:lnTo>
                    <a:pt x="3810" y="5854"/>
                  </a:lnTo>
                  <a:lnTo>
                    <a:pt x="5537" y="3492"/>
                  </a:lnTo>
                  <a:lnTo>
                    <a:pt x="5778" y="3340"/>
                  </a:lnTo>
                  <a:lnTo>
                    <a:pt x="5918" y="3213"/>
                  </a:lnTo>
                  <a:lnTo>
                    <a:pt x="6045" y="3073"/>
                  </a:lnTo>
                  <a:lnTo>
                    <a:pt x="6159" y="2933"/>
                  </a:lnTo>
                  <a:lnTo>
                    <a:pt x="6248" y="2781"/>
                  </a:lnTo>
                  <a:lnTo>
                    <a:pt x="6337" y="2616"/>
                  </a:lnTo>
                  <a:lnTo>
                    <a:pt x="6400" y="2438"/>
                  </a:lnTo>
                  <a:lnTo>
                    <a:pt x="6451" y="2260"/>
                  </a:lnTo>
                  <a:lnTo>
                    <a:pt x="6489" y="1993"/>
                  </a:lnTo>
                  <a:lnTo>
                    <a:pt x="6489" y="1714"/>
                  </a:lnTo>
                  <a:close/>
                </a:path>
                <a:path w="57150" h="152400">
                  <a:moveTo>
                    <a:pt x="6896" y="134785"/>
                  </a:moveTo>
                  <a:lnTo>
                    <a:pt x="6794" y="134543"/>
                  </a:lnTo>
                  <a:lnTo>
                    <a:pt x="6692" y="134378"/>
                  </a:lnTo>
                  <a:lnTo>
                    <a:pt x="6565" y="134239"/>
                  </a:lnTo>
                  <a:lnTo>
                    <a:pt x="5562" y="133642"/>
                  </a:lnTo>
                  <a:lnTo>
                    <a:pt x="5283" y="133604"/>
                  </a:lnTo>
                  <a:lnTo>
                    <a:pt x="5118" y="133604"/>
                  </a:lnTo>
                  <a:lnTo>
                    <a:pt x="4927" y="133616"/>
                  </a:lnTo>
                  <a:lnTo>
                    <a:pt x="4749" y="133642"/>
                  </a:lnTo>
                  <a:lnTo>
                    <a:pt x="4572" y="133692"/>
                  </a:lnTo>
                  <a:lnTo>
                    <a:pt x="4394" y="133756"/>
                  </a:lnTo>
                  <a:lnTo>
                    <a:pt x="3454" y="134721"/>
                  </a:lnTo>
                  <a:lnTo>
                    <a:pt x="3352" y="134975"/>
                  </a:lnTo>
                  <a:lnTo>
                    <a:pt x="3314" y="135153"/>
                  </a:lnTo>
                  <a:lnTo>
                    <a:pt x="3289" y="135331"/>
                  </a:lnTo>
                  <a:lnTo>
                    <a:pt x="3289" y="135521"/>
                  </a:lnTo>
                  <a:lnTo>
                    <a:pt x="3302" y="135699"/>
                  </a:lnTo>
                  <a:lnTo>
                    <a:pt x="3390" y="136055"/>
                  </a:lnTo>
                  <a:lnTo>
                    <a:pt x="6896" y="134785"/>
                  </a:lnTo>
                  <a:close/>
                </a:path>
                <a:path w="57150" h="152400">
                  <a:moveTo>
                    <a:pt x="12738" y="149987"/>
                  </a:moveTo>
                  <a:lnTo>
                    <a:pt x="12725" y="149809"/>
                  </a:lnTo>
                  <a:lnTo>
                    <a:pt x="12649" y="149453"/>
                  </a:lnTo>
                  <a:lnTo>
                    <a:pt x="6908" y="134785"/>
                  </a:lnTo>
                  <a:lnTo>
                    <a:pt x="3441" y="136156"/>
                  </a:lnTo>
                  <a:lnTo>
                    <a:pt x="9131" y="150723"/>
                  </a:lnTo>
                  <a:lnTo>
                    <a:pt x="9245" y="150964"/>
                  </a:lnTo>
                  <a:lnTo>
                    <a:pt x="9334" y="151130"/>
                  </a:lnTo>
                  <a:lnTo>
                    <a:pt x="9461" y="151269"/>
                  </a:lnTo>
                  <a:lnTo>
                    <a:pt x="9575" y="151409"/>
                  </a:lnTo>
                  <a:lnTo>
                    <a:pt x="10744" y="151904"/>
                  </a:lnTo>
                  <a:lnTo>
                    <a:pt x="10922" y="151904"/>
                  </a:lnTo>
                  <a:lnTo>
                    <a:pt x="11112" y="151892"/>
                  </a:lnTo>
                  <a:lnTo>
                    <a:pt x="11290" y="151866"/>
                  </a:lnTo>
                  <a:lnTo>
                    <a:pt x="11455" y="151815"/>
                  </a:lnTo>
                  <a:lnTo>
                    <a:pt x="11633" y="151752"/>
                  </a:lnTo>
                  <a:lnTo>
                    <a:pt x="12573" y="150787"/>
                  </a:lnTo>
                  <a:lnTo>
                    <a:pt x="12700" y="150444"/>
                  </a:lnTo>
                  <a:lnTo>
                    <a:pt x="12738" y="150177"/>
                  </a:lnTo>
                  <a:lnTo>
                    <a:pt x="12738" y="149987"/>
                  </a:lnTo>
                  <a:close/>
                </a:path>
                <a:path w="57150" h="152400">
                  <a:moveTo>
                    <a:pt x="19151" y="149186"/>
                  </a:moveTo>
                  <a:lnTo>
                    <a:pt x="15913" y="147320"/>
                  </a:lnTo>
                  <a:lnTo>
                    <a:pt x="15786" y="147561"/>
                  </a:lnTo>
                  <a:lnTo>
                    <a:pt x="15735" y="147739"/>
                  </a:lnTo>
                  <a:lnTo>
                    <a:pt x="15697" y="147916"/>
                  </a:lnTo>
                  <a:lnTo>
                    <a:pt x="15671" y="148094"/>
                  </a:lnTo>
                  <a:lnTo>
                    <a:pt x="15671" y="148374"/>
                  </a:lnTo>
                  <a:lnTo>
                    <a:pt x="15709" y="148653"/>
                  </a:lnTo>
                  <a:lnTo>
                    <a:pt x="15811" y="148996"/>
                  </a:lnTo>
                  <a:lnTo>
                    <a:pt x="15900" y="149161"/>
                  </a:lnTo>
                  <a:lnTo>
                    <a:pt x="16941" y="150012"/>
                  </a:lnTo>
                  <a:lnTo>
                    <a:pt x="17195" y="150088"/>
                  </a:lnTo>
                  <a:lnTo>
                    <a:pt x="17386" y="150114"/>
                  </a:lnTo>
                  <a:lnTo>
                    <a:pt x="17665" y="150114"/>
                  </a:lnTo>
                  <a:lnTo>
                    <a:pt x="18669" y="149733"/>
                  </a:lnTo>
                  <a:lnTo>
                    <a:pt x="18884" y="149555"/>
                  </a:lnTo>
                  <a:lnTo>
                    <a:pt x="18999" y="149415"/>
                  </a:lnTo>
                  <a:lnTo>
                    <a:pt x="19151" y="149186"/>
                  </a:lnTo>
                  <a:close/>
                </a:path>
                <a:path w="57150" h="152400">
                  <a:moveTo>
                    <a:pt x="19634" y="41351"/>
                  </a:moveTo>
                  <a:lnTo>
                    <a:pt x="16129" y="40081"/>
                  </a:lnTo>
                  <a:lnTo>
                    <a:pt x="16040" y="40335"/>
                  </a:lnTo>
                  <a:lnTo>
                    <a:pt x="16014" y="40513"/>
                  </a:lnTo>
                  <a:lnTo>
                    <a:pt x="16002" y="40703"/>
                  </a:lnTo>
                  <a:lnTo>
                    <a:pt x="16433" y="41884"/>
                  </a:lnTo>
                  <a:lnTo>
                    <a:pt x="16548" y="42024"/>
                  </a:lnTo>
                  <a:lnTo>
                    <a:pt x="16827" y="42265"/>
                  </a:lnTo>
                  <a:lnTo>
                    <a:pt x="17145" y="42443"/>
                  </a:lnTo>
                  <a:lnTo>
                    <a:pt x="17500" y="42545"/>
                  </a:lnTo>
                  <a:lnTo>
                    <a:pt x="17678" y="42570"/>
                  </a:lnTo>
                  <a:lnTo>
                    <a:pt x="17868" y="42583"/>
                  </a:lnTo>
                  <a:lnTo>
                    <a:pt x="18059" y="42570"/>
                  </a:lnTo>
                  <a:lnTo>
                    <a:pt x="18224" y="42545"/>
                  </a:lnTo>
                  <a:lnTo>
                    <a:pt x="18415" y="42506"/>
                  </a:lnTo>
                  <a:lnTo>
                    <a:pt x="18580" y="42443"/>
                  </a:lnTo>
                  <a:lnTo>
                    <a:pt x="18745" y="42367"/>
                  </a:lnTo>
                  <a:lnTo>
                    <a:pt x="18910" y="42265"/>
                  </a:lnTo>
                  <a:lnTo>
                    <a:pt x="19050" y="42164"/>
                  </a:lnTo>
                  <a:lnTo>
                    <a:pt x="19189" y="42049"/>
                  </a:lnTo>
                  <a:lnTo>
                    <a:pt x="19431" y="41757"/>
                  </a:lnTo>
                  <a:lnTo>
                    <a:pt x="19634" y="41351"/>
                  </a:lnTo>
                  <a:close/>
                </a:path>
                <a:path w="57150" h="152400">
                  <a:moveTo>
                    <a:pt x="20027" y="145872"/>
                  </a:moveTo>
                  <a:lnTo>
                    <a:pt x="19354" y="143167"/>
                  </a:lnTo>
                  <a:lnTo>
                    <a:pt x="19227" y="142875"/>
                  </a:lnTo>
                  <a:lnTo>
                    <a:pt x="18884" y="142341"/>
                  </a:lnTo>
                  <a:lnTo>
                    <a:pt x="18440" y="141795"/>
                  </a:lnTo>
                  <a:lnTo>
                    <a:pt x="18237" y="141592"/>
                  </a:lnTo>
                  <a:lnTo>
                    <a:pt x="18097" y="141478"/>
                  </a:lnTo>
                  <a:lnTo>
                    <a:pt x="17945" y="141389"/>
                  </a:lnTo>
                  <a:lnTo>
                    <a:pt x="17780" y="141300"/>
                  </a:lnTo>
                  <a:lnTo>
                    <a:pt x="17614" y="141236"/>
                  </a:lnTo>
                  <a:lnTo>
                    <a:pt x="17424" y="141185"/>
                  </a:lnTo>
                  <a:lnTo>
                    <a:pt x="17246" y="141160"/>
                  </a:lnTo>
                  <a:lnTo>
                    <a:pt x="17068" y="141147"/>
                  </a:lnTo>
                  <a:lnTo>
                    <a:pt x="16878" y="141160"/>
                  </a:lnTo>
                  <a:lnTo>
                    <a:pt x="16700" y="141173"/>
                  </a:lnTo>
                  <a:lnTo>
                    <a:pt x="16522" y="141211"/>
                  </a:lnTo>
                  <a:lnTo>
                    <a:pt x="16344" y="141274"/>
                  </a:lnTo>
                  <a:lnTo>
                    <a:pt x="16179" y="141351"/>
                  </a:lnTo>
                  <a:lnTo>
                    <a:pt x="16027" y="141439"/>
                  </a:lnTo>
                  <a:lnTo>
                    <a:pt x="15875" y="141554"/>
                  </a:lnTo>
                  <a:lnTo>
                    <a:pt x="15163" y="142887"/>
                  </a:lnTo>
                  <a:lnTo>
                    <a:pt x="15163" y="143167"/>
                  </a:lnTo>
                  <a:lnTo>
                    <a:pt x="15621" y="144246"/>
                  </a:lnTo>
                  <a:lnTo>
                    <a:pt x="15951" y="144691"/>
                  </a:lnTo>
                  <a:lnTo>
                    <a:pt x="16065" y="144919"/>
                  </a:lnTo>
                  <a:lnTo>
                    <a:pt x="16192" y="145300"/>
                  </a:lnTo>
                  <a:lnTo>
                    <a:pt x="16268" y="145681"/>
                  </a:lnTo>
                  <a:lnTo>
                    <a:pt x="16294" y="145935"/>
                  </a:lnTo>
                  <a:lnTo>
                    <a:pt x="16268" y="146329"/>
                  </a:lnTo>
                  <a:lnTo>
                    <a:pt x="16141" y="146837"/>
                  </a:lnTo>
                  <a:lnTo>
                    <a:pt x="15989" y="147193"/>
                  </a:lnTo>
                  <a:lnTo>
                    <a:pt x="19151" y="149174"/>
                  </a:lnTo>
                  <a:lnTo>
                    <a:pt x="20002" y="146507"/>
                  </a:lnTo>
                  <a:lnTo>
                    <a:pt x="20027" y="145872"/>
                  </a:lnTo>
                  <a:close/>
                </a:path>
                <a:path w="57150" h="152400">
                  <a:moveTo>
                    <a:pt x="28333" y="50203"/>
                  </a:moveTo>
                  <a:lnTo>
                    <a:pt x="28244" y="50063"/>
                  </a:lnTo>
                  <a:lnTo>
                    <a:pt x="25895" y="45974"/>
                  </a:lnTo>
                  <a:lnTo>
                    <a:pt x="25742" y="45745"/>
                  </a:lnTo>
                  <a:lnTo>
                    <a:pt x="25107" y="45237"/>
                  </a:lnTo>
                  <a:lnTo>
                    <a:pt x="24853" y="45123"/>
                  </a:lnTo>
                  <a:lnTo>
                    <a:pt x="24676" y="45085"/>
                  </a:lnTo>
                  <a:lnTo>
                    <a:pt x="24498" y="45046"/>
                  </a:lnTo>
                  <a:lnTo>
                    <a:pt x="24130" y="45046"/>
                  </a:lnTo>
                  <a:lnTo>
                    <a:pt x="22809" y="45770"/>
                  </a:lnTo>
                  <a:lnTo>
                    <a:pt x="22428" y="46697"/>
                  </a:lnTo>
                  <a:lnTo>
                    <a:pt x="22415" y="46875"/>
                  </a:lnTo>
                  <a:lnTo>
                    <a:pt x="22428" y="47066"/>
                  </a:lnTo>
                  <a:lnTo>
                    <a:pt x="22440" y="47244"/>
                  </a:lnTo>
                  <a:lnTo>
                    <a:pt x="22542" y="47599"/>
                  </a:lnTo>
                  <a:lnTo>
                    <a:pt x="22618" y="47764"/>
                  </a:lnTo>
                  <a:lnTo>
                    <a:pt x="25019" y="51943"/>
                  </a:lnTo>
                  <a:lnTo>
                    <a:pt x="25107" y="52070"/>
                  </a:lnTo>
                  <a:lnTo>
                    <a:pt x="28333" y="50203"/>
                  </a:lnTo>
                  <a:close/>
                </a:path>
                <a:path w="57150" h="152400">
                  <a:moveTo>
                    <a:pt x="32270" y="63220"/>
                  </a:moveTo>
                  <a:lnTo>
                    <a:pt x="31991" y="63195"/>
                  </a:lnTo>
                  <a:lnTo>
                    <a:pt x="31813" y="63195"/>
                  </a:lnTo>
                  <a:lnTo>
                    <a:pt x="31623" y="63220"/>
                  </a:lnTo>
                  <a:lnTo>
                    <a:pt x="31445" y="63258"/>
                  </a:lnTo>
                  <a:lnTo>
                    <a:pt x="30378" y="64071"/>
                  </a:lnTo>
                  <a:lnTo>
                    <a:pt x="30200" y="64389"/>
                  </a:lnTo>
                  <a:lnTo>
                    <a:pt x="30124" y="64655"/>
                  </a:lnTo>
                  <a:lnTo>
                    <a:pt x="30086" y="64833"/>
                  </a:lnTo>
                  <a:lnTo>
                    <a:pt x="30073" y="65011"/>
                  </a:lnTo>
                  <a:lnTo>
                    <a:pt x="30086" y="65201"/>
                  </a:lnTo>
                  <a:lnTo>
                    <a:pt x="30099" y="65379"/>
                  </a:lnTo>
                  <a:lnTo>
                    <a:pt x="30137" y="65557"/>
                  </a:lnTo>
                  <a:lnTo>
                    <a:pt x="30200" y="65735"/>
                  </a:lnTo>
                  <a:lnTo>
                    <a:pt x="30937" y="66636"/>
                  </a:lnTo>
                  <a:lnTo>
                    <a:pt x="31178" y="66776"/>
                  </a:lnTo>
                  <a:lnTo>
                    <a:pt x="31356" y="66840"/>
                  </a:lnTo>
                  <a:lnTo>
                    <a:pt x="31534" y="66890"/>
                  </a:lnTo>
                  <a:lnTo>
                    <a:pt x="32270" y="63220"/>
                  </a:lnTo>
                  <a:close/>
                </a:path>
                <a:path w="57150" h="152400">
                  <a:moveTo>
                    <a:pt x="32753" y="120205"/>
                  </a:moveTo>
                  <a:lnTo>
                    <a:pt x="23825" y="119672"/>
                  </a:lnTo>
                  <a:lnTo>
                    <a:pt x="23837" y="119278"/>
                  </a:lnTo>
                  <a:lnTo>
                    <a:pt x="23787" y="118491"/>
                  </a:lnTo>
                  <a:lnTo>
                    <a:pt x="20078" y="112649"/>
                  </a:lnTo>
                  <a:lnTo>
                    <a:pt x="20078" y="119761"/>
                  </a:lnTo>
                  <a:lnTo>
                    <a:pt x="20027" y="120167"/>
                  </a:lnTo>
                  <a:lnTo>
                    <a:pt x="19799" y="120967"/>
                  </a:lnTo>
                  <a:lnTo>
                    <a:pt x="19634" y="121348"/>
                  </a:lnTo>
                  <a:lnTo>
                    <a:pt x="19519" y="121526"/>
                  </a:lnTo>
                  <a:lnTo>
                    <a:pt x="17386" y="125222"/>
                  </a:lnTo>
                  <a:lnTo>
                    <a:pt x="10045" y="120980"/>
                  </a:lnTo>
                  <a:lnTo>
                    <a:pt x="12179" y="117297"/>
                  </a:lnTo>
                  <a:lnTo>
                    <a:pt x="10820" y="116509"/>
                  </a:lnTo>
                  <a:lnTo>
                    <a:pt x="12166" y="117284"/>
                  </a:lnTo>
                  <a:lnTo>
                    <a:pt x="12522" y="116763"/>
                  </a:lnTo>
                  <a:lnTo>
                    <a:pt x="16192" y="115176"/>
                  </a:lnTo>
                  <a:lnTo>
                    <a:pt x="16611" y="115227"/>
                  </a:lnTo>
                  <a:lnTo>
                    <a:pt x="20078" y="119761"/>
                  </a:lnTo>
                  <a:lnTo>
                    <a:pt x="20078" y="112649"/>
                  </a:lnTo>
                  <a:lnTo>
                    <a:pt x="15722" y="111417"/>
                  </a:lnTo>
                  <a:lnTo>
                    <a:pt x="14935" y="111467"/>
                  </a:lnTo>
                  <a:lnTo>
                    <a:pt x="8991" y="115341"/>
                  </a:lnTo>
                  <a:lnTo>
                    <a:pt x="5969" y="120573"/>
                  </a:lnTo>
                  <a:lnTo>
                    <a:pt x="5829" y="120789"/>
                  </a:lnTo>
                  <a:lnTo>
                    <a:pt x="5765" y="120954"/>
                  </a:lnTo>
                  <a:lnTo>
                    <a:pt x="5626" y="121678"/>
                  </a:lnTo>
                  <a:lnTo>
                    <a:pt x="5638" y="121856"/>
                  </a:lnTo>
                  <a:lnTo>
                    <a:pt x="5676" y="122047"/>
                  </a:lnTo>
                  <a:lnTo>
                    <a:pt x="5715" y="122212"/>
                  </a:lnTo>
                  <a:lnTo>
                    <a:pt x="6273" y="123050"/>
                  </a:lnTo>
                  <a:lnTo>
                    <a:pt x="6565" y="123266"/>
                  </a:lnTo>
                  <a:lnTo>
                    <a:pt x="6705" y="123355"/>
                  </a:lnTo>
                  <a:lnTo>
                    <a:pt x="17094" y="129349"/>
                  </a:lnTo>
                  <a:lnTo>
                    <a:pt x="17221" y="129425"/>
                  </a:lnTo>
                  <a:lnTo>
                    <a:pt x="25615" y="134251"/>
                  </a:lnTo>
                  <a:lnTo>
                    <a:pt x="25946" y="134416"/>
                  </a:lnTo>
                  <a:lnTo>
                    <a:pt x="26225" y="134480"/>
                  </a:lnTo>
                  <a:lnTo>
                    <a:pt x="26403" y="134505"/>
                  </a:lnTo>
                  <a:lnTo>
                    <a:pt x="26758" y="134505"/>
                  </a:lnTo>
                  <a:lnTo>
                    <a:pt x="27686" y="134124"/>
                  </a:lnTo>
                  <a:lnTo>
                    <a:pt x="27889" y="133946"/>
                  </a:lnTo>
                  <a:lnTo>
                    <a:pt x="28016" y="133807"/>
                  </a:lnTo>
                  <a:lnTo>
                    <a:pt x="28168" y="133578"/>
                  </a:lnTo>
                  <a:lnTo>
                    <a:pt x="28295" y="133337"/>
                  </a:lnTo>
                  <a:lnTo>
                    <a:pt x="28346" y="133159"/>
                  </a:lnTo>
                  <a:lnTo>
                    <a:pt x="28384" y="132981"/>
                  </a:lnTo>
                  <a:lnTo>
                    <a:pt x="28409" y="132791"/>
                  </a:lnTo>
                  <a:lnTo>
                    <a:pt x="28422" y="132613"/>
                  </a:lnTo>
                  <a:lnTo>
                    <a:pt x="28409" y="132435"/>
                  </a:lnTo>
                  <a:lnTo>
                    <a:pt x="27774" y="131241"/>
                  </a:lnTo>
                  <a:lnTo>
                    <a:pt x="27571" y="131076"/>
                  </a:lnTo>
                  <a:lnTo>
                    <a:pt x="20624" y="127088"/>
                  </a:lnTo>
                  <a:lnTo>
                    <a:pt x="22618" y="123634"/>
                  </a:lnTo>
                  <a:lnTo>
                    <a:pt x="22707" y="123482"/>
                  </a:lnTo>
                  <a:lnTo>
                    <a:pt x="22618" y="123329"/>
                  </a:lnTo>
                  <a:lnTo>
                    <a:pt x="22745" y="123393"/>
                  </a:lnTo>
                  <a:lnTo>
                    <a:pt x="32537" y="123926"/>
                  </a:lnTo>
                  <a:lnTo>
                    <a:pt x="32753" y="120205"/>
                  </a:lnTo>
                  <a:close/>
                </a:path>
                <a:path w="57150" h="152400">
                  <a:moveTo>
                    <a:pt x="34531" y="122085"/>
                  </a:moveTo>
                  <a:lnTo>
                    <a:pt x="34518" y="121907"/>
                  </a:lnTo>
                  <a:lnTo>
                    <a:pt x="34505" y="121716"/>
                  </a:lnTo>
                  <a:lnTo>
                    <a:pt x="33782" y="120586"/>
                  </a:lnTo>
                  <a:lnTo>
                    <a:pt x="32766" y="120205"/>
                  </a:lnTo>
                  <a:lnTo>
                    <a:pt x="32550" y="123926"/>
                  </a:lnTo>
                  <a:lnTo>
                    <a:pt x="32829" y="123926"/>
                  </a:lnTo>
                  <a:lnTo>
                    <a:pt x="33604" y="123672"/>
                  </a:lnTo>
                  <a:lnTo>
                    <a:pt x="33896" y="123469"/>
                  </a:lnTo>
                  <a:lnTo>
                    <a:pt x="34086" y="123266"/>
                  </a:lnTo>
                  <a:lnTo>
                    <a:pt x="34201" y="123126"/>
                  </a:lnTo>
                  <a:lnTo>
                    <a:pt x="34328" y="122885"/>
                  </a:lnTo>
                  <a:lnTo>
                    <a:pt x="34442" y="122631"/>
                  </a:lnTo>
                  <a:lnTo>
                    <a:pt x="34493" y="122440"/>
                  </a:lnTo>
                  <a:lnTo>
                    <a:pt x="34518" y="122275"/>
                  </a:lnTo>
                  <a:lnTo>
                    <a:pt x="34531" y="122085"/>
                  </a:lnTo>
                  <a:close/>
                </a:path>
                <a:path w="57150" h="152400">
                  <a:moveTo>
                    <a:pt x="39636" y="113703"/>
                  </a:moveTo>
                  <a:lnTo>
                    <a:pt x="36398" y="111836"/>
                  </a:lnTo>
                  <a:lnTo>
                    <a:pt x="36271" y="112077"/>
                  </a:lnTo>
                  <a:lnTo>
                    <a:pt x="36220" y="112255"/>
                  </a:lnTo>
                  <a:lnTo>
                    <a:pt x="36182" y="112445"/>
                  </a:lnTo>
                  <a:lnTo>
                    <a:pt x="36156" y="112623"/>
                  </a:lnTo>
                  <a:lnTo>
                    <a:pt x="36156" y="112979"/>
                  </a:lnTo>
                  <a:lnTo>
                    <a:pt x="36195" y="113169"/>
                  </a:lnTo>
                  <a:lnTo>
                    <a:pt x="36233" y="113347"/>
                  </a:lnTo>
                  <a:lnTo>
                    <a:pt x="36791" y="114173"/>
                  </a:lnTo>
                  <a:lnTo>
                    <a:pt x="38049" y="114642"/>
                  </a:lnTo>
                  <a:lnTo>
                    <a:pt x="38227" y="114630"/>
                  </a:lnTo>
                  <a:lnTo>
                    <a:pt x="39154" y="114249"/>
                  </a:lnTo>
                  <a:lnTo>
                    <a:pt x="39357" y="114071"/>
                  </a:lnTo>
                  <a:lnTo>
                    <a:pt x="39484" y="113931"/>
                  </a:lnTo>
                  <a:lnTo>
                    <a:pt x="39585" y="113792"/>
                  </a:lnTo>
                  <a:close/>
                </a:path>
                <a:path w="57150" h="152400">
                  <a:moveTo>
                    <a:pt x="43027" y="27228"/>
                  </a:moveTo>
                  <a:lnTo>
                    <a:pt x="43002" y="26962"/>
                  </a:lnTo>
                  <a:lnTo>
                    <a:pt x="42964" y="26784"/>
                  </a:lnTo>
                  <a:lnTo>
                    <a:pt x="42913" y="26606"/>
                  </a:lnTo>
                  <a:lnTo>
                    <a:pt x="42837" y="26441"/>
                  </a:lnTo>
                  <a:lnTo>
                    <a:pt x="42735" y="26276"/>
                  </a:lnTo>
                  <a:lnTo>
                    <a:pt x="42519" y="25984"/>
                  </a:lnTo>
                  <a:lnTo>
                    <a:pt x="42392" y="25869"/>
                  </a:lnTo>
                  <a:lnTo>
                    <a:pt x="42240" y="25742"/>
                  </a:lnTo>
                  <a:lnTo>
                    <a:pt x="42087" y="25654"/>
                  </a:lnTo>
                  <a:lnTo>
                    <a:pt x="41922" y="25565"/>
                  </a:lnTo>
                  <a:lnTo>
                    <a:pt x="41757" y="25501"/>
                  </a:lnTo>
                  <a:lnTo>
                    <a:pt x="41579" y="25450"/>
                  </a:lnTo>
                  <a:lnTo>
                    <a:pt x="40373" y="25247"/>
                  </a:lnTo>
                  <a:lnTo>
                    <a:pt x="38138" y="25082"/>
                  </a:lnTo>
                  <a:lnTo>
                    <a:pt x="35902" y="25120"/>
                  </a:lnTo>
                  <a:lnTo>
                    <a:pt x="33680" y="25400"/>
                  </a:lnTo>
                  <a:lnTo>
                    <a:pt x="26263" y="28079"/>
                  </a:lnTo>
                  <a:lnTo>
                    <a:pt x="26136" y="28155"/>
                  </a:lnTo>
                  <a:lnTo>
                    <a:pt x="25996" y="28232"/>
                  </a:lnTo>
                  <a:lnTo>
                    <a:pt x="25184" y="28702"/>
                  </a:lnTo>
                  <a:lnTo>
                    <a:pt x="16141" y="40068"/>
                  </a:lnTo>
                  <a:lnTo>
                    <a:pt x="19646" y="41338"/>
                  </a:lnTo>
                  <a:lnTo>
                    <a:pt x="19812" y="40855"/>
                  </a:lnTo>
                  <a:lnTo>
                    <a:pt x="20218" y="39903"/>
                  </a:lnTo>
                  <a:lnTo>
                    <a:pt x="28003" y="31381"/>
                  </a:lnTo>
                  <a:lnTo>
                    <a:pt x="38036" y="28816"/>
                  </a:lnTo>
                  <a:lnTo>
                    <a:pt x="39916" y="28956"/>
                  </a:lnTo>
                  <a:lnTo>
                    <a:pt x="40830" y="29121"/>
                  </a:lnTo>
                  <a:lnTo>
                    <a:pt x="41109" y="29146"/>
                  </a:lnTo>
                  <a:lnTo>
                    <a:pt x="41465" y="29121"/>
                  </a:lnTo>
                  <a:lnTo>
                    <a:pt x="41656" y="29083"/>
                  </a:lnTo>
                  <a:lnTo>
                    <a:pt x="41833" y="29019"/>
                  </a:lnTo>
                  <a:lnTo>
                    <a:pt x="41998" y="28943"/>
                  </a:lnTo>
                  <a:lnTo>
                    <a:pt x="42164" y="28854"/>
                  </a:lnTo>
                  <a:lnTo>
                    <a:pt x="42316" y="28752"/>
                  </a:lnTo>
                  <a:lnTo>
                    <a:pt x="42506" y="28562"/>
                  </a:lnTo>
                  <a:lnTo>
                    <a:pt x="42684" y="28359"/>
                  </a:lnTo>
                  <a:lnTo>
                    <a:pt x="42875" y="28041"/>
                  </a:lnTo>
                  <a:lnTo>
                    <a:pt x="42938" y="27863"/>
                  </a:lnTo>
                  <a:lnTo>
                    <a:pt x="42976" y="27686"/>
                  </a:lnTo>
                  <a:lnTo>
                    <a:pt x="43014" y="27508"/>
                  </a:lnTo>
                  <a:lnTo>
                    <a:pt x="43027" y="27317"/>
                  </a:lnTo>
                  <a:close/>
                </a:path>
                <a:path w="57150" h="152400">
                  <a:moveTo>
                    <a:pt x="44221" y="103886"/>
                  </a:moveTo>
                  <a:lnTo>
                    <a:pt x="41059" y="98285"/>
                  </a:lnTo>
                  <a:lnTo>
                    <a:pt x="40830" y="98145"/>
                  </a:lnTo>
                  <a:lnTo>
                    <a:pt x="40690" y="98082"/>
                  </a:lnTo>
                  <a:lnTo>
                    <a:pt x="38938" y="97066"/>
                  </a:lnTo>
                  <a:lnTo>
                    <a:pt x="38798" y="96977"/>
                  </a:lnTo>
                  <a:lnTo>
                    <a:pt x="38633" y="96862"/>
                  </a:lnTo>
                  <a:lnTo>
                    <a:pt x="38417" y="96748"/>
                  </a:lnTo>
                  <a:lnTo>
                    <a:pt x="35217" y="96012"/>
                  </a:lnTo>
                  <a:lnTo>
                    <a:pt x="34556" y="96050"/>
                  </a:lnTo>
                  <a:lnTo>
                    <a:pt x="29527" y="99314"/>
                  </a:lnTo>
                  <a:lnTo>
                    <a:pt x="26746" y="104114"/>
                  </a:lnTo>
                  <a:lnTo>
                    <a:pt x="21526" y="101104"/>
                  </a:lnTo>
                  <a:lnTo>
                    <a:pt x="26708" y="92138"/>
                  </a:lnTo>
                  <a:lnTo>
                    <a:pt x="26822" y="91897"/>
                  </a:lnTo>
                  <a:lnTo>
                    <a:pt x="26924" y="91541"/>
                  </a:lnTo>
                  <a:lnTo>
                    <a:pt x="26949" y="91363"/>
                  </a:lnTo>
                  <a:lnTo>
                    <a:pt x="26949" y="90995"/>
                  </a:lnTo>
                  <a:lnTo>
                    <a:pt x="26911" y="90817"/>
                  </a:lnTo>
                  <a:lnTo>
                    <a:pt x="26809" y="90462"/>
                  </a:lnTo>
                  <a:lnTo>
                    <a:pt x="26720" y="90297"/>
                  </a:lnTo>
                  <a:lnTo>
                    <a:pt x="25692" y="89446"/>
                  </a:lnTo>
                  <a:lnTo>
                    <a:pt x="25425" y="89369"/>
                  </a:lnTo>
                  <a:lnTo>
                    <a:pt x="25234" y="89344"/>
                  </a:lnTo>
                  <a:lnTo>
                    <a:pt x="24955" y="89344"/>
                  </a:lnTo>
                  <a:lnTo>
                    <a:pt x="23685" y="89979"/>
                  </a:lnTo>
                  <a:lnTo>
                    <a:pt x="23469" y="90271"/>
                  </a:lnTo>
                  <a:lnTo>
                    <a:pt x="17424" y="100749"/>
                  </a:lnTo>
                  <a:lnTo>
                    <a:pt x="17310" y="100926"/>
                  </a:lnTo>
                  <a:lnTo>
                    <a:pt x="17246" y="101092"/>
                  </a:lnTo>
                  <a:lnTo>
                    <a:pt x="17183" y="101269"/>
                  </a:lnTo>
                  <a:lnTo>
                    <a:pt x="17132" y="101447"/>
                  </a:lnTo>
                  <a:lnTo>
                    <a:pt x="17106" y="101625"/>
                  </a:lnTo>
                  <a:lnTo>
                    <a:pt x="17106" y="101815"/>
                  </a:lnTo>
                  <a:lnTo>
                    <a:pt x="17145" y="102184"/>
                  </a:lnTo>
                  <a:lnTo>
                    <a:pt x="17195" y="102349"/>
                  </a:lnTo>
                  <a:lnTo>
                    <a:pt x="17259" y="102527"/>
                  </a:lnTo>
                  <a:lnTo>
                    <a:pt x="17348" y="102692"/>
                  </a:lnTo>
                  <a:lnTo>
                    <a:pt x="17437" y="102844"/>
                  </a:lnTo>
                  <a:lnTo>
                    <a:pt x="17551" y="102997"/>
                  </a:lnTo>
                  <a:lnTo>
                    <a:pt x="17665" y="103124"/>
                  </a:lnTo>
                  <a:lnTo>
                    <a:pt x="17818" y="103251"/>
                  </a:lnTo>
                  <a:lnTo>
                    <a:pt x="17957" y="103352"/>
                  </a:lnTo>
                  <a:lnTo>
                    <a:pt x="18122" y="103454"/>
                  </a:lnTo>
                  <a:lnTo>
                    <a:pt x="26416" y="108242"/>
                  </a:lnTo>
                  <a:lnTo>
                    <a:pt x="26746" y="108407"/>
                  </a:lnTo>
                  <a:lnTo>
                    <a:pt x="26924" y="108470"/>
                  </a:lnTo>
                  <a:lnTo>
                    <a:pt x="27101" y="108508"/>
                  </a:lnTo>
                  <a:lnTo>
                    <a:pt x="27279" y="108534"/>
                  </a:lnTo>
                  <a:lnTo>
                    <a:pt x="27559" y="108534"/>
                  </a:lnTo>
                  <a:lnTo>
                    <a:pt x="27838" y="108496"/>
                  </a:lnTo>
                  <a:lnTo>
                    <a:pt x="28854" y="107899"/>
                  </a:lnTo>
                  <a:lnTo>
                    <a:pt x="29006" y="107683"/>
                  </a:lnTo>
                  <a:lnTo>
                    <a:pt x="29095" y="107518"/>
                  </a:lnTo>
                  <a:lnTo>
                    <a:pt x="29171" y="107365"/>
                  </a:lnTo>
                  <a:lnTo>
                    <a:pt x="32651" y="101346"/>
                  </a:lnTo>
                  <a:lnTo>
                    <a:pt x="32766" y="101168"/>
                  </a:lnTo>
                  <a:lnTo>
                    <a:pt x="32956" y="100888"/>
                  </a:lnTo>
                  <a:lnTo>
                    <a:pt x="33375" y="100457"/>
                  </a:lnTo>
                  <a:lnTo>
                    <a:pt x="33858" y="100114"/>
                  </a:lnTo>
                  <a:lnTo>
                    <a:pt x="34010" y="100063"/>
                  </a:lnTo>
                  <a:lnTo>
                    <a:pt x="34404" y="99885"/>
                  </a:lnTo>
                  <a:lnTo>
                    <a:pt x="34696" y="99809"/>
                  </a:lnTo>
                  <a:lnTo>
                    <a:pt x="35128" y="99745"/>
                  </a:lnTo>
                  <a:lnTo>
                    <a:pt x="35585" y="99745"/>
                  </a:lnTo>
                  <a:lnTo>
                    <a:pt x="36842" y="100152"/>
                  </a:lnTo>
                  <a:lnTo>
                    <a:pt x="38963" y="101371"/>
                  </a:lnTo>
                  <a:lnTo>
                    <a:pt x="40474" y="103797"/>
                  </a:lnTo>
                  <a:lnTo>
                    <a:pt x="40474" y="104241"/>
                  </a:lnTo>
                  <a:lnTo>
                    <a:pt x="40055" y="105498"/>
                  </a:lnTo>
                  <a:lnTo>
                    <a:pt x="36410" y="111836"/>
                  </a:lnTo>
                  <a:lnTo>
                    <a:pt x="39636" y="113703"/>
                  </a:lnTo>
                  <a:lnTo>
                    <a:pt x="43154" y="107581"/>
                  </a:lnTo>
                  <a:lnTo>
                    <a:pt x="43281" y="107365"/>
                  </a:lnTo>
                  <a:lnTo>
                    <a:pt x="43408" y="107175"/>
                  </a:lnTo>
                  <a:lnTo>
                    <a:pt x="44196" y="104546"/>
                  </a:lnTo>
                  <a:lnTo>
                    <a:pt x="44221" y="103886"/>
                  </a:lnTo>
                  <a:close/>
                </a:path>
                <a:path w="57150" h="152400">
                  <a:moveTo>
                    <a:pt x="48298" y="42697"/>
                  </a:moveTo>
                  <a:lnTo>
                    <a:pt x="47510" y="39458"/>
                  </a:lnTo>
                  <a:lnTo>
                    <a:pt x="47434" y="39306"/>
                  </a:lnTo>
                  <a:lnTo>
                    <a:pt x="47332" y="39128"/>
                  </a:lnTo>
                  <a:lnTo>
                    <a:pt x="47231" y="39001"/>
                  </a:lnTo>
                  <a:lnTo>
                    <a:pt x="44945" y="34975"/>
                  </a:lnTo>
                  <a:lnTo>
                    <a:pt x="44462" y="34442"/>
                  </a:lnTo>
                  <a:lnTo>
                    <a:pt x="44069" y="34201"/>
                  </a:lnTo>
                  <a:lnTo>
                    <a:pt x="43891" y="34137"/>
                  </a:lnTo>
                  <a:lnTo>
                    <a:pt x="43535" y="34061"/>
                  </a:lnTo>
                  <a:lnTo>
                    <a:pt x="43357" y="34048"/>
                  </a:lnTo>
                  <a:lnTo>
                    <a:pt x="42100" y="34518"/>
                  </a:lnTo>
                  <a:lnTo>
                    <a:pt x="41465" y="35712"/>
                  </a:lnTo>
                  <a:lnTo>
                    <a:pt x="41452" y="35890"/>
                  </a:lnTo>
                  <a:lnTo>
                    <a:pt x="41465" y="36068"/>
                  </a:lnTo>
                  <a:lnTo>
                    <a:pt x="41490" y="36258"/>
                  </a:lnTo>
                  <a:lnTo>
                    <a:pt x="41529" y="36436"/>
                  </a:lnTo>
                  <a:lnTo>
                    <a:pt x="41579" y="36614"/>
                  </a:lnTo>
                  <a:lnTo>
                    <a:pt x="41656" y="36766"/>
                  </a:lnTo>
                  <a:lnTo>
                    <a:pt x="44056" y="40944"/>
                  </a:lnTo>
                  <a:lnTo>
                    <a:pt x="44145" y="41071"/>
                  </a:lnTo>
                  <a:lnTo>
                    <a:pt x="44221" y="41198"/>
                  </a:lnTo>
                  <a:lnTo>
                    <a:pt x="44450" y="41757"/>
                  </a:lnTo>
                  <a:lnTo>
                    <a:pt x="44513" y="42037"/>
                  </a:lnTo>
                  <a:lnTo>
                    <a:pt x="44551" y="42633"/>
                  </a:lnTo>
                  <a:lnTo>
                    <a:pt x="44538" y="42926"/>
                  </a:lnTo>
                  <a:lnTo>
                    <a:pt x="43522" y="44843"/>
                  </a:lnTo>
                  <a:lnTo>
                    <a:pt x="43180" y="45123"/>
                  </a:lnTo>
                  <a:lnTo>
                    <a:pt x="43040" y="45199"/>
                  </a:lnTo>
                  <a:lnTo>
                    <a:pt x="42875" y="45313"/>
                  </a:lnTo>
                  <a:lnTo>
                    <a:pt x="32715" y="51181"/>
                  </a:lnTo>
                  <a:lnTo>
                    <a:pt x="32550" y="51257"/>
                  </a:lnTo>
                  <a:lnTo>
                    <a:pt x="32410" y="51346"/>
                  </a:lnTo>
                  <a:lnTo>
                    <a:pt x="32067" y="51511"/>
                  </a:lnTo>
                  <a:lnTo>
                    <a:pt x="31788" y="51600"/>
                  </a:lnTo>
                  <a:lnTo>
                    <a:pt x="31356" y="51689"/>
                  </a:lnTo>
                  <a:lnTo>
                    <a:pt x="30911" y="51714"/>
                  </a:lnTo>
                  <a:lnTo>
                    <a:pt x="30607" y="51701"/>
                  </a:lnTo>
                  <a:lnTo>
                    <a:pt x="28397" y="50292"/>
                  </a:lnTo>
                  <a:lnTo>
                    <a:pt x="25107" y="52070"/>
                  </a:lnTo>
                  <a:lnTo>
                    <a:pt x="25273" y="52362"/>
                  </a:lnTo>
                  <a:lnTo>
                    <a:pt x="25666" y="52895"/>
                  </a:lnTo>
                  <a:lnTo>
                    <a:pt x="30848" y="55460"/>
                  </a:lnTo>
                  <a:lnTo>
                    <a:pt x="31508" y="55435"/>
                  </a:lnTo>
                  <a:lnTo>
                    <a:pt x="34086" y="54673"/>
                  </a:lnTo>
                  <a:lnTo>
                    <a:pt x="34251" y="54597"/>
                  </a:lnTo>
                  <a:lnTo>
                    <a:pt x="44831" y="48488"/>
                  </a:lnTo>
                  <a:lnTo>
                    <a:pt x="44996" y="48387"/>
                  </a:lnTo>
                  <a:lnTo>
                    <a:pt x="48260" y="43357"/>
                  </a:lnTo>
                  <a:lnTo>
                    <a:pt x="48298" y="42697"/>
                  </a:lnTo>
                  <a:close/>
                </a:path>
                <a:path w="57150" h="152400">
                  <a:moveTo>
                    <a:pt x="56972" y="52273"/>
                  </a:moveTo>
                  <a:lnTo>
                    <a:pt x="53467" y="51003"/>
                  </a:lnTo>
                  <a:lnTo>
                    <a:pt x="53289" y="51485"/>
                  </a:lnTo>
                  <a:lnTo>
                    <a:pt x="52882" y="52438"/>
                  </a:lnTo>
                  <a:lnTo>
                    <a:pt x="45224" y="60896"/>
                  </a:lnTo>
                  <a:lnTo>
                    <a:pt x="45097" y="60972"/>
                  </a:lnTo>
                  <a:lnTo>
                    <a:pt x="35064" y="63538"/>
                  </a:lnTo>
                  <a:lnTo>
                    <a:pt x="33197" y="63398"/>
                  </a:lnTo>
                  <a:lnTo>
                    <a:pt x="32270" y="63233"/>
                  </a:lnTo>
                  <a:lnTo>
                    <a:pt x="31623" y="66903"/>
                  </a:lnTo>
                  <a:lnTo>
                    <a:pt x="32727" y="67106"/>
                  </a:lnTo>
                  <a:lnTo>
                    <a:pt x="34963" y="67271"/>
                  </a:lnTo>
                  <a:lnTo>
                    <a:pt x="37198" y="67233"/>
                  </a:lnTo>
                  <a:lnTo>
                    <a:pt x="46888" y="64249"/>
                  </a:lnTo>
                  <a:lnTo>
                    <a:pt x="47040" y="64160"/>
                  </a:lnTo>
                  <a:lnTo>
                    <a:pt x="47929" y="63639"/>
                  </a:lnTo>
                  <a:lnTo>
                    <a:pt x="49745" y="62344"/>
                  </a:lnTo>
                  <a:lnTo>
                    <a:pt x="56769" y="52857"/>
                  </a:lnTo>
                  <a:lnTo>
                    <a:pt x="56972" y="52273"/>
                  </a:lnTo>
                  <a:close/>
                </a:path>
                <a:path w="57150" h="152400">
                  <a:moveTo>
                    <a:pt x="57099" y="51460"/>
                  </a:moveTo>
                  <a:lnTo>
                    <a:pt x="56680" y="50457"/>
                  </a:lnTo>
                  <a:lnTo>
                    <a:pt x="56565" y="50317"/>
                  </a:lnTo>
                  <a:lnTo>
                    <a:pt x="56426" y="50190"/>
                  </a:lnTo>
                  <a:lnTo>
                    <a:pt x="56121" y="49987"/>
                  </a:lnTo>
                  <a:lnTo>
                    <a:pt x="55867" y="49872"/>
                  </a:lnTo>
                  <a:lnTo>
                    <a:pt x="55600" y="49796"/>
                  </a:lnTo>
                  <a:lnTo>
                    <a:pt x="55422" y="49771"/>
                  </a:lnTo>
                  <a:lnTo>
                    <a:pt x="55232" y="49758"/>
                  </a:lnTo>
                  <a:lnTo>
                    <a:pt x="55054" y="49771"/>
                  </a:lnTo>
                  <a:lnTo>
                    <a:pt x="54876" y="49796"/>
                  </a:lnTo>
                  <a:lnTo>
                    <a:pt x="54686" y="49834"/>
                  </a:lnTo>
                  <a:lnTo>
                    <a:pt x="54356" y="49974"/>
                  </a:lnTo>
                  <a:lnTo>
                    <a:pt x="54051" y="50177"/>
                  </a:lnTo>
                  <a:lnTo>
                    <a:pt x="53911" y="50292"/>
                  </a:lnTo>
                  <a:lnTo>
                    <a:pt x="53784" y="50431"/>
                  </a:lnTo>
                  <a:lnTo>
                    <a:pt x="53632" y="50660"/>
                  </a:lnTo>
                  <a:lnTo>
                    <a:pt x="53505" y="50901"/>
                  </a:lnTo>
                  <a:lnTo>
                    <a:pt x="56984" y="52260"/>
                  </a:lnTo>
                  <a:lnTo>
                    <a:pt x="57061" y="52006"/>
                  </a:lnTo>
                  <a:lnTo>
                    <a:pt x="57086" y="51828"/>
                  </a:lnTo>
                  <a:lnTo>
                    <a:pt x="57099" y="51638"/>
                  </a:lnTo>
                  <a:lnTo>
                    <a:pt x="57099" y="5146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2225890" y="3385261"/>
              <a:ext cx="874394" cy="908685"/>
            </a:xfrm>
            <a:custGeom>
              <a:avLst/>
              <a:gdLst/>
              <a:ahLst/>
              <a:cxnLst/>
              <a:rect l="l" t="t" r="r" b="b"/>
              <a:pathLst>
                <a:path w="874394" h="908685">
                  <a:moveTo>
                    <a:pt x="52273" y="50241"/>
                  </a:moveTo>
                  <a:lnTo>
                    <a:pt x="27419" y="25387"/>
                  </a:lnTo>
                  <a:lnTo>
                    <a:pt x="26136" y="25387"/>
                  </a:lnTo>
                  <a:lnTo>
                    <a:pt x="24841" y="25387"/>
                  </a:lnTo>
                  <a:lnTo>
                    <a:pt x="0" y="50241"/>
                  </a:lnTo>
                  <a:lnTo>
                    <a:pt x="0" y="52806"/>
                  </a:lnTo>
                  <a:lnTo>
                    <a:pt x="24841" y="77660"/>
                  </a:lnTo>
                  <a:lnTo>
                    <a:pt x="26136" y="77660"/>
                  </a:lnTo>
                  <a:lnTo>
                    <a:pt x="27419" y="77660"/>
                  </a:lnTo>
                  <a:lnTo>
                    <a:pt x="52273" y="52806"/>
                  </a:lnTo>
                  <a:lnTo>
                    <a:pt x="52273" y="50241"/>
                  </a:lnTo>
                  <a:close/>
                </a:path>
                <a:path w="874394" h="908685">
                  <a:moveTo>
                    <a:pt x="687857" y="907389"/>
                  </a:moveTo>
                  <a:lnTo>
                    <a:pt x="687844" y="907249"/>
                  </a:lnTo>
                  <a:lnTo>
                    <a:pt x="687793" y="907072"/>
                  </a:lnTo>
                  <a:lnTo>
                    <a:pt x="687679" y="906881"/>
                  </a:lnTo>
                  <a:lnTo>
                    <a:pt x="687552" y="906741"/>
                  </a:lnTo>
                  <a:lnTo>
                    <a:pt x="687400" y="906640"/>
                  </a:lnTo>
                  <a:lnTo>
                    <a:pt x="687235" y="906551"/>
                  </a:lnTo>
                  <a:lnTo>
                    <a:pt x="687108" y="906526"/>
                  </a:lnTo>
                  <a:lnTo>
                    <a:pt x="686968" y="906500"/>
                  </a:lnTo>
                  <a:lnTo>
                    <a:pt x="673849" y="906487"/>
                  </a:lnTo>
                  <a:lnTo>
                    <a:pt x="673849" y="908354"/>
                  </a:lnTo>
                  <a:lnTo>
                    <a:pt x="686917" y="908354"/>
                  </a:lnTo>
                  <a:lnTo>
                    <a:pt x="687057" y="908354"/>
                  </a:lnTo>
                  <a:lnTo>
                    <a:pt x="687235" y="908316"/>
                  </a:lnTo>
                  <a:lnTo>
                    <a:pt x="687692" y="907948"/>
                  </a:lnTo>
                  <a:lnTo>
                    <a:pt x="687793" y="907783"/>
                  </a:lnTo>
                  <a:lnTo>
                    <a:pt x="687844" y="907618"/>
                  </a:lnTo>
                  <a:lnTo>
                    <a:pt x="687857" y="907478"/>
                  </a:lnTo>
                  <a:close/>
                </a:path>
                <a:path w="874394" h="908685">
                  <a:moveTo>
                    <a:pt x="783971" y="35661"/>
                  </a:moveTo>
                  <a:lnTo>
                    <a:pt x="783869" y="30149"/>
                  </a:lnTo>
                  <a:lnTo>
                    <a:pt x="783704" y="28524"/>
                  </a:lnTo>
                  <a:lnTo>
                    <a:pt x="783374" y="26924"/>
                  </a:lnTo>
                  <a:lnTo>
                    <a:pt x="783069" y="25311"/>
                  </a:lnTo>
                  <a:lnTo>
                    <a:pt x="752221" y="0"/>
                  </a:lnTo>
                  <a:lnTo>
                    <a:pt x="750570" y="0"/>
                  </a:lnTo>
                  <a:lnTo>
                    <a:pt x="748931" y="0"/>
                  </a:lnTo>
                  <a:lnTo>
                    <a:pt x="718083" y="25311"/>
                  </a:lnTo>
                  <a:lnTo>
                    <a:pt x="717181" y="35661"/>
                  </a:lnTo>
                  <a:lnTo>
                    <a:pt x="717448" y="38366"/>
                  </a:lnTo>
                  <a:lnTo>
                    <a:pt x="745655" y="66573"/>
                  </a:lnTo>
                  <a:lnTo>
                    <a:pt x="748931" y="66890"/>
                  </a:lnTo>
                  <a:lnTo>
                    <a:pt x="750570" y="66890"/>
                  </a:lnTo>
                  <a:lnTo>
                    <a:pt x="752221" y="66890"/>
                  </a:lnTo>
                  <a:lnTo>
                    <a:pt x="783069" y="41579"/>
                  </a:lnTo>
                  <a:lnTo>
                    <a:pt x="783704" y="38366"/>
                  </a:lnTo>
                  <a:lnTo>
                    <a:pt x="783971" y="35661"/>
                  </a:lnTo>
                  <a:close/>
                </a:path>
                <a:path w="874394" h="908685">
                  <a:moveTo>
                    <a:pt x="833145" y="266496"/>
                  </a:moveTo>
                  <a:lnTo>
                    <a:pt x="832358" y="265760"/>
                  </a:lnTo>
                  <a:lnTo>
                    <a:pt x="832104" y="265645"/>
                  </a:lnTo>
                  <a:lnTo>
                    <a:pt x="831938" y="265607"/>
                  </a:lnTo>
                  <a:lnTo>
                    <a:pt x="831748" y="265569"/>
                  </a:lnTo>
                  <a:lnTo>
                    <a:pt x="831392" y="265569"/>
                  </a:lnTo>
                  <a:lnTo>
                    <a:pt x="831202" y="265595"/>
                  </a:lnTo>
                  <a:lnTo>
                    <a:pt x="831024" y="265633"/>
                  </a:lnTo>
                  <a:lnTo>
                    <a:pt x="830859" y="265696"/>
                  </a:lnTo>
                  <a:lnTo>
                    <a:pt x="830681" y="265760"/>
                  </a:lnTo>
                  <a:lnTo>
                    <a:pt x="830516" y="265861"/>
                  </a:lnTo>
                  <a:lnTo>
                    <a:pt x="830376" y="265963"/>
                  </a:lnTo>
                  <a:lnTo>
                    <a:pt x="830237" y="266090"/>
                  </a:lnTo>
                  <a:lnTo>
                    <a:pt x="830110" y="266217"/>
                  </a:lnTo>
                  <a:lnTo>
                    <a:pt x="829906" y="266522"/>
                  </a:lnTo>
                  <a:lnTo>
                    <a:pt x="829818" y="266687"/>
                  </a:lnTo>
                  <a:lnTo>
                    <a:pt x="829767" y="266865"/>
                  </a:lnTo>
                  <a:lnTo>
                    <a:pt x="829678" y="267220"/>
                  </a:lnTo>
                  <a:lnTo>
                    <a:pt x="829665" y="267398"/>
                  </a:lnTo>
                  <a:lnTo>
                    <a:pt x="829678" y="267589"/>
                  </a:lnTo>
                  <a:lnTo>
                    <a:pt x="829703" y="267766"/>
                  </a:lnTo>
                  <a:lnTo>
                    <a:pt x="829741" y="267944"/>
                  </a:lnTo>
                  <a:lnTo>
                    <a:pt x="829792" y="268122"/>
                  </a:lnTo>
                  <a:lnTo>
                    <a:pt x="829868" y="268287"/>
                  </a:lnTo>
                  <a:lnTo>
                    <a:pt x="833145" y="266496"/>
                  </a:lnTo>
                  <a:close/>
                </a:path>
                <a:path w="874394" h="908685">
                  <a:moveTo>
                    <a:pt x="836282" y="306501"/>
                  </a:moveTo>
                  <a:lnTo>
                    <a:pt x="835101" y="304888"/>
                  </a:lnTo>
                  <a:lnTo>
                    <a:pt x="834745" y="304774"/>
                  </a:lnTo>
                  <a:lnTo>
                    <a:pt x="834478" y="304749"/>
                  </a:lnTo>
                  <a:lnTo>
                    <a:pt x="834288" y="304749"/>
                  </a:lnTo>
                  <a:lnTo>
                    <a:pt x="834021" y="304787"/>
                  </a:lnTo>
                  <a:lnTo>
                    <a:pt x="834783" y="308432"/>
                  </a:lnTo>
                  <a:lnTo>
                    <a:pt x="835063" y="308368"/>
                  </a:lnTo>
                  <a:lnTo>
                    <a:pt x="836142" y="307301"/>
                  </a:lnTo>
                  <a:lnTo>
                    <a:pt x="836256" y="306959"/>
                  </a:lnTo>
                  <a:lnTo>
                    <a:pt x="836282" y="306679"/>
                  </a:lnTo>
                  <a:lnTo>
                    <a:pt x="836282" y="306501"/>
                  </a:lnTo>
                  <a:close/>
                </a:path>
                <a:path w="874394" h="908685">
                  <a:moveTo>
                    <a:pt x="839254" y="277075"/>
                  </a:moveTo>
                  <a:lnTo>
                    <a:pt x="836333" y="272034"/>
                  </a:lnTo>
                  <a:lnTo>
                    <a:pt x="836155" y="271703"/>
                  </a:lnTo>
                  <a:lnTo>
                    <a:pt x="833158" y="266496"/>
                  </a:lnTo>
                  <a:lnTo>
                    <a:pt x="829919" y="268363"/>
                  </a:lnTo>
                  <a:lnTo>
                    <a:pt x="832027" y="272034"/>
                  </a:lnTo>
                  <a:lnTo>
                    <a:pt x="814793" y="282003"/>
                  </a:lnTo>
                  <a:lnTo>
                    <a:pt x="814616" y="282105"/>
                  </a:lnTo>
                  <a:lnTo>
                    <a:pt x="814476" y="282181"/>
                  </a:lnTo>
                  <a:lnTo>
                    <a:pt x="814247" y="282371"/>
                  </a:lnTo>
                  <a:lnTo>
                    <a:pt x="814133" y="282511"/>
                  </a:lnTo>
                  <a:lnTo>
                    <a:pt x="814031" y="282638"/>
                  </a:lnTo>
                  <a:lnTo>
                    <a:pt x="813930" y="282790"/>
                  </a:lnTo>
                  <a:lnTo>
                    <a:pt x="813777" y="283121"/>
                  </a:lnTo>
                  <a:lnTo>
                    <a:pt x="813727" y="283298"/>
                  </a:lnTo>
                  <a:lnTo>
                    <a:pt x="813689" y="283502"/>
                  </a:lnTo>
                  <a:lnTo>
                    <a:pt x="813676" y="283679"/>
                  </a:lnTo>
                  <a:lnTo>
                    <a:pt x="813689" y="283870"/>
                  </a:lnTo>
                  <a:lnTo>
                    <a:pt x="813714" y="284048"/>
                  </a:lnTo>
                  <a:lnTo>
                    <a:pt x="813752" y="284226"/>
                  </a:lnTo>
                  <a:lnTo>
                    <a:pt x="813790" y="284365"/>
                  </a:lnTo>
                  <a:lnTo>
                    <a:pt x="813879" y="284556"/>
                  </a:lnTo>
                  <a:lnTo>
                    <a:pt x="813955" y="284695"/>
                  </a:lnTo>
                  <a:lnTo>
                    <a:pt x="814070" y="284861"/>
                  </a:lnTo>
                  <a:lnTo>
                    <a:pt x="814197" y="285000"/>
                  </a:lnTo>
                  <a:lnTo>
                    <a:pt x="814324" y="285127"/>
                  </a:lnTo>
                  <a:lnTo>
                    <a:pt x="814463" y="285242"/>
                  </a:lnTo>
                  <a:lnTo>
                    <a:pt x="814717" y="285394"/>
                  </a:lnTo>
                  <a:lnTo>
                    <a:pt x="814857" y="285457"/>
                  </a:lnTo>
                  <a:lnTo>
                    <a:pt x="822147" y="288302"/>
                  </a:lnTo>
                  <a:lnTo>
                    <a:pt x="822413" y="288391"/>
                  </a:lnTo>
                  <a:lnTo>
                    <a:pt x="822591" y="288417"/>
                  </a:lnTo>
                  <a:lnTo>
                    <a:pt x="822782" y="288429"/>
                  </a:lnTo>
                  <a:lnTo>
                    <a:pt x="822960" y="288429"/>
                  </a:lnTo>
                  <a:lnTo>
                    <a:pt x="823226" y="288391"/>
                  </a:lnTo>
                  <a:lnTo>
                    <a:pt x="823493" y="288302"/>
                  </a:lnTo>
                  <a:lnTo>
                    <a:pt x="824699" y="286613"/>
                  </a:lnTo>
                  <a:lnTo>
                    <a:pt x="824699" y="286435"/>
                  </a:lnTo>
                  <a:lnTo>
                    <a:pt x="824357" y="285496"/>
                  </a:lnTo>
                  <a:lnTo>
                    <a:pt x="819835" y="283400"/>
                  </a:lnTo>
                  <a:lnTo>
                    <a:pt x="833907" y="275272"/>
                  </a:lnTo>
                  <a:lnTo>
                    <a:pt x="836028" y="278942"/>
                  </a:lnTo>
                  <a:lnTo>
                    <a:pt x="839254" y="277075"/>
                  </a:lnTo>
                  <a:close/>
                </a:path>
                <a:path w="874394" h="908685">
                  <a:moveTo>
                    <a:pt x="839520" y="278041"/>
                  </a:moveTo>
                  <a:lnTo>
                    <a:pt x="839508" y="277863"/>
                  </a:lnTo>
                  <a:lnTo>
                    <a:pt x="839495" y="277672"/>
                  </a:lnTo>
                  <a:lnTo>
                    <a:pt x="839393" y="277317"/>
                  </a:lnTo>
                  <a:lnTo>
                    <a:pt x="839317" y="277164"/>
                  </a:lnTo>
                  <a:lnTo>
                    <a:pt x="836028" y="278942"/>
                  </a:lnTo>
                  <a:lnTo>
                    <a:pt x="836510" y="279488"/>
                  </a:lnTo>
                  <a:lnTo>
                    <a:pt x="836904" y="279730"/>
                  </a:lnTo>
                  <a:lnTo>
                    <a:pt x="837082" y="279793"/>
                  </a:lnTo>
                  <a:lnTo>
                    <a:pt x="837438" y="279869"/>
                  </a:lnTo>
                  <a:lnTo>
                    <a:pt x="837615" y="279882"/>
                  </a:lnTo>
                  <a:lnTo>
                    <a:pt x="838873" y="279412"/>
                  </a:lnTo>
                  <a:lnTo>
                    <a:pt x="839076" y="279222"/>
                  </a:lnTo>
                  <a:lnTo>
                    <a:pt x="839177" y="279082"/>
                  </a:lnTo>
                  <a:lnTo>
                    <a:pt x="839292" y="278917"/>
                  </a:lnTo>
                  <a:lnTo>
                    <a:pt x="839368" y="278752"/>
                  </a:lnTo>
                  <a:lnTo>
                    <a:pt x="839444" y="278498"/>
                  </a:lnTo>
                  <a:lnTo>
                    <a:pt x="839508" y="278218"/>
                  </a:lnTo>
                  <a:lnTo>
                    <a:pt x="839520" y="278041"/>
                  </a:lnTo>
                  <a:close/>
                </a:path>
                <a:path w="874394" h="908685">
                  <a:moveTo>
                    <a:pt x="851090" y="298094"/>
                  </a:moveTo>
                  <a:lnTo>
                    <a:pt x="851077" y="297929"/>
                  </a:lnTo>
                  <a:lnTo>
                    <a:pt x="851065" y="297751"/>
                  </a:lnTo>
                  <a:lnTo>
                    <a:pt x="851027" y="297611"/>
                  </a:lnTo>
                  <a:lnTo>
                    <a:pt x="850963" y="297370"/>
                  </a:lnTo>
                  <a:lnTo>
                    <a:pt x="850900" y="297243"/>
                  </a:lnTo>
                  <a:lnTo>
                    <a:pt x="850722" y="296964"/>
                  </a:lnTo>
                  <a:lnTo>
                    <a:pt x="844727" y="286550"/>
                  </a:lnTo>
                  <a:lnTo>
                    <a:pt x="844575" y="286321"/>
                  </a:lnTo>
                  <a:lnTo>
                    <a:pt x="844321" y="286054"/>
                  </a:lnTo>
                  <a:lnTo>
                    <a:pt x="844169" y="285940"/>
                  </a:lnTo>
                  <a:lnTo>
                    <a:pt x="843851" y="285762"/>
                  </a:lnTo>
                  <a:lnTo>
                    <a:pt x="843597" y="285673"/>
                  </a:lnTo>
                  <a:lnTo>
                    <a:pt x="843318" y="285623"/>
                  </a:lnTo>
                  <a:lnTo>
                    <a:pt x="843140" y="285610"/>
                  </a:lnTo>
                  <a:lnTo>
                    <a:pt x="841883" y="286080"/>
                  </a:lnTo>
                  <a:lnTo>
                    <a:pt x="841679" y="286270"/>
                  </a:lnTo>
                  <a:lnTo>
                    <a:pt x="841578" y="286410"/>
                  </a:lnTo>
                  <a:lnTo>
                    <a:pt x="841425" y="286651"/>
                  </a:lnTo>
                  <a:lnTo>
                    <a:pt x="841324" y="286905"/>
                  </a:lnTo>
                  <a:lnTo>
                    <a:pt x="841286" y="287083"/>
                  </a:lnTo>
                  <a:lnTo>
                    <a:pt x="841248" y="287274"/>
                  </a:lnTo>
                  <a:lnTo>
                    <a:pt x="841235" y="287451"/>
                  </a:lnTo>
                  <a:lnTo>
                    <a:pt x="841248" y="287629"/>
                  </a:lnTo>
                  <a:lnTo>
                    <a:pt x="841273" y="287820"/>
                  </a:lnTo>
                  <a:lnTo>
                    <a:pt x="841311" y="287997"/>
                  </a:lnTo>
                  <a:lnTo>
                    <a:pt x="841375" y="288175"/>
                  </a:lnTo>
                  <a:lnTo>
                    <a:pt x="841438" y="288328"/>
                  </a:lnTo>
                  <a:lnTo>
                    <a:pt x="845566" y="295490"/>
                  </a:lnTo>
                  <a:lnTo>
                    <a:pt x="833831" y="293344"/>
                  </a:lnTo>
                  <a:lnTo>
                    <a:pt x="833615" y="293268"/>
                  </a:lnTo>
                  <a:lnTo>
                    <a:pt x="832853" y="293128"/>
                  </a:lnTo>
                  <a:lnTo>
                    <a:pt x="832091" y="293065"/>
                  </a:lnTo>
                  <a:lnTo>
                    <a:pt x="831342" y="293065"/>
                  </a:lnTo>
                  <a:lnTo>
                    <a:pt x="828141" y="293979"/>
                  </a:lnTo>
                  <a:lnTo>
                    <a:pt x="828014" y="294030"/>
                  </a:lnTo>
                  <a:lnTo>
                    <a:pt x="827811" y="294144"/>
                  </a:lnTo>
                  <a:lnTo>
                    <a:pt x="827582" y="294284"/>
                  </a:lnTo>
                  <a:lnTo>
                    <a:pt x="826985" y="294703"/>
                  </a:lnTo>
                  <a:lnTo>
                    <a:pt x="824471" y="298564"/>
                  </a:lnTo>
                  <a:lnTo>
                    <a:pt x="824369" y="298919"/>
                  </a:lnTo>
                  <a:lnTo>
                    <a:pt x="824242" y="299643"/>
                  </a:lnTo>
                  <a:lnTo>
                    <a:pt x="824204" y="300355"/>
                  </a:lnTo>
                  <a:lnTo>
                    <a:pt x="824230" y="301078"/>
                  </a:lnTo>
                  <a:lnTo>
                    <a:pt x="824318" y="301802"/>
                  </a:lnTo>
                  <a:lnTo>
                    <a:pt x="824496" y="302501"/>
                  </a:lnTo>
                  <a:lnTo>
                    <a:pt x="824725" y="303187"/>
                  </a:lnTo>
                  <a:lnTo>
                    <a:pt x="825030" y="303847"/>
                  </a:lnTo>
                  <a:lnTo>
                    <a:pt x="825144" y="304088"/>
                  </a:lnTo>
                  <a:lnTo>
                    <a:pt x="832789" y="308635"/>
                  </a:lnTo>
                  <a:lnTo>
                    <a:pt x="833666" y="308610"/>
                  </a:lnTo>
                  <a:lnTo>
                    <a:pt x="834097" y="308559"/>
                  </a:lnTo>
                  <a:lnTo>
                    <a:pt x="834783" y="308432"/>
                  </a:lnTo>
                  <a:lnTo>
                    <a:pt x="834009" y="304774"/>
                  </a:lnTo>
                  <a:lnTo>
                    <a:pt x="833704" y="304838"/>
                  </a:lnTo>
                  <a:lnTo>
                    <a:pt x="832840" y="304901"/>
                  </a:lnTo>
                  <a:lnTo>
                    <a:pt x="828560" y="302514"/>
                  </a:lnTo>
                  <a:lnTo>
                    <a:pt x="828484" y="302374"/>
                  </a:lnTo>
                  <a:lnTo>
                    <a:pt x="828205" y="301815"/>
                  </a:lnTo>
                  <a:lnTo>
                    <a:pt x="828078" y="301472"/>
                  </a:lnTo>
                  <a:lnTo>
                    <a:pt x="827976" y="300951"/>
                  </a:lnTo>
                  <a:lnTo>
                    <a:pt x="827951" y="300418"/>
                  </a:lnTo>
                  <a:lnTo>
                    <a:pt x="828014" y="299707"/>
                  </a:lnTo>
                  <a:lnTo>
                    <a:pt x="829754" y="297345"/>
                  </a:lnTo>
                  <a:lnTo>
                    <a:pt x="830033" y="297192"/>
                  </a:lnTo>
                  <a:lnTo>
                    <a:pt x="830389" y="297040"/>
                  </a:lnTo>
                  <a:lnTo>
                    <a:pt x="830580" y="296989"/>
                  </a:lnTo>
                  <a:lnTo>
                    <a:pt x="830770" y="296926"/>
                  </a:lnTo>
                  <a:lnTo>
                    <a:pt x="831164" y="296837"/>
                  </a:lnTo>
                  <a:lnTo>
                    <a:pt x="831354" y="296824"/>
                  </a:lnTo>
                  <a:lnTo>
                    <a:pt x="831545" y="296799"/>
                  </a:lnTo>
                  <a:lnTo>
                    <a:pt x="831951" y="296799"/>
                  </a:lnTo>
                  <a:lnTo>
                    <a:pt x="832142" y="296811"/>
                  </a:lnTo>
                  <a:lnTo>
                    <a:pt x="832726" y="296900"/>
                  </a:lnTo>
                  <a:lnTo>
                    <a:pt x="833018" y="297002"/>
                  </a:lnTo>
                  <a:lnTo>
                    <a:pt x="833183" y="297027"/>
                  </a:lnTo>
                  <a:lnTo>
                    <a:pt x="833323" y="297040"/>
                  </a:lnTo>
                  <a:lnTo>
                    <a:pt x="848702" y="299859"/>
                  </a:lnTo>
                  <a:lnTo>
                    <a:pt x="848880" y="299897"/>
                  </a:lnTo>
                  <a:lnTo>
                    <a:pt x="849007" y="299923"/>
                  </a:lnTo>
                  <a:lnTo>
                    <a:pt x="849147" y="299923"/>
                  </a:lnTo>
                  <a:lnTo>
                    <a:pt x="849337" y="299923"/>
                  </a:lnTo>
                  <a:lnTo>
                    <a:pt x="849553" y="299897"/>
                  </a:lnTo>
                  <a:lnTo>
                    <a:pt x="849731" y="299859"/>
                  </a:lnTo>
                  <a:lnTo>
                    <a:pt x="850074" y="299732"/>
                  </a:lnTo>
                  <a:lnTo>
                    <a:pt x="850201" y="299643"/>
                  </a:lnTo>
                  <a:lnTo>
                    <a:pt x="850353" y="299542"/>
                  </a:lnTo>
                  <a:lnTo>
                    <a:pt x="850493" y="299415"/>
                  </a:lnTo>
                  <a:lnTo>
                    <a:pt x="850620" y="299288"/>
                  </a:lnTo>
                  <a:lnTo>
                    <a:pt x="850734" y="299148"/>
                  </a:lnTo>
                  <a:lnTo>
                    <a:pt x="850836" y="298996"/>
                  </a:lnTo>
                  <a:lnTo>
                    <a:pt x="850925" y="298831"/>
                  </a:lnTo>
                  <a:lnTo>
                    <a:pt x="850963" y="298704"/>
                  </a:lnTo>
                  <a:lnTo>
                    <a:pt x="851039" y="298488"/>
                  </a:lnTo>
                  <a:lnTo>
                    <a:pt x="851065" y="298297"/>
                  </a:lnTo>
                  <a:lnTo>
                    <a:pt x="851077" y="298119"/>
                  </a:lnTo>
                  <a:close/>
                </a:path>
                <a:path w="874394" h="908685">
                  <a:moveTo>
                    <a:pt x="851573" y="342392"/>
                  </a:moveTo>
                  <a:lnTo>
                    <a:pt x="851433" y="342163"/>
                  </a:lnTo>
                  <a:lnTo>
                    <a:pt x="851306" y="342023"/>
                  </a:lnTo>
                  <a:lnTo>
                    <a:pt x="851179" y="341896"/>
                  </a:lnTo>
                  <a:lnTo>
                    <a:pt x="850798" y="341642"/>
                  </a:lnTo>
                  <a:lnTo>
                    <a:pt x="850544" y="341541"/>
                  </a:lnTo>
                  <a:lnTo>
                    <a:pt x="850366" y="341503"/>
                  </a:lnTo>
                  <a:lnTo>
                    <a:pt x="850176" y="341464"/>
                  </a:lnTo>
                  <a:lnTo>
                    <a:pt x="849998" y="341452"/>
                  </a:lnTo>
                  <a:lnTo>
                    <a:pt x="848741" y="341922"/>
                  </a:lnTo>
                  <a:lnTo>
                    <a:pt x="848106" y="343115"/>
                  </a:lnTo>
                  <a:lnTo>
                    <a:pt x="848106" y="343471"/>
                  </a:lnTo>
                  <a:lnTo>
                    <a:pt x="848347" y="344258"/>
                  </a:lnTo>
                  <a:lnTo>
                    <a:pt x="851573" y="342392"/>
                  </a:lnTo>
                  <a:close/>
                </a:path>
                <a:path w="874394" h="908685">
                  <a:moveTo>
                    <a:pt x="859421" y="346684"/>
                  </a:moveTo>
                  <a:lnTo>
                    <a:pt x="859396" y="346405"/>
                  </a:lnTo>
                  <a:lnTo>
                    <a:pt x="859358" y="346227"/>
                  </a:lnTo>
                  <a:lnTo>
                    <a:pt x="859307" y="346049"/>
                  </a:lnTo>
                  <a:lnTo>
                    <a:pt x="859155" y="345719"/>
                  </a:lnTo>
                  <a:lnTo>
                    <a:pt x="859040" y="345579"/>
                  </a:lnTo>
                  <a:lnTo>
                    <a:pt x="858862" y="345363"/>
                  </a:lnTo>
                  <a:lnTo>
                    <a:pt x="858647" y="345186"/>
                  </a:lnTo>
                  <a:lnTo>
                    <a:pt x="858494" y="345084"/>
                  </a:lnTo>
                  <a:lnTo>
                    <a:pt x="858240" y="344970"/>
                  </a:lnTo>
                  <a:lnTo>
                    <a:pt x="857897" y="344868"/>
                  </a:lnTo>
                  <a:lnTo>
                    <a:pt x="857618" y="344830"/>
                  </a:lnTo>
                  <a:lnTo>
                    <a:pt x="857427" y="344843"/>
                  </a:lnTo>
                  <a:lnTo>
                    <a:pt x="857250" y="344855"/>
                  </a:lnTo>
                  <a:lnTo>
                    <a:pt x="856869" y="344944"/>
                  </a:lnTo>
                  <a:lnTo>
                    <a:pt x="856005" y="345008"/>
                  </a:lnTo>
                  <a:lnTo>
                    <a:pt x="855497" y="344970"/>
                  </a:lnTo>
                  <a:lnTo>
                    <a:pt x="851712" y="342646"/>
                  </a:lnTo>
                  <a:lnTo>
                    <a:pt x="851636" y="342480"/>
                  </a:lnTo>
                  <a:lnTo>
                    <a:pt x="848347" y="344271"/>
                  </a:lnTo>
                  <a:lnTo>
                    <a:pt x="855941" y="348742"/>
                  </a:lnTo>
                  <a:lnTo>
                    <a:pt x="856830" y="348716"/>
                  </a:lnTo>
                  <a:lnTo>
                    <a:pt x="857250" y="348653"/>
                  </a:lnTo>
                  <a:lnTo>
                    <a:pt x="857427" y="348640"/>
                  </a:lnTo>
                  <a:lnTo>
                    <a:pt x="859116" y="347726"/>
                  </a:lnTo>
                  <a:lnTo>
                    <a:pt x="859256" y="347484"/>
                  </a:lnTo>
                  <a:lnTo>
                    <a:pt x="859320" y="347319"/>
                  </a:lnTo>
                  <a:lnTo>
                    <a:pt x="859370" y="347129"/>
                  </a:lnTo>
                  <a:lnTo>
                    <a:pt x="859421" y="346773"/>
                  </a:lnTo>
                  <a:close/>
                </a:path>
                <a:path w="874394" h="908685">
                  <a:moveTo>
                    <a:pt x="860221" y="314960"/>
                  </a:moveTo>
                  <a:lnTo>
                    <a:pt x="859485" y="312127"/>
                  </a:lnTo>
                  <a:lnTo>
                    <a:pt x="859409" y="311962"/>
                  </a:lnTo>
                  <a:lnTo>
                    <a:pt x="856119" y="313753"/>
                  </a:lnTo>
                  <a:lnTo>
                    <a:pt x="856259" y="314007"/>
                  </a:lnTo>
                  <a:lnTo>
                    <a:pt x="856424" y="314502"/>
                  </a:lnTo>
                  <a:lnTo>
                    <a:pt x="856488" y="315023"/>
                  </a:lnTo>
                  <a:lnTo>
                    <a:pt x="856462" y="315417"/>
                  </a:lnTo>
                  <a:lnTo>
                    <a:pt x="856386" y="315798"/>
                  </a:lnTo>
                  <a:lnTo>
                    <a:pt x="856208" y="316280"/>
                  </a:lnTo>
                  <a:lnTo>
                    <a:pt x="856068" y="316509"/>
                  </a:lnTo>
                  <a:lnTo>
                    <a:pt x="855853" y="316788"/>
                  </a:lnTo>
                  <a:lnTo>
                    <a:pt x="855738" y="316928"/>
                  </a:lnTo>
                  <a:lnTo>
                    <a:pt x="855560" y="317195"/>
                  </a:lnTo>
                  <a:lnTo>
                    <a:pt x="855319" y="317512"/>
                  </a:lnTo>
                  <a:lnTo>
                    <a:pt x="852131" y="317030"/>
                  </a:lnTo>
                  <a:lnTo>
                    <a:pt x="852131" y="320802"/>
                  </a:lnTo>
                  <a:lnTo>
                    <a:pt x="851027" y="321589"/>
                  </a:lnTo>
                  <a:lnTo>
                    <a:pt x="850455" y="321919"/>
                  </a:lnTo>
                  <a:lnTo>
                    <a:pt x="843394" y="324116"/>
                  </a:lnTo>
                  <a:lnTo>
                    <a:pt x="843178" y="324154"/>
                  </a:lnTo>
                  <a:lnTo>
                    <a:pt x="842924" y="324205"/>
                  </a:lnTo>
                  <a:lnTo>
                    <a:pt x="842568" y="324218"/>
                  </a:lnTo>
                  <a:lnTo>
                    <a:pt x="842314" y="324205"/>
                  </a:lnTo>
                  <a:lnTo>
                    <a:pt x="840384" y="323024"/>
                  </a:lnTo>
                  <a:lnTo>
                    <a:pt x="840320" y="322884"/>
                  </a:lnTo>
                  <a:lnTo>
                    <a:pt x="840232" y="322757"/>
                  </a:lnTo>
                  <a:lnTo>
                    <a:pt x="840079" y="322376"/>
                  </a:lnTo>
                  <a:lnTo>
                    <a:pt x="840016" y="322122"/>
                  </a:lnTo>
                  <a:lnTo>
                    <a:pt x="839965" y="321868"/>
                  </a:lnTo>
                  <a:lnTo>
                    <a:pt x="839952" y="321729"/>
                  </a:lnTo>
                  <a:lnTo>
                    <a:pt x="839952" y="321348"/>
                  </a:lnTo>
                  <a:lnTo>
                    <a:pt x="839965" y="321221"/>
                  </a:lnTo>
                  <a:lnTo>
                    <a:pt x="840054" y="320840"/>
                  </a:lnTo>
                  <a:lnTo>
                    <a:pt x="840232" y="320344"/>
                  </a:lnTo>
                  <a:lnTo>
                    <a:pt x="840371" y="320116"/>
                  </a:lnTo>
                  <a:lnTo>
                    <a:pt x="840447" y="319989"/>
                  </a:lnTo>
                  <a:lnTo>
                    <a:pt x="840587" y="319849"/>
                  </a:lnTo>
                  <a:lnTo>
                    <a:pt x="840701" y="319709"/>
                  </a:lnTo>
                  <a:lnTo>
                    <a:pt x="841108" y="319112"/>
                  </a:lnTo>
                  <a:lnTo>
                    <a:pt x="852131" y="320802"/>
                  </a:lnTo>
                  <a:lnTo>
                    <a:pt x="852131" y="317030"/>
                  </a:lnTo>
                  <a:lnTo>
                    <a:pt x="844308" y="315836"/>
                  </a:lnTo>
                  <a:lnTo>
                    <a:pt x="845413" y="315048"/>
                  </a:lnTo>
                  <a:lnTo>
                    <a:pt x="845972" y="314718"/>
                  </a:lnTo>
                  <a:lnTo>
                    <a:pt x="846099" y="314642"/>
                  </a:lnTo>
                  <a:lnTo>
                    <a:pt x="853084" y="312508"/>
                  </a:lnTo>
                  <a:lnTo>
                    <a:pt x="853236" y="312496"/>
                  </a:lnTo>
                  <a:lnTo>
                    <a:pt x="853363" y="312458"/>
                  </a:lnTo>
                  <a:lnTo>
                    <a:pt x="853871" y="312420"/>
                  </a:lnTo>
                  <a:lnTo>
                    <a:pt x="854125" y="312432"/>
                  </a:lnTo>
                  <a:lnTo>
                    <a:pt x="854633" y="312547"/>
                  </a:lnTo>
                  <a:lnTo>
                    <a:pt x="854887" y="312635"/>
                  </a:lnTo>
                  <a:lnTo>
                    <a:pt x="855116" y="312750"/>
                  </a:lnTo>
                  <a:lnTo>
                    <a:pt x="855446" y="312966"/>
                  </a:lnTo>
                  <a:lnTo>
                    <a:pt x="855903" y="313423"/>
                  </a:lnTo>
                  <a:lnTo>
                    <a:pt x="856030" y="313626"/>
                  </a:lnTo>
                  <a:lnTo>
                    <a:pt x="856119" y="313753"/>
                  </a:lnTo>
                  <a:lnTo>
                    <a:pt x="859345" y="311886"/>
                  </a:lnTo>
                  <a:lnTo>
                    <a:pt x="859269" y="311759"/>
                  </a:lnTo>
                  <a:lnTo>
                    <a:pt x="859205" y="311619"/>
                  </a:lnTo>
                  <a:lnTo>
                    <a:pt x="855472" y="308914"/>
                  </a:lnTo>
                  <a:lnTo>
                    <a:pt x="855179" y="308825"/>
                  </a:lnTo>
                  <a:lnTo>
                    <a:pt x="854557" y="308724"/>
                  </a:lnTo>
                  <a:lnTo>
                    <a:pt x="853922" y="308686"/>
                  </a:lnTo>
                  <a:lnTo>
                    <a:pt x="853300" y="308711"/>
                  </a:lnTo>
                  <a:lnTo>
                    <a:pt x="852919" y="308762"/>
                  </a:lnTo>
                  <a:lnTo>
                    <a:pt x="852703" y="308787"/>
                  </a:lnTo>
                  <a:lnTo>
                    <a:pt x="852512" y="308825"/>
                  </a:lnTo>
                  <a:lnTo>
                    <a:pt x="844499" y="311277"/>
                  </a:lnTo>
                  <a:lnTo>
                    <a:pt x="844321" y="311353"/>
                  </a:lnTo>
                  <a:lnTo>
                    <a:pt x="844156" y="311454"/>
                  </a:lnTo>
                  <a:lnTo>
                    <a:pt x="843381" y="311899"/>
                  </a:lnTo>
                  <a:lnTo>
                    <a:pt x="841781" y="313055"/>
                  </a:lnTo>
                  <a:lnTo>
                    <a:pt x="837653" y="317538"/>
                  </a:lnTo>
                  <a:lnTo>
                    <a:pt x="837222" y="318109"/>
                  </a:lnTo>
                  <a:lnTo>
                    <a:pt x="836917" y="318655"/>
                  </a:lnTo>
                  <a:lnTo>
                    <a:pt x="836650" y="319227"/>
                  </a:lnTo>
                  <a:lnTo>
                    <a:pt x="836561" y="319519"/>
                  </a:lnTo>
                  <a:lnTo>
                    <a:pt x="836447" y="319824"/>
                  </a:lnTo>
                  <a:lnTo>
                    <a:pt x="836320" y="320421"/>
                  </a:lnTo>
                  <a:lnTo>
                    <a:pt x="836231" y="321043"/>
                  </a:lnTo>
                  <a:lnTo>
                    <a:pt x="836218" y="321678"/>
                  </a:lnTo>
                  <a:lnTo>
                    <a:pt x="836256" y="322300"/>
                  </a:lnTo>
                  <a:lnTo>
                    <a:pt x="837031" y="324662"/>
                  </a:lnTo>
                  <a:lnTo>
                    <a:pt x="842518" y="327952"/>
                  </a:lnTo>
                  <a:lnTo>
                    <a:pt x="843140" y="327926"/>
                  </a:lnTo>
                  <a:lnTo>
                    <a:pt x="843737" y="327850"/>
                  </a:lnTo>
                  <a:lnTo>
                    <a:pt x="844588" y="327774"/>
                  </a:lnTo>
                  <a:lnTo>
                    <a:pt x="852055" y="325310"/>
                  </a:lnTo>
                  <a:lnTo>
                    <a:pt x="852208" y="325221"/>
                  </a:lnTo>
                  <a:lnTo>
                    <a:pt x="853059" y="324726"/>
                  </a:lnTo>
                  <a:lnTo>
                    <a:pt x="854659" y="323583"/>
                  </a:lnTo>
                  <a:lnTo>
                    <a:pt x="856132" y="322287"/>
                  </a:lnTo>
                  <a:lnTo>
                    <a:pt x="857465" y="320852"/>
                  </a:lnTo>
                  <a:lnTo>
                    <a:pt x="858253" y="319836"/>
                  </a:lnTo>
                  <a:lnTo>
                    <a:pt x="858710" y="319201"/>
                  </a:lnTo>
                  <a:lnTo>
                    <a:pt x="858850" y="319036"/>
                  </a:lnTo>
                  <a:lnTo>
                    <a:pt x="860196" y="315582"/>
                  </a:lnTo>
                  <a:lnTo>
                    <a:pt x="860221" y="314960"/>
                  </a:lnTo>
                  <a:close/>
                </a:path>
                <a:path w="874394" h="908685">
                  <a:moveTo>
                    <a:pt x="874229" y="337997"/>
                  </a:moveTo>
                  <a:lnTo>
                    <a:pt x="874204" y="337820"/>
                  </a:lnTo>
                  <a:lnTo>
                    <a:pt x="874179" y="337680"/>
                  </a:lnTo>
                  <a:lnTo>
                    <a:pt x="874128" y="337553"/>
                  </a:lnTo>
                  <a:lnTo>
                    <a:pt x="874090" y="337413"/>
                  </a:lnTo>
                  <a:lnTo>
                    <a:pt x="873988" y="337223"/>
                  </a:lnTo>
                  <a:lnTo>
                    <a:pt x="873912" y="337096"/>
                  </a:lnTo>
                  <a:lnTo>
                    <a:pt x="867879" y="326644"/>
                  </a:lnTo>
                  <a:lnTo>
                    <a:pt x="867676" y="326351"/>
                  </a:lnTo>
                  <a:lnTo>
                    <a:pt x="866394" y="325716"/>
                  </a:lnTo>
                  <a:lnTo>
                    <a:pt x="866114" y="325716"/>
                  </a:lnTo>
                  <a:lnTo>
                    <a:pt x="864412" y="327367"/>
                  </a:lnTo>
                  <a:lnTo>
                    <a:pt x="864400" y="327558"/>
                  </a:lnTo>
                  <a:lnTo>
                    <a:pt x="864412" y="327736"/>
                  </a:lnTo>
                  <a:lnTo>
                    <a:pt x="864425" y="327914"/>
                  </a:lnTo>
                  <a:lnTo>
                    <a:pt x="864527" y="328269"/>
                  </a:lnTo>
                  <a:lnTo>
                    <a:pt x="864603" y="328434"/>
                  </a:lnTo>
                  <a:lnTo>
                    <a:pt x="868730" y="335610"/>
                  </a:lnTo>
                  <a:lnTo>
                    <a:pt x="857224" y="333502"/>
                  </a:lnTo>
                  <a:lnTo>
                    <a:pt x="857084" y="333476"/>
                  </a:lnTo>
                  <a:lnTo>
                    <a:pt x="856932" y="333438"/>
                  </a:lnTo>
                  <a:lnTo>
                    <a:pt x="856754" y="333362"/>
                  </a:lnTo>
                  <a:lnTo>
                    <a:pt x="856005" y="333222"/>
                  </a:lnTo>
                  <a:lnTo>
                    <a:pt x="855624" y="333197"/>
                  </a:lnTo>
                  <a:lnTo>
                    <a:pt x="855243" y="333159"/>
                  </a:lnTo>
                  <a:lnTo>
                    <a:pt x="854481" y="333159"/>
                  </a:lnTo>
                  <a:lnTo>
                    <a:pt x="854100" y="333209"/>
                  </a:lnTo>
                  <a:lnTo>
                    <a:pt x="853719" y="333248"/>
                  </a:lnTo>
                  <a:lnTo>
                    <a:pt x="852970" y="333400"/>
                  </a:lnTo>
                  <a:lnTo>
                    <a:pt x="850557" y="334619"/>
                  </a:lnTo>
                  <a:lnTo>
                    <a:pt x="850341" y="334911"/>
                  </a:lnTo>
                  <a:lnTo>
                    <a:pt x="850188" y="335254"/>
                  </a:lnTo>
                  <a:lnTo>
                    <a:pt x="850150" y="335432"/>
                  </a:lnTo>
                  <a:lnTo>
                    <a:pt x="850112" y="335610"/>
                  </a:lnTo>
                  <a:lnTo>
                    <a:pt x="850099" y="335788"/>
                  </a:lnTo>
                  <a:lnTo>
                    <a:pt x="850836" y="337299"/>
                  </a:lnTo>
                  <a:lnTo>
                    <a:pt x="851077" y="337464"/>
                  </a:lnTo>
                  <a:lnTo>
                    <a:pt x="851230" y="337540"/>
                  </a:lnTo>
                  <a:lnTo>
                    <a:pt x="851484" y="337629"/>
                  </a:lnTo>
                  <a:lnTo>
                    <a:pt x="851763" y="337680"/>
                  </a:lnTo>
                  <a:lnTo>
                    <a:pt x="851954" y="337693"/>
                  </a:lnTo>
                  <a:lnTo>
                    <a:pt x="852893" y="337451"/>
                  </a:lnTo>
                  <a:lnTo>
                    <a:pt x="853071" y="337350"/>
                  </a:lnTo>
                  <a:lnTo>
                    <a:pt x="853541" y="337134"/>
                  </a:lnTo>
                  <a:lnTo>
                    <a:pt x="853909" y="337019"/>
                  </a:lnTo>
                  <a:lnTo>
                    <a:pt x="854303" y="336931"/>
                  </a:lnTo>
                  <a:lnTo>
                    <a:pt x="854697" y="336892"/>
                  </a:lnTo>
                  <a:lnTo>
                    <a:pt x="855091" y="336892"/>
                  </a:lnTo>
                  <a:lnTo>
                    <a:pt x="855294" y="336905"/>
                  </a:lnTo>
                  <a:lnTo>
                    <a:pt x="855878" y="336994"/>
                  </a:lnTo>
                  <a:lnTo>
                    <a:pt x="856157" y="337096"/>
                  </a:lnTo>
                  <a:lnTo>
                    <a:pt x="872032" y="339991"/>
                  </a:lnTo>
                  <a:lnTo>
                    <a:pt x="872299" y="340029"/>
                  </a:lnTo>
                  <a:lnTo>
                    <a:pt x="872490" y="340029"/>
                  </a:lnTo>
                  <a:lnTo>
                    <a:pt x="872769" y="339991"/>
                  </a:lnTo>
                  <a:lnTo>
                    <a:pt x="872972" y="339928"/>
                  </a:lnTo>
                  <a:lnTo>
                    <a:pt x="873099" y="339877"/>
                  </a:lnTo>
                  <a:lnTo>
                    <a:pt x="873353" y="339750"/>
                  </a:lnTo>
                  <a:lnTo>
                    <a:pt x="873506" y="339648"/>
                  </a:lnTo>
                  <a:lnTo>
                    <a:pt x="873645" y="339521"/>
                  </a:lnTo>
                  <a:lnTo>
                    <a:pt x="873772" y="339394"/>
                  </a:lnTo>
                  <a:lnTo>
                    <a:pt x="873887" y="339255"/>
                  </a:lnTo>
                  <a:lnTo>
                    <a:pt x="873963" y="339115"/>
                  </a:lnTo>
                  <a:lnTo>
                    <a:pt x="874077" y="338937"/>
                  </a:lnTo>
                  <a:lnTo>
                    <a:pt x="874141" y="338759"/>
                  </a:lnTo>
                  <a:lnTo>
                    <a:pt x="874191" y="338582"/>
                  </a:lnTo>
                  <a:lnTo>
                    <a:pt x="874217" y="338404"/>
                  </a:lnTo>
                  <a:lnTo>
                    <a:pt x="874229" y="338277"/>
                  </a:lnTo>
                  <a:lnTo>
                    <a:pt x="874229" y="33803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362225" y="3451415"/>
              <a:ext cx="618490" cy="988694"/>
            </a:xfrm>
            <a:custGeom>
              <a:avLst/>
              <a:gdLst/>
              <a:ahLst/>
              <a:cxnLst/>
              <a:rect l="l" t="t" r="r" b="b"/>
              <a:pathLst>
                <a:path w="618489" h="988695">
                  <a:moveTo>
                    <a:pt x="49174" y="389851"/>
                  </a:moveTo>
                  <a:lnTo>
                    <a:pt x="49136" y="389623"/>
                  </a:lnTo>
                  <a:lnTo>
                    <a:pt x="49072" y="389470"/>
                  </a:lnTo>
                  <a:lnTo>
                    <a:pt x="48996" y="389318"/>
                  </a:lnTo>
                  <a:lnTo>
                    <a:pt x="48768" y="389051"/>
                  </a:lnTo>
                  <a:lnTo>
                    <a:pt x="48590" y="388924"/>
                  </a:lnTo>
                  <a:lnTo>
                    <a:pt x="48437" y="388848"/>
                  </a:lnTo>
                  <a:lnTo>
                    <a:pt x="48272" y="388797"/>
                  </a:lnTo>
                  <a:lnTo>
                    <a:pt x="46659" y="388531"/>
                  </a:lnTo>
                  <a:lnTo>
                    <a:pt x="46659" y="390893"/>
                  </a:lnTo>
                  <a:lnTo>
                    <a:pt x="40043" y="428396"/>
                  </a:lnTo>
                  <a:lnTo>
                    <a:pt x="2514" y="421779"/>
                  </a:lnTo>
                  <a:lnTo>
                    <a:pt x="9131" y="384276"/>
                  </a:lnTo>
                  <a:lnTo>
                    <a:pt x="46659" y="390893"/>
                  </a:lnTo>
                  <a:lnTo>
                    <a:pt x="46659" y="388531"/>
                  </a:lnTo>
                  <a:lnTo>
                    <a:pt x="8559" y="381812"/>
                  </a:lnTo>
                  <a:lnTo>
                    <a:pt x="8394" y="381787"/>
                  </a:lnTo>
                  <a:lnTo>
                    <a:pt x="8229" y="381749"/>
                  </a:lnTo>
                  <a:lnTo>
                    <a:pt x="8001" y="381774"/>
                  </a:lnTo>
                  <a:lnTo>
                    <a:pt x="7785" y="381825"/>
                  </a:lnTo>
                  <a:lnTo>
                    <a:pt x="7569" y="381927"/>
                  </a:lnTo>
                  <a:lnTo>
                    <a:pt x="7315" y="382155"/>
                  </a:lnTo>
                  <a:lnTo>
                    <a:pt x="7213" y="382295"/>
                  </a:lnTo>
                  <a:lnTo>
                    <a:pt x="7137" y="382447"/>
                  </a:lnTo>
                  <a:lnTo>
                    <a:pt x="7048" y="382651"/>
                  </a:lnTo>
                  <a:lnTo>
                    <a:pt x="25" y="422516"/>
                  </a:lnTo>
                  <a:lnTo>
                    <a:pt x="0" y="422681"/>
                  </a:lnTo>
                  <a:lnTo>
                    <a:pt x="25" y="422910"/>
                  </a:lnTo>
                  <a:lnTo>
                    <a:pt x="76" y="423125"/>
                  </a:lnTo>
                  <a:lnTo>
                    <a:pt x="190" y="423341"/>
                  </a:lnTo>
                  <a:lnTo>
                    <a:pt x="279" y="423481"/>
                  </a:lnTo>
                  <a:lnTo>
                    <a:pt x="406" y="423608"/>
                  </a:lnTo>
                  <a:lnTo>
                    <a:pt x="533" y="423697"/>
                  </a:lnTo>
                  <a:lnTo>
                    <a:pt x="698" y="423786"/>
                  </a:lnTo>
                  <a:lnTo>
                    <a:pt x="977" y="423875"/>
                  </a:lnTo>
                  <a:lnTo>
                    <a:pt x="40678" y="430872"/>
                  </a:lnTo>
                  <a:lnTo>
                    <a:pt x="40830" y="430911"/>
                  </a:lnTo>
                  <a:lnTo>
                    <a:pt x="40957" y="430911"/>
                  </a:lnTo>
                  <a:lnTo>
                    <a:pt x="41198" y="430898"/>
                  </a:lnTo>
                  <a:lnTo>
                    <a:pt x="41414" y="430834"/>
                  </a:lnTo>
                  <a:lnTo>
                    <a:pt x="41668" y="430707"/>
                  </a:lnTo>
                  <a:lnTo>
                    <a:pt x="41795" y="430593"/>
                  </a:lnTo>
                  <a:lnTo>
                    <a:pt x="41935" y="430428"/>
                  </a:lnTo>
                  <a:lnTo>
                    <a:pt x="42049" y="430225"/>
                  </a:lnTo>
                  <a:lnTo>
                    <a:pt x="42125" y="429958"/>
                  </a:lnTo>
                  <a:lnTo>
                    <a:pt x="49136" y="390144"/>
                  </a:lnTo>
                  <a:lnTo>
                    <a:pt x="49174" y="389966"/>
                  </a:lnTo>
                  <a:close/>
                </a:path>
                <a:path w="618489" h="988695">
                  <a:moveTo>
                    <a:pt x="144780" y="922108"/>
                  </a:moveTo>
                  <a:lnTo>
                    <a:pt x="143598" y="920089"/>
                  </a:lnTo>
                  <a:lnTo>
                    <a:pt x="143471" y="920191"/>
                  </a:lnTo>
                  <a:lnTo>
                    <a:pt x="143294" y="920343"/>
                  </a:lnTo>
                  <a:lnTo>
                    <a:pt x="143179" y="920534"/>
                  </a:lnTo>
                  <a:lnTo>
                    <a:pt x="143078" y="920737"/>
                  </a:lnTo>
                  <a:lnTo>
                    <a:pt x="143027" y="920965"/>
                  </a:lnTo>
                  <a:lnTo>
                    <a:pt x="143027" y="921245"/>
                  </a:lnTo>
                  <a:lnTo>
                    <a:pt x="143078" y="921473"/>
                  </a:lnTo>
                  <a:lnTo>
                    <a:pt x="143179" y="921677"/>
                  </a:lnTo>
                  <a:lnTo>
                    <a:pt x="143306" y="921867"/>
                  </a:lnTo>
                  <a:lnTo>
                    <a:pt x="144056" y="922248"/>
                  </a:lnTo>
                  <a:lnTo>
                    <a:pt x="144284" y="922261"/>
                  </a:lnTo>
                  <a:lnTo>
                    <a:pt x="144564" y="922210"/>
                  </a:lnTo>
                  <a:lnTo>
                    <a:pt x="144716" y="922147"/>
                  </a:lnTo>
                  <a:close/>
                </a:path>
                <a:path w="618489" h="988695">
                  <a:moveTo>
                    <a:pt x="149885" y="863803"/>
                  </a:moveTo>
                  <a:lnTo>
                    <a:pt x="148945" y="862177"/>
                  </a:lnTo>
                  <a:lnTo>
                    <a:pt x="148805" y="862291"/>
                  </a:lnTo>
                  <a:lnTo>
                    <a:pt x="148678" y="862418"/>
                  </a:lnTo>
                  <a:lnTo>
                    <a:pt x="148590" y="862545"/>
                  </a:lnTo>
                  <a:lnTo>
                    <a:pt x="148526" y="862711"/>
                  </a:lnTo>
                  <a:lnTo>
                    <a:pt x="148475" y="862888"/>
                  </a:lnTo>
                  <a:lnTo>
                    <a:pt x="148475" y="863066"/>
                  </a:lnTo>
                  <a:lnTo>
                    <a:pt x="148513" y="863257"/>
                  </a:lnTo>
                  <a:lnTo>
                    <a:pt x="148577" y="863409"/>
                  </a:lnTo>
                  <a:lnTo>
                    <a:pt x="148704" y="863612"/>
                  </a:lnTo>
                  <a:lnTo>
                    <a:pt x="148844" y="863727"/>
                  </a:lnTo>
                  <a:lnTo>
                    <a:pt x="148996" y="863828"/>
                  </a:lnTo>
                  <a:lnTo>
                    <a:pt x="149212" y="863904"/>
                  </a:lnTo>
                  <a:lnTo>
                    <a:pt x="149352" y="863930"/>
                  </a:lnTo>
                  <a:lnTo>
                    <a:pt x="149491" y="863930"/>
                  </a:lnTo>
                  <a:lnTo>
                    <a:pt x="149758" y="863866"/>
                  </a:lnTo>
                  <a:lnTo>
                    <a:pt x="149885" y="863803"/>
                  </a:lnTo>
                  <a:close/>
                </a:path>
                <a:path w="618489" h="988695">
                  <a:moveTo>
                    <a:pt x="149948" y="835088"/>
                  </a:moveTo>
                  <a:lnTo>
                    <a:pt x="149923" y="834948"/>
                  </a:lnTo>
                  <a:lnTo>
                    <a:pt x="149834" y="834783"/>
                  </a:lnTo>
                  <a:lnTo>
                    <a:pt x="149694" y="834555"/>
                  </a:lnTo>
                  <a:lnTo>
                    <a:pt x="149542" y="834440"/>
                  </a:lnTo>
                  <a:lnTo>
                    <a:pt x="149263" y="834313"/>
                  </a:lnTo>
                  <a:lnTo>
                    <a:pt x="149123" y="834275"/>
                  </a:lnTo>
                  <a:lnTo>
                    <a:pt x="148945" y="834275"/>
                  </a:lnTo>
                  <a:lnTo>
                    <a:pt x="148755" y="834313"/>
                  </a:lnTo>
                  <a:lnTo>
                    <a:pt x="148590" y="834377"/>
                  </a:lnTo>
                  <a:lnTo>
                    <a:pt x="136436" y="841413"/>
                  </a:lnTo>
                  <a:lnTo>
                    <a:pt x="136309" y="841489"/>
                  </a:lnTo>
                  <a:lnTo>
                    <a:pt x="135966" y="842111"/>
                  </a:lnTo>
                  <a:lnTo>
                    <a:pt x="135966" y="842302"/>
                  </a:lnTo>
                  <a:lnTo>
                    <a:pt x="135991" y="842479"/>
                  </a:lnTo>
                  <a:lnTo>
                    <a:pt x="136067" y="842632"/>
                  </a:lnTo>
                  <a:lnTo>
                    <a:pt x="136169" y="842797"/>
                  </a:lnTo>
                  <a:lnTo>
                    <a:pt x="136283" y="842924"/>
                  </a:lnTo>
                  <a:lnTo>
                    <a:pt x="136448" y="843038"/>
                  </a:lnTo>
                  <a:lnTo>
                    <a:pt x="136613" y="843114"/>
                  </a:lnTo>
                  <a:lnTo>
                    <a:pt x="136791" y="843153"/>
                  </a:lnTo>
                  <a:lnTo>
                    <a:pt x="137020" y="843153"/>
                  </a:lnTo>
                  <a:lnTo>
                    <a:pt x="137160" y="843114"/>
                  </a:lnTo>
                  <a:lnTo>
                    <a:pt x="137325" y="843051"/>
                  </a:lnTo>
                  <a:lnTo>
                    <a:pt x="149479" y="836028"/>
                  </a:lnTo>
                  <a:lnTo>
                    <a:pt x="149606" y="835939"/>
                  </a:lnTo>
                  <a:lnTo>
                    <a:pt x="149733" y="835812"/>
                  </a:lnTo>
                  <a:lnTo>
                    <a:pt x="149821" y="835660"/>
                  </a:lnTo>
                  <a:lnTo>
                    <a:pt x="149936" y="835406"/>
                  </a:lnTo>
                  <a:lnTo>
                    <a:pt x="149948" y="835088"/>
                  </a:lnTo>
                  <a:close/>
                </a:path>
                <a:path w="618489" h="988695">
                  <a:moveTo>
                    <a:pt x="162090" y="856234"/>
                  </a:moveTo>
                  <a:lnTo>
                    <a:pt x="162077" y="856094"/>
                  </a:lnTo>
                  <a:lnTo>
                    <a:pt x="162052" y="855954"/>
                  </a:lnTo>
                  <a:lnTo>
                    <a:pt x="161975" y="855789"/>
                  </a:lnTo>
                  <a:lnTo>
                    <a:pt x="161874" y="855637"/>
                  </a:lnTo>
                  <a:lnTo>
                    <a:pt x="161709" y="855472"/>
                  </a:lnTo>
                  <a:lnTo>
                    <a:pt x="161556" y="855370"/>
                  </a:lnTo>
                  <a:lnTo>
                    <a:pt x="161429" y="855319"/>
                  </a:lnTo>
                  <a:lnTo>
                    <a:pt x="161251" y="855281"/>
                  </a:lnTo>
                  <a:lnTo>
                    <a:pt x="161074" y="855281"/>
                  </a:lnTo>
                  <a:lnTo>
                    <a:pt x="160883" y="855306"/>
                  </a:lnTo>
                  <a:lnTo>
                    <a:pt x="160718" y="855383"/>
                  </a:lnTo>
                  <a:lnTo>
                    <a:pt x="148958" y="862177"/>
                  </a:lnTo>
                  <a:lnTo>
                    <a:pt x="149885" y="863803"/>
                  </a:lnTo>
                  <a:lnTo>
                    <a:pt x="161620" y="857034"/>
                  </a:lnTo>
                  <a:lnTo>
                    <a:pt x="161759" y="856907"/>
                  </a:lnTo>
                  <a:lnTo>
                    <a:pt x="161886" y="856780"/>
                  </a:lnTo>
                  <a:lnTo>
                    <a:pt x="161988" y="856627"/>
                  </a:lnTo>
                  <a:lnTo>
                    <a:pt x="162039" y="856500"/>
                  </a:lnTo>
                  <a:lnTo>
                    <a:pt x="162077" y="856322"/>
                  </a:lnTo>
                  <a:close/>
                </a:path>
                <a:path w="618489" h="988695">
                  <a:moveTo>
                    <a:pt x="173380" y="866597"/>
                  </a:moveTo>
                  <a:lnTo>
                    <a:pt x="173342" y="866419"/>
                  </a:lnTo>
                  <a:lnTo>
                    <a:pt x="173253" y="866216"/>
                  </a:lnTo>
                  <a:lnTo>
                    <a:pt x="173101" y="865974"/>
                  </a:lnTo>
                  <a:lnTo>
                    <a:pt x="172974" y="865847"/>
                  </a:lnTo>
                  <a:lnTo>
                    <a:pt x="172783" y="865720"/>
                  </a:lnTo>
                  <a:lnTo>
                    <a:pt x="172567" y="865632"/>
                  </a:lnTo>
                  <a:lnTo>
                    <a:pt x="172351" y="865581"/>
                  </a:lnTo>
                  <a:lnTo>
                    <a:pt x="172224" y="865568"/>
                  </a:lnTo>
                  <a:lnTo>
                    <a:pt x="172059" y="865581"/>
                  </a:lnTo>
                  <a:lnTo>
                    <a:pt x="171843" y="865632"/>
                  </a:lnTo>
                  <a:lnTo>
                    <a:pt x="171678" y="865695"/>
                  </a:lnTo>
                  <a:lnTo>
                    <a:pt x="127076" y="891451"/>
                  </a:lnTo>
                  <a:lnTo>
                    <a:pt x="126936" y="891552"/>
                  </a:lnTo>
                  <a:lnTo>
                    <a:pt x="126771" y="891705"/>
                  </a:lnTo>
                  <a:lnTo>
                    <a:pt x="126644" y="891895"/>
                  </a:lnTo>
                  <a:lnTo>
                    <a:pt x="126542" y="892098"/>
                  </a:lnTo>
                  <a:lnTo>
                    <a:pt x="126492" y="892314"/>
                  </a:lnTo>
                  <a:lnTo>
                    <a:pt x="126492" y="892556"/>
                  </a:lnTo>
                  <a:lnTo>
                    <a:pt x="126530" y="892784"/>
                  </a:lnTo>
                  <a:lnTo>
                    <a:pt x="126644" y="893038"/>
                  </a:lnTo>
                  <a:lnTo>
                    <a:pt x="126746" y="893191"/>
                  </a:lnTo>
                  <a:lnTo>
                    <a:pt x="126898" y="893343"/>
                  </a:lnTo>
                  <a:lnTo>
                    <a:pt x="127533" y="893610"/>
                  </a:lnTo>
                  <a:lnTo>
                    <a:pt x="127762" y="893622"/>
                  </a:lnTo>
                  <a:lnTo>
                    <a:pt x="128041" y="893572"/>
                  </a:lnTo>
                  <a:lnTo>
                    <a:pt x="128193" y="893508"/>
                  </a:lnTo>
                  <a:lnTo>
                    <a:pt x="172796" y="867752"/>
                  </a:lnTo>
                  <a:lnTo>
                    <a:pt x="172935" y="867651"/>
                  </a:lnTo>
                  <a:lnTo>
                    <a:pt x="173113" y="867498"/>
                  </a:lnTo>
                  <a:lnTo>
                    <a:pt x="173228" y="867308"/>
                  </a:lnTo>
                  <a:lnTo>
                    <a:pt x="173329" y="867105"/>
                  </a:lnTo>
                  <a:lnTo>
                    <a:pt x="173380" y="866876"/>
                  </a:lnTo>
                  <a:lnTo>
                    <a:pt x="173380" y="866597"/>
                  </a:lnTo>
                  <a:close/>
                </a:path>
                <a:path w="618489" h="988695">
                  <a:moveTo>
                    <a:pt x="179222" y="75120"/>
                  </a:moveTo>
                  <a:lnTo>
                    <a:pt x="179082" y="75133"/>
                  </a:lnTo>
                  <a:lnTo>
                    <a:pt x="178866" y="75184"/>
                  </a:lnTo>
                  <a:lnTo>
                    <a:pt x="178701" y="75272"/>
                  </a:lnTo>
                  <a:lnTo>
                    <a:pt x="178536" y="75425"/>
                  </a:lnTo>
                  <a:lnTo>
                    <a:pt x="178422" y="75565"/>
                  </a:lnTo>
                  <a:lnTo>
                    <a:pt x="178346" y="75742"/>
                  </a:lnTo>
                  <a:lnTo>
                    <a:pt x="178295" y="75907"/>
                  </a:lnTo>
                  <a:lnTo>
                    <a:pt x="178295" y="76187"/>
                  </a:lnTo>
                  <a:lnTo>
                    <a:pt x="178701" y="76822"/>
                  </a:lnTo>
                  <a:lnTo>
                    <a:pt x="179082" y="76974"/>
                  </a:lnTo>
                  <a:lnTo>
                    <a:pt x="179222" y="76987"/>
                  </a:lnTo>
                  <a:lnTo>
                    <a:pt x="179222" y="75120"/>
                  </a:lnTo>
                  <a:close/>
                </a:path>
                <a:path w="618489" h="988695">
                  <a:moveTo>
                    <a:pt x="179222" y="59474"/>
                  </a:moveTo>
                  <a:lnTo>
                    <a:pt x="179082" y="59486"/>
                  </a:lnTo>
                  <a:lnTo>
                    <a:pt x="178866" y="59537"/>
                  </a:lnTo>
                  <a:lnTo>
                    <a:pt x="178701" y="59626"/>
                  </a:lnTo>
                  <a:lnTo>
                    <a:pt x="178536" y="59778"/>
                  </a:lnTo>
                  <a:lnTo>
                    <a:pt x="178422" y="59918"/>
                  </a:lnTo>
                  <a:lnTo>
                    <a:pt x="178346" y="60096"/>
                  </a:lnTo>
                  <a:lnTo>
                    <a:pt x="178295" y="60261"/>
                  </a:lnTo>
                  <a:lnTo>
                    <a:pt x="178295" y="60540"/>
                  </a:lnTo>
                  <a:lnTo>
                    <a:pt x="178701" y="61175"/>
                  </a:lnTo>
                  <a:lnTo>
                    <a:pt x="179082" y="61328"/>
                  </a:lnTo>
                  <a:lnTo>
                    <a:pt x="179222" y="61341"/>
                  </a:lnTo>
                  <a:lnTo>
                    <a:pt x="179222" y="59474"/>
                  </a:lnTo>
                  <a:close/>
                </a:path>
                <a:path w="618489" h="988695">
                  <a:moveTo>
                    <a:pt x="189915" y="895223"/>
                  </a:moveTo>
                  <a:lnTo>
                    <a:pt x="189865" y="895007"/>
                  </a:lnTo>
                  <a:lnTo>
                    <a:pt x="189788" y="894842"/>
                  </a:lnTo>
                  <a:lnTo>
                    <a:pt x="188887" y="894232"/>
                  </a:lnTo>
                  <a:lnTo>
                    <a:pt x="188658" y="894219"/>
                  </a:lnTo>
                  <a:lnTo>
                    <a:pt x="188379" y="894270"/>
                  </a:lnTo>
                  <a:lnTo>
                    <a:pt x="188226" y="894334"/>
                  </a:lnTo>
                  <a:lnTo>
                    <a:pt x="143611" y="920089"/>
                  </a:lnTo>
                  <a:lnTo>
                    <a:pt x="144780" y="922108"/>
                  </a:lnTo>
                  <a:lnTo>
                    <a:pt x="189344" y="896391"/>
                  </a:lnTo>
                  <a:lnTo>
                    <a:pt x="189471" y="896289"/>
                  </a:lnTo>
                  <a:lnTo>
                    <a:pt x="189649" y="896137"/>
                  </a:lnTo>
                  <a:lnTo>
                    <a:pt x="189763" y="895946"/>
                  </a:lnTo>
                  <a:lnTo>
                    <a:pt x="189865" y="895743"/>
                  </a:lnTo>
                  <a:lnTo>
                    <a:pt x="189915" y="895515"/>
                  </a:lnTo>
                  <a:lnTo>
                    <a:pt x="189915" y="895223"/>
                  </a:lnTo>
                  <a:close/>
                </a:path>
                <a:path w="618489" h="988695">
                  <a:moveTo>
                    <a:pt x="193230" y="75907"/>
                  </a:moveTo>
                  <a:lnTo>
                    <a:pt x="192773" y="75247"/>
                  </a:lnTo>
                  <a:lnTo>
                    <a:pt x="192443" y="75120"/>
                  </a:lnTo>
                  <a:lnTo>
                    <a:pt x="192316" y="75107"/>
                  </a:lnTo>
                  <a:lnTo>
                    <a:pt x="179235" y="75107"/>
                  </a:lnTo>
                  <a:lnTo>
                    <a:pt x="179235" y="76974"/>
                  </a:lnTo>
                  <a:lnTo>
                    <a:pt x="192303" y="76974"/>
                  </a:lnTo>
                  <a:lnTo>
                    <a:pt x="192443" y="76962"/>
                  </a:lnTo>
                  <a:lnTo>
                    <a:pt x="192659" y="76911"/>
                  </a:lnTo>
                  <a:lnTo>
                    <a:pt x="192824" y="76822"/>
                  </a:lnTo>
                  <a:lnTo>
                    <a:pt x="192989" y="76669"/>
                  </a:lnTo>
                  <a:lnTo>
                    <a:pt x="193103" y="76530"/>
                  </a:lnTo>
                  <a:lnTo>
                    <a:pt x="193179" y="76352"/>
                  </a:lnTo>
                  <a:lnTo>
                    <a:pt x="193230" y="76187"/>
                  </a:lnTo>
                  <a:lnTo>
                    <a:pt x="193230" y="75907"/>
                  </a:lnTo>
                  <a:close/>
                </a:path>
                <a:path w="618489" h="988695">
                  <a:moveTo>
                    <a:pt x="193230" y="60274"/>
                  </a:moveTo>
                  <a:lnTo>
                    <a:pt x="192824" y="59639"/>
                  </a:lnTo>
                  <a:lnTo>
                    <a:pt x="192443" y="59486"/>
                  </a:lnTo>
                  <a:lnTo>
                    <a:pt x="192303" y="59474"/>
                  </a:lnTo>
                  <a:lnTo>
                    <a:pt x="179235" y="59486"/>
                  </a:lnTo>
                  <a:lnTo>
                    <a:pt x="179235" y="61341"/>
                  </a:lnTo>
                  <a:lnTo>
                    <a:pt x="192303" y="61341"/>
                  </a:lnTo>
                  <a:lnTo>
                    <a:pt x="192443" y="61328"/>
                  </a:lnTo>
                  <a:lnTo>
                    <a:pt x="192659" y="61277"/>
                  </a:lnTo>
                  <a:lnTo>
                    <a:pt x="192824" y="61188"/>
                  </a:lnTo>
                  <a:lnTo>
                    <a:pt x="192989" y="61036"/>
                  </a:lnTo>
                  <a:lnTo>
                    <a:pt x="193103" y="60896"/>
                  </a:lnTo>
                  <a:lnTo>
                    <a:pt x="193179" y="60718"/>
                  </a:lnTo>
                  <a:lnTo>
                    <a:pt x="193230" y="60553"/>
                  </a:lnTo>
                  <a:lnTo>
                    <a:pt x="193230" y="60274"/>
                  </a:lnTo>
                  <a:close/>
                </a:path>
                <a:path w="618489" h="988695">
                  <a:moveTo>
                    <a:pt x="206273" y="945934"/>
                  </a:moveTo>
                  <a:lnTo>
                    <a:pt x="206235" y="945743"/>
                  </a:lnTo>
                  <a:lnTo>
                    <a:pt x="206171" y="945578"/>
                  </a:lnTo>
                  <a:lnTo>
                    <a:pt x="199605" y="934212"/>
                  </a:lnTo>
                  <a:lnTo>
                    <a:pt x="199517" y="934085"/>
                  </a:lnTo>
                  <a:lnTo>
                    <a:pt x="199390" y="933958"/>
                  </a:lnTo>
                  <a:lnTo>
                    <a:pt x="199237" y="933856"/>
                  </a:lnTo>
                  <a:lnTo>
                    <a:pt x="198983" y="933754"/>
                  </a:lnTo>
                  <a:lnTo>
                    <a:pt x="198843" y="933742"/>
                  </a:lnTo>
                  <a:lnTo>
                    <a:pt x="198704" y="933742"/>
                  </a:lnTo>
                  <a:lnTo>
                    <a:pt x="198526" y="933767"/>
                  </a:lnTo>
                  <a:lnTo>
                    <a:pt x="198361" y="933843"/>
                  </a:lnTo>
                  <a:lnTo>
                    <a:pt x="198208" y="933945"/>
                  </a:lnTo>
                  <a:lnTo>
                    <a:pt x="198081" y="934072"/>
                  </a:lnTo>
                  <a:lnTo>
                    <a:pt x="197967" y="934224"/>
                  </a:lnTo>
                  <a:lnTo>
                    <a:pt x="197891" y="934389"/>
                  </a:lnTo>
                  <a:lnTo>
                    <a:pt x="197853" y="934567"/>
                  </a:lnTo>
                  <a:lnTo>
                    <a:pt x="197853" y="934796"/>
                  </a:lnTo>
                  <a:lnTo>
                    <a:pt x="197878" y="934935"/>
                  </a:lnTo>
                  <a:lnTo>
                    <a:pt x="197954" y="935101"/>
                  </a:lnTo>
                  <a:lnTo>
                    <a:pt x="204520" y="946467"/>
                  </a:lnTo>
                  <a:lnTo>
                    <a:pt x="204609" y="946594"/>
                  </a:lnTo>
                  <a:lnTo>
                    <a:pt x="204736" y="946721"/>
                  </a:lnTo>
                  <a:lnTo>
                    <a:pt x="204889" y="946810"/>
                  </a:lnTo>
                  <a:lnTo>
                    <a:pt x="205054" y="946899"/>
                  </a:lnTo>
                  <a:lnTo>
                    <a:pt x="205232" y="946937"/>
                  </a:lnTo>
                  <a:lnTo>
                    <a:pt x="205460" y="946937"/>
                  </a:lnTo>
                  <a:lnTo>
                    <a:pt x="205600" y="946912"/>
                  </a:lnTo>
                  <a:lnTo>
                    <a:pt x="205765" y="946835"/>
                  </a:lnTo>
                  <a:lnTo>
                    <a:pt x="205955" y="946708"/>
                  </a:lnTo>
                  <a:lnTo>
                    <a:pt x="206070" y="946581"/>
                  </a:lnTo>
                  <a:lnTo>
                    <a:pt x="206197" y="946378"/>
                  </a:lnTo>
                  <a:lnTo>
                    <a:pt x="206248" y="946200"/>
                  </a:lnTo>
                  <a:lnTo>
                    <a:pt x="206273" y="946061"/>
                  </a:lnTo>
                  <a:lnTo>
                    <a:pt x="206273" y="945934"/>
                  </a:lnTo>
                  <a:close/>
                </a:path>
                <a:path w="618489" h="988695">
                  <a:moveTo>
                    <a:pt x="219824" y="938199"/>
                  </a:moveTo>
                  <a:lnTo>
                    <a:pt x="219811" y="938072"/>
                  </a:lnTo>
                  <a:lnTo>
                    <a:pt x="219786" y="937933"/>
                  </a:lnTo>
                  <a:lnTo>
                    <a:pt x="219710" y="937768"/>
                  </a:lnTo>
                  <a:lnTo>
                    <a:pt x="213144" y="926414"/>
                  </a:lnTo>
                  <a:lnTo>
                    <a:pt x="213067" y="926274"/>
                  </a:lnTo>
                  <a:lnTo>
                    <a:pt x="212940" y="926147"/>
                  </a:lnTo>
                  <a:lnTo>
                    <a:pt x="212788" y="926045"/>
                  </a:lnTo>
                  <a:lnTo>
                    <a:pt x="212534" y="925944"/>
                  </a:lnTo>
                  <a:lnTo>
                    <a:pt x="212394" y="925931"/>
                  </a:lnTo>
                  <a:lnTo>
                    <a:pt x="212267" y="925931"/>
                  </a:lnTo>
                  <a:lnTo>
                    <a:pt x="212077" y="925957"/>
                  </a:lnTo>
                  <a:lnTo>
                    <a:pt x="211912" y="926033"/>
                  </a:lnTo>
                  <a:lnTo>
                    <a:pt x="211759" y="926134"/>
                  </a:lnTo>
                  <a:lnTo>
                    <a:pt x="211632" y="926261"/>
                  </a:lnTo>
                  <a:lnTo>
                    <a:pt x="211518" y="926414"/>
                  </a:lnTo>
                  <a:lnTo>
                    <a:pt x="211442" y="926579"/>
                  </a:lnTo>
                  <a:lnTo>
                    <a:pt x="211404" y="926757"/>
                  </a:lnTo>
                  <a:lnTo>
                    <a:pt x="211404" y="926934"/>
                  </a:lnTo>
                  <a:lnTo>
                    <a:pt x="211442" y="927125"/>
                  </a:lnTo>
                  <a:lnTo>
                    <a:pt x="211505" y="927290"/>
                  </a:lnTo>
                  <a:lnTo>
                    <a:pt x="218071" y="938657"/>
                  </a:lnTo>
                  <a:lnTo>
                    <a:pt x="218147" y="938784"/>
                  </a:lnTo>
                  <a:lnTo>
                    <a:pt x="218274" y="938911"/>
                  </a:lnTo>
                  <a:lnTo>
                    <a:pt x="218427" y="938999"/>
                  </a:lnTo>
                  <a:lnTo>
                    <a:pt x="218592" y="939088"/>
                  </a:lnTo>
                  <a:lnTo>
                    <a:pt x="218770" y="939126"/>
                  </a:lnTo>
                  <a:lnTo>
                    <a:pt x="218998" y="939126"/>
                  </a:lnTo>
                  <a:lnTo>
                    <a:pt x="219138" y="939101"/>
                  </a:lnTo>
                  <a:lnTo>
                    <a:pt x="219303" y="939025"/>
                  </a:lnTo>
                  <a:lnTo>
                    <a:pt x="219456" y="938923"/>
                  </a:lnTo>
                  <a:lnTo>
                    <a:pt x="219595" y="938796"/>
                  </a:lnTo>
                  <a:lnTo>
                    <a:pt x="219722" y="938606"/>
                  </a:lnTo>
                  <a:lnTo>
                    <a:pt x="219773" y="938479"/>
                  </a:lnTo>
                  <a:lnTo>
                    <a:pt x="219811" y="938301"/>
                  </a:lnTo>
                  <a:close/>
                </a:path>
                <a:path w="618489" h="988695">
                  <a:moveTo>
                    <a:pt x="404317" y="967917"/>
                  </a:moveTo>
                  <a:lnTo>
                    <a:pt x="404291" y="967778"/>
                  </a:lnTo>
                  <a:lnTo>
                    <a:pt x="404241" y="967651"/>
                  </a:lnTo>
                  <a:lnTo>
                    <a:pt x="404126" y="967447"/>
                  </a:lnTo>
                  <a:lnTo>
                    <a:pt x="403999" y="967320"/>
                  </a:lnTo>
                  <a:lnTo>
                    <a:pt x="403720" y="967143"/>
                  </a:lnTo>
                  <a:lnTo>
                    <a:pt x="403542" y="967105"/>
                  </a:lnTo>
                  <a:lnTo>
                    <a:pt x="403326" y="967079"/>
                  </a:lnTo>
                  <a:lnTo>
                    <a:pt x="403186" y="967105"/>
                  </a:lnTo>
                  <a:lnTo>
                    <a:pt x="403009" y="967155"/>
                  </a:lnTo>
                  <a:lnTo>
                    <a:pt x="402844" y="967257"/>
                  </a:lnTo>
                  <a:lnTo>
                    <a:pt x="402653" y="967435"/>
                  </a:lnTo>
                  <a:lnTo>
                    <a:pt x="396036" y="978877"/>
                  </a:lnTo>
                  <a:lnTo>
                    <a:pt x="395960" y="979004"/>
                  </a:lnTo>
                  <a:lnTo>
                    <a:pt x="395922" y="979182"/>
                  </a:lnTo>
                  <a:lnTo>
                    <a:pt x="395897" y="979360"/>
                  </a:lnTo>
                  <a:lnTo>
                    <a:pt x="395922" y="979551"/>
                  </a:lnTo>
                  <a:lnTo>
                    <a:pt x="395973" y="979716"/>
                  </a:lnTo>
                  <a:lnTo>
                    <a:pt x="396125" y="979957"/>
                  </a:lnTo>
                  <a:lnTo>
                    <a:pt x="396252" y="980084"/>
                  </a:lnTo>
                  <a:lnTo>
                    <a:pt x="396379" y="980160"/>
                  </a:lnTo>
                  <a:lnTo>
                    <a:pt x="396582" y="980249"/>
                  </a:lnTo>
                  <a:lnTo>
                    <a:pt x="396722" y="980274"/>
                  </a:lnTo>
                  <a:lnTo>
                    <a:pt x="396862" y="980287"/>
                  </a:lnTo>
                  <a:lnTo>
                    <a:pt x="397040" y="980262"/>
                  </a:lnTo>
                  <a:lnTo>
                    <a:pt x="397535" y="979957"/>
                  </a:lnTo>
                  <a:lnTo>
                    <a:pt x="397649" y="979817"/>
                  </a:lnTo>
                  <a:lnTo>
                    <a:pt x="404190" y="968489"/>
                  </a:lnTo>
                  <a:lnTo>
                    <a:pt x="404253" y="968362"/>
                  </a:lnTo>
                  <a:lnTo>
                    <a:pt x="404304" y="968184"/>
                  </a:lnTo>
                  <a:lnTo>
                    <a:pt x="404317" y="967917"/>
                  </a:lnTo>
                  <a:close/>
                </a:path>
                <a:path w="618489" h="988695">
                  <a:moveTo>
                    <a:pt x="411187" y="987628"/>
                  </a:moveTo>
                  <a:lnTo>
                    <a:pt x="409562" y="986688"/>
                  </a:lnTo>
                  <a:lnTo>
                    <a:pt x="409511" y="986815"/>
                  </a:lnTo>
                  <a:lnTo>
                    <a:pt x="409448" y="986993"/>
                  </a:lnTo>
                  <a:lnTo>
                    <a:pt x="409435" y="987221"/>
                  </a:lnTo>
                  <a:lnTo>
                    <a:pt x="409460" y="987361"/>
                  </a:lnTo>
                  <a:lnTo>
                    <a:pt x="409524" y="987526"/>
                  </a:lnTo>
                  <a:lnTo>
                    <a:pt x="409663" y="987767"/>
                  </a:lnTo>
                  <a:lnTo>
                    <a:pt x="409803" y="987894"/>
                  </a:lnTo>
                  <a:lnTo>
                    <a:pt x="409956" y="987996"/>
                  </a:lnTo>
                  <a:lnTo>
                    <a:pt x="410121" y="988060"/>
                  </a:lnTo>
                  <a:lnTo>
                    <a:pt x="410248" y="988085"/>
                  </a:lnTo>
                  <a:lnTo>
                    <a:pt x="410387" y="988098"/>
                  </a:lnTo>
                  <a:lnTo>
                    <a:pt x="410578" y="988072"/>
                  </a:lnTo>
                  <a:lnTo>
                    <a:pt x="410781" y="988009"/>
                  </a:lnTo>
                  <a:lnTo>
                    <a:pt x="410908" y="987933"/>
                  </a:lnTo>
                  <a:lnTo>
                    <a:pt x="411048" y="987806"/>
                  </a:lnTo>
                  <a:lnTo>
                    <a:pt x="411162" y="987679"/>
                  </a:lnTo>
                  <a:close/>
                </a:path>
                <a:path w="618489" h="988695">
                  <a:moveTo>
                    <a:pt x="413715" y="16433"/>
                  </a:moveTo>
                  <a:lnTo>
                    <a:pt x="413639" y="16167"/>
                  </a:lnTo>
                  <a:lnTo>
                    <a:pt x="413537" y="16014"/>
                  </a:lnTo>
                  <a:lnTo>
                    <a:pt x="413410" y="15875"/>
                  </a:lnTo>
                  <a:lnTo>
                    <a:pt x="413258" y="15760"/>
                  </a:lnTo>
                  <a:lnTo>
                    <a:pt x="413105" y="15684"/>
                  </a:lnTo>
                  <a:lnTo>
                    <a:pt x="412965" y="15659"/>
                  </a:lnTo>
                  <a:lnTo>
                    <a:pt x="412838" y="15633"/>
                  </a:lnTo>
                  <a:lnTo>
                    <a:pt x="399707" y="15646"/>
                  </a:lnTo>
                  <a:lnTo>
                    <a:pt x="399567" y="15646"/>
                  </a:lnTo>
                  <a:lnTo>
                    <a:pt x="399402" y="15684"/>
                  </a:lnTo>
                  <a:lnTo>
                    <a:pt x="398792" y="16383"/>
                  </a:lnTo>
                  <a:lnTo>
                    <a:pt x="398780" y="16522"/>
                  </a:lnTo>
                  <a:lnTo>
                    <a:pt x="398792" y="16700"/>
                  </a:lnTo>
                  <a:lnTo>
                    <a:pt x="398830" y="16891"/>
                  </a:lnTo>
                  <a:lnTo>
                    <a:pt x="398907" y="17043"/>
                  </a:lnTo>
                  <a:lnTo>
                    <a:pt x="399021" y="17195"/>
                  </a:lnTo>
                  <a:lnTo>
                    <a:pt x="399148" y="17322"/>
                  </a:lnTo>
                  <a:lnTo>
                    <a:pt x="399313" y="17411"/>
                  </a:lnTo>
                  <a:lnTo>
                    <a:pt x="399478" y="17475"/>
                  </a:lnTo>
                  <a:lnTo>
                    <a:pt x="399656" y="17500"/>
                  </a:lnTo>
                  <a:lnTo>
                    <a:pt x="412788" y="17500"/>
                  </a:lnTo>
                  <a:lnTo>
                    <a:pt x="412927" y="17487"/>
                  </a:lnTo>
                  <a:lnTo>
                    <a:pt x="413105" y="17449"/>
                  </a:lnTo>
                  <a:lnTo>
                    <a:pt x="413258" y="17373"/>
                  </a:lnTo>
                  <a:lnTo>
                    <a:pt x="413473" y="17195"/>
                  </a:lnTo>
                  <a:lnTo>
                    <a:pt x="413639" y="16967"/>
                  </a:lnTo>
                  <a:lnTo>
                    <a:pt x="413715" y="16700"/>
                  </a:lnTo>
                  <a:lnTo>
                    <a:pt x="413715" y="16433"/>
                  </a:lnTo>
                  <a:close/>
                </a:path>
                <a:path w="618489" h="988695">
                  <a:moveTo>
                    <a:pt x="413715" y="800"/>
                  </a:moveTo>
                  <a:lnTo>
                    <a:pt x="413664" y="609"/>
                  </a:lnTo>
                  <a:lnTo>
                    <a:pt x="413537" y="381"/>
                  </a:lnTo>
                  <a:lnTo>
                    <a:pt x="413410" y="241"/>
                  </a:lnTo>
                  <a:lnTo>
                    <a:pt x="413258" y="127"/>
                  </a:lnTo>
                  <a:lnTo>
                    <a:pt x="413105" y="50"/>
                  </a:lnTo>
                  <a:lnTo>
                    <a:pt x="412965" y="25"/>
                  </a:lnTo>
                  <a:lnTo>
                    <a:pt x="412838" y="0"/>
                  </a:lnTo>
                  <a:lnTo>
                    <a:pt x="399707" y="0"/>
                  </a:lnTo>
                  <a:lnTo>
                    <a:pt x="399567" y="12"/>
                  </a:lnTo>
                  <a:lnTo>
                    <a:pt x="399402" y="50"/>
                  </a:lnTo>
                  <a:lnTo>
                    <a:pt x="398792" y="749"/>
                  </a:lnTo>
                  <a:lnTo>
                    <a:pt x="398780" y="889"/>
                  </a:lnTo>
                  <a:lnTo>
                    <a:pt x="398792" y="1066"/>
                  </a:lnTo>
                  <a:lnTo>
                    <a:pt x="398830" y="1257"/>
                  </a:lnTo>
                  <a:lnTo>
                    <a:pt x="398907" y="1409"/>
                  </a:lnTo>
                  <a:lnTo>
                    <a:pt x="399021" y="1562"/>
                  </a:lnTo>
                  <a:lnTo>
                    <a:pt x="399148" y="1689"/>
                  </a:lnTo>
                  <a:lnTo>
                    <a:pt x="399313" y="1778"/>
                  </a:lnTo>
                  <a:lnTo>
                    <a:pt x="399478" y="1841"/>
                  </a:lnTo>
                  <a:lnTo>
                    <a:pt x="399656" y="1866"/>
                  </a:lnTo>
                  <a:lnTo>
                    <a:pt x="412788" y="1866"/>
                  </a:lnTo>
                  <a:lnTo>
                    <a:pt x="412927" y="1854"/>
                  </a:lnTo>
                  <a:lnTo>
                    <a:pt x="413105" y="1816"/>
                  </a:lnTo>
                  <a:lnTo>
                    <a:pt x="413258" y="1739"/>
                  </a:lnTo>
                  <a:lnTo>
                    <a:pt x="413473" y="1562"/>
                  </a:lnTo>
                  <a:lnTo>
                    <a:pt x="413639" y="1333"/>
                  </a:lnTo>
                  <a:lnTo>
                    <a:pt x="413715" y="1066"/>
                  </a:lnTo>
                  <a:lnTo>
                    <a:pt x="413715" y="800"/>
                  </a:lnTo>
                  <a:close/>
                </a:path>
                <a:path w="618489" h="988695">
                  <a:moveTo>
                    <a:pt x="417868" y="975766"/>
                  </a:moveTo>
                  <a:lnTo>
                    <a:pt x="417842" y="975626"/>
                  </a:lnTo>
                  <a:lnTo>
                    <a:pt x="417537" y="975131"/>
                  </a:lnTo>
                  <a:lnTo>
                    <a:pt x="417385" y="975017"/>
                  </a:lnTo>
                  <a:lnTo>
                    <a:pt x="417220" y="974953"/>
                  </a:lnTo>
                  <a:lnTo>
                    <a:pt x="417093" y="974915"/>
                  </a:lnTo>
                  <a:lnTo>
                    <a:pt x="416864" y="974890"/>
                  </a:lnTo>
                  <a:lnTo>
                    <a:pt x="416725" y="974915"/>
                  </a:lnTo>
                  <a:lnTo>
                    <a:pt x="416560" y="974966"/>
                  </a:lnTo>
                  <a:lnTo>
                    <a:pt x="416394" y="975067"/>
                  </a:lnTo>
                  <a:lnTo>
                    <a:pt x="416255" y="975182"/>
                  </a:lnTo>
                  <a:lnTo>
                    <a:pt x="416115" y="975360"/>
                  </a:lnTo>
                  <a:lnTo>
                    <a:pt x="409575" y="986688"/>
                  </a:lnTo>
                  <a:lnTo>
                    <a:pt x="411187" y="987628"/>
                  </a:lnTo>
                  <a:lnTo>
                    <a:pt x="417741" y="976299"/>
                  </a:lnTo>
                  <a:lnTo>
                    <a:pt x="417791" y="976172"/>
                  </a:lnTo>
                  <a:lnTo>
                    <a:pt x="417842" y="975995"/>
                  </a:lnTo>
                  <a:lnTo>
                    <a:pt x="417868" y="975766"/>
                  </a:lnTo>
                  <a:close/>
                </a:path>
                <a:path w="618489" h="988695">
                  <a:moveTo>
                    <a:pt x="537514" y="840346"/>
                  </a:moveTo>
                  <a:lnTo>
                    <a:pt x="537375" y="840359"/>
                  </a:lnTo>
                  <a:lnTo>
                    <a:pt x="537197" y="840397"/>
                  </a:lnTo>
                  <a:lnTo>
                    <a:pt x="537032" y="840473"/>
                  </a:lnTo>
                  <a:lnTo>
                    <a:pt x="536892" y="840587"/>
                  </a:lnTo>
                  <a:lnTo>
                    <a:pt x="536765" y="840727"/>
                  </a:lnTo>
                  <a:lnTo>
                    <a:pt x="536663" y="840879"/>
                  </a:lnTo>
                  <a:lnTo>
                    <a:pt x="536613" y="841057"/>
                  </a:lnTo>
                  <a:lnTo>
                    <a:pt x="536575" y="841235"/>
                  </a:lnTo>
                  <a:lnTo>
                    <a:pt x="536587" y="841425"/>
                  </a:lnTo>
                  <a:lnTo>
                    <a:pt x="536638" y="841603"/>
                  </a:lnTo>
                  <a:lnTo>
                    <a:pt x="536841" y="841946"/>
                  </a:lnTo>
                  <a:lnTo>
                    <a:pt x="536994" y="842060"/>
                  </a:lnTo>
                  <a:lnTo>
                    <a:pt x="537159" y="842137"/>
                  </a:lnTo>
                  <a:lnTo>
                    <a:pt x="537286" y="842187"/>
                  </a:lnTo>
                  <a:lnTo>
                    <a:pt x="537464" y="842213"/>
                  </a:lnTo>
                  <a:lnTo>
                    <a:pt x="537514" y="840346"/>
                  </a:lnTo>
                  <a:close/>
                </a:path>
                <a:path w="618489" h="988695">
                  <a:moveTo>
                    <a:pt x="551522" y="856869"/>
                  </a:moveTo>
                  <a:lnTo>
                    <a:pt x="551510" y="856729"/>
                  </a:lnTo>
                  <a:lnTo>
                    <a:pt x="551472" y="856602"/>
                  </a:lnTo>
                  <a:lnTo>
                    <a:pt x="551383" y="856437"/>
                  </a:lnTo>
                  <a:lnTo>
                    <a:pt x="551281" y="856284"/>
                  </a:lnTo>
                  <a:lnTo>
                    <a:pt x="551141" y="856157"/>
                  </a:lnTo>
                  <a:lnTo>
                    <a:pt x="550989" y="856068"/>
                  </a:lnTo>
                  <a:lnTo>
                    <a:pt x="550811" y="856005"/>
                  </a:lnTo>
                  <a:lnTo>
                    <a:pt x="550633" y="855980"/>
                  </a:lnTo>
                  <a:lnTo>
                    <a:pt x="537514" y="855980"/>
                  </a:lnTo>
                  <a:lnTo>
                    <a:pt x="537375" y="855992"/>
                  </a:lnTo>
                  <a:lnTo>
                    <a:pt x="537197" y="856030"/>
                  </a:lnTo>
                  <a:lnTo>
                    <a:pt x="537032" y="856107"/>
                  </a:lnTo>
                  <a:lnTo>
                    <a:pt x="536892" y="856221"/>
                  </a:lnTo>
                  <a:lnTo>
                    <a:pt x="536765" y="856361"/>
                  </a:lnTo>
                  <a:lnTo>
                    <a:pt x="536663" y="856513"/>
                  </a:lnTo>
                  <a:lnTo>
                    <a:pt x="536613" y="856678"/>
                  </a:lnTo>
                  <a:lnTo>
                    <a:pt x="536575" y="856869"/>
                  </a:lnTo>
                  <a:lnTo>
                    <a:pt x="536587" y="857059"/>
                  </a:lnTo>
                  <a:lnTo>
                    <a:pt x="536663" y="857313"/>
                  </a:lnTo>
                  <a:lnTo>
                    <a:pt x="536841" y="857580"/>
                  </a:lnTo>
                  <a:lnTo>
                    <a:pt x="536994" y="857694"/>
                  </a:lnTo>
                  <a:lnTo>
                    <a:pt x="537159" y="857770"/>
                  </a:lnTo>
                  <a:lnTo>
                    <a:pt x="537337" y="857834"/>
                  </a:lnTo>
                  <a:lnTo>
                    <a:pt x="537464" y="857846"/>
                  </a:lnTo>
                  <a:lnTo>
                    <a:pt x="550583" y="857846"/>
                  </a:lnTo>
                  <a:lnTo>
                    <a:pt x="550722" y="857834"/>
                  </a:lnTo>
                  <a:lnTo>
                    <a:pt x="550900" y="857796"/>
                  </a:lnTo>
                  <a:lnTo>
                    <a:pt x="551357" y="857427"/>
                  </a:lnTo>
                  <a:lnTo>
                    <a:pt x="551459" y="857275"/>
                  </a:lnTo>
                  <a:lnTo>
                    <a:pt x="551510" y="857097"/>
                  </a:lnTo>
                  <a:lnTo>
                    <a:pt x="551522" y="856957"/>
                  </a:lnTo>
                  <a:close/>
                </a:path>
                <a:path w="618489" h="988695">
                  <a:moveTo>
                    <a:pt x="551522" y="841235"/>
                  </a:moveTo>
                  <a:lnTo>
                    <a:pt x="551510" y="841095"/>
                  </a:lnTo>
                  <a:lnTo>
                    <a:pt x="551459" y="840917"/>
                  </a:lnTo>
                  <a:lnTo>
                    <a:pt x="551345" y="840727"/>
                  </a:lnTo>
                  <a:lnTo>
                    <a:pt x="551218" y="840587"/>
                  </a:lnTo>
                  <a:lnTo>
                    <a:pt x="551065" y="840486"/>
                  </a:lnTo>
                  <a:lnTo>
                    <a:pt x="550900" y="840397"/>
                  </a:lnTo>
                  <a:lnTo>
                    <a:pt x="550773" y="840371"/>
                  </a:lnTo>
                  <a:lnTo>
                    <a:pt x="550633" y="840346"/>
                  </a:lnTo>
                  <a:lnTo>
                    <a:pt x="550583" y="842213"/>
                  </a:lnTo>
                  <a:lnTo>
                    <a:pt x="550722" y="842200"/>
                  </a:lnTo>
                  <a:lnTo>
                    <a:pt x="550900" y="842162"/>
                  </a:lnTo>
                  <a:lnTo>
                    <a:pt x="551357" y="841794"/>
                  </a:lnTo>
                  <a:lnTo>
                    <a:pt x="551459" y="841629"/>
                  </a:lnTo>
                  <a:lnTo>
                    <a:pt x="551510" y="841463"/>
                  </a:lnTo>
                  <a:lnTo>
                    <a:pt x="551522" y="841324"/>
                  </a:lnTo>
                  <a:close/>
                </a:path>
                <a:path w="618489" h="988695">
                  <a:moveTo>
                    <a:pt x="551522" y="820127"/>
                  </a:moveTo>
                  <a:lnTo>
                    <a:pt x="551510" y="819988"/>
                  </a:lnTo>
                  <a:lnTo>
                    <a:pt x="551459" y="819810"/>
                  </a:lnTo>
                  <a:lnTo>
                    <a:pt x="551383" y="819683"/>
                  </a:lnTo>
                  <a:lnTo>
                    <a:pt x="551281" y="819543"/>
                  </a:lnTo>
                  <a:lnTo>
                    <a:pt x="551141" y="819416"/>
                  </a:lnTo>
                  <a:lnTo>
                    <a:pt x="550989" y="819327"/>
                  </a:lnTo>
                  <a:lnTo>
                    <a:pt x="550811" y="819264"/>
                  </a:lnTo>
                  <a:lnTo>
                    <a:pt x="550633" y="819238"/>
                  </a:lnTo>
                  <a:lnTo>
                    <a:pt x="537514" y="819226"/>
                  </a:lnTo>
                  <a:lnTo>
                    <a:pt x="537375" y="819251"/>
                  </a:lnTo>
                  <a:lnTo>
                    <a:pt x="537197" y="819289"/>
                  </a:lnTo>
                  <a:lnTo>
                    <a:pt x="537032" y="819365"/>
                  </a:lnTo>
                  <a:lnTo>
                    <a:pt x="536892" y="819480"/>
                  </a:lnTo>
                  <a:lnTo>
                    <a:pt x="536765" y="819619"/>
                  </a:lnTo>
                  <a:lnTo>
                    <a:pt x="536663" y="819772"/>
                  </a:lnTo>
                  <a:lnTo>
                    <a:pt x="536613" y="819937"/>
                  </a:lnTo>
                  <a:lnTo>
                    <a:pt x="536575" y="820127"/>
                  </a:lnTo>
                  <a:lnTo>
                    <a:pt x="536587" y="820305"/>
                  </a:lnTo>
                  <a:lnTo>
                    <a:pt x="536663" y="820572"/>
                  </a:lnTo>
                  <a:lnTo>
                    <a:pt x="536841" y="820839"/>
                  </a:lnTo>
                  <a:lnTo>
                    <a:pt x="536994" y="820953"/>
                  </a:lnTo>
                  <a:lnTo>
                    <a:pt x="537159" y="821029"/>
                  </a:lnTo>
                  <a:lnTo>
                    <a:pt x="537375" y="821093"/>
                  </a:lnTo>
                  <a:lnTo>
                    <a:pt x="537514" y="821105"/>
                  </a:lnTo>
                  <a:lnTo>
                    <a:pt x="550583" y="821093"/>
                  </a:lnTo>
                  <a:lnTo>
                    <a:pt x="550722" y="821093"/>
                  </a:lnTo>
                  <a:lnTo>
                    <a:pt x="550951" y="821029"/>
                  </a:lnTo>
                  <a:lnTo>
                    <a:pt x="551141" y="820928"/>
                  </a:lnTo>
                  <a:lnTo>
                    <a:pt x="551281" y="820788"/>
                  </a:lnTo>
                  <a:lnTo>
                    <a:pt x="551434" y="820572"/>
                  </a:lnTo>
                  <a:lnTo>
                    <a:pt x="551510" y="820356"/>
                  </a:lnTo>
                  <a:lnTo>
                    <a:pt x="551522" y="820216"/>
                  </a:lnTo>
                  <a:close/>
                </a:path>
                <a:path w="618489" h="988695">
                  <a:moveTo>
                    <a:pt x="551522" y="804494"/>
                  </a:moveTo>
                  <a:lnTo>
                    <a:pt x="551510" y="804354"/>
                  </a:lnTo>
                  <a:lnTo>
                    <a:pt x="551459" y="804176"/>
                  </a:lnTo>
                  <a:lnTo>
                    <a:pt x="551383" y="804049"/>
                  </a:lnTo>
                  <a:lnTo>
                    <a:pt x="551281" y="803910"/>
                  </a:lnTo>
                  <a:lnTo>
                    <a:pt x="551141" y="803783"/>
                  </a:lnTo>
                  <a:lnTo>
                    <a:pt x="550989" y="803694"/>
                  </a:lnTo>
                  <a:lnTo>
                    <a:pt x="550811" y="803630"/>
                  </a:lnTo>
                  <a:lnTo>
                    <a:pt x="550633" y="803605"/>
                  </a:lnTo>
                  <a:lnTo>
                    <a:pt x="537514" y="803592"/>
                  </a:lnTo>
                  <a:lnTo>
                    <a:pt x="537375" y="803617"/>
                  </a:lnTo>
                  <a:lnTo>
                    <a:pt x="537197" y="803656"/>
                  </a:lnTo>
                  <a:lnTo>
                    <a:pt x="537032" y="803732"/>
                  </a:lnTo>
                  <a:lnTo>
                    <a:pt x="536892" y="803846"/>
                  </a:lnTo>
                  <a:lnTo>
                    <a:pt x="536765" y="803986"/>
                  </a:lnTo>
                  <a:lnTo>
                    <a:pt x="536663" y="804138"/>
                  </a:lnTo>
                  <a:lnTo>
                    <a:pt x="536613" y="804303"/>
                  </a:lnTo>
                  <a:lnTo>
                    <a:pt x="536575" y="804494"/>
                  </a:lnTo>
                  <a:lnTo>
                    <a:pt x="536587" y="804672"/>
                  </a:lnTo>
                  <a:lnTo>
                    <a:pt x="536663" y="804938"/>
                  </a:lnTo>
                  <a:lnTo>
                    <a:pt x="536841" y="805205"/>
                  </a:lnTo>
                  <a:lnTo>
                    <a:pt x="536994" y="805307"/>
                  </a:lnTo>
                  <a:lnTo>
                    <a:pt x="537159" y="805395"/>
                  </a:lnTo>
                  <a:lnTo>
                    <a:pt x="537286" y="805446"/>
                  </a:lnTo>
                  <a:lnTo>
                    <a:pt x="537464" y="805472"/>
                  </a:lnTo>
                  <a:lnTo>
                    <a:pt x="550583" y="805459"/>
                  </a:lnTo>
                  <a:lnTo>
                    <a:pt x="550722" y="805459"/>
                  </a:lnTo>
                  <a:lnTo>
                    <a:pt x="550900" y="805408"/>
                  </a:lnTo>
                  <a:lnTo>
                    <a:pt x="551065" y="805332"/>
                  </a:lnTo>
                  <a:lnTo>
                    <a:pt x="551218" y="805230"/>
                  </a:lnTo>
                  <a:lnTo>
                    <a:pt x="551345" y="805091"/>
                  </a:lnTo>
                  <a:lnTo>
                    <a:pt x="551434" y="804938"/>
                  </a:lnTo>
                  <a:lnTo>
                    <a:pt x="551510" y="804722"/>
                  </a:lnTo>
                  <a:lnTo>
                    <a:pt x="551522" y="804583"/>
                  </a:lnTo>
                  <a:close/>
                </a:path>
                <a:path w="618489" h="988695">
                  <a:moveTo>
                    <a:pt x="567093" y="47637"/>
                  </a:moveTo>
                  <a:lnTo>
                    <a:pt x="564832" y="42938"/>
                  </a:lnTo>
                  <a:lnTo>
                    <a:pt x="564629" y="42786"/>
                  </a:lnTo>
                  <a:lnTo>
                    <a:pt x="563956" y="42456"/>
                  </a:lnTo>
                  <a:lnTo>
                    <a:pt x="563232" y="42214"/>
                  </a:lnTo>
                  <a:lnTo>
                    <a:pt x="562737" y="42113"/>
                  </a:lnTo>
                  <a:lnTo>
                    <a:pt x="562229" y="42062"/>
                  </a:lnTo>
                  <a:lnTo>
                    <a:pt x="561987" y="42062"/>
                  </a:lnTo>
                  <a:lnTo>
                    <a:pt x="561733" y="42062"/>
                  </a:lnTo>
                  <a:lnTo>
                    <a:pt x="556869" y="47574"/>
                  </a:lnTo>
                  <a:lnTo>
                    <a:pt x="556996" y="48450"/>
                  </a:lnTo>
                  <a:lnTo>
                    <a:pt x="561733" y="52324"/>
                  </a:lnTo>
                  <a:lnTo>
                    <a:pt x="561987" y="52324"/>
                  </a:lnTo>
                  <a:lnTo>
                    <a:pt x="562229" y="52336"/>
                  </a:lnTo>
                  <a:lnTo>
                    <a:pt x="562737" y="52285"/>
                  </a:lnTo>
                  <a:lnTo>
                    <a:pt x="566978" y="48450"/>
                  </a:lnTo>
                  <a:lnTo>
                    <a:pt x="567093" y="47637"/>
                  </a:lnTo>
                  <a:close/>
                </a:path>
                <a:path w="618489" h="988695">
                  <a:moveTo>
                    <a:pt x="618261" y="55880"/>
                  </a:moveTo>
                  <a:lnTo>
                    <a:pt x="618197" y="55549"/>
                  </a:lnTo>
                  <a:lnTo>
                    <a:pt x="618083" y="55333"/>
                  </a:lnTo>
                  <a:lnTo>
                    <a:pt x="617956" y="55156"/>
                  </a:lnTo>
                  <a:lnTo>
                    <a:pt x="617778" y="55003"/>
                  </a:lnTo>
                  <a:lnTo>
                    <a:pt x="617588" y="54889"/>
                  </a:lnTo>
                  <a:lnTo>
                    <a:pt x="617372" y="54813"/>
                  </a:lnTo>
                  <a:lnTo>
                    <a:pt x="617245" y="54787"/>
                  </a:lnTo>
                  <a:lnTo>
                    <a:pt x="617093" y="54775"/>
                  </a:lnTo>
                  <a:lnTo>
                    <a:pt x="615924" y="54762"/>
                  </a:lnTo>
                  <a:lnTo>
                    <a:pt x="615924" y="57099"/>
                  </a:lnTo>
                  <a:lnTo>
                    <a:pt x="615924" y="97955"/>
                  </a:lnTo>
                  <a:lnTo>
                    <a:pt x="564045" y="97955"/>
                  </a:lnTo>
                  <a:lnTo>
                    <a:pt x="564045" y="57099"/>
                  </a:lnTo>
                  <a:lnTo>
                    <a:pt x="615924" y="57099"/>
                  </a:lnTo>
                  <a:lnTo>
                    <a:pt x="615924" y="54762"/>
                  </a:lnTo>
                  <a:lnTo>
                    <a:pt x="562889" y="54762"/>
                  </a:lnTo>
                  <a:lnTo>
                    <a:pt x="562889" y="99110"/>
                  </a:lnTo>
                  <a:lnTo>
                    <a:pt x="562889" y="54775"/>
                  </a:lnTo>
                  <a:lnTo>
                    <a:pt x="562711" y="54787"/>
                  </a:lnTo>
                  <a:lnTo>
                    <a:pt x="562571" y="54825"/>
                  </a:lnTo>
                  <a:lnTo>
                    <a:pt x="562432" y="54864"/>
                  </a:lnTo>
                  <a:lnTo>
                    <a:pt x="562279" y="54940"/>
                  </a:lnTo>
                  <a:lnTo>
                    <a:pt x="562102" y="55079"/>
                  </a:lnTo>
                  <a:lnTo>
                    <a:pt x="561975" y="55206"/>
                  </a:lnTo>
                  <a:lnTo>
                    <a:pt x="561873" y="55346"/>
                  </a:lnTo>
                  <a:lnTo>
                    <a:pt x="561771" y="55549"/>
                  </a:lnTo>
                  <a:lnTo>
                    <a:pt x="561721" y="55765"/>
                  </a:lnTo>
                  <a:lnTo>
                    <a:pt x="561708" y="55892"/>
                  </a:lnTo>
                  <a:lnTo>
                    <a:pt x="561721" y="56121"/>
                  </a:lnTo>
                  <a:lnTo>
                    <a:pt x="561721" y="98945"/>
                  </a:lnTo>
                  <a:lnTo>
                    <a:pt x="561708" y="99123"/>
                  </a:lnTo>
                  <a:lnTo>
                    <a:pt x="561721" y="99301"/>
                  </a:lnTo>
                  <a:lnTo>
                    <a:pt x="561771" y="99517"/>
                  </a:lnTo>
                  <a:lnTo>
                    <a:pt x="561873" y="99720"/>
                  </a:lnTo>
                  <a:lnTo>
                    <a:pt x="562279" y="100126"/>
                  </a:lnTo>
                  <a:lnTo>
                    <a:pt x="562419" y="100203"/>
                  </a:lnTo>
                  <a:lnTo>
                    <a:pt x="562698" y="100279"/>
                  </a:lnTo>
                  <a:lnTo>
                    <a:pt x="562825" y="100291"/>
                  </a:lnTo>
                  <a:lnTo>
                    <a:pt x="617029" y="100291"/>
                  </a:lnTo>
                  <a:lnTo>
                    <a:pt x="617258" y="100279"/>
                  </a:lnTo>
                  <a:lnTo>
                    <a:pt x="617397" y="100253"/>
                  </a:lnTo>
                  <a:lnTo>
                    <a:pt x="617537" y="100203"/>
                  </a:lnTo>
                  <a:lnTo>
                    <a:pt x="617689" y="100126"/>
                  </a:lnTo>
                  <a:lnTo>
                    <a:pt x="617880" y="99987"/>
                  </a:lnTo>
                  <a:lnTo>
                    <a:pt x="618032" y="99822"/>
                  </a:lnTo>
                  <a:lnTo>
                    <a:pt x="618134" y="99631"/>
                  </a:lnTo>
                  <a:lnTo>
                    <a:pt x="618248" y="99301"/>
                  </a:lnTo>
                  <a:lnTo>
                    <a:pt x="618261" y="99174"/>
                  </a:lnTo>
                  <a:lnTo>
                    <a:pt x="618261" y="5599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369261" y="3608616"/>
              <a:ext cx="495934" cy="234315"/>
            </a:xfrm>
            <a:custGeom>
              <a:avLst/>
              <a:gdLst/>
              <a:ahLst/>
              <a:cxnLst/>
              <a:rect l="l" t="t" r="r" b="b"/>
              <a:pathLst>
                <a:path w="495935" h="234314">
                  <a:moveTo>
                    <a:pt x="42125" y="232651"/>
                  </a:moveTo>
                  <a:lnTo>
                    <a:pt x="42062" y="232308"/>
                  </a:lnTo>
                  <a:lnTo>
                    <a:pt x="41960" y="232105"/>
                  </a:lnTo>
                  <a:lnTo>
                    <a:pt x="41808" y="231927"/>
                  </a:lnTo>
                  <a:lnTo>
                    <a:pt x="41643" y="231775"/>
                  </a:lnTo>
                  <a:lnTo>
                    <a:pt x="41440" y="231660"/>
                  </a:lnTo>
                  <a:lnTo>
                    <a:pt x="41173" y="231584"/>
                  </a:lnTo>
                  <a:lnTo>
                    <a:pt x="1358" y="224586"/>
                  </a:lnTo>
                  <a:lnTo>
                    <a:pt x="1193" y="224536"/>
                  </a:lnTo>
                  <a:lnTo>
                    <a:pt x="965" y="224561"/>
                  </a:lnTo>
                  <a:lnTo>
                    <a:pt x="749" y="224624"/>
                  </a:lnTo>
                  <a:lnTo>
                    <a:pt x="546" y="224726"/>
                  </a:lnTo>
                  <a:lnTo>
                    <a:pt x="368" y="224853"/>
                  </a:lnTo>
                  <a:lnTo>
                    <a:pt x="215" y="225031"/>
                  </a:lnTo>
                  <a:lnTo>
                    <a:pt x="50" y="225336"/>
                  </a:lnTo>
                  <a:lnTo>
                    <a:pt x="25" y="225501"/>
                  </a:lnTo>
                  <a:lnTo>
                    <a:pt x="0" y="225679"/>
                  </a:lnTo>
                  <a:lnTo>
                    <a:pt x="25" y="225907"/>
                  </a:lnTo>
                  <a:lnTo>
                    <a:pt x="76" y="226123"/>
                  </a:lnTo>
                  <a:lnTo>
                    <a:pt x="177" y="226326"/>
                  </a:lnTo>
                  <a:lnTo>
                    <a:pt x="406" y="226593"/>
                  </a:lnTo>
                  <a:lnTo>
                    <a:pt x="584" y="226720"/>
                  </a:lnTo>
                  <a:lnTo>
                    <a:pt x="800" y="226822"/>
                  </a:lnTo>
                  <a:lnTo>
                    <a:pt x="965" y="226860"/>
                  </a:lnTo>
                  <a:lnTo>
                    <a:pt x="40767" y="233883"/>
                  </a:lnTo>
                  <a:lnTo>
                    <a:pt x="40932" y="233908"/>
                  </a:lnTo>
                  <a:lnTo>
                    <a:pt x="41160" y="233883"/>
                  </a:lnTo>
                  <a:lnTo>
                    <a:pt x="41389" y="233819"/>
                  </a:lnTo>
                  <a:lnTo>
                    <a:pt x="41579" y="233718"/>
                  </a:lnTo>
                  <a:lnTo>
                    <a:pt x="41770" y="233578"/>
                  </a:lnTo>
                  <a:lnTo>
                    <a:pt x="41922" y="233400"/>
                  </a:lnTo>
                  <a:lnTo>
                    <a:pt x="42037" y="233210"/>
                  </a:lnTo>
                  <a:lnTo>
                    <a:pt x="42113" y="232930"/>
                  </a:lnTo>
                  <a:lnTo>
                    <a:pt x="42125" y="232765"/>
                  </a:lnTo>
                  <a:close/>
                </a:path>
                <a:path w="495935" h="234314">
                  <a:moveTo>
                    <a:pt x="79070" y="151714"/>
                  </a:moveTo>
                  <a:lnTo>
                    <a:pt x="79044" y="151549"/>
                  </a:lnTo>
                  <a:lnTo>
                    <a:pt x="78981" y="151333"/>
                  </a:lnTo>
                  <a:lnTo>
                    <a:pt x="78867" y="151130"/>
                  </a:lnTo>
                  <a:lnTo>
                    <a:pt x="78714" y="150952"/>
                  </a:lnTo>
                  <a:lnTo>
                    <a:pt x="78536" y="150812"/>
                  </a:lnTo>
                  <a:lnTo>
                    <a:pt x="78384" y="150736"/>
                  </a:lnTo>
                  <a:lnTo>
                    <a:pt x="76288" y="149529"/>
                  </a:lnTo>
                  <a:lnTo>
                    <a:pt x="76288" y="152222"/>
                  </a:lnTo>
                  <a:lnTo>
                    <a:pt x="57251" y="185216"/>
                  </a:lnTo>
                  <a:lnTo>
                    <a:pt x="24269" y="166166"/>
                  </a:lnTo>
                  <a:lnTo>
                    <a:pt x="43319" y="133184"/>
                  </a:lnTo>
                  <a:lnTo>
                    <a:pt x="76288" y="152222"/>
                  </a:lnTo>
                  <a:lnTo>
                    <a:pt x="76288" y="149529"/>
                  </a:lnTo>
                  <a:lnTo>
                    <a:pt x="43624" y="130670"/>
                  </a:lnTo>
                  <a:lnTo>
                    <a:pt x="43472" y="130568"/>
                  </a:lnTo>
                  <a:lnTo>
                    <a:pt x="43319" y="130492"/>
                  </a:lnTo>
                  <a:lnTo>
                    <a:pt x="43103" y="130429"/>
                  </a:lnTo>
                  <a:lnTo>
                    <a:pt x="42824" y="130416"/>
                  </a:lnTo>
                  <a:lnTo>
                    <a:pt x="42646" y="130441"/>
                  </a:lnTo>
                  <a:lnTo>
                    <a:pt x="42430" y="130505"/>
                  </a:lnTo>
                  <a:lnTo>
                    <a:pt x="42240" y="130619"/>
                  </a:lnTo>
                  <a:lnTo>
                    <a:pt x="42049" y="130771"/>
                  </a:lnTo>
                  <a:lnTo>
                    <a:pt x="41910" y="130937"/>
                  </a:lnTo>
                  <a:lnTo>
                    <a:pt x="41833" y="131064"/>
                  </a:lnTo>
                  <a:lnTo>
                    <a:pt x="21717" y="165925"/>
                  </a:lnTo>
                  <a:lnTo>
                    <a:pt x="21640" y="166052"/>
                  </a:lnTo>
                  <a:lnTo>
                    <a:pt x="21577" y="166217"/>
                  </a:lnTo>
                  <a:lnTo>
                    <a:pt x="21526" y="166433"/>
                  </a:lnTo>
                  <a:lnTo>
                    <a:pt x="21513" y="166662"/>
                  </a:lnTo>
                  <a:lnTo>
                    <a:pt x="21539" y="166839"/>
                  </a:lnTo>
                  <a:lnTo>
                    <a:pt x="21602" y="167043"/>
                  </a:lnTo>
                  <a:lnTo>
                    <a:pt x="21793" y="167347"/>
                  </a:lnTo>
                  <a:lnTo>
                    <a:pt x="21945" y="167500"/>
                  </a:lnTo>
                  <a:lnTo>
                    <a:pt x="22098" y="167601"/>
                  </a:lnTo>
                  <a:lnTo>
                    <a:pt x="57035" y="187782"/>
                  </a:lnTo>
                  <a:lnTo>
                    <a:pt x="57315" y="187909"/>
                  </a:lnTo>
                  <a:lnTo>
                    <a:pt x="57531" y="187960"/>
                  </a:lnTo>
                  <a:lnTo>
                    <a:pt x="57708" y="187972"/>
                  </a:lnTo>
                  <a:lnTo>
                    <a:pt x="57912" y="187947"/>
                  </a:lnTo>
                  <a:lnTo>
                    <a:pt x="58039" y="187909"/>
                  </a:lnTo>
                  <a:lnTo>
                    <a:pt x="58445" y="187680"/>
                  </a:lnTo>
                  <a:lnTo>
                    <a:pt x="58597" y="187528"/>
                  </a:lnTo>
                  <a:lnTo>
                    <a:pt x="58699" y="187375"/>
                  </a:lnTo>
                  <a:lnTo>
                    <a:pt x="58775" y="187223"/>
                  </a:lnTo>
                  <a:lnTo>
                    <a:pt x="78828" y="152527"/>
                  </a:lnTo>
                  <a:lnTo>
                    <a:pt x="78917" y="152374"/>
                  </a:lnTo>
                  <a:lnTo>
                    <a:pt x="78994" y="152222"/>
                  </a:lnTo>
                  <a:lnTo>
                    <a:pt x="79057" y="152006"/>
                  </a:lnTo>
                  <a:lnTo>
                    <a:pt x="79070" y="151777"/>
                  </a:lnTo>
                  <a:close/>
                </a:path>
                <a:path w="495935" h="234314">
                  <a:moveTo>
                    <a:pt x="141452" y="88226"/>
                  </a:moveTo>
                  <a:lnTo>
                    <a:pt x="141414" y="88061"/>
                  </a:lnTo>
                  <a:lnTo>
                    <a:pt x="141338" y="87845"/>
                  </a:lnTo>
                  <a:lnTo>
                    <a:pt x="141211" y="87655"/>
                  </a:lnTo>
                  <a:lnTo>
                    <a:pt x="141058" y="87490"/>
                  </a:lnTo>
                  <a:lnTo>
                    <a:pt x="138645" y="84607"/>
                  </a:lnTo>
                  <a:lnTo>
                    <a:pt x="138645" y="88214"/>
                  </a:lnTo>
                  <a:lnTo>
                    <a:pt x="109461" y="112699"/>
                  </a:lnTo>
                  <a:lnTo>
                    <a:pt x="84988" y="83527"/>
                  </a:lnTo>
                  <a:lnTo>
                    <a:pt x="114160" y="59055"/>
                  </a:lnTo>
                  <a:lnTo>
                    <a:pt x="138645" y="88214"/>
                  </a:lnTo>
                  <a:lnTo>
                    <a:pt x="138645" y="84607"/>
                  </a:lnTo>
                  <a:lnTo>
                    <a:pt x="115316" y="56781"/>
                  </a:lnTo>
                  <a:lnTo>
                    <a:pt x="115201" y="56642"/>
                  </a:lnTo>
                  <a:lnTo>
                    <a:pt x="115087" y="56515"/>
                  </a:lnTo>
                  <a:lnTo>
                    <a:pt x="114896" y="56388"/>
                  </a:lnTo>
                  <a:lnTo>
                    <a:pt x="114693" y="56299"/>
                  </a:lnTo>
                  <a:lnTo>
                    <a:pt x="114465" y="56235"/>
                  </a:lnTo>
                  <a:lnTo>
                    <a:pt x="114249" y="56222"/>
                  </a:lnTo>
                  <a:lnTo>
                    <a:pt x="114122" y="56235"/>
                  </a:lnTo>
                  <a:lnTo>
                    <a:pt x="113957" y="56273"/>
                  </a:lnTo>
                  <a:lnTo>
                    <a:pt x="113804" y="56337"/>
                  </a:lnTo>
                  <a:lnTo>
                    <a:pt x="113601" y="56451"/>
                  </a:lnTo>
                  <a:lnTo>
                    <a:pt x="82727" y="82372"/>
                  </a:lnTo>
                  <a:lnTo>
                    <a:pt x="82588" y="82473"/>
                  </a:lnTo>
                  <a:lnTo>
                    <a:pt x="82473" y="82600"/>
                  </a:lnTo>
                  <a:lnTo>
                    <a:pt x="82321" y="82778"/>
                  </a:lnTo>
                  <a:lnTo>
                    <a:pt x="82232" y="82994"/>
                  </a:lnTo>
                  <a:lnTo>
                    <a:pt x="82181" y="83210"/>
                  </a:lnTo>
                  <a:lnTo>
                    <a:pt x="82181" y="83502"/>
                  </a:lnTo>
                  <a:lnTo>
                    <a:pt x="82207" y="83680"/>
                  </a:lnTo>
                  <a:lnTo>
                    <a:pt x="82283" y="83883"/>
                  </a:lnTo>
                  <a:lnTo>
                    <a:pt x="82410" y="84086"/>
                  </a:lnTo>
                  <a:lnTo>
                    <a:pt x="82511" y="84213"/>
                  </a:lnTo>
                  <a:lnTo>
                    <a:pt x="108331" y="114985"/>
                  </a:lnTo>
                  <a:lnTo>
                    <a:pt x="108470" y="115125"/>
                  </a:lnTo>
                  <a:lnTo>
                    <a:pt x="108585" y="115252"/>
                  </a:lnTo>
                  <a:lnTo>
                    <a:pt x="108724" y="115341"/>
                  </a:lnTo>
                  <a:lnTo>
                    <a:pt x="108915" y="115430"/>
                  </a:lnTo>
                  <a:lnTo>
                    <a:pt x="109156" y="115493"/>
                  </a:lnTo>
                  <a:lnTo>
                    <a:pt x="109283" y="115506"/>
                  </a:lnTo>
                  <a:lnTo>
                    <a:pt x="109461" y="115493"/>
                  </a:lnTo>
                  <a:lnTo>
                    <a:pt x="109601" y="115481"/>
                  </a:lnTo>
                  <a:lnTo>
                    <a:pt x="109740" y="115430"/>
                  </a:lnTo>
                  <a:lnTo>
                    <a:pt x="109880" y="115366"/>
                  </a:lnTo>
                  <a:lnTo>
                    <a:pt x="110058" y="115239"/>
                  </a:lnTo>
                  <a:lnTo>
                    <a:pt x="141046" y="89255"/>
                  </a:lnTo>
                  <a:lnTo>
                    <a:pt x="141160" y="89128"/>
                  </a:lnTo>
                  <a:lnTo>
                    <a:pt x="141312" y="88950"/>
                  </a:lnTo>
                  <a:lnTo>
                    <a:pt x="141389" y="88734"/>
                  </a:lnTo>
                  <a:lnTo>
                    <a:pt x="141439" y="88519"/>
                  </a:lnTo>
                  <a:lnTo>
                    <a:pt x="141452" y="88290"/>
                  </a:lnTo>
                  <a:close/>
                </a:path>
                <a:path w="495935" h="234314">
                  <a:moveTo>
                    <a:pt x="221780" y="50076"/>
                  </a:moveTo>
                  <a:lnTo>
                    <a:pt x="221767" y="49898"/>
                  </a:lnTo>
                  <a:lnTo>
                    <a:pt x="221729" y="49733"/>
                  </a:lnTo>
                  <a:lnTo>
                    <a:pt x="221653" y="49530"/>
                  </a:lnTo>
                  <a:lnTo>
                    <a:pt x="219113" y="42583"/>
                  </a:lnTo>
                  <a:lnTo>
                    <a:pt x="219113" y="49390"/>
                  </a:lnTo>
                  <a:lnTo>
                    <a:pt x="183324" y="62420"/>
                  </a:lnTo>
                  <a:lnTo>
                    <a:pt x="170294" y="26631"/>
                  </a:lnTo>
                  <a:lnTo>
                    <a:pt x="206082" y="13601"/>
                  </a:lnTo>
                  <a:lnTo>
                    <a:pt x="219113" y="49390"/>
                  </a:lnTo>
                  <a:lnTo>
                    <a:pt x="219113" y="42583"/>
                  </a:lnTo>
                  <a:lnTo>
                    <a:pt x="207886" y="11709"/>
                  </a:lnTo>
                  <a:lnTo>
                    <a:pt x="207810" y="11544"/>
                  </a:lnTo>
                  <a:lnTo>
                    <a:pt x="207695" y="11353"/>
                  </a:lnTo>
                  <a:lnTo>
                    <a:pt x="207518" y="11201"/>
                  </a:lnTo>
                  <a:lnTo>
                    <a:pt x="207340" y="11061"/>
                  </a:lnTo>
                  <a:lnTo>
                    <a:pt x="207124" y="10985"/>
                  </a:lnTo>
                  <a:lnTo>
                    <a:pt x="206895" y="10934"/>
                  </a:lnTo>
                  <a:lnTo>
                    <a:pt x="206667" y="10947"/>
                  </a:lnTo>
                  <a:lnTo>
                    <a:pt x="206438" y="10985"/>
                  </a:lnTo>
                  <a:lnTo>
                    <a:pt x="168414" y="24828"/>
                  </a:lnTo>
                  <a:lnTo>
                    <a:pt x="168148" y="24955"/>
                  </a:lnTo>
                  <a:lnTo>
                    <a:pt x="168021" y="25057"/>
                  </a:lnTo>
                  <a:lnTo>
                    <a:pt x="167894" y="25196"/>
                  </a:lnTo>
                  <a:lnTo>
                    <a:pt x="167767" y="25374"/>
                  </a:lnTo>
                  <a:lnTo>
                    <a:pt x="167690" y="25590"/>
                  </a:lnTo>
                  <a:lnTo>
                    <a:pt x="167640" y="25819"/>
                  </a:lnTo>
                  <a:lnTo>
                    <a:pt x="167640" y="26047"/>
                  </a:lnTo>
                  <a:lnTo>
                    <a:pt x="167690" y="26276"/>
                  </a:lnTo>
                  <a:lnTo>
                    <a:pt x="167741" y="26428"/>
                  </a:lnTo>
                  <a:lnTo>
                    <a:pt x="181495" y="64223"/>
                  </a:lnTo>
                  <a:lnTo>
                    <a:pt x="181546" y="64363"/>
                  </a:lnTo>
                  <a:lnTo>
                    <a:pt x="181622" y="64516"/>
                  </a:lnTo>
                  <a:lnTo>
                    <a:pt x="181737" y="64655"/>
                  </a:lnTo>
                  <a:lnTo>
                    <a:pt x="181927" y="64858"/>
                  </a:lnTo>
                  <a:lnTo>
                    <a:pt x="182079" y="64947"/>
                  </a:lnTo>
                  <a:lnTo>
                    <a:pt x="182295" y="65036"/>
                  </a:lnTo>
                  <a:lnTo>
                    <a:pt x="182524" y="65074"/>
                  </a:lnTo>
                  <a:lnTo>
                    <a:pt x="182740" y="65074"/>
                  </a:lnTo>
                  <a:lnTo>
                    <a:pt x="182867" y="65062"/>
                  </a:lnTo>
                  <a:lnTo>
                    <a:pt x="183007" y="65024"/>
                  </a:lnTo>
                  <a:lnTo>
                    <a:pt x="183159" y="64960"/>
                  </a:lnTo>
                  <a:lnTo>
                    <a:pt x="221018" y="51181"/>
                  </a:lnTo>
                  <a:lnTo>
                    <a:pt x="221170" y="51104"/>
                  </a:lnTo>
                  <a:lnTo>
                    <a:pt x="221361" y="50977"/>
                  </a:lnTo>
                  <a:lnTo>
                    <a:pt x="221513" y="50812"/>
                  </a:lnTo>
                  <a:lnTo>
                    <a:pt x="221716" y="50444"/>
                  </a:lnTo>
                  <a:lnTo>
                    <a:pt x="221780" y="50190"/>
                  </a:lnTo>
                  <a:close/>
                </a:path>
                <a:path w="495935" h="234314">
                  <a:moveTo>
                    <a:pt x="310362" y="1168"/>
                  </a:moveTo>
                  <a:lnTo>
                    <a:pt x="310337" y="1016"/>
                  </a:lnTo>
                  <a:lnTo>
                    <a:pt x="310286" y="787"/>
                  </a:lnTo>
                  <a:lnTo>
                    <a:pt x="310184" y="584"/>
                  </a:lnTo>
                  <a:lnTo>
                    <a:pt x="310045" y="393"/>
                  </a:lnTo>
                  <a:lnTo>
                    <a:pt x="309867" y="241"/>
                  </a:lnTo>
                  <a:lnTo>
                    <a:pt x="309626" y="101"/>
                  </a:lnTo>
                  <a:lnTo>
                    <a:pt x="309359" y="25"/>
                  </a:lnTo>
                  <a:lnTo>
                    <a:pt x="309232" y="12"/>
                  </a:lnTo>
                  <a:lnTo>
                    <a:pt x="308025" y="0"/>
                  </a:lnTo>
                  <a:lnTo>
                    <a:pt x="308025" y="2336"/>
                  </a:lnTo>
                  <a:lnTo>
                    <a:pt x="308025" y="40424"/>
                  </a:lnTo>
                  <a:lnTo>
                    <a:pt x="269938" y="40424"/>
                  </a:lnTo>
                  <a:lnTo>
                    <a:pt x="269938" y="2336"/>
                  </a:lnTo>
                  <a:lnTo>
                    <a:pt x="308025" y="2336"/>
                  </a:lnTo>
                  <a:lnTo>
                    <a:pt x="308025" y="0"/>
                  </a:lnTo>
                  <a:lnTo>
                    <a:pt x="268757" y="0"/>
                  </a:lnTo>
                  <a:lnTo>
                    <a:pt x="268592" y="12"/>
                  </a:lnTo>
                  <a:lnTo>
                    <a:pt x="268363" y="76"/>
                  </a:lnTo>
                  <a:lnTo>
                    <a:pt x="268160" y="165"/>
                  </a:lnTo>
                  <a:lnTo>
                    <a:pt x="267970" y="304"/>
                  </a:lnTo>
                  <a:lnTo>
                    <a:pt x="267817" y="482"/>
                  </a:lnTo>
                  <a:lnTo>
                    <a:pt x="267677" y="723"/>
                  </a:lnTo>
                  <a:lnTo>
                    <a:pt x="267627" y="889"/>
                  </a:lnTo>
                  <a:lnTo>
                    <a:pt x="267589" y="1117"/>
                  </a:lnTo>
                  <a:lnTo>
                    <a:pt x="267601" y="1346"/>
                  </a:lnTo>
                  <a:lnTo>
                    <a:pt x="267601" y="41414"/>
                  </a:lnTo>
                  <a:lnTo>
                    <a:pt x="267589" y="41541"/>
                  </a:lnTo>
                  <a:lnTo>
                    <a:pt x="267601" y="41757"/>
                  </a:lnTo>
                  <a:lnTo>
                    <a:pt x="267627" y="41884"/>
                  </a:lnTo>
                  <a:lnTo>
                    <a:pt x="267677" y="42037"/>
                  </a:lnTo>
                  <a:lnTo>
                    <a:pt x="267754" y="42189"/>
                  </a:lnTo>
                  <a:lnTo>
                    <a:pt x="267893" y="42379"/>
                  </a:lnTo>
                  <a:lnTo>
                    <a:pt x="268071" y="42532"/>
                  </a:lnTo>
                  <a:lnTo>
                    <a:pt x="268312" y="42672"/>
                  </a:lnTo>
                  <a:lnTo>
                    <a:pt x="268592" y="42748"/>
                  </a:lnTo>
                  <a:lnTo>
                    <a:pt x="268757" y="42760"/>
                  </a:lnTo>
                  <a:lnTo>
                    <a:pt x="309130" y="42760"/>
                  </a:lnTo>
                  <a:lnTo>
                    <a:pt x="309359" y="42760"/>
                  </a:lnTo>
                  <a:lnTo>
                    <a:pt x="309575" y="42710"/>
                  </a:lnTo>
                  <a:lnTo>
                    <a:pt x="309778" y="42608"/>
                  </a:lnTo>
                  <a:lnTo>
                    <a:pt x="309968" y="42468"/>
                  </a:lnTo>
                  <a:lnTo>
                    <a:pt x="310108" y="42316"/>
                  </a:lnTo>
                  <a:lnTo>
                    <a:pt x="310184" y="42189"/>
                  </a:lnTo>
                  <a:lnTo>
                    <a:pt x="310261" y="42037"/>
                  </a:lnTo>
                  <a:lnTo>
                    <a:pt x="310311" y="41871"/>
                  </a:lnTo>
                  <a:lnTo>
                    <a:pt x="310349" y="41656"/>
                  </a:lnTo>
                  <a:lnTo>
                    <a:pt x="310362" y="1168"/>
                  </a:lnTo>
                  <a:close/>
                </a:path>
                <a:path w="495935" h="234314">
                  <a:moveTo>
                    <a:pt x="410311" y="25933"/>
                  </a:moveTo>
                  <a:lnTo>
                    <a:pt x="410286" y="25704"/>
                  </a:lnTo>
                  <a:lnTo>
                    <a:pt x="410210" y="25488"/>
                  </a:lnTo>
                  <a:lnTo>
                    <a:pt x="410108" y="25285"/>
                  </a:lnTo>
                  <a:lnTo>
                    <a:pt x="409968" y="25095"/>
                  </a:lnTo>
                  <a:lnTo>
                    <a:pt x="409790" y="24955"/>
                  </a:lnTo>
                  <a:lnTo>
                    <a:pt x="409587" y="24841"/>
                  </a:lnTo>
                  <a:lnTo>
                    <a:pt x="409435" y="24803"/>
                  </a:lnTo>
                  <a:lnTo>
                    <a:pt x="407631" y="24155"/>
                  </a:lnTo>
                  <a:lnTo>
                    <a:pt x="407631" y="26631"/>
                  </a:lnTo>
                  <a:lnTo>
                    <a:pt x="394614" y="62420"/>
                  </a:lnTo>
                  <a:lnTo>
                    <a:pt x="358813" y="49390"/>
                  </a:lnTo>
                  <a:lnTo>
                    <a:pt x="371843" y="13601"/>
                  </a:lnTo>
                  <a:lnTo>
                    <a:pt x="407631" y="26631"/>
                  </a:lnTo>
                  <a:lnTo>
                    <a:pt x="407631" y="24155"/>
                  </a:lnTo>
                  <a:lnTo>
                    <a:pt x="371716" y="11074"/>
                  </a:lnTo>
                  <a:lnTo>
                    <a:pt x="371551" y="11010"/>
                  </a:lnTo>
                  <a:lnTo>
                    <a:pt x="371322" y="10947"/>
                  </a:lnTo>
                  <a:lnTo>
                    <a:pt x="371157" y="10934"/>
                  </a:lnTo>
                  <a:lnTo>
                    <a:pt x="371030" y="10934"/>
                  </a:lnTo>
                  <a:lnTo>
                    <a:pt x="370814" y="10985"/>
                  </a:lnTo>
                  <a:lnTo>
                    <a:pt x="370662" y="11049"/>
                  </a:lnTo>
                  <a:lnTo>
                    <a:pt x="370509" y="11137"/>
                  </a:lnTo>
                  <a:lnTo>
                    <a:pt x="370319" y="11277"/>
                  </a:lnTo>
                  <a:lnTo>
                    <a:pt x="370179" y="11442"/>
                  </a:lnTo>
                  <a:lnTo>
                    <a:pt x="370078" y="11645"/>
                  </a:lnTo>
                  <a:lnTo>
                    <a:pt x="370014" y="11785"/>
                  </a:lnTo>
                  <a:lnTo>
                    <a:pt x="356222" y="49682"/>
                  </a:lnTo>
                  <a:lnTo>
                    <a:pt x="356184" y="49847"/>
                  </a:lnTo>
                  <a:lnTo>
                    <a:pt x="356158" y="50076"/>
                  </a:lnTo>
                  <a:lnTo>
                    <a:pt x="356184" y="50304"/>
                  </a:lnTo>
                  <a:lnTo>
                    <a:pt x="356247" y="50533"/>
                  </a:lnTo>
                  <a:lnTo>
                    <a:pt x="356349" y="50723"/>
                  </a:lnTo>
                  <a:lnTo>
                    <a:pt x="356501" y="50901"/>
                  </a:lnTo>
                  <a:lnTo>
                    <a:pt x="356666" y="51054"/>
                  </a:lnTo>
                  <a:lnTo>
                    <a:pt x="356882" y="51168"/>
                  </a:lnTo>
                  <a:lnTo>
                    <a:pt x="394804" y="64973"/>
                  </a:lnTo>
                  <a:lnTo>
                    <a:pt x="394970" y="65024"/>
                  </a:lnTo>
                  <a:lnTo>
                    <a:pt x="395135" y="65062"/>
                  </a:lnTo>
                  <a:lnTo>
                    <a:pt x="395312" y="65074"/>
                  </a:lnTo>
                  <a:lnTo>
                    <a:pt x="395528" y="65062"/>
                  </a:lnTo>
                  <a:lnTo>
                    <a:pt x="395808" y="64973"/>
                  </a:lnTo>
                  <a:lnTo>
                    <a:pt x="395960" y="64884"/>
                  </a:lnTo>
                  <a:lnTo>
                    <a:pt x="396087" y="64782"/>
                  </a:lnTo>
                  <a:lnTo>
                    <a:pt x="396214" y="64655"/>
                  </a:lnTo>
                  <a:lnTo>
                    <a:pt x="396316" y="64516"/>
                  </a:lnTo>
                  <a:lnTo>
                    <a:pt x="396392" y="64363"/>
                  </a:lnTo>
                  <a:lnTo>
                    <a:pt x="396430" y="64236"/>
                  </a:lnTo>
                  <a:lnTo>
                    <a:pt x="410235" y="26327"/>
                  </a:lnTo>
                  <a:lnTo>
                    <a:pt x="410298" y="26047"/>
                  </a:lnTo>
                  <a:close/>
                </a:path>
                <a:path w="495935" h="234314">
                  <a:moveTo>
                    <a:pt x="495338" y="82486"/>
                  </a:moveTo>
                  <a:lnTo>
                    <a:pt x="464502" y="56616"/>
                  </a:lnTo>
                  <a:lnTo>
                    <a:pt x="464375" y="56502"/>
                  </a:lnTo>
                  <a:lnTo>
                    <a:pt x="464235" y="56400"/>
                  </a:lnTo>
                  <a:lnTo>
                    <a:pt x="464045" y="56299"/>
                  </a:lnTo>
                  <a:lnTo>
                    <a:pt x="463816" y="56235"/>
                  </a:lnTo>
                  <a:lnTo>
                    <a:pt x="463689" y="56222"/>
                  </a:lnTo>
                  <a:lnTo>
                    <a:pt x="463473" y="56222"/>
                  </a:lnTo>
                  <a:lnTo>
                    <a:pt x="463296" y="56261"/>
                  </a:lnTo>
                  <a:lnTo>
                    <a:pt x="463130" y="56324"/>
                  </a:lnTo>
                  <a:lnTo>
                    <a:pt x="462940" y="56438"/>
                  </a:lnTo>
                  <a:lnTo>
                    <a:pt x="462762" y="56591"/>
                  </a:lnTo>
                  <a:lnTo>
                    <a:pt x="462635" y="56769"/>
                  </a:lnTo>
                  <a:lnTo>
                    <a:pt x="436765" y="87604"/>
                  </a:lnTo>
                  <a:lnTo>
                    <a:pt x="436651" y="87731"/>
                  </a:lnTo>
                  <a:lnTo>
                    <a:pt x="436549" y="87947"/>
                  </a:lnTo>
                  <a:lnTo>
                    <a:pt x="436499" y="88163"/>
                  </a:lnTo>
                  <a:lnTo>
                    <a:pt x="436486" y="88392"/>
                  </a:lnTo>
                  <a:lnTo>
                    <a:pt x="436524" y="88620"/>
                  </a:lnTo>
                  <a:lnTo>
                    <a:pt x="436638" y="88938"/>
                  </a:lnTo>
                  <a:lnTo>
                    <a:pt x="436740" y="89077"/>
                  </a:lnTo>
                  <a:lnTo>
                    <a:pt x="436892" y="89242"/>
                  </a:lnTo>
                  <a:lnTo>
                    <a:pt x="467868" y="115227"/>
                  </a:lnTo>
                  <a:lnTo>
                    <a:pt x="467995" y="115341"/>
                  </a:lnTo>
                  <a:lnTo>
                    <a:pt x="468198" y="115443"/>
                  </a:lnTo>
                  <a:lnTo>
                    <a:pt x="468426" y="115506"/>
                  </a:lnTo>
                  <a:lnTo>
                    <a:pt x="468655" y="115519"/>
                  </a:lnTo>
                  <a:lnTo>
                    <a:pt x="468985" y="115455"/>
                  </a:lnTo>
                  <a:lnTo>
                    <a:pt x="469531" y="115049"/>
                  </a:lnTo>
                  <a:lnTo>
                    <a:pt x="469633" y="114909"/>
                  </a:lnTo>
                  <a:lnTo>
                    <a:pt x="469709" y="114757"/>
                  </a:lnTo>
                  <a:lnTo>
                    <a:pt x="469760" y="114528"/>
                  </a:lnTo>
                  <a:lnTo>
                    <a:pt x="469773" y="114249"/>
                  </a:lnTo>
                  <a:lnTo>
                    <a:pt x="469747" y="114071"/>
                  </a:lnTo>
                  <a:lnTo>
                    <a:pt x="469671" y="113855"/>
                  </a:lnTo>
                  <a:lnTo>
                    <a:pt x="469557" y="113652"/>
                  </a:lnTo>
                  <a:lnTo>
                    <a:pt x="469404" y="113487"/>
                  </a:lnTo>
                  <a:lnTo>
                    <a:pt x="439280" y="88214"/>
                  </a:lnTo>
                  <a:lnTo>
                    <a:pt x="463765" y="59055"/>
                  </a:lnTo>
                  <a:lnTo>
                    <a:pt x="493839" y="84277"/>
                  </a:lnTo>
                  <a:lnTo>
                    <a:pt x="495338" y="82486"/>
                  </a:lnTo>
                  <a:close/>
                </a:path>
                <a:path w="495935" h="234314">
                  <a:moveTo>
                    <a:pt x="495757" y="83223"/>
                  </a:moveTo>
                  <a:lnTo>
                    <a:pt x="495706" y="82994"/>
                  </a:lnTo>
                  <a:lnTo>
                    <a:pt x="495630" y="82842"/>
                  </a:lnTo>
                  <a:lnTo>
                    <a:pt x="495541" y="82689"/>
                  </a:lnTo>
                  <a:lnTo>
                    <a:pt x="495401" y="82524"/>
                  </a:lnTo>
                  <a:lnTo>
                    <a:pt x="493852" y="84277"/>
                  </a:lnTo>
                  <a:lnTo>
                    <a:pt x="493991" y="84378"/>
                  </a:lnTo>
                  <a:lnTo>
                    <a:pt x="494195" y="84480"/>
                  </a:lnTo>
                  <a:lnTo>
                    <a:pt x="494461" y="84543"/>
                  </a:lnTo>
                  <a:lnTo>
                    <a:pt x="494690" y="84543"/>
                  </a:lnTo>
                  <a:lnTo>
                    <a:pt x="494868" y="84518"/>
                  </a:lnTo>
                  <a:lnTo>
                    <a:pt x="495084" y="84442"/>
                  </a:lnTo>
                  <a:lnTo>
                    <a:pt x="495274" y="84328"/>
                  </a:lnTo>
                  <a:lnTo>
                    <a:pt x="495465" y="84175"/>
                  </a:lnTo>
                  <a:lnTo>
                    <a:pt x="495592" y="83985"/>
                  </a:lnTo>
                  <a:lnTo>
                    <a:pt x="495719" y="83731"/>
                  </a:lnTo>
                  <a:lnTo>
                    <a:pt x="495757" y="83566"/>
                  </a:lnTo>
                  <a:lnTo>
                    <a:pt x="495757" y="8322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365502" y="3410750"/>
              <a:ext cx="589280" cy="1033780"/>
            </a:xfrm>
            <a:custGeom>
              <a:avLst/>
              <a:gdLst/>
              <a:ahLst/>
              <a:cxnLst/>
              <a:rect l="l" t="t" r="r" b="b"/>
              <a:pathLst>
                <a:path w="589280" h="1033779">
                  <a:moveTo>
                    <a:pt x="2806" y="879449"/>
                  </a:moveTo>
                  <a:lnTo>
                    <a:pt x="0" y="879449"/>
                  </a:lnTo>
                  <a:lnTo>
                    <a:pt x="241" y="880224"/>
                  </a:lnTo>
                  <a:lnTo>
                    <a:pt x="368" y="880389"/>
                  </a:lnTo>
                  <a:lnTo>
                    <a:pt x="571" y="880579"/>
                  </a:lnTo>
                  <a:lnTo>
                    <a:pt x="800" y="880719"/>
                  </a:lnTo>
                  <a:lnTo>
                    <a:pt x="1054" y="880808"/>
                  </a:lnTo>
                  <a:lnTo>
                    <a:pt x="1206" y="880846"/>
                  </a:lnTo>
                  <a:lnTo>
                    <a:pt x="1333" y="880859"/>
                  </a:lnTo>
                  <a:lnTo>
                    <a:pt x="1473" y="880859"/>
                  </a:lnTo>
                  <a:lnTo>
                    <a:pt x="1612" y="880846"/>
                  </a:lnTo>
                  <a:lnTo>
                    <a:pt x="1739" y="880808"/>
                  </a:lnTo>
                  <a:lnTo>
                    <a:pt x="2438" y="880389"/>
                  </a:lnTo>
                  <a:lnTo>
                    <a:pt x="2806" y="879525"/>
                  </a:lnTo>
                  <a:close/>
                </a:path>
                <a:path w="589280" h="1033779">
                  <a:moveTo>
                    <a:pt x="2819" y="863561"/>
                  </a:moveTo>
                  <a:lnTo>
                    <a:pt x="2794" y="863371"/>
                  </a:lnTo>
                  <a:lnTo>
                    <a:pt x="2171" y="862406"/>
                  </a:lnTo>
                  <a:lnTo>
                    <a:pt x="1930" y="862279"/>
                  </a:lnTo>
                  <a:lnTo>
                    <a:pt x="1739" y="862215"/>
                  </a:lnTo>
                  <a:lnTo>
                    <a:pt x="1600" y="862177"/>
                  </a:lnTo>
                  <a:lnTo>
                    <a:pt x="1473" y="862164"/>
                  </a:lnTo>
                  <a:lnTo>
                    <a:pt x="1333" y="862164"/>
                  </a:lnTo>
                  <a:lnTo>
                    <a:pt x="1193" y="862177"/>
                  </a:lnTo>
                  <a:lnTo>
                    <a:pt x="1054" y="862215"/>
                  </a:lnTo>
                  <a:lnTo>
                    <a:pt x="927" y="862253"/>
                  </a:lnTo>
                  <a:lnTo>
                    <a:pt x="800" y="862317"/>
                  </a:lnTo>
                  <a:lnTo>
                    <a:pt x="558" y="862444"/>
                  </a:lnTo>
                  <a:lnTo>
                    <a:pt x="406" y="862584"/>
                  </a:lnTo>
                  <a:lnTo>
                    <a:pt x="266" y="862736"/>
                  </a:lnTo>
                  <a:lnTo>
                    <a:pt x="38" y="863231"/>
                  </a:lnTo>
                  <a:lnTo>
                    <a:pt x="12" y="863371"/>
                  </a:lnTo>
                  <a:lnTo>
                    <a:pt x="0" y="863498"/>
                  </a:lnTo>
                  <a:lnTo>
                    <a:pt x="12" y="879436"/>
                  </a:lnTo>
                  <a:lnTo>
                    <a:pt x="2819" y="879436"/>
                  </a:lnTo>
                  <a:lnTo>
                    <a:pt x="2819" y="863561"/>
                  </a:lnTo>
                  <a:close/>
                </a:path>
                <a:path w="589280" h="1033779">
                  <a:moveTo>
                    <a:pt x="15887" y="879449"/>
                  </a:moveTo>
                  <a:lnTo>
                    <a:pt x="13081" y="879449"/>
                  </a:lnTo>
                  <a:lnTo>
                    <a:pt x="13093" y="879652"/>
                  </a:lnTo>
                  <a:lnTo>
                    <a:pt x="13131" y="879792"/>
                  </a:lnTo>
                  <a:lnTo>
                    <a:pt x="13169" y="879919"/>
                  </a:lnTo>
                  <a:lnTo>
                    <a:pt x="13220" y="880046"/>
                  </a:lnTo>
                  <a:lnTo>
                    <a:pt x="13284" y="880173"/>
                  </a:lnTo>
                  <a:lnTo>
                    <a:pt x="13449" y="880389"/>
                  </a:lnTo>
                  <a:lnTo>
                    <a:pt x="13652" y="880579"/>
                  </a:lnTo>
                  <a:lnTo>
                    <a:pt x="13881" y="880719"/>
                  </a:lnTo>
                  <a:lnTo>
                    <a:pt x="14020" y="880770"/>
                  </a:lnTo>
                  <a:lnTo>
                    <a:pt x="14147" y="880808"/>
                  </a:lnTo>
                  <a:lnTo>
                    <a:pt x="14287" y="880846"/>
                  </a:lnTo>
                  <a:lnTo>
                    <a:pt x="14414" y="880859"/>
                  </a:lnTo>
                  <a:lnTo>
                    <a:pt x="14554" y="880859"/>
                  </a:lnTo>
                  <a:lnTo>
                    <a:pt x="14693" y="880846"/>
                  </a:lnTo>
                  <a:lnTo>
                    <a:pt x="14820" y="880808"/>
                  </a:lnTo>
                  <a:lnTo>
                    <a:pt x="15519" y="880389"/>
                  </a:lnTo>
                  <a:lnTo>
                    <a:pt x="15646" y="880224"/>
                  </a:lnTo>
                  <a:lnTo>
                    <a:pt x="15748" y="880046"/>
                  </a:lnTo>
                  <a:lnTo>
                    <a:pt x="15798" y="879919"/>
                  </a:lnTo>
                  <a:lnTo>
                    <a:pt x="15836" y="879792"/>
                  </a:lnTo>
                  <a:lnTo>
                    <a:pt x="15875" y="879652"/>
                  </a:lnTo>
                  <a:lnTo>
                    <a:pt x="15887" y="879525"/>
                  </a:lnTo>
                  <a:close/>
                </a:path>
                <a:path w="589280" h="1033779">
                  <a:moveTo>
                    <a:pt x="15887" y="863498"/>
                  </a:moveTo>
                  <a:lnTo>
                    <a:pt x="15875" y="863371"/>
                  </a:lnTo>
                  <a:lnTo>
                    <a:pt x="15836" y="863231"/>
                  </a:lnTo>
                  <a:lnTo>
                    <a:pt x="15252" y="862406"/>
                  </a:lnTo>
                  <a:lnTo>
                    <a:pt x="15011" y="862279"/>
                  </a:lnTo>
                  <a:lnTo>
                    <a:pt x="14820" y="862215"/>
                  </a:lnTo>
                  <a:lnTo>
                    <a:pt x="14681" y="862177"/>
                  </a:lnTo>
                  <a:lnTo>
                    <a:pt x="14554" y="862164"/>
                  </a:lnTo>
                  <a:lnTo>
                    <a:pt x="14414" y="862164"/>
                  </a:lnTo>
                  <a:lnTo>
                    <a:pt x="14274" y="862177"/>
                  </a:lnTo>
                  <a:lnTo>
                    <a:pt x="14147" y="862215"/>
                  </a:lnTo>
                  <a:lnTo>
                    <a:pt x="14008" y="862253"/>
                  </a:lnTo>
                  <a:lnTo>
                    <a:pt x="13881" y="862317"/>
                  </a:lnTo>
                  <a:lnTo>
                    <a:pt x="13754" y="862368"/>
                  </a:lnTo>
                  <a:lnTo>
                    <a:pt x="13538" y="862533"/>
                  </a:lnTo>
                  <a:lnTo>
                    <a:pt x="13360" y="862736"/>
                  </a:lnTo>
                  <a:lnTo>
                    <a:pt x="13220" y="862977"/>
                  </a:lnTo>
                  <a:lnTo>
                    <a:pt x="13169" y="863104"/>
                  </a:lnTo>
                  <a:lnTo>
                    <a:pt x="13131" y="863231"/>
                  </a:lnTo>
                  <a:lnTo>
                    <a:pt x="13093" y="863371"/>
                  </a:lnTo>
                  <a:lnTo>
                    <a:pt x="13081" y="863498"/>
                  </a:lnTo>
                  <a:lnTo>
                    <a:pt x="13081" y="879436"/>
                  </a:lnTo>
                  <a:lnTo>
                    <a:pt x="15875" y="879436"/>
                  </a:lnTo>
                  <a:lnTo>
                    <a:pt x="15875" y="863574"/>
                  </a:lnTo>
                  <a:close/>
                </a:path>
                <a:path w="589280" h="1033779">
                  <a:moveTo>
                    <a:pt x="122237" y="826757"/>
                  </a:moveTo>
                  <a:lnTo>
                    <a:pt x="122224" y="826617"/>
                  </a:lnTo>
                  <a:lnTo>
                    <a:pt x="122186" y="826477"/>
                  </a:lnTo>
                  <a:lnTo>
                    <a:pt x="121818" y="825830"/>
                  </a:lnTo>
                  <a:lnTo>
                    <a:pt x="121666" y="825690"/>
                  </a:lnTo>
                  <a:lnTo>
                    <a:pt x="121437" y="825550"/>
                  </a:lnTo>
                  <a:lnTo>
                    <a:pt x="121297" y="825500"/>
                  </a:lnTo>
                  <a:lnTo>
                    <a:pt x="121170" y="825461"/>
                  </a:lnTo>
                  <a:lnTo>
                    <a:pt x="121031" y="825436"/>
                  </a:lnTo>
                  <a:lnTo>
                    <a:pt x="120904" y="825423"/>
                  </a:lnTo>
                  <a:lnTo>
                    <a:pt x="120764" y="825423"/>
                  </a:lnTo>
                  <a:lnTo>
                    <a:pt x="120103" y="825627"/>
                  </a:lnTo>
                  <a:lnTo>
                    <a:pt x="119888" y="825779"/>
                  </a:lnTo>
                  <a:lnTo>
                    <a:pt x="119710" y="825982"/>
                  </a:lnTo>
                  <a:lnTo>
                    <a:pt x="119570" y="826223"/>
                  </a:lnTo>
                  <a:lnTo>
                    <a:pt x="119519" y="826350"/>
                  </a:lnTo>
                  <a:lnTo>
                    <a:pt x="119481" y="826477"/>
                  </a:lnTo>
                  <a:lnTo>
                    <a:pt x="119443" y="826617"/>
                  </a:lnTo>
                  <a:lnTo>
                    <a:pt x="119430" y="826757"/>
                  </a:lnTo>
                  <a:lnTo>
                    <a:pt x="119430" y="842695"/>
                  </a:lnTo>
                  <a:lnTo>
                    <a:pt x="119430" y="842899"/>
                  </a:lnTo>
                  <a:lnTo>
                    <a:pt x="119468" y="843038"/>
                  </a:lnTo>
                  <a:lnTo>
                    <a:pt x="120751" y="844092"/>
                  </a:lnTo>
                  <a:lnTo>
                    <a:pt x="120891" y="844092"/>
                  </a:lnTo>
                  <a:lnTo>
                    <a:pt x="121856" y="843635"/>
                  </a:lnTo>
                  <a:lnTo>
                    <a:pt x="121983" y="843470"/>
                  </a:lnTo>
                  <a:lnTo>
                    <a:pt x="122085" y="843292"/>
                  </a:lnTo>
                  <a:lnTo>
                    <a:pt x="122135" y="843165"/>
                  </a:lnTo>
                  <a:lnTo>
                    <a:pt x="122174" y="843038"/>
                  </a:lnTo>
                  <a:lnTo>
                    <a:pt x="122212" y="842899"/>
                  </a:lnTo>
                  <a:lnTo>
                    <a:pt x="122224" y="842759"/>
                  </a:lnTo>
                  <a:lnTo>
                    <a:pt x="122237" y="826820"/>
                  </a:lnTo>
                  <a:close/>
                </a:path>
                <a:path w="589280" h="1033779">
                  <a:moveTo>
                    <a:pt x="135318" y="826820"/>
                  </a:moveTo>
                  <a:lnTo>
                    <a:pt x="132511" y="826820"/>
                  </a:lnTo>
                  <a:lnTo>
                    <a:pt x="132511" y="842695"/>
                  </a:lnTo>
                  <a:lnTo>
                    <a:pt x="135318" y="842695"/>
                  </a:lnTo>
                  <a:lnTo>
                    <a:pt x="135318" y="826820"/>
                  </a:lnTo>
                  <a:close/>
                </a:path>
                <a:path w="589280" h="1033779">
                  <a:moveTo>
                    <a:pt x="170446" y="1032662"/>
                  </a:moveTo>
                  <a:lnTo>
                    <a:pt x="152717" y="1001953"/>
                  </a:lnTo>
                  <a:lnTo>
                    <a:pt x="151104" y="1002880"/>
                  </a:lnTo>
                  <a:lnTo>
                    <a:pt x="168833" y="1033589"/>
                  </a:lnTo>
                  <a:lnTo>
                    <a:pt x="170446" y="1032662"/>
                  </a:lnTo>
                  <a:close/>
                </a:path>
                <a:path w="589280" h="1033779">
                  <a:moveTo>
                    <a:pt x="195503" y="1018197"/>
                  </a:moveTo>
                  <a:lnTo>
                    <a:pt x="177774" y="987488"/>
                  </a:lnTo>
                  <a:lnTo>
                    <a:pt x="176161" y="988428"/>
                  </a:lnTo>
                  <a:lnTo>
                    <a:pt x="193890" y="1019136"/>
                  </a:lnTo>
                  <a:lnTo>
                    <a:pt x="195503" y="1018197"/>
                  </a:lnTo>
                  <a:close/>
                </a:path>
                <a:path w="589280" h="1033779">
                  <a:moveTo>
                    <a:pt x="302069" y="14439"/>
                  </a:moveTo>
                  <a:lnTo>
                    <a:pt x="301599" y="13474"/>
                  </a:lnTo>
                  <a:lnTo>
                    <a:pt x="301434" y="13335"/>
                  </a:lnTo>
                  <a:lnTo>
                    <a:pt x="301269" y="13233"/>
                  </a:lnTo>
                  <a:lnTo>
                    <a:pt x="301015" y="13144"/>
                  </a:lnTo>
                  <a:lnTo>
                    <a:pt x="300863" y="13119"/>
                  </a:lnTo>
                  <a:lnTo>
                    <a:pt x="300736" y="13106"/>
                  </a:lnTo>
                  <a:lnTo>
                    <a:pt x="284797" y="13081"/>
                  </a:lnTo>
                  <a:lnTo>
                    <a:pt x="283629" y="13728"/>
                  </a:lnTo>
                  <a:lnTo>
                    <a:pt x="283540" y="13893"/>
                  </a:lnTo>
                  <a:lnTo>
                    <a:pt x="283476" y="14033"/>
                  </a:lnTo>
                  <a:lnTo>
                    <a:pt x="283438" y="14160"/>
                  </a:lnTo>
                  <a:lnTo>
                    <a:pt x="283400" y="14300"/>
                  </a:lnTo>
                  <a:lnTo>
                    <a:pt x="283387" y="14427"/>
                  </a:lnTo>
                  <a:lnTo>
                    <a:pt x="283387" y="14566"/>
                  </a:lnTo>
                  <a:lnTo>
                    <a:pt x="283400" y="14706"/>
                  </a:lnTo>
                  <a:lnTo>
                    <a:pt x="283438" y="14833"/>
                  </a:lnTo>
                  <a:lnTo>
                    <a:pt x="283476" y="14973"/>
                  </a:lnTo>
                  <a:lnTo>
                    <a:pt x="283591" y="15214"/>
                  </a:lnTo>
                  <a:lnTo>
                    <a:pt x="283667" y="15341"/>
                  </a:lnTo>
                  <a:lnTo>
                    <a:pt x="283806" y="15494"/>
                  </a:lnTo>
                  <a:lnTo>
                    <a:pt x="283972" y="15633"/>
                  </a:lnTo>
                  <a:lnTo>
                    <a:pt x="284200" y="15773"/>
                  </a:lnTo>
                  <a:lnTo>
                    <a:pt x="284327" y="15824"/>
                  </a:lnTo>
                  <a:lnTo>
                    <a:pt x="284454" y="15862"/>
                  </a:lnTo>
                  <a:lnTo>
                    <a:pt x="284594" y="15887"/>
                  </a:lnTo>
                  <a:lnTo>
                    <a:pt x="284721" y="15900"/>
                  </a:lnTo>
                  <a:lnTo>
                    <a:pt x="300659" y="15887"/>
                  </a:lnTo>
                  <a:lnTo>
                    <a:pt x="301434" y="15671"/>
                  </a:lnTo>
                  <a:lnTo>
                    <a:pt x="301599" y="15544"/>
                  </a:lnTo>
                  <a:lnTo>
                    <a:pt x="301790" y="15341"/>
                  </a:lnTo>
                  <a:lnTo>
                    <a:pt x="301929" y="15100"/>
                  </a:lnTo>
                  <a:lnTo>
                    <a:pt x="301980" y="14973"/>
                  </a:lnTo>
                  <a:lnTo>
                    <a:pt x="302018" y="14846"/>
                  </a:lnTo>
                  <a:lnTo>
                    <a:pt x="302056" y="14706"/>
                  </a:lnTo>
                  <a:lnTo>
                    <a:pt x="302069" y="14566"/>
                  </a:lnTo>
                  <a:lnTo>
                    <a:pt x="302069" y="14439"/>
                  </a:lnTo>
                  <a:close/>
                </a:path>
                <a:path w="589280" h="1033779">
                  <a:moveTo>
                    <a:pt x="302069" y="1346"/>
                  </a:moveTo>
                  <a:lnTo>
                    <a:pt x="302056" y="1206"/>
                  </a:lnTo>
                  <a:lnTo>
                    <a:pt x="302018" y="1079"/>
                  </a:lnTo>
                  <a:lnTo>
                    <a:pt x="301980" y="939"/>
                  </a:lnTo>
                  <a:lnTo>
                    <a:pt x="301599" y="381"/>
                  </a:lnTo>
                  <a:lnTo>
                    <a:pt x="301383" y="215"/>
                  </a:lnTo>
                  <a:lnTo>
                    <a:pt x="301015" y="50"/>
                  </a:lnTo>
                  <a:lnTo>
                    <a:pt x="300863" y="25"/>
                  </a:lnTo>
                  <a:lnTo>
                    <a:pt x="300736" y="12"/>
                  </a:lnTo>
                  <a:lnTo>
                    <a:pt x="284797" y="0"/>
                  </a:lnTo>
                  <a:lnTo>
                    <a:pt x="284073" y="228"/>
                  </a:lnTo>
                  <a:lnTo>
                    <a:pt x="283857" y="381"/>
                  </a:lnTo>
                  <a:lnTo>
                    <a:pt x="283667" y="584"/>
                  </a:lnTo>
                  <a:lnTo>
                    <a:pt x="283514" y="889"/>
                  </a:lnTo>
                  <a:lnTo>
                    <a:pt x="283438" y="1079"/>
                  </a:lnTo>
                  <a:lnTo>
                    <a:pt x="283400" y="1219"/>
                  </a:lnTo>
                  <a:lnTo>
                    <a:pt x="283387" y="1358"/>
                  </a:lnTo>
                  <a:lnTo>
                    <a:pt x="283387" y="1485"/>
                  </a:lnTo>
                  <a:lnTo>
                    <a:pt x="283400" y="1625"/>
                  </a:lnTo>
                  <a:lnTo>
                    <a:pt x="283438" y="1765"/>
                  </a:lnTo>
                  <a:lnTo>
                    <a:pt x="283476" y="1892"/>
                  </a:lnTo>
                  <a:lnTo>
                    <a:pt x="283591" y="2133"/>
                  </a:lnTo>
                  <a:lnTo>
                    <a:pt x="283667" y="2260"/>
                  </a:lnTo>
                  <a:lnTo>
                    <a:pt x="283806" y="2413"/>
                  </a:lnTo>
                  <a:lnTo>
                    <a:pt x="283972" y="2552"/>
                  </a:lnTo>
                  <a:lnTo>
                    <a:pt x="284721" y="2819"/>
                  </a:lnTo>
                  <a:lnTo>
                    <a:pt x="300659" y="2806"/>
                  </a:lnTo>
                  <a:lnTo>
                    <a:pt x="300863" y="2794"/>
                  </a:lnTo>
                  <a:lnTo>
                    <a:pt x="301015" y="2768"/>
                  </a:lnTo>
                  <a:lnTo>
                    <a:pt x="301269" y="2679"/>
                  </a:lnTo>
                  <a:lnTo>
                    <a:pt x="301434" y="2578"/>
                  </a:lnTo>
                  <a:lnTo>
                    <a:pt x="301599" y="2451"/>
                  </a:lnTo>
                  <a:lnTo>
                    <a:pt x="301790" y="2247"/>
                  </a:lnTo>
                  <a:lnTo>
                    <a:pt x="301929" y="2019"/>
                  </a:lnTo>
                  <a:lnTo>
                    <a:pt x="301980" y="1879"/>
                  </a:lnTo>
                  <a:lnTo>
                    <a:pt x="302018" y="1752"/>
                  </a:lnTo>
                  <a:lnTo>
                    <a:pt x="302056" y="1612"/>
                  </a:lnTo>
                  <a:lnTo>
                    <a:pt x="302069" y="1485"/>
                  </a:lnTo>
                  <a:lnTo>
                    <a:pt x="302069" y="1346"/>
                  </a:lnTo>
                  <a:close/>
                </a:path>
                <a:path w="589280" h="1033779">
                  <a:moveTo>
                    <a:pt x="306260" y="780986"/>
                  </a:moveTo>
                  <a:lnTo>
                    <a:pt x="306247" y="780859"/>
                  </a:lnTo>
                  <a:lnTo>
                    <a:pt x="306222" y="780732"/>
                  </a:lnTo>
                  <a:lnTo>
                    <a:pt x="306184" y="780605"/>
                  </a:lnTo>
                  <a:lnTo>
                    <a:pt x="306133" y="780465"/>
                  </a:lnTo>
                  <a:lnTo>
                    <a:pt x="306031" y="780288"/>
                  </a:lnTo>
                  <a:lnTo>
                    <a:pt x="305904" y="780122"/>
                  </a:lnTo>
                  <a:lnTo>
                    <a:pt x="305701" y="779945"/>
                  </a:lnTo>
                  <a:lnTo>
                    <a:pt x="305473" y="779805"/>
                  </a:lnTo>
                  <a:lnTo>
                    <a:pt x="305333" y="779754"/>
                  </a:lnTo>
                  <a:lnTo>
                    <a:pt x="305206" y="779716"/>
                  </a:lnTo>
                  <a:lnTo>
                    <a:pt x="305066" y="779678"/>
                  </a:lnTo>
                  <a:lnTo>
                    <a:pt x="304939" y="779665"/>
                  </a:lnTo>
                  <a:lnTo>
                    <a:pt x="304800" y="779653"/>
                  </a:lnTo>
                  <a:lnTo>
                    <a:pt x="303466" y="779653"/>
                  </a:lnTo>
                  <a:lnTo>
                    <a:pt x="303466" y="782459"/>
                  </a:lnTo>
                  <a:lnTo>
                    <a:pt x="303466" y="831938"/>
                  </a:lnTo>
                  <a:lnTo>
                    <a:pt x="282003" y="831938"/>
                  </a:lnTo>
                  <a:lnTo>
                    <a:pt x="282003" y="782459"/>
                  </a:lnTo>
                  <a:lnTo>
                    <a:pt x="303466" y="782459"/>
                  </a:lnTo>
                  <a:lnTo>
                    <a:pt x="303466" y="779653"/>
                  </a:lnTo>
                  <a:lnTo>
                    <a:pt x="280670" y="779653"/>
                  </a:lnTo>
                  <a:lnTo>
                    <a:pt x="280530" y="779653"/>
                  </a:lnTo>
                  <a:lnTo>
                    <a:pt x="280390" y="779665"/>
                  </a:lnTo>
                  <a:lnTo>
                    <a:pt x="280263" y="779703"/>
                  </a:lnTo>
                  <a:lnTo>
                    <a:pt x="280123" y="779741"/>
                  </a:lnTo>
                  <a:lnTo>
                    <a:pt x="279996" y="779805"/>
                  </a:lnTo>
                  <a:lnTo>
                    <a:pt x="279869" y="779856"/>
                  </a:lnTo>
                  <a:lnTo>
                    <a:pt x="279654" y="780021"/>
                  </a:lnTo>
                  <a:lnTo>
                    <a:pt x="279501" y="780199"/>
                  </a:lnTo>
                  <a:lnTo>
                    <a:pt x="279400" y="780338"/>
                  </a:lnTo>
                  <a:lnTo>
                    <a:pt x="279336" y="780465"/>
                  </a:lnTo>
                  <a:lnTo>
                    <a:pt x="279285" y="780592"/>
                  </a:lnTo>
                  <a:lnTo>
                    <a:pt x="279234" y="780719"/>
                  </a:lnTo>
                  <a:lnTo>
                    <a:pt x="279209" y="780859"/>
                  </a:lnTo>
                  <a:lnTo>
                    <a:pt x="279196" y="780986"/>
                  </a:lnTo>
                  <a:lnTo>
                    <a:pt x="279196" y="781062"/>
                  </a:lnTo>
                  <a:lnTo>
                    <a:pt x="279196" y="833412"/>
                  </a:lnTo>
                  <a:lnTo>
                    <a:pt x="279209" y="833539"/>
                  </a:lnTo>
                  <a:lnTo>
                    <a:pt x="279234" y="833666"/>
                  </a:lnTo>
                  <a:lnTo>
                    <a:pt x="279273" y="833805"/>
                  </a:lnTo>
                  <a:lnTo>
                    <a:pt x="279336" y="833932"/>
                  </a:lnTo>
                  <a:lnTo>
                    <a:pt x="279400" y="834059"/>
                  </a:lnTo>
                  <a:lnTo>
                    <a:pt x="279488" y="834212"/>
                  </a:lnTo>
                  <a:lnTo>
                    <a:pt x="279654" y="834377"/>
                  </a:lnTo>
                  <a:lnTo>
                    <a:pt x="279819" y="834504"/>
                  </a:lnTo>
                  <a:lnTo>
                    <a:pt x="279996" y="834605"/>
                  </a:lnTo>
                  <a:lnTo>
                    <a:pt x="280136" y="834656"/>
                  </a:lnTo>
                  <a:lnTo>
                    <a:pt x="280263" y="834694"/>
                  </a:lnTo>
                  <a:lnTo>
                    <a:pt x="280403" y="834732"/>
                  </a:lnTo>
                  <a:lnTo>
                    <a:pt x="280530" y="834745"/>
                  </a:lnTo>
                  <a:lnTo>
                    <a:pt x="280670" y="834745"/>
                  </a:lnTo>
                  <a:lnTo>
                    <a:pt x="280809" y="834732"/>
                  </a:lnTo>
                  <a:lnTo>
                    <a:pt x="304660" y="834732"/>
                  </a:lnTo>
                  <a:lnTo>
                    <a:pt x="304800" y="834745"/>
                  </a:lnTo>
                  <a:lnTo>
                    <a:pt x="304927" y="834745"/>
                  </a:lnTo>
                  <a:lnTo>
                    <a:pt x="305066" y="834732"/>
                  </a:lnTo>
                  <a:lnTo>
                    <a:pt x="305206" y="834694"/>
                  </a:lnTo>
                  <a:lnTo>
                    <a:pt x="305333" y="834656"/>
                  </a:lnTo>
                  <a:lnTo>
                    <a:pt x="305460" y="834605"/>
                  </a:lnTo>
                  <a:lnTo>
                    <a:pt x="305587" y="834542"/>
                  </a:lnTo>
                  <a:lnTo>
                    <a:pt x="305803" y="834377"/>
                  </a:lnTo>
                  <a:lnTo>
                    <a:pt x="305993" y="834174"/>
                  </a:lnTo>
                  <a:lnTo>
                    <a:pt x="306133" y="833945"/>
                  </a:lnTo>
                  <a:lnTo>
                    <a:pt x="306184" y="833805"/>
                  </a:lnTo>
                  <a:lnTo>
                    <a:pt x="306222" y="833678"/>
                  </a:lnTo>
                  <a:lnTo>
                    <a:pt x="306247" y="833539"/>
                  </a:lnTo>
                  <a:lnTo>
                    <a:pt x="306260" y="833412"/>
                  </a:lnTo>
                  <a:lnTo>
                    <a:pt x="306260" y="833272"/>
                  </a:lnTo>
                  <a:lnTo>
                    <a:pt x="306260" y="781138"/>
                  </a:lnTo>
                  <a:lnTo>
                    <a:pt x="306260" y="780999"/>
                  </a:lnTo>
                  <a:close/>
                </a:path>
                <a:path w="589280" h="1033779">
                  <a:moveTo>
                    <a:pt x="388950" y="780986"/>
                  </a:moveTo>
                  <a:lnTo>
                    <a:pt x="388937" y="780859"/>
                  </a:lnTo>
                  <a:lnTo>
                    <a:pt x="388899" y="780732"/>
                  </a:lnTo>
                  <a:lnTo>
                    <a:pt x="388861" y="780605"/>
                  </a:lnTo>
                  <a:lnTo>
                    <a:pt x="388810" y="780465"/>
                  </a:lnTo>
                  <a:lnTo>
                    <a:pt x="388747" y="780338"/>
                  </a:lnTo>
                  <a:lnTo>
                    <a:pt x="388581" y="780122"/>
                  </a:lnTo>
                  <a:lnTo>
                    <a:pt x="388378" y="779945"/>
                  </a:lnTo>
                  <a:lnTo>
                    <a:pt x="388150" y="779805"/>
                  </a:lnTo>
                  <a:lnTo>
                    <a:pt x="388010" y="779741"/>
                  </a:lnTo>
                  <a:lnTo>
                    <a:pt x="387819" y="779703"/>
                  </a:lnTo>
                  <a:lnTo>
                    <a:pt x="387616" y="779665"/>
                  </a:lnTo>
                  <a:lnTo>
                    <a:pt x="387477" y="779653"/>
                  </a:lnTo>
                  <a:lnTo>
                    <a:pt x="386143" y="779653"/>
                  </a:lnTo>
                  <a:lnTo>
                    <a:pt x="386143" y="782459"/>
                  </a:lnTo>
                  <a:lnTo>
                    <a:pt x="386143" y="831938"/>
                  </a:lnTo>
                  <a:lnTo>
                    <a:pt x="364693" y="831938"/>
                  </a:lnTo>
                  <a:lnTo>
                    <a:pt x="364693" y="782459"/>
                  </a:lnTo>
                  <a:lnTo>
                    <a:pt x="386143" y="782459"/>
                  </a:lnTo>
                  <a:lnTo>
                    <a:pt x="386143" y="779653"/>
                  </a:lnTo>
                  <a:lnTo>
                    <a:pt x="363347" y="779653"/>
                  </a:lnTo>
                  <a:lnTo>
                    <a:pt x="363283" y="833323"/>
                  </a:lnTo>
                  <a:lnTo>
                    <a:pt x="363283" y="779653"/>
                  </a:lnTo>
                  <a:lnTo>
                    <a:pt x="363067" y="779665"/>
                  </a:lnTo>
                  <a:lnTo>
                    <a:pt x="362927" y="779703"/>
                  </a:lnTo>
                  <a:lnTo>
                    <a:pt x="362800" y="779741"/>
                  </a:lnTo>
                  <a:lnTo>
                    <a:pt x="362673" y="779805"/>
                  </a:lnTo>
                  <a:lnTo>
                    <a:pt x="362254" y="780110"/>
                  </a:lnTo>
                  <a:lnTo>
                    <a:pt x="362102" y="780288"/>
                  </a:lnTo>
                  <a:lnTo>
                    <a:pt x="362013" y="780465"/>
                  </a:lnTo>
                  <a:lnTo>
                    <a:pt x="361950" y="780592"/>
                  </a:lnTo>
                  <a:lnTo>
                    <a:pt x="361911" y="780719"/>
                  </a:lnTo>
                  <a:lnTo>
                    <a:pt x="361886" y="780859"/>
                  </a:lnTo>
                  <a:lnTo>
                    <a:pt x="361873" y="780986"/>
                  </a:lnTo>
                  <a:lnTo>
                    <a:pt x="361873" y="781138"/>
                  </a:lnTo>
                  <a:lnTo>
                    <a:pt x="361886" y="781265"/>
                  </a:lnTo>
                  <a:lnTo>
                    <a:pt x="361886" y="833132"/>
                  </a:lnTo>
                  <a:lnTo>
                    <a:pt x="361873" y="833259"/>
                  </a:lnTo>
                  <a:lnTo>
                    <a:pt x="361873" y="833399"/>
                  </a:lnTo>
                  <a:lnTo>
                    <a:pt x="361886" y="833539"/>
                  </a:lnTo>
                  <a:lnTo>
                    <a:pt x="361911" y="833678"/>
                  </a:lnTo>
                  <a:lnTo>
                    <a:pt x="361950" y="833805"/>
                  </a:lnTo>
                  <a:lnTo>
                    <a:pt x="362013" y="833932"/>
                  </a:lnTo>
                  <a:lnTo>
                    <a:pt x="362064" y="834059"/>
                  </a:lnTo>
                  <a:lnTo>
                    <a:pt x="362229" y="834275"/>
                  </a:lnTo>
                  <a:lnTo>
                    <a:pt x="362445" y="834466"/>
                  </a:lnTo>
                  <a:lnTo>
                    <a:pt x="362991" y="834707"/>
                  </a:lnTo>
                  <a:lnTo>
                    <a:pt x="363207" y="834745"/>
                  </a:lnTo>
                  <a:lnTo>
                    <a:pt x="363347" y="834745"/>
                  </a:lnTo>
                  <a:lnTo>
                    <a:pt x="363486" y="834732"/>
                  </a:lnTo>
                  <a:lnTo>
                    <a:pt x="387350" y="834732"/>
                  </a:lnTo>
                  <a:lnTo>
                    <a:pt x="387477" y="834745"/>
                  </a:lnTo>
                  <a:lnTo>
                    <a:pt x="387616" y="834745"/>
                  </a:lnTo>
                  <a:lnTo>
                    <a:pt x="387743" y="834732"/>
                  </a:lnTo>
                  <a:lnTo>
                    <a:pt x="387896" y="834694"/>
                  </a:lnTo>
                  <a:lnTo>
                    <a:pt x="388150" y="834605"/>
                  </a:lnTo>
                  <a:lnTo>
                    <a:pt x="388315" y="834504"/>
                  </a:lnTo>
                  <a:lnTo>
                    <a:pt x="388493" y="834377"/>
                  </a:lnTo>
                  <a:lnTo>
                    <a:pt x="388670" y="834174"/>
                  </a:lnTo>
                  <a:lnTo>
                    <a:pt x="388810" y="833945"/>
                  </a:lnTo>
                  <a:lnTo>
                    <a:pt x="388861" y="833805"/>
                  </a:lnTo>
                  <a:lnTo>
                    <a:pt x="388899" y="833678"/>
                  </a:lnTo>
                  <a:lnTo>
                    <a:pt x="388937" y="833539"/>
                  </a:lnTo>
                  <a:lnTo>
                    <a:pt x="388950" y="833412"/>
                  </a:lnTo>
                  <a:lnTo>
                    <a:pt x="388950" y="833272"/>
                  </a:lnTo>
                  <a:lnTo>
                    <a:pt x="388950" y="781138"/>
                  </a:lnTo>
                  <a:lnTo>
                    <a:pt x="388950" y="780999"/>
                  </a:lnTo>
                  <a:close/>
                </a:path>
                <a:path w="589280" h="1033779">
                  <a:moveTo>
                    <a:pt x="442163" y="285330"/>
                  </a:moveTo>
                  <a:lnTo>
                    <a:pt x="442023" y="285229"/>
                  </a:lnTo>
                  <a:lnTo>
                    <a:pt x="441820" y="285127"/>
                  </a:lnTo>
                  <a:lnTo>
                    <a:pt x="441540" y="285064"/>
                  </a:lnTo>
                  <a:lnTo>
                    <a:pt x="441261" y="285064"/>
                  </a:lnTo>
                  <a:lnTo>
                    <a:pt x="441096" y="285102"/>
                  </a:lnTo>
                  <a:lnTo>
                    <a:pt x="440690" y="285318"/>
                  </a:lnTo>
                  <a:lnTo>
                    <a:pt x="440258" y="286042"/>
                  </a:lnTo>
                  <a:lnTo>
                    <a:pt x="440258" y="286385"/>
                  </a:lnTo>
                  <a:lnTo>
                    <a:pt x="440309" y="286613"/>
                  </a:lnTo>
                  <a:lnTo>
                    <a:pt x="440410" y="286816"/>
                  </a:lnTo>
                  <a:lnTo>
                    <a:pt x="440512" y="286956"/>
                  </a:lnTo>
                  <a:lnTo>
                    <a:pt x="440613" y="287083"/>
                  </a:lnTo>
                  <a:lnTo>
                    <a:pt x="442163" y="285330"/>
                  </a:lnTo>
                  <a:close/>
                </a:path>
                <a:path w="589280" h="1033779">
                  <a:moveTo>
                    <a:pt x="499516" y="281139"/>
                  </a:moveTo>
                  <a:lnTo>
                    <a:pt x="499491" y="280974"/>
                  </a:lnTo>
                  <a:lnTo>
                    <a:pt x="498538" y="280085"/>
                  </a:lnTo>
                  <a:lnTo>
                    <a:pt x="498411" y="280073"/>
                  </a:lnTo>
                  <a:lnTo>
                    <a:pt x="498259" y="280073"/>
                  </a:lnTo>
                  <a:lnTo>
                    <a:pt x="498081" y="280098"/>
                  </a:lnTo>
                  <a:lnTo>
                    <a:pt x="497662" y="280289"/>
                  </a:lnTo>
                  <a:lnTo>
                    <a:pt x="497497" y="280441"/>
                  </a:lnTo>
                  <a:lnTo>
                    <a:pt x="471474" y="311454"/>
                  </a:lnTo>
                  <a:lnTo>
                    <a:pt x="471360" y="311632"/>
                  </a:lnTo>
                  <a:lnTo>
                    <a:pt x="471258" y="311848"/>
                  </a:lnTo>
                  <a:lnTo>
                    <a:pt x="471220" y="312026"/>
                  </a:lnTo>
                  <a:lnTo>
                    <a:pt x="471208" y="312305"/>
                  </a:lnTo>
                  <a:lnTo>
                    <a:pt x="471233" y="312470"/>
                  </a:lnTo>
                  <a:lnTo>
                    <a:pt x="471309" y="312686"/>
                  </a:lnTo>
                  <a:lnTo>
                    <a:pt x="471436" y="312889"/>
                  </a:lnTo>
                  <a:lnTo>
                    <a:pt x="471576" y="313055"/>
                  </a:lnTo>
                  <a:lnTo>
                    <a:pt x="471754" y="313207"/>
                  </a:lnTo>
                  <a:lnTo>
                    <a:pt x="471957" y="313309"/>
                  </a:lnTo>
                  <a:lnTo>
                    <a:pt x="472186" y="313372"/>
                  </a:lnTo>
                  <a:lnTo>
                    <a:pt x="472414" y="313385"/>
                  </a:lnTo>
                  <a:lnTo>
                    <a:pt x="472630" y="313359"/>
                  </a:lnTo>
                  <a:lnTo>
                    <a:pt x="472859" y="313270"/>
                  </a:lnTo>
                  <a:lnTo>
                    <a:pt x="473011" y="313182"/>
                  </a:lnTo>
                  <a:lnTo>
                    <a:pt x="473151" y="313080"/>
                  </a:lnTo>
                  <a:lnTo>
                    <a:pt x="473265" y="312953"/>
                  </a:lnTo>
                  <a:lnTo>
                    <a:pt x="473392" y="312775"/>
                  </a:lnTo>
                  <a:lnTo>
                    <a:pt x="499237" y="281990"/>
                  </a:lnTo>
                  <a:lnTo>
                    <a:pt x="499376" y="281813"/>
                  </a:lnTo>
                  <a:lnTo>
                    <a:pt x="499452" y="281647"/>
                  </a:lnTo>
                  <a:lnTo>
                    <a:pt x="499503" y="281419"/>
                  </a:lnTo>
                  <a:lnTo>
                    <a:pt x="499516" y="281139"/>
                  </a:lnTo>
                  <a:close/>
                </a:path>
                <a:path w="589280" h="1033779">
                  <a:moveTo>
                    <a:pt x="560184" y="364350"/>
                  </a:moveTo>
                  <a:lnTo>
                    <a:pt x="560146" y="364121"/>
                  </a:lnTo>
                  <a:lnTo>
                    <a:pt x="560082" y="363969"/>
                  </a:lnTo>
                  <a:lnTo>
                    <a:pt x="559993" y="363816"/>
                  </a:lnTo>
                  <a:lnTo>
                    <a:pt x="559892" y="363677"/>
                  </a:lnTo>
                  <a:lnTo>
                    <a:pt x="557415" y="359410"/>
                  </a:lnTo>
                  <a:lnTo>
                    <a:pt x="557415" y="364045"/>
                  </a:lnTo>
                  <a:lnTo>
                    <a:pt x="524433" y="383082"/>
                  </a:lnTo>
                  <a:lnTo>
                    <a:pt x="505396" y="350088"/>
                  </a:lnTo>
                  <a:lnTo>
                    <a:pt x="538365" y="331038"/>
                  </a:lnTo>
                  <a:lnTo>
                    <a:pt x="557415" y="364045"/>
                  </a:lnTo>
                  <a:lnTo>
                    <a:pt x="557415" y="359410"/>
                  </a:lnTo>
                  <a:lnTo>
                    <a:pt x="539902" y="329031"/>
                  </a:lnTo>
                  <a:lnTo>
                    <a:pt x="539813" y="328866"/>
                  </a:lnTo>
                  <a:lnTo>
                    <a:pt x="539686" y="328676"/>
                  </a:lnTo>
                  <a:lnTo>
                    <a:pt x="539559" y="328549"/>
                  </a:lnTo>
                  <a:lnTo>
                    <a:pt x="539381" y="328422"/>
                  </a:lnTo>
                  <a:lnTo>
                    <a:pt x="539165" y="328333"/>
                  </a:lnTo>
                  <a:lnTo>
                    <a:pt x="538937" y="328282"/>
                  </a:lnTo>
                  <a:lnTo>
                    <a:pt x="538708" y="328269"/>
                  </a:lnTo>
                  <a:lnTo>
                    <a:pt x="538518" y="328320"/>
                  </a:lnTo>
                  <a:lnTo>
                    <a:pt x="538378" y="328358"/>
                  </a:lnTo>
                  <a:lnTo>
                    <a:pt x="538226" y="328434"/>
                  </a:lnTo>
                  <a:lnTo>
                    <a:pt x="538086" y="328523"/>
                  </a:lnTo>
                  <a:lnTo>
                    <a:pt x="503377" y="348564"/>
                  </a:lnTo>
                  <a:lnTo>
                    <a:pt x="503212" y="348653"/>
                  </a:lnTo>
                  <a:lnTo>
                    <a:pt x="503072" y="348742"/>
                  </a:lnTo>
                  <a:lnTo>
                    <a:pt x="502920" y="348894"/>
                  </a:lnTo>
                  <a:lnTo>
                    <a:pt x="502831" y="349021"/>
                  </a:lnTo>
                  <a:lnTo>
                    <a:pt x="502729" y="349186"/>
                  </a:lnTo>
                  <a:lnTo>
                    <a:pt x="502666" y="349351"/>
                  </a:lnTo>
                  <a:lnTo>
                    <a:pt x="502640" y="349516"/>
                  </a:lnTo>
                  <a:lnTo>
                    <a:pt x="502627" y="349643"/>
                  </a:lnTo>
                  <a:lnTo>
                    <a:pt x="502640" y="349808"/>
                  </a:lnTo>
                  <a:lnTo>
                    <a:pt x="502691" y="350037"/>
                  </a:lnTo>
                  <a:lnTo>
                    <a:pt x="502754" y="350189"/>
                  </a:lnTo>
                  <a:lnTo>
                    <a:pt x="502831" y="350329"/>
                  </a:lnTo>
                  <a:lnTo>
                    <a:pt x="522998" y="385241"/>
                  </a:lnTo>
                  <a:lnTo>
                    <a:pt x="523074" y="385368"/>
                  </a:lnTo>
                  <a:lnTo>
                    <a:pt x="523252" y="385546"/>
                  </a:lnTo>
                  <a:lnTo>
                    <a:pt x="523379" y="385648"/>
                  </a:lnTo>
                  <a:lnTo>
                    <a:pt x="523532" y="385737"/>
                  </a:lnTo>
                  <a:lnTo>
                    <a:pt x="523760" y="385800"/>
                  </a:lnTo>
                  <a:lnTo>
                    <a:pt x="523887" y="385826"/>
                  </a:lnTo>
                  <a:lnTo>
                    <a:pt x="524103" y="385826"/>
                  </a:lnTo>
                  <a:lnTo>
                    <a:pt x="524395" y="385775"/>
                  </a:lnTo>
                  <a:lnTo>
                    <a:pt x="524548" y="385711"/>
                  </a:lnTo>
                  <a:lnTo>
                    <a:pt x="559600" y="365467"/>
                  </a:lnTo>
                  <a:lnTo>
                    <a:pt x="559752" y="365366"/>
                  </a:lnTo>
                  <a:lnTo>
                    <a:pt x="559904" y="365213"/>
                  </a:lnTo>
                  <a:lnTo>
                    <a:pt x="560044" y="365023"/>
                  </a:lnTo>
                  <a:lnTo>
                    <a:pt x="560133" y="364807"/>
                  </a:lnTo>
                  <a:lnTo>
                    <a:pt x="560171" y="364642"/>
                  </a:lnTo>
                  <a:lnTo>
                    <a:pt x="560184" y="364350"/>
                  </a:lnTo>
                  <a:close/>
                </a:path>
                <a:path w="589280" h="1033779">
                  <a:moveTo>
                    <a:pt x="588733" y="463359"/>
                  </a:moveTo>
                  <a:lnTo>
                    <a:pt x="588708" y="463181"/>
                  </a:lnTo>
                  <a:lnTo>
                    <a:pt x="588657" y="463029"/>
                  </a:lnTo>
                  <a:lnTo>
                    <a:pt x="586193" y="449033"/>
                  </a:lnTo>
                  <a:lnTo>
                    <a:pt x="586193" y="462457"/>
                  </a:lnTo>
                  <a:lnTo>
                    <a:pt x="548690" y="469074"/>
                  </a:lnTo>
                  <a:lnTo>
                    <a:pt x="542074" y="431558"/>
                  </a:lnTo>
                  <a:lnTo>
                    <a:pt x="579577" y="424942"/>
                  </a:lnTo>
                  <a:lnTo>
                    <a:pt x="586193" y="462457"/>
                  </a:lnTo>
                  <a:lnTo>
                    <a:pt x="586193" y="449033"/>
                  </a:lnTo>
                  <a:lnTo>
                    <a:pt x="581710" y="423545"/>
                  </a:lnTo>
                  <a:lnTo>
                    <a:pt x="581698" y="423367"/>
                  </a:lnTo>
                  <a:lnTo>
                    <a:pt x="581647" y="423214"/>
                  </a:lnTo>
                  <a:lnTo>
                    <a:pt x="581545" y="422998"/>
                  </a:lnTo>
                  <a:lnTo>
                    <a:pt x="581431" y="422808"/>
                  </a:lnTo>
                  <a:lnTo>
                    <a:pt x="581253" y="422656"/>
                  </a:lnTo>
                  <a:lnTo>
                    <a:pt x="581063" y="422529"/>
                  </a:lnTo>
                  <a:lnTo>
                    <a:pt x="580847" y="422452"/>
                  </a:lnTo>
                  <a:lnTo>
                    <a:pt x="580618" y="422414"/>
                  </a:lnTo>
                  <a:lnTo>
                    <a:pt x="580402" y="422414"/>
                  </a:lnTo>
                  <a:lnTo>
                    <a:pt x="580161" y="422465"/>
                  </a:lnTo>
                  <a:lnTo>
                    <a:pt x="540702" y="429425"/>
                  </a:lnTo>
                  <a:lnTo>
                    <a:pt x="540537" y="429450"/>
                  </a:lnTo>
                  <a:lnTo>
                    <a:pt x="540359" y="429488"/>
                  </a:lnTo>
                  <a:lnTo>
                    <a:pt x="540156" y="429577"/>
                  </a:lnTo>
                  <a:lnTo>
                    <a:pt x="539965" y="429717"/>
                  </a:lnTo>
                  <a:lnTo>
                    <a:pt x="539813" y="429882"/>
                  </a:lnTo>
                  <a:lnTo>
                    <a:pt x="539686" y="430072"/>
                  </a:lnTo>
                  <a:lnTo>
                    <a:pt x="539610" y="430288"/>
                  </a:lnTo>
                  <a:lnTo>
                    <a:pt x="539572" y="430517"/>
                  </a:lnTo>
                  <a:lnTo>
                    <a:pt x="539572" y="430745"/>
                  </a:lnTo>
                  <a:lnTo>
                    <a:pt x="546582" y="470471"/>
                  </a:lnTo>
                  <a:lnTo>
                    <a:pt x="546608" y="470662"/>
                  </a:lnTo>
                  <a:lnTo>
                    <a:pt x="546671" y="470890"/>
                  </a:lnTo>
                  <a:lnTo>
                    <a:pt x="546760" y="471030"/>
                  </a:lnTo>
                  <a:lnTo>
                    <a:pt x="546862" y="471170"/>
                  </a:lnTo>
                  <a:lnTo>
                    <a:pt x="547027" y="471335"/>
                  </a:lnTo>
                  <a:lnTo>
                    <a:pt x="547281" y="471474"/>
                  </a:lnTo>
                  <a:lnTo>
                    <a:pt x="547446" y="471538"/>
                  </a:lnTo>
                  <a:lnTo>
                    <a:pt x="547674" y="471576"/>
                  </a:lnTo>
                  <a:lnTo>
                    <a:pt x="547903" y="471563"/>
                  </a:lnTo>
                  <a:lnTo>
                    <a:pt x="587679" y="464553"/>
                  </a:lnTo>
                  <a:lnTo>
                    <a:pt x="587933" y="464502"/>
                  </a:lnTo>
                  <a:lnTo>
                    <a:pt x="588137" y="464400"/>
                  </a:lnTo>
                  <a:lnTo>
                    <a:pt x="588314" y="464273"/>
                  </a:lnTo>
                  <a:lnTo>
                    <a:pt x="588479" y="464096"/>
                  </a:lnTo>
                  <a:lnTo>
                    <a:pt x="588619" y="463867"/>
                  </a:lnTo>
                  <a:lnTo>
                    <a:pt x="588695" y="463702"/>
                  </a:lnTo>
                  <a:lnTo>
                    <a:pt x="588733" y="46347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2301189" y="3428428"/>
              <a:ext cx="732790" cy="826769"/>
            </a:xfrm>
            <a:custGeom>
              <a:avLst/>
              <a:gdLst/>
              <a:ahLst/>
              <a:cxnLst/>
              <a:rect l="l" t="t" r="r" b="b"/>
              <a:pathLst>
                <a:path w="732789" h="826770">
                  <a:moveTo>
                    <a:pt x="2819" y="83388"/>
                  </a:moveTo>
                  <a:lnTo>
                    <a:pt x="2781" y="83185"/>
                  </a:lnTo>
                  <a:lnTo>
                    <a:pt x="2171" y="82232"/>
                  </a:lnTo>
                  <a:lnTo>
                    <a:pt x="2006" y="82130"/>
                  </a:lnTo>
                  <a:lnTo>
                    <a:pt x="1866" y="82067"/>
                  </a:lnTo>
                  <a:lnTo>
                    <a:pt x="1739" y="82029"/>
                  </a:lnTo>
                  <a:lnTo>
                    <a:pt x="1600" y="82003"/>
                  </a:lnTo>
                  <a:lnTo>
                    <a:pt x="1473" y="81991"/>
                  </a:lnTo>
                  <a:lnTo>
                    <a:pt x="1333" y="81991"/>
                  </a:lnTo>
                  <a:lnTo>
                    <a:pt x="1193" y="82003"/>
                  </a:lnTo>
                  <a:lnTo>
                    <a:pt x="1066" y="82029"/>
                  </a:lnTo>
                  <a:lnTo>
                    <a:pt x="927" y="82067"/>
                  </a:lnTo>
                  <a:lnTo>
                    <a:pt x="800" y="82130"/>
                  </a:lnTo>
                  <a:lnTo>
                    <a:pt x="558" y="82270"/>
                  </a:lnTo>
                  <a:lnTo>
                    <a:pt x="406" y="82397"/>
                  </a:lnTo>
                  <a:lnTo>
                    <a:pt x="266" y="82562"/>
                  </a:lnTo>
                  <a:lnTo>
                    <a:pt x="0" y="83324"/>
                  </a:lnTo>
                  <a:lnTo>
                    <a:pt x="12" y="99263"/>
                  </a:lnTo>
                  <a:lnTo>
                    <a:pt x="25" y="99466"/>
                  </a:lnTo>
                  <a:lnTo>
                    <a:pt x="1130" y="100634"/>
                  </a:lnTo>
                  <a:lnTo>
                    <a:pt x="1346" y="100672"/>
                  </a:lnTo>
                  <a:lnTo>
                    <a:pt x="1473" y="100672"/>
                  </a:lnTo>
                  <a:lnTo>
                    <a:pt x="1612" y="100660"/>
                  </a:lnTo>
                  <a:lnTo>
                    <a:pt x="1752" y="100622"/>
                  </a:lnTo>
                  <a:lnTo>
                    <a:pt x="1879" y="100584"/>
                  </a:lnTo>
                  <a:lnTo>
                    <a:pt x="2006" y="100533"/>
                  </a:lnTo>
                  <a:lnTo>
                    <a:pt x="2133" y="100469"/>
                  </a:lnTo>
                  <a:lnTo>
                    <a:pt x="2349" y="100304"/>
                  </a:lnTo>
                  <a:lnTo>
                    <a:pt x="2540" y="100101"/>
                  </a:lnTo>
                  <a:lnTo>
                    <a:pt x="2806" y="99339"/>
                  </a:lnTo>
                  <a:lnTo>
                    <a:pt x="2819" y="83388"/>
                  </a:lnTo>
                  <a:close/>
                </a:path>
                <a:path w="732789" h="826770">
                  <a:moveTo>
                    <a:pt x="15887" y="83324"/>
                  </a:moveTo>
                  <a:lnTo>
                    <a:pt x="15684" y="82664"/>
                  </a:lnTo>
                  <a:lnTo>
                    <a:pt x="15024" y="82105"/>
                  </a:lnTo>
                  <a:lnTo>
                    <a:pt x="14833" y="82029"/>
                  </a:lnTo>
                  <a:lnTo>
                    <a:pt x="14693" y="82003"/>
                  </a:lnTo>
                  <a:lnTo>
                    <a:pt x="14554" y="81991"/>
                  </a:lnTo>
                  <a:lnTo>
                    <a:pt x="14414" y="81991"/>
                  </a:lnTo>
                  <a:lnTo>
                    <a:pt x="14287" y="82003"/>
                  </a:lnTo>
                  <a:lnTo>
                    <a:pt x="14147" y="82029"/>
                  </a:lnTo>
                  <a:lnTo>
                    <a:pt x="14020" y="82067"/>
                  </a:lnTo>
                  <a:lnTo>
                    <a:pt x="13881" y="82130"/>
                  </a:lnTo>
                  <a:lnTo>
                    <a:pt x="13716" y="82232"/>
                  </a:lnTo>
                  <a:lnTo>
                    <a:pt x="13550" y="82346"/>
                  </a:lnTo>
                  <a:lnTo>
                    <a:pt x="13360" y="82562"/>
                  </a:lnTo>
                  <a:lnTo>
                    <a:pt x="13093" y="83324"/>
                  </a:lnTo>
                  <a:lnTo>
                    <a:pt x="13093" y="99263"/>
                  </a:lnTo>
                  <a:lnTo>
                    <a:pt x="13106" y="99466"/>
                  </a:lnTo>
                  <a:lnTo>
                    <a:pt x="13322" y="100037"/>
                  </a:lnTo>
                  <a:lnTo>
                    <a:pt x="13449" y="100203"/>
                  </a:lnTo>
                  <a:lnTo>
                    <a:pt x="13652" y="100393"/>
                  </a:lnTo>
                  <a:lnTo>
                    <a:pt x="13881" y="100533"/>
                  </a:lnTo>
                  <a:lnTo>
                    <a:pt x="14135" y="100622"/>
                  </a:lnTo>
                  <a:lnTo>
                    <a:pt x="14287" y="100660"/>
                  </a:lnTo>
                  <a:lnTo>
                    <a:pt x="14414" y="100672"/>
                  </a:lnTo>
                  <a:lnTo>
                    <a:pt x="14554" y="100672"/>
                  </a:lnTo>
                  <a:lnTo>
                    <a:pt x="14693" y="100660"/>
                  </a:lnTo>
                  <a:lnTo>
                    <a:pt x="14820" y="100622"/>
                  </a:lnTo>
                  <a:lnTo>
                    <a:pt x="15519" y="100203"/>
                  </a:lnTo>
                  <a:lnTo>
                    <a:pt x="15659" y="100037"/>
                  </a:lnTo>
                  <a:lnTo>
                    <a:pt x="15748" y="99860"/>
                  </a:lnTo>
                  <a:lnTo>
                    <a:pt x="15811" y="99733"/>
                  </a:lnTo>
                  <a:lnTo>
                    <a:pt x="15849" y="99606"/>
                  </a:lnTo>
                  <a:lnTo>
                    <a:pt x="15875" y="99466"/>
                  </a:lnTo>
                  <a:lnTo>
                    <a:pt x="15887" y="99339"/>
                  </a:lnTo>
                  <a:lnTo>
                    <a:pt x="15887" y="83388"/>
                  </a:lnTo>
                  <a:close/>
                </a:path>
                <a:path w="732789" h="826770">
                  <a:moveTo>
                    <a:pt x="57937" y="83388"/>
                  </a:moveTo>
                  <a:lnTo>
                    <a:pt x="57912" y="83185"/>
                  </a:lnTo>
                  <a:lnTo>
                    <a:pt x="57505" y="82397"/>
                  </a:lnTo>
                  <a:lnTo>
                    <a:pt x="57289" y="82232"/>
                  </a:lnTo>
                  <a:lnTo>
                    <a:pt x="57124" y="82130"/>
                  </a:lnTo>
                  <a:lnTo>
                    <a:pt x="56984" y="82067"/>
                  </a:lnTo>
                  <a:lnTo>
                    <a:pt x="56718" y="82003"/>
                  </a:lnTo>
                  <a:lnTo>
                    <a:pt x="56591" y="81991"/>
                  </a:lnTo>
                  <a:lnTo>
                    <a:pt x="56451" y="81991"/>
                  </a:lnTo>
                  <a:lnTo>
                    <a:pt x="56324" y="82003"/>
                  </a:lnTo>
                  <a:lnTo>
                    <a:pt x="56184" y="82029"/>
                  </a:lnTo>
                  <a:lnTo>
                    <a:pt x="56045" y="82067"/>
                  </a:lnTo>
                  <a:lnTo>
                    <a:pt x="55918" y="82130"/>
                  </a:lnTo>
                  <a:lnTo>
                    <a:pt x="55118" y="83324"/>
                  </a:lnTo>
                  <a:lnTo>
                    <a:pt x="55130" y="99263"/>
                  </a:lnTo>
                  <a:lnTo>
                    <a:pt x="55143" y="99466"/>
                  </a:lnTo>
                  <a:lnTo>
                    <a:pt x="55168" y="99606"/>
                  </a:lnTo>
                  <a:lnTo>
                    <a:pt x="55270" y="99860"/>
                  </a:lnTo>
                  <a:lnTo>
                    <a:pt x="55333" y="99987"/>
                  </a:lnTo>
                  <a:lnTo>
                    <a:pt x="55499" y="100203"/>
                  </a:lnTo>
                  <a:lnTo>
                    <a:pt x="56248" y="100634"/>
                  </a:lnTo>
                  <a:lnTo>
                    <a:pt x="56464" y="100672"/>
                  </a:lnTo>
                  <a:lnTo>
                    <a:pt x="56603" y="100672"/>
                  </a:lnTo>
                  <a:lnTo>
                    <a:pt x="56730" y="100660"/>
                  </a:lnTo>
                  <a:lnTo>
                    <a:pt x="56870" y="100622"/>
                  </a:lnTo>
                  <a:lnTo>
                    <a:pt x="56997" y="100584"/>
                  </a:lnTo>
                  <a:lnTo>
                    <a:pt x="57137" y="100533"/>
                  </a:lnTo>
                  <a:lnTo>
                    <a:pt x="57302" y="100431"/>
                  </a:lnTo>
                  <a:lnTo>
                    <a:pt x="57480" y="100304"/>
                  </a:lnTo>
                  <a:lnTo>
                    <a:pt x="57658" y="100101"/>
                  </a:lnTo>
                  <a:lnTo>
                    <a:pt x="57797" y="99860"/>
                  </a:lnTo>
                  <a:lnTo>
                    <a:pt x="57848" y="99733"/>
                  </a:lnTo>
                  <a:lnTo>
                    <a:pt x="57886" y="99606"/>
                  </a:lnTo>
                  <a:lnTo>
                    <a:pt x="57924" y="99466"/>
                  </a:lnTo>
                  <a:lnTo>
                    <a:pt x="57937" y="99339"/>
                  </a:lnTo>
                  <a:lnTo>
                    <a:pt x="57937" y="83388"/>
                  </a:lnTo>
                  <a:close/>
                </a:path>
                <a:path w="732789" h="826770">
                  <a:moveTo>
                    <a:pt x="71005" y="83324"/>
                  </a:moveTo>
                  <a:lnTo>
                    <a:pt x="70802" y="82664"/>
                  </a:lnTo>
                  <a:lnTo>
                    <a:pt x="70650" y="82448"/>
                  </a:lnTo>
                  <a:lnTo>
                    <a:pt x="70446" y="82270"/>
                  </a:lnTo>
                  <a:lnTo>
                    <a:pt x="70218" y="82130"/>
                  </a:lnTo>
                  <a:lnTo>
                    <a:pt x="70078" y="82067"/>
                  </a:lnTo>
                  <a:lnTo>
                    <a:pt x="69951" y="82029"/>
                  </a:lnTo>
                  <a:lnTo>
                    <a:pt x="69811" y="82003"/>
                  </a:lnTo>
                  <a:lnTo>
                    <a:pt x="69684" y="81991"/>
                  </a:lnTo>
                  <a:lnTo>
                    <a:pt x="69545" y="81991"/>
                  </a:lnTo>
                  <a:lnTo>
                    <a:pt x="69405" y="82003"/>
                  </a:lnTo>
                  <a:lnTo>
                    <a:pt x="69278" y="82029"/>
                  </a:lnTo>
                  <a:lnTo>
                    <a:pt x="69138" y="82067"/>
                  </a:lnTo>
                  <a:lnTo>
                    <a:pt x="69011" y="82130"/>
                  </a:lnTo>
                  <a:lnTo>
                    <a:pt x="68884" y="82194"/>
                  </a:lnTo>
                  <a:lnTo>
                    <a:pt x="68668" y="82346"/>
                  </a:lnTo>
                  <a:lnTo>
                    <a:pt x="68478" y="82562"/>
                  </a:lnTo>
                  <a:lnTo>
                    <a:pt x="68338" y="82791"/>
                  </a:lnTo>
                  <a:lnTo>
                    <a:pt x="68287" y="82918"/>
                  </a:lnTo>
                  <a:lnTo>
                    <a:pt x="68249" y="83045"/>
                  </a:lnTo>
                  <a:lnTo>
                    <a:pt x="68224" y="83185"/>
                  </a:lnTo>
                  <a:lnTo>
                    <a:pt x="68211" y="83324"/>
                  </a:lnTo>
                  <a:lnTo>
                    <a:pt x="68211" y="99263"/>
                  </a:lnTo>
                  <a:lnTo>
                    <a:pt x="68224" y="99466"/>
                  </a:lnTo>
                  <a:lnTo>
                    <a:pt x="68834" y="100431"/>
                  </a:lnTo>
                  <a:lnTo>
                    <a:pt x="69011" y="100533"/>
                  </a:lnTo>
                  <a:lnTo>
                    <a:pt x="69138" y="100584"/>
                  </a:lnTo>
                  <a:lnTo>
                    <a:pt x="69265" y="100622"/>
                  </a:lnTo>
                  <a:lnTo>
                    <a:pt x="69405" y="100660"/>
                  </a:lnTo>
                  <a:lnTo>
                    <a:pt x="69545" y="100672"/>
                  </a:lnTo>
                  <a:lnTo>
                    <a:pt x="69672" y="100672"/>
                  </a:lnTo>
                  <a:lnTo>
                    <a:pt x="69811" y="100660"/>
                  </a:lnTo>
                  <a:lnTo>
                    <a:pt x="69951" y="100622"/>
                  </a:lnTo>
                  <a:lnTo>
                    <a:pt x="70078" y="100584"/>
                  </a:lnTo>
                  <a:lnTo>
                    <a:pt x="70205" y="100533"/>
                  </a:lnTo>
                  <a:lnTo>
                    <a:pt x="70332" y="100469"/>
                  </a:lnTo>
                  <a:lnTo>
                    <a:pt x="70548" y="100304"/>
                  </a:lnTo>
                  <a:lnTo>
                    <a:pt x="70739" y="100101"/>
                  </a:lnTo>
                  <a:lnTo>
                    <a:pt x="70878" y="99860"/>
                  </a:lnTo>
                  <a:lnTo>
                    <a:pt x="70929" y="99733"/>
                  </a:lnTo>
                  <a:lnTo>
                    <a:pt x="70967" y="99606"/>
                  </a:lnTo>
                  <a:lnTo>
                    <a:pt x="70993" y="99466"/>
                  </a:lnTo>
                  <a:lnTo>
                    <a:pt x="71005" y="99339"/>
                  </a:lnTo>
                  <a:lnTo>
                    <a:pt x="71005" y="83388"/>
                  </a:lnTo>
                  <a:close/>
                </a:path>
                <a:path w="732789" h="826770">
                  <a:moveTo>
                    <a:pt x="199631" y="809078"/>
                  </a:moveTo>
                  <a:lnTo>
                    <a:pt x="199390" y="808367"/>
                  </a:lnTo>
                  <a:lnTo>
                    <a:pt x="199263" y="808202"/>
                  </a:lnTo>
                  <a:lnTo>
                    <a:pt x="199059" y="808012"/>
                  </a:lnTo>
                  <a:lnTo>
                    <a:pt x="198831" y="807872"/>
                  </a:lnTo>
                  <a:lnTo>
                    <a:pt x="198577" y="807783"/>
                  </a:lnTo>
                  <a:lnTo>
                    <a:pt x="198424" y="807758"/>
                  </a:lnTo>
                  <a:lnTo>
                    <a:pt x="198297" y="807745"/>
                  </a:lnTo>
                  <a:lnTo>
                    <a:pt x="198158" y="807745"/>
                  </a:lnTo>
                  <a:lnTo>
                    <a:pt x="197510" y="807948"/>
                  </a:lnTo>
                  <a:lnTo>
                    <a:pt x="197383" y="808012"/>
                  </a:lnTo>
                  <a:lnTo>
                    <a:pt x="197231" y="808151"/>
                  </a:lnTo>
                  <a:lnTo>
                    <a:pt x="197091" y="808304"/>
                  </a:lnTo>
                  <a:lnTo>
                    <a:pt x="196824" y="809078"/>
                  </a:lnTo>
                  <a:lnTo>
                    <a:pt x="196824" y="825017"/>
                  </a:lnTo>
                  <a:lnTo>
                    <a:pt x="197053" y="825792"/>
                  </a:lnTo>
                  <a:lnTo>
                    <a:pt x="197180" y="825957"/>
                  </a:lnTo>
                  <a:lnTo>
                    <a:pt x="197383" y="826147"/>
                  </a:lnTo>
                  <a:lnTo>
                    <a:pt x="198145" y="826414"/>
                  </a:lnTo>
                  <a:lnTo>
                    <a:pt x="198285" y="826414"/>
                  </a:lnTo>
                  <a:lnTo>
                    <a:pt x="199250" y="825957"/>
                  </a:lnTo>
                  <a:lnTo>
                    <a:pt x="199390" y="825792"/>
                  </a:lnTo>
                  <a:lnTo>
                    <a:pt x="199580" y="825360"/>
                  </a:lnTo>
                  <a:lnTo>
                    <a:pt x="199605" y="825220"/>
                  </a:lnTo>
                  <a:lnTo>
                    <a:pt x="199618" y="825080"/>
                  </a:lnTo>
                  <a:lnTo>
                    <a:pt x="199631" y="809142"/>
                  </a:lnTo>
                  <a:close/>
                </a:path>
                <a:path w="732789" h="826770">
                  <a:moveTo>
                    <a:pt x="238861" y="68922"/>
                  </a:moveTo>
                  <a:lnTo>
                    <a:pt x="238658" y="68935"/>
                  </a:lnTo>
                  <a:lnTo>
                    <a:pt x="238086" y="69151"/>
                  </a:lnTo>
                  <a:lnTo>
                    <a:pt x="237921" y="69278"/>
                  </a:lnTo>
                  <a:lnTo>
                    <a:pt x="237731" y="69481"/>
                  </a:lnTo>
                  <a:lnTo>
                    <a:pt x="237591" y="69710"/>
                  </a:lnTo>
                  <a:lnTo>
                    <a:pt x="237540" y="69850"/>
                  </a:lnTo>
                  <a:lnTo>
                    <a:pt x="237502" y="69977"/>
                  </a:lnTo>
                  <a:lnTo>
                    <a:pt x="237477" y="70116"/>
                  </a:lnTo>
                  <a:lnTo>
                    <a:pt x="237464" y="70243"/>
                  </a:lnTo>
                  <a:lnTo>
                    <a:pt x="237464" y="70383"/>
                  </a:lnTo>
                  <a:lnTo>
                    <a:pt x="237667" y="71031"/>
                  </a:lnTo>
                  <a:lnTo>
                    <a:pt x="237731" y="71158"/>
                  </a:lnTo>
                  <a:lnTo>
                    <a:pt x="237871" y="71310"/>
                  </a:lnTo>
                  <a:lnTo>
                    <a:pt x="238023" y="71450"/>
                  </a:lnTo>
                  <a:lnTo>
                    <a:pt x="238798" y="71716"/>
                  </a:lnTo>
                  <a:lnTo>
                    <a:pt x="238861" y="68922"/>
                  </a:lnTo>
                  <a:close/>
                </a:path>
                <a:path w="732789" h="826770">
                  <a:moveTo>
                    <a:pt x="238861" y="55841"/>
                  </a:moveTo>
                  <a:lnTo>
                    <a:pt x="238658" y="55854"/>
                  </a:lnTo>
                  <a:lnTo>
                    <a:pt x="238086" y="56070"/>
                  </a:lnTo>
                  <a:lnTo>
                    <a:pt x="237921" y="56197"/>
                  </a:lnTo>
                  <a:lnTo>
                    <a:pt x="237731" y="56400"/>
                  </a:lnTo>
                  <a:lnTo>
                    <a:pt x="237591" y="56642"/>
                  </a:lnTo>
                  <a:lnTo>
                    <a:pt x="237540" y="56769"/>
                  </a:lnTo>
                  <a:lnTo>
                    <a:pt x="237502" y="56896"/>
                  </a:lnTo>
                  <a:lnTo>
                    <a:pt x="237477" y="57035"/>
                  </a:lnTo>
                  <a:lnTo>
                    <a:pt x="237464" y="57162"/>
                  </a:lnTo>
                  <a:lnTo>
                    <a:pt x="237464" y="57302"/>
                  </a:lnTo>
                  <a:lnTo>
                    <a:pt x="237667" y="57950"/>
                  </a:lnTo>
                  <a:lnTo>
                    <a:pt x="237731" y="58077"/>
                  </a:lnTo>
                  <a:lnTo>
                    <a:pt x="237871" y="58229"/>
                  </a:lnTo>
                  <a:lnTo>
                    <a:pt x="238023" y="58369"/>
                  </a:lnTo>
                  <a:lnTo>
                    <a:pt x="238264" y="58508"/>
                  </a:lnTo>
                  <a:lnTo>
                    <a:pt x="238391" y="58559"/>
                  </a:lnTo>
                  <a:lnTo>
                    <a:pt x="238518" y="58597"/>
                  </a:lnTo>
                  <a:lnTo>
                    <a:pt x="238658" y="58623"/>
                  </a:lnTo>
                  <a:lnTo>
                    <a:pt x="238798" y="58635"/>
                  </a:lnTo>
                  <a:lnTo>
                    <a:pt x="238861" y="55841"/>
                  </a:lnTo>
                  <a:close/>
                </a:path>
                <a:path w="732789" h="826770">
                  <a:moveTo>
                    <a:pt x="238861" y="41351"/>
                  </a:moveTo>
                  <a:lnTo>
                    <a:pt x="238658" y="41363"/>
                  </a:lnTo>
                  <a:lnTo>
                    <a:pt x="238518" y="41402"/>
                  </a:lnTo>
                  <a:lnTo>
                    <a:pt x="238391" y="41440"/>
                  </a:lnTo>
                  <a:lnTo>
                    <a:pt x="238264" y="41490"/>
                  </a:lnTo>
                  <a:lnTo>
                    <a:pt x="238137" y="41554"/>
                  </a:lnTo>
                  <a:lnTo>
                    <a:pt x="237921" y="41719"/>
                  </a:lnTo>
                  <a:lnTo>
                    <a:pt x="237731" y="41922"/>
                  </a:lnTo>
                  <a:lnTo>
                    <a:pt x="237591" y="42151"/>
                  </a:lnTo>
                  <a:lnTo>
                    <a:pt x="237540" y="42291"/>
                  </a:lnTo>
                  <a:lnTo>
                    <a:pt x="237502" y="42418"/>
                  </a:lnTo>
                  <a:lnTo>
                    <a:pt x="237477" y="42557"/>
                  </a:lnTo>
                  <a:lnTo>
                    <a:pt x="237464" y="42684"/>
                  </a:lnTo>
                  <a:lnTo>
                    <a:pt x="237464" y="42824"/>
                  </a:lnTo>
                  <a:lnTo>
                    <a:pt x="237667" y="43472"/>
                  </a:lnTo>
                  <a:lnTo>
                    <a:pt x="237820" y="43700"/>
                  </a:lnTo>
                  <a:lnTo>
                    <a:pt x="238023" y="43891"/>
                  </a:lnTo>
                  <a:lnTo>
                    <a:pt x="238264" y="44018"/>
                  </a:lnTo>
                  <a:lnTo>
                    <a:pt x="238518" y="44119"/>
                  </a:lnTo>
                  <a:lnTo>
                    <a:pt x="238658" y="44145"/>
                  </a:lnTo>
                  <a:lnTo>
                    <a:pt x="238798" y="44157"/>
                  </a:lnTo>
                  <a:lnTo>
                    <a:pt x="238861" y="41351"/>
                  </a:lnTo>
                  <a:close/>
                </a:path>
                <a:path w="732789" h="826770">
                  <a:moveTo>
                    <a:pt x="238861" y="28282"/>
                  </a:moveTo>
                  <a:lnTo>
                    <a:pt x="238658" y="28295"/>
                  </a:lnTo>
                  <a:lnTo>
                    <a:pt x="238086" y="28511"/>
                  </a:lnTo>
                  <a:lnTo>
                    <a:pt x="237921" y="28638"/>
                  </a:lnTo>
                  <a:lnTo>
                    <a:pt x="237731" y="28841"/>
                  </a:lnTo>
                  <a:lnTo>
                    <a:pt x="237591" y="29070"/>
                  </a:lnTo>
                  <a:lnTo>
                    <a:pt x="237540" y="29210"/>
                  </a:lnTo>
                  <a:lnTo>
                    <a:pt x="237502" y="29337"/>
                  </a:lnTo>
                  <a:lnTo>
                    <a:pt x="237477" y="29476"/>
                  </a:lnTo>
                  <a:lnTo>
                    <a:pt x="237464" y="29603"/>
                  </a:lnTo>
                  <a:lnTo>
                    <a:pt x="237464" y="29743"/>
                  </a:lnTo>
                  <a:lnTo>
                    <a:pt x="237667" y="30391"/>
                  </a:lnTo>
                  <a:lnTo>
                    <a:pt x="237731" y="30518"/>
                  </a:lnTo>
                  <a:lnTo>
                    <a:pt x="237871" y="30670"/>
                  </a:lnTo>
                  <a:lnTo>
                    <a:pt x="238023" y="30810"/>
                  </a:lnTo>
                  <a:lnTo>
                    <a:pt x="238264" y="30949"/>
                  </a:lnTo>
                  <a:lnTo>
                    <a:pt x="238391" y="31000"/>
                  </a:lnTo>
                  <a:lnTo>
                    <a:pt x="238518" y="31038"/>
                  </a:lnTo>
                  <a:lnTo>
                    <a:pt x="238658" y="31064"/>
                  </a:lnTo>
                  <a:lnTo>
                    <a:pt x="238798" y="31076"/>
                  </a:lnTo>
                  <a:lnTo>
                    <a:pt x="238861" y="28282"/>
                  </a:lnTo>
                  <a:close/>
                </a:path>
                <a:path w="732789" h="826770">
                  <a:moveTo>
                    <a:pt x="256133" y="70243"/>
                  </a:moveTo>
                  <a:lnTo>
                    <a:pt x="255930" y="69596"/>
                  </a:lnTo>
                  <a:lnTo>
                    <a:pt x="255511" y="69138"/>
                  </a:lnTo>
                  <a:lnTo>
                    <a:pt x="254800" y="68910"/>
                  </a:lnTo>
                  <a:lnTo>
                    <a:pt x="238874" y="68910"/>
                  </a:lnTo>
                  <a:lnTo>
                    <a:pt x="238874" y="71704"/>
                  </a:lnTo>
                  <a:lnTo>
                    <a:pt x="254736" y="71704"/>
                  </a:lnTo>
                  <a:lnTo>
                    <a:pt x="254939" y="71691"/>
                  </a:lnTo>
                  <a:lnTo>
                    <a:pt x="255511" y="71475"/>
                  </a:lnTo>
                  <a:lnTo>
                    <a:pt x="255676" y="71348"/>
                  </a:lnTo>
                  <a:lnTo>
                    <a:pt x="255866" y="71145"/>
                  </a:lnTo>
                  <a:lnTo>
                    <a:pt x="256006" y="70904"/>
                  </a:lnTo>
                  <a:lnTo>
                    <a:pt x="256057" y="70777"/>
                  </a:lnTo>
                  <a:lnTo>
                    <a:pt x="256095" y="70650"/>
                  </a:lnTo>
                  <a:lnTo>
                    <a:pt x="256120" y="70510"/>
                  </a:lnTo>
                  <a:lnTo>
                    <a:pt x="256133" y="70370"/>
                  </a:lnTo>
                  <a:lnTo>
                    <a:pt x="256133" y="70243"/>
                  </a:lnTo>
                  <a:close/>
                </a:path>
                <a:path w="732789" h="826770">
                  <a:moveTo>
                    <a:pt x="256133" y="57162"/>
                  </a:moveTo>
                  <a:lnTo>
                    <a:pt x="255930" y="56515"/>
                  </a:lnTo>
                  <a:lnTo>
                    <a:pt x="255866" y="56388"/>
                  </a:lnTo>
                  <a:lnTo>
                    <a:pt x="255727" y="56235"/>
                  </a:lnTo>
                  <a:lnTo>
                    <a:pt x="255574" y="56095"/>
                  </a:lnTo>
                  <a:lnTo>
                    <a:pt x="255333" y="55956"/>
                  </a:lnTo>
                  <a:lnTo>
                    <a:pt x="255206" y="55905"/>
                  </a:lnTo>
                  <a:lnTo>
                    <a:pt x="255079" y="55867"/>
                  </a:lnTo>
                  <a:lnTo>
                    <a:pt x="254939" y="55841"/>
                  </a:lnTo>
                  <a:lnTo>
                    <a:pt x="254800" y="55829"/>
                  </a:lnTo>
                  <a:lnTo>
                    <a:pt x="238874" y="55829"/>
                  </a:lnTo>
                  <a:lnTo>
                    <a:pt x="238874" y="58623"/>
                  </a:lnTo>
                  <a:lnTo>
                    <a:pt x="254736" y="58623"/>
                  </a:lnTo>
                  <a:lnTo>
                    <a:pt x="254939" y="58610"/>
                  </a:lnTo>
                  <a:lnTo>
                    <a:pt x="255511" y="58394"/>
                  </a:lnTo>
                  <a:lnTo>
                    <a:pt x="255676" y="58267"/>
                  </a:lnTo>
                  <a:lnTo>
                    <a:pt x="255866" y="58064"/>
                  </a:lnTo>
                  <a:lnTo>
                    <a:pt x="256006" y="57823"/>
                  </a:lnTo>
                  <a:lnTo>
                    <a:pt x="256057" y="57696"/>
                  </a:lnTo>
                  <a:lnTo>
                    <a:pt x="256095" y="57569"/>
                  </a:lnTo>
                  <a:lnTo>
                    <a:pt x="256120" y="57429"/>
                  </a:lnTo>
                  <a:lnTo>
                    <a:pt x="256133" y="57289"/>
                  </a:lnTo>
                  <a:lnTo>
                    <a:pt x="256133" y="57162"/>
                  </a:lnTo>
                  <a:close/>
                </a:path>
                <a:path w="732789" h="826770">
                  <a:moveTo>
                    <a:pt x="256133" y="42684"/>
                  </a:moveTo>
                  <a:lnTo>
                    <a:pt x="255930" y="42037"/>
                  </a:lnTo>
                  <a:lnTo>
                    <a:pt x="255778" y="41808"/>
                  </a:lnTo>
                  <a:lnTo>
                    <a:pt x="255574" y="41630"/>
                  </a:lnTo>
                  <a:lnTo>
                    <a:pt x="255333" y="41490"/>
                  </a:lnTo>
                  <a:lnTo>
                    <a:pt x="255206" y="41440"/>
                  </a:lnTo>
                  <a:lnTo>
                    <a:pt x="255079" y="41402"/>
                  </a:lnTo>
                  <a:lnTo>
                    <a:pt x="254939" y="41363"/>
                  </a:lnTo>
                  <a:lnTo>
                    <a:pt x="254800" y="41351"/>
                  </a:lnTo>
                  <a:lnTo>
                    <a:pt x="238874" y="41351"/>
                  </a:lnTo>
                  <a:lnTo>
                    <a:pt x="238874" y="44145"/>
                  </a:lnTo>
                  <a:lnTo>
                    <a:pt x="254736" y="44145"/>
                  </a:lnTo>
                  <a:lnTo>
                    <a:pt x="254939" y="44145"/>
                  </a:lnTo>
                  <a:lnTo>
                    <a:pt x="255079" y="44119"/>
                  </a:lnTo>
                  <a:lnTo>
                    <a:pt x="255333" y="44018"/>
                  </a:lnTo>
                  <a:lnTo>
                    <a:pt x="255460" y="43954"/>
                  </a:lnTo>
                  <a:lnTo>
                    <a:pt x="255676" y="43789"/>
                  </a:lnTo>
                  <a:lnTo>
                    <a:pt x="255905" y="43535"/>
                  </a:lnTo>
                  <a:lnTo>
                    <a:pt x="256006" y="43357"/>
                  </a:lnTo>
                  <a:lnTo>
                    <a:pt x="256057" y="43230"/>
                  </a:lnTo>
                  <a:lnTo>
                    <a:pt x="256095" y="43091"/>
                  </a:lnTo>
                  <a:lnTo>
                    <a:pt x="256120" y="42951"/>
                  </a:lnTo>
                  <a:lnTo>
                    <a:pt x="256133" y="42824"/>
                  </a:lnTo>
                  <a:lnTo>
                    <a:pt x="256133" y="42684"/>
                  </a:lnTo>
                  <a:close/>
                </a:path>
                <a:path w="732789" h="826770">
                  <a:moveTo>
                    <a:pt x="256133" y="29603"/>
                  </a:moveTo>
                  <a:lnTo>
                    <a:pt x="255930" y="28956"/>
                  </a:lnTo>
                  <a:lnTo>
                    <a:pt x="255866" y="28829"/>
                  </a:lnTo>
                  <a:lnTo>
                    <a:pt x="255727" y="28676"/>
                  </a:lnTo>
                  <a:lnTo>
                    <a:pt x="255574" y="28536"/>
                  </a:lnTo>
                  <a:lnTo>
                    <a:pt x="255333" y="28397"/>
                  </a:lnTo>
                  <a:lnTo>
                    <a:pt x="255206" y="28346"/>
                  </a:lnTo>
                  <a:lnTo>
                    <a:pt x="255079" y="28308"/>
                  </a:lnTo>
                  <a:lnTo>
                    <a:pt x="254939" y="28282"/>
                  </a:lnTo>
                  <a:lnTo>
                    <a:pt x="254800" y="28270"/>
                  </a:lnTo>
                  <a:lnTo>
                    <a:pt x="238874" y="28270"/>
                  </a:lnTo>
                  <a:lnTo>
                    <a:pt x="238874" y="31064"/>
                  </a:lnTo>
                  <a:lnTo>
                    <a:pt x="254736" y="31064"/>
                  </a:lnTo>
                  <a:lnTo>
                    <a:pt x="254939" y="31051"/>
                  </a:lnTo>
                  <a:lnTo>
                    <a:pt x="255511" y="30835"/>
                  </a:lnTo>
                  <a:lnTo>
                    <a:pt x="255676" y="30708"/>
                  </a:lnTo>
                  <a:lnTo>
                    <a:pt x="255866" y="30505"/>
                  </a:lnTo>
                  <a:lnTo>
                    <a:pt x="256006" y="30264"/>
                  </a:lnTo>
                  <a:lnTo>
                    <a:pt x="256057" y="30137"/>
                  </a:lnTo>
                  <a:lnTo>
                    <a:pt x="256095" y="30010"/>
                  </a:lnTo>
                  <a:lnTo>
                    <a:pt x="256120" y="29870"/>
                  </a:lnTo>
                  <a:lnTo>
                    <a:pt x="256133" y="29730"/>
                  </a:lnTo>
                  <a:lnTo>
                    <a:pt x="256133" y="29603"/>
                  </a:lnTo>
                  <a:close/>
                </a:path>
                <a:path w="732789" h="826770">
                  <a:moveTo>
                    <a:pt x="284797" y="730351"/>
                  </a:moveTo>
                  <a:lnTo>
                    <a:pt x="284594" y="730364"/>
                  </a:lnTo>
                  <a:lnTo>
                    <a:pt x="284454" y="730389"/>
                  </a:lnTo>
                  <a:lnTo>
                    <a:pt x="284327" y="730427"/>
                  </a:lnTo>
                  <a:lnTo>
                    <a:pt x="284200" y="730491"/>
                  </a:lnTo>
                  <a:lnTo>
                    <a:pt x="283514" y="731215"/>
                  </a:lnTo>
                  <a:lnTo>
                    <a:pt x="283438" y="731405"/>
                  </a:lnTo>
                  <a:lnTo>
                    <a:pt x="283413" y="731558"/>
                  </a:lnTo>
                  <a:lnTo>
                    <a:pt x="283400" y="731685"/>
                  </a:lnTo>
                  <a:lnTo>
                    <a:pt x="283400" y="731824"/>
                  </a:lnTo>
                  <a:lnTo>
                    <a:pt x="283413" y="731964"/>
                  </a:lnTo>
                  <a:lnTo>
                    <a:pt x="283438" y="732091"/>
                  </a:lnTo>
                  <a:lnTo>
                    <a:pt x="283476" y="732231"/>
                  </a:lnTo>
                  <a:lnTo>
                    <a:pt x="283591" y="732472"/>
                  </a:lnTo>
                  <a:lnTo>
                    <a:pt x="283756" y="732701"/>
                  </a:lnTo>
                  <a:lnTo>
                    <a:pt x="283959" y="732891"/>
                  </a:lnTo>
                  <a:lnTo>
                    <a:pt x="284086" y="732955"/>
                  </a:lnTo>
                  <a:lnTo>
                    <a:pt x="284327" y="733069"/>
                  </a:lnTo>
                  <a:lnTo>
                    <a:pt x="284454" y="733107"/>
                  </a:lnTo>
                  <a:lnTo>
                    <a:pt x="284721" y="733158"/>
                  </a:lnTo>
                  <a:lnTo>
                    <a:pt x="284797" y="730351"/>
                  </a:lnTo>
                  <a:close/>
                </a:path>
                <a:path w="732789" h="826770">
                  <a:moveTo>
                    <a:pt x="284797" y="717283"/>
                  </a:moveTo>
                  <a:lnTo>
                    <a:pt x="284594" y="717296"/>
                  </a:lnTo>
                  <a:lnTo>
                    <a:pt x="284454" y="717321"/>
                  </a:lnTo>
                  <a:lnTo>
                    <a:pt x="284327" y="717359"/>
                  </a:lnTo>
                  <a:lnTo>
                    <a:pt x="284200" y="717410"/>
                  </a:lnTo>
                  <a:lnTo>
                    <a:pt x="284022" y="717511"/>
                  </a:lnTo>
                  <a:lnTo>
                    <a:pt x="283629" y="717905"/>
                  </a:lnTo>
                  <a:lnTo>
                    <a:pt x="283514" y="718146"/>
                  </a:lnTo>
                  <a:lnTo>
                    <a:pt x="283438" y="718337"/>
                  </a:lnTo>
                  <a:lnTo>
                    <a:pt x="283413" y="718477"/>
                  </a:lnTo>
                  <a:lnTo>
                    <a:pt x="283400" y="718616"/>
                  </a:lnTo>
                  <a:lnTo>
                    <a:pt x="283400" y="718743"/>
                  </a:lnTo>
                  <a:lnTo>
                    <a:pt x="283413" y="718883"/>
                  </a:lnTo>
                  <a:lnTo>
                    <a:pt x="283438" y="719023"/>
                  </a:lnTo>
                  <a:lnTo>
                    <a:pt x="283476" y="719150"/>
                  </a:lnTo>
                  <a:lnTo>
                    <a:pt x="283591" y="719404"/>
                  </a:lnTo>
                  <a:lnTo>
                    <a:pt x="283756" y="719620"/>
                  </a:lnTo>
                  <a:lnTo>
                    <a:pt x="283959" y="719810"/>
                  </a:lnTo>
                  <a:lnTo>
                    <a:pt x="284721" y="720077"/>
                  </a:lnTo>
                  <a:lnTo>
                    <a:pt x="284797" y="717283"/>
                  </a:lnTo>
                  <a:close/>
                </a:path>
                <a:path w="732789" h="826770">
                  <a:moveTo>
                    <a:pt x="302069" y="731697"/>
                  </a:moveTo>
                  <a:lnTo>
                    <a:pt x="302056" y="731558"/>
                  </a:lnTo>
                  <a:lnTo>
                    <a:pt x="302031" y="731418"/>
                  </a:lnTo>
                  <a:lnTo>
                    <a:pt x="301993" y="731291"/>
                  </a:lnTo>
                  <a:lnTo>
                    <a:pt x="301942" y="731164"/>
                  </a:lnTo>
                  <a:lnTo>
                    <a:pt x="301802" y="730923"/>
                  </a:lnTo>
                  <a:lnTo>
                    <a:pt x="301663" y="730770"/>
                  </a:lnTo>
                  <a:lnTo>
                    <a:pt x="301510" y="730631"/>
                  </a:lnTo>
                  <a:lnTo>
                    <a:pt x="301205" y="730478"/>
                  </a:lnTo>
                  <a:lnTo>
                    <a:pt x="301015" y="730402"/>
                  </a:lnTo>
                  <a:lnTo>
                    <a:pt x="300875" y="730377"/>
                  </a:lnTo>
                  <a:lnTo>
                    <a:pt x="300736" y="730364"/>
                  </a:lnTo>
                  <a:lnTo>
                    <a:pt x="284810" y="730351"/>
                  </a:lnTo>
                  <a:lnTo>
                    <a:pt x="284810" y="733158"/>
                  </a:lnTo>
                  <a:lnTo>
                    <a:pt x="300672" y="733158"/>
                  </a:lnTo>
                  <a:lnTo>
                    <a:pt x="301015" y="733120"/>
                  </a:lnTo>
                  <a:lnTo>
                    <a:pt x="301142" y="733082"/>
                  </a:lnTo>
                  <a:lnTo>
                    <a:pt x="301269" y="733031"/>
                  </a:lnTo>
                  <a:lnTo>
                    <a:pt x="301396" y="732967"/>
                  </a:lnTo>
                  <a:lnTo>
                    <a:pt x="301612" y="732802"/>
                  </a:lnTo>
                  <a:lnTo>
                    <a:pt x="301802" y="732599"/>
                  </a:lnTo>
                  <a:lnTo>
                    <a:pt x="301942" y="732370"/>
                  </a:lnTo>
                  <a:lnTo>
                    <a:pt x="301993" y="732231"/>
                  </a:lnTo>
                  <a:lnTo>
                    <a:pt x="302031" y="732104"/>
                  </a:lnTo>
                  <a:lnTo>
                    <a:pt x="302056" y="731964"/>
                  </a:lnTo>
                  <a:lnTo>
                    <a:pt x="302069" y="731837"/>
                  </a:lnTo>
                  <a:lnTo>
                    <a:pt x="302069" y="731697"/>
                  </a:lnTo>
                  <a:close/>
                </a:path>
                <a:path w="732789" h="826770">
                  <a:moveTo>
                    <a:pt x="302069" y="718616"/>
                  </a:moveTo>
                  <a:lnTo>
                    <a:pt x="302056" y="718477"/>
                  </a:lnTo>
                  <a:lnTo>
                    <a:pt x="302031" y="718350"/>
                  </a:lnTo>
                  <a:lnTo>
                    <a:pt x="301993" y="718210"/>
                  </a:lnTo>
                  <a:lnTo>
                    <a:pt x="301942" y="718083"/>
                  </a:lnTo>
                  <a:lnTo>
                    <a:pt x="301879" y="717956"/>
                  </a:lnTo>
                  <a:lnTo>
                    <a:pt x="301713" y="717740"/>
                  </a:lnTo>
                  <a:lnTo>
                    <a:pt x="301510" y="717550"/>
                  </a:lnTo>
                  <a:lnTo>
                    <a:pt x="301269" y="717410"/>
                  </a:lnTo>
                  <a:lnTo>
                    <a:pt x="301142" y="717359"/>
                  </a:lnTo>
                  <a:lnTo>
                    <a:pt x="301015" y="717321"/>
                  </a:lnTo>
                  <a:lnTo>
                    <a:pt x="300875" y="717296"/>
                  </a:lnTo>
                  <a:lnTo>
                    <a:pt x="300736" y="717283"/>
                  </a:lnTo>
                  <a:lnTo>
                    <a:pt x="284810" y="717257"/>
                  </a:lnTo>
                  <a:lnTo>
                    <a:pt x="284810" y="720064"/>
                  </a:lnTo>
                  <a:lnTo>
                    <a:pt x="300672" y="720064"/>
                  </a:lnTo>
                  <a:lnTo>
                    <a:pt x="300875" y="720064"/>
                  </a:lnTo>
                  <a:lnTo>
                    <a:pt x="301447" y="719848"/>
                  </a:lnTo>
                  <a:lnTo>
                    <a:pt x="301612" y="719721"/>
                  </a:lnTo>
                  <a:lnTo>
                    <a:pt x="301802" y="719518"/>
                  </a:lnTo>
                  <a:lnTo>
                    <a:pt x="301942" y="719289"/>
                  </a:lnTo>
                  <a:lnTo>
                    <a:pt x="301993" y="719150"/>
                  </a:lnTo>
                  <a:lnTo>
                    <a:pt x="302031" y="719023"/>
                  </a:lnTo>
                  <a:lnTo>
                    <a:pt x="302056" y="718883"/>
                  </a:lnTo>
                  <a:lnTo>
                    <a:pt x="302069" y="718756"/>
                  </a:lnTo>
                  <a:lnTo>
                    <a:pt x="302069" y="718616"/>
                  </a:lnTo>
                  <a:close/>
                </a:path>
                <a:path w="732789" h="826770">
                  <a:moveTo>
                    <a:pt x="366382" y="731697"/>
                  </a:moveTo>
                  <a:lnTo>
                    <a:pt x="365912" y="730732"/>
                  </a:lnTo>
                  <a:lnTo>
                    <a:pt x="365747" y="730592"/>
                  </a:lnTo>
                  <a:lnTo>
                    <a:pt x="365582" y="730504"/>
                  </a:lnTo>
                  <a:lnTo>
                    <a:pt x="365442" y="730440"/>
                  </a:lnTo>
                  <a:lnTo>
                    <a:pt x="365175" y="730377"/>
                  </a:lnTo>
                  <a:lnTo>
                    <a:pt x="365048" y="730364"/>
                  </a:lnTo>
                  <a:lnTo>
                    <a:pt x="349110" y="730351"/>
                  </a:lnTo>
                  <a:lnTo>
                    <a:pt x="348907" y="730364"/>
                  </a:lnTo>
                  <a:lnTo>
                    <a:pt x="348767" y="730389"/>
                  </a:lnTo>
                  <a:lnTo>
                    <a:pt x="348640" y="730427"/>
                  </a:lnTo>
                  <a:lnTo>
                    <a:pt x="348513" y="730491"/>
                  </a:lnTo>
                  <a:lnTo>
                    <a:pt x="347827" y="731215"/>
                  </a:lnTo>
                  <a:lnTo>
                    <a:pt x="347751" y="731405"/>
                  </a:lnTo>
                  <a:lnTo>
                    <a:pt x="347713" y="731558"/>
                  </a:lnTo>
                  <a:lnTo>
                    <a:pt x="347700" y="731685"/>
                  </a:lnTo>
                  <a:lnTo>
                    <a:pt x="347700" y="731824"/>
                  </a:lnTo>
                  <a:lnTo>
                    <a:pt x="347713" y="731964"/>
                  </a:lnTo>
                  <a:lnTo>
                    <a:pt x="347751" y="732091"/>
                  </a:lnTo>
                  <a:lnTo>
                    <a:pt x="347789" y="732231"/>
                  </a:lnTo>
                  <a:lnTo>
                    <a:pt x="347903" y="732472"/>
                  </a:lnTo>
                  <a:lnTo>
                    <a:pt x="348068" y="732701"/>
                  </a:lnTo>
                  <a:lnTo>
                    <a:pt x="348284" y="732891"/>
                  </a:lnTo>
                  <a:lnTo>
                    <a:pt x="349034" y="733158"/>
                  </a:lnTo>
                  <a:lnTo>
                    <a:pt x="364972" y="733158"/>
                  </a:lnTo>
                  <a:lnTo>
                    <a:pt x="365328" y="733120"/>
                  </a:lnTo>
                  <a:lnTo>
                    <a:pt x="365582" y="733031"/>
                  </a:lnTo>
                  <a:lnTo>
                    <a:pt x="365747" y="732929"/>
                  </a:lnTo>
                  <a:lnTo>
                    <a:pt x="365912" y="732802"/>
                  </a:lnTo>
                  <a:lnTo>
                    <a:pt x="366102" y="732599"/>
                  </a:lnTo>
                  <a:lnTo>
                    <a:pt x="366242" y="732370"/>
                  </a:lnTo>
                  <a:lnTo>
                    <a:pt x="366293" y="732231"/>
                  </a:lnTo>
                  <a:lnTo>
                    <a:pt x="366331" y="732104"/>
                  </a:lnTo>
                  <a:lnTo>
                    <a:pt x="366369" y="731964"/>
                  </a:lnTo>
                  <a:lnTo>
                    <a:pt x="366382" y="731837"/>
                  </a:lnTo>
                  <a:lnTo>
                    <a:pt x="366382" y="731697"/>
                  </a:lnTo>
                  <a:close/>
                </a:path>
                <a:path w="732789" h="826770">
                  <a:moveTo>
                    <a:pt x="366382" y="718616"/>
                  </a:moveTo>
                  <a:lnTo>
                    <a:pt x="366369" y="718477"/>
                  </a:lnTo>
                  <a:lnTo>
                    <a:pt x="366331" y="718350"/>
                  </a:lnTo>
                  <a:lnTo>
                    <a:pt x="366293" y="718210"/>
                  </a:lnTo>
                  <a:lnTo>
                    <a:pt x="366242" y="718083"/>
                  </a:lnTo>
                  <a:lnTo>
                    <a:pt x="366179" y="717956"/>
                  </a:lnTo>
                  <a:lnTo>
                    <a:pt x="366014" y="717740"/>
                  </a:lnTo>
                  <a:lnTo>
                    <a:pt x="365810" y="717550"/>
                  </a:lnTo>
                  <a:lnTo>
                    <a:pt x="365582" y="717410"/>
                  </a:lnTo>
                  <a:lnTo>
                    <a:pt x="365328" y="717321"/>
                  </a:lnTo>
                  <a:lnTo>
                    <a:pt x="365175" y="717296"/>
                  </a:lnTo>
                  <a:lnTo>
                    <a:pt x="365048" y="717283"/>
                  </a:lnTo>
                  <a:lnTo>
                    <a:pt x="349110" y="717257"/>
                  </a:lnTo>
                  <a:lnTo>
                    <a:pt x="348386" y="717486"/>
                  </a:lnTo>
                  <a:lnTo>
                    <a:pt x="348170" y="717638"/>
                  </a:lnTo>
                  <a:lnTo>
                    <a:pt x="347980" y="717842"/>
                  </a:lnTo>
                  <a:lnTo>
                    <a:pt x="347827" y="718146"/>
                  </a:lnTo>
                  <a:lnTo>
                    <a:pt x="347751" y="718337"/>
                  </a:lnTo>
                  <a:lnTo>
                    <a:pt x="347713" y="718477"/>
                  </a:lnTo>
                  <a:lnTo>
                    <a:pt x="347700" y="718616"/>
                  </a:lnTo>
                  <a:lnTo>
                    <a:pt x="347700" y="718743"/>
                  </a:lnTo>
                  <a:lnTo>
                    <a:pt x="347713" y="718883"/>
                  </a:lnTo>
                  <a:lnTo>
                    <a:pt x="347751" y="719023"/>
                  </a:lnTo>
                  <a:lnTo>
                    <a:pt x="347789" y="719150"/>
                  </a:lnTo>
                  <a:lnTo>
                    <a:pt x="347903" y="719404"/>
                  </a:lnTo>
                  <a:lnTo>
                    <a:pt x="348068" y="719620"/>
                  </a:lnTo>
                  <a:lnTo>
                    <a:pt x="348284" y="719810"/>
                  </a:lnTo>
                  <a:lnTo>
                    <a:pt x="349034" y="720077"/>
                  </a:lnTo>
                  <a:lnTo>
                    <a:pt x="364972" y="720064"/>
                  </a:lnTo>
                  <a:lnTo>
                    <a:pt x="365747" y="719848"/>
                  </a:lnTo>
                  <a:lnTo>
                    <a:pt x="365912" y="719721"/>
                  </a:lnTo>
                  <a:lnTo>
                    <a:pt x="366102" y="719518"/>
                  </a:lnTo>
                  <a:lnTo>
                    <a:pt x="366242" y="719289"/>
                  </a:lnTo>
                  <a:lnTo>
                    <a:pt x="366293" y="719150"/>
                  </a:lnTo>
                  <a:lnTo>
                    <a:pt x="366331" y="719023"/>
                  </a:lnTo>
                  <a:lnTo>
                    <a:pt x="366369" y="718883"/>
                  </a:lnTo>
                  <a:lnTo>
                    <a:pt x="366382" y="718756"/>
                  </a:lnTo>
                  <a:lnTo>
                    <a:pt x="366382" y="718616"/>
                  </a:lnTo>
                  <a:close/>
                </a:path>
                <a:path w="732789" h="826770">
                  <a:moveTo>
                    <a:pt x="413410" y="730351"/>
                  </a:moveTo>
                  <a:lnTo>
                    <a:pt x="413207" y="730364"/>
                  </a:lnTo>
                  <a:lnTo>
                    <a:pt x="413067" y="730389"/>
                  </a:lnTo>
                  <a:lnTo>
                    <a:pt x="412940" y="730427"/>
                  </a:lnTo>
                  <a:lnTo>
                    <a:pt x="412813" y="730491"/>
                  </a:lnTo>
                  <a:lnTo>
                    <a:pt x="412686" y="730554"/>
                  </a:lnTo>
                  <a:lnTo>
                    <a:pt x="412013" y="731685"/>
                  </a:lnTo>
                  <a:lnTo>
                    <a:pt x="412013" y="731824"/>
                  </a:lnTo>
                  <a:lnTo>
                    <a:pt x="412470" y="732790"/>
                  </a:lnTo>
                  <a:lnTo>
                    <a:pt x="413334" y="733158"/>
                  </a:lnTo>
                  <a:lnTo>
                    <a:pt x="413410" y="730351"/>
                  </a:lnTo>
                  <a:close/>
                </a:path>
                <a:path w="732789" h="826770">
                  <a:moveTo>
                    <a:pt x="413410" y="717283"/>
                  </a:moveTo>
                  <a:lnTo>
                    <a:pt x="413207" y="717296"/>
                  </a:lnTo>
                  <a:lnTo>
                    <a:pt x="412242" y="717905"/>
                  </a:lnTo>
                  <a:lnTo>
                    <a:pt x="412013" y="718616"/>
                  </a:lnTo>
                  <a:lnTo>
                    <a:pt x="412013" y="718743"/>
                  </a:lnTo>
                  <a:lnTo>
                    <a:pt x="412242" y="719455"/>
                  </a:lnTo>
                  <a:lnTo>
                    <a:pt x="412369" y="719620"/>
                  </a:lnTo>
                  <a:lnTo>
                    <a:pt x="412572" y="719810"/>
                  </a:lnTo>
                  <a:lnTo>
                    <a:pt x="412813" y="719950"/>
                  </a:lnTo>
                  <a:lnTo>
                    <a:pt x="412940" y="720001"/>
                  </a:lnTo>
                  <a:lnTo>
                    <a:pt x="413067" y="720039"/>
                  </a:lnTo>
                  <a:lnTo>
                    <a:pt x="413207" y="720064"/>
                  </a:lnTo>
                  <a:lnTo>
                    <a:pt x="413334" y="720077"/>
                  </a:lnTo>
                  <a:lnTo>
                    <a:pt x="413410" y="717283"/>
                  </a:lnTo>
                  <a:close/>
                </a:path>
                <a:path w="732789" h="826770">
                  <a:moveTo>
                    <a:pt x="430682" y="731697"/>
                  </a:moveTo>
                  <a:lnTo>
                    <a:pt x="430669" y="731558"/>
                  </a:lnTo>
                  <a:lnTo>
                    <a:pt x="430644" y="731418"/>
                  </a:lnTo>
                  <a:lnTo>
                    <a:pt x="430606" y="731291"/>
                  </a:lnTo>
                  <a:lnTo>
                    <a:pt x="430542" y="731164"/>
                  </a:lnTo>
                  <a:lnTo>
                    <a:pt x="430453" y="730986"/>
                  </a:lnTo>
                  <a:lnTo>
                    <a:pt x="430326" y="730821"/>
                  </a:lnTo>
                  <a:lnTo>
                    <a:pt x="430123" y="730631"/>
                  </a:lnTo>
                  <a:lnTo>
                    <a:pt x="429996" y="730554"/>
                  </a:lnTo>
                  <a:lnTo>
                    <a:pt x="429818" y="730478"/>
                  </a:lnTo>
                  <a:lnTo>
                    <a:pt x="429628" y="730402"/>
                  </a:lnTo>
                  <a:lnTo>
                    <a:pt x="429488" y="730377"/>
                  </a:lnTo>
                  <a:lnTo>
                    <a:pt x="429348" y="730364"/>
                  </a:lnTo>
                  <a:lnTo>
                    <a:pt x="413423" y="730351"/>
                  </a:lnTo>
                  <a:lnTo>
                    <a:pt x="413423" y="733158"/>
                  </a:lnTo>
                  <a:lnTo>
                    <a:pt x="429285" y="733158"/>
                  </a:lnTo>
                  <a:lnTo>
                    <a:pt x="429628" y="733120"/>
                  </a:lnTo>
                  <a:lnTo>
                    <a:pt x="430568" y="732294"/>
                  </a:lnTo>
                  <a:lnTo>
                    <a:pt x="430644" y="732104"/>
                  </a:lnTo>
                  <a:lnTo>
                    <a:pt x="430669" y="731964"/>
                  </a:lnTo>
                  <a:lnTo>
                    <a:pt x="430682" y="731837"/>
                  </a:lnTo>
                  <a:lnTo>
                    <a:pt x="430682" y="731697"/>
                  </a:lnTo>
                  <a:close/>
                </a:path>
                <a:path w="732789" h="826770">
                  <a:moveTo>
                    <a:pt x="430682" y="718616"/>
                  </a:moveTo>
                  <a:lnTo>
                    <a:pt x="430669" y="718477"/>
                  </a:lnTo>
                  <a:lnTo>
                    <a:pt x="430644" y="718350"/>
                  </a:lnTo>
                  <a:lnTo>
                    <a:pt x="430606" y="718210"/>
                  </a:lnTo>
                  <a:lnTo>
                    <a:pt x="430542" y="718083"/>
                  </a:lnTo>
                  <a:lnTo>
                    <a:pt x="430225" y="717651"/>
                  </a:lnTo>
                  <a:lnTo>
                    <a:pt x="429348" y="717283"/>
                  </a:lnTo>
                  <a:lnTo>
                    <a:pt x="413423" y="717257"/>
                  </a:lnTo>
                  <a:lnTo>
                    <a:pt x="413423" y="720064"/>
                  </a:lnTo>
                  <a:lnTo>
                    <a:pt x="429285" y="720064"/>
                  </a:lnTo>
                  <a:lnTo>
                    <a:pt x="429488" y="720064"/>
                  </a:lnTo>
                  <a:lnTo>
                    <a:pt x="430568" y="719213"/>
                  </a:lnTo>
                  <a:lnTo>
                    <a:pt x="430644" y="719023"/>
                  </a:lnTo>
                  <a:lnTo>
                    <a:pt x="430669" y="718883"/>
                  </a:lnTo>
                  <a:lnTo>
                    <a:pt x="430682" y="718756"/>
                  </a:lnTo>
                  <a:lnTo>
                    <a:pt x="430682" y="718616"/>
                  </a:lnTo>
                  <a:close/>
                </a:path>
                <a:path w="732789" h="826770">
                  <a:moveTo>
                    <a:pt x="458241" y="1346"/>
                  </a:moveTo>
                  <a:lnTo>
                    <a:pt x="458038" y="698"/>
                  </a:lnTo>
                  <a:lnTo>
                    <a:pt x="457974" y="571"/>
                  </a:lnTo>
                  <a:lnTo>
                    <a:pt x="457835" y="419"/>
                  </a:lnTo>
                  <a:lnTo>
                    <a:pt x="457682" y="279"/>
                  </a:lnTo>
                  <a:lnTo>
                    <a:pt x="456907" y="12"/>
                  </a:lnTo>
                  <a:lnTo>
                    <a:pt x="440982" y="0"/>
                  </a:lnTo>
                  <a:lnTo>
                    <a:pt x="440982" y="2806"/>
                  </a:lnTo>
                  <a:lnTo>
                    <a:pt x="456844" y="2806"/>
                  </a:lnTo>
                  <a:lnTo>
                    <a:pt x="457047" y="2794"/>
                  </a:lnTo>
                  <a:lnTo>
                    <a:pt x="458038" y="2133"/>
                  </a:lnTo>
                  <a:lnTo>
                    <a:pt x="458114" y="2006"/>
                  </a:lnTo>
                  <a:lnTo>
                    <a:pt x="458165" y="1879"/>
                  </a:lnTo>
                  <a:lnTo>
                    <a:pt x="458203" y="1752"/>
                  </a:lnTo>
                  <a:lnTo>
                    <a:pt x="458228" y="1612"/>
                  </a:lnTo>
                  <a:lnTo>
                    <a:pt x="458241" y="1485"/>
                  </a:lnTo>
                  <a:lnTo>
                    <a:pt x="458241" y="1346"/>
                  </a:lnTo>
                  <a:close/>
                </a:path>
                <a:path w="732789" h="826770">
                  <a:moveTo>
                    <a:pt x="459346" y="91871"/>
                  </a:moveTo>
                  <a:lnTo>
                    <a:pt x="459143" y="91884"/>
                  </a:lnTo>
                  <a:lnTo>
                    <a:pt x="459003" y="91922"/>
                  </a:lnTo>
                  <a:lnTo>
                    <a:pt x="458876" y="91960"/>
                  </a:lnTo>
                  <a:lnTo>
                    <a:pt x="458749" y="92011"/>
                  </a:lnTo>
                  <a:lnTo>
                    <a:pt x="458622" y="92075"/>
                  </a:lnTo>
                  <a:lnTo>
                    <a:pt x="458406" y="92240"/>
                  </a:lnTo>
                  <a:lnTo>
                    <a:pt x="458216" y="92443"/>
                  </a:lnTo>
                  <a:lnTo>
                    <a:pt x="457949" y="93205"/>
                  </a:lnTo>
                  <a:lnTo>
                    <a:pt x="457949" y="93345"/>
                  </a:lnTo>
                  <a:lnTo>
                    <a:pt x="458406" y="94310"/>
                  </a:lnTo>
                  <a:lnTo>
                    <a:pt x="458571" y="94437"/>
                  </a:lnTo>
                  <a:lnTo>
                    <a:pt x="458749" y="94538"/>
                  </a:lnTo>
                  <a:lnTo>
                    <a:pt x="459003" y="94640"/>
                  </a:lnTo>
                  <a:lnTo>
                    <a:pt x="459143" y="94665"/>
                  </a:lnTo>
                  <a:lnTo>
                    <a:pt x="459270" y="94678"/>
                  </a:lnTo>
                  <a:lnTo>
                    <a:pt x="459346" y="91871"/>
                  </a:lnTo>
                  <a:close/>
                </a:path>
                <a:path w="732789" h="826770">
                  <a:moveTo>
                    <a:pt x="459346" y="78803"/>
                  </a:moveTo>
                  <a:lnTo>
                    <a:pt x="459143" y="78816"/>
                  </a:lnTo>
                  <a:lnTo>
                    <a:pt x="458571" y="79032"/>
                  </a:lnTo>
                  <a:lnTo>
                    <a:pt x="458406" y="79159"/>
                  </a:lnTo>
                  <a:lnTo>
                    <a:pt x="458216" y="79362"/>
                  </a:lnTo>
                  <a:lnTo>
                    <a:pt x="457949" y="80124"/>
                  </a:lnTo>
                  <a:lnTo>
                    <a:pt x="457949" y="80264"/>
                  </a:lnTo>
                  <a:lnTo>
                    <a:pt x="458406" y="81229"/>
                  </a:lnTo>
                  <a:lnTo>
                    <a:pt x="458622" y="81394"/>
                  </a:lnTo>
                  <a:lnTo>
                    <a:pt x="458749" y="81470"/>
                  </a:lnTo>
                  <a:lnTo>
                    <a:pt x="458876" y="81521"/>
                  </a:lnTo>
                  <a:lnTo>
                    <a:pt x="459003" y="81559"/>
                  </a:lnTo>
                  <a:lnTo>
                    <a:pt x="459143" y="81584"/>
                  </a:lnTo>
                  <a:lnTo>
                    <a:pt x="459270" y="81597"/>
                  </a:lnTo>
                  <a:lnTo>
                    <a:pt x="459346" y="78803"/>
                  </a:lnTo>
                  <a:close/>
                </a:path>
                <a:path w="732789" h="826770">
                  <a:moveTo>
                    <a:pt x="459346" y="64312"/>
                  </a:moveTo>
                  <a:lnTo>
                    <a:pt x="459143" y="64325"/>
                  </a:lnTo>
                  <a:lnTo>
                    <a:pt x="459003" y="64363"/>
                  </a:lnTo>
                  <a:lnTo>
                    <a:pt x="458876" y="64401"/>
                  </a:lnTo>
                  <a:lnTo>
                    <a:pt x="458749" y="64452"/>
                  </a:lnTo>
                  <a:lnTo>
                    <a:pt x="458622" y="64516"/>
                  </a:lnTo>
                  <a:lnTo>
                    <a:pt x="458406" y="64681"/>
                  </a:lnTo>
                  <a:lnTo>
                    <a:pt x="458216" y="64884"/>
                  </a:lnTo>
                  <a:lnTo>
                    <a:pt x="457949" y="65646"/>
                  </a:lnTo>
                  <a:lnTo>
                    <a:pt x="457949" y="65786"/>
                  </a:lnTo>
                  <a:lnTo>
                    <a:pt x="458355" y="66700"/>
                  </a:lnTo>
                  <a:lnTo>
                    <a:pt x="458508" y="66840"/>
                  </a:lnTo>
                  <a:lnTo>
                    <a:pt x="458749" y="66979"/>
                  </a:lnTo>
                  <a:lnTo>
                    <a:pt x="458876" y="67030"/>
                  </a:lnTo>
                  <a:lnTo>
                    <a:pt x="459003" y="67068"/>
                  </a:lnTo>
                  <a:lnTo>
                    <a:pt x="459143" y="67106"/>
                  </a:lnTo>
                  <a:lnTo>
                    <a:pt x="459270" y="67119"/>
                  </a:lnTo>
                  <a:lnTo>
                    <a:pt x="459346" y="64312"/>
                  </a:lnTo>
                  <a:close/>
                </a:path>
                <a:path w="732789" h="826770">
                  <a:moveTo>
                    <a:pt x="459346" y="51244"/>
                  </a:moveTo>
                  <a:lnTo>
                    <a:pt x="459143" y="51257"/>
                  </a:lnTo>
                  <a:lnTo>
                    <a:pt x="458571" y="51473"/>
                  </a:lnTo>
                  <a:lnTo>
                    <a:pt x="458406" y="51600"/>
                  </a:lnTo>
                  <a:lnTo>
                    <a:pt x="458216" y="51803"/>
                  </a:lnTo>
                  <a:lnTo>
                    <a:pt x="457949" y="52565"/>
                  </a:lnTo>
                  <a:lnTo>
                    <a:pt x="457949" y="52705"/>
                  </a:lnTo>
                  <a:lnTo>
                    <a:pt x="458406" y="53670"/>
                  </a:lnTo>
                  <a:lnTo>
                    <a:pt x="458622" y="53835"/>
                  </a:lnTo>
                  <a:lnTo>
                    <a:pt x="458749" y="53911"/>
                  </a:lnTo>
                  <a:lnTo>
                    <a:pt x="458876" y="53949"/>
                  </a:lnTo>
                  <a:lnTo>
                    <a:pt x="459003" y="54000"/>
                  </a:lnTo>
                  <a:lnTo>
                    <a:pt x="459143" y="54025"/>
                  </a:lnTo>
                  <a:lnTo>
                    <a:pt x="459270" y="54038"/>
                  </a:lnTo>
                  <a:lnTo>
                    <a:pt x="459346" y="51244"/>
                  </a:lnTo>
                  <a:close/>
                </a:path>
                <a:path w="732789" h="826770">
                  <a:moveTo>
                    <a:pt x="476618" y="93218"/>
                  </a:moveTo>
                  <a:lnTo>
                    <a:pt x="476605" y="93078"/>
                  </a:lnTo>
                  <a:lnTo>
                    <a:pt x="476580" y="92951"/>
                  </a:lnTo>
                  <a:lnTo>
                    <a:pt x="476542" y="92811"/>
                  </a:lnTo>
                  <a:lnTo>
                    <a:pt x="476478" y="92684"/>
                  </a:lnTo>
                  <a:lnTo>
                    <a:pt x="476389" y="92506"/>
                  </a:lnTo>
                  <a:lnTo>
                    <a:pt x="476262" y="92341"/>
                  </a:lnTo>
                  <a:lnTo>
                    <a:pt x="475945" y="92087"/>
                  </a:lnTo>
                  <a:lnTo>
                    <a:pt x="475818" y="92024"/>
                  </a:lnTo>
                  <a:lnTo>
                    <a:pt x="475691" y="91973"/>
                  </a:lnTo>
                  <a:lnTo>
                    <a:pt x="475564" y="91935"/>
                  </a:lnTo>
                  <a:lnTo>
                    <a:pt x="475424" y="91897"/>
                  </a:lnTo>
                  <a:lnTo>
                    <a:pt x="475284" y="91884"/>
                  </a:lnTo>
                  <a:lnTo>
                    <a:pt x="459359" y="91884"/>
                  </a:lnTo>
                  <a:lnTo>
                    <a:pt x="459359" y="94678"/>
                  </a:lnTo>
                  <a:lnTo>
                    <a:pt x="475221" y="94678"/>
                  </a:lnTo>
                  <a:lnTo>
                    <a:pt x="475424" y="94678"/>
                  </a:lnTo>
                  <a:lnTo>
                    <a:pt x="476415" y="94005"/>
                  </a:lnTo>
                  <a:lnTo>
                    <a:pt x="476504" y="93814"/>
                  </a:lnTo>
                  <a:lnTo>
                    <a:pt x="476580" y="93624"/>
                  </a:lnTo>
                  <a:lnTo>
                    <a:pt x="476605" y="93484"/>
                  </a:lnTo>
                  <a:lnTo>
                    <a:pt x="476618" y="93357"/>
                  </a:lnTo>
                  <a:lnTo>
                    <a:pt x="476618" y="93218"/>
                  </a:lnTo>
                  <a:close/>
                </a:path>
                <a:path w="732789" h="826770">
                  <a:moveTo>
                    <a:pt x="476618" y="80137"/>
                  </a:moveTo>
                  <a:lnTo>
                    <a:pt x="476605" y="79997"/>
                  </a:lnTo>
                  <a:lnTo>
                    <a:pt x="476580" y="79857"/>
                  </a:lnTo>
                  <a:lnTo>
                    <a:pt x="476542" y="79730"/>
                  </a:lnTo>
                  <a:lnTo>
                    <a:pt x="476478" y="79603"/>
                  </a:lnTo>
                  <a:lnTo>
                    <a:pt x="476389" y="79425"/>
                  </a:lnTo>
                  <a:lnTo>
                    <a:pt x="476262" y="79260"/>
                  </a:lnTo>
                  <a:lnTo>
                    <a:pt x="476046" y="79070"/>
                  </a:lnTo>
                  <a:lnTo>
                    <a:pt x="475284" y="78803"/>
                  </a:lnTo>
                  <a:lnTo>
                    <a:pt x="459359" y="78803"/>
                  </a:lnTo>
                  <a:lnTo>
                    <a:pt x="459359" y="81597"/>
                  </a:lnTo>
                  <a:lnTo>
                    <a:pt x="475221" y="81597"/>
                  </a:lnTo>
                  <a:lnTo>
                    <a:pt x="475424" y="81584"/>
                  </a:lnTo>
                  <a:lnTo>
                    <a:pt x="476504" y="80733"/>
                  </a:lnTo>
                  <a:lnTo>
                    <a:pt x="476580" y="80543"/>
                  </a:lnTo>
                  <a:lnTo>
                    <a:pt x="476605" y="80403"/>
                  </a:lnTo>
                  <a:lnTo>
                    <a:pt x="476618" y="80264"/>
                  </a:lnTo>
                  <a:lnTo>
                    <a:pt x="476618" y="80137"/>
                  </a:lnTo>
                  <a:close/>
                </a:path>
                <a:path w="732789" h="826770">
                  <a:moveTo>
                    <a:pt x="476618" y="65646"/>
                  </a:moveTo>
                  <a:lnTo>
                    <a:pt x="476605" y="65506"/>
                  </a:lnTo>
                  <a:lnTo>
                    <a:pt x="476580" y="65379"/>
                  </a:lnTo>
                  <a:lnTo>
                    <a:pt x="476542" y="65239"/>
                  </a:lnTo>
                  <a:lnTo>
                    <a:pt x="476478" y="65112"/>
                  </a:lnTo>
                  <a:lnTo>
                    <a:pt x="476389" y="64935"/>
                  </a:lnTo>
                  <a:lnTo>
                    <a:pt x="476262" y="64770"/>
                  </a:lnTo>
                  <a:lnTo>
                    <a:pt x="475945" y="64516"/>
                  </a:lnTo>
                  <a:lnTo>
                    <a:pt x="475818" y="64452"/>
                  </a:lnTo>
                  <a:lnTo>
                    <a:pt x="475691" y="64401"/>
                  </a:lnTo>
                  <a:lnTo>
                    <a:pt x="475564" y="64363"/>
                  </a:lnTo>
                  <a:lnTo>
                    <a:pt x="475424" y="64325"/>
                  </a:lnTo>
                  <a:lnTo>
                    <a:pt x="475284" y="64312"/>
                  </a:lnTo>
                  <a:lnTo>
                    <a:pt x="459359" y="64325"/>
                  </a:lnTo>
                  <a:lnTo>
                    <a:pt x="459359" y="67119"/>
                  </a:lnTo>
                  <a:lnTo>
                    <a:pt x="475221" y="67119"/>
                  </a:lnTo>
                  <a:lnTo>
                    <a:pt x="475424" y="67106"/>
                  </a:lnTo>
                  <a:lnTo>
                    <a:pt x="475564" y="67068"/>
                  </a:lnTo>
                  <a:lnTo>
                    <a:pt x="476211" y="66700"/>
                  </a:lnTo>
                  <a:lnTo>
                    <a:pt x="476389" y="66497"/>
                  </a:lnTo>
                  <a:lnTo>
                    <a:pt x="476478" y="66319"/>
                  </a:lnTo>
                  <a:lnTo>
                    <a:pt x="476542" y="66179"/>
                  </a:lnTo>
                  <a:lnTo>
                    <a:pt x="476580" y="66052"/>
                  </a:lnTo>
                  <a:lnTo>
                    <a:pt x="476605" y="65913"/>
                  </a:lnTo>
                  <a:lnTo>
                    <a:pt x="476618" y="65786"/>
                  </a:lnTo>
                  <a:lnTo>
                    <a:pt x="476618" y="65646"/>
                  </a:lnTo>
                  <a:close/>
                </a:path>
                <a:path w="732789" h="826770">
                  <a:moveTo>
                    <a:pt x="476618" y="52578"/>
                  </a:moveTo>
                  <a:lnTo>
                    <a:pt x="476605" y="52438"/>
                  </a:lnTo>
                  <a:lnTo>
                    <a:pt x="476580" y="52298"/>
                  </a:lnTo>
                  <a:lnTo>
                    <a:pt x="476542" y="52171"/>
                  </a:lnTo>
                  <a:lnTo>
                    <a:pt x="476478" y="52044"/>
                  </a:lnTo>
                  <a:lnTo>
                    <a:pt x="476161" y="51612"/>
                  </a:lnTo>
                  <a:lnTo>
                    <a:pt x="475284" y="51244"/>
                  </a:lnTo>
                  <a:lnTo>
                    <a:pt x="459359" y="51244"/>
                  </a:lnTo>
                  <a:lnTo>
                    <a:pt x="459359" y="54038"/>
                  </a:lnTo>
                  <a:lnTo>
                    <a:pt x="475221" y="54038"/>
                  </a:lnTo>
                  <a:lnTo>
                    <a:pt x="475424" y="54025"/>
                  </a:lnTo>
                  <a:lnTo>
                    <a:pt x="476504" y="53174"/>
                  </a:lnTo>
                  <a:lnTo>
                    <a:pt x="476580" y="52984"/>
                  </a:lnTo>
                  <a:lnTo>
                    <a:pt x="476605" y="52844"/>
                  </a:lnTo>
                  <a:lnTo>
                    <a:pt x="476618" y="52705"/>
                  </a:lnTo>
                  <a:lnTo>
                    <a:pt x="476618" y="52578"/>
                  </a:lnTo>
                  <a:close/>
                </a:path>
                <a:path w="732789" h="826770">
                  <a:moveTo>
                    <a:pt x="563194" y="604545"/>
                  </a:moveTo>
                  <a:lnTo>
                    <a:pt x="560400" y="604545"/>
                  </a:lnTo>
                  <a:lnTo>
                    <a:pt x="560628" y="605320"/>
                  </a:lnTo>
                  <a:lnTo>
                    <a:pt x="561721" y="605942"/>
                  </a:lnTo>
                  <a:lnTo>
                    <a:pt x="561860" y="605942"/>
                  </a:lnTo>
                  <a:lnTo>
                    <a:pt x="562965" y="605320"/>
                  </a:lnTo>
                  <a:lnTo>
                    <a:pt x="563054" y="605142"/>
                  </a:lnTo>
                  <a:lnTo>
                    <a:pt x="563118" y="605015"/>
                  </a:lnTo>
                  <a:lnTo>
                    <a:pt x="563156" y="604888"/>
                  </a:lnTo>
                  <a:lnTo>
                    <a:pt x="563181" y="604748"/>
                  </a:lnTo>
                  <a:lnTo>
                    <a:pt x="563194" y="604621"/>
                  </a:lnTo>
                  <a:close/>
                </a:path>
                <a:path w="732789" h="826770">
                  <a:moveTo>
                    <a:pt x="563194" y="588594"/>
                  </a:moveTo>
                  <a:lnTo>
                    <a:pt x="562991" y="587933"/>
                  </a:lnTo>
                  <a:lnTo>
                    <a:pt x="562838" y="587717"/>
                  </a:lnTo>
                  <a:lnTo>
                    <a:pt x="562635" y="587527"/>
                  </a:lnTo>
                  <a:lnTo>
                    <a:pt x="562406" y="587400"/>
                  </a:lnTo>
                  <a:lnTo>
                    <a:pt x="562267" y="587336"/>
                  </a:lnTo>
                  <a:lnTo>
                    <a:pt x="562140" y="587298"/>
                  </a:lnTo>
                  <a:lnTo>
                    <a:pt x="562000" y="587273"/>
                  </a:lnTo>
                  <a:lnTo>
                    <a:pt x="561873" y="587260"/>
                  </a:lnTo>
                  <a:lnTo>
                    <a:pt x="561733" y="587260"/>
                  </a:lnTo>
                  <a:lnTo>
                    <a:pt x="561594" y="587273"/>
                  </a:lnTo>
                  <a:lnTo>
                    <a:pt x="561454" y="587298"/>
                  </a:lnTo>
                  <a:lnTo>
                    <a:pt x="561327" y="587336"/>
                  </a:lnTo>
                  <a:lnTo>
                    <a:pt x="561200" y="587400"/>
                  </a:lnTo>
                  <a:lnTo>
                    <a:pt x="561073" y="587463"/>
                  </a:lnTo>
                  <a:lnTo>
                    <a:pt x="560857" y="587616"/>
                  </a:lnTo>
                  <a:lnTo>
                    <a:pt x="560666" y="587832"/>
                  </a:lnTo>
                  <a:lnTo>
                    <a:pt x="560438" y="588314"/>
                  </a:lnTo>
                  <a:lnTo>
                    <a:pt x="560412" y="588454"/>
                  </a:lnTo>
                  <a:lnTo>
                    <a:pt x="560400" y="588594"/>
                  </a:lnTo>
                  <a:lnTo>
                    <a:pt x="560400" y="604532"/>
                  </a:lnTo>
                  <a:lnTo>
                    <a:pt x="563194" y="604532"/>
                  </a:lnTo>
                  <a:lnTo>
                    <a:pt x="563194" y="588657"/>
                  </a:lnTo>
                  <a:close/>
                </a:path>
                <a:path w="732789" h="826770">
                  <a:moveTo>
                    <a:pt x="576275" y="604545"/>
                  </a:moveTo>
                  <a:lnTo>
                    <a:pt x="573481" y="604545"/>
                  </a:lnTo>
                  <a:lnTo>
                    <a:pt x="574814" y="605942"/>
                  </a:lnTo>
                  <a:lnTo>
                    <a:pt x="574941" y="605942"/>
                  </a:lnTo>
                  <a:lnTo>
                    <a:pt x="575652" y="605713"/>
                  </a:lnTo>
                  <a:lnTo>
                    <a:pt x="575818" y="605586"/>
                  </a:lnTo>
                  <a:lnTo>
                    <a:pt x="576008" y="605383"/>
                  </a:lnTo>
                  <a:lnTo>
                    <a:pt x="576148" y="605142"/>
                  </a:lnTo>
                  <a:lnTo>
                    <a:pt x="576199" y="605015"/>
                  </a:lnTo>
                  <a:lnTo>
                    <a:pt x="576237" y="604888"/>
                  </a:lnTo>
                  <a:lnTo>
                    <a:pt x="576262" y="604748"/>
                  </a:lnTo>
                  <a:lnTo>
                    <a:pt x="576275" y="604621"/>
                  </a:lnTo>
                  <a:close/>
                </a:path>
                <a:path w="732789" h="826770">
                  <a:moveTo>
                    <a:pt x="576287" y="588657"/>
                  </a:moveTo>
                  <a:lnTo>
                    <a:pt x="576262" y="588454"/>
                  </a:lnTo>
                  <a:lnTo>
                    <a:pt x="575652" y="587502"/>
                  </a:lnTo>
                  <a:lnTo>
                    <a:pt x="575487" y="587400"/>
                  </a:lnTo>
                  <a:lnTo>
                    <a:pt x="575348" y="587336"/>
                  </a:lnTo>
                  <a:lnTo>
                    <a:pt x="575221" y="587298"/>
                  </a:lnTo>
                  <a:lnTo>
                    <a:pt x="575081" y="587273"/>
                  </a:lnTo>
                  <a:lnTo>
                    <a:pt x="574954" y="587260"/>
                  </a:lnTo>
                  <a:lnTo>
                    <a:pt x="574814" y="587260"/>
                  </a:lnTo>
                  <a:lnTo>
                    <a:pt x="574675" y="587273"/>
                  </a:lnTo>
                  <a:lnTo>
                    <a:pt x="574548" y="587298"/>
                  </a:lnTo>
                  <a:lnTo>
                    <a:pt x="574408" y="587336"/>
                  </a:lnTo>
                  <a:lnTo>
                    <a:pt x="574281" y="587400"/>
                  </a:lnTo>
                  <a:lnTo>
                    <a:pt x="574103" y="587502"/>
                  </a:lnTo>
                  <a:lnTo>
                    <a:pt x="573938" y="587616"/>
                  </a:lnTo>
                  <a:lnTo>
                    <a:pt x="573747" y="587832"/>
                  </a:lnTo>
                  <a:lnTo>
                    <a:pt x="573608" y="588060"/>
                  </a:lnTo>
                  <a:lnTo>
                    <a:pt x="573557" y="588187"/>
                  </a:lnTo>
                  <a:lnTo>
                    <a:pt x="573519" y="588314"/>
                  </a:lnTo>
                  <a:lnTo>
                    <a:pt x="573493" y="588454"/>
                  </a:lnTo>
                  <a:lnTo>
                    <a:pt x="573481" y="588594"/>
                  </a:lnTo>
                  <a:lnTo>
                    <a:pt x="573481" y="604532"/>
                  </a:lnTo>
                  <a:lnTo>
                    <a:pt x="576287" y="604532"/>
                  </a:lnTo>
                  <a:lnTo>
                    <a:pt x="576287" y="588657"/>
                  </a:lnTo>
                  <a:close/>
                </a:path>
                <a:path w="732789" h="826770">
                  <a:moveTo>
                    <a:pt x="719378" y="92506"/>
                  </a:moveTo>
                  <a:lnTo>
                    <a:pt x="719366" y="92379"/>
                  </a:lnTo>
                  <a:lnTo>
                    <a:pt x="719328" y="92240"/>
                  </a:lnTo>
                  <a:lnTo>
                    <a:pt x="719289" y="92113"/>
                  </a:lnTo>
                  <a:lnTo>
                    <a:pt x="719239" y="91986"/>
                  </a:lnTo>
                  <a:lnTo>
                    <a:pt x="719175" y="91859"/>
                  </a:lnTo>
                  <a:lnTo>
                    <a:pt x="719010" y="91643"/>
                  </a:lnTo>
                  <a:lnTo>
                    <a:pt x="718807" y="91452"/>
                  </a:lnTo>
                  <a:lnTo>
                    <a:pt x="718578" y="91313"/>
                  </a:lnTo>
                  <a:lnTo>
                    <a:pt x="718324" y="91224"/>
                  </a:lnTo>
                  <a:lnTo>
                    <a:pt x="718172" y="91198"/>
                  </a:lnTo>
                  <a:lnTo>
                    <a:pt x="718045" y="91186"/>
                  </a:lnTo>
                  <a:lnTo>
                    <a:pt x="717905" y="91186"/>
                  </a:lnTo>
                  <a:lnTo>
                    <a:pt x="716991" y="91592"/>
                  </a:lnTo>
                  <a:lnTo>
                    <a:pt x="716851" y="91744"/>
                  </a:lnTo>
                  <a:lnTo>
                    <a:pt x="716711" y="91986"/>
                  </a:lnTo>
                  <a:lnTo>
                    <a:pt x="716661" y="92113"/>
                  </a:lnTo>
                  <a:lnTo>
                    <a:pt x="716622" y="92240"/>
                  </a:lnTo>
                  <a:lnTo>
                    <a:pt x="716584" y="92379"/>
                  </a:lnTo>
                  <a:lnTo>
                    <a:pt x="716572" y="92506"/>
                  </a:lnTo>
                  <a:lnTo>
                    <a:pt x="716572" y="108458"/>
                  </a:lnTo>
                  <a:lnTo>
                    <a:pt x="716584" y="108661"/>
                  </a:lnTo>
                  <a:lnTo>
                    <a:pt x="716610" y="108800"/>
                  </a:lnTo>
                  <a:lnTo>
                    <a:pt x="716711" y="109054"/>
                  </a:lnTo>
                  <a:lnTo>
                    <a:pt x="716775" y="109181"/>
                  </a:lnTo>
                  <a:lnTo>
                    <a:pt x="716940" y="109397"/>
                  </a:lnTo>
                  <a:lnTo>
                    <a:pt x="717194" y="109626"/>
                  </a:lnTo>
                  <a:lnTo>
                    <a:pt x="717372" y="109728"/>
                  </a:lnTo>
                  <a:lnTo>
                    <a:pt x="717626" y="109816"/>
                  </a:lnTo>
                  <a:lnTo>
                    <a:pt x="717905" y="109855"/>
                  </a:lnTo>
                  <a:lnTo>
                    <a:pt x="718045" y="109855"/>
                  </a:lnTo>
                  <a:lnTo>
                    <a:pt x="718693" y="109651"/>
                  </a:lnTo>
                  <a:lnTo>
                    <a:pt x="718921" y="109499"/>
                  </a:lnTo>
                  <a:lnTo>
                    <a:pt x="719099" y="109296"/>
                  </a:lnTo>
                  <a:lnTo>
                    <a:pt x="719239" y="109054"/>
                  </a:lnTo>
                  <a:lnTo>
                    <a:pt x="719289" y="108927"/>
                  </a:lnTo>
                  <a:lnTo>
                    <a:pt x="719328" y="108800"/>
                  </a:lnTo>
                  <a:lnTo>
                    <a:pt x="719366" y="108661"/>
                  </a:lnTo>
                  <a:lnTo>
                    <a:pt x="719378" y="108521"/>
                  </a:lnTo>
                  <a:lnTo>
                    <a:pt x="719378" y="92583"/>
                  </a:lnTo>
                  <a:close/>
                </a:path>
                <a:path w="732789" h="826770">
                  <a:moveTo>
                    <a:pt x="732447" y="92506"/>
                  </a:moveTo>
                  <a:lnTo>
                    <a:pt x="731824" y="91414"/>
                  </a:lnTo>
                  <a:lnTo>
                    <a:pt x="731126" y="91186"/>
                  </a:lnTo>
                  <a:lnTo>
                    <a:pt x="730986" y="91186"/>
                  </a:lnTo>
                  <a:lnTo>
                    <a:pt x="730275" y="91414"/>
                  </a:lnTo>
                  <a:lnTo>
                    <a:pt x="730110" y="91541"/>
                  </a:lnTo>
                  <a:lnTo>
                    <a:pt x="729919" y="91744"/>
                  </a:lnTo>
                  <a:lnTo>
                    <a:pt x="729780" y="91986"/>
                  </a:lnTo>
                  <a:lnTo>
                    <a:pt x="729742" y="92113"/>
                  </a:lnTo>
                  <a:lnTo>
                    <a:pt x="729691" y="92240"/>
                  </a:lnTo>
                  <a:lnTo>
                    <a:pt x="729665" y="92379"/>
                  </a:lnTo>
                  <a:lnTo>
                    <a:pt x="729653" y="92506"/>
                  </a:lnTo>
                  <a:lnTo>
                    <a:pt x="729653" y="108458"/>
                  </a:lnTo>
                  <a:lnTo>
                    <a:pt x="729665" y="108661"/>
                  </a:lnTo>
                  <a:lnTo>
                    <a:pt x="729881" y="109232"/>
                  </a:lnTo>
                  <a:lnTo>
                    <a:pt x="730008" y="109397"/>
                  </a:lnTo>
                  <a:lnTo>
                    <a:pt x="730211" y="109588"/>
                  </a:lnTo>
                  <a:lnTo>
                    <a:pt x="730453" y="109728"/>
                  </a:lnTo>
                  <a:lnTo>
                    <a:pt x="730580" y="109778"/>
                  </a:lnTo>
                  <a:lnTo>
                    <a:pt x="730707" y="109816"/>
                  </a:lnTo>
                  <a:lnTo>
                    <a:pt x="730846" y="109842"/>
                  </a:lnTo>
                  <a:lnTo>
                    <a:pt x="730986" y="109855"/>
                  </a:lnTo>
                  <a:lnTo>
                    <a:pt x="731113" y="109855"/>
                  </a:lnTo>
                  <a:lnTo>
                    <a:pt x="732078" y="109397"/>
                  </a:lnTo>
                  <a:lnTo>
                    <a:pt x="732218" y="109232"/>
                  </a:lnTo>
                  <a:lnTo>
                    <a:pt x="732320" y="109054"/>
                  </a:lnTo>
                  <a:lnTo>
                    <a:pt x="732370" y="108927"/>
                  </a:lnTo>
                  <a:lnTo>
                    <a:pt x="732409" y="108800"/>
                  </a:lnTo>
                  <a:lnTo>
                    <a:pt x="732434" y="108661"/>
                  </a:lnTo>
                  <a:lnTo>
                    <a:pt x="732447" y="108521"/>
                  </a:lnTo>
                  <a:lnTo>
                    <a:pt x="732447" y="9258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2352065" y="3415347"/>
              <a:ext cx="599440" cy="812165"/>
            </a:xfrm>
            <a:custGeom>
              <a:avLst/>
              <a:gdLst/>
              <a:ahLst/>
              <a:cxnLst/>
              <a:rect l="l" t="t" r="r" b="b"/>
              <a:pathLst>
                <a:path w="599439" h="812164">
                  <a:moveTo>
                    <a:pt x="2324" y="789749"/>
                  </a:moveTo>
                  <a:lnTo>
                    <a:pt x="0" y="789749"/>
                  </a:lnTo>
                  <a:lnTo>
                    <a:pt x="12" y="789914"/>
                  </a:lnTo>
                  <a:lnTo>
                    <a:pt x="63" y="790143"/>
                  </a:lnTo>
                  <a:lnTo>
                    <a:pt x="558" y="790740"/>
                  </a:lnTo>
                  <a:lnTo>
                    <a:pt x="762" y="790854"/>
                  </a:lnTo>
                  <a:lnTo>
                    <a:pt x="990" y="790905"/>
                  </a:lnTo>
                  <a:lnTo>
                    <a:pt x="1219" y="790917"/>
                  </a:lnTo>
                  <a:lnTo>
                    <a:pt x="1549" y="790854"/>
                  </a:lnTo>
                  <a:lnTo>
                    <a:pt x="1765" y="790740"/>
                  </a:lnTo>
                  <a:lnTo>
                    <a:pt x="1943" y="790613"/>
                  </a:lnTo>
                  <a:lnTo>
                    <a:pt x="2095" y="790435"/>
                  </a:lnTo>
                  <a:lnTo>
                    <a:pt x="2209" y="790244"/>
                  </a:lnTo>
                  <a:lnTo>
                    <a:pt x="2311" y="789914"/>
                  </a:lnTo>
                  <a:lnTo>
                    <a:pt x="2324" y="789749"/>
                  </a:lnTo>
                  <a:close/>
                </a:path>
                <a:path w="599439" h="812164">
                  <a:moveTo>
                    <a:pt x="2324" y="686790"/>
                  </a:moveTo>
                  <a:lnTo>
                    <a:pt x="2311" y="686638"/>
                  </a:lnTo>
                  <a:lnTo>
                    <a:pt x="2260" y="686460"/>
                  </a:lnTo>
                  <a:lnTo>
                    <a:pt x="2171" y="686257"/>
                  </a:lnTo>
                  <a:lnTo>
                    <a:pt x="1993" y="686028"/>
                  </a:lnTo>
                  <a:lnTo>
                    <a:pt x="1854" y="685914"/>
                  </a:lnTo>
                  <a:lnTo>
                    <a:pt x="1663" y="685800"/>
                  </a:lnTo>
                  <a:lnTo>
                    <a:pt x="1346" y="685698"/>
                  </a:lnTo>
                  <a:lnTo>
                    <a:pt x="1219" y="685685"/>
                  </a:lnTo>
                  <a:lnTo>
                    <a:pt x="990" y="685698"/>
                  </a:lnTo>
                  <a:lnTo>
                    <a:pt x="762" y="685749"/>
                  </a:lnTo>
                  <a:lnTo>
                    <a:pt x="558" y="685850"/>
                  </a:lnTo>
                  <a:lnTo>
                    <a:pt x="114" y="686358"/>
                  </a:lnTo>
                  <a:lnTo>
                    <a:pt x="12" y="686689"/>
                  </a:lnTo>
                  <a:lnTo>
                    <a:pt x="0" y="686841"/>
                  </a:lnTo>
                  <a:lnTo>
                    <a:pt x="0" y="789736"/>
                  </a:lnTo>
                  <a:lnTo>
                    <a:pt x="2324" y="789736"/>
                  </a:lnTo>
                  <a:lnTo>
                    <a:pt x="2324" y="686854"/>
                  </a:lnTo>
                  <a:close/>
                </a:path>
                <a:path w="599439" h="812164">
                  <a:moveTo>
                    <a:pt x="16243" y="617626"/>
                  </a:moveTo>
                  <a:lnTo>
                    <a:pt x="13436" y="617626"/>
                  </a:lnTo>
                  <a:lnTo>
                    <a:pt x="13677" y="618401"/>
                  </a:lnTo>
                  <a:lnTo>
                    <a:pt x="13804" y="618566"/>
                  </a:lnTo>
                  <a:lnTo>
                    <a:pt x="14008" y="618756"/>
                  </a:lnTo>
                  <a:lnTo>
                    <a:pt x="14770" y="619023"/>
                  </a:lnTo>
                  <a:lnTo>
                    <a:pt x="14909" y="619023"/>
                  </a:lnTo>
                  <a:lnTo>
                    <a:pt x="15875" y="618566"/>
                  </a:lnTo>
                  <a:lnTo>
                    <a:pt x="16243" y="617702"/>
                  </a:lnTo>
                  <a:close/>
                </a:path>
                <a:path w="599439" h="812164">
                  <a:moveTo>
                    <a:pt x="16256" y="601738"/>
                  </a:moveTo>
                  <a:lnTo>
                    <a:pt x="16230" y="601535"/>
                  </a:lnTo>
                  <a:lnTo>
                    <a:pt x="16205" y="601395"/>
                  </a:lnTo>
                  <a:lnTo>
                    <a:pt x="16103" y="601141"/>
                  </a:lnTo>
                  <a:lnTo>
                    <a:pt x="16027" y="601014"/>
                  </a:lnTo>
                  <a:lnTo>
                    <a:pt x="15875" y="600798"/>
                  </a:lnTo>
                  <a:lnTo>
                    <a:pt x="15671" y="600608"/>
                  </a:lnTo>
                  <a:lnTo>
                    <a:pt x="15443" y="600481"/>
                  </a:lnTo>
                  <a:lnTo>
                    <a:pt x="15303" y="600417"/>
                  </a:lnTo>
                  <a:lnTo>
                    <a:pt x="15176" y="600379"/>
                  </a:lnTo>
                  <a:lnTo>
                    <a:pt x="15036" y="600354"/>
                  </a:lnTo>
                  <a:lnTo>
                    <a:pt x="14909" y="600341"/>
                  </a:lnTo>
                  <a:lnTo>
                    <a:pt x="14770" y="600341"/>
                  </a:lnTo>
                  <a:lnTo>
                    <a:pt x="14630" y="600354"/>
                  </a:lnTo>
                  <a:lnTo>
                    <a:pt x="14490" y="600379"/>
                  </a:lnTo>
                  <a:lnTo>
                    <a:pt x="14363" y="600417"/>
                  </a:lnTo>
                  <a:lnTo>
                    <a:pt x="14236" y="600481"/>
                  </a:lnTo>
                  <a:lnTo>
                    <a:pt x="14058" y="600583"/>
                  </a:lnTo>
                  <a:lnTo>
                    <a:pt x="13893" y="600697"/>
                  </a:lnTo>
                  <a:lnTo>
                    <a:pt x="13703" y="600913"/>
                  </a:lnTo>
                  <a:lnTo>
                    <a:pt x="13474" y="601395"/>
                  </a:lnTo>
                  <a:lnTo>
                    <a:pt x="13449" y="601535"/>
                  </a:lnTo>
                  <a:lnTo>
                    <a:pt x="13436" y="601675"/>
                  </a:lnTo>
                  <a:lnTo>
                    <a:pt x="13449" y="617613"/>
                  </a:lnTo>
                  <a:lnTo>
                    <a:pt x="16256" y="617613"/>
                  </a:lnTo>
                  <a:lnTo>
                    <a:pt x="16256" y="601738"/>
                  </a:lnTo>
                  <a:close/>
                </a:path>
                <a:path w="599439" h="812164">
                  <a:moveTo>
                    <a:pt x="17513" y="761644"/>
                  </a:moveTo>
                  <a:lnTo>
                    <a:pt x="14719" y="761644"/>
                  </a:lnTo>
                  <a:lnTo>
                    <a:pt x="14732" y="761834"/>
                  </a:lnTo>
                  <a:lnTo>
                    <a:pt x="14757" y="761987"/>
                  </a:lnTo>
                  <a:lnTo>
                    <a:pt x="14820" y="762177"/>
                  </a:lnTo>
                  <a:lnTo>
                    <a:pt x="14922" y="762355"/>
                  </a:lnTo>
                  <a:lnTo>
                    <a:pt x="15074" y="762584"/>
                  </a:lnTo>
                  <a:lnTo>
                    <a:pt x="16052" y="763041"/>
                  </a:lnTo>
                  <a:lnTo>
                    <a:pt x="16192" y="763041"/>
                  </a:lnTo>
                  <a:lnTo>
                    <a:pt x="16891" y="762800"/>
                  </a:lnTo>
                  <a:lnTo>
                    <a:pt x="17068" y="762673"/>
                  </a:lnTo>
                  <a:lnTo>
                    <a:pt x="17513" y="761707"/>
                  </a:lnTo>
                  <a:close/>
                </a:path>
                <a:path w="599439" h="812164">
                  <a:moveTo>
                    <a:pt x="17538" y="714959"/>
                  </a:moveTo>
                  <a:lnTo>
                    <a:pt x="17513" y="714756"/>
                  </a:lnTo>
                  <a:lnTo>
                    <a:pt x="17284" y="714184"/>
                  </a:lnTo>
                  <a:lnTo>
                    <a:pt x="17157" y="714019"/>
                  </a:lnTo>
                  <a:lnTo>
                    <a:pt x="16954" y="713828"/>
                  </a:lnTo>
                  <a:lnTo>
                    <a:pt x="16725" y="713701"/>
                  </a:lnTo>
                  <a:lnTo>
                    <a:pt x="16586" y="713638"/>
                  </a:lnTo>
                  <a:lnTo>
                    <a:pt x="16192" y="713549"/>
                  </a:lnTo>
                  <a:lnTo>
                    <a:pt x="16052" y="713549"/>
                  </a:lnTo>
                  <a:lnTo>
                    <a:pt x="15786" y="713600"/>
                  </a:lnTo>
                  <a:lnTo>
                    <a:pt x="15646" y="713638"/>
                  </a:lnTo>
                  <a:lnTo>
                    <a:pt x="15405" y="713752"/>
                  </a:lnTo>
                  <a:lnTo>
                    <a:pt x="15176" y="713917"/>
                  </a:lnTo>
                  <a:lnTo>
                    <a:pt x="14986" y="714121"/>
                  </a:lnTo>
                  <a:lnTo>
                    <a:pt x="14719" y="714883"/>
                  </a:lnTo>
                  <a:lnTo>
                    <a:pt x="14732" y="761631"/>
                  </a:lnTo>
                  <a:lnTo>
                    <a:pt x="17538" y="761631"/>
                  </a:lnTo>
                  <a:lnTo>
                    <a:pt x="17538" y="714959"/>
                  </a:lnTo>
                  <a:close/>
                </a:path>
                <a:path w="599439" h="812164">
                  <a:moveTo>
                    <a:pt x="29324" y="617626"/>
                  </a:moveTo>
                  <a:lnTo>
                    <a:pt x="26517" y="617626"/>
                  </a:lnTo>
                  <a:lnTo>
                    <a:pt x="26530" y="617829"/>
                  </a:lnTo>
                  <a:lnTo>
                    <a:pt x="26568" y="617969"/>
                  </a:lnTo>
                  <a:lnTo>
                    <a:pt x="26606" y="618096"/>
                  </a:lnTo>
                  <a:lnTo>
                    <a:pt x="26657" y="618223"/>
                  </a:lnTo>
                  <a:lnTo>
                    <a:pt x="26720" y="618350"/>
                  </a:lnTo>
                  <a:lnTo>
                    <a:pt x="26885" y="618566"/>
                  </a:lnTo>
                  <a:lnTo>
                    <a:pt x="27089" y="618756"/>
                  </a:lnTo>
                  <a:lnTo>
                    <a:pt x="27851" y="619023"/>
                  </a:lnTo>
                  <a:lnTo>
                    <a:pt x="27990" y="619023"/>
                  </a:lnTo>
                  <a:lnTo>
                    <a:pt x="28956" y="618566"/>
                  </a:lnTo>
                  <a:lnTo>
                    <a:pt x="29083" y="618401"/>
                  </a:lnTo>
                  <a:lnTo>
                    <a:pt x="29184" y="618223"/>
                  </a:lnTo>
                  <a:lnTo>
                    <a:pt x="29235" y="618096"/>
                  </a:lnTo>
                  <a:lnTo>
                    <a:pt x="29273" y="617969"/>
                  </a:lnTo>
                  <a:lnTo>
                    <a:pt x="29311" y="617829"/>
                  </a:lnTo>
                  <a:lnTo>
                    <a:pt x="29324" y="617702"/>
                  </a:lnTo>
                  <a:close/>
                </a:path>
                <a:path w="599439" h="812164">
                  <a:moveTo>
                    <a:pt x="29324" y="601675"/>
                  </a:moveTo>
                  <a:lnTo>
                    <a:pt x="29311" y="601535"/>
                  </a:lnTo>
                  <a:lnTo>
                    <a:pt x="29273" y="601395"/>
                  </a:lnTo>
                  <a:lnTo>
                    <a:pt x="29235" y="601268"/>
                  </a:lnTo>
                  <a:lnTo>
                    <a:pt x="29184" y="601141"/>
                  </a:lnTo>
                  <a:lnTo>
                    <a:pt x="29108" y="601014"/>
                  </a:lnTo>
                  <a:lnTo>
                    <a:pt x="28956" y="600798"/>
                  </a:lnTo>
                  <a:lnTo>
                    <a:pt x="28752" y="600608"/>
                  </a:lnTo>
                  <a:lnTo>
                    <a:pt x="28524" y="600481"/>
                  </a:lnTo>
                  <a:lnTo>
                    <a:pt x="28384" y="600417"/>
                  </a:lnTo>
                  <a:lnTo>
                    <a:pt x="28257" y="600379"/>
                  </a:lnTo>
                  <a:lnTo>
                    <a:pt x="28117" y="600354"/>
                  </a:lnTo>
                  <a:lnTo>
                    <a:pt x="27990" y="600341"/>
                  </a:lnTo>
                  <a:lnTo>
                    <a:pt x="27851" y="600341"/>
                  </a:lnTo>
                  <a:lnTo>
                    <a:pt x="27711" y="600354"/>
                  </a:lnTo>
                  <a:lnTo>
                    <a:pt x="27584" y="600379"/>
                  </a:lnTo>
                  <a:lnTo>
                    <a:pt x="27444" y="600417"/>
                  </a:lnTo>
                  <a:lnTo>
                    <a:pt x="27317" y="600481"/>
                  </a:lnTo>
                  <a:lnTo>
                    <a:pt x="27190" y="600544"/>
                  </a:lnTo>
                  <a:lnTo>
                    <a:pt x="26555" y="601472"/>
                  </a:lnTo>
                  <a:lnTo>
                    <a:pt x="26517" y="601675"/>
                  </a:lnTo>
                  <a:lnTo>
                    <a:pt x="26517" y="617613"/>
                  </a:lnTo>
                  <a:lnTo>
                    <a:pt x="29311" y="617613"/>
                  </a:lnTo>
                  <a:lnTo>
                    <a:pt x="29311" y="601738"/>
                  </a:lnTo>
                  <a:close/>
                </a:path>
                <a:path w="599439" h="812164">
                  <a:moveTo>
                    <a:pt x="34785" y="794080"/>
                  </a:moveTo>
                  <a:lnTo>
                    <a:pt x="34620" y="794092"/>
                  </a:lnTo>
                  <a:lnTo>
                    <a:pt x="34099" y="794321"/>
                  </a:lnTo>
                  <a:lnTo>
                    <a:pt x="33959" y="794423"/>
                  </a:lnTo>
                  <a:lnTo>
                    <a:pt x="33845" y="794562"/>
                  </a:lnTo>
                  <a:lnTo>
                    <a:pt x="33731" y="794753"/>
                  </a:lnTo>
                  <a:lnTo>
                    <a:pt x="33655" y="794969"/>
                  </a:lnTo>
                  <a:lnTo>
                    <a:pt x="33616" y="795197"/>
                  </a:lnTo>
                  <a:lnTo>
                    <a:pt x="33629" y="795426"/>
                  </a:lnTo>
                  <a:lnTo>
                    <a:pt x="33693" y="795642"/>
                  </a:lnTo>
                  <a:lnTo>
                    <a:pt x="33832" y="795909"/>
                  </a:lnTo>
                  <a:lnTo>
                    <a:pt x="33921" y="796036"/>
                  </a:lnTo>
                  <a:lnTo>
                    <a:pt x="34099" y="796188"/>
                  </a:lnTo>
                  <a:lnTo>
                    <a:pt x="34734" y="796417"/>
                  </a:lnTo>
                  <a:lnTo>
                    <a:pt x="34785" y="794080"/>
                  </a:lnTo>
                  <a:close/>
                </a:path>
                <a:path w="599439" h="812164">
                  <a:moveTo>
                    <a:pt x="34785" y="781227"/>
                  </a:moveTo>
                  <a:lnTo>
                    <a:pt x="34594" y="781240"/>
                  </a:lnTo>
                  <a:lnTo>
                    <a:pt x="34442" y="781265"/>
                  </a:lnTo>
                  <a:lnTo>
                    <a:pt x="34251" y="781342"/>
                  </a:lnTo>
                  <a:lnTo>
                    <a:pt x="34010" y="781469"/>
                  </a:lnTo>
                  <a:lnTo>
                    <a:pt x="33845" y="781596"/>
                  </a:lnTo>
                  <a:lnTo>
                    <a:pt x="33667" y="781799"/>
                  </a:lnTo>
                  <a:lnTo>
                    <a:pt x="33528" y="782027"/>
                  </a:lnTo>
                  <a:lnTo>
                    <a:pt x="33477" y="782167"/>
                  </a:lnTo>
                  <a:lnTo>
                    <a:pt x="33401" y="782434"/>
                  </a:lnTo>
                  <a:lnTo>
                    <a:pt x="33388" y="782561"/>
                  </a:lnTo>
                  <a:lnTo>
                    <a:pt x="33388" y="782701"/>
                  </a:lnTo>
                  <a:lnTo>
                    <a:pt x="34074" y="783831"/>
                  </a:lnTo>
                  <a:lnTo>
                    <a:pt x="34251" y="783920"/>
                  </a:lnTo>
                  <a:lnTo>
                    <a:pt x="34442" y="783983"/>
                  </a:lnTo>
                  <a:lnTo>
                    <a:pt x="34594" y="784021"/>
                  </a:lnTo>
                  <a:lnTo>
                    <a:pt x="34721" y="784034"/>
                  </a:lnTo>
                  <a:lnTo>
                    <a:pt x="34785" y="781227"/>
                  </a:lnTo>
                  <a:close/>
                </a:path>
                <a:path w="599439" h="812164">
                  <a:moveTo>
                    <a:pt x="66522" y="777913"/>
                  </a:moveTo>
                  <a:lnTo>
                    <a:pt x="66509" y="777773"/>
                  </a:lnTo>
                  <a:lnTo>
                    <a:pt x="66459" y="777506"/>
                  </a:lnTo>
                  <a:lnTo>
                    <a:pt x="66408" y="777379"/>
                  </a:lnTo>
                  <a:lnTo>
                    <a:pt x="66255" y="777138"/>
                  </a:lnTo>
                  <a:lnTo>
                    <a:pt x="66078" y="776935"/>
                  </a:lnTo>
                  <a:lnTo>
                    <a:pt x="65862" y="776770"/>
                  </a:lnTo>
                  <a:lnTo>
                    <a:pt x="65735" y="776706"/>
                  </a:lnTo>
                  <a:lnTo>
                    <a:pt x="65481" y="776605"/>
                  </a:lnTo>
                  <a:lnTo>
                    <a:pt x="65278" y="776566"/>
                  </a:lnTo>
                  <a:lnTo>
                    <a:pt x="65074" y="776554"/>
                  </a:lnTo>
                  <a:lnTo>
                    <a:pt x="64935" y="776566"/>
                  </a:lnTo>
                  <a:lnTo>
                    <a:pt x="64808" y="776592"/>
                  </a:lnTo>
                  <a:lnTo>
                    <a:pt x="48628" y="781215"/>
                  </a:lnTo>
                  <a:lnTo>
                    <a:pt x="34798" y="781215"/>
                  </a:lnTo>
                  <a:lnTo>
                    <a:pt x="34798" y="784021"/>
                  </a:lnTo>
                  <a:lnTo>
                    <a:pt x="48514" y="784021"/>
                  </a:lnTo>
                  <a:lnTo>
                    <a:pt x="48641" y="784034"/>
                  </a:lnTo>
                  <a:lnTo>
                    <a:pt x="48831" y="784047"/>
                  </a:lnTo>
                  <a:lnTo>
                    <a:pt x="48983" y="784034"/>
                  </a:lnTo>
                  <a:lnTo>
                    <a:pt x="49110" y="784009"/>
                  </a:lnTo>
                  <a:lnTo>
                    <a:pt x="65493" y="779310"/>
                  </a:lnTo>
                  <a:lnTo>
                    <a:pt x="65709" y="779233"/>
                  </a:lnTo>
                  <a:lnTo>
                    <a:pt x="65989" y="779056"/>
                  </a:lnTo>
                  <a:lnTo>
                    <a:pt x="66154" y="778916"/>
                  </a:lnTo>
                  <a:lnTo>
                    <a:pt x="66344" y="778637"/>
                  </a:lnTo>
                  <a:lnTo>
                    <a:pt x="66484" y="778319"/>
                  </a:lnTo>
                  <a:lnTo>
                    <a:pt x="66497" y="778179"/>
                  </a:lnTo>
                  <a:lnTo>
                    <a:pt x="66522" y="778052"/>
                  </a:lnTo>
                  <a:lnTo>
                    <a:pt x="66522" y="777913"/>
                  </a:lnTo>
                  <a:close/>
                </a:path>
                <a:path w="599439" h="812164">
                  <a:moveTo>
                    <a:pt x="67449" y="781227"/>
                  </a:moveTo>
                  <a:lnTo>
                    <a:pt x="67246" y="781240"/>
                  </a:lnTo>
                  <a:lnTo>
                    <a:pt x="67106" y="781265"/>
                  </a:lnTo>
                  <a:lnTo>
                    <a:pt x="66979" y="781304"/>
                  </a:lnTo>
                  <a:lnTo>
                    <a:pt x="66852" y="781367"/>
                  </a:lnTo>
                  <a:lnTo>
                    <a:pt x="66611" y="781507"/>
                  </a:lnTo>
                  <a:lnTo>
                    <a:pt x="66459" y="781646"/>
                  </a:lnTo>
                  <a:lnTo>
                    <a:pt x="66319" y="781799"/>
                  </a:lnTo>
                  <a:lnTo>
                    <a:pt x="66154" y="782091"/>
                  </a:lnTo>
                  <a:lnTo>
                    <a:pt x="66090" y="782281"/>
                  </a:lnTo>
                  <a:lnTo>
                    <a:pt x="66065" y="782434"/>
                  </a:lnTo>
                  <a:lnTo>
                    <a:pt x="66052" y="782561"/>
                  </a:lnTo>
                  <a:lnTo>
                    <a:pt x="66052" y="782701"/>
                  </a:lnTo>
                  <a:lnTo>
                    <a:pt x="66255" y="783348"/>
                  </a:lnTo>
                  <a:lnTo>
                    <a:pt x="66421" y="783577"/>
                  </a:lnTo>
                  <a:lnTo>
                    <a:pt x="66611" y="783767"/>
                  </a:lnTo>
                  <a:lnTo>
                    <a:pt x="66738" y="783831"/>
                  </a:lnTo>
                  <a:lnTo>
                    <a:pt x="66979" y="783945"/>
                  </a:lnTo>
                  <a:lnTo>
                    <a:pt x="67106" y="783983"/>
                  </a:lnTo>
                  <a:lnTo>
                    <a:pt x="67246" y="784021"/>
                  </a:lnTo>
                  <a:lnTo>
                    <a:pt x="67386" y="784034"/>
                  </a:lnTo>
                  <a:lnTo>
                    <a:pt x="67449" y="781227"/>
                  </a:lnTo>
                  <a:close/>
                </a:path>
                <a:path w="599439" h="812164">
                  <a:moveTo>
                    <a:pt x="81927" y="714883"/>
                  </a:moveTo>
                  <a:lnTo>
                    <a:pt x="81889" y="714756"/>
                  </a:lnTo>
                  <a:lnTo>
                    <a:pt x="81800" y="714616"/>
                  </a:lnTo>
                  <a:lnTo>
                    <a:pt x="81673" y="714540"/>
                  </a:lnTo>
                  <a:lnTo>
                    <a:pt x="81534" y="714502"/>
                  </a:lnTo>
                  <a:lnTo>
                    <a:pt x="81394" y="714502"/>
                  </a:lnTo>
                  <a:lnTo>
                    <a:pt x="81000" y="714514"/>
                  </a:lnTo>
                  <a:lnTo>
                    <a:pt x="81000" y="715429"/>
                  </a:lnTo>
                  <a:lnTo>
                    <a:pt x="81000" y="761187"/>
                  </a:lnTo>
                  <a:lnTo>
                    <a:pt x="35255" y="761187"/>
                  </a:lnTo>
                  <a:lnTo>
                    <a:pt x="35255" y="715429"/>
                  </a:lnTo>
                  <a:lnTo>
                    <a:pt x="81000" y="715429"/>
                  </a:lnTo>
                  <a:lnTo>
                    <a:pt x="81000" y="714514"/>
                  </a:lnTo>
                  <a:lnTo>
                    <a:pt x="34950" y="714514"/>
                  </a:lnTo>
                  <a:lnTo>
                    <a:pt x="34823" y="714489"/>
                  </a:lnTo>
                  <a:lnTo>
                    <a:pt x="34798" y="761631"/>
                  </a:lnTo>
                  <a:lnTo>
                    <a:pt x="34798" y="714489"/>
                  </a:lnTo>
                  <a:lnTo>
                    <a:pt x="34671" y="714514"/>
                  </a:lnTo>
                  <a:lnTo>
                    <a:pt x="34531" y="714565"/>
                  </a:lnTo>
                  <a:lnTo>
                    <a:pt x="34404" y="714705"/>
                  </a:lnTo>
                  <a:lnTo>
                    <a:pt x="34340" y="714844"/>
                  </a:lnTo>
                  <a:lnTo>
                    <a:pt x="34328" y="714959"/>
                  </a:lnTo>
                  <a:lnTo>
                    <a:pt x="34328" y="761707"/>
                  </a:lnTo>
                  <a:lnTo>
                    <a:pt x="34366" y="761834"/>
                  </a:lnTo>
                  <a:lnTo>
                    <a:pt x="34455" y="761974"/>
                  </a:lnTo>
                  <a:lnTo>
                    <a:pt x="34594" y="762063"/>
                  </a:lnTo>
                  <a:lnTo>
                    <a:pt x="34721" y="762101"/>
                  </a:lnTo>
                  <a:lnTo>
                    <a:pt x="81521" y="762101"/>
                  </a:lnTo>
                  <a:lnTo>
                    <a:pt x="81661" y="762063"/>
                  </a:lnTo>
                  <a:lnTo>
                    <a:pt x="81788" y="761974"/>
                  </a:lnTo>
                  <a:lnTo>
                    <a:pt x="81876" y="761834"/>
                  </a:lnTo>
                  <a:lnTo>
                    <a:pt x="81915" y="761707"/>
                  </a:lnTo>
                  <a:lnTo>
                    <a:pt x="81927" y="761669"/>
                  </a:lnTo>
                  <a:lnTo>
                    <a:pt x="81927" y="714946"/>
                  </a:lnTo>
                  <a:close/>
                </a:path>
                <a:path w="599439" h="812164">
                  <a:moveTo>
                    <a:pt x="82626" y="795210"/>
                  </a:moveTo>
                  <a:lnTo>
                    <a:pt x="82600" y="795032"/>
                  </a:lnTo>
                  <a:lnTo>
                    <a:pt x="82562" y="794867"/>
                  </a:lnTo>
                  <a:lnTo>
                    <a:pt x="82461" y="794664"/>
                  </a:lnTo>
                  <a:lnTo>
                    <a:pt x="82321" y="794486"/>
                  </a:lnTo>
                  <a:lnTo>
                    <a:pt x="82156" y="794321"/>
                  </a:lnTo>
                  <a:lnTo>
                    <a:pt x="81902" y="794181"/>
                  </a:lnTo>
                  <a:lnTo>
                    <a:pt x="81737" y="794131"/>
                  </a:lnTo>
                  <a:lnTo>
                    <a:pt x="81521" y="794092"/>
                  </a:lnTo>
                  <a:lnTo>
                    <a:pt x="34798" y="794092"/>
                  </a:lnTo>
                  <a:lnTo>
                    <a:pt x="34798" y="796417"/>
                  </a:lnTo>
                  <a:lnTo>
                    <a:pt x="81457" y="796417"/>
                  </a:lnTo>
                  <a:lnTo>
                    <a:pt x="81622" y="796417"/>
                  </a:lnTo>
                  <a:lnTo>
                    <a:pt x="81851" y="796353"/>
                  </a:lnTo>
                  <a:lnTo>
                    <a:pt x="82054" y="796264"/>
                  </a:lnTo>
                  <a:lnTo>
                    <a:pt x="82245" y="796124"/>
                  </a:lnTo>
                  <a:lnTo>
                    <a:pt x="82397" y="795959"/>
                  </a:lnTo>
                  <a:lnTo>
                    <a:pt x="82537" y="795718"/>
                  </a:lnTo>
                  <a:lnTo>
                    <a:pt x="82600" y="795540"/>
                  </a:lnTo>
                  <a:lnTo>
                    <a:pt x="82626" y="795312"/>
                  </a:lnTo>
                  <a:close/>
                </a:path>
                <a:path w="599439" h="812164">
                  <a:moveTo>
                    <a:pt x="82867" y="782561"/>
                  </a:moveTo>
                  <a:lnTo>
                    <a:pt x="82854" y="782421"/>
                  </a:lnTo>
                  <a:lnTo>
                    <a:pt x="82816" y="782281"/>
                  </a:lnTo>
                  <a:lnTo>
                    <a:pt x="82778" y="782154"/>
                  </a:lnTo>
                  <a:lnTo>
                    <a:pt x="82664" y="781913"/>
                  </a:lnTo>
                  <a:lnTo>
                    <a:pt x="82588" y="781786"/>
                  </a:lnTo>
                  <a:lnTo>
                    <a:pt x="82448" y="781634"/>
                  </a:lnTo>
                  <a:lnTo>
                    <a:pt x="82296" y="781494"/>
                  </a:lnTo>
                  <a:lnTo>
                    <a:pt x="81991" y="781342"/>
                  </a:lnTo>
                  <a:lnTo>
                    <a:pt x="81800" y="781265"/>
                  </a:lnTo>
                  <a:lnTo>
                    <a:pt x="81661" y="781240"/>
                  </a:lnTo>
                  <a:lnTo>
                    <a:pt x="81534" y="781227"/>
                  </a:lnTo>
                  <a:lnTo>
                    <a:pt x="67462" y="781215"/>
                  </a:lnTo>
                  <a:lnTo>
                    <a:pt x="67462" y="784021"/>
                  </a:lnTo>
                  <a:lnTo>
                    <a:pt x="81457" y="784021"/>
                  </a:lnTo>
                  <a:lnTo>
                    <a:pt x="81661" y="784021"/>
                  </a:lnTo>
                  <a:lnTo>
                    <a:pt x="81800" y="783983"/>
                  </a:lnTo>
                  <a:lnTo>
                    <a:pt x="81927" y="783945"/>
                  </a:lnTo>
                  <a:lnTo>
                    <a:pt x="82054" y="783894"/>
                  </a:lnTo>
                  <a:lnTo>
                    <a:pt x="82181" y="783831"/>
                  </a:lnTo>
                  <a:lnTo>
                    <a:pt x="82397" y="783666"/>
                  </a:lnTo>
                  <a:lnTo>
                    <a:pt x="82588" y="783463"/>
                  </a:lnTo>
                  <a:lnTo>
                    <a:pt x="82715" y="783234"/>
                  </a:lnTo>
                  <a:lnTo>
                    <a:pt x="82778" y="783094"/>
                  </a:lnTo>
                  <a:lnTo>
                    <a:pt x="82816" y="782967"/>
                  </a:lnTo>
                  <a:lnTo>
                    <a:pt x="82854" y="782828"/>
                  </a:lnTo>
                  <a:lnTo>
                    <a:pt x="82867" y="782701"/>
                  </a:lnTo>
                  <a:lnTo>
                    <a:pt x="82867" y="782561"/>
                  </a:lnTo>
                  <a:close/>
                </a:path>
                <a:path w="599439" h="812164">
                  <a:moveTo>
                    <a:pt x="99199" y="761644"/>
                  </a:moveTo>
                  <a:lnTo>
                    <a:pt x="96393" y="761644"/>
                  </a:lnTo>
                  <a:lnTo>
                    <a:pt x="96405" y="761834"/>
                  </a:lnTo>
                  <a:lnTo>
                    <a:pt x="96443" y="761987"/>
                  </a:lnTo>
                  <a:lnTo>
                    <a:pt x="96532" y="762241"/>
                  </a:lnTo>
                  <a:lnTo>
                    <a:pt x="96634" y="762419"/>
                  </a:lnTo>
                  <a:lnTo>
                    <a:pt x="96761" y="762584"/>
                  </a:lnTo>
                  <a:lnTo>
                    <a:pt x="96964" y="762762"/>
                  </a:lnTo>
                  <a:lnTo>
                    <a:pt x="97193" y="762901"/>
                  </a:lnTo>
                  <a:lnTo>
                    <a:pt x="97459" y="763003"/>
                  </a:lnTo>
                  <a:lnTo>
                    <a:pt x="97599" y="763028"/>
                  </a:lnTo>
                  <a:lnTo>
                    <a:pt x="97726" y="763041"/>
                  </a:lnTo>
                  <a:lnTo>
                    <a:pt x="97866" y="763041"/>
                  </a:lnTo>
                  <a:lnTo>
                    <a:pt x="99161" y="761911"/>
                  </a:lnTo>
                  <a:lnTo>
                    <a:pt x="99199" y="761707"/>
                  </a:lnTo>
                  <a:close/>
                </a:path>
                <a:path w="599439" h="812164">
                  <a:moveTo>
                    <a:pt x="99199" y="714883"/>
                  </a:moveTo>
                  <a:lnTo>
                    <a:pt x="99187" y="714756"/>
                  </a:lnTo>
                  <a:lnTo>
                    <a:pt x="99148" y="714616"/>
                  </a:lnTo>
                  <a:lnTo>
                    <a:pt x="98323" y="713676"/>
                  </a:lnTo>
                  <a:lnTo>
                    <a:pt x="98132" y="713600"/>
                  </a:lnTo>
                  <a:lnTo>
                    <a:pt x="97866" y="713549"/>
                  </a:lnTo>
                  <a:lnTo>
                    <a:pt x="97726" y="713549"/>
                  </a:lnTo>
                  <a:lnTo>
                    <a:pt x="97459" y="713600"/>
                  </a:lnTo>
                  <a:lnTo>
                    <a:pt x="97320" y="713638"/>
                  </a:lnTo>
                  <a:lnTo>
                    <a:pt x="97066" y="713752"/>
                  </a:lnTo>
                  <a:lnTo>
                    <a:pt x="96850" y="713917"/>
                  </a:lnTo>
                  <a:lnTo>
                    <a:pt x="96672" y="714121"/>
                  </a:lnTo>
                  <a:lnTo>
                    <a:pt x="96481" y="714489"/>
                  </a:lnTo>
                  <a:lnTo>
                    <a:pt x="96443" y="714616"/>
                  </a:lnTo>
                  <a:lnTo>
                    <a:pt x="96405" y="714756"/>
                  </a:lnTo>
                  <a:lnTo>
                    <a:pt x="96393" y="714883"/>
                  </a:lnTo>
                  <a:lnTo>
                    <a:pt x="96393" y="761631"/>
                  </a:lnTo>
                  <a:lnTo>
                    <a:pt x="99187" y="761631"/>
                  </a:lnTo>
                  <a:lnTo>
                    <a:pt x="99187" y="714959"/>
                  </a:lnTo>
                  <a:close/>
                </a:path>
                <a:path w="599439" h="812164">
                  <a:moveTo>
                    <a:pt x="116243" y="789749"/>
                  </a:moveTo>
                  <a:lnTo>
                    <a:pt x="113919" y="789749"/>
                  </a:lnTo>
                  <a:lnTo>
                    <a:pt x="113919" y="789914"/>
                  </a:lnTo>
                  <a:lnTo>
                    <a:pt x="114439" y="790714"/>
                  </a:lnTo>
                  <a:lnTo>
                    <a:pt x="114630" y="790829"/>
                  </a:lnTo>
                  <a:lnTo>
                    <a:pt x="114909" y="790905"/>
                  </a:lnTo>
                  <a:lnTo>
                    <a:pt x="115138" y="790917"/>
                  </a:lnTo>
                  <a:lnTo>
                    <a:pt x="115468" y="790854"/>
                  </a:lnTo>
                  <a:lnTo>
                    <a:pt x="115684" y="790752"/>
                  </a:lnTo>
                  <a:lnTo>
                    <a:pt x="115862" y="790613"/>
                  </a:lnTo>
                  <a:lnTo>
                    <a:pt x="116014" y="790435"/>
                  </a:lnTo>
                  <a:lnTo>
                    <a:pt x="116128" y="790244"/>
                  </a:lnTo>
                  <a:lnTo>
                    <a:pt x="116230" y="789914"/>
                  </a:lnTo>
                  <a:lnTo>
                    <a:pt x="116243" y="789749"/>
                  </a:lnTo>
                  <a:close/>
                </a:path>
                <a:path w="599439" h="812164">
                  <a:moveTo>
                    <a:pt x="116255" y="686841"/>
                  </a:moveTo>
                  <a:lnTo>
                    <a:pt x="116230" y="686689"/>
                  </a:lnTo>
                  <a:lnTo>
                    <a:pt x="116179" y="686460"/>
                  </a:lnTo>
                  <a:lnTo>
                    <a:pt x="116090" y="686257"/>
                  </a:lnTo>
                  <a:lnTo>
                    <a:pt x="115912" y="686028"/>
                  </a:lnTo>
                  <a:lnTo>
                    <a:pt x="115773" y="685914"/>
                  </a:lnTo>
                  <a:lnTo>
                    <a:pt x="115531" y="685774"/>
                  </a:lnTo>
                  <a:lnTo>
                    <a:pt x="115252" y="685698"/>
                  </a:lnTo>
                  <a:lnTo>
                    <a:pt x="115023" y="685685"/>
                  </a:lnTo>
                  <a:lnTo>
                    <a:pt x="114693" y="685749"/>
                  </a:lnTo>
                  <a:lnTo>
                    <a:pt x="114477" y="685850"/>
                  </a:lnTo>
                  <a:lnTo>
                    <a:pt x="114211" y="686079"/>
                  </a:lnTo>
                  <a:lnTo>
                    <a:pt x="114071" y="686257"/>
                  </a:lnTo>
                  <a:lnTo>
                    <a:pt x="113982" y="686460"/>
                  </a:lnTo>
                  <a:lnTo>
                    <a:pt x="113931" y="686689"/>
                  </a:lnTo>
                  <a:lnTo>
                    <a:pt x="113919" y="686841"/>
                  </a:lnTo>
                  <a:lnTo>
                    <a:pt x="113919" y="789736"/>
                  </a:lnTo>
                  <a:lnTo>
                    <a:pt x="116255" y="789736"/>
                  </a:lnTo>
                  <a:lnTo>
                    <a:pt x="116255" y="686841"/>
                  </a:lnTo>
                  <a:close/>
                </a:path>
                <a:path w="599439" h="812164">
                  <a:moveTo>
                    <a:pt x="154736" y="786104"/>
                  </a:moveTo>
                  <a:lnTo>
                    <a:pt x="154724" y="785977"/>
                  </a:lnTo>
                  <a:lnTo>
                    <a:pt x="154698" y="785837"/>
                  </a:lnTo>
                  <a:lnTo>
                    <a:pt x="154660" y="785710"/>
                  </a:lnTo>
                  <a:lnTo>
                    <a:pt x="154597" y="785571"/>
                  </a:lnTo>
                  <a:lnTo>
                    <a:pt x="154508" y="785393"/>
                  </a:lnTo>
                  <a:lnTo>
                    <a:pt x="154381" y="785228"/>
                  </a:lnTo>
                  <a:lnTo>
                    <a:pt x="154178" y="785050"/>
                  </a:lnTo>
                  <a:lnTo>
                    <a:pt x="153936" y="784910"/>
                  </a:lnTo>
                  <a:lnTo>
                    <a:pt x="153682" y="784809"/>
                  </a:lnTo>
                  <a:lnTo>
                    <a:pt x="153543" y="784783"/>
                  </a:lnTo>
                  <a:lnTo>
                    <a:pt x="153403" y="784771"/>
                  </a:lnTo>
                  <a:lnTo>
                    <a:pt x="137464" y="784771"/>
                  </a:lnTo>
                  <a:lnTo>
                    <a:pt x="137261" y="784796"/>
                  </a:lnTo>
                  <a:lnTo>
                    <a:pt x="137121" y="784821"/>
                  </a:lnTo>
                  <a:lnTo>
                    <a:pt x="136867" y="784923"/>
                  </a:lnTo>
                  <a:lnTo>
                    <a:pt x="136740" y="784987"/>
                  </a:lnTo>
                  <a:lnTo>
                    <a:pt x="136525" y="785152"/>
                  </a:lnTo>
                  <a:lnTo>
                    <a:pt x="136067" y="786117"/>
                  </a:lnTo>
                  <a:lnTo>
                    <a:pt x="136067" y="786257"/>
                  </a:lnTo>
                  <a:lnTo>
                    <a:pt x="136296" y="786955"/>
                  </a:lnTo>
                  <a:lnTo>
                    <a:pt x="136423" y="787133"/>
                  </a:lnTo>
                  <a:lnTo>
                    <a:pt x="136626" y="787311"/>
                  </a:lnTo>
                  <a:lnTo>
                    <a:pt x="136867" y="787450"/>
                  </a:lnTo>
                  <a:lnTo>
                    <a:pt x="136994" y="787501"/>
                  </a:lnTo>
                  <a:lnTo>
                    <a:pt x="137121" y="787539"/>
                  </a:lnTo>
                  <a:lnTo>
                    <a:pt x="137261" y="787577"/>
                  </a:lnTo>
                  <a:lnTo>
                    <a:pt x="137401" y="787590"/>
                  </a:lnTo>
                  <a:lnTo>
                    <a:pt x="153339" y="787577"/>
                  </a:lnTo>
                  <a:lnTo>
                    <a:pt x="153543" y="787565"/>
                  </a:lnTo>
                  <a:lnTo>
                    <a:pt x="154317" y="787158"/>
                  </a:lnTo>
                  <a:lnTo>
                    <a:pt x="154470" y="787006"/>
                  </a:lnTo>
                  <a:lnTo>
                    <a:pt x="154622" y="786714"/>
                  </a:lnTo>
                  <a:lnTo>
                    <a:pt x="154698" y="786523"/>
                  </a:lnTo>
                  <a:lnTo>
                    <a:pt x="154736" y="786244"/>
                  </a:lnTo>
                  <a:lnTo>
                    <a:pt x="154736" y="786104"/>
                  </a:lnTo>
                  <a:close/>
                </a:path>
                <a:path w="599439" h="812164">
                  <a:moveTo>
                    <a:pt x="154736" y="773036"/>
                  </a:moveTo>
                  <a:lnTo>
                    <a:pt x="154724" y="772896"/>
                  </a:lnTo>
                  <a:lnTo>
                    <a:pt x="154698" y="772756"/>
                  </a:lnTo>
                  <a:lnTo>
                    <a:pt x="154660" y="772629"/>
                  </a:lnTo>
                  <a:lnTo>
                    <a:pt x="154546" y="772375"/>
                  </a:lnTo>
                  <a:lnTo>
                    <a:pt x="154381" y="772160"/>
                  </a:lnTo>
                  <a:lnTo>
                    <a:pt x="154178" y="771969"/>
                  </a:lnTo>
                  <a:lnTo>
                    <a:pt x="153403" y="771702"/>
                  </a:lnTo>
                  <a:lnTo>
                    <a:pt x="137464" y="771702"/>
                  </a:lnTo>
                  <a:lnTo>
                    <a:pt x="137261" y="771702"/>
                  </a:lnTo>
                  <a:lnTo>
                    <a:pt x="137121" y="771740"/>
                  </a:lnTo>
                  <a:lnTo>
                    <a:pt x="136296" y="772325"/>
                  </a:lnTo>
                  <a:lnTo>
                    <a:pt x="136067" y="773023"/>
                  </a:lnTo>
                  <a:lnTo>
                    <a:pt x="136067" y="773163"/>
                  </a:lnTo>
                  <a:lnTo>
                    <a:pt x="136525" y="774128"/>
                  </a:lnTo>
                  <a:lnTo>
                    <a:pt x="136690" y="774268"/>
                  </a:lnTo>
                  <a:lnTo>
                    <a:pt x="137121" y="774458"/>
                  </a:lnTo>
                  <a:lnTo>
                    <a:pt x="137261" y="774484"/>
                  </a:lnTo>
                  <a:lnTo>
                    <a:pt x="137401" y="774496"/>
                  </a:lnTo>
                  <a:lnTo>
                    <a:pt x="153339" y="774496"/>
                  </a:lnTo>
                  <a:lnTo>
                    <a:pt x="153543" y="774484"/>
                  </a:lnTo>
                  <a:lnTo>
                    <a:pt x="154317" y="774090"/>
                  </a:lnTo>
                  <a:lnTo>
                    <a:pt x="154546" y="773823"/>
                  </a:lnTo>
                  <a:lnTo>
                    <a:pt x="154622" y="773633"/>
                  </a:lnTo>
                  <a:lnTo>
                    <a:pt x="154698" y="773442"/>
                  </a:lnTo>
                  <a:lnTo>
                    <a:pt x="154724" y="773303"/>
                  </a:lnTo>
                  <a:lnTo>
                    <a:pt x="154736" y="773163"/>
                  </a:lnTo>
                  <a:lnTo>
                    <a:pt x="154736" y="773036"/>
                  </a:lnTo>
                  <a:close/>
                </a:path>
                <a:path w="599439" h="812164">
                  <a:moveTo>
                    <a:pt x="236728" y="794664"/>
                  </a:moveTo>
                  <a:lnTo>
                    <a:pt x="236702" y="794461"/>
                  </a:lnTo>
                  <a:lnTo>
                    <a:pt x="236677" y="794321"/>
                  </a:lnTo>
                  <a:lnTo>
                    <a:pt x="236575" y="794067"/>
                  </a:lnTo>
                  <a:lnTo>
                    <a:pt x="236512" y="793940"/>
                  </a:lnTo>
                  <a:lnTo>
                    <a:pt x="236347" y="793724"/>
                  </a:lnTo>
                  <a:lnTo>
                    <a:pt x="236143" y="793534"/>
                  </a:lnTo>
                  <a:lnTo>
                    <a:pt x="235915" y="793394"/>
                  </a:lnTo>
                  <a:lnTo>
                    <a:pt x="235661" y="793305"/>
                  </a:lnTo>
                  <a:lnTo>
                    <a:pt x="235508" y="793280"/>
                  </a:lnTo>
                  <a:lnTo>
                    <a:pt x="235381" y="793267"/>
                  </a:lnTo>
                  <a:lnTo>
                    <a:pt x="235242" y="793267"/>
                  </a:lnTo>
                  <a:lnTo>
                    <a:pt x="234327" y="793673"/>
                  </a:lnTo>
                  <a:lnTo>
                    <a:pt x="234188" y="793826"/>
                  </a:lnTo>
                  <a:lnTo>
                    <a:pt x="234048" y="794067"/>
                  </a:lnTo>
                  <a:lnTo>
                    <a:pt x="233997" y="794194"/>
                  </a:lnTo>
                  <a:lnTo>
                    <a:pt x="233959" y="794321"/>
                  </a:lnTo>
                  <a:lnTo>
                    <a:pt x="233921" y="794461"/>
                  </a:lnTo>
                  <a:lnTo>
                    <a:pt x="233908" y="794588"/>
                  </a:lnTo>
                  <a:lnTo>
                    <a:pt x="233921" y="810539"/>
                  </a:lnTo>
                  <a:lnTo>
                    <a:pt x="233934" y="810742"/>
                  </a:lnTo>
                  <a:lnTo>
                    <a:pt x="234340" y="811530"/>
                  </a:lnTo>
                  <a:lnTo>
                    <a:pt x="234543" y="811707"/>
                  </a:lnTo>
                  <a:lnTo>
                    <a:pt x="234721" y="811809"/>
                  </a:lnTo>
                  <a:lnTo>
                    <a:pt x="234975" y="811898"/>
                  </a:lnTo>
                  <a:lnTo>
                    <a:pt x="235254" y="811936"/>
                  </a:lnTo>
                  <a:lnTo>
                    <a:pt x="235394" y="811936"/>
                  </a:lnTo>
                  <a:lnTo>
                    <a:pt x="236042" y="811733"/>
                  </a:lnTo>
                  <a:lnTo>
                    <a:pt x="236270" y="811580"/>
                  </a:lnTo>
                  <a:lnTo>
                    <a:pt x="236689" y="810806"/>
                  </a:lnTo>
                  <a:lnTo>
                    <a:pt x="236728" y="810602"/>
                  </a:lnTo>
                  <a:lnTo>
                    <a:pt x="236728" y="794664"/>
                  </a:lnTo>
                  <a:close/>
                </a:path>
                <a:path w="599439" h="812164">
                  <a:moveTo>
                    <a:pt x="249796" y="794588"/>
                  </a:moveTo>
                  <a:lnTo>
                    <a:pt x="249174" y="793496"/>
                  </a:lnTo>
                  <a:lnTo>
                    <a:pt x="248475" y="793267"/>
                  </a:lnTo>
                  <a:lnTo>
                    <a:pt x="248335" y="793267"/>
                  </a:lnTo>
                  <a:lnTo>
                    <a:pt x="247624" y="793496"/>
                  </a:lnTo>
                  <a:lnTo>
                    <a:pt x="247459" y="793623"/>
                  </a:lnTo>
                  <a:lnTo>
                    <a:pt x="247269" y="793826"/>
                  </a:lnTo>
                  <a:lnTo>
                    <a:pt x="247129" y="794067"/>
                  </a:lnTo>
                  <a:lnTo>
                    <a:pt x="247091" y="794194"/>
                  </a:lnTo>
                  <a:lnTo>
                    <a:pt x="247040" y="794321"/>
                  </a:lnTo>
                  <a:lnTo>
                    <a:pt x="247015" y="794461"/>
                  </a:lnTo>
                  <a:lnTo>
                    <a:pt x="247002" y="794588"/>
                  </a:lnTo>
                  <a:lnTo>
                    <a:pt x="247002" y="810539"/>
                  </a:lnTo>
                  <a:lnTo>
                    <a:pt x="247015" y="810742"/>
                  </a:lnTo>
                  <a:lnTo>
                    <a:pt x="247040" y="810882"/>
                  </a:lnTo>
                  <a:lnTo>
                    <a:pt x="247078" y="811009"/>
                  </a:lnTo>
                  <a:lnTo>
                    <a:pt x="247129" y="811136"/>
                  </a:lnTo>
                  <a:lnTo>
                    <a:pt x="247230" y="811314"/>
                  </a:lnTo>
                  <a:lnTo>
                    <a:pt x="247675" y="811733"/>
                  </a:lnTo>
                  <a:lnTo>
                    <a:pt x="247802" y="811809"/>
                  </a:lnTo>
                  <a:lnTo>
                    <a:pt x="247929" y="811860"/>
                  </a:lnTo>
                  <a:lnTo>
                    <a:pt x="248056" y="811898"/>
                  </a:lnTo>
                  <a:lnTo>
                    <a:pt x="248196" y="811923"/>
                  </a:lnTo>
                  <a:lnTo>
                    <a:pt x="248335" y="811936"/>
                  </a:lnTo>
                  <a:lnTo>
                    <a:pt x="248462" y="811936"/>
                  </a:lnTo>
                  <a:lnTo>
                    <a:pt x="249428" y="811479"/>
                  </a:lnTo>
                  <a:lnTo>
                    <a:pt x="249796" y="810602"/>
                  </a:lnTo>
                  <a:lnTo>
                    <a:pt x="249796" y="794664"/>
                  </a:lnTo>
                  <a:close/>
                </a:path>
                <a:path w="599439" h="812164">
                  <a:moveTo>
                    <a:pt x="390093" y="13106"/>
                  </a:moveTo>
                  <a:lnTo>
                    <a:pt x="389890" y="13119"/>
                  </a:lnTo>
                  <a:lnTo>
                    <a:pt x="389318" y="13335"/>
                  </a:lnTo>
                  <a:lnTo>
                    <a:pt x="389153" y="13462"/>
                  </a:lnTo>
                  <a:lnTo>
                    <a:pt x="388962" y="13665"/>
                  </a:lnTo>
                  <a:lnTo>
                    <a:pt x="388696" y="14439"/>
                  </a:lnTo>
                  <a:lnTo>
                    <a:pt x="388696" y="14566"/>
                  </a:lnTo>
                  <a:lnTo>
                    <a:pt x="389153" y="15532"/>
                  </a:lnTo>
                  <a:lnTo>
                    <a:pt x="389318" y="15671"/>
                  </a:lnTo>
                  <a:lnTo>
                    <a:pt x="389496" y="15773"/>
                  </a:lnTo>
                  <a:lnTo>
                    <a:pt x="389623" y="15824"/>
                  </a:lnTo>
                  <a:lnTo>
                    <a:pt x="389750" y="15862"/>
                  </a:lnTo>
                  <a:lnTo>
                    <a:pt x="389890" y="15887"/>
                  </a:lnTo>
                  <a:lnTo>
                    <a:pt x="390029" y="15900"/>
                  </a:lnTo>
                  <a:lnTo>
                    <a:pt x="390093" y="13106"/>
                  </a:lnTo>
                  <a:close/>
                </a:path>
                <a:path w="599439" h="812164">
                  <a:moveTo>
                    <a:pt x="390093" y="12"/>
                  </a:moveTo>
                  <a:lnTo>
                    <a:pt x="389890" y="25"/>
                  </a:lnTo>
                  <a:lnTo>
                    <a:pt x="388924" y="635"/>
                  </a:lnTo>
                  <a:lnTo>
                    <a:pt x="388696" y="1346"/>
                  </a:lnTo>
                  <a:lnTo>
                    <a:pt x="388696" y="1473"/>
                  </a:lnTo>
                  <a:lnTo>
                    <a:pt x="389318" y="2578"/>
                  </a:lnTo>
                  <a:lnTo>
                    <a:pt x="390029" y="2806"/>
                  </a:lnTo>
                  <a:lnTo>
                    <a:pt x="390093" y="12"/>
                  </a:lnTo>
                  <a:close/>
                </a:path>
                <a:path w="599439" h="812164">
                  <a:moveTo>
                    <a:pt x="407365" y="14427"/>
                  </a:moveTo>
                  <a:lnTo>
                    <a:pt x="407162" y="13779"/>
                  </a:lnTo>
                  <a:lnTo>
                    <a:pt x="407098" y="13652"/>
                  </a:lnTo>
                  <a:lnTo>
                    <a:pt x="406958" y="13500"/>
                  </a:lnTo>
                  <a:lnTo>
                    <a:pt x="406806" y="13360"/>
                  </a:lnTo>
                  <a:lnTo>
                    <a:pt x="406031" y="13093"/>
                  </a:lnTo>
                  <a:lnTo>
                    <a:pt x="405968" y="15887"/>
                  </a:lnTo>
                  <a:lnTo>
                    <a:pt x="407162" y="15214"/>
                  </a:lnTo>
                  <a:lnTo>
                    <a:pt x="407238" y="15087"/>
                  </a:lnTo>
                  <a:lnTo>
                    <a:pt x="407289" y="14960"/>
                  </a:lnTo>
                  <a:lnTo>
                    <a:pt x="407327" y="14833"/>
                  </a:lnTo>
                  <a:lnTo>
                    <a:pt x="407352" y="14693"/>
                  </a:lnTo>
                  <a:lnTo>
                    <a:pt x="407365" y="14566"/>
                  </a:lnTo>
                  <a:lnTo>
                    <a:pt x="407365" y="14427"/>
                  </a:lnTo>
                  <a:close/>
                </a:path>
                <a:path w="599439" h="812164">
                  <a:moveTo>
                    <a:pt x="407365" y="1346"/>
                  </a:moveTo>
                  <a:lnTo>
                    <a:pt x="407162" y="698"/>
                  </a:lnTo>
                  <a:lnTo>
                    <a:pt x="407098" y="571"/>
                  </a:lnTo>
                  <a:lnTo>
                    <a:pt x="406958" y="419"/>
                  </a:lnTo>
                  <a:lnTo>
                    <a:pt x="406806" y="279"/>
                  </a:lnTo>
                  <a:lnTo>
                    <a:pt x="406679" y="215"/>
                  </a:lnTo>
                  <a:lnTo>
                    <a:pt x="406311" y="50"/>
                  </a:lnTo>
                  <a:lnTo>
                    <a:pt x="406171" y="25"/>
                  </a:lnTo>
                  <a:lnTo>
                    <a:pt x="406031" y="12"/>
                  </a:lnTo>
                  <a:lnTo>
                    <a:pt x="390105" y="0"/>
                  </a:lnTo>
                  <a:lnTo>
                    <a:pt x="390105" y="2806"/>
                  </a:lnTo>
                  <a:lnTo>
                    <a:pt x="405968" y="2806"/>
                  </a:lnTo>
                  <a:lnTo>
                    <a:pt x="406171" y="2794"/>
                  </a:lnTo>
                  <a:lnTo>
                    <a:pt x="406958" y="2400"/>
                  </a:lnTo>
                  <a:lnTo>
                    <a:pt x="407098" y="2247"/>
                  </a:lnTo>
                  <a:lnTo>
                    <a:pt x="407238" y="2019"/>
                  </a:lnTo>
                  <a:lnTo>
                    <a:pt x="407289" y="1879"/>
                  </a:lnTo>
                  <a:lnTo>
                    <a:pt x="407327" y="1752"/>
                  </a:lnTo>
                  <a:lnTo>
                    <a:pt x="407352" y="1612"/>
                  </a:lnTo>
                  <a:lnTo>
                    <a:pt x="407365" y="1485"/>
                  </a:lnTo>
                  <a:lnTo>
                    <a:pt x="407365" y="1346"/>
                  </a:lnTo>
                  <a:close/>
                </a:path>
                <a:path w="599439" h="812164">
                  <a:moveTo>
                    <a:pt x="466394" y="785406"/>
                  </a:moveTo>
                  <a:lnTo>
                    <a:pt x="466153" y="784707"/>
                  </a:lnTo>
                  <a:lnTo>
                    <a:pt x="466026" y="784542"/>
                  </a:lnTo>
                  <a:lnTo>
                    <a:pt x="465823" y="784352"/>
                  </a:lnTo>
                  <a:lnTo>
                    <a:pt x="465594" y="784212"/>
                  </a:lnTo>
                  <a:lnTo>
                    <a:pt x="465340" y="784123"/>
                  </a:lnTo>
                  <a:lnTo>
                    <a:pt x="465188" y="784085"/>
                  </a:lnTo>
                  <a:lnTo>
                    <a:pt x="465061" y="784072"/>
                  </a:lnTo>
                  <a:lnTo>
                    <a:pt x="464921" y="784072"/>
                  </a:lnTo>
                  <a:lnTo>
                    <a:pt x="464794" y="784085"/>
                  </a:lnTo>
                  <a:lnTo>
                    <a:pt x="464654" y="784123"/>
                  </a:lnTo>
                  <a:lnTo>
                    <a:pt x="464007" y="784491"/>
                  </a:lnTo>
                  <a:lnTo>
                    <a:pt x="463867" y="784644"/>
                  </a:lnTo>
                  <a:lnTo>
                    <a:pt x="463727" y="784885"/>
                  </a:lnTo>
                  <a:lnTo>
                    <a:pt x="463677" y="785012"/>
                  </a:lnTo>
                  <a:lnTo>
                    <a:pt x="463638" y="785139"/>
                  </a:lnTo>
                  <a:lnTo>
                    <a:pt x="463600" y="785279"/>
                  </a:lnTo>
                  <a:lnTo>
                    <a:pt x="463588" y="785406"/>
                  </a:lnTo>
                  <a:lnTo>
                    <a:pt x="463588" y="801357"/>
                  </a:lnTo>
                  <a:lnTo>
                    <a:pt x="463600" y="801560"/>
                  </a:lnTo>
                  <a:lnTo>
                    <a:pt x="464007" y="802335"/>
                  </a:lnTo>
                  <a:lnTo>
                    <a:pt x="464921" y="802754"/>
                  </a:lnTo>
                  <a:lnTo>
                    <a:pt x="465061" y="802754"/>
                  </a:lnTo>
                  <a:lnTo>
                    <a:pt x="465759" y="802513"/>
                  </a:lnTo>
                  <a:lnTo>
                    <a:pt x="465937" y="802398"/>
                  </a:lnTo>
                  <a:lnTo>
                    <a:pt x="466153" y="802132"/>
                  </a:lnTo>
                  <a:lnTo>
                    <a:pt x="466255" y="801954"/>
                  </a:lnTo>
                  <a:lnTo>
                    <a:pt x="466305" y="801827"/>
                  </a:lnTo>
                  <a:lnTo>
                    <a:pt x="466344" y="801700"/>
                  </a:lnTo>
                  <a:lnTo>
                    <a:pt x="466382" y="801560"/>
                  </a:lnTo>
                  <a:lnTo>
                    <a:pt x="466394" y="801420"/>
                  </a:lnTo>
                  <a:lnTo>
                    <a:pt x="466394" y="785482"/>
                  </a:lnTo>
                  <a:close/>
                </a:path>
                <a:path w="599439" h="812164">
                  <a:moveTo>
                    <a:pt x="479463" y="785406"/>
                  </a:moveTo>
                  <a:lnTo>
                    <a:pt x="478840" y="784313"/>
                  </a:lnTo>
                  <a:lnTo>
                    <a:pt x="478675" y="784212"/>
                  </a:lnTo>
                  <a:lnTo>
                    <a:pt x="478536" y="784161"/>
                  </a:lnTo>
                  <a:lnTo>
                    <a:pt x="478409" y="784123"/>
                  </a:lnTo>
                  <a:lnTo>
                    <a:pt x="478269" y="784085"/>
                  </a:lnTo>
                  <a:lnTo>
                    <a:pt x="478142" y="784072"/>
                  </a:lnTo>
                  <a:lnTo>
                    <a:pt x="478002" y="784072"/>
                  </a:lnTo>
                  <a:lnTo>
                    <a:pt x="477862" y="784085"/>
                  </a:lnTo>
                  <a:lnTo>
                    <a:pt x="477735" y="784123"/>
                  </a:lnTo>
                  <a:lnTo>
                    <a:pt x="477596" y="784161"/>
                  </a:lnTo>
                  <a:lnTo>
                    <a:pt x="477469" y="784212"/>
                  </a:lnTo>
                  <a:lnTo>
                    <a:pt x="477342" y="784275"/>
                  </a:lnTo>
                  <a:lnTo>
                    <a:pt x="477126" y="784440"/>
                  </a:lnTo>
                  <a:lnTo>
                    <a:pt x="476935" y="784644"/>
                  </a:lnTo>
                  <a:lnTo>
                    <a:pt x="476796" y="784885"/>
                  </a:lnTo>
                  <a:lnTo>
                    <a:pt x="476707" y="785139"/>
                  </a:lnTo>
                  <a:lnTo>
                    <a:pt x="476681" y="785279"/>
                  </a:lnTo>
                  <a:lnTo>
                    <a:pt x="476669" y="785406"/>
                  </a:lnTo>
                  <a:lnTo>
                    <a:pt x="476669" y="801357"/>
                  </a:lnTo>
                  <a:lnTo>
                    <a:pt x="476681" y="801560"/>
                  </a:lnTo>
                  <a:lnTo>
                    <a:pt x="476707" y="801700"/>
                  </a:lnTo>
                  <a:lnTo>
                    <a:pt x="476745" y="801827"/>
                  </a:lnTo>
                  <a:lnTo>
                    <a:pt x="476796" y="801954"/>
                  </a:lnTo>
                  <a:lnTo>
                    <a:pt x="476897" y="802132"/>
                  </a:lnTo>
                  <a:lnTo>
                    <a:pt x="477024" y="802297"/>
                  </a:lnTo>
                  <a:lnTo>
                    <a:pt x="477227" y="802474"/>
                  </a:lnTo>
                  <a:lnTo>
                    <a:pt x="477469" y="802614"/>
                  </a:lnTo>
                  <a:lnTo>
                    <a:pt x="477596" y="802678"/>
                  </a:lnTo>
                  <a:lnTo>
                    <a:pt x="477723" y="802716"/>
                  </a:lnTo>
                  <a:lnTo>
                    <a:pt x="477862" y="802741"/>
                  </a:lnTo>
                  <a:lnTo>
                    <a:pt x="478002" y="802754"/>
                  </a:lnTo>
                  <a:lnTo>
                    <a:pt x="478129" y="802754"/>
                  </a:lnTo>
                  <a:lnTo>
                    <a:pt x="478663" y="802614"/>
                  </a:lnTo>
                  <a:lnTo>
                    <a:pt x="478790" y="802551"/>
                  </a:lnTo>
                  <a:lnTo>
                    <a:pt x="479005" y="802398"/>
                  </a:lnTo>
                  <a:lnTo>
                    <a:pt x="479234" y="802132"/>
                  </a:lnTo>
                  <a:lnTo>
                    <a:pt x="479463" y="801420"/>
                  </a:lnTo>
                  <a:lnTo>
                    <a:pt x="479463" y="785482"/>
                  </a:lnTo>
                  <a:close/>
                </a:path>
                <a:path w="599439" h="812164">
                  <a:moveTo>
                    <a:pt x="585812" y="617626"/>
                  </a:moveTo>
                  <a:lnTo>
                    <a:pt x="583018" y="617626"/>
                  </a:lnTo>
                  <a:lnTo>
                    <a:pt x="583641" y="618794"/>
                  </a:lnTo>
                  <a:lnTo>
                    <a:pt x="584352" y="619023"/>
                  </a:lnTo>
                  <a:lnTo>
                    <a:pt x="584479" y="619023"/>
                  </a:lnTo>
                  <a:lnTo>
                    <a:pt x="585190" y="618794"/>
                  </a:lnTo>
                  <a:lnTo>
                    <a:pt x="585355" y="618667"/>
                  </a:lnTo>
                  <a:lnTo>
                    <a:pt x="585546" y="618464"/>
                  </a:lnTo>
                  <a:lnTo>
                    <a:pt x="585685" y="618223"/>
                  </a:lnTo>
                  <a:lnTo>
                    <a:pt x="585736" y="618096"/>
                  </a:lnTo>
                  <a:lnTo>
                    <a:pt x="585774" y="617969"/>
                  </a:lnTo>
                  <a:lnTo>
                    <a:pt x="585800" y="617829"/>
                  </a:lnTo>
                  <a:lnTo>
                    <a:pt x="585812" y="617702"/>
                  </a:lnTo>
                  <a:close/>
                </a:path>
                <a:path w="599439" h="812164">
                  <a:moveTo>
                    <a:pt x="585825" y="601738"/>
                  </a:moveTo>
                  <a:lnTo>
                    <a:pt x="585800" y="601535"/>
                  </a:lnTo>
                  <a:lnTo>
                    <a:pt x="585774" y="601395"/>
                  </a:lnTo>
                  <a:lnTo>
                    <a:pt x="585736" y="601268"/>
                  </a:lnTo>
                  <a:lnTo>
                    <a:pt x="585685" y="601141"/>
                  </a:lnTo>
                  <a:lnTo>
                    <a:pt x="585609" y="601014"/>
                  </a:lnTo>
                  <a:lnTo>
                    <a:pt x="585457" y="600798"/>
                  </a:lnTo>
                  <a:lnTo>
                    <a:pt x="585254" y="600608"/>
                  </a:lnTo>
                  <a:lnTo>
                    <a:pt x="585025" y="600481"/>
                  </a:lnTo>
                  <a:lnTo>
                    <a:pt x="584885" y="600417"/>
                  </a:lnTo>
                  <a:lnTo>
                    <a:pt x="584758" y="600379"/>
                  </a:lnTo>
                  <a:lnTo>
                    <a:pt x="584619" y="600354"/>
                  </a:lnTo>
                  <a:lnTo>
                    <a:pt x="584492" y="600341"/>
                  </a:lnTo>
                  <a:lnTo>
                    <a:pt x="584352" y="600341"/>
                  </a:lnTo>
                  <a:lnTo>
                    <a:pt x="584212" y="600354"/>
                  </a:lnTo>
                  <a:lnTo>
                    <a:pt x="584085" y="600379"/>
                  </a:lnTo>
                  <a:lnTo>
                    <a:pt x="583946" y="600417"/>
                  </a:lnTo>
                  <a:lnTo>
                    <a:pt x="583819" y="600481"/>
                  </a:lnTo>
                  <a:lnTo>
                    <a:pt x="583692" y="600544"/>
                  </a:lnTo>
                  <a:lnTo>
                    <a:pt x="583476" y="600697"/>
                  </a:lnTo>
                  <a:lnTo>
                    <a:pt x="583285" y="600913"/>
                  </a:lnTo>
                  <a:lnTo>
                    <a:pt x="583145" y="601141"/>
                  </a:lnTo>
                  <a:lnTo>
                    <a:pt x="583107" y="601268"/>
                  </a:lnTo>
                  <a:lnTo>
                    <a:pt x="583057" y="601395"/>
                  </a:lnTo>
                  <a:lnTo>
                    <a:pt x="583031" y="601535"/>
                  </a:lnTo>
                  <a:lnTo>
                    <a:pt x="583018" y="601675"/>
                  </a:lnTo>
                  <a:lnTo>
                    <a:pt x="583018" y="617613"/>
                  </a:lnTo>
                  <a:lnTo>
                    <a:pt x="585825" y="617613"/>
                  </a:lnTo>
                  <a:lnTo>
                    <a:pt x="585825" y="601738"/>
                  </a:lnTo>
                  <a:close/>
                </a:path>
                <a:path w="599439" h="812164">
                  <a:moveTo>
                    <a:pt x="598893" y="617626"/>
                  </a:moveTo>
                  <a:lnTo>
                    <a:pt x="596087" y="617626"/>
                  </a:lnTo>
                  <a:lnTo>
                    <a:pt x="596328" y="618401"/>
                  </a:lnTo>
                  <a:lnTo>
                    <a:pt x="596455" y="618566"/>
                  </a:lnTo>
                  <a:lnTo>
                    <a:pt x="596658" y="618756"/>
                  </a:lnTo>
                  <a:lnTo>
                    <a:pt x="596887" y="618896"/>
                  </a:lnTo>
                  <a:lnTo>
                    <a:pt x="597141" y="618985"/>
                  </a:lnTo>
                  <a:lnTo>
                    <a:pt x="597293" y="619010"/>
                  </a:lnTo>
                  <a:lnTo>
                    <a:pt x="597420" y="619023"/>
                  </a:lnTo>
                  <a:lnTo>
                    <a:pt x="597560" y="619023"/>
                  </a:lnTo>
                  <a:lnTo>
                    <a:pt x="598525" y="618566"/>
                  </a:lnTo>
                  <a:lnTo>
                    <a:pt x="598893" y="617702"/>
                  </a:lnTo>
                  <a:close/>
                </a:path>
                <a:path w="599439" h="812164">
                  <a:moveTo>
                    <a:pt x="598906" y="601675"/>
                  </a:moveTo>
                  <a:lnTo>
                    <a:pt x="598893" y="601535"/>
                  </a:lnTo>
                  <a:lnTo>
                    <a:pt x="598868" y="601395"/>
                  </a:lnTo>
                  <a:lnTo>
                    <a:pt x="598766" y="601141"/>
                  </a:lnTo>
                  <a:lnTo>
                    <a:pt x="598690" y="601014"/>
                  </a:lnTo>
                  <a:lnTo>
                    <a:pt x="598538" y="600798"/>
                  </a:lnTo>
                  <a:lnTo>
                    <a:pt x="598335" y="600608"/>
                  </a:lnTo>
                  <a:lnTo>
                    <a:pt x="598106" y="600481"/>
                  </a:lnTo>
                  <a:lnTo>
                    <a:pt x="597966" y="600417"/>
                  </a:lnTo>
                  <a:lnTo>
                    <a:pt x="597839" y="600379"/>
                  </a:lnTo>
                  <a:lnTo>
                    <a:pt x="597700" y="600354"/>
                  </a:lnTo>
                  <a:lnTo>
                    <a:pt x="597573" y="600341"/>
                  </a:lnTo>
                  <a:lnTo>
                    <a:pt x="597433" y="600341"/>
                  </a:lnTo>
                  <a:lnTo>
                    <a:pt x="597293" y="600354"/>
                  </a:lnTo>
                  <a:lnTo>
                    <a:pt x="597154" y="600379"/>
                  </a:lnTo>
                  <a:lnTo>
                    <a:pt x="597027" y="600417"/>
                  </a:lnTo>
                  <a:lnTo>
                    <a:pt x="596900" y="600481"/>
                  </a:lnTo>
                  <a:lnTo>
                    <a:pt x="596722" y="600583"/>
                  </a:lnTo>
                  <a:lnTo>
                    <a:pt x="596557" y="600697"/>
                  </a:lnTo>
                  <a:lnTo>
                    <a:pt x="596366" y="600913"/>
                  </a:lnTo>
                  <a:lnTo>
                    <a:pt x="596138" y="601395"/>
                  </a:lnTo>
                  <a:lnTo>
                    <a:pt x="596112" y="601535"/>
                  </a:lnTo>
                  <a:lnTo>
                    <a:pt x="596099" y="601675"/>
                  </a:lnTo>
                  <a:lnTo>
                    <a:pt x="596099" y="617613"/>
                  </a:lnTo>
                  <a:lnTo>
                    <a:pt x="598906" y="617613"/>
                  </a:lnTo>
                  <a:lnTo>
                    <a:pt x="598906" y="60173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352065" y="3982758"/>
              <a:ext cx="223520" cy="229235"/>
            </a:xfrm>
            <a:custGeom>
              <a:avLst/>
              <a:gdLst/>
              <a:ahLst/>
              <a:cxnLst/>
              <a:rect l="l" t="t" r="r" b="b"/>
              <a:pathLst>
                <a:path w="223519" h="229235">
                  <a:moveTo>
                    <a:pt x="2324" y="119443"/>
                  </a:moveTo>
                  <a:lnTo>
                    <a:pt x="0" y="119443"/>
                  </a:lnTo>
                  <a:lnTo>
                    <a:pt x="12" y="119608"/>
                  </a:lnTo>
                  <a:lnTo>
                    <a:pt x="25" y="119735"/>
                  </a:lnTo>
                  <a:lnTo>
                    <a:pt x="88" y="119888"/>
                  </a:lnTo>
                  <a:lnTo>
                    <a:pt x="152" y="120053"/>
                  </a:lnTo>
                  <a:lnTo>
                    <a:pt x="292" y="120230"/>
                  </a:lnTo>
                  <a:lnTo>
                    <a:pt x="469" y="120383"/>
                  </a:lnTo>
                  <a:lnTo>
                    <a:pt x="762" y="120548"/>
                  </a:lnTo>
                  <a:lnTo>
                    <a:pt x="990" y="120611"/>
                  </a:lnTo>
                  <a:lnTo>
                    <a:pt x="1333" y="120611"/>
                  </a:lnTo>
                  <a:lnTo>
                    <a:pt x="1981" y="120269"/>
                  </a:lnTo>
                  <a:lnTo>
                    <a:pt x="2095" y="120142"/>
                  </a:lnTo>
                  <a:lnTo>
                    <a:pt x="2209" y="119938"/>
                  </a:lnTo>
                  <a:lnTo>
                    <a:pt x="2311" y="119608"/>
                  </a:lnTo>
                  <a:lnTo>
                    <a:pt x="2324" y="119443"/>
                  </a:lnTo>
                  <a:close/>
                </a:path>
                <a:path w="223519" h="229235">
                  <a:moveTo>
                    <a:pt x="29197" y="210032"/>
                  </a:moveTo>
                  <a:lnTo>
                    <a:pt x="26390" y="203314"/>
                  </a:lnTo>
                  <a:lnTo>
                    <a:pt x="26390" y="210172"/>
                  </a:lnTo>
                  <a:lnTo>
                    <a:pt x="26390" y="210959"/>
                  </a:lnTo>
                  <a:lnTo>
                    <a:pt x="18859" y="218490"/>
                  </a:lnTo>
                  <a:lnTo>
                    <a:pt x="18465" y="218490"/>
                  </a:lnTo>
                  <a:lnTo>
                    <a:pt x="18059" y="218478"/>
                  </a:lnTo>
                  <a:lnTo>
                    <a:pt x="10528" y="210947"/>
                  </a:lnTo>
                  <a:lnTo>
                    <a:pt x="10528" y="210159"/>
                  </a:lnTo>
                  <a:lnTo>
                    <a:pt x="18059" y="202615"/>
                  </a:lnTo>
                  <a:lnTo>
                    <a:pt x="18465" y="202615"/>
                  </a:lnTo>
                  <a:lnTo>
                    <a:pt x="18859" y="202628"/>
                  </a:lnTo>
                  <a:lnTo>
                    <a:pt x="26390" y="210172"/>
                  </a:lnTo>
                  <a:lnTo>
                    <a:pt x="26390" y="203314"/>
                  </a:lnTo>
                  <a:lnTo>
                    <a:pt x="18986" y="199821"/>
                  </a:lnTo>
                  <a:lnTo>
                    <a:pt x="18465" y="199821"/>
                  </a:lnTo>
                  <a:lnTo>
                    <a:pt x="17932" y="199809"/>
                  </a:lnTo>
                  <a:lnTo>
                    <a:pt x="16891" y="199923"/>
                  </a:lnTo>
                  <a:lnTo>
                    <a:pt x="7721" y="210019"/>
                  </a:lnTo>
                  <a:lnTo>
                    <a:pt x="7721" y="211086"/>
                  </a:lnTo>
                  <a:lnTo>
                    <a:pt x="17932" y="221284"/>
                  </a:lnTo>
                  <a:lnTo>
                    <a:pt x="18465" y="221284"/>
                  </a:lnTo>
                  <a:lnTo>
                    <a:pt x="18986" y="221297"/>
                  </a:lnTo>
                  <a:lnTo>
                    <a:pt x="20040" y="221195"/>
                  </a:lnTo>
                  <a:lnTo>
                    <a:pt x="29197" y="211086"/>
                  </a:lnTo>
                  <a:lnTo>
                    <a:pt x="29197" y="210032"/>
                  </a:lnTo>
                  <a:close/>
                </a:path>
                <a:path w="223519" h="229235">
                  <a:moveTo>
                    <a:pt x="29197" y="130683"/>
                  </a:moveTo>
                  <a:lnTo>
                    <a:pt x="26390" y="123964"/>
                  </a:lnTo>
                  <a:lnTo>
                    <a:pt x="26390" y="130835"/>
                  </a:lnTo>
                  <a:lnTo>
                    <a:pt x="26327" y="132384"/>
                  </a:lnTo>
                  <a:lnTo>
                    <a:pt x="18859" y="139153"/>
                  </a:lnTo>
                  <a:lnTo>
                    <a:pt x="18465" y="139153"/>
                  </a:lnTo>
                  <a:lnTo>
                    <a:pt x="18059" y="139153"/>
                  </a:lnTo>
                  <a:lnTo>
                    <a:pt x="10528" y="131610"/>
                  </a:lnTo>
                  <a:lnTo>
                    <a:pt x="10528" y="130835"/>
                  </a:lnTo>
                  <a:lnTo>
                    <a:pt x="18059" y="123291"/>
                  </a:lnTo>
                  <a:lnTo>
                    <a:pt x="18465" y="123291"/>
                  </a:lnTo>
                  <a:lnTo>
                    <a:pt x="18859" y="123291"/>
                  </a:lnTo>
                  <a:lnTo>
                    <a:pt x="26390" y="130835"/>
                  </a:lnTo>
                  <a:lnTo>
                    <a:pt x="26390" y="123964"/>
                  </a:lnTo>
                  <a:lnTo>
                    <a:pt x="18986" y="120484"/>
                  </a:lnTo>
                  <a:lnTo>
                    <a:pt x="18465" y="120484"/>
                  </a:lnTo>
                  <a:lnTo>
                    <a:pt x="17932" y="120484"/>
                  </a:lnTo>
                  <a:lnTo>
                    <a:pt x="7721" y="130695"/>
                  </a:lnTo>
                  <a:lnTo>
                    <a:pt x="7721" y="131749"/>
                  </a:lnTo>
                  <a:lnTo>
                    <a:pt x="17932" y="141960"/>
                  </a:lnTo>
                  <a:lnTo>
                    <a:pt x="18465" y="141960"/>
                  </a:lnTo>
                  <a:lnTo>
                    <a:pt x="18986" y="141960"/>
                  </a:lnTo>
                  <a:lnTo>
                    <a:pt x="29197" y="131749"/>
                  </a:lnTo>
                  <a:lnTo>
                    <a:pt x="29197" y="130683"/>
                  </a:lnTo>
                  <a:close/>
                </a:path>
                <a:path w="223519" h="229235">
                  <a:moveTo>
                    <a:pt x="35966" y="227799"/>
                  </a:moveTo>
                  <a:lnTo>
                    <a:pt x="35928" y="227571"/>
                  </a:lnTo>
                  <a:lnTo>
                    <a:pt x="35864" y="227406"/>
                  </a:lnTo>
                  <a:lnTo>
                    <a:pt x="35788" y="227253"/>
                  </a:lnTo>
                  <a:lnTo>
                    <a:pt x="34848" y="226682"/>
                  </a:lnTo>
                  <a:lnTo>
                    <a:pt x="34620" y="226682"/>
                  </a:lnTo>
                  <a:lnTo>
                    <a:pt x="6743" y="226682"/>
                  </a:lnTo>
                  <a:lnTo>
                    <a:pt x="6616" y="226669"/>
                  </a:lnTo>
                  <a:lnTo>
                    <a:pt x="6451" y="226682"/>
                  </a:lnTo>
                  <a:lnTo>
                    <a:pt x="2324" y="222554"/>
                  </a:lnTo>
                  <a:lnTo>
                    <a:pt x="2324" y="222338"/>
                  </a:lnTo>
                  <a:lnTo>
                    <a:pt x="2311" y="222161"/>
                  </a:lnTo>
                  <a:lnTo>
                    <a:pt x="2260" y="221932"/>
                  </a:lnTo>
                  <a:lnTo>
                    <a:pt x="2171" y="221742"/>
                  </a:lnTo>
                  <a:lnTo>
                    <a:pt x="2032" y="221551"/>
                  </a:lnTo>
                  <a:lnTo>
                    <a:pt x="1854" y="221399"/>
                  </a:lnTo>
                  <a:lnTo>
                    <a:pt x="1663" y="221284"/>
                  </a:lnTo>
                  <a:lnTo>
                    <a:pt x="1447" y="221208"/>
                  </a:lnTo>
                  <a:lnTo>
                    <a:pt x="990" y="221170"/>
                  </a:lnTo>
                  <a:lnTo>
                    <a:pt x="762" y="221234"/>
                  </a:lnTo>
                  <a:lnTo>
                    <a:pt x="558" y="221335"/>
                  </a:lnTo>
                  <a:lnTo>
                    <a:pt x="381" y="221475"/>
                  </a:lnTo>
                  <a:lnTo>
                    <a:pt x="215" y="221640"/>
                  </a:lnTo>
                  <a:lnTo>
                    <a:pt x="114" y="221843"/>
                  </a:lnTo>
                  <a:lnTo>
                    <a:pt x="38" y="222059"/>
                  </a:lnTo>
                  <a:lnTo>
                    <a:pt x="0" y="222275"/>
                  </a:lnTo>
                  <a:lnTo>
                    <a:pt x="0" y="222669"/>
                  </a:lnTo>
                  <a:lnTo>
                    <a:pt x="63" y="223316"/>
                  </a:lnTo>
                  <a:lnTo>
                    <a:pt x="190" y="223964"/>
                  </a:lnTo>
                  <a:lnTo>
                    <a:pt x="368" y="224586"/>
                  </a:lnTo>
                  <a:lnTo>
                    <a:pt x="508" y="224891"/>
                  </a:lnTo>
                  <a:lnTo>
                    <a:pt x="622" y="225183"/>
                  </a:lnTo>
                  <a:lnTo>
                    <a:pt x="6337" y="229006"/>
                  </a:lnTo>
                  <a:lnTo>
                    <a:pt x="6616" y="229006"/>
                  </a:lnTo>
                  <a:lnTo>
                    <a:pt x="6743" y="229019"/>
                  </a:lnTo>
                  <a:lnTo>
                    <a:pt x="34734" y="229006"/>
                  </a:lnTo>
                  <a:lnTo>
                    <a:pt x="35610" y="228676"/>
                  </a:lnTo>
                  <a:lnTo>
                    <a:pt x="35725" y="228549"/>
                  </a:lnTo>
                  <a:lnTo>
                    <a:pt x="35852" y="228358"/>
                  </a:lnTo>
                  <a:lnTo>
                    <a:pt x="35928" y="228130"/>
                  </a:lnTo>
                  <a:lnTo>
                    <a:pt x="35966" y="227901"/>
                  </a:lnTo>
                  <a:close/>
                </a:path>
                <a:path w="223519" h="229235">
                  <a:moveTo>
                    <a:pt x="64198" y="170599"/>
                  </a:moveTo>
                  <a:lnTo>
                    <a:pt x="61391" y="165785"/>
                  </a:lnTo>
                  <a:lnTo>
                    <a:pt x="61391" y="170738"/>
                  </a:lnTo>
                  <a:lnTo>
                    <a:pt x="61366" y="171373"/>
                  </a:lnTo>
                  <a:lnTo>
                    <a:pt x="58127" y="174155"/>
                  </a:lnTo>
                  <a:lnTo>
                    <a:pt x="57645" y="174129"/>
                  </a:lnTo>
                  <a:lnTo>
                    <a:pt x="54864" y="171056"/>
                  </a:lnTo>
                  <a:lnTo>
                    <a:pt x="54889" y="170408"/>
                  </a:lnTo>
                  <a:lnTo>
                    <a:pt x="58127" y="167627"/>
                  </a:lnTo>
                  <a:lnTo>
                    <a:pt x="58610" y="167652"/>
                  </a:lnTo>
                  <a:lnTo>
                    <a:pt x="61391" y="170738"/>
                  </a:lnTo>
                  <a:lnTo>
                    <a:pt x="61391" y="165785"/>
                  </a:lnTo>
                  <a:lnTo>
                    <a:pt x="58420" y="164833"/>
                  </a:lnTo>
                  <a:lnTo>
                    <a:pt x="58127" y="164833"/>
                  </a:lnTo>
                  <a:lnTo>
                    <a:pt x="57835" y="164820"/>
                  </a:lnTo>
                  <a:lnTo>
                    <a:pt x="57238" y="164884"/>
                  </a:lnTo>
                  <a:lnTo>
                    <a:pt x="52057" y="170599"/>
                  </a:lnTo>
                  <a:lnTo>
                    <a:pt x="52057" y="171196"/>
                  </a:lnTo>
                  <a:lnTo>
                    <a:pt x="57835" y="176961"/>
                  </a:lnTo>
                  <a:lnTo>
                    <a:pt x="58127" y="176961"/>
                  </a:lnTo>
                  <a:lnTo>
                    <a:pt x="58420" y="176961"/>
                  </a:lnTo>
                  <a:lnTo>
                    <a:pt x="64198" y="171183"/>
                  </a:lnTo>
                  <a:lnTo>
                    <a:pt x="64198" y="170599"/>
                  </a:lnTo>
                  <a:close/>
                </a:path>
                <a:path w="223519" h="229235">
                  <a:moveTo>
                    <a:pt x="70256" y="170294"/>
                  </a:moveTo>
                  <a:lnTo>
                    <a:pt x="70142" y="169113"/>
                  </a:lnTo>
                  <a:lnTo>
                    <a:pt x="69913" y="167932"/>
                  </a:lnTo>
                  <a:lnTo>
                    <a:pt x="69570" y="166801"/>
                  </a:lnTo>
                  <a:lnTo>
                    <a:pt x="69329" y="166230"/>
                  </a:lnTo>
                  <a:lnTo>
                    <a:pt x="69329" y="170345"/>
                  </a:lnTo>
                  <a:lnTo>
                    <a:pt x="69329" y="171437"/>
                  </a:lnTo>
                  <a:lnTo>
                    <a:pt x="58674" y="182092"/>
                  </a:lnTo>
                  <a:lnTo>
                    <a:pt x="58127" y="182092"/>
                  </a:lnTo>
                  <a:lnTo>
                    <a:pt x="57581" y="182092"/>
                  </a:lnTo>
                  <a:lnTo>
                    <a:pt x="46926" y="171437"/>
                  </a:lnTo>
                  <a:lnTo>
                    <a:pt x="46926" y="170332"/>
                  </a:lnTo>
                  <a:lnTo>
                    <a:pt x="57581" y="159689"/>
                  </a:lnTo>
                  <a:lnTo>
                    <a:pt x="58127" y="159689"/>
                  </a:lnTo>
                  <a:lnTo>
                    <a:pt x="58674" y="159689"/>
                  </a:lnTo>
                  <a:lnTo>
                    <a:pt x="69329" y="170345"/>
                  </a:lnTo>
                  <a:lnTo>
                    <a:pt x="69329" y="166230"/>
                  </a:lnTo>
                  <a:lnTo>
                    <a:pt x="58724" y="158750"/>
                  </a:lnTo>
                  <a:lnTo>
                    <a:pt x="58127" y="158750"/>
                  </a:lnTo>
                  <a:lnTo>
                    <a:pt x="57531" y="158750"/>
                  </a:lnTo>
                  <a:lnTo>
                    <a:pt x="45999" y="170294"/>
                  </a:lnTo>
                  <a:lnTo>
                    <a:pt x="45999" y="171475"/>
                  </a:lnTo>
                  <a:lnTo>
                    <a:pt x="57531" y="183019"/>
                  </a:lnTo>
                  <a:lnTo>
                    <a:pt x="58127" y="183019"/>
                  </a:lnTo>
                  <a:lnTo>
                    <a:pt x="58724" y="183019"/>
                  </a:lnTo>
                  <a:lnTo>
                    <a:pt x="70256" y="171488"/>
                  </a:lnTo>
                  <a:lnTo>
                    <a:pt x="70256" y="170294"/>
                  </a:lnTo>
                  <a:close/>
                </a:path>
                <a:path w="223519" h="229235">
                  <a:moveTo>
                    <a:pt x="81457" y="226669"/>
                  </a:moveTo>
                  <a:lnTo>
                    <a:pt x="81292" y="226682"/>
                  </a:lnTo>
                  <a:lnTo>
                    <a:pt x="81064" y="226745"/>
                  </a:lnTo>
                  <a:lnTo>
                    <a:pt x="80492" y="227203"/>
                  </a:lnTo>
                  <a:lnTo>
                    <a:pt x="80403" y="227342"/>
                  </a:lnTo>
                  <a:lnTo>
                    <a:pt x="80302" y="227672"/>
                  </a:lnTo>
                  <a:lnTo>
                    <a:pt x="80289" y="227901"/>
                  </a:lnTo>
                  <a:lnTo>
                    <a:pt x="80352" y="228231"/>
                  </a:lnTo>
                  <a:lnTo>
                    <a:pt x="80454" y="228434"/>
                  </a:lnTo>
                  <a:lnTo>
                    <a:pt x="81064" y="228930"/>
                  </a:lnTo>
                  <a:lnTo>
                    <a:pt x="81292" y="228993"/>
                  </a:lnTo>
                  <a:lnTo>
                    <a:pt x="81457" y="229006"/>
                  </a:lnTo>
                  <a:lnTo>
                    <a:pt x="81457" y="226669"/>
                  </a:lnTo>
                  <a:close/>
                </a:path>
                <a:path w="223519" h="229235">
                  <a:moveTo>
                    <a:pt x="92202" y="169214"/>
                  </a:moveTo>
                  <a:lnTo>
                    <a:pt x="91871" y="165887"/>
                  </a:lnTo>
                  <a:lnTo>
                    <a:pt x="91211" y="162598"/>
                  </a:lnTo>
                  <a:lnTo>
                    <a:pt x="90246" y="159397"/>
                  </a:lnTo>
                  <a:lnTo>
                    <a:pt x="89395" y="157353"/>
                  </a:lnTo>
                  <a:lnTo>
                    <a:pt x="89395" y="169354"/>
                  </a:lnTo>
                  <a:lnTo>
                    <a:pt x="89395" y="172427"/>
                  </a:lnTo>
                  <a:lnTo>
                    <a:pt x="62725" y="201866"/>
                  </a:lnTo>
                  <a:lnTo>
                    <a:pt x="59664" y="202158"/>
                  </a:lnTo>
                  <a:lnTo>
                    <a:pt x="58127" y="202158"/>
                  </a:lnTo>
                  <a:lnTo>
                    <a:pt x="56591" y="202145"/>
                  </a:lnTo>
                  <a:lnTo>
                    <a:pt x="27165" y="175475"/>
                  </a:lnTo>
                  <a:lnTo>
                    <a:pt x="26860" y="172415"/>
                  </a:lnTo>
                  <a:lnTo>
                    <a:pt x="26860" y="169341"/>
                  </a:lnTo>
                  <a:lnTo>
                    <a:pt x="53530" y="139915"/>
                  </a:lnTo>
                  <a:lnTo>
                    <a:pt x="56591" y="139611"/>
                  </a:lnTo>
                  <a:lnTo>
                    <a:pt x="58127" y="139611"/>
                  </a:lnTo>
                  <a:lnTo>
                    <a:pt x="59664" y="139623"/>
                  </a:lnTo>
                  <a:lnTo>
                    <a:pt x="89090" y="166306"/>
                  </a:lnTo>
                  <a:lnTo>
                    <a:pt x="89395" y="169354"/>
                  </a:lnTo>
                  <a:lnTo>
                    <a:pt x="89395" y="157353"/>
                  </a:lnTo>
                  <a:lnTo>
                    <a:pt x="59804" y="136829"/>
                  </a:lnTo>
                  <a:lnTo>
                    <a:pt x="58127" y="136829"/>
                  </a:lnTo>
                  <a:lnTo>
                    <a:pt x="56451" y="136817"/>
                  </a:lnTo>
                  <a:lnTo>
                    <a:pt x="53124" y="137147"/>
                  </a:lnTo>
                  <a:lnTo>
                    <a:pt x="24384" y="165887"/>
                  </a:lnTo>
                  <a:lnTo>
                    <a:pt x="24053" y="169202"/>
                  </a:lnTo>
                  <a:lnTo>
                    <a:pt x="24053" y="172554"/>
                  </a:lnTo>
                  <a:lnTo>
                    <a:pt x="49834" y="203974"/>
                  </a:lnTo>
                  <a:lnTo>
                    <a:pt x="56451" y="204952"/>
                  </a:lnTo>
                  <a:lnTo>
                    <a:pt x="58127" y="204952"/>
                  </a:lnTo>
                  <a:lnTo>
                    <a:pt x="59804" y="204965"/>
                  </a:lnTo>
                  <a:lnTo>
                    <a:pt x="63131" y="204635"/>
                  </a:lnTo>
                  <a:lnTo>
                    <a:pt x="91871" y="175895"/>
                  </a:lnTo>
                  <a:lnTo>
                    <a:pt x="92202" y="172567"/>
                  </a:lnTo>
                  <a:lnTo>
                    <a:pt x="92202" y="169214"/>
                  </a:lnTo>
                  <a:close/>
                </a:path>
                <a:path w="223519" h="229235">
                  <a:moveTo>
                    <a:pt x="106197" y="130683"/>
                  </a:moveTo>
                  <a:lnTo>
                    <a:pt x="103390" y="123977"/>
                  </a:lnTo>
                  <a:lnTo>
                    <a:pt x="103390" y="130835"/>
                  </a:lnTo>
                  <a:lnTo>
                    <a:pt x="103390" y="131610"/>
                  </a:lnTo>
                  <a:lnTo>
                    <a:pt x="95846" y="139153"/>
                  </a:lnTo>
                  <a:lnTo>
                    <a:pt x="95453" y="139153"/>
                  </a:lnTo>
                  <a:lnTo>
                    <a:pt x="95059" y="139153"/>
                  </a:lnTo>
                  <a:lnTo>
                    <a:pt x="87515" y="131610"/>
                  </a:lnTo>
                  <a:lnTo>
                    <a:pt x="87515" y="130835"/>
                  </a:lnTo>
                  <a:lnTo>
                    <a:pt x="95059" y="123291"/>
                  </a:lnTo>
                  <a:lnTo>
                    <a:pt x="95453" y="123291"/>
                  </a:lnTo>
                  <a:lnTo>
                    <a:pt x="95846" y="123291"/>
                  </a:lnTo>
                  <a:lnTo>
                    <a:pt x="103390" y="130835"/>
                  </a:lnTo>
                  <a:lnTo>
                    <a:pt x="103390" y="123977"/>
                  </a:lnTo>
                  <a:lnTo>
                    <a:pt x="95986" y="120484"/>
                  </a:lnTo>
                  <a:lnTo>
                    <a:pt x="95453" y="120484"/>
                  </a:lnTo>
                  <a:lnTo>
                    <a:pt x="94932" y="120484"/>
                  </a:lnTo>
                  <a:lnTo>
                    <a:pt x="84721" y="130695"/>
                  </a:lnTo>
                  <a:lnTo>
                    <a:pt x="84721" y="131749"/>
                  </a:lnTo>
                  <a:lnTo>
                    <a:pt x="94932" y="141960"/>
                  </a:lnTo>
                  <a:lnTo>
                    <a:pt x="95453" y="141960"/>
                  </a:lnTo>
                  <a:lnTo>
                    <a:pt x="95986" y="141960"/>
                  </a:lnTo>
                  <a:lnTo>
                    <a:pt x="106197" y="131749"/>
                  </a:lnTo>
                  <a:lnTo>
                    <a:pt x="106197" y="130683"/>
                  </a:lnTo>
                  <a:close/>
                </a:path>
                <a:path w="223519" h="229235">
                  <a:moveTo>
                    <a:pt x="108534" y="210032"/>
                  </a:moveTo>
                  <a:lnTo>
                    <a:pt x="105727" y="203314"/>
                  </a:lnTo>
                  <a:lnTo>
                    <a:pt x="105727" y="210172"/>
                  </a:lnTo>
                  <a:lnTo>
                    <a:pt x="105727" y="210959"/>
                  </a:lnTo>
                  <a:lnTo>
                    <a:pt x="98196" y="218490"/>
                  </a:lnTo>
                  <a:lnTo>
                    <a:pt x="97802" y="218490"/>
                  </a:lnTo>
                  <a:lnTo>
                    <a:pt x="97396" y="218478"/>
                  </a:lnTo>
                  <a:lnTo>
                    <a:pt x="89865" y="210947"/>
                  </a:lnTo>
                  <a:lnTo>
                    <a:pt x="89865" y="210159"/>
                  </a:lnTo>
                  <a:lnTo>
                    <a:pt x="97396" y="202615"/>
                  </a:lnTo>
                  <a:lnTo>
                    <a:pt x="97802" y="202615"/>
                  </a:lnTo>
                  <a:lnTo>
                    <a:pt x="98196" y="202628"/>
                  </a:lnTo>
                  <a:lnTo>
                    <a:pt x="105727" y="210172"/>
                  </a:lnTo>
                  <a:lnTo>
                    <a:pt x="105727" y="203314"/>
                  </a:lnTo>
                  <a:lnTo>
                    <a:pt x="98323" y="199821"/>
                  </a:lnTo>
                  <a:lnTo>
                    <a:pt x="97802" y="199821"/>
                  </a:lnTo>
                  <a:lnTo>
                    <a:pt x="97269" y="199809"/>
                  </a:lnTo>
                  <a:lnTo>
                    <a:pt x="96227" y="199923"/>
                  </a:lnTo>
                  <a:lnTo>
                    <a:pt x="87058" y="210019"/>
                  </a:lnTo>
                  <a:lnTo>
                    <a:pt x="87058" y="211086"/>
                  </a:lnTo>
                  <a:lnTo>
                    <a:pt x="97269" y="221284"/>
                  </a:lnTo>
                  <a:lnTo>
                    <a:pt x="97802" y="221284"/>
                  </a:lnTo>
                  <a:lnTo>
                    <a:pt x="98323" y="221297"/>
                  </a:lnTo>
                  <a:lnTo>
                    <a:pt x="99377" y="221195"/>
                  </a:lnTo>
                  <a:lnTo>
                    <a:pt x="108534" y="211086"/>
                  </a:lnTo>
                  <a:lnTo>
                    <a:pt x="108534" y="210032"/>
                  </a:lnTo>
                  <a:close/>
                </a:path>
                <a:path w="223519" h="229235">
                  <a:moveTo>
                    <a:pt x="116243" y="222275"/>
                  </a:moveTo>
                  <a:lnTo>
                    <a:pt x="116230" y="222110"/>
                  </a:lnTo>
                  <a:lnTo>
                    <a:pt x="116179" y="221932"/>
                  </a:lnTo>
                  <a:lnTo>
                    <a:pt x="116090" y="221742"/>
                  </a:lnTo>
                  <a:lnTo>
                    <a:pt x="115951" y="221551"/>
                  </a:lnTo>
                  <a:lnTo>
                    <a:pt x="115773" y="221399"/>
                  </a:lnTo>
                  <a:lnTo>
                    <a:pt x="115531" y="221259"/>
                  </a:lnTo>
                  <a:lnTo>
                    <a:pt x="115366" y="221208"/>
                  </a:lnTo>
                  <a:lnTo>
                    <a:pt x="115138" y="221157"/>
                  </a:lnTo>
                  <a:lnTo>
                    <a:pt x="114909" y="221170"/>
                  </a:lnTo>
                  <a:lnTo>
                    <a:pt x="114693" y="221234"/>
                  </a:lnTo>
                  <a:lnTo>
                    <a:pt x="114477" y="221335"/>
                  </a:lnTo>
                  <a:lnTo>
                    <a:pt x="114261" y="221513"/>
                  </a:lnTo>
                  <a:lnTo>
                    <a:pt x="114134" y="221640"/>
                  </a:lnTo>
                  <a:lnTo>
                    <a:pt x="114033" y="221843"/>
                  </a:lnTo>
                  <a:lnTo>
                    <a:pt x="113957" y="222059"/>
                  </a:lnTo>
                  <a:lnTo>
                    <a:pt x="113919" y="222275"/>
                  </a:lnTo>
                  <a:lnTo>
                    <a:pt x="113919" y="222554"/>
                  </a:lnTo>
                  <a:lnTo>
                    <a:pt x="109778" y="226682"/>
                  </a:lnTo>
                  <a:lnTo>
                    <a:pt x="109639" y="226682"/>
                  </a:lnTo>
                  <a:lnTo>
                    <a:pt x="109512" y="226669"/>
                  </a:lnTo>
                  <a:lnTo>
                    <a:pt x="81470" y="226682"/>
                  </a:lnTo>
                  <a:lnTo>
                    <a:pt x="81470" y="229006"/>
                  </a:lnTo>
                  <a:lnTo>
                    <a:pt x="109512" y="229006"/>
                  </a:lnTo>
                  <a:lnTo>
                    <a:pt x="109639" y="229019"/>
                  </a:lnTo>
                  <a:lnTo>
                    <a:pt x="109905" y="229006"/>
                  </a:lnTo>
                  <a:lnTo>
                    <a:pt x="110553" y="228942"/>
                  </a:lnTo>
                  <a:lnTo>
                    <a:pt x="111201" y="228815"/>
                  </a:lnTo>
                  <a:lnTo>
                    <a:pt x="111823" y="228638"/>
                  </a:lnTo>
                  <a:lnTo>
                    <a:pt x="112128" y="228498"/>
                  </a:lnTo>
                  <a:lnTo>
                    <a:pt x="112420" y="228384"/>
                  </a:lnTo>
                  <a:lnTo>
                    <a:pt x="115735" y="224891"/>
                  </a:lnTo>
                  <a:lnTo>
                    <a:pt x="115874" y="224586"/>
                  </a:lnTo>
                  <a:lnTo>
                    <a:pt x="116052" y="223951"/>
                  </a:lnTo>
                  <a:lnTo>
                    <a:pt x="116128" y="223634"/>
                  </a:lnTo>
                  <a:lnTo>
                    <a:pt x="116192" y="223304"/>
                  </a:lnTo>
                  <a:lnTo>
                    <a:pt x="116243" y="222669"/>
                  </a:lnTo>
                  <a:lnTo>
                    <a:pt x="116243" y="222338"/>
                  </a:lnTo>
                  <a:close/>
                </a:path>
                <a:path w="223519" h="229235">
                  <a:moveTo>
                    <a:pt x="116243" y="119113"/>
                  </a:moveTo>
                  <a:lnTo>
                    <a:pt x="116179" y="118478"/>
                  </a:lnTo>
                  <a:lnTo>
                    <a:pt x="116052" y="117817"/>
                  </a:lnTo>
                  <a:lnTo>
                    <a:pt x="115874" y="117195"/>
                  </a:lnTo>
                  <a:lnTo>
                    <a:pt x="115735" y="116890"/>
                  </a:lnTo>
                  <a:lnTo>
                    <a:pt x="115620" y="116598"/>
                  </a:lnTo>
                  <a:lnTo>
                    <a:pt x="112128" y="113284"/>
                  </a:lnTo>
                  <a:lnTo>
                    <a:pt x="111823" y="113144"/>
                  </a:lnTo>
                  <a:lnTo>
                    <a:pt x="111201" y="112966"/>
                  </a:lnTo>
                  <a:lnTo>
                    <a:pt x="110540" y="112826"/>
                  </a:lnTo>
                  <a:lnTo>
                    <a:pt x="109905" y="112776"/>
                  </a:lnTo>
                  <a:lnTo>
                    <a:pt x="109740" y="112776"/>
                  </a:lnTo>
                  <a:lnTo>
                    <a:pt x="109588" y="112763"/>
                  </a:lnTo>
                  <a:lnTo>
                    <a:pt x="81470" y="112750"/>
                  </a:lnTo>
                  <a:lnTo>
                    <a:pt x="34798" y="112750"/>
                  </a:lnTo>
                  <a:lnTo>
                    <a:pt x="6680" y="112750"/>
                  </a:lnTo>
                  <a:lnTo>
                    <a:pt x="6350" y="112763"/>
                  </a:lnTo>
                  <a:lnTo>
                    <a:pt x="5702" y="112826"/>
                  </a:lnTo>
                  <a:lnTo>
                    <a:pt x="5054" y="112953"/>
                  </a:lnTo>
                  <a:lnTo>
                    <a:pt x="4432" y="113131"/>
                  </a:lnTo>
                  <a:lnTo>
                    <a:pt x="4127" y="113271"/>
                  </a:lnTo>
                  <a:lnTo>
                    <a:pt x="3835" y="113385"/>
                  </a:lnTo>
                  <a:lnTo>
                    <a:pt x="12" y="119100"/>
                  </a:lnTo>
                  <a:lnTo>
                    <a:pt x="12" y="119430"/>
                  </a:lnTo>
                  <a:lnTo>
                    <a:pt x="2336" y="119430"/>
                  </a:lnTo>
                  <a:lnTo>
                    <a:pt x="2336" y="119227"/>
                  </a:lnTo>
                  <a:lnTo>
                    <a:pt x="2374" y="118795"/>
                  </a:lnTo>
                  <a:lnTo>
                    <a:pt x="6464" y="115087"/>
                  </a:lnTo>
                  <a:lnTo>
                    <a:pt x="6616" y="115087"/>
                  </a:lnTo>
                  <a:lnTo>
                    <a:pt x="6680" y="115087"/>
                  </a:lnTo>
                  <a:lnTo>
                    <a:pt x="109575" y="115087"/>
                  </a:lnTo>
                  <a:lnTo>
                    <a:pt x="109778" y="115100"/>
                  </a:lnTo>
                  <a:lnTo>
                    <a:pt x="110210" y="115150"/>
                  </a:lnTo>
                  <a:lnTo>
                    <a:pt x="113919" y="119240"/>
                  </a:lnTo>
                  <a:lnTo>
                    <a:pt x="113919" y="119443"/>
                  </a:lnTo>
                  <a:lnTo>
                    <a:pt x="113919" y="119608"/>
                  </a:lnTo>
                  <a:lnTo>
                    <a:pt x="113969" y="119849"/>
                  </a:lnTo>
                  <a:lnTo>
                    <a:pt x="114071" y="120053"/>
                  </a:lnTo>
                  <a:lnTo>
                    <a:pt x="114211" y="120230"/>
                  </a:lnTo>
                  <a:lnTo>
                    <a:pt x="114909" y="120611"/>
                  </a:lnTo>
                  <a:lnTo>
                    <a:pt x="115252" y="120611"/>
                  </a:lnTo>
                  <a:lnTo>
                    <a:pt x="115531" y="120523"/>
                  </a:lnTo>
                  <a:lnTo>
                    <a:pt x="115684" y="120446"/>
                  </a:lnTo>
                  <a:lnTo>
                    <a:pt x="115862" y="120319"/>
                  </a:lnTo>
                  <a:lnTo>
                    <a:pt x="116014" y="120142"/>
                  </a:lnTo>
                  <a:lnTo>
                    <a:pt x="116128" y="119938"/>
                  </a:lnTo>
                  <a:lnTo>
                    <a:pt x="116230" y="119608"/>
                  </a:lnTo>
                  <a:lnTo>
                    <a:pt x="116243" y="119443"/>
                  </a:lnTo>
                  <a:lnTo>
                    <a:pt x="116243" y="119113"/>
                  </a:lnTo>
                  <a:close/>
                </a:path>
                <a:path w="223519" h="229235">
                  <a:moveTo>
                    <a:pt x="126352" y="102908"/>
                  </a:moveTo>
                  <a:lnTo>
                    <a:pt x="124015" y="102908"/>
                  </a:lnTo>
                  <a:lnTo>
                    <a:pt x="124028" y="103073"/>
                  </a:lnTo>
                  <a:lnTo>
                    <a:pt x="124079" y="103314"/>
                  </a:lnTo>
                  <a:lnTo>
                    <a:pt x="124180" y="103505"/>
                  </a:lnTo>
                  <a:lnTo>
                    <a:pt x="124320" y="103695"/>
                  </a:lnTo>
                  <a:lnTo>
                    <a:pt x="124498" y="103847"/>
                  </a:lnTo>
                  <a:lnTo>
                    <a:pt x="124790" y="104013"/>
                  </a:lnTo>
                  <a:lnTo>
                    <a:pt x="125018" y="104063"/>
                  </a:lnTo>
                  <a:lnTo>
                    <a:pt x="125247" y="104076"/>
                  </a:lnTo>
                  <a:lnTo>
                    <a:pt x="125996" y="103733"/>
                  </a:lnTo>
                  <a:lnTo>
                    <a:pt x="126123" y="103606"/>
                  </a:lnTo>
                  <a:lnTo>
                    <a:pt x="126263" y="103352"/>
                  </a:lnTo>
                  <a:lnTo>
                    <a:pt x="126314" y="103187"/>
                  </a:lnTo>
                  <a:lnTo>
                    <a:pt x="126352" y="102971"/>
                  </a:lnTo>
                  <a:close/>
                </a:path>
                <a:path w="223519" h="229235">
                  <a:moveTo>
                    <a:pt x="126365" y="0"/>
                  </a:moveTo>
                  <a:lnTo>
                    <a:pt x="124028" y="0"/>
                  </a:lnTo>
                  <a:lnTo>
                    <a:pt x="124028" y="102895"/>
                  </a:lnTo>
                  <a:lnTo>
                    <a:pt x="126365" y="102895"/>
                  </a:lnTo>
                  <a:lnTo>
                    <a:pt x="126365" y="0"/>
                  </a:lnTo>
                  <a:close/>
                </a:path>
                <a:path w="223519" h="229235">
                  <a:moveTo>
                    <a:pt x="141541" y="28054"/>
                  </a:moveTo>
                  <a:lnTo>
                    <a:pt x="140423" y="26758"/>
                  </a:lnTo>
                  <a:lnTo>
                    <a:pt x="140220" y="26720"/>
                  </a:lnTo>
                  <a:lnTo>
                    <a:pt x="140081" y="26720"/>
                  </a:lnTo>
                  <a:lnTo>
                    <a:pt x="139941" y="26733"/>
                  </a:lnTo>
                  <a:lnTo>
                    <a:pt x="139814" y="26771"/>
                  </a:lnTo>
                  <a:lnTo>
                    <a:pt x="139674" y="26809"/>
                  </a:lnTo>
                  <a:lnTo>
                    <a:pt x="139547" y="26860"/>
                  </a:lnTo>
                  <a:lnTo>
                    <a:pt x="139420" y="26924"/>
                  </a:lnTo>
                  <a:lnTo>
                    <a:pt x="139204" y="27089"/>
                  </a:lnTo>
                  <a:lnTo>
                    <a:pt x="139014" y="27292"/>
                  </a:lnTo>
                  <a:lnTo>
                    <a:pt x="138874" y="27533"/>
                  </a:lnTo>
                  <a:lnTo>
                    <a:pt x="138785" y="27787"/>
                  </a:lnTo>
                  <a:lnTo>
                    <a:pt x="138760" y="27927"/>
                  </a:lnTo>
                  <a:lnTo>
                    <a:pt x="138747" y="28054"/>
                  </a:lnTo>
                  <a:lnTo>
                    <a:pt x="138747" y="74790"/>
                  </a:lnTo>
                  <a:lnTo>
                    <a:pt x="138760" y="74993"/>
                  </a:lnTo>
                  <a:lnTo>
                    <a:pt x="138976" y="75565"/>
                  </a:lnTo>
                  <a:lnTo>
                    <a:pt x="139103" y="75730"/>
                  </a:lnTo>
                  <a:lnTo>
                    <a:pt x="139306" y="75920"/>
                  </a:lnTo>
                  <a:lnTo>
                    <a:pt x="139547" y="76060"/>
                  </a:lnTo>
                  <a:lnTo>
                    <a:pt x="139674" y="76111"/>
                  </a:lnTo>
                  <a:lnTo>
                    <a:pt x="139801" y="76149"/>
                  </a:lnTo>
                  <a:lnTo>
                    <a:pt x="139941" y="76174"/>
                  </a:lnTo>
                  <a:lnTo>
                    <a:pt x="140081" y="76187"/>
                  </a:lnTo>
                  <a:lnTo>
                    <a:pt x="140208" y="76187"/>
                  </a:lnTo>
                  <a:lnTo>
                    <a:pt x="140855" y="75984"/>
                  </a:lnTo>
                  <a:lnTo>
                    <a:pt x="140982" y="75920"/>
                  </a:lnTo>
                  <a:lnTo>
                    <a:pt x="141135" y="75780"/>
                  </a:lnTo>
                  <a:lnTo>
                    <a:pt x="141274" y="75628"/>
                  </a:lnTo>
                  <a:lnTo>
                    <a:pt x="141401" y="75387"/>
                  </a:lnTo>
                  <a:lnTo>
                    <a:pt x="141541" y="74853"/>
                  </a:lnTo>
                  <a:lnTo>
                    <a:pt x="141541" y="28130"/>
                  </a:lnTo>
                  <a:close/>
                </a:path>
                <a:path w="223519" h="229235">
                  <a:moveTo>
                    <a:pt x="190550" y="91071"/>
                  </a:moveTo>
                  <a:lnTo>
                    <a:pt x="190538" y="90944"/>
                  </a:lnTo>
                  <a:lnTo>
                    <a:pt x="190512" y="90805"/>
                  </a:lnTo>
                  <a:lnTo>
                    <a:pt x="190474" y="90678"/>
                  </a:lnTo>
                  <a:lnTo>
                    <a:pt x="190398" y="90487"/>
                  </a:lnTo>
                  <a:lnTo>
                    <a:pt x="190246" y="90258"/>
                  </a:lnTo>
                  <a:lnTo>
                    <a:pt x="190106" y="90106"/>
                  </a:lnTo>
                  <a:lnTo>
                    <a:pt x="189890" y="89941"/>
                  </a:lnTo>
                  <a:lnTo>
                    <a:pt x="189763" y="89877"/>
                  </a:lnTo>
                  <a:lnTo>
                    <a:pt x="189509" y="89776"/>
                  </a:lnTo>
                  <a:lnTo>
                    <a:pt x="189369" y="89738"/>
                  </a:lnTo>
                  <a:lnTo>
                    <a:pt x="189242" y="89725"/>
                  </a:lnTo>
                  <a:lnTo>
                    <a:pt x="189026" y="89725"/>
                  </a:lnTo>
                  <a:lnTo>
                    <a:pt x="188823" y="89763"/>
                  </a:lnTo>
                  <a:lnTo>
                    <a:pt x="172643" y="94386"/>
                  </a:lnTo>
                  <a:lnTo>
                    <a:pt x="158813" y="94386"/>
                  </a:lnTo>
                  <a:lnTo>
                    <a:pt x="158089" y="94602"/>
                  </a:lnTo>
                  <a:lnTo>
                    <a:pt x="157530" y="95262"/>
                  </a:lnTo>
                  <a:lnTo>
                    <a:pt x="157454" y="95453"/>
                  </a:lnTo>
                  <a:lnTo>
                    <a:pt x="157429" y="95592"/>
                  </a:lnTo>
                  <a:lnTo>
                    <a:pt x="157416" y="95732"/>
                  </a:lnTo>
                  <a:lnTo>
                    <a:pt x="157416" y="95859"/>
                  </a:lnTo>
                  <a:lnTo>
                    <a:pt x="157429" y="95999"/>
                  </a:lnTo>
                  <a:lnTo>
                    <a:pt x="157454" y="96139"/>
                  </a:lnTo>
                  <a:lnTo>
                    <a:pt x="157492" y="96266"/>
                  </a:lnTo>
                  <a:lnTo>
                    <a:pt x="157556" y="96393"/>
                  </a:lnTo>
                  <a:lnTo>
                    <a:pt x="157873" y="96824"/>
                  </a:lnTo>
                  <a:lnTo>
                    <a:pt x="158750" y="97193"/>
                  </a:lnTo>
                  <a:lnTo>
                    <a:pt x="172656" y="97193"/>
                  </a:lnTo>
                  <a:lnTo>
                    <a:pt x="172808" y="97193"/>
                  </a:lnTo>
                  <a:lnTo>
                    <a:pt x="172999" y="97193"/>
                  </a:lnTo>
                  <a:lnTo>
                    <a:pt x="173126" y="97167"/>
                  </a:lnTo>
                  <a:lnTo>
                    <a:pt x="173266" y="97129"/>
                  </a:lnTo>
                  <a:lnTo>
                    <a:pt x="189534" y="92481"/>
                  </a:lnTo>
                  <a:lnTo>
                    <a:pt x="189725" y="92405"/>
                  </a:lnTo>
                  <a:lnTo>
                    <a:pt x="189852" y="92341"/>
                  </a:lnTo>
                  <a:lnTo>
                    <a:pt x="190373" y="91808"/>
                  </a:lnTo>
                  <a:lnTo>
                    <a:pt x="190487" y="91554"/>
                  </a:lnTo>
                  <a:lnTo>
                    <a:pt x="190550" y="91224"/>
                  </a:lnTo>
                  <a:lnTo>
                    <a:pt x="190550" y="91071"/>
                  </a:lnTo>
                  <a:close/>
                </a:path>
                <a:path w="223519" h="229235">
                  <a:moveTo>
                    <a:pt x="191477" y="94399"/>
                  </a:moveTo>
                  <a:lnTo>
                    <a:pt x="191274" y="94411"/>
                  </a:lnTo>
                  <a:lnTo>
                    <a:pt x="190309" y="95021"/>
                  </a:lnTo>
                  <a:lnTo>
                    <a:pt x="190080" y="95732"/>
                  </a:lnTo>
                  <a:lnTo>
                    <a:pt x="190080" y="95859"/>
                  </a:lnTo>
                  <a:lnTo>
                    <a:pt x="190309" y="96570"/>
                  </a:lnTo>
                  <a:lnTo>
                    <a:pt x="190436" y="96735"/>
                  </a:lnTo>
                  <a:lnTo>
                    <a:pt x="190639" y="96926"/>
                  </a:lnTo>
                  <a:lnTo>
                    <a:pt x="190881" y="97066"/>
                  </a:lnTo>
                  <a:lnTo>
                    <a:pt x="191008" y="97116"/>
                  </a:lnTo>
                  <a:lnTo>
                    <a:pt x="191135" y="97155"/>
                  </a:lnTo>
                  <a:lnTo>
                    <a:pt x="191274" y="97180"/>
                  </a:lnTo>
                  <a:lnTo>
                    <a:pt x="191414" y="97193"/>
                  </a:lnTo>
                  <a:lnTo>
                    <a:pt x="191477" y="94399"/>
                  </a:lnTo>
                  <a:close/>
                </a:path>
                <a:path w="223519" h="229235">
                  <a:moveTo>
                    <a:pt x="205955" y="28105"/>
                  </a:moveTo>
                  <a:lnTo>
                    <a:pt x="205917" y="27965"/>
                  </a:lnTo>
                  <a:lnTo>
                    <a:pt x="205828" y="27813"/>
                  </a:lnTo>
                  <a:lnTo>
                    <a:pt x="205689" y="27698"/>
                  </a:lnTo>
                  <a:lnTo>
                    <a:pt x="205549" y="27660"/>
                  </a:lnTo>
                  <a:lnTo>
                    <a:pt x="205422" y="27660"/>
                  </a:lnTo>
                  <a:lnTo>
                    <a:pt x="205016" y="27660"/>
                  </a:lnTo>
                  <a:lnTo>
                    <a:pt x="205016" y="28587"/>
                  </a:lnTo>
                  <a:lnTo>
                    <a:pt x="205016" y="74320"/>
                  </a:lnTo>
                  <a:lnTo>
                    <a:pt x="159283" y="74320"/>
                  </a:lnTo>
                  <a:lnTo>
                    <a:pt x="159283" y="28587"/>
                  </a:lnTo>
                  <a:lnTo>
                    <a:pt x="205016" y="28587"/>
                  </a:lnTo>
                  <a:lnTo>
                    <a:pt x="205016" y="27660"/>
                  </a:lnTo>
                  <a:lnTo>
                    <a:pt x="158877" y="27660"/>
                  </a:lnTo>
                  <a:lnTo>
                    <a:pt x="158750" y="27660"/>
                  </a:lnTo>
                  <a:lnTo>
                    <a:pt x="158610" y="27698"/>
                  </a:lnTo>
                  <a:lnTo>
                    <a:pt x="158483" y="27800"/>
                  </a:lnTo>
                  <a:lnTo>
                    <a:pt x="158394" y="27927"/>
                  </a:lnTo>
                  <a:lnTo>
                    <a:pt x="158356" y="28054"/>
                  </a:lnTo>
                  <a:lnTo>
                    <a:pt x="158343" y="28105"/>
                  </a:lnTo>
                  <a:lnTo>
                    <a:pt x="158343" y="74815"/>
                  </a:lnTo>
                  <a:lnTo>
                    <a:pt x="158381" y="74955"/>
                  </a:lnTo>
                  <a:lnTo>
                    <a:pt x="158483" y="75120"/>
                  </a:lnTo>
                  <a:lnTo>
                    <a:pt x="158610" y="75209"/>
                  </a:lnTo>
                  <a:lnTo>
                    <a:pt x="158750" y="75247"/>
                  </a:lnTo>
                  <a:lnTo>
                    <a:pt x="158813" y="75260"/>
                  </a:lnTo>
                  <a:lnTo>
                    <a:pt x="205549" y="75260"/>
                  </a:lnTo>
                  <a:lnTo>
                    <a:pt x="205689" y="75222"/>
                  </a:lnTo>
                  <a:lnTo>
                    <a:pt x="205816" y="75133"/>
                  </a:lnTo>
                  <a:lnTo>
                    <a:pt x="205905" y="75006"/>
                  </a:lnTo>
                  <a:lnTo>
                    <a:pt x="205943" y="74866"/>
                  </a:lnTo>
                  <a:lnTo>
                    <a:pt x="205955" y="74815"/>
                  </a:lnTo>
                  <a:lnTo>
                    <a:pt x="205955" y="28117"/>
                  </a:lnTo>
                  <a:close/>
                </a:path>
                <a:path w="223519" h="229235">
                  <a:moveTo>
                    <a:pt x="206883" y="95732"/>
                  </a:moveTo>
                  <a:lnTo>
                    <a:pt x="206870" y="95592"/>
                  </a:lnTo>
                  <a:lnTo>
                    <a:pt x="206844" y="95465"/>
                  </a:lnTo>
                  <a:lnTo>
                    <a:pt x="206806" y="95326"/>
                  </a:lnTo>
                  <a:lnTo>
                    <a:pt x="206743" y="95199"/>
                  </a:lnTo>
                  <a:lnTo>
                    <a:pt x="206679" y="95072"/>
                  </a:lnTo>
                  <a:lnTo>
                    <a:pt x="206527" y="94856"/>
                  </a:lnTo>
                  <a:lnTo>
                    <a:pt x="206311" y="94665"/>
                  </a:lnTo>
                  <a:lnTo>
                    <a:pt x="206082" y="94526"/>
                  </a:lnTo>
                  <a:lnTo>
                    <a:pt x="205828" y="94437"/>
                  </a:lnTo>
                  <a:lnTo>
                    <a:pt x="205689" y="94411"/>
                  </a:lnTo>
                  <a:lnTo>
                    <a:pt x="205549" y="94399"/>
                  </a:lnTo>
                  <a:lnTo>
                    <a:pt x="191490" y="94386"/>
                  </a:lnTo>
                  <a:lnTo>
                    <a:pt x="191490" y="97193"/>
                  </a:lnTo>
                  <a:lnTo>
                    <a:pt x="205486" y="97193"/>
                  </a:lnTo>
                  <a:lnTo>
                    <a:pt x="205689" y="97180"/>
                  </a:lnTo>
                  <a:lnTo>
                    <a:pt x="206641" y="96570"/>
                  </a:lnTo>
                  <a:lnTo>
                    <a:pt x="206743" y="96405"/>
                  </a:lnTo>
                  <a:lnTo>
                    <a:pt x="206806" y="96266"/>
                  </a:lnTo>
                  <a:lnTo>
                    <a:pt x="206844" y="96139"/>
                  </a:lnTo>
                  <a:lnTo>
                    <a:pt x="206870" y="95999"/>
                  </a:lnTo>
                  <a:lnTo>
                    <a:pt x="206883" y="95872"/>
                  </a:lnTo>
                  <a:lnTo>
                    <a:pt x="206883" y="95732"/>
                  </a:lnTo>
                  <a:close/>
                </a:path>
                <a:path w="223519" h="229235">
                  <a:moveTo>
                    <a:pt x="223227" y="28117"/>
                  </a:moveTo>
                  <a:lnTo>
                    <a:pt x="223202" y="27927"/>
                  </a:lnTo>
                  <a:lnTo>
                    <a:pt x="223164" y="27787"/>
                  </a:lnTo>
                  <a:lnTo>
                    <a:pt x="223126" y="27660"/>
                  </a:lnTo>
                  <a:lnTo>
                    <a:pt x="223075" y="27533"/>
                  </a:lnTo>
                  <a:lnTo>
                    <a:pt x="223012" y="27406"/>
                  </a:lnTo>
                  <a:lnTo>
                    <a:pt x="222846" y="27190"/>
                  </a:lnTo>
                  <a:lnTo>
                    <a:pt x="222643" y="27000"/>
                  </a:lnTo>
                  <a:lnTo>
                    <a:pt x="222415" y="26860"/>
                  </a:lnTo>
                  <a:lnTo>
                    <a:pt x="222161" y="26771"/>
                  </a:lnTo>
                  <a:lnTo>
                    <a:pt x="222008" y="26733"/>
                  </a:lnTo>
                  <a:lnTo>
                    <a:pt x="221881" y="26720"/>
                  </a:lnTo>
                  <a:lnTo>
                    <a:pt x="221742" y="26720"/>
                  </a:lnTo>
                  <a:lnTo>
                    <a:pt x="221615" y="26733"/>
                  </a:lnTo>
                  <a:lnTo>
                    <a:pt x="221475" y="26771"/>
                  </a:lnTo>
                  <a:lnTo>
                    <a:pt x="220827" y="27139"/>
                  </a:lnTo>
                  <a:lnTo>
                    <a:pt x="220687" y="27292"/>
                  </a:lnTo>
                  <a:lnTo>
                    <a:pt x="220548" y="27533"/>
                  </a:lnTo>
                  <a:lnTo>
                    <a:pt x="220497" y="27660"/>
                  </a:lnTo>
                  <a:lnTo>
                    <a:pt x="220459" y="27787"/>
                  </a:lnTo>
                  <a:lnTo>
                    <a:pt x="220421" y="27927"/>
                  </a:lnTo>
                  <a:lnTo>
                    <a:pt x="220408" y="28054"/>
                  </a:lnTo>
                  <a:lnTo>
                    <a:pt x="220421" y="74790"/>
                  </a:lnTo>
                  <a:lnTo>
                    <a:pt x="220649" y="75565"/>
                  </a:lnTo>
                  <a:lnTo>
                    <a:pt x="220776" y="75730"/>
                  </a:lnTo>
                  <a:lnTo>
                    <a:pt x="221030" y="75958"/>
                  </a:lnTo>
                  <a:lnTo>
                    <a:pt x="221208" y="76060"/>
                  </a:lnTo>
                  <a:lnTo>
                    <a:pt x="221462" y="76149"/>
                  </a:lnTo>
                  <a:lnTo>
                    <a:pt x="221742" y="76187"/>
                  </a:lnTo>
                  <a:lnTo>
                    <a:pt x="221881" y="76187"/>
                  </a:lnTo>
                  <a:lnTo>
                    <a:pt x="222529" y="75984"/>
                  </a:lnTo>
                  <a:lnTo>
                    <a:pt x="222758" y="75831"/>
                  </a:lnTo>
                  <a:lnTo>
                    <a:pt x="222935" y="75628"/>
                  </a:lnTo>
                  <a:lnTo>
                    <a:pt x="223075" y="75387"/>
                  </a:lnTo>
                  <a:lnTo>
                    <a:pt x="223126" y="75260"/>
                  </a:lnTo>
                  <a:lnTo>
                    <a:pt x="223164" y="75133"/>
                  </a:lnTo>
                  <a:lnTo>
                    <a:pt x="223202" y="74993"/>
                  </a:lnTo>
                  <a:lnTo>
                    <a:pt x="223215" y="74853"/>
                  </a:lnTo>
                  <a:lnTo>
                    <a:pt x="223227" y="2811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476080" y="3976077"/>
              <a:ext cx="223520" cy="116839"/>
            </a:xfrm>
            <a:custGeom>
              <a:avLst/>
              <a:gdLst/>
              <a:ahLst/>
              <a:cxnLst/>
              <a:rect l="l" t="t" r="r" b="b"/>
              <a:pathLst>
                <a:path w="223519" h="116839">
                  <a:moveTo>
                    <a:pt x="29197" y="97269"/>
                  </a:moveTo>
                  <a:lnTo>
                    <a:pt x="26390" y="90563"/>
                  </a:lnTo>
                  <a:lnTo>
                    <a:pt x="26390" y="97421"/>
                  </a:lnTo>
                  <a:lnTo>
                    <a:pt x="26390" y="98196"/>
                  </a:lnTo>
                  <a:lnTo>
                    <a:pt x="18859" y="105740"/>
                  </a:lnTo>
                  <a:lnTo>
                    <a:pt x="18453" y="105740"/>
                  </a:lnTo>
                  <a:lnTo>
                    <a:pt x="18059" y="105752"/>
                  </a:lnTo>
                  <a:lnTo>
                    <a:pt x="17297" y="105664"/>
                  </a:lnTo>
                  <a:lnTo>
                    <a:pt x="10528" y="98196"/>
                  </a:lnTo>
                  <a:lnTo>
                    <a:pt x="10591" y="96647"/>
                  </a:lnTo>
                  <a:lnTo>
                    <a:pt x="18059" y="89877"/>
                  </a:lnTo>
                  <a:lnTo>
                    <a:pt x="18453" y="89877"/>
                  </a:lnTo>
                  <a:lnTo>
                    <a:pt x="18859" y="89877"/>
                  </a:lnTo>
                  <a:lnTo>
                    <a:pt x="26390" y="97421"/>
                  </a:lnTo>
                  <a:lnTo>
                    <a:pt x="26390" y="90563"/>
                  </a:lnTo>
                  <a:lnTo>
                    <a:pt x="18986" y="87071"/>
                  </a:lnTo>
                  <a:lnTo>
                    <a:pt x="18453" y="87071"/>
                  </a:lnTo>
                  <a:lnTo>
                    <a:pt x="17932" y="87071"/>
                  </a:lnTo>
                  <a:lnTo>
                    <a:pt x="7721" y="97282"/>
                  </a:lnTo>
                  <a:lnTo>
                    <a:pt x="7721" y="98348"/>
                  </a:lnTo>
                  <a:lnTo>
                    <a:pt x="17932" y="108546"/>
                  </a:lnTo>
                  <a:lnTo>
                    <a:pt x="18453" y="108546"/>
                  </a:lnTo>
                  <a:lnTo>
                    <a:pt x="18986" y="108534"/>
                  </a:lnTo>
                  <a:lnTo>
                    <a:pt x="29197" y="98336"/>
                  </a:lnTo>
                  <a:lnTo>
                    <a:pt x="29197" y="97269"/>
                  </a:lnTo>
                  <a:close/>
                </a:path>
                <a:path w="223519" h="116839">
                  <a:moveTo>
                    <a:pt x="29197" y="17932"/>
                  </a:moveTo>
                  <a:lnTo>
                    <a:pt x="26390" y="11226"/>
                  </a:lnTo>
                  <a:lnTo>
                    <a:pt x="26390" y="18084"/>
                  </a:lnTo>
                  <a:lnTo>
                    <a:pt x="26390" y="18859"/>
                  </a:lnTo>
                  <a:lnTo>
                    <a:pt x="18859" y="26403"/>
                  </a:lnTo>
                  <a:lnTo>
                    <a:pt x="18453" y="26403"/>
                  </a:lnTo>
                  <a:lnTo>
                    <a:pt x="18059" y="26403"/>
                  </a:lnTo>
                  <a:lnTo>
                    <a:pt x="10528" y="18859"/>
                  </a:lnTo>
                  <a:lnTo>
                    <a:pt x="10591" y="17310"/>
                  </a:lnTo>
                  <a:lnTo>
                    <a:pt x="18059" y="10541"/>
                  </a:lnTo>
                  <a:lnTo>
                    <a:pt x="18453" y="10541"/>
                  </a:lnTo>
                  <a:lnTo>
                    <a:pt x="18859" y="10541"/>
                  </a:lnTo>
                  <a:lnTo>
                    <a:pt x="26390" y="18084"/>
                  </a:lnTo>
                  <a:lnTo>
                    <a:pt x="26390" y="11226"/>
                  </a:lnTo>
                  <a:lnTo>
                    <a:pt x="18986" y="7734"/>
                  </a:lnTo>
                  <a:lnTo>
                    <a:pt x="18453" y="7734"/>
                  </a:lnTo>
                  <a:lnTo>
                    <a:pt x="17932" y="7747"/>
                  </a:lnTo>
                  <a:lnTo>
                    <a:pt x="7721" y="17945"/>
                  </a:lnTo>
                  <a:lnTo>
                    <a:pt x="7721" y="18999"/>
                  </a:lnTo>
                  <a:lnTo>
                    <a:pt x="17932" y="29210"/>
                  </a:lnTo>
                  <a:lnTo>
                    <a:pt x="18453" y="29210"/>
                  </a:lnTo>
                  <a:lnTo>
                    <a:pt x="18986" y="29197"/>
                  </a:lnTo>
                  <a:lnTo>
                    <a:pt x="29197" y="18999"/>
                  </a:lnTo>
                  <a:lnTo>
                    <a:pt x="29197" y="17932"/>
                  </a:lnTo>
                  <a:close/>
                </a:path>
                <a:path w="223519" h="116839">
                  <a:moveTo>
                    <a:pt x="64198" y="57835"/>
                  </a:moveTo>
                  <a:lnTo>
                    <a:pt x="64147" y="57251"/>
                  </a:lnTo>
                  <a:lnTo>
                    <a:pt x="64020" y="56654"/>
                  </a:lnTo>
                  <a:lnTo>
                    <a:pt x="63855" y="56083"/>
                  </a:lnTo>
                  <a:lnTo>
                    <a:pt x="63728" y="55816"/>
                  </a:lnTo>
                  <a:lnTo>
                    <a:pt x="63627" y="55537"/>
                  </a:lnTo>
                  <a:lnTo>
                    <a:pt x="61404" y="53022"/>
                  </a:lnTo>
                  <a:lnTo>
                    <a:pt x="61404" y="57975"/>
                  </a:lnTo>
                  <a:lnTo>
                    <a:pt x="61404" y="58293"/>
                  </a:lnTo>
                  <a:lnTo>
                    <a:pt x="58293" y="61404"/>
                  </a:lnTo>
                  <a:lnTo>
                    <a:pt x="58127" y="61404"/>
                  </a:lnTo>
                  <a:lnTo>
                    <a:pt x="57975" y="61417"/>
                  </a:lnTo>
                  <a:lnTo>
                    <a:pt x="57327" y="61315"/>
                  </a:lnTo>
                  <a:lnTo>
                    <a:pt x="54864" y="58305"/>
                  </a:lnTo>
                  <a:lnTo>
                    <a:pt x="54889" y="57658"/>
                  </a:lnTo>
                  <a:lnTo>
                    <a:pt x="57975" y="54876"/>
                  </a:lnTo>
                  <a:lnTo>
                    <a:pt x="58127" y="54876"/>
                  </a:lnTo>
                  <a:lnTo>
                    <a:pt x="58293" y="54864"/>
                  </a:lnTo>
                  <a:lnTo>
                    <a:pt x="58610" y="54902"/>
                  </a:lnTo>
                  <a:lnTo>
                    <a:pt x="61404" y="57975"/>
                  </a:lnTo>
                  <a:lnTo>
                    <a:pt x="61404" y="53022"/>
                  </a:lnTo>
                  <a:lnTo>
                    <a:pt x="58432" y="52070"/>
                  </a:lnTo>
                  <a:lnTo>
                    <a:pt x="58127" y="52070"/>
                  </a:lnTo>
                  <a:lnTo>
                    <a:pt x="57835" y="52082"/>
                  </a:lnTo>
                  <a:lnTo>
                    <a:pt x="52057" y="57848"/>
                  </a:lnTo>
                  <a:lnTo>
                    <a:pt x="52057" y="58445"/>
                  </a:lnTo>
                  <a:lnTo>
                    <a:pt x="57835" y="64211"/>
                  </a:lnTo>
                  <a:lnTo>
                    <a:pt x="58127" y="64211"/>
                  </a:lnTo>
                  <a:lnTo>
                    <a:pt x="58432" y="64198"/>
                  </a:lnTo>
                  <a:lnTo>
                    <a:pt x="64198" y="58432"/>
                  </a:lnTo>
                  <a:lnTo>
                    <a:pt x="64198" y="57835"/>
                  </a:lnTo>
                  <a:close/>
                </a:path>
                <a:path w="223519" h="116839">
                  <a:moveTo>
                    <a:pt x="70256" y="57543"/>
                  </a:moveTo>
                  <a:lnTo>
                    <a:pt x="70142" y="56362"/>
                  </a:lnTo>
                  <a:lnTo>
                    <a:pt x="69913" y="55194"/>
                  </a:lnTo>
                  <a:lnTo>
                    <a:pt x="69570" y="54051"/>
                  </a:lnTo>
                  <a:lnTo>
                    <a:pt x="69329" y="53492"/>
                  </a:lnTo>
                  <a:lnTo>
                    <a:pt x="69329" y="57594"/>
                  </a:lnTo>
                  <a:lnTo>
                    <a:pt x="69329" y="58699"/>
                  </a:lnTo>
                  <a:lnTo>
                    <a:pt x="58686" y="69342"/>
                  </a:lnTo>
                  <a:lnTo>
                    <a:pt x="58127" y="69342"/>
                  </a:lnTo>
                  <a:lnTo>
                    <a:pt x="57581" y="69342"/>
                  </a:lnTo>
                  <a:lnTo>
                    <a:pt x="46926" y="58686"/>
                  </a:lnTo>
                  <a:lnTo>
                    <a:pt x="46926" y="57581"/>
                  </a:lnTo>
                  <a:lnTo>
                    <a:pt x="57581" y="46939"/>
                  </a:lnTo>
                  <a:lnTo>
                    <a:pt x="58127" y="46939"/>
                  </a:lnTo>
                  <a:lnTo>
                    <a:pt x="58686" y="46939"/>
                  </a:lnTo>
                  <a:lnTo>
                    <a:pt x="69329" y="57594"/>
                  </a:lnTo>
                  <a:lnTo>
                    <a:pt x="69329" y="53492"/>
                  </a:lnTo>
                  <a:lnTo>
                    <a:pt x="58724" y="46012"/>
                  </a:lnTo>
                  <a:lnTo>
                    <a:pt x="58127" y="46012"/>
                  </a:lnTo>
                  <a:lnTo>
                    <a:pt x="57531" y="46012"/>
                  </a:lnTo>
                  <a:lnTo>
                    <a:pt x="45999" y="57543"/>
                  </a:lnTo>
                  <a:lnTo>
                    <a:pt x="45999" y="58737"/>
                  </a:lnTo>
                  <a:lnTo>
                    <a:pt x="57531" y="70281"/>
                  </a:lnTo>
                  <a:lnTo>
                    <a:pt x="58127" y="70281"/>
                  </a:lnTo>
                  <a:lnTo>
                    <a:pt x="58724" y="70281"/>
                  </a:lnTo>
                  <a:lnTo>
                    <a:pt x="70256" y="58737"/>
                  </a:lnTo>
                  <a:lnTo>
                    <a:pt x="70256" y="57543"/>
                  </a:lnTo>
                  <a:close/>
                </a:path>
                <a:path w="223519" h="116839">
                  <a:moveTo>
                    <a:pt x="92202" y="56476"/>
                  </a:moveTo>
                  <a:lnTo>
                    <a:pt x="91871" y="53124"/>
                  </a:lnTo>
                  <a:lnTo>
                    <a:pt x="91211" y="49860"/>
                  </a:lnTo>
                  <a:lnTo>
                    <a:pt x="90246" y="46647"/>
                  </a:lnTo>
                  <a:lnTo>
                    <a:pt x="89395" y="44589"/>
                  </a:lnTo>
                  <a:lnTo>
                    <a:pt x="89395" y="56603"/>
                  </a:lnTo>
                  <a:lnTo>
                    <a:pt x="89395" y="59677"/>
                  </a:lnTo>
                  <a:lnTo>
                    <a:pt x="62725" y="89103"/>
                  </a:lnTo>
                  <a:lnTo>
                    <a:pt x="59664" y="89408"/>
                  </a:lnTo>
                  <a:lnTo>
                    <a:pt x="58127" y="89408"/>
                  </a:lnTo>
                  <a:lnTo>
                    <a:pt x="56603" y="89408"/>
                  </a:lnTo>
                  <a:lnTo>
                    <a:pt x="27165" y="62725"/>
                  </a:lnTo>
                  <a:lnTo>
                    <a:pt x="26860" y="59677"/>
                  </a:lnTo>
                  <a:lnTo>
                    <a:pt x="26860" y="56603"/>
                  </a:lnTo>
                  <a:lnTo>
                    <a:pt x="53530" y="27165"/>
                  </a:lnTo>
                  <a:lnTo>
                    <a:pt x="56603" y="26873"/>
                  </a:lnTo>
                  <a:lnTo>
                    <a:pt x="58127" y="26873"/>
                  </a:lnTo>
                  <a:lnTo>
                    <a:pt x="59664" y="26873"/>
                  </a:lnTo>
                  <a:lnTo>
                    <a:pt x="89090" y="53543"/>
                  </a:lnTo>
                  <a:lnTo>
                    <a:pt x="89395" y="56603"/>
                  </a:lnTo>
                  <a:lnTo>
                    <a:pt x="89395" y="44589"/>
                  </a:lnTo>
                  <a:lnTo>
                    <a:pt x="59804" y="24079"/>
                  </a:lnTo>
                  <a:lnTo>
                    <a:pt x="58127" y="24079"/>
                  </a:lnTo>
                  <a:lnTo>
                    <a:pt x="56451" y="24066"/>
                  </a:lnTo>
                  <a:lnTo>
                    <a:pt x="53124" y="24396"/>
                  </a:lnTo>
                  <a:lnTo>
                    <a:pt x="24384" y="53136"/>
                  </a:lnTo>
                  <a:lnTo>
                    <a:pt x="24053" y="56464"/>
                  </a:lnTo>
                  <a:lnTo>
                    <a:pt x="24053" y="59817"/>
                  </a:lnTo>
                  <a:lnTo>
                    <a:pt x="49847" y="91224"/>
                  </a:lnTo>
                  <a:lnTo>
                    <a:pt x="56451" y="92202"/>
                  </a:lnTo>
                  <a:lnTo>
                    <a:pt x="58127" y="92202"/>
                  </a:lnTo>
                  <a:lnTo>
                    <a:pt x="59804" y="92214"/>
                  </a:lnTo>
                  <a:lnTo>
                    <a:pt x="63131" y="91884"/>
                  </a:lnTo>
                  <a:lnTo>
                    <a:pt x="91871" y="63144"/>
                  </a:lnTo>
                  <a:lnTo>
                    <a:pt x="92202" y="59817"/>
                  </a:lnTo>
                  <a:lnTo>
                    <a:pt x="92202" y="56476"/>
                  </a:lnTo>
                  <a:close/>
                </a:path>
                <a:path w="223519" h="116839">
                  <a:moveTo>
                    <a:pt x="106197" y="17932"/>
                  </a:moveTo>
                  <a:lnTo>
                    <a:pt x="103403" y="11226"/>
                  </a:lnTo>
                  <a:lnTo>
                    <a:pt x="103403" y="18084"/>
                  </a:lnTo>
                  <a:lnTo>
                    <a:pt x="103403" y="18859"/>
                  </a:lnTo>
                  <a:lnTo>
                    <a:pt x="95859" y="26403"/>
                  </a:lnTo>
                  <a:lnTo>
                    <a:pt x="95465" y="26403"/>
                  </a:lnTo>
                  <a:lnTo>
                    <a:pt x="95072" y="26403"/>
                  </a:lnTo>
                  <a:lnTo>
                    <a:pt x="87528" y="18859"/>
                  </a:lnTo>
                  <a:lnTo>
                    <a:pt x="87528" y="18084"/>
                  </a:lnTo>
                  <a:lnTo>
                    <a:pt x="95072" y="10541"/>
                  </a:lnTo>
                  <a:lnTo>
                    <a:pt x="95465" y="10541"/>
                  </a:lnTo>
                  <a:lnTo>
                    <a:pt x="95859" y="10541"/>
                  </a:lnTo>
                  <a:lnTo>
                    <a:pt x="103403" y="18084"/>
                  </a:lnTo>
                  <a:lnTo>
                    <a:pt x="103403" y="11226"/>
                  </a:lnTo>
                  <a:lnTo>
                    <a:pt x="95999" y="7734"/>
                  </a:lnTo>
                  <a:lnTo>
                    <a:pt x="95465" y="7734"/>
                  </a:lnTo>
                  <a:lnTo>
                    <a:pt x="94945" y="7747"/>
                  </a:lnTo>
                  <a:lnTo>
                    <a:pt x="84734" y="17945"/>
                  </a:lnTo>
                  <a:lnTo>
                    <a:pt x="84734" y="18999"/>
                  </a:lnTo>
                  <a:lnTo>
                    <a:pt x="94945" y="29210"/>
                  </a:lnTo>
                  <a:lnTo>
                    <a:pt x="95465" y="29210"/>
                  </a:lnTo>
                  <a:lnTo>
                    <a:pt x="95999" y="29197"/>
                  </a:lnTo>
                  <a:lnTo>
                    <a:pt x="106197" y="18999"/>
                  </a:lnTo>
                  <a:lnTo>
                    <a:pt x="106197" y="17932"/>
                  </a:lnTo>
                  <a:close/>
                </a:path>
                <a:path w="223519" h="116839">
                  <a:moveTo>
                    <a:pt x="108534" y="97269"/>
                  </a:moveTo>
                  <a:lnTo>
                    <a:pt x="105727" y="90563"/>
                  </a:lnTo>
                  <a:lnTo>
                    <a:pt x="105727" y="97421"/>
                  </a:lnTo>
                  <a:lnTo>
                    <a:pt x="105727" y="98196"/>
                  </a:lnTo>
                  <a:lnTo>
                    <a:pt x="98196" y="105740"/>
                  </a:lnTo>
                  <a:lnTo>
                    <a:pt x="97790" y="105740"/>
                  </a:lnTo>
                  <a:lnTo>
                    <a:pt x="97396" y="105752"/>
                  </a:lnTo>
                  <a:lnTo>
                    <a:pt x="96634" y="105664"/>
                  </a:lnTo>
                  <a:lnTo>
                    <a:pt x="89865" y="98196"/>
                  </a:lnTo>
                  <a:lnTo>
                    <a:pt x="89928" y="96647"/>
                  </a:lnTo>
                  <a:lnTo>
                    <a:pt x="97396" y="89877"/>
                  </a:lnTo>
                  <a:lnTo>
                    <a:pt x="97790" y="89877"/>
                  </a:lnTo>
                  <a:lnTo>
                    <a:pt x="98196" y="89877"/>
                  </a:lnTo>
                  <a:lnTo>
                    <a:pt x="105727" y="97421"/>
                  </a:lnTo>
                  <a:lnTo>
                    <a:pt x="105727" y="90563"/>
                  </a:lnTo>
                  <a:lnTo>
                    <a:pt x="98323" y="87071"/>
                  </a:lnTo>
                  <a:lnTo>
                    <a:pt x="97790" y="87071"/>
                  </a:lnTo>
                  <a:lnTo>
                    <a:pt x="97269" y="87071"/>
                  </a:lnTo>
                  <a:lnTo>
                    <a:pt x="87058" y="97282"/>
                  </a:lnTo>
                  <a:lnTo>
                    <a:pt x="87058" y="98348"/>
                  </a:lnTo>
                  <a:lnTo>
                    <a:pt x="97269" y="108546"/>
                  </a:lnTo>
                  <a:lnTo>
                    <a:pt x="97790" y="108546"/>
                  </a:lnTo>
                  <a:lnTo>
                    <a:pt x="98323" y="108534"/>
                  </a:lnTo>
                  <a:lnTo>
                    <a:pt x="108534" y="98336"/>
                  </a:lnTo>
                  <a:lnTo>
                    <a:pt x="108534" y="97269"/>
                  </a:lnTo>
                  <a:close/>
                </a:path>
                <a:path w="223519" h="116839">
                  <a:moveTo>
                    <a:pt x="116268" y="6680"/>
                  </a:moveTo>
                  <a:lnTo>
                    <a:pt x="116255" y="6375"/>
                  </a:lnTo>
                  <a:lnTo>
                    <a:pt x="116192" y="5715"/>
                  </a:lnTo>
                  <a:lnTo>
                    <a:pt x="116052" y="5067"/>
                  </a:lnTo>
                  <a:lnTo>
                    <a:pt x="115874" y="4445"/>
                  </a:lnTo>
                  <a:lnTo>
                    <a:pt x="115735" y="4140"/>
                  </a:lnTo>
                  <a:lnTo>
                    <a:pt x="115620" y="3835"/>
                  </a:lnTo>
                  <a:lnTo>
                    <a:pt x="109905" y="12"/>
                  </a:lnTo>
                  <a:lnTo>
                    <a:pt x="109639" y="12"/>
                  </a:lnTo>
                  <a:lnTo>
                    <a:pt x="81470" y="0"/>
                  </a:lnTo>
                  <a:lnTo>
                    <a:pt x="34798" y="0"/>
                  </a:lnTo>
                  <a:lnTo>
                    <a:pt x="6692" y="0"/>
                  </a:lnTo>
                  <a:lnTo>
                    <a:pt x="6350" y="12"/>
                  </a:lnTo>
                  <a:lnTo>
                    <a:pt x="5702" y="88"/>
                  </a:lnTo>
                  <a:lnTo>
                    <a:pt x="5054" y="215"/>
                  </a:lnTo>
                  <a:lnTo>
                    <a:pt x="4419" y="393"/>
                  </a:lnTo>
                  <a:lnTo>
                    <a:pt x="4127" y="533"/>
                  </a:lnTo>
                  <a:lnTo>
                    <a:pt x="3822" y="647"/>
                  </a:lnTo>
                  <a:lnTo>
                    <a:pt x="0" y="6375"/>
                  </a:lnTo>
                  <a:lnTo>
                    <a:pt x="0" y="6642"/>
                  </a:lnTo>
                  <a:lnTo>
                    <a:pt x="12" y="6870"/>
                  </a:lnTo>
                  <a:lnTo>
                    <a:pt x="63" y="7086"/>
                  </a:lnTo>
                  <a:lnTo>
                    <a:pt x="228" y="7391"/>
                  </a:lnTo>
                  <a:lnTo>
                    <a:pt x="381" y="7556"/>
                  </a:lnTo>
                  <a:lnTo>
                    <a:pt x="520" y="7670"/>
                  </a:lnTo>
                  <a:lnTo>
                    <a:pt x="774" y="7797"/>
                  </a:lnTo>
                  <a:lnTo>
                    <a:pt x="1003" y="7848"/>
                  </a:lnTo>
                  <a:lnTo>
                    <a:pt x="1231" y="7861"/>
                  </a:lnTo>
                  <a:lnTo>
                    <a:pt x="1981" y="7518"/>
                  </a:lnTo>
                  <a:lnTo>
                    <a:pt x="2108" y="7391"/>
                  </a:lnTo>
                  <a:lnTo>
                    <a:pt x="2222" y="7200"/>
                  </a:lnTo>
                  <a:lnTo>
                    <a:pt x="2298" y="6972"/>
                  </a:lnTo>
                  <a:lnTo>
                    <a:pt x="2336" y="6756"/>
                  </a:lnTo>
                  <a:lnTo>
                    <a:pt x="2336" y="6477"/>
                  </a:lnTo>
                  <a:lnTo>
                    <a:pt x="2374" y="6057"/>
                  </a:lnTo>
                  <a:lnTo>
                    <a:pt x="6464" y="2349"/>
                  </a:lnTo>
                  <a:lnTo>
                    <a:pt x="6616" y="2349"/>
                  </a:lnTo>
                  <a:lnTo>
                    <a:pt x="6743" y="2349"/>
                  </a:lnTo>
                  <a:lnTo>
                    <a:pt x="34632" y="2336"/>
                  </a:lnTo>
                  <a:lnTo>
                    <a:pt x="34798" y="2349"/>
                  </a:lnTo>
                  <a:lnTo>
                    <a:pt x="34975" y="2336"/>
                  </a:lnTo>
                  <a:lnTo>
                    <a:pt x="81292" y="2336"/>
                  </a:lnTo>
                  <a:lnTo>
                    <a:pt x="81470" y="2349"/>
                  </a:lnTo>
                  <a:lnTo>
                    <a:pt x="81635" y="2336"/>
                  </a:lnTo>
                  <a:lnTo>
                    <a:pt x="109397" y="2336"/>
                  </a:lnTo>
                  <a:lnTo>
                    <a:pt x="109575" y="2349"/>
                  </a:lnTo>
                  <a:lnTo>
                    <a:pt x="109791" y="2349"/>
                  </a:lnTo>
                  <a:lnTo>
                    <a:pt x="110210" y="2387"/>
                  </a:lnTo>
                  <a:lnTo>
                    <a:pt x="113919" y="6477"/>
                  </a:lnTo>
                  <a:lnTo>
                    <a:pt x="113919" y="6642"/>
                  </a:lnTo>
                  <a:lnTo>
                    <a:pt x="113931" y="6870"/>
                  </a:lnTo>
                  <a:lnTo>
                    <a:pt x="113931" y="109423"/>
                  </a:lnTo>
                  <a:lnTo>
                    <a:pt x="113919" y="109588"/>
                  </a:lnTo>
                  <a:lnTo>
                    <a:pt x="113919" y="109804"/>
                  </a:lnTo>
                  <a:lnTo>
                    <a:pt x="113880" y="110223"/>
                  </a:lnTo>
                  <a:lnTo>
                    <a:pt x="109791" y="113931"/>
                  </a:lnTo>
                  <a:lnTo>
                    <a:pt x="109639" y="113931"/>
                  </a:lnTo>
                  <a:lnTo>
                    <a:pt x="81470" y="113919"/>
                  </a:lnTo>
                  <a:lnTo>
                    <a:pt x="34798" y="113919"/>
                  </a:lnTo>
                  <a:lnTo>
                    <a:pt x="6692" y="113919"/>
                  </a:lnTo>
                  <a:lnTo>
                    <a:pt x="6464" y="113931"/>
                  </a:lnTo>
                  <a:lnTo>
                    <a:pt x="6045" y="113893"/>
                  </a:lnTo>
                  <a:lnTo>
                    <a:pt x="2336" y="109804"/>
                  </a:lnTo>
                  <a:lnTo>
                    <a:pt x="2336" y="109651"/>
                  </a:lnTo>
                  <a:lnTo>
                    <a:pt x="2336" y="109524"/>
                  </a:lnTo>
                  <a:lnTo>
                    <a:pt x="2298" y="109308"/>
                  </a:lnTo>
                  <a:lnTo>
                    <a:pt x="2247" y="109143"/>
                  </a:lnTo>
                  <a:lnTo>
                    <a:pt x="1816" y="108623"/>
                  </a:lnTo>
                  <a:lnTo>
                    <a:pt x="1562" y="108483"/>
                  </a:lnTo>
                  <a:lnTo>
                    <a:pt x="1346" y="108432"/>
                  </a:lnTo>
                  <a:lnTo>
                    <a:pt x="1219" y="108419"/>
                  </a:lnTo>
                  <a:lnTo>
                    <a:pt x="1003" y="108432"/>
                  </a:lnTo>
                  <a:lnTo>
                    <a:pt x="774" y="108483"/>
                  </a:lnTo>
                  <a:lnTo>
                    <a:pt x="558" y="108585"/>
                  </a:lnTo>
                  <a:lnTo>
                    <a:pt x="393" y="108724"/>
                  </a:lnTo>
                  <a:lnTo>
                    <a:pt x="228" y="108902"/>
                  </a:lnTo>
                  <a:lnTo>
                    <a:pt x="63" y="109194"/>
                  </a:lnTo>
                  <a:lnTo>
                    <a:pt x="12" y="109423"/>
                  </a:lnTo>
                  <a:lnTo>
                    <a:pt x="0" y="109588"/>
                  </a:lnTo>
                  <a:lnTo>
                    <a:pt x="0" y="109918"/>
                  </a:lnTo>
                  <a:lnTo>
                    <a:pt x="63" y="110578"/>
                  </a:lnTo>
                  <a:lnTo>
                    <a:pt x="203" y="111213"/>
                  </a:lnTo>
                  <a:lnTo>
                    <a:pt x="381" y="111848"/>
                  </a:lnTo>
                  <a:lnTo>
                    <a:pt x="520" y="112153"/>
                  </a:lnTo>
                  <a:lnTo>
                    <a:pt x="635" y="112445"/>
                  </a:lnTo>
                  <a:lnTo>
                    <a:pt x="6350" y="116268"/>
                  </a:lnTo>
                  <a:lnTo>
                    <a:pt x="6616" y="116268"/>
                  </a:lnTo>
                  <a:lnTo>
                    <a:pt x="6743" y="116268"/>
                  </a:lnTo>
                  <a:lnTo>
                    <a:pt x="34632" y="116255"/>
                  </a:lnTo>
                  <a:lnTo>
                    <a:pt x="34798" y="116268"/>
                  </a:lnTo>
                  <a:lnTo>
                    <a:pt x="34975" y="116255"/>
                  </a:lnTo>
                  <a:lnTo>
                    <a:pt x="81292" y="116255"/>
                  </a:lnTo>
                  <a:lnTo>
                    <a:pt x="81470" y="116268"/>
                  </a:lnTo>
                  <a:lnTo>
                    <a:pt x="81635" y="116255"/>
                  </a:lnTo>
                  <a:lnTo>
                    <a:pt x="109397" y="116255"/>
                  </a:lnTo>
                  <a:lnTo>
                    <a:pt x="109575" y="116268"/>
                  </a:lnTo>
                  <a:lnTo>
                    <a:pt x="109905" y="116268"/>
                  </a:lnTo>
                  <a:lnTo>
                    <a:pt x="110553" y="116205"/>
                  </a:lnTo>
                  <a:lnTo>
                    <a:pt x="113284" y="115138"/>
                  </a:lnTo>
                  <a:lnTo>
                    <a:pt x="113563" y="114960"/>
                  </a:lnTo>
                  <a:lnTo>
                    <a:pt x="116255" y="109918"/>
                  </a:lnTo>
                  <a:lnTo>
                    <a:pt x="116255" y="109651"/>
                  </a:lnTo>
                  <a:lnTo>
                    <a:pt x="116268" y="6680"/>
                  </a:lnTo>
                  <a:close/>
                </a:path>
                <a:path w="223519" h="116839">
                  <a:moveTo>
                    <a:pt x="141566" y="34798"/>
                  </a:moveTo>
                  <a:lnTo>
                    <a:pt x="141503" y="34467"/>
                  </a:lnTo>
                  <a:lnTo>
                    <a:pt x="141465" y="34340"/>
                  </a:lnTo>
                  <a:lnTo>
                    <a:pt x="141414" y="34213"/>
                  </a:lnTo>
                  <a:lnTo>
                    <a:pt x="141351" y="34086"/>
                  </a:lnTo>
                  <a:lnTo>
                    <a:pt x="141185" y="33870"/>
                  </a:lnTo>
                  <a:lnTo>
                    <a:pt x="140982" y="33680"/>
                  </a:lnTo>
                  <a:lnTo>
                    <a:pt x="140754" y="33540"/>
                  </a:lnTo>
                  <a:lnTo>
                    <a:pt x="140500" y="33451"/>
                  </a:lnTo>
                  <a:lnTo>
                    <a:pt x="140347" y="33413"/>
                  </a:lnTo>
                  <a:lnTo>
                    <a:pt x="140220" y="33401"/>
                  </a:lnTo>
                  <a:lnTo>
                    <a:pt x="140081" y="33401"/>
                  </a:lnTo>
                  <a:lnTo>
                    <a:pt x="139941" y="33413"/>
                  </a:lnTo>
                  <a:lnTo>
                    <a:pt x="139814" y="33451"/>
                  </a:lnTo>
                  <a:lnTo>
                    <a:pt x="139115" y="33870"/>
                  </a:lnTo>
                  <a:lnTo>
                    <a:pt x="138976" y="34036"/>
                  </a:lnTo>
                  <a:lnTo>
                    <a:pt x="138887" y="34213"/>
                  </a:lnTo>
                  <a:lnTo>
                    <a:pt x="138823" y="34340"/>
                  </a:lnTo>
                  <a:lnTo>
                    <a:pt x="138785" y="34467"/>
                  </a:lnTo>
                  <a:lnTo>
                    <a:pt x="138760" y="34607"/>
                  </a:lnTo>
                  <a:lnTo>
                    <a:pt x="138747" y="34734"/>
                  </a:lnTo>
                  <a:lnTo>
                    <a:pt x="138760" y="81470"/>
                  </a:lnTo>
                  <a:lnTo>
                    <a:pt x="138760" y="81673"/>
                  </a:lnTo>
                  <a:lnTo>
                    <a:pt x="138785" y="81813"/>
                  </a:lnTo>
                  <a:lnTo>
                    <a:pt x="138823" y="81940"/>
                  </a:lnTo>
                  <a:lnTo>
                    <a:pt x="138887" y="82067"/>
                  </a:lnTo>
                  <a:lnTo>
                    <a:pt x="138950" y="82194"/>
                  </a:lnTo>
                  <a:lnTo>
                    <a:pt x="139433" y="82664"/>
                  </a:lnTo>
                  <a:lnTo>
                    <a:pt x="139611" y="82765"/>
                  </a:lnTo>
                  <a:lnTo>
                    <a:pt x="139814" y="82829"/>
                  </a:lnTo>
                  <a:lnTo>
                    <a:pt x="139954" y="82854"/>
                  </a:lnTo>
                  <a:lnTo>
                    <a:pt x="140081" y="82867"/>
                  </a:lnTo>
                  <a:lnTo>
                    <a:pt x="140220" y="82867"/>
                  </a:lnTo>
                  <a:lnTo>
                    <a:pt x="140868" y="82664"/>
                  </a:lnTo>
                  <a:lnTo>
                    <a:pt x="141097" y="82511"/>
                  </a:lnTo>
                  <a:lnTo>
                    <a:pt x="141287" y="82308"/>
                  </a:lnTo>
                  <a:lnTo>
                    <a:pt x="141465" y="81940"/>
                  </a:lnTo>
                  <a:lnTo>
                    <a:pt x="141503" y="81813"/>
                  </a:lnTo>
                  <a:lnTo>
                    <a:pt x="141554" y="81534"/>
                  </a:lnTo>
                  <a:lnTo>
                    <a:pt x="141566" y="34798"/>
                  </a:lnTo>
                  <a:close/>
                </a:path>
                <a:path w="223519" h="116839">
                  <a:moveTo>
                    <a:pt x="158813" y="101079"/>
                  </a:moveTo>
                  <a:lnTo>
                    <a:pt x="158610" y="101092"/>
                  </a:lnTo>
                  <a:lnTo>
                    <a:pt x="157645" y="101701"/>
                  </a:lnTo>
                  <a:lnTo>
                    <a:pt x="157543" y="101879"/>
                  </a:lnTo>
                  <a:lnTo>
                    <a:pt x="157492" y="102006"/>
                  </a:lnTo>
                  <a:lnTo>
                    <a:pt x="157454" y="102133"/>
                  </a:lnTo>
                  <a:lnTo>
                    <a:pt x="157416" y="102273"/>
                  </a:lnTo>
                  <a:lnTo>
                    <a:pt x="157403" y="102412"/>
                  </a:lnTo>
                  <a:lnTo>
                    <a:pt x="157403" y="102539"/>
                  </a:lnTo>
                  <a:lnTo>
                    <a:pt x="157416" y="102679"/>
                  </a:lnTo>
                  <a:lnTo>
                    <a:pt x="157492" y="102946"/>
                  </a:lnTo>
                  <a:lnTo>
                    <a:pt x="157543" y="103073"/>
                  </a:lnTo>
                  <a:lnTo>
                    <a:pt x="157607" y="103200"/>
                  </a:lnTo>
                  <a:lnTo>
                    <a:pt x="157772" y="103416"/>
                  </a:lnTo>
                  <a:lnTo>
                    <a:pt x="157975" y="103606"/>
                  </a:lnTo>
                  <a:lnTo>
                    <a:pt x="158216" y="103746"/>
                  </a:lnTo>
                  <a:lnTo>
                    <a:pt x="158343" y="103797"/>
                  </a:lnTo>
                  <a:lnTo>
                    <a:pt x="158470" y="103835"/>
                  </a:lnTo>
                  <a:lnTo>
                    <a:pt x="158610" y="103860"/>
                  </a:lnTo>
                  <a:lnTo>
                    <a:pt x="158737" y="103873"/>
                  </a:lnTo>
                  <a:lnTo>
                    <a:pt x="158813" y="101079"/>
                  </a:lnTo>
                  <a:close/>
                </a:path>
                <a:path w="223519" h="116839">
                  <a:moveTo>
                    <a:pt x="174231" y="102412"/>
                  </a:moveTo>
                  <a:lnTo>
                    <a:pt x="174218" y="102273"/>
                  </a:lnTo>
                  <a:lnTo>
                    <a:pt x="174180" y="102146"/>
                  </a:lnTo>
                  <a:lnTo>
                    <a:pt x="174142" y="102006"/>
                  </a:lnTo>
                  <a:lnTo>
                    <a:pt x="174091" y="101879"/>
                  </a:lnTo>
                  <a:lnTo>
                    <a:pt x="174028" y="101752"/>
                  </a:lnTo>
                  <a:lnTo>
                    <a:pt x="173863" y="101536"/>
                  </a:lnTo>
                  <a:lnTo>
                    <a:pt x="173659" y="101346"/>
                  </a:lnTo>
                  <a:lnTo>
                    <a:pt x="173418" y="101206"/>
                  </a:lnTo>
                  <a:lnTo>
                    <a:pt x="173164" y="101117"/>
                  </a:lnTo>
                  <a:lnTo>
                    <a:pt x="173024" y="101092"/>
                  </a:lnTo>
                  <a:lnTo>
                    <a:pt x="172897" y="101079"/>
                  </a:lnTo>
                  <a:lnTo>
                    <a:pt x="158826" y="101066"/>
                  </a:lnTo>
                  <a:lnTo>
                    <a:pt x="158826" y="103873"/>
                  </a:lnTo>
                  <a:lnTo>
                    <a:pt x="172821" y="103873"/>
                  </a:lnTo>
                  <a:lnTo>
                    <a:pt x="173596" y="103644"/>
                  </a:lnTo>
                  <a:lnTo>
                    <a:pt x="173761" y="103517"/>
                  </a:lnTo>
                  <a:lnTo>
                    <a:pt x="173951" y="103314"/>
                  </a:lnTo>
                  <a:lnTo>
                    <a:pt x="174091" y="103085"/>
                  </a:lnTo>
                  <a:lnTo>
                    <a:pt x="174142" y="102946"/>
                  </a:lnTo>
                  <a:lnTo>
                    <a:pt x="174180" y="102819"/>
                  </a:lnTo>
                  <a:lnTo>
                    <a:pt x="174218" y="102679"/>
                  </a:lnTo>
                  <a:lnTo>
                    <a:pt x="174231" y="102552"/>
                  </a:lnTo>
                  <a:lnTo>
                    <a:pt x="174231" y="102412"/>
                  </a:lnTo>
                  <a:close/>
                </a:path>
                <a:path w="223519" h="116839">
                  <a:moveTo>
                    <a:pt x="205486" y="101066"/>
                  </a:moveTo>
                  <a:lnTo>
                    <a:pt x="191490" y="101066"/>
                  </a:lnTo>
                  <a:lnTo>
                    <a:pt x="191490" y="103873"/>
                  </a:lnTo>
                  <a:lnTo>
                    <a:pt x="205486" y="103873"/>
                  </a:lnTo>
                  <a:lnTo>
                    <a:pt x="205486" y="101066"/>
                  </a:lnTo>
                  <a:close/>
                </a:path>
                <a:path w="223519" h="116839">
                  <a:moveTo>
                    <a:pt x="205955" y="34785"/>
                  </a:moveTo>
                  <a:lnTo>
                    <a:pt x="205917" y="34645"/>
                  </a:lnTo>
                  <a:lnTo>
                    <a:pt x="205828" y="34493"/>
                  </a:lnTo>
                  <a:lnTo>
                    <a:pt x="205689" y="34378"/>
                  </a:lnTo>
                  <a:lnTo>
                    <a:pt x="205549" y="34340"/>
                  </a:lnTo>
                  <a:lnTo>
                    <a:pt x="205422" y="34340"/>
                  </a:lnTo>
                  <a:lnTo>
                    <a:pt x="205016" y="34340"/>
                  </a:lnTo>
                  <a:lnTo>
                    <a:pt x="205016" y="35267"/>
                  </a:lnTo>
                  <a:lnTo>
                    <a:pt x="205016" y="81000"/>
                  </a:lnTo>
                  <a:lnTo>
                    <a:pt x="159283" y="81000"/>
                  </a:lnTo>
                  <a:lnTo>
                    <a:pt x="159283" y="35267"/>
                  </a:lnTo>
                  <a:lnTo>
                    <a:pt x="205016" y="35267"/>
                  </a:lnTo>
                  <a:lnTo>
                    <a:pt x="205016" y="34340"/>
                  </a:lnTo>
                  <a:lnTo>
                    <a:pt x="158889" y="34340"/>
                  </a:lnTo>
                  <a:lnTo>
                    <a:pt x="158762" y="34340"/>
                  </a:lnTo>
                  <a:lnTo>
                    <a:pt x="158635" y="34378"/>
                  </a:lnTo>
                  <a:lnTo>
                    <a:pt x="158508" y="34455"/>
                  </a:lnTo>
                  <a:lnTo>
                    <a:pt x="158394" y="34607"/>
                  </a:lnTo>
                  <a:lnTo>
                    <a:pt x="158356" y="34747"/>
                  </a:lnTo>
                  <a:lnTo>
                    <a:pt x="158356" y="34874"/>
                  </a:lnTo>
                  <a:lnTo>
                    <a:pt x="158356" y="81356"/>
                  </a:lnTo>
                  <a:lnTo>
                    <a:pt x="158343" y="81495"/>
                  </a:lnTo>
                  <a:lnTo>
                    <a:pt x="158369" y="81635"/>
                  </a:lnTo>
                  <a:lnTo>
                    <a:pt x="158457" y="81788"/>
                  </a:lnTo>
                  <a:lnTo>
                    <a:pt x="158610" y="81889"/>
                  </a:lnTo>
                  <a:lnTo>
                    <a:pt x="158737" y="81927"/>
                  </a:lnTo>
                  <a:lnTo>
                    <a:pt x="158813" y="81940"/>
                  </a:lnTo>
                  <a:lnTo>
                    <a:pt x="205549" y="81940"/>
                  </a:lnTo>
                  <a:lnTo>
                    <a:pt x="205676" y="81902"/>
                  </a:lnTo>
                  <a:lnTo>
                    <a:pt x="205816" y="81813"/>
                  </a:lnTo>
                  <a:lnTo>
                    <a:pt x="205905" y="81686"/>
                  </a:lnTo>
                  <a:lnTo>
                    <a:pt x="205943" y="81546"/>
                  </a:lnTo>
                  <a:lnTo>
                    <a:pt x="205943" y="81407"/>
                  </a:lnTo>
                  <a:lnTo>
                    <a:pt x="205943" y="34874"/>
                  </a:lnTo>
                  <a:close/>
                </a:path>
                <a:path w="223519" h="116839">
                  <a:moveTo>
                    <a:pt x="223215" y="34607"/>
                  </a:moveTo>
                  <a:lnTo>
                    <a:pt x="223177" y="34467"/>
                  </a:lnTo>
                  <a:lnTo>
                    <a:pt x="223139" y="34340"/>
                  </a:lnTo>
                  <a:lnTo>
                    <a:pt x="222592" y="33642"/>
                  </a:lnTo>
                  <a:lnTo>
                    <a:pt x="222427" y="33540"/>
                  </a:lnTo>
                  <a:lnTo>
                    <a:pt x="222288" y="33489"/>
                  </a:lnTo>
                  <a:lnTo>
                    <a:pt x="222161" y="33451"/>
                  </a:lnTo>
                  <a:lnTo>
                    <a:pt x="222021" y="33413"/>
                  </a:lnTo>
                  <a:lnTo>
                    <a:pt x="221894" y="33401"/>
                  </a:lnTo>
                  <a:lnTo>
                    <a:pt x="221754" y="33401"/>
                  </a:lnTo>
                  <a:lnTo>
                    <a:pt x="221615" y="33413"/>
                  </a:lnTo>
                  <a:lnTo>
                    <a:pt x="221488" y="33451"/>
                  </a:lnTo>
                  <a:lnTo>
                    <a:pt x="220789" y="33870"/>
                  </a:lnTo>
                  <a:lnTo>
                    <a:pt x="220421" y="34734"/>
                  </a:lnTo>
                  <a:lnTo>
                    <a:pt x="220421" y="81470"/>
                  </a:lnTo>
                  <a:lnTo>
                    <a:pt x="220433" y="81673"/>
                  </a:lnTo>
                  <a:lnTo>
                    <a:pt x="221094" y="82664"/>
                  </a:lnTo>
                  <a:lnTo>
                    <a:pt x="221221" y="82740"/>
                  </a:lnTo>
                  <a:lnTo>
                    <a:pt x="221348" y="82791"/>
                  </a:lnTo>
                  <a:lnTo>
                    <a:pt x="221475" y="82829"/>
                  </a:lnTo>
                  <a:lnTo>
                    <a:pt x="221615" y="82854"/>
                  </a:lnTo>
                  <a:lnTo>
                    <a:pt x="221754" y="82867"/>
                  </a:lnTo>
                  <a:lnTo>
                    <a:pt x="221881" y="82867"/>
                  </a:lnTo>
                  <a:lnTo>
                    <a:pt x="222986" y="82245"/>
                  </a:lnTo>
                  <a:lnTo>
                    <a:pt x="223215" y="81534"/>
                  </a:lnTo>
                  <a:lnTo>
                    <a:pt x="223215" y="34810"/>
                  </a:lnTo>
                  <a:lnTo>
                    <a:pt x="223215" y="3460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2600109" y="3976077"/>
              <a:ext cx="223520" cy="116839"/>
            </a:xfrm>
            <a:custGeom>
              <a:avLst/>
              <a:gdLst/>
              <a:ahLst/>
              <a:cxnLst/>
              <a:rect l="l" t="t" r="r" b="b"/>
              <a:pathLst>
                <a:path w="223519" h="116839">
                  <a:moveTo>
                    <a:pt x="29197" y="97269"/>
                  </a:moveTo>
                  <a:lnTo>
                    <a:pt x="26390" y="90563"/>
                  </a:lnTo>
                  <a:lnTo>
                    <a:pt x="26390" y="97421"/>
                  </a:lnTo>
                  <a:lnTo>
                    <a:pt x="26390" y="98196"/>
                  </a:lnTo>
                  <a:lnTo>
                    <a:pt x="18846" y="105740"/>
                  </a:lnTo>
                  <a:lnTo>
                    <a:pt x="18453" y="105740"/>
                  </a:lnTo>
                  <a:lnTo>
                    <a:pt x="18059" y="105752"/>
                  </a:lnTo>
                  <a:lnTo>
                    <a:pt x="17297" y="105664"/>
                  </a:lnTo>
                  <a:lnTo>
                    <a:pt x="10515" y="98196"/>
                  </a:lnTo>
                  <a:lnTo>
                    <a:pt x="10515" y="97421"/>
                  </a:lnTo>
                  <a:lnTo>
                    <a:pt x="18059" y="89877"/>
                  </a:lnTo>
                  <a:lnTo>
                    <a:pt x="18453" y="89877"/>
                  </a:lnTo>
                  <a:lnTo>
                    <a:pt x="18846" y="89877"/>
                  </a:lnTo>
                  <a:lnTo>
                    <a:pt x="26390" y="97421"/>
                  </a:lnTo>
                  <a:lnTo>
                    <a:pt x="26390" y="90563"/>
                  </a:lnTo>
                  <a:lnTo>
                    <a:pt x="18986" y="87071"/>
                  </a:lnTo>
                  <a:lnTo>
                    <a:pt x="18453" y="87071"/>
                  </a:lnTo>
                  <a:lnTo>
                    <a:pt x="17932" y="87071"/>
                  </a:lnTo>
                  <a:lnTo>
                    <a:pt x="7721" y="97282"/>
                  </a:lnTo>
                  <a:lnTo>
                    <a:pt x="7721" y="98348"/>
                  </a:lnTo>
                  <a:lnTo>
                    <a:pt x="17932" y="108546"/>
                  </a:lnTo>
                  <a:lnTo>
                    <a:pt x="18453" y="108546"/>
                  </a:lnTo>
                  <a:lnTo>
                    <a:pt x="18986" y="108534"/>
                  </a:lnTo>
                  <a:lnTo>
                    <a:pt x="29197" y="98336"/>
                  </a:lnTo>
                  <a:lnTo>
                    <a:pt x="29197" y="97269"/>
                  </a:lnTo>
                  <a:close/>
                </a:path>
                <a:path w="223519" h="116839">
                  <a:moveTo>
                    <a:pt x="29197" y="17932"/>
                  </a:moveTo>
                  <a:lnTo>
                    <a:pt x="26390" y="11226"/>
                  </a:lnTo>
                  <a:lnTo>
                    <a:pt x="26390" y="18084"/>
                  </a:lnTo>
                  <a:lnTo>
                    <a:pt x="26390" y="18859"/>
                  </a:lnTo>
                  <a:lnTo>
                    <a:pt x="18846" y="26403"/>
                  </a:lnTo>
                  <a:lnTo>
                    <a:pt x="18453" y="26403"/>
                  </a:lnTo>
                  <a:lnTo>
                    <a:pt x="18059" y="26403"/>
                  </a:lnTo>
                  <a:lnTo>
                    <a:pt x="10515" y="18859"/>
                  </a:lnTo>
                  <a:lnTo>
                    <a:pt x="10515" y="18084"/>
                  </a:lnTo>
                  <a:lnTo>
                    <a:pt x="18059" y="10541"/>
                  </a:lnTo>
                  <a:lnTo>
                    <a:pt x="18453" y="10541"/>
                  </a:lnTo>
                  <a:lnTo>
                    <a:pt x="18846" y="10541"/>
                  </a:lnTo>
                  <a:lnTo>
                    <a:pt x="26390" y="18084"/>
                  </a:lnTo>
                  <a:lnTo>
                    <a:pt x="26390" y="11226"/>
                  </a:lnTo>
                  <a:lnTo>
                    <a:pt x="18986" y="7734"/>
                  </a:lnTo>
                  <a:lnTo>
                    <a:pt x="18453" y="7734"/>
                  </a:lnTo>
                  <a:lnTo>
                    <a:pt x="17932" y="7747"/>
                  </a:lnTo>
                  <a:lnTo>
                    <a:pt x="7721" y="17945"/>
                  </a:lnTo>
                  <a:lnTo>
                    <a:pt x="7721" y="18999"/>
                  </a:lnTo>
                  <a:lnTo>
                    <a:pt x="17932" y="29210"/>
                  </a:lnTo>
                  <a:lnTo>
                    <a:pt x="18453" y="29210"/>
                  </a:lnTo>
                  <a:lnTo>
                    <a:pt x="18986" y="29197"/>
                  </a:lnTo>
                  <a:lnTo>
                    <a:pt x="29197" y="18999"/>
                  </a:lnTo>
                  <a:lnTo>
                    <a:pt x="29197" y="17932"/>
                  </a:lnTo>
                  <a:close/>
                </a:path>
                <a:path w="223519" h="116839">
                  <a:moveTo>
                    <a:pt x="49174" y="103822"/>
                  </a:moveTo>
                  <a:lnTo>
                    <a:pt x="48399" y="101130"/>
                  </a:lnTo>
                  <a:lnTo>
                    <a:pt x="48209" y="101193"/>
                  </a:lnTo>
                  <a:lnTo>
                    <a:pt x="48082" y="101257"/>
                  </a:lnTo>
                  <a:lnTo>
                    <a:pt x="47574" y="101803"/>
                  </a:lnTo>
                  <a:lnTo>
                    <a:pt x="47472" y="101981"/>
                  </a:lnTo>
                  <a:lnTo>
                    <a:pt x="47396" y="102323"/>
                  </a:lnTo>
                  <a:lnTo>
                    <a:pt x="47396" y="102666"/>
                  </a:lnTo>
                  <a:lnTo>
                    <a:pt x="47434" y="102870"/>
                  </a:lnTo>
                  <a:lnTo>
                    <a:pt x="47510" y="103060"/>
                  </a:lnTo>
                  <a:lnTo>
                    <a:pt x="47688" y="103352"/>
                  </a:lnTo>
                  <a:lnTo>
                    <a:pt x="47828" y="103505"/>
                  </a:lnTo>
                  <a:lnTo>
                    <a:pt x="48056" y="103670"/>
                  </a:lnTo>
                  <a:lnTo>
                    <a:pt x="48425" y="103835"/>
                  </a:lnTo>
                  <a:lnTo>
                    <a:pt x="48628" y="103873"/>
                  </a:lnTo>
                  <a:lnTo>
                    <a:pt x="48971" y="103873"/>
                  </a:lnTo>
                  <a:lnTo>
                    <a:pt x="49110" y="103847"/>
                  </a:lnTo>
                  <a:close/>
                </a:path>
                <a:path w="223519" h="116839">
                  <a:moveTo>
                    <a:pt x="64198" y="57835"/>
                  </a:moveTo>
                  <a:lnTo>
                    <a:pt x="61391" y="53022"/>
                  </a:lnTo>
                  <a:lnTo>
                    <a:pt x="61391" y="57975"/>
                  </a:lnTo>
                  <a:lnTo>
                    <a:pt x="61391" y="58293"/>
                  </a:lnTo>
                  <a:lnTo>
                    <a:pt x="58293" y="61404"/>
                  </a:lnTo>
                  <a:lnTo>
                    <a:pt x="58127" y="61404"/>
                  </a:lnTo>
                  <a:lnTo>
                    <a:pt x="57962" y="61417"/>
                  </a:lnTo>
                  <a:lnTo>
                    <a:pt x="57645" y="61379"/>
                  </a:lnTo>
                  <a:lnTo>
                    <a:pt x="54851" y="58305"/>
                  </a:lnTo>
                  <a:lnTo>
                    <a:pt x="54889" y="57658"/>
                  </a:lnTo>
                  <a:lnTo>
                    <a:pt x="57962" y="54876"/>
                  </a:lnTo>
                  <a:lnTo>
                    <a:pt x="58127" y="54876"/>
                  </a:lnTo>
                  <a:lnTo>
                    <a:pt x="58293" y="54864"/>
                  </a:lnTo>
                  <a:lnTo>
                    <a:pt x="58610" y="54902"/>
                  </a:lnTo>
                  <a:lnTo>
                    <a:pt x="61391" y="57975"/>
                  </a:lnTo>
                  <a:lnTo>
                    <a:pt x="61391" y="53022"/>
                  </a:lnTo>
                  <a:lnTo>
                    <a:pt x="58420" y="52070"/>
                  </a:lnTo>
                  <a:lnTo>
                    <a:pt x="58127" y="52070"/>
                  </a:lnTo>
                  <a:lnTo>
                    <a:pt x="57835" y="52082"/>
                  </a:lnTo>
                  <a:lnTo>
                    <a:pt x="52057" y="57848"/>
                  </a:lnTo>
                  <a:lnTo>
                    <a:pt x="52057" y="58445"/>
                  </a:lnTo>
                  <a:lnTo>
                    <a:pt x="57835" y="64211"/>
                  </a:lnTo>
                  <a:lnTo>
                    <a:pt x="58127" y="64211"/>
                  </a:lnTo>
                  <a:lnTo>
                    <a:pt x="58420" y="64198"/>
                  </a:lnTo>
                  <a:lnTo>
                    <a:pt x="64198" y="58432"/>
                  </a:lnTo>
                  <a:lnTo>
                    <a:pt x="64198" y="57835"/>
                  </a:lnTo>
                  <a:close/>
                </a:path>
                <a:path w="223519" h="116839">
                  <a:moveTo>
                    <a:pt x="66522" y="97688"/>
                  </a:moveTo>
                  <a:lnTo>
                    <a:pt x="66497" y="97485"/>
                  </a:lnTo>
                  <a:lnTo>
                    <a:pt x="66459" y="97358"/>
                  </a:lnTo>
                  <a:lnTo>
                    <a:pt x="66382" y="97167"/>
                  </a:lnTo>
                  <a:lnTo>
                    <a:pt x="66255" y="96989"/>
                  </a:lnTo>
                  <a:lnTo>
                    <a:pt x="66078" y="96786"/>
                  </a:lnTo>
                  <a:lnTo>
                    <a:pt x="65874" y="96621"/>
                  </a:lnTo>
                  <a:lnTo>
                    <a:pt x="65747" y="96558"/>
                  </a:lnTo>
                  <a:lnTo>
                    <a:pt x="65557" y="96481"/>
                  </a:lnTo>
                  <a:lnTo>
                    <a:pt x="65354" y="96418"/>
                  </a:lnTo>
                  <a:lnTo>
                    <a:pt x="65214" y="96405"/>
                  </a:lnTo>
                  <a:lnTo>
                    <a:pt x="65011" y="96405"/>
                  </a:lnTo>
                  <a:lnTo>
                    <a:pt x="64808" y="96443"/>
                  </a:lnTo>
                  <a:lnTo>
                    <a:pt x="48412" y="101130"/>
                  </a:lnTo>
                  <a:lnTo>
                    <a:pt x="49174" y="103822"/>
                  </a:lnTo>
                  <a:lnTo>
                    <a:pt x="65506" y="99161"/>
                  </a:lnTo>
                  <a:lnTo>
                    <a:pt x="65773" y="99047"/>
                  </a:lnTo>
                  <a:lnTo>
                    <a:pt x="65951" y="98945"/>
                  </a:lnTo>
                  <a:lnTo>
                    <a:pt x="66154" y="98767"/>
                  </a:lnTo>
                  <a:lnTo>
                    <a:pt x="66344" y="98488"/>
                  </a:lnTo>
                  <a:lnTo>
                    <a:pt x="66471" y="98234"/>
                  </a:lnTo>
                  <a:lnTo>
                    <a:pt x="66509" y="98031"/>
                  </a:lnTo>
                  <a:lnTo>
                    <a:pt x="66522" y="97904"/>
                  </a:lnTo>
                  <a:lnTo>
                    <a:pt x="66522" y="97688"/>
                  </a:lnTo>
                  <a:close/>
                </a:path>
                <a:path w="223519" h="116839">
                  <a:moveTo>
                    <a:pt x="70256" y="57543"/>
                  </a:moveTo>
                  <a:lnTo>
                    <a:pt x="70142" y="56362"/>
                  </a:lnTo>
                  <a:lnTo>
                    <a:pt x="69913" y="55194"/>
                  </a:lnTo>
                  <a:lnTo>
                    <a:pt x="69570" y="54051"/>
                  </a:lnTo>
                  <a:lnTo>
                    <a:pt x="69329" y="53492"/>
                  </a:lnTo>
                  <a:lnTo>
                    <a:pt x="69329" y="57594"/>
                  </a:lnTo>
                  <a:lnTo>
                    <a:pt x="69329" y="58699"/>
                  </a:lnTo>
                  <a:lnTo>
                    <a:pt x="58674" y="69342"/>
                  </a:lnTo>
                  <a:lnTo>
                    <a:pt x="58127" y="69342"/>
                  </a:lnTo>
                  <a:lnTo>
                    <a:pt x="57581" y="69342"/>
                  </a:lnTo>
                  <a:lnTo>
                    <a:pt x="46926" y="58686"/>
                  </a:lnTo>
                  <a:lnTo>
                    <a:pt x="46926" y="57581"/>
                  </a:lnTo>
                  <a:lnTo>
                    <a:pt x="57581" y="46939"/>
                  </a:lnTo>
                  <a:lnTo>
                    <a:pt x="58127" y="46939"/>
                  </a:lnTo>
                  <a:lnTo>
                    <a:pt x="58674" y="46939"/>
                  </a:lnTo>
                  <a:lnTo>
                    <a:pt x="69329" y="57594"/>
                  </a:lnTo>
                  <a:lnTo>
                    <a:pt x="69329" y="53492"/>
                  </a:lnTo>
                  <a:lnTo>
                    <a:pt x="58724" y="46012"/>
                  </a:lnTo>
                  <a:lnTo>
                    <a:pt x="58127" y="46012"/>
                  </a:lnTo>
                  <a:lnTo>
                    <a:pt x="57531" y="46012"/>
                  </a:lnTo>
                  <a:lnTo>
                    <a:pt x="45986" y="57543"/>
                  </a:lnTo>
                  <a:lnTo>
                    <a:pt x="45986" y="58737"/>
                  </a:lnTo>
                  <a:lnTo>
                    <a:pt x="57531" y="70281"/>
                  </a:lnTo>
                  <a:lnTo>
                    <a:pt x="58127" y="70281"/>
                  </a:lnTo>
                  <a:lnTo>
                    <a:pt x="58724" y="70281"/>
                  </a:lnTo>
                  <a:lnTo>
                    <a:pt x="70256" y="58737"/>
                  </a:lnTo>
                  <a:lnTo>
                    <a:pt x="70256" y="57543"/>
                  </a:lnTo>
                  <a:close/>
                </a:path>
                <a:path w="223519" h="116839">
                  <a:moveTo>
                    <a:pt x="82854" y="102412"/>
                  </a:moveTo>
                  <a:lnTo>
                    <a:pt x="82613" y="101701"/>
                  </a:lnTo>
                  <a:lnTo>
                    <a:pt x="82486" y="101536"/>
                  </a:lnTo>
                  <a:lnTo>
                    <a:pt x="82283" y="101346"/>
                  </a:lnTo>
                  <a:lnTo>
                    <a:pt x="82054" y="101206"/>
                  </a:lnTo>
                  <a:lnTo>
                    <a:pt x="81800" y="101117"/>
                  </a:lnTo>
                  <a:lnTo>
                    <a:pt x="81648" y="101092"/>
                  </a:lnTo>
                  <a:lnTo>
                    <a:pt x="81521" y="101079"/>
                  </a:lnTo>
                  <a:lnTo>
                    <a:pt x="67462" y="101066"/>
                  </a:lnTo>
                  <a:lnTo>
                    <a:pt x="67259" y="101092"/>
                  </a:lnTo>
                  <a:lnTo>
                    <a:pt x="67106" y="101117"/>
                  </a:lnTo>
                  <a:lnTo>
                    <a:pt x="66852" y="101206"/>
                  </a:lnTo>
                  <a:lnTo>
                    <a:pt x="66624" y="101346"/>
                  </a:lnTo>
                  <a:lnTo>
                    <a:pt x="66421" y="101536"/>
                  </a:lnTo>
                  <a:lnTo>
                    <a:pt x="66294" y="101701"/>
                  </a:lnTo>
                  <a:lnTo>
                    <a:pt x="66192" y="101879"/>
                  </a:lnTo>
                  <a:lnTo>
                    <a:pt x="66141" y="102006"/>
                  </a:lnTo>
                  <a:lnTo>
                    <a:pt x="66103" y="102133"/>
                  </a:lnTo>
                  <a:lnTo>
                    <a:pt x="66065" y="102273"/>
                  </a:lnTo>
                  <a:lnTo>
                    <a:pt x="66052" y="102412"/>
                  </a:lnTo>
                  <a:lnTo>
                    <a:pt x="66052" y="102539"/>
                  </a:lnTo>
                  <a:lnTo>
                    <a:pt x="66294" y="103251"/>
                  </a:lnTo>
                  <a:lnTo>
                    <a:pt x="66421" y="103416"/>
                  </a:lnTo>
                  <a:lnTo>
                    <a:pt x="66624" y="103606"/>
                  </a:lnTo>
                  <a:lnTo>
                    <a:pt x="66852" y="103746"/>
                  </a:lnTo>
                  <a:lnTo>
                    <a:pt x="67106" y="103835"/>
                  </a:lnTo>
                  <a:lnTo>
                    <a:pt x="67259" y="103860"/>
                  </a:lnTo>
                  <a:lnTo>
                    <a:pt x="67386" y="103873"/>
                  </a:lnTo>
                  <a:lnTo>
                    <a:pt x="81445" y="103873"/>
                  </a:lnTo>
                  <a:lnTo>
                    <a:pt x="81648" y="103860"/>
                  </a:lnTo>
                  <a:lnTo>
                    <a:pt x="81800" y="103835"/>
                  </a:lnTo>
                  <a:lnTo>
                    <a:pt x="82054" y="103746"/>
                  </a:lnTo>
                  <a:lnTo>
                    <a:pt x="82219" y="103644"/>
                  </a:lnTo>
                  <a:lnTo>
                    <a:pt x="82384" y="103517"/>
                  </a:lnTo>
                  <a:lnTo>
                    <a:pt x="82575" y="103314"/>
                  </a:lnTo>
                  <a:lnTo>
                    <a:pt x="82715" y="103085"/>
                  </a:lnTo>
                  <a:lnTo>
                    <a:pt x="82816" y="102819"/>
                  </a:lnTo>
                  <a:lnTo>
                    <a:pt x="82842" y="102679"/>
                  </a:lnTo>
                  <a:lnTo>
                    <a:pt x="82854" y="102552"/>
                  </a:lnTo>
                  <a:lnTo>
                    <a:pt x="82854" y="102412"/>
                  </a:lnTo>
                  <a:close/>
                </a:path>
                <a:path w="223519" h="116839">
                  <a:moveTo>
                    <a:pt x="92202" y="56476"/>
                  </a:moveTo>
                  <a:lnTo>
                    <a:pt x="91871" y="53124"/>
                  </a:lnTo>
                  <a:lnTo>
                    <a:pt x="91211" y="49860"/>
                  </a:lnTo>
                  <a:lnTo>
                    <a:pt x="90246" y="46647"/>
                  </a:lnTo>
                  <a:lnTo>
                    <a:pt x="89395" y="44602"/>
                  </a:lnTo>
                  <a:lnTo>
                    <a:pt x="89395" y="56603"/>
                  </a:lnTo>
                  <a:lnTo>
                    <a:pt x="89395" y="59677"/>
                  </a:lnTo>
                  <a:lnTo>
                    <a:pt x="62725" y="89103"/>
                  </a:lnTo>
                  <a:lnTo>
                    <a:pt x="59664" y="89408"/>
                  </a:lnTo>
                  <a:lnTo>
                    <a:pt x="58127" y="89408"/>
                  </a:lnTo>
                  <a:lnTo>
                    <a:pt x="56591" y="89408"/>
                  </a:lnTo>
                  <a:lnTo>
                    <a:pt x="27165" y="62725"/>
                  </a:lnTo>
                  <a:lnTo>
                    <a:pt x="26860" y="59677"/>
                  </a:lnTo>
                  <a:lnTo>
                    <a:pt x="26860" y="56603"/>
                  </a:lnTo>
                  <a:lnTo>
                    <a:pt x="53530" y="27165"/>
                  </a:lnTo>
                  <a:lnTo>
                    <a:pt x="56591" y="26873"/>
                  </a:lnTo>
                  <a:lnTo>
                    <a:pt x="58127" y="26873"/>
                  </a:lnTo>
                  <a:lnTo>
                    <a:pt x="59664" y="26873"/>
                  </a:lnTo>
                  <a:lnTo>
                    <a:pt x="89090" y="53543"/>
                  </a:lnTo>
                  <a:lnTo>
                    <a:pt x="89395" y="56603"/>
                  </a:lnTo>
                  <a:lnTo>
                    <a:pt x="89395" y="44602"/>
                  </a:lnTo>
                  <a:lnTo>
                    <a:pt x="59804" y="24079"/>
                  </a:lnTo>
                  <a:lnTo>
                    <a:pt x="58127" y="24079"/>
                  </a:lnTo>
                  <a:lnTo>
                    <a:pt x="56451" y="24066"/>
                  </a:lnTo>
                  <a:lnTo>
                    <a:pt x="53124" y="24396"/>
                  </a:lnTo>
                  <a:lnTo>
                    <a:pt x="24384" y="53136"/>
                  </a:lnTo>
                  <a:lnTo>
                    <a:pt x="24053" y="56464"/>
                  </a:lnTo>
                  <a:lnTo>
                    <a:pt x="24053" y="59817"/>
                  </a:lnTo>
                  <a:lnTo>
                    <a:pt x="49834" y="91224"/>
                  </a:lnTo>
                  <a:lnTo>
                    <a:pt x="56451" y="92202"/>
                  </a:lnTo>
                  <a:lnTo>
                    <a:pt x="58127" y="92202"/>
                  </a:lnTo>
                  <a:lnTo>
                    <a:pt x="59804" y="92214"/>
                  </a:lnTo>
                  <a:lnTo>
                    <a:pt x="63131" y="91884"/>
                  </a:lnTo>
                  <a:lnTo>
                    <a:pt x="91871" y="63144"/>
                  </a:lnTo>
                  <a:lnTo>
                    <a:pt x="92202" y="59817"/>
                  </a:lnTo>
                  <a:lnTo>
                    <a:pt x="92202" y="56476"/>
                  </a:lnTo>
                  <a:close/>
                </a:path>
                <a:path w="223519" h="116839">
                  <a:moveTo>
                    <a:pt x="106184" y="17932"/>
                  </a:moveTo>
                  <a:lnTo>
                    <a:pt x="103390" y="11226"/>
                  </a:lnTo>
                  <a:lnTo>
                    <a:pt x="103390" y="18084"/>
                  </a:lnTo>
                  <a:lnTo>
                    <a:pt x="103390" y="18859"/>
                  </a:lnTo>
                  <a:lnTo>
                    <a:pt x="95846" y="26403"/>
                  </a:lnTo>
                  <a:lnTo>
                    <a:pt x="95453" y="26403"/>
                  </a:lnTo>
                  <a:lnTo>
                    <a:pt x="95059" y="26403"/>
                  </a:lnTo>
                  <a:lnTo>
                    <a:pt x="87515" y="18859"/>
                  </a:lnTo>
                  <a:lnTo>
                    <a:pt x="87515" y="18084"/>
                  </a:lnTo>
                  <a:lnTo>
                    <a:pt x="95059" y="10541"/>
                  </a:lnTo>
                  <a:lnTo>
                    <a:pt x="95453" y="10541"/>
                  </a:lnTo>
                  <a:lnTo>
                    <a:pt x="95846" y="10541"/>
                  </a:lnTo>
                  <a:lnTo>
                    <a:pt x="103390" y="18084"/>
                  </a:lnTo>
                  <a:lnTo>
                    <a:pt x="103390" y="11226"/>
                  </a:lnTo>
                  <a:lnTo>
                    <a:pt x="95973" y="7734"/>
                  </a:lnTo>
                  <a:lnTo>
                    <a:pt x="95453" y="7734"/>
                  </a:lnTo>
                  <a:lnTo>
                    <a:pt x="94932" y="7747"/>
                  </a:lnTo>
                  <a:lnTo>
                    <a:pt x="84721" y="17945"/>
                  </a:lnTo>
                  <a:lnTo>
                    <a:pt x="84721" y="18999"/>
                  </a:lnTo>
                  <a:lnTo>
                    <a:pt x="94932" y="29210"/>
                  </a:lnTo>
                  <a:lnTo>
                    <a:pt x="95453" y="29210"/>
                  </a:lnTo>
                  <a:lnTo>
                    <a:pt x="95973" y="29197"/>
                  </a:lnTo>
                  <a:lnTo>
                    <a:pt x="106184" y="18999"/>
                  </a:lnTo>
                  <a:lnTo>
                    <a:pt x="106184" y="17932"/>
                  </a:lnTo>
                  <a:close/>
                </a:path>
                <a:path w="223519" h="116839">
                  <a:moveTo>
                    <a:pt x="108534" y="97269"/>
                  </a:moveTo>
                  <a:lnTo>
                    <a:pt x="105727" y="90563"/>
                  </a:lnTo>
                  <a:lnTo>
                    <a:pt x="105727" y="97421"/>
                  </a:lnTo>
                  <a:lnTo>
                    <a:pt x="105727" y="98196"/>
                  </a:lnTo>
                  <a:lnTo>
                    <a:pt x="98183" y="105740"/>
                  </a:lnTo>
                  <a:lnTo>
                    <a:pt x="97790" y="105740"/>
                  </a:lnTo>
                  <a:lnTo>
                    <a:pt x="97396" y="105752"/>
                  </a:lnTo>
                  <a:lnTo>
                    <a:pt x="96621" y="105664"/>
                  </a:lnTo>
                  <a:lnTo>
                    <a:pt x="89852" y="98196"/>
                  </a:lnTo>
                  <a:lnTo>
                    <a:pt x="89852" y="97421"/>
                  </a:lnTo>
                  <a:lnTo>
                    <a:pt x="97396" y="89877"/>
                  </a:lnTo>
                  <a:lnTo>
                    <a:pt x="97790" y="89877"/>
                  </a:lnTo>
                  <a:lnTo>
                    <a:pt x="98183" y="89877"/>
                  </a:lnTo>
                  <a:lnTo>
                    <a:pt x="105727" y="97421"/>
                  </a:lnTo>
                  <a:lnTo>
                    <a:pt x="105727" y="90563"/>
                  </a:lnTo>
                  <a:lnTo>
                    <a:pt x="98323" y="87071"/>
                  </a:lnTo>
                  <a:lnTo>
                    <a:pt x="97790" y="87071"/>
                  </a:lnTo>
                  <a:lnTo>
                    <a:pt x="97269" y="87071"/>
                  </a:lnTo>
                  <a:lnTo>
                    <a:pt x="87058" y="97282"/>
                  </a:lnTo>
                  <a:lnTo>
                    <a:pt x="87058" y="98348"/>
                  </a:lnTo>
                  <a:lnTo>
                    <a:pt x="97269" y="108546"/>
                  </a:lnTo>
                  <a:lnTo>
                    <a:pt x="97790" y="108546"/>
                  </a:lnTo>
                  <a:lnTo>
                    <a:pt x="98323" y="108534"/>
                  </a:lnTo>
                  <a:lnTo>
                    <a:pt x="108534" y="98336"/>
                  </a:lnTo>
                  <a:lnTo>
                    <a:pt x="108534" y="97269"/>
                  </a:lnTo>
                  <a:close/>
                </a:path>
                <a:path w="223519" h="116839">
                  <a:moveTo>
                    <a:pt x="116255" y="6680"/>
                  </a:moveTo>
                  <a:lnTo>
                    <a:pt x="116243" y="6375"/>
                  </a:lnTo>
                  <a:lnTo>
                    <a:pt x="116179" y="5715"/>
                  </a:lnTo>
                  <a:lnTo>
                    <a:pt x="116052" y="5067"/>
                  </a:lnTo>
                  <a:lnTo>
                    <a:pt x="115874" y="4445"/>
                  </a:lnTo>
                  <a:lnTo>
                    <a:pt x="115735" y="4140"/>
                  </a:lnTo>
                  <a:lnTo>
                    <a:pt x="115620" y="3835"/>
                  </a:lnTo>
                  <a:lnTo>
                    <a:pt x="113919" y="1625"/>
                  </a:lnTo>
                  <a:lnTo>
                    <a:pt x="113919" y="6477"/>
                  </a:lnTo>
                  <a:lnTo>
                    <a:pt x="113919" y="6527"/>
                  </a:lnTo>
                  <a:lnTo>
                    <a:pt x="113919" y="109804"/>
                  </a:lnTo>
                  <a:lnTo>
                    <a:pt x="113880" y="110223"/>
                  </a:lnTo>
                  <a:lnTo>
                    <a:pt x="109778" y="113931"/>
                  </a:lnTo>
                  <a:lnTo>
                    <a:pt x="109626" y="113931"/>
                  </a:lnTo>
                  <a:lnTo>
                    <a:pt x="81470" y="113919"/>
                  </a:lnTo>
                  <a:lnTo>
                    <a:pt x="34798" y="113919"/>
                  </a:lnTo>
                  <a:lnTo>
                    <a:pt x="6680" y="113919"/>
                  </a:lnTo>
                  <a:lnTo>
                    <a:pt x="6464" y="113931"/>
                  </a:lnTo>
                  <a:lnTo>
                    <a:pt x="6032" y="113893"/>
                  </a:lnTo>
                  <a:lnTo>
                    <a:pt x="2324" y="109804"/>
                  </a:lnTo>
                  <a:lnTo>
                    <a:pt x="2324" y="109651"/>
                  </a:lnTo>
                  <a:lnTo>
                    <a:pt x="2336" y="6692"/>
                  </a:lnTo>
                  <a:lnTo>
                    <a:pt x="2336" y="6477"/>
                  </a:lnTo>
                  <a:lnTo>
                    <a:pt x="2374" y="6057"/>
                  </a:lnTo>
                  <a:lnTo>
                    <a:pt x="2425" y="5854"/>
                  </a:lnTo>
                  <a:lnTo>
                    <a:pt x="2463" y="5638"/>
                  </a:lnTo>
                  <a:lnTo>
                    <a:pt x="2590" y="5232"/>
                  </a:lnTo>
                  <a:lnTo>
                    <a:pt x="6477" y="2349"/>
                  </a:lnTo>
                  <a:lnTo>
                    <a:pt x="6616" y="2349"/>
                  </a:lnTo>
                  <a:lnTo>
                    <a:pt x="6743" y="2349"/>
                  </a:lnTo>
                  <a:lnTo>
                    <a:pt x="34620" y="2336"/>
                  </a:lnTo>
                  <a:lnTo>
                    <a:pt x="34785" y="2349"/>
                  </a:lnTo>
                  <a:lnTo>
                    <a:pt x="34950" y="2336"/>
                  </a:lnTo>
                  <a:lnTo>
                    <a:pt x="81280" y="2336"/>
                  </a:lnTo>
                  <a:lnTo>
                    <a:pt x="81445" y="2349"/>
                  </a:lnTo>
                  <a:lnTo>
                    <a:pt x="81622" y="2336"/>
                  </a:lnTo>
                  <a:lnTo>
                    <a:pt x="109397" y="2336"/>
                  </a:lnTo>
                  <a:lnTo>
                    <a:pt x="109575" y="2349"/>
                  </a:lnTo>
                  <a:lnTo>
                    <a:pt x="109778" y="2349"/>
                  </a:lnTo>
                  <a:lnTo>
                    <a:pt x="110210" y="2387"/>
                  </a:lnTo>
                  <a:lnTo>
                    <a:pt x="113919" y="6477"/>
                  </a:lnTo>
                  <a:lnTo>
                    <a:pt x="113919" y="1625"/>
                  </a:lnTo>
                  <a:lnTo>
                    <a:pt x="109893" y="12"/>
                  </a:lnTo>
                  <a:lnTo>
                    <a:pt x="109626" y="12"/>
                  </a:lnTo>
                  <a:lnTo>
                    <a:pt x="81470" y="0"/>
                  </a:lnTo>
                  <a:lnTo>
                    <a:pt x="34798" y="0"/>
                  </a:lnTo>
                  <a:lnTo>
                    <a:pt x="6680" y="0"/>
                  </a:lnTo>
                  <a:lnTo>
                    <a:pt x="6350" y="12"/>
                  </a:lnTo>
                  <a:lnTo>
                    <a:pt x="5702" y="88"/>
                  </a:lnTo>
                  <a:lnTo>
                    <a:pt x="5054" y="215"/>
                  </a:lnTo>
                  <a:lnTo>
                    <a:pt x="4419" y="393"/>
                  </a:lnTo>
                  <a:lnTo>
                    <a:pt x="4127" y="533"/>
                  </a:lnTo>
                  <a:lnTo>
                    <a:pt x="3835" y="647"/>
                  </a:lnTo>
                  <a:lnTo>
                    <a:pt x="1130" y="2997"/>
                  </a:lnTo>
                  <a:lnTo>
                    <a:pt x="939" y="3263"/>
                  </a:lnTo>
                  <a:lnTo>
                    <a:pt x="12" y="6375"/>
                  </a:lnTo>
                  <a:lnTo>
                    <a:pt x="12" y="6527"/>
                  </a:lnTo>
                  <a:lnTo>
                    <a:pt x="0" y="6642"/>
                  </a:lnTo>
                  <a:lnTo>
                    <a:pt x="0" y="109918"/>
                  </a:lnTo>
                  <a:lnTo>
                    <a:pt x="50" y="110578"/>
                  </a:lnTo>
                  <a:lnTo>
                    <a:pt x="1117" y="113296"/>
                  </a:lnTo>
                  <a:lnTo>
                    <a:pt x="1295" y="113576"/>
                  </a:lnTo>
                  <a:lnTo>
                    <a:pt x="6337" y="116268"/>
                  </a:lnTo>
                  <a:lnTo>
                    <a:pt x="6616" y="116268"/>
                  </a:lnTo>
                  <a:lnTo>
                    <a:pt x="6743" y="116268"/>
                  </a:lnTo>
                  <a:lnTo>
                    <a:pt x="34620" y="116255"/>
                  </a:lnTo>
                  <a:lnTo>
                    <a:pt x="34785" y="116268"/>
                  </a:lnTo>
                  <a:lnTo>
                    <a:pt x="34950" y="116255"/>
                  </a:lnTo>
                  <a:lnTo>
                    <a:pt x="81280" y="116255"/>
                  </a:lnTo>
                  <a:lnTo>
                    <a:pt x="81445" y="116268"/>
                  </a:lnTo>
                  <a:lnTo>
                    <a:pt x="81622" y="116255"/>
                  </a:lnTo>
                  <a:lnTo>
                    <a:pt x="109397" y="116255"/>
                  </a:lnTo>
                  <a:lnTo>
                    <a:pt x="109575" y="116268"/>
                  </a:lnTo>
                  <a:lnTo>
                    <a:pt x="109893" y="116268"/>
                  </a:lnTo>
                  <a:lnTo>
                    <a:pt x="110540" y="116205"/>
                  </a:lnTo>
                  <a:lnTo>
                    <a:pt x="115735" y="112153"/>
                  </a:lnTo>
                  <a:lnTo>
                    <a:pt x="115874" y="111848"/>
                  </a:lnTo>
                  <a:lnTo>
                    <a:pt x="116052" y="111213"/>
                  </a:lnTo>
                  <a:lnTo>
                    <a:pt x="116192" y="110566"/>
                  </a:lnTo>
                  <a:lnTo>
                    <a:pt x="116243" y="109918"/>
                  </a:lnTo>
                  <a:lnTo>
                    <a:pt x="116243" y="109651"/>
                  </a:lnTo>
                  <a:lnTo>
                    <a:pt x="116255" y="6680"/>
                  </a:lnTo>
                  <a:close/>
                </a:path>
                <a:path w="223519" h="116839">
                  <a:moveTo>
                    <a:pt x="205955" y="34798"/>
                  </a:moveTo>
                  <a:lnTo>
                    <a:pt x="205917" y="34645"/>
                  </a:lnTo>
                  <a:lnTo>
                    <a:pt x="205828" y="34493"/>
                  </a:lnTo>
                  <a:lnTo>
                    <a:pt x="205676" y="34378"/>
                  </a:lnTo>
                  <a:lnTo>
                    <a:pt x="205549" y="34340"/>
                  </a:lnTo>
                  <a:lnTo>
                    <a:pt x="205409" y="34340"/>
                  </a:lnTo>
                  <a:lnTo>
                    <a:pt x="205016" y="34340"/>
                  </a:lnTo>
                  <a:lnTo>
                    <a:pt x="205016" y="35267"/>
                  </a:lnTo>
                  <a:lnTo>
                    <a:pt x="205016" y="81000"/>
                  </a:lnTo>
                  <a:lnTo>
                    <a:pt x="159283" y="81000"/>
                  </a:lnTo>
                  <a:lnTo>
                    <a:pt x="159283" y="35267"/>
                  </a:lnTo>
                  <a:lnTo>
                    <a:pt x="205016" y="35267"/>
                  </a:lnTo>
                  <a:lnTo>
                    <a:pt x="205016" y="34340"/>
                  </a:lnTo>
                  <a:lnTo>
                    <a:pt x="158877" y="34340"/>
                  </a:lnTo>
                  <a:lnTo>
                    <a:pt x="158750" y="34340"/>
                  </a:lnTo>
                  <a:lnTo>
                    <a:pt x="158610" y="34378"/>
                  </a:lnTo>
                  <a:lnTo>
                    <a:pt x="158483" y="34480"/>
                  </a:lnTo>
                  <a:lnTo>
                    <a:pt x="158394" y="34607"/>
                  </a:lnTo>
                  <a:lnTo>
                    <a:pt x="158356" y="34734"/>
                  </a:lnTo>
                  <a:lnTo>
                    <a:pt x="158343" y="81445"/>
                  </a:lnTo>
                  <a:lnTo>
                    <a:pt x="158343" y="81584"/>
                  </a:lnTo>
                  <a:lnTo>
                    <a:pt x="158407" y="81711"/>
                  </a:lnTo>
                  <a:lnTo>
                    <a:pt x="158521" y="81851"/>
                  </a:lnTo>
                  <a:lnTo>
                    <a:pt x="158648" y="81915"/>
                  </a:lnTo>
                  <a:lnTo>
                    <a:pt x="158788" y="81940"/>
                  </a:lnTo>
                  <a:lnTo>
                    <a:pt x="205549" y="81940"/>
                  </a:lnTo>
                  <a:lnTo>
                    <a:pt x="205676" y="81902"/>
                  </a:lnTo>
                  <a:lnTo>
                    <a:pt x="205854" y="81762"/>
                  </a:lnTo>
                  <a:lnTo>
                    <a:pt x="205917" y="81635"/>
                  </a:lnTo>
                  <a:lnTo>
                    <a:pt x="205943" y="81470"/>
                  </a:lnTo>
                  <a:lnTo>
                    <a:pt x="205955" y="34798"/>
                  </a:lnTo>
                  <a:close/>
                </a:path>
                <a:path w="223519" h="116839">
                  <a:moveTo>
                    <a:pt x="223227" y="34798"/>
                  </a:moveTo>
                  <a:lnTo>
                    <a:pt x="223202" y="34607"/>
                  </a:lnTo>
                  <a:lnTo>
                    <a:pt x="223177" y="34467"/>
                  </a:lnTo>
                  <a:lnTo>
                    <a:pt x="223075" y="34213"/>
                  </a:lnTo>
                  <a:lnTo>
                    <a:pt x="223012" y="34086"/>
                  </a:lnTo>
                  <a:lnTo>
                    <a:pt x="222846" y="33870"/>
                  </a:lnTo>
                  <a:lnTo>
                    <a:pt x="222643" y="33680"/>
                  </a:lnTo>
                  <a:lnTo>
                    <a:pt x="222415" y="33540"/>
                  </a:lnTo>
                  <a:lnTo>
                    <a:pt x="222161" y="33451"/>
                  </a:lnTo>
                  <a:lnTo>
                    <a:pt x="222008" y="33413"/>
                  </a:lnTo>
                  <a:lnTo>
                    <a:pt x="221881" y="33401"/>
                  </a:lnTo>
                  <a:lnTo>
                    <a:pt x="221742" y="33401"/>
                  </a:lnTo>
                  <a:lnTo>
                    <a:pt x="221602" y="33413"/>
                  </a:lnTo>
                  <a:lnTo>
                    <a:pt x="221475" y="33451"/>
                  </a:lnTo>
                  <a:lnTo>
                    <a:pt x="220776" y="33870"/>
                  </a:lnTo>
                  <a:lnTo>
                    <a:pt x="220637" y="34036"/>
                  </a:lnTo>
                  <a:lnTo>
                    <a:pt x="220548" y="34213"/>
                  </a:lnTo>
                  <a:lnTo>
                    <a:pt x="220497" y="34340"/>
                  </a:lnTo>
                  <a:lnTo>
                    <a:pt x="220459" y="34467"/>
                  </a:lnTo>
                  <a:lnTo>
                    <a:pt x="220421" y="34607"/>
                  </a:lnTo>
                  <a:lnTo>
                    <a:pt x="220408" y="34734"/>
                  </a:lnTo>
                  <a:lnTo>
                    <a:pt x="220421" y="81470"/>
                  </a:lnTo>
                  <a:lnTo>
                    <a:pt x="220649" y="82245"/>
                  </a:lnTo>
                  <a:lnTo>
                    <a:pt x="220776" y="82410"/>
                  </a:lnTo>
                  <a:lnTo>
                    <a:pt x="220980" y="82600"/>
                  </a:lnTo>
                  <a:lnTo>
                    <a:pt x="221208" y="82740"/>
                  </a:lnTo>
                  <a:lnTo>
                    <a:pt x="221348" y="82791"/>
                  </a:lnTo>
                  <a:lnTo>
                    <a:pt x="221475" y="82829"/>
                  </a:lnTo>
                  <a:lnTo>
                    <a:pt x="221615" y="82854"/>
                  </a:lnTo>
                  <a:lnTo>
                    <a:pt x="221742" y="82867"/>
                  </a:lnTo>
                  <a:lnTo>
                    <a:pt x="221881" y="82867"/>
                  </a:lnTo>
                  <a:lnTo>
                    <a:pt x="222529" y="82664"/>
                  </a:lnTo>
                  <a:lnTo>
                    <a:pt x="222656" y="82600"/>
                  </a:lnTo>
                  <a:lnTo>
                    <a:pt x="222808" y="82461"/>
                  </a:lnTo>
                  <a:lnTo>
                    <a:pt x="222948" y="82308"/>
                  </a:lnTo>
                  <a:lnTo>
                    <a:pt x="223177" y="81813"/>
                  </a:lnTo>
                  <a:lnTo>
                    <a:pt x="223202" y="81673"/>
                  </a:lnTo>
                  <a:lnTo>
                    <a:pt x="223215" y="81534"/>
                  </a:lnTo>
                  <a:lnTo>
                    <a:pt x="223227" y="3479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2724124" y="3976077"/>
              <a:ext cx="206375" cy="201930"/>
            </a:xfrm>
            <a:custGeom>
              <a:avLst/>
              <a:gdLst/>
              <a:ahLst/>
              <a:cxnLst/>
              <a:rect l="l" t="t" r="r" b="b"/>
              <a:pathLst>
                <a:path w="206375" h="201929">
                  <a:moveTo>
                    <a:pt x="17526" y="34734"/>
                  </a:moveTo>
                  <a:lnTo>
                    <a:pt x="16903" y="33642"/>
                  </a:lnTo>
                  <a:lnTo>
                    <a:pt x="16725" y="33540"/>
                  </a:lnTo>
                  <a:lnTo>
                    <a:pt x="16598" y="33489"/>
                  </a:lnTo>
                  <a:lnTo>
                    <a:pt x="16471" y="33451"/>
                  </a:lnTo>
                  <a:lnTo>
                    <a:pt x="16332" y="33413"/>
                  </a:lnTo>
                  <a:lnTo>
                    <a:pt x="16192" y="33401"/>
                  </a:lnTo>
                  <a:lnTo>
                    <a:pt x="16065" y="33401"/>
                  </a:lnTo>
                  <a:lnTo>
                    <a:pt x="15925" y="33413"/>
                  </a:lnTo>
                  <a:lnTo>
                    <a:pt x="15798" y="33451"/>
                  </a:lnTo>
                  <a:lnTo>
                    <a:pt x="15659" y="33489"/>
                  </a:lnTo>
                  <a:lnTo>
                    <a:pt x="15532" y="33540"/>
                  </a:lnTo>
                  <a:lnTo>
                    <a:pt x="15405" y="33604"/>
                  </a:lnTo>
                  <a:lnTo>
                    <a:pt x="15189" y="33769"/>
                  </a:lnTo>
                  <a:lnTo>
                    <a:pt x="14998" y="33972"/>
                  </a:lnTo>
                  <a:lnTo>
                    <a:pt x="14859" y="34213"/>
                  </a:lnTo>
                  <a:lnTo>
                    <a:pt x="14808" y="34340"/>
                  </a:lnTo>
                  <a:lnTo>
                    <a:pt x="14770" y="34467"/>
                  </a:lnTo>
                  <a:lnTo>
                    <a:pt x="14744" y="34607"/>
                  </a:lnTo>
                  <a:lnTo>
                    <a:pt x="14732" y="34734"/>
                  </a:lnTo>
                  <a:lnTo>
                    <a:pt x="14732" y="81470"/>
                  </a:lnTo>
                  <a:lnTo>
                    <a:pt x="14744" y="81673"/>
                  </a:lnTo>
                  <a:lnTo>
                    <a:pt x="14960" y="82245"/>
                  </a:lnTo>
                  <a:lnTo>
                    <a:pt x="15087" y="82410"/>
                  </a:lnTo>
                  <a:lnTo>
                    <a:pt x="15290" y="82600"/>
                  </a:lnTo>
                  <a:lnTo>
                    <a:pt x="15532" y="82740"/>
                  </a:lnTo>
                  <a:lnTo>
                    <a:pt x="15659" y="82791"/>
                  </a:lnTo>
                  <a:lnTo>
                    <a:pt x="15786" y="82829"/>
                  </a:lnTo>
                  <a:lnTo>
                    <a:pt x="15925" y="82854"/>
                  </a:lnTo>
                  <a:lnTo>
                    <a:pt x="16052" y="82867"/>
                  </a:lnTo>
                  <a:lnTo>
                    <a:pt x="16192" y="82867"/>
                  </a:lnTo>
                  <a:lnTo>
                    <a:pt x="17157" y="82410"/>
                  </a:lnTo>
                  <a:lnTo>
                    <a:pt x="17297" y="82245"/>
                  </a:lnTo>
                  <a:lnTo>
                    <a:pt x="17399" y="82067"/>
                  </a:lnTo>
                  <a:lnTo>
                    <a:pt x="17449" y="81940"/>
                  </a:lnTo>
                  <a:lnTo>
                    <a:pt x="17487" y="81813"/>
                  </a:lnTo>
                  <a:lnTo>
                    <a:pt x="17513" y="81673"/>
                  </a:lnTo>
                  <a:lnTo>
                    <a:pt x="17526" y="81534"/>
                  </a:lnTo>
                  <a:lnTo>
                    <a:pt x="17526" y="34810"/>
                  </a:lnTo>
                  <a:close/>
                </a:path>
                <a:path w="206375" h="201929">
                  <a:moveTo>
                    <a:pt x="29197" y="97269"/>
                  </a:moveTo>
                  <a:lnTo>
                    <a:pt x="26403" y="90563"/>
                  </a:lnTo>
                  <a:lnTo>
                    <a:pt x="26403" y="97421"/>
                  </a:lnTo>
                  <a:lnTo>
                    <a:pt x="26403" y="98196"/>
                  </a:lnTo>
                  <a:lnTo>
                    <a:pt x="18859" y="105740"/>
                  </a:lnTo>
                  <a:lnTo>
                    <a:pt x="18465" y="105740"/>
                  </a:lnTo>
                  <a:lnTo>
                    <a:pt x="18072" y="105752"/>
                  </a:lnTo>
                  <a:lnTo>
                    <a:pt x="17297" y="105664"/>
                  </a:lnTo>
                  <a:lnTo>
                    <a:pt x="10528" y="98196"/>
                  </a:lnTo>
                  <a:lnTo>
                    <a:pt x="10528" y="97421"/>
                  </a:lnTo>
                  <a:lnTo>
                    <a:pt x="18072" y="89877"/>
                  </a:lnTo>
                  <a:lnTo>
                    <a:pt x="18465" y="89877"/>
                  </a:lnTo>
                  <a:lnTo>
                    <a:pt x="18859" y="89877"/>
                  </a:lnTo>
                  <a:lnTo>
                    <a:pt x="26403" y="97421"/>
                  </a:lnTo>
                  <a:lnTo>
                    <a:pt x="26403" y="90563"/>
                  </a:lnTo>
                  <a:lnTo>
                    <a:pt x="18999" y="87071"/>
                  </a:lnTo>
                  <a:lnTo>
                    <a:pt x="18465" y="87071"/>
                  </a:lnTo>
                  <a:lnTo>
                    <a:pt x="17945" y="87071"/>
                  </a:lnTo>
                  <a:lnTo>
                    <a:pt x="7734" y="97282"/>
                  </a:lnTo>
                  <a:lnTo>
                    <a:pt x="7734" y="98348"/>
                  </a:lnTo>
                  <a:lnTo>
                    <a:pt x="17945" y="108546"/>
                  </a:lnTo>
                  <a:lnTo>
                    <a:pt x="18465" y="108546"/>
                  </a:lnTo>
                  <a:lnTo>
                    <a:pt x="18999" y="108534"/>
                  </a:lnTo>
                  <a:lnTo>
                    <a:pt x="29197" y="98336"/>
                  </a:lnTo>
                  <a:lnTo>
                    <a:pt x="29197" y="97269"/>
                  </a:lnTo>
                  <a:close/>
                </a:path>
                <a:path w="206375" h="201929">
                  <a:moveTo>
                    <a:pt x="29197" y="17932"/>
                  </a:moveTo>
                  <a:lnTo>
                    <a:pt x="26403" y="11226"/>
                  </a:lnTo>
                  <a:lnTo>
                    <a:pt x="26403" y="18084"/>
                  </a:lnTo>
                  <a:lnTo>
                    <a:pt x="26403" y="18859"/>
                  </a:lnTo>
                  <a:lnTo>
                    <a:pt x="18859" y="26403"/>
                  </a:lnTo>
                  <a:lnTo>
                    <a:pt x="18465" y="26403"/>
                  </a:lnTo>
                  <a:lnTo>
                    <a:pt x="18072" y="26403"/>
                  </a:lnTo>
                  <a:lnTo>
                    <a:pt x="10528" y="18859"/>
                  </a:lnTo>
                  <a:lnTo>
                    <a:pt x="10528" y="18084"/>
                  </a:lnTo>
                  <a:lnTo>
                    <a:pt x="18072" y="10541"/>
                  </a:lnTo>
                  <a:lnTo>
                    <a:pt x="18465" y="10541"/>
                  </a:lnTo>
                  <a:lnTo>
                    <a:pt x="18859" y="10541"/>
                  </a:lnTo>
                  <a:lnTo>
                    <a:pt x="26403" y="18084"/>
                  </a:lnTo>
                  <a:lnTo>
                    <a:pt x="26403" y="11226"/>
                  </a:lnTo>
                  <a:lnTo>
                    <a:pt x="18999" y="7734"/>
                  </a:lnTo>
                  <a:lnTo>
                    <a:pt x="18465" y="7734"/>
                  </a:lnTo>
                  <a:lnTo>
                    <a:pt x="17945" y="7747"/>
                  </a:lnTo>
                  <a:lnTo>
                    <a:pt x="7734" y="17945"/>
                  </a:lnTo>
                  <a:lnTo>
                    <a:pt x="7734" y="18999"/>
                  </a:lnTo>
                  <a:lnTo>
                    <a:pt x="17945" y="29210"/>
                  </a:lnTo>
                  <a:lnTo>
                    <a:pt x="18465" y="29210"/>
                  </a:lnTo>
                  <a:lnTo>
                    <a:pt x="18999" y="29197"/>
                  </a:lnTo>
                  <a:lnTo>
                    <a:pt x="29197" y="18999"/>
                  </a:lnTo>
                  <a:lnTo>
                    <a:pt x="29197" y="17932"/>
                  </a:lnTo>
                  <a:close/>
                </a:path>
                <a:path w="206375" h="201929">
                  <a:moveTo>
                    <a:pt x="64185" y="57835"/>
                  </a:moveTo>
                  <a:lnTo>
                    <a:pt x="61391" y="53022"/>
                  </a:lnTo>
                  <a:lnTo>
                    <a:pt x="61391" y="57975"/>
                  </a:lnTo>
                  <a:lnTo>
                    <a:pt x="61391" y="58293"/>
                  </a:lnTo>
                  <a:lnTo>
                    <a:pt x="58280" y="61404"/>
                  </a:lnTo>
                  <a:lnTo>
                    <a:pt x="58127" y="61404"/>
                  </a:lnTo>
                  <a:lnTo>
                    <a:pt x="57962" y="61417"/>
                  </a:lnTo>
                  <a:lnTo>
                    <a:pt x="57645" y="61379"/>
                  </a:lnTo>
                  <a:lnTo>
                    <a:pt x="54851" y="58305"/>
                  </a:lnTo>
                  <a:lnTo>
                    <a:pt x="54889" y="57658"/>
                  </a:lnTo>
                  <a:lnTo>
                    <a:pt x="57962" y="54876"/>
                  </a:lnTo>
                  <a:lnTo>
                    <a:pt x="58127" y="54876"/>
                  </a:lnTo>
                  <a:lnTo>
                    <a:pt x="58280" y="54864"/>
                  </a:lnTo>
                  <a:lnTo>
                    <a:pt x="58762" y="54927"/>
                  </a:lnTo>
                  <a:lnTo>
                    <a:pt x="61391" y="57975"/>
                  </a:lnTo>
                  <a:lnTo>
                    <a:pt x="61391" y="53022"/>
                  </a:lnTo>
                  <a:lnTo>
                    <a:pt x="58420" y="52070"/>
                  </a:lnTo>
                  <a:lnTo>
                    <a:pt x="58127" y="52070"/>
                  </a:lnTo>
                  <a:lnTo>
                    <a:pt x="57823" y="52082"/>
                  </a:lnTo>
                  <a:lnTo>
                    <a:pt x="53086" y="54775"/>
                  </a:lnTo>
                  <a:lnTo>
                    <a:pt x="52908" y="55016"/>
                  </a:lnTo>
                  <a:lnTo>
                    <a:pt x="52057" y="57848"/>
                  </a:lnTo>
                  <a:lnTo>
                    <a:pt x="52057" y="58445"/>
                  </a:lnTo>
                  <a:lnTo>
                    <a:pt x="53086" y="61506"/>
                  </a:lnTo>
                  <a:lnTo>
                    <a:pt x="53238" y="61760"/>
                  </a:lnTo>
                  <a:lnTo>
                    <a:pt x="57823" y="64211"/>
                  </a:lnTo>
                  <a:lnTo>
                    <a:pt x="58127" y="64211"/>
                  </a:lnTo>
                  <a:lnTo>
                    <a:pt x="58420" y="64198"/>
                  </a:lnTo>
                  <a:lnTo>
                    <a:pt x="64185" y="58432"/>
                  </a:lnTo>
                  <a:lnTo>
                    <a:pt x="64185" y="57835"/>
                  </a:lnTo>
                  <a:close/>
                </a:path>
                <a:path w="206375" h="201929">
                  <a:moveTo>
                    <a:pt x="66535" y="97751"/>
                  </a:moveTo>
                  <a:lnTo>
                    <a:pt x="66522" y="97624"/>
                  </a:lnTo>
                  <a:lnTo>
                    <a:pt x="66497" y="97485"/>
                  </a:lnTo>
                  <a:lnTo>
                    <a:pt x="66459" y="97358"/>
                  </a:lnTo>
                  <a:lnTo>
                    <a:pt x="66382" y="97167"/>
                  </a:lnTo>
                  <a:lnTo>
                    <a:pt x="66230" y="96939"/>
                  </a:lnTo>
                  <a:lnTo>
                    <a:pt x="66090" y="96786"/>
                  </a:lnTo>
                  <a:lnTo>
                    <a:pt x="65874" y="96621"/>
                  </a:lnTo>
                  <a:lnTo>
                    <a:pt x="65747" y="96558"/>
                  </a:lnTo>
                  <a:lnTo>
                    <a:pt x="65493" y="96456"/>
                  </a:lnTo>
                  <a:lnTo>
                    <a:pt x="65354" y="96418"/>
                  </a:lnTo>
                  <a:lnTo>
                    <a:pt x="65214" y="96405"/>
                  </a:lnTo>
                  <a:lnTo>
                    <a:pt x="65011" y="96405"/>
                  </a:lnTo>
                  <a:lnTo>
                    <a:pt x="64808" y="96443"/>
                  </a:lnTo>
                  <a:lnTo>
                    <a:pt x="48628" y="101066"/>
                  </a:lnTo>
                  <a:lnTo>
                    <a:pt x="34798" y="101066"/>
                  </a:lnTo>
                  <a:lnTo>
                    <a:pt x="33604" y="101752"/>
                  </a:lnTo>
                  <a:lnTo>
                    <a:pt x="33528" y="101879"/>
                  </a:lnTo>
                  <a:lnTo>
                    <a:pt x="33477" y="102006"/>
                  </a:lnTo>
                  <a:lnTo>
                    <a:pt x="33439" y="102133"/>
                  </a:lnTo>
                  <a:lnTo>
                    <a:pt x="33413" y="102273"/>
                  </a:lnTo>
                  <a:lnTo>
                    <a:pt x="33401" y="102412"/>
                  </a:lnTo>
                  <a:lnTo>
                    <a:pt x="33401" y="102539"/>
                  </a:lnTo>
                  <a:lnTo>
                    <a:pt x="33858" y="103505"/>
                  </a:lnTo>
                  <a:lnTo>
                    <a:pt x="34023" y="103644"/>
                  </a:lnTo>
                  <a:lnTo>
                    <a:pt x="34201" y="103746"/>
                  </a:lnTo>
                  <a:lnTo>
                    <a:pt x="34328" y="103797"/>
                  </a:lnTo>
                  <a:lnTo>
                    <a:pt x="34455" y="103835"/>
                  </a:lnTo>
                  <a:lnTo>
                    <a:pt x="34594" y="103860"/>
                  </a:lnTo>
                  <a:lnTo>
                    <a:pt x="34734" y="103873"/>
                  </a:lnTo>
                  <a:lnTo>
                    <a:pt x="48628" y="103873"/>
                  </a:lnTo>
                  <a:lnTo>
                    <a:pt x="48793" y="103873"/>
                  </a:lnTo>
                  <a:lnTo>
                    <a:pt x="48983" y="103873"/>
                  </a:lnTo>
                  <a:lnTo>
                    <a:pt x="49110" y="103847"/>
                  </a:lnTo>
                  <a:lnTo>
                    <a:pt x="49250" y="103809"/>
                  </a:lnTo>
                  <a:lnTo>
                    <a:pt x="65519" y="99161"/>
                  </a:lnTo>
                  <a:lnTo>
                    <a:pt x="65709" y="99085"/>
                  </a:lnTo>
                  <a:lnTo>
                    <a:pt x="65836" y="99021"/>
                  </a:lnTo>
                  <a:lnTo>
                    <a:pt x="66001" y="98907"/>
                  </a:lnTo>
                  <a:lnTo>
                    <a:pt x="66154" y="98767"/>
                  </a:lnTo>
                  <a:lnTo>
                    <a:pt x="66319" y="98552"/>
                  </a:lnTo>
                  <a:lnTo>
                    <a:pt x="66446" y="98298"/>
                  </a:lnTo>
                  <a:lnTo>
                    <a:pt x="66484" y="98171"/>
                  </a:lnTo>
                  <a:lnTo>
                    <a:pt x="66522" y="97967"/>
                  </a:lnTo>
                  <a:lnTo>
                    <a:pt x="66535" y="97751"/>
                  </a:lnTo>
                  <a:close/>
                </a:path>
                <a:path w="206375" h="201929">
                  <a:moveTo>
                    <a:pt x="67462" y="101079"/>
                  </a:moveTo>
                  <a:lnTo>
                    <a:pt x="67259" y="101092"/>
                  </a:lnTo>
                  <a:lnTo>
                    <a:pt x="66294" y="101701"/>
                  </a:lnTo>
                  <a:lnTo>
                    <a:pt x="66065" y="102412"/>
                  </a:lnTo>
                  <a:lnTo>
                    <a:pt x="66065" y="102539"/>
                  </a:lnTo>
                  <a:lnTo>
                    <a:pt x="66294" y="103251"/>
                  </a:lnTo>
                  <a:lnTo>
                    <a:pt x="66421" y="103416"/>
                  </a:lnTo>
                  <a:lnTo>
                    <a:pt x="66624" y="103606"/>
                  </a:lnTo>
                  <a:lnTo>
                    <a:pt x="66865" y="103746"/>
                  </a:lnTo>
                  <a:lnTo>
                    <a:pt x="66992" y="103797"/>
                  </a:lnTo>
                  <a:lnTo>
                    <a:pt x="67119" y="103835"/>
                  </a:lnTo>
                  <a:lnTo>
                    <a:pt x="67259" y="103860"/>
                  </a:lnTo>
                  <a:lnTo>
                    <a:pt x="67386" y="103873"/>
                  </a:lnTo>
                  <a:lnTo>
                    <a:pt x="67462" y="101079"/>
                  </a:lnTo>
                  <a:close/>
                </a:path>
                <a:path w="206375" h="201929">
                  <a:moveTo>
                    <a:pt x="70256" y="57543"/>
                  </a:moveTo>
                  <a:lnTo>
                    <a:pt x="70142" y="56362"/>
                  </a:lnTo>
                  <a:lnTo>
                    <a:pt x="69900" y="55194"/>
                  </a:lnTo>
                  <a:lnTo>
                    <a:pt x="69570" y="54051"/>
                  </a:lnTo>
                  <a:lnTo>
                    <a:pt x="69329" y="53492"/>
                  </a:lnTo>
                  <a:lnTo>
                    <a:pt x="69329" y="57594"/>
                  </a:lnTo>
                  <a:lnTo>
                    <a:pt x="69329" y="58699"/>
                  </a:lnTo>
                  <a:lnTo>
                    <a:pt x="58674" y="69342"/>
                  </a:lnTo>
                  <a:lnTo>
                    <a:pt x="58127" y="69342"/>
                  </a:lnTo>
                  <a:lnTo>
                    <a:pt x="57569" y="69342"/>
                  </a:lnTo>
                  <a:lnTo>
                    <a:pt x="46926" y="58686"/>
                  </a:lnTo>
                  <a:lnTo>
                    <a:pt x="46926" y="57581"/>
                  </a:lnTo>
                  <a:lnTo>
                    <a:pt x="57569" y="46939"/>
                  </a:lnTo>
                  <a:lnTo>
                    <a:pt x="58127" y="46939"/>
                  </a:lnTo>
                  <a:lnTo>
                    <a:pt x="58674" y="46939"/>
                  </a:lnTo>
                  <a:lnTo>
                    <a:pt x="69329" y="57594"/>
                  </a:lnTo>
                  <a:lnTo>
                    <a:pt x="69329" y="53492"/>
                  </a:lnTo>
                  <a:lnTo>
                    <a:pt x="58724" y="46012"/>
                  </a:lnTo>
                  <a:lnTo>
                    <a:pt x="58127" y="46012"/>
                  </a:lnTo>
                  <a:lnTo>
                    <a:pt x="57531" y="46012"/>
                  </a:lnTo>
                  <a:lnTo>
                    <a:pt x="45986" y="57543"/>
                  </a:lnTo>
                  <a:lnTo>
                    <a:pt x="45986" y="58737"/>
                  </a:lnTo>
                  <a:lnTo>
                    <a:pt x="57531" y="70281"/>
                  </a:lnTo>
                  <a:lnTo>
                    <a:pt x="58127" y="70281"/>
                  </a:lnTo>
                  <a:lnTo>
                    <a:pt x="58724" y="70281"/>
                  </a:lnTo>
                  <a:lnTo>
                    <a:pt x="70256" y="58737"/>
                  </a:lnTo>
                  <a:lnTo>
                    <a:pt x="70256" y="57543"/>
                  </a:lnTo>
                  <a:close/>
                </a:path>
                <a:path w="206375" h="201929">
                  <a:moveTo>
                    <a:pt x="82867" y="102412"/>
                  </a:moveTo>
                  <a:lnTo>
                    <a:pt x="82854" y="102273"/>
                  </a:lnTo>
                  <a:lnTo>
                    <a:pt x="82816" y="102146"/>
                  </a:lnTo>
                  <a:lnTo>
                    <a:pt x="82778" y="102006"/>
                  </a:lnTo>
                  <a:lnTo>
                    <a:pt x="82727" y="101879"/>
                  </a:lnTo>
                  <a:lnTo>
                    <a:pt x="82664" y="101752"/>
                  </a:lnTo>
                  <a:lnTo>
                    <a:pt x="82499" y="101536"/>
                  </a:lnTo>
                  <a:lnTo>
                    <a:pt x="82296" y="101346"/>
                  </a:lnTo>
                  <a:lnTo>
                    <a:pt x="82054" y="101206"/>
                  </a:lnTo>
                  <a:lnTo>
                    <a:pt x="81800" y="101117"/>
                  </a:lnTo>
                  <a:lnTo>
                    <a:pt x="81661" y="101092"/>
                  </a:lnTo>
                  <a:lnTo>
                    <a:pt x="81534" y="101079"/>
                  </a:lnTo>
                  <a:lnTo>
                    <a:pt x="67475" y="101066"/>
                  </a:lnTo>
                  <a:lnTo>
                    <a:pt x="67475" y="103873"/>
                  </a:lnTo>
                  <a:lnTo>
                    <a:pt x="81457" y="103873"/>
                  </a:lnTo>
                  <a:lnTo>
                    <a:pt x="81661" y="103860"/>
                  </a:lnTo>
                  <a:lnTo>
                    <a:pt x="82232" y="103644"/>
                  </a:lnTo>
                  <a:lnTo>
                    <a:pt x="82397" y="103517"/>
                  </a:lnTo>
                  <a:lnTo>
                    <a:pt x="82588" y="103314"/>
                  </a:lnTo>
                  <a:lnTo>
                    <a:pt x="82727" y="103085"/>
                  </a:lnTo>
                  <a:lnTo>
                    <a:pt x="82778" y="102946"/>
                  </a:lnTo>
                  <a:lnTo>
                    <a:pt x="82816" y="102819"/>
                  </a:lnTo>
                  <a:lnTo>
                    <a:pt x="82854" y="102679"/>
                  </a:lnTo>
                  <a:lnTo>
                    <a:pt x="82867" y="102552"/>
                  </a:lnTo>
                  <a:lnTo>
                    <a:pt x="82867" y="102412"/>
                  </a:lnTo>
                  <a:close/>
                </a:path>
                <a:path w="206375" h="201929">
                  <a:moveTo>
                    <a:pt x="92202" y="56476"/>
                  </a:moveTo>
                  <a:lnTo>
                    <a:pt x="91871" y="53124"/>
                  </a:lnTo>
                  <a:lnTo>
                    <a:pt x="91211" y="49860"/>
                  </a:lnTo>
                  <a:lnTo>
                    <a:pt x="90246" y="46647"/>
                  </a:lnTo>
                  <a:lnTo>
                    <a:pt x="89382" y="44577"/>
                  </a:lnTo>
                  <a:lnTo>
                    <a:pt x="89382" y="56603"/>
                  </a:lnTo>
                  <a:lnTo>
                    <a:pt x="89382" y="59677"/>
                  </a:lnTo>
                  <a:lnTo>
                    <a:pt x="62725" y="89103"/>
                  </a:lnTo>
                  <a:lnTo>
                    <a:pt x="59651" y="89408"/>
                  </a:lnTo>
                  <a:lnTo>
                    <a:pt x="58127" y="89408"/>
                  </a:lnTo>
                  <a:lnTo>
                    <a:pt x="56591" y="89408"/>
                  </a:lnTo>
                  <a:lnTo>
                    <a:pt x="27165" y="62725"/>
                  </a:lnTo>
                  <a:lnTo>
                    <a:pt x="26860" y="59677"/>
                  </a:lnTo>
                  <a:lnTo>
                    <a:pt x="26860" y="56603"/>
                  </a:lnTo>
                  <a:lnTo>
                    <a:pt x="53530" y="27165"/>
                  </a:lnTo>
                  <a:lnTo>
                    <a:pt x="56591" y="26873"/>
                  </a:lnTo>
                  <a:lnTo>
                    <a:pt x="58127" y="26873"/>
                  </a:lnTo>
                  <a:lnTo>
                    <a:pt x="59651" y="26873"/>
                  </a:lnTo>
                  <a:lnTo>
                    <a:pt x="89090" y="53543"/>
                  </a:lnTo>
                  <a:lnTo>
                    <a:pt x="89382" y="56603"/>
                  </a:lnTo>
                  <a:lnTo>
                    <a:pt x="89382" y="44577"/>
                  </a:lnTo>
                  <a:lnTo>
                    <a:pt x="59804" y="24079"/>
                  </a:lnTo>
                  <a:lnTo>
                    <a:pt x="58127" y="24079"/>
                  </a:lnTo>
                  <a:lnTo>
                    <a:pt x="56438" y="24066"/>
                  </a:lnTo>
                  <a:lnTo>
                    <a:pt x="53124" y="24396"/>
                  </a:lnTo>
                  <a:lnTo>
                    <a:pt x="24384" y="53136"/>
                  </a:lnTo>
                  <a:lnTo>
                    <a:pt x="24053" y="56464"/>
                  </a:lnTo>
                  <a:lnTo>
                    <a:pt x="24053" y="59817"/>
                  </a:lnTo>
                  <a:lnTo>
                    <a:pt x="49834" y="91224"/>
                  </a:lnTo>
                  <a:lnTo>
                    <a:pt x="56438" y="92202"/>
                  </a:lnTo>
                  <a:lnTo>
                    <a:pt x="58127" y="92202"/>
                  </a:lnTo>
                  <a:lnTo>
                    <a:pt x="59804" y="92214"/>
                  </a:lnTo>
                  <a:lnTo>
                    <a:pt x="63119" y="91884"/>
                  </a:lnTo>
                  <a:lnTo>
                    <a:pt x="91871" y="63144"/>
                  </a:lnTo>
                  <a:lnTo>
                    <a:pt x="92202" y="59817"/>
                  </a:lnTo>
                  <a:lnTo>
                    <a:pt x="92202" y="56476"/>
                  </a:lnTo>
                  <a:close/>
                </a:path>
                <a:path w="206375" h="201929">
                  <a:moveTo>
                    <a:pt x="99199" y="81470"/>
                  </a:moveTo>
                  <a:lnTo>
                    <a:pt x="96393" y="81470"/>
                  </a:lnTo>
                  <a:lnTo>
                    <a:pt x="96634" y="82245"/>
                  </a:lnTo>
                  <a:lnTo>
                    <a:pt x="96761" y="82410"/>
                  </a:lnTo>
                  <a:lnTo>
                    <a:pt x="96964" y="82600"/>
                  </a:lnTo>
                  <a:lnTo>
                    <a:pt x="97193" y="82740"/>
                  </a:lnTo>
                  <a:lnTo>
                    <a:pt x="97332" y="82791"/>
                  </a:lnTo>
                  <a:lnTo>
                    <a:pt x="97459" y="82829"/>
                  </a:lnTo>
                  <a:lnTo>
                    <a:pt x="97599" y="82854"/>
                  </a:lnTo>
                  <a:lnTo>
                    <a:pt x="97726" y="82867"/>
                  </a:lnTo>
                  <a:lnTo>
                    <a:pt x="97866" y="82867"/>
                  </a:lnTo>
                  <a:lnTo>
                    <a:pt x="98513" y="82664"/>
                  </a:lnTo>
                  <a:lnTo>
                    <a:pt x="98640" y="82600"/>
                  </a:lnTo>
                  <a:lnTo>
                    <a:pt x="98793" y="82461"/>
                  </a:lnTo>
                  <a:lnTo>
                    <a:pt x="98933" y="82308"/>
                  </a:lnTo>
                  <a:lnTo>
                    <a:pt x="99161" y="81813"/>
                  </a:lnTo>
                  <a:lnTo>
                    <a:pt x="99187" y="81673"/>
                  </a:lnTo>
                  <a:lnTo>
                    <a:pt x="99199" y="81534"/>
                  </a:lnTo>
                  <a:close/>
                </a:path>
                <a:path w="206375" h="201929">
                  <a:moveTo>
                    <a:pt x="106197" y="17932"/>
                  </a:moveTo>
                  <a:lnTo>
                    <a:pt x="103403" y="11226"/>
                  </a:lnTo>
                  <a:lnTo>
                    <a:pt x="103403" y="18084"/>
                  </a:lnTo>
                  <a:lnTo>
                    <a:pt x="103403" y="18859"/>
                  </a:lnTo>
                  <a:lnTo>
                    <a:pt x="95859" y="26403"/>
                  </a:lnTo>
                  <a:lnTo>
                    <a:pt x="95465" y="26403"/>
                  </a:lnTo>
                  <a:lnTo>
                    <a:pt x="95072" y="26403"/>
                  </a:lnTo>
                  <a:lnTo>
                    <a:pt x="87528" y="18859"/>
                  </a:lnTo>
                  <a:lnTo>
                    <a:pt x="87528" y="18084"/>
                  </a:lnTo>
                  <a:lnTo>
                    <a:pt x="95072" y="10541"/>
                  </a:lnTo>
                  <a:lnTo>
                    <a:pt x="95465" y="10541"/>
                  </a:lnTo>
                  <a:lnTo>
                    <a:pt x="95859" y="10541"/>
                  </a:lnTo>
                  <a:lnTo>
                    <a:pt x="103403" y="18084"/>
                  </a:lnTo>
                  <a:lnTo>
                    <a:pt x="103403" y="11226"/>
                  </a:lnTo>
                  <a:lnTo>
                    <a:pt x="95986" y="7734"/>
                  </a:lnTo>
                  <a:lnTo>
                    <a:pt x="95465" y="7734"/>
                  </a:lnTo>
                  <a:lnTo>
                    <a:pt x="94945" y="7747"/>
                  </a:lnTo>
                  <a:lnTo>
                    <a:pt x="84734" y="17945"/>
                  </a:lnTo>
                  <a:lnTo>
                    <a:pt x="84734" y="18999"/>
                  </a:lnTo>
                  <a:lnTo>
                    <a:pt x="94945" y="29210"/>
                  </a:lnTo>
                  <a:lnTo>
                    <a:pt x="95465" y="29210"/>
                  </a:lnTo>
                  <a:lnTo>
                    <a:pt x="95986" y="29197"/>
                  </a:lnTo>
                  <a:lnTo>
                    <a:pt x="106197" y="18999"/>
                  </a:lnTo>
                  <a:lnTo>
                    <a:pt x="106197" y="17932"/>
                  </a:lnTo>
                  <a:close/>
                </a:path>
                <a:path w="206375" h="201929">
                  <a:moveTo>
                    <a:pt x="108534" y="97269"/>
                  </a:moveTo>
                  <a:lnTo>
                    <a:pt x="105740" y="90563"/>
                  </a:lnTo>
                  <a:lnTo>
                    <a:pt x="105740" y="97421"/>
                  </a:lnTo>
                  <a:lnTo>
                    <a:pt x="105740" y="98196"/>
                  </a:lnTo>
                  <a:lnTo>
                    <a:pt x="98196" y="105740"/>
                  </a:lnTo>
                  <a:lnTo>
                    <a:pt x="97802" y="105740"/>
                  </a:lnTo>
                  <a:lnTo>
                    <a:pt x="97409" y="105752"/>
                  </a:lnTo>
                  <a:lnTo>
                    <a:pt x="96634" y="105664"/>
                  </a:lnTo>
                  <a:lnTo>
                    <a:pt x="89865" y="98196"/>
                  </a:lnTo>
                  <a:lnTo>
                    <a:pt x="89865" y="97421"/>
                  </a:lnTo>
                  <a:lnTo>
                    <a:pt x="97409" y="89877"/>
                  </a:lnTo>
                  <a:lnTo>
                    <a:pt x="97802" y="89877"/>
                  </a:lnTo>
                  <a:lnTo>
                    <a:pt x="98196" y="89877"/>
                  </a:lnTo>
                  <a:lnTo>
                    <a:pt x="105740" y="97421"/>
                  </a:lnTo>
                  <a:lnTo>
                    <a:pt x="105740" y="90563"/>
                  </a:lnTo>
                  <a:lnTo>
                    <a:pt x="98323" y="87071"/>
                  </a:lnTo>
                  <a:lnTo>
                    <a:pt x="97802" y="87071"/>
                  </a:lnTo>
                  <a:lnTo>
                    <a:pt x="97282" y="87071"/>
                  </a:lnTo>
                  <a:lnTo>
                    <a:pt x="87071" y="97282"/>
                  </a:lnTo>
                  <a:lnTo>
                    <a:pt x="87071" y="98348"/>
                  </a:lnTo>
                  <a:lnTo>
                    <a:pt x="97282" y="108546"/>
                  </a:lnTo>
                  <a:lnTo>
                    <a:pt x="97802" y="108546"/>
                  </a:lnTo>
                  <a:lnTo>
                    <a:pt x="98323" y="108534"/>
                  </a:lnTo>
                  <a:lnTo>
                    <a:pt x="108534" y="98336"/>
                  </a:lnTo>
                  <a:lnTo>
                    <a:pt x="108534" y="97269"/>
                  </a:lnTo>
                  <a:close/>
                </a:path>
                <a:path w="206375" h="201929">
                  <a:moveTo>
                    <a:pt x="116255" y="6375"/>
                  </a:moveTo>
                  <a:lnTo>
                    <a:pt x="113919" y="1625"/>
                  </a:lnTo>
                  <a:lnTo>
                    <a:pt x="113919" y="6477"/>
                  </a:lnTo>
                  <a:lnTo>
                    <a:pt x="113919" y="6642"/>
                  </a:lnTo>
                  <a:lnTo>
                    <a:pt x="113919" y="109804"/>
                  </a:lnTo>
                  <a:lnTo>
                    <a:pt x="113880" y="110223"/>
                  </a:lnTo>
                  <a:lnTo>
                    <a:pt x="109778" y="113931"/>
                  </a:lnTo>
                  <a:lnTo>
                    <a:pt x="109626" y="113931"/>
                  </a:lnTo>
                  <a:lnTo>
                    <a:pt x="81470" y="113919"/>
                  </a:lnTo>
                  <a:lnTo>
                    <a:pt x="34798" y="113919"/>
                  </a:lnTo>
                  <a:lnTo>
                    <a:pt x="6692" y="113919"/>
                  </a:lnTo>
                  <a:lnTo>
                    <a:pt x="6464" y="113931"/>
                  </a:lnTo>
                  <a:lnTo>
                    <a:pt x="6045" y="113893"/>
                  </a:lnTo>
                  <a:lnTo>
                    <a:pt x="2336" y="109804"/>
                  </a:lnTo>
                  <a:lnTo>
                    <a:pt x="2336" y="109651"/>
                  </a:lnTo>
                  <a:lnTo>
                    <a:pt x="2349" y="6680"/>
                  </a:lnTo>
                  <a:lnTo>
                    <a:pt x="2336" y="6477"/>
                  </a:lnTo>
                  <a:lnTo>
                    <a:pt x="6464" y="2349"/>
                  </a:lnTo>
                  <a:lnTo>
                    <a:pt x="6616" y="2349"/>
                  </a:lnTo>
                  <a:lnTo>
                    <a:pt x="6743" y="2349"/>
                  </a:lnTo>
                  <a:lnTo>
                    <a:pt x="34632" y="2336"/>
                  </a:lnTo>
                  <a:lnTo>
                    <a:pt x="34798" y="2349"/>
                  </a:lnTo>
                  <a:lnTo>
                    <a:pt x="34963" y="2336"/>
                  </a:lnTo>
                  <a:lnTo>
                    <a:pt x="81292" y="2336"/>
                  </a:lnTo>
                  <a:lnTo>
                    <a:pt x="81457" y="2349"/>
                  </a:lnTo>
                  <a:lnTo>
                    <a:pt x="81635" y="2336"/>
                  </a:lnTo>
                  <a:lnTo>
                    <a:pt x="109410" y="2336"/>
                  </a:lnTo>
                  <a:lnTo>
                    <a:pt x="109575" y="2349"/>
                  </a:lnTo>
                  <a:lnTo>
                    <a:pt x="109791" y="2349"/>
                  </a:lnTo>
                  <a:lnTo>
                    <a:pt x="110223" y="2387"/>
                  </a:lnTo>
                  <a:lnTo>
                    <a:pt x="113919" y="6477"/>
                  </a:lnTo>
                  <a:lnTo>
                    <a:pt x="113919" y="1625"/>
                  </a:lnTo>
                  <a:lnTo>
                    <a:pt x="109905" y="12"/>
                  </a:lnTo>
                  <a:lnTo>
                    <a:pt x="109626" y="12"/>
                  </a:lnTo>
                  <a:lnTo>
                    <a:pt x="81470" y="0"/>
                  </a:lnTo>
                  <a:lnTo>
                    <a:pt x="34798" y="0"/>
                  </a:lnTo>
                  <a:lnTo>
                    <a:pt x="6692" y="0"/>
                  </a:lnTo>
                  <a:lnTo>
                    <a:pt x="6350" y="12"/>
                  </a:lnTo>
                  <a:lnTo>
                    <a:pt x="5689" y="88"/>
                  </a:lnTo>
                  <a:lnTo>
                    <a:pt x="5054" y="215"/>
                  </a:lnTo>
                  <a:lnTo>
                    <a:pt x="4432" y="393"/>
                  </a:lnTo>
                  <a:lnTo>
                    <a:pt x="4114" y="533"/>
                  </a:lnTo>
                  <a:lnTo>
                    <a:pt x="3822" y="647"/>
                  </a:lnTo>
                  <a:lnTo>
                    <a:pt x="1130" y="2997"/>
                  </a:lnTo>
                  <a:lnTo>
                    <a:pt x="939" y="3263"/>
                  </a:lnTo>
                  <a:lnTo>
                    <a:pt x="0" y="6375"/>
                  </a:lnTo>
                  <a:lnTo>
                    <a:pt x="0" y="6642"/>
                  </a:lnTo>
                  <a:lnTo>
                    <a:pt x="12" y="6870"/>
                  </a:lnTo>
                  <a:lnTo>
                    <a:pt x="12" y="109423"/>
                  </a:lnTo>
                  <a:lnTo>
                    <a:pt x="0" y="109588"/>
                  </a:lnTo>
                  <a:lnTo>
                    <a:pt x="0" y="109918"/>
                  </a:lnTo>
                  <a:lnTo>
                    <a:pt x="63" y="110578"/>
                  </a:lnTo>
                  <a:lnTo>
                    <a:pt x="1130" y="113296"/>
                  </a:lnTo>
                  <a:lnTo>
                    <a:pt x="1308" y="113576"/>
                  </a:lnTo>
                  <a:lnTo>
                    <a:pt x="6350" y="116268"/>
                  </a:lnTo>
                  <a:lnTo>
                    <a:pt x="6616" y="116268"/>
                  </a:lnTo>
                  <a:lnTo>
                    <a:pt x="6743" y="116268"/>
                  </a:lnTo>
                  <a:lnTo>
                    <a:pt x="34632" y="116255"/>
                  </a:lnTo>
                  <a:lnTo>
                    <a:pt x="34798" y="116268"/>
                  </a:lnTo>
                  <a:lnTo>
                    <a:pt x="34963" y="116255"/>
                  </a:lnTo>
                  <a:lnTo>
                    <a:pt x="81292" y="116255"/>
                  </a:lnTo>
                  <a:lnTo>
                    <a:pt x="81457" y="116268"/>
                  </a:lnTo>
                  <a:lnTo>
                    <a:pt x="81635" y="116255"/>
                  </a:lnTo>
                  <a:lnTo>
                    <a:pt x="109410" y="116255"/>
                  </a:lnTo>
                  <a:lnTo>
                    <a:pt x="109575" y="116268"/>
                  </a:lnTo>
                  <a:lnTo>
                    <a:pt x="109893" y="116268"/>
                  </a:lnTo>
                  <a:lnTo>
                    <a:pt x="110553" y="116205"/>
                  </a:lnTo>
                  <a:lnTo>
                    <a:pt x="116255" y="109918"/>
                  </a:lnTo>
                  <a:lnTo>
                    <a:pt x="116255" y="109651"/>
                  </a:lnTo>
                  <a:lnTo>
                    <a:pt x="116255" y="109588"/>
                  </a:lnTo>
                  <a:lnTo>
                    <a:pt x="116255" y="6642"/>
                  </a:lnTo>
                  <a:lnTo>
                    <a:pt x="116255" y="6375"/>
                  </a:lnTo>
                  <a:close/>
                </a:path>
                <a:path w="206375" h="201929">
                  <a:moveTo>
                    <a:pt x="205943" y="154152"/>
                  </a:moveTo>
                  <a:lnTo>
                    <a:pt x="205892" y="154000"/>
                  </a:lnTo>
                  <a:lnTo>
                    <a:pt x="205765" y="153860"/>
                  </a:lnTo>
                  <a:lnTo>
                    <a:pt x="205638" y="153797"/>
                  </a:lnTo>
                  <a:lnTo>
                    <a:pt x="205511" y="153771"/>
                  </a:lnTo>
                  <a:lnTo>
                    <a:pt x="158965" y="153784"/>
                  </a:lnTo>
                  <a:lnTo>
                    <a:pt x="158826" y="153758"/>
                  </a:lnTo>
                  <a:lnTo>
                    <a:pt x="158699" y="153771"/>
                  </a:lnTo>
                  <a:lnTo>
                    <a:pt x="158572" y="153822"/>
                  </a:lnTo>
                  <a:lnTo>
                    <a:pt x="158432" y="153949"/>
                  </a:lnTo>
                  <a:lnTo>
                    <a:pt x="158369" y="154076"/>
                  </a:lnTo>
                  <a:lnTo>
                    <a:pt x="158343" y="154228"/>
                  </a:lnTo>
                  <a:lnTo>
                    <a:pt x="158356" y="200901"/>
                  </a:lnTo>
                  <a:lnTo>
                    <a:pt x="158826" y="200901"/>
                  </a:lnTo>
                  <a:lnTo>
                    <a:pt x="158356" y="200914"/>
                  </a:lnTo>
                  <a:lnTo>
                    <a:pt x="158381" y="201066"/>
                  </a:lnTo>
                  <a:lnTo>
                    <a:pt x="158470" y="201218"/>
                  </a:lnTo>
                  <a:lnTo>
                    <a:pt x="158610" y="201333"/>
                  </a:lnTo>
                  <a:lnTo>
                    <a:pt x="158750" y="201371"/>
                  </a:lnTo>
                  <a:lnTo>
                    <a:pt x="205511" y="201371"/>
                  </a:lnTo>
                  <a:lnTo>
                    <a:pt x="205638" y="201333"/>
                  </a:lnTo>
                  <a:lnTo>
                    <a:pt x="205765" y="201269"/>
                  </a:lnTo>
                  <a:lnTo>
                    <a:pt x="205892" y="201142"/>
                  </a:lnTo>
                  <a:lnTo>
                    <a:pt x="205930" y="201015"/>
                  </a:lnTo>
                  <a:lnTo>
                    <a:pt x="205943" y="200812"/>
                  </a:lnTo>
                  <a:lnTo>
                    <a:pt x="205892" y="200660"/>
                  </a:lnTo>
                  <a:lnTo>
                    <a:pt x="205765" y="200533"/>
                  </a:lnTo>
                  <a:lnTo>
                    <a:pt x="205638" y="200469"/>
                  </a:lnTo>
                  <a:lnTo>
                    <a:pt x="205511" y="200431"/>
                  </a:lnTo>
                  <a:lnTo>
                    <a:pt x="159283" y="200456"/>
                  </a:lnTo>
                  <a:lnTo>
                    <a:pt x="159283" y="154698"/>
                  </a:lnTo>
                  <a:lnTo>
                    <a:pt x="205486" y="154698"/>
                  </a:lnTo>
                  <a:lnTo>
                    <a:pt x="205638" y="154673"/>
                  </a:lnTo>
                  <a:lnTo>
                    <a:pt x="205765" y="154609"/>
                  </a:lnTo>
                  <a:lnTo>
                    <a:pt x="205892" y="154482"/>
                  </a:lnTo>
                  <a:lnTo>
                    <a:pt x="205930" y="154355"/>
                  </a:lnTo>
                  <a:lnTo>
                    <a:pt x="205943" y="15415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341842" y="3511816"/>
              <a:ext cx="622935" cy="700405"/>
            </a:xfrm>
            <a:custGeom>
              <a:avLst/>
              <a:gdLst/>
              <a:ahLst/>
              <a:cxnLst/>
              <a:rect l="l" t="t" r="r" b="b"/>
              <a:pathLst>
                <a:path w="622935" h="700404">
                  <a:moveTo>
                    <a:pt x="2794" y="0"/>
                  </a:moveTo>
                  <a:lnTo>
                    <a:pt x="0" y="0"/>
                  </a:lnTo>
                  <a:lnTo>
                    <a:pt x="0" y="15875"/>
                  </a:lnTo>
                  <a:lnTo>
                    <a:pt x="2794" y="15875"/>
                  </a:lnTo>
                  <a:lnTo>
                    <a:pt x="2794" y="0"/>
                  </a:lnTo>
                  <a:close/>
                </a:path>
                <a:path w="622935" h="700404">
                  <a:moveTo>
                    <a:pt x="526161" y="665175"/>
                  </a:moveTo>
                  <a:lnTo>
                    <a:pt x="523367" y="665175"/>
                  </a:lnTo>
                  <a:lnTo>
                    <a:pt x="523379" y="665365"/>
                  </a:lnTo>
                  <a:lnTo>
                    <a:pt x="523405" y="665518"/>
                  </a:lnTo>
                  <a:lnTo>
                    <a:pt x="523494" y="665772"/>
                  </a:lnTo>
                  <a:lnTo>
                    <a:pt x="523595" y="665949"/>
                  </a:lnTo>
                  <a:lnTo>
                    <a:pt x="523722" y="666115"/>
                  </a:lnTo>
                  <a:lnTo>
                    <a:pt x="523925" y="666292"/>
                  </a:lnTo>
                  <a:lnTo>
                    <a:pt x="524167" y="666432"/>
                  </a:lnTo>
                  <a:lnTo>
                    <a:pt x="524421" y="666534"/>
                  </a:lnTo>
                  <a:lnTo>
                    <a:pt x="524560" y="666559"/>
                  </a:lnTo>
                  <a:lnTo>
                    <a:pt x="524700" y="666572"/>
                  </a:lnTo>
                  <a:lnTo>
                    <a:pt x="524827" y="666572"/>
                  </a:lnTo>
                  <a:lnTo>
                    <a:pt x="525538" y="666330"/>
                  </a:lnTo>
                  <a:lnTo>
                    <a:pt x="526161" y="665238"/>
                  </a:lnTo>
                  <a:close/>
                </a:path>
                <a:path w="622935" h="700404">
                  <a:moveTo>
                    <a:pt x="526173" y="618490"/>
                  </a:moveTo>
                  <a:lnTo>
                    <a:pt x="526148" y="618286"/>
                  </a:lnTo>
                  <a:lnTo>
                    <a:pt x="525932" y="617715"/>
                  </a:lnTo>
                  <a:lnTo>
                    <a:pt x="525805" y="617550"/>
                  </a:lnTo>
                  <a:lnTo>
                    <a:pt x="525602" y="617359"/>
                  </a:lnTo>
                  <a:lnTo>
                    <a:pt x="525373" y="617232"/>
                  </a:lnTo>
                  <a:lnTo>
                    <a:pt x="525233" y="617169"/>
                  </a:lnTo>
                  <a:lnTo>
                    <a:pt x="525106" y="617131"/>
                  </a:lnTo>
                  <a:lnTo>
                    <a:pt x="524840" y="617080"/>
                  </a:lnTo>
                  <a:lnTo>
                    <a:pt x="524700" y="617080"/>
                  </a:lnTo>
                  <a:lnTo>
                    <a:pt x="524433" y="617131"/>
                  </a:lnTo>
                  <a:lnTo>
                    <a:pt x="524294" y="617169"/>
                  </a:lnTo>
                  <a:lnTo>
                    <a:pt x="524040" y="617283"/>
                  </a:lnTo>
                  <a:lnTo>
                    <a:pt x="523824" y="617448"/>
                  </a:lnTo>
                  <a:lnTo>
                    <a:pt x="523633" y="617651"/>
                  </a:lnTo>
                  <a:lnTo>
                    <a:pt x="523494" y="617893"/>
                  </a:lnTo>
                  <a:lnTo>
                    <a:pt x="523443" y="618020"/>
                  </a:lnTo>
                  <a:lnTo>
                    <a:pt x="523405" y="618147"/>
                  </a:lnTo>
                  <a:lnTo>
                    <a:pt x="523379" y="618286"/>
                  </a:lnTo>
                  <a:lnTo>
                    <a:pt x="523367" y="618413"/>
                  </a:lnTo>
                  <a:lnTo>
                    <a:pt x="523367" y="665162"/>
                  </a:lnTo>
                  <a:lnTo>
                    <a:pt x="526173" y="665162"/>
                  </a:lnTo>
                  <a:lnTo>
                    <a:pt x="526173" y="618490"/>
                  </a:lnTo>
                  <a:close/>
                </a:path>
                <a:path w="622935" h="700404">
                  <a:moveTo>
                    <a:pt x="535495" y="601624"/>
                  </a:moveTo>
                  <a:lnTo>
                    <a:pt x="532701" y="594918"/>
                  </a:lnTo>
                  <a:lnTo>
                    <a:pt x="532701" y="601776"/>
                  </a:lnTo>
                  <a:lnTo>
                    <a:pt x="532701" y="602551"/>
                  </a:lnTo>
                  <a:lnTo>
                    <a:pt x="525157" y="610095"/>
                  </a:lnTo>
                  <a:lnTo>
                    <a:pt x="524764" y="610095"/>
                  </a:lnTo>
                  <a:lnTo>
                    <a:pt x="524370" y="610095"/>
                  </a:lnTo>
                  <a:lnTo>
                    <a:pt x="516826" y="602551"/>
                  </a:lnTo>
                  <a:lnTo>
                    <a:pt x="516826" y="601776"/>
                  </a:lnTo>
                  <a:lnTo>
                    <a:pt x="524370" y="594233"/>
                  </a:lnTo>
                  <a:lnTo>
                    <a:pt x="524764" y="594233"/>
                  </a:lnTo>
                  <a:lnTo>
                    <a:pt x="525157" y="594233"/>
                  </a:lnTo>
                  <a:lnTo>
                    <a:pt x="532701" y="601776"/>
                  </a:lnTo>
                  <a:lnTo>
                    <a:pt x="532701" y="594918"/>
                  </a:lnTo>
                  <a:lnTo>
                    <a:pt x="525297" y="591426"/>
                  </a:lnTo>
                  <a:lnTo>
                    <a:pt x="524764" y="591426"/>
                  </a:lnTo>
                  <a:lnTo>
                    <a:pt x="524243" y="591426"/>
                  </a:lnTo>
                  <a:lnTo>
                    <a:pt x="514032" y="601637"/>
                  </a:lnTo>
                  <a:lnTo>
                    <a:pt x="514032" y="602691"/>
                  </a:lnTo>
                  <a:lnTo>
                    <a:pt x="524243" y="612902"/>
                  </a:lnTo>
                  <a:lnTo>
                    <a:pt x="524764" y="612902"/>
                  </a:lnTo>
                  <a:lnTo>
                    <a:pt x="525297" y="612902"/>
                  </a:lnTo>
                  <a:lnTo>
                    <a:pt x="535495" y="602691"/>
                  </a:lnTo>
                  <a:lnTo>
                    <a:pt x="535495" y="601624"/>
                  </a:lnTo>
                  <a:close/>
                </a:path>
                <a:path w="622935" h="700404">
                  <a:moveTo>
                    <a:pt x="537845" y="680974"/>
                  </a:moveTo>
                  <a:lnTo>
                    <a:pt x="535038" y="674255"/>
                  </a:lnTo>
                  <a:lnTo>
                    <a:pt x="535038" y="681113"/>
                  </a:lnTo>
                  <a:lnTo>
                    <a:pt x="535038" y="681901"/>
                  </a:lnTo>
                  <a:lnTo>
                    <a:pt x="527494" y="689432"/>
                  </a:lnTo>
                  <a:lnTo>
                    <a:pt x="527100" y="689432"/>
                  </a:lnTo>
                  <a:lnTo>
                    <a:pt x="526707" y="689419"/>
                  </a:lnTo>
                  <a:lnTo>
                    <a:pt x="519163" y="681888"/>
                  </a:lnTo>
                  <a:lnTo>
                    <a:pt x="519163" y="681101"/>
                  </a:lnTo>
                  <a:lnTo>
                    <a:pt x="526707" y="673557"/>
                  </a:lnTo>
                  <a:lnTo>
                    <a:pt x="527100" y="673557"/>
                  </a:lnTo>
                  <a:lnTo>
                    <a:pt x="527494" y="673569"/>
                  </a:lnTo>
                  <a:lnTo>
                    <a:pt x="535038" y="681113"/>
                  </a:lnTo>
                  <a:lnTo>
                    <a:pt x="535038" y="674255"/>
                  </a:lnTo>
                  <a:lnTo>
                    <a:pt x="527634" y="670763"/>
                  </a:lnTo>
                  <a:lnTo>
                    <a:pt x="527100" y="670763"/>
                  </a:lnTo>
                  <a:lnTo>
                    <a:pt x="526580" y="670750"/>
                  </a:lnTo>
                  <a:lnTo>
                    <a:pt x="525526" y="670864"/>
                  </a:lnTo>
                  <a:lnTo>
                    <a:pt x="516369" y="680961"/>
                  </a:lnTo>
                  <a:lnTo>
                    <a:pt x="516369" y="682028"/>
                  </a:lnTo>
                  <a:lnTo>
                    <a:pt x="526580" y="692226"/>
                  </a:lnTo>
                  <a:lnTo>
                    <a:pt x="527100" y="692226"/>
                  </a:lnTo>
                  <a:lnTo>
                    <a:pt x="527634" y="692238"/>
                  </a:lnTo>
                  <a:lnTo>
                    <a:pt x="528675" y="692137"/>
                  </a:lnTo>
                  <a:lnTo>
                    <a:pt x="537845" y="682028"/>
                  </a:lnTo>
                  <a:lnTo>
                    <a:pt x="537845" y="680974"/>
                  </a:lnTo>
                  <a:close/>
                </a:path>
                <a:path w="622935" h="700404">
                  <a:moveTo>
                    <a:pt x="541096" y="596099"/>
                  </a:moveTo>
                  <a:lnTo>
                    <a:pt x="540893" y="596112"/>
                  </a:lnTo>
                  <a:lnTo>
                    <a:pt x="540740" y="596138"/>
                  </a:lnTo>
                  <a:lnTo>
                    <a:pt x="540486" y="596226"/>
                  </a:lnTo>
                  <a:lnTo>
                    <a:pt x="540321" y="596328"/>
                  </a:lnTo>
                  <a:lnTo>
                    <a:pt x="540156" y="596455"/>
                  </a:lnTo>
                  <a:lnTo>
                    <a:pt x="539965" y="596658"/>
                  </a:lnTo>
                  <a:lnTo>
                    <a:pt x="539826" y="596887"/>
                  </a:lnTo>
                  <a:lnTo>
                    <a:pt x="539775" y="597027"/>
                  </a:lnTo>
                  <a:lnTo>
                    <a:pt x="539737" y="597154"/>
                  </a:lnTo>
                  <a:lnTo>
                    <a:pt x="539699" y="597293"/>
                  </a:lnTo>
                  <a:lnTo>
                    <a:pt x="539686" y="597420"/>
                  </a:lnTo>
                  <a:lnTo>
                    <a:pt x="539686" y="597560"/>
                  </a:lnTo>
                  <a:lnTo>
                    <a:pt x="539699" y="597700"/>
                  </a:lnTo>
                  <a:lnTo>
                    <a:pt x="539737" y="597827"/>
                  </a:lnTo>
                  <a:lnTo>
                    <a:pt x="540156" y="598525"/>
                  </a:lnTo>
                  <a:lnTo>
                    <a:pt x="540372" y="598690"/>
                  </a:lnTo>
                  <a:lnTo>
                    <a:pt x="540740" y="598855"/>
                  </a:lnTo>
                  <a:lnTo>
                    <a:pt x="540893" y="598881"/>
                  </a:lnTo>
                  <a:lnTo>
                    <a:pt x="541020" y="598893"/>
                  </a:lnTo>
                  <a:lnTo>
                    <a:pt x="541096" y="596099"/>
                  </a:lnTo>
                  <a:close/>
                </a:path>
                <a:path w="622935" h="700404">
                  <a:moveTo>
                    <a:pt x="556501" y="597433"/>
                  </a:moveTo>
                  <a:lnTo>
                    <a:pt x="556260" y="596722"/>
                  </a:lnTo>
                  <a:lnTo>
                    <a:pt x="555167" y="596099"/>
                  </a:lnTo>
                  <a:lnTo>
                    <a:pt x="541108" y="596087"/>
                  </a:lnTo>
                  <a:lnTo>
                    <a:pt x="541108" y="598893"/>
                  </a:lnTo>
                  <a:lnTo>
                    <a:pt x="555104" y="598893"/>
                  </a:lnTo>
                  <a:lnTo>
                    <a:pt x="555294" y="598881"/>
                  </a:lnTo>
                  <a:lnTo>
                    <a:pt x="555447" y="598855"/>
                  </a:lnTo>
                  <a:lnTo>
                    <a:pt x="555701" y="598766"/>
                  </a:lnTo>
                  <a:lnTo>
                    <a:pt x="555879" y="598665"/>
                  </a:lnTo>
                  <a:lnTo>
                    <a:pt x="556044" y="598538"/>
                  </a:lnTo>
                  <a:lnTo>
                    <a:pt x="556501" y="597560"/>
                  </a:lnTo>
                  <a:lnTo>
                    <a:pt x="556501" y="597433"/>
                  </a:lnTo>
                  <a:close/>
                </a:path>
                <a:path w="622935" h="700404">
                  <a:moveTo>
                    <a:pt x="557822" y="603504"/>
                  </a:moveTo>
                  <a:lnTo>
                    <a:pt x="557047" y="600811"/>
                  </a:lnTo>
                  <a:lnTo>
                    <a:pt x="556856" y="600887"/>
                  </a:lnTo>
                  <a:lnTo>
                    <a:pt x="556729" y="600951"/>
                  </a:lnTo>
                  <a:lnTo>
                    <a:pt x="556221" y="601484"/>
                  </a:lnTo>
                  <a:lnTo>
                    <a:pt x="556120" y="601662"/>
                  </a:lnTo>
                  <a:lnTo>
                    <a:pt x="556044" y="602005"/>
                  </a:lnTo>
                  <a:lnTo>
                    <a:pt x="556044" y="602348"/>
                  </a:lnTo>
                  <a:lnTo>
                    <a:pt x="556082" y="602551"/>
                  </a:lnTo>
                  <a:lnTo>
                    <a:pt x="556158" y="602742"/>
                  </a:lnTo>
                  <a:lnTo>
                    <a:pt x="556298" y="602983"/>
                  </a:lnTo>
                  <a:lnTo>
                    <a:pt x="556475" y="603186"/>
                  </a:lnTo>
                  <a:lnTo>
                    <a:pt x="556691" y="603351"/>
                  </a:lnTo>
                  <a:lnTo>
                    <a:pt x="556818" y="603415"/>
                  </a:lnTo>
                  <a:lnTo>
                    <a:pt x="557072" y="603516"/>
                  </a:lnTo>
                  <a:lnTo>
                    <a:pt x="557276" y="603554"/>
                  </a:lnTo>
                  <a:lnTo>
                    <a:pt x="557479" y="603567"/>
                  </a:lnTo>
                  <a:lnTo>
                    <a:pt x="557618" y="603554"/>
                  </a:lnTo>
                  <a:lnTo>
                    <a:pt x="557745" y="603529"/>
                  </a:lnTo>
                  <a:close/>
                </a:path>
                <a:path w="622935" h="700404">
                  <a:moveTo>
                    <a:pt x="570509" y="641540"/>
                  </a:moveTo>
                  <a:lnTo>
                    <a:pt x="567702" y="636714"/>
                  </a:lnTo>
                  <a:lnTo>
                    <a:pt x="567702" y="641680"/>
                  </a:lnTo>
                  <a:lnTo>
                    <a:pt x="567702" y="641997"/>
                  </a:lnTo>
                  <a:lnTo>
                    <a:pt x="564438" y="645096"/>
                  </a:lnTo>
                  <a:lnTo>
                    <a:pt x="563791" y="645045"/>
                  </a:lnTo>
                  <a:lnTo>
                    <a:pt x="561162" y="641997"/>
                  </a:lnTo>
                  <a:lnTo>
                    <a:pt x="561162" y="641667"/>
                  </a:lnTo>
                  <a:lnTo>
                    <a:pt x="564438" y="638568"/>
                  </a:lnTo>
                  <a:lnTo>
                    <a:pt x="564921" y="638594"/>
                  </a:lnTo>
                  <a:lnTo>
                    <a:pt x="567702" y="641680"/>
                  </a:lnTo>
                  <a:lnTo>
                    <a:pt x="567702" y="636714"/>
                  </a:lnTo>
                  <a:lnTo>
                    <a:pt x="564730" y="635774"/>
                  </a:lnTo>
                  <a:lnTo>
                    <a:pt x="564438" y="635774"/>
                  </a:lnTo>
                  <a:lnTo>
                    <a:pt x="564146" y="635762"/>
                  </a:lnTo>
                  <a:lnTo>
                    <a:pt x="563549" y="635825"/>
                  </a:lnTo>
                  <a:lnTo>
                    <a:pt x="559396" y="638467"/>
                  </a:lnTo>
                  <a:lnTo>
                    <a:pt x="559219" y="638708"/>
                  </a:lnTo>
                  <a:lnTo>
                    <a:pt x="558825" y="639508"/>
                  </a:lnTo>
                  <a:lnTo>
                    <a:pt x="558546" y="640359"/>
                  </a:lnTo>
                  <a:lnTo>
                    <a:pt x="558431" y="640943"/>
                  </a:lnTo>
                  <a:lnTo>
                    <a:pt x="558368" y="641540"/>
                  </a:lnTo>
                  <a:lnTo>
                    <a:pt x="558368" y="642137"/>
                  </a:lnTo>
                  <a:lnTo>
                    <a:pt x="559396" y="645198"/>
                  </a:lnTo>
                  <a:lnTo>
                    <a:pt x="559549" y="645452"/>
                  </a:lnTo>
                  <a:lnTo>
                    <a:pt x="564146" y="647903"/>
                  </a:lnTo>
                  <a:lnTo>
                    <a:pt x="564438" y="647903"/>
                  </a:lnTo>
                  <a:lnTo>
                    <a:pt x="564730" y="647903"/>
                  </a:lnTo>
                  <a:lnTo>
                    <a:pt x="570509" y="642124"/>
                  </a:lnTo>
                  <a:lnTo>
                    <a:pt x="570509" y="641540"/>
                  </a:lnTo>
                  <a:close/>
                </a:path>
                <a:path w="622935" h="700404">
                  <a:moveTo>
                    <a:pt x="576567" y="641235"/>
                  </a:moveTo>
                  <a:lnTo>
                    <a:pt x="576453" y="640054"/>
                  </a:lnTo>
                  <a:lnTo>
                    <a:pt x="576224" y="638873"/>
                  </a:lnTo>
                  <a:lnTo>
                    <a:pt x="575868" y="637743"/>
                  </a:lnTo>
                  <a:lnTo>
                    <a:pt x="575640" y="637197"/>
                  </a:lnTo>
                  <a:lnTo>
                    <a:pt x="575640" y="641286"/>
                  </a:lnTo>
                  <a:lnTo>
                    <a:pt x="575640" y="642378"/>
                  </a:lnTo>
                  <a:lnTo>
                    <a:pt x="564984" y="653034"/>
                  </a:lnTo>
                  <a:lnTo>
                    <a:pt x="564438" y="653034"/>
                  </a:lnTo>
                  <a:lnTo>
                    <a:pt x="563892" y="653034"/>
                  </a:lnTo>
                  <a:lnTo>
                    <a:pt x="553237" y="642378"/>
                  </a:lnTo>
                  <a:lnTo>
                    <a:pt x="553237" y="641273"/>
                  </a:lnTo>
                  <a:lnTo>
                    <a:pt x="563892" y="630631"/>
                  </a:lnTo>
                  <a:lnTo>
                    <a:pt x="564438" y="630631"/>
                  </a:lnTo>
                  <a:lnTo>
                    <a:pt x="564984" y="630631"/>
                  </a:lnTo>
                  <a:lnTo>
                    <a:pt x="575640" y="641286"/>
                  </a:lnTo>
                  <a:lnTo>
                    <a:pt x="575640" y="637197"/>
                  </a:lnTo>
                  <a:lnTo>
                    <a:pt x="565035" y="629691"/>
                  </a:lnTo>
                  <a:lnTo>
                    <a:pt x="564438" y="629691"/>
                  </a:lnTo>
                  <a:lnTo>
                    <a:pt x="563841" y="629691"/>
                  </a:lnTo>
                  <a:lnTo>
                    <a:pt x="552297" y="641235"/>
                  </a:lnTo>
                  <a:lnTo>
                    <a:pt x="552297" y="642416"/>
                  </a:lnTo>
                  <a:lnTo>
                    <a:pt x="563841" y="653961"/>
                  </a:lnTo>
                  <a:lnTo>
                    <a:pt x="564438" y="653961"/>
                  </a:lnTo>
                  <a:lnTo>
                    <a:pt x="565035" y="653961"/>
                  </a:lnTo>
                  <a:lnTo>
                    <a:pt x="576567" y="642429"/>
                  </a:lnTo>
                  <a:lnTo>
                    <a:pt x="576567" y="641235"/>
                  </a:lnTo>
                  <a:close/>
                </a:path>
                <a:path w="622935" h="700404">
                  <a:moveTo>
                    <a:pt x="589165" y="597433"/>
                  </a:moveTo>
                  <a:lnTo>
                    <a:pt x="589153" y="597293"/>
                  </a:lnTo>
                  <a:lnTo>
                    <a:pt x="589127" y="597154"/>
                  </a:lnTo>
                  <a:lnTo>
                    <a:pt x="589089" y="597027"/>
                  </a:lnTo>
                  <a:lnTo>
                    <a:pt x="588975" y="596773"/>
                  </a:lnTo>
                  <a:lnTo>
                    <a:pt x="588810" y="596557"/>
                  </a:lnTo>
                  <a:lnTo>
                    <a:pt x="588606" y="596366"/>
                  </a:lnTo>
                  <a:lnTo>
                    <a:pt x="588365" y="596226"/>
                  </a:lnTo>
                  <a:lnTo>
                    <a:pt x="588238" y="596176"/>
                  </a:lnTo>
                  <a:lnTo>
                    <a:pt x="588111" y="596138"/>
                  </a:lnTo>
                  <a:lnTo>
                    <a:pt x="587971" y="596112"/>
                  </a:lnTo>
                  <a:lnTo>
                    <a:pt x="587844" y="596099"/>
                  </a:lnTo>
                  <a:lnTo>
                    <a:pt x="573773" y="596087"/>
                  </a:lnTo>
                  <a:lnTo>
                    <a:pt x="573582" y="596099"/>
                  </a:lnTo>
                  <a:lnTo>
                    <a:pt x="573455" y="596125"/>
                  </a:lnTo>
                  <a:lnTo>
                    <a:pt x="557060" y="600811"/>
                  </a:lnTo>
                  <a:lnTo>
                    <a:pt x="557822" y="603504"/>
                  </a:lnTo>
                  <a:lnTo>
                    <a:pt x="573963" y="598893"/>
                  </a:lnTo>
                  <a:lnTo>
                    <a:pt x="587768" y="598893"/>
                  </a:lnTo>
                  <a:lnTo>
                    <a:pt x="587971" y="598881"/>
                  </a:lnTo>
                  <a:lnTo>
                    <a:pt x="588111" y="598855"/>
                  </a:lnTo>
                  <a:lnTo>
                    <a:pt x="588238" y="598817"/>
                  </a:lnTo>
                  <a:lnTo>
                    <a:pt x="588365" y="598766"/>
                  </a:lnTo>
                  <a:lnTo>
                    <a:pt x="588543" y="598665"/>
                  </a:lnTo>
                  <a:lnTo>
                    <a:pt x="588708" y="598538"/>
                  </a:lnTo>
                  <a:lnTo>
                    <a:pt x="588899" y="598335"/>
                  </a:lnTo>
                  <a:lnTo>
                    <a:pt x="588975" y="598208"/>
                  </a:lnTo>
                  <a:lnTo>
                    <a:pt x="589051" y="598030"/>
                  </a:lnTo>
                  <a:lnTo>
                    <a:pt x="589127" y="597839"/>
                  </a:lnTo>
                  <a:lnTo>
                    <a:pt x="589153" y="597700"/>
                  </a:lnTo>
                  <a:lnTo>
                    <a:pt x="589165" y="597560"/>
                  </a:lnTo>
                  <a:lnTo>
                    <a:pt x="589165" y="597433"/>
                  </a:lnTo>
                  <a:close/>
                </a:path>
                <a:path w="622935" h="700404">
                  <a:moveTo>
                    <a:pt x="598500" y="640156"/>
                  </a:moveTo>
                  <a:lnTo>
                    <a:pt x="598182" y="636828"/>
                  </a:lnTo>
                  <a:lnTo>
                    <a:pt x="597522" y="633539"/>
                  </a:lnTo>
                  <a:lnTo>
                    <a:pt x="596557" y="630339"/>
                  </a:lnTo>
                  <a:lnTo>
                    <a:pt x="595706" y="628294"/>
                  </a:lnTo>
                  <a:lnTo>
                    <a:pt x="595706" y="640295"/>
                  </a:lnTo>
                  <a:lnTo>
                    <a:pt x="595706" y="643369"/>
                  </a:lnTo>
                  <a:lnTo>
                    <a:pt x="588225" y="662139"/>
                  </a:lnTo>
                  <a:lnTo>
                    <a:pt x="588225" y="621550"/>
                  </a:lnTo>
                  <a:lnTo>
                    <a:pt x="595706" y="640295"/>
                  </a:lnTo>
                  <a:lnTo>
                    <a:pt x="595706" y="628294"/>
                  </a:lnTo>
                  <a:lnTo>
                    <a:pt x="587298" y="616534"/>
                  </a:lnTo>
                  <a:lnTo>
                    <a:pt x="587298" y="620483"/>
                  </a:lnTo>
                  <a:lnTo>
                    <a:pt x="587298" y="663194"/>
                  </a:lnTo>
                  <a:lnTo>
                    <a:pt x="565975" y="673100"/>
                  </a:lnTo>
                  <a:lnTo>
                    <a:pt x="564438" y="673100"/>
                  </a:lnTo>
                  <a:lnTo>
                    <a:pt x="562902" y="673087"/>
                  </a:lnTo>
                  <a:lnTo>
                    <a:pt x="533476" y="646417"/>
                  </a:lnTo>
                  <a:lnTo>
                    <a:pt x="533171" y="643356"/>
                  </a:lnTo>
                  <a:lnTo>
                    <a:pt x="533171" y="640283"/>
                  </a:lnTo>
                  <a:lnTo>
                    <a:pt x="559841" y="610857"/>
                  </a:lnTo>
                  <a:lnTo>
                    <a:pt x="562902" y="610552"/>
                  </a:lnTo>
                  <a:lnTo>
                    <a:pt x="564438" y="610552"/>
                  </a:lnTo>
                  <a:lnTo>
                    <a:pt x="565975" y="610565"/>
                  </a:lnTo>
                  <a:lnTo>
                    <a:pt x="587298" y="620483"/>
                  </a:lnTo>
                  <a:lnTo>
                    <a:pt x="587298" y="616534"/>
                  </a:lnTo>
                  <a:lnTo>
                    <a:pt x="566115" y="607771"/>
                  </a:lnTo>
                  <a:lnTo>
                    <a:pt x="564438" y="607771"/>
                  </a:lnTo>
                  <a:lnTo>
                    <a:pt x="562762" y="607758"/>
                  </a:lnTo>
                  <a:lnTo>
                    <a:pt x="559435" y="608088"/>
                  </a:lnTo>
                  <a:lnTo>
                    <a:pt x="530694" y="636828"/>
                  </a:lnTo>
                  <a:lnTo>
                    <a:pt x="530364" y="640143"/>
                  </a:lnTo>
                  <a:lnTo>
                    <a:pt x="530364" y="643496"/>
                  </a:lnTo>
                  <a:lnTo>
                    <a:pt x="556145" y="674916"/>
                  </a:lnTo>
                  <a:lnTo>
                    <a:pt x="562762" y="675894"/>
                  </a:lnTo>
                  <a:lnTo>
                    <a:pt x="564438" y="675894"/>
                  </a:lnTo>
                  <a:lnTo>
                    <a:pt x="566115" y="675906"/>
                  </a:lnTo>
                  <a:lnTo>
                    <a:pt x="569442" y="675576"/>
                  </a:lnTo>
                  <a:lnTo>
                    <a:pt x="598182" y="646836"/>
                  </a:lnTo>
                  <a:lnTo>
                    <a:pt x="598500" y="643509"/>
                  </a:lnTo>
                  <a:lnTo>
                    <a:pt x="598500" y="640156"/>
                  </a:lnTo>
                  <a:close/>
                </a:path>
                <a:path w="622935" h="700404">
                  <a:moveTo>
                    <a:pt x="607834" y="665175"/>
                  </a:moveTo>
                  <a:lnTo>
                    <a:pt x="605028" y="665175"/>
                  </a:lnTo>
                  <a:lnTo>
                    <a:pt x="605040" y="665365"/>
                  </a:lnTo>
                  <a:lnTo>
                    <a:pt x="605066" y="665518"/>
                  </a:lnTo>
                  <a:lnTo>
                    <a:pt x="605167" y="665772"/>
                  </a:lnTo>
                  <a:lnTo>
                    <a:pt x="605904" y="666457"/>
                  </a:lnTo>
                  <a:lnTo>
                    <a:pt x="606082" y="666534"/>
                  </a:lnTo>
                  <a:lnTo>
                    <a:pt x="606234" y="666559"/>
                  </a:lnTo>
                  <a:lnTo>
                    <a:pt x="606361" y="666572"/>
                  </a:lnTo>
                  <a:lnTo>
                    <a:pt x="606501" y="666572"/>
                  </a:lnTo>
                  <a:lnTo>
                    <a:pt x="607415" y="666153"/>
                  </a:lnTo>
                  <a:lnTo>
                    <a:pt x="607796" y="665441"/>
                  </a:lnTo>
                  <a:lnTo>
                    <a:pt x="607834" y="665238"/>
                  </a:lnTo>
                  <a:close/>
                </a:path>
                <a:path w="622935" h="700404">
                  <a:moveTo>
                    <a:pt x="607847" y="618413"/>
                  </a:moveTo>
                  <a:lnTo>
                    <a:pt x="607834" y="618286"/>
                  </a:lnTo>
                  <a:lnTo>
                    <a:pt x="607796" y="618147"/>
                  </a:lnTo>
                  <a:lnTo>
                    <a:pt x="607212" y="617321"/>
                  </a:lnTo>
                  <a:lnTo>
                    <a:pt x="607047" y="617232"/>
                  </a:lnTo>
                  <a:lnTo>
                    <a:pt x="606907" y="617169"/>
                  </a:lnTo>
                  <a:lnTo>
                    <a:pt x="606780" y="617131"/>
                  </a:lnTo>
                  <a:lnTo>
                    <a:pt x="606513" y="617080"/>
                  </a:lnTo>
                  <a:lnTo>
                    <a:pt x="606374" y="617080"/>
                  </a:lnTo>
                  <a:lnTo>
                    <a:pt x="606094" y="617131"/>
                  </a:lnTo>
                  <a:lnTo>
                    <a:pt x="605967" y="617169"/>
                  </a:lnTo>
                  <a:lnTo>
                    <a:pt x="605713" y="617283"/>
                  </a:lnTo>
                  <a:lnTo>
                    <a:pt x="605497" y="617448"/>
                  </a:lnTo>
                  <a:lnTo>
                    <a:pt x="605307" y="617651"/>
                  </a:lnTo>
                  <a:lnTo>
                    <a:pt x="605078" y="618147"/>
                  </a:lnTo>
                  <a:lnTo>
                    <a:pt x="605053" y="618286"/>
                  </a:lnTo>
                  <a:lnTo>
                    <a:pt x="605040" y="618413"/>
                  </a:lnTo>
                  <a:lnTo>
                    <a:pt x="605040" y="665162"/>
                  </a:lnTo>
                  <a:lnTo>
                    <a:pt x="607834" y="665162"/>
                  </a:lnTo>
                  <a:lnTo>
                    <a:pt x="607834" y="618490"/>
                  </a:lnTo>
                  <a:close/>
                </a:path>
                <a:path w="622935" h="700404">
                  <a:moveTo>
                    <a:pt x="614832" y="680974"/>
                  </a:moveTo>
                  <a:lnTo>
                    <a:pt x="612038" y="674268"/>
                  </a:lnTo>
                  <a:lnTo>
                    <a:pt x="612038" y="681113"/>
                  </a:lnTo>
                  <a:lnTo>
                    <a:pt x="612038" y="681901"/>
                  </a:lnTo>
                  <a:lnTo>
                    <a:pt x="604494" y="689432"/>
                  </a:lnTo>
                  <a:lnTo>
                    <a:pt x="604100" y="689432"/>
                  </a:lnTo>
                  <a:lnTo>
                    <a:pt x="603707" y="689419"/>
                  </a:lnTo>
                  <a:lnTo>
                    <a:pt x="596163" y="681888"/>
                  </a:lnTo>
                  <a:lnTo>
                    <a:pt x="596163" y="681101"/>
                  </a:lnTo>
                  <a:lnTo>
                    <a:pt x="603707" y="673557"/>
                  </a:lnTo>
                  <a:lnTo>
                    <a:pt x="604100" y="673557"/>
                  </a:lnTo>
                  <a:lnTo>
                    <a:pt x="604494" y="673569"/>
                  </a:lnTo>
                  <a:lnTo>
                    <a:pt x="612038" y="681113"/>
                  </a:lnTo>
                  <a:lnTo>
                    <a:pt x="612038" y="674268"/>
                  </a:lnTo>
                  <a:lnTo>
                    <a:pt x="604634" y="670763"/>
                  </a:lnTo>
                  <a:lnTo>
                    <a:pt x="604100" y="670763"/>
                  </a:lnTo>
                  <a:lnTo>
                    <a:pt x="603580" y="670750"/>
                  </a:lnTo>
                  <a:lnTo>
                    <a:pt x="602526" y="670864"/>
                  </a:lnTo>
                  <a:lnTo>
                    <a:pt x="593369" y="680961"/>
                  </a:lnTo>
                  <a:lnTo>
                    <a:pt x="593369" y="682028"/>
                  </a:lnTo>
                  <a:lnTo>
                    <a:pt x="603580" y="692226"/>
                  </a:lnTo>
                  <a:lnTo>
                    <a:pt x="604100" y="692226"/>
                  </a:lnTo>
                  <a:lnTo>
                    <a:pt x="604634" y="692238"/>
                  </a:lnTo>
                  <a:lnTo>
                    <a:pt x="605675" y="692137"/>
                  </a:lnTo>
                  <a:lnTo>
                    <a:pt x="614832" y="682028"/>
                  </a:lnTo>
                  <a:lnTo>
                    <a:pt x="614832" y="680974"/>
                  </a:lnTo>
                  <a:close/>
                </a:path>
                <a:path w="622935" h="700404">
                  <a:moveTo>
                    <a:pt x="614832" y="601624"/>
                  </a:moveTo>
                  <a:lnTo>
                    <a:pt x="612038" y="594918"/>
                  </a:lnTo>
                  <a:lnTo>
                    <a:pt x="612038" y="601776"/>
                  </a:lnTo>
                  <a:lnTo>
                    <a:pt x="612038" y="602551"/>
                  </a:lnTo>
                  <a:lnTo>
                    <a:pt x="604494" y="610095"/>
                  </a:lnTo>
                  <a:lnTo>
                    <a:pt x="604100" y="610095"/>
                  </a:lnTo>
                  <a:lnTo>
                    <a:pt x="603707" y="610095"/>
                  </a:lnTo>
                  <a:lnTo>
                    <a:pt x="596163" y="602551"/>
                  </a:lnTo>
                  <a:lnTo>
                    <a:pt x="596163" y="601776"/>
                  </a:lnTo>
                  <a:lnTo>
                    <a:pt x="603707" y="594233"/>
                  </a:lnTo>
                  <a:lnTo>
                    <a:pt x="604100" y="594233"/>
                  </a:lnTo>
                  <a:lnTo>
                    <a:pt x="604494" y="594233"/>
                  </a:lnTo>
                  <a:lnTo>
                    <a:pt x="612038" y="601776"/>
                  </a:lnTo>
                  <a:lnTo>
                    <a:pt x="612038" y="594918"/>
                  </a:lnTo>
                  <a:lnTo>
                    <a:pt x="604634" y="591426"/>
                  </a:lnTo>
                  <a:lnTo>
                    <a:pt x="604100" y="591426"/>
                  </a:lnTo>
                  <a:lnTo>
                    <a:pt x="603580" y="591426"/>
                  </a:lnTo>
                  <a:lnTo>
                    <a:pt x="593369" y="601637"/>
                  </a:lnTo>
                  <a:lnTo>
                    <a:pt x="593369" y="602691"/>
                  </a:lnTo>
                  <a:lnTo>
                    <a:pt x="603580" y="612902"/>
                  </a:lnTo>
                  <a:lnTo>
                    <a:pt x="604100" y="612902"/>
                  </a:lnTo>
                  <a:lnTo>
                    <a:pt x="604634" y="612902"/>
                  </a:lnTo>
                  <a:lnTo>
                    <a:pt x="614832" y="602691"/>
                  </a:lnTo>
                  <a:lnTo>
                    <a:pt x="614832" y="601624"/>
                  </a:lnTo>
                  <a:close/>
                </a:path>
                <a:path w="622935" h="700404">
                  <a:moveTo>
                    <a:pt x="622566" y="590372"/>
                  </a:moveTo>
                  <a:lnTo>
                    <a:pt x="622554" y="590054"/>
                  </a:lnTo>
                  <a:lnTo>
                    <a:pt x="620229" y="585330"/>
                  </a:lnTo>
                  <a:lnTo>
                    <a:pt x="620229" y="590384"/>
                  </a:lnTo>
                  <a:lnTo>
                    <a:pt x="620229" y="590550"/>
                  </a:lnTo>
                  <a:lnTo>
                    <a:pt x="620229" y="693216"/>
                  </a:lnTo>
                  <a:lnTo>
                    <a:pt x="620217" y="693496"/>
                  </a:lnTo>
                  <a:lnTo>
                    <a:pt x="620179" y="693915"/>
                  </a:lnTo>
                  <a:lnTo>
                    <a:pt x="620141" y="694131"/>
                  </a:lnTo>
                  <a:lnTo>
                    <a:pt x="619975" y="694740"/>
                  </a:lnTo>
                  <a:lnTo>
                    <a:pt x="619887" y="694931"/>
                  </a:lnTo>
                  <a:lnTo>
                    <a:pt x="619810" y="695134"/>
                  </a:lnTo>
                  <a:lnTo>
                    <a:pt x="616089" y="697623"/>
                  </a:lnTo>
                  <a:lnTo>
                    <a:pt x="615937" y="697623"/>
                  </a:lnTo>
                  <a:lnTo>
                    <a:pt x="615708" y="697623"/>
                  </a:lnTo>
                  <a:lnTo>
                    <a:pt x="587832" y="697623"/>
                  </a:lnTo>
                  <a:lnTo>
                    <a:pt x="587705" y="697611"/>
                  </a:lnTo>
                  <a:lnTo>
                    <a:pt x="541159" y="697623"/>
                  </a:lnTo>
                  <a:lnTo>
                    <a:pt x="541032" y="697611"/>
                  </a:lnTo>
                  <a:lnTo>
                    <a:pt x="513041" y="697623"/>
                  </a:lnTo>
                  <a:lnTo>
                    <a:pt x="512914" y="697611"/>
                  </a:lnTo>
                  <a:lnTo>
                    <a:pt x="512775" y="697623"/>
                  </a:lnTo>
                  <a:lnTo>
                    <a:pt x="508977" y="694944"/>
                  </a:lnTo>
                  <a:lnTo>
                    <a:pt x="508876" y="694740"/>
                  </a:lnTo>
                  <a:lnTo>
                    <a:pt x="508762" y="694334"/>
                  </a:lnTo>
                  <a:lnTo>
                    <a:pt x="508673" y="693915"/>
                  </a:lnTo>
                  <a:lnTo>
                    <a:pt x="508635" y="693496"/>
                  </a:lnTo>
                  <a:lnTo>
                    <a:pt x="508635" y="693343"/>
                  </a:lnTo>
                  <a:lnTo>
                    <a:pt x="508647" y="590372"/>
                  </a:lnTo>
                  <a:lnTo>
                    <a:pt x="508635" y="590169"/>
                  </a:lnTo>
                  <a:lnTo>
                    <a:pt x="512775" y="586028"/>
                  </a:lnTo>
                  <a:lnTo>
                    <a:pt x="512914" y="586028"/>
                  </a:lnTo>
                  <a:lnTo>
                    <a:pt x="512978" y="586028"/>
                  </a:lnTo>
                  <a:lnTo>
                    <a:pt x="615873" y="586028"/>
                  </a:lnTo>
                  <a:lnTo>
                    <a:pt x="616089" y="586041"/>
                  </a:lnTo>
                  <a:lnTo>
                    <a:pt x="616508" y="586092"/>
                  </a:lnTo>
                  <a:lnTo>
                    <a:pt x="620217" y="590181"/>
                  </a:lnTo>
                  <a:lnTo>
                    <a:pt x="620217" y="590384"/>
                  </a:lnTo>
                  <a:lnTo>
                    <a:pt x="620229" y="585330"/>
                  </a:lnTo>
                  <a:lnTo>
                    <a:pt x="619848" y="585025"/>
                  </a:lnTo>
                  <a:lnTo>
                    <a:pt x="619302" y="584644"/>
                  </a:lnTo>
                  <a:lnTo>
                    <a:pt x="618731" y="584339"/>
                  </a:lnTo>
                  <a:lnTo>
                    <a:pt x="618426" y="584225"/>
                  </a:lnTo>
                  <a:lnTo>
                    <a:pt x="618121" y="584085"/>
                  </a:lnTo>
                  <a:lnTo>
                    <a:pt x="617499" y="583907"/>
                  </a:lnTo>
                  <a:lnTo>
                    <a:pt x="617181" y="583831"/>
                  </a:lnTo>
                  <a:lnTo>
                    <a:pt x="616851" y="583768"/>
                  </a:lnTo>
                  <a:lnTo>
                    <a:pt x="616204" y="583717"/>
                  </a:lnTo>
                  <a:lnTo>
                    <a:pt x="616038" y="583717"/>
                  </a:lnTo>
                  <a:lnTo>
                    <a:pt x="615873" y="583704"/>
                  </a:lnTo>
                  <a:lnTo>
                    <a:pt x="587781" y="583692"/>
                  </a:lnTo>
                  <a:lnTo>
                    <a:pt x="541108" y="583692"/>
                  </a:lnTo>
                  <a:lnTo>
                    <a:pt x="512991" y="583692"/>
                  </a:lnTo>
                  <a:lnTo>
                    <a:pt x="512648" y="583704"/>
                  </a:lnTo>
                  <a:lnTo>
                    <a:pt x="512000" y="583768"/>
                  </a:lnTo>
                  <a:lnTo>
                    <a:pt x="511352" y="583895"/>
                  </a:lnTo>
                  <a:lnTo>
                    <a:pt x="510730" y="584073"/>
                  </a:lnTo>
                  <a:lnTo>
                    <a:pt x="510425" y="584212"/>
                  </a:lnTo>
                  <a:lnTo>
                    <a:pt x="510120" y="584327"/>
                  </a:lnTo>
                  <a:lnTo>
                    <a:pt x="506310" y="590042"/>
                  </a:lnTo>
                  <a:lnTo>
                    <a:pt x="506310" y="590321"/>
                  </a:lnTo>
                  <a:lnTo>
                    <a:pt x="506310" y="590372"/>
                  </a:lnTo>
                  <a:lnTo>
                    <a:pt x="506310" y="693610"/>
                  </a:lnTo>
                  <a:lnTo>
                    <a:pt x="506374" y="694258"/>
                  </a:lnTo>
                  <a:lnTo>
                    <a:pt x="506425" y="694588"/>
                  </a:lnTo>
                  <a:lnTo>
                    <a:pt x="506488" y="694905"/>
                  </a:lnTo>
                  <a:lnTo>
                    <a:pt x="506679" y="695528"/>
                  </a:lnTo>
                  <a:lnTo>
                    <a:pt x="506818" y="695833"/>
                  </a:lnTo>
                  <a:lnTo>
                    <a:pt x="506933" y="696125"/>
                  </a:lnTo>
                  <a:lnTo>
                    <a:pt x="512648" y="699947"/>
                  </a:lnTo>
                  <a:lnTo>
                    <a:pt x="512914" y="699947"/>
                  </a:lnTo>
                  <a:lnTo>
                    <a:pt x="513041" y="699960"/>
                  </a:lnTo>
                  <a:lnTo>
                    <a:pt x="541032" y="699947"/>
                  </a:lnTo>
                  <a:lnTo>
                    <a:pt x="541159" y="699960"/>
                  </a:lnTo>
                  <a:lnTo>
                    <a:pt x="587705" y="699947"/>
                  </a:lnTo>
                  <a:lnTo>
                    <a:pt x="587832" y="699960"/>
                  </a:lnTo>
                  <a:lnTo>
                    <a:pt x="615823" y="699947"/>
                  </a:lnTo>
                  <a:lnTo>
                    <a:pt x="616038" y="699947"/>
                  </a:lnTo>
                  <a:lnTo>
                    <a:pt x="616204" y="699947"/>
                  </a:lnTo>
                  <a:lnTo>
                    <a:pt x="616851" y="699884"/>
                  </a:lnTo>
                  <a:lnTo>
                    <a:pt x="617499" y="699757"/>
                  </a:lnTo>
                  <a:lnTo>
                    <a:pt x="618121" y="699579"/>
                  </a:lnTo>
                  <a:lnTo>
                    <a:pt x="618426" y="699439"/>
                  </a:lnTo>
                  <a:lnTo>
                    <a:pt x="618731" y="699325"/>
                  </a:lnTo>
                  <a:lnTo>
                    <a:pt x="621423" y="696976"/>
                  </a:lnTo>
                  <a:lnTo>
                    <a:pt x="621614" y="696709"/>
                  </a:lnTo>
                  <a:lnTo>
                    <a:pt x="622554" y="693610"/>
                  </a:lnTo>
                  <a:lnTo>
                    <a:pt x="622554" y="693343"/>
                  </a:lnTo>
                  <a:lnTo>
                    <a:pt x="622566" y="59037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328748" y="3510419"/>
              <a:ext cx="536575" cy="802640"/>
            </a:xfrm>
            <a:custGeom>
              <a:avLst/>
              <a:gdLst/>
              <a:ahLst/>
              <a:cxnLst/>
              <a:rect l="l" t="t" r="r" b="b"/>
              <a:pathLst>
                <a:path w="536575" h="802639">
                  <a:moveTo>
                    <a:pt x="2819" y="1397"/>
                  </a:moveTo>
                  <a:lnTo>
                    <a:pt x="2781" y="1193"/>
                  </a:lnTo>
                  <a:lnTo>
                    <a:pt x="2387" y="406"/>
                  </a:lnTo>
                  <a:lnTo>
                    <a:pt x="2171" y="241"/>
                  </a:lnTo>
                  <a:lnTo>
                    <a:pt x="2006" y="139"/>
                  </a:lnTo>
                  <a:lnTo>
                    <a:pt x="1866" y="76"/>
                  </a:lnTo>
                  <a:lnTo>
                    <a:pt x="1600" y="12"/>
                  </a:lnTo>
                  <a:lnTo>
                    <a:pt x="1473" y="0"/>
                  </a:lnTo>
                  <a:lnTo>
                    <a:pt x="1333" y="0"/>
                  </a:lnTo>
                  <a:lnTo>
                    <a:pt x="1206" y="12"/>
                  </a:lnTo>
                  <a:lnTo>
                    <a:pt x="1066" y="38"/>
                  </a:lnTo>
                  <a:lnTo>
                    <a:pt x="927" y="76"/>
                  </a:lnTo>
                  <a:lnTo>
                    <a:pt x="800" y="139"/>
                  </a:lnTo>
                  <a:lnTo>
                    <a:pt x="622" y="241"/>
                  </a:lnTo>
                  <a:lnTo>
                    <a:pt x="457" y="355"/>
                  </a:lnTo>
                  <a:lnTo>
                    <a:pt x="266" y="571"/>
                  </a:lnTo>
                  <a:lnTo>
                    <a:pt x="0" y="1333"/>
                  </a:lnTo>
                  <a:lnTo>
                    <a:pt x="12" y="17272"/>
                  </a:lnTo>
                  <a:lnTo>
                    <a:pt x="25" y="17475"/>
                  </a:lnTo>
                  <a:lnTo>
                    <a:pt x="50" y="17614"/>
                  </a:lnTo>
                  <a:lnTo>
                    <a:pt x="88" y="17741"/>
                  </a:lnTo>
                  <a:lnTo>
                    <a:pt x="152" y="17868"/>
                  </a:lnTo>
                  <a:lnTo>
                    <a:pt x="215" y="17995"/>
                  </a:lnTo>
                  <a:lnTo>
                    <a:pt x="381" y="18211"/>
                  </a:lnTo>
                  <a:lnTo>
                    <a:pt x="1130" y="18643"/>
                  </a:lnTo>
                  <a:lnTo>
                    <a:pt x="1346" y="18681"/>
                  </a:lnTo>
                  <a:lnTo>
                    <a:pt x="1485" y="18681"/>
                  </a:lnTo>
                  <a:lnTo>
                    <a:pt x="1612" y="18669"/>
                  </a:lnTo>
                  <a:lnTo>
                    <a:pt x="1752" y="18630"/>
                  </a:lnTo>
                  <a:lnTo>
                    <a:pt x="1879" y="18592"/>
                  </a:lnTo>
                  <a:lnTo>
                    <a:pt x="2019" y="18542"/>
                  </a:lnTo>
                  <a:lnTo>
                    <a:pt x="2184" y="18440"/>
                  </a:lnTo>
                  <a:lnTo>
                    <a:pt x="2362" y="18313"/>
                  </a:lnTo>
                  <a:lnTo>
                    <a:pt x="2540" y="18110"/>
                  </a:lnTo>
                  <a:lnTo>
                    <a:pt x="2806" y="17348"/>
                  </a:lnTo>
                  <a:lnTo>
                    <a:pt x="2819" y="1397"/>
                  </a:lnTo>
                  <a:close/>
                </a:path>
                <a:path w="536575" h="802639">
                  <a:moveTo>
                    <a:pt x="15887" y="1333"/>
                  </a:moveTo>
                  <a:lnTo>
                    <a:pt x="15684" y="673"/>
                  </a:lnTo>
                  <a:lnTo>
                    <a:pt x="15024" y="114"/>
                  </a:lnTo>
                  <a:lnTo>
                    <a:pt x="14833" y="38"/>
                  </a:lnTo>
                  <a:lnTo>
                    <a:pt x="14693" y="12"/>
                  </a:lnTo>
                  <a:lnTo>
                    <a:pt x="14566" y="0"/>
                  </a:lnTo>
                  <a:lnTo>
                    <a:pt x="14427" y="0"/>
                  </a:lnTo>
                  <a:lnTo>
                    <a:pt x="14287" y="12"/>
                  </a:lnTo>
                  <a:lnTo>
                    <a:pt x="14160" y="38"/>
                  </a:lnTo>
                  <a:lnTo>
                    <a:pt x="14020" y="76"/>
                  </a:lnTo>
                  <a:lnTo>
                    <a:pt x="13893" y="139"/>
                  </a:lnTo>
                  <a:lnTo>
                    <a:pt x="13766" y="203"/>
                  </a:lnTo>
                  <a:lnTo>
                    <a:pt x="13550" y="355"/>
                  </a:lnTo>
                  <a:lnTo>
                    <a:pt x="13360" y="571"/>
                  </a:lnTo>
                  <a:lnTo>
                    <a:pt x="13093" y="1333"/>
                  </a:lnTo>
                  <a:lnTo>
                    <a:pt x="13093" y="17272"/>
                  </a:lnTo>
                  <a:lnTo>
                    <a:pt x="13106" y="17475"/>
                  </a:lnTo>
                  <a:lnTo>
                    <a:pt x="13322" y="18046"/>
                  </a:lnTo>
                  <a:lnTo>
                    <a:pt x="13449" y="18211"/>
                  </a:lnTo>
                  <a:lnTo>
                    <a:pt x="13652" y="18402"/>
                  </a:lnTo>
                  <a:lnTo>
                    <a:pt x="13893" y="18542"/>
                  </a:lnTo>
                  <a:lnTo>
                    <a:pt x="14020" y="18592"/>
                  </a:lnTo>
                  <a:lnTo>
                    <a:pt x="14147" y="18630"/>
                  </a:lnTo>
                  <a:lnTo>
                    <a:pt x="14287" y="18669"/>
                  </a:lnTo>
                  <a:lnTo>
                    <a:pt x="14427" y="18681"/>
                  </a:lnTo>
                  <a:lnTo>
                    <a:pt x="14554" y="18681"/>
                  </a:lnTo>
                  <a:lnTo>
                    <a:pt x="14693" y="18669"/>
                  </a:lnTo>
                  <a:lnTo>
                    <a:pt x="14833" y="18630"/>
                  </a:lnTo>
                  <a:lnTo>
                    <a:pt x="15519" y="18211"/>
                  </a:lnTo>
                  <a:lnTo>
                    <a:pt x="15659" y="18046"/>
                  </a:lnTo>
                  <a:lnTo>
                    <a:pt x="15748" y="17868"/>
                  </a:lnTo>
                  <a:lnTo>
                    <a:pt x="15887" y="17348"/>
                  </a:lnTo>
                  <a:lnTo>
                    <a:pt x="15887" y="1397"/>
                  </a:lnTo>
                  <a:close/>
                </a:path>
                <a:path w="536575" h="802639">
                  <a:moveTo>
                    <a:pt x="530936" y="751624"/>
                  </a:moveTo>
                  <a:lnTo>
                    <a:pt x="530910" y="751459"/>
                  </a:lnTo>
                  <a:lnTo>
                    <a:pt x="530847" y="751128"/>
                  </a:lnTo>
                  <a:lnTo>
                    <a:pt x="528599" y="747814"/>
                  </a:lnTo>
                  <a:lnTo>
                    <a:pt x="528599" y="751814"/>
                  </a:lnTo>
                  <a:lnTo>
                    <a:pt x="528599" y="790041"/>
                  </a:lnTo>
                  <a:lnTo>
                    <a:pt x="528586" y="790219"/>
                  </a:lnTo>
                  <a:lnTo>
                    <a:pt x="528586" y="790435"/>
                  </a:lnTo>
                  <a:lnTo>
                    <a:pt x="528548" y="790854"/>
                  </a:lnTo>
                  <a:lnTo>
                    <a:pt x="528497" y="791057"/>
                  </a:lnTo>
                  <a:lnTo>
                    <a:pt x="528459" y="791273"/>
                  </a:lnTo>
                  <a:lnTo>
                    <a:pt x="524446" y="794562"/>
                  </a:lnTo>
                  <a:lnTo>
                    <a:pt x="524306" y="794562"/>
                  </a:lnTo>
                  <a:lnTo>
                    <a:pt x="520573" y="794550"/>
                  </a:lnTo>
                  <a:lnTo>
                    <a:pt x="520357" y="794562"/>
                  </a:lnTo>
                  <a:lnTo>
                    <a:pt x="516318" y="791057"/>
                  </a:lnTo>
                  <a:lnTo>
                    <a:pt x="516267" y="790854"/>
                  </a:lnTo>
                  <a:lnTo>
                    <a:pt x="516229" y="790435"/>
                  </a:lnTo>
                  <a:lnTo>
                    <a:pt x="516229" y="790270"/>
                  </a:lnTo>
                  <a:lnTo>
                    <a:pt x="516229" y="790219"/>
                  </a:lnTo>
                  <a:lnTo>
                    <a:pt x="516229" y="753402"/>
                  </a:lnTo>
                  <a:lnTo>
                    <a:pt x="516191" y="753237"/>
                  </a:lnTo>
                  <a:lnTo>
                    <a:pt x="516166" y="753071"/>
                  </a:lnTo>
                  <a:lnTo>
                    <a:pt x="516128" y="752729"/>
                  </a:lnTo>
                  <a:lnTo>
                    <a:pt x="516128" y="752386"/>
                  </a:lnTo>
                  <a:lnTo>
                    <a:pt x="516166" y="752030"/>
                  </a:lnTo>
                  <a:lnTo>
                    <a:pt x="518896" y="749109"/>
                  </a:lnTo>
                  <a:lnTo>
                    <a:pt x="524065" y="749109"/>
                  </a:lnTo>
                  <a:lnTo>
                    <a:pt x="524294" y="749122"/>
                  </a:lnTo>
                  <a:lnTo>
                    <a:pt x="524459" y="749096"/>
                  </a:lnTo>
                  <a:lnTo>
                    <a:pt x="524979" y="749033"/>
                  </a:lnTo>
                  <a:lnTo>
                    <a:pt x="525335" y="749033"/>
                  </a:lnTo>
                  <a:lnTo>
                    <a:pt x="527113" y="749630"/>
                  </a:lnTo>
                  <a:lnTo>
                    <a:pt x="527265" y="749719"/>
                  </a:lnTo>
                  <a:lnTo>
                    <a:pt x="528599" y="751814"/>
                  </a:lnTo>
                  <a:lnTo>
                    <a:pt x="528599" y="747814"/>
                  </a:lnTo>
                  <a:lnTo>
                    <a:pt x="525449" y="746709"/>
                  </a:lnTo>
                  <a:lnTo>
                    <a:pt x="524878" y="746709"/>
                  </a:lnTo>
                  <a:lnTo>
                    <a:pt x="524306" y="746760"/>
                  </a:lnTo>
                  <a:lnTo>
                    <a:pt x="524179" y="746785"/>
                  </a:lnTo>
                  <a:lnTo>
                    <a:pt x="518782" y="746785"/>
                  </a:lnTo>
                  <a:lnTo>
                    <a:pt x="518566" y="746798"/>
                  </a:lnTo>
                  <a:lnTo>
                    <a:pt x="518210" y="746861"/>
                  </a:lnTo>
                  <a:lnTo>
                    <a:pt x="513791" y="752259"/>
                  </a:lnTo>
                  <a:lnTo>
                    <a:pt x="513803" y="752843"/>
                  </a:lnTo>
                  <a:lnTo>
                    <a:pt x="513854" y="753414"/>
                  </a:lnTo>
                  <a:lnTo>
                    <a:pt x="513892" y="753630"/>
                  </a:lnTo>
                  <a:lnTo>
                    <a:pt x="513892" y="753681"/>
                  </a:lnTo>
                  <a:lnTo>
                    <a:pt x="513892" y="790536"/>
                  </a:lnTo>
                  <a:lnTo>
                    <a:pt x="513969" y="791197"/>
                  </a:lnTo>
                  <a:lnTo>
                    <a:pt x="520242" y="796899"/>
                  </a:lnTo>
                  <a:lnTo>
                    <a:pt x="520509" y="796899"/>
                  </a:lnTo>
                  <a:lnTo>
                    <a:pt x="520636" y="796899"/>
                  </a:lnTo>
                  <a:lnTo>
                    <a:pt x="524116" y="796886"/>
                  </a:lnTo>
                  <a:lnTo>
                    <a:pt x="524243" y="796899"/>
                  </a:lnTo>
                  <a:lnTo>
                    <a:pt x="524573" y="796899"/>
                  </a:lnTo>
                  <a:lnTo>
                    <a:pt x="525221" y="796823"/>
                  </a:lnTo>
                  <a:lnTo>
                    <a:pt x="525868" y="796696"/>
                  </a:lnTo>
                  <a:lnTo>
                    <a:pt x="526491" y="796518"/>
                  </a:lnTo>
                  <a:lnTo>
                    <a:pt x="526796" y="796378"/>
                  </a:lnTo>
                  <a:lnTo>
                    <a:pt x="527100" y="796264"/>
                  </a:lnTo>
                  <a:lnTo>
                    <a:pt x="529793" y="793915"/>
                  </a:lnTo>
                  <a:lnTo>
                    <a:pt x="529983" y="793648"/>
                  </a:lnTo>
                  <a:lnTo>
                    <a:pt x="530910" y="790536"/>
                  </a:lnTo>
                  <a:lnTo>
                    <a:pt x="530910" y="790384"/>
                  </a:lnTo>
                  <a:lnTo>
                    <a:pt x="530923" y="790219"/>
                  </a:lnTo>
                  <a:lnTo>
                    <a:pt x="530936" y="751624"/>
                  </a:lnTo>
                  <a:close/>
                </a:path>
                <a:path w="536575" h="802639">
                  <a:moveTo>
                    <a:pt x="536448" y="746556"/>
                  </a:moveTo>
                  <a:lnTo>
                    <a:pt x="536435" y="746302"/>
                  </a:lnTo>
                  <a:lnTo>
                    <a:pt x="534111" y="742188"/>
                  </a:lnTo>
                  <a:lnTo>
                    <a:pt x="534111" y="746721"/>
                  </a:lnTo>
                  <a:lnTo>
                    <a:pt x="534111" y="795248"/>
                  </a:lnTo>
                  <a:lnTo>
                    <a:pt x="534098" y="795426"/>
                  </a:lnTo>
                  <a:lnTo>
                    <a:pt x="534098" y="795655"/>
                  </a:lnTo>
                  <a:lnTo>
                    <a:pt x="534047" y="796112"/>
                  </a:lnTo>
                  <a:lnTo>
                    <a:pt x="529678" y="800074"/>
                  </a:lnTo>
                  <a:lnTo>
                    <a:pt x="529513" y="800061"/>
                  </a:lnTo>
                  <a:lnTo>
                    <a:pt x="514794" y="800061"/>
                  </a:lnTo>
                  <a:lnTo>
                    <a:pt x="514667" y="800074"/>
                  </a:lnTo>
                  <a:lnTo>
                    <a:pt x="514540" y="800074"/>
                  </a:lnTo>
                  <a:lnTo>
                    <a:pt x="514146" y="800036"/>
                  </a:lnTo>
                  <a:lnTo>
                    <a:pt x="510717" y="796239"/>
                  </a:lnTo>
                  <a:lnTo>
                    <a:pt x="510717" y="796112"/>
                  </a:lnTo>
                  <a:lnTo>
                    <a:pt x="510717" y="795985"/>
                  </a:lnTo>
                  <a:lnTo>
                    <a:pt x="510705" y="747763"/>
                  </a:lnTo>
                  <a:lnTo>
                    <a:pt x="510717" y="747636"/>
                  </a:lnTo>
                  <a:lnTo>
                    <a:pt x="510705" y="747445"/>
                  </a:lnTo>
                  <a:lnTo>
                    <a:pt x="514540" y="743610"/>
                  </a:lnTo>
                  <a:lnTo>
                    <a:pt x="514667" y="743610"/>
                  </a:lnTo>
                  <a:lnTo>
                    <a:pt x="514794" y="743610"/>
                  </a:lnTo>
                  <a:lnTo>
                    <a:pt x="530987" y="743597"/>
                  </a:lnTo>
                  <a:lnTo>
                    <a:pt x="531152" y="743610"/>
                  </a:lnTo>
                  <a:lnTo>
                    <a:pt x="531304" y="743610"/>
                  </a:lnTo>
                  <a:lnTo>
                    <a:pt x="531596" y="743635"/>
                  </a:lnTo>
                  <a:lnTo>
                    <a:pt x="531723" y="743673"/>
                  </a:lnTo>
                  <a:lnTo>
                    <a:pt x="531876" y="743699"/>
                  </a:lnTo>
                  <a:lnTo>
                    <a:pt x="533869" y="745426"/>
                  </a:lnTo>
                  <a:lnTo>
                    <a:pt x="533933" y="745553"/>
                  </a:lnTo>
                  <a:lnTo>
                    <a:pt x="534009" y="745832"/>
                  </a:lnTo>
                  <a:lnTo>
                    <a:pt x="534035" y="745985"/>
                  </a:lnTo>
                  <a:lnTo>
                    <a:pt x="534073" y="746125"/>
                  </a:lnTo>
                  <a:lnTo>
                    <a:pt x="534098" y="746404"/>
                  </a:lnTo>
                  <a:lnTo>
                    <a:pt x="534098" y="746556"/>
                  </a:lnTo>
                  <a:lnTo>
                    <a:pt x="534111" y="746721"/>
                  </a:lnTo>
                  <a:lnTo>
                    <a:pt x="534111" y="742188"/>
                  </a:lnTo>
                  <a:lnTo>
                    <a:pt x="531418" y="741273"/>
                  </a:lnTo>
                  <a:lnTo>
                    <a:pt x="531215" y="741273"/>
                  </a:lnTo>
                  <a:lnTo>
                    <a:pt x="514743" y="741260"/>
                  </a:lnTo>
                  <a:lnTo>
                    <a:pt x="514426" y="741273"/>
                  </a:lnTo>
                  <a:lnTo>
                    <a:pt x="513803" y="741337"/>
                  </a:lnTo>
                  <a:lnTo>
                    <a:pt x="511200" y="742353"/>
                  </a:lnTo>
                  <a:lnTo>
                    <a:pt x="510933" y="742518"/>
                  </a:lnTo>
                  <a:lnTo>
                    <a:pt x="508381" y="747331"/>
                  </a:lnTo>
                  <a:lnTo>
                    <a:pt x="508381" y="747585"/>
                  </a:lnTo>
                  <a:lnTo>
                    <a:pt x="508381" y="747636"/>
                  </a:lnTo>
                  <a:lnTo>
                    <a:pt x="508381" y="796366"/>
                  </a:lnTo>
                  <a:lnTo>
                    <a:pt x="508431" y="796988"/>
                  </a:lnTo>
                  <a:lnTo>
                    <a:pt x="508508" y="797280"/>
                  </a:lnTo>
                  <a:lnTo>
                    <a:pt x="508571" y="797585"/>
                  </a:lnTo>
                  <a:lnTo>
                    <a:pt x="508736" y="798195"/>
                  </a:lnTo>
                  <a:lnTo>
                    <a:pt x="508863" y="798474"/>
                  </a:lnTo>
                  <a:lnTo>
                    <a:pt x="508977" y="798766"/>
                  </a:lnTo>
                  <a:lnTo>
                    <a:pt x="509270" y="799325"/>
                  </a:lnTo>
                  <a:lnTo>
                    <a:pt x="509460" y="799579"/>
                  </a:lnTo>
                  <a:lnTo>
                    <a:pt x="509625" y="799833"/>
                  </a:lnTo>
                  <a:lnTo>
                    <a:pt x="510019" y="800328"/>
                  </a:lnTo>
                  <a:lnTo>
                    <a:pt x="514426" y="802411"/>
                  </a:lnTo>
                  <a:lnTo>
                    <a:pt x="514667" y="802411"/>
                  </a:lnTo>
                  <a:lnTo>
                    <a:pt x="514794" y="802398"/>
                  </a:lnTo>
                  <a:lnTo>
                    <a:pt x="529285" y="802398"/>
                  </a:lnTo>
                  <a:lnTo>
                    <a:pt x="529450" y="802411"/>
                  </a:lnTo>
                  <a:lnTo>
                    <a:pt x="529793" y="802411"/>
                  </a:lnTo>
                  <a:lnTo>
                    <a:pt x="530479" y="802335"/>
                  </a:lnTo>
                  <a:lnTo>
                    <a:pt x="536422" y="795769"/>
                  </a:lnTo>
                  <a:lnTo>
                    <a:pt x="536422" y="795591"/>
                  </a:lnTo>
                  <a:lnTo>
                    <a:pt x="536435" y="795426"/>
                  </a:lnTo>
                  <a:lnTo>
                    <a:pt x="536448" y="74655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376817" y="3444735"/>
              <a:ext cx="570865" cy="1002030"/>
            </a:xfrm>
            <a:custGeom>
              <a:avLst/>
              <a:gdLst/>
              <a:ahLst/>
              <a:cxnLst/>
              <a:rect l="l" t="t" r="r" b="b"/>
              <a:pathLst>
                <a:path w="570864" h="1002029">
                  <a:moveTo>
                    <a:pt x="11277" y="405777"/>
                  </a:moveTo>
                  <a:lnTo>
                    <a:pt x="2222" y="404177"/>
                  </a:lnTo>
                  <a:lnTo>
                    <a:pt x="0" y="416852"/>
                  </a:lnTo>
                  <a:lnTo>
                    <a:pt x="9042" y="418439"/>
                  </a:lnTo>
                  <a:lnTo>
                    <a:pt x="11277" y="405777"/>
                  </a:lnTo>
                  <a:close/>
                </a:path>
                <a:path w="570864" h="1002029">
                  <a:moveTo>
                    <a:pt x="18719" y="416420"/>
                  </a:moveTo>
                  <a:lnTo>
                    <a:pt x="16916" y="416102"/>
                  </a:lnTo>
                  <a:lnTo>
                    <a:pt x="16598" y="417906"/>
                  </a:lnTo>
                  <a:lnTo>
                    <a:pt x="18402" y="418223"/>
                  </a:lnTo>
                  <a:lnTo>
                    <a:pt x="18719" y="416420"/>
                  </a:lnTo>
                  <a:close/>
                </a:path>
                <a:path w="570864" h="1002029">
                  <a:moveTo>
                    <a:pt x="19367" y="412788"/>
                  </a:moveTo>
                  <a:lnTo>
                    <a:pt x="17564" y="412470"/>
                  </a:lnTo>
                  <a:lnTo>
                    <a:pt x="17246" y="414286"/>
                  </a:lnTo>
                  <a:lnTo>
                    <a:pt x="19050" y="414604"/>
                  </a:lnTo>
                  <a:lnTo>
                    <a:pt x="19367" y="412788"/>
                  </a:lnTo>
                  <a:close/>
                </a:path>
                <a:path w="570864" h="1002029">
                  <a:moveTo>
                    <a:pt x="20002" y="409168"/>
                  </a:moveTo>
                  <a:lnTo>
                    <a:pt x="18199" y="408851"/>
                  </a:lnTo>
                  <a:lnTo>
                    <a:pt x="17881" y="410667"/>
                  </a:lnTo>
                  <a:lnTo>
                    <a:pt x="19685" y="410984"/>
                  </a:lnTo>
                  <a:lnTo>
                    <a:pt x="20002" y="409168"/>
                  </a:lnTo>
                  <a:close/>
                </a:path>
                <a:path w="570864" h="1002029">
                  <a:moveTo>
                    <a:pt x="46405" y="316699"/>
                  </a:moveTo>
                  <a:lnTo>
                    <a:pt x="38468" y="312102"/>
                  </a:lnTo>
                  <a:lnTo>
                    <a:pt x="32029" y="323240"/>
                  </a:lnTo>
                  <a:lnTo>
                    <a:pt x="39979" y="327837"/>
                  </a:lnTo>
                  <a:lnTo>
                    <a:pt x="46405" y="316699"/>
                  </a:lnTo>
                  <a:close/>
                </a:path>
                <a:path w="570864" h="1002029">
                  <a:moveTo>
                    <a:pt x="49771" y="329247"/>
                  </a:moveTo>
                  <a:lnTo>
                    <a:pt x="48171" y="328333"/>
                  </a:lnTo>
                  <a:lnTo>
                    <a:pt x="47256" y="329920"/>
                  </a:lnTo>
                  <a:lnTo>
                    <a:pt x="48844" y="330835"/>
                  </a:lnTo>
                  <a:lnTo>
                    <a:pt x="49771" y="329247"/>
                  </a:lnTo>
                  <a:close/>
                </a:path>
                <a:path w="570864" h="1002029">
                  <a:moveTo>
                    <a:pt x="51600" y="326072"/>
                  </a:moveTo>
                  <a:lnTo>
                    <a:pt x="50012" y="325145"/>
                  </a:lnTo>
                  <a:lnTo>
                    <a:pt x="49098" y="326745"/>
                  </a:lnTo>
                  <a:lnTo>
                    <a:pt x="50685" y="327660"/>
                  </a:lnTo>
                  <a:lnTo>
                    <a:pt x="51600" y="326072"/>
                  </a:lnTo>
                  <a:close/>
                </a:path>
                <a:path w="570864" h="1002029">
                  <a:moveTo>
                    <a:pt x="53441" y="322897"/>
                  </a:moveTo>
                  <a:lnTo>
                    <a:pt x="51854" y="321970"/>
                  </a:lnTo>
                  <a:lnTo>
                    <a:pt x="50939" y="323570"/>
                  </a:lnTo>
                  <a:lnTo>
                    <a:pt x="52527" y="324485"/>
                  </a:lnTo>
                  <a:lnTo>
                    <a:pt x="53441" y="322897"/>
                  </a:lnTo>
                  <a:close/>
                </a:path>
                <a:path w="570864" h="1002029">
                  <a:moveTo>
                    <a:pt x="108762" y="257962"/>
                  </a:moveTo>
                  <a:lnTo>
                    <a:pt x="107581" y="256565"/>
                  </a:lnTo>
                  <a:lnTo>
                    <a:pt x="106172" y="257733"/>
                  </a:lnTo>
                  <a:lnTo>
                    <a:pt x="107353" y="259143"/>
                  </a:lnTo>
                  <a:lnTo>
                    <a:pt x="108762" y="257962"/>
                  </a:lnTo>
                  <a:close/>
                </a:path>
                <a:path w="570864" h="1002029">
                  <a:moveTo>
                    <a:pt x="109893" y="245021"/>
                  </a:moveTo>
                  <a:lnTo>
                    <a:pt x="103987" y="237985"/>
                  </a:lnTo>
                  <a:lnTo>
                    <a:pt x="94132" y="246253"/>
                  </a:lnTo>
                  <a:lnTo>
                    <a:pt x="100037" y="253288"/>
                  </a:lnTo>
                  <a:lnTo>
                    <a:pt x="109893" y="245021"/>
                  </a:lnTo>
                  <a:close/>
                </a:path>
                <a:path w="570864" h="1002029">
                  <a:moveTo>
                    <a:pt x="111569" y="255600"/>
                  </a:moveTo>
                  <a:lnTo>
                    <a:pt x="110388" y="254190"/>
                  </a:lnTo>
                  <a:lnTo>
                    <a:pt x="108978" y="255371"/>
                  </a:lnTo>
                  <a:lnTo>
                    <a:pt x="110159" y="256781"/>
                  </a:lnTo>
                  <a:lnTo>
                    <a:pt x="111569" y="255600"/>
                  </a:lnTo>
                  <a:close/>
                </a:path>
                <a:path w="570864" h="1002029">
                  <a:moveTo>
                    <a:pt x="114388" y="253238"/>
                  </a:moveTo>
                  <a:lnTo>
                    <a:pt x="113207" y="251841"/>
                  </a:lnTo>
                  <a:lnTo>
                    <a:pt x="111798" y="253009"/>
                  </a:lnTo>
                  <a:lnTo>
                    <a:pt x="112979" y="254419"/>
                  </a:lnTo>
                  <a:lnTo>
                    <a:pt x="114388" y="253238"/>
                  </a:lnTo>
                  <a:close/>
                </a:path>
                <a:path w="570864" h="1002029">
                  <a:moveTo>
                    <a:pt x="135623" y="870559"/>
                  </a:moveTo>
                  <a:lnTo>
                    <a:pt x="122301" y="847496"/>
                  </a:lnTo>
                  <a:lnTo>
                    <a:pt x="110363" y="854379"/>
                  </a:lnTo>
                  <a:lnTo>
                    <a:pt x="123698" y="877455"/>
                  </a:lnTo>
                  <a:lnTo>
                    <a:pt x="135623" y="870559"/>
                  </a:lnTo>
                  <a:close/>
                </a:path>
                <a:path w="570864" h="1002029">
                  <a:moveTo>
                    <a:pt x="158673" y="857262"/>
                  </a:moveTo>
                  <a:lnTo>
                    <a:pt x="145351" y="834186"/>
                  </a:lnTo>
                  <a:lnTo>
                    <a:pt x="133413" y="841070"/>
                  </a:lnTo>
                  <a:lnTo>
                    <a:pt x="146735" y="864146"/>
                  </a:lnTo>
                  <a:lnTo>
                    <a:pt x="158673" y="857262"/>
                  </a:lnTo>
                  <a:close/>
                </a:path>
                <a:path w="570864" h="1002029">
                  <a:moveTo>
                    <a:pt x="164973" y="66205"/>
                  </a:moveTo>
                  <a:lnTo>
                    <a:pt x="155778" y="66205"/>
                  </a:lnTo>
                  <a:lnTo>
                    <a:pt x="155778" y="83654"/>
                  </a:lnTo>
                  <a:lnTo>
                    <a:pt x="164973" y="83654"/>
                  </a:lnTo>
                  <a:lnTo>
                    <a:pt x="164973" y="66205"/>
                  </a:lnTo>
                  <a:close/>
                </a:path>
                <a:path w="570864" h="1002029">
                  <a:moveTo>
                    <a:pt x="186436" y="66205"/>
                  </a:moveTo>
                  <a:lnTo>
                    <a:pt x="177241" y="66205"/>
                  </a:lnTo>
                  <a:lnTo>
                    <a:pt x="177241" y="83654"/>
                  </a:lnTo>
                  <a:lnTo>
                    <a:pt x="186436" y="83654"/>
                  </a:lnTo>
                  <a:lnTo>
                    <a:pt x="186436" y="66205"/>
                  </a:lnTo>
                  <a:close/>
                </a:path>
                <a:path w="570864" h="1002029">
                  <a:moveTo>
                    <a:pt x="188569" y="211150"/>
                  </a:moveTo>
                  <a:lnTo>
                    <a:pt x="187934" y="209423"/>
                  </a:lnTo>
                  <a:lnTo>
                    <a:pt x="186207" y="210045"/>
                  </a:lnTo>
                  <a:lnTo>
                    <a:pt x="186842" y="211772"/>
                  </a:lnTo>
                  <a:lnTo>
                    <a:pt x="188569" y="211150"/>
                  </a:lnTo>
                  <a:close/>
                </a:path>
                <a:path w="570864" h="1002029">
                  <a:moveTo>
                    <a:pt x="192024" y="209892"/>
                  </a:moveTo>
                  <a:lnTo>
                    <a:pt x="191389" y="208165"/>
                  </a:lnTo>
                  <a:lnTo>
                    <a:pt x="189674" y="208788"/>
                  </a:lnTo>
                  <a:lnTo>
                    <a:pt x="190296" y="210515"/>
                  </a:lnTo>
                  <a:lnTo>
                    <a:pt x="192024" y="209892"/>
                  </a:lnTo>
                  <a:close/>
                </a:path>
                <a:path w="570864" h="1002029">
                  <a:moveTo>
                    <a:pt x="194056" y="199377"/>
                  </a:moveTo>
                  <a:lnTo>
                    <a:pt x="190919" y="190741"/>
                  </a:lnTo>
                  <a:lnTo>
                    <a:pt x="178841" y="195148"/>
                  </a:lnTo>
                  <a:lnTo>
                    <a:pt x="181978" y="203771"/>
                  </a:lnTo>
                  <a:lnTo>
                    <a:pt x="194056" y="199377"/>
                  </a:lnTo>
                  <a:close/>
                </a:path>
                <a:path w="570864" h="1002029">
                  <a:moveTo>
                    <a:pt x="195478" y="208635"/>
                  </a:moveTo>
                  <a:lnTo>
                    <a:pt x="194843" y="206908"/>
                  </a:lnTo>
                  <a:lnTo>
                    <a:pt x="193128" y="207530"/>
                  </a:lnTo>
                  <a:lnTo>
                    <a:pt x="193751" y="209257"/>
                  </a:lnTo>
                  <a:lnTo>
                    <a:pt x="195478" y="208635"/>
                  </a:lnTo>
                  <a:close/>
                </a:path>
                <a:path w="570864" h="1002029">
                  <a:moveTo>
                    <a:pt x="198666" y="933386"/>
                  </a:moveTo>
                  <a:lnTo>
                    <a:pt x="194068" y="925423"/>
                  </a:lnTo>
                  <a:lnTo>
                    <a:pt x="178955" y="934161"/>
                  </a:lnTo>
                  <a:lnTo>
                    <a:pt x="183553" y="942111"/>
                  </a:lnTo>
                  <a:lnTo>
                    <a:pt x="198666" y="933386"/>
                  </a:lnTo>
                  <a:close/>
                </a:path>
                <a:path w="570864" h="1002029">
                  <a:moveTo>
                    <a:pt x="209410" y="951966"/>
                  </a:moveTo>
                  <a:lnTo>
                    <a:pt x="204812" y="944016"/>
                  </a:lnTo>
                  <a:lnTo>
                    <a:pt x="189699" y="952741"/>
                  </a:lnTo>
                  <a:lnTo>
                    <a:pt x="194297" y="960691"/>
                  </a:lnTo>
                  <a:lnTo>
                    <a:pt x="209410" y="951966"/>
                  </a:lnTo>
                  <a:close/>
                </a:path>
                <a:path w="570864" h="1002029">
                  <a:moveTo>
                    <a:pt x="246646" y="70002"/>
                  </a:moveTo>
                  <a:lnTo>
                    <a:pt x="228688" y="70002"/>
                  </a:lnTo>
                  <a:lnTo>
                    <a:pt x="228688" y="76542"/>
                  </a:lnTo>
                  <a:lnTo>
                    <a:pt x="246646" y="76542"/>
                  </a:lnTo>
                  <a:lnTo>
                    <a:pt x="246646" y="70002"/>
                  </a:lnTo>
                  <a:close/>
                </a:path>
                <a:path w="570864" h="1002029">
                  <a:moveTo>
                    <a:pt x="246646" y="46685"/>
                  </a:moveTo>
                  <a:lnTo>
                    <a:pt x="228688" y="46685"/>
                  </a:lnTo>
                  <a:lnTo>
                    <a:pt x="228688" y="53213"/>
                  </a:lnTo>
                  <a:lnTo>
                    <a:pt x="246646" y="53213"/>
                  </a:lnTo>
                  <a:lnTo>
                    <a:pt x="246646" y="46685"/>
                  </a:lnTo>
                  <a:close/>
                </a:path>
                <a:path w="570864" h="1002029">
                  <a:moveTo>
                    <a:pt x="246646" y="23342"/>
                  </a:moveTo>
                  <a:lnTo>
                    <a:pt x="228688" y="23342"/>
                  </a:lnTo>
                  <a:lnTo>
                    <a:pt x="228688" y="29883"/>
                  </a:lnTo>
                  <a:lnTo>
                    <a:pt x="246646" y="29883"/>
                  </a:lnTo>
                  <a:lnTo>
                    <a:pt x="246646" y="23342"/>
                  </a:lnTo>
                  <a:close/>
                </a:path>
                <a:path w="570864" h="1002029">
                  <a:moveTo>
                    <a:pt x="246646" y="0"/>
                  </a:moveTo>
                  <a:lnTo>
                    <a:pt x="228688" y="0"/>
                  </a:lnTo>
                  <a:lnTo>
                    <a:pt x="228688" y="6540"/>
                  </a:lnTo>
                  <a:lnTo>
                    <a:pt x="246646" y="6540"/>
                  </a:lnTo>
                  <a:lnTo>
                    <a:pt x="246646" y="0"/>
                  </a:lnTo>
                  <a:close/>
                </a:path>
                <a:path w="570864" h="1002029">
                  <a:moveTo>
                    <a:pt x="253834" y="934097"/>
                  </a:moveTo>
                  <a:lnTo>
                    <a:pt x="240499" y="934097"/>
                  </a:lnTo>
                  <a:lnTo>
                    <a:pt x="240499" y="937818"/>
                  </a:lnTo>
                  <a:lnTo>
                    <a:pt x="253834" y="937818"/>
                  </a:lnTo>
                  <a:lnTo>
                    <a:pt x="253834" y="934097"/>
                  </a:lnTo>
                  <a:close/>
                </a:path>
                <a:path w="570864" h="1002029">
                  <a:moveTo>
                    <a:pt x="253834" y="922413"/>
                  </a:moveTo>
                  <a:lnTo>
                    <a:pt x="240499" y="922413"/>
                  </a:lnTo>
                  <a:lnTo>
                    <a:pt x="240499" y="926147"/>
                  </a:lnTo>
                  <a:lnTo>
                    <a:pt x="253834" y="926147"/>
                  </a:lnTo>
                  <a:lnTo>
                    <a:pt x="253834" y="922413"/>
                  </a:lnTo>
                  <a:close/>
                </a:path>
                <a:path w="570864" h="1002029">
                  <a:moveTo>
                    <a:pt x="253834" y="910742"/>
                  </a:moveTo>
                  <a:lnTo>
                    <a:pt x="240499" y="910742"/>
                  </a:lnTo>
                  <a:lnTo>
                    <a:pt x="240499" y="914476"/>
                  </a:lnTo>
                  <a:lnTo>
                    <a:pt x="253834" y="914476"/>
                  </a:lnTo>
                  <a:lnTo>
                    <a:pt x="253834" y="910742"/>
                  </a:lnTo>
                  <a:close/>
                </a:path>
                <a:path w="570864" h="1002029">
                  <a:moveTo>
                    <a:pt x="253834" y="899096"/>
                  </a:moveTo>
                  <a:lnTo>
                    <a:pt x="240499" y="899096"/>
                  </a:lnTo>
                  <a:lnTo>
                    <a:pt x="240499" y="902817"/>
                  </a:lnTo>
                  <a:lnTo>
                    <a:pt x="253834" y="902817"/>
                  </a:lnTo>
                  <a:lnTo>
                    <a:pt x="253834" y="899096"/>
                  </a:lnTo>
                  <a:close/>
                </a:path>
                <a:path w="570864" h="1002029">
                  <a:moveTo>
                    <a:pt x="253834" y="887412"/>
                  </a:moveTo>
                  <a:lnTo>
                    <a:pt x="240499" y="887412"/>
                  </a:lnTo>
                  <a:lnTo>
                    <a:pt x="240499" y="891146"/>
                  </a:lnTo>
                  <a:lnTo>
                    <a:pt x="253834" y="891146"/>
                  </a:lnTo>
                  <a:lnTo>
                    <a:pt x="253834" y="887412"/>
                  </a:lnTo>
                  <a:close/>
                </a:path>
                <a:path w="570864" h="1002029">
                  <a:moveTo>
                    <a:pt x="253834" y="875741"/>
                  </a:moveTo>
                  <a:lnTo>
                    <a:pt x="240499" y="875741"/>
                  </a:lnTo>
                  <a:lnTo>
                    <a:pt x="240499" y="879475"/>
                  </a:lnTo>
                  <a:lnTo>
                    <a:pt x="253834" y="879475"/>
                  </a:lnTo>
                  <a:lnTo>
                    <a:pt x="253834" y="875741"/>
                  </a:lnTo>
                  <a:close/>
                </a:path>
                <a:path w="570864" h="1002029">
                  <a:moveTo>
                    <a:pt x="253834" y="864095"/>
                  </a:moveTo>
                  <a:lnTo>
                    <a:pt x="240499" y="864095"/>
                  </a:lnTo>
                  <a:lnTo>
                    <a:pt x="240499" y="867816"/>
                  </a:lnTo>
                  <a:lnTo>
                    <a:pt x="253834" y="867816"/>
                  </a:lnTo>
                  <a:lnTo>
                    <a:pt x="253834" y="864095"/>
                  </a:lnTo>
                  <a:close/>
                </a:path>
                <a:path w="570864" h="1002029">
                  <a:moveTo>
                    <a:pt x="253834" y="852411"/>
                  </a:moveTo>
                  <a:lnTo>
                    <a:pt x="240499" y="852411"/>
                  </a:lnTo>
                  <a:lnTo>
                    <a:pt x="240499" y="856145"/>
                  </a:lnTo>
                  <a:lnTo>
                    <a:pt x="253834" y="856145"/>
                  </a:lnTo>
                  <a:lnTo>
                    <a:pt x="253834" y="852411"/>
                  </a:lnTo>
                  <a:close/>
                </a:path>
                <a:path w="570864" h="1002029">
                  <a:moveTo>
                    <a:pt x="253834" y="840740"/>
                  </a:moveTo>
                  <a:lnTo>
                    <a:pt x="240499" y="840740"/>
                  </a:lnTo>
                  <a:lnTo>
                    <a:pt x="240499" y="844473"/>
                  </a:lnTo>
                  <a:lnTo>
                    <a:pt x="253834" y="844473"/>
                  </a:lnTo>
                  <a:lnTo>
                    <a:pt x="253834" y="840740"/>
                  </a:lnTo>
                  <a:close/>
                </a:path>
                <a:path w="570864" h="1002029">
                  <a:moveTo>
                    <a:pt x="253834" y="829094"/>
                  </a:moveTo>
                  <a:lnTo>
                    <a:pt x="240499" y="829094"/>
                  </a:lnTo>
                  <a:lnTo>
                    <a:pt x="240499" y="832815"/>
                  </a:lnTo>
                  <a:lnTo>
                    <a:pt x="253834" y="832815"/>
                  </a:lnTo>
                  <a:lnTo>
                    <a:pt x="253834" y="829094"/>
                  </a:lnTo>
                  <a:close/>
                </a:path>
                <a:path w="570864" h="1002029">
                  <a:moveTo>
                    <a:pt x="279590" y="192608"/>
                  </a:moveTo>
                  <a:lnTo>
                    <a:pt x="277749" y="192608"/>
                  </a:lnTo>
                  <a:lnTo>
                    <a:pt x="277749" y="194449"/>
                  </a:lnTo>
                  <a:lnTo>
                    <a:pt x="279590" y="194449"/>
                  </a:lnTo>
                  <a:lnTo>
                    <a:pt x="279590" y="192608"/>
                  </a:lnTo>
                  <a:close/>
                </a:path>
                <a:path w="570864" h="1002029">
                  <a:moveTo>
                    <a:pt x="283248" y="192608"/>
                  </a:moveTo>
                  <a:lnTo>
                    <a:pt x="281419" y="192608"/>
                  </a:lnTo>
                  <a:lnTo>
                    <a:pt x="281419" y="194449"/>
                  </a:lnTo>
                  <a:lnTo>
                    <a:pt x="283248" y="194449"/>
                  </a:lnTo>
                  <a:lnTo>
                    <a:pt x="283248" y="192608"/>
                  </a:lnTo>
                  <a:close/>
                </a:path>
                <a:path w="570864" h="1002029">
                  <a:moveTo>
                    <a:pt x="286918" y="192608"/>
                  </a:moveTo>
                  <a:lnTo>
                    <a:pt x="285089" y="192608"/>
                  </a:lnTo>
                  <a:lnTo>
                    <a:pt x="285089" y="194449"/>
                  </a:lnTo>
                  <a:lnTo>
                    <a:pt x="286918" y="194449"/>
                  </a:lnTo>
                  <a:lnTo>
                    <a:pt x="286918" y="192608"/>
                  </a:lnTo>
                  <a:close/>
                </a:path>
                <a:path w="570864" h="1002029">
                  <a:moveTo>
                    <a:pt x="288759" y="176072"/>
                  </a:moveTo>
                  <a:lnTo>
                    <a:pt x="275907" y="176072"/>
                  </a:lnTo>
                  <a:lnTo>
                    <a:pt x="275907" y="185254"/>
                  </a:lnTo>
                  <a:lnTo>
                    <a:pt x="288759" y="185254"/>
                  </a:lnTo>
                  <a:lnTo>
                    <a:pt x="288759" y="176072"/>
                  </a:lnTo>
                  <a:close/>
                </a:path>
                <a:path w="570864" h="1002029">
                  <a:moveTo>
                    <a:pt x="334162" y="70002"/>
                  </a:moveTo>
                  <a:lnTo>
                    <a:pt x="316318" y="70002"/>
                  </a:lnTo>
                  <a:lnTo>
                    <a:pt x="316318" y="76542"/>
                  </a:lnTo>
                  <a:lnTo>
                    <a:pt x="334162" y="76542"/>
                  </a:lnTo>
                  <a:lnTo>
                    <a:pt x="334162" y="70002"/>
                  </a:lnTo>
                  <a:close/>
                </a:path>
                <a:path w="570864" h="1002029">
                  <a:moveTo>
                    <a:pt x="334162" y="46685"/>
                  </a:moveTo>
                  <a:lnTo>
                    <a:pt x="316318" y="46685"/>
                  </a:lnTo>
                  <a:lnTo>
                    <a:pt x="316318" y="53213"/>
                  </a:lnTo>
                  <a:lnTo>
                    <a:pt x="334162" y="53213"/>
                  </a:lnTo>
                  <a:lnTo>
                    <a:pt x="334162" y="46685"/>
                  </a:lnTo>
                  <a:close/>
                </a:path>
                <a:path w="570864" h="1002029">
                  <a:moveTo>
                    <a:pt x="334162" y="23342"/>
                  </a:moveTo>
                  <a:lnTo>
                    <a:pt x="316318" y="23342"/>
                  </a:lnTo>
                  <a:lnTo>
                    <a:pt x="316318" y="29883"/>
                  </a:lnTo>
                  <a:lnTo>
                    <a:pt x="334162" y="29883"/>
                  </a:lnTo>
                  <a:lnTo>
                    <a:pt x="334162" y="23342"/>
                  </a:lnTo>
                  <a:close/>
                </a:path>
                <a:path w="570864" h="1002029">
                  <a:moveTo>
                    <a:pt x="334162" y="0"/>
                  </a:moveTo>
                  <a:lnTo>
                    <a:pt x="316318" y="0"/>
                  </a:lnTo>
                  <a:lnTo>
                    <a:pt x="316318" y="6540"/>
                  </a:lnTo>
                  <a:lnTo>
                    <a:pt x="334162" y="6540"/>
                  </a:lnTo>
                  <a:lnTo>
                    <a:pt x="334162" y="0"/>
                  </a:lnTo>
                  <a:close/>
                </a:path>
                <a:path w="570864" h="1002029">
                  <a:moveTo>
                    <a:pt x="371436" y="208165"/>
                  </a:moveTo>
                  <a:lnTo>
                    <a:pt x="369709" y="207530"/>
                  </a:lnTo>
                  <a:lnTo>
                    <a:pt x="369087" y="209257"/>
                  </a:lnTo>
                  <a:lnTo>
                    <a:pt x="370814" y="209880"/>
                  </a:lnTo>
                  <a:lnTo>
                    <a:pt x="371436" y="208165"/>
                  </a:lnTo>
                  <a:close/>
                </a:path>
                <a:path w="570864" h="1002029">
                  <a:moveTo>
                    <a:pt x="374891" y="209423"/>
                  </a:moveTo>
                  <a:lnTo>
                    <a:pt x="373164" y="208788"/>
                  </a:lnTo>
                  <a:lnTo>
                    <a:pt x="372541" y="210515"/>
                  </a:lnTo>
                  <a:lnTo>
                    <a:pt x="374269" y="211137"/>
                  </a:lnTo>
                  <a:lnTo>
                    <a:pt x="374891" y="209423"/>
                  </a:lnTo>
                  <a:close/>
                </a:path>
                <a:path w="570864" h="1002029">
                  <a:moveTo>
                    <a:pt x="377469" y="934097"/>
                  </a:moveTo>
                  <a:lnTo>
                    <a:pt x="365353" y="934097"/>
                  </a:lnTo>
                  <a:lnTo>
                    <a:pt x="365353" y="937818"/>
                  </a:lnTo>
                  <a:lnTo>
                    <a:pt x="377469" y="937818"/>
                  </a:lnTo>
                  <a:lnTo>
                    <a:pt x="377469" y="934097"/>
                  </a:lnTo>
                  <a:close/>
                </a:path>
                <a:path w="570864" h="1002029">
                  <a:moveTo>
                    <a:pt x="377469" y="922413"/>
                  </a:moveTo>
                  <a:lnTo>
                    <a:pt x="365353" y="922413"/>
                  </a:lnTo>
                  <a:lnTo>
                    <a:pt x="365353" y="926147"/>
                  </a:lnTo>
                  <a:lnTo>
                    <a:pt x="377469" y="926147"/>
                  </a:lnTo>
                  <a:lnTo>
                    <a:pt x="377469" y="922413"/>
                  </a:lnTo>
                  <a:close/>
                </a:path>
                <a:path w="570864" h="1002029">
                  <a:moveTo>
                    <a:pt x="377469" y="910742"/>
                  </a:moveTo>
                  <a:lnTo>
                    <a:pt x="365353" y="910742"/>
                  </a:lnTo>
                  <a:lnTo>
                    <a:pt x="365353" y="914476"/>
                  </a:lnTo>
                  <a:lnTo>
                    <a:pt x="377469" y="914476"/>
                  </a:lnTo>
                  <a:lnTo>
                    <a:pt x="377469" y="910742"/>
                  </a:lnTo>
                  <a:close/>
                </a:path>
                <a:path w="570864" h="1002029">
                  <a:moveTo>
                    <a:pt x="377469" y="899096"/>
                  </a:moveTo>
                  <a:lnTo>
                    <a:pt x="365353" y="899096"/>
                  </a:lnTo>
                  <a:lnTo>
                    <a:pt x="365353" y="902817"/>
                  </a:lnTo>
                  <a:lnTo>
                    <a:pt x="377469" y="902817"/>
                  </a:lnTo>
                  <a:lnTo>
                    <a:pt x="377469" y="899096"/>
                  </a:lnTo>
                  <a:close/>
                </a:path>
                <a:path w="570864" h="1002029">
                  <a:moveTo>
                    <a:pt x="377469" y="887412"/>
                  </a:moveTo>
                  <a:lnTo>
                    <a:pt x="365353" y="887412"/>
                  </a:lnTo>
                  <a:lnTo>
                    <a:pt x="365353" y="891146"/>
                  </a:lnTo>
                  <a:lnTo>
                    <a:pt x="377469" y="891146"/>
                  </a:lnTo>
                  <a:lnTo>
                    <a:pt x="377469" y="887412"/>
                  </a:lnTo>
                  <a:close/>
                </a:path>
                <a:path w="570864" h="1002029">
                  <a:moveTo>
                    <a:pt x="377469" y="875741"/>
                  </a:moveTo>
                  <a:lnTo>
                    <a:pt x="365353" y="875741"/>
                  </a:lnTo>
                  <a:lnTo>
                    <a:pt x="365353" y="879475"/>
                  </a:lnTo>
                  <a:lnTo>
                    <a:pt x="377469" y="879475"/>
                  </a:lnTo>
                  <a:lnTo>
                    <a:pt x="377469" y="875741"/>
                  </a:lnTo>
                  <a:close/>
                </a:path>
                <a:path w="570864" h="1002029">
                  <a:moveTo>
                    <a:pt x="377469" y="864095"/>
                  </a:moveTo>
                  <a:lnTo>
                    <a:pt x="365353" y="864095"/>
                  </a:lnTo>
                  <a:lnTo>
                    <a:pt x="365353" y="867816"/>
                  </a:lnTo>
                  <a:lnTo>
                    <a:pt x="377469" y="867816"/>
                  </a:lnTo>
                  <a:lnTo>
                    <a:pt x="377469" y="864095"/>
                  </a:lnTo>
                  <a:close/>
                </a:path>
                <a:path w="570864" h="1002029">
                  <a:moveTo>
                    <a:pt x="377469" y="852411"/>
                  </a:moveTo>
                  <a:lnTo>
                    <a:pt x="365353" y="852411"/>
                  </a:lnTo>
                  <a:lnTo>
                    <a:pt x="365353" y="856145"/>
                  </a:lnTo>
                  <a:lnTo>
                    <a:pt x="377469" y="856145"/>
                  </a:lnTo>
                  <a:lnTo>
                    <a:pt x="377469" y="852411"/>
                  </a:lnTo>
                  <a:close/>
                </a:path>
                <a:path w="570864" h="1002029">
                  <a:moveTo>
                    <a:pt x="377469" y="840740"/>
                  </a:moveTo>
                  <a:lnTo>
                    <a:pt x="365353" y="840740"/>
                  </a:lnTo>
                  <a:lnTo>
                    <a:pt x="365353" y="844473"/>
                  </a:lnTo>
                  <a:lnTo>
                    <a:pt x="377469" y="844473"/>
                  </a:lnTo>
                  <a:lnTo>
                    <a:pt x="377469" y="840740"/>
                  </a:lnTo>
                  <a:close/>
                </a:path>
                <a:path w="570864" h="1002029">
                  <a:moveTo>
                    <a:pt x="377469" y="829094"/>
                  </a:moveTo>
                  <a:lnTo>
                    <a:pt x="365353" y="829094"/>
                  </a:lnTo>
                  <a:lnTo>
                    <a:pt x="365353" y="832815"/>
                  </a:lnTo>
                  <a:lnTo>
                    <a:pt x="377469" y="832815"/>
                  </a:lnTo>
                  <a:lnTo>
                    <a:pt x="377469" y="829094"/>
                  </a:lnTo>
                  <a:close/>
                </a:path>
                <a:path w="570864" h="1002029">
                  <a:moveTo>
                    <a:pt x="378345" y="210680"/>
                  </a:moveTo>
                  <a:lnTo>
                    <a:pt x="376618" y="210045"/>
                  </a:lnTo>
                  <a:lnTo>
                    <a:pt x="375983" y="211772"/>
                  </a:lnTo>
                  <a:lnTo>
                    <a:pt x="377723" y="212394"/>
                  </a:lnTo>
                  <a:lnTo>
                    <a:pt x="378345" y="210680"/>
                  </a:lnTo>
                  <a:close/>
                </a:path>
                <a:path w="570864" h="1002029">
                  <a:moveTo>
                    <a:pt x="385584" y="6680"/>
                  </a:moveTo>
                  <a:lnTo>
                    <a:pt x="376402" y="6680"/>
                  </a:lnTo>
                  <a:lnTo>
                    <a:pt x="376402" y="24130"/>
                  </a:lnTo>
                  <a:lnTo>
                    <a:pt x="385584" y="24130"/>
                  </a:lnTo>
                  <a:lnTo>
                    <a:pt x="385584" y="6680"/>
                  </a:lnTo>
                  <a:close/>
                </a:path>
                <a:path w="570864" h="1002029">
                  <a:moveTo>
                    <a:pt x="385724" y="195770"/>
                  </a:moveTo>
                  <a:lnTo>
                    <a:pt x="373634" y="191376"/>
                  </a:lnTo>
                  <a:lnTo>
                    <a:pt x="370497" y="199999"/>
                  </a:lnTo>
                  <a:lnTo>
                    <a:pt x="382587" y="204393"/>
                  </a:lnTo>
                  <a:lnTo>
                    <a:pt x="385724" y="195770"/>
                  </a:lnTo>
                  <a:close/>
                </a:path>
                <a:path w="570864" h="1002029">
                  <a:moveTo>
                    <a:pt x="396760" y="994029"/>
                  </a:moveTo>
                  <a:lnTo>
                    <a:pt x="381647" y="985291"/>
                  </a:lnTo>
                  <a:lnTo>
                    <a:pt x="377050" y="993254"/>
                  </a:lnTo>
                  <a:lnTo>
                    <a:pt x="392163" y="1001979"/>
                  </a:lnTo>
                  <a:lnTo>
                    <a:pt x="396760" y="994029"/>
                  </a:lnTo>
                  <a:close/>
                </a:path>
                <a:path w="570864" h="1002029">
                  <a:moveTo>
                    <a:pt x="407060" y="6680"/>
                  </a:moveTo>
                  <a:lnTo>
                    <a:pt x="397878" y="6680"/>
                  </a:lnTo>
                  <a:lnTo>
                    <a:pt x="397878" y="24130"/>
                  </a:lnTo>
                  <a:lnTo>
                    <a:pt x="407060" y="24130"/>
                  </a:lnTo>
                  <a:lnTo>
                    <a:pt x="407060" y="6680"/>
                  </a:lnTo>
                  <a:close/>
                </a:path>
                <a:path w="570864" h="1002029">
                  <a:moveTo>
                    <a:pt x="407492" y="975436"/>
                  </a:moveTo>
                  <a:lnTo>
                    <a:pt x="392379" y="966711"/>
                  </a:lnTo>
                  <a:lnTo>
                    <a:pt x="387781" y="974661"/>
                  </a:lnTo>
                  <a:lnTo>
                    <a:pt x="402894" y="983386"/>
                  </a:lnTo>
                  <a:lnTo>
                    <a:pt x="407492" y="975436"/>
                  </a:lnTo>
                  <a:close/>
                </a:path>
                <a:path w="570864" h="1002029">
                  <a:moveTo>
                    <a:pt x="452424" y="254190"/>
                  </a:moveTo>
                  <a:lnTo>
                    <a:pt x="451027" y="253009"/>
                  </a:lnTo>
                  <a:lnTo>
                    <a:pt x="449846" y="254419"/>
                  </a:lnTo>
                  <a:lnTo>
                    <a:pt x="451256" y="255600"/>
                  </a:lnTo>
                  <a:lnTo>
                    <a:pt x="452424" y="254190"/>
                  </a:lnTo>
                  <a:close/>
                </a:path>
                <a:path w="570864" h="1002029">
                  <a:moveTo>
                    <a:pt x="455244" y="256552"/>
                  </a:moveTo>
                  <a:lnTo>
                    <a:pt x="453847" y="255371"/>
                  </a:lnTo>
                  <a:lnTo>
                    <a:pt x="452666" y="256781"/>
                  </a:lnTo>
                  <a:lnTo>
                    <a:pt x="454075" y="257962"/>
                  </a:lnTo>
                  <a:lnTo>
                    <a:pt x="455244" y="256552"/>
                  </a:lnTo>
                  <a:close/>
                </a:path>
                <a:path w="570864" h="1002029">
                  <a:moveTo>
                    <a:pt x="470103" y="247434"/>
                  </a:moveTo>
                  <a:lnTo>
                    <a:pt x="460248" y="239166"/>
                  </a:lnTo>
                  <a:lnTo>
                    <a:pt x="454342" y="246202"/>
                  </a:lnTo>
                  <a:lnTo>
                    <a:pt x="464197" y="254469"/>
                  </a:lnTo>
                  <a:lnTo>
                    <a:pt x="470103" y="247434"/>
                  </a:lnTo>
                  <a:close/>
                </a:path>
                <a:path w="570864" h="1002029">
                  <a:moveTo>
                    <a:pt x="523240" y="847090"/>
                  </a:moveTo>
                  <a:lnTo>
                    <a:pt x="514057" y="847090"/>
                  </a:lnTo>
                  <a:lnTo>
                    <a:pt x="514057" y="864527"/>
                  </a:lnTo>
                  <a:lnTo>
                    <a:pt x="523240" y="864527"/>
                  </a:lnTo>
                  <a:lnTo>
                    <a:pt x="523240" y="847090"/>
                  </a:lnTo>
                  <a:close/>
                </a:path>
                <a:path w="570864" h="1002029">
                  <a:moveTo>
                    <a:pt x="523240" y="810323"/>
                  </a:moveTo>
                  <a:lnTo>
                    <a:pt x="514057" y="810323"/>
                  </a:lnTo>
                  <a:lnTo>
                    <a:pt x="514057" y="827773"/>
                  </a:lnTo>
                  <a:lnTo>
                    <a:pt x="523240" y="827773"/>
                  </a:lnTo>
                  <a:lnTo>
                    <a:pt x="523240" y="810323"/>
                  </a:lnTo>
                  <a:close/>
                </a:path>
                <a:path w="570864" h="1002029">
                  <a:moveTo>
                    <a:pt x="544715" y="847090"/>
                  </a:moveTo>
                  <a:lnTo>
                    <a:pt x="535533" y="847090"/>
                  </a:lnTo>
                  <a:lnTo>
                    <a:pt x="535533" y="864527"/>
                  </a:lnTo>
                  <a:lnTo>
                    <a:pt x="544715" y="864527"/>
                  </a:lnTo>
                  <a:lnTo>
                    <a:pt x="544715" y="847090"/>
                  </a:lnTo>
                  <a:close/>
                </a:path>
                <a:path w="570864" h="1002029">
                  <a:moveTo>
                    <a:pt x="544715" y="810323"/>
                  </a:moveTo>
                  <a:lnTo>
                    <a:pt x="535533" y="810323"/>
                  </a:lnTo>
                  <a:lnTo>
                    <a:pt x="535533" y="827773"/>
                  </a:lnTo>
                  <a:lnTo>
                    <a:pt x="544715" y="827773"/>
                  </a:lnTo>
                  <a:lnTo>
                    <a:pt x="544715" y="810323"/>
                  </a:lnTo>
                  <a:close/>
                </a:path>
                <a:path w="570864" h="1002029">
                  <a:moveTo>
                    <a:pt x="570712" y="63220"/>
                  </a:moveTo>
                  <a:lnTo>
                    <a:pt x="563727" y="63220"/>
                  </a:lnTo>
                  <a:lnTo>
                    <a:pt x="563727" y="77203"/>
                  </a:lnTo>
                  <a:lnTo>
                    <a:pt x="559066" y="77203"/>
                  </a:lnTo>
                  <a:lnTo>
                    <a:pt x="559066" y="91211"/>
                  </a:lnTo>
                  <a:lnTo>
                    <a:pt x="563727" y="91211"/>
                  </a:lnTo>
                  <a:lnTo>
                    <a:pt x="563727" y="105206"/>
                  </a:lnTo>
                  <a:lnTo>
                    <a:pt x="570712" y="105206"/>
                  </a:lnTo>
                  <a:lnTo>
                    <a:pt x="570712" y="63220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301202" y="3410775"/>
              <a:ext cx="732790" cy="1045844"/>
            </a:xfrm>
            <a:custGeom>
              <a:avLst/>
              <a:gdLst/>
              <a:ahLst/>
              <a:cxnLst/>
              <a:rect l="l" t="t" r="r" b="b"/>
              <a:pathLst>
                <a:path w="732789" h="1045845">
                  <a:moveTo>
                    <a:pt x="15875" y="116916"/>
                  </a:moveTo>
                  <a:lnTo>
                    <a:pt x="0" y="116916"/>
                  </a:lnTo>
                  <a:lnTo>
                    <a:pt x="0" y="124383"/>
                  </a:lnTo>
                  <a:lnTo>
                    <a:pt x="15875" y="124383"/>
                  </a:lnTo>
                  <a:lnTo>
                    <a:pt x="15875" y="116916"/>
                  </a:lnTo>
                  <a:close/>
                </a:path>
                <a:path w="732789" h="1045845">
                  <a:moveTo>
                    <a:pt x="15875" y="93573"/>
                  </a:moveTo>
                  <a:lnTo>
                    <a:pt x="0" y="93573"/>
                  </a:lnTo>
                  <a:lnTo>
                    <a:pt x="0" y="101041"/>
                  </a:lnTo>
                  <a:lnTo>
                    <a:pt x="15875" y="101041"/>
                  </a:lnTo>
                  <a:lnTo>
                    <a:pt x="15875" y="93573"/>
                  </a:lnTo>
                  <a:close/>
                </a:path>
                <a:path w="732789" h="1045845">
                  <a:moveTo>
                    <a:pt x="43434" y="116916"/>
                  </a:moveTo>
                  <a:lnTo>
                    <a:pt x="27559" y="116916"/>
                  </a:lnTo>
                  <a:lnTo>
                    <a:pt x="27559" y="124383"/>
                  </a:lnTo>
                  <a:lnTo>
                    <a:pt x="43434" y="124383"/>
                  </a:lnTo>
                  <a:lnTo>
                    <a:pt x="43434" y="116916"/>
                  </a:lnTo>
                  <a:close/>
                </a:path>
                <a:path w="732789" h="1045845">
                  <a:moveTo>
                    <a:pt x="43434" y="93573"/>
                  </a:moveTo>
                  <a:lnTo>
                    <a:pt x="27559" y="93573"/>
                  </a:lnTo>
                  <a:lnTo>
                    <a:pt x="27559" y="101041"/>
                  </a:lnTo>
                  <a:lnTo>
                    <a:pt x="43434" y="101041"/>
                  </a:lnTo>
                  <a:lnTo>
                    <a:pt x="43434" y="93573"/>
                  </a:lnTo>
                  <a:close/>
                </a:path>
                <a:path w="732789" h="1045845">
                  <a:moveTo>
                    <a:pt x="70993" y="116916"/>
                  </a:moveTo>
                  <a:lnTo>
                    <a:pt x="55118" y="116916"/>
                  </a:lnTo>
                  <a:lnTo>
                    <a:pt x="55118" y="124383"/>
                  </a:lnTo>
                  <a:lnTo>
                    <a:pt x="70993" y="124383"/>
                  </a:lnTo>
                  <a:lnTo>
                    <a:pt x="70993" y="116916"/>
                  </a:lnTo>
                  <a:close/>
                </a:path>
                <a:path w="732789" h="1045845">
                  <a:moveTo>
                    <a:pt x="70993" y="93573"/>
                  </a:moveTo>
                  <a:lnTo>
                    <a:pt x="55118" y="93573"/>
                  </a:lnTo>
                  <a:lnTo>
                    <a:pt x="55118" y="101041"/>
                  </a:lnTo>
                  <a:lnTo>
                    <a:pt x="70993" y="101041"/>
                  </a:lnTo>
                  <a:lnTo>
                    <a:pt x="70993" y="93573"/>
                  </a:lnTo>
                  <a:close/>
                </a:path>
                <a:path w="732789" h="1045845">
                  <a:moveTo>
                    <a:pt x="80187" y="879424"/>
                  </a:moveTo>
                  <a:lnTo>
                    <a:pt x="64312" y="879424"/>
                  </a:lnTo>
                  <a:lnTo>
                    <a:pt x="64312" y="886879"/>
                  </a:lnTo>
                  <a:lnTo>
                    <a:pt x="80187" y="886879"/>
                  </a:lnTo>
                  <a:lnTo>
                    <a:pt x="80187" y="879424"/>
                  </a:lnTo>
                  <a:close/>
                </a:path>
                <a:path w="732789" h="1045845">
                  <a:moveTo>
                    <a:pt x="80187" y="856094"/>
                  </a:moveTo>
                  <a:lnTo>
                    <a:pt x="64312" y="856094"/>
                  </a:lnTo>
                  <a:lnTo>
                    <a:pt x="64312" y="863549"/>
                  </a:lnTo>
                  <a:lnTo>
                    <a:pt x="80187" y="863549"/>
                  </a:lnTo>
                  <a:lnTo>
                    <a:pt x="80187" y="856094"/>
                  </a:lnTo>
                  <a:close/>
                </a:path>
                <a:path w="732789" h="1045845">
                  <a:moveTo>
                    <a:pt x="80187" y="622185"/>
                  </a:moveTo>
                  <a:lnTo>
                    <a:pt x="64312" y="622185"/>
                  </a:lnTo>
                  <a:lnTo>
                    <a:pt x="64312" y="629653"/>
                  </a:lnTo>
                  <a:lnTo>
                    <a:pt x="80187" y="629653"/>
                  </a:lnTo>
                  <a:lnTo>
                    <a:pt x="80187" y="622185"/>
                  </a:lnTo>
                  <a:close/>
                </a:path>
                <a:path w="732789" h="1045845">
                  <a:moveTo>
                    <a:pt x="80187" y="598855"/>
                  </a:moveTo>
                  <a:lnTo>
                    <a:pt x="64312" y="598855"/>
                  </a:lnTo>
                  <a:lnTo>
                    <a:pt x="64312" y="606323"/>
                  </a:lnTo>
                  <a:lnTo>
                    <a:pt x="80187" y="606323"/>
                  </a:lnTo>
                  <a:lnTo>
                    <a:pt x="80187" y="598855"/>
                  </a:lnTo>
                  <a:close/>
                </a:path>
                <a:path w="732789" h="1045845">
                  <a:moveTo>
                    <a:pt x="114300" y="867283"/>
                  </a:moveTo>
                  <a:lnTo>
                    <a:pt x="103568" y="867283"/>
                  </a:lnTo>
                  <a:lnTo>
                    <a:pt x="103568" y="875677"/>
                  </a:lnTo>
                  <a:lnTo>
                    <a:pt x="114300" y="875677"/>
                  </a:lnTo>
                  <a:lnTo>
                    <a:pt x="114300" y="867283"/>
                  </a:lnTo>
                  <a:close/>
                </a:path>
                <a:path w="732789" h="1045845">
                  <a:moveTo>
                    <a:pt x="151168" y="884555"/>
                  </a:moveTo>
                  <a:lnTo>
                    <a:pt x="140436" y="884555"/>
                  </a:lnTo>
                  <a:lnTo>
                    <a:pt x="140436" y="892949"/>
                  </a:lnTo>
                  <a:lnTo>
                    <a:pt x="151168" y="892949"/>
                  </a:lnTo>
                  <a:lnTo>
                    <a:pt x="151168" y="884555"/>
                  </a:lnTo>
                  <a:close/>
                </a:path>
                <a:path w="732789" h="1045845">
                  <a:moveTo>
                    <a:pt x="151168" y="850011"/>
                  </a:moveTo>
                  <a:lnTo>
                    <a:pt x="140436" y="850011"/>
                  </a:lnTo>
                  <a:lnTo>
                    <a:pt x="140436" y="858405"/>
                  </a:lnTo>
                  <a:lnTo>
                    <a:pt x="151168" y="858405"/>
                  </a:lnTo>
                  <a:lnTo>
                    <a:pt x="151168" y="850011"/>
                  </a:lnTo>
                  <a:close/>
                </a:path>
                <a:path w="732789" h="1045845">
                  <a:moveTo>
                    <a:pt x="188341" y="776262"/>
                  </a:moveTo>
                  <a:lnTo>
                    <a:pt x="180873" y="776262"/>
                  </a:lnTo>
                  <a:lnTo>
                    <a:pt x="180873" y="792137"/>
                  </a:lnTo>
                  <a:lnTo>
                    <a:pt x="188341" y="792137"/>
                  </a:lnTo>
                  <a:lnTo>
                    <a:pt x="188341" y="776262"/>
                  </a:lnTo>
                  <a:close/>
                </a:path>
                <a:path w="732789" h="1045845">
                  <a:moveTo>
                    <a:pt x="199605" y="842657"/>
                  </a:moveTo>
                  <a:lnTo>
                    <a:pt x="183743" y="842657"/>
                  </a:lnTo>
                  <a:lnTo>
                    <a:pt x="183743" y="850125"/>
                  </a:lnTo>
                  <a:lnTo>
                    <a:pt x="199605" y="850125"/>
                  </a:lnTo>
                  <a:lnTo>
                    <a:pt x="199605" y="842657"/>
                  </a:lnTo>
                  <a:close/>
                </a:path>
                <a:path w="732789" h="1045845">
                  <a:moveTo>
                    <a:pt x="199605" y="819327"/>
                  </a:moveTo>
                  <a:lnTo>
                    <a:pt x="183743" y="819327"/>
                  </a:lnTo>
                  <a:lnTo>
                    <a:pt x="183743" y="826795"/>
                  </a:lnTo>
                  <a:lnTo>
                    <a:pt x="199605" y="826795"/>
                  </a:lnTo>
                  <a:lnTo>
                    <a:pt x="199605" y="819327"/>
                  </a:lnTo>
                  <a:close/>
                </a:path>
                <a:path w="732789" h="1045845">
                  <a:moveTo>
                    <a:pt x="211670" y="776262"/>
                  </a:moveTo>
                  <a:lnTo>
                    <a:pt x="204203" y="776262"/>
                  </a:lnTo>
                  <a:lnTo>
                    <a:pt x="204203" y="792137"/>
                  </a:lnTo>
                  <a:lnTo>
                    <a:pt x="211670" y="792137"/>
                  </a:lnTo>
                  <a:lnTo>
                    <a:pt x="211670" y="776262"/>
                  </a:lnTo>
                  <a:close/>
                </a:path>
                <a:path w="732789" h="1045845">
                  <a:moveTo>
                    <a:pt x="238861" y="73482"/>
                  </a:moveTo>
                  <a:lnTo>
                    <a:pt x="231394" y="73482"/>
                  </a:lnTo>
                  <a:lnTo>
                    <a:pt x="231394" y="89357"/>
                  </a:lnTo>
                  <a:lnTo>
                    <a:pt x="238861" y="89357"/>
                  </a:lnTo>
                  <a:lnTo>
                    <a:pt x="238861" y="73482"/>
                  </a:lnTo>
                  <a:close/>
                </a:path>
                <a:path w="732789" h="1045845">
                  <a:moveTo>
                    <a:pt x="238861" y="45923"/>
                  </a:moveTo>
                  <a:lnTo>
                    <a:pt x="231394" y="45923"/>
                  </a:lnTo>
                  <a:lnTo>
                    <a:pt x="231394" y="61798"/>
                  </a:lnTo>
                  <a:lnTo>
                    <a:pt x="238861" y="61798"/>
                  </a:lnTo>
                  <a:lnTo>
                    <a:pt x="238861" y="45923"/>
                  </a:lnTo>
                  <a:close/>
                </a:path>
                <a:path w="732789" h="1045845">
                  <a:moveTo>
                    <a:pt x="242366" y="987577"/>
                  </a:moveTo>
                  <a:lnTo>
                    <a:pt x="235483" y="975639"/>
                  </a:lnTo>
                  <a:lnTo>
                    <a:pt x="208432" y="991247"/>
                  </a:lnTo>
                  <a:lnTo>
                    <a:pt x="215315" y="1003198"/>
                  </a:lnTo>
                  <a:lnTo>
                    <a:pt x="242366" y="987577"/>
                  </a:lnTo>
                  <a:close/>
                </a:path>
                <a:path w="732789" h="1045845">
                  <a:moveTo>
                    <a:pt x="262178" y="73482"/>
                  </a:moveTo>
                  <a:lnTo>
                    <a:pt x="254723" y="73482"/>
                  </a:lnTo>
                  <a:lnTo>
                    <a:pt x="254723" y="89357"/>
                  </a:lnTo>
                  <a:lnTo>
                    <a:pt x="262178" y="89357"/>
                  </a:lnTo>
                  <a:lnTo>
                    <a:pt x="262178" y="73482"/>
                  </a:lnTo>
                  <a:close/>
                </a:path>
                <a:path w="732789" h="1045845">
                  <a:moveTo>
                    <a:pt x="262178" y="45923"/>
                  </a:moveTo>
                  <a:lnTo>
                    <a:pt x="254723" y="45923"/>
                  </a:lnTo>
                  <a:lnTo>
                    <a:pt x="254723" y="61798"/>
                  </a:lnTo>
                  <a:lnTo>
                    <a:pt x="262178" y="61798"/>
                  </a:lnTo>
                  <a:lnTo>
                    <a:pt x="262178" y="45923"/>
                  </a:lnTo>
                  <a:close/>
                </a:path>
                <a:path w="732789" h="1045845">
                  <a:moveTo>
                    <a:pt x="266776" y="1029779"/>
                  </a:moveTo>
                  <a:lnTo>
                    <a:pt x="259892" y="1017841"/>
                  </a:lnTo>
                  <a:lnTo>
                    <a:pt x="232841" y="1033462"/>
                  </a:lnTo>
                  <a:lnTo>
                    <a:pt x="239725" y="1045400"/>
                  </a:lnTo>
                  <a:lnTo>
                    <a:pt x="266776" y="1029779"/>
                  </a:lnTo>
                  <a:close/>
                </a:path>
                <a:path w="732789" h="1045845">
                  <a:moveTo>
                    <a:pt x="284797" y="734923"/>
                  </a:moveTo>
                  <a:lnTo>
                    <a:pt x="277329" y="734923"/>
                  </a:lnTo>
                  <a:lnTo>
                    <a:pt x="277329" y="750798"/>
                  </a:lnTo>
                  <a:lnTo>
                    <a:pt x="284797" y="750798"/>
                  </a:lnTo>
                  <a:lnTo>
                    <a:pt x="284797" y="734923"/>
                  </a:lnTo>
                  <a:close/>
                </a:path>
                <a:path w="732789" h="1045845">
                  <a:moveTo>
                    <a:pt x="300672" y="815098"/>
                  </a:moveTo>
                  <a:lnTo>
                    <a:pt x="284797" y="815098"/>
                  </a:lnTo>
                  <a:lnTo>
                    <a:pt x="284797" y="822566"/>
                  </a:lnTo>
                  <a:lnTo>
                    <a:pt x="300672" y="822566"/>
                  </a:lnTo>
                  <a:lnTo>
                    <a:pt x="300672" y="815098"/>
                  </a:lnTo>
                  <a:close/>
                </a:path>
                <a:path w="732789" h="1045845">
                  <a:moveTo>
                    <a:pt x="300672" y="791768"/>
                  </a:moveTo>
                  <a:lnTo>
                    <a:pt x="284797" y="791768"/>
                  </a:lnTo>
                  <a:lnTo>
                    <a:pt x="284797" y="799236"/>
                  </a:lnTo>
                  <a:lnTo>
                    <a:pt x="300672" y="799236"/>
                  </a:lnTo>
                  <a:lnTo>
                    <a:pt x="300672" y="791768"/>
                  </a:lnTo>
                  <a:close/>
                </a:path>
                <a:path w="732789" h="1045845">
                  <a:moveTo>
                    <a:pt x="308127" y="734923"/>
                  </a:moveTo>
                  <a:lnTo>
                    <a:pt x="300659" y="734923"/>
                  </a:lnTo>
                  <a:lnTo>
                    <a:pt x="300659" y="750798"/>
                  </a:lnTo>
                  <a:lnTo>
                    <a:pt x="308127" y="750798"/>
                  </a:lnTo>
                  <a:lnTo>
                    <a:pt x="308127" y="734923"/>
                  </a:lnTo>
                  <a:close/>
                </a:path>
                <a:path w="732789" h="1045845">
                  <a:moveTo>
                    <a:pt x="343966" y="820242"/>
                  </a:moveTo>
                  <a:lnTo>
                    <a:pt x="333235" y="820242"/>
                  </a:lnTo>
                  <a:lnTo>
                    <a:pt x="333235" y="828636"/>
                  </a:lnTo>
                  <a:lnTo>
                    <a:pt x="343966" y="828636"/>
                  </a:lnTo>
                  <a:lnTo>
                    <a:pt x="343966" y="820242"/>
                  </a:lnTo>
                  <a:close/>
                </a:path>
                <a:path w="732789" h="1045845">
                  <a:moveTo>
                    <a:pt x="343966" y="785710"/>
                  </a:moveTo>
                  <a:lnTo>
                    <a:pt x="333235" y="785710"/>
                  </a:lnTo>
                  <a:lnTo>
                    <a:pt x="333235" y="794105"/>
                  </a:lnTo>
                  <a:lnTo>
                    <a:pt x="343966" y="794105"/>
                  </a:lnTo>
                  <a:lnTo>
                    <a:pt x="343966" y="785710"/>
                  </a:lnTo>
                  <a:close/>
                </a:path>
                <a:path w="732789" h="1045845">
                  <a:moveTo>
                    <a:pt x="349097" y="734923"/>
                  </a:moveTo>
                  <a:lnTo>
                    <a:pt x="341630" y="734923"/>
                  </a:lnTo>
                  <a:lnTo>
                    <a:pt x="341630" y="750798"/>
                  </a:lnTo>
                  <a:lnTo>
                    <a:pt x="349097" y="750798"/>
                  </a:lnTo>
                  <a:lnTo>
                    <a:pt x="349097" y="734923"/>
                  </a:lnTo>
                  <a:close/>
                </a:path>
                <a:path w="732789" h="1045845">
                  <a:moveTo>
                    <a:pt x="349097" y="0"/>
                  </a:moveTo>
                  <a:lnTo>
                    <a:pt x="341630" y="0"/>
                  </a:lnTo>
                  <a:lnTo>
                    <a:pt x="341630" y="15862"/>
                  </a:lnTo>
                  <a:lnTo>
                    <a:pt x="349097" y="15862"/>
                  </a:lnTo>
                  <a:lnTo>
                    <a:pt x="349097" y="0"/>
                  </a:lnTo>
                  <a:close/>
                </a:path>
                <a:path w="732789" h="1045845">
                  <a:moveTo>
                    <a:pt x="372440" y="734923"/>
                  </a:moveTo>
                  <a:lnTo>
                    <a:pt x="364972" y="734923"/>
                  </a:lnTo>
                  <a:lnTo>
                    <a:pt x="364972" y="750798"/>
                  </a:lnTo>
                  <a:lnTo>
                    <a:pt x="372440" y="750798"/>
                  </a:lnTo>
                  <a:lnTo>
                    <a:pt x="372440" y="734923"/>
                  </a:lnTo>
                  <a:close/>
                </a:path>
                <a:path w="732789" h="1045845">
                  <a:moveTo>
                    <a:pt x="372440" y="0"/>
                  </a:moveTo>
                  <a:lnTo>
                    <a:pt x="364972" y="0"/>
                  </a:lnTo>
                  <a:lnTo>
                    <a:pt x="364972" y="15862"/>
                  </a:lnTo>
                  <a:lnTo>
                    <a:pt x="372440" y="15862"/>
                  </a:lnTo>
                  <a:lnTo>
                    <a:pt x="372440" y="0"/>
                  </a:lnTo>
                  <a:close/>
                </a:path>
                <a:path w="732789" h="1045845">
                  <a:moveTo>
                    <a:pt x="380834" y="802982"/>
                  </a:moveTo>
                  <a:lnTo>
                    <a:pt x="370103" y="802982"/>
                  </a:lnTo>
                  <a:lnTo>
                    <a:pt x="370103" y="811377"/>
                  </a:lnTo>
                  <a:lnTo>
                    <a:pt x="380834" y="811377"/>
                  </a:lnTo>
                  <a:lnTo>
                    <a:pt x="380834" y="802982"/>
                  </a:lnTo>
                  <a:close/>
                </a:path>
                <a:path w="732789" h="1045845">
                  <a:moveTo>
                    <a:pt x="413410" y="734923"/>
                  </a:moveTo>
                  <a:lnTo>
                    <a:pt x="405942" y="734923"/>
                  </a:lnTo>
                  <a:lnTo>
                    <a:pt x="405942" y="750798"/>
                  </a:lnTo>
                  <a:lnTo>
                    <a:pt x="413410" y="750798"/>
                  </a:lnTo>
                  <a:lnTo>
                    <a:pt x="413410" y="734923"/>
                  </a:lnTo>
                  <a:close/>
                </a:path>
                <a:path w="732789" h="1045845">
                  <a:moveTo>
                    <a:pt x="426643" y="820242"/>
                  </a:moveTo>
                  <a:lnTo>
                    <a:pt x="415912" y="820242"/>
                  </a:lnTo>
                  <a:lnTo>
                    <a:pt x="415912" y="828636"/>
                  </a:lnTo>
                  <a:lnTo>
                    <a:pt x="426643" y="828636"/>
                  </a:lnTo>
                  <a:lnTo>
                    <a:pt x="426643" y="820242"/>
                  </a:lnTo>
                  <a:close/>
                </a:path>
                <a:path w="732789" h="1045845">
                  <a:moveTo>
                    <a:pt x="426643" y="785710"/>
                  </a:moveTo>
                  <a:lnTo>
                    <a:pt x="415912" y="785710"/>
                  </a:lnTo>
                  <a:lnTo>
                    <a:pt x="415912" y="794105"/>
                  </a:lnTo>
                  <a:lnTo>
                    <a:pt x="426643" y="794105"/>
                  </a:lnTo>
                  <a:lnTo>
                    <a:pt x="426643" y="785710"/>
                  </a:lnTo>
                  <a:close/>
                </a:path>
                <a:path w="732789" h="1045845">
                  <a:moveTo>
                    <a:pt x="436727" y="734923"/>
                  </a:moveTo>
                  <a:lnTo>
                    <a:pt x="429272" y="734923"/>
                  </a:lnTo>
                  <a:lnTo>
                    <a:pt x="429272" y="750798"/>
                  </a:lnTo>
                  <a:lnTo>
                    <a:pt x="436727" y="750798"/>
                  </a:lnTo>
                  <a:lnTo>
                    <a:pt x="436727" y="734923"/>
                  </a:lnTo>
                  <a:close/>
                </a:path>
                <a:path w="732789" h="1045845">
                  <a:moveTo>
                    <a:pt x="440956" y="4584"/>
                  </a:moveTo>
                  <a:lnTo>
                    <a:pt x="433501" y="4584"/>
                  </a:lnTo>
                  <a:lnTo>
                    <a:pt x="433501" y="20459"/>
                  </a:lnTo>
                  <a:lnTo>
                    <a:pt x="440956" y="20459"/>
                  </a:lnTo>
                  <a:lnTo>
                    <a:pt x="440956" y="4584"/>
                  </a:lnTo>
                  <a:close/>
                </a:path>
                <a:path w="732789" h="1045845">
                  <a:moveTo>
                    <a:pt x="459346" y="96443"/>
                  </a:moveTo>
                  <a:lnTo>
                    <a:pt x="451878" y="96443"/>
                  </a:lnTo>
                  <a:lnTo>
                    <a:pt x="451878" y="112318"/>
                  </a:lnTo>
                  <a:lnTo>
                    <a:pt x="459346" y="112318"/>
                  </a:lnTo>
                  <a:lnTo>
                    <a:pt x="459346" y="96443"/>
                  </a:lnTo>
                  <a:close/>
                </a:path>
                <a:path w="732789" h="1045845">
                  <a:moveTo>
                    <a:pt x="459346" y="68884"/>
                  </a:moveTo>
                  <a:lnTo>
                    <a:pt x="451878" y="68884"/>
                  </a:lnTo>
                  <a:lnTo>
                    <a:pt x="451878" y="84759"/>
                  </a:lnTo>
                  <a:lnTo>
                    <a:pt x="459346" y="84759"/>
                  </a:lnTo>
                  <a:lnTo>
                    <a:pt x="459346" y="68884"/>
                  </a:lnTo>
                  <a:close/>
                </a:path>
                <a:path w="732789" h="1045845">
                  <a:moveTo>
                    <a:pt x="463511" y="802982"/>
                  </a:moveTo>
                  <a:lnTo>
                    <a:pt x="452780" y="802982"/>
                  </a:lnTo>
                  <a:lnTo>
                    <a:pt x="452780" y="811377"/>
                  </a:lnTo>
                  <a:lnTo>
                    <a:pt x="463511" y="811377"/>
                  </a:lnTo>
                  <a:lnTo>
                    <a:pt x="463511" y="802982"/>
                  </a:lnTo>
                  <a:close/>
                </a:path>
                <a:path w="732789" h="1045845">
                  <a:moveTo>
                    <a:pt x="464299" y="4584"/>
                  </a:moveTo>
                  <a:lnTo>
                    <a:pt x="456831" y="4584"/>
                  </a:lnTo>
                  <a:lnTo>
                    <a:pt x="456831" y="20459"/>
                  </a:lnTo>
                  <a:lnTo>
                    <a:pt x="464299" y="20459"/>
                  </a:lnTo>
                  <a:lnTo>
                    <a:pt x="464299" y="4584"/>
                  </a:lnTo>
                  <a:close/>
                </a:path>
                <a:path w="732789" h="1045845">
                  <a:moveTo>
                    <a:pt x="482676" y="96443"/>
                  </a:moveTo>
                  <a:lnTo>
                    <a:pt x="475208" y="96443"/>
                  </a:lnTo>
                  <a:lnTo>
                    <a:pt x="475208" y="112318"/>
                  </a:lnTo>
                  <a:lnTo>
                    <a:pt x="482676" y="112318"/>
                  </a:lnTo>
                  <a:lnTo>
                    <a:pt x="482676" y="96443"/>
                  </a:lnTo>
                  <a:close/>
                </a:path>
                <a:path w="732789" h="1045845">
                  <a:moveTo>
                    <a:pt x="482676" y="68884"/>
                  </a:moveTo>
                  <a:lnTo>
                    <a:pt x="475208" y="68884"/>
                  </a:lnTo>
                  <a:lnTo>
                    <a:pt x="475208" y="84759"/>
                  </a:lnTo>
                  <a:lnTo>
                    <a:pt x="482676" y="84759"/>
                  </a:lnTo>
                  <a:lnTo>
                    <a:pt x="482676" y="68884"/>
                  </a:lnTo>
                  <a:close/>
                </a:path>
                <a:path w="732789" h="1045845">
                  <a:moveTo>
                    <a:pt x="530313" y="805916"/>
                  </a:moveTo>
                  <a:lnTo>
                    <a:pt x="514464" y="805916"/>
                  </a:lnTo>
                  <a:lnTo>
                    <a:pt x="514464" y="813384"/>
                  </a:lnTo>
                  <a:lnTo>
                    <a:pt x="530313" y="813384"/>
                  </a:lnTo>
                  <a:lnTo>
                    <a:pt x="530313" y="805916"/>
                  </a:lnTo>
                  <a:close/>
                </a:path>
                <a:path w="732789" h="1045845">
                  <a:moveTo>
                    <a:pt x="530313" y="782586"/>
                  </a:moveTo>
                  <a:lnTo>
                    <a:pt x="514464" y="782586"/>
                  </a:lnTo>
                  <a:lnTo>
                    <a:pt x="514464" y="790054"/>
                  </a:lnTo>
                  <a:lnTo>
                    <a:pt x="530313" y="790054"/>
                  </a:lnTo>
                  <a:lnTo>
                    <a:pt x="530313" y="782586"/>
                  </a:lnTo>
                  <a:close/>
                </a:path>
                <a:path w="732789" h="1045845">
                  <a:moveTo>
                    <a:pt x="530860" y="290512"/>
                  </a:moveTo>
                  <a:lnTo>
                    <a:pt x="529463" y="289331"/>
                  </a:lnTo>
                  <a:lnTo>
                    <a:pt x="528281" y="290741"/>
                  </a:lnTo>
                  <a:lnTo>
                    <a:pt x="529691" y="291922"/>
                  </a:lnTo>
                  <a:lnTo>
                    <a:pt x="530860" y="290512"/>
                  </a:lnTo>
                  <a:close/>
                </a:path>
                <a:path w="732789" h="1045845">
                  <a:moveTo>
                    <a:pt x="533679" y="292874"/>
                  </a:moveTo>
                  <a:lnTo>
                    <a:pt x="532269" y="291693"/>
                  </a:lnTo>
                  <a:lnTo>
                    <a:pt x="531088" y="293103"/>
                  </a:lnTo>
                  <a:lnTo>
                    <a:pt x="532498" y="294284"/>
                  </a:lnTo>
                  <a:lnTo>
                    <a:pt x="533679" y="292874"/>
                  </a:lnTo>
                  <a:close/>
                </a:path>
                <a:path w="732789" h="1045845">
                  <a:moveTo>
                    <a:pt x="576262" y="622185"/>
                  </a:moveTo>
                  <a:lnTo>
                    <a:pt x="560400" y="622185"/>
                  </a:lnTo>
                  <a:lnTo>
                    <a:pt x="560400" y="629653"/>
                  </a:lnTo>
                  <a:lnTo>
                    <a:pt x="576262" y="629653"/>
                  </a:lnTo>
                  <a:lnTo>
                    <a:pt x="576262" y="622185"/>
                  </a:lnTo>
                  <a:close/>
                </a:path>
                <a:path w="732789" h="1045845">
                  <a:moveTo>
                    <a:pt x="576262" y="598855"/>
                  </a:moveTo>
                  <a:lnTo>
                    <a:pt x="560400" y="598855"/>
                  </a:lnTo>
                  <a:lnTo>
                    <a:pt x="560400" y="606323"/>
                  </a:lnTo>
                  <a:lnTo>
                    <a:pt x="576262" y="606323"/>
                  </a:lnTo>
                  <a:lnTo>
                    <a:pt x="576262" y="598855"/>
                  </a:lnTo>
                  <a:close/>
                </a:path>
                <a:path w="732789" h="1045845">
                  <a:moveTo>
                    <a:pt x="588429" y="359117"/>
                  </a:moveTo>
                  <a:lnTo>
                    <a:pt x="587502" y="357530"/>
                  </a:lnTo>
                  <a:lnTo>
                    <a:pt x="585914" y="358444"/>
                  </a:lnTo>
                  <a:lnTo>
                    <a:pt x="586841" y="360032"/>
                  </a:lnTo>
                  <a:lnTo>
                    <a:pt x="588429" y="359117"/>
                  </a:lnTo>
                  <a:close/>
                </a:path>
                <a:path w="732789" h="1045845">
                  <a:moveTo>
                    <a:pt x="590257" y="362292"/>
                  </a:moveTo>
                  <a:lnTo>
                    <a:pt x="589343" y="360705"/>
                  </a:lnTo>
                  <a:lnTo>
                    <a:pt x="587756" y="361619"/>
                  </a:lnTo>
                  <a:lnTo>
                    <a:pt x="588670" y="363207"/>
                  </a:lnTo>
                  <a:lnTo>
                    <a:pt x="590257" y="362292"/>
                  </a:lnTo>
                  <a:close/>
                </a:path>
                <a:path w="732789" h="1045845">
                  <a:moveTo>
                    <a:pt x="592099" y="365467"/>
                  </a:moveTo>
                  <a:lnTo>
                    <a:pt x="591172" y="363880"/>
                  </a:lnTo>
                  <a:lnTo>
                    <a:pt x="589584" y="364794"/>
                  </a:lnTo>
                  <a:lnTo>
                    <a:pt x="590499" y="366382"/>
                  </a:lnTo>
                  <a:lnTo>
                    <a:pt x="592099" y="365467"/>
                  </a:lnTo>
                  <a:close/>
                </a:path>
                <a:path w="732789" h="1045845">
                  <a:moveTo>
                    <a:pt x="607339" y="358800"/>
                  </a:moveTo>
                  <a:lnTo>
                    <a:pt x="600913" y="347662"/>
                  </a:lnTo>
                  <a:lnTo>
                    <a:pt x="592950" y="352259"/>
                  </a:lnTo>
                  <a:lnTo>
                    <a:pt x="599376" y="363397"/>
                  </a:lnTo>
                  <a:lnTo>
                    <a:pt x="607339" y="358800"/>
                  </a:lnTo>
                  <a:close/>
                </a:path>
                <a:path w="732789" h="1045845">
                  <a:moveTo>
                    <a:pt x="620877" y="446430"/>
                  </a:moveTo>
                  <a:lnTo>
                    <a:pt x="620560" y="444627"/>
                  </a:lnTo>
                  <a:lnTo>
                    <a:pt x="618756" y="444944"/>
                  </a:lnTo>
                  <a:lnTo>
                    <a:pt x="619074" y="446747"/>
                  </a:lnTo>
                  <a:lnTo>
                    <a:pt x="620877" y="446430"/>
                  </a:lnTo>
                  <a:close/>
                </a:path>
                <a:path w="732789" h="1045845">
                  <a:moveTo>
                    <a:pt x="621525" y="450049"/>
                  </a:moveTo>
                  <a:lnTo>
                    <a:pt x="621207" y="448246"/>
                  </a:lnTo>
                  <a:lnTo>
                    <a:pt x="619391" y="448564"/>
                  </a:lnTo>
                  <a:lnTo>
                    <a:pt x="619709" y="450367"/>
                  </a:lnTo>
                  <a:lnTo>
                    <a:pt x="621525" y="450049"/>
                  </a:lnTo>
                  <a:close/>
                </a:path>
                <a:path w="732789" h="1045845">
                  <a:moveTo>
                    <a:pt x="622160" y="453669"/>
                  </a:moveTo>
                  <a:lnTo>
                    <a:pt x="621842" y="451866"/>
                  </a:lnTo>
                  <a:lnTo>
                    <a:pt x="620039" y="452183"/>
                  </a:lnTo>
                  <a:lnTo>
                    <a:pt x="620356" y="453999"/>
                  </a:lnTo>
                  <a:lnTo>
                    <a:pt x="622160" y="453669"/>
                  </a:lnTo>
                  <a:close/>
                </a:path>
                <a:path w="732789" h="1045845">
                  <a:moveTo>
                    <a:pt x="638759" y="452615"/>
                  </a:moveTo>
                  <a:lnTo>
                    <a:pt x="636524" y="439953"/>
                  </a:lnTo>
                  <a:lnTo>
                    <a:pt x="627481" y="441540"/>
                  </a:lnTo>
                  <a:lnTo>
                    <a:pt x="629716" y="454215"/>
                  </a:lnTo>
                  <a:lnTo>
                    <a:pt x="638759" y="452615"/>
                  </a:lnTo>
                  <a:close/>
                </a:path>
                <a:path w="732789" h="1045845">
                  <a:moveTo>
                    <a:pt x="649757" y="622185"/>
                  </a:moveTo>
                  <a:lnTo>
                    <a:pt x="633895" y="622185"/>
                  </a:lnTo>
                  <a:lnTo>
                    <a:pt x="633895" y="629653"/>
                  </a:lnTo>
                  <a:lnTo>
                    <a:pt x="649757" y="629653"/>
                  </a:lnTo>
                  <a:lnTo>
                    <a:pt x="649757" y="622185"/>
                  </a:lnTo>
                  <a:close/>
                </a:path>
                <a:path w="732789" h="1045845">
                  <a:moveTo>
                    <a:pt x="649757" y="598855"/>
                  </a:moveTo>
                  <a:lnTo>
                    <a:pt x="633895" y="598855"/>
                  </a:lnTo>
                  <a:lnTo>
                    <a:pt x="633895" y="606323"/>
                  </a:lnTo>
                  <a:lnTo>
                    <a:pt x="649757" y="606323"/>
                  </a:lnTo>
                  <a:lnTo>
                    <a:pt x="649757" y="598855"/>
                  </a:lnTo>
                  <a:close/>
                </a:path>
                <a:path w="732789" h="1045845">
                  <a:moveTo>
                    <a:pt x="732434" y="126098"/>
                  </a:moveTo>
                  <a:lnTo>
                    <a:pt x="716572" y="126098"/>
                  </a:lnTo>
                  <a:lnTo>
                    <a:pt x="716572" y="133565"/>
                  </a:lnTo>
                  <a:lnTo>
                    <a:pt x="732434" y="133565"/>
                  </a:lnTo>
                  <a:lnTo>
                    <a:pt x="732434" y="126098"/>
                  </a:lnTo>
                  <a:close/>
                </a:path>
                <a:path w="732789" h="1045845">
                  <a:moveTo>
                    <a:pt x="732434" y="102781"/>
                  </a:moveTo>
                  <a:lnTo>
                    <a:pt x="716572" y="102781"/>
                  </a:lnTo>
                  <a:lnTo>
                    <a:pt x="716572" y="110236"/>
                  </a:lnTo>
                  <a:lnTo>
                    <a:pt x="732434" y="110236"/>
                  </a:lnTo>
                  <a:lnTo>
                    <a:pt x="732434" y="102781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2301202" y="3410775"/>
              <a:ext cx="732790" cy="986790"/>
            </a:xfrm>
            <a:custGeom>
              <a:avLst/>
              <a:gdLst/>
              <a:ahLst/>
              <a:cxnLst/>
              <a:rect l="l" t="t" r="r" b="b"/>
              <a:pathLst>
                <a:path w="732789" h="986789">
                  <a:moveTo>
                    <a:pt x="15862" y="100609"/>
                  </a:moveTo>
                  <a:lnTo>
                    <a:pt x="15824" y="100457"/>
                  </a:lnTo>
                  <a:lnTo>
                    <a:pt x="15532" y="100253"/>
                  </a:lnTo>
                  <a:lnTo>
                    <a:pt x="825" y="100164"/>
                  </a:lnTo>
                  <a:lnTo>
                    <a:pt x="165" y="100355"/>
                  </a:lnTo>
                  <a:lnTo>
                    <a:pt x="0" y="100622"/>
                  </a:lnTo>
                  <a:lnTo>
                    <a:pt x="0" y="117182"/>
                  </a:lnTo>
                  <a:lnTo>
                    <a:pt x="63" y="117348"/>
                  </a:lnTo>
                  <a:lnTo>
                    <a:pt x="330" y="117538"/>
                  </a:lnTo>
                  <a:lnTo>
                    <a:pt x="15049" y="117627"/>
                  </a:lnTo>
                  <a:lnTo>
                    <a:pt x="15709" y="117449"/>
                  </a:lnTo>
                  <a:lnTo>
                    <a:pt x="15849" y="117271"/>
                  </a:lnTo>
                  <a:lnTo>
                    <a:pt x="15862" y="100609"/>
                  </a:lnTo>
                  <a:close/>
                </a:path>
                <a:path w="732789" h="986789">
                  <a:moveTo>
                    <a:pt x="43421" y="100609"/>
                  </a:moveTo>
                  <a:lnTo>
                    <a:pt x="43319" y="100380"/>
                  </a:lnTo>
                  <a:lnTo>
                    <a:pt x="43091" y="100253"/>
                  </a:lnTo>
                  <a:lnTo>
                    <a:pt x="28384" y="100164"/>
                  </a:lnTo>
                  <a:lnTo>
                    <a:pt x="27965" y="100228"/>
                  </a:lnTo>
                  <a:lnTo>
                    <a:pt x="27635" y="100418"/>
                  </a:lnTo>
                  <a:lnTo>
                    <a:pt x="27559" y="100622"/>
                  </a:lnTo>
                  <a:lnTo>
                    <a:pt x="27559" y="117182"/>
                  </a:lnTo>
                  <a:lnTo>
                    <a:pt x="27622" y="117348"/>
                  </a:lnTo>
                  <a:lnTo>
                    <a:pt x="27901" y="117538"/>
                  </a:lnTo>
                  <a:lnTo>
                    <a:pt x="42608" y="117627"/>
                  </a:lnTo>
                  <a:lnTo>
                    <a:pt x="43040" y="117563"/>
                  </a:lnTo>
                  <a:lnTo>
                    <a:pt x="43268" y="117449"/>
                  </a:lnTo>
                  <a:lnTo>
                    <a:pt x="43408" y="117271"/>
                  </a:lnTo>
                  <a:lnTo>
                    <a:pt x="43421" y="100609"/>
                  </a:lnTo>
                  <a:close/>
                </a:path>
                <a:path w="732789" h="986789">
                  <a:moveTo>
                    <a:pt x="70980" y="100609"/>
                  </a:moveTo>
                  <a:lnTo>
                    <a:pt x="70878" y="100380"/>
                  </a:lnTo>
                  <a:lnTo>
                    <a:pt x="70650" y="100253"/>
                  </a:lnTo>
                  <a:lnTo>
                    <a:pt x="55943" y="100164"/>
                  </a:lnTo>
                  <a:lnTo>
                    <a:pt x="55524" y="100228"/>
                  </a:lnTo>
                  <a:lnTo>
                    <a:pt x="55168" y="100457"/>
                  </a:lnTo>
                  <a:lnTo>
                    <a:pt x="55118" y="100622"/>
                  </a:lnTo>
                  <a:lnTo>
                    <a:pt x="55118" y="117182"/>
                  </a:lnTo>
                  <a:lnTo>
                    <a:pt x="55168" y="117335"/>
                  </a:lnTo>
                  <a:lnTo>
                    <a:pt x="55460" y="117538"/>
                  </a:lnTo>
                  <a:lnTo>
                    <a:pt x="70167" y="117627"/>
                  </a:lnTo>
                  <a:lnTo>
                    <a:pt x="70599" y="117563"/>
                  </a:lnTo>
                  <a:lnTo>
                    <a:pt x="70827" y="117449"/>
                  </a:lnTo>
                  <a:lnTo>
                    <a:pt x="70967" y="117271"/>
                  </a:lnTo>
                  <a:lnTo>
                    <a:pt x="70980" y="100609"/>
                  </a:lnTo>
                  <a:close/>
                </a:path>
                <a:path w="732789" h="986789">
                  <a:moveTo>
                    <a:pt x="80175" y="863219"/>
                  </a:moveTo>
                  <a:lnTo>
                    <a:pt x="80073" y="862990"/>
                  </a:lnTo>
                  <a:lnTo>
                    <a:pt x="79819" y="862850"/>
                  </a:lnTo>
                  <a:lnTo>
                    <a:pt x="79565" y="862787"/>
                  </a:lnTo>
                  <a:lnTo>
                    <a:pt x="65125" y="862774"/>
                  </a:lnTo>
                  <a:lnTo>
                    <a:pt x="64579" y="862901"/>
                  </a:lnTo>
                  <a:lnTo>
                    <a:pt x="64325" y="863130"/>
                  </a:lnTo>
                  <a:lnTo>
                    <a:pt x="64312" y="879856"/>
                  </a:lnTo>
                  <a:lnTo>
                    <a:pt x="64655" y="880148"/>
                  </a:lnTo>
                  <a:lnTo>
                    <a:pt x="79362" y="880237"/>
                  </a:lnTo>
                  <a:lnTo>
                    <a:pt x="80022" y="880059"/>
                  </a:lnTo>
                  <a:lnTo>
                    <a:pt x="80162" y="879881"/>
                  </a:lnTo>
                  <a:lnTo>
                    <a:pt x="80175" y="863219"/>
                  </a:lnTo>
                  <a:close/>
                </a:path>
                <a:path w="732789" h="986789">
                  <a:moveTo>
                    <a:pt x="80175" y="606018"/>
                  </a:moveTo>
                  <a:lnTo>
                    <a:pt x="80073" y="605790"/>
                  </a:lnTo>
                  <a:lnTo>
                    <a:pt x="79844" y="605663"/>
                  </a:lnTo>
                  <a:lnTo>
                    <a:pt x="65125" y="605574"/>
                  </a:lnTo>
                  <a:lnTo>
                    <a:pt x="64719" y="605637"/>
                  </a:lnTo>
                  <a:lnTo>
                    <a:pt x="64363" y="605866"/>
                  </a:lnTo>
                  <a:lnTo>
                    <a:pt x="64312" y="606031"/>
                  </a:lnTo>
                  <a:lnTo>
                    <a:pt x="64312" y="622655"/>
                  </a:lnTo>
                  <a:lnTo>
                    <a:pt x="64452" y="622833"/>
                  </a:lnTo>
                  <a:lnTo>
                    <a:pt x="64782" y="622998"/>
                  </a:lnTo>
                  <a:lnTo>
                    <a:pt x="79362" y="623036"/>
                  </a:lnTo>
                  <a:lnTo>
                    <a:pt x="79908" y="622922"/>
                  </a:lnTo>
                  <a:lnTo>
                    <a:pt x="80162" y="622681"/>
                  </a:lnTo>
                  <a:lnTo>
                    <a:pt x="80175" y="606018"/>
                  </a:lnTo>
                  <a:close/>
                </a:path>
                <a:path w="732789" h="986789">
                  <a:moveTo>
                    <a:pt x="140893" y="845350"/>
                  </a:moveTo>
                  <a:lnTo>
                    <a:pt x="140220" y="844143"/>
                  </a:lnTo>
                  <a:lnTo>
                    <a:pt x="115023" y="843965"/>
                  </a:lnTo>
                  <a:lnTo>
                    <a:pt x="114071" y="844575"/>
                  </a:lnTo>
                  <a:lnTo>
                    <a:pt x="113830" y="845362"/>
                  </a:lnTo>
                  <a:lnTo>
                    <a:pt x="113842" y="897839"/>
                  </a:lnTo>
                  <a:lnTo>
                    <a:pt x="114630" y="898893"/>
                  </a:lnTo>
                  <a:lnTo>
                    <a:pt x="139700" y="899007"/>
                  </a:lnTo>
                  <a:lnTo>
                    <a:pt x="140792" y="898169"/>
                  </a:lnTo>
                  <a:lnTo>
                    <a:pt x="140893" y="845350"/>
                  </a:lnTo>
                  <a:close/>
                </a:path>
                <a:path w="732789" h="986789">
                  <a:moveTo>
                    <a:pt x="199517" y="826566"/>
                  </a:moveTo>
                  <a:lnTo>
                    <a:pt x="199390" y="826325"/>
                  </a:lnTo>
                  <a:lnTo>
                    <a:pt x="198856" y="826135"/>
                  </a:lnTo>
                  <a:lnTo>
                    <a:pt x="184353" y="826135"/>
                  </a:lnTo>
                  <a:lnTo>
                    <a:pt x="183807" y="826300"/>
                  </a:lnTo>
                  <a:lnTo>
                    <a:pt x="183654" y="826566"/>
                  </a:lnTo>
                  <a:lnTo>
                    <a:pt x="183654" y="843140"/>
                  </a:lnTo>
                  <a:lnTo>
                    <a:pt x="183984" y="843495"/>
                  </a:lnTo>
                  <a:lnTo>
                    <a:pt x="198970" y="843559"/>
                  </a:lnTo>
                  <a:lnTo>
                    <a:pt x="199364" y="843407"/>
                  </a:lnTo>
                  <a:lnTo>
                    <a:pt x="199491" y="843241"/>
                  </a:lnTo>
                  <a:lnTo>
                    <a:pt x="199517" y="826566"/>
                  </a:lnTo>
                  <a:close/>
                </a:path>
                <a:path w="732789" h="986789">
                  <a:moveTo>
                    <a:pt x="255397" y="100939"/>
                  </a:moveTo>
                  <a:lnTo>
                    <a:pt x="255257" y="100393"/>
                  </a:lnTo>
                  <a:lnTo>
                    <a:pt x="254965" y="100164"/>
                  </a:lnTo>
                  <a:lnTo>
                    <a:pt x="238391" y="100164"/>
                  </a:lnTo>
                  <a:lnTo>
                    <a:pt x="238239" y="100215"/>
                  </a:lnTo>
                  <a:lnTo>
                    <a:pt x="238036" y="100533"/>
                  </a:lnTo>
                  <a:lnTo>
                    <a:pt x="237947" y="116725"/>
                  </a:lnTo>
                  <a:lnTo>
                    <a:pt x="237972" y="117030"/>
                  </a:lnTo>
                  <a:lnTo>
                    <a:pt x="238125" y="117449"/>
                  </a:lnTo>
                  <a:lnTo>
                    <a:pt x="238302" y="117602"/>
                  </a:lnTo>
                  <a:lnTo>
                    <a:pt x="255028" y="117614"/>
                  </a:lnTo>
                  <a:lnTo>
                    <a:pt x="255320" y="117259"/>
                  </a:lnTo>
                  <a:lnTo>
                    <a:pt x="255397" y="100939"/>
                  </a:lnTo>
                  <a:close/>
                </a:path>
                <a:path w="732789" h="986789">
                  <a:moveTo>
                    <a:pt x="255397" y="74320"/>
                  </a:moveTo>
                  <a:lnTo>
                    <a:pt x="255346" y="73888"/>
                  </a:lnTo>
                  <a:lnTo>
                    <a:pt x="255054" y="73507"/>
                  </a:lnTo>
                  <a:lnTo>
                    <a:pt x="238391" y="73494"/>
                  </a:lnTo>
                  <a:lnTo>
                    <a:pt x="238226" y="73558"/>
                  </a:lnTo>
                  <a:lnTo>
                    <a:pt x="238036" y="73825"/>
                  </a:lnTo>
                  <a:lnTo>
                    <a:pt x="237947" y="88544"/>
                  </a:lnTo>
                  <a:lnTo>
                    <a:pt x="238125" y="89204"/>
                  </a:lnTo>
                  <a:lnTo>
                    <a:pt x="238302" y="89344"/>
                  </a:lnTo>
                  <a:lnTo>
                    <a:pt x="255028" y="89357"/>
                  </a:lnTo>
                  <a:lnTo>
                    <a:pt x="255320" y="89027"/>
                  </a:lnTo>
                  <a:lnTo>
                    <a:pt x="255397" y="74320"/>
                  </a:lnTo>
                  <a:close/>
                </a:path>
                <a:path w="732789" h="986789">
                  <a:moveTo>
                    <a:pt x="255397" y="46761"/>
                  </a:moveTo>
                  <a:lnTo>
                    <a:pt x="255346" y="46329"/>
                  </a:lnTo>
                  <a:lnTo>
                    <a:pt x="255054" y="45948"/>
                  </a:lnTo>
                  <a:lnTo>
                    <a:pt x="238391" y="45935"/>
                  </a:lnTo>
                  <a:lnTo>
                    <a:pt x="238226" y="45999"/>
                  </a:lnTo>
                  <a:lnTo>
                    <a:pt x="238036" y="46266"/>
                  </a:lnTo>
                  <a:lnTo>
                    <a:pt x="237947" y="60985"/>
                  </a:lnTo>
                  <a:lnTo>
                    <a:pt x="238125" y="61645"/>
                  </a:lnTo>
                  <a:lnTo>
                    <a:pt x="238302" y="61785"/>
                  </a:lnTo>
                  <a:lnTo>
                    <a:pt x="255028" y="61798"/>
                  </a:lnTo>
                  <a:lnTo>
                    <a:pt x="255320" y="61468"/>
                  </a:lnTo>
                  <a:lnTo>
                    <a:pt x="255397" y="46761"/>
                  </a:lnTo>
                  <a:close/>
                </a:path>
                <a:path w="732789" h="986789">
                  <a:moveTo>
                    <a:pt x="365747" y="698"/>
                  </a:moveTo>
                  <a:lnTo>
                    <a:pt x="365582" y="165"/>
                  </a:lnTo>
                  <a:lnTo>
                    <a:pt x="365315" y="0"/>
                  </a:lnTo>
                  <a:lnTo>
                    <a:pt x="348742" y="0"/>
                  </a:lnTo>
                  <a:lnTo>
                    <a:pt x="348513" y="114"/>
                  </a:lnTo>
                  <a:lnTo>
                    <a:pt x="348386" y="330"/>
                  </a:lnTo>
                  <a:lnTo>
                    <a:pt x="348297" y="15049"/>
                  </a:lnTo>
                  <a:lnTo>
                    <a:pt x="348475" y="15709"/>
                  </a:lnTo>
                  <a:lnTo>
                    <a:pt x="348678" y="15862"/>
                  </a:lnTo>
                  <a:lnTo>
                    <a:pt x="365379" y="15862"/>
                  </a:lnTo>
                  <a:lnTo>
                    <a:pt x="365556" y="15735"/>
                  </a:lnTo>
                  <a:lnTo>
                    <a:pt x="365721" y="15392"/>
                  </a:lnTo>
                  <a:lnTo>
                    <a:pt x="365747" y="698"/>
                  </a:lnTo>
                  <a:close/>
                </a:path>
                <a:path w="732789" h="986789">
                  <a:moveTo>
                    <a:pt x="370547" y="780834"/>
                  </a:moveTo>
                  <a:lnTo>
                    <a:pt x="369773" y="779780"/>
                  </a:lnTo>
                  <a:lnTo>
                    <a:pt x="344690" y="779653"/>
                  </a:lnTo>
                  <a:lnTo>
                    <a:pt x="343738" y="780262"/>
                  </a:lnTo>
                  <a:lnTo>
                    <a:pt x="343496" y="781050"/>
                  </a:lnTo>
                  <a:lnTo>
                    <a:pt x="343509" y="833526"/>
                  </a:lnTo>
                  <a:lnTo>
                    <a:pt x="344297" y="834580"/>
                  </a:lnTo>
                  <a:lnTo>
                    <a:pt x="369366" y="834694"/>
                  </a:lnTo>
                  <a:lnTo>
                    <a:pt x="370433" y="833907"/>
                  </a:lnTo>
                  <a:lnTo>
                    <a:pt x="370547" y="780834"/>
                  </a:lnTo>
                  <a:close/>
                </a:path>
                <a:path w="732789" h="986789">
                  <a:moveTo>
                    <a:pt x="391934" y="29743"/>
                  </a:moveTo>
                  <a:lnTo>
                    <a:pt x="391731" y="28968"/>
                  </a:lnTo>
                  <a:lnTo>
                    <a:pt x="389877" y="27673"/>
                  </a:lnTo>
                  <a:lnTo>
                    <a:pt x="325843" y="27457"/>
                  </a:lnTo>
                  <a:lnTo>
                    <a:pt x="324027" y="27774"/>
                  </a:lnTo>
                  <a:lnTo>
                    <a:pt x="322376" y="29184"/>
                  </a:lnTo>
                  <a:lnTo>
                    <a:pt x="322262" y="115341"/>
                  </a:lnTo>
                  <a:lnTo>
                    <a:pt x="322478" y="116103"/>
                  </a:lnTo>
                  <a:lnTo>
                    <a:pt x="324332" y="117398"/>
                  </a:lnTo>
                  <a:lnTo>
                    <a:pt x="388327" y="117627"/>
                  </a:lnTo>
                  <a:lnTo>
                    <a:pt x="391236" y="116700"/>
                  </a:lnTo>
                  <a:lnTo>
                    <a:pt x="391934" y="115328"/>
                  </a:lnTo>
                  <a:lnTo>
                    <a:pt x="391934" y="29743"/>
                  </a:lnTo>
                  <a:close/>
                </a:path>
                <a:path w="732789" h="986789">
                  <a:moveTo>
                    <a:pt x="440969" y="852512"/>
                  </a:moveTo>
                  <a:lnTo>
                    <a:pt x="440639" y="851357"/>
                  </a:lnTo>
                  <a:lnTo>
                    <a:pt x="437667" y="849376"/>
                  </a:lnTo>
                  <a:lnTo>
                    <a:pt x="334378" y="849083"/>
                  </a:lnTo>
                  <a:lnTo>
                    <a:pt x="330581" y="850455"/>
                  </a:lnTo>
                  <a:lnTo>
                    <a:pt x="329450" y="852525"/>
                  </a:lnTo>
                  <a:lnTo>
                    <a:pt x="329450" y="982827"/>
                  </a:lnTo>
                  <a:lnTo>
                    <a:pt x="329780" y="984008"/>
                  </a:lnTo>
                  <a:lnTo>
                    <a:pt x="332752" y="985989"/>
                  </a:lnTo>
                  <a:lnTo>
                    <a:pt x="435229" y="986320"/>
                  </a:lnTo>
                  <a:lnTo>
                    <a:pt x="439077" y="985418"/>
                  </a:lnTo>
                  <a:lnTo>
                    <a:pt x="440791" y="983665"/>
                  </a:lnTo>
                  <a:lnTo>
                    <a:pt x="440969" y="852512"/>
                  </a:lnTo>
                  <a:close/>
                </a:path>
                <a:path w="732789" h="986789">
                  <a:moveTo>
                    <a:pt x="453720" y="781037"/>
                  </a:moveTo>
                  <a:lnTo>
                    <a:pt x="453644" y="780580"/>
                  </a:lnTo>
                  <a:lnTo>
                    <a:pt x="452577" y="779665"/>
                  </a:lnTo>
                  <a:lnTo>
                    <a:pt x="427431" y="779640"/>
                  </a:lnTo>
                  <a:lnTo>
                    <a:pt x="426885" y="779754"/>
                  </a:lnTo>
                  <a:lnTo>
                    <a:pt x="426237" y="780262"/>
                  </a:lnTo>
                  <a:lnTo>
                    <a:pt x="425996" y="781050"/>
                  </a:lnTo>
                  <a:lnTo>
                    <a:pt x="426008" y="833526"/>
                  </a:lnTo>
                  <a:lnTo>
                    <a:pt x="426821" y="834580"/>
                  </a:lnTo>
                  <a:lnTo>
                    <a:pt x="452297" y="834707"/>
                  </a:lnTo>
                  <a:lnTo>
                    <a:pt x="452767" y="834631"/>
                  </a:lnTo>
                  <a:lnTo>
                    <a:pt x="453593" y="833907"/>
                  </a:lnTo>
                  <a:lnTo>
                    <a:pt x="453720" y="781037"/>
                  </a:lnTo>
                  <a:close/>
                </a:path>
                <a:path w="732789" h="986789">
                  <a:moveTo>
                    <a:pt x="457314" y="5283"/>
                  </a:moveTo>
                  <a:lnTo>
                    <a:pt x="457136" y="4749"/>
                  </a:lnTo>
                  <a:lnTo>
                    <a:pt x="456869" y="4584"/>
                  </a:lnTo>
                  <a:lnTo>
                    <a:pt x="440296" y="4584"/>
                  </a:lnTo>
                  <a:lnTo>
                    <a:pt x="439940" y="4914"/>
                  </a:lnTo>
                  <a:lnTo>
                    <a:pt x="439864" y="19748"/>
                  </a:lnTo>
                  <a:lnTo>
                    <a:pt x="440029" y="20294"/>
                  </a:lnTo>
                  <a:lnTo>
                    <a:pt x="440232" y="20447"/>
                  </a:lnTo>
                  <a:lnTo>
                    <a:pt x="456869" y="20459"/>
                  </a:lnTo>
                  <a:lnTo>
                    <a:pt x="457111" y="20320"/>
                  </a:lnTo>
                  <a:lnTo>
                    <a:pt x="457276" y="19989"/>
                  </a:lnTo>
                  <a:lnTo>
                    <a:pt x="457314" y="5283"/>
                  </a:lnTo>
                  <a:close/>
                </a:path>
                <a:path w="732789" h="986789">
                  <a:moveTo>
                    <a:pt x="476288" y="97282"/>
                  </a:moveTo>
                  <a:lnTo>
                    <a:pt x="476237" y="96850"/>
                  </a:lnTo>
                  <a:lnTo>
                    <a:pt x="476110" y="96621"/>
                  </a:lnTo>
                  <a:lnTo>
                    <a:pt x="475843" y="96456"/>
                  </a:lnTo>
                  <a:lnTo>
                    <a:pt x="459193" y="96469"/>
                  </a:lnTo>
                  <a:lnTo>
                    <a:pt x="458889" y="96850"/>
                  </a:lnTo>
                  <a:lnTo>
                    <a:pt x="458838" y="111506"/>
                  </a:lnTo>
                  <a:lnTo>
                    <a:pt x="458889" y="111925"/>
                  </a:lnTo>
                  <a:lnTo>
                    <a:pt x="459105" y="112255"/>
                  </a:lnTo>
                  <a:lnTo>
                    <a:pt x="459270" y="112331"/>
                  </a:lnTo>
                  <a:lnTo>
                    <a:pt x="475843" y="112331"/>
                  </a:lnTo>
                  <a:lnTo>
                    <a:pt x="476211" y="111988"/>
                  </a:lnTo>
                  <a:lnTo>
                    <a:pt x="476288" y="97282"/>
                  </a:lnTo>
                  <a:close/>
                </a:path>
                <a:path w="732789" h="986789">
                  <a:moveTo>
                    <a:pt x="476288" y="69710"/>
                  </a:moveTo>
                  <a:lnTo>
                    <a:pt x="476186" y="69164"/>
                  </a:lnTo>
                  <a:lnTo>
                    <a:pt x="475996" y="68948"/>
                  </a:lnTo>
                  <a:lnTo>
                    <a:pt x="475843" y="68897"/>
                  </a:lnTo>
                  <a:lnTo>
                    <a:pt x="459193" y="68910"/>
                  </a:lnTo>
                  <a:lnTo>
                    <a:pt x="458889" y="69291"/>
                  </a:lnTo>
                  <a:lnTo>
                    <a:pt x="458838" y="84061"/>
                  </a:lnTo>
                  <a:lnTo>
                    <a:pt x="459003" y="84607"/>
                  </a:lnTo>
                  <a:lnTo>
                    <a:pt x="459168" y="84734"/>
                  </a:lnTo>
                  <a:lnTo>
                    <a:pt x="475932" y="84747"/>
                  </a:lnTo>
                  <a:lnTo>
                    <a:pt x="476211" y="84429"/>
                  </a:lnTo>
                  <a:lnTo>
                    <a:pt x="476288" y="69710"/>
                  </a:lnTo>
                  <a:close/>
                </a:path>
                <a:path w="732789" h="986789">
                  <a:moveTo>
                    <a:pt x="476288" y="41541"/>
                  </a:moveTo>
                  <a:lnTo>
                    <a:pt x="476186" y="40932"/>
                  </a:lnTo>
                  <a:lnTo>
                    <a:pt x="475996" y="40690"/>
                  </a:lnTo>
                  <a:lnTo>
                    <a:pt x="475843" y="40640"/>
                  </a:lnTo>
                  <a:lnTo>
                    <a:pt x="459193" y="40652"/>
                  </a:lnTo>
                  <a:lnTo>
                    <a:pt x="458889" y="41071"/>
                  </a:lnTo>
                  <a:lnTo>
                    <a:pt x="458838" y="57327"/>
                  </a:lnTo>
                  <a:lnTo>
                    <a:pt x="458952" y="57797"/>
                  </a:lnTo>
                  <a:lnTo>
                    <a:pt x="459168" y="58064"/>
                  </a:lnTo>
                  <a:lnTo>
                    <a:pt x="475843" y="58089"/>
                  </a:lnTo>
                  <a:lnTo>
                    <a:pt x="476008" y="58026"/>
                  </a:lnTo>
                  <a:lnTo>
                    <a:pt x="476211" y="57721"/>
                  </a:lnTo>
                  <a:lnTo>
                    <a:pt x="476288" y="41541"/>
                  </a:lnTo>
                  <a:close/>
                </a:path>
                <a:path w="732789" h="986789">
                  <a:moveTo>
                    <a:pt x="530301" y="789317"/>
                  </a:moveTo>
                  <a:lnTo>
                    <a:pt x="529983" y="789063"/>
                  </a:lnTo>
                  <a:lnTo>
                    <a:pt x="529666" y="789000"/>
                  </a:lnTo>
                  <a:lnTo>
                    <a:pt x="515277" y="788987"/>
                  </a:lnTo>
                  <a:lnTo>
                    <a:pt x="514794" y="789063"/>
                  </a:lnTo>
                  <a:lnTo>
                    <a:pt x="514502" y="789279"/>
                  </a:lnTo>
                  <a:lnTo>
                    <a:pt x="514451" y="789444"/>
                  </a:lnTo>
                  <a:lnTo>
                    <a:pt x="514451" y="806005"/>
                  </a:lnTo>
                  <a:lnTo>
                    <a:pt x="514591" y="806246"/>
                  </a:lnTo>
                  <a:lnTo>
                    <a:pt x="514921" y="806399"/>
                  </a:lnTo>
                  <a:lnTo>
                    <a:pt x="529501" y="806450"/>
                  </a:lnTo>
                  <a:lnTo>
                    <a:pt x="529818" y="806411"/>
                  </a:lnTo>
                  <a:lnTo>
                    <a:pt x="530161" y="806272"/>
                  </a:lnTo>
                  <a:lnTo>
                    <a:pt x="530301" y="806107"/>
                  </a:lnTo>
                  <a:lnTo>
                    <a:pt x="530301" y="789317"/>
                  </a:lnTo>
                  <a:close/>
                </a:path>
                <a:path w="732789" h="986789">
                  <a:moveTo>
                    <a:pt x="576249" y="606018"/>
                  </a:moveTo>
                  <a:lnTo>
                    <a:pt x="576186" y="605853"/>
                  </a:lnTo>
                  <a:lnTo>
                    <a:pt x="575919" y="605663"/>
                  </a:lnTo>
                  <a:lnTo>
                    <a:pt x="575589" y="605586"/>
                  </a:lnTo>
                  <a:lnTo>
                    <a:pt x="561213" y="605574"/>
                  </a:lnTo>
                  <a:lnTo>
                    <a:pt x="560527" y="605777"/>
                  </a:lnTo>
                  <a:lnTo>
                    <a:pt x="560387" y="606031"/>
                  </a:lnTo>
                  <a:lnTo>
                    <a:pt x="560387" y="622592"/>
                  </a:lnTo>
                  <a:lnTo>
                    <a:pt x="560451" y="622757"/>
                  </a:lnTo>
                  <a:lnTo>
                    <a:pt x="560857" y="622998"/>
                  </a:lnTo>
                  <a:lnTo>
                    <a:pt x="575437" y="623036"/>
                  </a:lnTo>
                  <a:lnTo>
                    <a:pt x="575983" y="622922"/>
                  </a:lnTo>
                  <a:lnTo>
                    <a:pt x="576237" y="622681"/>
                  </a:lnTo>
                  <a:lnTo>
                    <a:pt x="576249" y="606018"/>
                  </a:lnTo>
                  <a:close/>
                </a:path>
                <a:path w="732789" h="986789">
                  <a:moveTo>
                    <a:pt x="649744" y="606018"/>
                  </a:moveTo>
                  <a:lnTo>
                    <a:pt x="649706" y="605866"/>
                  </a:lnTo>
                  <a:lnTo>
                    <a:pt x="649414" y="605663"/>
                  </a:lnTo>
                  <a:lnTo>
                    <a:pt x="634707" y="605574"/>
                  </a:lnTo>
                  <a:lnTo>
                    <a:pt x="634390" y="605612"/>
                  </a:lnTo>
                  <a:lnTo>
                    <a:pt x="634022" y="605777"/>
                  </a:lnTo>
                  <a:lnTo>
                    <a:pt x="633882" y="606031"/>
                  </a:lnTo>
                  <a:lnTo>
                    <a:pt x="633882" y="622592"/>
                  </a:lnTo>
                  <a:lnTo>
                    <a:pt x="633996" y="622820"/>
                  </a:lnTo>
                  <a:lnTo>
                    <a:pt x="634542" y="623023"/>
                  </a:lnTo>
                  <a:lnTo>
                    <a:pt x="648931" y="623036"/>
                  </a:lnTo>
                  <a:lnTo>
                    <a:pt x="649478" y="622922"/>
                  </a:lnTo>
                  <a:lnTo>
                    <a:pt x="649732" y="622681"/>
                  </a:lnTo>
                  <a:lnTo>
                    <a:pt x="649744" y="606018"/>
                  </a:lnTo>
                  <a:close/>
                </a:path>
                <a:path w="732789" h="986789">
                  <a:moveTo>
                    <a:pt x="732421" y="109880"/>
                  </a:moveTo>
                  <a:lnTo>
                    <a:pt x="732370" y="109715"/>
                  </a:lnTo>
                  <a:lnTo>
                    <a:pt x="732218" y="109588"/>
                  </a:lnTo>
                  <a:lnTo>
                    <a:pt x="731774" y="109448"/>
                  </a:lnTo>
                  <a:lnTo>
                    <a:pt x="717384" y="109435"/>
                  </a:lnTo>
                  <a:lnTo>
                    <a:pt x="717029" y="109474"/>
                  </a:lnTo>
                  <a:lnTo>
                    <a:pt x="716610" y="109728"/>
                  </a:lnTo>
                  <a:lnTo>
                    <a:pt x="716559" y="109880"/>
                  </a:lnTo>
                  <a:lnTo>
                    <a:pt x="716559" y="126453"/>
                  </a:lnTo>
                  <a:lnTo>
                    <a:pt x="716902" y="126809"/>
                  </a:lnTo>
                  <a:lnTo>
                    <a:pt x="731608" y="126898"/>
                  </a:lnTo>
                  <a:lnTo>
                    <a:pt x="732040" y="126834"/>
                  </a:lnTo>
                  <a:lnTo>
                    <a:pt x="732269" y="126720"/>
                  </a:lnTo>
                  <a:lnTo>
                    <a:pt x="732409" y="126542"/>
                  </a:lnTo>
                  <a:lnTo>
                    <a:pt x="732421" y="109880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836672" y="4251699"/>
              <a:ext cx="29845" cy="62230"/>
            </a:xfrm>
            <a:custGeom>
              <a:avLst/>
              <a:gdLst/>
              <a:ahLst/>
              <a:cxnLst/>
              <a:rect l="l" t="t" r="r" b="b"/>
              <a:pathLst>
                <a:path w="29844" h="62229">
                  <a:moveTo>
                    <a:pt x="1524" y="0"/>
                  </a:moveTo>
                  <a:lnTo>
                    <a:pt x="292" y="634"/>
                  </a:lnTo>
                  <a:lnTo>
                    <a:pt x="0" y="1587"/>
                  </a:lnTo>
                  <a:lnTo>
                    <a:pt x="12" y="60858"/>
                  </a:lnTo>
                  <a:lnTo>
                    <a:pt x="876" y="62052"/>
                  </a:lnTo>
                  <a:lnTo>
                    <a:pt x="28295" y="62191"/>
                  </a:lnTo>
                  <a:lnTo>
                    <a:pt x="29451" y="61302"/>
                  </a:lnTo>
                  <a:lnTo>
                    <a:pt x="29591" y="1574"/>
                  </a:lnTo>
                  <a:lnTo>
                    <a:pt x="29514" y="1041"/>
                  </a:lnTo>
                  <a:lnTo>
                    <a:pt x="28727" y="152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9797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488438" y="4145711"/>
              <a:ext cx="426720" cy="299085"/>
            </a:xfrm>
            <a:custGeom>
              <a:avLst/>
              <a:gdLst/>
              <a:ahLst/>
              <a:cxnLst/>
              <a:rect l="l" t="t" r="r" b="b"/>
              <a:pathLst>
                <a:path w="426719" h="299085">
                  <a:moveTo>
                    <a:pt x="17627" y="42151"/>
                  </a:moveTo>
                  <a:lnTo>
                    <a:pt x="17576" y="41732"/>
                  </a:lnTo>
                  <a:lnTo>
                    <a:pt x="17284" y="41351"/>
                  </a:lnTo>
                  <a:lnTo>
                    <a:pt x="596" y="41338"/>
                  </a:lnTo>
                  <a:lnTo>
                    <a:pt x="317" y="41541"/>
                  </a:lnTo>
                  <a:lnTo>
                    <a:pt x="190" y="41998"/>
                  </a:lnTo>
                  <a:lnTo>
                    <a:pt x="177" y="56388"/>
                  </a:lnTo>
                  <a:lnTo>
                    <a:pt x="317" y="56997"/>
                  </a:lnTo>
                  <a:lnTo>
                    <a:pt x="533" y="57188"/>
                  </a:lnTo>
                  <a:lnTo>
                    <a:pt x="17195" y="57200"/>
                  </a:lnTo>
                  <a:lnTo>
                    <a:pt x="17551" y="56857"/>
                  </a:lnTo>
                  <a:lnTo>
                    <a:pt x="17627" y="42151"/>
                  </a:lnTo>
                  <a:close/>
                </a:path>
                <a:path w="426719" h="299085">
                  <a:moveTo>
                    <a:pt x="36652" y="161975"/>
                  </a:moveTo>
                  <a:lnTo>
                    <a:pt x="23266" y="139179"/>
                  </a:lnTo>
                  <a:lnTo>
                    <a:pt x="8966" y="147434"/>
                  </a:lnTo>
                  <a:lnTo>
                    <a:pt x="8864" y="147789"/>
                  </a:lnTo>
                  <a:lnTo>
                    <a:pt x="9029" y="148361"/>
                  </a:lnTo>
                  <a:lnTo>
                    <a:pt x="21247" y="169583"/>
                  </a:lnTo>
                  <a:lnTo>
                    <a:pt x="21501" y="169976"/>
                  </a:lnTo>
                  <a:lnTo>
                    <a:pt x="22021" y="170510"/>
                  </a:lnTo>
                  <a:lnTo>
                    <a:pt x="22199" y="170586"/>
                  </a:lnTo>
                  <a:lnTo>
                    <a:pt x="36563" y="162331"/>
                  </a:lnTo>
                  <a:lnTo>
                    <a:pt x="36652" y="161975"/>
                  </a:lnTo>
                  <a:close/>
                </a:path>
                <a:path w="426719" h="299085">
                  <a:moveTo>
                    <a:pt x="63703" y="200952"/>
                  </a:moveTo>
                  <a:lnTo>
                    <a:pt x="45275" y="170573"/>
                  </a:lnTo>
                  <a:lnTo>
                    <a:pt x="44996" y="170624"/>
                  </a:lnTo>
                  <a:lnTo>
                    <a:pt x="533" y="196278"/>
                  </a:lnTo>
                  <a:lnTo>
                    <a:pt x="0" y="197840"/>
                  </a:lnTo>
                  <a:lnTo>
                    <a:pt x="127" y="198285"/>
                  </a:lnTo>
                  <a:lnTo>
                    <a:pt x="18440" y="228219"/>
                  </a:lnTo>
                  <a:lnTo>
                    <a:pt x="18580" y="228206"/>
                  </a:lnTo>
                  <a:lnTo>
                    <a:pt x="63182" y="202514"/>
                  </a:lnTo>
                  <a:lnTo>
                    <a:pt x="63703" y="200952"/>
                  </a:lnTo>
                  <a:close/>
                </a:path>
                <a:path w="426719" h="299085">
                  <a:moveTo>
                    <a:pt x="72732" y="283705"/>
                  </a:moveTo>
                  <a:lnTo>
                    <a:pt x="53378" y="251079"/>
                  </a:lnTo>
                  <a:lnTo>
                    <a:pt x="52959" y="251180"/>
                  </a:lnTo>
                  <a:lnTo>
                    <a:pt x="27355" y="266877"/>
                  </a:lnTo>
                  <a:lnTo>
                    <a:pt x="45694" y="298678"/>
                  </a:lnTo>
                  <a:lnTo>
                    <a:pt x="45859" y="298869"/>
                  </a:lnTo>
                  <a:lnTo>
                    <a:pt x="46151" y="299008"/>
                  </a:lnTo>
                  <a:lnTo>
                    <a:pt x="46659" y="299046"/>
                  </a:lnTo>
                  <a:lnTo>
                    <a:pt x="46939" y="298996"/>
                  </a:lnTo>
                  <a:lnTo>
                    <a:pt x="72732" y="283705"/>
                  </a:lnTo>
                  <a:close/>
                </a:path>
                <a:path w="426719" h="299085">
                  <a:moveTo>
                    <a:pt x="94742" y="245681"/>
                  </a:moveTo>
                  <a:lnTo>
                    <a:pt x="86372" y="231165"/>
                  </a:lnTo>
                  <a:lnTo>
                    <a:pt x="85928" y="231101"/>
                  </a:lnTo>
                  <a:lnTo>
                    <a:pt x="71805" y="239153"/>
                  </a:lnTo>
                  <a:lnTo>
                    <a:pt x="71551" y="239331"/>
                  </a:lnTo>
                  <a:lnTo>
                    <a:pt x="71221" y="239788"/>
                  </a:lnTo>
                  <a:lnTo>
                    <a:pt x="71247" y="239991"/>
                  </a:lnTo>
                  <a:lnTo>
                    <a:pt x="79540" y="254355"/>
                  </a:lnTo>
                  <a:lnTo>
                    <a:pt x="80225" y="254419"/>
                  </a:lnTo>
                  <a:lnTo>
                    <a:pt x="94145" y="246405"/>
                  </a:lnTo>
                  <a:lnTo>
                    <a:pt x="94538" y="246100"/>
                  </a:lnTo>
                  <a:lnTo>
                    <a:pt x="94742" y="245681"/>
                  </a:lnTo>
                  <a:close/>
                </a:path>
                <a:path w="426719" h="299085">
                  <a:moveTo>
                    <a:pt x="113398" y="63842"/>
                  </a:moveTo>
                  <a:lnTo>
                    <a:pt x="113080" y="63588"/>
                  </a:lnTo>
                  <a:lnTo>
                    <a:pt x="112763" y="63525"/>
                  </a:lnTo>
                  <a:lnTo>
                    <a:pt x="98374" y="63512"/>
                  </a:lnTo>
                  <a:lnTo>
                    <a:pt x="97891" y="63588"/>
                  </a:lnTo>
                  <a:lnTo>
                    <a:pt x="97599" y="63804"/>
                  </a:lnTo>
                  <a:lnTo>
                    <a:pt x="97548" y="63969"/>
                  </a:lnTo>
                  <a:lnTo>
                    <a:pt x="97548" y="80530"/>
                  </a:lnTo>
                  <a:lnTo>
                    <a:pt x="97688" y="80772"/>
                  </a:lnTo>
                  <a:lnTo>
                    <a:pt x="98018" y="80924"/>
                  </a:lnTo>
                  <a:lnTo>
                    <a:pt x="112598" y="80975"/>
                  </a:lnTo>
                  <a:lnTo>
                    <a:pt x="112915" y="80937"/>
                  </a:lnTo>
                  <a:lnTo>
                    <a:pt x="113157" y="80848"/>
                  </a:lnTo>
                  <a:lnTo>
                    <a:pt x="113398" y="80632"/>
                  </a:lnTo>
                  <a:lnTo>
                    <a:pt x="113398" y="63842"/>
                  </a:lnTo>
                  <a:close/>
                </a:path>
                <a:path w="426719" h="299085">
                  <a:moveTo>
                    <a:pt x="114211" y="825"/>
                  </a:moveTo>
                  <a:lnTo>
                    <a:pt x="114185" y="546"/>
                  </a:lnTo>
                  <a:lnTo>
                    <a:pt x="113957" y="76"/>
                  </a:lnTo>
                  <a:lnTo>
                    <a:pt x="113766" y="0"/>
                  </a:lnTo>
                  <a:lnTo>
                    <a:pt x="97193" y="0"/>
                  </a:lnTo>
                  <a:lnTo>
                    <a:pt x="97028" y="63"/>
                  </a:lnTo>
                  <a:lnTo>
                    <a:pt x="96837" y="330"/>
                  </a:lnTo>
                  <a:lnTo>
                    <a:pt x="96761" y="660"/>
                  </a:lnTo>
                  <a:lnTo>
                    <a:pt x="96748" y="15049"/>
                  </a:lnTo>
                  <a:lnTo>
                    <a:pt x="96926" y="15709"/>
                  </a:lnTo>
                  <a:lnTo>
                    <a:pt x="97167" y="15875"/>
                  </a:lnTo>
                  <a:lnTo>
                    <a:pt x="113766" y="15875"/>
                  </a:lnTo>
                  <a:lnTo>
                    <a:pt x="114084" y="15633"/>
                  </a:lnTo>
                  <a:lnTo>
                    <a:pt x="114173" y="15392"/>
                  </a:lnTo>
                  <a:lnTo>
                    <a:pt x="114211" y="825"/>
                  </a:lnTo>
                  <a:close/>
                </a:path>
                <a:path w="426719" h="299085">
                  <a:moveTo>
                    <a:pt x="178511" y="825"/>
                  </a:moveTo>
                  <a:lnTo>
                    <a:pt x="178485" y="508"/>
                  </a:lnTo>
                  <a:lnTo>
                    <a:pt x="178346" y="152"/>
                  </a:lnTo>
                  <a:lnTo>
                    <a:pt x="178079" y="0"/>
                  </a:lnTo>
                  <a:lnTo>
                    <a:pt x="161505" y="0"/>
                  </a:lnTo>
                  <a:lnTo>
                    <a:pt x="161277" y="114"/>
                  </a:lnTo>
                  <a:lnTo>
                    <a:pt x="161150" y="330"/>
                  </a:lnTo>
                  <a:lnTo>
                    <a:pt x="161061" y="15049"/>
                  </a:lnTo>
                  <a:lnTo>
                    <a:pt x="161239" y="15709"/>
                  </a:lnTo>
                  <a:lnTo>
                    <a:pt x="161480" y="15875"/>
                  </a:lnTo>
                  <a:lnTo>
                    <a:pt x="178079" y="15875"/>
                  </a:lnTo>
                  <a:lnTo>
                    <a:pt x="178320" y="15735"/>
                  </a:lnTo>
                  <a:lnTo>
                    <a:pt x="178485" y="15392"/>
                  </a:lnTo>
                  <a:lnTo>
                    <a:pt x="178511" y="825"/>
                  </a:lnTo>
                  <a:close/>
                </a:path>
                <a:path w="426719" h="299085">
                  <a:moveTo>
                    <a:pt x="242747" y="546"/>
                  </a:moveTo>
                  <a:lnTo>
                    <a:pt x="242595" y="152"/>
                  </a:lnTo>
                  <a:lnTo>
                    <a:pt x="242328" y="0"/>
                  </a:lnTo>
                  <a:lnTo>
                    <a:pt x="225755" y="0"/>
                  </a:lnTo>
                  <a:lnTo>
                    <a:pt x="225488" y="152"/>
                  </a:lnTo>
                  <a:lnTo>
                    <a:pt x="225323" y="660"/>
                  </a:lnTo>
                  <a:lnTo>
                    <a:pt x="225323" y="15163"/>
                  </a:lnTo>
                  <a:lnTo>
                    <a:pt x="225488" y="15709"/>
                  </a:lnTo>
                  <a:lnTo>
                    <a:pt x="225729" y="15875"/>
                  </a:lnTo>
                  <a:lnTo>
                    <a:pt x="242328" y="15875"/>
                  </a:lnTo>
                  <a:lnTo>
                    <a:pt x="242570" y="15735"/>
                  </a:lnTo>
                  <a:lnTo>
                    <a:pt x="242735" y="15392"/>
                  </a:lnTo>
                  <a:lnTo>
                    <a:pt x="242747" y="546"/>
                  </a:lnTo>
                  <a:close/>
                </a:path>
                <a:path w="426719" h="299085">
                  <a:moveTo>
                    <a:pt x="292354" y="280644"/>
                  </a:moveTo>
                  <a:lnTo>
                    <a:pt x="277431" y="271729"/>
                  </a:lnTo>
                  <a:lnTo>
                    <a:pt x="277139" y="271945"/>
                  </a:lnTo>
                  <a:lnTo>
                    <a:pt x="268897" y="286219"/>
                  </a:lnTo>
                  <a:lnTo>
                    <a:pt x="268960" y="286626"/>
                  </a:lnTo>
                  <a:lnTo>
                    <a:pt x="269138" y="286829"/>
                  </a:lnTo>
                  <a:lnTo>
                    <a:pt x="283070" y="294919"/>
                  </a:lnTo>
                  <a:lnTo>
                    <a:pt x="283349" y="295046"/>
                  </a:lnTo>
                  <a:lnTo>
                    <a:pt x="283806" y="295122"/>
                  </a:lnTo>
                  <a:lnTo>
                    <a:pt x="284035" y="295033"/>
                  </a:lnTo>
                  <a:lnTo>
                    <a:pt x="292354" y="280644"/>
                  </a:lnTo>
                  <a:close/>
                </a:path>
                <a:path w="426719" h="299085">
                  <a:moveTo>
                    <a:pt x="426643" y="146926"/>
                  </a:moveTo>
                  <a:lnTo>
                    <a:pt x="426529" y="146456"/>
                  </a:lnTo>
                  <a:lnTo>
                    <a:pt x="426351" y="146215"/>
                  </a:lnTo>
                  <a:lnTo>
                    <a:pt x="426199" y="146164"/>
                  </a:lnTo>
                  <a:lnTo>
                    <a:pt x="409549" y="146177"/>
                  </a:lnTo>
                  <a:lnTo>
                    <a:pt x="409270" y="146532"/>
                  </a:lnTo>
                  <a:lnTo>
                    <a:pt x="409194" y="162725"/>
                  </a:lnTo>
                  <a:lnTo>
                    <a:pt x="409295" y="163322"/>
                  </a:lnTo>
                  <a:lnTo>
                    <a:pt x="409524" y="163588"/>
                  </a:lnTo>
                  <a:lnTo>
                    <a:pt x="426199" y="163614"/>
                  </a:lnTo>
                  <a:lnTo>
                    <a:pt x="426364" y="163550"/>
                  </a:lnTo>
                  <a:lnTo>
                    <a:pt x="426593" y="163182"/>
                  </a:lnTo>
                  <a:lnTo>
                    <a:pt x="426643" y="146926"/>
                  </a:lnTo>
                  <a:close/>
                </a:path>
                <a:path w="426719" h="299085">
                  <a:moveTo>
                    <a:pt x="426643" y="110248"/>
                  </a:moveTo>
                  <a:lnTo>
                    <a:pt x="426529" y="109639"/>
                  </a:lnTo>
                  <a:lnTo>
                    <a:pt x="426351" y="109397"/>
                  </a:lnTo>
                  <a:lnTo>
                    <a:pt x="426199" y="109347"/>
                  </a:lnTo>
                  <a:lnTo>
                    <a:pt x="409613" y="109347"/>
                  </a:lnTo>
                  <a:lnTo>
                    <a:pt x="409270" y="109715"/>
                  </a:lnTo>
                  <a:lnTo>
                    <a:pt x="409194" y="126034"/>
                  </a:lnTo>
                  <a:lnTo>
                    <a:pt x="409359" y="126631"/>
                  </a:lnTo>
                  <a:lnTo>
                    <a:pt x="409562" y="126796"/>
                  </a:lnTo>
                  <a:lnTo>
                    <a:pt x="426199" y="126796"/>
                  </a:lnTo>
                  <a:lnTo>
                    <a:pt x="426364" y="126733"/>
                  </a:lnTo>
                  <a:lnTo>
                    <a:pt x="426593" y="126365"/>
                  </a:lnTo>
                  <a:lnTo>
                    <a:pt x="426643" y="110248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517190" y="4322953"/>
              <a:ext cx="24130" cy="34925"/>
            </a:xfrm>
            <a:custGeom>
              <a:avLst/>
              <a:gdLst/>
              <a:ahLst/>
              <a:cxnLst/>
              <a:rect l="l" t="t" r="r" b="b"/>
              <a:pathLst>
                <a:path w="24130" h="34925">
                  <a:moveTo>
                    <a:pt x="5270" y="0"/>
                  </a:moveTo>
                  <a:lnTo>
                    <a:pt x="0" y="3048"/>
                  </a:lnTo>
                  <a:lnTo>
                    <a:pt x="18249" y="34671"/>
                  </a:lnTo>
                  <a:lnTo>
                    <a:pt x="23520" y="31623"/>
                  </a:lnTo>
                  <a:lnTo>
                    <a:pt x="5270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2582730" y="4441610"/>
              <a:ext cx="151765" cy="106045"/>
            </a:xfrm>
            <a:custGeom>
              <a:avLst/>
              <a:gdLst/>
              <a:ahLst/>
              <a:cxnLst/>
              <a:rect l="l" t="t" r="r" b="b"/>
              <a:pathLst>
                <a:path w="151764" h="106045">
                  <a:moveTo>
                    <a:pt x="11087" y="0"/>
                  </a:moveTo>
                  <a:lnTo>
                    <a:pt x="9194" y="1130"/>
                  </a:lnTo>
                  <a:lnTo>
                    <a:pt x="8864" y="93230"/>
                  </a:lnTo>
                  <a:lnTo>
                    <a:pt x="0" y="102184"/>
                  </a:lnTo>
                  <a:lnTo>
                    <a:pt x="0" y="104584"/>
                  </a:lnTo>
                  <a:lnTo>
                    <a:pt x="2463" y="105676"/>
                  </a:lnTo>
                  <a:lnTo>
                    <a:pt x="12166" y="96532"/>
                  </a:lnTo>
                  <a:lnTo>
                    <a:pt x="17538" y="96532"/>
                  </a:lnTo>
                  <a:lnTo>
                    <a:pt x="16255" y="102920"/>
                  </a:lnTo>
                  <a:lnTo>
                    <a:pt x="16255" y="103835"/>
                  </a:lnTo>
                  <a:lnTo>
                    <a:pt x="17157" y="105257"/>
                  </a:lnTo>
                  <a:lnTo>
                    <a:pt x="133045" y="105651"/>
                  </a:lnTo>
                  <a:lnTo>
                    <a:pt x="134759" y="103835"/>
                  </a:lnTo>
                  <a:lnTo>
                    <a:pt x="133476" y="96532"/>
                  </a:lnTo>
                  <a:lnTo>
                    <a:pt x="138849" y="96532"/>
                  </a:lnTo>
                  <a:lnTo>
                    <a:pt x="147421" y="105117"/>
                  </a:lnTo>
                  <a:lnTo>
                    <a:pt x="148539" y="105676"/>
                  </a:lnTo>
                  <a:lnTo>
                    <a:pt x="150202" y="105397"/>
                  </a:lnTo>
                  <a:lnTo>
                    <a:pt x="151320" y="103047"/>
                  </a:lnTo>
                  <a:lnTo>
                    <a:pt x="142151" y="93230"/>
                  </a:lnTo>
                  <a:lnTo>
                    <a:pt x="142151" y="2209"/>
                  </a:lnTo>
                  <a:lnTo>
                    <a:pt x="141020" y="317"/>
                  </a:lnTo>
                  <a:lnTo>
                    <a:pt x="11087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2203673" y="4004815"/>
              <a:ext cx="909319" cy="297815"/>
            </a:xfrm>
            <a:custGeom>
              <a:avLst/>
              <a:gdLst/>
              <a:ahLst/>
              <a:cxnLst/>
              <a:rect l="l" t="t" r="r" b="b"/>
              <a:pathLst>
                <a:path w="909319" h="297814">
                  <a:moveTo>
                    <a:pt x="77838" y="167500"/>
                  </a:moveTo>
                  <a:lnTo>
                    <a:pt x="4572" y="199415"/>
                  </a:lnTo>
                  <a:lnTo>
                    <a:pt x="0" y="206247"/>
                  </a:lnTo>
                  <a:lnTo>
                    <a:pt x="29" y="208775"/>
                  </a:lnTo>
                  <a:lnTo>
                    <a:pt x="47828" y="293001"/>
                  </a:lnTo>
                  <a:lnTo>
                    <a:pt x="56489" y="297649"/>
                  </a:lnTo>
                  <a:lnTo>
                    <a:pt x="56654" y="297637"/>
                  </a:lnTo>
                  <a:lnTo>
                    <a:pt x="103009" y="271919"/>
                  </a:lnTo>
                  <a:lnTo>
                    <a:pt x="117084" y="260172"/>
                  </a:lnTo>
                  <a:lnTo>
                    <a:pt x="73113" y="260159"/>
                  </a:lnTo>
                  <a:lnTo>
                    <a:pt x="70802" y="260007"/>
                  </a:lnTo>
                  <a:lnTo>
                    <a:pt x="39598" y="233527"/>
                  </a:lnTo>
                  <a:lnTo>
                    <a:pt x="38188" y="222808"/>
                  </a:lnTo>
                  <a:lnTo>
                    <a:pt x="38430" y="219214"/>
                  </a:lnTo>
                  <a:lnTo>
                    <a:pt x="63182" y="188582"/>
                  </a:lnTo>
                  <a:lnTo>
                    <a:pt x="75780" y="186664"/>
                  </a:lnTo>
                  <a:lnTo>
                    <a:pt x="117071" y="186664"/>
                  </a:lnTo>
                  <a:lnTo>
                    <a:pt x="113766" y="183006"/>
                  </a:lnTo>
                  <a:lnTo>
                    <a:pt x="107619" y="177901"/>
                  </a:lnTo>
                  <a:lnTo>
                    <a:pt x="100812" y="173723"/>
                  </a:lnTo>
                  <a:lnTo>
                    <a:pt x="93484" y="170560"/>
                  </a:lnTo>
                  <a:lnTo>
                    <a:pt x="85763" y="168465"/>
                  </a:lnTo>
                  <a:lnTo>
                    <a:pt x="77838" y="167500"/>
                  </a:lnTo>
                  <a:close/>
                </a:path>
                <a:path w="909319" h="297814">
                  <a:moveTo>
                    <a:pt x="117071" y="186664"/>
                  </a:moveTo>
                  <a:lnTo>
                    <a:pt x="76403" y="186664"/>
                  </a:lnTo>
                  <a:lnTo>
                    <a:pt x="79222" y="186829"/>
                  </a:lnTo>
                  <a:lnTo>
                    <a:pt x="82791" y="187426"/>
                  </a:lnTo>
                  <a:lnTo>
                    <a:pt x="111239" y="216827"/>
                  </a:lnTo>
                  <a:lnTo>
                    <a:pt x="111823" y="224015"/>
                  </a:lnTo>
                  <a:lnTo>
                    <a:pt x="111594" y="227622"/>
                  </a:lnTo>
                  <a:lnTo>
                    <a:pt x="85128" y="258825"/>
                  </a:lnTo>
                  <a:lnTo>
                    <a:pt x="74472" y="260172"/>
                  </a:lnTo>
                  <a:lnTo>
                    <a:pt x="117094" y="260159"/>
                  </a:lnTo>
                  <a:lnTo>
                    <a:pt x="130915" y="226428"/>
                  </a:lnTo>
                  <a:lnTo>
                    <a:pt x="130771" y="218249"/>
                  </a:lnTo>
                  <a:lnTo>
                    <a:pt x="129451" y="210261"/>
                  </a:lnTo>
                  <a:lnTo>
                    <a:pt x="127050" y="202755"/>
                  </a:lnTo>
                  <a:lnTo>
                    <a:pt x="123596" y="195567"/>
                  </a:lnTo>
                  <a:lnTo>
                    <a:pt x="119126" y="188937"/>
                  </a:lnTo>
                  <a:lnTo>
                    <a:pt x="117071" y="186664"/>
                  </a:lnTo>
                  <a:close/>
                </a:path>
                <a:path w="909319" h="297814">
                  <a:moveTo>
                    <a:pt x="831481" y="167487"/>
                  </a:moveTo>
                  <a:lnTo>
                    <a:pt x="795604" y="182778"/>
                  </a:lnTo>
                  <a:lnTo>
                    <a:pt x="778383" y="217931"/>
                  </a:lnTo>
                  <a:lnTo>
                    <a:pt x="778239" y="226428"/>
                  </a:lnTo>
                  <a:lnTo>
                    <a:pt x="779106" y="233857"/>
                  </a:lnTo>
                  <a:lnTo>
                    <a:pt x="799376" y="267334"/>
                  </a:lnTo>
                  <a:lnTo>
                    <a:pt x="848550" y="296417"/>
                  </a:lnTo>
                  <a:lnTo>
                    <a:pt x="852716" y="297649"/>
                  </a:lnTo>
                  <a:lnTo>
                    <a:pt x="854798" y="297535"/>
                  </a:lnTo>
                  <a:lnTo>
                    <a:pt x="880256" y="260172"/>
                  </a:lnTo>
                  <a:lnTo>
                    <a:pt x="832840" y="260159"/>
                  </a:lnTo>
                  <a:lnTo>
                    <a:pt x="830605" y="260045"/>
                  </a:lnTo>
                  <a:lnTo>
                    <a:pt x="799058" y="234683"/>
                  </a:lnTo>
                  <a:lnTo>
                    <a:pt x="797420" y="220408"/>
                  </a:lnTo>
                  <a:lnTo>
                    <a:pt x="797890" y="216827"/>
                  </a:lnTo>
                  <a:lnTo>
                    <a:pt x="826350" y="187426"/>
                  </a:lnTo>
                  <a:lnTo>
                    <a:pt x="833818" y="186664"/>
                  </a:lnTo>
                  <a:lnTo>
                    <a:pt x="882443" y="186664"/>
                  </a:lnTo>
                  <a:lnTo>
                    <a:pt x="862114" y="174917"/>
                  </a:lnTo>
                  <a:lnTo>
                    <a:pt x="855078" y="171500"/>
                  </a:lnTo>
                  <a:lnTo>
                    <a:pt x="847483" y="169036"/>
                  </a:lnTo>
                  <a:lnTo>
                    <a:pt x="839609" y="167690"/>
                  </a:lnTo>
                  <a:lnTo>
                    <a:pt x="831481" y="167487"/>
                  </a:lnTo>
                  <a:close/>
                </a:path>
                <a:path w="909319" h="297814">
                  <a:moveTo>
                    <a:pt x="882443" y="186664"/>
                  </a:moveTo>
                  <a:lnTo>
                    <a:pt x="833818" y="186664"/>
                  </a:lnTo>
                  <a:lnTo>
                    <a:pt x="835596" y="186677"/>
                  </a:lnTo>
                  <a:lnTo>
                    <a:pt x="837692" y="186791"/>
                  </a:lnTo>
                  <a:lnTo>
                    <a:pt x="869182" y="212178"/>
                  </a:lnTo>
                  <a:lnTo>
                    <a:pt x="870813" y="226428"/>
                  </a:lnTo>
                  <a:lnTo>
                    <a:pt x="870343" y="230009"/>
                  </a:lnTo>
                  <a:lnTo>
                    <a:pt x="841895" y="259410"/>
                  </a:lnTo>
                  <a:lnTo>
                    <a:pt x="834656" y="260172"/>
                  </a:lnTo>
                  <a:lnTo>
                    <a:pt x="880256" y="260172"/>
                  </a:lnTo>
                  <a:lnTo>
                    <a:pt x="907984" y="212153"/>
                  </a:lnTo>
                  <a:lnTo>
                    <a:pt x="908799" y="210273"/>
                  </a:lnTo>
                  <a:lnTo>
                    <a:pt x="909092" y="208775"/>
                  </a:lnTo>
                  <a:lnTo>
                    <a:pt x="908972" y="205536"/>
                  </a:lnTo>
                  <a:lnTo>
                    <a:pt x="908570" y="204088"/>
                  </a:lnTo>
                  <a:lnTo>
                    <a:pt x="907592" y="202234"/>
                  </a:lnTo>
                  <a:lnTo>
                    <a:pt x="906297" y="200723"/>
                  </a:lnTo>
                  <a:lnTo>
                    <a:pt x="904773" y="199567"/>
                  </a:lnTo>
                  <a:lnTo>
                    <a:pt x="882443" y="186664"/>
                  </a:lnTo>
                  <a:close/>
                </a:path>
                <a:path w="909319" h="297814">
                  <a:moveTo>
                    <a:pt x="56375" y="0"/>
                  </a:moveTo>
                  <a:lnTo>
                    <a:pt x="1150" y="85483"/>
                  </a:lnTo>
                  <a:lnTo>
                    <a:pt x="10" y="91058"/>
                  </a:lnTo>
                  <a:lnTo>
                    <a:pt x="50" y="91732"/>
                  </a:lnTo>
                  <a:lnTo>
                    <a:pt x="47002" y="122720"/>
                  </a:lnTo>
                  <a:lnTo>
                    <a:pt x="77508" y="130174"/>
                  </a:lnTo>
                  <a:lnTo>
                    <a:pt x="85445" y="129247"/>
                  </a:lnTo>
                  <a:lnTo>
                    <a:pt x="117084" y="110985"/>
                  </a:lnTo>
                  <a:lnTo>
                    <a:pt x="73723" y="110972"/>
                  </a:lnTo>
                  <a:lnTo>
                    <a:pt x="71501" y="110858"/>
                  </a:lnTo>
                  <a:lnTo>
                    <a:pt x="39950" y="85470"/>
                  </a:lnTo>
                  <a:lnTo>
                    <a:pt x="38303" y="71221"/>
                  </a:lnTo>
                  <a:lnTo>
                    <a:pt x="38785" y="67640"/>
                  </a:lnTo>
                  <a:lnTo>
                    <a:pt x="67233" y="38239"/>
                  </a:lnTo>
                  <a:lnTo>
                    <a:pt x="74714" y="37490"/>
                  </a:lnTo>
                  <a:lnTo>
                    <a:pt x="117118" y="37490"/>
                  </a:lnTo>
                  <a:lnTo>
                    <a:pt x="115582" y="35623"/>
                  </a:lnTo>
                  <a:lnTo>
                    <a:pt x="60579" y="1231"/>
                  </a:lnTo>
                  <a:lnTo>
                    <a:pt x="58470" y="342"/>
                  </a:lnTo>
                  <a:lnTo>
                    <a:pt x="56375" y="0"/>
                  </a:lnTo>
                  <a:close/>
                </a:path>
                <a:path w="909319" h="297814">
                  <a:moveTo>
                    <a:pt x="117118" y="37490"/>
                  </a:moveTo>
                  <a:lnTo>
                    <a:pt x="74714" y="37490"/>
                  </a:lnTo>
                  <a:lnTo>
                    <a:pt x="76492" y="37503"/>
                  </a:lnTo>
                  <a:lnTo>
                    <a:pt x="78587" y="37604"/>
                  </a:lnTo>
                  <a:lnTo>
                    <a:pt x="110070" y="62966"/>
                  </a:lnTo>
                  <a:lnTo>
                    <a:pt x="111709" y="77241"/>
                  </a:lnTo>
                  <a:lnTo>
                    <a:pt x="111239" y="80822"/>
                  </a:lnTo>
                  <a:lnTo>
                    <a:pt x="91274" y="107213"/>
                  </a:lnTo>
                  <a:lnTo>
                    <a:pt x="89662" y="108026"/>
                  </a:lnTo>
                  <a:lnTo>
                    <a:pt x="75539" y="110985"/>
                  </a:lnTo>
                  <a:lnTo>
                    <a:pt x="117084" y="110985"/>
                  </a:lnTo>
                  <a:lnTo>
                    <a:pt x="130898" y="73621"/>
                  </a:lnTo>
                  <a:lnTo>
                    <a:pt x="130890" y="71221"/>
                  </a:lnTo>
                  <a:lnTo>
                    <a:pt x="130022" y="63792"/>
                  </a:lnTo>
                  <a:lnTo>
                    <a:pt x="127977" y="56070"/>
                  </a:lnTo>
                  <a:lnTo>
                    <a:pt x="124853" y="48729"/>
                  </a:lnTo>
                  <a:lnTo>
                    <a:pt x="120650" y="41782"/>
                  </a:lnTo>
                  <a:lnTo>
                    <a:pt x="117118" y="37490"/>
                  </a:lnTo>
                  <a:close/>
                </a:path>
                <a:path w="909319" h="297814">
                  <a:moveTo>
                    <a:pt x="852639" y="0"/>
                  </a:moveTo>
                  <a:lnTo>
                    <a:pt x="806119" y="25742"/>
                  </a:lnTo>
                  <a:lnTo>
                    <a:pt x="781240" y="55765"/>
                  </a:lnTo>
                  <a:lnTo>
                    <a:pt x="778238" y="73634"/>
                  </a:lnTo>
                  <a:lnTo>
                    <a:pt x="778357" y="79387"/>
                  </a:lnTo>
                  <a:lnTo>
                    <a:pt x="795350" y="114630"/>
                  </a:lnTo>
                  <a:lnTo>
                    <a:pt x="831291" y="130162"/>
                  </a:lnTo>
                  <a:lnTo>
                    <a:pt x="839266" y="129984"/>
                  </a:lnTo>
                  <a:lnTo>
                    <a:pt x="847153" y="128689"/>
                  </a:lnTo>
                  <a:lnTo>
                    <a:pt x="854773" y="126276"/>
                  </a:lnTo>
                  <a:lnTo>
                    <a:pt x="861974" y="122808"/>
                  </a:lnTo>
                  <a:lnTo>
                    <a:pt x="882880" y="110743"/>
                  </a:lnTo>
                  <a:lnTo>
                    <a:pt x="832231" y="110731"/>
                  </a:lnTo>
                  <a:lnTo>
                    <a:pt x="829932" y="110578"/>
                  </a:lnTo>
                  <a:lnTo>
                    <a:pt x="798931" y="84277"/>
                  </a:lnTo>
                  <a:lnTo>
                    <a:pt x="797534" y="73634"/>
                  </a:lnTo>
                  <a:lnTo>
                    <a:pt x="797763" y="70053"/>
                  </a:lnTo>
                  <a:lnTo>
                    <a:pt x="822363" y="39623"/>
                  </a:lnTo>
                  <a:lnTo>
                    <a:pt x="834885" y="37718"/>
                  </a:lnTo>
                  <a:lnTo>
                    <a:pt x="880398" y="37718"/>
                  </a:lnTo>
                  <a:lnTo>
                    <a:pt x="861301" y="4648"/>
                  </a:lnTo>
                  <a:lnTo>
                    <a:pt x="854494" y="76"/>
                  </a:lnTo>
                  <a:lnTo>
                    <a:pt x="852639" y="0"/>
                  </a:lnTo>
                  <a:close/>
                </a:path>
                <a:path w="909319" h="297814">
                  <a:moveTo>
                    <a:pt x="880398" y="37718"/>
                  </a:moveTo>
                  <a:lnTo>
                    <a:pt x="835494" y="37718"/>
                  </a:lnTo>
                  <a:lnTo>
                    <a:pt x="838301" y="37884"/>
                  </a:lnTo>
                  <a:lnTo>
                    <a:pt x="841844" y="38468"/>
                  </a:lnTo>
                  <a:lnTo>
                    <a:pt x="870115" y="67678"/>
                  </a:lnTo>
                  <a:lnTo>
                    <a:pt x="870699" y="74828"/>
                  </a:lnTo>
                  <a:lnTo>
                    <a:pt x="870470" y="78409"/>
                  </a:lnTo>
                  <a:lnTo>
                    <a:pt x="845870" y="108838"/>
                  </a:lnTo>
                  <a:lnTo>
                    <a:pt x="833589" y="110743"/>
                  </a:lnTo>
                  <a:lnTo>
                    <a:pt x="882902" y="110731"/>
                  </a:lnTo>
                  <a:lnTo>
                    <a:pt x="909129" y="91401"/>
                  </a:lnTo>
                  <a:lnTo>
                    <a:pt x="909068" y="88785"/>
                  </a:lnTo>
                  <a:lnTo>
                    <a:pt x="908735" y="87210"/>
                  </a:lnTo>
                  <a:lnTo>
                    <a:pt x="907948" y="85483"/>
                  </a:lnTo>
                  <a:lnTo>
                    <a:pt x="880398" y="37718"/>
                  </a:lnTo>
                  <a:close/>
                </a:path>
              </a:pathLst>
            </a:custGeom>
            <a:solidFill>
              <a:srgbClr val="C0C0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2923782" y="3506237"/>
              <a:ext cx="57150" cy="45720"/>
            </a:xfrm>
            <a:custGeom>
              <a:avLst/>
              <a:gdLst/>
              <a:ahLst/>
              <a:cxnLst/>
              <a:rect l="l" t="t" r="r" b="b"/>
              <a:pathLst>
                <a:path w="57150" h="45720">
                  <a:moveTo>
                    <a:pt x="55333" y="0"/>
                  </a:moveTo>
                  <a:lnTo>
                    <a:pt x="1435" y="0"/>
                  </a:lnTo>
                  <a:lnTo>
                    <a:pt x="952" y="139"/>
                  </a:lnTo>
                  <a:lnTo>
                    <a:pt x="127" y="1346"/>
                  </a:lnTo>
                  <a:lnTo>
                    <a:pt x="0" y="43002"/>
                  </a:lnTo>
                  <a:lnTo>
                    <a:pt x="203" y="44196"/>
                  </a:lnTo>
                  <a:lnTo>
                    <a:pt x="1092" y="45262"/>
                  </a:lnTo>
                  <a:lnTo>
                    <a:pt x="55346" y="45326"/>
                  </a:lnTo>
                  <a:lnTo>
                    <a:pt x="55829" y="45199"/>
                  </a:lnTo>
                  <a:lnTo>
                    <a:pt x="56642" y="43992"/>
                  </a:lnTo>
                  <a:lnTo>
                    <a:pt x="56769" y="2006"/>
                  </a:lnTo>
                  <a:lnTo>
                    <a:pt x="56197" y="457"/>
                  </a:lnTo>
                  <a:lnTo>
                    <a:pt x="55346" y="0"/>
                  </a:lnTo>
                  <a:close/>
                </a:path>
              </a:pathLst>
            </a:custGeom>
            <a:solidFill>
              <a:srgbClr val="E2DC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2351719" y="4095611"/>
              <a:ext cx="116839" cy="116205"/>
            </a:xfrm>
            <a:custGeom>
              <a:avLst/>
              <a:gdLst/>
              <a:ahLst/>
              <a:cxnLst/>
              <a:rect l="l" t="t" r="r" b="b"/>
              <a:pathLst>
                <a:path w="116839" h="116204">
                  <a:moveTo>
                    <a:pt x="114147" y="0"/>
                  </a:moveTo>
                  <a:lnTo>
                    <a:pt x="2324" y="0"/>
                  </a:lnTo>
                  <a:lnTo>
                    <a:pt x="0" y="2324"/>
                  </a:lnTo>
                  <a:lnTo>
                    <a:pt x="0" y="113639"/>
                  </a:lnTo>
                  <a:lnTo>
                    <a:pt x="2324" y="115963"/>
                  </a:lnTo>
                  <a:lnTo>
                    <a:pt x="114147" y="115963"/>
                  </a:lnTo>
                  <a:lnTo>
                    <a:pt x="116458" y="113639"/>
                  </a:lnTo>
                  <a:lnTo>
                    <a:pt x="116458" y="5168"/>
                  </a:lnTo>
                  <a:lnTo>
                    <a:pt x="116458" y="2324"/>
                  </a:lnTo>
                  <a:lnTo>
                    <a:pt x="114147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2364752" y="4077728"/>
              <a:ext cx="90805" cy="151765"/>
            </a:xfrm>
            <a:custGeom>
              <a:avLst/>
              <a:gdLst/>
              <a:ahLst/>
              <a:cxnLst/>
              <a:rect l="l" t="t" r="r" b="b"/>
              <a:pathLst>
                <a:path w="90805" h="151764">
                  <a:moveTo>
                    <a:pt x="18402" y="133832"/>
                  </a:moveTo>
                  <a:lnTo>
                    <a:pt x="0" y="133832"/>
                  </a:lnTo>
                  <a:lnTo>
                    <a:pt x="0" y="151714"/>
                  </a:lnTo>
                  <a:lnTo>
                    <a:pt x="18402" y="151714"/>
                  </a:lnTo>
                  <a:lnTo>
                    <a:pt x="18402" y="133832"/>
                  </a:lnTo>
                  <a:close/>
                </a:path>
                <a:path w="90805" h="151764">
                  <a:moveTo>
                    <a:pt x="18402" y="0"/>
                  </a:moveTo>
                  <a:lnTo>
                    <a:pt x="0" y="0"/>
                  </a:lnTo>
                  <a:lnTo>
                    <a:pt x="0" y="17881"/>
                  </a:lnTo>
                  <a:lnTo>
                    <a:pt x="18402" y="17881"/>
                  </a:lnTo>
                  <a:lnTo>
                    <a:pt x="18402" y="0"/>
                  </a:lnTo>
                  <a:close/>
                </a:path>
                <a:path w="90805" h="151764">
                  <a:moveTo>
                    <a:pt x="90805" y="133832"/>
                  </a:moveTo>
                  <a:lnTo>
                    <a:pt x="72390" y="133832"/>
                  </a:lnTo>
                  <a:lnTo>
                    <a:pt x="72390" y="151714"/>
                  </a:lnTo>
                  <a:lnTo>
                    <a:pt x="90805" y="151714"/>
                  </a:lnTo>
                  <a:lnTo>
                    <a:pt x="90805" y="133832"/>
                  </a:lnTo>
                  <a:close/>
                </a:path>
                <a:path w="90805" h="151764">
                  <a:moveTo>
                    <a:pt x="90805" y="0"/>
                  </a:moveTo>
                  <a:lnTo>
                    <a:pt x="72390" y="0"/>
                  </a:lnTo>
                  <a:lnTo>
                    <a:pt x="72390" y="17881"/>
                  </a:lnTo>
                  <a:lnTo>
                    <a:pt x="90805" y="17881"/>
                  </a:lnTo>
                  <a:lnTo>
                    <a:pt x="90805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2373551" y="4117239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36398" y="0"/>
                  </a:moveTo>
                  <a:lnTo>
                    <a:pt x="22234" y="2863"/>
                  </a:lnTo>
                  <a:lnTo>
                    <a:pt x="10664" y="10669"/>
                  </a:lnTo>
                  <a:lnTo>
                    <a:pt x="2861" y="22240"/>
                  </a:lnTo>
                  <a:lnTo>
                    <a:pt x="0" y="36398"/>
                  </a:lnTo>
                  <a:lnTo>
                    <a:pt x="2861" y="50566"/>
                  </a:lnTo>
                  <a:lnTo>
                    <a:pt x="10664" y="62136"/>
                  </a:lnTo>
                  <a:lnTo>
                    <a:pt x="22234" y="69936"/>
                  </a:lnTo>
                  <a:lnTo>
                    <a:pt x="36398" y="72796"/>
                  </a:lnTo>
                  <a:lnTo>
                    <a:pt x="50563" y="69936"/>
                  </a:lnTo>
                  <a:lnTo>
                    <a:pt x="62137" y="62136"/>
                  </a:lnTo>
                  <a:lnTo>
                    <a:pt x="69945" y="50566"/>
                  </a:lnTo>
                  <a:lnTo>
                    <a:pt x="72809" y="36398"/>
                  </a:lnTo>
                  <a:lnTo>
                    <a:pt x="69945" y="22240"/>
                  </a:lnTo>
                  <a:lnTo>
                    <a:pt x="62137" y="10669"/>
                  </a:lnTo>
                  <a:lnTo>
                    <a:pt x="50563" y="2863"/>
                  </a:lnTo>
                  <a:lnTo>
                    <a:pt x="36398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476117" y="3976325"/>
              <a:ext cx="116839" cy="116205"/>
            </a:xfrm>
            <a:custGeom>
              <a:avLst/>
              <a:gdLst/>
              <a:ahLst/>
              <a:cxnLst/>
              <a:rect l="l" t="t" r="r" b="b"/>
              <a:pathLst>
                <a:path w="116839" h="116204">
                  <a:moveTo>
                    <a:pt x="114147" y="0"/>
                  </a:moveTo>
                  <a:lnTo>
                    <a:pt x="2324" y="0"/>
                  </a:lnTo>
                  <a:lnTo>
                    <a:pt x="0" y="2311"/>
                  </a:lnTo>
                  <a:lnTo>
                    <a:pt x="0" y="113639"/>
                  </a:lnTo>
                  <a:lnTo>
                    <a:pt x="2324" y="115963"/>
                  </a:lnTo>
                  <a:lnTo>
                    <a:pt x="114147" y="115963"/>
                  </a:lnTo>
                  <a:lnTo>
                    <a:pt x="116458" y="113639"/>
                  </a:lnTo>
                  <a:lnTo>
                    <a:pt x="116458" y="5168"/>
                  </a:lnTo>
                  <a:lnTo>
                    <a:pt x="116458" y="2311"/>
                  </a:lnTo>
                  <a:lnTo>
                    <a:pt x="114147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2489149" y="3958450"/>
              <a:ext cx="90805" cy="151765"/>
            </a:xfrm>
            <a:custGeom>
              <a:avLst/>
              <a:gdLst/>
              <a:ahLst/>
              <a:cxnLst/>
              <a:rect l="l" t="t" r="r" b="b"/>
              <a:pathLst>
                <a:path w="90805" h="151764">
                  <a:moveTo>
                    <a:pt x="18427" y="133832"/>
                  </a:moveTo>
                  <a:lnTo>
                    <a:pt x="0" y="133832"/>
                  </a:lnTo>
                  <a:lnTo>
                    <a:pt x="0" y="151714"/>
                  </a:lnTo>
                  <a:lnTo>
                    <a:pt x="18427" y="151714"/>
                  </a:lnTo>
                  <a:lnTo>
                    <a:pt x="18427" y="133832"/>
                  </a:lnTo>
                  <a:close/>
                </a:path>
                <a:path w="90805" h="151764">
                  <a:moveTo>
                    <a:pt x="18427" y="0"/>
                  </a:moveTo>
                  <a:lnTo>
                    <a:pt x="0" y="0"/>
                  </a:lnTo>
                  <a:lnTo>
                    <a:pt x="0" y="17881"/>
                  </a:lnTo>
                  <a:lnTo>
                    <a:pt x="18427" y="17881"/>
                  </a:lnTo>
                  <a:lnTo>
                    <a:pt x="18427" y="0"/>
                  </a:lnTo>
                  <a:close/>
                </a:path>
                <a:path w="90805" h="151764">
                  <a:moveTo>
                    <a:pt x="90805" y="133832"/>
                  </a:moveTo>
                  <a:lnTo>
                    <a:pt x="72390" y="133832"/>
                  </a:lnTo>
                  <a:lnTo>
                    <a:pt x="72390" y="151714"/>
                  </a:lnTo>
                  <a:lnTo>
                    <a:pt x="90805" y="151714"/>
                  </a:lnTo>
                  <a:lnTo>
                    <a:pt x="90805" y="133832"/>
                  </a:lnTo>
                  <a:close/>
                </a:path>
                <a:path w="90805" h="151764">
                  <a:moveTo>
                    <a:pt x="90805" y="0"/>
                  </a:moveTo>
                  <a:lnTo>
                    <a:pt x="72390" y="0"/>
                  </a:lnTo>
                  <a:lnTo>
                    <a:pt x="72390" y="17881"/>
                  </a:lnTo>
                  <a:lnTo>
                    <a:pt x="90805" y="17881"/>
                  </a:lnTo>
                  <a:lnTo>
                    <a:pt x="90805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2497948" y="3997946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36398" y="0"/>
                  </a:moveTo>
                  <a:lnTo>
                    <a:pt x="22229" y="2863"/>
                  </a:lnTo>
                  <a:lnTo>
                    <a:pt x="10660" y="10669"/>
                  </a:lnTo>
                  <a:lnTo>
                    <a:pt x="2860" y="22240"/>
                  </a:lnTo>
                  <a:lnTo>
                    <a:pt x="0" y="36398"/>
                  </a:lnTo>
                  <a:lnTo>
                    <a:pt x="2860" y="50563"/>
                  </a:lnTo>
                  <a:lnTo>
                    <a:pt x="10660" y="62137"/>
                  </a:lnTo>
                  <a:lnTo>
                    <a:pt x="22229" y="69945"/>
                  </a:lnTo>
                  <a:lnTo>
                    <a:pt x="36398" y="72809"/>
                  </a:lnTo>
                  <a:lnTo>
                    <a:pt x="50563" y="69945"/>
                  </a:lnTo>
                  <a:lnTo>
                    <a:pt x="62137" y="62137"/>
                  </a:lnTo>
                  <a:lnTo>
                    <a:pt x="69945" y="50563"/>
                  </a:lnTo>
                  <a:lnTo>
                    <a:pt x="72809" y="36398"/>
                  </a:lnTo>
                  <a:lnTo>
                    <a:pt x="69945" y="22240"/>
                  </a:lnTo>
                  <a:lnTo>
                    <a:pt x="62137" y="10669"/>
                  </a:lnTo>
                  <a:lnTo>
                    <a:pt x="50563" y="2863"/>
                  </a:lnTo>
                  <a:lnTo>
                    <a:pt x="36398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2600008" y="3976325"/>
              <a:ext cx="116839" cy="116205"/>
            </a:xfrm>
            <a:custGeom>
              <a:avLst/>
              <a:gdLst/>
              <a:ahLst/>
              <a:cxnLst/>
              <a:rect l="l" t="t" r="r" b="b"/>
              <a:pathLst>
                <a:path w="116839" h="116204">
                  <a:moveTo>
                    <a:pt x="114134" y="0"/>
                  </a:moveTo>
                  <a:lnTo>
                    <a:pt x="2324" y="0"/>
                  </a:lnTo>
                  <a:lnTo>
                    <a:pt x="0" y="2311"/>
                  </a:lnTo>
                  <a:lnTo>
                    <a:pt x="0" y="113639"/>
                  </a:lnTo>
                  <a:lnTo>
                    <a:pt x="2324" y="115963"/>
                  </a:lnTo>
                  <a:lnTo>
                    <a:pt x="114134" y="115963"/>
                  </a:lnTo>
                  <a:lnTo>
                    <a:pt x="116458" y="113639"/>
                  </a:lnTo>
                  <a:lnTo>
                    <a:pt x="116458" y="5168"/>
                  </a:lnTo>
                  <a:lnTo>
                    <a:pt x="116458" y="2311"/>
                  </a:lnTo>
                  <a:lnTo>
                    <a:pt x="114134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2613037" y="3958450"/>
              <a:ext cx="90805" cy="151765"/>
            </a:xfrm>
            <a:custGeom>
              <a:avLst/>
              <a:gdLst/>
              <a:ahLst/>
              <a:cxnLst/>
              <a:rect l="l" t="t" r="r" b="b"/>
              <a:pathLst>
                <a:path w="90805" h="151764">
                  <a:moveTo>
                    <a:pt x="18415" y="133832"/>
                  </a:moveTo>
                  <a:lnTo>
                    <a:pt x="0" y="133832"/>
                  </a:lnTo>
                  <a:lnTo>
                    <a:pt x="0" y="151714"/>
                  </a:lnTo>
                  <a:lnTo>
                    <a:pt x="18415" y="151714"/>
                  </a:lnTo>
                  <a:lnTo>
                    <a:pt x="18415" y="133832"/>
                  </a:lnTo>
                  <a:close/>
                </a:path>
                <a:path w="90805" h="151764">
                  <a:moveTo>
                    <a:pt x="18415" y="0"/>
                  </a:moveTo>
                  <a:lnTo>
                    <a:pt x="0" y="0"/>
                  </a:lnTo>
                  <a:lnTo>
                    <a:pt x="0" y="17881"/>
                  </a:lnTo>
                  <a:lnTo>
                    <a:pt x="18415" y="17881"/>
                  </a:lnTo>
                  <a:lnTo>
                    <a:pt x="18415" y="0"/>
                  </a:lnTo>
                  <a:close/>
                </a:path>
                <a:path w="90805" h="151764">
                  <a:moveTo>
                    <a:pt x="90792" y="133832"/>
                  </a:moveTo>
                  <a:lnTo>
                    <a:pt x="72390" y="133832"/>
                  </a:lnTo>
                  <a:lnTo>
                    <a:pt x="72390" y="151714"/>
                  </a:lnTo>
                  <a:lnTo>
                    <a:pt x="90792" y="151714"/>
                  </a:lnTo>
                  <a:lnTo>
                    <a:pt x="90792" y="133832"/>
                  </a:lnTo>
                  <a:close/>
                </a:path>
                <a:path w="90805" h="151764">
                  <a:moveTo>
                    <a:pt x="90792" y="0"/>
                  </a:moveTo>
                  <a:lnTo>
                    <a:pt x="72390" y="0"/>
                  </a:lnTo>
                  <a:lnTo>
                    <a:pt x="72390" y="17881"/>
                  </a:lnTo>
                  <a:lnTo>
                    <a:pt x="90792" y="17881"/>
                  </a:lnTo>
                  <a:lnTo>
                    <a:pt x="90792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621827" y="3997946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36410" y="0"/>
                  </a:moveTo>
                  <a:lnTo>
                    <a:pt x="22245" y="2863"/>
                  </a:lnTo>
                  <a:lnTo>
                    <a:pt x="10671" y="10669"/>
                  </a:lnTo>
                  <a:lnTo>
                    <a:pt x="2863" y="22240"/>
                  </a:lnTo>
                  <a:lnTo>
                    <a:pt x="0" y="36398"/>
                  </a:lnTo>
                  <a:lnTo>
                    <a:pt x="2863" y="50563"/>
                  </a:lnTo>
                  <a:lnTo>
                    <a:pt x="10671" y="62137"/>
                  </a:lnTo>
                  <a:lnTo>
                    <a:pt x="22245" y="69945"/>
                  </a:lnTo>
                  <a:lnTo>
                    <a:pt x="36410" y="72809"/>
                  </a:lnTo>
                  <a:lnTo>
                    <a:pt x="50574" y="69945"/>
                  </a:lnTo>
                  <a:lnTo>
                    <a:pt x="62144" y="62137"/>
                  </a:lnTo>
                  <a:lnTo>
                    <a:pt x="69947" y="50563"/>
                  </a:lnTo>
                  <a:lnTo>
                    <a:pt x="72809" y="36398"/>
                  </a:lnTo>
                  <a:lnTo>
                    <a:pt x="69947" y="22240"/>
                  </a:lnTo>
                  <a:lnTo>
                    <a:pt x="62144" y="10669"/>
                  </a:lnTo>
                  <a:lnTo>
                    <a:pt x="50574" y="2863"/>
                  </a:lnTo>
                  <a:lnTo>
                    <a:pt x="36410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723894" y="3976325"/>
              <a:ext cx="116839" cy="116205"/>
            </a:xfrm>
            <a:custGeom>
              <a:avLst/>
              <a:gdLst/>
              <a:ahLst/>
              <a:cxnLst/>
              <a:rect l="l" t="t" r="r" b="b"/>
              <a:pathLst>
                <a:path w="116839" h="116204">
                  <a:moveTo>
                    <a:pt x="114147" y="0"/>
                  </a:moveTo>
                  <a:lnTo>
                    <a:pt x="2324" y="0"/>
                  </a:lnTo>
                  <a:lnTo>
                    <a:pt x="0" y="2311"/>
                  </a:lnTo>
                  <a:lnTo>
                    <a:pt x="0" y="113639"/>
                  </a:lnTo>
                  <a:lnTo>
                    <a:pt x="2324" y="115963"/>
                  </a:lnTo>
                  <a:lnTo>
                    <a:pt x="114147" y="115963"/>
                  </a:lnTo>
                  <a:lnTo>
                    <a:pt x="116458" y="113639"/>
                  </a:lnTo>
                  <a:lnTo>
                    <a:pt x="116458" y="5168"/>
                  </a:lnTo>
                  <a:lnTo>
                    <a:pt x="116458" y="2311"/>
                  </a:lnTo>
                  <a:lnTo>
                    <a:pt x="114147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2736926" y="3958450"/>
              <a:ext cx="90805" cy="151765"/>
            </a:xfrm>
            <a:custGeom>
              <a:avLst/>
              <a:gdLst/>
              <a:ahLst/>
              <a:cxnLst/>
              <a:rect l="l" t="t" r="r" b="b"/>
              <a:pathLst>
                <a:path w="90805" h="151764">
                  <a:moveTo>
                    <a:pt x="18415" y="133832"/>
                  </a:moveTo>
                  <a:lnTo>
                    <a:pt x="0" y="133832"/>
                  </a:lnTo>
                  <a:lnTo>
                    <a:pt x="0" y="151714"/>
                  </a:lnTo>
                  <a:lnTo>
                    <a:pt x="18415" y="151714"/>
                  </a:lnTo>
                  <a:lnTo>
                    <a:pt x="18415" y="133832"/>
                  </a:lnTo>
                  <a:close/>
                </a:path>
                <a:path w="90805" h="151764">
                  <a:moveTo>
                    <a:pt x="18415" y="0"/>
                  </a:moveTo>
                  <a:lnTo>
                    <a:pt x="0" y="0"/>
                  </a:lnTo>
                  <a:lnTo>
                    <a:pt x="0" y="17881"/>
                  </a:lnTo>
                  <a:lnTo>
                    <a:pt x="18415" y="17881"/>
                  </a:lnTo>
                  <a:lnTo>
                    <a:pt x="18415" y="0"/>
                  </a:lnTo>
                  <a:close/>
                </a:path>
                <a:path w="90805" h="151764">
                  <a:moveTo>
                    <a:pt x="90792" y="133832"/>
                  </a:moveTo>
                  <a:lnTo>
                    <a:pt x="72390" y="133832"/>
                  </a:lnTo>
                  <a:lnTo>
                    <a:pt x="72390" y="151714"/>
                  </a:lnTo>
                  <a:lnTo>
                    <a:pt x="90792" y="151714"/>
                  </a:lnTo>
                  <a:lnTo>
                    <a:pt x="90792" y="133832"/>
                  </a:lnTo>
                  <a:close/>
                </a:path>
                <a:path w="90805" h="151764">
                  <a:moveTo>
                    <a:pt x="90792" y="0"/>
                  </a:moveTo>
                  <a:lnTo>
                    <a:pt x="72390" y="0"/>
                  </a:lnTo>
                  <a:lnTo>
                    <a:pt x="72390" y="17881"/>
                  </a:lnTo>
                  <a:lnTo>
                    <a:pt x="90792" y="17881"/>
                  </a:lnTo>
                  <a:lnTo>
                    <a:pt x="90792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2745726" y="3997946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36398" y="0"/>
                  </a:moveTo>
                  <a:lnTo>
                    <a:pt x="22234" y="2863"/>
                  </a:lnTo>
                  <a:lnTo>
                    <a:pt x="10664" y="10669"/>
                  </a:lnTo>
                  <a:lnTo>
                    <a:pt x="2861" y="22240"/>
                  </a:lnTo>
                  <a:lnTo>
                    <a:pt x="0" y="36398"/>
                  </a:lnTo>
                  <a:lnTo>
                    <a:pt x="2861" y="50563"/>
                  </a:lnTo>
                  <a:lnTo>
                    <a:pt x="10664" y="62137"/>
                  </a:lnTo>
                  <a:lnTo>
                    <a:pt x="22234" y="69945"/>
                  </a:lnTo>
                  <a:lnTo>
                    <a:pt x="36398" y="72809"/>
                  </a:lnTo>
                  <a:lnTo>
                    <a:pt x="50563" y="69945"/>
                  </a:lnTo>
                  <a:lnTo>
                    <a:pt x="62137" y="62137"/>
                  </a:lnTo>
                  <a:lnTo>
                    <a:pt x="69945" y="50563"/>
                  </a:lnTo>
                  <a:lnTo>
                    <a:pt x="72809" y="36398"/>
                  </a:lnTo>
                  <a:lnTo>
                    <a:pt x="69945" y="22240"/>
                  </a:lnTo>
                  <a:lnTo>
                    <a:pt x="62137" y="10669"/>
                  </a:lnTo>
                  <a:lnTo>
                    <a:pt x="50563" y="2863"/>
                  </a:lnTo>
                  <a:lnTo>
                    <a:pt x="36398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2847785" y="4095662"/>
              <a:ext cx="116839" cy="116205"/>
            </a:xfrm>
            <a:custGeom>
              <a:avLst/>
              <a:gdLst/>
              <a:ahLst/>
              <a:cxnLst/>
              <a:rect l="l" t="t" r="r" b="b"/>
              <a:pathLst>
                <a:path w="116839" h="116204">
                  <a:moveTo>
                    <a:pt x="114134" y="0"/>
                  </a:moveTo>
                  <a:lnTo>
                    <a:pt x="2324" y="0"/>
                  </a:lnTo>
                  <a:lnTo>
                    <a:pt x="0" y="2324"/>
                  </a:lnTo>
                  <a:lnTo>
                    <a:pt x="0" y="113639"/>
                  </a:lnTo>
                  <a:lnTo>
                    <a:pt x="2324" y="115950"/>
                  </a:lnTo>
                  <a:lnTo>
                    <a:pt x="114134" y="115950"/>
                  </a:lnTo>
                  <a:lnTo>
                    <a:pt x="116458" y="113639"/>
                  </a:lnTo>
                  <a:lnTo>
                    <a:pt x="116458" y="5168"/>
                  </a:lnTo>
                  <a:lnTo>
                    <a:pt x="116458" y="2324"/>
                  </a:lnTo>
                  <a:lnTo>
                    <a:pt x="114134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2860814" y="4077779"/>
              <a:ext cx="90805" cy="151765"/>
            </a:xfrm>
            <a:custGeom>
              <a:avLst/>
              <a:gdLst/>
              <a:ahLst/>
              <a:cxnLst/>
              <a:rect l="l" t="t" r="r" b="b"/>
              <a:pathLst>
                <a:path w="90805" h="151764">
                  <a:moveTo>
                    <a:pt x="18402" y="133832"/>
                  </a:moveTo>
                  <a:lnTo>
                    <a:pt x="0" y="133832"/>
                  </a:lnTo>
                  <a:lnTo>
                    <a:pt x="0" y="151714"/>
                  </a:lnTo>
                  <a:lnTo>
                    <a:pt x="18402" y="151714"/>
                  </a:lnTo>
                  <a:lnTo>
                    <a:pt x="18402" y="133832"/>
                  </a:lnTo>
                  <a:close/>
                </a:path>
                <a:path w="90805" h="151764">
                  <a:moveTo>
                    <a:pt x="18402" y="0"/>
                  </a:moveTo>
                  <a:lnTo>
                    <a:pt x="0" y="0"/>
                  </a:lnTo>
                  <a:lnTo>
                    <a:pt x="0" y="17881"/>
                  </a:lnTo>
                  <a:lnTo>
                    <a:pt x="18402" y="17881"/>
                  </a:lnTo>
                  <a:lnTo>
                    <a:pt x="18402" y="0"/>
                  </a:lnTo>
                  <a:close/>
                </a:path>
                <a:path w="90805" h="151764">
                  <a:moveTo>
                    <a:pt x="90805" y="133832"/>
                  </a:moveTo>
                  <a:lnTo>
                    <a:pt x="72390" y="133832"/>
                  </a:lnTo>
                  <a:lnTo>
                    <a:pt x="72390" y="151714"/>
                  </a:lnTo>
                  <a:lnTo>
                    <a:pt x="90805" y="151714"/>
                  </a:lnTo>
                  <a:lnTo>
                    <a:pt x="90805" y="133832"/>
                  </a:lnTo>
                  <a:close/>
                </a:path>
                <a:path w="90805" h="151764">
                  <a:moveTo>
                    <a:pt x="90805" y="0"/>
                  </a:moveTo>
                  <a:lnTo>
                    <a:pt x="72390" y="0"/>
                  </a:lnTo>
                  <a:lnTo>
                    <a:pt x="72390" y="17881"/>
                  </a:lnTo>
                  <a:lnTo>
                    <a:pt x="90805" y="17881"/>
                  </a:lnTo>
                  <a:lnTo>
                    <a:pt x="90805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2869616" y="4117282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36398" y="0"/>
                  </a:moveTo>
                  <a:lnTo>
                    <a:pt x="22234" y="2863"/>
                  </a:lnTo>
                  <a:lnTo>
                    <a:pt x="10664" y="10669"/>
                  </a:lnTo>
                  <a:lnTo>
                    <a:pt x="2861" y="22240"/>
                  </a:lnTo>
                  <a:lnTo>
                    <a:pt x="0" y="36398"/>
                  </a:lnTo>
                  <a:lnTo>
                    <a:pt x="2861" y="50568"/>
                  </a:lnTo>
                  <a:lnTo>
                    <a:pt x="10664" y="62142"/>
                  </a:lnTo>
                  <a:lnTo>
                    <a:pt x="22234" y="69947"/>
                  </a:lnTo>
                  <a:lnTo>
                    <a:pt x="36398" y="72809"/>
                  </a:lnTo>
                  <a:lnTo>
                    <a:pt x="50566" y="69947"/>
                  </a:lnTo>
                  <a:lnTo>
                    <a:pt x="62136" y="62142"/>
                  </a:lnTo>
                  <a:lnTo>
                    <a:pt x="69936" y="50568"/>
                  </a:lnTo>
                  <a:lnTo>
                    <a:pt x="72796" y="36398"/>
                  </a:lnTo>
                  <a:lnTo>
                    <a:pt x="69936" y="22240"/>
                  </a:lnTo>
                  <a:lnTo>
                    <a:pt x="62136" y="10669"/>
                  </a:lnTo>
                  <a:lnTo>
                    <a:pt x="50566" y="2863"/>
                  </a:lnTo>
                  <a:lnTo>
                    <a:pt x="36398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2636888" y="3608692"/>
              <a:ext cx="143510" cy="65405"/>
            </a:xfrm>
            <a:custGeom>
              <a:avLst/>
              <a:gdLst/>
              <a:ahLst/>
              <a:cxnLst/>
              <a:rect l="l" t="t" r="r" b="b"/>
              <a:pathLst>
                <a:path w="143510" h="65404">
                  <a:moveTo>
                    <a:pt x="42633" y="330"/>
                  </a:moveTo>
                  <a:lnTo>
                    <a:pt x="42291" y="0"/>
                  </a:lnTo>
                  <a:lnTo>
                    <a:pt x="330" y="0"/>
                  </a:lnTo>
                  <a:lnTo>
                    <a:pt x="0" y="330"/>
                  </a:lnTo>
                  <a:lnTo>
                    <a:pt x="0" y="42418"/>
                  </a:lnTo>
                  <a:lnTo>
                    <a:pt x="330" y="42748"/>
                  </a:lnTo>
                  <a:lnTo>
                    <a:pt x="42291" y="42748"/>
                  </a:lnTo>
                  <a:lnTo>
                    <a:pt x="42633" y="42418"/>
                  </a:lnTo>
                  <a:lnTo>
                    <a:pt x="42633" y="749"/>
                  </a:lnTo>
                  <a:lnTo>
                    <a:pt x="42633" y="330"/>
                  </a:lnTo>
                  <a:close/>
                </a:path>
                <a:path w="143510" h="65404">
                  <a:moveTo>
                    <a:pt x="142913" y="25336"/>
                  </a:moveTo>
                  <a:lnTo>
                    <a:pt x="142709" y="24904"/>
                  </a:lnTo>
                  <a:lnTo>
                    <a:pt x="103238" y="10655"/>
                  </a:lnTo>
                  <a:lnTo>
                    <a:pt x="102806" y="10858"/>
                  </a:lnTo>
                  <a:lnTo>
                    <a:pt x="88519" y="50431"/>
                  </a:lnTo>
                  <a:lnTo>
                    <a:pt x="88734" y="50863"/>
                  </a:lnTo>
                  <a:lnTo>
                    <a:pt x="128193" y="65112"/>
                  </a:lnTo>
                  <a:lnTo>
                    <a:pt x="128625" y="64909"/>
                  </a:lnTo>
                  <a:lnTo>
                    <a:pt x="142773" y="25730"/>
                  </a:lnTo>
                  <a:lnTo>
                    <a:pt x="142913" y="25336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5819" y="3664215"/>
              <a:ext cx="120032" cy="132633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2362085" y="3832733"/>
              <a:ext cx="593090" cy="50165"/>
            </a:xfrm>
            <a:custGeom>
              <a:avLst/>
              <a:gdLst/>
              <a:ahLst/>
              <a:cxnLst/>
              <a:rect l="l" t="t" r="r" b="b"/>
              <a:pathLst>
                <a:path w="593089" h="50164">
                  <a:moveTo>
                    <a:pt x="49961" y="8407"/>
                  </a:moveTo>
                  <a:lnTo>
                    <a:pt x="49695" y="8013"/>
                  </a:lnTo>
                  <a:lnTo>
                    <a:pt x="8788" y="88"/>
                  </a:lnTo>
                  <a:lnTo>
                    <a:pt x="8382" y="0"/>
                  </a:lnTo>
                  <a:lnTo>
                    <a:pt x="7975" y="279"/>
                  </a:lnTo>
                  <a:lnTo>
                    <a:pt x="0" y="41465"/>
                  </a:lnTo>
                  <a:lnTo>
                    <a:pt x="266" y="41871"/>
                  </a:lnTo>
                  <a:lnTo>
                    <a:pt x="41579" y="49872"/>
                  </a:lnTo>
                  <a:lnTo>
                    <a:pt x="41973" y="49606"/>
                  </a:lnTo>
                  <a:lnTo>
                    <a:pt x="49961" y="8407"/>
                  </a:lnTo>
                  <a:close/>
                </a:path>
                <a:path w="593089" h="50164">
                  <a:moveTo>
                    <a:pt x="592543" y="41833"/>
                  </a:moveTo>
                  <a:lnTo>
                    <a:pt x="584923" y="571"/>
                  </a:lnTo>
                  <a:lnTo>
                    <a:pt x="584542" y="292"/>
                  </a:lnTo>
                  <a:lnTo>
                    <a:pt x="543153" y="7937"/>
                  </a:lnTo>
                  <a:lnTo>
                    <a:pt x="542886" y="8331"/>
                  </a:lnTo>
                  <a:lnTo>
                    <a:pt x="550506" y="49593"/>
                  </a:lnTo>
                  <a:lnTo>
                    <a:pt x="550900" y="49872"/>
                  </a:lnTo>
                  <a:lnTo>
                    <a:pt x="591870" y="42303"/>
                  </a:lnTo>
                  <a:lnTo>
                    <a:pt x="592277" y="42227"/>
                  </a:lnTo>
                  <a:lnTo>
                    <a:pt x="592543" y="41833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7" name="object 8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82625" y="3564909"/>
              <a:ext cx="163027" cy="163085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2536959" y="3619242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10" h="54610">
                  <a:moveTo>
                    <a:pt x="39687" y="0"/>
                  </a:moveTo>
                  <a:lnTo>
                    <a:pt x="190" y="14198"/>
                  </a:lnTo>
                  <a:lnTo>
                    <a:pt x="0" y="14630"/>
                  </a:lnTo>
                  <a:lnTo>
                    <a:pt x="14223" y="54228"/>
                  </a:lnTo>
                  <a:lnTo>
                    <a:pt x="14668" y="54432"/>
                  </a:lnTo>
                  <a:lnTo>
                    <a:pt x="54152" y="40233"/>
                  </a:lnTo>
                  <a:lnTo>
                    <a:pt x="54355" y="39801"/>
                  </a:lnTo>
                  <a:lnTo>
                    <a:pt x="40258" y="596"/>
                  </a:lnTo>
                  <a:lnTo>
                    <a:pt x="40119" y="203"/>
                  </a:lnTo>
                  <a:lnTo>
                    <a:pt x="39687" y="0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9" name="object 8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90338" y="3664110"/>
              <a:ext cx="120380" cy="132702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2391345" y="4201689"/>
              <a:ext cx="34925" cy="17780"/>
            </a:xfrm>
            <a:custGeom>
              <a:avLst/>
              <a:gdLst/>
              <a:ahLst/>
              <a:cxnLst/>
              <a:rect l="l" t="t" r="r" b="b"/>
              <a:pathLst>
                <a:path w="34925" h="17779">
                  <a:moveTo>
                    <a:pt x="34467" y="17233"/>
                  </a:moveTo>
                  <a:lnTo>
                    <a:pt x="17233" y="0"/>
                  </a:lnTo>
                  <a:lnTo>
                    <a:pt x="0" y="17233"/>
                  </a:lnTo>
                </a:path>
              </a:pathLst>
            </a:custGeom>
            <a:ln w="114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1" name="object 9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140" y="3438789"/>
              <a:ext cx="1523436" cy="1385077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2408576" y="4201692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w="0" h="401954">
                  <a:moveTo>
                    <a:pt x="0" y="0"/>
                  </a:moveTo>
                  <a:lnTo>
                    <a:pt x="0" y="401726"/>
                  </a:lnTo>
                </a:path>
              </a:pathLst>
            </a:custGeom>
            <a:ln w="114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3" name="object 93"/>
          <p:cNvSpPr txBox="1"/>
          <p:nvPr/>
        </p:nvSpPr>
        <p:spPr>
          <a:xfrm>
            <a:off x="359994" y="2880017"/>
            <a:ext cx="3240405" cy="20885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>
              <a:latin typeface="Times New Roman"/>
              <a:cs typeface="Times New Roman"/>
            </a:endParaRPr>
          </a:p>
          <a:p>
            <a:pPr marL="1931035" marR="478155">
              <a:lnSpc>
                <a:spcPts val="610"/>
              </a:lnSpc>
            </a:pPr>
            <a:r>
              <a:rPr dirty="0" sz="600" spc="5">
                <a:latin typeface="Verdana"/>
                <a:cs typeface="Verdana"/>
              </a:rPr>
              <a:t>Press</a:t>
            </a:r>
            <a:r>
              <a:rPr dirty="0" sz="600" spc="-25">
                <a:latin typeface="Verdana"/>
                <a:cs typeface="Verdana"/>
              </a:rPr>
              <a:t> </a:t>
            </a:r>
            <a:r>
              <a:rPr dirty="0" sz="600" spc="5">
                <a:latin typeface="Verdana"/>
                <a:cs typeface="Verdana"/>
              </a:rPr>
              <a:t>button</a:t>
            </a:r>
            <a:r>
              <a:rPr dirty="0" sz="600" spc="-25">
                <a:latin typeface="Verdana"/>
                <a:cs typeface="Verdana"/>
              </a:rPr>
              <a:t> </a:t>
            </a:r>
            <a:r>
              <a:rPr dirty="0" sz="600" spc="5">
                <a:latin typeface="Verdana"/>
                <a:cs typeface="Verdana"/>
              </a:rPr>
              <a:t>to</a:t>
            </a:r>
            <a:r>
              <a:rPr dirty="0" sz="600" spc="-25">
                <a:latin typeface="Verdana"/>
                <a:cs typeface="Verdana"/>
              </a:rPr>
              <a:t> </a:t>
            </a:r>
            <a:r>
              <a:rPr dirty="0" sz="600" spc="5">
                <a:latin typeface="Verdana"/>
                <a:cs typeface="Verdana"/>
              </a:rPr>
              <a:t>show </a:t>
            </a:r>
            <a:r>
              <a:rPr dirty="0" sz="600" spc="-195">
                <a:latin typeface="Verdana"/>
                <a:cs typeface="Verdana"/>
              </a:rPr>
              <a:t> </a:t>
            </a:r>
            <a:r>
              <a:rPr dirty="0" sz="600" spc="5">
                <a:latin typeface="Verdana"/>
                <a:cs typeface="Verdana"/>
              </a:rPr>
              <a:t>voltage</a:t>
            </a:r>
            <a:r>
              <a:rPr dirty="0" sz="600" spc="-15">
                <a:latin typeface="Verdana"/>
                <a:cs typeface="Verdana"/>
              </a:rPr>
              <a:t> </a:t>
            </a:r>
            <a:r>
              <a:rPr dirty="0" sz="600" spc="5">
                <a:latin typeface="Verdana"/>
                <a:cs typeface="Verdana"/>
              </a:rPr>
              <a:t>on</a:t>
            </a:r>
            <a:r>
              <a:rPr dirty="0" sz="600" spc="-10">
                <a:latin typeface="Verdana"/>
                <a:cs typeface="Verdana"/>
              </a:rPr>
              <a:t> </a:t>
            </a:r>
            <a:r>
              <a:rPr dirty="0" sz="600">
                <a:latin typeface="Verdana"/>
                <a:cs typeface="Verdana"/>
              </a:rPr>
              <a:t>input</a:t>
            </a:r>
            <a:r>
              <a:rPr dirty="0" sz="600" spc="-5">
                <a:latin typeface="Verdana"/>
                <a:cs typeface="Verdana"/>
              </a:rPr>
              <a:t> </a:t>
            </a:r>
            <a:r>
              <a:rPr dirty="0" sz="600" spc="5">
                <a:latin typeface="Verdana"/>
                <a:cs typeface="Verdana"/>
              </a:rPr>
              <a:t>1</a:t>
            </a:r>
            <a:endParaRPr sz="600">
              <a:latin typeface="Verdana"/>
              <a:cs typeface="Verdana"/>
            </a:endParaRPr>
          </a:p>
        </p:txBody>
      </p:sp>
      <p:pic>
        <p:nvPicPr>
          <p:cNvPr id="94" name="object 9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59999" y="1892884"/>
            <a:ext cx="3239998" cy="3073399"/>
          </a:xfrm>
          <a:prstGeom prst="rect">
            <a:avLst/>
          </a:prstGeom>
        </p:spPr>
      </p:pic>
      <p:sp>
        <p:nvSpPr>
          <p:cNvPr id="95" name="object 95"/>
          <p:cNvSpPr txBox="1"/>
          <p:nvPr/>
        </p:nvSpPr>
        <p:spPr>
          <a:xfrm>
            <a:off x="3959999" y="1405178"/>
            <a:ext cx="2268220" cy="41592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93980" rIns="0" bIns="0" rtlCol="0" vert="horz">
            <a:spAutoFit/>
          </a:bodyPr>
          <a:lstStyle/>
          <a:p>
            <a:pPr marL="107950" marR="324485">
              <a:lnSpc>
                <a:spcPts val="930"/>
              </a:lnSpc>
              <a:spcBef>
                <a:spcPts val="740"/>
              </a:spcBef>
            </a:pPr>
            <a:r>
              <a:rPr dirty="0" sz="850" spc="15">
                <a:latin typeface="Gill Sans MT"/>
                <a:cs typeface="Gill Sans MT"/>
              </a:rPr>
              <a:t>*Check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esou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u="sng" sz="85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‘</a:t>
            </a:r>
            <a:r>
              <a:rPr dirty="0" u="sng" sz="8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P</a:t>
            </a:r>
            <a:r>
              <a:rPr dirty="0" u="sng" sz="85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ow</a:t>
            </a:r>
            <a:r>
              <a:rPr dirty="0" u="sng" sz="85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e</a:t>
            </a:r>
            <a:r>
              <a:rPr dirty="0" u="sng" sz="85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r</a:t>
            </a:r>
            <a:r>
              <a:rPr dirty="0" u="sng" sz="850" spc="-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85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U</a:t>
            </a:r>
            <a:r>
              <a:rPr dirty="0" u="sng" sz="85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p</a:t>
            </a:r>
            <a:r>
              <a:rPr dirty="0" u="sng" sz="850" spc="-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’</a:t>
            </a:r>
            <a:r>
              <a:rPr dirty="0" sz="850" spc="10" b="1">
                <a:latin typeface="Calibri"/>
                <a:cs typeface="Calibri"/>
                <a:hlinkClick r:id="rId7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r  </a:t>
            </a:r>
            <a:r>
              <a:rPr dirty="0" sz="850" spc="15">
                <a:latin typeface="Gill Sans MT"/>
                <a:cs typeface="Gill Sans MT"/>
              </a:rPr>
              <a:t>more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energy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stores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transfers.</a:t>
            </a:r>
            <a:endParaRPr sz="850">
              <a:latin typeface="Gill Sans MT"/>
              <a:cs typeface="Gill Sans MT"/>
            </a:endParaRPr>
          </a:p>
        </p:txBody>
      </p:sp>
      <p:pic>
        <p:nvPicPr>
          <p:cNvPr id="96" name="object 9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59999" y="359905"/>
            <a:ext cx="2267999" cy="1045273"/>
          </a:xfrm>
          <a:prstGeom prst="rect">
            <a:avLst/>
          </a:prstGeom>
        </p:spPr>
      </p:pic>
      <p:sp>
        <p:nvSpPr>
          <p:cNvPr id="97" name="object 97"/>
          <p:cNvSpPr txBox="1"/>
          <p:nvPr/>
        </p:nvSpPr>
        <p:spPr>
          <a:xfrm>
            <a:off x="347299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5">
                <a:latin typeface="Arial Narrow"/>
                <a:cs typeface="Arial Narrow"/>
              </a:rPr>
              <a:t>22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43200" y="0"/>
            <a:ext cx="4817110" cy="5328285"/>
            <a:chOff x="2743200" y="0"/>
            <a:chExt cx="4817110" cy="5328285"/>
          </a:xfrm>
        </p:grpSpPr>
        <p:sp>
          <p:nvSpPr>
            <p:cNvPr id="3" name="object 3"/>
            <p:cNvSpPr/>
            <p:nvPr/>
          </p:nvSpPr>
          <p:spPr>
            <a:xfrm>
              <a:off x="5508002" y="0"/>
              <a:ext cx="2052320" cy="5328285"/>
            </a:xfrm>
            <a:custGeom>
              <a:avLst/>
              <a:gdLst/>
              <a:ahLst/>
              <a:cxnLst/>
              <a:rect l="l" t="t" r="r" b="b"/>
              <a:pathLst>
                <a:path w="2052320" h="5328285">
                  <a:moveTo>
                    <a:pt x="2051989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2051989" y="5328005"/>
                  </a:lnTo>
                  <a:lnTo>
                    <a:pt x="2051989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3200" y="2213636"/>
              <a:ext cx="4456800" cy="275436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59994" y="355562"/>
            <a:ext cx="1076960" cy="31559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 marL="66675">
              <a:lnSpc>
                <a:spcPts val="2465"/>
              </a:lnSpc>
            </a:pPr>
            <a:r>
              <a:rPr dirty="0" sz="2200" spc="-390">
                <a:solidFill>
                  <a:srgbClr val="FFFFFF"/>
                </a:solidFill>
                <a:latin typeface="Arial Narrow"/>
                <a:cs typeface="Arial Narrow"/>
              </a:rPr>
              <a:t>CHALLENGE</a:t>
            </a:r>
            <a:endParaRPr sz="2200">
              <a:latin typeface="Arial Narrow"/>
              <a:cs typeface="Arial Narrow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3293" y="337172"/>
            <a:ext cx="3344405" cy="46866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72594" y="276253"/>
            <a:ext cx="322643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310">
                <a:solidFill>
                  <a:srgbClr val="FFFFFF"/>
                </a:solidFill>
                <a:latin typeface="Arial Narrow"/>
                <a:cs typeface="Arial Narrow"/>
              </a:rPr>
              <a:t>Accessing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30">
                <a:solidFill>
                  <a:srgbClr val="FFFFFF"/>
                </a:solidFill>
                <a:latin typeface="Arial Narrow"/>
                <a:cs typeface="Arial Narrow"/>
              </a:rPr>
              <a:t>electricity</a:t>
            </a:r>
            <a:endParaRPr sz="35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998640"/>
            <a:ext cx="4173854" cy="425450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550"/>
              </a:spcBef>
            </a:pPr>
            <a:r>
              <a:rPr dirty="0" sz="1500" spc="-220" b="1">
                <a:latin typeface="Arial Narrow"/>
                <a:cs typeface="Arial Narrow"/>
              </a:rPr>
              <a:t>We</a:t>
            </a:r>
            <a:r>
              <a:rPr dirty="0" sz="1500" spc="-190" b="1">
                <a:latin typeface="Arial Narrow"/>
                <a:cs typeface="Arial Narrow"/>
              </a:rPr>
              <a:t> </a:t>
            </a:r>
            <a:r>
              <a:rPr dirty="0" sz="1500" b="1">
                <a:latin typeface="Arial Narrow"/>
                <a:cs typeface="Arial Narrow"/>
              </a:rPr>
              <a:t>rely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65" b="1">
                <a:latin typeface="Arial Narrow"/>
                <a:cs typeface="Arial Narrow"/>
              </a:rPr>
              <a:t>heavily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130" b="1">
                <a:latin typeface="Arial Narrow"/>
                <a:cs typeface="Arial Narrow"/>
              </a:rPr>
              <a:t>on</a:t>
            </a:r>
            <a:r>
              <a:rPr dirty="0" sz="1500" spc="-75" b="1">
                <a:latin typeface="Arial Narrow"/>
                <a:cs typeface="Arial Narrow"/>
              </a:rPr>
              <a:t> appliances, </a:t>
            </a:r>
            <a:r>
              <a:rPr dirty="0" sz="1500" spc="-100" b="1">
                <a:latin typeface="Arial Narrow"/>
                <a:cs typeface="Arial Narrow"/>
              </a:rPr>
              <a:t>devices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100" b="1">
                <a:latin typeface="Arial Narrow"/>
                <a:cs typeface="Arial Narrow"/>
              </a:rPr>
              <a:t>and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65" b="1">
                <a:latin typeface="Arial Narrow"/>
                <a:cs typeface="Arial Narrow"/>
              </a:rPr>
              <a:t>technology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10" b="1">
                <a:latin typeface="Arial Narrow"/>
                <a:cs typeface="Arial Narrow"/>
              </a:rPr>
              <a:t>that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15" b="1">
                <a:latin typeface="Arial Narrow"/>
                <a:cs typeface="Arial Narrow"/>
              </a:rPr>
              <a:t>are </a:t>
            </a:r>
            <a:r>
              <a:rPr dirty="0" sz="1500" spc="-330" b="1">
                <a:latin typeface="Arial Narrow"/>
                <a:cs typeface="Arial Narrow"/>
              </a:rPr>
              <a:t> </a:t>
            </a:r>
            <a:r>
              <a:rPr dirty="0" sz="1500" spc="-90" b="1">
                <a:latin typeface="Arial Narrow"/>
                <a:cs typeface="Arial Narrow"/>
              </a:rPr>
              <a:t>powere</a:t>
            </a:r>
            <a:r>
              <a:rPr dirty="0" sz="1500" spc="-110" b="1">
                <a:latin typeface="Arial Narrow"/>
                <a:cs typeface="Arial Narrow"/>
              </a:rPr>
              <a:t>d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55" b="1">
                <a:latin typeface="Arial Narrow"/>
                <a:cs typeface="Arial Narrow"/>
              </a:rPr>
              <a:t>b</a:t>
            </a:r>
            <a:r>
              <a:rPr dirty="0" sz="1500" spc="-95" b="1">
                <a:latin typeface="Arial Narrow"/>
                <a:cs typeface="Arial Narrow"/>
              </a:rPr>
              <a:t>y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10" b="1">
                <a:latin typeface="Arial Narrow"/>
                <a:cs typeface="Arial Narrow"/>
              </a:rPr>
              <a:t>electricit</a:t>
            </a:r>
            <a:r>
              <a:rPr dirty="0" sz="1500" spc="-200" b="1">
                <a:latin typeface="Arial Narrow"/>
                <a:cs typeface="Arial Narrow"/>
              </a:rPr>
              <a:t>y</a:t>
            </a:r>
            <a:r>
              <a:rPr dirty="0" sz="1500" spc="-65" b="1">
                <a:latin typeface="Arial Narrow"/>
                <a:cs typeface="Arial Narrow"/>
              </a:rPr>
              <a:t>.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7254" y="1486718"/>
            <a:ext cx="2251075" cy="3515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6210" marR="5080" indent="-144145">
              <a:lnSpc>
                <a:spcPct val="100000"/>
              </a:lnSpc>
              <a:spcBef>
                <a:spcPts val="10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H</a:t>
            </a:r>
            <a:r>
              <a:rPr dirty="0" sz="850" spc="-1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30">
                <a:latin typeface="Gill Sans MT"/>
                <a:cs typeface="Gill Sans MT"/>
              </a:rPr>
              <a:t>tricity?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Think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40">
                <a:latin typeface="Gill Sans MT"/>
                <a:cs typeface="Gill Sans MT"/>
              </a:rPr>
              <a:t>y  </a:t>
            </a:r>
            <a:r>
              <a:rPr dirty="0" sz="850" spc="40">
                <a:latin typeface="Gill Sans MT"/>
                <a:cs typeface="Gill Sans MT"/>
              </a:rPr>
              <a:t>ways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can.</a:t>
            </a:r>
            <a:endParaRPr sz="850">
              <a:latin typeface="Gill Sans MT"/>
              <a:cs typeface="Gill Sans MT"/>
            </a:endParaRPr>
          </a:p>
          <a:p>
            <a:pPr marL="12700" marR="92710">
              <a:lnSpc>
                <a:spcPct val="100000"/>
              </a:lnSpc>
              <a:spcBef>
                <a:spcPts val="585"/>
              </a:spcBef>
            </a:pP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1879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Thomas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dison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able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oduce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  </a:t>
            </a:r>
            <a:r>
              <a:rPr dirty="0" sz="850" spc="15">
                <a:latin typeface="Gill Sans MT"/>
                <a:cs typeface="Gill Sans MT"/>
              </a:rPr>
              <a:t>reliable, </a:t>
            </a:r>
            <a:r>
              <a:rPr dirty="0" sz="850" spc="40">
                <a:latin typeface="Gill Sans MT"/>
                <a:cs typeface="Gill Sans MT"/>
              </a:rPr>
              <a:t>long-lasting </a:t>
            </a:r>
            <a:r>
              <a:rPr dirty="0" sz="850" spc="20">
                <a:latin typeface="Gill Sans MT"/>
                <a:cs typeface="Gill Sans MT"/>
              </a:rPr>
              <a:t>electric </a:t>
            </a:r>
            <a:r>
              <a:rPr dirty="0" sz="850" spc="30">
                <a:latin typeface="Gill Sans MT"/>
                <a:cs typeface="Gill Sans MT"/>
              </a:rPr>
              <a:t>light </a:t>
            </a:r>
            <a:r>
              <a:rPr dirty="0" sz="850" spc="45">
                <a:latin typeface="Gill Sans MT"/>
                <a:cs typeface="Gill Sans MT"/>
              </a:rPr>
              <a:t>bulb </a:t>
            </a:r>
            <a:r>
              <a:rPr dirty="0" sz="850" spc="35">
                <a:latin typeface="Gill Sans MT"/>
                <a:cs typeface="Gill Sans MT"/>
              </a:rPr>
              <a:t>which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revolutionised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industry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across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world!</a:t>
            </a:r>
            <a:endParaRPr sz="850">
              <a:latin typeface="Gill Sans MT"/>
              <a:cs typeface="Gill Sans MT"/>
            </a:endParaRPr>
          </a:p>
          <a:p>
            <a:pPr marL="156210" marR="5715" indent="-144145">
              <a:lnSpc>
                <a:spcPct val="100000"/>
              </a:lnSpc>
              <a:spcBef>
                <a:spcPts val="59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How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way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electricity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changed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150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0">
                <a:latin typeface="Gill Sans MT"/>
                <a:cs typeface="Gill Sans MT"/>
              </a:rPr>
              <a:t>ea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105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 marL="156210" marR="58419" indent="-144145">
              <a:lnSpc>
                <a:spcPct val="100000"/>
              </a:lnSpc>
              <a:spcBef>
                <a:spcPts val="2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H</a:t>
            </a:r>
            <a:r>
              <a:rPr dirty="0" sz="850" spc="-1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20">
                <a:latin typeface="Gill Sans MT"/>
                <a:cs typeface="Gill Sans MT"/>
              </a:rPr>
              <a:t>tricity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  </a:t>
            </a:r>
            <a:r>
              <a:rPr dirty="0" sz="850" spc="60">
                <a:latin typeface="Gill Sans MT"/>
                <a:cs typeface="Gill Sans MT"/>
              </a:rPr>
              <a:t>change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next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50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years?</a:t>
            </a:r>
            <a:endParaRPr sz="850">
              <a:latin typeface="Gill Sans MT"/>
              <a:cs typeface="Gill Sans MT"/>
            </a:endParaRPr>
          </a:p>
          <a:p>
            <a:pPr marL="12700" marR="201295">
              <a:lnSpc>
                <a:spcPct val="100000"/>
              </a:lnSpc>
              <a:spcBef>
                <a:spcPts val="585"/>
              </a:spcBef>
            </a:pPr>
            <a:r>
              <a:rPr dirty="0" sz="850" spc="-30" b="1">
                <a:solidFill>
                  <a:srgbClr val="41BBC6"/>
                </a:solidFill>
                <a:latin typeface="Calibri"/>
                <a:cs typeface="Calibri"/>
              </a:rPr>
              <a:t>1.2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billion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people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around</a:t>
            </a:r>
            <a:r>
              <a:rPr dirty="0" sz="8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the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world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have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no </a:t>
            </a:r>
            <a:r>
              <a:rPr dirty="0" sz="850" spc="-17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reliable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5" b="1">
                <a:solidFill>
                  <a:srgbClr val="41BBC6"/>
                </a:solidFill>
                <a:latin typeface="Calibri"/>
                <a:cs typeface="Calibri"/>
              </a:rPr>
              <a:t>access</a:t>
            </a:r>
            <a:r>
              <a:rPr dirty="0" sz="8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electricity!</a:t>
            </a:r>
            <a:endParaRPr sz="850">
              <a:latin typeface="Calibri"/>
              <a:cs typeface="Calibri"/>
            </a:endParaRPr>
          </a:p>
          <a:p>
            <a:pPr marL="12700" marR="83185">
              <a:lnSpc>
                <a:spcPct val="100000"/>
              </a:lnSpc>
              <a:spcBef>
                <a:spcPts val="585"/>
              </a:spcBef>
            </a:pPr>
            <a:r>
              <a:rPr dirty="0" sz="850" spc="-70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f</a:t>
            </a:r>
            <a:r>
              <a:rPr dirty="0" sz="850" spc="6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25">
                <a:latin typeface="Gill Sans MT"/>
                <a:cs typeface="Gill Sans MT"/>
              </a:rPr>
              <a:t>elling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visiting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cou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15">
                <a:latin typeface="Gill Sans MT"/>
                <a:cs typeface="Gill Sans MT"/>
              </a:rPr>
              <a:t>tries,  </a:t>
            </a:r>
            <a:r>
              <a:rPr dirty="0" sz="850" spc="60">
                <a:latin typeface="Gill Sans MT"/>
                <a:cs typeface="Gill Sans MT"/>
              </a:rPr>
              <a:t>Enass </a:t>
            </a:r>
            <a:r>
              <a:rPr dirty="0" sz="850" spc="25">
                <a:latin typeface="Gill Sans MT"/>
                <a:cs typeface="Gill Sans MT"/>
              </a:rPr>
              <a:t>realised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15">
                <a:latin typeface="Gill Sans MT"/>
                <a:cs typeface="Gill Sans MT"/>
              </a:rPr>
              <a:t>there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65">
                <a:latin typeface="Gill Sans MT"/>
                <a:cs typeface="Gill Sans MT"/>
              </a:rPr>
              <a:t>many </a:t>
            </a:r>
            <a:r>
              <a:rPr dirty="0" sz="850" spc="35">
                <a:latin typeface="Gill Sans MT"/>
                <a:cs typeface="Gill Sans MT"/>
              </a:rPr>
              <a:t>people </a:t>
            </a:r>
            <a:r>
              <a:rPr dirty="0" sz="850" spc="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around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>
                <a:latin typeface="Gill Sans MT"/>
                <a:cs typeface="Gill Sans MT"/>
              </a:rPr>
              <a:t>world </a:t>
            </a:r>
            <a:r>
              <a:rPr dirty="0" sz="850" spc="25">
                <a:latin typeface="Gill Sans MT"/>
                <a:cs typeface="Gill Sans MT"/>
              </a:rPr>
              <a:t>who </a:t>
            </a:r>
            <a:r>
              <a:rPr dirty="0" sz="850" spc="45">
                <a:latin typeface="Gill Sans MT"/>
                <a:cs typeface="Gill Sans MT"/>
              </a:rPr>
              <a:t>see </a:t>
            </a:r>
            <a:r>
              <a:rPr dirty="0" sz="850" spc="25">
                <a:latin typeface="Gill Sans MT"/>
                <a:cs typeface="Gill Sans MT"/>
              </a:rPr>
              <a:t>electricity </a:t>
            </a:r>
            <a:r>
              <a:rPr dirty="0" sz="850" spc="70">
                <a:latin typeface="Gill Sans MT"/>
                <a:cs typeface="Gill Sans MT"/>
              </a:rPr>
              <a:t>as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8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luxur</a:t>
            </a:r>
            <a:r>
              <a:rPr dirty="0" sz="850" spc="-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inspi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m</a:t>
            </a:r>
            <a:r>
              <a:rPr dirty="0" sz="850" spc="35">
                <a:latin typeface="Gill Sans MT"/>
                <a:cs typeface="Gill Sans MT"/>
              </a:rPr>
              <a:t>o</a:t>
            </a:r>
            <a:r>
              <a:rPr dirty="0" sz="850" spc="25">
                <a:latin typeface="Gill Sans MT"/>
                <a:cs typeface="Gill Sans MT"/>
              </a:rPr>
              <a:t>ti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her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40">
                <a:latin typeface="Gill Sans MT"/>
                <a:cs typeface="Gill Sans MT"/>
              </a:rPr>
              <a:t>want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35">
                <a:latin typeface="Gill Sans MT"/>
                <a:cs typeface="Gill Sans MT"/>
              </a:rPr>
              <a:t>tackle </a:t>
            </a:r>
            <a:r>
              <a:rPr dirty="0" sz="850" spc="40">
                <a:latin typeface="Gill Sans MT"/>
                <a:cs typeface="Gill Sans MT"/>
              </a:rPr>
              <a:t>this </a:t>
            </a:r>
            <a:r>
              <a:rPr dirty="0" sz="850" spc="25">
                <a:latin typeface="Gill Sans MT"/>
                <a:cs typeface="Gill Sans MT"/>
              </a:rPr>
              <a:t>problem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30">
                <a:latin typeface="Gill Sans MT"/>
                <a:cs typeface="Gill Sans MT"/>
              </a:rPr>
              <a:t>ensuring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everyone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around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world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regular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access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eliable,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clean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s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ene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g</a:t>
            </a:r>
            <a:r>
              <a:rPr dirty="0" sz="850" spc="2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2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reflect</a:t>
            </a:r>
            <a:endParaRPr sz="1200">
              <a:latin typeface="Calibri"/>
              <a:cs typeface="Calibri"/>
            </a:endParaRPr>
          </a:p>
          <a:p>
            <a:pPr marL="156210" marR="108585" indent="-144145">
              <a:lnSpc>
                <a:spcPct val="100000"/>
              </a:lnSpc>
              <a:spcBef>
                <a:spcPts val="509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 </a:t>
            </a:r>
            <a:r>
              <a:rPr dirty="0" sz="850" spc="55">
                <a:latin typeface="Gill Sans MT"/>
                <a:cs typeface="Gill Sans MT"/>
              </a:rPr>
              <a:t>impact </a:t>
            </a:r>
            <a:r>
              <a:rPr dirty="0" sz="850" spc="35">
                <a:latin typeface="Gill Sans MT"/>
                <a:cs typeface="Gill Sans MT"/>
              </a:rPr>
              <a:t>do </a:t>
            </a:r>
            <a:r>
              <a:rPr dirty="0" sz="850" spc="30">
                <a:latin typeface="Gill Sans MT"/>
                <a:cs typeface="Gill Sans MT"/>
              </a:rPr>
              <a:t>you think </a:t>
            </a:r>
            <a:r>
              <a:rPr dirty="0" sz="850" spc="50">
                <a:latin typeface="Gill Sans MT"/>
                <a:cs typeface="Gill Sans MT"/>
              </a:rPr>
              <a:t>having </a:t>
            </a:r>
            <a:r>
              <a:rPr dirty="0" sz="850" spc="30">
                <a:latin typeface="Gill Sans MT"/>
                <a:cs typeface="Gill Sans MT"/>
              </a:rPr>
              <a:t>limited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access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electricity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people’s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lives?</a:t>
            </a:r>
            <a:endParaRPr sz="850">
              <a:latin typeface="Gill Sans MT"/>
              <a:cs typeface="Gill Sans MT"/>
            </a:endParaRPr>
          </a:p>
          <a:p>
            <a:pPr marL="156210" marR="26670" indent="-144145">
              <a:lnSpc>
                <a:spcPct val="100000"/>
              </a:lnSpc>
              <a:spcBef>
                <a:spcPts val="1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affects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access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reliable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electricity?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30467" y="1499060"/>
            <a:ext cx="2561590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56210" marR="5080" indent="-144145">
              <a:lnSpc>
                <a:spcPts val="980"/>
              </a:lnSpc>
              <a:spcBef>
                <a:spcPts val="16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8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How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Enass’s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innovation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hydrogen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battery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20">
                <a:latin typeface="Gill Sans MT"/>
                <a:cs typeface="Gill Sans MT"/>
              </a:rPr>
              <a:t>stores </a:t>
            </a:r>
            <a:r>
              <a:rPr dirty="0" sz="850" spc="30">
                <a:latin typeface="Gill Sans MT"/>
                <a:cs typeface="Gill Sans MT"/>
              </a:rPr>
              <a:t>energy </a:t>
            </a:r>
            <a:r>
              <a:rPr dirty="0" sz="850" spc="40">
                <a:latin typeface="Gill Sans MT"/>
                <a:cs typeface="Gill Sans MT"/>
              </a:rPr>
              <a:t>tackles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25">
                <a:latin typeface="Gill Sans MT"/>
                <a:cs typeface="Gill Sans MT"/>
              </a:rPr>
              <a:t>problem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ensuring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people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remote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places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access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clean,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en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45">
                <a:latin typeface="Gill Sans MT"/>
                <a:cs typeface="Gill Sans MT"/>
              </a:rPr>
              <a:t>able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30">
                <a:latin typeface="Gill Sans MT"/>
                <a:cs typeface="Gill Sans MT"/>
              </a:rPr>
              <a:t>eliable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ene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80">
                <a:latin typeface="Gill Sans MT"/>
                <a:cs typeface="Gill Sans MT"/>
              </a:rPr>
              <a:t>gy?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51995" y="1322946"/>
            <a:ext cx="1548130" cy="89090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93980" rIns="0" bIns="0" rtlCol="0" vert="horz">
            <a:spAutoFit/>
          </a:bodyPr>
          <a:lstStyle/>
          <a:p>
            <a:pPr marL="107950" marR="417830">
              <a:lnSpc>
                <a:spcPts val="930"/>
              </a:lnSpc>
              <a:spcBef>
                <a:spcPts val="740"/>
              </a:spcBef>
            </a:pPr>
            <a:r>
              <a:rPr dirty="0" sz="850" spc="55">
                <a:latin typeface="Gill Sans MT"/>
                <a:cs typeface="Gill Sans MT"/>
              </a:rPr>
              <a:t>Image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60">
                <a:latin typeface="Gill Sans MT"/>
                <a:cs typeface="Gill Sans MT"/>
              </a:rPr>
              <a:t>fact </a:t>
            </a:r>
            <a:r>
              <a:rPr dirty="0" sz="850" spc="6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sou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ce: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u="sng" sz="85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h</a:t>
            </a:r>
            <a:r>
              <a:rPr dirty="0" u="sng" sz="8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tt</a:t>
            </a:r>
            <a:r>
              <a:rPr dirty="0" u="sng" sz="850" spc="6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p</a:t>
            </a: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s:</a:t>
            </a:r>
            <a:r>
              <a:rPr dirty="0" u="sng" sz="850" spc="-1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/</a:t>
            </a:r>
            <a:r>
              <a:rPr dirty="0" u="sng" sz="85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/ww</a:t>
            </a:r>
            <a:r>
              <a:rPr dirty="0" u="sng" sz="85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w</a:t>
            </a:r>
            <a:r>
              <a:rPr dirty="0" sz="850" spc="-30" b="1">
                <a:latin typeface="Calibri"/>
                <a:cs typeface="Calibri"/>
                <a:hlinkClick r:id="rId4"/>
              </a:rPr>
              <a:t>. 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u="sng" sz="850" spc="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visualcapitali</a:t>
            </a: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s</a:t>
            </a:r>
            <a:r>
              <a:rPr dirty="0" u="sng" sz="85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t</a:t>
            </a:r>
            <a:r>
              <a:rPr dirty="0" u="sng" sz="8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.</a:t>
            </a:r>
            <a:r>
              <a:rPr dirty="0" u="sng" sz="850" spc="4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co</a:t>
            </a:r>
            <a:r>
              <a:rPr dirty="0" u="sng" sz="850" spc="5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m</a:t>
            </a:r>
            <a:r>
              <a:rPr dirty="0" u="sng" sz="850" spc="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/</a:t>
            </a:r>
            <a:endParaRPr sz="850">
              <a:latin typeface="Calibri"/>
              <a:cs typeface="Calibri"/>
            </a:endParaRPr>
          </a:p>
          <a:p>
            <a:pPr marL="107950" marR="290830">
              <a:lnSpc>
                <a:spcPts val="930"/>
              </a:lnSpc>
              <a:spcBef>
                <a:spcPts val="15"/>
              </a:spcBef>
            </a:pPr>
            <a:r>
              <a:rPr dirty="0" u="sng" sz="85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mapped-billion-people- </a:t>
            </a:r>
            <a:r>
              <a:rPr dirty="0" sz="850" spc="-180" b="1">
                <a:latin typeface="Calibri"/>
                <a:cs typeface="Calibri"/>
              </a:rPr>
              <a:t> </a:t>
            </a:r>
            <a:r>
              <a:rPr dirty="0" u="sng" sz="8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without-access-to- </a:t>
            </a:r>
            <a:r>
              <a:rPr dirty="0" sz="850" spc="50" b="1">
                <a:latin typeface="Calibri"/>
                <a:cs typeface="Calibri"/>
              </a:rPr>
              <a:t> </a:t>
            </a:r>
            <a:r>
              <a:rPr dirty="0" u="sng" sz="85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electricity/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10905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55">
                <a:latin typeface="Arial Narrow"/>
                <a:cs typeface="Arial Narrow"/>
              </a:rPr>
              <a:t>23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55998" y="0"/>
            <a:ext cx="3204210" cy="5328285"/>
            <a:chOff x="4355998" y="0"/>
            <a:chExt cx="3204210" cy="5328285"/>
          </a:xfrm>
        </p:grpSpPr>
        <p:sp>
          <p:nvSpPr>
            <p:cNvPr id="3" name="object 3"/>
            <p:cNvSpPr/>
            <p:nvPr/>
          </p:nvSpPr>
          <p:spPr>
            <a:xfrm>
              <a:off x="4355998" y="0"/>
              <a:ext cx="3204210" cy="5328285"/>
            </a:xfrm>
            <a:custGeom>
              <a:avLst/>
              <a:gdLst/>
              <a:ahLst/>
              <a:cxnLst/>
              <a:rect l="l" t="t" r="r" b="b"/>
              <a:pathLst>
                <a:path w="3204209" h="5328285">
                  <a:moveTo>
                    <a:pt x="3203994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3203994" y="5328005"/>
                  </a:lnTo>
                  <a:lnTo>
                    <a:pt x="3203994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50397" y="3354908"/>
              <a:ext cx="2649601" cy="16131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35995" y="359994"/>
              <a:ext cx="2664460" cy="2871470"/>
            </a:xfrm>
            <a:custGeom>
              <a:avLst/>
              <a:gdLst/>
              <a:ahLst/>
              <a:cxnLst/>
              <a:rect l="l" t="t" r="r" b="b"/>
              <a:pathLst>
                <a:path w="2664459" h="2871470">
                  <a:moveTo>
                    <a:pt x="2664002" y="0"/>
                  </a:moveTo>
                  <a:lnTo>
                    <a:pt x="0" y="0"/>
                  </a:lnTo>
                  <a:lnTo>
                    <a:pt x="0" y="2870949"/>
                  </a:lnTo>
                  <a:lnTo>
                    <a:pt x="2664002" y="2870949"/>
                  </a:lnTo>
                  <a:lnTo>
                    <a:pt x="2664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484317" y="889429"/>
              <a:ext cx="1498600" cy="2098675"/>
            </a:xfrm>
            <a:custGeom>
              <a:avLst/>
              <a:gdLst/>
              <a:ahLst/>
              <a:cxnLst/>
              <a:rect l="l" t="t" r="r" b="b"/>
              <a:pathLst>
                <a:path w="1498600" h="2098675">
                  <a:moveTo>
                    <a:pt x="1082236" y="1836077"/>
                  </a:moveTo>
                  <a:lnTo>
                    <a:pt x="415905" y="1836077"/>
                  </a:lnTo>
                  <a:lnTo>
                    <a:pt x="429585" y="1837895"/>
                  </a:lnTo>
                  <a:lnTo>
                    <a:pt x="442129" y="1843112"/>
                  </a:lnTo>
                  <a:lnTo>
                    <a:pt x="452919" y="1851368"/>
                  </a:lnTo>
                  <a:lnTo>
                    <a:pt x="461333" y="1862302"/>
                  </a:lnTo>
                  <a:lnTo>
                    <a:pt x="575659" y="2060333"/>
                  </a:lnTo>
                  <a:lnTo>
                    <a:pt x="587863" y="2076194"/>
                  </a:lnTo>
                  <a:lnTo>
                    <a:pt x="603511" y="2088167"/>
                  </a:lnTo>
                  <a:lnTo>
                    <a:pt x="621706" y="2095732"/>
                  </a:lnTo>
                  <a:lnTo>
                    <a:pt x="641546" y="2098370"/>
                  </a:lnTo>
                  <a:lnTo>
                    <a:pt x="856583" y="2098370"/>
                  </a:lnTo>
                  <a:lnTo>
                    <a:pt x="894607" y="2088167"/>
                  </a:lnTo>
                  <a:lnTo>
                    <a:pt x="922458" y="2060333"/>
                  </a:lnTo>
                  <a:lnTo>
                    <a:pt x="1036783" y="1862302"/>
                  </a:lnTo>
                  <a:lnTo>
                    <a:pt x="1045205" y="1851368"/>
                  </a:lnTo>
                  <a:lnTo>
                    <a:pt x="1056000" y="1843112"/>
                  </a:lnTo>
                  <a:lnTo>
                    <a:pt x="1068550" y="1837895"/>
                  </a:lnTo>
                  <a:lnTo>
                    <a:pt x="1082236" y="1836077"/>
                  </a:lnTo>
                  <a:close/>
                </a:path>
                <a:path w="1498600" h="2098675">
                  <a:moveTo>
                    <a:pt x="154155" y="1685016"/>
                  </a:moveTo>
                  <a:lnTo>
                    <a:pt x="71015" y="1685016"/>
                  </a:lnTo>
                  <a:lnTo>
                    <a:pt x="83772" y="1685928"/>
                  </a:lnTo>
                  <a:lnTo>
                    <a:pt x="95276" y="1691521"/>
                  </a:lnTo>
                  <a:lnTo>
                    <a:pt x="104019" y="1701393"/>
                  </a:lnTo>
                  <a:lnTo>
                    <a:pt x="137331" y="1759077"/>
                  </a:lnTo>
                  <a:lnTo>
                    <a:pt x="141503" y="1771586"/>
                  </a:lnTo>
                  <a:lnTo>
                    <a:pt x="140593" y="1784350"/>
                  </a:lnTo>
                  <a:lnTo>
                    <a:pt x="135004" y="1795856"/>
                  </a:lnTo>
                  <a:lnTo>
                    <a:pt x="125139" y="1804593"/>
                  </a:lnTo>
                  <a:lnTo>
                    <a:pt x="128174" y="1809838"/>
                  </a:lnTo>
                  <a:lnTo>
                    <a:pt x="136589" y="1820780"/>
                  </a:lnTo>
                  <a:lnTo>
                    <a:pt x="147378" y="1829039"/>
                  </a:lnTo>
                  <a:lnTo>
                    <a:pt x="159923" y="1834258"/>
                  </a:lnTo>
                  <a:lnTo>
                    <a:pt x="173602" y="1836077"/>
                  </a:lnTo>
                  <a:lnTo>
                    <a:pt x="1324527" y="1836077"/>
                  </a:lnTo>
                  <a:lnTo>
                    <a:pt x="1361539" y="1820780"/>
                  </a:lnTo>
                  <a:lnTo>
                    <a:pt x="1372990" y="1804593"/>
                  </a:lnTo>
                  <a:lnTo>
                    <a:pt x="1363123" y="1795856"/>
                  </a:lnTo>
                  <a:lnTo>
                    <a:pt x="1357529" y="1784350"/>
                  </a:lnTo>
                  <a:lnTo>
                    <a:pt x="1356615" y="1771586"/>
                  </a:lnTo>
                  <a:lnTo>
                    <a:pt x="1360785" y="1759077"/>
                  </a:lnTo>
                  <a:lnTo>
                    <a:pt x="1373334" y="1737347"/>
                  </a:lnTo>
                  <a:lnTo>
                    <a:pt x="208819" y="1737347"/>
                  </a:lnTo>
                  <a:lnTo>
                    <a:pt x="187316" y="1733001"/>
                  </a:lnTo>
                  <a:lnTo>
                    <a:pt x="169751" y="1721151"/>
                  </a:lnTo>
                  <a:lnTo>
                    <a:pt x="157906" y="1703582"/>
                  </a:lnTo>
                  <a:lnTo>
                    <a:pt x="154155" y="1685016"/>
                  </a:lnTo>
                  <a:close/>
                </a:path>
                <a:path w="1498600" h="2098675">
                  <a:moveTo>
                    <a:pt x="1291397" y="1626806"/>
                  </a:moveTo>
                  <a:lnTo>
                    <a:pt x="208819" y="1626806"/>
                  </a:lnTo>
                  <a:lnTo>
                    <a:pt x="230319" y="1631152"/>
                  </a:lnTo>
                  <a:lnTo>
                    <a:pt x="247889" y="1643002"/>
                  </a:lnTo>
                  <a:lnTo>
                    <a:pt x="259742" y="1660571"/>
                  </a:lnTo>
                  <a:lnTo>
                    <a:pt x="264090" y="1682076"/>
                  </a:lnTo>
                  <a:lnTo>
                    <a:pt x="259742" y="1703582"/>
                  </a:lnTo>
                  <a:lnTo>
                    <a:pt x="247889" y="1721151"/>
                  </a:lnTo>
                  <a:lnTo>
                    <a:pt x="230319" y="1733001"/>
                  </a:lnTo>
                  <a:lnTo>
                    <a:pt x="208819" y="1737347"/>
                  </a:lnTo>
                  <a:lnTo>
                    <a:pt x="1373334" y="1737347"/>
                  </a:lnTo>
                  <a:lnTo>
                    <a:pt x="1291774" y="1737271"/>
                  </a:lnTo>
                  <a:lnTo>
                    <a:pt x="1270274" y="1732924"/>
                  </a:lnTo>
                  <a:lnTo>
                    <a:pt x="1252704" y="1721075"/>
                  </a:lnTo>
                  <a:lnTo>
                    <a:pt x="1240851" y="1703506"/>
                  </a:lnTo>
                  <a:lnTo>
                    <a:pt x="1236503" y="1682000"/>
                  </a:lnTo>
                  <a:lnTo>
                    <a:pt x="1240851" y="1660500"/>
                  </a:lnTo>
                  <a:lnTo>
                    <a:pt x="1252704" y="1642930"/>
                  </a:lnTo>
                  <a:lnTo>
                    <a:pt x="1270274" y="1631078"/>
                  </a:lnTo>
                  <a:lnTo>
                    <a:pt x="1291397" y="1626806"/>
                  </a:lnTo>
                  <a:close/>
                </a:path>
                <a:path w="1498600" h="2098675">
                  <a:moveTo>
                    <a:pt x="1475673" y="1626730"/>
                  </a:moveTo>
                  <a:lnTo>
                    <a:pt x="1291774" y="1626730"/>
                  </a:lnTo>
                  <a:lnTo>
                    <a:pt x="1313274" y="1631078"/>
                  </a:lnTo>
                  <a:lnTo>
                    <a:pt x="1330844" y="1642930"/>
                  </a:lnTo>
                  <a:lnTo>
                    <a:pt x="1342696" y="1660500"/>
                  </a:lnTo>
                  <a:lnTo>
                    <a:pt x="1347044" y="1682000"/>
                  </a:lnTo>
                  <a:lnTo>
                    <a:pt x="1342696" y="1703506"/>
                  </a:lnTo>
                  <a:lnTo>
                    <a:pt x="1330844" y="1721075"/>
                  </a:lnTo>
                  <a:lnTo>
                    <a:pt x="1313274" y="1732924"/>
                  </a:lnTo>
                  <a:lnTo>
                    <a:pt x="1291774" y="1737271"/>
                  </a:lnTo>
                  <a:lnTo>
                    <a:pt x="1373378" y="1737271"/>
                  </a:lnTo>
                  <a:lnTo>
                    <a:pt x="1394098" y="1701393"/>
                  </a:lnTo>
                  <a:lnTo>
                    <a:pt x="1402842" y="1691521"/>
                  </a:lnTo>
                  <a:lnTo>
                    <a:pt x="1414351" y="1685928"/>
                  </a:lnTo>
                  <a:lnTo>
                    <a:pt x="1427112" y="1685016"/>
                  </a:lnTo>
                  <a:lnTo>
                    <a:pt x="1442023" y="1685016"/>
                  </a:lnTo>
                  <a:lnTo>
                    <a:pt x="1475673" y="1626730"/>
                  </a:lnTo>
                  <a:close/>
                </a:path>
                <a:path w="1498600" h="2098675">
                  <a:moveTo>
                    <a:pt x="58515" y="1458366"/>
                  </a:moveTo>
                  <a:lnTo>
                    <a:pt x="7029" y="1547545"/>
                  </a:lnTo>
                  <a:lnTo>
                    <a:pt x="1757" y="1560304"/>
                  </a:lnTo>
                  <a:lnTo>
                    <a:pt x="0" y="1573777"/>
                  </a:lnTo>
                  <a:lnTo>
                    <a:pt x="1757" y="1587250"/>
                  </a:lnTo>
                  <a:lnTo>
                    <a:pt x="7029" y="1600009"/>
                  </a:lnTo>
                  <a:lnTo>
                    <a:pt x="58515" y="1689188"/>
                  </a:lnTo>
                  <a:lnTo>
                    <a:pt x="71015" y="1685016"/>
                  </a:lnTo>
                  <a:lnTo>
                    <a:pt x="154155" y="1685016"/>
                  </a:lnTo>
                  <a:lnTo>
                    <a:pt x="169751" y="1643002"/>
                  </a:lnTo>
                  <a:lnTo>
                    <a:pt x="208819" y="1626806"/>
                  </a:lnTo>
                  <a:lnTo>
                    <a:pt x="1291397" y="1626806"/>
                  </a:lnTo>
                  <a:lnTo>
                    <a:pt x="1291774" y="1626730"/>
                  </a:lnTo>
                  <a:lnTo>
                    <a:pt x="1475673" y="1626730"/>
                  </a:lnTo>
                  <a:lnTo>
                    <a:pt x="1491100" y="1600009"/>
                  </a:lnTo>
                  <a:lnTo>
                    <a:pt x="1496365" y="1587250"/>
                  </a:lnTo>
                  <a:lnTo>
                    <a:pt x="1498120" y="1573777"/>
                  </a:lnTo>
                  <a:lnTo>
                    <a:pt x="1496365" y="1560304"/>
                  </a:lnTo>
                  <a:lnTo>
                    <a:pt x="1491100" y="1547545"/>
                  </a:lnTo>
                  <a:lnTo>
                    <a:pt x="1477946" y="1524762"/>
                  </a:lnTo>
                  <a:lnTo>
                    <a:pt x="207892" y="1524762"/>
                  </a:lnTo>
                  <a:lnTo>
                    <a:pt x="186387" y="1520416"/>
                  </a:lnTo>
                  <a:lnTo>
                    <a:pt x="168817" y="1508567"/>
                  </a:lnTo>
                  <a:lnTo>
                    <a:pt x="156968" y="1491002"/>
                  </a:lnTo>
                  <a:lnTo>
                    <a:pt x="152622" y="1469504"/>
                  </a:lnTo>
                  <a:lnTo>
                    <a:pt x="154029" y="1462538"/>
                  </a:lnTo>
                  <a:lnTo>
                    <a:pt x="71015" y="1462538"/>
                  </a:lnTo>
                  <a:lnTo>
                    <a:pt x="58515" y="1458366"/>
                  </a:lnTo>
                  <a:close/>
                </a:path>
                <a:path w="1498600" h="2098675">
                  <a:moveTo>
                    <a:pt x="1442023" y="1685016"/>
                  </a:moveTo>
                  <a:lnTo>
                    <a:pt x="1427112" y="1685016"/>
                  </a:lnTo>
                  <a:lnTo>
                    <a:pt x="1439614" y="1689188"/>
                  </a:lnTo>
                  <a:lnTo>
                    <a:pt x="1442023" y="1685016"/>
                  </a:lnTo>
                  <a:close/>
                </a:path>
                <a:path w="1498600" h="2098675">
                  <a:moveTo>
                    <a:pt x="1280088" y="1414221"/>
                  </a:moveTo>
                  <a:lnTo>
                    <a:pt x="207892" y="1414221"/>
                  </a:lnTo>
                  <a:lnTo>
                    <a:pt x="229390" y="1418567"/>
                  </a:lnTo>
                  <a:lnTo>
                    <a:pt x="246956" y="1430418"/>
                  </a:lnTo>
                  <a:lnTo>
                    <a:pt x="258804" y="1447991"/>
                  </a:lnTo>
                  <a:lnTo>
                    <a:pt x="263150" y="1469504"/>
                  </a:lnTo>
                  <a:lnTo>
                    <a:pt x="258804" y="1491002"/>
                  </a:lnTo>
                  <a:lnTo>
                    <a:pt x="246956" y="1508567"/>
                  </a:lnTo>
                  <a:lnTo>
                    <a:pt x="229390" y="1520416"/>
                  </a:lnTo>
                  <a:lnTo>
                    <a:pt x="207892" y="1524762"/>
                  </a:lnTo>
                  <a:lnTo>
                    <a:pt x="1477946" y="1524762"/>
                  </a:lnTo>
                  <a:lnTo>
                    <a:pt x="1476839" y="1522844"/>
                  </a:lnTo>
                  <a:lnTo>
                    <a:pt x="1289513" y="1522844"/>
                  </a:lnTo>
                  <a:lnTo>
                    <a:pt x="1268010" y="1518498"/>
                  </a:lnTo>
                  <a:lnTo>
                    <a:pt x="1250445" y="1506650"/>
                  </a:lnTo>
                  <a:lnTo>
                    <a:pt x="1238600" y="1489084"/>
                  </a:lnTo>
                  <a:lnTo>
                    <a:pt x="1234255" y="1467586"/>
                  </a:lnTo>
                  <a:lnTo>
                    <a:pt x="1238600" y="1446081"/>
                  </a:lnTo>
                  <a:lnTo>
                    <a:pt x="1250445" y="1428511"/>
                  </a:lnTo>
                  <a:lnTo>
                    <a:pt x="1268010" y="1416662"/>
                  </a:lnTo>
                  <a:lnTo>
                    <a:pt x="1280088" y="1414221"/>
                  </a:lnTo>
                  <a:close/>
                </a:path>
                <a:path w="1498600" h="2098675">
                  <a:moveTo>
                    <a:pt x="1374549" y="1412316"/>
                  </a:moveTo>
                  <a:lnTo>
                    <a:pt x="1289513" y="1412316"/>
                  </a:lnTo>
                  <a:lnTo>
                    <a:pt x="1311019" y="1416662"/>
                  </a:lnTo>
                  <a:lnTo>
                    <a:pt x="1328588" y="1428511"/>
                  </a:lnTo>
                  <a:lnTo>
                    <a:pt x="1340437" y="1446081"/>
                  </a:lnTo>
                  <a:lnTo>
                    <a:pt x="1344783" y="1467586"/>
                  </a:lnTo>
                  <a:lnTo>
                    <a:pt x="1340437" y="1489084"/>
                  </a:lnTo>
                  <a:lnTo>
                    <a:pt x="1328588" y="1506650"/>
                  </a:lnTo>
                  <a:lnTo>
                    <a:pt x="1311019" y="1518498"/>
                  </a:lnTo>
                  <a:lnTo>
                    <a:pt x="1289513" y="1522844"/>
                  </a:lnTo>
                  <a:lnTo>
                    <a:pt x="1476839" y="1522844"/>
                  </a:lnTo>
                  <a:lnTo>
                    <a:pt x="1442023" y="1462538"/>
                  </a:lnTo>
                  <a:lnTo>
                    <a:pt x="1427112" y="1462538"/>
                  </a:lnTo>
                  <a:lnTo>
                    <a:pt x="1414351" y="1461628"/>
                  </a:lnTo>
                  <a:lnTo>
                    <a:pt x="1402842" y="1456039"/>
                  </a:lnTo>
                  <a:lnTo>
                    <a:pt x="1394098" y="1446174"/>
                  </a:lnTo>
                  <a:lnTo>
                    <a:pt x="1374549" y="1412316"/>
                  </a:lnTo>
                  <a:close/>
                </a:path>
                <a:path w="1498600" h="2098675">
                  <a:moveTo>
                    <a:pt x="1324527" y="262305"/>
                  </a:moveTo>
                  <a:lnTo>
                    <a:pt x="173602" y="262305"/>
                  </a:lnTo>
                  <a:lnTo>
                    <a:pt x="159923" y="264124"/>
                  </a:lnTo>
                  <a:lnTo>
                    <a:pt x="128174" y="288531"/>
                  </a:lnTo>
                  <a:lnTo>
                    <a:pt x="7029" y="498360"/>
                  </a:lnTo>
                  <a:lnTo>
                    <a:pt x="0" y="524594"/>
                  </a:lnTo>
                  <a:lnTo>
                    <a:pt x="1757" y="538071"/>
                  </a:lnTo>
                  <a:lnTo>
                    <a:pt x="7029" y="550837"/>
                  </a:lnTo>
                  <a:lnTo>
                    <a:pt x="128174" y="760666"/>
                  </a:lnTo>
                  <a:lnTo>
                    <a:pt x="133439" y="773425"/>
                  </a:lnTo>
                  <a:lnTo>
                    <a:pt x="135194" y="786898"/>
                  </a:lnTo>
                  <a:lnTo>
                    <a:pt x="133439" y="800371"/>
                  </a:lnTo>
                  <a:lnTo>
                    <a:pt x="128174" y="813130"/>
                  </a:lnTo>
                  <a:lnTo>
                    <a:pt x="7029" y="1022959"/>
                  </a:lnTo>
                  <a:lnTo>
                    <a:pt x="1757" y="1035718"/>
                  </a:lnTo>
                  <a:lnTo>
                    <a:pt x="0" y="1049191"/>
                  </a:lnTo>
                  <a:lnTo>
                    <a:pt x="1757" y="1062664"/>
                  </a:lnTo>
                  <a:lnTo>
                    <a:pt x="7029" y="1075423"/>
                  </a:lnTo>
                  <a:lnTo>
                    <a:pt x="128174" y="1285252"/>
                  </a:lnTo>
                  <a:lnTo>
                    <a:pt x="133439" y="1298011"/>
                  </a:lnTo>
                  <a:lnTo>
                    <a:pt x="135194" y="1311484"/>
                  </a:lnTo>
                  <a:lnTo>
                    <a:pt x="133439" y="1324957"/>
                  </a:lnTo>
                  <a:lnTo>
                    <a:pt x="128174" y="1337716"/>
                  </a:lnTo>
                  <a:lnTo>
                    <a:pt x="125139" y="1342974"/>
                  </a:lnTo>
                  <a:lnTo>
                    <a:pt x="135004" y="1351711"/>
                  </a:lnTo>
                  <a:lnTo>
                    <a:pt x="140593" y="1363216"/>
                  </a:lnTo>
                  <a:lnTo>
                    <a:pt x="141503" y="1375976"/>
                  </a:lnTo>
                  <a:lnTo>
                    <a:pt x="137331" y="1388478"/>
                  </a:lnTo>
                  <a:lnTo>
                    <a:pt x="104019" y="1446174"/>
                  </a:lnTo>
                  <a:lnTo>
                    <a:pt x="95276" y="1456039"/>
                  </a:lnTo>
                  <a:lnTo>
                    <a:pt x="83772" y="1461628"/>
                  </a:lnTo>
                  <a:lnTo>
                    <a:pt x="71015" y="1462538"/>
                  </a:lnTo>
                  <a:lnTo>
                    <a:pt x="154029" y="1462538"/>
                  </a:lnTo>
                  <a:lnTo>
                    <a:pt x="156968" y="1447991"/>
                  </a:lnTo>
                  <a:lnTo>
                    <a:pt x="168817" y="1430418"/>
                  </a:lnTo>
                  <a:lnTo>
                    <a:pt x="186387" y="1418567"/>
                  </a:lnTo>
                  <a:lnTo>
                    <a:pt x="207892" y="1414221"/>
                  </a:lnTo>
                  <a:lnTo>
                    <a:pt x="1280088" y="1414221"/>
                  </a:lnTo>
                  <a:lnTo>
                    <a:pt x="1289513" y="1412316"/>
                  </a:lnTo>
                  <a:lnTo>
                    <a:pt x="1374549" y="1412316"/>
                  </a:lnTo>
                  <a:lnTo>
                    <a:pt x="1360785" y="1388478"/>
                  </a:lnTo>
                  <a:lnTo>
                    <a:pt x="1356615" y="1375976"/>
                  </a:lnTo>
                  <a:lnTo>
                    <a:pt x="1357529" y="1363216"/>
                  </a:lnTo>
                  <a:lnTo>
                    <a:pt x="1363123" y="1351711"/>
                  </a:lnTo>
                  <a:lnTo>
                    <a:pt x="1372990" y="1342974"/>
                  </a:lnTo>
                  <a:lnTo>
                    <a:pt x="1369955" y="1337716"/>
                  </a:lnTo>
                  <a:lnTo>
                    <a:pt x="1364690" y="1324957"/>
                  </a:lnTo>
                  <a:lnTo>
                    <a:pt x="1362935" y="1311484"/>
                  </a:lnTo>
                  <a:lnTo>
                    <a:pt x="1364690" y="1298011"/>
                  </a:lnTo>
                  <a:lnTo>
                    <a:pt x="1369955" y="1285252"/>
                  </a:lnTo>
                  <a:lnTo>
                    <a:pt x="1491100" y="1075423"/>
                  </a:lnTo>
                  <a:lnTo>
                    <a:pt x="1496365" y="1062664"/>
                  </a:lnTo>
                  <a:lnTo>
                    <a:pt x="1498120" y="1049191"/>
                  </a:lnTo>
                  <a:lnTo>
                    <a:pt x="1496365" y="1035718"/>
                  </a:lnTo>
                  <a:lnTo>
                    <a:pt x="1491100" y="1022959"/>
                  </a:lnTo>
                  <a:lnTo>
                    <a:pt x="1369955" y="813130"/>
                  </a:lnTo>
                  <a:lnTo>
                    <a:pt x="1364690" y="800371"/>
                  </a:lnTo>
                  <a:lnTo>
                    <a:pt x="1362935" y="786898"/>
                  </a:lnTo>
                  <a:lnTo>
                    <a:pt x="1364690" y="773425"/>
                  </a:lnTo>
                  <a:lnTo>
                    <a:pt x="1369955" y="760666"/>
                  </a:lnTo>
                  <a:lnTo>
                    <a:pt x="1491100" y="550837"/>
                  </a:lnTo>
                  <a:lnTo>
                    <a:pt x="1496365" y="538071"/>
                  </a:lnTo>
                  <a:lnTo>
                    <a:pt x="1498120" y="524594"/>
                  </a:lnTo>
                  <a:lnTo>
                    <a:pt x="1496365" y="511119"/>
                  </a:lnTo>
                  <a:lnTo>
                    <a:pt x="1491100" y="498360"/>
                  </a:lnTo>
                  <a:lnTo>
                    <a:pt x="1369955" y="288531"/>
                  </a:lnTo>
                  <a:lnTo>
                    <a:pt x="1361539" y="277596"/>
                  </a:lnTo>
                  <a:lnTo>
                    <a:pt x="1350746" y="269341"/>
                  </a:lnTo>
                  <a:lnTo>
                    <a:pt x="1338201" y="264124"/>
                  </a:lnTo>
                  <a:lnTo>
                    <a:pt x="1324527" y="262305"/>
                  </a:lnTo>
                  <a:close/>
                </a:path>
                <a:path w="1498600" h="2098675">
                  <a:moveTo>
                    <a:pt x="1439614" y="1458366"/>
                  </a:moveTo>
                  <a:lnTo>
                    <a:pt x="1427112" y="1462538"/>
                  </a:lnTo>
                  <a:lnTo>
                    <a:pt x="1442023" y="1462538"/>
                  </a:lnTo>
                  <a:lnTo>
                    <a:pt x="1439614" y="1458366"/>
                  </a:lnTo>
                  <a:close/>
                </a:path>
                <a:path w="1498600" h="2098675">
                  <a:moveTo>
                    <a:pt x="870210" y="0"/>
                  </a:moveTo>
                  <a:lnTo>
                    <a:pt x="627919" y="0"/>
                  </a:lnTo>
                  <a:lnTo>
                    <a:pt x="614234" y="1824"/>
                  </a:lnTo>
                  <a:lnTo>
                    <a:pt x="601689" y="7042"/>
                  </a:lnTo>
                  <a:lnTo>
                    <a:pt x="590899" y="15298"/>
                  </a:lnTo>
                  <a:lnTo>
                    <a:pt x="582479" y="26238"/>
                  </a:lnTo>
                  <a:lnTo>
                    <a:pt x="461333" y="236080"/>
                  </a:lnTo>
                  <a:lnTo>
                    <a:pt x="452919" y="247012"/>
                  </a:lnTo>
                  <a:lnTo>
                    <a:pt x="442129" y="255265"/>
                  </a:lnTo>
                  <a:lnTo>
                    <a:pt x="429585" y="260481"/>
                  </a:lnTo>
                  <a:lnTo>
                    <a:pt x="415905" y="262305"/>
                  </a:lnTo>
                  <a:lnTo>
                    <a:pt x="1082236" y="262305"/>
                  </a:lnTo>
                  <a:lnTo>
                    <a:pt x="1045205" y="247012"/>
                  </a:lnTo>
                  <a:lnTo>
                    <a:pt x="915650" y="26238"/>
                  </a:lnTo>
                  <a:lnTo>
                    <a:pt x="907229" y="15298"/>
                  </a:lnTo>
                  <a:lnTo>
                    <a:pt x="896435" y="7042"/>
                  </a:lnTo>
                  <a:lnTo>
                    <a:pt x="883889" y="1824"/>
                  </a:lnTo>
                  <a:lnTo>
                    <a:pt x="870210" y="0"/>
                  </a:lnTo>
                  <a:close/>
                </a:path>
              </a:pathLst>
            </a:custGeom>
            <a:solidFill>
              <a:srgbClr val="11963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70118" y="1381188"/>
              <a:ext cx="159782" cy="6556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707484" y="2109111"/>
              <a:ext cx="265430" cy="0"/>
            </a:xfrm>
            <a:custGeom>
              <a:avLst/>
              <a:gdLst/>
              <a:ahLst/>
              <a:cxnLst/>
              <a:rect l="l" t="t" r="r" b="b"/>
              <a:pathLst>
                <a:path w="265429" h="0">
                  <a:moveTo>
                    <a:pt x="0" y="0"/>
                  </a:moveTo>
                  <a:lnTo>
                    <a:pt x="264911" y="0"/>
                  </a:lnTo>
                </a:path>
              </a:pathLst>
            </a:custGeom>
            <a:ln w="3175">
              <a:solidFill>
                <a:srgbClr val="F6F6F6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707469" y="1583220"/>
              <a:ext cx="1052195" cy="527685"/>
            </a:xfrm>
            <a:custGeom>
              <a:avLst/>
              <a:gdLst/>
              <a:ahLst/>
              <a:cxnLst/>
              <a:rect l="l" t="t" r="r" b="b"/>
              <a:pathLst>
                <a:path w="1052195" h="527685">
                  <a:moveTo>
                    <a:pt x="789508" y="525894"/>
                  </a:moveTo>
                  <a:lnTo>
                    <a:pt x="786307" y="486054"/>
                  </a:lnTo>
                  <a:lnTo>
                    <a:pt x="773518" y="436003"/>
                  </a:lnTo>
                  <a:lnTo>
                    <a:pt x="751230" y="389420"/>
                  </a:lnTo>
                  <a:lnTo>
                    <a:pt x="720267" y="348094"/>
                  </a:lnTo>
                  <a:lnTo>
                    <a:pt x="681850" y="313588"/>
                  </a:lnTo>
                  <a:lnTo>
                    <a:pt x="637438" y="287235"/>
                  </a:lnTo>
                  <a:lnTo>
                    <a:pt x="588733" y="270065"/>
                  </a:lnTo>
                  <a:lnTo>
                    <a:pt x="537616" y="262737"/>
                  </a:lnTo>
                  <a:lnTo>
                    <a:pt x="525894" y="262293"/>
                  </a:lnTo>
                  <a:lnTo>
                    <a:pt x="514184" y="262737"/>
                  </a:lnTo>
                  <a:lnTo>
                    <a:pt x="474472" y="267360"/>
                  </a:lnTo>
                  <a:lnTo>
                    <a:pt x="436016" y="278269"/>
                  </a:lnTo>
                  <a:lnTo>
                    <a:pt x="389432" y="300570"/>
                  </a:lnTo>
                  <a:lnTo>
                    <a:pt x="348094" y="331520"/>
                  </a:lnTo>
                  <a:lnTo>
                    <a:pt x="313601" y="369951"/>
                  </a:lnTo>
                  <a:lnTo>
                    <a:pt x="287248" y="414362"/>
                  </a:lnTo>
                  <a:lnTo>
                    <a:pt x="270078" y="463067"/>
                  </a:lnTo>
                  <a:lnTo>
                    <a:pt x="262737" y="514184"/>
                  </a:lnTo>
                  <a:lnTo>
                    <a:pt x="262293" y="525894"/>
                  </a:lnTo>
                  <a:lnTo>
                    <a:pt x="262305" y="526084"/>
                  </a:lnTo>
                  <a:lnTo>
                    <a:pt x="262331" y="526211"/>
                  </a:lnTo>
                  <a:lnTo>
                    <a:pt x="262369" y="526338"/>
                  </a:lnTo>
                  <a:lnTo>
                    <a:pt x="262420" y="526465"/>
                  </a:lnTo>
                  <a:lnTo>
                    <a:pt x="262521" y="526630"/>
                  </a:lnTo>
                  <a:lnTo>
                    <a:pt x="262636" y="526770"/>
                  </a:lnTo>
                  <a:lnTo>
                    <a:pt x="262826" y="526948"/>
                  </a:lnTo>
                  <a:lnTo>
                    <a:pt x="263042" y="527088"/>
                  </a:lnTo>
                  <a:lnTo>
                    <a:pt x="263169" y="527138"/>
                  </a:lnTo>
                  <a:lnTo>
                    <a:pt x="263347" y="527177"/>
                  </a:lnTo>
                  <a:lnTo>
                    <a:pt x="263550" y="527215"/>
                  </a:lnTo>
                  <a:lnTo>
                    <a:pt x="263677" y="527215"/>
                  </a:lnTo>
                  <a:lnTo>
                    <a:pt x="263867" y="527177"/>
                  </a:lnTo>
                  <a:lnTo>
                    <a:pt x="264058" y="527138"/>
                  </a:lnTo>
                  <a:lnTo>
                    <a:pt x="264287" y="527024"/>
                  </a:lnTo>
                  <a:lnTo>
                    <a:pt x="264490" y="526859"/>
                  </a:lnTo>
                  <a:lnTo>
                    <a:pt x="264668" y="526681"/>
                  </a:lnTo>
                  <a:lnTo>
                    <a:pt x="264795" y="526465"/>
                  </a:lnTo>
                  <a:lnTo>
                    <a:pt x="264833" y="526338"/>
                  </a:lnTo>
                  <a:lnTo>
                    <a:pt x="264883" y="526211"/>
                  </a:lnTo>
                  <a:lnTo>
                    <a:pt x="264909" y="526084"/>
                  </a:lnTo>
                  <a:lnTo>
                    <a:pt x="264922" y="525957"/>
                  </a:lnTo>
                  <a:lnTo>
                    <a:pt x="265353" y="514299"/>
                  </a:lnTo>
                  <a:lnTo>
                    <a:pt x="269925" y="474980"/>
                  </a:lnTo>
                  <a:lnTo>
                    <a:pt x="280746" y="436905"/>
                  </a:lnTo>
                  <a:lnTo>
                    <a:pt x="302818" y="390791"/>
                  </a:lnTo>
                  <a:lnTo>
                    <a:pt x="333463" y="349859"/>
                  </a:lnTo>
                  <a:lnTo>
                    <a:pt x="371513" y="315696"/>
                  </a:lnTo>
                  <a:lnTo>
                    <a:pt x="415493" y="289610"/>
                  </a:lnTo>
                  <a:lnTo>
                    <a:pt x="463702" y="272618"/>
                  </a:lnTo>
                  <a:lnTo>
                    <a:pt x="514311" y="265341"/>
                  </a:lnTo>
                  <a:lnTo>
                    <a:pt x="525894" y="264909"/>
                  </a:lnTo>
                  <a:lnTo>
                    <a:pt x="537502" y="265341"/>
                  </a:lnTo>
                  <a:lnTo>
                    <a:pt x="576808" y="269925"/>
                  </a:lnTo>
                  <a:lnTo>
                    <a:pt x="614895" y="280733"/>
                  </a:lnTo>
                  <a:lnTo>
                    <a:pt x="661009" y="302818"/>
                  </a:lnTo>
                  <a:lnTo>
                    <a:pt x="701941" y="333463"/>
                  </a:lnTo>
                  <a:lnTo>
                    <a:pt x="736104" y="371500"/>
                  </a:lnTo>
                  <a:lnTo>
                    <a:pt x="762177" y="415480"/>
                  </a:lnTo>
                  <a:lnTo>
                    <a:pt x="779183" y="463689"/>
                  </a:lnTo>
                  <a:lnTo>
                    <a:pt x="786460" y="514299"/>
                  </a:lnTo>
                  <a:lnTo>
                    <a:pt x="786879" y="525894"/>
                  </a:lnTo>
                  <a:lnTo>
                    <a:pt x="786904" y="526084"/>
                  </a:lnTo>
                  <a:lnTo>
                    <a:pt x="786917" y="526211"/>
                  </a:lnTo>
                  <a:lnTo>
                    <a:pt x="786968" y="526338"/>
                  </a:lnTo>
                  <a:lnTo>
                    <a:pt x="787006" y="526465"/>
                  </a:lnTo>
                  <a:lnTo>
                    <a:pt x="787107" y="526630"/>
                  </a:lnTo>
                  <a:lnTo>
                    <a:pt x="787222" y="526770"/>
                  </a:lnTo>
                  <a:lnTo>
                    <a:pt x="787450" y="526986"/>
                  </a:lnTo>
                  <a:lnTo>
                    <a:pt x="787641" y="527088"/>
                  </a:lnTo>
                  <a:lnTo>
                    <a:pt x="787882" y="527164"/>
                  </a:lnTo>
                  <a:lnTo>
                    <a:pt x="788009" y="527202"/>
                  </a:lnTo>
                  <a:lnTo>
                    <a:pt x="788263" y="527215"/>
                  </a:lnTo>
                  <a:lnTo>
                    <a:pt x="788390" y="527202"/>
                  </a:lnTo>
                  <a:lnTo>
                    <a:pt x="788644" y="527138"/>
                  </a:lnTo>
                  <a:lnTo>
                    <a:pt x="788873" y="527024"/>
                  </a:lnTo>
                  <a:lnTo>
                    <a:pt x="789076" y="526859"/>
                  </a:lnTo>
                  <a:lnTo>
                    <a:pt x="789254" y="526681"/>
                  </a:lnTo>
                  <a:lnTo>
                    <a:pt x="789393" y="526465"/>
                  </a:lnTo>
                  <a:lnTo>
                    <a:pt x="789432" y="526338"/>
                  </a:lnTo>
                  <a:lnTo>
                    <a:pt x="789470" y="526211"/>
                  </a:lnTo>
                  <a:lnTo>
                    <a:pt x="789495" y="526084"/>
                  </a:lnTo>
                  <a:lnTo>
                    <a:pt x="789508" y="525957"/>
                  </a:lnTo>
                  <a:close/>
                </a:path>
                <a:path w="1052195" h="527685">
                  <a:moveTo>
                    <a:pt x="841971" y="525894"/>
                  </a:moveTo>
                  <a:lnTo>
                    <a:pt x="838123" y="478116"/>
                  </a:lnTo>
                  <a:lnTo>
                    <a:pt x="828001" y="434276"/>
                  </a:lnTo>
                  <a:lnTo>
                    <a:pt x="812050" y="392163"/>
                  </a:lnTo>
                  <a:lnTo>
                    <a:pt x="788695" y="350291"/>
                  </a:lnTo>
                  <a:lnTo>
                    <a:pt x="758952" y="312712"/>
                  </a:lnTo>
                  <a:lnTo>
                    <a:pt x="726160" y="281863"/>
                  </a:lnTo>
                  <a:lnTo>
                    <a:pt x="689533" y="255727"/>
                  </a:lnTo>
                  <a:lnTo>
                    <a:pt x="646861" y="233895"/>
                  </a:lnTo>
                  <a:lnTo>
                    <a:pt x="601243" y="219163"/>
                  </a:lnTo>
                  <a:lnTo>
                    <a:pt x="556856" y="211734"/>
                  </a:lnTo>
                  <a:lnTo>
                    <a:pt x="525907" y="209829"/>
                  </a:lnTo>
                  <a:lnTo>
                    <a:pt x="511860" y="210350"/>
                  </a:lnTo>
                  <a:lnTo>
                    <a:pt x="464248" y="215900"/>
                  </a:lnTo>
                  <a:lnTo>
                    <a:pt x="418122" y="229006"/>
                  </a:lnTo>
                  <a:lnTo>
                    <a:pt x="377088" y="247484"/>
                  </a:lnTo>
                  <a:lnTo>
                    <a:pt x="338924" y="271335"/>
                  </a:lnTo>
                  <a:lnTo>
                    <a:pt x="302399" y="302412"/>
                  </a:lnTo>
                  <a:lnTo>
                    <a:pt x="271335" y="338912"/>
                  </a:lnTo>
                  <a:lnTo>
                    <a:pt x="247484" y="377075"/>
                  </a:lnTo>
                  <a:lnTo>
                    <a:pt x="229006" y="418122"/>
                  </a:lnTo>
                  <a:lnTo>
                    <a:pt x="215900" y="464235"/>
                  </a:lnTo>
                  <a:lnTo>
                    <a:pt x="210362" y="511860"/>
                  </a:lnTo>
                  <a:lnTo>
                    <a:pt x="209829" y="525894"/>
                  </a:lnTo>
                  <a:lnTo>
                    <a:pt x="209854" y="526084"/>
                  </a:lnTo>
                  <a:lnTo>
                    <a:pt x="209867" y="526211"/>
                  </a:lnTo>
                  <a:lnTo>
                    <a:pt x="209918" y="526338"/>
                  </a:lnTo>
                  <a:lnTo>
                    <a:pt x="209956" y="526465"/>
                  </a:lnTo>
                  <a:lnTo>
                    <a:pt x="210058" y="526630"/>
                  </a:lnTo>
                  <a:lnTo>
                    <a:pt x="210172" y="526770"/>
                  </a:lnTo>
                  <a:lnTo>
                    <a:pt x="210362" y="526948"/>
                  </a:lnTo>
                  <a:lnTo>
                    <a:pt x="210591" y="527088"/>
                  </a:lnTo>
                  <a:lnTo>
                    <a:pt x="210896" y="527177"/>
                  </a:lnTo>
                  <a:lnTo>
                    <a:pt x="211086" y="527215"/>
                  </a:lnTo>
                  <a:lnTo>
                    <a:pt x="211213" y="527215"/>
                  </a:lnTo>
                  <a:lnTo>
                    <a:pt x="211340" y="527202"/>
                  </a:lnTo>
                  <a:lnTo>
                    <a:pt x="211594" y="527138"/>
                  </a:lnTo>
                  <a:lnTo>
                    <a:pt x="211823" y="527024"/>
                  </a:lnTo>
                  <a:lnTo>
                    <a:pt x="212026" y="526859"/>
                  </a:lnTo>
                  <a:lnTo>
                    <a:pt x="212204" y="526681"/>
                  </a:lnTo>
                  <a:lnTo>
                    <a:pt x="212344" y="526465"/>
                  </a:lnTo>
                  <a:lnTo>
                    <a:pt x="212382" y="526338"/>
                  </a:lnTo>
                  <a:lnTo>
                    <a:pt x="212420" y="526211"/>
                  </a:lnTo>
                  <a:lnTo>
                    <a:pt x="212445" y="526084"/>
                  </a:lnTo>
                  <a:lnTo>
                    <a:pt x="212458" y="525957"/>
                  </a:lnTo>
                  <a:lnTo>
                    <a:pt x="212979" y="511975"/>
                  </a:lnTo>
                  <a:lnTo>
                    <a:pt x="218478" y="464743"/>
                  </a:lnTo>
                  <a:lnTo>
                    <a:pt x="231457" y="419011"/>
                  </a:lnTo>
                  <a:lnTo>
                    <a:pt x="249809" y="378320"/>
                  </a:lnTo>
                  <a:lnTo>
                    <a:pt x="273456" y="340461"/>
                  </a:lnTo>
                  <a:lnTo>
                    <a:pt x="304266" y="304253"/>
                  </a:lnTo>
                  <a:lnTo>
                    <a:pt x="340474" y="273443"/>
                  </a:lnTo>
                  <a:lnTo>
                    <a:pt x="378320" y="249796"/>
                  </a:lnTo>
                  <a:lnTo>
                    <a:pt x="419011" y="231457"/>
                  </a:lnTo>
                  <a:lnTo>
                    <a:pt x="464756" y="218478"/>
                  </a:lnTo>
                  <a:lnTo>
                    <a:pt x="511987" y="212966"/>
                  </a:lnTo>
                  <a:lnTo>
                    <a:pt x="525907" y="212445"/>
                  </a:lnTo>
                  <a:lnTo>
                    <a:pt x="539838" y="212966"/>
                  </a:lnTo>
                  <a:lnTo>
                    <a:pt x="587044" y="218478"/>
                  </a:lnTo>
                  <a:lnTo>
                    <a:pt x="632790" y="231457"/>
                  </a:lnTo>
                  <a:lnTo>
                    <a:pt x="673481" y="249796"/>
                  </a:lnTo>
                  <a:lnTo>
                    <a:pt x="711339" y="273443"/>
                  </a:lnTo>
                  <a:lnTo>
                    <a:pt x="747534" y="304253"/>
                  </a:lnTo>
                  <a:lnTo>
                    <a:pt x="778357" y="340461"/>
                  </a:lnTo>
                  <a:lnTo>
                    <a:pt x="802005" y="378320"/>
                  </a:lnTo>
                  <a:lnTo>
                    <a:pt x="820343" y="419011"/>
                  </a:lnTo>
                  <a:lnTo>
                    <a:pt x="833335" y="464743"/>
                  </a:lnTo>
                  <a:lnTo>
                    <a:pt x="838822" y="511975"/>
                  </a:lnTo>
                  <a:lnTo>
                    <a:pt x="839343" y="525894"/>
                  </a:lnTo>
                  <a:lnTo>
                    <a:pt x="839355" y="526084"/>
                  </a:lnTo>
                  <a:lnTo>
                    <a:pt x="839381" y="526211"/>
                  </a:lnTo>
                  <a:lnTo>
                    <a:pt x="839419" y="526338"/>
                  </a:lnTo>
                  <a:lnTo>
                    <a:pt x="839470" y="526465"/>
                  </a:lnTo>
                  <a:lnTo>
                    <a:pt x="839571" y="526630"/>
                  </a:lnTo>
                  <a:lnTo>
                    <a:pt x="839673" y="526770"/>
                  </a:lnTo>
                  <a:lnTo>
                    <a:pt x="839851" y="526948"/>
                  </a:lnTo>
                  <a:lnTo>
                    <a:pt x="839978" y="527024"/>
                  </a:lnTo>
                  <a:lnTo>
                    <a:pt x="840155" y="527100"/>
                  </a:lnTo>
                  <a:lnTo>
                    <a:pt x="840397" y="527177"/>
                  </a:lnTo>
                  <a:lnTo>
                    <a:pt x="840587" y="527215"/>
                  </a:lnTo>
                  <a:lnTo>
                    <a:pt x="840727" y="527215"/>
                  </a:lnTo>
                  <a:lnTo>
                    <a:pt x="840905" y="527177"/>
                  </a:lnTo>
                  <a:lnTo>
                    <a:pt x="841108" y="527138"/>
                  </a:lnTo>
                  <a:lnTo>
                    <a:pt x="841336" y="527024"/>
                  </a:lnTo>
                  <a:lnTo>
                    <a:pt x="841540" y="526859"/>
                  </a:lnTo>
                  <a:lnTo>
                    <a:pt x="841717" y="526681"/>
                  </a:lnTo>
                  <a:lnTo>
                    <a:pt x="841844" y="526465"/>
                  </a:lnTo>
                  <a:lnTo>
                    <a:pt x="841883" y="526338"/>
                  </a:lnTo>
                  <a:lnTo>
                    <a:pt x="841933" y="526211"/>
                  </a:lnTo>
                  <a:lnTo>
                    <a:pt x="841959" y="526084"/>
                  </a:lnTo>
                  <a:lnTo>
                    <a:pt x="841971" y="525957"/>
                  </a:lnTo>
                  <a:close/>
                </a:path>
                <a:path w="1052195" h="527685">
                  <a:moveTo>
                    <a:pt x="1051814" y="525830"/>
                  </a:moveTo>
                  <a:lnTo>
                    <a:pt x="1051801" y="525703"/>
                  </a:lnTo>
                  <a:lnTo>
                    <a:pt x="1050937" y="502539"/>
                  </a:lnTo>
                  <a:lnTo>
                    <a:pt x="1049134" y="480491"/>
                  </a:lnTo>
                  <a:lnTo>
                    <a:pt x="1049134" y="524573"/>
                  </a:lnTo>
                  <a:lnTo>
                    <a:pt x="999286" y="524573"/>
                  </a:lnTo>
                  <a:lnTo>
                    <a:pt x="998562" y="504863"/>
                  </a:lnTo>
                  <a:lnTo>
                    <a:pt x="996670" y="481584"/>
                  </a:lnTo>
                  <a:lnTo>
                    <a:pt x="996670" y="524573"/>
                  </a:lnTo>
                  <a:lnTo>
                    <a:pt x="946823" y="524573"/>
                  </a:lnTo>
                  <a:lnTo>
                    <a:pt x="946175" y="507187"/>
                  </a:lnTo>
                  <a:lnTo>
                    <a:pt x="944346" y="484682"/>
                  </a:lnTo>
                  <a:lnTo>
                    <a:pt x="944219" y="483590"/>
                  </a:lnTo>
                  <a:lnTo>
                    <a:pt x="944219" y="524573"/>
                  </a:lnTo>
                  <a:lnTo>
                    <a:pt x="894384" y="524573"/>
                  </a:lnTo>
                  <a:lnTo>
                    <a:pt x="889939" y="470192"/>
                  </a:lnTo>
                  <a:lnTo>
                    <a:pt x="878141" y="419049"/>
                  </a:lnTo>
                  <a:lnTo>
                    <a:pt x="859548" y="369976"/>
                  </a:lnTo>
                  <a:lnTo>
                    <a:pt x="840905" y="335102"/>
                  </a:lnTo>
                  <a:lnTo>
                    <a:pt x="810437" y="292379"/>
                  </a:lnTo>
                  <a:lnTo>
                    <a:pt x="774484" y="254165"/>
                  </a:lnTo>
                  <a:lnTo>
                    <a:pt x="743927" y="229082"/>
                  </a:lnTo>
                  <a:lnTo>
                    <a:pt x="699414" y="201282"/>
                  </a:lnTo>
                  <a:lnTo>
                    <a:pt x="651560" y="179717"/>
                  </a:lnTo>
                  <a:lnTo>
                    <a:pt x="613740" y="168249"/>
                  </a:lnTo>
                  <a:lnTo>
                    <a:pt x="591146" y="163398"/>
                  </a:lnTo>
                  <a:lnTo>
                    <a:pt x="599795" y="114338"/>
                  </a:lnTo>
                  <a:lnTo>
                    <a:pt x="647204" y="126034"/>
                  </a:lnTo>
                  <a:lnTo>
                    <a:pt x="686003" y="139369"/>
                  </a:lnTo>
                  <a:lnTo>
                    <a:pt x="722871" y="157378"/>
                  </a:lnTo>
                  <a:lnTo>
                    <a:pt x="758329" y="178041"/>
                  </a:lnTo>
                  <a:lnTo>
                    <a:pt x="790981" y="202895"/>
                  </a:lnTo>
                  <a:lnTo>
                    <a:pt x="821728" y="230060"/>
                  </a:lnTo>
                  <a:lnTo>
                    <a:pt x="848906" y="260807"/>
                  </a:lnTo>
                  <a:lnTo>
                    <a:pt x="873747" y="293471"/>
                  </a:lnTo>
                  <a:lnTo>
                    <a:pt x="894410" y="328917"/>
                  </a:lnTo>
                  <a:lnTo>
                    <a:pt x="912431" y="365798"/>
                  </a:lnTo>
                  <a:lnTo>
                    <a:pt x="925766" y="404596"/>
                  </a:lnTo>
                  <a:lnTo>
                    <a:pt x="936231" y="444271"/>
                  </a:lnTo>
                  <a:lnTo>
                    <a:pt x="941755" y="484936"/>
                  </a:lnTo>
                  <a:lnTo>
                    <a:pt x="944219" y="524573"/>
                  </a:lnTo>
                  <a:lnTo>
                    <a:pt x="944219" y="483590"/>
                  </a:lnTo>
                  <a:lnTo>
                    <a:pt x="938796" y="443763"/>
                  </a:lnTo>
                  <a:lnTo>
                    <a:pt x="928281" y="403834"/>
                  </a:lnTo>
                  <a:lnTo>
                    <a:pt x="914844" y="364794"/>
                  </a:lnTo>
                  <a:lnTo>
                    <a:pt x="896734" y="327685"/>
                  </a:lnTo>
                  <a:lnTo>
                    <a:pt x="875931" y="292011"/>
                  </a:lnTo>
                  <a:lnTo>
                    <a:pt x="850938" y="259156"/>
                  </a:lnTo>
                  <a:lnTo>
                    <a:pt x="823582" y="228219"/>
                  </a:lnTo>
                  <a:lnTo>
                    <a:pt x="792645" y="200863"/>
                  </a:lnTo>
                  <a:lnTo>
                    <a:pt x="759790" y="175856"/>
                  </a:lnTo>
                  <a:lnTo>
                    <a:pt x="724103" y="155067"/>
                  </a:lnTo>
                  <a:lnTo>
                    <a:pt x="687006" y="136956"/>
                  </a:lnTo>
                  <a:lnTo>
                    <a:pt x="647954" y="123520"/>
                  </a:lnTo>
                  <a:lnTo>
                    <a:pt x="608037" y="113004"/>
                  </a:lnTo>
                  <a:lnTo>
                    <a:pt x="600252" y="111760"/>
                  </a:lnTo>
                  <a:lnTo>
                    <a:pt x="608901" y="62712"/>
                  </a:lnTo>
                  <a:lnTo>
                    <a:pt x="662406" y="75895"/>
                  </a:lnTo>
                  <a:lnTo>
                    <a:pt x="706069" y="90919"/>
                  </a:lnTo>
                  <a:lnTo>
                    <a:pt x="747572" y="111175"/>
                  </a:lnTo>
                  <a:lnTo>
                    <a:pt x="787476" y="134416"/>
                  </a:lnTo>
                  <a:lnTo>
                    <a:pt x="824217" y="162382"/>
                  </a:lnTo>
                  <a:lnTo>
                    <a:pt x="858824" y="192976"/>
                  </a:lnTo>
                  <a:lnTo>
                    <a:pt x="889419" y="227571"/>
                  </a:lnTo>
                  <a:lnTo>
                    <a:pt x="917371" y="264325"/>
                  </a:lnTo>
                  <a:lnTo>
                    <a:pt x="940638" y="304215"/>
                  </a:lnTo>
                  <a:lnTo>
                    <a:pt x="960882" y="345719"/>
                  </a:lnTo>
                  <a:lnTo>
                    <a:pt x="975906" y="389382"/>
                  </a:lnTo>
                  <a:lnTo>
                    <a:pt x="987666" y="434035"/>
                  </a:lnTo>
                  <a:lnTo>
                    <a:pt x="993889" y="479806"/>
                  </a:lnTo>
                  <a:lnTo>
                    <a:pt x="996670" y="524573"/>
                  </a:lnTo>
                  <a:lnTo>
                    <a:pt x="996670" y="481584"/>
                  </a:lnTo>
                  <a:lnTo>
                    <a:pt x="990244" y="433527"/>
                  </a:lnTo>
                  <a:lnTo>
                    <a:pt x="978420" y="388632"/>
                  </a:lnTo>
                  <a:lnTo>
                    <a:pt x="963307" y="344716"/>
                  </a:lnTo>
                  <a:lnTo>
                    <a:pt x="942936" y="302983"/>
                  </a:lnTo>
                  <a:lnTo>
                    <a:pt x="919556" y="262864"/>
                  </a:lnTo>
                  <a:lnTo>
                    <a:pt x="891438" y="225907"/>
                  </a:lnTo>
                  <a:lnTo>
                    <a:pt x="860679" y="191122"/>
                  </a:lnTo>
                  <a:lnTo>
                    <a:pt x="825893" y="160362"/>
                  </a:lnTo>
                  <a:lnTo>
                    <a:pt x="788924" y="132245"/>
                  </a:lnTo>
                  <a:lnTo>
                    <a:pt x="748817" y="108851"/>
                  </a:lnTo>
                  <a:lnTo>
                    <a:pt x="707072" y="88493"/>
                  </a:lnTo>
                  <a:lnTo>
                    <a:pt x="663181" y="73393"/>
                  </a:lnTo>
                  <a:lnTo>
                    <a:pt x="618261" y="61544"/>
                  </a:lnTo>
                  <a:lnTo>
                    <a:pt x="609358" y="60121"/>
                  </a:lnTo>
                  <a:lnTo>
                    <a:pt x="618007" y="11074"/>
                  </a:lnTo>
                  <a:lnTo>
                    <a:pt x="677621" y="25742"/>
                  </a:lnTo>
                  <a:lnTo>
                    <a:pt x="726147" y="42443"/>
                  </a:lnTo>
                  <a:lnTo>
                    <a:pt x="772274" y="64960"/>
                  </a:lnTo>
                  <a:lnTo>
                    <a:pt x="816622" y="90805"/>
                  </a:lnTo>
                  <a:lnTo>
                    <a:pt x="857465" y="121881"/>
                  </a:lnTo>
                  <a:lnTo>
                    <a:pt x="895921" y="155879"/>
                  </a:lnTo>
                  <a:lnTo>
                    <a:pt x="929919" y="194335"/>
                  </a:lnTo>
                  <a:lnTo>
                    <a:pt x="960996" y="235178"/>
                  </a:lnTo>
                  <a:lnTo>
                    <a:pt x="986840" y="279527"/>
                  </a:lnTo>
                  <a:lnTo>
                    <a:pt x="1009345" y="325640"/>
                  </a:lnTo>
                  <a:lnTo>
                    <a:pt x="1026045" y="374180"/>
                  </a:lnTo>
                  <a:lnTo>
                    <a:pt x="1039126" y="423799"/>
                  </a:lnTo>
                  <a:lnTo>
                    <a:pt x="1046035" y="474675"/>
                  </a:lnTo>
                  <a:lnTo>
                    <a:pt x="1049134" y="524573"/>
                  </a:lnTo>
                  <a:lnTo>
                    <a:pt x="1049134" y="480491"/>
                  </a:lnTo>
                  <a:lnTo>
                    <a:pt x="1041692" y="423291"/>
                  </a:lnTo>
                  <a:lnTo>
                    <a:pt x="1028560" y="373418"/>
                  </a:lnTo>
                  <a:lnTo>
                    <a:pt x="1011770" y="324637"/>
                  </a:lnTo>
                  <a:lnTo>
                    <a:pt x="989152" y="278295"/>
                  </a:lnTo>
                  <a:lnTo>
                    <a:pt x="963180" y="233718"/>
                  </a:lnTo>
                  <a:lnTo>
                    <a:pt x="931951" y="192671"/>
                  </a:lnTo>
                  <a:lnTo>
                    <a:pt x="897775" y="154025"/>
                  </a:lnTo>
                  <a:lnTo>
                    <a:pt x="859129" y="119862"/>
                  </a:lnTo>
                  <a:lnTo>
                    <a:pt x="818083" y="88620"/>
                  </a:lnTo>
                  <a:lnTo>
                    <a:pt x="773518" y="62649"/>
                  </a:lnTo>
                  <a:lnTo>
                    <a:pt x="727163" y="40017"/>
                  </a:lnTo>
                  <a:lnTo>
                    <a:pt x="678383" y="23241"/>
                  </a:lnTo>
                  <a:lnTo>
                    <a:pt x="628497" y="10096"/>
                  </a:lnTo>
                  <a:lnTo>
                    <a:pt x="617994" y="8420"/>
                  </a:lnTo>
                  <a:lnTo>
                    <a:pt x="617855" y="8280"/>
                  </a:lnTo>
                  <a:lnTo>
                    <a:pt x="617702" y="8166"/>
                  </a:lnTo>
                  <a:lnTo>
                    <a:pt x="617524" y="8077"/>
                  </a:lnTo>
                  <a:lnTo>
                    <a:pt x="617296" y="7988"/>
                  </a:lnTo>
                  <a:lnTo>
                    <a:pt x="617156" y="7975"/>
                  </a:lnTo>
                  <a:lnTo>
                    <a:pt x="616915" y="7962"/>
                  </a:lnTo>
                  <a:lnTo>
                    <a:pt x="616775" y="7975"/>
                  </a:lnTo>
                  <a:lnTo>
                    <a:pt x="616648" y="8001"/>
                  </a:lnTo>
                  <a:lnTo>
                    <a:pt x="616470" y="8077"/>
                  </a:lnTo>
                  <a:lnTo>
                    <a:pt x="616292" y="8153"/>
                  </a:lnTo>
                  <a:lnTo>
                    <a:pt x="615416" y="8026"/>
                  </a:lnTo>
                  <a:lnTo>
                    <a:pt x="615416" y="10655"/>
                  </a:lnTo>
                  <a:lnTo>
                    <a:pt x="606767" y="59715"/>
                  </a:lnTo>
                  <a:lnTo>
                    <a:pt x="606310" y="59651"/>
                  </a:lnTo>
                  <a:lnTo>
                    <a:pt x="606310" y="62293"/>
                  </a:lnTo>
                  <a:lnTo>
                    <a:pt x="597662" y="111353"/>
                  </a:lnTo>
                  <a:lnTo>
                    <a:pt x="589546" y="110045"/>
                  </a:lnTo>
                  <a:lnTo>
                    <a:pt x="567118" y="107442"/>
                  </a:lnTo>
                  <a:lnTo>
                    <a:pt x="544614" y="105613"/>
                  </a:lnTo>
                  <a:lnTo>
                    <a:pt x="525907" y="104914"/>
                  </a:lnTo>
                  <a:lnTo>
                    <a:pt x="507199" y="105613"/>
                  </a:lnTo>
                  <a:lnTo>
                    <a:pt x="462254" y="110045"/>
                  </a:lnTo>
                  <a:lnTo>
                    <a:pt x="403847" y="123520"/>
                  </a:lnTo>
                  <a:lnTo>
                    <a:pt x="364807" y="136956"/>
                  </a:lnTo>
                  <a:lnTo>
                    <a:pt x="327685" y="155067"/>
                  </a:lnTo>
                  <a:lnTo>
                    <a:pt x="316801" y="161124"/>
                  </a:lnTo>
                  <a:lnTo>
                    <a:pt x="314515" y="157175"/>
                  </a:lnTo>
                  <a:lnTo>
                    <a:pt x="314515" y="162394"/>
                  </a:lnTo>
                  <a:lnTo>
                    <a:pt x="307949" y="166039"/>
                  </a:lnTo>
                  <a:lnTo>
                    <a:pt x="292011" y="175856"/>
                  </a:lnTo>
                  <a:lnTo>
                    <a:pt x="259156" y="200863"/>
                  </a:lnTo>
                  <a:lnTo>
                    <a:pt x="228231" y="228219"/>
                  </a:lnTo>
                  <a:lnTo>
                    <a:pt x="200875" y="259156"/>
                  </a:lnTo>
                  <a:lnTo>
                    <a:pt x="175869" y="292011"/>
                  </a:lnTo>
                  <a:lnTo>
                    <a:pt x="155067" y="327685"/>
                  </a:lnTo>
                  <a:lnTo>
                    <a:pt x="136956" y="364794"/>
                  </a:lnTo>
                  <a:lnTo>
                    <a:pt x="131013" y="380784"/>
                  </a:lnTo>
                  <a:lnTo>
                    <a:pt x="84226" y="363753"/>
                  </a:lnTo>
                  <a:lnTo>
                    <a:pt x="99644" y="326694"/>
                  </a:lnTo>
                  <a:lnTo>
                    <a:pt x="123456" y="282155"/>
                  </a:lnTo>
                  <a:lnTo>
                    <a:pt x="146710" y="247357"/>
                  </a:lnTo>
                  <a:lnTo>
                    <a:pt x="178752" y="208318"/>
                  </a:lnTo>
                  <a:lnTo>
                    <a:pt x="208330" y="178739"/>
                  </a:lnTo>
                  <a:lnTo>
                    <a:pt x="247370" y="146685"/>
                  </a:lnTo>
                  <a:lnTo>
                    <a:pt x="282155" y="123444"/>
                  </a:lnTo>
                  <a:lnTo>
                    <a:pt x="289623" y="119291"/>
                  </a:lnTo>
                  <a:lnTo>
                    <a:pt x="314515" y="162394"/>
                  </a:lnTo>
                  <a:lnTo>
                    <a:pt x="314515" y="157175"/>
                  </a:lnTo>
                  <a:lnTo>
                    <a:pt x="291922" y="118021"/>
                  </a:lnTo>
                  <a:lnTo>
                    <a:pt x="304228" y="111175"/>
                  </a:lnTo>
                  <a:lnTo>
                    <a:pt x="326707" y="99644"/>
                  </a:lnTo>
                  <a:lnTo>
                    <a:pt x="365353" y="83629"/>
                  </a:lnTo>
                  <a:lnTo>
                    <a:pt x="413677" y="68973"/>
                  </a:lnTo>
                  <a:lnTo>
                    <a:pt x="454723" y="60807"/>
                  </a:lnTo>
                  <a:lnTo>
                    <a:pt x="504990" y="55854"/>
                  </a:lnTo>
                  <a:lnTo>
                    <a:pt x="525907" y="55079"/>
                  </a:lnTo>
                  <a:lnTo>
                    <a:pt x="546823" y="55854"/>
                  </a:lnTo>
                  <a:lnTo>
                    <a:pt x="572008" y="57912"/>
                  </a:lnTo>
                  <a:lnTo>
                    <a:pt x="597090" y="60807"/>
                  </a:lnTo>
                  <a:lnTo>
                    <a:pt x="606310" y="62293"/>
                  </a:lnTo>
                  <a:lnTo>
                    <a:pt x="606310" y="59651"/>
                  </a:lnTo>
                  <a:lnTo>
                    <a:pt x="597484" y="58216"/>
                  </a:lnTo>
                  <a:lnTo>
                    <a:pt x="572262" y="55295"/>
                  </a:lnTo>
                  <a:lnTo>
                    <a:pt x="546950" y="53238"/>
                  </a:lnTo>
                  <a:lnTo>
                    <a:pt x="525907" y="52451"/>
                  </a:lnTo>
                  <a:lnTo>
                    <a:pt x="504875" y="53238"/>
                  </a:lnTo>
                  <a:lnTo>
                    <a:pt x="454329" y="58216"/>
                  </a:lnTo>
                  <a:lnTo>
                    <a:pt x="413067" y="66421"/>
                  </a:lnTo>
                  <a:lnTo>
                    <a:pt x="364464" y="81165"/>
                  </a:lnTo>
                  <a:lnTo>
                    <a:pt x="325589" y="97269"/>
                  </a:lnTo>
                  <a:lnTo>
                    <a:pt x="290614" y="115747"/>
                  </a:lnTo>
                  <a:lnTo>
                    <a:pt x="288315" y="111772"/>
                  </a:lnTo>
                  <a:lnTo>
                    <a:pt x="288315" y="117030"/>
                  </a:lnTo>
                  <a:lnTo>
                    <a:pt x="280797" y="121208"/>
                  </a:lnTo>
                  <a:lnTo>
                    <a:pt x="262864" y="132245"/>
                  </a:lnTo>
                  <a:lnTo>
                    <a:pt x="225920" y="160362"/>
                  </a:lnTo>
                  <a:lnTo>
                    <a:pt x="191122" y="191122"/>
                  </a:lnTo>
                  <a:lnTo>
                    <a:pt x="160375" y="225907"/>
                  </a:lnTo>
                  <a:lnTo>
                    <a:pt x="132245" y="262864"/>
                  </a:lnTo>
                  <a:lnTo>
                    <a:pt x="108877" y="302983"/>
                  </a:lnTo>
                  <a:lnTo>
                    <a:pt x="88506" y="344716"/>
                  </a:lnTo>
                  <a:lnTo>
                    <a:pt x="81762" y="362851"/>
                  </a:lnTo>
                  <a:lnTo>
                    <a:pt x="34963" y="345821"/>
                  </a:lnTo>
                  <a:lnTo>
                    <a:pt x="52158" y="304495"/>
                  </a:lnTo>
                  <a:lnTo>
                    <a:pt x="78625" y="254990"/>
                  </a:lnTo>
                  <a:lnTo>
                    <a:pt x="104457" y="216331"/>
                  </a:lnTo>
                  <a:lnTo>
                    <a:pt x="140068" y="172935"/>
                  </a:lnTo>
                  <a:lnTo>
                    <a:pt x="172948" y="140055"/>
                  </a:lnTo>
                  <a:lnTo>
                    <a:pt x="216331" y="104444"/>
                  </a:lnTo>
                  <a:lnTo>
                    <a:pt x="255003" y="78613"/>
                  </a:lnTo>
                  <a:lnTo>
                    <a:pt x="263423" y="73926"/>
                  </a:lnTo>
                  <a:lnTo>
                    <a:pt x="288315" y="117030"/>
                  </a:lnTo>
                  <a:lnTo>
                    <a:pt x="288315" y="111772"/>
                  </a:lnTo>
                  <a:lnTo>
                    <a:pt x="265722" y="72644"/>
                  </a:lnTo>
                  <a:lnTo>
                    <a:pt x="279539" y="64960"/>
                  </a:lnTo>
                  <a:lnTo>
                    <a:pt x="304507" y="52146"/>
                  </a:lnTo>
                  <a:lnTo>
                    <a:pt x="347472" y="34340"/>
                  </a:lnTo>
                  <a:lnTo>
                    <a:pt x="401180" y="18059"/>
                  </a:lnTo>
                  <a:lnTo>
                    <a:pt x="446798" y="8978"/>
                  </a:lnTo>
                  <a:lnTo>
                    <a:pt x="502666" y="3479"/>
                  </a:lnTo>
                  <a:lnTo>
                    <a:pt x="525907" y="2616"/>
                  </a:lnTo>
                  <a:lnTo>
                    <a:pt x="549160" y="3479"/>
                  </a:lnTo>
                  <a:lnTo>
                    <a:pt x="577138" y="5765"/>
                  </a:lnTo>
                  <a:lnTo>
                    <a:pt x="605028" y="8978"/>
                  </a:lnTo>
                  <a:lnTo>
                    <a:pt x="615416" y="10655"/>
                  </a:lnTo>
                  <a:lnTo>
                    <a:pt x="615416" y="8026"/>
                  </a:lnTo>
                  <a:lnTo>
                    <a:pt x="605421" y="6400"/>
                  </a:lnTo>
                  <a:lnTo>
                    <a:pt x="577392" y="3162"/>
                  </a:lnTo>
                  <a:lnTo>
                    <a:pt x="549275" y="876"/>
                  </a:lnTo>
                  <a:lnTo>
                    <a:pt x="525907" y="0"/>
                  </a:lnTo>
                  <a:lnTo>
                    <a:pt x="502539" y="876"/>
                  </a:lnTo>
                  <a:lnTo>
                    <a:pt x="446392" y="6400"/>
                  </a:lnTo>
                  <a:lnTo>
                    <a:pt x="400558" y="15506"/>
                  </a:lnTo>
                  <a:lnTo>
                    <a:pt x="346570" y="31889"/>
                  </a:lnTo>
                  <a:lnTo>
                    <a:pt x="303390" y="49771"/>
                  </a:lnTo>
                  <a:lnTo>
                    <a:pt x="264261" y="70459"/>
                  </a:lnTo>
                  <a:lnTo>
                    <a:pt x="264007" y="70332"/>
                  </a:lnTo>
                  <a:lnTo>
                    <a:pt x="263880" y="70307"/>
                  </a:lnTo>
                  <a:lnTo>
                    <a:pt x="263753" y="70281"/>
                  </a:lnTo>
                  <a:lnTo>
                    <a:pt x="263499" y="70281"/>
                  </a:lnTo>
                  <a:lnTo>
                    <a:pt x="263372" y="70294"/>
                  </a:lnTo>
                  <a:lnTo>
                    <a:pt x="263245" y="70332"/>
                  </a:lnTo>
                  <a:lnTo>
                    <a:pt x="263004" y="70421"/>
                  </a:lnTo>
                  <a:lnTo>
                    <a:pt x="262407" y="71069"/>
                  </a:lnTo>
                  <a:lnTo>
                    <a:pt x="262343" y="71247"/>
                  </a:lnTo>
                  <a:lnTo>
                    <a:pt x="262293" y="71437"/>
                  </a:lnTo>
                  <a:lnTo>
                    <a:pt x="262293" y="71564"/>
                  </a:lnTo>
                  <a:lnTo>
                    <a:pt x="253644" y="76365"/>
                  </a:lnTo>
                  <a:lnTo>
                    <a:pt x="233730" y="88620"/>
                  </a:lnTo>
                  <a:lnTo>
                    <a:pt x="192671" y="119862"/>
                  </a:lnTo>
                  <a:lnTo>
                    <a:pt x="154025" y="154025"/>
                  </a:lnTo>
                  <a:lnTo>
                    <a:pt x="119862" y="192671"/>
                  </a:lnTo>
                  <a:lnTo>
                    <a:pt x="88633" y="233718"/>
                  </a:lnTo>
                  <a:lnTo>
                    <a:pt x="62661" y="278295"/>
                  </a:lnTo>
                  <a:lnTo>
                    <a:pt x="40030" y="324637"/>
                  </a:lnTo>
                  <a:lnTo>
                    <a:pt x="32372" y="345300"/>
                  </a:lnTo>
                  <a:lnTo>
                    <a:pt x="32232" y="345389"/>
                  </a:lnTo>
                  <a:lnTo>
                    <a:pt x="31991" y="345592"/>
                  </a:lnTo>
                  <a:lnTo>
                    <a:pt x="31864" y="345744"/>
                  </a:lnTo>
                  <a:lnTo>
                    <a:pt x="31724" y="346024"/>
                  </a:lnTo>
                  <a:lnTo>
                    <a:pt x="31648" y="346341"/>
                  </a:lnTo>
                  <a:lnTo>
                    <a:pt x="31648" y="346608"/>
                  </a:lnTo>
                  <a:lnTo>
                    <a:pt x="31673" y="346735"/>
                  </a:lnTo>
                  <a:lnTo>
                    <a:pt x="31750" y="346976"/>
                  </a:lnTo>
                  <a:lnTo>
                    <a:pt x="23253" y="373418"/>
                  </a:lnTo>
                  <a:lnTo>
                    <a:pt x="15532" y="400545"/>
                  </a:lnTo>
                  <a:lnTo>
                    <a:pt x="6400" y="446392"/>
                  </a:lnTo>
                  <a:lnTo>
                    <a:pt x="876" y="502539"/>
                  </a:lnTo>
                  <a:lnTo>
                    <a:pt x="0" y="525894"/>
                  </a:lnTo>
                  <a:lnTo>
                    <a:pt x="25" y="526084"/>
                  </a:lnTo>
                  <a:lnTo>
                    <a:pt x="50" y="526211"/>
                  </a:lnTo>
                  <a:lnTo>
                    <a:pt x="127" y="526465"/>
                  </a:lnTo>
                  <a:lnTo>
                    <a:pt x="228" y="526630"/>
                  </a:lnTo>
                  <a:lnTo>
                    <a:pt x="342" y="526770"/>
                  </a:lnTo>
                  <a:lnTo>
                    <a:pt x="533" y="526948"/>
                  </a:lnTo>
                  <a:lnTo>
                    <a:pt x="762" y="527088"/>
                  </a:lnTo>
                  <a:lnTo>
                    <a:pt x="1066" y="527177"/>
                  </a:lnTo>
                  <a:lnTo>
                    <a:pt x="1257" y="527215"/>
                  </a:lnTo>
                  <a:lnTo>
                    <a:pt x="1384" y="527215"/>
                  </a:lnTo>
                  <a:lnTo>
                    <a:pt x="1511" y="527202"/>
                  </a:lnTo>
                  <a:lnTo>
                    <a:pt x="1765" y="527138"/>
                  </a:lnTo>
                  <a:lnTo>
                    <a:pt x="1993" y="527024"/>
                  </a:lnTo>
                  <a:lnTo>
                    <a:pt x="2209" y="526859"/>
                  </a:lnTo>
                  <a:lnTo>
                    <a:pt x="2374" y="526681"/>
                  </a:lnTo>
                  <a:lnTo>
                    <a:pt x="2514" y="526465"/>
                  </a:lnTo>
                  <a:lnTo>
                    <a:pt x="2590" y="526211"/>
                  </a:lnTo>
                  <a:lnTo>
                    <a:pt x="2616" y="526084"/>
                  </a:lnTo>
                  <a:lnTo>
                    <a:pt x="2628" y="525957"/>
                  </a:lnTo>
                  <a:lnTo>
                    <a:pt x="3492" y="502653"/>
                  </a:lnTo>
                  <a:lnTo>
                    <a:pt x="8991" y="446786"/>
                  </a:lnTo>
                  <a:lnTo>
                    <a:pt x="18059" y="401180"/>
                  </a:lnTo>
                  <a:lnTo>
                    <a:pt x="34074" y="348297"/>
                  </a:lnTo>
                  <a:lnTo>
                    <a:pt x="80886" y="365340"/>
                  </a:lnTo>
                  <a:lnTo>
                    <a:pt x="73393" y="388632"/>
                  </a:lnTo>
                  <a:lnTo>
                    <a:pt x="66433" y="413054"/>
                  </a:lnTo>
                  <a:lnTo>
                    <a:pt x="58229" y="454317"/>
                  </a:lnTo>
                  <a:lnTo>
                    <a:pt x="53238" y="504863"/>
                  </a:lnTo>
                  <a:lnTo>
                    <a:pt x="52451" y="525894"/>
                  </a:lnTo>
                  <a:lnTo>
                    <a:pt x="52476" y="526084"/>
                  </a:lnTo>
                  <a:lnTo>
                    <a:pt x="52489" y="526211"/>
                  </a:lnTo>
                  <a:lnTo>
                    <a:pt x="52527" y="526338"/>
                  </a:lnTo>
                  <a:lnTo>
                    <a:pt x="52578" y="526465"/>
                  </a:lnTo>
                  <a:lnTo>
                    <a:pt x="52679" y="526630"/>
                  </a:lnTo>
                  <a:lnTo>
                    <a:pt x="52793" y="526770"/>
                  </a:lnTo>
                  <a:lnTo>
                    <a:pt x="52984" y="526948"/>
                  </a:lnTo>
                  <a:lnTo>
                    <a:pt x="53200" y="527088"/>
                  </a:lnTo>
                  <a:lnTo>
                    <a:pt x="53327" y="527138"/>
                  </a:lnTo>
                  <a:lnTo>
                    <a:pt x="53505" y="527177"/>
                  </a:lnTo>
                  <a:lnTo>
                    <a:pt x="53708" y="527215"/>
                  </a:lnTo>
                  <a:lnTo>
                    <a:pt x="53835" y="527215"/>
                  </a:lnTo>
                  <a:lnTo>
                    <a:pt x="53962" y="527202"/>
                  </a:lnTo>
                  <a:lnTo>
                    <a:pt x="54216" y="527138"/>
                  </a:lnTo>
                  <a:lnTo>
                    <a:pt x="54444" y="527024"/>
                  </a:lnTo>
                  <a:lnTo>
                    <a:pt x="54648" y="526859"/>
                  </a:lnTo>
                  <a:lnTo>
                    <a:pt x="54825" y="526681"/>
                  </a:lnTo>
                  <a:lnTo>
                    <a:pt x="54952" y="526465"/>
                  </a:lnTo>
                  <a:lnTo>
                    <a:pt x="55003" y="526338"/>
                  </a:lnTo>
                  <a:lnTo>
                    <a:pt x="55041" y="526211"/>
                  </a:lnTo>
                  <a:lnTo>
                    <a:pt x="55067" y="526084"/>
                  </a:lnTo>
                  <a:lnTo>
                    <a:pt x="55079" y="525957"/>
                  </a:lnTo>
                  <a:lnTo>
                    <a:pt x="55867" y="504977"/>
                  </a:lnTo>
                  <a:lnTo>
                    <a:pt x="60807" y="454723"/>
                  </a:lnTo>
                  <a:lnTo>
                    <a:pt x="68973" y="413677"/>
                  </a:lnTo>
                  <a:lnTo>
                    <a:pt x="83350" y="366229"/>
                  </a:lnTo>
                  <a:lnTo>
                    <a:pt x="130136" y="383260"/>
                  </a:lnTo>
                  <a:lnTo>
                    <a:pt x="123532" y="403834"/>
                  </a:lnTo>
                  <a:lnTo>
                    <a:pt x="117335" y="425551"/>
                  </a:lnTo>
                  <a:lnTo>
                    <a:pt x="107454" y="484682"/>
                  </a:lnTo>
                  <a:lnTo>
                    <a:pt x="104927" y="525894"/>
                  </a:lnTo>
                  <a:lnTo>
                    <a:pt x="104940" y="526084"/>
                  </a:lnTo>
                  <a:lnTo>
                    <a:pt x="104965" y="526211"/>
                  </a:lnTo>
                  <a:lnTo>
                    <a:pt x="105041" y="526465"/>
                  </a:lnTo>
                  <a:lnTo>
                    <a:pt x="105143" y="526630"/>
                  </a:lnTo>
                  <a:lnTo>
                    <a:pt x="105257" y="526770"/>
                  </a:lnTo>
                  <a:lnTo>
                    <a:pt x="105448" y="526948"/>
                  </a:lnTo>
                  <a:lnTo>
                    <a:pt x="105676" y="527088"/>
                  </a:lnTo>
                  <a:lnTo>
                    <a:pt x="105981" y="527177"/>
                  </a:lnTo>
                  <a:lnTo>
                    <a:pt x="106172" y="527215"/>
                  </a:lnTo>
                  <a:lnTo>
                    <a:pt x="106299" y="527215"/>
                  </a:lnTo>
                  <a:lnTo>
                    <a:pt x="106426" y="527202"/>
                  </a:lnTo>
                  <a:lnTo>
                    <a:pt x="106680" y="527138"/>
                  </a:lnTo>
                  <a:lnTo>
                    <a:pt x="106908" y="527024"/>
                  </a:lnTo>
                  <a:lnTo>
                    <a:pt x="107124" y="526859"/>
                  </a:lnTo>
                  <a:lnTo>
                    <a:pt x="107289" y="526681"/>
                  </a:lnTo>
                  <a:lnTo>
                    <a:pt x="107429" y="526465"/>
                  </a:lnTo>
                  <a:lnTo>
                    <a:pt x="107467" y="526338"/>
                  </a:lnTo>
                  <a:lnTo>
                    <a:pt x="107505" y="526211"/>
                  </a:lnTo>
                  <a:lnTo>
                    <a:pt x="107530" y="526084"/>
                  </a:lnTo>
                  <a:lnTo>
                    <a:pt x="107543" y="525957"/>
                  </a:lnTo>
                  <a:lnTo>
                    <a:pt x="108229" y="507314"/>
                  </a:lnTo>
                  <a:lnTo>
                    <a:pt x="112636" y="462648"/>
                  </a:lnTo>
                  <a:lnTo>
                    <a:pt x="126047" y="404596"/>
                  </a:lnTo>
                  <a:lnTo>
                    <a:pt x="132613" y="384162"/>
                  </a:lnTo>
                  <a:lnTo>
                    <a:pt x="179019" y="401040"/>
                  </a:lnTo>
                  <a:lnTo>
                    <a:pt x="179920" y="398576"/>
                  </a:lnTo>
                  <a:lnTo>
                    <a:pt x="133489" y="381685"/>
                  </a:lnTo>
                  <a:lnTo>
                    <a:pt x="139382" y="365798"/>
                  </a:lnTo>
                  <a:lnTo>
                    <a:pt x="147142" y="348894"/>
                  </a:lnTo>
                  <a:lnTo>
                    <a:pt x="168287" y="309308"/>
                  </a:lnTo>
                  <a:lnTo>
                    <a:pt x="202895" y="260807"/>
                  </a:lnTo>
                  <a:lnTo>
                    <a:pt x="230073" y="230060"/>
                  </a:lnTo>
                  <a:lnTo>
                    <a:pt x="260819" y="202895"/>
                  </a:lnTo>
                  <a:lnTo>
                    <a:pt x="293484" y="178041"/>
                  </a:lnTo>
                  <a:lnTo>
                    <a:pt x="315823" y="164668"/>
                  </a:lnTo>
                  <a:lnTo>
                    <a:pt x="340728" y="207772"/>
                  </a:lnTo>
                  <a:lnTo>
                    <a:pt x="342988" y="206463"/>
                  </a:lnTo>
                  <a:lnTo>
                    <a:pt x="318122" y="163398"/>
                  </a:lnTo>
                  <a:lnTo>
                    <a:pt x="328930" y="157378"/>
                  </a:lnTo>
                  <a:lnTo>
                    <a:pt x="348894" y="147129"/>
                  </a:lnTo>
                  <a:lnTo>
                    <a:pt x="404596" y="126034"/>
                  </a:lnTo>
                  <a:lnTo>
                    <a:pt x="444284" y="115570"/>
                  </a:lnTo>
                  <a:lnTo>
                    <a:pt x="484949" y="110045"/>
                  </a:lnTo>
                  <a:lnTo>
                    <a:pt x="525907" y="107530"/>
                  </a:lnTo>
                  <a:lnTo>
                    <a:pt x="544499" y="108229"/>
                  </a:lnTo>
                  <a:lnTo>
                    <a:pt x="566864" y="110045"/>
                  </a:lnTo>
                  <a:lnTo>
                    <a:pt x="589153" y="112623"/>
                  </a:lnTo>
                  <a:lnTo>
                    <a:pt x="597204" y="113919"/>
                  </a:lnTo>
                  <a:lnTo>
                    <a:pt x="588556" y="162979"/>
                  </a:lnTo>
                  <a:lnTo>
                    <a:pt x="581621" y="161861"/>
                  </a:lnTo>
                  <a:lnTo>
                    <a:pt x="561987" y="159588"/>
                  </a:lnTo>
                  <a:lnTo>
                    <a:pt x="542277" y="157975"/>
                  </a:lnTo>
                  <a:lnTo>
                    <a:pt x="525919" y="157365"/>
                  </a:lnTo>
                  <a:lnTo>
                    <a:pt x="509536" y="157975"/>
                  </a:lnTo>
                  <a:lnTo>
                    <a:pt x="470179" y="161861"/>
                  </a:lnTo>
                  <a:lnTo>
                    <a:pt x="419061" y="173672"/>
                  </a:lnTo>
                  <a:lnTo>
                    <a:pt x="369989" y="192252"/>
                  </a:lnTo>
                  <a:lnTo>
                    <a:pt x="343014" y="206502"/>
                  </a:lnTo>
                  <a:lnTo>
                    <a:pt x="340728" y="207772"/>
                  </a:lnTo>
                  <a:lnTo>
                    <a:pt x="335114" y="210896"/>
                  </a:lnTo>
                  <a:lnTo>
                    <a:pt x="321170" y="219481"/>
                  </a:lnTo>
                  <a:lnTo>
                    <a:pt x="277317" y="254165"/>
                  </a:lnTo>
                  <a:lnTo>
                    <a:pt x="241376" y="292379"/>
                  </a:lnTo>
                  <a:lnTo>
                    <a:pt x="210896" y="335102"/>
                  </a:lnTo>
                  <a:lnTo>
                    <a:pt x="192265" y="369976"/>
                  </a:lnTo>
                  <a:lnTo>
                    <a:pt x="180276" y="398767"/>
                  </a:lnTo>
                  <a:lnTo>
                    <a:pt x="179933" y="398576"/>
                  </a:lnTo>
                  <a:lnTo>
                    <a:pt x="179031" y="401040"/>
                  </a:lnTo>
                  <a:lnTo>
                    <a:pt x="179273" y="401104"/>
                  </a:lnTo>
                  <a:lnTo>
                    <a:pt x="179438" y="401116"/>
                  </a:lnTo>
                  <a:lnTo>
                    <a:pt x="168249" y="438073"/>
                  </a:lnTo>
                  <a:lnTo>
                    <a:pt x="159588" y="489826"/>
                  </a:lnTo>
                  <a:lnTo>
                    <a:pt x="157378" y="525894"/>
                  </a:lnTo>
                  <a:lnTo>
                    <a:pt x="157391" y="526084"/>
                  </a:lnTo>
                  <a:lnTo>
                    <a:pt x="157416" y="526211"/>
                  </a:lnTo>
                  <a:lnTo>
                    <a:pt x="157454" y="526338"/>
                  </a:lnTo>
                  <a:lnTo>
                    <a:pt x="157505" y="526465"/>
                  </a:lnTo>
                  <a:lnTo>
                    <a:pt x="157607" y="526630"/>
                  </a:lnTo>
                  <a:lnTo>
                    <a:pt x="157721" y="526770"/>
                  </a:lnTo>
                  <a:lnTo>
                    <a:pt x="157911" y="526948"/>
                  </a:lnTo>
                  <a:lnTo>
                    <a:pt x="158127" y="527088"/>
                  </a:lnTo>
                  <a:lnTo>
                    <a:pt x="158254" y="527138"/>
                  </a:lnTo>
                  <a:lnTo>
                    <a:pt x="158432" y="527177"/>
                  </a:lnTo>
                  <a:lnTo>
                    <a:pt x="158635" y="527215"/>
                  </a:lnTo>
                  <a:lnTo>
                    <a:pt x="158762" y="527215"/>
                  </a:lnTo>
                  <a:lnTo>
                    <a:pt x="158889" y="527202"/>
                  </a:lnTo>
                  <a:lnTo>
                    <a:pt x="159143" y="527138"/>
                  </a:lnTo>
                  <a:lnTo>
                    <a:pt x="159372" y="527024"/>
                  </a:lnTo>
                  <a:lnTo>
                    <a:pt x="159575" y="526859"/>
                  </a:lnTo>
                  <a:lnTo>
                    <a:pt x="159753" y="526681"/>
                  </a:lnTo>
                  <a:lnTo>
                    <a:pt x="159880" y="526465"/>
                  </a:lnTo>
                  <a:lnTo>
                    <a:pt x="159918" y="526338"/>
                  </a:lnTo>
                  <a:lnTo>
                    <a:pt x="159969" y="526211"/>
                  </a:lnTo>
                  <a:lnTo>
                    <a:pt x="159994" y="526084"/>
                  </a:lnTo>
                  <a:lnTo>
                    <a:pt x="160007" y="525957"/>
                  </a:lnTo>
                  <a:lnTo>
                    <a:pt x="160604" y="509638"/>
                  </a:lnTo>
                  <a:lnTo>
                    <a:pt x="164452" y="470573"/>
                  </a:lnTo>
                  <a:lnTo>
                    <a:pt x="176174" y="419811"/>
                  </a:lnTo>
                  <a:lnTo>
                    <a:pt x="194640" y="371081"/>
                  </a:lnTo>
                  <a:lnTo>
                    <a:pt x="213144" y="336461"/>
                  </a:lnTo>
                  <a:lnTo>
                    <a:pt x="243395" y="294055"/>
                  </a:lnTo>
                  <a:lnTo>
                    <a:pt x="279082" y="256095"/>
                  </a:lnTo>
                  <a:lnTo>
                    <a:pt x="309435" y="231190"/>
                  </a:lnTo>
                  <a:lnTo>
                    <a:pt x="353618" y="203593"/>
                  </a:lnTo>
                  <a:lnTo>
                    <a:pt x="401129" y="182181"/>
                  </a:lnTo>
                  <a:lnTo>
                    <a:pt x="438696" y="170789"/>
                  </a:lnTo>
                  <a:lnTo>
                    <a:pt x="490080" y="162191"/>
                  </a:lnTo>
                  <a:lnTo>
                    <a:pt x="525919" y="159994"/>
                  </a:lnTo>
                  <a:lnTo>
                    <a:pt x="542163" y="160604"/>
                  </a:lnTo>
                  <a:lnTo>
                    <a:pt x="581228" y="164439"/>
                  </a:lnTo>
                  <a:lnTo>
                    <a:pt x="631990" y="176161"/>
                  </a:lnTo>
                  <a:lnTo>
                    <a:pt x="680720" y="194627"/>
                  </a:lnTo>
                  <a:lnTo>
                    <a:pt x="715327" y="213131"/>
                  </a:lnTo>
                  <a:lnTo>
                    <a:pt x="757758" y="243395"/>
                  </a:lnTo>
                  <a:lnTo>
                    <a:pt x="795705" y="279082"/>
                  </a:lnTo>
                  <a:lnTo>
                    <a:pt x="820597" y="309435"/>
                  </a:lnTo>
                  <a:lnTo>
                    <a:pt x="848207" y="353618"/>
                  </a:lnTo>
                  <a:lnTo>
                    <a:pt x="869619" y="401129"/>
                  </a:lnTo>
                  <a:lnTo>
                    <a:pt x="881011" y="438683"/>
                  </a:lnTo>
                  <a:lnTo>
                    <a:pt x="889609" y="490080"/>
                  </a:lnTo>
                  <a:lnTo>
                    <a:pt x="891794" y="525767"/>
                  </a:lnTo>
                  <a:lnTo>
                    <a:pt x="891794" y="525957"/>
                  </a:lnTo>
                  <a:lnTo>
                    <a:pt x="891806" y="526097"/>
                  </a:lnTo>
                  <a:lnTo>
                    <a:pt x="891832" y="526224"/>
                  </a:lnTo>
                  <a:lnTo>
                    <a:pt x="891908" y="526389"/>
                  </a:lnTo>
                  <a:lnTo>
                    <a:pt x="891984" y="526580"/>
                  </a:lnTo>
                  <a:lnTo>
                    <a:pt x="892149" y="526770"/>
                  </a:lnTo>
                  <a:lnTo>
                    <a:pt x="892390" y="526999"/>
                  </a:lnTo>
                  <a:lnTo>
                    <a:pt x="892543" y="527088"/>
                  </a:lnTo>
                  <a:lnTo>
                    <a:pt x="892683" y="527138"/>
                  </a:lnTo>
                  <a:lnTo>
                    <a:pt x="892860" y="527177"/>
                  </a:lnTo>
                  <a:lnTo>
                    <a:pt x="893051" y="527215"/>
                  </a:lnTo>
                  <a:lnTo>
                    <a:pt x="893191" y="527215"/>
                  </a:lnTo>
                  <a:lnTo>
                    <a:pt x="893318" y="527202"/>
                  </a:lnTo>
                  <a:lnTo>
                    <a:pt x="945388" y="527202"/>
                  </a:lnTo>
                  <a:lnTo>
                    <a:pt x="945515" y="527215"/>
                  </a:lnTo>
                  <a:lnTo>
                    <a:pt x="945642" y="527215"/>
                  </a:lnTo>
                  <a:lnTo>
                    <a:pt x="945769" y="527202"/>
                  </a:lnTo>
                  <a:lnTo>
                    <a:pt x="997851" y="527202"/>
                  </a:lnTo>
                  <a:lnTo>
                    <a:pt x="997978" y="527215"/>
                  </a:lnTo>
                  <a:lnTo>
                    <a:pt x="998105" y="527215"/>
                  </a:lnTo>
                  <a:lnTo>
                    <a:pt x="998245" y="527202"/>
                  </a:lnTo>
                  <a:lnTo>
                    <a:pt x="1050302" y="527202"/>
                  </a:lnTo>
                  <a:lnTo>
                    <a:pt x="1050429" y="527215"/>
                  </a:lnTo>
                  <a:lnTo>
                    <a:pt x="1050556" y="527215"/>
                  </a:lnTo>
                  <a:lnTo>
                    <a:pt x="1050683" y="527202"/>
                  </a:lnTo>
                  <a:lnTo>
                    <a:pt x="1050810" y="527164"/>
                  </a:lnTo>
                  <a:lnTo>
                    <a:pt x="1050963" y="527126"/>
                  </a:lnTo>
                  <a:lnTo>
                    <a:pt x="1051166" y="527024"/>
                  </a:lnTo>
                  <a:lnTo>
                    <a:pt x="1051394" y="526872"/>
                  </a:lnTo>
                  <a:lnTo>
                    <a:pt x="1051560" y="526681"/>
                  </a:lnTo>
                  <a:lnTo>
                    <a:pt x="1051687" y="526465"/>
                  </a:lnTo>
                  <a:lnTo>
                    <a:pt x="1051737" y="526338"/>
                  </a:lnTo>
                  <a:lnTo>
                    <a:pt x="1051788" y="526161"/>
                  </a:lnTo>
                  <a:lnTo>
                    <a:pt x="1051814" y="525957"/>
                  </a:lnTo>
                  <a:lnTo>
                    <a:pt x="1051814" y="52583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4186" y="1770602"/>
              <a:ext cx="122351" cy="10309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510289" y="914082"/>
              <a:ext cx="991869" cy="737870"/>
            </a:xfrm>
            <a:custGeom>
              <a:avLst/>
              <a:gdLst/>
              <a:ahLst/>
              <a:cxnLst/>
              <a:rect l="l" t="t" r="r" b="b"/>
              <a:pathLst>
                <a:path w="991870" h="737869">
                  <a:moveTo>
                    <a:pt x="537552" y="499338"/>
                  </a:moveTo>
                  <a:lnTo>
                    <a:pt x="532917" y="482244"/>
                  </a:lnTo>
                  <a:lnTo>
                    <a:pt x="532828" y="482041"/>
                  </a:lnTo>
                  <a:lnTo>
                    <a:pt x="532726" y="481888"/>
                  </a:lnTo>
                  <a:lnTo>
                    <a:pt x="532587" y="481596"/>
                  </a:lnTo>
                  <a:lnTo>
                    <a:pt x="532333" y="481152"/>
                  </a:lnTo>
                  <a:lnTo>
                    <a:pt x="416839" y="281114"/>
                  </a:lnTo>
                  <a:lnTo>
                    <a:pt x="416585" y="280670"/>
                  </a:lnTo>
                  <a:lnTo>
                    <a:pt x="416331" y="280225"/>
                  </a:lnTo>
                  <a:lnTo>
                    <a:pt x="385533" y="262331"/>
                  </a:lnTo>
                  <a:lnTo>
                    <a:pt x="385292" y="262305"/>
                  </a:lnTo>
                  <a:lnTo>
                    <a:pt x="384784" y="262305"/>
                  </a:lnTo>
                  <a:lnTo>
                    <a:pt x="384251" y="262293"/>
                  </a:lnTo>
                  <a:lnTo>
                    <a:pt x="384111" y="262305"/>
                  </a:lnTo>
                  <a:lnTo>
                    <a:pt x="153289" y="262305"/>
                  </a:lnTo>
                  <a:lnTo>
                    <a:pt x="152781" y="262305"/>
                  </a:lnTo>
                  <a:lnTo>
                    <a:pt x="152260" y="262293"/>
                  </a:lnTo>
                  <a:lnTo>
                    <a:pt x="150964" y="262293"/>
                  </a:lnTo>
                  <a:lnTo>
                    <a:pt x="147383" y="262661"/>
                  </a:lnTo>
                  <a:lnTo>
                    <a:pt x="121323" y="280073"/>
                  </a:lnTo>
                  <a:lnTo>
                    <a:pt x="121221" y="280225"/>
                  </a:lnTo>
                  <a:lnTo>
                    <a:pt x="121043" y="280530"/>
                  </a:lnTo>
                  <a:lnTo>
                    <a:pt x="120967" y="280657"/>
                  </a:lnTo>
                  <a:lnTo>
                    <a:pt x="120713" y="281114"/>
                  </a:lnTo>
                  <a:lnTo>
                    <a:pt x="5232" y="481139"/>
                  </a:lnTo>
                  <a:lnTo>
                    <a:pt x="4965" y="481596"/>
                  </a:lnTo>
                  <a:lnTo>
                    <a:pt x="4711" y="482041"/>
                  </a:lnTo>
                  <a:lnTo>
                    <a:pt x="4064" y="483158"/>
                  </a:lnTo>
                  <a:lnTo>
                    <a:pt x="2578" y="486448"/>
                  </a:lnTo>
                  <a:lnTo>
                    <a:pt x="1422" y="489864"/>
                  </a:lnTo>
                  <a:lnTo>
                    <a:pt x="596" y="493369"/>
                  </a:lnTo>
                  <a:lnTo>
                    <a:pt x="127" y="496951"/>
                  </a:lnTo>
                  <a:lnTo>
                    <a:pt x="0" y="500557"/>
                  </a:lnTo>
                  <a:lnTo>
                    <a:pt x="241" y="504164"/>
                  </a:lnTo>
                  <a:lnTo>
                    <a:pt x="838" y="507720"/>
                  </a:lnTo>
                  <a:lnTo>
                    <a:pt x="1765" y="511213"/>
                  </a:lnTo>
                  <a:lnTo>
                    <a:pt x="3035" y="514578"/>
                  </a:lnTo>
                  <a:lnTo>
                    <a:pt x="4597" y="517626"/>
                  </a:lnTo>
                  <a:lnTo>
                    <a:pt x="4711" y="517855"/>
                  </a:lnTo>
                  <a:lnTo>
                    <a:pt x="4864" y="518160"/>
                  </a:lnTo>
                  <a:lnTo>
                    <a:pt x="4965" y="518325"/>
                  </a:lnTo>
                  <a:lnTo>
                    <a:pt x="120967" y="719239"/>
                  </a:lnTo>
                  <a:lnTo>
                    <a:pt x="121221" y="719683"/>
                  </a:lnTo>
                  <a:lnTo>
                    <a:pt x="121869" y="720801"/>
                  </a:lnTo>
                  <a:lnTo>
                    <a:pt x="152057" y="737590"/>
                  </a:lnTo>
                  <a:lnTo>
                    <a:pt x="152260" y="737603"/>
                  </a:lnTo>
                  <a:lnTo>
                    <a:pt x="386575" y="737603"/>
                  </a:lnTo>
                  <a:lnTo>
                    <a:pt x="390169" y="737235"/>
                  </a:lnTo>
                  <a:lnTo>
                    <a:pt x="416153" y="719924"/>
                  </a:lnTo>
                  <a:lnTo>
                    <a:pt x="416331" y="719683"/>
                  </a:lnTo>
                  <a:lnTo>
                    <a:pt x="416585" y="719239"/>
                  </a:lnTo>
                  <a:lnTo>
                    <a:pt x="416852" y="718794"/>
                  </a:lnTo>
                  <a:lnTo>
                    <a:pt x="416915" y="718642"/>
                  </a:lnTo>
                  <a:lnTo>
                    <a:pt x="532295" y="518782"/>
                  </a:lnTo>
                  <a:lnTo>
                    <a:pt x="532574" y="518312"/>
                  </a:lnTo>
                  <a:lnTo>
                    <a:pt x="514400" y="507822"/>
                  </a:lnTo>
                  <a:lnTo>
                    <a:pt x="514146" y="508266"/>
                  </a:lnTo>
                  <a:lnTo>
                    <a:pt x="398399" y="708736"/>
                  </a:lnTo>
                  <a:lnTo>
                    <a:pt x="385546" y="716610"/>
                  </a:lnTo>
                  <a:lnTo>
                    <a:pt x="385292" y="716610"/>
                  </a:lnTo>
                  <a:lnTo>
                    <a:pt x="384784" y="716610"/>
                  </a:lnTo>
                  <a:lnTo>
                    <a:pt x="152260" y="716610"/>
                  </a:lnTo>
                  <a:lnTo>
                    <a:pt x="150964" y="716534"/>
                  </a:lnTo>
                  <a:lnTo>
                    <a:pt x="139141" y="708748"/>
                  </a:lnTo>
                  <a:lnTo>
                    <a:pt x="138887" y="708304"/>
                  </a:lnTo>
                  <a:lnTo>
                    <a:pt x="23393" y="508266"/>
                  </a:lnTo>
                  <a:lnTo>
                    <a:pt x="21018" y="500214"/>
                  </a:lnTo>
                  <a:lnTo>
                    <a:pt x="21069" y="498665"/>
                  </a:lnTo>
                  <a:lnTo>
                    <a:pt x="22885" y="492531"/>
                  </a:lnTo>
                  <a:lnTo>
                    <a:pt x="23139" y="492086"/>
                  </a:lnTo>
                  <a:lnTo>
                    <a:pt x="23393" y="491642"/>
                  </a:lnTo>
                  <a:lnTo>
                    <a:pt x="138887" y="291604"/>
                  </a:lnTo>
                  <a:lnTo>
                    <a:pt x="139141" y="291172"/>
                  </a:lnTo>
                  <a:lnTo>
                    <a:pt x="140119" y="289636"/>
                  </a:lnTo>
                  <a:lnTo>
                    <a:pt x="152006" y="283286"/>
                  </a:lnTo>
                  <a:lnTo>
                    <a:pt x="152260" y="283286"/>
                  </a:lnTo>
                  <a:lnTo>
                    <a:pt x="152781" y="283286"/>
                  </a:lnTo>
                  <a:lnTo>
                    <a:pt x="153289" y="283298"/>
                  </a:lnTo>
                  <a:lnTo>
                    <a:pt x="153416" y="283286"/>
                  </a:lnTo>
                  <a:lnTo>
                    <a:pt x="384251" y="283286"/>
                  </a:lnTo>
                  <a:lnTo>
                    <a:pt x="384771" y="283286"/>
                  </a:lnTo>
                  <a:lnTo>
                    <a:pt x="385038" y="283298"/>
                  </a:lnTo>
                  <a:lnTo>
                    <a:pt x="398145" y="290703"/>
                  </a:lnTo>
                  <a:lnTo>
                    <a:pt x="398411" y="291160"/>
                  </a:lnTo>
                  <a:lnTo>
                    <a:pt x="398665" y="291604"/>
                  </a:lnTo>
                  <a:lnTo>
                    <a:pt x="514400" y="492086"/>
                  </a:lnTo>
                  <a:lnTo>
                    <a:pt x="514489" y="492264"/>
                  </a:lnTo>
                  <a:lnTo>
                    <a:pt x="515251" y="493687"/>
                  </a:lnTo>
                  <a:lnTo>
                    <a:pt x="515785" y="495122"/>
                  </a:lnTo>
                  <a:lnTo>
                    <a:pt x="516191" y="496620"/>
                  </a:lnTo>
                  <a:lnTo>
                    <a:pt x="516432" y="498144"/>
                  </a:lnTo>
                  <a:lnTo>
                    <a:pt x="516534" y="499694"/>
                  </a:lnTo>
                  <a:lnTo>
                    <a:pt x="516496" y="501243"/>
                  </a:lnTo>
                  <a:lnTo>
                    <a:pt x="514667" y="507377"/>
                  </a:lnTo>
                  <a:lnTo>
                    <a:pt x="514413" y="507822"/>
                  </a:lnTo>
                  <a:lnTo>
                    <a:pt x="532574" y="518312"/>
                  </a:lnTo>
                  <a:lnTo>
                    <a:pt x="532841" y="517867"/>
                  </a:lnTo>
                  <a:lnTo>
                    <a:pt x="533488" y="516750"/>
                  </a:lnTo>
                  <a:lnTo>
                    <a:pt x="534974" y="513461"/>
                  </a:lnTo>
                  <a:lnTo>
                    <a:pt x="536143" y="510044"/>
                  </a:lnTo>
                  <a:lnTo>
                    <a:pt x="536956" y="506526"/>
                  </a:lnTo>
                  <a:lnTo>
                    <a:pt x="537425" y="502945"/>
                  </a:lnTo>
                  <a:lnTo>
                    <a:pt x="537552" y="499338"/>
                  </a:lnTo>
                  <a:close/>
                </a:path>
                <a:path w="991870" h="737869">
                  <a:moveTo>
                    <a:pt x="991844" y="237045"/>
                  </a:moveTo>
                  <a:lnTo>
                    <a:pt x="986891" y="219303"/>
                  </a:lnTo>
                  <a:lnTo>
                    <a:pt x="986624" y="218859"/>
                  </a:lnTo>
                  <a:lnTo>
                    <a:pt x="871143" y="18821"/>
                  </a:lnTo>
                  <a:lnTo>
                    <a:pt x="870889" y="18376"/>
                  </a:lnTo>
                  <a:lnTo>
                    <a:pt x="870623" y="17932"/>
                  </a:lnTo>
                  <a:lnTo>
                    <a:pt x="839851" y="38"/>
                  </a:lnTo>
                  <a:lnTo>
                    <a:pt x="839609" y="12"/>
                  </a:lnTo>
                  <a:lnTo>
                    <a:pt x="839114" y="12"/>
                  </a:lnTo>
                  <a:lnTo>
                    <a:pt x="607085" y="0"/>
                  </a:lnTo>
                  <a:lnTo>
                    <a:pt x="606552" y="12"/>
                  </a:lnTo>
                  <a:lnTo>
                    <a:pt x="605282" y="12"/>
                  </a:lnTo>
                  <a:lnTo>
                    <a:pt x="601687" y="368"/>
                  </a:lnTo>
                  <a:lnTo>
                    <a:pt x="575678" y="17741"/>
                  </a:lnTo>
                  <a:lnTo>
                    <a:pt x="575538" y="17932"/>
                  </a:lnTo>
                  <a:lnTo>
                    <a:pt x="575284" y="18376"/>
                  </a:lnTo>
                  <a:lnTo>
                    <a:pt x="575017" y="18821"/>
                  </a:lnTo>
                  <a:lnTo>
                    <a:pt x="459549" y="218846"/>
                  </a:lnTo>
                  <a:lnTo>
                    <a:pt x="459282" y="219303"/>
                  </a:lnTo>
                  <a:lnTo>
                    <a:pt x="477443" y="229793"/>
                  </a:lnTo>
                  <a:lnTo>
                    <a:pt x="477710" y="229349"/>
                  </a:lnTo>
                  <a:lnTo>
                    <a:pt x="593191" y="29311"/>
                  </a:lnTo>
                  <a:lnTo>
                    <a:pt x="593445" y="28879"/>
                  </a:lnTo>
                  <a:lnTo>
                    <a:pt x="606310" y="21005"/>
                  </a:lnTo>
                  <a:lnTo>
                    <a:pt x="606552" y="21005"/>
                  </a:lnTo>
                  <a:lnTo>
                    <a:pt x="607072" y="21005"/>
                  </a:lnTo>
                  <a:lnTo>
                    <a:pt x="607606" y="21005"/>
                  </a:lnTo>
                  <a:lnTo>
                    <a:pt x="838454" y="20993"/>
                  </a:lnTo>
                  <a:lnTo>
                    <a:pt x="839089" y="21005"/>
                  </a:lnTo>
                  <a:lnTo>
                    <a:pt x="839343" y="21005"/>
                  </a:lnTo>
                  <a:lnTo>
                    <a:pt x="968717" y="229793"/>
                  </a:lnTo>
                  <a:lnTo>
                    <a:pt x="970838" y="237401"/>
                  </a:lnTo>
                  <a:lnTo>
                    <a:pt x="970800" y="238950"/>
                  </a:lnTo>
                  <a:lnTo>
                    <a:pt x="968984" y="245046"/>
                  </a:lnTo>
                  <a:lnTo>
                    <a:pt x="852716" y="446443"/>
                  </a:lnTo>
                  <a:lnTo>
                    <a:pt x="839851" y="454317"/>
                  </a:lnTo>
                  <a:lnTo>
                    <a:pt x="839609" y="454317"/>
                  </a:lnTo>
                  <a:lnTo>
                    <a:pt x="839114" y="454317"/>
                  </a:lnTo>
                  <a:lnTo>
                    <a:pt x="607085" y="454304"/>
                  </a:lnTo>
                  <a:lnTo>
                    <a:pt x="606806" y="454317"/>
                  </a:lnTo>
                  <a:lnTo>
                    <a:pt x="606552" y="454317"/>
                  </a:lnTo>
                  <a:lnTo>
                    <a:pt x="605282" y="454240"/>
                  </a:lnTo>
                  <a:lnTo>
                    <a:pt x="593445" y="446468"/>
                  </a:lnTo>
                  <a:lnTo>
                    <a:pt x="593191" y="446011"/>
                  </a:lnTo>
                  <a:lnTo>
                    <a:pt x="477710" y="246024"/>
                  </a:lnTo>
                  <a:lnTo>
                    <a:pt x="477443" y="245541"/>
                  </a:lnTo>
                  <a:lnTo>
                    <a:pt x="475322" y="237921"/>
                  </a:lnTo>
                  <a:lnTo>
                    <a:pt x="475373" y="236372"/>
                  </a:lnTo>
                  <a:lnTo>
                    <a:pt x="477189" y="230238"/>
                  </a:lnTo>
                  <a:lnTo>
                    <a:pt x="477443" y="229793"/>
                  </a:lnTo>
                  <a:lnTo>
                    <a:pt x="459270" y="219303"/>
                  </a:lnTo>
                  <a:lnTo>
                    <a:pt x="459016" y="219748"/>
                  </a:lnTo>
                  <a:lnTo>
                    <a:pt x="458368" y="220865"/>
                  </a:lnTo>
                  <a:lnTo>
                    <a:pt x="454317" y="238264"/>
                  </a:lnTo>
                  <a:lnTo>
                    <a:pt x="454545" y="241858"/>
                  </a:lnTo>
                  <a:lnTo>
                    <a:pt x="459028" y="255574"/>
                  </a:lnTo>
                  <a:lnTo>
                    <a:pt x="459270" y="256019"/>
                  </a:lnTo>
                  <a:lnTo>
                    <a:pt x="459536" y="256463"/>
                  </a:lnTo>
                  <a:lnTo>
                    <a:pt x="575132" y="456692"/>
                  </a:lnTo>
                  <a:lnTo>
                    <a:pt x="575271" y="456946"/>
                  </a:lnTo>
                  <a:lnTo>
                    <a:pt x="576173" y="458508"/>
                  </a:lnTo>
                  <a:lnTo>
                    <a:pt x="606488" y="475297"/>
                  </a:lnTo>
                  <a:lnTo>
                    <a:pt x="606666" y="475297"/>
                  </a:lnTo>
                  <a:lnTo>
                    <a:pt x="607072" y="475310"/>
                  </a:lnTo>
                  <a:lnTo>
                    <a:pt x="607085" y="475297"/>
                  </a:lnTo>
                  <a:lnTo>
                    <a:pt x="840879" y="475297"/>
                  </a:lnTo>
                  <a:lnTo>
                    <a:pt x="844473" y="474941"/>
                  </a:lnTo>
                  <a:lnTo>
                    <a:pt x="870407" y="457708"/>
                  </a:lnTo>
                  <a:lnTo>
                    <a:pt x="870635" y="457390"/>
                  </a:lnTo>
                  <a:lnTo>
                    <a:pt x="870877" y="456958"/>
                  </a:lnTo>
                  <a:lnTo>
                    <a:pt x="986586" y="256540"/>
                  </a:lnTo>
                  <a:lnTo>
                    <a:pt x="986891" y="256019"/>
                  </a:lnTo>
                  <a:lnTo>
                    <a:pt x="987145" y="255574"/>
                  </a:lnTo>
                  <a:lnTo>
                    <a:pt x="987793" y="254457"/>
                  </a:lnTo>
                  <a:lnTo>
                    <a:pt x="989291" y="251167"/>
                  </a:lnTo>
                  <a:lnTo>
                    <a:pt x="990447" y="247751"/>
                  </a:lnTo>
                  <a:lnTo>
                    <a:pt x="991260" y="244233"/>
                  </a:lnTo>
                  <a:lnTo>
                    <a:pt x="991730" y="240652"/>
                  </a:lnTo>
                  <a:lnTo>
                    <a:pt x="991844" y="23704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830214" y="1176375"/>
              <a:ext cx="1126490" cy="764540"/>
            </a:xfrm>
            <a:custGeom>
              <a:avLst/>
              <a:gdLst/>
              <a:ahLst/>
              <a:cxnLst/>
              <a:rect l="l" t="t" r="r" b="b"/>
              <a:pathLst>
                <a:path w="1126490" h="764539">
                  <a:moveTo>
                    <a:pt x="202450" y="763181"/>
                  </a:moveTo>
                  <a:lnTo>
                    <a:pt x="202438" y="763054"/>
                  </a:lnTo>
                  <a:lnTo>
                    <a:pt x="202399" y="762863"/>
                  </a:lnTo>
                  <a:lnTo>
                    <a:pt x="202336" y="762685"/>
                  </a:lnTo>
                  <a:lnTo>
                    <a:pt x="202196" y="762457"/>
                  </a:lnTo>
                  <a:lnTo>
                    <a:pt x="202031" y="762266"/>
                  </a:lnTo>
                  <a:lnTo>
                    <a:pt x="2146" y="594537"/>
                  </a:lnTo>
                  <a:lnTo>
                    <a:pt x="1993" y="594423"/>
                  </a:lnTo>
                  <a:lnTo>
                    <a:pt x="1765" y="594321"/>
                  </a:lnTo>
                  <a:lnTo>
                    <a:pt x="1638" y="594271"/>
                  </a:lnTo>
                  <a:lnTo>
                    <a:pt x="1511" y="594245"/>
                  </a:lnTo>
                  <a:lnTo>
                    <a:pt x="1193" y="594233"/>
                  </a:lnTo>
                  <a:lnTo>
                    <a:pt x="939" y="594283"/>
                  </a:lnTo>
                  <a:lnTo>
                    <a:pt x="762" y="594347"/>
                  </a:lnTo>
                  <a:lnTo>
                    <a:pt x="444" y="594550"/>
                  </a:lnTo>
                  <a:lnTo>
                    <a:pt x="190" y="594855"/>
                  </a:lnTo>
                  <a:lnTo>
                    <a:pt x="76" y="595083"/>
                  </a:lnTo>
                  <a:lnTo>
                    <a:pt x="38" y="595210"/>
                  </a:lnTo>
                  <a:lnTo>
                    <a:pt x="0" y="595401"/>
                  </a:lnTo>
                  <a:lnTo>
                    <a:pt x="0" y="595718"/>
                  </a:lnTo>
                  <a:lnTo>
                    <a:pt x="38" y="595845"/>
                  </a:lnTo>
                  <a:lnTo>
                    <a:pt x="63" y="595972"/>
                  </a:lnTo>
                  <a:lnTo>
                    <a:pt x="165" y="596214"/>
                  </a:lnTo>
                  <a:lnTo>
                    <a:pt x="317" y="596417"/>
                  </a:lnTo>
                  <a:lnTo>
                    <a:pt x="457" y="596544"/>
                  </a:lnTo>
                  <a:lnTo>
                    <a:pt x="200291" y="764235"/>
                  </a:lnTo>
                  <a:lnTo>
                    <a:pt x="200444" y="764349"/>
                  </a:lnTo>
                  <a:lnTo>
                    <a:pt x="200571" y="764413"/>
                  </a:lnTo>
                  <a:lnTo>
                    <a:pt x="200736" y="764489"/>
                  </a:lnTo>
                  <a:lnTo>
                    <a:pt x="200926" y="764527"/>
                  </a:lnTo>
                  <a:lnTo>
                    <a:pt x="201053" y="764540"/>
                  </a:lnTo>
                  <a:lnTo>
                    <a:pt x="201256" y="764540"/>
                  </a:lnTo>
                  <a:lnTo>
                    <a:pt x="201447" y="764514"/>
                  </a:lnTo>
                  <a:lnTo>
                    <a:pt x="201688" y="764425"/>
                  </a:lnTo>
                  <a:lnTo>
                    <a:pt x="202006" y="764222"/>
                  </a:lnTo>
                  <a:lnTo>
                    <a:pt x="202133" y="764082"/>
                  </a:lnTo>
                  <a:lnTo>
                    <a:pt x="202260" y="763917"/>
                  </a:lnTo>
                  <a:lnTo>
                    <a:pt x="202374" y="763689"/>
                  </a:lnTo>
                  <a:lnTo>
                    <a:pt x="202438" y="763435"/>
                  </a:lnTo>
                  <a:lnTo>
                    <a:pt x="202450" y="763308"/>
                  </a:lnTo>
                  <a:lnTo>
                    <a:pt x="202450" y="763181"/>
                  </a:lnTo>
                  <a:close/>
                </a:path>
                <a:path w="1126490" h="764539">
                  <a:moveTo>
                    <a:pt x="313347" y="415886"/>
                  </a:moveTo>
                  <a:lnTo>
                    <a:pt x="313270" y="415645"/>
                  </a:lnTo>
                  <a:lnTo>
                    <a:pt x="313169" y="415404"/>
                  </a:lnTo>
                  <a:lnTo>
                    <a:pt x="313067" y="415251"/>
                  </a:lnTo>
                  <a:lnTo>
                    <a:pt x="312864" y="415074"/>
                  </a:lnTo>
                  <a:lnTo>
                    <a:pt x="312661" y="414934"/>
                  </a:lnTo>
                  <a:lnTo>
                    <a:pt x="312521" y="414896"/>
                  </a:lnTo>
                  <a:lnTo>
                    <a:pt x="312343" y="414832"/>
                  </a:lnTo>
                  <a:lnTo>
                    <a:pt x="312140" y="414807"/>
                  </a:lnTo>
                  <a:lnTo>
                    <a:pt x="311899" y="414820"/>
                  </a:lnTo>
                  <a:lnTo>
                    <a:pt x="311772" y="414832"/>
                  </a:lnTo>
                  <a:lnTo>
                    <a:pt x="311645" y="414870"/>
                  </a:lnTo>
                  <a:lnTo>
                    <a:pt x="311404" y="414972"/>
                  </a:lnTo>
                  <a:lnTo>
                    <a:pt x="311200" y="415124"/>
                  </a:lnTo>
                  <a:lnTo>
                    <a:pt x="311023" y="415302"/>
                  </a:lnTo>
                  <a:lnTo>
                    <a:pt x="310883" y="415531"/>
                  </a:lnTo>
                  <a:lnTo>
                    <a:pt x="310794" y="415772"/>
                  </a:lnTo>
                  <a:lnTo>
                    <a:pt x="310769" y="415899"/>
                  </a:lnTo>
                  <a:lnTo>
                    <a:pt x="310756" y="416026"/>
                  </a:lnTo>
                  <a:lnTo>
                    <a:pt x="310756" y="416280"/>
                  </a:lnTo>
                  <a:lnTo>
                    <a:pt x="313347" y="415886"/>
                  </a:lnTo>
                  <a:close/>
                </a:path>
                <a:path w="1126490" h="764539">
                  <a:moveTo>
                    <a:pt x="358635" y="672757"/>
                  </a:moveTo>
                  <a:lnTo>
                    <a:pt x="358622" y="672617"/>
                  </a:lnTo>
                  <a:lnTo>
                    <a:pt x="313359" y="415899"/>
                  </a:lnTo>
                  <a:lnTo>
                    <a:pt x="310756" y="416356"/>
                  </a:lnTo>
                  <a:lnTo>
                    <a:pt x="356031" y="673023"/>
                  </a:lnTo>
                  <a:lnTo>
                    <a:pt x="356069" y="673201"/>
                  </a:lnTo>
                  <a:lnTo>
                    <a:pt x="356184" y="673430"/>
                  </a:lnTo>
                  <a:lnTo>
                    <a:pt x="356323" y="673646"/>
                  </a:lnTo>
                  <a:lnTo>
                    <a:pt x="357225" y="674103"/>
                  </a:lnTo>
                  <a:lnTo>
                    <a:pt x="357352" y="674103"/>
                  </a:lnTo>
                  <a:lnTo>
                    <a:pt x="357479" y="674090"/>
                  </a:lnTo>
                  <a:lnTo>
                    <a:pt x="357606" y="674077"/>
                  </a:lnTo>
                  <a:lnTo>
                    <a:pt x="357733" y="674039"/>
                  </a:lnTo>
                  <a:lnTo>
                    <a:pt x="357974" y="673938"/>
                  </a:lnTo>
                  <a:lnTo>
                    <a:pt x="358178" y="673773"/>
                  </a:lnTo>
                  <a:lnTo>
                    <a:pt x="358394" y="673544"/>
                  </a:lnTo>
                  <a:lnTo>
                    <a:pt x="358495" y="673379"/>
                  </a:lnTo>
                  <a:lnTo>
                    <a:pt x="358597" y="673138"/>
                  </a:lnTo>
                  <a:lnTo>
                    <a:pt x="358622" y="673011"/>
                  </a:lnTo>
                  <a:lnTo>
                    <a:pt x="358622" y="672884"/>
                  </a:lnTo>
                  <a:lnTo>
                    <a:pt x="358635" y="672757"/>
                  </a:lnTo>
                  <a:close/>
                </a:path>
                <a:path w="1126490" h="764539">
                  <a:moveTo>
                    <a:pt x="519163" y="192024"/>
                  </a:moveTo>
                  <a:lnTo>
                    <a:pt x="518629" y="192024"/>
                  </a:lnTo>
                  <a:lnTo>
                    <a:pt x="517613" y="192125"/>
                  </a:lnTo>
                  <a:lnTo>
                    <a:pt x="508660" y="202006"/>
                  </a:lnTo>
                  <a:lnTo>
                    <a:pt x="508660" y="203034"/>
                  </a:lnTo>
                  <a:lnTo>
                    <a:pt x="518629" y="213004"/>
                  </a:lnTo>
                  <a:lnTo>
                    <a:pt x="519163" y="213004"/>
                  </a:lnTo>
                  <a:lnTo>
                    <a:pt x="519163" y="192024"/>
                  </a:lnTo>
                  <a:close/>
                </a:path>
                <a:path w="1126490" h="764539">
                  <a:moveTo>
                    <a:pt x="552373" y="189242"/>
                  </a:moveTo>
                  <a:lnTo>
                    <a:pt x="541705" y="178904"/>
                  </a:lnTo>
                  <a:lnTo>
                    <a:pt x="540689" y="178968"/>
                  </a:lnTo>
                  <a:lnTo>
                    <a:pt x="532790" y="184162"/>
                  </a:lnTo>
                  <a:lnTo>
                    <a:pt x="550964" y="194652"/>
                  </a:lnTo>
                  <a:lnTo>
                    <a:pt x="552373" y="189242"/>
                  </a:lnTo>
                  <a:close/>
                </a:path>
                <a:path w="1126490" h="764539">
                  <a:moveTo>
                    <a:pt x="1126236" y="237045"/>
                  </a:moveTo>
                  <a:lnTo>
                    <a:pt x="1121765" y="220268"/>
                  </a:lnTo>
                  <a:lnTo>
                    <a:pt x="1121537" y="219748"/>
                  </a:lnTo>
                  <a:lnTo>
                    <a:pt x="1121283" y="219303"/>
                  </a:lnTo>
                  <a:lnTo>
                    <a:pt x="1121003" y="218859"/>
                  </a:lnTo>
                  <a:lnTo>
                    <a:pt x="1105217" y="191516"/>
                  </a:lnTo>
                  <a:lnTo>
                    <a:pt x="1105217" y="237401"/>
                  </a:lnTo>
                  <a:lnTo>
                    <a:pt x="1103350" y="245084"/>
                  </a:lnTo>
                  <a:lnTo>
                    <a:pt x="1103096" y="245529"/>
                  </a:lnTo>
                  <a:lnTo>
                    <a:pt x="1102931" y="245833"/>
                  </a:lnTo>
                  <a:lnTo>
                    <a:pt x="1102855" y="245973"/>
                  </a:lnTo>
                  <a:lnTo>
                    <a:pt x="987348" y="446011"/>
                  </a:lnTo>
                  <a:lnTo>
                    <a:pt x="974242" y="454317"/>
                  </a:lnTo>
                  <a:lnTo>
                    <a:pt x="973988" y="454317"/>
                  </a:lnTo>
                  <a:lnTo>
                    <a:pt x="973493" y="454317"/>
                  </a:lnTo>
                  <a:lnTo>
                    <a:pt x="741210" y="454317"/>
                  </a:lnTo>
                  <a:lnTo>
                    <a:pt x="739660" y="454240"/>
                  </a:lnTo>
                  <a:lnTo>
                    <a:pt x="727837" y="446455"/>
                  </a:lnTo>
                  <a:lnTo>
                    <a:pt x="727583" y="446011"/>
                  </a:lnTo>
                  <a:lnTo>
                    <a:pt x="612089" y="245973"/>
                  </a:lnTo>
                  <a:lnTo>
                    <a:pt x="609714" y="237921"/>
                  </a:lnTo>
                  <a:lnTo>
                    <a:pt x="609752" y="236372"/>
                  </a:lnTo>
                  <a:lnTo>
                    <a:pt x="611581" y="230238"/>
                  </a:lnTo>
                  <a:lnTo>
                    <a:pt x="611835" y="229793"/>
                  </a:lnTo>
                  <a:lnTo>
                    <a:pt x="612089" y="229349"/>
                  </a:lnTo>
                  <a:lnTo>
                    <a:pt x="727583" y="29311"/>
                  </a:lnTo>
                  <a:lnTo>
                    <a:pt x="727837" y="28879"/>
                  </a:lnTo>
                  <a:lnTo>
                    <a:pt x="727938" y="28689"/>
                  </a:lnTo>
                  <a:lnTo>
                    <a:pt x="728802" y="27343"/>
                  </a:lnTo>
                  <a:lnTo>
                    <a:pt x="740689" y="20993"/>
                  </a:lnTo>
                  <a:lnTo>
                    <a:pt x="740930" y="20993"/>
                  </a:lnTo>
                  <a:lnTo>
                    <a:pt x="741464" y="20993"/>
                  </a:lnTo>
                  <a:lnTo>
                    <a:pt x="741984" y="21005"/>
                  </a:lnTo>
                  <a:lnTo>
                    <a:pt x="742111" y="20993"/>
                  </a:lnTo>
                  <a:lnTo>
                    <a:pt x="972959" y="20993"/>
                  </a:lnTo>
                  <a:lnTo>
                    <a:pt x="973467" y="20993"/>
                  </a:lnTo>
                  <a:lnTo>
                    <a:pt x="973721" y="21005"/>
                  </a:lnTo>
                  <a:lnTo>
                    <a:pt x="987094" y="28867"/>
                  </a:lnTo>
                  <a:lnTo>
                    <a:pt x="1103096" y="229793"/>
                  </a:lnTo>
                  <a:lnTo>
                    <a:pt x="1105217" y="237401"/>
                  </a:lnTo>
                  <a:lnTo>
                    <a:pt x="1105217" y="191516"/>
                  </a:lnTo>
                  <a:lnTo>
                    <a:pt x="1005522" y="18821"/>
                  </a:lnTo>
                  <a:lnTo>
                    <a:pt x="1005268" y="18376"/>
                  </a:lnTo>
                  <a:lnTo>
                    <a:pt x="1005001" y="17932"/>
                  </a:lnTo>
                  <a:lnTo>
                    <a:pt x="974229" y="38"/>
                  </a:lnTo>
                  <a:lnTo>
                    <a:pt x="973988" y="12"/>
                  </a:lnTo>
                  <a:lnTo>
                    <a:pt x="973493" y="12"/>
                  </a:lnTo>
                  <a:lnTo>
                    <a:pt x="972959" y="0"/>
                  </a:lnTo>
                  <a:lnTo>
                    <a:pt x="972820" y="12"/>
                  </a:lnTo>
                  <a:lnTo>
                    <a:pt x="741984" y="12"/>
                  </a:lnTo>
                  <a:lnTo>
                    <a:pt x="741476" y="12"/>
                  </a:lnTo>
                  <a:lnTo>
                    <a:pt x="740930" y="0"/>
                  </a:lnTo>
                  <a:lnTo>
                    <a:pt x="739660" y="0"/>
                  </a:lnTo>
                  <a:lnTo>
                    <a:pt x="736066" y="368"/>
                  </a:lnTo>
                  <a:lnTo>
                    <a:pt x="709917" y="17932"/>
                  </a:lnTo>
                  <a:lnTo>
                    <a:pt x="709650" y="18364"/>
                  </a:lnTo>
                  <a:lnTo>
                    <a:pt x="709396" y="18821"/>
                  </a:lnTo>
                  <a:lnTo>
                    <a:pt x="593928" y="218846"/>
                  </a:lnTo>
                  <a:lnTo>
                    <a:pt x="593661" y="219303"/>
                  </a:lnTo>
                  <a:lnTo>
                    <a:pt x="593407" y="219748"/>
                  </a:lnTo>
                  <a:lnTo>
                    <a:pt x="592759" y="220865"/>
                  </a:lnTo>
                  <a:lnTo>
                    <a:pt x="591273" y="224155"/>
                  </a:lnTo>
                  <a:lnTo>
                    <a:pt x="590105" y="227571"/>
                  </a:lnTo>
                  <a:lnTo>
                    <a:pt x="589292" y="231076"/>
                  </a:lnTo>
                  <a:lnTo>
                    <a:pt x="588822" y="234657"/>
                  </a:lnTo>
                  <a:lnTo>
                    <a:pt x="588695" y="238264"/>
                  </a:lnTo>
                  <a:lnTo>
                    <a:pt x="588937" y="241871"/>
                  </a:lnTo>
                  <a:lnTo>
                    <a:pt x="589521" y="245427"/>
                  </a:lnTo>
                  <a:lnTo>
                    <a:pt x="590461" y="248920"/>
                  </a:lnTo>
                  <a:lnTo>
                    <a:pt x="591731" y="252285"/>
                  </a:lnTo>
                  <a:lnTo>
                    <a:pt x="593293" y="255333"/>
                  </a:lnTo>
                  <a:lnTo>
                    <a:pt x="593407" y="255562"/>
                  </a:lnTo>
                  <a:lnTo>
                    <a:pt x="593559" y="255866"/>
                  </a:lnTo>
                  <a:lnTo>
                    <a:pt x="593661" y="256032"/>
                  </a:lnTo>
                  <a:lnTo>
                    <a:pt x="709663" y="456946"/>
                  </a:lnTo>
                  <a:lnTo>
                    <a:pt x="740752" y="475297"/>
                  </a:lnTo>
                  <a:lnTo>
                    <a:pt x="740930" y="475310"/>
                  </a:lnTo>
                  <a:lnTo>
                    <a:pt x="975283" y="475310"/>
                  </a:lnTo>
                  <a:lnTo>
                    <a:pt x="978865" y="474941"/>
                  </a:lnTo>
                  <a:lnTo>
                    <a:pt x="1004811" y="457669"/>
                  </a:lnTo>
                  <a:lnTo>
                    <a:pt x="1005014" y="457390"/>
                  </a:lnTo>
                  <a:lnTo>
                    <a:pt x="1005268" y="456946"/>
                  </a:lnTo>
                  <a:lnTo>
                    <a:pt x="1121003" y="256489"/>
                  </a:lnTo>
                  <a:lnTo>
                    <a:pt x="1121283" y="256019"/>
                  </a:lnTo>
                  <a:lnTo>
                    <a:pt x="1121524" y="255574"/>
                  </a:lnTo>
                  <a:lnTo>
                    <a:pt x="1126109" y="240652"/>
                  </a:lnTo>
                  <a:lnTo>
                    <a:pt x="1126236" y="23704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64011" y="1653488"/>
              <a:ext cx="132982" cy="2283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79993" y="1928377"/>
              <a:ext cx="247650" cy="9181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032716" y="1055992"/>
              <a:ext cx="388620" cy="1024890"/>
            </a:xfrm>
            <a:custGeom>
              <a:avLst/>
              <a:gdLst/>
              <a:ahLst/>
              <a:cxnLst/>
              <a:rect l="l" t="t" r="r" b="b"/>
              <a:pathLst>
                <a:path w="388620" h="1024889">
                  <a:moveTo>
                    <a:pt x="3937" y="78701"/>
                  </a:moveTo>
                  <a:lnTo>
                    <a:pt x="3746" y="78701"/>
                  </a:lnTo>
                  <a:lnTo>
                    <a:pt x="3352" y="78740"/>
                  </a:lnTo>
                  <a:lnTo>
                    <a:pt x="0" y="82448"/>
                  </a:lnTo>
                  <a:lnTo>
                    <a:pt x="0" y="82829"/>
                  </a:lnTo>
                  <a:lnTo>
                    <a:pt x="1155" y="85420"/>
                  </a:lnTo>
                  <a:lnTo>
                    <a:pt x="1282" y="85559"/>
                  </a:lnTo>
                  <a:lnTo>
                    <a:pt x="3746" y="86575"/>
                  </a:lnTo>
                  <a:lnTo>
                    <a:pt x="3937" y="86575"/>
                  </a:lnTo>
                  <a:lnTo>
                    <a:pt x="3937" y="78701"/>
                  </a:lnTo>
                  <a:close/>
                </a:path>
                <a:path w="388620" h="1024889">
                  <a:moveTo>
                    <a:pt x="43281" y="131152"/>
                  </a:moveTo>
                  <a:lnTo>
                    <a:pt x="43091" y="131152"/>
                  </a:lnTo>
                  <a:lnTo>
                    <a:pt x="42697" y="131191"/>
                  </a:lnTo>
                  <a:lnTo>
                    <a:pt x="42519" y="131241"/>
                  </a:lnTo>
                  <a:lnTo>
                    <a:pt x="42316" y="131267"/>
                  </a:lnTo>
                  <a:lnTo>
                    <a:pt x="39344" y="134899"/>
                  </a:lnTo>
                  <a:lnTo>
                    <a:pt x="39344" y="135293"/>
                  </a:lnTo>
                  <a:lnTo>
                    <a:pt x="43091" y="139026"/>
                  </a:lnTo>
                  <a:lnTo>
                    <a:pt x="43281" y="139026"/>
                  </a:lnTo>
                  <a:lnTo>
                    <a:pt x="43281" y="131152"/>
                  </a:lnTo>
                  <a:close/>
                </a:path>
                <a:path w="388620" h="1024889">
                  <a:moveTo>
                    <a:pt x="47205" y="82435"/>
                  </a:moveTo>
                  <a:lnTo>
                    <a:pt x="46545" y="80454"/>
                  </a:lnTo>
                  <a:lnTo>
                    <a:pt x="46443" y="80289"/>
                  </a:lnTo>
                  <a:lnTo>
                    <a:pt x="43472" y="78701"/>
                  </a:lnTo>
                  <a:lnTo>
                    <a:pt x="43294" y="78701"/>
                  </a:lnTo>
                  <a:lnTo>
                    <a:pt x="3949" y="78689"/>
                  </a:lnTo>
                  <a:lnTo>
                    <a:pt x="3949" y="86563"/>
                  </a:lnTo>
                  <a:lnTo>
                    <a:pt x="43281" y="86563"/>
                  </a:lnTo>
                  <a:lnTo>
                    <a:pt x="43472" y="86575"/>
                  </a:lnTo>
                  <a:lnTo>
                    <a:pt x="43853" y="86537"/>
                  </a:lnTo>
                  <a:lnTo>
                    <a:pt x="47205" y="82829"/>
                  </a:lnTo>
                  <a:lnTo>
                    <a:pt x="47205" y="82435"/>
                  </a:lnTo>
                  <a:close/>
                </a:path>
                <a:path w="388620" h="1024889">
                  <a:moveTo>
                    <a:pt x="66890" y="154762"/>
                  </a:moveTo>
                  <a:lnTo>
                    <a:pt x="59016" y="154762"/>
                  </a:lnTo>
                  <a:lnTo>
                    <a:pt x="59016" y="154952"/>
                  </a:lnTo>
                  <a:lnTo>
                    <a:pt x="62763" y="158699"/>
                  </a:lnTo>
                  <a:lnTo>
                    <a:pt x="63157" y="158699"/>
                  </a:lnTo>
                  <a:lnTo>
                    <a:pt x="65735" y="157543"/>
                  </a:lnTo>
                  <a:lnTo>
                    <a:pt x="65887" y="157416"/>
                  </a:lnTo>
                  <a:lnTo>
                    <a:pt x="66802" y="155524"/>
                  </a:lnTo>
                  <a:lnTo>
                    <a:pt x="66852" y="155346"/>
                  </a:lnTo>
                  <a:lnTo>
                    <a:pt x="66890" y="154952"/>
                  </a:lnTo>
                  <a:lnTo>
                    <a:pt x="66890" y="154762"/>
                  </a:lnTo>
                  <a:close/>
                </a:path>
                <a:path w="388620" h="1024889">
                  <a:moveTo>
                    <a:pt x="73444" y="3746"/>
                  </a:moveTo>
                  <a:lnTo>
                    <a:pt x="69697" y="12"/>
                  </a:lnTo>
                  <a:lnTo>
                    <a:pt x="69507" y="12"/>
                  </a:lnTo>
                  <a:lnTo>
                    <a:pt x="30162" y="0"/>
                  </a:lnTo>
                  <a:lnTo>
                    <a:pt x="29972" y="12"/>
                  </a:lnTo>
                  <a:lnTo>
                    <a:pt x="26898" y="1765"/>
                  </a:lnTo>
                  <a:lnTo>
                    <a:pt x="26784" y="1917"/>
                  </a:lnTo>
                  <a:lnTo>
                    <a:pt x="26238" y="3759"/>
                  </a:lnTo>
                  <a:lnTo>
                    <a:pt x="26238" y="4140"/>
                  </a:lnTo>
                  <a:lnTo>
                    <a:pt x="29400" y="7797"/>
                  </a:lnTo>
                  <a:lnTo>
                    <a:pt x="29591" y="7848"/>
                  </a:lnTo>
                  <a:lnTo>
                    <a:pt x="29972" y="7886"/>
                  </a:lnTo>
                  <a:lnTo>
                    <a:pt x="30162" y="7886"/>
                  </a:lnTo>
                  <a:lnTo>
                    <a:pt x="69507" y="7874"/>
                  </a:lnTo>
                  <a:lnTo>
                    <a:pt x="69697" y="7886"/>
                  </a:lnTo>
                  <a:lnTo>
                    <a:pt x="73444" y="4140"/>
                  </a:lnTo>
                  <a:lnTo>
                    <a:pt x="73444" y="3746"/>
                  </a:lnTo>
                  <a:close/>
                </a:path>
                <a:path w="388620" h="1024889">
                  <a:moveTo>
                    <a:pt x="86550" y="134899"/>
                  </a:moveTo>
                  <a:lnTo>
                    <a:pt x="83388" y="131241"/>
                  </a:lnTo>
                  <a:lnTo>
                    <a:pt x="83197" y="131191"/>
                  </a:lnTo>
                  <a:lnTo>
                    <a:pt x="82816" y="131152"/>
                  </a:lnTo>
                  <a:lnTo>
                    <a:pt x="82638" y="131152"/>
                  </a:lnTo>
                  <a:lnTo>
                    <a:pt x="66903" y="131140"/>
                  </a:lnTo>
                  <a:lnTo>
                    <a:pt x="66903" y="115404"/>
                  </a:lnTo>
                  <a:lnTo>
                    <a:pt x="66890" y="115227"/>
                  </a:lnTo>
                  <a:lnTo>
                    <a:pt x="66852" y="114846"/>
                  </a:lnTo>
                  <a:lnTo>
                    <a:pt x="66802" y="114655"/>
                  </a:lnTo>
                  <a:lnTo>
                    <a:pt x="66776" y="114465"/>
                  </a:lnTo>
                  <a:lnTo>
                    <a:pt x="65125" y="112153"/>
                  </a:lnTo>
                  <a:lnTo>
                    <a:pt x="64973" y="112039"/>
                  </a:lnTo>
                  <a:lnTo>
                    <a:pt x="63144" y="111493"/>
                  </a:lnTo>
                  <a:lnTo>
                    <a:pt x="62750" y="111493"/>
                  </a:lnTo>
                  <a:lnTo>
                    <a:pt x="59016" y="115227"/>
                  </a:lnTo>
                  <a:lnTo>
                    <a:pt x="59016" y="115417"/>
                  </a:lnTo>
                  <a:lnTo>
                    <a:pt x="59029" y="131140"/>
                  </a:lnTo>
                  <a:lnTo>
                    <a:pt x="43294" y="131140"/>
                  </a:lnTo>
                  <a:lnTo>
                    <a:pt x="43294" y="139014"/>
                  </a:lnTo>
                  <a:lnTo>
                    <a:pt x="59029" y="139014"/>
                  </a:lnTo>
                  <a:lnTo>
                    <a:pt x="59029" y="154749"/>
                  </a:lnTo>
                  <a:lnTo>
                    <a:pt x="66903" y="154749"/>
                  </a:lnTo>
                  <a:lnTo>
                    <a:pt x="66903" y="139014"/>
                  </a:lnTo>
                  <a:lnTo>
                    <a:pt x="82626" y="139014"/>
                  </a:lnTo>
                  <a:lnTo>
                    <a:pt x="82816" y="139026"/>
                  </a:lnTo>
                  <a:lnTo>
                    <a:pt x="86550" y="135280"/>
                  </a:lnTo>
                  <a:lnTo>
                    <a:pt x="86550" y="134899"/>
                  </a:lnTo>
                  <a:close/>
                </a:path>
                <a:path w="388620" h="1024889">
                  <a:moveTo>
                    <a:pt x="93103" y="62966"/>
                  </a:moveTo>
                  <a:lnTo>
                    <a:pt x="85229" y="62966"/>
                  </a:lnTo>
                  <a:lnTo>
                    <a:pt x="85229" y="63157"/>
                  </a:lnTo>
                  <a:lnTo>
                    <a:pt x="88988" y="66890"/>
                  </a:lnTo>
                  <a:lnTo>
                    <a:pt x="89382" y="66890"/>
                  </a:lnTo>
                  <a:lnTo>
                    <a:pt x="93103" y="63157"/>
                  </a:lnTo>
                  <a:lnTo>
                    <a:pt x="93103" y="62966"/>
                  </a:lnTo>
                  <a:close/>
                </a:path>
                <a:path w="388620" h="1024889">
                  <a:moveTo>
                    <a:pt x="112801" y="43091"/>
                  </a:moveTo>
                  <a:lnTo>
                    <a:pt x="109042" y="39357"/>
                  </a:lnTo>
                  <a:lnTo>
                    <a:pt x="108851" y="39357"/>
                  </a:lnTo>
                  <a:lnTo>
                    <a:pt x="93129" y="39344"/>
                  </a:lnTo>
                  <a:lnTo>
                    <a:pt x="93129" y="23609"/>
                  </a:lnTo>
                  <a:lnTo>
                    <a:pt x="93116" y="23431"/>
                  </a:lnTo>
                  <a:lnTo>
                    <a:pt x="93078" y="23037"/>
                  </a:lnTo>
                  <a:lnTo>
                    <a:pt x="89369" y="19685"/>
                  </a:lnTo>
                  <a:lnTo>
                    <a:pt x="88988" y="19685"/>
                  </a:lnTo>
                  <a:lnTo>
                    <a:pt x="85331" y="22860"/>
                  </a:lnTo>
                  <a:lnTo>
                    <a:pt x="85280" y="23037"/>
                  </a:lnTo>
                  <a:lnTo>
                    <a:pt x="85242" y="23431"/>
                  </a:lnTo>
                  <a:lnTo>
                    <a:pt x="85242" y="23622"/>
                  </a:lnTo>
                  <a:lnTo>
                    <a:pt x="85255" y="39344"/>
                  </a:lnTo>
                  <a:lnTo>
                    <a:pt x="69507" y="39344"/>
                  </a:lnTo>
                  <a:lnTo>
                    <a:pt x="69316" y="39344"/>
                  </a:lnTo>
                  <a:lnTo>
                    <a:pt x="68935" y="39382"/>
                  </a:lnTo>
                  <a:lnTo>
                    <a:pt x="67335" y="40017"/>
                  </a:lnTo>
                  <a:lnTo>
                    <a:pt x="67157" y="40119"/>
                  </a:lnTo>
                  <a:lnTo>
                    <a:pt x="65582" y="43091"/>
                  </a:lnTo>
                  <a:lnTo>
                    <a:pt x="65582" y="43472"/>
                  </a:lnTo>
                  <a:lnTo>
                    <a:pt x="69316" y="47218"/>
                  </a:lnTo>
                  <a:lnTo>
                    <a:pt x="69507" y="47218"/>
                  </a:lnTo>
                  <a:lnTo>
                    <a:pt x="85255" y="47218"/>
                  </a:lnTo>
                  <a:lnTo>
                    <a:pt x="85255" y="62953"/>
                  </a:lnTo>
                  <a:lnTo>
                    <a:pt x="93129" y="62953"/>
                  </a:lnTo>
                  <a:lnTo>
                    <a:pt x="93129" y="47218"/>
                  </a:lnTo>
                  <a:lnTo>
                    <a:pt x="108851" y="47218"/>
                  </a:lnTo>
                  <a:lnTo>
                    <a:pt x="109042" y="47231"/>
                  </a:lnTo>
                  <a:lnTo>
                    <a:pt x="112801" y="43484"/>
                  </a:lnTo>
                  <a:lnTo>
                    <a:pt x="112801" y="43091"/>
                  </a:lnTo>
                  <a:close/>
                </a:path>
                <a:path w="388620" h="1024889">
                  <a:moveTo>
                    <a:pt x="128524" y="996721"/>
                  </a:moveTo>
                  <a:lnTo>
                    <a:pt x="128333" y="996721"/>
                  </a:lnTo>
                  <a:lnTo>
                    <a:pt x="127952" y="996759"/>
                  </a:lnTo>
                  <a:lnTo>
                    <a:pt x="126352" y="997407"/>
                  </a:lnTo>
                  <a:lnTo>
                    <a:pt x="126174" y="997508"/>
                  </a:lnTo>
                  <a:lnTo>
                    <a:pt x="124587" y="1000467"/>
                  </a:lnTo>
                  <a:lnTo>
                    <a:pt x="124587" y="1000874"/>
                  </a:lnTo>
                  <a:lnTo>
                    <a:pt x="128333" y="1004595"/>
                  </a:lnTo>
                  <a:lnTo>
                    <a:pt x="128524" y="1004595"/>
                  </a:lnTo>
                  <a:lnTo>
                    <a:pt x="128524" y="996721"/>
                  </a:lnTo>
                  <a:close/>
                </a:path>
                <a:path w="388620" h="1024889">
                  <a:moveTo>
                    <a:pt x="135077" y="13119"/>
                  </a:moveTo>
                  <a:lnTo>
                    <a:pt x="134886" y="13119"/>
                  </a:lnTo>
                  <a:lnTo>
                    <a:pt x="134505" y="13157"/>
                  </a:lnTo>
                  <a:lnTo>
                    <a:pt x="132905" y="13792"/>
                  </a:lnTo>
                  <a:lnTo>
                    <a:pt x="132727" y="13893"/>
                  </a:lnTo>
                  <a:lnTo>
                    <a:pt x="131152" y="16865"/>
                  </a:lnTo>
                  <a:lnTo>
                    <a:pt x="131152" y="17259"/>
                  </a:lnTo>
                  <a:lnTo>
                    <a:pt x="134886" y="20993"/>
                  </a:lnTo>
                  <a:lnTo>
                    <a:pt x="135077" y="20993"/>
                  </a:lnTo>
                  <a:lnTo>
                    <a:pt x="135077" y="13119"/>
                  </a:lnTo>
                  <a:close/>
                </a:path>
                <a:path w="388620" h="1024889">
                  <a:moveTo>
                    <a:pt x="165252" y="108661"/>
                  </a:moveTo>
                  <a:lnTo>
                    <a:pt x="161505" y="104927"/>
                  </a:lnTo>
                  <a:lnTo>
                    <a:pt x="161315" y="104927"/>
                  </a:lnTo>
                  <a:lnTo>
                    <a:pt x="145618" y="104927"/>
                  </a:lnTo>
                  <a:lnTo>
                    <a:pt x="145618" y="89192"/>
                  </a:lnTo>
                  <a:lnTo>
                    <a:pt x="145580" y="89001"/>
                  </a:lnTo>
                  <a:lnTo>
                    <a:pt x="141833" y="85255"/>
                  </a:lnTo>
                  <a:lnTo>
                    <a:pt x="141439" y="85255"/>
                  </a:lnTo>
                  <a:lnTo>
                    <a:pt x="137706" y="89001"/>
                  </a:lnTo>
                  <a:lnTo>
                    <a:pt x="137706" y="89192"/>
                  </a:lnTo>
                  <a:lnTo>
                    <a:pt x="137718" y="104927"/>
                  </a:lnTo>
                  <a:lnTo>
                    <a:pt x="121970" y="104927"/>
                  </a:lnTo>
                  <a:lnTo>
                    <a:pt x="121780" y="104927"/>
                  </a:lnTo>
                  <a:lnTo>
                    <a:pt x="121399" y="104965"/>
                  </a:lnTo>
                  <a:lnTo>
                    <a:pt x="118033" y="108673"/>
                  </a:lnTo>
                  <a:lnTo>
                    <a:pt x="118033" y="109054"/>
                  </a:lnTo>
                  <a:lnTo>
                    <a:pt x="121208" y="112712"/>
                  </a:lnTo>
                  <a:lnTo>
                    <a:pt x="121399" y="112763"/>
                  </a:lnTo>
                  <a:lnTo>
                    <a:pt x="121780" y="112801"/>
                  </a:lnTo>
                  <a:lnTo>
                    <a:pt x="121970" y="112801"/>
                  </a:lnTo>
                  <a:lnTo>
                    <a:pt x="137718" y="112801"/>
                  </a:lnTo>
                  <a:lnTo>
                    <a:pt x="137718" y="128536"/>
                  </a:lnTo>
                  <a:lnTo>
                    <a:pt x="137706" y="128727"/>
                  </a:lnTo>
                  <a:lnTo>
                    <a:pt x="137744" y="129108"/>
                  </a:lnTo>
                  <a:lnTo>
                    <a:pt x="137807" y="129489"/>
                  </a:lnTo>
                  <a:lnTo>
                    <a:pt x="137934" y="129857"/>
                  </a:lnTo>
                  <a:lnTo>
                    <a:pt x="138010" y="130035"/>
                  </a:lnTo>
                  <a:lnTo>
                    <a:pt x="138074" y="130225"/>
                  </a:lnTo>
                  <a:lnTo>
                    <a:pt x="139458" y="131800"/>
                  </a:lnTo>
                  <a:lnTo>
                    <a:pt x="139611" y="131914"/>
                  </a:lnTo>
                  <a:lnTo>
                    <a:pt x="141452" y="132461"/>
                  </a:lnTo>
                  <a:lnTo>
                    <a:pt x="141833" y="132461"/>
                  </a:lnTo>
                  <a:lnTo>
                    <a:pt x="145491" y="129298"/>
                  </a:lnTo>
                  <a:lnTo>
                    <a:pt x="145542" y="129108"/>
                  </a:lnTo>
                  <a:lnTo>
                    <a:pt x="145580" y="128727"/>
                  </a:lnTo>
                  <a:lnTo>
                    <a:pt x="145580" y="128536"/>
                  </a:lnTo>
                  <a:lnTo>
                    <a:pt x="145618" y="112801"/>
                  </a:lnTo>
                  <a:lnTo>
                    <a:pt x="161315" y="112801"/>
                  </a:lnTo>
                  <a:lnTo>
                    <a:pt x="161505" y="112801"/>
                  </a:lnTo>
                  <a:lnTo>
                    <a:pt x="165252" y="109054"/>
                  </a:lnTo>
                  <a:lnTo>
                    <a:pt x="165252" y="108661"/>
                  </a:lnTo>
                  <a:close/>
                </a:path>
                <a:path w="388620" h="1024889">
                  <a:moveTo>
                    <a:pt x="171818" y="1000467"/>
                  </a:moveTo>
                  <a:lnTo>
                    <a:pt x="171780" y="1000086"/>
                  </a:lnTo>
                  <a:lnTo>
                    <a:pt x="171729" y="999909"/>
                  </a:lnTo>
                  <a:lnTo>
                    <a:pt x="171691" y="999705"/>
                  </a:lnTo>
                  <a:lnTo>
                    <a:pt x="168059" y="996734"/>
                  </a:lnTo>
                  <a:lnTo>
                    <a:pt x="167906" y="996734"/>
                  </a:lnTo>
                  <a:lnTo>
                    <a:pt x="128536" y="996721"/>
                  </a:lnTo>
                  <a:lnTo>
                    <a:pt x="128536" y="1004595"/>
                  </a:lnTo>
                  <a:lnTo>
                    <a:pt x="167868" y="1004595"/>
                  </a:lnTo>
                  <a:lnTo>
                    <a:pt x="168059" y="1004608"/>
                  </a:lnTo>
                  <a:lnTo>
                    <a:pt x="168440" y="1004570"/>
                  </a:lnTo>
                  <a:lnTo>
                    <a:pt x="170053" y="1003922"/>
                  </a:lnTo>
                  <a:lnTo>
                    <a:pt x="170230" y="1003833"/>
                  </a:lnTo>
                  <a:lnTo>
                    <a:pt x="171818" y="1000861"/>
                  </a:lnTo>
                  <a:lnTo>
                    <a:pt x="171818" y="1000467"/>
                  </a:lnTo>
                  <a:close/>
                </a:path>
                <a:path w="388620" h="1024889">
                  <a:moveTo>
                    <a:pt x="174421" y="65570"/>
                  </a:moveTo>
                  <a:lnTo>
                    <a:pt x="174231" y="65570"/>
                  </a:lnTo>
                  <a:lnTo>
                    <a:pt x="173850" y="65608"/>
                  </a:lnTo>
                  <a:lnTo>
                    <a:pt x="170497" y="69316"/>
                  </a:lnTo>
                  <a:lnTo>
                    <a:pt x="170497" y="69710"/>
                  </a:lnTo>
                  <a:lnTo>
                    <a:pt x="174231" y="73444"/>
                  </a:lnTo>
                  <a:lnTo>
                    <a:pt x="174421" y="73444"/>
                  </a:lnTo>
                  <a:lnTo>
                    <a:pt x="174421" y="65570"/>
                  </a:lnTo>
                  <a:close/>
                </a:path>
                <a:path w="388620" h="1024889">
                  <a:moveTo>
                    <a:pt x="178371" y="16865"/>
                  </a:moveTo>
                  <a:lnTo>
                    <a:pt x="174612" y="13119"/>
                  </a:lnTo>
                  <a:lnTo>
                    <a:pt x="174459" y="13119"/>
                  </a:lnTo>
                  <a:lnTo>
                    <a:pt x="135089" y="13119"/>
                  </a:lnTo>
                  <a:lnTo>
                    <a:pt x="135089" y="20993"/>
                  </a:lnTo>
                  <a:lnTo>
                    <a:pt x="174421" y="20993"/>
                  </a:lnTo>
                  <a:lnTo>
                    <a:pt x="174612" y="20993"/>
                  </a:lnTo>
                  <a:lnTo>
                    <a:pt x="174993" y="20955"/>
                  </a:lnTo>
                  <a:lnTo>
                    <a:pt x="178371" y="17246"/>
                  </a:lnTo>
                  <a:lnTo>
                    <a:pt x="178371" y="16865"/>
                  </a:lnTo>
                  <a:close/>
                </a:path>
                <a:path w="388620" h="1024889">
                  <a:moveTo>
                    <a:pt x="204597" y="161137"/>
                  </a:moveTo>
                  <a:lnTo>
                    <a:pt x="200850" y="157391"/>
                  </a:lnTo>
                  <a:lnTo>
                    <a:pt x="200685" y="157391"/>
                  </a:lnTo>
                  <a:lnTo>
                    <a:pt x="161315" y="157378"/>
                  </a:lnTo>
                  <a:lnTo>
                    <a:pt x="161124" y="157378"/>
                  </a:lnTo>
                  <a:lnTo>
                    <a:pt x="160743" y="157416"/>
                  </a:lnTo>
                  <a:lnTo>
                    <a:pt x="159143" y="158051"/>
                  </a:lnTo>
                  <a:lnTo>
                    <a:pt x="158965" y="158153"/>
                  </a:lnTo>
                  <a:lnTo>
                    <a:pt x="157378" y="161124"/>
                  </a:lnTo>
                  <a:lnTo>
                    <a:pt x="157378" y="161518"/>
                  </a:lnTo>
                  <a:lnTo>
                    <a:pt x="161124" y="165252"/>
                  </a:lnTo>
                  <a:lnTo>
                    <a:pt x="161315" y="165252"/>
                  </a:lnTo>
                  <a:lnTo>
                    <a:pt x="200660" y="165252"/>
                  </a:lnTo>
                  <a:lnTo>
                    <a:pt x="200850" y="165265"/>
                  </a:lnTo>
                  <a:lnTo>
                    <a:pt x="202831" y="164592"/>
                  </a:lnTo>
                  <a:lnTo>
                    <a:pt x="203009" y="164490"/>
                  </a:lnTo>
                  <a:lnTo>
                    <a:pt x="204597" y="161518"/>
                  </a:lnTo>
                  <a:lnTo>
                    <a:pt x="204597" y="161137"/>
                  </a:lnTo>
                  <a:close/>
                </a:path>
                <a:path w="388620" h="1024889">
                  <a:moveTo>
                    <a:pt x="217703" y="69329"/>
                  </a:moveTo>
                  <a:lnTo>
                    <a:pt x="214528" y="65671"/>
                  </a:lnTo>
                  <a:lnTo>
                    <a:pt x="214337" y="65620"/>
                  </a:lnTo>
                  <a:lnTo>
                    <a:pt x="213956" y="65582"/>
                  </a:lnTo>
                  <a:lnTo>
                    <a:pt x="213804" y="65582"/>
                  </a:lnTo>
                  <a:lnTo>
                    <a:pt x="174434" y="65570"/>
                  </a:lnTo>
                  <a:lnTo>
                    <a:pt x="174434" y="73444"/>
                  </a:lnTo>
                  <a:lnTo>
                    <a:pt x="213766" y="73444"/>
                  </a:lnTo>
                  <a:lnTo>
                    <a:pt x="213956" y="73456"/>
                  </a:lnTo>
                  <a:lnTo>
                    <a:pt x="214337" y="73418"/>
                  </a:lnTo>
                  <a:lnTo>
                    <a:pt x="217703" y="69710"/>
                  </a:lnTo>
                  <a:lnTo>
                    <a:pt x="217703" y="69329"/>
                  </a:lnTo>
                  <a:close/>
                </a:path>
                <a:path w="388620" h="1024889">
                  <a:moveTo>
                    <a:pt x="250494" y="141655"/>
                  </a:moveTo>
                  <a:lnTo>
                    <a:pt x="242620" y="141655"/>
                  </a:lnTo>
                  <a:lnTo>
                    <a:pt x="242620" y="141846"/>
                  </a:lnTo>
                  <a:lnTo>
                    <a:pt x="246367" y="145580"/>
                  </a:lnTo>
                  <a:lnTo>
                    <a:pt x="246748" y="145580"/>
                  </a:lnTo>
                  <a:lnTo>
                    <a:pt x="250494" y="141846"/>
                  </a:lnTo>
                  <a:lnTo>
                    <a:pt x="250494" y="141655"/>
                  </a:lnTo>
                  <a:close/>
                </a:path>
                <a:path w="388620" h="1024889">
                  <a:moveTo>
                    <a:pt x="263601" y="62966"/>
                  </a:moveTo>
                  <a:lnTo>
                    <a:pt x="255727" y="62966"/>
                  </a:lnTo>
                  <a:lnTo>
                    <a:pt x="255727" y="63157"/>
                  </a:lnTo>
                  <a:lnTo>
                    <a:pt x="259473" y="66890"/>
                  </a:lnTo>
                  <a:lnTo>
                    <a:pt x="259867" y="66890"/>
                  </a:lnTo>
                  <a:lnTo>
                    <a:pt x="263601" y="63157"/>
                  </a:lnTo>
                  <a:lnTo>
                    <a:pt x="263601" y="62966"/>
                  </a:lnTo>
                  <a:close/>
                </a:path>
                <a:path w="388620" h="1024889">
                  <a:moveTo>
                    <a:pt x="270154" y="121780"/>
                  </a:moveTo>
                  <a:lnTo>
                    <a:pt x="266420" y="118046"/>
                  </a:lnTo>
                  <a:lnTo>
                    <a:pt x="266242" y="118046"/>
                  </a:lnTo>
                  <a:lnTo>
                    <a:pt x="250507" y="118033"/>
                  </a:lnTo>
                  <a:lnTo>
                    <a:pt x="250507" y="102298"/>
                  </a:lnTo>
                  <a:lnTo>
                    <a:pt x="250507" y="102108"/>
                  </a:lnTo>
                  <a:lnTo>
                    <a:pt x="249821" y="100114"/>
                  </a:lnTo>
                  <a:lnTo>
                    <a:pt x="249720" y="99949"/>
                  </a:lnTo>
                  <a:lnTo>
                    <a:pt x="246748" y="98361"/>
                  </a:lnTo>
                  <a:lnTo>
                    <a:pt x="246354" y="98361"/>
                  </a:lnTo>
                  <a:lnTo>
                    <a:pt x="242633" y="102108"/>
                  </a:lnTo>
                  <a:lnTo>
                    <a:pt x="242633" y="102298"/>
                  </a:lnTo>
                  <a:lnTo>
                    <a:pt x="242633" y="118033"/>
                  </a:lnTo>
                  <a:lnTo>
                    <a:pt x="226898" y="118033"/>
                  </a:lnTo>
                  <a:lnTo>
                    <a:pt x="226707" y="118033"/>
                  </a:lnTo>
                  <a:lnTo>
                    <a:pt x="226314" y="118071"/>
                  </a:lnTo>
                  <a:lnTo>
                    <a:pt x="222948" y="121780"/>
                  </a:lnTo>
                  <a:lnTo>
                    <a:pt x="222948" y="122161"/>
                  </a:lnTo>
                  <a:lnTo>
                    <a:pt x="226707" y="125907"/>
                  </a:lnTo>
                  <a:lnTo>
                    <a:pt x="226898" y="125907"/>
                  </a:lnTo>
                  <a:lnTo>
                    <a:pt x="242633" y="125907"/>
                  </a:lnTo>
                  <a:lnTo>
                    <a:pt x="242633" y="141643"/>
                  </a:lnTo>
                  <a:lnTo>
                    <a:pt x="250507" y="141643"/>
                  </a:lnTo>
                  <a:lnTo>
                    <a:pt x="250507" y="125907"/>
                  </a:lnTo>
                  <a:lnTo>
                    <a:pt x="266230" y="125907"/>
                  </a:lnTo>
                  <a:lnTo>
                    <a:pt x="266420" y="125920"/>
                  </a:lnTo>
                  <a:lnTo>
                    <a:pt x="268401" y="125247"/>
                  </a:lnTo>
                  <a:lnTo>
                    <a:pt x="268579" y="125145"/>
                  </a:lnTo>
                  <a:lnTo>
                    <a:pt x="270154" y="122174"/>
                  </a:lnTo>
                  <a:lnTo>
                    <a:pt x="270154" y="121780"/>
                  </a:lnTo>
                  <a:close/>
                </a:path>
                <a:path w="388620" h="1024889">
                  <a:moveTo>
                    <a:pt x="276720" y="1000467"/>
                  </a:moveTo>
                  <a:lnTo>
                    <a:pt x="272986" y="996734"/>
                  </a:lnTo>
                  <a:lnTo>
                    <a:pt x="272796" y="996734"/>
                  </a:lnTo>
                  <a:lnTo>
                    <a:pt x="257060" y="996721"/>
                  </a:lnTo>
                  <a:lnTo>
                    <a:pt x="257060" y="980998"/>
                  </a:lnTo>
                  <a:lnTo>
                    <a:pt x="257060" y="980808"/>
                  </a:lnTo>
                  <a:lnTo>
                    <a:pt x="257022" y="980427"/>
                  </a:lnTo>
                  <a:lnTo>
                    <a:pt x="256374" y="978814"/>
                  </a:lnTo>
                  <a:lnTo>
                    <a:pt x="256286" y="978649"/>
                  </a:lnTo>
                  <a:lnTo>
                    <a:pt x="253301" y="977074"/>
                  </a:lnTo>
                  <a:lnTo>
                    <a:pt x="252907" y="977074"/>
                  </a:lnTo>
                  <a:lnTo>
                    <a:pt x="249186" y="980808"/>
                  </a:lnTo>
                  <a:lnTo>
                    <a:pt x="249186" y="980986"/>
                  </a:lnTo>
                  <a:lnTo>
                    <a:pt x="249186" y="996721"/>
                  </a:lnTo>
                  <a:lnTo>
                    <a:pt x="233451" y="996721"/>
                  </a:lnTo>
                  <a:lnTo>
                    <a:pt x="233260" y="996721"/>
                  </a:lnTo>
                  <a:lnTo>
                    <a:pt x="231267" y="997407"/>
                  </a:lnTo>
                  <a:lnTo>
                    <a:pt x="231101" y="997508"/>
                  </a:lnTo>
                  <a:lnTo>
                    <a:pt x="229501" y="1000467"/>
                  </a:lnTo>
                  <a:lnTo>
                    <a:pt x="229501" y="1000874"/>
                  </a:lnTo>
                  <a:lnTo>
                    <a:pt x="233260" y="1004595"/>
                  </a:lnTo>
                  <a:lnTo>
                    <a:pt x="233451" y="1004595"/>
                  </a:lnTo>
                  <a:lnTo>
                    <a:pt x="249186" y="1004595"/>
                  </a:lnTo>
                  <a:lnTo>
                    <a:pt x="249186" y="1020330"/>
                  </a:lnTo>
                  <a:lnTo>
                    <a:pt x="249174" y="1020521"/>
                  </a:lnTo>
                  <a:lnTo>
                    <a:pt x="249212" y="1020914"/>
                  </a:lnTo>
                  <a:lnTo>
                    <a:pt x="249288" y="1021295"/>
                  </a:lnTo>
                  <a:lnTo>
                    <a:pt x="249402" y="1021676"/>
                  </a:lnTo>
                  <a:lnTo>
                    <a:pt x="249478" y="1021842"/>
                  </a:lnTo>
                  <a:lnTo>
                    <a:pt x="249542" y="1022019"/>
                  </a:lnTo>
                  <a:lnTo>
                    <a:pt x="249732" y="1022350"/>
                  </a:lnTo>
                  <a:lnTo>
                    <a:pt x="249948" y="1022680"/>
                  </a:lnTo>
                  <a:lnTo>
                    <a:pt x="250202" y="1022972"/>
                  </a:lnTo>
                  <a:lnTo>
                    <a:pt x="250304" y="1023112"/>
                  </a:lnTo>
                  <a:lnTo>
                    <a:pt x="252920" y="1024267"/>
                  </a:lnTo>
                  <a:lnTo>
                    <a:pt x="253301" y="1024267"/>
                  </a:lnTo>
                  <a:lnTo>
                    <a:pt x="257048" y="1020521"/>
                  </a:lnTo>
                  <a:lnTo>
                    <a:pt x="257048" y="1020330"/>
                  </a:lnTo>
                  <a:lnTo>
                    <a:pt x="257060" y="1004595"/>
                  </a:lnTo>
                  <a:lnTo>
                    <a:pt x="272796" y="1004595"/>
                  </a:lnTo>
                  <a:lnTo>
                    <a:pt x="272986" y="1004608"/>
                  </a:lnTo>
                  <a:lnTo>
                    <a:pt x="274967" y="1003922"/>
                  </a:lnTo>
                  <a:lnTo>
                    <a:pt x="275145" y="1003833"/>
                  </a:lnTo>
                  <a:lnTo>
                    <a:pt x="276720" y="1000861"/>
                  </a:lnTo>
                  <a:lnTo>
                    <a:pt x="276720" y="1000467"/>
                  </a:lnTo>
                  <a:close/>
                </a:path>
                <a:path w="388620" h="1024889">
                  <a:moveTo>
                    <a:pt x="283286" y="43091"/>
                  </a:moveTo>
                  <a:lnTo>
                    <a:pt x="279539" y="39357"/>
                  </a:lnTo>
                  <a:lnTo>
                    <a:pt x="279349" y="39357"/>
                  </a:lnTo>
                  <a:lnTo>
                    <a:pt x="263613" y="39344"/>
                  </a:lnTo>
                  <a:lnTo>
                    <a:pt x="263613" y="23622"/>
                  </a:lnTo>
                  <a:lnTo>
                    <a:pt x="263613" y="23431"/>
                  </a:lnTo>
                  <a:lnTo>
                    <a:pt x="263575" y="23037"/>
                  </a:lnTo>
                  <a:lnTo>
                    <a:pt x="262928" y="21424"/>
                  </a:lnTo>
                  <a:lnTo>
                    <a:pt x="262839" y="21272"/>
                  </a:lnTo>
                  <a:lnTo>
                    <a:pt x="259867" y="19685"/>
                  </a:lnTo>
                  <a:lnTo>
                    <a:pt x="259473" y="19685"/>
                  </a:lnTo>
                  <a:lnTo>
                    <a:pt x="256895" y="20840"/>
                  </a:lnTo>
                  <a:lnTo>
                    <a:pt x="256743" y="20967"/>
                  </a:lnTo>
                  <a:lnTo>
                    <a:pt x="255739" y="23431"/>
                  </a:lnTo>
                  <a:lnTo>
                    <a:pt x="255739" y="23609"/>
                  </a:lnTo>
                  <a:lnTo>
                    <a:pt x="255739" y="39344"/>
                  </a:lnTo>
                  <a:lnTo>
                    <a:pt x="240004" y="39344"/>
                  </a:lnTo>
                  <a:lnTo>
                    <a:pt x="239814" y="39344"/>
                  </a:lnTo>
                  <a:lnTo>
                    <a:pt x="237820" y="40017"/>
                  </a:lnTo>
                  <a:lnTo>
                    <a:pt x="237655" y="40119"/>
                  </a:lnTo>
                  <a:lnTo>
                    <a:pt x="236080" y="43091"/>
                  </a:lnTo>
                  <a:lnTo>
                    <a:pt x="236080" y="43472"/>
                  </a:lnTo>
                  <a:lnTo>
                    <a:pt x="239814" y="47218"/>
                  </a:lnTo>
                  <a:lnTo>
                    <a:pt x="240004" y="47218"/>
                  </a:lnTo>
                  <a:lnTo>
                    <a:pt x="255739" y="47218"/>
                  </a:lnTo>
                  <a:lnTo>
                    <a:pt x="255739" y="62953"/>
                  </a:lnTo>
                  <a:lnTo>
                    <a:pt x="263613" y="62953"/>
                  </a:lnTo>
                  <a:lnTo>
                    <a:pt x="263613" y="47218"/>
                  </a:lnTo>
                  <a:lnTo>
                    <a:pt x="279349" y="47218"/>
                  </a:lnTo>
                  <a:lnTo>
                    <a:pt x="279539" y="47231"/>
                  </a:lnTo>
                  <a:lnTo>
                    <a:pt x="283286" y="43484"/>
                  </a:lnTo>
                  <a:lnTo>
                    <a:pt x="283286" y="43091"/>
                  </a:lnTo>
                  <a:close/>
                </a:path>
                <a:path w="388620" h="1024889">
                  <a:moveTo>
                    <a:pt x="322630" y="82435"/>
                  </a:moveTo>
                  <a:lnTo>
                    <a:pt x="318884" y="78701"/>
                  </a:lnTo>
                  <a:lnTo>
                    <a:pt x="318693" y="78701"/>
                  </a:lnTo>
                  <a:lnTo>
                    <a:pt x="279349" y="78689"/>
                  </a:lnTo>
                  <a:lnTo>
                    <a:pt x="279158" y="78701"/>
                  </a:lnTo>
                  <a:lnTo>
                    <a:pt x="275424" y="82448"/>
                  </a:lnTo>
                  <a:lnTo>
                    <a:pt x="275424" y="82829"/>
                  </a:lnTo>
                  <a:lnTo>
                    <a:pt x="279158" y="86575"/>
                  </a:lnTo>
                  <a:lnTo>
                    <a:pt x="279349" y="86575"/>
                  </a:lnTo>
                  <a:lnTo>
                    <a:pt x="318693" y="86563"/>
                  </a:lnTo>
                  <a:lnTo>
                    <a:pt x="318884" y="86575"/>
                  </a:lnTo>
                  <a:lnTo>
                    <a:pt x="322630" y="82829"/>
                  </a:lnTo>
                  <a:lnTo>
                    <a:pt x="322630" y="82435"/>
                  </a:lnTo>
                  <a:close/>
                </a:path>
                <a:path w="388620" h="1024889">
                  <a:moveTo>
                    <a:pt x="344919" y="65570"/>
                  </a:moveTo>
                  <a:lnTo>
                    <a:pt x="344728" y="65570"/>
                  </a:lnTo>
                  <a:lnTo>
                    <a:pt x="344347" y="65608"/>
                  </a:lnTo>
                  <a:lnTo>
                    <a:pt x="340982" y="69316"/>
                  </a:lnTo>
                  <a:lnTo>
                    <a:pt x="340982" y="69710"/>
                  </a:lnTo>
                  <a:lnTo>
                    <a:pt x="344728" y="73444"/>
                  </a:lnTo>
                  <a:lnTo>
                    <a:pt x="344919" y="73444"/>
                  </a:lnTo>
                  <a:lnTo>
                    <a:pt x="344919" y="65570"/>
                  </a:lnTo>
                  <a:close/>
                </a:path>
                <a:path w="388620" h="1024889">
                  <a:moveTo>
                    <a:pt x="375081" y="134899"/>
                  </a:moveTo>
                  <a:lnTo>
                    <a:pt x="371919" y="131241"/>
                  </a:lnTo>
                  <a:lnTo>
                    <a:pt x="371729" y="131191"/>
                  </a:lnTo>
                  <a:lnTo>
                    <a:pt x="371348" y="131152"/>
                  </a:lnTo>
                  <a:lnTo>
                    <a:pt x="371157" y="131152"/>
                  </a:lnTo>
                  <a:lnTo>
                    <a:pt x="331812" y="131140"/>
                  </a:lnTo>
                  <a:lnTo>
                    <a:pt x="331622" y="131152"/>
                  </a:lnTo>
                  <a:lnTo>
                    <a:pt x="331228" y="131191"/>
                  </a:lnTo>
                  <a:lnTo>
                    <a:pt x="331038" y="131241"/>
                  </a:lnTo>
                  <a:lnTo>
                    <a:pt x="330847" y="131267"/>
                  </a:lnTo>
                  <a:lnTo>
                    <a:pt x="327875" y="134899"/>
                  </a:lnTo>
                  <a:lnTo>
                    <a:pt x="327875" y="135293"/>
                  </a:lnTo>
                  <a:lnTo>
                    <a:pt x="331622" y="139026"/>
                  </a:lnTo>
                  <a:lnTo>
                    <a:pt x="331812" y="139026"/>
                  </a:lnTo>
                  <a:lnTo>
                    <a:pt x="371157" y="139014"/>
                  </a:lnTo>
                  <a:lnTo>
                    <a:pt x="371348" y="139026"/>
                  </a:lnTo>
                  <a:lnTo>
                    <a:pt x="375081" y="135280"/>
                  </a:lnTo>
                  <a:lnTo>
                    <a:pt x="375081" y="134899"/>
                  </a:lnTo>
                  <a:close/>
                </a:path>
                <a:path w="388620" h="1024889">
                  <a:moveTo>
                    <a:pt x="375081" y="16865"/>
                  </a:moveTo>
                  <a:lnTo>
                    <a:pt x="371348" y="13119"/>
                  </a:lnTo>
                  <a:lnTo>
                    <a:pt x="371157" y="13119"/>
                  </a:lnTo>
                  <a:lnTo>
                    <a:pt x="331812" y="13119"/>
                  </a:lnTo>
                  <a:lnTo>
                    <a:pt x="331622" y="13119"/>
                  </a:lnTo>
                  <a:lnTo>
                    <a:pt x="331228" y="13157"/>
                  </a:lnTo>
                  <a:lnTo>
                    <a:pt x="327875" y="16865"/>
                  </a:lnTo>
                  <a:lnTo>
                    <a:pt x="327875" y="17259"/>
                  </a:lnTo>
                  <a:lnTo>
                    <a:pt x="331622" y="20993"/>
                  </a:lnTo>
                  <a:lnTo>
                    <a:pt x="331812" y="20993"/>
                  </a:lnTo>
                  <a:lnTo>
                    <a:pt x="371157" y="20993"/>
                  </a:lnTo>
                  <a:lnTo>
                    <a:pt x="371348" y="20993"/>
                  </a:lnTo>
                  <a:lnTo>
                    <a:pt x="371729" y="20955"/>
                  </a:lnTo>
                  <a:lnTo>
                    <a:pt x="375081" y="17246"/>
                  </a:lnTo>
                  <a:lnTo>
                    <a:pt x="375081" y="16865"/>
                  </a:lnTo>
                  <a:close/>
                </a:path>
                <a:path w="388620" h="1024889">
                  <a:moveTo>
                    <a:pt x="388200" y="69329"/>
                  </a:moveTo>
                  <a:lnTo>
                    <a:pt x="385025" y="65671"/>
                  </a:lnTo>
                  <a:lnTo>
                    <a:pt x="384835" y="65620"/>
                  </a:lnTo>
                  <a:lnTo>
                    <a:pt x="384454" y="65582"/>
                  </a:lnTo>
                  <a:lnTo>
                    <a:pt x="384276" y="65582"/>
                  </a:lnTo>
                  <a:lnTo>
                    <a:pt x="368541" y="65570"/>
                  </a:lnTo>
                  <a:lnTo>
                    <a:pt x="368541" y="49847"/>
                  </a:lnTo>
                  <a:lnTo>
                    <a:pt x="368528" y="49657"/>
                  </a:lnTo>
                  <a:lnTo>
                    <a:pt x="368490" y="49276"/>
                  </a:lnTo>
                  <a:lnTo>
                    <a:pt x="364782" y="45923"/>
                  </a:lnTo>
                  <a:lnTo>
                    <a:pt x="364401" y="45923"/>
                  </a:lnTo>
                  <a:lnTo>
                    <a:pt x="360946" y="48348"/>
                  </a:lnTo>
                  <a:lnTo>
                    <a:pt x="360845" y="48526"/>
                  </a:lnTo>
                  <a:lnTo>
                    <a:pt x="360692" y="49276"/>
                  </a:lnTo>
                  <a:lnTo>
                    <a:pt x="360654" y="49657"/>
                  </a:lnTo>
                  <a:lnTo>
                    <a:pt x="360654" y="49847"/>
                  </a:lnTo>
                  <a:lnTo>
                    <a:pt x="360667" y="65570"/>
                  </a:lnTo>
                  <a:lnTo>
                    <a:pt x="344932" y="65570"/>
                  </a:lnTo>
                  <a:lnTo>
                    <a:pt x="344932" y="73444"/>
                  </a:lnTo>
                  <a:lnTo>
                    <a:pt x="360667" y="73444"/>
                  </a:lnTo>
                  <a:lnTo>
                    <a:pt x="360667" y="89192"/>
                  </a:lnTo>
                  <a:lnTo>
                    <a:pt x="360654" y="89382"/>
                  </a:lnTo>
                  <a:lnTo>
                    <a:pt x="361340" y="91376"/>
                  </a:lnTo>
                  <a:lnTo>
                    <a:pt x="361429" y="91528"/>
                  </a:lnTo>
                  <a:lnTo>
                    <a:pt x="364413" y="93116"/>
                  </a:lnTo>
                  <a:lnTo>
                    <a:pt x="364807" y="93116"/>
                  </a:lnTo>
                  <a:lnTo>
                    <a:pt x="367372" y="91960"/>
                  </a:lnTo>
                  <a:lnTo>
                    <a:pt x="367525" y="91833"/>
                  </a:lnTo>
                  <a:lnTo>
                    <a:pt x="368528" y="89382"/>
                  </a:lnTo>
                  <a:lnTo>
                    <a:pt x="368528" y="89192"/>
                  </a:lnTo>
                  <a:lnTo>
                    <a:pt x="368541" y="73444"/>
                  </a:lnTo>
                  <a:lnTo>
                    <a:pt x="384263" y="73444"/>
                  </a:lnTo>
                  <a:lnTo>
                    <a:pt x="384454" y="73456"/>
                  </a:lnTo>
                  <a:lnTo>
                    <a:pt x="388200" y="69710"/>
                  </a:lnTo>
                  <a:lnTo>
                    <a:pt x="388200" y="6932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02559" y="1314366"/>
              <a:ext cx="335672" cy="1764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91940" y="1318297"/>
              <a:ext cx="191486" cy="19147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510289" y="1633054"/>
              <a:ext cx="1446530" cy="598170"/>
            </a:xfrm>
            <a:custGeom>
              <a:avLst/>
              <a:gdLst/>
              <a:ahLst/>
              <a:cxnLst/>
              <a:rect l="l" t="t" r="r" b="b"/>
              <a:pathLst>
                <a:path w="1446529" h="598169">
                  <a:moveTo>
                    <a:pt x="274574" y="17043"/>
                  </a:moveTo>
                  <a:lnTo>
                    <a:pt x="274561" y="16535"/>
                  </a:lnTo>
                  <a:lnTo>
                    <a:pt x="274459" y="15506"/>
                  </a:lnTo>
                  <a:lnTo>
                    <a:pt x="264579" y="6553"/>
                  </a:lnTo>
                  <a:lnTo>
                    <a:pt x="263550" y="6553"/>
                  </a:lnTo>
                  <a:lnTo>
                    <a:pt x="253580" y="16535"/>
                  </a:lnTo>
                  <a:lnTo>
                    <a:pt x="253580" y="17043"/>
                  </a:lnTo>
                  <a:lnTo>
                    <a:pt x="253580" y="67932"/>
                  </a:lnTo>
                  <a:lnTo>
                    <a:pt x="153289" y="67932"/>
                  </a:lnTo>
                  <a:lnTo>
                    <a:pt x="152781" y="67932"/>
                  </a:lnTo>
                  <a:lnTo>
                    <a:pt x="152260" y="67919"/>
                  </a:lnTo>
                  <a:lnTo>
                    <a:pt x="150964" y="67919"/>
                  </a:lnTo>
                  <a:lnTo>
                    <a:pt x="147383" y="68275"/>
                  </a:lnTo>
                  <a:lnTo>
                    <a:pt x="121399" y="85572"/>
                  </a:lnTo>
                  <a:lnTo>
                    <a:pt x="121221" y="85826"/>
                  </a:lnTo>
                  <a:lnTo>
                    <a:pt x="120967" y="86283"/>
                  </a:lnTo>
                  <a:lnTo>
                    <a:pt x="120713" y="86728"/>
                  </a:lnTo>
                  <a:lnTo>
                    <a:pt x="5257" y="286689"/>
                  </a:lnTo>
                  <a:lnTo>
                    <a:pt x="4965" y="287210"/>
                  </a:lnTo>
                  <a:lnTo>
                    <a:pt x="4711" y="287655"/>
                  </a:lnTo>
                  <a:lnTo>
                    <a:pt x="4064" y="288772"/>
                  </a:lnTo>
                  <a:lnTo>
                    <a:pt x="2578" y="292061"/>
                  </a:lnTo>
                  <a:lnTo>
                    <a:pt x="1422" y="295478"/>
                  </a:lnTo>
                  <a:lnTo>
                    <a:pt x="596" y="298996"/>
                  </a:lnTo>
                  <a:lnTo>
                    <a:pt x="127" y="302577"/>
                  </a:lnTo>
                  <a:lnTo>
                    <a:pt x="0" y="306184"/>
                  </a:lnTo>
                  <a:lnTo>
                    <a:pt x="241" y="309778"/>
                  </a:lnTo>
                  <a:lnTo>
                    <a:pt x="838" y="313334"/>
                  </a:lnTo>
                  <a:lnTo>
                    <a:pt x="1765" y="316826"/>
                  </a:lnTo>
                  <a:lnTo>
                    <a:pt x="3035" y="320192"/>
                  </a:lnTo>
                  <a:lnTo>
                    <a:pt x="4457" y="322961"/>
                  </a:lnTo>
                  <a:lnTo>
                    <a:pt x="4711" y="323494"/>
                  </a:lnTo>
                  <a:lnTo>
                    <a:pt x="4965" y="323938"/>
                  </a:lnTo>
                  <a:lnTo>
                    <a:pt x="5219" y="324370"/>
                  </a:lnTo>
                  <a:lnTo>
                    <a:pt x="120967" y="524852"/>
                  </a:lnTo>
                  <a:lnTo>
                    <a:pt x="139141" y="514362"/>
                  </a:lnTo>
                  <a:lnTo>
                    <a:pt x="138887" y="513905"/>
                  </a:lnTo>
                  <a:lnTo>
                    <a:pt x="23393" y="313893"/>
                  </a:lnTo>
                  <a:lnTo>
                    <a:pt x="23139" y="313448"/>
                  </a:lnTo>
                  <a:lnTo>
                    <a:pt x="22313" y="311848"/>
                  </a:lnTo>
                  <a:lnTo>
                    <a:pt x="21767" y="310400"/>
                  </a:lnTo>
                  <a:lnTo>
                    <a:pt x="21361" y="308902"/>
                  </a:lnTo>
                  <a:lnTo>
                    <a:pt x="21120" y="307378"/>
                  </a:lnTo>
                  <a:lnTo>
                    <a:pt x="21018" y="305828"/>
                  </a:lnTo>
                  <a:lnTo>
                    <a:pt x="21069" y="304279"/>
                  </a:lnTo>
                  <a:lnTo>
                    <a:pt x="22885" y="298157"/>
                  </a:lnTo>
                  <a:lnTo>
                    <a:pt x="23139" y="297700"/>
                  </a:lnTo>
                  <a:lnTo>
                    <a:pt x="23393" y="297256"/>
                  </a:lnTo>
                  <a:lnTo>
                    <a:pt x="138861" y="97243"/>
                  </a:lnTo>
                  <a:lnTo>
                    <a:pt x="139141" y="96774"/>
                  </a:lnTo>
                  <a:lnTo>
                    <a:pt x="140119" y="95262"/>
                  </a:lnTo>
                  <a:lnTo>
                    <a:pt x="141097" y="94056"/>
                  </a:lnTo>
                  <a:lnTo>
                    <a:pt x="152006" y="88900"/>
                  </a:lnTo>
                  <a:lnTo>
                    <a:pt x="152260" y="88900"/>
                  </a:lnTo>
                  <a:lnTo>
                    <a:pt x="152781" y="88900"/>
                  </a:lnTo>
                  <a:lnTo>
                    <a:pt x="153289" y="88912"/>
                  </a:lnTo>
                  <a:lnTo>
                    <a:pt x="153416" y="88900"/>
                  </a:lnTo>
                  <a:lnTo>
                    <a:pt x="263423" y="88900"/>
                  </a:lnTo>
                  <a:lnTo>
                    <a:pt x="263550" y="88912"/>
                  </a:lnTo>
                  <a:lnTo>
                    <a:pt x="264058" y="88912"/>
                  </a:lnTo>
                  <a:lnTo>
                    <a:pt x="264579" y="88912"/>
                  </a:lnTo>
                  <a:lnTo>
                    <a:pt x="271119" y="86194"/>
                  </a:lnTo>
                  <a:lnTo>
                    <a:pt x="271856" y="85471"/>
                  </a:lnTo>
                  <a:lnTo>
                    <a:pt x="272199" y="85039"/>
                  </a:lnTo>
                  <a:lnTo>
                    <a:pt x="272503" y="84683"/>
                  </a:lnTo>
                  <a:lnTo>
                    <a:pt x="272884" y="84099"/>
                  </a:lnTo>
                  <a:lnTo>
                    <a:pt x="273075" y="83832"/>
                  </a:lnTo>
                  <a:lnTo>
                    <a:pt x="273558" y="82905"/>
                  </a:lnTo>
                  <a:lnTo>
                    <a:pt x="273964" y="81953"/>
                  </a:lnTo>
                  <a:lnTo>
                    <a:pt x="274256" y="80975"/>
                  </a:lnTo>
                  <a:lnTo>
                    <a:pt x="274459" y="79959"/>
                  </a:lnTo>
                  <a:lnTo>
                    <a:pt x="274561" y="78930"/>
                  </a:lnTo>
                  <a:lnTo>
                    <a:pt x="274561" y="78422"/>
                  </a:lnTo>
                  <a:lnTo>
                    <a:pt x="274574" y="17043"/>
                  </a:lnTo>
                  <a:close/>
                </a:path>
                <a:path w="1446529" h="598169">
                  <a:moveTo>
                    <a:pt x="396074" y="580110"/>
                  </a:moveTo>
                  <a:lnTo>
                    <a:pt x="343623" y="527672"/>
                  </a:lnTo>
                  <a:lnTo>
                    <a:pt x="339585" y="525157"/>
                  </a:lnTo>
                  <a:lnTo>
                    <a:pt x="339382" y="524941"/>
                  </a:lnTo>
                  <a:lnTo>
                    <a:pt x="332841" y="522236"/>
                  </a:lnTo>
                  <a:lnTo>
                    <a:pt x="332333" y="522236"/>
                  </a:lnTo>
                  <a:lnTo>
                    <a:pt x="153289" y="522236"/>
                  </a:lnTo>
                  <a:lnTo>
                    <a:pt x="152781" y="522236"/>
                  </a:lnTo>
                  <a:lnTo>
                    <a:pt x="152260" y="522224"/>
                  </a:lnTo>
                  <a:lnTo>
                    <a:pt x="150964" y="522160"/>
                  </a:lnTo>
                  <a:lnTo>
                    <a:pt x="139141" y="514375"/>
                  </a:lnTo>
                  <a:lnTo>
                    <a:pt x="120967" y="524865"/>
                  </a:lnTo>
                  <a:lnTo>
                    <a:pt x="121221" y="525310"/>
                  </a:lnTo>
                  <a:lnTo>
                    <a:pt x="121869" y="526427"/>
                  </a:lnTo>
                  <a:lnTo>
                    <a:pt x="151815" y="543179"/>
                  </a:lnTo>
                  <a:lnTo>
                    <a:pt x="152260" y="543217"/>
                  </a:lnTo>
                  <a:lnTo>
                    <a:pt x="152768" y="543217"/>
                  </a:lnTo>
                  <a:lnTo>
                    <a:pt x="153289" y="543217"/>
                  </a:lnTo>
                  <a:lnTo>
                    <a:pt x="329501" y="543217"/>
                  </a:lnTo>
                  <a:lnTo>
                    <a:pt x="381241" y="594944"/>
                  </a:lnTo>
                  <a:lnTo>
                    <a:pt x="396074" y="580110"/>
                  </a:lnTo>
                  <a:close/>
                </a:path>
                <a:path w="1446529" h="598169">
                  <a:moveTo>
                    <a:pt x="399148" y="587032"/>
                  </a:moveTo>
                  <a:lnTo>
                    <a:pt x="396074" y="580123"/>
                  </a:lnTo>
                  <a:lnTo>
                    <a:pt x="381241" y="594956"/>
                  </a:lnTo>
                  <a:lnTo>
                    <a:pt x="388137" y="598030"/>
                  </a:lnTo>
                  <a:lnTo>
                    <a:pt x="389166" y="598030"/>
                  </a:lnTo>
                  <a:lnTo>
                    <a:pt x="399148" y="588060"/>
                  </a:lnTo>
                  <a:lnTo>
                    <a:pt x="399148" y="587032"/>
                  </a:lnTo>
                  <a:close/>
                </a:path>
                <a:path w="1446529" h="598169">
                  <a:moveTo>
                    <a:pt x="650951" y="485228"/>
                  </a:moveTo>
                  <a:lnTo>
                    <a:pt x="650760" y="485228"/>
                  </a:lnTo>
                  <a:lnTo>
                    <a:pt x="650379" y="485267"/>
                  </a:lnTo>
                  <a:lnTo>
                    <a:pt x="648779" y="485914"/>
                  </a:lnTo>
                  <a:lnTo>
                    <a:pt x="648601" y="486003"/>
                  </a:lnTo>
                  <a:lnTo>
                    <a:pt x="647014" y="488975"/>
                  </a:lnTo>
                  <a:lnTo>
                    <a:pt x="647014" y="489369"/>
                  </a:lnTo>
                  <a:lnTo>
                    <a:pt x="647052" y="489750"/>
                  </a:lnTo>
                  <a:lnTo>
                    <a:pt x="647128" y="490131"/>
                  </a:lnTo>
                  <a:lnTo>
                    <a:pt x="647395" y="490867"/>
                  </a:lnTo>
                  <a:lnTo>
                    <a:pt x="647585" y="491185"/>
                  </a:lnTo>
                  <a:lnTo>
                    <a:pt x="647674" y="491363"/>
                  </a:lnTo>
                  <a:lnTo>
                    <a:pt x="650760" y="493102"/>
                  </a:lnTo>
                  <a:lnTo>
                    <a:pt x="650951" y="493102"/>
                  </a:lnTo>
                  <a:lnTo>
                    <a:pt x="650951" y="485228"/>
                  </a:lnTo>
                  <a:close/>
                </a:path>
                <a:path w="1446529" h="598169">
                  <a:moveTo>
                    <a:pt x="694245" y="488975"/>
                  </a:moveTo>
                  <a:lnTo>
                    <a:pt x="690486" y="485241"/>
                  </a:lnTo>
                  <a:lnTo>
                    <a:pt x="690333" y="485241"/>
                  </a:lnTo>
                  <a:lnTo>
                    <a:pt x="650963" y="485228"/>
                  </a:lnTo>
                  <a:lnTo>
                    <a:pt x="650963" y="493102"/>
                  </a:lnTo>
                  <a:lnTo>
                    <a:pt x="690295" y="493102"/>
                  </a:lnTo>
                  <a:lnTo>
                    <a:pt x="690486" y="493115"/>
                  </a:lnTo>
                  <a:lnTo>
                    <a:pt x="690867" y="493077"/>
                  </a:lnTo>
                  <a:lnTo>
                    <a:pt x="692480" y="492442"/>
                  </a:lnTo>
                  <a:lnTo>
                    <a:pt x="692658" y="492340"/>
                  </a:lnTo>
                  <a:lnTo>
                    <a:pt x="694245" y="489369"/>
                  </a:lnTo>
                  <a:lnTo>
                    <a:pt x="694245" y="488975"/>
                  </a:lnTo>
                  <a:close/>
                </a:path>
                <a:path w="1446529" h="598169">
                  <a:moveTo>
                    <a:pt x="733590" y="279336"/>
                  </a:moveTo>
                  <a:lnTo>
                    <a:pt x="733577" y="278828"/>
                  </a:lnTo>
                  <a:lnTo>
                    <a:pt x="733475" y="277799"/>
                  </a:lnTo>
                  <a:lnTo>
                    <a:pt x="723595" y="268859"/>
                  </a:lnTo>
                  <a:lnTo>
                    <a:pt x="722566" y="268859"/>
                  </a:lnTo>
                  <a:lnTo>
                    <a:pt x="712584" y="278828"/>
                  </a:lnTo>
                  <a:lnTo>
                    <a:pt x="712584" y="279349"/>
                  </a:lnTo>
                  <a:lnTo>
                    <a:pt x="712597" y="550545"/>
                  </a:lnTo>
                  <a:lnTo>
                    <a:pt x="712584" y="551065"/>
                  </a:lnTo>
                  <a:lnTo>
                    <a:pt x="722566" y="561035"/>
                  </a:lnTo>
                  <a:lnTo>
                    <a:pt x="723595" y="561035"/>
                  </a:lnTo>
                  <a:lnTo>
                    <a:pt x="733577" y="551065"/>
                  </a:lnTo>
                  <a:lnTo>
                    <a:pt x="733577" y="550545"/>
                  </a:lnTo>
                  <a:lnTo>
                    <a:pt x="733590" y="279336"/>
                  </a:lnTo>
                  <a:close/>
                </a:path>
                <a:path w="1446529" h="598169">
                  <a:moveTo>
                    <a:pt x="779475" y="508850"/>
                  </a:moveTo>
                  <a:lnTo>
                    <a:pt x="771601" y="508850"/>
                  </a:lnTo>
                  <a:lnTo>
                    <a:pt x="771601" y="509041"/>
                  </a:lnTo>
                  <a:lnTo>
                    <a:pt x="771639" y="509422"/>
                  </a:lnTo>
                  <a:lnTo>
                    <a:pt x="771715" y="509816"/>
                  </a:lnTo>
                  <a:lnTo>
                    <a:pt x="771829" y="510197"/>
                  </a:lnTo>
                  <a:lnTo>
                    <a:pt x="771906" y="510362"/>
                  </a:lnTo>
                  <a:lnTo>
                    <a:pt x="771969" y="510540"/>
                  </a:lnTo>
                  <a:lnTo>
                    <a:pt x="772160" y="510882"/>
                  </a:lnTo>
                  <a:lnTo>
                    <a:pt x="772274" y="511035"/>
                  </a:lnTo>
                  <a:lnTo>
                    <a:pt x="772375" y="511200"/>
                  </a:lnTo>
                  <a:lnTo>
                    <a:pt x="772629" y="511492"/>
                  </a:lnTo>
                  <a:lnTo>
                    <a:pt x="772731" y="511632"/>
                  </a:lnTo>
                  <a:lnTo>
                    <a:pt x="773201" y="512013"/>
                  </a:lnTo>
                  <a:lnTo>
                    <a:pt x="775347" y="512787"/>
                  </a:lnTo>
                  <a:lnTo>
                    <a:pt x="775728" y="512787"/>
                  </a:lnTo>
                  <a:lnTo>
                    <a:pt x="779475" y="509041"/>
                  </a:lnTo>
                  <a:lnTo>
                    <a:pt x="779475" y="508850"/>
                  </a:lnTo>
                  <a:close/>
                </a:path>
                <a:path w="1446529" h="598169">
                  <a:moveTo>
                    <a:pt x="799147" y="488975"/>
                  </a:moveTo>
                  <a:lnTo>
                    <a:pt x="795413" y="485241"/>
                  </a:lnTo>
                  <a:lnTo>
                    <a:pt x="795223" y="485241"/>
                  </a:lnTo>
                  <a:lnTo>
                    <a:pt x="779487" y="485228"/>
                  </a:lnTo>
                  <a:lnTo>
                    <a:pt x="779487" y="469506"/>
                  </a:lnTo>
                  <a:lnTo>
                    <a:pt x="779487" y="469315"/>
                  </a:lnTo>
                  <a:lnTo>
                    <a:pt x="779449" y="468934"/>
                  </a:lnTo>
                  <a:lnTo>
                    <a:pt x="778802" y="467321"/>
                  </a:lnTo>
                  <a:lnTo>
                    <a:pt x="778713" y="467156"/>
                  </a:lnTo>
                  <a:lnTo>
                    <a:pt x="775728" y="465569"/>
                  </a:lnTo>
                  <a:lnTo>
                    <a:pt x="775335" y="465569"/>
                  </a:lnTo>
                  <a:lnTo>
                    <a:pt x="771613" y="469315"/>
                  </a:lnTo>
                  <a:lnTo>
                    <a:pt x="771613" y="469493"/>
                  </a:lnTo>
                  <a:lnTo>
                    <a:pt x="771613" y="485228"/>
                  </a:lnTo>
                  <a:lnTo>
                    <a:pt x="755878" y="485228"/>
                  </a:lnTo>
                  <a:lnTo>
                    <a:pt x="755688" y="485228"/>
                  </a:lnTo>
                  <a:lnTo>
                    <a:pt x="753694" y="485914"/>
                  </a:lnTo>
                  <a:lnTo>
                    <a:pt x="753529" y="486003"/>
                  </a:lnTo>
                  <a:lnTo>
                    <a:pt x="751928" y="488975"/>
                  </a:lnTo>
                  <a:lnTo>
                    <a:pt x="751928" y="489369"/>
                  </a:lnTo>
                  <a:lnTo>
                    <a:pt x="755688" y="493102"/>
                  </a:lnTo>
                  <a:lnTo>
                    <a:pt x="755878" y="493102"/>
                  </a:lnTo>
                  <a:lnTo>
                    <a:pt x="771613" y="493102"/>
                  </a:lnTo>
                  <a:lnTo>
                    <a:pt x="771613" y="508838"/>
                  </a:lnTo>
                  <a:lnTo>
                    <a:pt x="779487" y="508838"/>
                  </a:lnTo>
                  <a:lnTo>
                    <a:pt x="779487" y="493102"/>
                  </a:lnTo>
                  <a:lnTo>
                    <a:pt x="795223" y="493102"/>
                  </a:lnTo>
                  <a:lnTo>
                    <a:pt x="795413" y="493115"/>
                  </a:lnTo>
                  <a:lnTo>
                    <a:pt x="797394" y="492442"/>
                  </a:lnTo>
                  <a:lnTo>
                    <a:pt x="797572" y="492340"/>
                  </a:lnTo>
                  <a:lnTo>
                    <a:pt x="799147" y="489369"/>
                  </a:lnTo>
                  <a:lnTo>
                    <a:pt x="799147" y="488975"/>
                  </a:lnTo>
                  <a:close/>
                </a:path>
                <a:path w="1446529" h="598169">
                  <a:moveTo>
                    <a:pt x="799147" y="357835"/>
                  </a:moveTo>
                  <a:lnTo>
                    <a:pt x="795985" y="354190"/>
                  </a:lnTo>
                  <a:lnTo>
                    <a:pt x="795794" y="354139"/>
                  </a:lnTo>
                  <a:lnTo>
                    <a:pt x="795413" y="354101"/>
                  </a:lnTo>
                  <a:lnTo>
                    <a:pt x="795223" y="354101"/>
                  </a:lnTo>
                  <a:lnTo>
                    <a:pt x="779487" y="354076"/>
                  </a:lnTo>
                  <a:lnTo>
                    <a:pt x="779487" y="338353"/>
                  </a:lnTo>
                  <a:lnTo>
                    <a:pt x="779487" y="338162"/>
                  </a:lnTo>
                  <a:lnTo>
                    <a:pt x="778802" y="336169"/>
                  </a:lnTo>
                  <a:lnTo>
                    <a:pt x="778713" y="335991"/>
                  </a:lnTo>
                  <a:lnTo>
                    <a:pt x="775728" y="334416"/>
                  </a:lnTo>
                  <a:lnTo>
                    <a:pt x="775335" y="334416"/>
                  </a:lnTo>
                  <a:lnTo>
                    <a:pt x="771613" y="338162"/>
                  </a:lnTo>
                  <a:lnTo>
                    <a:pt x="771613" y="338353"/>
                  </a:lnTo>
                  <a:lnTo>
                    <a:pt x="771613" y="354076"/>
                  </a:lnTo>
                  <a:lnTo>
                    <a:pt x="755878" y="354076"/>
                  </a:lnTo>
                  <a:lnTo>
                    <a:pt x="755878" y="361950"/>
                  </a:lnTo>
                  <a:lnTo>
                    <a:pt x="771613" y="361950"/>
                  </a:lnTo>
                  <a:lnTo>
                    <a:pt x="771613" y="377698"/>
                  </a:lnTo>
                  <a:lnTo>
                    <a:pt x="771601" y="377888"/>
                  </a:lnTo>
                  <a:lnTo>
                    <a:pt x="771639" y="378269"/>
                  </a:lnTo>
                  <a:lnTo>
                    <a:pt x="771715" y="378663"/>
                  </a:lnTo>
                  <a:lnTo>
                    <a:pt x="771829" y="379044"/>
                  </a:lnTo>
                  <a:lnTo>
                    <a:pt x="771906" y="379209"/>
                  </a:lnTo>
                  <a:lnTo>
                    <a:pt x="771969" y="379387"/>
                  </a:lnTo>
                  <a:lnTo>
                    <a:pt x="772160" y="379717"/>
                  </a:lnTo>
                  <a:lnTo>
                    <a:pt x="772375" y="380047"/>
                  </a:lnTo>
                  <a:lnTo>
                    <a:pt x="772731" y="380479"/>
                  </a:lnTo>
                  <a:lnTo>
                    <a:pt x="772896" y="380606"/>
                  </a:lnTo>
                  <a:lnTo>
                    <a:pt x="773201" y="380873"/>
                  </a:lnTo>
                  <a:lnTo>
                    <a:pt x="775347" y="381635"/>
                  </a:lnTo>
                  <a:lnTo>
                    <a:pt x="775728" y="381635"/>
                  </a:lnTo>
                  <a:lnTo>
                    <a:pt x="779475" y="377888"/>
                  </a:lnTo>
                  <a:lnTo>
                    <a:pt x="779475" y="377698"/>
                  </a:lnTo>
                  <a:lnTo>
                    <a:pt x="779487" y="361950"/>
                  </a:lnTo>
                  <a:lnTo>
                    <a:pt x="795223" y="361950"/>
                  </a:lnTo>
                  <a:lnTo>
                    <a:pt x="795413" y="361975"/>
                  </a:lnTo>
                  <a:lnTo>
                    <a:pt x="797394" y="361302"/>
                  </a:lnTo>
                  <a:lnTo>
                    <a:pt x="797572" y="361200"/>
                  </a:lnTo>
                  <a:lnTo>
                    <a:pt x="799147" y="358228"/>
                  </a:lnTo>
                  <a:lnTo>
                    <a:pt x="799147" y="357835"/>
                  </a:lnTo>
                  <a:close/>
                </a:path>
                <a:path w="1446529" h="598169">
                  <a:moveTo>
                    <a:pt x="1441208" y="323938"/>
                  </a:moveTo>
                  <a:lnTo>
                    <a:pt x="1423035" y="313448"/>
                  </a:lnTo>
                  <a:lnTo>
                    <a:pt x="1422781" y="313893"/>
                  </a:lnTo>
                  <a:lnTo>
                    <a:pt x="1307287" y="513905"/>
                  </a:lnTo>
                  <a:lnTo>
                    <a:pt x="1307198" y="514045"/>
                  </a:lnTo>
                  <a:lnTo>
                    <a:pt x="1307020" y="514362"/>
                  </a:lnTo>
                  <a:lnTo>
                    <a:pt x="1306055" y="515886"/>
                  </a:lnTo>
                  <a:lnTo>
                    <a:pt x="1294168" y="522236"/>
                  </a:lnTo>
                  <a:lnTo>
                    <a:pt x="1293914" y="522236"/>
                  </a:lnTo>
                  <a:lnTo>
                    <a:pt x="1293406" y="522236"/>
                  </a:lnTo>
                  <a:lnTo>
                    <a:pt x="1292885" y="522224"/>
                  </a:lnTo>
                  <a:lnTo>
                    <a:pt x="1113853" y="522236"/>
                  </a:lnTo>
                  <a:lnTo>
                    <a:pt x="1113332" y="522224"/>
                  </a:lnTo>
                  <a:lnTo>
                    <a:pt x="1106601" y="525132"/>
                  </a:lnTo>
                  <a:lnTo>
                    <a:pt x="1106436" y="525183"/>
                  </a:lnTo>
                  <a:lnTo>
                    <a:pt x="1102550" y="527659"/>
                  </a:lnTo>
                  <a:lnTo>
                    <a:pt x="1103985" y="529107"/>
                  </a:lnTo>
                  <a:lnTo>
                    <a:pt x="1050086" y="580123"/>
                  </a:lnTo>
                  <a:lnTo>
                    <a:pt x="1047013" y="587032"/>
                  </a:lnTo>
                  <a:lnTo>
                    <a:pt x="1047013" y="588060"/>
                  </a:lnTo>
                  <a:lnTo>
                    <a:pt x="1056995" y="598030"/>
                  </a:lnTo>
                  <a:lnTo>
                    <a:pt x="1058024" y="598030"/>
                  </a:lnTo>
                  <a:lnTo>
                    <a:pt x="1064920" y="594956"/>
                  </a:lnTo>
                  <a:lnTo>
                    <a:pt x="1116660" y="543217"/>
                  </a:lnTo>
                  <a:lnTo>
                    <a:pt x="1295209" y="543217"/>
                  </a:lnTo>
                  <a:lnTo>
                    <a:pt x="1298790" y="542861"/>
                  </a:lnTo>
                  <a:lnTo>
                    <a:pt x="1324737" y="525576"/>
                  </a:lnTo>
                  <a:lnTo>
                    <a:pt x="1324940" y="525297"/>
                  </a:lnTo>
                  <a:lnTo>
                    <a:pt x="1325181" y="524865"/>
                  </a:lnTo>
                  <a:lnTo>
                    <a:pt x="1440929" y="324408"/>
                  </a:lnTo>
                  <a:lnTo>
                    <a:pt x="1441208" y="323938"/>
                  </a:lnTo>
                  <a:close/>
                </a:path>
                <a:path w="1446529" h="598169">
                  <a:moveTo>
                    <a:pt x="1446161" y="304965"/>
                  </a:moveTo>
                  <a:lnTo>
                    <a:pt x="1441716" y="288226"/>
                  </a:lnTo>
                  <a:lnTo>
                    <a:pt x="1441462" y="287655"/>
                  </a:lnTo>
                  <a:lnTo>
                    <a:pt x="1441208" y="287210"/>
                  </a:lnTo>
                  <a:lnTo>
                    <a:pt x="1440929" y="286766"/>
                  </a:lnTo>
                  <a:lnTo>
                    <a:pt x="1325448" y="86728"/>
                  </a:lnTo>
                  <a:lnTo>
                    <a:pt x="1325194" y="86283"/>
                  </a:lnTo>
                  <a:lnTo>
                    <a:pt x="1324927" y="85839"/>
                  </a:lnTo>
                  <a:lnTo>
                    <a:pt x="1294091" y="67957"/>
                  </a:lnTo>
                  <a:lnTo>
                    <a:pt x="1293914" y="67932"/>
                  </a:lnTo>
                  <a:lnTo>
                    <a:pt x="1293418" y="67932"/>
                  </a:lnTo>
                  <a:lnTo>
                    <a:pt x="1292885" y="67919"/>
                  </a:lnTo>
                  <a:lnTo>
                    <a:pt x="1292745" y="67932"/>
                  </a:lnTo>
                  <a:lnTo>
                    <a:pt x="1192606" y="67932"/>
                  </a:lnTo>
                  <a:lnTo>
                    <a:pt x="1192606" y="10490"/>
                  </a:lnTo>
                  <a:lnTo>
                    <a:pt x="1192593" y="9969"/>
                  </a:lnTo>
                  <a:lnTo>
                    <a:pt x="1182611" y="0"/>
                  </a:lnTo>
                  <a:lnTo>
                    <a:pt x="1182116" y="0"/>
                  </a:lnTo>
                  <a:lnTo>
                    <a:pt x="1182116" y="78409"/>
                  </a:lnTo>
                  <a:lnTo>
                    <a:pt x="1182116" y="0"/>
                  </a:lnTo>
                  <a:lnTo>
                    <a:pt x="1181595" y="0"/>
                  </a:lnTo>
                  <a:lnTo>
                    <a:pt x="1180566" y="101"/>
                  </a:lnTo>
                  <a:lnTo>
                    <a:pt x="1171613" y="9969"/>
                  </a:lnTo>
                  <a:lnTo>
                    <a:pt x="1171613" y="10490"/>
                  </a:lnTo>
                  <a:lnTo>
                    <a:pt x="1171613" y="77901"/>
                  </a:lnTo>
                  <a:lnTo>
                    <a:pt x="1171613" y="78409"/>
                  </a:lnTo>
                  <a:lnTo>
                    <a:pt x="1171613" y="78917"/>
                  </a:lnTo>
                  <a:lnTo>
                    <a:pt x="1171714" y="79959"/>
                  </a:lnTo>
                  <a:lnTo>
                    <a:pt x="1171816" y="80467"/>
                  </a:lnTo>
                  <a:lnTo>
                    <a:pt x="1171917" y="80962"/>
                  </a:lnTo>
                  <a:lnTo>
                    <a:pt x="1172171" y="81851"/>
                  </a:lnTo>
                  <a:lnTo>
                    <a:pt x="1172375" y="82346"/>
                  </a:lnTo>
                  <a:lnTo>
                    <a:pt x="1172603" y="82892"/>
                  </a:lnTo>
                  <a:lnTo>
                    <a:pt x="1174686" y="85839"/>
                  </a:lnTo>
                  <a:lnTo>
                    <a:pt x="1175042" y="86194"/>
                  </a:lnTo>
                  <a:lnTo>
                    <a:pt x="1175804" y="86829"/>
                  </a:lnTo>
                  <a:lnTo>
                    <a:pt x="1176705" y="87426"/>
                  </a:lnTo>
                  <a:lnTo>
                    <a:pt x="1177620" y="87909"/>
                  </a:lnTo>
                  <a:lnTo>
                    <a:pt x="1178166" y="88138"/>
                  </a:lnTo>
                  <a:lnTo>
                    <a:pt x="1178560" y="88303"/>
                  </a:lnTo>
                  <a:lnTo>
                    <a:pt x="1179550" y="88607"/>
                  </a:lnTo>
                  <a:lnTo>
                    <a:pt x="1180566" y="88811"/>
                  </a:lnTo>
                  <a:lnTo>
                    <a:pt x="1181595" y="88912"/>
                  </a:lnTo>
                  <a:lnTo>
                    <a:pt x="1182624" y="88912"/>
                  </a:lnTo>
                  <a:lnTo>
                    <a:pt x="1182751" y="88900"/>
                  </a:lnTo>
                  <a:lnTo>
                    <a:pt x="1292885" y="88900"/>
                  </a:lnTo>
                  <a:lnTo>
                    <a:pt x="1293393" y="88900"/>
                  </a:lnTo>
                  <a:lnTo>
                    <a:pt x="1293647" y="88912"/>
                  </a:lnTo>
                  <a:lnTo>
                    <a:pt x="1307020" y="96774"/>
                  </a:lnTo>
                  <a:lnTo>
                    <a:pt x="1422742" y="297230"/>
                  </a:lnTo>
                  <a:lnTo>
                    <a:pt x="1425143" y="305308"/>
                  </a:lnTo>
                  <a:lnTo>
                    <a:pt x="1425105" y="306857"/>
                  </a:lnTo>
                  <a:lnTo>
                    <a:pt x="1423276" y="312991"/>
                  </a:lnTo>
                  <a:lnTo>
                    <a:pt x="1423022" y="313436"/>
                  </a:lnTo>
                  <a:lnTo>
                    <a:pt x="1441196" y="323926"/>
                  </a:lnTo>
                  <a:lnTo>
                    <a:pt x="1441450" y="323481"/>
                  </a:lnTo>
                  <a:lnTo>
                    <a:pt x="1442097" y="322364"/>
                  </a:lnTo>
                  <a:lnTo>
                    <a:pt x="1443596" y="319087"/>
                  </a:lnTo>
                  <a:lnTo>
                    <a:pt x="1444752" y="315658"/>
                  </a:lnTo>
                  <a:lnTo>
                    <a:pt x="1445564" y="312153"/>
                  </a:lnTo>
                  <a:lnTo>
                    <a:pt x="1446034" y="308571"/>
                  </a:lnTo>
                  <a:lnTo>
                    <a:pt x="1446161" y="30496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711406" y="1901901"/>
              <a:ext cx="1043940" cy="775335"/>
            </a:xfrm>
            <a:custGeom>
              <a:avLst/>
              <a:gdLst/>
              <a:ahLst/>
              <a:cxnLst/>
              <a:rect l="l" t="t" r="r" b="b"/>
              <a:pathLst>
                <a:path w="1043940" h="775335">
                  <a:moveTo>
                    <a:pt x="27546" y="371157"/>
                  </a:moveTo>
                  <a:lnTo>
                    <a:pt x="19672" y="371157"/>
                  </a:lnTo>
                  <a:lnTo>
                    <a:pt x="19672" y="371348"/>
                  </a:lnTo>
                  <a:lnTo>
                    <a:pt x="20345" y="373329"/>
                  </a:lnTo>
                  <a:lnTo>
                    <a:pt x="20447" y="373507"/>
                  </a:lnTo>
                  <a:lnTo>
                    <a:pt x="23418" y="375081"/>
                  </a:lnTo>
                  <a:lnTo>
                    <a:pt x="23799" y="375081"/>
                  </a:lnTo>
                  <a:lnTo>
                    <a:pt x="27546" y="371348"/>
                  </a:lnTo>
                  <a:lnTo>
                    <a:pt x="27546" y="371157"/>
                  </a:lnTo>
                  <a:close/>
                </a:path>
                <a:path w="1043940" h="775335">
                  <a:moveTo>
                    <a:pt x="47205" y="770953"/>
                  </a:moveTo>
                  <a:lnTo>
                    <a:pt x="46062" y="768375"/>
                  </a:lnTo>
                  <a:lnTo>
                    <a:pt x="45923" y="768223"/>
                  </a:lnTo>
                  <a:lnTo>
                    <a:pt x="43472" y="767219"/>
                  </a:lnTo>
                  <a:lnTo>
                    <a:pt x="43281" y="767219"/>
                  </a:lnTo>
                  <a:lnTo>
                    <a:pt x="3937" y="767207"/>
                  </a:lnTo>
                  <a:lnTo>
                    <a:pt x="3746" y="767207"/>
                  </a:lnTo>
                  <a:lnTo>
                    <a:pt x="3352" y="767245"/>
                  </a:lnTo>
                  <a:lnTo>
                    <a:pt x="0" y="770953"/>
                  </a:lnTo>
                  <a:lnTo>
                    <a:pt x="0" y="771347"/>
                  </a:lnTo>
                  <a:lnTo>
                    <a:pt x="3746" y="775081"/>
                  </a:lnTo>
                  <a:lnTo>
                    <a:pt x="3937" y="775081"/>
                  </a:lnTo>
                  <a:lnTo>
                    <a:pt x="43281" y="775081"/>
                  </a:lnTo>
                  <a:lnTo>
                    <a:pt x="43472" y="775093"/>
                  </a:lnTo>
                  <a:lnTo>
                    <a:pt x="45466" y="774407"/>
                  </a:lnTo>
                  <a:lnTo>
                    <a:pt x="45631" y="774319"/>
                  </a:lnTo>
                  <a:lnTo>
                    <a:pt x="47205" y="771347"/>
                  </a:lnTo>
                  <a:lnTo>
                    <a:pt x="47205" y="770953"/>
                  </a:lnTo>
                  <a:close/>
                </a:path>
                <a:path w="1043940" h="775335">
                  <a:moveTo>
                    <a:pt x="47205" y="351282"/>
                  </a:moveTo>
                  <a:lnTo>
                    <a:pt x="44043" y="347637"/>
                  </a:lnTo>
                  <a:lnTo>
                    <a:pt x="43853" y="347586"/>
                  </a:lnTo>
                  <a:lnTo>
                    <a:pt x="43472" y="347548"/>
                  </a:lnTo>
                  <a:lnTo>
                    <a:pt x="43281" y="347548"/>
                  </a:lnTo>
                  <a:lnTo>
                    <a:pt x="27559" y="347510"/>
                  </a:lnTo>
                  <a:lnTo>
                    <a:pt x="27559" y="331787"/>
                  </a:lnTo>
                  <a:lnTo>
                    <a:pt x="27546" y="331622"/>
                  </a:lnTo>
                  <a:lnTo>
                    <a:pt x="27508" y="331228"/>
                  </a:lnTo>
                  <a:lnTo>
                    <a:pt x="23799" y="327863"/>
                  </a:lnTo>
                  <a:lnTo>
                    <a:pt x="23406" y="327863"/>
                  </a:lnTo>
                  <a:lnTo>
                    <a:pt x="19672" y="331622"/>
                  </a:lnTo>
                  <a:lnTo>
                    <a:pt x="19672" y="331812"/>
                  </a:lnTo>
                  <a:lnTo>
                    <a:pt x="19685" y="347510"/>
                  </a:lnTo>
                  <a:lnTo>
                    <a:pt x="3937" y="347510"/>
                  </a:lnTo>
                  <a:lnTo>
                    <a:pt x="3746" y="347548"/>
                  </a:lnTo>
                  <a:lnTo>
                    <a:pt x="0" y="351294"/>
                  </a:lnTo>
                  <a:lnTo>
                    <a:pt x="0" y="351675"/>
                  </a:lnTo>
                  <a:lnTo>
                    <a:pt x="3175" y="355333"/>
                  </a:lnTo>
                  <a:lnTo>
                    <a:pt x="3352" y="355384"/>
                  </a:lnTo>
                  <a:lnTo>
                    <a:pt x="3746" y="355422"/>
                  </a:lnTo>
                  <a:lnTo>
                    <a:pt x="3937" y="355422"/>
                  </a:lnTo>
                  <a:lnTo>
                    <a:pt x="19685" y="355409"/>
                  </a:lnTo>
                  <a:lnTo>
                    <a:pt x="19685" y="371144"/>
                  </a:lnTo>
                  <a:lnTo>
                    <a:pt x="27559" y="371144"/>
                  </a:lnTo>
                  <a:lnTo>
                    <a:pt x="27559" y="355409"/>
                  </a:lnTo>
                  <a:lnTo>
                    <a:pt x="43281" y="355409"/>
                  </a:lnTo>
                  <a:lnTo>
                    <a:pt x="43472" y="355422"/>
                  </a:lnTo>
                  <a:lnTo>
                    <a:pt x="47205" y="351675"/>
                  </a:lnTo>
                  <a:lnTo>
                    <a:pt x="47205" y="351282"/>
                  </a:lnTo>
                  <a:close/>
                </a:path>
                <a:path w="1043940" h="775335">
                  <a:moveTo>
                    <a:pt x="83756" y="109804"/>
                  </a:moveTo>
                  <a:lnTo>
                    <a:pt x="79756" y="103035"/>
                  </a:lnTo>
                  <a:lnTo>
                    <a:pt x="79756" y="109702"/>
                  </a:lnTo>
                  <a:lnTo>
                    <a:pt x="79667" y="110388"/>
                  </a:lnTo>
                  <a:lnTo>
                    <a:pt x="76530" y="113068"/>
                  </a:lnTo>
                  <a:lnTo>
                    <a:pt x="75780" y="113030"/>
                  </a:lnTo>
                  <a:lnTo>
                    <a:pt x="72834" y="109855"/>
                  </a:lnTo>
                  <a:lnTo>
                    <a:pt x="72859" y="109169"/>
                  </a:lnTo>
                  <a:lnTo>
                    <a:pt x="76047" y="106146"/>
                  </a:lnTo>
                  <a:lnTo>
                    <a:pt x="76771" y="106197"/>
                  </a:lnTo>
                  <a:lnTo>
                    <a:pt x="76987" y="106235"/>
                  </a:lnTo>
                  <a:lnTo>
                    <a:pt x="79756" y="109702"/>
                  </a:lnTo>
                  <a:lnTo>
                    <a:pt x="79756" y="103035"/>
                  </a:lnTo>
                  <a:lnTo>
                    <a:pt x="79336" y="102806"/>
                  </a:lnTo>
                  <a:lnTo>
                    <a:pt x="78651" y="102527"/>
                  </a:lnTo>
                  <a:lnTo>
                    <a:pt x="77952" y="102336"/>
                  </a:lnTo>
                  <a:lnTo>
                    <a:pt x="77698" y="102298"/>
                  </a:lnTo>
                  <a:lnTo>
                    <a:pt x="77482" y="102247"/>
                  </a:lnTo>
                  <a:lnTo>
                    <a:pt x="77228" y="102196"/>
                  </a:lnTo>
                  <a:lnTo>
                    <a:pt x="76504" y="102146"/>
                  </a:lnTo>
                  <a:lnTo>
                    <a:pt x="68834" y="109397"/>
                  </a:lnTo>
                  <a:lnTo>
                    <a:pt x="68859" y="110134"/>
                  </a:lnTo>
                  <a:lnTo>
                    <a:pt x="74828" y="116916"/>
                  </a:lnTo>
                  <a:lnTo>
                    <a:pt x="74980" y="116941"/>
                  </a:lnTo>
                  <a:lnTo>
                    <a:pt x="75120" y="116979"/>
                  </a:lnTo>
                  <a:lnTo>
                    <a:pt x="75361" y="117017"/>
                  </a:lnTo>
                  <a:lnTo>
                    <a:pt x="76085" y="117055"/>
                  </a:lnTo>
                  <a:lnTo>
                    <a:pt x="76822" y="117055"/>
                  </a:lnTo>
                  <a:lnTo>
                    <a:pt x="83693" y="110540"/>
                  </a:lnTo>
                  <a:lnTo>
                    <a:pt x="83756" y="109804"/>
                  </a:lnTo>
                  <a:close/>
                </a:path>
                <a:path w="1043940" h="775335">
                  <a:moveTo>
                    <a:pt x="96189" y="164909"/>
                  </a:moveTo>
                  <a:lnTo>
                    <a:pt x="95186" y="163322"/>
                  </a:lnTo>
                  <a:lnTo>
                    <a:pt x="95021" y="163220"/>
                  </a:lnTo>
                  <a:lnTo>
                    <a:pt x="94830" y="163156"/>
                  </a:lnTo>
                  <a:lnTo>
                    <a:pt x="94640" y="163106"/>
                  </a:lnTo>
                  <a:lnTo>
                    <a:pt x="94449" y="163068"/>
                  </a:lnTo>
                  <a:lnTo>
                    <a:pt x="94246" y="163055"/>
                  </a:lnTo>
                  <a:lnTo>
                    <a:pt x="94056" y="163055"/>
                  </a:lnTo>
                  <a:lnTo>
                    <a:pt x="93865" y="163080"/>
                  </a:lnTo>
                  <a:lnTo>
                    <a:pt x="93675" y="163118"/>
                  </a:lnTo>
                  <a:lnTo>
                    <a:pt x="93484" y="163195"/>
                  </a:lnTo>
                  <a:lnTo>
                    <a:pt x="93306" y="163258"/>
                  </a:lnTo>
                  <a:lnTo>
                    <a:pt x="92519" y="163982"/>
                  </a:lnTo>
                  <a:lnTo>
                    <a:pt x="92303" y="164414"/>
                  </a:lnTo>
                  <a:lnTo>
                    <a:pt x="92240" y="164617"/>
                  </a:lnTo>
                  <a:lnTo>
                    <a:pt x="90995" y="171704"/>
                  </a:lnTo>
                  <a:lnTo>
                    <a:pt x="61048" y="166433"/>
                  </a:lnTo>
                  <a:lnTo>
                    <a:pt x="60744" y="166370"/>
                  </a:lnTo>
                  <a:lnTo>
                    <a:pt x="60566" y="166344"/>
                  </a:lnTo>
                  <a:lnTo>
                    <a:pt x="60274" y="166331"/>
                  </a:lnTo>
                  <a:lnTo>
                    <a:pt x="60083" y="166344"/>
                  </a:lnTo>
                  <a:lnTo>
                    <a:pt x="59956" y="166370"/>
                  </a:lnTo>
                  <a:lnTo>
                    <a:pt x="59791" y="166420"/>
                  </a:lnTo>
                  <a:lnTo>
                    <a:pt x="59613" y="166497"/>
                  </a:lnTo>
                  <a:lnTo>
                    <a:pt x="59474" y="166560"/>
                  </a:lnTo>
                  <a:lnTo>
                    <a:pt x="59347" y="166624"/>
                  </a:lnTo>
                  <a:lnTo>
                    <a:pt x="59169" y="166738"/>
                  </a:lnTo>
                  <a:lnTo>
                    <a:pt x="59016" y="166878"/>
                  </a:lnTo>
                  <a:lnTo>
                    <a:pt x="58889" y="167005"/>
                  </a:lnTo>
                  <a:lnTo>
                    <a:pt x="58775" y="167157"/>
                  </a:lnTo>
                  <a:lnTo>
                    <a:pt x="58407" y="168084"/>
                  </a:lnTo>
                  <a:lnTo>
                    <a:pt x="58394" y="168275"/>
                  </a:lnTo>
                  <a:lnTo>
                    <a:pt x="58394" y="168452"/>
                  </a:lnTo>
                  <a:lnTo>
                    <a:pt x="58420" y="168668"/>
                  </a:lnTo>
                  <a:lnTo>
                    <a:pt x="58445" y="168833"/>
                  </a:lnTo>
                  <a:lnTo>
                    <a:pt x="58521" y="169024"/>
                  </a:lnTo>
                  <a:lnTo>
                    <a:pt x="58585" y="169202"/>
                  </a:lnTo>
                  <a:lnTo>
                    <a:pt x="64223" y="179501"/>
                  </a:lnTo>
                  <a:lnTo>
                    <a:pt x="65062" y="180314"/>
                  </a:lnTo>
                  <a:lnTo>
                    <a:pt x="65328" y="180454"/>
                  </a:lnTo>
                  <a:lnTo>
                    <a:pt x="65506" y="180492"/>
                  </a:lnTo>
                  <a:lnTo>
                    <a:pt x="65709" y="180530"/>
                  </a:lnTo>
                  <a:lnTo>
                    <a:pt x="65900" y="180543"/>
                  </a:lnTo>
                  <a:lnTo>
                    <a:pt x="66090" y="180543"/>
                  </a:lnTo>
                  <a:lnTo>
                    <a:pt x="66281" y="180530"/>
                  </a:lnTo>
                  <a:lnTo>
                    <a:pt x="66484" y="180479"/>
                  </a:lnTo>
                  <a:lnTo>
                    <a:pt x="66852" y="180352"/>
                  </a:lnTo>
                  <a:lnTo>
                    <a:pt x="67030" y="180251"/>
                  </a:lnTo>
                  <a:lnTo>
                    <a:pt x="67183" y="180149"/>
                  </a:lnTo>
                  <a:lnTo>
                    <a:pt x="67741" y="179476"/>
                  </a:lnTo>
                  <a:lnTo>
                    <a:pt x="67868" y="179197"/>
                  </a:lnTo>
                  <a:lnTo>
                    <a:pt x="67919" y="179019"/>
                  </a:lnTo>
                  <a:lnTo>
                    <a:pt x="67957" y="178828"/>
                  </a:lnTo>
                  <a:lnTo>
                    <a:pt x="67983" y="178625"/>
                  </a:lnTo>
                  <a:lnTo>
                    <a:pt x="67983" y="178435"/>
                  </a:lnTo>
                  <a:lnTo>
                    <a:pt x="67919" y="178041"/>
                  </a:lnTo>
                  <a:lnTo>
                    <a:pt x="67856" y="177850"/>
                  </a:lnTo>
                  <a:lnTo>
                    <a:pt x="67779" y="177673"/>
                  </a:lnTo>
                  <a:lnTo>
                    <a:pt x="64135" y="171018"/>
                  </a:lnTo>
                  <a:lnTo>
                    <a:pt x="90297" y="175641"/>
                  </a:lnTo>
                  <a:lnTo>
                    <a:pt x="89077" y="182613"/>
                  </a:lnTo>
                  <a:lnTo>
                    <a:pt x="89039" y="182905"/>
                  </a:lnTo>
                  <a:lnTo>
                    <a:pt x="89039" y="183108"/>
                  </a:lnTo>
                  <a:lnTo>
                    <a:pt x="89077" y="183388"/>
                  </a:lnTo>
                  <a:lnTo>
                    <a:pt x="90309" y="184810"/>
                  </a:lnTo>
                  <a:lnTo>
                    <a:pt x="90601" y="184912"/>
                  </a:lnTo>
                  <a:lnTo>
                    <a:pt x="90792" y="184950"/>
                  </a:lnTo>
                  <a:lnTo>
                    <a:pt x="91186" y="184950"/>
                  </a:lnTo>
                  <a:lnTo>
                    <a:pt x="91465" y="184912"/>
                  </a:lnTo>
                  <a:lnTo>
                    <a:pt x="93002" y="183299"/>
                  </a:lnTo>
                  <a:lnTo>
                    <a:pt x="94551" y="174472"/>
                  </a:lnTo>
                  <a:lnTo>
                    <a:pt x="94589" y="174320"/>
                  </a:lnTo>
                  <a:lnTo>
                    <a:pt x="96164" y="165404"/>
                  </a:lnTo>
                  <a:lnTo>
                    <a:pt x="96189" y="164909"/>
                  </a:lnTo>
                  <a:close/>
                </a:path>
                <a:path w="1043940" h="775335">
                  <a:moveTo>
                    <a:pt x="101930" y="132372"/>
                  </a:moveTo>
                  <a:lnTo>
                    <a:pt x="100926" y="130784"/>
                  </a:lnTo>
                  <a:lnTo>
                    <a:pt x="100749" y="130683"/>
                  </a:lnTo>
                  <a:lnTo>
                    <a:pt x="100571" y="130606"/>
                  </a:lnTo>
                  <a:lnTo>
                    <a:pt x="100380" y="130556"/>
                  </a:lnTo>
                  <a:lnTo>
                    <a:pt x="100190" y="130517"/>
                  </a:lnTo>
                  <a:lnTo>
                    <a:pt x="99987" y="130505"/>
                  </a:lnTo>
                  <a:lnTo>
                    <a:pt x="99783" y="130505"/>
                  </a:lnTo>
                  <a:lnTo>
                    <a:pt x="99593" y="130543"/>
                  </a:lnTo>
                  <a:lnTo>
                    <a:pt x="99402" y="130568"/>
                  </a:lnTo>
                  <a:lnTo>
                    <a:pt x="99212" y="130644"/>
                  </a:lnTo>
                  <a:lnTo>
                    <a:pt x="99034" y="130721"/>
                  </a:lnTo>
                  <a:lnTo>
                    <a:pt x="98869" y="130810"/>
                  </a:lnTo>
                  <a:lnTo>
                    <a:pt x="98704" y="130924"/>
                  </a:lnTo>
                  <a:lnTo>
                    <a:pt x="98564" y="131051"/>
                  </a:lnTo>
                  <a:lnTo>
                    <a:pt x="98425" y="131191"/>
                  </a:lnTo>
                  <a:lnTo>
                    <a:pt x="97967" y="132156"/>
                  </a:lnTo>
                  <a:lnTo>
                    <a:pt x="95554" y="145808"/>
                  </a:lnTo>
                  <a:lnTo>
                    <a:pt x="83223" y="130937"/>
                  </a:lnTo>
                  <a:lnTo>
                    <a:pt x="83134" y="130810"/>
                  </a:lnTo>
                  <a:lnTo>
                    <a:pt x="76403" y="126339"/>
                  </a:lnTo>
                  <a:lnTo>
                    <a:pt x="76212" y="126288"/>
                  </a:lnTo>
                  <a:lnTo>
                    <a:pt x="76022" y="126250"/>
                  </a:lnTo>
                  <a:lnTo>
                    <a:pt x="75628" y="126187"/>
                  </a:lnTo>
                  <a:lnTo>
                    <a:pt x="74625" y="126111"/>
                  </a:lnTo>
                  <a:lnTo>
                    <a:pt x="73634" y="126149"/>
                  </a:lnTo>
                  <a:lnTo>
                    <a:pt x="72644" y="126250"/>
                  </a:lnTo>
                  <a:lnTo>
                    <a:pt x="64350" y="134391"/>
                  </a:lnTo>
                  <a:lnTo>
                    <a:pt x="64325" y="134543"/>
                  </a:lnTo>
                  <a:lnTo>
                    <a:pt x="64287" y="134696"/>
                  </a:lnTo>
                  <a:lnTo>
                    <a:pt x="64211" y="135140"/>
                  </a:lnTo>
                  <a:lnTo>
                    <a:pt x="64122" y="136372"/>
                  </a:lnTo>
                  <a:lnTo>
                    <a:pt x="64147" y="137591"/>
                  </a:lnTo>
                  <a:lnTo>
                    <a:pt x="70129" y="147383"/>
                  </a:lnTo>
                  <a:lnTo>
                    <a:pt x="70548" y="147662"/>
                  </a:lnTo>
                  <a:lnTo>
                    <a:pt x="70777" y="147764"/>
                  </a:lnTo>
                  <a:lnTo>
                    <a:pt x="71043" y="147891"/>
                  </a:lnTo>
                  <a:lnTo>
                    <a:pt x="71234" y="147929"/>
                  </a:lnTo>
                  <a:lnTo>
                    <a:pt x="71424" y="147967"/>
                  </a:lnTo>
                  <a:lnTo>
                    <a:pt x="71615" y="147993"/>
                  </a:lnTo>
                  <a:lnTo>
                    <a:pt x="71818" y="147993"/>
                  </a:lnTo>
                  <a:lnTo>
                    <a:pt x="72199" y="147929"/>
                  </a:lnTo>
                  <a:lnTo>
                    <a:pt x="72402" y="147891"/>
                  </a:lnTo>
                  <a:lnTo>
                    <a:pt x="72669" y="147764"/>
                  </a:lnTo>
                  <a:lnTo>
                    <a:pt x="72910" y="147599"/>
                  </a:lnTo>
                  <a:lnTo>
                    <a:pt x="73063" y="147485"/>
                  </a:lnTo>
                  <a:lnTo>
                    <a:pt x="73520" y="146837"/>
                  </a:lnTo>
                  <a:lnTo>
                    <a:pt x="73596" y="146672"/>
                  </a:lnTo>
                  <a:lnTo>
                    <a:pt x="73660" y="146469"/>
                  </a:lnTo>
                  <a:lnTo>
                    <a:pt x="73698" y="146291"/>
                  </a:lnTo>
                  <a:lnTo>
                    <a:pt x="73723" y="146088"/>
                  </a:lnTo>
                  <a:lnTo>
                    <a:pt x="73723" y="145897"/>
                  </a:lnTo>
                  <a:lnTo>
                    <a:pt x="73698" y="145694"/>
                  </a:lnTo>
                  <a:lnTo>
                    <a:pt x="73660" y="145503"/>
                  </a:lnTo>
                  <a:lnTo>
                    <a:pt x="73596" y="145313"/>
                  </a:lnTo>
                  <a:lnTo>
                    <a:pt x="72974" y="144449"/>
                  </a:lnTo>
                  <a:lnTo>
                    <a:pt x="72656" y="144233"/>
                  </a:lnTo>
                  <a:lnTo>
                    <a:pt x="72491" y="144157"/>
                  </a:lnTo>
                  <a:lnTo>
                    <a:pt x="71704" y="143662"/>
                  </a:lnTo>
                  <a:lnTo>
                    <a:pt x="68122" y="136486"/>
                  </a:lnTo>
                  <a:lnTo>
                    <a:pt x="68186" y="135648"/>
                  </a:lnTo>
                  <a:lnTo>
                    <a:pt x="68224" y="135382"/>
                  </a:lnTo>
                  <a:lnTo>
                    <a:pt x="68249" y="135229"/>
                  </a:lnTo>
                  <a:lnTo>
                    <a:pt x="68313" y="134937"/>
                  </a:lnTo>
                  <a:lnTo>
                    <a:pt x="74523" y="130111"/>
                  </a:lnTo>
                  <a:lnTo>
                    <a:pt x="75133" y="130162"/>
                  </a:lnTo>
                  <a:lnTo>
                    <a:pt x="75323" y="130200"/>
                  </a:lnTo>
                  <a:lnTo>
                    <a:pt x="79832" y="133070"/>
                  </a:lnTo>
                  <a:lnTo>
                    <a:pt x="79946" y="133235"/>
                  </a:lnTo>
                  <a:lnTo>
                    <a:pt x="80073" y="133400"/>
                  </a:lnTo>
                  <a:lnTo>
                    <a:pt x="95110" y="151549"/>
                  </a:lnTo>
                  <a:lnTo>
                    <a:pt x="95300" y="151765"/>
                  </a:lnTo>
                  <a:lnTo>
                    <a:pt x="95465" y="151942"/>
                  </a:lnTo>
                  <a:lnTo>
                    <a:pt x="95694" y="152120"/>
                  </a:lnTo>
                  <a:lnTo>
                    <a:pt x="95846" y="152184"/>
                  </a:lnTo>
                  <a:lnTo>
                    <a:pt x="96431" y="152387"/>
                  </a:lnTo>
                  <a:lnTo>
                    <a:pt x="96723" y="152425"/>
                  </a:lnTo>
                  <a:lnTo>
                    <a:pt x="96913" y="152425"/>
                  </a:lnTo>
                  <a:lnTo>
                    <a:pt x="97497" y="152285"/>
                  </a:lnTo>
                  <a:lnTo>
                    <a:pt x="97675" y="152209"/>
                  </a:lnTo>
                  <a:lnTo>
                    <a:pt x="97840" y="152120"/>
                  </a:lnTo>
                  <a:lnTo>
                    <a:pt x="98005" y="152006"/>
                  </a:lnTo>
                  <a:lnTo>
                    <a:pt x="98132" y="151904"/>
                  </a:lnTo>
                  <a:lnTo>
                    <a:pt x="98272" y="151752"/>
                  </a:lnTo>
                  <a:lnTo>
                    <a:pt x="98399" y="151599"/>
                  </a:lnTo>
                  <a:lnTo>
                    <a:pt x="98513" y="151434"/>
                  </a:lnTo>
                  <a:lnTo>
                    <a:pt x="98577" y="151269"/>
                  </a:lnTo>
                  <a:lnTo>
                    <a:pt x="98679" y="151053"/>
                  </a:lnTo>
                  <a:lnTo>
                    <a:pt x="98717" y="150888"/>
                  </a:lnTo>
                  <a:lnTo>
                    <a:pt x="98767" y="150698"/>
                  </a:lnTo>
                  <a:lnTo>
                    <a:pt x="98780" y="150507"/>
                  </a:lnTo>
                  <a:lnTo>
                    <a:pt x="101892" y="132854"/>
                  </a:lnTo>
                  <a:lnTo>
                    <a:pt x="101930" y="132562"/>
                  </a:lnTo>
                  <a:lnTo>
                    <a:pt x="101930" y="132372"/>
                  </a:lnTo>
                  <a:close/>
                </a:path>
                <a:path w="1043940" h="775335">
                  <a:moveTo>
                    <a:pt x="110845" y="81813"/>
                  </a:moveTo>
                  <a:lnTo>
                    <a:pt x="109842" y="80238"/>
                  </a:lnTo>
                  <a:lnTo>
                    <a:pt x="109664" y="80137"/>
                  </a:lnTo>
                  <a:lnTo>
                    <a:pt x="109486" y="80060"/>
                  </a:lnTo>
                  <a:lnTo>
                    <a:pt x="109296" y="80010"/>
                  </a:lnTo>
                  <a:lnTo>
                    <a:pt x="109105" y="79971"/>
                  </a:lnTo>
                  <a:lnTo>
                    <a:pt x="108902" y="79959"/>
                  </a:lnTo>
                  <a:lnTo>
                    <a:pt x="108699" y="79959"/>
                  </a:lnTo>
                  <a:lnTo>
                    <a:pt x="108508" y="79984"/>
                  </a:lnTo>
                  <a:lnTo>
                    <a:pt x="108318" y="80035"/>
                  </a:lnTo>
                  <a:lnTo>
                    <a:pt x="108127" y="80098"/>
                  </a:lnTo>
                  <a:lnTo>
                    <a:pt x="107950" y="80162"/>
                  </a:lnTo>
                  <a:lnTo>
                    <a:pt x="107784" y="80264"/>
                  </a:lnTo>
                  <a:lnTo>
                    <a:pt x="107619" y="80378"/>
                  </a:lnTo>
                  <a:lnTo>
                    <a:pt x="106883" y="81610"/>
                  </a:lnTo>
                  <a:lnTo>
                    <a:pt x="105625" y="88785"/>
                  </a:lnTo>
                  <a:lnTo>
                    <a:pt x="105600" y="89281"/>
                  </a:lnTo>
                  <a:lnTo>
                    <a:pt x="105638" y="89560"/>
                  </a:lnTo>
                  <a:lnTo>
                    <a:pt x="105803" y="90030"/>
                  </a:lnTo>
                  <a:lnTo>
                    <a:pt x="105905" y="90182"/>
                  </a:lnTo>
                  <a:lnTo>
                    <a:pt x="106006" y="90360"/>
                  </a:lnTo>
                  <a:lnTo>
                    <a:pt x="106286" y="90639"/>
                  </a:lnTo>
                  <a:lnTo>
                    <a:pt x="106514" y="90817"/>
                  </a:lnTo>
                  <a:lnTo>
                    <a:pt x="106781" y="90957"/>
                  </a:lnTo>
                  <a:lnTo>
                    <a:pt x="106959" y="91020"/>
                  </a:lnTo>
                  <a:lnTo>
                    <a:pt x="107149" y="91084"/>
                  </a:lnTo>
                  <a:lnTo>
                    <a:pt x="107340" y="91122"/>
                  </a:lnTo>
                  <a:lnTo>
                    <a:pt x="107734" y="91122"/>
                  </a:lnTo>
                  <a:lnTo>
                    <a:pt x="109562" y="89471"/>
                  </a:lnTo>
                  <a:lnTo>
                    <a:pt x="110820" y="82308"/>
                  </a:lnTo>
                  <a:lnTo>
                    <a:pt x="110845" y="82016"/>
                  </a:lnTo>
                  <a:lnTo>
                    <a:pt x="110845" y="81813"/>
                  </a:lnTo>
                  <a:close/>
                </a:path>
                <a:path w="1043940" h="775335">
                  <a:moveTo>
                    <a:pt x="187540" y="308190"/>
                  </a:moveTo>
                  <a:lnTo>
                    <a:pt x="187020" y="308190"/>
                  </a:lnTo>
                  <a:lnTo>
                    <a:pt x="185991" y="308305"/>
                  </a:lnTo>
                  <a:lnTo>
                    <a:pt x="177050" y="318173"/>
                  </a:lnTo>
                  <a:lnTo>
                    <a:pt x="177050" y="319201"/>
                  </a:lnTo>
                  <a:lnTo>
                    <a:pt x="187020" y="329184"/>
                  </a:lnTo>
                  <a:lnTo>
                    <a:pt x="187540" y="329184"/>
                  </a:lnTo>
                  <a:lnTo>
                    <a:pt x="187540" y="308190"/>
                  </a:lnTo>
                  <a:close/>
                </a:path>
                <a:path w="1043940" h="775335">
                  <a:moveTo>
                    <a:pt x="243928" y="318173"/>
                  </a:moveTo>
                  <a:lnTo>
                    <a:pt x="233959" y="308190"/>
                  </a:lnTo>
                  <a:lnTo>
                    <a:pt x="233451" y="308190"/>
                  </a:lnTo>
                  <a:lnTo>
                    <a:pt x="187553" y="308190"/>
                  </a:lnTo>
                  <a:lnTo>
                    <a:pt x="187553" y="329184"/>
                  </a:lnTo>
                  <a:lnTo>
                    <a:pt x="233438" y="329184"/>
                  </a:lnTo>
                  <a:lnTo>
                    <a:pt x="233959" y="329184"/>
                  </a:lnTo>
                  <a:lnTo>
                    <a:pt x="234988" y="329082"/>
                  </a:lnTo>
                  <a:lnTo>
                    <a:pt x="243928" y="319201"/>
                  </a:lnTo>
                  <a:lnTo>
                    <a:pt x="243928" y="318173"/>
                  </a:lnTo>
                  <a:close/>
                </a:path>
                <a:path w="1043940" h="775335">
                  <a:moveTo>
                    <a:pt x="449834" y="85242"/>
                  </a:moveTo>
                  <a:lnTo>
                    <a:pt x="449643" y="85242"/>
                  </a:lnTo>
                  <a:lnTo>
                    <a:pt x="449262" y="85280"/>
                  </a:lnTo>
                  <a:lnTo>
                    <a:pt x="445897" y="88988"/>
                  </a:lnTo>
                  <a:lnTo>
                    <a:pt x="445897" y="89382"/>
                  </a:lnTo>
                  <a:lnTo>
                    <a:pt x="449643" y="93116"/>
                  </a:lnTo>
                  <a:lnTo>
                    <a:pt x="449834" y="93116"/>
                  </a:lnTo>
                  <a:lnTo>
                    <a:pt x="449834" y="85242"/>
                  </a:lnTo>
                  <a:close/>
                </a:path>
                <a:path w="1043940" h="775335">
                  <a:moveTo>
                    <a:pt x="493128" y="88988"/>
                  </a:moveTo>
                  <a:lnTo>
                    <a:pt x="493090" y="88607"/>
                  </a:lnTo>
                  <a:lnTo>
                    <a:pt x="493039" y="88430"/>
                  </a:lnTo>
                  <a:lnTo>
                    <a:pt x="493001" y="88226"/>
                  </a:lnTo>
                  <a:lnTo>
                    <a:pt x="489940" y="85344"/>
                  </a:lnTo>
                  <a:lnTo>
                    <a:pt x="489750" y="85293"/>
                  </a:lnTo>
                  <a:lnTo>
                    <a:pt x="489369" y="85255"/>
                  </a:lnTo>
                  <a:lnTo>
                    <a:pt x="489216" y="85255"/>
                  </a:lnTo>
                  <a:lnTo>
                    <a:pt x="449846" y="85229"/>
                  </a:lnTo>
                  <a:lnTo>
                    <a:pt x="449846" y="93103"/>
                  </a:lnTo>
                  <a:lnTo>
                    <a:pt x="489178" y="93103"/>
                  </a:lnTo>
                  <a:lnTo>
                    <a:pt x="489369" y="93129"/>
                  </a:lnTo>
                  <a:lnTo>
                    <a:pt x="489750" y="93091"/>
                  </a:lnTo>
                  <a:lnTo>
                    <a:pt x="491363" y="92456"/>
                  </a:lnTo>
                  <a:lnTo>
                    <a:pt x="491540" y="92354"/>
                  </a:lnTo>
                  <a:lnTo>
                    <a:pt x="491972" y="91973"/>
                  </a:lnTo>
                  <a:lnTo>
                    <a:pt x="492353" y="91541"/>
                  </a:lnTo>
                  <a:lnTo>
                    <a:pt x="492455" y="91363"/>
                  </a:lnTo>
                  <a:lnTo>
                    <a:pt x="492556" y="91224"/>
                  </a:lnTo>
                  <a:lnTo>
                    <a:pt x="492823" y="90703"/>
                  </a:lnTo>
                  <a:lnTo>
                    <a:pt x="493001" y="90131"/>
                  </a:lnTo>
                  <a:lnTo>
                    <a:pt x="493090" y="89763"/>
                  </a:lnTo>
                  <a:lnTo>
                    <a:pt x="493128" y="89382"/>
                  </a:lnTo>
                  <a:lnTo>
                    <a:pt x="493128" y="88988"/>
                  </a:lnTo>
                  <a:close/>
                </a:path>
                <a:path w="1043940" h="775335">
                  <a:moveTo>
                    <a:pt x="554761" y="85242"/>
                  </a:moveTo>
                  <a:lnTo>
                    <a:pt x="554570" y="85242"/>
                  </a:lnTo>
                  <a:lnTo>
                    <a:pt x="554177" y="85280"/>
                  </a:lnTo>
                  <a:lnTo>
                    <a:pt x="553999" y="85331"/>
                  </a:lnTo>
                  <a:lnTo>
                    <a:pt x="553796" y="85369"/>
                  </a:lnTo>
                  <a:lnTo>
                    <a:pt x="550811" y="88988"/>
                  </a:lnTo>
                  <a:lnTo>
                    <a:pt x="550811" y="89382"/>
                  </a:lnTo>
                  <a:lnTo>
                    <a:pt x="554570" y="93116"/>
                  </a:lnTo>
                  <a:lnTo>
                    <a:pt x="554761" y="93116"/>
                  </a:lnTo>
                  <a:lnTo>
                    <a:pt x="554761" y="85242"/>
                  </a:lnTo>
                  <a:close/>
                </a:path>
                <a:path w="1043940" h="775335">
                  <a:moveTo>
                    <a:pt x="558698" y="36220"/>
                  </a:moveTo>
                  <a:lnTo>
                    <a:pt x="558596" y="35191"/>
                  </a:lnTo>
                  <a:lnTo>
                    <a:pt x="558393" y="34175"/>
                  </a:lnTo>
                  <a:lnTo>
                    <a:pt x="558088" y="33197"/>
                  </a:lnTo>
                  <a:lnTo>
                    <a:pt x="557695" y="32245"/>
                  </a:lnTo>
                  <a:lnTo>
                    <a:pt x="557212" y="31318"/>
                  </a:lnTo>
                  <a:lnTo>
                    <a:pt x="556641" y="30467"/>
                  </a:lnTo>
                  <a:lnTo>
                    <a:pt x="555980" y="29679"/>
                  </a:lnTo>
                  <a:lnTo>
                    <a:pt x="555612" y="29311"/>
                  </a:lnTo>
                  <a:lnTo>
                    <a:pt x="555256" y="28943"/>
                  </a:lnTo>
                  <a:lnTo>
                    <a:pt x="529805" y="3505"/>
                  </a:lnTo>
                  <a:lnTo>
                    <a:pt x="529386" y="3086"/>
                  </a:lnTo>
                  <a:lnTo>
                    <a:pt x="524522" y="317"/>
                  </a:lnTo>
                  <a:lnTo>
                    <a:pt x="523519" y="114"/>
                  </a:lnTo>
                  <a:lnTo>
                    <a:pt x="522820" y="50"/>
                  </a:lnTo>
                  <a:lnTo>
                    <a:pt x="522820" y="26212"/>
                  </a:lnTo>
                  <a:lnTo>
                    <a:pt x="521093" y="26212"/>
                  </a:lnTo>
                  <a:lnTo>
                    <a:pt x="521957" y="25349"/>
                  </a:lnTo>
                  <a:lnTo>
                    <a:pt x="522820" y="26212"/>
                  </a:lnTo>
                  <a:lnTo>
                    <a:pt x="522820" y="50"/>
                  </a:lnTo>
                  <a:lnTo>
                    <a:pt x="522490" y="12"/>
                  </a:lnTo>
                  <a:lnTo>
                    <a:pt x="521449" y="0"/>
                  </a:lnTo>
                  <a:lnTo>
                    <a:pt x="514184" y="3454"/>
                  </a:lnTo>
                  <a:lnTo>
                    <a:pt x="488797" y="28841"/>
                  </a:lnTo>
                  <a:lnTo>
                    <a:pt x="488670" y="28943"/>
                  </a:lnTo>
                  <a:lnTo>
                    <a:pt x="488315" y="29298"/>
                  </a:lnTo>
                  <a:lnTo>
                    <a:pt x="487934" y="29679"/>
                  </a:lnTo>
                  <a:lnTo>
                    <a:pt x="485914" y="33032"/>
                  </a:lnTo>
                  <a:lnTo>
                    <a:pt x="485851" y="33197"/>
                  </a:lnTo>
                  <a:lnTo>
                    <a:pt x="485609" y="33959"/>
                  </a:lnTo>
                  <a:lnTo>
                    <a:pt x="485546" y="34163"/>
                  </a:lnTo>
                  <a:lnTo>
                    <a:pt x="485343" y="35191"/>
                  </a:lnTo>
                  <a:lnTo>
                    <a:pt x="485241" y="36207"/>
                  </a:lnTo>
                  <a:lnTo>
                    <a:pt x="485241" y="37236"/>
                  </a:lnTo>
                  <a:lnTo>
                    <a:pt x="488302" y="44145"/>
                  </a:lnTo>
                  <a:lnTo>
                    <a:pt x="488670" y="44513"/>
                  </a:lnTo>
                  <a:lnTo>
                    <a:pt x="495211" y="47218"/>
                  </a:lnTo>
                  <a:lnTo>
                    <a:pt x="495731" y="47218"/>
                  </a:lnTo>
                  <a:lnTo>
                    <a:pt x="496252" y="47218"/>
                  </a:lnTo>
                  <a:lnTo>
                    <a:pt x="496379" y="47205"/>
                  </a:lnTo>
                  <a:lnTo>
                    <a:pt x="547535" y="47205"/>
                  </a:lnTo>
                  <a:lnTo>
                    <a:pt x="547674" y="47218"/>
                  </a:lnTo>
                  <a:lnTo>
                    <a:pt x="548208" y="47218"/>
                  </a:lnTo>
                  <a:lnTo>
                    <a:pt x="548703" y="47218"/>
                  </a:lnTo>
                  <a:lnTo>
                    <a:pt x="549757" y="47117"/>
                  </a:lnTo>
                  <a:lnTo>
                    <a:pt x="550748" y="46913"/>
                  </a:lnTo>
                  <a:lnTo>
                    <a:pt x="551738" y="46621"/>
                  </a:lnTo>
                  <a:lnTo>
                    <a:pt x="552221" y="46418"/>
                  </a:lnTo>
                  <a:lnTo>
                    <a:pt x="552678" y="46228"/>
                  </a:lnTo>
                  <a:lnTo>
                    <a:pt x="553593" y="45745"/>
                  </a:lnTo>
                  <a:lnTo>
                    <a:pt x="554024" y="45453"/>
                  </a:lnTo>
                  <a:lnTo>
                    <a:pt x="554443" y="45173"/>
                  </a:lnTo>
                  <a:lnTo>
                    <a:pt x="555256" y="44513"/>
                  </a:lnTo>
                  <a:lnTo>
                    <a:pt x="555980" y="43776"/>
                  </a:lnTo>
                  <a:lnTo>
                    <a:pt x="556641" y="42989"/>
                  </a:lnTo>
                  <a:lnTo>
                    <a:pt x="557212" y="42125"/>
                  </a:lnTo>
                  <a:lnTo>
                    <a:pt x="557517" y="41541"/>
                  </a:lnTo>
                  <a:lnTo>
                    <a:pt x="557695" y="41224"/>
                  </a:lnTo>
                  <a:lnTo>
                    <a:pt x="557847" y="40830"/>
                  </a:lnTo>
                  <a:lnTo>
                    <a:pt x="558076" y="40271"/>
                  </a:lnTo>
                  <a:lnTo>
                    <a:pt x="558393" y="39281"/>
                  </a:lnTo>
                  <a:lnTo>
                    <a:pt x="558584" y="38277"/>
                  </a:lnTo>
                  <a:lnTo>
                    <a:pt x="558685" y="37249"/>
                  </a:lnTo>
                  <a:lnTo>
                    <a:pt x="558698" y="36220"/>
                  </a:lnTo>
                  <a:close/>
                </a:path>
                <a:path w="1043940" h="775335">
                  <a:moveTo>
                    <a:pt x="598030" y="88988"/>
                  </a:moveTo>
                  <a:lnTo>
                    <a:pt x="594868" y="85344"/>
                  </a:lnTo>
                  <a:lnTo>
                    <a:pt x="594677" y="85293"/>
                  </a:lnTo>
                  <a:lnTo>
                    <a:pt x="594296" y="85255"/>
                  </a:lnTo>
                  <a:lnTo>
                    <a:pt x="594106" y="85255"/>
                  </a:lnTo>
                  <a:lnTo>
                    <a:pt x="594106" y="93129"/>
                  </a:lnTo>
                  <a:lnTo>
                    <a:pt x="594296" y="93129"/>
                  </a:lnTo>
                  <a:lnTo>
                    <a:pt x="596277" y="92456"/>
                  </a:lnTo>
                  <a:lnTo>
                    <a:pt x="596455" y="92354"/>
                  </a:lnTo>
                  <a:lnTo>
                    <a:pt x="598030" y="89382"/>
                  </a:lnTo>
                  <a:lnTo>
                    <a:pt x="598030" y="88988"/>
                  </a:lnTo>
                  <a:close/>
                </a:path>
                <a:path w="1043940" h="775335">
                  <a:moveTo>
                    <a:pt x="866889" y="318173"/>
                  </a:moveTo>
                  <a:lnTo>
                    <a:pt x="856919" y="308190"/>
                  </a:lnTo>
                  <a:lnTo>
                    <a:pt x="856411" y="308190"/>
                  </a:lnTo>
                  <a:lnTo>
                    <a:pt x="810488" y="308190"/>
                  </a:lnTo>
                  <a:lnTo>
                    <a:pt x="809967" y="308190"/>
                  </a:lnTo>
                  <a:lnTo>
                    <a:pt x="808939" y="308305"/>
                  </a:lnTo>
                  <a:lnTo>
                    <a:pt x="799998" y="318173"/>
                  </a:lnTo>
                  <a:lnTo>
                    <a:pt x="799998" y="319201"/>
                  </a:lnTo>
                  <a:lnTo>
                    <a:pt x="809967" y="329184"/>
                  </a:lnTo>
                  <a:lnTo>
                    <a:pt x="810488" y="329184"/>
                  </a:lnTo>
                  <a:lnTo>
                    <a:pt x="856399" y="329184"/>
                  </a:lnTo>
                  <a:lnTo>
                    <a:pt x="856919" y="329184"/>
                  </a:lnTo>
                  <a:lnTo>
                    <a:pt x="857948" y="329082"/>
                  </a:lnTo>
                  <a:lnTo>
                    <a:pt x="866889" y="319201"/>
                  </a:lnTo>
                  <a:lnTo>
                    <a:pt x="866889" y="318173"/>
                  </a:lnTo>
                  <a:close/>
                </a:path>
                <a:path w="1043940" h="775335">
                  <a:moveTo>
                    <a:pt x="1024255" y="371157"/>
                  </a:moveTo>
                  <a:lnTo>
                    <a:pt x="1016381" y="371157"/>
                  </a:lnTo>
                  <a:lnTo>
                    <a:pt x="1016381" y="371348"/>
                  </a:lnTo>
                  <a:lnTo>
                    <a:pt x="1016419" y="371729"/>
                  </a:lnTo>
                  <a:lnTo>
                    <a:pt x="1016495" y="372110"/>
                  </a:lnTo>
                  <a:lnTo>
                    <a:pt x="1016622" y="372478"/>
                  </a:lnTo>
                  <a:lnTo>
                    <a:pt x="1016698" y="372656"/>
                  </a:lnTo>
                  <a:lnTo>
                    <a:pt x="1016762" y="372846"/>
                  </a:lnTo>
                  <a:lnTo>
                    <a:pt x="1016939" y="373176"/>
                  </a:lnTo>
                  <a:lnTo>
                    <a:pt x="1017066" y="373329"/>
                  </a:lnTo>
                  <a:lnTo>
                    <a:pt x="1017168" y="373507"/>
                  </a:lnTo>
                  <a:lnTo>
                    <a:pt x="1020140" y="375081"/>
                  </a:lnTo>
                  <a:lnTo>
                    <a:pt x="1020533" y="375081"/>
                  </a:lnTo>
                  <a:lnTo>
                    <a:pt x="1024255" y="371348"/>
                  </a:lnTo>
                  <a:lnTo>
                    <a:pt x="1024255" y="371157"/>
                  </a:lnTo>
                  <a:close/>
                </a:path>
                <a:path w="1043940" h="775335">
                  <a:moveTo>
                    <a:pt x="1043927" y="770953"/>
                  </a:moveTo>
                  <a:lnTo>
                    <a:pt x="1042771" y="768375"/>
                  </a:lnTo>
                  <a:lnTo>
                    <a:pt x="1042644" y="768223"/>
                  </a:lnTo>
                  <a:lnTo>
                    <a:pt x="1040180" y="767219"/>
                  </a:lnTo>
                  <a:lnTo>
                    <a:pt x="1040003" y="767219"/>
                  </a:lnTo>
                  <a:lnTo>
                    <a:pt x="1000658" y="767207"/>
                  </a:lnTo>
                  <a:lnTo>
                    <a:pt x="1000467" y="767207"/>
                  </a:lnTo>
                  <a:lnTo>
                    <a:pt x="1000086" y="767245"/>
                  </a:lnTo>
                  <a:lnTo>
                    <a:pt x="996734" y="770953"/>
                  </a:lnTo>
                  <a:lnTo>
                    <a:pt x="996734" y="771347"/>
                  </a:lnTo>
                  <a:lnTo>
                    <a:pt x="1000467" y="775081"/>
                  </a:lnTo>
                  <a:lnTo>
                    <a:pt x="1000658" y="775081"/>
                  </a:lnTo>
                  <a:lnTo>
                    <a:pt x="1039990" y="775081"/>
                  </a:lnTo>
                  <a:lnTo>
                    <a:pt x="1040180" y="775093"/>
                  </a:lnTo>
                  <a:lnTo>
                    <a:pt x="1042187" y="774407"/>
                  </a:lnTo>
                  <a:lnTo>
                    <a:pt x="1042339" y="774319"/>
                  </a:lnTo>
                  <a:lnTo>
                    <a:pt x="1043927" y="771347"/>
                  </a:lnTo>
                  <a:lnTo>
                    <a:pt x="1043927" y="770953"/>
                  </a:lnTo>
                  <a:close/>
                </a:path>
                <a:path w="1043940" h="775335">
                  <a:moveTo>
                    <a:pt x="1043927" y="351282"/>
                  </a:moveTo>
                  <a:lnTo>
                    <a:pt x="1040752" y="347637"/>
                  </a:lnTo>
                  <a:lnTo>
                    <a:pt x="1040561" y="347586"/>
                  </a:lnTo>
                  <a:lnTo>
                    <a:pt x="1040180" y="347548"/>
                  </a:lnTo>
                  <a:lnTo>
                    <a:pt x="1040003" y="347548"/>
                  </a:lnTo>
                  <a:lnTo>
                    <a:pt x="1024267" y="347510"/>
                  </a:lnTo>
                  <a:lnTo>
                    <a:pt x="1024267" y="331812"/>
                  </a:lnTo>
                  <a:lnTo>
                    <a:pt x="1024267" y="331622"/>
                  </a:lnTo>
                  <a:lnTo>
                    <a:pt x="1024229" y="331228"/>
                  </a:lnTo>
                  <a:lnTo>
                    <a:pt x="1020521" y="327863"/>
                  </a:lnTo>
                  <a:lnTo>
                    <a:pt x="1020140" y="327863"/>
                  </a:lnTo>
                  <a:lnTo>
                    <a:pt x="1019746" y="327901"/>
                  </a:lnTo>
                  <a:lnTo>
                    <a:pt x="1019568" y="327952"/>
                  </a:lnTo>
                  <a:lnTo>
                    <a:pt x="1019365" y="327990"/>
                  </a:lnTo>
                  <a:lnTo>
                    <a:pt x="1016698" y="330301"/>
                  </a:lnTo>
                  <a:lnTo>
                    <a:pt x="1016609" y="330466"/>
                  </a:lnTo>
                  <a:lnTo>
                    <a:pt x="1016508" y="330847"/>
                  </a:lnTo>
                  <a:lnTo>
                    <a:pt x="1016431" y="331228"/>
                  </a:lnTo>
                  <a:lnTo>
                    <a:pt x="1016393" y="331622"/>
                  </a:lnTo>
                  <a:lnTo>
                    <a:pt x="1016393" y="331787"/>
                  </a:lnTo>
                  <a:lnTo>
                    <a:pt x="1016393" y="347510"/>
                  </a:lnTo>
                  <a:lnTo>
                    <a:pt x="1000658" y="347510"/>
                  </a:lnTo>
                  <a:lnTo>
                    <a:pt x="1000467" y="347548"/>
                  </a:lnTo>
                  <a:lnTo>
                    <a:pt x="1000086" y="347586"/>
                  </a:lnTo>
                  <a:lnTo>
                    <a:pt x="996734" y="351294"/>
                  </a:lnTo>
                  <a:lnTo>
                    <a:pt x="996734" y="351675"/>
                  </a:lnTo>
                  <a:lnTo>
                    <a:pt x="999896" y="355333"/>
                  </a:lnTo>
                  <a:lnTo>
                    <a:pt x="1000086" y="355384"/>
                  </a:lnTo>
                  <a:lnTo>
                    <a:pt x="1000467" y="355422"/>
                  </a:lnTo>
                  <a:lnTo>
                    <a:pt x="1000658" y="355422"/>
                  </a:lnTo>
                  <a:lnTo>
                    <a:pt x="1016393" y="355409"/>
                  </a:lnTo>
                  <a:lnTo>
                    <a:pt x="1016393" y="371144"/>
                  </a:lnTo>
                  <a:lnTo>
                    <a:pt x="1024267" y="371144"/>
                  </a:lnTo>
                  <a:lnTo>
                    <a:pt x="1024267" y="355409"/>
                  </a:lnTo>
                  <a:lnTo>
                    <a:pt x="1039990" y="355409"/>
                  </a:lnTo>
                  <a:lnTo>
                    <a:pt x="1040180" y="355422"/>
                  </a:lnTo>
                  <a:lnTo>
                    <a:pt x="1043927" y="351675"/>
                  </a:lnTo>
                  <a:lnTo>
                    <a:pt x="1043927" y="35128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784659" y="1675549"/>
              <a:ext cx="302260" cy="323850"/>
            </a:xfrm>
            <a:custGeom>
              <a:avLst/>
              <a:gdLst/>
              <a:ahLst/>
              <a:cxnLst/>
              <a:rect l="l" t="t" r="r" b="b"/>
              <a:pathLst>
                <a:path w="302260" h="323850">
                  <a:moveTo>
                    <a:pt x="36296" y="315823"/>
                  </a:moveTo>
                  <a:lnTo>
                    <a:pt x="32359" y="315137"/>
                  </a:lnTo>
                  <a:lnTo>
                    <a:pt x="32321" y="315379"/>
                  </a:lnTo>
                  <a:lnTo>
                    <a:pt x="32181" y="315887"/>
                  </a:lnTo>
                  <a:lnTo>
                    <a:pt x="27025" y="319493"/>
                  </a:lnTo>
                  <a:lnTo>
                    <a:pt x="26504" y="319455"/>
                  </a:lnTo>
                  <a:lnTo>
                    <a:pt x="26352" y="319417"/>
                  </a:lnTo>
                  <a:lnTo>
                    <a:pt x="26225" y="319405"/>
                  </a:lnTo>
                  <a:lnTo>
                    <a:pt x="8648" y="316318"/>
                  </a:lnTo>
                  <a:lnTo>
                    <a:pt x="8509" y="316293"/>
                  </a:lnTo>
                  <a:lnTo>
                    <a:pt x="8356" y="316255"/>
                  </a:lnTo>
                  <a:lnTo>
                    <a:pt x="3987" y="310896"/>
                  </a:lnTo>
                  <a:lnTo>
                    <a:pt x="4038" y="310299"/>
                  </a:lnTo>
                  <a:lnTo>
                    <a:pt x="4064" y="310146"/>
                  </a:lnTo>
                  <a:lnTo>
                    <a:pt x="4089" y="309981"/>
                  </a:lnTo>
                  <a:lnTo>
                    <a:pt x="5334" y="302971"/>
                  </a:lnTo>
                  <a:lnTo>
                    <a:pt x="5372" y="302679"/>
                  </a:lnTo>
                  <a:lnTo>
                    <a:pt x="5359" y="302488"/>
                  </a:lnTo>
                  <a:lnTo>
                    <a:pt x="5346" y="302285"/>
                  </a:lnTo>
                  <a:lnTo>
                    <a:pt x="4749" y="301193"/>
                  </a:lnTo>
                  <a:lnTo>
                    <a:pt x="3721" y="300659"/>
                  </a:lnTo>
                  <a:lnTo>
                    <a:pt x="3416" y="300621"/>
                  </a:lnTo>
                  <a:lnTo>
                    <a:pt x="3225" y="300621"/>
                  </a:lnTo>
                  <a:lnTo>
                    <a:pt x="3035" y="300659"/>
                  </a:lnTo>
                  <a:lnTo>
                    <a:pt x="2844" y="300685"/>
                  </a:lnTo>
                  <a:lnTo>
                    <a:pt x="2654" y="300761"/>
                  </a:lnTo>
                  <a:lnTo>
                    <a:pt x="2298" y="300926"/>
                  </a:lnTo>
                  <a:lnTo>
                    <a:pt x="2146" y="301040"/>
                  </a:lnTo>
                  <a:lnTo>
                    <a:pt x="1917" y="301244"/>
                  </a:lnTo>
                  <a:lnTo>
                    <a:pt x="1739" y="301472"/>
                  </a:lnTo>
                  <a:lnTo>
                    <a:pt x="1625" y="301650"/>
                  </a:lnTo>
                  <a:lnTo>
                    <a:pt x="1511" y="301904"/>
                  </a:lnTo>
                  <a:lnTo>
                    <a:pt x="1409" y="302183"/>
                  </a:lnTo>
                  <a:lnTo>
                    <a:pt x="152" y="309321"/>
                  </a:lnTo>
                  <a:lnTo>
                    <a:pt x="139" y="309448"/>
                  </a:lnTo>
                  <a:lnTo>
                    <a:pt x="63" y="309892"/>
                  </a:lnTo>
                  <a:lnTo>
                    <a:pt x="0" y="310794"/>
                  </a:lnTo>
                  <a:lnTo>
                    <a:pt x="7658" y="320192"/>
                  </a:lnTo>
                  <a:lnTo>
                    <a:pt x="7874" y="320217"/>
                  </a:lnTo>
                  <a:lnTo>
                    <a:pt x="25438" y="323329"/>
                  </a:lnTo>
                  <a:lnTo>
                    <a:pt x="25565" y="323342"/>
                  </a:lnTo>
                  <a:lnTo>
                    <a:pt x="25692" y="323367"/>
                  </a:lnTo>
                  <a:lnTo>
                    <a:pt x="26009" y="323430"/>
                  </a:lnTo>
                  <a:lnTo>
                    <a:pt x="26911" y="323481"/>
                  </a:lnTo>
                  <a:lnTo>
                    <a:pt x="27825" y="323469"/>
                  </a:lnTo>
                  <a:lnTo>
                    <a:pt x="28740" y="323367"/>
                  </a:lnTo>
                  <a:lnTo>
                    <a:pt x="29629" y="323164"/>
                  </a:lnTo>
                  <a:lnTo>
                    <a:pt x="30480" y="322884"/>
                  </a:lnTo>
                  <a:lnTo>
                    <a:pt x="30899" y="322681"/>
                  </a:lnTo>
                  <a:lnTo>
                    <a:pt x="31318" y="322516"/>
                  </a:lnTo>
                  <a:lnTo>
                    <a:pt x="34988" y="319189"/>
                  </a:lnTo>
                  <a:lnTo>
                    <a:pt x="35242" y="318808"/>
                  </a:lnTo>
                  <a:lnTo>
                    <a:pt x="35648" y="317995"/>
                  </a:lnTo>
                  <a:lnTo>
                    <a:pt x="35979" y="317144"/>
                  </a:lnTo>
                  <a:lnTo>
                    <a:pt x="36220" y="316268"/>
                  </a:lnTo>
                  <a:lnTo>
                    <a:pt x="36296" y="315823"/>
                  </a:lnTo>
                  <a:close/>
                </a:path>
                <a:path w="302260" h="323850">
                  <a:moveTo>
                    <a:pt x="36334" y="315328"/>
                  </a:moveTo>
                  <a:lnTo>
                    <a:pt x="36296" y="315036"/>
                  </a:lnTo>
                  <a:lnTo>
                    <a:pt x="36131" y="314579"/>
                  </a:lnTo>
                  <a:lnTo>
                    <a:pt x="35979" y="314337"/>
                  </a:lnTo>
                  <a:lnTo>
                    <a:pt x="35064" y="313626"/>
                  </a:lnTo>
                  <a:lnTo>
                    <a:pt x="34785" y="313524"/>
                  </a:lnTo>
                  <a:lnTo>
                    <a:pt x="34594" y="313486"/>
                  </a:lnTo>
                  <a:lnTo>
                    <a:pt x="34391" y="313474"/>
                  </a:lnTo>
                  <a:lnTo>
                    <a:pt x="34201" y="313474"/>
                  </a:lnTo>
                  <a:lnTo>
                    <a:pt x="34010" y="313512"/>
                  </a:lnTo>
                  <a:lnTo>
                    <a:pt x="33629" y="313613"/>
                  </a:lnTo>
                  <a:lnTo>
                    <a:pt x="33439" y="313690"/>
                  </a:lnTo>
                  <a:lnTo>
                    <a:pt x="33274" y="313791"/>
                  </a:lnTo>
                  <a:lnTo>
                    <a:pt x="33108" y="313893"/>
                  </a:lnTo>
                  <a:lnTo>
                    <a:pt x="32969" y="314032"/>
                  </a:lnTo>
                  <a:lnTo>
                    <a:pt x="32715" y="314325"/>
                  </a:lnTo>
                  <a:lnTo>
                    <a:pt x="32600" y="314490"/>
                  </a:lnTo>
                  <a:lnTo>
                    <a:pt x="32512" y="314667"/>
                  </a:lnTo>
                  <a:lnTo>
                    <a:pt x="32385" y="315023"/>
                  </a:lnTo>
                  <a:lnTo>
                    <a:pt x="36296" y="315823"/>
                  </a:lnTo>
                  <a:lnTo>
                    <a:pt x="36334" y="315328"/>
                  </a:lnTo>
                  <a:close/>
                </a:path>
                <a:path w="302260" h="323850">
                  <a:moveTo>
                    <a:pt x="37592" y="308165"/>
                  </a:moveTo>
                  <a:lnTo>
                    <a:pt x="36588" y="306590"/>
                  </a:lnTo>
                  <a:lnTo>
                    <a:pt x="36410" y="306489"/>
                  </a:lnTo>
                  <a:lnTo>
                    <a:pt x="36233" y="306412"/>
                  </a:lnTo>
                  <a:lnTo>
                    <a:pt x="36042" y="306362"/>
                  </a:lnTo>
                  <a:lnTo>
                    <a:pt x="35852" y="306324"/>
                  </a:lnTo>
                  <a:lnTo>
                    <a:pt x="35648" y="306311"/>
                  </a:lnTo>
                  <a:lnTo>
                    <a:pt x="35445" y="306311"/>
                  </a:lnTo>
                  <a:lnTo>
                    <a:pt x="35255" y="306336"/>
                  </a:lnTo>
                  <a:lnTo>
                    <a:pt x="35064" y="306387"/>
                  </a:lnTo>
                  <a:lnTo>
                    <a:pt x="34874" y="306451"/>
                  </a:lnTo>
                  <a:lnTo>
                    <a:pt x="34696" y="306514"/>
                  </a:lnTo>
                  <a:lnTo>
                    <a:pt x="34531" y="306616"/>
                  </a:lnTo>
                  <a:lnTo>
                    <a:pt x="34366" y="306730"/>
                  </a:lnTo>
                  <a:lnTo>
                    <a:pt x="33629" y="307962"/>
                  </a:lnTo>
                  <a:lnTo>
                    <a:pt x="37553" y="308660"/>
                  </a:lnTo>
                  <a:lnTo>
                    <a:pt x="37592" y="308368"/>
                  </a:lnTo>
                  <a:lnTo>
                    <a:pt x="37592" y="308165"/>
                  </a:lnTo>
                  <a:close/>
                </a:path>
                <a:path w="302260" h="323850">
                  <a:moveTo>
                    <a:pt x="45212" y="210947"/>
                  </a:moveTo>
                  <a:lnTo>
                    <a:pt x="44297" y="210413"/>
                  </a:lnTo>
                  <a:lnTo>
                    <a:pt x="44094" y="210362"/>
                  </a:lnTo>
                  <a:lnTo>
                    <a:pt x="43903" y="210350"/>
                  </a:lnTo>
                  <a:lnTo>
                    <a:pt x="43713" y="210337"/>
                  </a:lnTo>
                  <a:lnTo>
                    <a:pt x="43510" y="210350"/>
                  </a:lnTo>
                  <a:lnTo>
                    <a:pt x="43319" y="210388"/>
                  </a:lnTo>
                  <a:lnTo>
                    <a:pt x="43141" y="210451"/>
                  </a:lnTo>
                  <a:lnTo>
                    <a:pt x="42951" y="210515"/>
                  </a:lnTo>
                  <a:lnTo>
                    <a:pt x="41783" y="212217"/>
                  </a:lnTo>
                  <a:lnTo>
                    <a:pt x="41783" y="212407"/>
                  </a:lnTo>
                  <a:lnTo>
                    <a:pt x="42341" y="213728"/>
                  </a:lnTo>
                  <a:lnTo>
                    <a:pt x="45212" y="210947"/>
                  </a:lnTo>
                  <a:close/>
                </a:path>
                <a:path w="302260" h="323850">
                  <a:moveTo>
                    <a:pt x="63042" y="247650"/>
                  </a:moveTo>
                  <a:lnTo>
                    <a:pt x="62052" y="246164"/>
                  </a:lnTo>
                  <a:lnTo>
                    <a:pt x="61696" y="245986"/>
                  </a:lnTo>
                  <a:lnTo>
                    <a:pt x="61417" y="245922"/>
                  </a:lnTo>
                  <a:lnTo>
                    <a:pt x="61214" y="245897"/>
                  </a:lnTo>
                  <a:lnTo>
                    <a:pt x="61010" y="245884"/>
                  </a:lnTo>
                  <a:lnTo>
                    <a:pt x="60629" y="245922"/>
                  </a:lnTo>
                  <a:lnTo>
                    <a:pt x="60261" y="246062"/>
                  </a:lnTo>
                  <a:lnTo>
                    <a:pt x="59829" y="246291"/>
                  </a:lnTo>
                  <a:lnTo>
                    <a:pt x="59613" y="246494"/>
                  </a:lnTo>
                  <a:lnTo>
                    <a:pt x="59486" y="246634"/>
                  </a:lnTo>
                  <a:lnTo>
                    <a:pt x="59372" y="246799"/>
                  </a:lnTo>
                  <a:lnTo>
                    <a:pt x="55765" y="253034"/>
                  </a:lnTo>
                  <a:lnTo>
                    <a:pt x="29260" y="237718"/>
                  </a:lnTo>
                  <a:lnTo>
                    <a:pt x="29095" y="237629"/>
                  </a:lnTo>
                  <a:lnTo>
                    <a:pt x="28892" y="237528"/>
                  </a:lnTo>
                  <a:lnTo>
                    <a:pt x="28740" y="237464"/>
                  </a:lnTo>
                  <a:lnTo>
                    <a:pt x="28613" y="237451"/>
                  </a:lnTo>
                  <a:lnTo>
                    <a:pt x="28435" y="237413"/>
                  </a:lnTo>
                  <a:lnTo>
                    <a:pt x="28194" y="237401"/>
                  </a:lnTo>
                  <a:lnTo>
                    <a:pt x="28054" y="237401"/>
                  </a:lnTo>
                  <a:lnTo>
                    <a:pt x="27927" y="237401"/>
                  </a:lnTo>
                  <a:lnTo>
                    <a:pt x="27762" y="237426"/>
                  </a:lnTo>
                  <a:lnTo>
                    <a:pt x="27546" y="237490"/>
                  </a:lnTo>
                  <a:lnTo>
                    <a:pt x="27393" y="237540"/>
                  </a:lnTo>
                  <a:lnTo>
                    <a:pt x="27254" y="237617"/>
                  </a:lnTo>
                  <a:lnTo>
                    <a:pt x="27012" y="237744"/>
                  </a:lnTo>
                  <a:lnTo>
                    <a:pt x="26885" y="237845"/>
                  </a:lnTo>
                  <a:lnTo>
                    <a:pt x="26746" y="237972"/>
                  </a:lnTo>
                  <a:lnTo>
                    <a:pt x="26593" y="238150"/>
                  </a:lnTo>
                  <a:lnTo>
                    <a:pt x="26492" y="238277"/>
                  </a:lnTo>
                  <a:lnTo>
                    <a:pt x="26390" y="238455"/>
                  </a:lnTo>
                  <a:lnTo>
                    <a:pt x="26301" y="238633"/>
                  </a:lnTo>
                  <a:lnTo>
                    <a:pt x="26225" y="238836"/>
                  </a:lnTo>
                  <a:lnTo>
                    <a:pt x="26200" y="238988"/>
                  </a:lnTo>
                  <a:lnTo>
                    <a:pt x="26174" y="239128"/>
                  </a:lnTo>
                  <a:lnTo>
                    <a:pt x="26162" y="239395"/>
                  </a:lnTo>
                  <a:lnTo>
                    <a:pt x="26162" y="239522"/>
                  </a:lnTo>
                  <a:lnTo>
                    <a:pt x="26200" y="239814"/>
                  </a:lnTo>
                  <a:lnTo>
                    <a:pt x="27927" y="251193"/>
                  </a:lnTo>
                  <a:lnTo>
                    <a:pt x="27990" y="251485"/>
                  </a:lnTo>
                  <a:lnTo>
                    <a:pt x="28194" y="251929"/>
                  </a:lnTo>
                  <a:lnTo>
                    <a:pt x="28371" y="252171"/>
                  </a:lnTo>
                  <a:lnTo>
                    <a:pt x="28511" y="252310"/>
                  </a:lnTo>
                  <a:lnTo>
                    <a:pt x="28638" y="252450"/>
                  </a:lnTo>
                  <a:lnTo>
                    <a:pt x="28981" y="252666"/>
                  </a:lnTo>
                  <a:lnTo>
                    <a:pt x="29146" y="252755"/>
                  </a:lnTo>
                  <a:lnTo>
                    <a:pt x="29337" y="252818"/>
                  </a:lnTo>
                  <a:lnTo>
                    <a:pt x="29718" y="252895"/>
                  </a:lnTo>
                  <a:lnTo>
                    <a:pt x="30111" y="252895"/>
                  </a:lnTo>
                  <a:lnTo>
                    <a:pt x="30302" y="252857"/>
                  </a:lnTo>
                  <a:lnTo>
                    <a:pt x="30492" y="252806"/>
                  </a:lnTo>
                  <a:lnTo>
                    <a:pt x="30683" y="252742"/>
                  </a:lnTo>
                  <a:lnTo>
                    <a:pt x="30949" y="252603"/>
                  </a:lnTo>
                  <a:lnTo>
                    <a:pt x="31191" y="252437"/>
                  </a:lnTo>
                  <a:lnTo>
                    <a:pt x="31330" y="252310"/>
                  </a:lnTo>
                  <a:lnTo>
                    <a:pt x="31902" y="251091"/>
                  </a:lnTo>
                  <a:lnTo>
                    <a:pt x="31902" y="250685"/>
                  </a:lnTo>
                  <a:lnTo>
                    <a:pt x="30746" y="243205"/>
                  </a:lnTo>
                  <a:lnTo>
                    <a:pt x="53771" y="256489"/>
                  </a:lnTo>
                  <a:lnTo>
                    <a:pt x="50228" y="262623"/>
                  </a:lnTo>
                  <a:lnTo>
                    <a:pt x="50088" y="262890"/>
                  </a:lnTo>
                  <a:lnTo>
                    <a:pt x="50025" y="263067"/>
                  </a:lnTo>
                  <a:lnTo>
                    <a:pt x="49987" y="263271"/>
                  </a:lnTo>
                  <a:lnTo>
                    <a:pt x="49961" y="263461"/>
                  </a:lnTo>
                  <a:lnTo>
                    <a:pt x="49949" y="263652"/>
                  </a:lnTo>
                  <a:lnTo>
                    <a:pt x="49961" y="263855"/>
                  </a:lnTo>
                  <a:lnTo>
                    <a:pt x="50025" y="264147"/>
                  </a:lnTo>
                  <a:lnTo>
                    <a:pt x="50114" y="264426"/>
                  </a:lnTo>
                  <a:lnTo>
                    <a:pt x="50203" y="264604"/>
                  </a:lnTo>
                  <a:lnTo>
                    <a:pt x="50304" y="264769"/>
                  </a:lnTo>
                  <a:lnTo>
                    <a:pt x="50431" y="264922"/>
                  </a:lnTo>
                  <a:lnTo>
                    <a:pt x="51587" y="265582"/>
                  </a:lnTo>
                  <a:lnTo>
                    <a:pt x="51790" y="265620"/>
                  </a:lnTo>
                  <a:lnTo>
                    <a:pt x="52082" y="265620"/>
                  </a:lnTo>
                  <a:lnTo>
                    <a:pt x="53162" y="265214"/>
                  </a:lnTo>
                  <a:lnTo>
                    <a:pt x="53454" y="264947"/>
                  </a:lnTo>
                  <a:lnTo>
                    <a:pt x="53632" y="264706"/>
                  </a:lnTo>
                  <a:lnTo>
                    <a:pt x="58166" y="256844"/>
                  </a:lnTo>
                  <a:lnTo>
                    <a:pt x="58280" y="256667"/>
                  </a:lnTo>
                  <a:lnTo>
                    <a:pt x="62763" y="248881"/>
                  </a:lnTo>
                  <a:lnTo>
                    <a:pt x="62979" y="248437"/>
                  </a:lnTo>
                  <a:lnTo>
                    <a:pt x="63017" y="248246"/>
                  </a:lnTo>
                  <a:lnTo>
                    <a:pt x="63042" y="248056"/>
                  </a:lnTo>
                  <a:lnTo>
                    <a:pt x="63042" y="247650"/>
                  </a:lnTo>
                  <a:close/>
                </a:path>
                <a:path w="302260" h="323850">
                  <a:moveTo>
                    <a:pt x="70650" y="189522"/>
                  </a:moveTo>
                  <a:lnTo>
                    <a:pt x="66992" y="183248"/>
                  </a:lnTo>
                  <a:lnTo>
                    <a:pt x="66814" y="183134"/>
                  </a:lnTo>
                  <a:lnTo>
                    <a:pt x="66636" y="183045"/>
                  </a:lnTo>
                  <a:lnTo>
                    <a:pt x="66636" y="189928"/>
                  </a:lnTo>
                  <a:lnTo>
                    <a:pt x="63246" y="193103"/>
                  </a:lnTo>
                  <a:lnTo>
                    <a:pt x="62560" y="193052"/>
                  </a:lnTo>
                  <a:lnTo>
                    <a:pt x="62064" y="192925"/>
                  </a:lnTo>
                  <a:lnTo>
                    <a:pt x="61544" y="192684"/>
                  </a:lnTo>
                  <a:lnTo>
                    <a:pt x="61379" y="192582"/>
                  </a:lnTo>
                  <a:lnTo>
                    <a:pt x="60769" y="192138"/>
                  </a:lnTo>
                  <a:lnTo>
                    <a:pt x="59728" y="189357"/>
                  </a:lnTo>
                  <a:lnTo>
                    <a:pt x="59766" y="189026"/>
                  </a:lnTo>
                  <a:lnTo>
                    <a:pt x="63461" y="186194"/>
                  </a:lnTo>
                  <a:lnTo>
                    <a:pt x="64122" y="186321"/>
                  </a:lnTo>
                  <a:lnTo>
                    <a:pt x="64757" y="186563"/>
                  </a:lnTo>
                  <a:lnTo>
                    <a:pt x="64909" y="186651"/>
                  </a:lnTo>
                  <a:lnTo>
                    <a:pt x="65100" y="186766"/>
                  </a:lnTo>
                  <a:lnTo>
                    <a:pt x="66636" y="189928"/>
                  </a:lnTo>
                  <a:lnTo>
                    <a:pt x="66636" y="183045"/>
                  </a:lnTo>
                  <a:lnTo>
                    <a:pt x="63055" y="182181"/>
                  </a:lnTo>
                  <a:lnTo>
                    <a:pt x="62331" y="182232"/>
                  </a:lnTo>
                  <a:lnTo>
                    <a:pt x="56730" y="185928"/>
                  </a:lnTo>
                  <a:lnTo>
                    <a:pt x="56540" y="186232"/>
                  </a:lnTo>
                  <a:lnTo>
                    <a:pt x="55714" y="189763"/>
                  </a:lnTo>
                  <a:lnTo>
                    <a:pt x="55765" y="190500"/>
                  </a:lnTo>
                  <a:lnTo>
                    <a:pt x="59448" y="196100"/>
                  </a:lnTo>
                  <a:lnTo>
                    <a:pt x="63309" y="197104"/>
                  </a:lnTo>
                  <a:lnTo>
                    <a:pt x="64033" y="197065"/>
                  </a:lnTo>
                  <a:lnTo>
                    <a:pt x="70573" y="190614"/>
                  </a:lnTo>
                  <a:lnTo>
                    <a:pt x="70650" y="189522"/>
                  </a:lnTo>
                  <a:close/>
                </a:path>
                <a:path w="302260" h="323850">
                  <a:moveTo>
                    <a:pt x="76847" y="223850"/>
                  </a:moveTo>
                  <a:lnTo>
                    <a:pt x="76809" y="223558"/>
                  </a:lnTo>
                  <a:lnTo>
                    <a:pt x="76746" y="223367"/>
                  </a:lnTo>
                  <a:lnTo>
                    <a:pt x="76682" y="223189"/>
                  </a:lnTo>
                  <a:lnTo>
                    <a:pt x="76161" y="222478"/>
                  </a:lnTo>
                  <a:lnTo>
                    <a:pt x="75933" y="222300"/>
                  </a:lnTo>
                  <a:lnTo>
                    <a:pt x="71272" y="219621"/>
                  </a:lnTo>
                  <a:lnTo>
                    <a:pt x="72999" y="216623"/>
                  </a:lnTo>
                  <a:lnTo>
                    <a:pt x="73139" y="216357"/>
                  </a:lnTo>
                  <a:lnTo>
                    <a:pt x="73202" y="216166"/>
                  </a:lnTo>
                  <a:lnTo>
                    <a:pt x="73240" y="215976"/>
                  </a:lnTo>
                  <a:lnTo>
                    <a:pt x="73266" y="215785"/>
                  </a:lnTo>
                  <a:lnTo>
                    <a:pt x="73266" y="215392"/>
                  </a:lnTo>
                  <a:lnTo>
                    <a:pt x="72351" y="213944"/>
                  </a:lnTo>
                  <a:lnTo>
                    <a:pt x="72186" y="213842"/>
                  </a:lnTo>
                  <a:lnTo>
                    <a:pt x="72009" y="213753"/>
                  </a:lnTo>
                  <a:lnTo>
                    <a:pt x="71818" y="213690"/>
                  </a:lnTo>
                  <a:lnTo>
                    <a:pt x="71640" y="213652"/>
                  </a:lnTo>
                  <a:lnTo>
                    <a:pt x="71437" y="213626"/>
                  </a:lnTo>
                  <a:lnTo>
                    <a:pt x="71234" y="213614"/>
                  </a:lnTo>
                  <a:lnTo>
                    <a:pt x="71043" y="213626"/>
                  </a:lnTo>
                  <a:lnTo>
                    <a:pt x="69545" y="214617"/>
                  </a:lnTo>
                  <a:lnTo>
                    <a:pt x="67818" y="217627"/>
                  </a:lnTo>
                  <a:lnTo>
                    <a:pt x="63246" y="214985"/>
                  </a:lnTo>
                  <a:lnTo>
                    <a:pt x="62979" y="214845"/>
                  </a:lnTo>
                  <a:lnTo>
                    <a:pt x="62801" y="214782"/>
                  </a:lnTo>
                  <a:lnTo>
                    <a:pt x="62509" y="214718"/>
                  </a:lnTo>
                  <a:lnTo>
                    <a:pt x="62217" y="214706"/>
                  </a:lnTo>
                  <a:lnTo>
                    <a:pt x="62014" y="214718"/>
                  </a:lnTo>
                  <a:lnTo>
                    <a:pt x="61823" y="214757"/>
                  </a:lnTo>
                  <a:lnTo>
                    <a:pt x="61455" y="214871"/>
                  </a:lnTo>
                  <a:lnTo>
                    <a:pt x="61277" y="214960"/>
                  </a:lnTo>
                  <a:lnTo>
                    <a:pt x="60274" y="216446"/>
                  </a:lnTo>
                  <a:lnTo>
                    <a:pt x="60248" y="216839"/>
                  </a:lnTo>
                  <a:lnTo>
                    <a:pt x="60286" y="217131"/>
                  </a:lnTo>
                  <a:lnTo>
                    <a:pt x="60350" y="217322"/>
                  </a:lnTo>
                  <a:lnTo>
                    <a:pt x="60452" y="217601"/>
                  </a:lnTo>
                  <a:lnTo>
                    <a:pt x="60655" y="217932"/>
                  </a:lnTo>
                  <a:lnTo>
                    <a:pt x="60858" y="218147"/>
                  </a:lnTo>
                  <a:lnTo>
                    <a:pt x="60998" y="218287"/>
                  </a:lnTo>
                  <a:lnTo>
                    <a:pt x="61252" y="218440"/>
                  </a:lnTo>
                  <a:lnTo>
                    <a:pt x="65811" y="221094"/>
                  </a:lnTo>
                  <a:lnTo>
                    <a:pt x="61785" y="228079"/>
                  </a:lnTo>
                  <a:lnTo>
                    <a:pt x="45224" y="210947"/>
                  </a:lnTo>
                  <a:lnTo>
                    <a:pt x="42354" y="213728"/>
                  </a:lnTo>
                  <a:lnTo>
                    <a:pt x="60718" y="232740"/>
                  </a:lnTo>
                  <a:lnTo>
                    <a:pt x="60960" y="232956"/>
                  </a:lnTo>
                  <a:lnTo>
                    <a:pt x="61112" y="233070"/>
                  </a:lnTo>
                  <a:lnTo>
                    <a:pt x="61290" y="233159"/>
                  </a:lnTo>
                  <a:lnTo>
                    <a:pt x="61455" y="233235"/>
                  </a:lnTo>
                  <a:lnTo>
                    <a:pt x="61683" y="233311"/>
                  </a:lnTo>
                  <a:lnTo>
                    <a:pt x="61823" y="233337"/>
                  </a:lnTo>
                  <a:lnTo>
                    <a:pt x="62026" y="233375"/>
                  </a:lnTo>
                  <a:lnTo>
                    <a:pt x="62318" y="233375"/>
                  </a:lnTo>
                  <a:lnTo>
                    <a:pt x="62445" y="233362"/>
                  </a:lnTo>
                  <a:lnTo>
                    <a:pt x="62636" y="233324"/>
                  </a:lnTo>
                  <a:lnTo>
                    <a:pt x="62801" y="233273"/>
                  </a:lnTo>
                  <a:lnTo>
                    <a:pt x="62953" y="233222"/>
                  </a:lnTo>
                  <a:lnTo>
                    <a:pt x="63131" y="233133"/>
                  </a:lnTo>
                  <a:lnTo>
                    <a:pt x="63322" y="233019"/>
                  </a:lnTo>
                  <a:lnTo>
                    <a:pt x="63487" y="232905"/>
                  </a:lnTo>
                  <a:lnTo>
                    <a:pt x="63627" y="232765"/>
                  </a:lnTo>
                  <a:lnTo>
                    <a:pt x="63766" y="232625"/>
                  </a:lnTo>
                  <a:lnTo>
                    <a:pt x="63919" y="232371"/>
                  </a:lnTo>
                  <a:lnTo>
                    <a:pt x="69265" y="223088"/>
                  </a:lnTo>
                  <a:lnTo>
                    <a:pt x="73837" y="225717"/>
                  </a:lnTo>
                  <a:lnTo>
                    <a:pt x="74104" y="225844"/>
                  </a:lnTo>
                  <a:lnTo>
                    <a:pt x="74295" y="225907"/>
                  </a:lnTo>
                  <a:lnTo>
                    <a:pt x="74587" y="225971"/>
                  </a:lnTo>
                  <a:lnTo>
                    <a:pt x="74879" y="225983"/>
                  </a:lnTo>
                  <a:lnTo>
                    <a:pt x="75082" y="225971"/>
                  </a:lnTo>
                  <a:lnTo>
                    <a:pt x="75272" y="225945"/>
                  </a:lnTo>
                  <a:lnTo>
                    <a:pt x="75641" y="225818"/>
                  </a:lnTo>
                  <a:lnTo>
                    <a:pt x="75819" y="225729"/>
                  </a:lnTo>
                  <a:lnTo>
                    <a:pt x="75984" y="225628"/>
                  </a:lnTo>
                  <a:lnTo>
                    <a:pt x="76288" y="225374"/>
                  </a:lnTo>
                  <a:lnTo>
                    <a:pt x="76415" y="225221"/>
                  </a:lnTo>
                  <a:lnTo>
                    <a:pt x="76822" y="224243"/>
                  </a:lnTo>
                  <a:lnTo>
                    <a:pt x="76847" y="223850"/>
                  </a:lnTo>
                  <a:close/>
                </a:path>
                <a:path w="302260" h="323850">
                  <a:moveTo>
                    <a:pt x="105232" y="174574"/>
                  </a:moveTo>
                  <a:lnTo>
                    <a:pt x="105194" y="174383"/>
                  </a:lnTo>
                  <a:lnTo>
                    <a:pt x="105143" y="174193"/>
                  </a:lnTo>
                  <a:lnTo>
                    <a:pt x="105079" y="174002"/>
                  </a:lnTo>
                  <a:lnTo>
                    <a:pt x="104990" y="173824"/>
                  </a:lnTo>
                  <a:lnTo>
                    <a:pt x="104889" y="173659"/>
                  </a:lnTo>
                  <a:lnTo>
                    <a:pt x="104635" y="173367"/>
                  </a:lnTo>
                  <a:lnTo>
                    <a:pt x="103606" y="172847"/>
                  </a:lnTo>
                  <a:lnTo>
                    <a:pt x="103403" y="172808"/>
                  </a:lnTo>
                  <a:lnTo>
                    <a:pt x="103111" y="172808"/>
                  </a:lnTo>
                  <a:lnTo>
                    <a:pt x="102108" y="173164"/>
                  </a:lnTo>
                  <a:lnTo>
                    <a:pt x="101942" y="173278"/>
                  </a:lnTo>
                  <a:lnTo>
                    <a:pt x="101663" y="173558"/>
                  </a:lnTo>
                  <a:lnTo>
                    <a:pt x="101511" y="173812"/>
                  </a:lnTo>
                  <a:lnTo>
                    <a:pt x="98031" y="179857"/>
                  </a:lnTo>
                  <a:lnTo>
                    <a:pt x="97878" y="180111"/>
                  </a:lnTo>
                  <a:lnTo>
                    <a:pt x="97764" y="180314"/>
                  </a:lnTo>
                  <a:lnTo>
                    <a:pt x="93395" y="182753"/>
                  </a:lnTo>
                  <a:lnTo>
                    <a:pt x="92875" y="182727"/>
                  </a:lnTo>
                  <a:lnTo>
                    <a:pt x="91859" y="182549"/>
                  </a:lnTo>
                  <a:lnTo>
                    <a:pt x="91363" y="182384"/>
                  </a:lnTo>
                  <a:lnTo>
                    <a:pt x="90766" y="182105"/>
                  </a:lnTo>
                  <a:lnTo>
                    <a:pt x="90589" y="181978"/>
                  </a:lnTo>
                  <a:lnTo>
                    <a:pt x="75006" y="172986"/>
                  </a:lnTo>
                  <a:lnTo>
                    <a:pt x="72288" y="168465"/>
                  </a:lnTo>
                  <a:lnTo>
                    <a:pt x="72301" y="167944"/>
                  </a:lnTo>
                  <a:lnTo>
                    <a:pt x="72377" y="167424"/>
                  </a:lnTo>
                  <a:lnTo>
                    <a:pt x="72567" y="166674"/>
                  </a:lnTo>
                  <a:lnTo>
                    <a:pt x="72872" y="165950"/>
                  </a:lnTo>
                  <a:lnTo>
                    <a:pt x="72948" y="165823"/>
                  </a:lnTo>
                  <a:lnTo>
                    <a:pt x="73050" y="165658"/>
                  </a:lnTo>
                  <a:lnTo>
                    <a:pt x="76631" y="159435"/>
                  </a:lnTo>
                  <a:lnTo>
                    <a:pt x="76835" y="158991"/>
                  </a:lnTo>
                  <a:lnTo>
                    <a:pt x="76873" y="158800"/>
                  </a:lnTo>
                  <a:lnTo>
                    <a:pt x="76898" y="158610"/>
                  </a:lnTo>
                  <a:lnTo>
                    <a:pt x="76898" y="158203"/>
                  </a:lnTo>
                  <a:lnTo>
                    <a:pt x="75171" y="156464"/>
                  </a:lnTo>
                  <a:lnTo>
                    <a:pt x="74777" y="156438"/>
                  </a:lnTo>
                  <a:lnTo>
                    <a:pt x="74485" y="156489"/>
                  </a:lnTo>
                  <a:lnTo>
                    <a:pt x="74117" y="156616"/>
                  </a:lnTo>
                  <a:lnTo>
                    <a:pt x="73774" y="156794"/>
                  </a:lnTo>
                  <a:lnTo>
                    <a:pt x="69532" y="163741"/>
                  </a:lnTo>
                  <a:lnTo>
                    <a:pt x="68287" y="168529"/>
                  </a:lnTo>
                  <a:lnTo>
                    <a:pt x="68351" y="169430"/>
                  </a:lnTo>
                  <a:lnTo>
                    <a:pt x="72758" y="176301"/>
                  </a:lnTo>
                  <a:lnTo>
                    <a:pt x="72923" y="176403"/>
                  </a:lnTo>
                  <a:lnTo>
                    <a:pt x="73050" y="176479"/>
                  </a:lnTo>
                  <a:lnTo>
                    <a:pt x="88569" y="185445"/>
                  </a:lnTo>
                  <a:lnTo>
                    <a:pt x="88747" y="185547"/>
                  </a:lnTo>
                  <a:lnTo>
                    <a:pt x="89065" y="185724"/>
                  </a:lnTo>
                  <a:lnTo>
                    <a:pt x="93459" y="186740"/>
                  </a:lnTo>
                  <a:lnTo>
                    <a:pt x="94361" y="186690"/>
                  </a:lnTo>
                  <a:lnTo>
                    <a:pt x="101282" y="182194"/>
                  </a:lnTo>
                  <a:lnTo>
                    <a:pt x="101384" y="182029"/>
                  </a:lnTo>
                  <a:lnTo>
                    <a:pt x="104965" y="175806"/>
                  </a:lnTo>
                  <a:lnTo>
                    <a:pt x="105092" y="175539"/>
                  </a:lnTo>
                  <a:lnTo>
                    <a:pt x="105168" y="175361"/>
                  </a:lnTo>
                  <a:lnTo>
                    <a:pt x="105206" y="175158"/>
                  </a:lnTo>
                  <a:lnTo>
                    <a:pt x="105232" y="174967"/>
                  </a:lnTo>
                  <a:lnTo>
                    <a:pt x="105232" y="174574"/>
                  </a:lnTo>
                  <a:close/>
                </a:path>
                <a:path w="302260" h="323850">
                  <a:moveTo>
                    <a:pt x="271843" y="43268"/>
                  </a:moveTo>
                  <a:lnTo>
                    <a:pt x="270471" y="39509"/>
                  </a:lnTo>
                  <a:lnTo>
                    <a:pt x="263804" y="41935"/>
                  </a:lnTo>
                  <a:lnTo>
                    <a:pt x="253377" y="13284"/>
                  </a:lnTo>
                  <a:lnTo>
                    <a:pt x="253314" y="13068"/>
                  </a:lnTo>
                  <a:lnTo>
                    <a:pt x="253238" y="12915"/>
                  </a:lnTo>
                  <a:lnTo>
                    <a:pt x="253149" y="12725"/>
                  </a:lnTo>
                  <a:lnTo>
                    <a:pt x="253034" y="12585"/>
                  </a:lnTo>
                  <a:lnTo>
                    <a:pt x="252907" y="12407"/>
                  </a:lnTo>
                  <a:lnTo>
                    <a:pt x="252615" y="12141"/>
                  </a:lnTo>
                  <a:lnTo>
                    <a:pt x="252463" y="12065"/>
                  </a:lnTo>
                  <a:lnTo>
                    <a:pt x="252272" y="11938"/>
                  </a:lnTo>
                  <a:lnTo>
                    <a:pt x="252120" y="11887"/>
                  </a:lnTo>
                  <a:lnTo>
                    <a:pt x="251904" y="11811"/>
                  </a:lnTo>
                  <a:lnTo>
                    <a:pt x="251637" y="11772"/>
                  </a:lnTo>
                  <a:lnTo>
                    <a:pt x="251447" y="11760"/>
                  </a:lnTo>
                  <a:lnTo>
                    <a:pt x="251256" y="11772"/>
                  </a:lnTo>
                  <a:lnTo>
                    <a:pt x="251053" y="11798"/>
                  </a:lnTo>
                  <a:lnTo>
                    <a:pt x="250837" y="11836"/>
                  </a:lnTo>
                  <a:lnTo>
                    <a:pt x="250672" y="11912"/>
                  </a:lnTo>
                  <a:lnTo>
                    <a:pt x="250494" y="11988"/>
                  </a:lnTo>
                  <a:lnTo>
                    <a:pt x="250317" y="12103"/>
                  </a:lnTo>
                  <a:lnTo>
                    <a:pt x="250177" y="12204"/>
                  </a:lnTo>
                  <a:lnTo>
                    <a:pt x="250024" y="12331"/>
                  </a:lnTo>
                  <a:lnTo>
                    <a:pt x="249770" y="12636"/>
                  </a:lnTo>
                  <a:lnTo>
                    <a:pt x="243662" y="22656"/>
                  </a:lnTo>
                  <a:lnTo>
                    <a:pt x="243522" y="22923"/>
                  </a:lnTo>
                  <a:lnTo>
                    <a:pt x="243459" y="23101"/>
                  </a:lnTo>
                  <a:lnTo>
                    <a:pt x="243408" y="23291"/>
                  </a:lnTo>
                  <a:lnTo>
                    <a:pt x="243357" y="23685"/>
                  </a:lnTo>
                  <a:lnTo>
                    <a:pt x="243370" y="23876"/>
                  </a:lnTo>
                  <a:lnTo>
                    <a:pt x="243395" y="24079"/>
                  </a:lnTo>
                  <a:lnTo>
                    <a:pt x="243446" y="24269"/>
                  </a:lnTo>
                  <a:lnTo>
                    <a:pt x="243509" y="24447"/>
                  </a:lnTo>
                  <a:lnTo>
                    <a:pt x="243598" y="24625"/>
                  </a:lnTo>
                  <a:lnTo>
                    <a:pt x="244335" y="25400"/>
                  </a:lnTo>
                  <a:lnTo>
                    <a:pt x="244678" y="25577"/>
                  </a:lnTo>
                  <a:lnTo>
                    <a:pt x="244957" y="25666"/>
                  </a:lnTo>
                  <a:lnTo>
                    <a:pt x="245160" y="25692"/>
                  </a:lnTo>
                  <a:lnTo>
                    <a:pt x="245351" y="25704"/>
                  </a:lnTo>
                  <a:lnTo>
                    <a:pt x="245541" y="25692"/>
                  </a:lnTo>
                  <a:lnTo>
                    <a:pt x="246545" y="25311"/>
                  </a:lnTo>
                  <a:lnTo>
                    <a:pt x="246773" y="25133"/>
                  </a:lnTo>
                  <a:lnTo>
                    <a:pt x="247027" y="24828"/>
                  </a:lnTo>
                  <a:lnTo>
                    <a:pt x="250964" y="18351"/>
                  </a:lnTo>
                  <a:lnTo>
                    <a:pt x="260045" y="43307"/>
                  </a:lnTo>
                  <a:lnTo>
                    <a:pt x="253403" y="45732"/>
                  </a:lnTo>
                  <a:lnTo>
                    <a:pt x="252666" y="46215"/>
                  </a:lnTo>
                  <a:lnTo>
                    <a:pt x="252526" y="46355"/>
                  </a:lnTo>
                  <a:lnTo>
                    <a:pt x="252082" y="47536"/>
                  </a:lnTo>
                  <a:lnTo>
                    <a:pt x="252095" y="47828"/>
                  </a:lnTo>
                  <a:lnTo>
                    <a:pt x="252120" y="48018"/>
                  </a:lnTo>
                  <a:lnTo>
                    <a:pt x="252171" y="48209"/>
                  </a:lnTo>
                  <a:lnTo>
                    <a:pt x="252234" y="48387"/>
                  </a:lnTo>
                  <a:lnTo>
                    <a:pt x="252323" y="48564"/>
                  </a:lnTo>
                  <a:lnTo>
                    <a:pt x="252425" y="48742"/>
                  </a:lnTo>
                  <a:lnTo>
                    <a:pt x="252539" y="48895"/>
                  </a:lnTo>
                  <a:lnTo>
                    <a:pt x="252666" y="49034"/>
                  </a:lnTo>
                  <a:lnTo>
                    <a:pt x="252818" y="49174"/>
                  </a:lnTo>
                  <a:lnTo>
                    <a:pt x="252971" y="49288"/>
                  </a:lnTo>
                  <a:lnTo>
                    <a:pt x="253149" y="49390"/>
                  </a:lnTo>
                  <a:lnTo>
                    <a:pt x="253326" y="49479"/>
                  </a:lnTo>
                  <a:lnTo>
                    <a:pt x="253517" y="49542"/>
                  </a:lnTo>
                  <a:lnTo>
                    <a:pt x="253707" y="49580"/>
                  </a:lnTo>
                  <a:lnTo>
                    <a:pt x="253898" y="49606"/>
                  </a:lnTo>
                  <a:lnTo>
                    <a:pt x="254101" y="49618"/>
                  </a:lnTo>
                  <a:lnTo>
                    <a:pt x="254292" y="49606"/>
                  </a:lnTo>
                  <a:lnTo>
                    <a:pt x="254482" y="49580"/>
                  </a:lnTo>
                  <a:lnTo>
                    <a:pt x="254673" y="49530"/>
                  </a:lnTo>
                  <a:lnTo>
                    <a:pt x="263067" y="46469"/>
                  </a:lnTo>
                  <a:lnTo>
                    <a:pt x="263220" y="46431"/>
                  </a:lnTo>
                  <a:lnTo>
                    <a:pt x="263436" y="46329"/>
                  </a:lnTo>
                  <a:lnTo>
                    <a:pt x="271843" y="43268"/>
                  </a:lnTo>
                  <a:close/>
                </a:path>
                <a:path w="302260" h="323850">
                  <a:moveTo>
                    <a:pt x="273164" y="41376"/>
                  </a:moveTo>
                  <a:lnTo>
                    <a:pt x="273151" y="41186"/>
                  </a:lnTo>
                  <a:lnTo>
                    <a:pt x="273088" y="40792"/>
                  </a:lnTo>
                  <a:lnTo>
                    <a:pt x="273011" y="40614"/>
                  </a:lnTo>
                  <a:lnTo>
                    <a:pt x="272884" y="40347"/>
                  </a:lnTo>
                  <a:lnTo>
                    <a:pt x="272707" y="40106"/>
                  </a:lnTo>
                  <a:lnTo>
                    <a:pt x="272008" y="39585"/>
                  </a:lnTo>
                  <a:lnTo>
                    <a:pt x="271741" y="39471"/>
                  </a:lnTo>
                  <a:lnTo>
                    <a:pt x="271551" y="39420"/>
                  </a:lnTo>
                  <a:lnTo>
                    <a:pt x="271348" y="39395"/>
                  </a:lnTo>
                  <a:lnTo>
                    <a:pt x="270967" y="39395"/>
                  </a:lnTo>
                  <a:lnTo>
                    <a:pt x="270776" y="39433"/>
                  </a:lnTo>
                  <a:lnTo>
                    <a:pt x="270484" y="39509"/>
                  </a:lnTo>
                  <a:lnTo>
                    <a:pt x="271843" y="43268"/>
                  </a:lnTo>
                  <a:lnTo>
                    <a:pt x="272122" y="43154"/>
                  </a:lnTo>
                  <a:lnTo>
                    <a:pt x="272288" y="43053"/>
                  </a:lnTo>
                  <a:lnTo>
                    <a:pt x="273011" y="42138"/>
                  </a:lnTo>
                  <a:lnTo>
                    <a:pt x="273088" y="41960"/>
                  </a:lnTo>
                  <a:lnTo>
                    <a:pt x="273138" y="41770"/>
                  </a:lnTo>
                  <a:lnTo>
                    <a:pt x="273164" y="41567"/>
                  </a:lnTo>
                  <a:lnTo>
                    <a:pt x="273164" y="41376"/>
                  </a:lnTo>
                  <a:close/>
                </a:path>
                <a:path w="302260" h="323850">
                  <a:moveTo>
                    <a:pt x="301675" y="24599"/>
                  </a:moveTo>
                  <a:lnTo>
                    <a:pt x="301612" y="23507"/>
                  </a:lnTo>
                  <a:lnTo>
                    <a:pt x="301536" y="22974"/>
                  </a:lnTo>
                  <a:lnTo>
                    <a:pt x="301180" y="21386"/>
                  </a:lnTo>
                  <a:lnTo>
                    <a:pt x="301078" y="21145"/>
                  </a:lnTo>
                  <a:lnTo>
                    <a:pt x="301040" y="21018"/>
                  </a:lnTo>
                  <a:lnTo>
                    <a:pt x="300990" y="20878"/>
                  </a:lnTo>
                  <a:lnTo>
                    <a:pt x="297662" y="16141"/>
                  </a:lnTo>
                  <a:lnTo>
                    <a:pt x="297662" y="24968"/>
                  </a:lnTo>
                  <a:lnTo>
                    <a:pt x="297548" y="26009"/>
                  </a:lnTo>
                  <a:lnTo>
                    <a:pt x="290614" y="31762"/>
                  </a:lnTo>
                  <a:lnTo>
                    <a:pt x="289915" y="31737"/>
                  </a:lnTo>
                  <a:lnTo>
                    <a:pt x="284022" y="27419"/>
                  </a:lnTo>
                  <a:lnTo>
                    <a:pt x="283959" y="27254"/>
                  </a:lnTo>
                  <a:lnTo>
                    <a:pt x="283908" y="27089"/>
                  </a:lnTo>
                  <a:lnTo>
                    <a:pt x="283781" y="26809"/>
                  </a:lnTo>
                  <a:lnTo>
                    <a:pt x="283616" y="26085"/>
                  </a:lnTo>
                  <a:lnTo>
                    <a:pt x="283476" y="24701"/>
                  </a:lnTo>
                  <a:lnTo>
                    <a:pt x="283591" y="23317"/>
                  </a:lnTo>
                  <a:lnTo>
                    <a:pt x="283756" y="22644"/>
                  </a:lnTo>
                  <a:lnTo>
                    <a:pt x="290525" y="17564"/>
                  </a:lnTo>
                  <a:lnTo>
                    <a:pt x="291922" y="17691"/>
                  </a:lnTo>
                  <a:lnTo>
                    <a:pt x="297180" y="22136"/>
                  </a:lnTo>
                  <a:lnTo>
                    <a:pt x="297307" y="22466"/>
                  </a:lnTo>
                  <a:lnTo>
                    <a:pt x="297586" y="23583"/>
                  </a:lnTo>
                  <a:lnTo>
                    <a:pt x="297662" y="24968"/>
                  </a:lnTo>
                  <a:lnTo>
                    <a:pt x="297662" y="16141"/>
                  </a:lnTo>
                  <a:lnTo>
                    <a:pt x="293039" y="13855"/>
                  </a:lnTo>
                  <a:lnTo>
                    <a:pt x="293179" y="13614"/>
                  </a:lnTo>
                  <a:lnTo>
                    <a:pt x="294246" y="9232"/>
                  </a:lnTo>
                  <a:lnTo>
                    <a:pt x="294208" y="8318"/>
                  </a:lnTo>
                  <a:lnTo>
                    <a:pt x="294068" y="7429"/>
                  </a:lnTo>
                  <a:lnTo>
                    <a:pt x="293839" y="6540"/>
                  </a:lnTo>
                  <a:lnTo>
                    <a:pt x="293776" y="6388"/>
                  </a:lnTo>
                  <a:lnTo>
                    <a:pt x="284911" y="0"/>
                  </a:lnTo>
                  <a:lnTo>
                    <a:pt x="284010" y="50"/>
                  </a:lnTo>
                  <a:lnTo>
                    <a:pt x="275691" y="9334"/>
                  </a:lnTo>
                  <a:lnTo>
                    <a:pt x="275729" y="10248"/>
                  </a:lnTo>
                  <a:lnTo>
                    <a:pt x="275869" y="11137"/>
                  </a:lnTo>
                  <a:lnTo>
                    <a:pt x="276098" y="12014"/>
                  </a:lnTo>
                  <a:lnTo>
                    <a:pt x="276250" y="12458"/>
                  </a:lnTo>
                  <a:lnTo>
                    <a:pt x="280009" y="11087"/>
                  </a:lnTo>
                  <a:lnTo>
                    <a:pt x="279920" y="10845"/>
                  </a:lnTo>
                  <a:lnTo>
                    <a:pt x="279793" y="10337"/>
                  </a:lnTo>
                  <a:lnTo>
                    <a:pt x="279679" y="9309"/>
                  </a:lnTo>
                  <a:lnTo>
                    <a:pt x="279704" y="8788"/>
                  </a:lnTo>
                  <a:lnTo>
                    <a:pt x="279781" y="8280"/>
                  </a:lnTo>
                  <a:lnTo>
                    <a:pt x="284949" y="4000"/>
                  </a:lnTo>
                  <a:lnTo>
                    <a:pt x="285965" y="4102"/>
                  </a:lnTo>
                  <a:lnTo>
                    <a:pt x="290258" y="9258"/>
                  </a:lnTo>
                  <a:lnTo>
                    <a:pt x="290156" y="10287"/>
                  </a:lnTo>
                  <a:lnTo>
                    <a:pt x="285000" y="14566"/>
                  </a:lnTo>
                  <a:lnTo>
                    <a:pt x="283972" y="14465"/>
                  </a:lnTo>
                  <a:lnTo>
                    <a:pt x="280022" y="11087"/>
                  </a:lnTo>
                  <a:lnTo>
                    <a:pt x="276263" y="12458"/>
                  </a:lnTo>
                  <a:lnTo>
                    <a:pt x="281724" y="17970"/>
                  </a:lnTo>
                  <a:lnTo>
                    <a:pt x="281305" y="18554"/>
                  </a:lnTo>
                  <a:lnTo>
                    <a:pt x="279476" y="24726"/>
                  </a:lnTo>
                  <a:lnTo>
                    <a:pt x="279527" y="25819"/>
                  </a:lnTo>
                  <a:lnTo>
                    <a:pt x="279692" y="26885"/>
                  </a:lnTo>
                  <a:lnTo>
                    <a:pt x="279958" y="27940"/>
                  </a:lnTo>
                  <a:lnTo>
                    <a:pt x="280098" y="28359"/>
                  </a:lnTo>
                  <a:lnTo>
                    <a:pt x="280339" y="28968"/>
                  </a:lnTo>
                  <a:lnTo>
                    <a:pt x="280809" y="29946"/>
                  </a:lnTo>
                  <a:lnTo>
                    <a:pt x="290626" y="35763"/>
                  </a:lnTo>
                  <a:lnTo>
                    <a:pt x="291719" y="35712"/>
                  </a:lnTo>
                  <a:lnTo>
                    <a:pt x="301625" y="25692"/>
                  </a:lnTo>
                  <a:lnTo>
                    <a:pt x="301675" y="2459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899632" y="1655330"/>
              <a:ext cx="237490" cy="160020"/>
            </a:xfrm>
            <a:custGeom>
              <a:avLst/>
              <a:gdLst/>
              <a:ahLst/>
              <a:cxnLst/>
              <a:rect l="l" t="t" r="r" b="b"/>
              <a:pathLst>
                <a:path w="237489" h="160019">
                  <a:moveTo>
                    <a:pt x="34290" y="146100"/>
                  </a:moveTo>
                  <a:lnTo>
                    <a:pt x="34277" y="145897"/>
                  </a:lnTo>
                  <a:lnTo>
                    <a:pt x="34226" y="145516"/>
                  </a:lnTo>
                  <a:lnTo>
                    <a:pt x="34163" y="145326"/>
                  </a:lnTo>
                  <a:lnTo>
                    <a:pt x="34048" y="145059"/>
                  </a:lnTo>
                  <a:lnTo>
                    <a:pt x="33883" y="144805"/>
                  </a:lnTo>
                  <a:lnTo>
                    <a:pt x="33756" y="144665"/>
                  </a:lnTo>
                  <a:lnTo>
                    <a:pt x="33616" y="144526"/>
                  </a:lnTo>
                  <a:lnTo>
                    <a:pt x="33464" y="144399"/>
                  </a:lnTo>
                  <a:lnTo>
                    <a:pt x="33121" y="144195"/>
                  </a:lnTo>
                  <a:lnTo>
                    <a:pt x="32943" y="144132"/>
                  </a:lnTo>
                  <a:lnTo>
                    <a:pt x="32562" y="144030"/>
                  </a:lnTo>
                  <a:lnTo>
                    <a:pt x="32359" y="144018"/>
                  </a:lnTo>
                  <a:lnTo>
                    <a:pt x="32169" y="144030"/>
                  </a:lnTo>
                  <a:lnTo>
                    <a:pt x="31965" y="144043"/>
                  </a:lnTo>
                  <a:lnTo>
                    <a:pt x="31775" y="144081"/>
                  </a:lnTo>
                  <a:lnTo>
                    <a:pt x="31597" y="144145"/>
                  </a:lnTo>
                  <a:lnTo>
                    <a:pt x="31407" y="144221"/>
                  </a:lnTo>
                  <a:lnTo>
                    <a:pt x="31242" y="144310"/>
                  </a:lnTo>
                  <a:lnTo>
                    <a:pt x="31076" y="144424"/>
                  </a:lnTo>
                  <a:lnTo>
                    <a:pt x="32385" y="146164"/>
                  </a:lnTo>
                  <a:lnTo>
                    <a:pt x="30988" y="144487"/>
                  </a:lnTo>
                  <a:lnTo>
                    <a:pt x="25539" y="149059"/>
                  </a:lnTo>
                  <a:lnTo>
                    <a:pt x="5943" y="125691"/>
                  </a:lnTo>
                  <a:lnTo>
                    <a:pt x="5816" y="125514"/>
                  </a:lnTo>
                  <a:lnTo>
                    <a:pt x="5638" y="125323"/>
                  </a:lnTo>
                  <a:lnTo>
                    <a:pt x="5511" y="125234"/>
                  </a:lnTo>
                  <a:lnTo>
                    <a:pt x="5321" y="125082"/>
                  </a:lnTo>
                  <a:lnTo>
                    <a:pt x="5143" y="124993"/>
                  </a:lnTo>
                  <a:lnTo>
                    <a:pt x="4965" y="124917"/>
                  </a:lnTo>
                  <a:lnTo>
                    <a:pt x="4838" y="124866"/>
                  </a:lnTo>
                  <a:lnTo>
                    <a:pt x="4686" y="124841"/>
                  </a:lnTo>
                  <a:lnTo>
                    <a:pt x="4559" y="124802"/>
                  </a:lnTo>
                  <a:lnTo>
                    <a:pt x="4381" y="124790"/>
                  </a:lnTo>
                  <a:lnTo>
                    <a:pt x="4191" y="124790"/>
                  </a:lnTo>
                  <a:lnTo>
                    <a:pt x="4064" y="124802"/>
                  </a:lnTo>
                  <a:lnTo>
                    <a:pt x="3898" y="124828"/>
                  </a:lnTo>
                  <a:lnTo>
                    <a:pt x="3771" y="124853"/>
                  </a:lnTo>
                  <a:lnTo>
                    <a:pt x="3594" y="124917"/>
                  </a:lnTo>
                  <a:lnTo>
                    <a:pt x="3429" y="124993"/>
                  </a:lnTo>
                  <a:lnTo>
                    <a:pt x="3098" y="125183"/>
                  </a:lnTo>
                  <a:lnTo>
                    <a:pt x="2946" y="125310"/>
                  </a:lnTo>
                  <a:lnTo>
                    <a:pt x="2781" y="125463"/>
                  </a:lnTo>
                  <a:lnTo>
                    <a:pt x="2679" y="125603"/>
                  </a:lnTo>
                  <a:lnTo>
                    <a:pt x="2552" y="125780"/>
                  </a:lnTo>
                  <a:lnTo>
                    <a:pt x="2463" y="125958"/>
                  </a:lnTo>
                  <a:lnTo>
                    <a:pt x="2413" y="126111"/>
                  </a:lnTo>
                  <a:lnTo>
                    <a:pt x="2349" y="126263"/>
                  </a:lnTo>
                  <a:lnTo>
                    <a:pt x="2324" y="126403"/>
                  </a:lnTo>
                  <a:lnTo>
                    <a:pt x="2298" y="126530"/>
                  </a:lnTo>
                  <a:lnTo>
                    <a:pt x="38" y="137820"/>
                  </a:lnTo>
                  <a:lnTo>
                    <a:pt x="0" y="138112"/>
                  </a:lnTo>
                  <a:lnTo>
                    <a:pt x="0" y="138303"/>
                  </a:lnTo>
                  <a:lnTo>
                    <a:pt x="50" y="138696"/>
                  </a:lnTo>
                  <a:lnTo>
                    <a:pt x="114" y="138887"/>
                  </a:lnTo>
                  <a:lnTo>
                    <a:pt x="190" y="139065"/>
                  </a:lnTo>
                  <a:lnTo>
                    <a:pt x="279" y="139242"/>
                  </a:lnTo>
                  <a:lnTo>
                    <a:pt x="393" y="139407"/>
                  </a:lnTo>
                  <a:lnTo>
                    <a:pt x="1905" y="140208"/>
                  </a:lnTo>
                  <a:lnTo>
                    <a:pt x="2095" y="140208"/>
                  </a:lnTo>
                  <a:lnTo>
                    <a:pt x="3403" y="139623"/>
                  </a:lnTo>
                  <a:lnTo>
                    <a:pt x="5422" y="131279"/>
                  </a:lnTo>
                  <a:lnTo>
                    <a:pt x="22491" y="151625"/>
                  </a:lnTo>
                  <a:lnTo>
                    <a:pt x="17081" y="156171"/>
                  </a:lnTo>
                  <a:lnTo>
                    <a:pt x="16471" y="157048"/>
                  </a:lnTo>
                  <a:lnTo>
                    <a:pt x="16370" y="157429"/>
                  </a:lnTo>
                  <a:lnTo>
                    <a:pt x="16370" y="157924"/>
                  </a:lnTo>
                  <a:lnTo>
                    <a:pt x="16484" y="158394"/>
                  </a:lnTo>
                  <a:lnTo>
                    <a:pt x="16598" y="158673"/>
                  </a:lnTo>
                  <a:lnTo>
                    <a:pt x="16764" y="158915"/>
                  </a:lnTo>
                  <a:lnTo>
                    <a:pt x="16891" y="159067"/>
                  </a:lnTo>
                  <a:lnTo>
                    <a:pt x="17030" y="159207"/>
                  </a:lnTo>
                  <a:lnTo>
                    <a:pt x="17183" y="159321"/>
                  </a:lnTo>
                  <a:lnTo>
                    <a:pt x="17348" y="159435"/>
                  </a:lnTo>
                  <a:lnTo>
                    <a:pt x="17526" y="159524"/>
                  </a:lnTo>
                  <a:lnTo>
                    <a:pt x="17805" y="159626"/>
                  </a:lnTo>
                  <a:lnTo>
                    <a:pt x="18084" y="159689"/>
                  </a:lnTo>
                  <a:lnTo>
                    <a:pt x="18288" y="159702"/>
                  </a:lnTo>
                  <a:lnTo>
                    <a:pt x="18478" y="159702"/>
                  </a:lnTo>
                  <a:lnTo>
                    <a:pt x="18681" y="159677"/>
                  </a:lnTo>
                  <a:lnTo>
                    <a:pt x="26530" y="153441"/>
                  </a:lnTo>
                  <a:lnTo>
                    <a:pt x="26670" y="153327"/>
                  </a:lnTo>
                  <a:lnTo>
                    <a:pt x="33553" y="147561"/>
                  </a:lnTo>
                  <a:lnTo>
                    <a:pt x="34175" y="146672"/>
                  </a:lnTo>
                  <a:lnTo>
                    <a:pt x="34277" y="146291"/>
                  </a:lnTo>
                  <a:lnTo>
                    <a:pt x="34290" y="146100"/>
                  </a:lnTo>
                  <a:close/>
                </a:path>
                <a:path w="237489" h="160019">
                  <a:moveTo>
                    <a:pt x="55880" y="124079"/>
                  </a:moveTo>
                  <a:lnTo>
                    <a:pt x="53467" y="116763"/>
                  </a:lnTo>
                  <a:lnTo>
                    <a:pt x="53352" y="116598"/>
                  </a:lnTo>
                  <a:lnTo>
                    <a:pt x="53225" y="116459"/>
                  </a:lnTo>
                  <a:lnTo>
                    <a:pt x="53086" y="116332"/>
                  </a:lnTo>
                  <a:lnTo>
                    <a:pt x="52120" y="115138"/>
                  </a:lnTo>
                  <a:lnTo>
                    <a:pt x="51993" y="114998"/>
                  </a:lnTo>
                  <a:lnTo>
                    <a:pt x="51879" y="114871"/>
                  </a:lnTo>
                  <a:lnTo>
                    <a:pt x="51879" y="123228"/>
                  </a:lnTo>
                  <a:lnTo>
                    <a:pt x="51854" y="124269"/>
                  </a:lnTo>
                  <a:lnTo>
                    <a:pt x="45212" y="130733"/>
                  </a:lnTo>
                  <a:lnTo>
                    <a:pt x="44513" y="130733"/>
                  </a:lnTo>
                  <a:lnTo>
                    <a:pt x="39573" y="128473"/>
                  </a:lnTo>
                  <a:lnTo>
                    <a:pt x="39458" y="128346"/>
                  </a:lnTo>
                  <a:lnTo>
                    <a:pt x="39357" y="128219"/>
                  </a:lnTo>
                  <a:lnTo>
                    <a:pt x="34798" y="122796"/>
                  </a:lnTo>
                  <a:lnTo>
                    <a:pt x="41554" y="117119"/>
                  </a:lnTo>
                  <a:lnTo>
                    <a:pt x="44691" y="115824"/>
                  </a:lnTo>
                  <a:lnTo>
                    <a:pt x="45732" y="115849"/>
                  </a:lnTo>
                  <a:lnTo>
                    <a:pt x="49047" y="117703"/>
                  </a:lnTo>
                  <a:lnTo>
                    <a:pt x="50215" y="119087"/>
                  </a:lnTo>
                  <a:lnTo>
                    <a:pt x="50444" y="119354"/>
                  </a:lnTo>
                  <a:lnTo>
                    <a:pt x="51879" y="123228"/>
                  </a:lnTo>
                  <a:lnTo>
                    <a:pt x="51879" y="114871"/>
                  </a:lnTo>
                  <a:lnTo>
                    <a:pt x="45364" y="111810"/>
                  </a:lnTo>
                  <a:lnTo>
                    <a:pt x="44450" y="111823"/>
                  </a:lnTo>
                  <a:lnTo>
                    <a:pt x="39052" y="113982"/>
                  </a:lnTo>
                  <a:lnTo>
                    <a:pt x="32346" y="119621"/>
                  </a:lnTo>
                  <a:lnTo>
                    <a:pt x="31838" y="118681"/>
                  </a:lnTo>
                  <a:lnTo>
                    <a:pt x="31343" y="117538"/>
                  </a:lnTo>
                  <a:lnTo>
                    <a:pt x="30975" y="116370"/>
                  </a:lnTo>
                  <a:lnTo>
                    <a:pt x="30734" y="115163"/>
                  </a:lnTo>
                  <a:lnTo>
                    <a:pt x="30594" y="113931"/>
                  </a:lnTo>
                  <a:lnTo>
                    <a:pt x="30581" y="112712"/>
                  </a:lnTo>
                  <a:lnTo>
                    <a:pt x="30683" y="111480"/>
                  </a:lnTo>
                  <a:lnTo>
                    <a:pt x="35064" y="103581"/>
                  </a:lnTo>
                  <a:lnTo>
                    <a:pt x="35267" y="103378"/>
                  </a:lnTo>
                  <a:lnTo>
                    <a:pt x="35394" y="103212"/>
                  </a:lnTo>
                  <a:lnTo>
                    <a:pt x="35763" y="102222"/>
                  </a:lnTo>
                  <a:lnTo>
                    <a:pt x="35763" y="101828"/>
                  </a:lnTo>
                  <a:lnTo>
                    <a:pt x="35712" y="101536"/>
                  </a:lnTo>
                  <a:lnTo>
                    <a:pt x="35648" y="101346"/>
                  </a:lnTo>
                  <a:lnTo>
                    <a:pt x="35026" y="100495"/>
                  </a:lnTo>
                  <a:lnTo>
                    <a:pt x="34785" y="100317"/>
                  </a:lnTo>
                  <a:lnTo>
                    <a:pt x="34607" y="100215"/>
                  </a:lnTo>
                  <a:lnTo>
                    <a:pt x="34429" y="100152"/>
                  </a:lnTo>
                  <a:lnTo>
                    <a:pt x="34048" y="100063"/>
                  </a:lnTo>
                  <a:lnTo>
                    <a:pt x="33553" y="100050"/>
                  </a:lnTo>
                  <a:lnTo>
                    <a:pt x="32499" y="100507"/>
                  </a:lnTo>
                  <a:lnTo>
                    <a:pt x="31877" y="101041"/>
                  </a:lnTo>
                  <a:lnTo>
                    <a:pt x="30734" y="102209"/>
                  </a:lnTo>
                  <a:lnTo>
                    <a:pt x="26581" y="112547"/>
                  </a:lnTo>
                  <a:lnTo>
                    <a:pt x="26593" y="114173"/>
                  </a:lnTo>
                  <a:lnTo>
                    <a:pt x="30378" y="123748"/>
                  </a:lnTo>
                  <a:lnTo>
                    <a:pt x="30492" y="123875"/>
                  </a:lnTo>
                  <a:lnTo>
                    <a:pt x="36296" y="130784"/>
                  </a:lnTo>
                  <a:lnTo>
                    <a:pt x="36652" y="131191"/>
                  </a:lnTo>
                  <a:lnTo>
                    <a:pt x="44361" y="134747"/>
                  </a:lnTo>
                  <a:lnTo>
                    <a:pt x="45453" y="134721"/>
                  </a:lnTo>
                  <a:lnTo>
                    <a:pt x="55791" y="125158"/>
                  </a:lnTo>
                  <a:lnTo>
                    <a:pt x="55880" y="124079"/>
                  </a:lnTo>
                  <a:close/>
                </a:path>
                <a:path w="237489" h="160019">
                  <a:moveTo>
                    <a:pt x="61658" y="91567"/>
                  </a:moveTo>
                  <a:lnTo>
                    <a:pt x="61607" y="91211"/>
                  </a:lnTo>
                  <a:lnTo>
                    <a:pt x="61582" y="90843"/>
                  </a:lnTo>
                  <a:lnTo>
                    <a:pt x="61429" y="90131"/>
                  </a:lnTo>
                  <a:lnTo>
                    <a:pt x="60083" y="87464"/>
                  </a:lnTo>
                  <a:lnTo>
                    <a:pt x="59969" y="87312"/>
                  </a:lnTo>
                  <a:lnTo>
                    <a:pt x="59855" y="87160"/>
                  </a:lnTo>
                  <a:lnTo>
                    <a:pt x="59702" y="87020"/>
                  </a:lnTo>
                  <a:lnTo>
                    <a:pt x="59143" y="86448"/>
                  </a:lnTo>
                  <a:lnTo>
                    <a:pt x="58585" y="85979"/>
                  </a:lnTo>
                  <a:lnTo>
                    <a:pt x="57962" y="85585"/>
                  </a:lnTo>
                  <a:lnTo>
                    <a:pt x="57670" y="85432"/>
                  </a:lnTo>
                  <a:lnTo>
                    <a:pt x="57670" y="92151"/>
                  </a:lnTo>
                  <a:lnTo>
                    <a:pt x="57632" y="92481"/>
                  </a:lnTo>
                  <a:lnTo>
                    <a:pt x="54419" y="95478"/>
                  </a:lnTo>
                  <a:lnTo>
                    <a:pt x="53911" y="95465"/>
                  </a:lnTo>
                  <a:lnTo>
                    <a:pt x="51562" y="94246"/>
                  </a:lnTo>
                  <a:lnTo>
                    <a:pt x="51447" y="94119"/>
                  </a:lnTo>
                  <a:lnTo>
                    <a:pt x="50736" y="91897"/>
                  </a:lnTo>
                  <a:lnTo>
                    <a:pt x="50838" y="91211"/>
                  </a:lnTo>
                  <a:lnTo>
                    <a:pt x="53987" y="88569"/>
                  </a:lnTo>
                  <a:lnTo>
                    <a:pt x="54330" y="88569"/>
                  </a:lnTo>
                  <a:lnTo>
                    <a:pt x="57492" y="90982"/>
                  </a:lnTo>
                  <a:lnTo>
                    <a:pt x="57556" y="91135"/>
                  </a:lnTo>
                  <a:lnTo>
                    <a:pt x="57632" y="91465"/>
                  </a:lnTo>
                  <a:lnTo>
                    <a:pt x="57670" y="92151"/>
                  </a:lnTo>
                  <a:lnTo>
                    <a:pt x="57670" y="85432"/>
                  </a:lnTo>
                  <a:lnTo>
                    <a:pt x="54483" y="84569"/>
                  </a:lnTo>
                  <a:lnTo>
                    <a:pt x="53759" y="84582"/>
                  </a:lnTo>
                  <a:lnTo>
                    <a:pt x="48399" y="87363"/>
                  </a:lnTo>
                  <a:lnTo>
                    <a:pt x="48158" y="87642"/>
                  </a:lnTo>
                  <a:lnTo>
                    <a:pt x="46748" y="91744"/>
                  </a:lnTo>
                  <a:lnTo>
                    <a:pt x="46761" y="92468"/>
                  </a:lnTo>
                  <a:lnTo>
                    <a:pt x="48501" y="96812"/>
                  </a:lnTo>
                  <a:lnTo>
                    <a:pt x="48615" y="96951"/>
                  </a:lnTo>
                  <a:lnTo>
                    <a:pt x="48729" y="97091"/>
                  </a:lnTo>
                  <a:lnTo>
                    <a:pt x="49263" y="97599"/>
                  </a:lnTo>
                  <a:lnTo>
                    <a:pt x="53924" y="99479"/>
                  </a:lnTo>
                  <a:lnTo>
                    <a:pt x="54648" y="99466"/>
                  </a:lnTo>
                  <a:lnTo>
                    <a:pt x="61658" y="92303"/>
                  </a:lnTo>
                  <a:lnTo>
                    <a:pt x="61658" y="91567"/>
                  </a:lnTo>
                  <a:close/>
                </a:path>
                <a:path w="237489" h="160019">
                  <a:moveTo>
                    <a:pt x="98920" y="91859"/>
                  </a:moveTo>
                  <a:lnTo>
                    <a:pt x="98907" y="91655"/>
                  </a:lnTo>
                  <a:lnTo>
                    <a:pt x="98894" y="91465"/>
                  </a:lnTo>
                  <a:lnTo>
                    <a:pt x="98793" y="91084"/>
                  </a:lnTo>
                  <a:lnTo>
                    <a:pt x="98679" y="90817"/>
                  </a:lnTo>
                  <a:lnTo>
                    <a:pt x="98513" y="90563"/>
                  </a:lnTo>
                  <a:lnTo>
                    <a:pt x="98386" y="90424"/>
                  </a:lnTo>
                  <a:lnTo>
                    <a:pt x="98247" y="90284"/>
                  </a:lnTo>
                  <a:lnTo>
                    <a:pt x="98094" y="90157"/>
                  </a:lnTo>
                  <a:lnTo>
                    <a:pt x="97751" y="89954"/>
                  </a:lnTo>
                  <a:lnTo>
                    <a:pt x="97472" y="89852"/>
                  </a:lnTo>
                  <a:lnTo>
                    <a:pt x="97193" y="89789"/>
                  </a:lnTo>
                  <a:lnTo>
                    <a:pt x="96989" y="89776"/>
                  </a:lnTo>
                  <a:lnTo>
                    <a:pt x="96799" y="89789"/>
                  </a:lnTo>
                  <a:lnTo>
                    <a:pt x="96596" y="89801"/>
                  </a:lnTo>
                  <a:lnTo>
                    <a:pt x="96405" y="89839"/>
                  </a:lnTo>
                  <a:lnTo>
                    <a:pt x="96227" y="89903"/>
                  </a:lnTo>
                  <a:lnTo>
                    <a:pt x="96037" y="89979"/>
                  </a:lnTo>
                  <a:lnTo>
                    <a:pt x="95872" y="90068"/>
                  </a:lnTo>
                  <a:lnTo>
                    <a:pt x="95707" y="90182"/>
                  </a:lnTo>
                  <a:lnTo>
                    <a:pt x="90297" y="94742"/>
                  </a:lnTo>
                  <a:lnTo>
                    <a:pt x="90081" y="94919"/>
                  </a:lnTo>
                  <a:lnTo>
                    <a:pt x="86995" y="96164"/>
                  </a:lnTo>
                  <a:lnTo>
                    <a:pt x="86474" y="96164"/>
                  </a:lnTo>
                  <a:lnTo>
                    <a:pt x="82804" y="94475"/>
                  </a:lnTo>
                  <a:lnTo>
                    <a:pt x="82638" y="94272"/>
                  </a:lnTo>
                  <a:lnTo>
                    <a:pt x="71005" y="80416"/>
                  </a:lnTo>
                  <a:lnTo>
                    <a:pt x="70891" y="80289"/>
                  </a:lnTo>
                  <a:lnTo>
                    <a:pt x="69710" y="77266"/>
                  </a:lnTo>
                  <a:lnTo>
                    <a:pt x="69710" y="76746"/>
                  </a:lnTo>
                  <a:lnTo>
                    <a:pt x="71602" y="72910"/>
                  </a:lnTo>
                  <a:lnTo>
                    <a:pt x="77177" y="68237"/>
                  </a:lnTo>
                  <a:lnTo>
                    <a:pt x="77774" y="67360"/>
                  </a:lnTo>
                  <a:lnTo>
                    <a:pt x="77825" y="67170"/>
                  </a:lnTo>
                  <a:lnTo>
                    <a:pt x="77863" y="66979"/>
                  </a:lnTo>
                  <a:lnTo>
                    <a:pt x="77876" y="66484"/>
                  </a:lnTo>
                  <a:lnTo>
                    <a:pt x="77762" y="66014"/>
                  </a:lnTo>
                  <a:lnTo>
                    <a:pt x="77647" y="65747"/>
                  </a:lnTo>
                  <a:lnTo>
                    <a:pt x="77470" y="65493"/>
                  </a:lnTo>
                  <a:lnTo>
                    <a:pt x="77355" y="65354"/>
                  </a:lnTo>
                  <a:lnTo>
                    <a:pt x="77216" y="65214"/>
                  </a:lnTo>
                  <a:lnTo>
                    <a:pt x="77063" y="65087"/>
                  </a:lnTo>
                  <a:lnTo>
                    <a:pt x="76720" y="64884"/>
                  </a:lnTo>
                  <a:lnTo>
                    <a:pt x="76441" y="64782"/>
                  </a:lnTo>
                  <a:lnTo>
                    <a:pt x="76161" y="64719"/>
                  </a:lnTo>
                  <a:lnTo>
                    <a:pt x="75958" y="64706"/>
                  </a:lnTo>
                  <a:lnTo>
                    <a:pt x="75768" y="64719"/>
                  </a:lnTo>
                  <a:lnTo>
                    <a:pt x="75565" y="64731"/>
                  </a:lnTo>
                  <a:lnTo>
                    <a:pt x="75374" y="64770"/>
                  </a:lnTo>
                  <a:lnTo>
                    <a:pt x="75196" y="64833"/>
                  </a:lnTo>
                  <a:lnTo>
                    <a:pt x="69113" y="69786"/>
                  </a:lnTo>
                  <a:lnTo>
                    <a:pt x="65709" y="76593"/>
                  </a:lnTo>
                  <a:lnTo>
                    <a:pt x="65722" y="77508"/>
                  </a:lnTo>
                  <a:lnTo>
                    <a:pt x="67818" y="82842"/>
                  </a:lnTo>
                  <a:lnTo>
                    <a:pt x="67945" y="82981"/>
                  </a:lnTo>
                  <a:lnTo>
                    <a:pt x="79578" y="96837"/>
                  </a:lnTo>
                  <a:lnTo>
                    <a:pt x="86321" y="100164"/>
                  </a:lnTo>
                  <a:lnTo>
                    <a:pt x="87236" y="100152"/>
                  </a:lnTo>
                  <a:lnTo>
                    <a:pt x="92646" y="97993"/>
                  </a:lnTo>
                  <a:lnTo>
                    <a:pt x="98209" y="93306"/>
                  </a:lnTo>
                  <a:lnTo>
                    <a:pt x="98412" y="93103"/>
                  </a:lnTo>
                  <a:lnTo>
                    <a:pt x="98539" y="92951"/>
                  </a:lnTo>
                  <a:lnTo>
                    <a:pt x="98691" y="92710"/>
                  </a:lnTo>
                  <a:lnTo>
                    <a:pt x="98806" y="92430"/>
                  </a:lnTo>
                  <a:lnTo>
                    <a:pt x="98907" y="92049"/>
                  </a:lnTo>
                  <a:lnTo>
                    <a:pt x="98920" y="91859"/>
                  </a:lnTo>
                  <a:close/>
                </a:path>
                <a:path w="237489" h="160019">
                  <a:moveTo>
                    <a:pt x="179273" y="29451"/>
                  </a:moveTo>
                  <a:lnTo>
                    <a:pt x="177660" y="25196"/>
                  </a:lnTo>
                  <a:lnTo>
                    <a:pt x="177393" y="25095"/>
                  </a:lnTo>
                  <a:lnTo>
                    <a:pt x="177215" y="25044"/>
                  </a:lnTo>
                  <a:lnTo>
                    <a:pt x="177012" y="25019"/>
                  </a:lnTo>
                  <a:lnTo>
                    <a:pt x="176809" y="25006"/>
                  </a:lnTo>
                  <a:lnTo>
                    <a:pt x="176618" y="25031"/>
                  </a:lnTo>
                  <a:lnTo>
                    <a:pt x="176237" y="25095"/>
                  </a:lnTo>
                  <a:lnTo>
                    <a:pt x="175018" y="26174"/>
                  </a:lnTo>
                  <a:lnTo>
                    <a:pt x="174904" y="26441"/>
                  </a:lnTo>
                  <a:lnTo>
                    <a:pt x="174866" y="26631"/>
                  </a:lnTo>
                  <a:lnTo>
                    <a:pt x="174840" y="26835"/>
                  </a:lnTo>
                  <a:lnTo>
                    <a:pt x="174828" y="27025"/>
                  </a:lnTo>
                  <a:lnTo>
                    <a:pt x="174840" y="27216"/>
                  </a:lnTo>
                  <a:lnTo>
                    <a:pt x="174866" y="27406"/>
                  </a:lnTo>
                  <a:lnTo>
                    <a:pt x="174917" y="27609"/>
                  </a:lnTo>
                  <a:lnTo>
                    <a:pt x="175044" y="27940"/>
                  </a:lnTo>
                  <a:lnTo>
                    <a:pt x="175171" y="28448"/>
                  </a:lnTo>
                  <a:lnTo>
                    <a:pt x="175260" y="28956"/>
                  </a:lnTo>
                  <a:lnTo>
                    <a:pt x="175285" y="29476"/>
                  </a:lnTo>
                  <a:lnTo>
                    <a:pt x="175183" y="30505"/>
                  </a:lnTo>
                  <a:lnTo>
                    <a:pt x="170027" y="34785"/>
                  </a:lnTo>
                  <a:lnTo>
                    <a:pt x="168998" y="34683"/>
                  </a:lnTo>
                  <a:lnTo>
                    <a:pt x="165049" y="31305"/>
                  </a:lnTo>
                  <a:lnTo>
                    <a:pt x="164934" y="31038"/>
                  </a:lnTo>
                  <a:lnTo>
                    <a:pt x="164096" y="30226"/>
                  </a:lnTo>
                  <a:lnTo>
                    <a:pt x="163931" y="30137"/>
                  </a:lnTo>
                  <a:lnTo>
                    <a:pt x="163741" y="30073"/>
                  </a:lnTo>
                  <a:lnTo>
                    <a:pt x="163550" y="30022"/>
                  </a:lnTo>
                  <a:lnTo>
                    <a:pt x="163360" y="29997"/>
                  </a:lnTo>
                  <a:lnTo>
                    <a:pt x="163156" y="29984"/>
                  </a:lnTo>
                  <a:lnTo>
                    <a:pt x="161823" y="30518"/>
                  </a:lnTo>
                  <a:lnTo>
                    <a:pt x="161239" y="31508"/>
                  </a:lnTo>
                  <a:lnTo>
                    <a:pt x="161175" y="31813"/>
                  </a:lnTo>
                  <a:lnTo>
                    <a:pt x="161175" y="32194"/>
                  </a:lnTo>
                  <a:lnTo>
                    <a:pt x="161213" y="32385"/>
                  </a:lnTo>
                  <a:lnTo>
                    <a:pt x="170053" y="38785"/>
                  </a:lnTo>
                  <a:lnTo>
                    <a:pt x="170954" y="38735"/>
                  </a:lnTo>
                  <a:lnTo>
                    <a:pt x="179247" y="30365"/>
                  </a:lnTo>
                  <a:lnTo>
                    <a:pt x="179273" y="29451"/>
                  </a:lnTo>
                  <a:close/>
                </a:path>
                <a:path w="237489" h="160019">
                  <a:moveTo>
                    <a:pt x="202717" y="18338"/>
                  </a:moveTo>
                  <a:lnTo>
                    <a:pt x="202666" y="17602"/>
                  </a:lnTo>
                  <a:lnTo>
                    <a:pt x="202565" y="16891"/>
                  </a:lnTo>
                  <a:lnTo>
                    <a:pt x="202387" y="16179"/>
                  </a:lnTo>
                  <a:lnTo>
                    <a:pt x="202260" y="15836"/>
                  </a:lnTo>
                  <a:lnTo>
                    <a:pt x="202133" y="15481"/>
                  </a:lnTo>
                  <a:lnTo>
                    <a:pt x="198729" y="11772"/>
                  </a:lnTo>
                  <a:lnTo>
                    <a:pt x="198716" y="18351"/>
                  </a:lnTo>
                  <a:lnTo>
                    <a:pt x="198704" y="18694"/>
                  </a:lnTo>
                  <a:lnTo>
                    <a:pt x="195275" y="21831"/>
                  </a:lnTo>
                  <a:lnTo>
                    <a:pt x="194589" y="21780"/>
                  </a:lnTo>
                  <a:lnTo>
                    <a:pt x="192049" y="19659"/>
                  </a:lnTo>
                  <a:lnTo>
                    <a:pt x="191858" y="19062"/>
                  </a:lnTo>
                  <a:lnTo>
                    <a:pt x="191782" y="18389"/>
                  </a:lnTo>
                  <a:lnTo>
                    <a:pt x="191884" y="17551"/>
                  </a:lnTo>
                  <a:lnTo>
                    <a:pt x="195224" y="14909"/>
                  </a:lnTo>
                  <a:lnTo>
                    <a:pt x="195910" y="14973"/>
                  </a:lnTo>
                  <a:lnTo>
                    <a:pt x="198716" y="18351"/>
                  </a:lnTo>
                  <a:lnTo>
                    <a:pt x="198716" y="11772"/>
                  </a:lnTo>
                  <a:lnTo>
                    <a:pt x="195224" y="10909"/>
                  </a:lnTo>
                  <a:lnTo>
                    <a:pt x="194475" y="10947"/>
                  </a:lnTo>
                  <a:lnTo>
                    <a:pt x="187794" y="18402"/>
                  </a:lnTo>
                  <a:lnTo>
                    <a:pt x="187833" y="19151"/>
                  </a:lnTo>
                  <a:lnTo>
                    <a:pt x="187947" y="19862"/>
                  </a:lnTo>
                  <a:lnTo>
                    <a:pt x="188125" y="20574"/>
                  </a:lnTo>
                  <a:lnTo>
                    <a:pt x="188188" y="20751"/>
                  </a:lnTo>
                  <a:lnTo>
                    <a:pt x="188252" y="20929"/>
                  </a:lnTo>
                  <a:lnTo>
                    <a:pt x="188366" y="21272"/>
                  </a:lnTo>
                  <a:lnTo>
                    <a:pt x="188696" y="21920"/>
                  </a:lnTo>
                  <a:lnTo>
                    <a:pt x="194919" y="25831"/>
                  </a:lnTo>
                  <a:lnTo>
                    <a:pt x="196037" y="25793"/>
                  </a:lnTo>
                  <a:lnTo>
                    <a:pt x="202679" y="19062"/>
                  </a:lnTo>
                  <a:lnTo>
                    <a:pt x="202717" y="18338"/>
                  </a:lnTo>
                  <a:close/>
                </a:path>
                <a:path w="237489" h="160019">
                  <a:moveTo>
                    <a:pt x="237490" y="32740"/>
                  </a:moveTo>
                  <a:lnTo>
                    <a:pt x="237477" y="32550"/>
                  </a:lnTo>
                  <a:lnTo>
                    <a:pt x="237451" y="32346"/>
                  </a:lnTo>
                  <a:lnTo>
                    <a:pt x="237401" y="32156"/>
                  </a:lnTo>
                  <a:lnTo>
                    <a:pt x="237210" y="31711"/>
                  </a:lnTo>
                  <a:lnTo>
                    <a:pt x="237032" y="31470"/>
                  </a:lnTo>
                  <a:lnTo>
                    <a:pt x="236905" y="31330"/>
                  </a:lnTo>
                  <a:lnTo>
                    <a:pt x="236753" y="31191"/>
                  </a:lnTo>
                  <a:lnTo>
                    <a:pt x="236423" y="30988"/>
                  </a:lnTo>
                  <a:lnTo>
                    <a:pt x="236258" y="30899"/>
                  </a:lnTo>
                  <a:lnTo>
                    <a:pt x="235877" y="30784"/>
                  </a:lnTo>
                  <a:lnTo>
                    <a:pt x="235673" y="30759"/>
                  </a:lnTo>
                  <a:lnTo>
                    <a:pt x="235280" y="30759"/>
                  </a:lnTo>
                  <a:lnTo>
                    <a:pt x="235102" y="30784"/>
                  </a:lnTo>
                  <a:lnTo>
                    <a:pt x="234823" y="30873"/>
                  </a:lnTo>
                  <a:lnTo>
                    <a:pt x="227965" y="33350"/>
                  </a:lnTo>
                  <a:lnTo>
                    <a:pt x="227736" y="33451"/>
                  </a:lnTo>
                  <a:lnTo>
                    <a:pt x="227215" y="33578"/>
                  </a:lnTo>
                  <a:lnTo>
                    <a:pt x="226720" y="33655"/>
                  </a:lnTo>
                  <a:lnTo>
                    <a:pt x="226199" y="33680"/>
                  </a:lnTo>
                  <a:lnTo>
                    <a:pt x="225679" y="33655"/>
                  </a:lnTo>
                  <a:lnTo>
                    <a:pt x="221221" y="30200"/>
                  </a:lnTo>
                  <a:lnTo>
                    <a:pt x="221094" y="29933"/>
                  </a:lnTo>
                  <a:lnTo>
                    <a:pt x="215036" y="13284"/>
                  </a:lnTo>
                  <a:lnTo>
                    <a:pt x="214985" y="13131"/>
                  </a:lnTo>
                  <a:lnTo>
                    <a:pt x="214896" y="12928"/>
                  </a:lnTo>
                  <a:lnTo>
                    <a:pt x="214782" y="12382"/>
                  </a:lnTo>
                  <a:lnTo>
                    <a:pt x="214693" y="11874"/>
                  </a:lnTo>
                  <a:lnTo>
                    <a:pt x="214668" y="11353"/>
                  </a:lnTo>
                  <a:lnTo>
                    <a:pt x="214693" y="11099"/>
                  </a:lnTo>
                  <a:lnTo>
                    <a:pt x="214693" y="10845"/>
                  </a:lnTo>
                  <a:lnTo>
                    <a:pt x="218033" y="6426"/>
                  </a:lnTo>
                  <a:lnTo>
                    <a:pt x="224980" y="3886"/>
                  </a:lnTo>
                  <a:lnTo>
                    <a:pt x="225323" y="3721"/>
                  </a:lnTo>
                  <a:lnTo>
                    <a:pt x="225564" y="3543"/>
                  </a:lnTo>
                  <a:lnTo>
                    <a:pt x="226136" y="2755"/>
                  </a:lnTo>
                  <a:lnTo>
                    <a:pt x="226212" y="2578"/>
                  </a:lnTo>
                  <a:lnTo>
                    <a:pt x="226263" y="2387"/>
                  </a:lnTo>
                  <a:lnTo>
                    <a:pt x="226288" y="2184"/>
                  </a:lnTo>
                  <a:lnTo>
                    <a:pt x="226301" y="1993"/>
                  </a:lnTo>
                  <a:lnTo>
                    <a:pt x="226275" y="1701"/>
                  </a:lnTo>
                  <a:lnTo>
                    <a:pt x="226199" y="1409"/>
                  </a:lnTo>
                  <a:lnTo>
                    <a:pt x="226136" y="1231"/>
                  </a:lnTo>
                  <a:lnTo>
                    <a:pt x="226060" y="1054"/>
                  </a:lnTo>
                  <a:lnTo>
                    <a:pt x="225945" y="889"/>
                  </a:lnTo>
                  <a:lnTo>
                    <a:pt x="225831" y="723"/>
                  </a:lnTo>
                  <a:lnTo>
                    <a:pt x="225704" y="584"/>
                  </a:lnTo>
                  <a:lnTo>
                    <a:pt x="225564" y="444"/>
                  </a:lnTo>
                  <a:lnTo>
                    <a:pt x="225399" y="330"/>
                  </a:lnTo>
                  <a:lnTo>
                    <a:pt x="225221" y="241"/>
                  </a:lnTo>
                  <a:lnTo>
                    <a:pt x="224866" y="76"/>
                  </a:lnTo>
                  <a:lnTo>
                    <a:pt x="224663" y="38"/>
                  </a:lnTo>
                  <a:lnTo>
                    <a:pt x="224472" y="12"/>
                  </a:lnTo>
                  <a:lnTo>
                    <a:pt x="224269" y="0"/>
                  </a:lnTo>
                  <a:lnTo>
                    <a:pt x="224091" y="12"/>
                  </a:lnTo>
                  <a:lnTo>
                    <a:pt x="223888" y="38"/>
                  </a:lnTo>
                  <a:lnTo>
                    <a:pt x="223697" y="88"/>
                  </a:lnTo>
                  <a:lnTo>
                    <a:pt x="216903" y="2578"/>
                  </a:lnTo>
                  <a:lnTo>
                    <a:pt x="216776" y="2616"/>
                  </a:lnTo>
                  <a:lnTo>
                    <a:pt x="216357" y="2768"/>
                  </a:lnTo>
                  <a:lnTo>
                    <a:pt x="210667" y="11379"/>
                  </a:lnTo>
                  <a:lnTo>
                    <a:pt x="210718" y="12293"/>
                  </a:lnTo>
                  <a:lnTo>
                    <a:pt x="210858" y="13195"/>
                  </a:lnTo>
                  <a:lnTo>
                    <a:pt x="211074" y="14071"/>
                  </a:lnTo>
                  <a:lnTo>
                    <a:pt x="211188" y="14389"/>
                  </a:lnTo>
                  <a:lnTo>
                    <a:pt x="217449" y="31584"/>
                  </a:lnTo>
                  <a:lnTo>
                    <a:pt x="217601" y="32004"/>
                  </a:lnTo>
                  <a:lnTo>
                    <a:pt x="226212" y="37680"/>
                  </a:lnTo>
                  <a:lnTo>
                    <a:pt x="227139" y="37630"/>
                  </a:lnTo>
                  <a:lnTo>
                    <a:pt x="228028" y="37490"/>
                  </a:lnTo>
                  <a:lnTo>
                    <a:pt x="228904" y="37261"/>
                  </a:lnTo>
                  <a:lnTo>
                    <a:pt x="229349" y="37122"/>
                  </a:lnTo>
                  <a:lnTo>
                    <a:pt x="236143" y="34632"/>
                  </a:lnTo>
                  <a:lnTo>
                    <a:pt x="236448" y="34518"/>
                  </a:lnTo>
                  <a:lnTo>
                    <a:pt x="236601" y="34417"/>
                  </a:lnTo>
                  <a:lnTo>
                    <a:pt x="236766" y="34290"/>
                  </a:lnTo>
                  <a:lnTo>
                    <a:pt x="236905" y="34163"/>
                  </a:lnTo>
                  <a:lnTo>
                    <a:pt x="237490" y="3284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967946" y="1645208"/>
              <a:ext cx="392430" cy="83820"/>
            </a:xfrm>
            <a:custGeom>
              <a:avLst/>
              <a:gdLst/>
              <a:ahLst/>
              <a:cxnLst/>
              <a:rect l="l" t="t" r="r" b="b"/>
              <a:pathLst>
                <a:path w="392429" h="83819">
                  <a:moveTo>
                    <a:pt x="3276" y="83032"/>
                  </a:moveTo>
                  <a:lnTo>
                    <a:pt x="711" y="79971"/>
                  </a:lnTo>
                  <a:lnTo>
                    <a:pt x="508" y="80162"/>
                  </a:lnTo>
                  <a:lnTo>
                    <a:pt x="0" y="81318"/>
                  </a:lnTo>
                  <a:lnTo>
                    <a:pt x="0" y="81622"/>
                  </a:lnTo>
                  <a:lnTo>
                    <a:pt x="25" y="81813"/>
                  </a:lnTo>
                  <a:lnTo>
                    <a:pt x="63" y="82003"/>
                  </a:lnTo>
                  <a:lnTo>
                    <a:pt x="127" y="82194"/>
                  </a:lnTo>
                  <a:lnTo>
                    <a:pt x="241" y="82461"/>
                  </a:lnTo>
                  <a:lnTo>
                    <a:pt x="406" y="82715"/>
                  </a:lnTo>
                  <a:lnTo>
                    <a:pt x="533" y="82854"/>
                  </a:lnTo>
                  <a:lnTo>
                    <a:pt x="673" y="82994"/>
                  </a:lnTo>
                  <a:lnTo>
                    <a:pt x="812" y="83121"/>
                  </a:lnTo>
                  <a:lnTo>
                    <a:pt x="977" y="83223"/>
                  </a:lnTo>
                  <a:lnTo>
                    <a:pt x="1155" y="83324"/>
                  </a:lnTo>
                  <a:lnTo>
                    <a:pt x="1346" y="83388"/>
                  </a:lnTo>
                  <a:lnTo>
                    <a:pt x="1524" y="83451"/>
                  </a:lnTo>
                  <a:lnTo>
                    <a:pt x="1727" y="83489"/>
                  </a:lnTo>
                  <a:lnTo>
                    <a:pt x="2209" y="83489"/>
                  </a:lnTo>
                  <a:lnTo>
                    <a:pt x="2501" y="83439"/>
                  </a:lnTo>
                  <a:lnTo>
                    <a:pt x="2692" y="83375"/>
                  </a:lnTo>
                  <a:lnTo>
                    <a:pt x="2870" y="83299"/>
                  </a:lnTo>
                  <a:lnTo>
                    <a:pt x="3048" y="83210"/>
                  </a:lnTo>
                  <a:lnTo>
                    <a:pt x="3276" y="83032"/>
                  </a:lnTo>
                  <a:close/>
                </a:path>
                <a:path w="392429" h="83819">
                  <a:moveTo>
                    <a:pt x="9563" y="76606"/>
                  </a:moveTo>
                  <a:lnTo>
                    <a:pt x="9448" y="76136"/>
                  </a:lnTo>
                  <a:lnTo>
                    <a:pt x="9334" y="75869"/>
                  </a:lnTo>
                  <a:lnTo>
                    <a:pt x="9156" y="75615"/>
                  </a:lnTo>
                  <a:lnTo>
                    <a:pt x="9042" y="75476"/>
                  </a:lnTo>
                  <a:lnTo>
                    <a:pt x="8902" y="75336"/>
                  </a:lnTo>
                  <a:lnTo>
                    <a:pt x="8750" y="75209"/>
                  </a:lnTo>
                  <a:lnTo>
                    <a:pt x="8407" y="75006"/>
                  </a:lnTo>
                  <a:lnTo>
                    <a:pt x="8128" y="74904"/>
                  </a:lnTo>
                  <a:lnTo>
                    <a:pt x="7848" y="74841"/>
                  </a:lnTo>
                  <a:lnTo>
                    <a:pt x="7645" y="74828"/>
                  </a:lnTo>
                  <a:lnTo>
                    <a:pt x="7454" y="74841"/>
                  </a:lnTo>
                  <a:lnTo>
                    <a:pt x="7251" y="74853"/>
                  </a:lnTo>
                  <a:lnTo>
                    <a:pt x="7061" y="74891"/>
                  </a:lnTo>
                  <a:lnTo>
                    <a:pt x="6883" y="74955"/>
                  </a:lnTo>
                  <a:lnTo>
                    <a:pt x="6692" y="75031"/>
                  </a:lnTo>
                  <a:lnTo>
                    <a:pt x="6527" y="75120"/>
                  </a:lnTo>
                  <a:lnTo>
                    <a:pt x="6362" y="75234"/>
                  </a:lnTo>
                  <a:lnTo>
                    <a:pt x="8851" y="78359"/>
                  </a:lnTo>
                  <a:lnTo>
                    <a:pt x="9461" y="77482"/>
                  </a:lnTo>
                  <a:lnTo>
                    <a:pt x="9512" y="77292"/>
                  </a:lnTo>
                  <a:lnTo>
                    <a:pt x="9550" y="77101"/>
                  </a:lnTo>
                  <a:lnTo>
                    <a:pt x="9563" y="76606"/>
                  </a:lnTo>
                  <a:close/>
                </a:path>
                <a:path w="392429" h="83819">
                  <a:moveTo>
                    <a:pt x="235546" y="34645"/>
                  </a:moveTo>
                  <a:lnTo>
                    <a:pt x="235534" y="34455"/>
                  </a:lnTo>
                  <a:lnTo>
                    <a:pt x="235496" y="34251"/>
                  </a:lnTo>
                  <a:lnTo>
                    <a:pt x="235445" y="34061"/>
                  </a:lnTo>
                  <a:lnTo>
                    <a:pt x="235369" y="33883"/>
                  </a:lnTo>
                  <a:lnTo>
                    <a:pt x="233946" y="32778"/>
                  </a:lnTo>
                  <a:lnTo>
                    <a:pt x="233654" y="32740"/>
                  </a:lnTo>
                  <a:lnTo>
                    <a:pt x="233553" y="36741"/>
                  </a:lnTo>
                  <a:lnTo>
                    <a:pt x="234657" y="36398"/>
                  </a:lnTo>
                  <a:lnTo>
                    <a:pt x="234899" y="36233"/>
                  </a:lnTo>
                  <a:lnTo>
                    <a:pt x="235026" y="36093"/>
                  </a:lnTo>
                  <a:lnTo>
                    <a:pt x="235508" y="35140"/>
                  </a:lnTo>
                  <a:lnTo>
                    <a:pt x="235546" y="34836"/>
                  </a:lnTo>
                  <a:lnTo>
                    <a:pt x="235546" y="34645"/>
                  </a:lnTo>
                  <a:close/>
                </a:path>
                <a:path w="392429" h="83819">
                  <a:moveTo>
                    <a:pt x="235559" y="9702"/>
                  </a:moveTo>
                  <a:lnTo>
                    <a:pt x="229273" y="800"/>
                  </a:lnTo>
                  <a:lnTo>
                    <a:pt x="228815" y="596"/>
                  </a:lnTo>
                  <a:lnTo>
                    <a:pt x="227850" y="317"/>
                  </a:lnTo>
                  <a:lnTo>
                    <a:pt x="226872" y="114"/>
                  </a:lnTo>
                  <a:lnTo>
                    <a:pt x="225869" y="12"/>
                  </a:lnTo>
                  <a:lnTo>
                    <a:pt x="225475" y="12"/>
                  </a:lnTo>
                  <a:lnTo>
                    <a:pt x="225272" y="12"/>
                  </a:lnTo>
                  <a:lnTo>
                    <a:pt x="224764" y="12"/>
                  </a:lnTo>
                  <a:lnTo>
                    <a:pt x="223532" y="139"/>
                  </a:lnTo>
                  <a:lnTo>
                    <a:pt x="213474" y="8674"/>
                  </a:lnTo>
                  <a:lnTo>
                    <a:pt x="213398" y="9042"/>
                  </a:lnTo>
                  <a:lnTo>
                    <a:pt x="213372" y="9347"/>
                  </a:lnTo>
                  <a:lnTo>
                    <a:pt x="213423" y="9728"/>
                  </a:lnTo>
                  <a:lnTo>
                    <a:pt x="213550" y="10096"/>
                  </a:lnTo>
                  <a:lnTo>
                    <a:pt x="213626" y="10274"/>
                  </a:lnTo>
                  <a:lnTo>
                    <a:pt x="214757" y="11176"/>
                  </a:lnTo>
                  <a:lnTo>
                    <a:pt x="215049" y="11252"/>
                  </a:lnTo>
                  <a:lnTo>
                    <a:pt x="215226" y="11277"/>
                  </a:lnTo>
                  <a:lnTo>
                    <a:pt x="215531" y="11277"/>
                  </a:lnTo>
                  <a:lnTo>
                    <a:pt x="215823" y="11239"/>
                  </a:lnTo>
                  <a:lnTo>
                    <a:pt x="216001" y="11176"/>
                  </a:lnTo>
                  <a:lnTo>
                    <a:pt x="216204" y="11112"/>
                  </a:lnTo>
                  <a:lnTo>
                    <a:pt x="216357" y="11010"/>
                  </a:lnTo>
                  <a:lnTo>
                    <a:pt x="216535" y="10909"/>
                  </a:lnTo>
                  <a:lnTo>
                    <a:pt x="217258" y="9918"/>
                  </a:lnTo>
                  <a:lnTo>
                    <a:pt x="219367" y="6515"/>
                  </a:lnTo>
                  <a:lnTo>
                    <a:pt x="219646" y="6210"/>
                  </a:lnTo>
                  <a:lnTo>
                    <a:pt x="224955" y="4013"/>
                  </a:lnTo>
                  <a:lnTo>
                    <a:pt x="225272" y="4013"/>
                  </a:lnTo>
                  <a:lnTo>
                    <a:pt x="225475" y="4013"/>
                  </a:lnTo>
                  <a:lnTo>
                    <a:pt x="225666" y="4013"/>
                  </a:lnTo>
                  <a:lnTo>
                    <a:pt x="226275" y="4076"/>
                  </a:lnTo>
                  <a:lnTo>
                    <a:pt x="231559" y="9893"/>
                  </a:lnTo>
                  <a:lnTo>
                    <a:pt x="231559" y="10198"/>
                  </a:lnTo>
                  <a:lnTo>
                    <a:pt x="231559" y="10452"/>
                  </a:lnTo>
                  <a:lnTo>
                    <a:pt x="231559" y="10693"/>
                  </a:lnTo>
                  <a:lnTo>
                    <a:pt x="229501" y="15062"/>
                  </a:lnTo>
                  <a:lnTo>
                    <a:pt x="229374" y="15176"/>
                  </a:lnTo>
                  <a:lnTo>
                    <a:pt x="229133" y="15481"/>
                  </a:lnTo>
                  <a:lnTo>
                    <a:pt x="213969" y="33324"/>
                  </a:lnTo>
                  <a:lnTo>
                    <a:pt x="213842" y="33451"/>
                  </a:lnTo>
                  <a:lnTo>
                    <a:pt x="213702" y="33629"/>
                  </a:lnTo>
                  <a:lnTo>
                    <a:pt x="213614" y="33769"/>
                  </a:lnTo>
                  <a:lnTo>
                    <a:pt x="213487" y="34061"/>
                  </a:lnTo>
                  <a:lnTo>
                    <a:pt x="213436" y="34213"/>
                  </a:lnTo>
                  <a:lnTo>
                    <a:pt x="213410" y="34366"/>
                  </a:lnTo>
                  <a:lnTo>
                    <a:pt x="213385" y="34493"/>
                  </a:lnTo>
                  <a:lnTo>
                    <a:pt x="213372" y="34645"/>
                  </a:lnTo>
                  <a:lnTo>
                    <a:pt x="213372" y="34798"/>
                  </a:lnTo>
                  <a:lnTo>
                    <a:pt x="213398" y="35026"/>
                  </a:lnTo>
                  <a:lnTo>
                    <a:pt x="213423" y="35191"/>
                  </a:lnTo>
                  <a:lnTo>
                    <a:pt x="213474" y="35382"/>
                  </a:lnTo>
                  <a:lnTo>
                    <a:pt x="213550" y="35572"/>
                  </a:lnTo>
                  <a:lnTo>
                    <a:pt x="213614" y="35712"/>
                  </a:lnTo>
                  <a:lnTo>
                    <a:pt x="213741" y="35902"/>
                  </a:lnTo>
                  <a:lnTo>
                    <a:pt x="213842" y="36029"/>
                  </a:lnTo>
                  <a:lnTo>
                    <a:pt x="214109" y="36296"/>
                  </a:lnTo>
                  <a:lnTo>
                    <a:pt x="214287" y="36423"/>
                  </a:lnTo>
                  <a:lnTo>
                    <a:pt x="214477" y="36537"/>
                  </a:lnTo>
                  <a:lnTo>
                    <a:pt x="214617" y="36601"/>
                  </a:lnTo>
                  <a:lnTo>
                    <a:pt x="214884" y="36677"/>
                  </a:lnTo>
                  <a:lnTo>
                    <a:pt x="215036" y="36715"/>
                  </a:lnTo>
                  <a:lnTo>
                    <a:pt x="215265" y="36741"/>
                  </a:lnTo>
                  <a:lnTo>
                    <a:pt x="215442" y="36741"/>
                  </a:lnTo>
                  <a:lnTo>
                    <a:pt x="233540" y="36741"/>
                  </a:lnTo>
                  <a:lnTo>
                    <a:pt x="233540" y="32740"/>
                  </a:lnTo>
                  <a:lnTo>
                    <a:pt x="219697" y="32740"/>
                  </a:lnTo>
                  <a:lnTo>
                    <a:pt x="232308" y="17907"/>
                  </a:lnTo>
                  <a:lnTo>
                    <a:pt x="232600" y="17640"/>
                  </a:lnTo>
                  <a:lnTo>
                    <a:pt x="233286" y="16840"/>
                  </a:lnTo>
                  <a:lnTo>
                    <a:pt x="235546" y="10985"/>
                  </a:lnTo>
                  <a:lnTo>
                    <a:pt x="235546" y="10299"/>
                  </a:lnTo>
                  <a:lnTo>
                    <a:pt x="235559" y="10109"/>
                  </a:lnTo>
                  <a:lnTo>
                    <a:pt x="235559" y="9702"/>
                  </a:lnTo>
                  <a:close/>
                </a:path>
                <a:path w="392429" h="83819">
                  <a:moveTo>
                    <a:pt x="268617" y="16954"/>
                  </a:moveTo>
                  <a:lnTo>
                    <a:pt x="268325" y="14122"/>
                  </a:lnTo>
                  <a:lnTo>
                    <a:pt x="267779" y="11328"/>
                  </a:lnTo>
                  <a:lnTo>
                    <a:pt x="266954" y="8597"/>
                  </a:lnTo>
                  <a:lnTo>
                    <a:pt x="266395" y="7289"/>
                  </a:lnTo>
                  <a:lnTo>
                    <a:pt x="266242" y="6883"/>
                  </a:lnTo>
                  <a:lnTo>
                    <a:pt x="265811" y="6007"/>
                  </a:lnTo>
                  <a:lnTo>
                    <a:pt x="265709" y="5765"/>
                  </a:lnTo>
                  <a:lnTo>
                    <a:pt x="265633" y="5511"/>
                  </a:lnTo>
                  <a:lnTo>
                    <a:pt x="265264" y="4737"/>
                  </a:lnTo>
                  <a:lnTo>
                    <a:pt x="264845" y="3987"/>
                  </a:lnTo>
                  <a:lnTo>
                    <a:pt x="264604" y="3657"/>
                  </a:lnTo>
                  <a:lnTo>
                    <a:pt x="264604" y="17145"/>
                  </a:lnTo>
                  <a:lnTo>
                    <a:pt x="264604" y="18275"/>
                  </a:lnTo>
                  <a:lnTo>
                    <a:pt x="264579" y="19507"/>
                  </a:lnTo>
                  <a:lnTo>
                    <a:pt x="262166" y="29121"/>
                  </a:lnTo>
                  <a:lnTo>
                    <a:pt x="262102" y="29260"/>
                  </a:lnTo>
                  <a:lnTo>
                    <a:pt x="262026" y="29413"/>
                  </a:lnTo>
                  <a:lnTo>
                    <a:pt x="261988" y="29540"/>
                  </a:lnTo>
                  <a:lnTo>
                    <a:pt x="261924" y="29743"/>
                  </a:lnTo>
                  <a:lnTo>
                    <a:pt x="261797" y="30035"/>
                  </a:lnTo>
                  <a:lnTo>
                    <a:pt x="261581" y="30441"/>
                  </a:lnTo>
                  <a:lnTo>
                    <a:pt x="257746" y="32740"/>
                  </a:lnTo>
                  <a:lnTo>
                    <a:pt x="257619" y="32740"/>
                  </a:lnTo>
                  <a:lnTo>
                    <a:pt x="257289" y="32727"/>
                  </a:lnTo>
                  <a:lnTo>
                    <a:pt x="256997" y="32715"/>
                  </a:lnTo>
                  <a:lnTo>
                    <a:pt x="256527" y="32639"/>
                  </a:lnTo>
                  <a:lnTo>
                    <a:pt x="253987" y="31127"/>
                  </a:lnTo>
                  <a:lnTo>
                    <a:pt x="253809" y="30949"/>
                  </a:lnTo>
                  <a:lnTo>
                    <a:pt x="253047" y="29540"/>
                  </a:lnTo>
                  <a:lnTo>
                    <a:pt x="252996" y="29400"/>
                  </a:lnTo>
                  <a:lnTo>
                    <a:pt x="252920" y="29273"/>
                  </a:lnTo>
                  <a:lnTo>
                    <a:pt x="252831" y="29108"/>
                  </a:lnTo>
                  <a:lnTo>
                    <a:pt x="252780" y="28968"/>
                  </a:lnTo>
                  <a:lnTo>
                    <a:pt x="252361" y="28016"/>
                  </a:lnTo>
                  <a:lnTo>
                    <a:pt x="264096" y="13347"/>
                  </a:lnTo>
                  <a:lnTo>
                    <a:pt x="264375" y="14706"/>
                  </a:lnTo>
                  <a:lnTo>
                    <a:pt x="264604" y="17145"/>
                  </a:lnTo>
                  <a:lnTo>
                    <a:pt x="264604" y="3657"/>
                  </a:lnTo>
                  <a:lnTo>
                    <a:pt x="264350" y="3289"/>
                  </a:lnTo>
                  <a:lnTo>
                    <a:pt x="264058" y="2984"/>
                  </a:lnTo>
                  <a:lnTo>
                    <a:pt x="263766" y="2654"/>
                  </a:lnTo>
                  <a:lnTo>
                    <a:pt x="263144" y="2070"/>
                  </a:lnTo>
                  <a:lnTo>
                    <a:pt x="262674" y="1714"/>
                  </a:lnTo>
                  <a:lnTo>
                    <a:pt x="262674" y="8724"/>
                  </a:lnTo>
                  <a:lnTo>
                    <a:pt x="250926" y="23406"/>
                  </a:lnTo>
                  <a:lnTo>
                    <a:pt x="250647" y="22047"/>
                  </a:lnTo>
                  <a:lnTo>
                    <a:pt x="250418" y="19608"/>
                  </a:lnTo>
                  <a:lnTo>
                    <a:pt x="250418" y="18376"/>
                  </a:lnTo>
                  <a:lnTo>
                    <a:pt x="250431" y="17995"/>
                  </a:lnTo>
                  <a:lnTo>
                    <a:pt x="252958" y="7442"/>
                  </a:lnTo>
                  <a:lnTo>
                    <a:pt x="253009" y="7302"/>
                  </a:lnTo>
                  <a:lnTo>
                    <a:pt x="257289" y="4013"/>
                  </a:lnTo>
                  <a:lnTo>
                    <a:pt x="257517" y="4013"/>
                  </a:lnTo>
                  <a:lnTo>
                    <a:pt x="257810" y="4038"/>
                  </a:lnTo>
                  <a:lnTo>
                    <a:pt x="258025" y="4038"/>
                  </a:lnTo>
                  <a:lnTo>
                    <a:pt x="258508" y="4114"/>
                  </a:lnTo>
                  <a:lnTo>
                    <a:pt x="258711" y="4165"/>
                  </a:lnTo>
                  <a:lnTo>
                    <a:pt x="259384" y="4406"/>
                  </a:lnTo>
                  <a:lnTo>
                    <a:pt x="259588" y="4508"/>
                  </a:lnTo>
                  <a:lnTo>
                    <a:pt x="259803" y="4597"/>
                  </a:lnTo>
                  <a:lnTo>
                    <a:pt x="260197" y="4851"/>
                  </a:lnTo>
                  <a:lnTo>
                    <a:pt x="260375" y="4991"/>
                  </a:lnTo>
                  <a:lnTo>
                    <a:pt x="260565" y="5118"/>
                  </a:lnTo>
                  <a:lnTo>
                    <a:pt x="260908" y="5448"/>
                  </a:lnTo>
                  <a:lnTo>
                    <a:pt x="261213" y="5791"/>
                  </a:lnTo>
                  <a:lnTo>
                    <a:pt x="261480" y="6172"/>
                  </a:lnTo>
                  <a:lnTo>
                    <a:pt x="261594" y="6375"/>
                  </a:lnTo>
                  <a:lnTo>
                    <a:pt x="261721" y="6565"/>
                  </a:lnTo>
                  <a:lnTo>
                    <a:pt x="261950" y="7150"/>
                  </a:lnTo>
                  <a:lnTo>
                    <a:pt x="262026" y="7353"/>
                  </a:lnTo>
                  <a:lnTo>
                    <a:pt x="262140" y="7569"/>
                  </a:lnTo>
                  <a:lnTo>
                    <a:pt x="262204" y="7696"/>
                  </a:lnTo>
                  <a:lnTo>
                    <a:pt x="262674" y="8724"/>
                  </a:lnTo>
                  <a:lnTo>
                    <a:pt x="262674" y="1714"/>
                  </a:lnTo>
                  <a:lnTo>
                    <a:pt x="257924" y="25"/>
                  </a:lnTo>
                  <a:lnTo>
                    <a:pt x="257619" y="12"/>
                  </a:lnTo>
                  <a:lnTo>
                    <a:pt x="257429" y="12"/>
                  </a:lnTo>
                  <a:lnTo>
                    <a:pt x="257086" y="12"/>
                  </a:lnTo>
                  <a:lnTo>
                    <a:pt x="256235" y="101"/>
                  </a:lnTo>
                  <a:lnTo>
                    <a:pt x="249466" y="5410"/>
                  </a:lnTo>
                  <a:lnTo>
                    <a:pt x="249351" y="5689"/>
                  </a:lnTo>
                  <a:lnTo>
                    <a:pt x="248729" y="6972"/>
                  </a:lnTo>
                  <a:lnTo>
                    <a:pt x="247751" y="9639"/>
                  </a:lnTo>
                  <a:lnTo>
                    <a:pt x="247027" y="12382"/>
                  </a:lnTo>
                  <a:lnTo>
                    <a:pt x="246583" y="15189"/>
                  </a:lnTo>
                  <a:lnTo>
                    <a:pt x="246481" y="16611"/>
                  </a:lnTo>
                  <a:lnTo>
                    <a:pt x="246430" y="18059"/>
                  </a:lnTo>
                  <a:lnTo>
                    <a:pt x="246418" y="18275"/>
                  </a:lnTo>
                  <a:lnTo>
                    <a:pt x="246418" y="19799"/>
                  </a:lnTo>
                  <a:lnTo>
                    <a:pt x="246697" y="22631"/>
                  </a:lnTo>
                  <a:lnTo>
                    <a:pt x="247243" y="25425"/>
                  </a:lnTo>
                  <a:lnTo>
                    <a:pt x="248081" y="28143"/>
                  </a:lnTo>
                  <a:lnTo>
                    <a:pt x="249148" y="30670"/>
                  </a:lnTo>
                  <a:lnTo>
                    <a:pt x="249339" y="31076"/>
                  </a:lnTo>
                  <a:lnTo>
                    <a:pt x="249402" y="31242"/>
                  </a:lnTo>
                  <a:lnTo>
                    <a:pt x="249770" y="32016"/>
                  </a:lnTo>
                  <a:lnTo>
                    <a:pt x="250190" y="32753"/>
                  </a:lnTo>
                  <a:lnTo>
                    <a:pt x="250685" y="33451"/>
                  </a:lnTo>
                  <a:lnTo>
                    <a:pt x="250977" y="33769"/>
                  </a:lnTo>
                  <a:lnTo>
                    <a:pt x="251256" y="34099"/>
                  </a:lnTo>
                  <a:lnTo>
                    <a:pt x="257111" y="36728"/>
                  </a:lnTo>
                  <a:lnTo>
                    <a:pt x="257517" y="36741"/>
                  </a:lnTo>
                  <a:lnTo>
                    <a:pt x="257949" y="36741"/>
                  </a:lnTo>
                  <a:lnTo>
                    <a:pt x="258800" y="36652"/>
                  </a:lnTo>
                  <a:lnTo>
                    <a:pt x="265772" y="30848"/>
                  </a:lnTo>
                  <a:lnTo>
                    <a:pt x="268592" y="18669"/>
                  </a:lnTo>
                  <a:lnTo>
                    <a:pt x="268605" y="18376"/>
                  </a:lnTo>
                  <a:lnTo>
                    <a:pt x="268617" y="16954"/>
                  </a:lnTo>
                  <a:close/>
                </a:path>
                <a:path w="392429" h="83819">
                  <a:moveTo>
                    <a:pt x="292519" y="7112"/>
                  </a:moveTo>
                  <a:lnTo>
                    <a:pt x="288518" y="876"/>
                  </a:lnTo>
                  <a:lnTo>
                    <a:pt x="288518" y="7302"/>
                  </a:lnTo>
                  <a:lnTo>
                    <a:pt x="288518" y="7467"/>
                  </a:lnTo>
                  <a:lnTo>
                    <a:pt x="288505" y="7658"/>
                  </a:lnTo>
                  <a:lnTo>
                    <a:pt x="285216" y="10922"/>
                  </a:lnTo>
                  <a:lnTo>
                    <a:pt x="284873" y="10922"/>
                  </a:lnTo>
                  <a:lnTo>
                    <a:pt x="281597" y="7569"/>
                  </a:lnTo>
                  <a:lnTo>
                    <a:pt x="281597" y="7302"/>
                  </a:lnTo>
                  <a:lnTo>
                    <a:pt x="281660" y="6794"/>
                  </a:lnTo>
                  <a:lnTo>
                    <a:pt x="284886" y="4013"/>
                  </a:lnTo>
                  <a:lnTo>
                    <a:pt x="285229" y="4013"/>
                  </a:lnTo>
                  <a:lnTo>
                    <a:pt x="288518" y="7302"/>
                  </a:lnTo>
                  <a:lnTo>
                    <a:pt x="288518" y="876"/>
                  </a:lnTo>
                  <a:lnTo>
                    <a:pt x="285407" y="12"/>
                  </a:lnTo>
                  <a:lnTo>
                    <a:pt x="284695" y="12"/>
                  </a:lnTo>
                  <a:lnTo>
                    <a:pt x="277596" y="7112"/>
                  </a:lnTo>
                  <a:lnTo>
                    <a:pt x="277596" y="7467"/>
                  </a:lnTo>
                  <a:lnTo>
                    <a:pt x="277596" y="7835"/>
                  </a:lnTo>
                  <a:lnTo>
                    <a:pt x="277660" y="8572"/>
                  </a:lnTo>
                  <a:lnTo>
                    <a:pt x="284683" y="14922"/>
                  </a:lnTo>
                  <a:lnTo>
                    <a:pt x="285407" y="14922"/>
                  </a:lnTo>
                  <a:lnTo>
                    <a:pt x="292506" y="7835"/>
                  </a:lnTo>
                  <a:lnTo>
                    <a:pt x="292506" y="7569"/>
                  </a:lnTo>
                  <a:lnTo>
                    <a:pt x="292519" y="7378"/>
                  </a:lnTo>
                  <a:lnTo>
                    <a:pt x="292519" y="7112"/>
                  </a:lnTo>
                  <a:close/>
                </a:path>
                <a:path w="392429" h="83819">
                  <a:moveTo>
                    <a:pt x="317931" y="0"/>
                  </a:moveTo>
                  <a:lnTo>
                    <a:pt x="310667" y="0"/>
                  </a:lnTo>
                  <a:lnTo>
                    <a:pt x="310197" y="12"/>
                  </a:lnTo>
                  <a:lnTo>
                    <a:pt x="309295" y="114"/>
                  </a:lnTo>
                  <a:lnTo>
                    <a:pt x="304114" y="2743"/>
                  </a:lnTo>
                  <a:lnTo>
                    <a:pt x="303784" y="3060"/>
                  </a:lnTo>
                  <a:lnTo>
                    <a:pt x="301383" y="8839"/>
                  </a:lnTo>
                  <a:lnTo>
                    <a:pt x="301383" y="9283"/>
                  </a:lnTo>
                  <a:lnTo>
                    <a:pt x="301396" y="9474"/>
                  </a:lnTo>
                  <a:lnTo>
                    <a:pt x="301396" y="27457"/>
                  </a:lnTo>
                  <a:lnTo>
                    <a:pt x="301383" y="27927"/>
                  </a:lnTo>
                  <a:lnTo>
                    <a:pt x="301485" y="28829"/>
                  </a:lnTo>
                  <a:lnTo>
                    <a:pt x="304114" y="34023"/>
                  </a:lnTo>
                  <a:lnTo>
                    <a:pt x="304419" y="34353"/>
                  </a:lnTo>
                  <a:lnTo>
                    <a:pt x="310197" y="36741"/>
                  </a:lnTo>
                  <a:lnTo>
                    <a:pt x="310654" y="36741"/>
                  </a:lnTo>
                  <a:lnTo>
                    <a:pt x="317931" y="36741"/>
                  </a:lnTo>
                  <a:lnTo>
                    <a:pt x="317931" y="32740"/>
                  </a:lnTo>
                  <a:lnTo>
                    <a:pt x="310756" y="32740"/>
                  </a:lnTo>
                  <a:lnTo>
                    <a:pt x="310400" y="32740"/>
                  </a:lnTo>
                  <a:lnTo>
                    <a:pt x="309892" y="32689"/>
                  </a:lnTo>
                  <a:lnTo>
                    <a:pt x="305384" y="27724"/>
                  </a:lnTo>
                  <a:lnTo>
                    <a:pt x="305384" y="27571"/>
                  </a:lnTo>
                  <a:lnTo>
                    <a:pt x="305396" y="27381"/>
                  </a:lnTo>
                  <a:lnTo>
                    <a:pt x="305396" y="9283"/>
                  </a:lnTo>
                  <a:lnTo>
                    <a:pt x="305384" y="9093"/>
                  </a:lnTo>
                  <a:lnTo>
                    <a:pt x="305435" y="8521"/>
                  </a:lnTo>
                  <a:lnTo>
                    <a:pt x="310400" y="4013"/>
                  </a:lnTo>
                  <a:lnTo>
                    <a:pt x="310654" y="4013"/>
                  </a:lnTo>
                  <a:lnTo>
                    <a:pt x="310845" y="4000"/>
                  </a:lnTo>
                  <a:lnTo>
                    <a:pt x="317931" y="4000"/>
                  </a:lnTo>
                  <a:lnTo>
                    <a:pt x="317931" y="0"/>
                  </a:lnTo>
                  <a:close/>
                </a:path>
                <a:path w="392429" h="83819">
                  <a:moveTo>
                    <a:pt x="319938" y="34645"/>
                  </a:moveTo>
                  <a:lnTo>
                    <a:pt x="319925" y="34455"/>
                  </a:lnTo>
                  <a:lnTo>
                    <a:pt x="319887" y="34251"/>
                  </a:lnTo>
                  <a:lnTo>
                    <a:pt x="318338" y="32778"/>
                  </a:lnTo>
                  <a:lnTo>
                    <a:pt x="318046" y="32740"/>
                  </a:lnTo>
                  <a:lnTo>
                    <a:pt x="317944" y="36741"/>
                  </a:lnTo>
                  <a:lnTo>
                    <a:pt x="319049" y="36398"/>
                  </a:lnTo>
                  <a:lnTo>
                    <a:pt x="319290" y="36233"/>
                  </a:lnTo>
                  <a:lnTo>
                    <a:pt x="319417" y="36093"/>
                  </a:lnTo>
                  <a:lnTo>
                    <a:pt x="319824" y="35407"/>
                  </a:lnTo>
                  <a:lnTo>
                    <a:pt x="319887" y="35229"/>
                  </a:lnTo>
                  <a:lnTo>
                    <a:pt x="319925" y="35039"/>
                  </a:lnTo>
                  <a:lnTo>
                    <a:pt x="319938" y="34836"/>
                  </a:lnTo>
                  <a:lnTo>
                    <a:pt x="319938" y="34645"/>
                  </a:lnTo>
                  <a:close/>
                </a:path>
                <a:path w="392429" h="83819">
                  <a:moveTo>
                    <a:pt x="319938" y="2108"/>
                  </a:moveTo>
                  <a:lnTo>
                    <a:pt x="319925" y="1714"/>
                  </a:lnTo>
                  <a:lnTo>
                    <a:pt x="319887" y="1524"/>
                  </a:lnTo>
                  <a:lnTo>
                    <a:pt x="319798" y="1244"/>
                  </a:lnTo>
                  <a:lnTo>
                    <a:pt x="319557" y="812"/>
                  </a:lnTo>
                  <a:lnTo>
                    <a:pt x="319417" y="673"/>
                  </a:lnTo>
                  <a:lnTo>
                    <a:pt x="319290" y="533"/>
                  </a:lnTo>
                  <a:lnTo>
                    <a:pt x="319138" y="406"/>
                  </a:lnTo>
                  <a:lnTo>
                    <a:pt x="318973" y="304"/>
                  </a:lnTo>
                  <a:lnTo>
                    <a:pt x="318808" y="203"/>
                  </a:lnTo>
                  <a:lnTo>
                    <a:pt x="318439" y="63"/>
                  </a:lnTo>
                  <a:lnTo>
                    <a:pt x="318236" y="25"/>
                  </a:lnTo>
                  <a:lnTo>
                    <a:pt x="318046" y="12"/>
                  </a:lnTo>
                  <a:lnTo>
                    <a:pt x="317944" y="4013"/>
                  </a:lnTo>
                  <a:lnTo>
                    <a:pt x="319049" y="3670"/>
                  </a:lnTo>
                  <a:lnTo>
                    <a:pt x="319290" y="3505"/>
                  </a:lnTo>
                  <a:lnTo>
                    <a:pt x="319417" y="3365"/>
                  </a:lnTo>
                  <a:lnTo>
                    <a:pt x="319557" y="3200"/>
                  </a:lnTo>
                  <a:lnTo>
                    <a:pt x="319760" y="2870"/>
                  </a:lnTo>
                  <a:lnTo>
                    <a:pt x="319824" y="2679"/>
                  </a:lnTo>
                  <a:lnTo>
                    <a:pt x="319887" y="2501"/>
                  </a:lnTo>
                  <a:lnTo>
                    <a:pt x="319925" y="2311"/>
                  </a:lnTo>
                  <a:lnTo>
                    <a:pt x="319938" y="2108"/>
                  </a:lnTo>
                  <a:close/>
                </a:path>
                <a:path w="392429" h="83819">
                  <a:moveTo>
                    <a:pt x="392125" y="23152"/>
                  </a:moveTo>
                  <a:lnTo>
                    <a:pt x="390144" y="17081"/>
                  </a:lnTo>
                  <a:lnTo>
                    <a:pt x="389864" y="16675"/>
                  </a:lnTo>
                  <a:lnTo>
                    <a:pt x="385699" y="13639"/>
                  </a:lnTo>
                  <a:lnTo>
                    <a:pt x="385419" y="13525"/>
                  </a:lnTo>
                  <a:lnTo>
                    <a:pt x="384848" y="13322"/>
                  </a:lnTo>
                  <a:lnTo>
                    <a:pt x="383654" y="13004"/>
                  </a:lnTo>
                  <a:lnTo>
                    <a:pt x="382435" y="12814"/>
                  </a:lnTo>
                  <a:lnTo>
                    <a:pt x="381203" y="12750"/>
                  </a:lnTo>
                  <a:lnTo>
                    <a:pt x="379984" y="12814"/>
                  </a:lnTo>
                  <a:lnTo>
                    <a:pt x="371284" y="17576"/>
                  </a:lnTo>
                  <a:lnTo>
                    <a:pt x="374091" y="19786"/>
                  </a:lnTo>
                  <a:lnTo>
                    <a:pt x="371271" y="17589"/>
                  </a:lnTo>
                  <a:lnTo>
                    <a:pt x="370852" y="18567"/>
                  </a:lnTo>
                  <a:lnTo>
                    <a:pt x="370852" y="18973"/>
                  </a:lnTo>
                  <a:lnTo>
                    <a:pt x="370878" y="19164"/>
                  </a:lnTo>
                  <a:lnTo>
                    <a:pt x="370916" y="19342"/>
                  </a:lnTo>
                  <a:lnTo>
                    <a:pt x="370979" y="19532"/>
                  </a:lnTo>
                  <a:lnTo>
                    <a:pt x="371068" y="19723"/>
                  </a:lnTo>
                  <a:lnTo>
                    <a:pt x="371157" y="19888"/>
                  </a:lnTo>
                  <a:lnTo>
                    <a:pt x="372618" y="20802"/>
                  </a:lnTo>
                  <a:lnTo>
                    <a:pt x="372795" y="20815"/>
                  </a:lnTo>
                  <a:lnTo>
                    <a:pt x="372999" y="20802"/>
                  </a:lnTo>
                  <a:lnTo>
                    <a:pt x="373189" y="20789"/>
                  </a:lnTo>
                  <a:lnTo>
                    <a:pt x="374421" y="20053"/>
                  </a:lnTo>
                  <a:lnTo>
                    <a:pt x="374751" y="19646"/>
                  </a:lnTo>
                  <a:lnTo>
                    <a:pt x="374878" y="19532"/>
                  </a:lnTo>
                  <a:lnTo>
                    <a:pt x="375158" y="19215"/>
                  </a:lnTo>
                  <a:lnTo>
                    <a:pt x="381190" y="16764"/>
                  </a:lnTo>
                  <a:lnTo>
                    <a:pt x="382028" y="16802"/>
                  </a:lnTo>
                  <a:lnTo>
                    <a:pt x="382841" y="16929"/>
                  </a:lnTo>
                  <a:lnTo>
                    <a:pt x="383654" y="17132"/>
                  </a:lnTo>
                  <a:lnTo>
                    <a:pt x="383921" y="17246"/>
                  </a:lnTo>
                  <a:lnTo>
                    <a:pt x="384048" y="17284"/>
                  </a:lnTo>
                  <a:lnTo>
                    <a:pt x="384327" y="17399"/>
                  </a:lnTo>
                  <a:lnTo>
                    <a:pt x="388124" y="23126"/>
                  </a:lnTo>
                  <a:lnTo>
                    <a:pt x="388086" y="23736"/>
                  </a:lnTo>
                  <a:lnTo>
                    <a:pt x="387997" y="24345"/>
                  </a:lnTo>
                  <a:lnTo>
                    <a:pt x="387845" y="24930"/>
                  </a:lnTo>
                  <a:lnTo>
                    <a:pt x="387743" y="25209"/>
                  </a:lnTo>
                  <a:lnTo>
                    <a:pt x="387667" y="25488"/>
                  </a:lnTo>
                  <a:lnTo>
                    <a:pt x="387642" y="25679"/>
                  </a:lnTo>
                  <a:lnTo>
                    <a:pt x="387629" y="25869"/>
                  </a:lnTo>
                  <a:lnTo>
                    <a:pt x="388023" y="27063"/>
                  </a:lnTo>
                  <a:lnTo>
                    <a:pt x="389623" y="27889"/>
                  </a:lnTo>
                  <a:lnTo>
                    <a:pt x="389813" y="27876"/>
                  </a:lnTo>
                  <a:lnTo>
                    <a:pt x="390017" y="27851"/>
                  </a:lnTo>
                  <a:lnTo>
                    <a:pt x="390194" y="27813"/>
                  </a:lnTo>
                  <a:lnTo>
                    <a:pt x="390474" y="27698"/>
                  </a:lnTo>
                  <a:lnTo>
                    <a:pt x="390740" y="27559"/>
                  </a:lnTo>
                  <a:lnTo>
                    <a:pt x="391045" y="27305"/>
                  </a:lnTo>
                  <a:lnTo>
                    <a:pt x="391172" y="27165"/>
                  </a:lnTo>
                  <a:lnTo>
                    <a:pt x="391299" y="27000"/>
                  </a:lnTo>
                  <a:lnTo>
                    <a:pt x="391401" y="26835"/>
                  </a:lnTo>
                  <a:lnTo>
                    <a:pt x="391502" y="26581"/>
                  </a:lnTo>
                  <a:lnTo>
                    <a:pt x="391668" y="26111"/>
                  </a:lnTo>
                  <a:lnTo>
                    <a:pt x="391922" y="25146"/>
                  </a:lnTo>
                  <a:lnTo>
                    <a:pt x="392074" y="24155"/>
                  </a:lnTo>
                  <a:lnTo>
                    <a:pt x="392125" y="2315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330086" y="1662798"/>
              <a:ext cx="219710" cy="116205"/>
            </a:xfrm>
            <a:custGeom>
              <a:avLst/>
              <a:gdLst/>
              <a:ahLst/>
              <a:cxnLst/>
              <a:rect l="l" t="t" r="r" b="b"/>
              <a:pathLst>
                <a:path w="219709" h="116205">
                  <a:moveTo>
                    <a:pt x="12293" y="2451"/>
                  </a:moveTo>
                  <a:lnTo>
                    <a:pt x="9131" y="0"/>
                  </a:lnTo>
                  <a:lnTo>
                    <a:pt x="8877" y="419"/>
                  </a:lnTo>
                  <a:lnTo>
                    <a:pt x="8775" y="698"/>
                  </a:lnTo>
                  <a:lnTo>
                    <a:pt x="8712" y="977"/>
                  </a:lnTo>
                  <a:lnTo>
                    <a:pt x="8712" y="1384"/>
                  </a:lnTo>
                  <a:lnTo>
                    <a:pt x="8737" y="1574"/>
                  </a:lnTo>
                  <a:lnTo>
                    <a:pt x="8775" y="1752"/>
                  </a:lnTo>
                  <a:lnTo>
                    <a:pt x="8839" y="1943"/>
                  </a:lnTo>
                  <a:lnTo>
                    <a:pt x="8928" y="2133"/>
                  </a:lnTo>
                  <a:lnTo>
                    <a:pt x="9017" y="2298"/>
                  </a:lnTo>
                  <a:lnTo>
                    <a:pt x="10477" y="3213"/>
                  </a:lnTo>
                  <a:lnTo>
                    <a:pt x="10655" y="3225"/>
                  </a:lnTo>
                  <a:lnTo>
                    <a:pt x="10858" y="3213"/>
                  </a:lnTo>
                  <a:lnTo>
                    <a:pt x="11049" y="3200"/>
                  </a:lnTo>
                  <a:lnTo>
                    <a:pt x="12103" y="2667"/>
                  </a:lnTo>
                  <a:lnTo>
                    <a:pt x="12293" y="2451"/>
                  </a:lnTo>
                  <a:close/>
                </a:path>
                <a:path w="219709" h="116205">
                  <a:moveTo>
                    <a:pt x="29489" y="8318"/>
                  </a:moveTo>
                  <a:lnTo>
                    <a:pt x="29476" y="8115"/>
                  </a:lnTo>
                  <a:lnTo>
                    <a:pt x="29451" y="7924"/>
                  </a:lnTo>
                  <a:lnTo>
                    <a:pt x="29400" y="7734"/>
                  </a:lnTo>
                  <a:lnTo>
                    <a:pt x="29337" y="7543"/>
                  </a:lnTo>
                  <a:lnTo>
                    <a:pt x="29260" y="7366"/>
                  </a:lnTo>
                  <a:lnTo>
                    <a:pt x="29159" y="7200"/>
                  </a:lnTo>
                  <a:lnTo>
                    <a:pt x="28905" y="6896"/>
                  </a:lnTo>
                  <a:lnTo>
                    <a:pt x="28752" y="6756"/>
                  </a:lnTo>
                  <a:lnTo>
                    <a:pt x="27698" y="6311"/>
                  </a:lnTo>
                  <a:lnTo>
                    <a:pt x="27292" y="6311"/>
                  </a:lnTo>
                  <a:lnTo>
                    <a:pt x="26009" y="6959"/>
                  </a:lnTo>
                  <a:lnTo>
                    <a:pt x="25819" y="7188"/>
                  </a:lnTo>
                  <a:lnTo>
                    <a:pt x="25717" y="7353"/>
                  </a:lnTo>
                  <a:lnTo>
                    <a:pt x="25603" y="7620"/>
                  </a:lnTo>
                  <a:lnTo>
                    <a:pt x="25425" y="8089"/>
                  </a:lnTo>
                  <a:lnTo>
                    <a:pt x="25120" y="8674"/>
                  </a:lnTo>
                  <a:lnTo>
                    <a:pt x="24930" y="8953"/>
                  </a:lnTo>
                  <a:lnTo>
                    <a:pt x="24765" y="9245"/>
                  </a:lnTo>
                  <a:lnTo>
                    <a:pt x="24345" y="9766"/>
                  </a:lnTo>
                  <a:lnTo>
                    <a:pt x="24104" y="10007"/>
                  </a:lnTo>
                  <a:lnTo>
                    <a:pt x="23888" y="10248"/>
                  </a:lnTo>
                  <a:lnTo>
                    <a:pt x="23368" y="10680"/>
                  </a:lnTo>
                  <a:lnTo>
                    <a:pt x="22834" y="11061"/>
                  </a:lnTo>
                  <a:lnTo>
                    <a:pt x="22237" y="11391"/>
                  </a:lnTo>
                  <a:lnTo>
                    <a:pt x="22110" y="11455"/>
                  </a:lnTo>
                  <a:lnTo>
                    <a:pt x="21945" y="11518"/>
                  </a:lnTo>
                  <a:lnTo>
                    <a:pt x="21755" y="11607"/>
                  </a:lnTo>
                  <a:lnTo>
                    <a:pt x="1066" y="23380"/>
                  </a:lnTo>
                  <a:lnTo>
                    <a:pt x="889" y="23482"/>
                  </a:lnTo>
                  <a:lnTo>
                    <a:pt x="749" y="23596"/>
                  </a:lnTo>
                  <a:lnTo>
                    <a:pt x="596" y="23723"/>
                  </a:lnTo>
                  <a:lnTo>
                    <a:pt x="457" y="23876"/>
                  </a:lnTo>
                  <a:lnTo>
                    <a:pt x="292" y="24117"/>
                  </a:lnTo>
                  <a:lnTo>
                    <a:pt x="152" y="24371"/>
                  </a:lnTo>
                  <a:lnTo>
                    <a:pt x="88" y="24561"/>
                  </a:lnTo>
                  <a:lnTo>
                    <a:pt x="50" y="24752"/>
                  </a:lnTo>
                  <a:lnTo>
                    <a:pt x="0" y="25133"/>
                  </a:lnTo>
                  <a:lnTo>
                    <a:pt x="12" y="25336"/>
                  </a:lnTo>
                  <a:lnTo>
                    <a:pt x="38" y="25527"/>
                  </a:lnTo>
                  <a:lnTo>
                    <a:pt x="76" y="25717"/>
                  </a:lnTo>
                  <a:lnTo>
                    <a:pt x="152" y="25908"/>
                  </a:lnTo>
                  <a:lnTo>
                    <a:pt x="241" y="26098"/>
                  </a:lnTo>
                  <a:lnTo>
                    <a:pt x="304" y="26225"/>
                  </a:lnTo>
                  <a:lnTo>
                    <a:pt x="419" y="26365"/>
                  </a:lnTo>
                  <a:lnTo>
                    <a:pt x="533" y="26517"/>
                  </a:lnTo>
                  <a:lnTo>
                    <a:pt x="698" y="26670"/>
                  </a:lnTo>
                  <a:lnTo>
                    <a:pt x="889" y="26809"/>
                  </a:lnTo>
                  <a:lnTo>
                    <a:pt x="1028" y="26898"/>
                  </a:lnTo>
                  <a:lnTo>
                    <a:pt x="1320" y="27025"/>
                  </a:lnTo>
                  <a:lnTo>
                    <a:pt x="18402" y="33248"/>
                  </a:lnTo>
                  <a:lnTo>
                    <a:pt x="19253" y="30911"/>
                  </a:lnTo>
                  <a:lnTo>
                    <a:pt x="18427" y="33235"/>
                  </a:lnTo>
                  <a:lnTo>
                    <a:pt x="18796" y="33337"/>
                  </a:lnTo>
                  <a:lnTo>
                    <a:pt x="19075" y="33362"/>
                  </a:lnTo>
                  <a:lnTo>
                    <a:pt x="19278" y="33350"/>
                  </a:lnTo>
                  <a:lnTo>
                    <a:pt x="20269" y="32969"/>
                  </a:lnTo>
                  <a:lnTo>
                    <a:pt x="21094" y="31369"/>
                  </a:lnTo>
                  <a:lnTo>
                    <a:pt x="20510" y="29959"/>
                  </a:lnTo>
                  <a:lnTo>
                    <a:pt x="20218" y="29692"/>
                  </a:lnTo>
                  <a:lnTo>
                    <a:pt x="20053" y="29591"/>
                  </a:lnTo>
                  <a:lnTo>
                    <a:pt x="19773" y="29489"/>
                  </a:lnTo>
                  <a:lnTo>
                    <a:pt x="6756" y="24752"/>
                  </a:lnTo>
                  <a:lnTo>
                    <a:pt x="23660" y="15138"/>
                  </a:lnTo>
                  <a:lnTo>
                    <a:pt x="24041" y="14973"/>
                  </a:lnTo>
                  <a:lnTo>
                    <a:pt x="24955" y="14452"/>
                  </a:lnTo>
                  <a:lnTo>
                    <a:pt x="29438" y="8699"/>
                  </a:lnTo>
                  <a:lnTo>
                    <a:pt x="29489" y="8318"/>
                  </a:lnTo>
                  <a:close/>
                </a:path>
                <a:path w="219709" h="116205">
                  <a:moveTo>
                    <a:pt x="43345" y="13766"/>
                  </a:moveTo>
                  <a:lnTo>
                    <a:pt x="40195" y="11303"/>
                  </a:lnTo>
                  <a:lnTo>
                    <a:pt x="39992" y="11645"/>
                  </a:lnTo>
                  <a:lnTo>
                    <a:pt x="39878" y="11912"/>
                  </a:lnTo>
                  <a:lnTo>
                    <a:pt x="39827" y="12090"/>
                  </a:lnTo>
                  <a:lnTo>
                    <a:pt x="39789" y="12293"/>
                  </a:lnTo>
                  <a:lnTo>
                    <a:pt x="39776" y="12687"/>
                  </a:lnTo>
                  <a:lnTo>
                    <a:pt x="39801" y="12877"/>
                  </a:lnTo>
                  <a:lnTo>
                    <a:pt x="39903" y="13258"/>
                  </a:lnTo>
                  <a:lnTo>
                    <a:pt x="39992" y="13436"/>
                  </a:lnTo>
                  <a:lnTo>
                    <a:pt x="40081" y="13614"/>
                  </a:lnTo>
                  <a:lnTo>
                    <a:pt x="40195" y="13766"/>
                  </a:lnTo>
                  <a:lnTo>
                    <a:pt x="40322" y="13919"/>
                  </a:lnTo>
                  <a:lnTo>
                    <a:pt x="40462" y="14058"/>
                  </a:lnTo>
                  <a:lnTo>
                    <a:pt x="40614" y="14173"/>
                  </a:lnTo>
                  <a:lnTo>
                    <a:pt x="40779" y="14274"/>
                  </a:lnTo>
                  <a:lnTo>
                    <a:pt x="40957" y="14363"/>
                  </a:lnTo>
                  <a:lnTo>
                    <a:pt x="41148" y="14427"/>
                  </a:lnTo>
                  <a:lnTo>
                    <a:pt x="41325" y="14490"/>
                  </a:lnTo>
                  <a:lnTo>
                    <a:pt x="41529" y="14528"/>
                  </a:lnTo>
                  <a:lnTo>
                    <a:pt x="42011" y="14528"/>
                  </a:lnTo>
                  <a:lnTo>
                    <a:pt x="42303" y="14465"/>
                  </a:lnTo>
                  <a:lnTo>
                    <a:pt x="42494" y="14401"/>
                  </a:lnTo>
                  <a:lnTo>
                    <a:pt x="43294" y="13843"/>
                  </a:lnTo>
                  <a:close/>
                </a:path>
                <a:path w="219709" h="116205">
                  <a:moveTo>
                    <a:pt x="61048" y="16865"/>
                  </a:moveTo>
                  <a:lnTo>
                    <a:pt x="60998" y="15862"/>
                  </a:lnTo>
                  <a:lnTo>
                    <a:pt x="60871" y="14871"/>
                  </a:lnTo>
                  <a:lnTo>
                    <a:pt x="60731" y="14389"/>
                  </a:lnTo>
                  <a:lnTo>
                    <a:pt x="60629" y="13906"/>
                  </a:lnTo>
                  <a:lnTo>
                    <a:pt x="54533" y="7327"/>
                  </a:lnTo>
                  <a:lnTo>
                    <a:pt x="54343" y="7251"/>
                  </a:lnTo>
                  <a:lnTo>
                    <a:pt x="54216" y="7200"/>
                  </a:lnTo>
                  <a:lnTo>
                    <a:pt x="53771" y="7035"/>
                  </a:lnTo>
                  <a:lnTo>
                    <a:pt x="52578" y="6731"/>
                  </a:lnTo>
                  <a:lnTo>
                    <a:pt x="51358" y="6540"/>
                  </a:lnTo>
                  <a:lnTo>
                    <a:pt x="50126" y="6477"/>
                  </a:lnTo>
                  <a:lnTo>
                    <a:pt x="48907" y="6527"/>
                  </a:lnTo>
                  <a:lnTo>
                    <a:pt x="40208" y="11303"/>
                  </a:lnTo>
                  <a:lnTo>
                    <a:pt x="43345" y="13766"/>
                  </a:lnTo>
                  <a:lnTo>
                    <a:pt x="44069" y="12928"/>
                  </a:lnTo>
                  <a:lnTo>
                    <a:pt x="44691" y="12369"/>
                  </a:lnTo>
                  <a:lnTo>
                    <a:pt x="50101" y="10464"/>
                  </a:lnTo>
                  <a:lnTo>
                    <a:pt x="50952" y="10515"/>
                  </a:lnTo>
                  <a:lnTo>
                    <a:pt x="53086" y="11049"/>
                  </a:lnTo>
                  <a:lnTo>
                    <a:pt x="53251" y="11099"/>
                  </a:lnTo>
                  <a:lnTo>
                    <a:pt x="57048" y="16840"/>
                  </a:lnTo>
                  <a:lnTo>
                    <a:pt x="57010" y="17449"/>
                  </a:lnTo>
                  <a:lnTo>
                    <a:pt x="56921" y="18046"/>
                  </a:lnTo>
                  <a:lnTo>
                    <a:pt x="56769" y="18630"/>
                  </a:lnTo>
                  <a:lnTo>
                    <a:pt x="56667" y="18923"/>
                  </a:lnTo>
                  <a:lnTo>
                    <a:pt x="56616" y="19075"/>
                  </a:lnTo>
                  <a:lnTo>
                    <a:pt x="53086" y="22783"/>
                  </a:lnTo>
                  <a:lnTo>
                    <a:pt x="52908" y="22860"/>
                  </a:lnTo>
                  <a:lnTo>
                    <a:pt x="52654" y="23012"/>
                  </a:lnTo>
                  <a:lnTo>
                    <a:pt x="32296" y="34594"/>
                  </a:lnTo>
                  <a:lnTo>
                    <a:pt x="32080" y="34709"/>
                  </a:lnTo>
                  <a:lnTo>
                    <a:pt x="31953" y="34772"/>
                  </a:lnTo>
                  <a:lnTo>
                    <a:pt x="31800" y="34886"/>
                  </a:lnTo>
                  <a:lnTo>
                    <a:pt x="31648" y="35026"/>
                  </a:lnTo>
                  <a:lnTo>
                    <a:pt x="31521" y="35166"/>
                  </a:lnTo>
                  <a:lnTo>
                    <a:pt x="31432" y="35306"/>
                  </a:lnTo>
                  <a:lnTo>
                    <a:pt x="31305" y="35483"/>
                  </a:lnTo>
                  <a:lnTo>
                    <a:pt x="31216" y="35674"/>
                  </a:lnTo>
                  <a:lnTo>
                    <a:pt x="31140" y="35864"/>
                  </a:lnTo>
                  <a:lnTo>
                    <a:pt x="31076" y="36144"/>
                  </a:lnTo>
                  <a:lnTo>
                    <a:pt x="31051" y="36436"/>
                  </a:lnTo>
                  <a:lnTo>
                    <a:pt x="31064" y="36626"/>
                  </a:lnTo>
                  <a:lnTo>
                    <a:pt x="31089" y="36817"/>
                  </a:lnTo>
                  <a:lnTo>
                    <a:pt x="31140" y="37020"/>
                  </a:lnTo>
                  <a:lnTo>
                    <a:pt x="31191" y="37160"/>
                  </a:lnTo>
                  <a:lnTo>
                    <a:pt x="31292" y="37388"/>
                  </a:lnTo>
                  <a:lnTo>
                    <a:pt x="31445" y="37630"/>
                  </a:lnTo>
                  <a:lnTo>
                    <a:pt x="31572" y="37795"/>
                  </a:lnTo>
                  <a:lnTo>
                    <a:pt x="31711" y="37922"/>
                  </a:lnTo>
                  <a:lnTo>
                    <a:pt x="31838" y="38036"/>
                  </a:lnTo>
                  <a:lnTo>
                    <a:pt x="31965" y="38125"/>
                  </a:lnTo>
                  <a:lnTo>
                    <a:pt x="32169" y="38239"/>
                  </a:lnTo>
                  <a:lnTo>
                    <a:pt x="32385" y="38341"/>
                  </a:lnTo>
                  <a:lnTo>
                    <a:pt x="49466" y="44551"/>
                  </a:lnTo>
                  <a:lnTo>
                    <a:pt x="49758" y="44627"/>
                  </a:lnTo>
                  <a:lnTo>
                    <a:pt x="50139" y="44665"/>
                  </a:lnTo>
                  <a:lnTo>
                    <a:pt x="50330" y="44665"/>
                  </a:lnTo>
                  <a:lnTo>
                    <a:pt x="50622" y="44615"/>
                  </a:lnTo>
                  <a:lnTo>
                    <a:pt x="50914" y="44513"/>
                  </a:lnTo>
                  <a:lnTo>
                    <a:pt x="51257" y="44348"/>
                  </a:lnTo>
                  <a:lnTo>
                    <a:pt x="51409" y="44221"/>
                  </a:lnTo>
                  <a:lnTo>
                    <a:pt x="52031" y="43357"/>
                  </a:lnTo>
                  <a:lnTo>
                    <a:pt x="52108" y="43065"/>
                  </a:lnTo>
                  <a:lnTo>
                    <a:pt x="52158" y="42684"/>
                  </a:lnTo>
                  <a:lnTo>
                    <a:pt x="52146" y="42481"/>
                  </a:lnTo>
                  <a:lnTo>
                    <a:pt x="52120" y="42291"/>
                  </a:lnTo>
                  <a:lnTo>
                    <a:pt x="52082" y="42100"/>
                  </a:lnTo>
                  <a:lnTo>
                    <a:pt x="52006" y="41910"/>
                  </a:lnTo>
                  <a:lnTo>
                    <a:pt x="51917" y="41732"/>
                  </a:lnTo>
                  <a:lnTo>
                    <a:pt x="51803" y="41567"/>
                  </a:lnTo>
                  <a:lnTo>
                    <a:pt x="50838" y="40792"/>
                  </a:lnTo>
                  <a:lnTo>
                    <a:pt x="37782" y="36055"/>
                  </a:lnTo>
                  <a:lnTo>
                    <a:pt x="54508" y="26530"/>
                  </a:lnTo>
                  <a:lnTo>
                    <a:pt x="54635" y="26466"/>
                  </a:lnTo>
                  <a:lnTo>
                    <a:pt x="55092" y="26276"/>
                  </a:lnTo>
                  <a:lnTo>
                    <a:pt x="60337" y="20472"/>
                  </a:lnTo>
                  <a:lnTo>
                    <a:pt x="60413" y="20294"/>
                  </a:lnTo>
                  <a:lnTo>
                    <a:pt x="60477" y="20129"/>
                  </a:lnTo>
                  <a:lnTo>
                    <a:pt x="60591" y="19824"/>
                  </a:lnTo>
                  <a:lnTo>
                    <a:pt x="60845" y="18846"/>
                  </a:lnTo>
                  <a:lnTo>
                    <a:pt x="60998" y="17856"/>
                  </a:lnTo>
                  <a:lnTo>
                    <a:pt x="61048" y="16865"/>
                  </a:lnTo>
                  <a:close/>
                </a:path>
                <a:path w="219709" h="116205">
                  <a:moveTo>
                    <a:pt x="84277" y="23393"/>
                  </a:moveTo>
                  <a:lnTo>
                    <a:pt x="80276" y="16751"/>
                  </a:lnTo>
                  <a:lnTo>
                    <a:pt x="80276" y="23368"/>
                  </a:lnTo>
                  <a:lnTo>
                    <a:pt x="80238" y="23876"/>
                  </a:lnTo>
                  <a:lnTo>
                    <a:pt x="80124" y="24384"/>
                  </a:lnTo>
                  <a:lnTo>
                    <a:pt x="80060" y="24536"/>
                  </a:lnTo>
                  <a:lnTo>
                    <a:pt x="79997" y="24676"/>
                  </a:lnTo>
                  <a:lnTo>
                    <a:pt x="76949" y="26809"/>
                  </a:lnTo>
                  <a:lnTo>
                    <a:pt x="76288" y="26771"/>
                  </a:lnTo>
                  <a:lnTo>
                    <a:pt x="73355" y="23329"/>
                  </a:lnTo>
                  <a:lnTo>
                    <a:pt x="73380" y="22821"/>
                  </a:lnTo>
                  <a:lnTo>
                    <a:pt x="73494" y="22326"/>
                  </a:lnTo>
                  <a:lnTo>
                    <a:pt x="73558" y="22174"/>
                  </a:lnTo>
                  <a:lnTo>
                    <a:pt x="73634" y="22009"/>
                  </a:lnTo>
                  <a:lnTo>
                    <a:pt x="76492" y="19900"/>
                  </a:lnTo>
                  <a:lnTo>
                    <a:pt x="77177" y="19913"/>
                  </a:lnTo>
                  <a:lnTo>
                    <a:pt x="80276" y="23368"/>
                  </a:lnTo>
                  <a:lnTo>
                    <a:pt x="80276" y="16751"/>
                  </a:lnTo>
                  <a:lnTo>
                    <a:pt x="76847" y="15887"/>
                  </a:lnTo>
                  <a:lnTo>
                    <a:pt x="76123" y="15925"/>
                  </a:lnTo>
                  <a:lnTo>
                    <a:pt x="69773" y="20891"/>
                  </a:lnTo>
                  <a:lnTo>
                    <a:pt x="69684" y="21132"/>
                  </a:lnTo>
                  <a:lnTo>
                    <a:pt x="69507" y="21844"/>
                  </a:lnTo>
                  <a:lnTo>
                    <a:pt x="69392" y="22580"/>
                  </a:lnTo>
                  <a:lnTo>
                    <a:pt x="69354" y="23304"/>
                  </a:lnTo>
                  <a:lnTo>
                    <a:pt x="69380" y="24041"/>
                  </a:lnTo>
                  <a:lnTo>
                    <a:pt x="76771" y="30810"/>
                  </a:lnTo>
                  <a:lnTo>
                    <a:pt x="77508" y="30784"/>
                  </a:lnTo>
                  <a:lnTo>
                    <a:pt x="81203" y="29349"/>
                  </a:lnTo>
                  <a:lnTo>
                    <a:pt x="81508" y="29146"/>
                  </a:lnTo>
                  <a:lnTo>
                    <a:pt x="83756" y="26047"/>
                  </a:lnTo>
                  <a:lnTo>
                    <a:pt x="83807" y="25908"/>
                  </a:lnTo>
                  <a:lnTo>
                    <a:pt x="83947" y="25565"/>
                  </a:lnTo>
                  <a:lnTo>
                    <a:pt x="84124" y="24853"/>
                  </a:lnTo>
                  <a:lnTo>
                    <a:pt x="84239" y="24130"/>
                  </a:lnTo>
                  <a:lnTo>
                    <a:pt x="84277" y="23393"/>
                  </a:lnTo>
                  <a:close/>
                </a:path>
                <a:path w="219709" h="116205">
                  <a:moveTo>
                    <a:pt x="103428" y="25095"/>
                  </a:moveTo>
                  <a:lnTo>
                    <a:pt x="103009" y="24942"/>
                  </a:lnTo>
                  <a:lnTo>
                    <a:pt x="102120" y="24726"/>
                  </a:lnTo>
                  <a:lnTo>
                    <a:pt x="101219" y="24587"/>
                  </a:lnTo>
                  <a:lnTo>
                    <a:pt x="100317" y="24523"/>
                  </a:lnTo>
                  <a:lnTo>
                    <a:pt x="99402" y="24574"/>
                  </a:lnTo>
                  <a:lnTo>
                    <a:pt x="85331" y="47726"/>
                  </a:lnTo>
                  <a:lnTo>
                    <a:pt x="85178" y="48158"/>
                  </a:lnTo>
                  <a:lnTo>
                    <a:pt x="84950" y="49047"/>
                  </a:lnTo>
                  <a:lnTo>
                    <a:pt x="84810" y="49936"/>
                  </a:lnTo>
                  <a:lnTo>
                    <a:pt x="84759" y="50850"/>
                  </a:lnTo>
                  <a:lnTo>
                    <a:pt x="84797" y="51765"/>
                  </a:lnTo>
                  <a:lnTo>
                    <a:pt x="84924" y="52654"/>
                  </a:lnTo>
                  <a:lnTo>
                    <a:pt x="85051" y="53098"/>
                  </a:lnTo>
                  <a:lnTo>
                    <a:pt x="85153" y="53543"/>
                  </a:lnTo>
                  <a:lnTo>
                    <a:pt x="90970" y="59651"/>
                  </a:lnTo>
                  <a:lnTo>
                    <a:pt x="97701" y="62103"/>
                  </a:lnTo>
                  <a:lnTo>
                    <a:pt x="97980" y="62179"/>
                  </a:lnTo>
                  <a:lnTo>
                    <a:pt x="98171" y="62204"/>
                  </a:lnTo>
                  <a:lnTo>
                    <a:pt x="98374" y="62217"/>
                  </a:lnTo>
                  <a:lnTo>
                    <a:pt x="100266" y="60909"/>
                  </a:lnTo>
                  <a:lnTo>
                    <a:pt x="100342" y="60617"/>
                  </a:lnTo>
                  <a:lnTo>
                    <a:pt x="100380" y="60426"/>
                  </a:lnTo>
                  <a:lnTo>
                    <a:pt x="100380" y="60032"/>
                  </a:lnTo>
                  <a:lnTo>
                    <a:pt x="100355" y="59842"/>
                  </a:lnTo>
                  <a:lnTo>
                    <a:pt x="100037" y="59118"/>
                  </a:lnTo>
                  <a:lnTo>
                    <a:pt x="99936" y="58953"/>
                  </a:lnTo>
                  <a:lnTo>
                    <a:pt x="99733" y="58737"/>
                  </a:lnTo>
                  <a:lnTo>
                    <a:pt x="99504" y="58572"/>
                  </a:lnTo>
                  <a:lnTo>
                    <a:pt x="99161" y="58369"/>
                  </a:lnTo>
                  <a:lnTo>
                    <a:pt x="92443" y="55943"/>
                  </a:lnTo>
                  <a:lnTo>
                    <a:pt x="92240" y="55867"/>
                  </a:lnTo>
                  <a:lnTo>
                    <a:pt x="88773" y="51130"/>
                  </a:lnTo>
                  <a:lnTo>
                    <a:pt x="88798" y="50355"/>
                  </a:lnTo>
                  <a:lnTo>
                    <a:pt x="88874" y="49834"/>
                  </a:lnTo>
                  <a:lnTo>
                    <a:pt x="89001" y="49339"/>
                  </a:lnTo>
                  <a:lnTo>
                    <a:pt x="89090" y="49098"/>
                  </a:lnTo>
                  <a:lnTo>
                    <a:pt x="95199" y="32283"/>
                  </a:lnTo>
                  <a:lnTo>
                    <a:pt x="95313" y="32016"/>
                  </a:lnTo>
                  <a:lnTo>
                    <a:pt x="95389" y="31762"/>
                  </a:lnTo>
                  <a:lnTo>
                    <a:pt x="95618" y="31292"/>
                  </a:lnTo>
                  <a:lnTo>
                    <a:pt x="100025" y="28536"/>
                  </a:lnTo>
                  <a:lnTo>
                    <a:pt x="100799" y="28562"/>
                  </a:lnTo>
                  <a:lnTo>
                    <a:pt x="101333" y="28638"/>
                  </a:lnTo>
                  <a:lnTo>
                    <a:pt x="101828" y="28765"/>
                  </a:lnTo>
                  <a:lnTo>
                    <a:pt x="101955" y="28829"/>
                  </a:lnTo>
                  <a:lnTo>
                    <a:pt x="102743" y="26974"/>
                  </a:lnTo>
                  <a:lnTo>
                    <a:pt x="103428" y="25095"/>
                  </a:lnTo>
                  <a:close/>
                </a:path>
                <a:path w="219709" h="116205">
                  <a:moveTo>
                    <a:pt x="111582" y="29489"/>
                  </a:moveTo>
                  <a:lnTo>
                    <a:pt x="111569" y="29286"/>
                  </a:lnTo>
                  <a:lnTo>
                    <a:pt x="111544" y="29095"/>
                  </a:lnTo>
                  <a:lnTo>
                    <a:pt x="111506" y="28905"/>
                  </a:lnTo>
                  <a:lnTo>
                    <a:pt x="111429" y="28714"/>
                  </a:lnTo>
                  <a:lnTo>
                    <a:pt x="111353" y="28536"/>
                  </a:lnTo>
                  <a:lnTo>
                    <a:pt x="111239" y="28371"/>
                  </a:lnTo>
                  <a:lnTo>
                    <a:pt x="111125" y="28219"/>
                  </a:lnTo>
                  <a:lnTo>
                    <a:pt x="110998" y="28067"/>
                  </a:lnTo>
                  <a:lnTo>
                    <a:pt x="103708" y="25222"/>
                  </a:lnTo>
                  <a:lnTo>
                    <a:pt x="103428" y="25107"/>
                  </a:lnTo>
                  <a:lnTo>
                    <a:pt x="102082" y="28867"/>
                  </a:lnTo>
                  <a:lnTo>
                    <a:pt x="102222" y="28930"/>
                  </a:lnTo>
                  <a:lnTo>
                    <a:pt x="108902" y="31343"/>
                  </a:lnTo>
                  <a:lnTo>
                    <a:pt x="109181" y="31432"/>
                  </a:lnTo>
                  <a:lnTo>
                    <a:pt x="109562" y="31470"/>
                  </a:lnTo>
                  <a:lnTo>
                    <a:pt x="109766" y="31470"/>
                  </a:lnTo>
                  <a:lnTo>
                    <a:pt x="110756" y="31089"/>
                  </a:lnTo>
                  <a:lnTo>
                    <a:pt x="110985" y="30899"/>
                  </a:lnTo>
                  <a:lnTo>
                    <a:pt x="111125" y="30746"/>
                  </a:lnTo>
                  <a:lnTo>
                    <a:pt x="111226" y="30594"/>
                  </a:lnTo>
                  <a:lnTo>
                    <a:pt x="111340" y="30429"/>
                  </a:lnTo>
                  <a:lnTo>
                    <a:pt x="111429" y="30251"/>
                  </a:lnTo>
                  <a:lnTo>
                    <a:pt x="111493" y="30060"/>
                  </a:lnTo>
                  <a:lnTo>
                    <a:pt x="111531" y="29870"/>
                  </a:lnTo>
                  <a:lnTo>
                    <a:pt x="111582" y="29489"/>
                  </a:lnTo>
                  <a:close/>
                </a:path>
                <a:path w="219709" h="116205">
                  <a:moveTo>
                    <a:pt x="158178" y="66433"/>
                  </a:moveTo>
                  <a:lnTo>
                    <a:pt x="156057" y="63055"/>
                  </a:lnTo>
                  <a:lnTo>
                    <a:pt x="155816" y="63220"/>
                  </a:lnTo>
                  <a:lnTo>
                    <a:pt x="155130" y="64579"/>
                  </a:lnTo>
                  <a:lnTo>
                    <a:pt x="155117" y="64782"/>
                  </a:lnTo>
                  <a:lnTo>
                    <a:pt x="156057" y="66421"/>
                  </a:lnTo>
                  <a:lnTo>
                    <a:pt x="156210" y="66522"/>
                  </a:lnTo>
                  <a:lnTo>
                    <a:pt x="156400" y="66611"/>
                  </a:lnTo>
                  <a:lnTo>
                    <a:pt x="156578" y="66675"/>
                  </a:lnTo>
                  <a:lnTo>
                    <a:pt x="156781" y="66713"/>
                  </a:lnTo>
                  <a:lnTo>
                    <a:pt x="156972" y="66738"/>
                  </a:lnTo>
                  <a:lnTo>
                    <a:pt x="157175" y="66738"/>
                  </a:lnTo>
                  <a:lnTo>
                    <a:pt x="157353" y="66725"/>
                  </a:lnTo>
                  <a:lnTo>
                    <a:pt x="157746" y="66649"/>
                  </a:lnTo>
                  <a:lnTo>
                    <a:pt x="157924" y="66573"/>
                  </a:lnTo>
                  <a:lnTo>
                    <a:pt x="158178" y="66433"/>
                  </a:lnTo>
                  <a:close/>
                </a:path>
                <a:path w="219709" h="116205">
                  <a:moveTo>
                    <a:pt x="174383" y="71462"/>
                  </a:moveTo>
                  <a:lnTo>
                    <a:pt x="170853" y="64160"/>
                  </a:lnTo>
                  <a:lnTo>
                    <a:pt x="170675" y="63995"/>
                  </a:lnTo>
                  <a:lnTo>
                    <a:pt x="170510" y="63881"/>
                  </a:lnTo>
                  <a:lnTo>
                    <a:pt x="170281" y="63665"/>
                  </a:lnTo>
                  <a:lnTo>
                    <a:pt x="169265" y="62966"/>
                  </a:lnTo>
                  <a:lnTo>
                    <a:pt x="162229" y="61125"/>
                  </a:lnTo>
                  <a:lnTo>
                    <a:pt x="161010" y="61226"/>
                  </a:lnTo>
                  <a:lnTo>
                    <a:pt x="156070" y="63042"/>
                  </a:lnTo>
                  <a:lnTo>
                    <a:pt x="158191" y="66421"/>
                  </a:lnTo>
                  <a:lnTo>
                    <a:pt x="159143" y="65900"/>
                  </a:lnTo>
                  <a:lnTo>
                    <a:pt x="159931" y="65582"/>
                  </a:lnTo>
                  <a:lnTo>
                    <a:pt x="160731" y="65354"/>
                  </a:lnTo>
                  <a:lnTo>
                    <a:pt x="161556" y="65201"/>
                  </a:lnTo>
                  <a:lnTo>
                    <a:pt x="162382" y="65125"/>
                  </a:lnTo>
                  <a:lnTo>
                    <a:pt x="163220" y="65125"/>
                  </a:lnTo>
                  <a:lnTo>
                    <a:pt x="168084" y="67056"/>
                  </a:lnTo>
                  <a:lnTo>
                    <a:pt x="168236" y="67183"/>
                  </a:lnTo>
                  <a:lnTo>
                    <a:pt x="170383" y="71628"/>
                  </a:lnTo>
                  <a:lnTo>
                    <a:pt x="170383" y="72224"/>
                  </a:lnTo>
                  <a:lnTo>
                    <a:pt x="168998" y="75755"/>
                  </a:lnTo>
                  <a:lnTo>
                    <a:pt x="168871" y="75895"/>
                  </a:lnTo>
                  <a:lnTo>
                    <a:pt x="168605" y="76212"/>
                  </a:lnTo>
                  <a:lnTo>
                    <a:pt x="168135" y="76669"/>
                  </a:lnTo>
                  <a:lnTo>
                    <a:pt x="167589" y="77076"/>
                  </a:lnTo>
                  <a:lnTo>
                    <a:pt x="167030" y="77419"/>
                  </a:lnTo>
                  <a:lnTo>
                    <a:pt x="166725" y="77558"/>
                  </a:lnTo>
                  <a:lnTo>
                    <a:pt x="166433" y="77711"/>
                  </a:lnTo>
                  <a:lnTo>
                    <a:pt x="165811" y="77939"/>
                  </a:lnTo>
                  <a:lnTo>
                    <a:pt x="165150" y="78117"/>
                  </a:lnTo>
                  <a:lnTo>
                    <a:pt x="164503" y="78219"/>
                  </a:lnTo>
                  <a:lnTo>
                    <a:pt x="164249" y="78244"/>
                  </a:lnTo>
                  <a:lnTo>
                    <a:pt x="164096" y="78270"/>
                  </a:lnTo>
                  <a:lnTo>
                    <a:pt x="163957" y="78270"/>
                  </a:lnTo>
                  <a:lnTo>
                    <a:pt x="140500" y="82245"/>
                  </a:lnTo>
                  <a:lnTo>
                    <a:pt x="140208" y="82308"/>
                  </a:lnTo>
                  <a:lnTo>
                    <a:pt x="140055" y="82372"/>
                  </a:lnTo>
                  <a:lnTo>
                    <a:pt x="139776" y="82486"/>
                  </a:lnTo>
                  <a:lnTo>
                    <a:pt x="139611" y="82588"/>
                  </a:lnTo>
                  <a:lnTo>
                    <a:pt x="139382" y="82778"/>
                  </a:lnTo>
                  <a:lnTo>
                    <a:pt x="139242" y="82931"/>
                  </a:lnTo>
                  <a:lnTo>
                    <a:pt x="139077" y="83159"/>
                  </a:lnTo>
                  <a:lnTo>
                    <a:pt x="138976" y="83337"/>
                  </a:lnTo>
                  <a:lnTo>
                    <a:pt x="138899" y="83502"/>
                  </a:lnTo>
                  <a:lnTo>
                    <a:pt x="138836" y="83693"/>
                  </a:lnTo>
                  <a:lnTo>
                    <a:pt x="138798" y="83870"/>
                  </a:lnTo>
                  <a:lnTo>
                    <a:pt x="138785" y="83997"/>
                  </a:lnTo>
                  <a:lnTo>
                    <a:pt x="138772" y="84315"/>
                  </a:lnTo>
                  <a:lnTo>
                    <a:pt x="138772" y="84467"/>
                  </a:lnTo>
                  <a:lnTo>
                    <a:pt x="138811" y="84658"/>
                  </a:lnTo>
                  <a:lnTo>
                    <a:pt x="138861" y="84861"/>
                  </a:lnTo>
                  <a:lnTo>
                    <a:pt x="139001" y="85217"/>
                  </a:lnTo>
                  <a:lnTo>
                    <a:pt x="139242" y="85547"/>
                  </a:lnTo>
                  <a:lnTo>
                    <a:pt x="139369" y="85686"/>
                  </a:lnTo>
                  <a:lnTo>
                    <a:pt x="139522" y="85813"/>
                  </a:lnTo>
                  <a:lnTo>
                    <a:pt x="153403" y="97447"/>
                  </a:lnTo>
                  <a:lnTo>
                    <a:pt x="153644" y="97624"/>
                  </a:lnTo>
                  <a:lnTo>
                    <a:pt x="153822" y="97713"/>
                  </a:lnTo>
                  <a:lnTo>
                    <a:pt x="153987" y="97790"/>
                  </a:lnTo>
                  <a:lnTo>
                    <a:pt x="154368" y="97891"/>
                  </a:lnTo>
                  <a:lnTo>
                    <a:pt x="154571" y="97904"/>
                  </a:lnTo>
                  <a:lnTo>
                    <a:pt x="154762" y="97917"/>
                  </a:lnTo>
                  <a:lnTo>
                    <a:pt x="154965" y="97904"/>
                  </a:lnTo>
                  <a:lnTo>
                    <a:pt x="155257" y="97840"/>
                  </a:lnTo>
                  <a:lnTo>
                    <a:pt x="155524" y="97739"/>
                  </a:lnTo>
                  <a:lnTo>
                    <a:pt x="155714" y="97637"/>
                  </a:lnTo>
                  <a:lnTo>
                    <a:pt x="155867" y="97536"/>
                  </a:lnTo>
                  <a:lnTo>
                    <a:pt x="156159" y="97282"/>
                  </a:lnTo>
                  <a:lnTo>
                    <a:pt x="156286" y="97129"/>
                  </a:lnTo>
                  <a:lnTo>
                    <a:pt x="156400" y="96964"/>
                  </a:lnTo>
                  <a:lnTo>
                    <a:pt x="156565" y="96608"/>
                  </a:lnTo>
                  <a:lnTo>
                    <a:pt x="156629" y="96418"/>
                  </a:lnTo>
                  <a:lnTo>
                    <a:pt x="156667" y="96227"/>
                  </a:lnTo>
                  <a:lnTo>
                    <a:pt x="156692" y="96037"/>
                  </a:lnTo>
                  <a:lnTo>
                    <a:pt x="156692" y="95834"/>
                  </a:lnTo>
                  <a:lnTo>
                    <a:pt x="156667" y="95643"/>
                  </a:lnTo>
                  <a:lnTo>
                    <a:pt x="155968" y="94386"/>
                  </a:lnTo>
                  <a:lnTo>
                    <a:pt x="145351" y="85483"/>
                  </a:lnTo>
                  <a:lnTo>
                    <a:pt x="164503" y="82232"/>
                  </a:lnTo>
                  <a:lnTo>
                    <a:pt x="164947" y="82207"/>
                  </a:lnTo>
                  <a:lnTo>
                    <a:pt x="165989" y="82029"/>
                  </a:lnTo>
                  <a:lnTo>
                    <a:pt x="170281" y="80035"/>
                  </a:lnTo>
                  <a:lnTo>
                    <a:pt x="170713" y="79717"/>
                  </a:lnTo>
                  <a:lnTo>
                    <a:pt x="171488" y="78994"/>
                  </a:lnTo>
                  <a:lnTo>
                    <a:pt x="171843" y="78600"/>
                  </a:lnTo>
                  <a:lnTo>
                    <a:pt x="172008" y="78397"/>
                  </a:lnTo>
                  <a:lnTo>
                    <a:pt x="174371" y="72466"/>
                  </a:lnTo>
                  <a:lnTo>
                    <a:pt x="174383" y="71462"/>
                  </a:lnTo>
                  <a:close/>
                </a:path>
                <a:path w="219709" h="116205">
                  <a:moveTo>
                    <a:pt x="177355" y="114947"/>
                  </a:moveTo>
                  <a:lnTo>
                    <a:pt x="174294" y="112382"/>
                  </a:lnTo>
                  <a:lnTo>
                    <a:pt x="174117" y="112623"/>
                  </a:lnTo>
                  <a:lnTo>
                    <a:pt x="173824" y="113538"/>
                  </a:lnTo>
                  <a:lnTo>
                    <a:pt x="173824" y="113741"/>
                  </a:lnTo>
                  <a:lnTo>
                    <a:pt x="173837" y="113931"/>
                  </a:lnTo>
                  <a:lnTo>
                    <a:pt x="174548" y="115189"/>
                  </a:lnTo>
                  <a:lnTo>
                    <a:pt x="174777" y="115366"/>
                  </a:lnTo>
                  <a:lnTo>
                    <a:pt x="175133" y="115544"/>
                  </a:lnTo>
                  <a:lnTo>
                    <a:pt x="175501" y="115646"/>
                  </a:lnTo>
                  <a:lnTo>
                    <a:pt x="175704" y="115658"/>
                  </a:lnTo>
                  <a:lnTo>
                    <a:pt x="175907" y="115658"/>
                  </a:lnTo>
                  <a:lnTo>
                    <a:pt x="176098" y="115646"/>
                  </a:lnTo>
                  <a:lnTo>
                    <a:pt x="176288" y="115608"/>
                  </a:lnTo>
                  <a:lnTo>
                    <a:pt x="176479" y="115544"/>
                  </a:lnTo>
                  <a:lnTo>
                    <a:pt x="177076" y="115214"/>
                  </a:lnTo>
                  <a:lnTo>
                    <a:pt x="177292" y="115023"/>
                  </a:lnTo>
                  <a:close/>
                </a:path>
                <a:path w="219709" h="116205">
                  <a:moveTo>
                    <a:pt x="194678" y="84975"/>
                  </a:moveTo>
                  <a:lnTo>
                    <a:pt x="194665" y="84785"/>
                  </a:lnTo>
                  <a:lnTo>
                    <a:pt x="194564" y="84391"/>
                  </a:lnTo>
                  <a:lnTo>
                    <a:pt x="194475" y="84226"/>
                  </a:lnTo>
                  <a:lnTo>
                    <a:pt x="194398" y="84048"/>
                  </a:lnTo>
                  <a:lnTo>
                    <a:pt x="194284" y="83883"/>
                  </a:lnTo>
                  <a:lnTo>
                    <a:pt x="194157" y="83731"/>
                  </a:lnTo>
                  <a:lnTo>
                    <a:pt x="194017" y="83591"/>
                  </a:lnTo>
                  <a:lnTo>
                    <a:pt x="192773" y="83083"/>
                  </a:lnTo>
                  <a:lnTo>
                    <a:pt x="192570" y="83083"/>
                  </a:lnTo>
                  <a:lnTo>
                    <a:pt x="192379" y="83108"/>
                  </a:lnTo>
                  <a:lnTo>
                    <a:pt x="192176" y="83146"/>
                  </a:lnTo>
                  <a:lnTo>
                    <a:pt x="191998" y="83210"/>
                  </a:lnTo>
                  <a:lnTo>
                    <a:pt x="191820" y="83273"/>
                  </a:lnTo>
                  <a:lnTo>
                    <a:pt x="191643" y="83375"/>
                  </a:lnTo>
                  <a:lnTo>
                    <a:pt x="169926" y="98082"/>
                  </a:lnTo>
                  <a:lnTo>
                    <a:pt x="169646" y="98247"/>
                  </a:lnTo>
                  <a:lnTo>
                    <a:pt x="169418" y="98412"/>
                  </a:lnTo>
                  <a:lnTo>
                    <a:pt x="169278" y="98552"/>
                  </a:lnTo>
                  <a:lnTo>
                    <a:pt x="169164" y="98691"/>
                  </a:lnTo>
                  <a:lnTo>
                    <a:pt x="168884" y="99187"/>
                  </a:lnTo>
                  <a:lnTo>
                    <a:pt x="168808" y="99428"/>
                  </a:lnTo>
                  <a:lnTo>
                    <a:pt x="168770" y="99618"/>
                  </a:lnTo>
                  <a:lnTo>
                    <a:pt x="168757" y="99809"/>
                  </a:lnTo>
                  <a:lnTo>
                    <a:pt x="168770" y="100012"/>
                  </a:lnTo>
                  <a:lnTo>
                    <a:pt x="168770" y="100177"/>
                  </a:lnTo>
                  <a:lnTo>
                    <a:pt x="168833" y="100469"/>
                  </a:lnTo>
                  <a:lnTo>
                    <a:pt x="168884" y="100609"/>
                  </a:lnTo>
                  <a:lnTo>
                    <a:pt x="168935" y="100736"/>
                  </a:lnTo>
                  <a:lnTo>
                    <a:pt x="169024" y="100914"/>
                  </a:lnTo>
                  <a:lnTo>
                    <a:pt x="169125" y="101053"/>
                  </a:lnTo>
                  <a:lnTo>
                    <a:pt x="169214" y="101180"/>
                  </a:lnTo>
                  <a:lnTo>
                    <a:pt x="169329" y="101307"/>
                  </a:lnTo>
                  <a:lnTo>
                    <a:pt x="169468" y="101434"/>
                  </a:lnTo>
                  <a:lnTo>
                    <a:pt x="177685" y="108331"/>
                  </a:lnTo>
                  <a:lnTo>
                    <a:pt x="174294" y="112369"/>
                  </a:lnTo>
                  <a:lnTo>
                    <a:pt x="177355" y="114935"/>
                  </a:lnTo>
                  <a:lnTo>
                    <a:pt x="180746" y="110896"/>
                  </a:lnTo>
                  <a:lnTo>
                    <a:pt x="183400" y="113118"/>
                  </a:lnTo>
                  <a:lnTo>
                    <a:pt x="183629" y="113296"/>
                  </a:lnTo>
                  <a:lnTo>
                    <a:pt x="183807" y="113385"/>
                  </a:lnTo>
                  <a:lnTo>
                    <a:pt x="183984" y="113461"/>
                  </a:lnTo>
                  <a:lnTo>
                    <a:pt x="184175" y="113525"/>
                  </a:lnTo>
                  <a:lnTo>
                    <a:pt x="184454" y="113576"/>
                  </a:lnTo>
                  <a:lnTo>
                    <a:pt x="184759" y="113588"/>
                  </a:lnTo>
                  <a:lnTo>
                    <a:pt x="184962" y="113576"/>
                  </a:lnTo>
                  <a:lnTo>
                    <a:pt x="185140" y="113538"/>
                  </a:lnTo>
                  <a:lnTo>
                    <a:pt x="185928" y="113144"/>
                  </a:lnTo>
                  <a:lnTo>
                    <a:pt x="186156" y="112941"/>
                  </a:lnTo>
                  <a:lnTo>
                    <a:pt x="186385" y="112636"/>
                  </a:lnTo>
                  <a:lnTo>
                    <a:pt x="186486" y="112458"/>
                  </a:lnTo>
                  <a:lnTo>
                    <a:pt x="186563" y="112280"/>
                  </a:lnTo>
                  <a:lnTo>
                    <a:pt x="186664" y="111912"/>
                  </a:lnTo>
                  <a:lnTo>
                    <a:pt x="186677" y="111709"/>
                  </a:lnTo>
                  <a:lnTo>
                    <a:pt x="186677" y="111506"/>
                  </a:lnTo>
                  <a:lnTo>
                    <a:pt x="186664" y="111315"/>
                  </a:lnTo>
                  <a:lnTo>
                    <a:pt x="186601" y="111023"/>
                  </a:lnTo>
                  <a:lnTo>
                    <a:pt x="186512" y="110756"/>
                  </a:lnTo>
                  <a:lnTo>
                    <a:pt x="186410" y="110578"/>
                  </a:lnTo>
                  <a:lnTo>
                    <a:pt x="186296" y="110413"/>
                  </a:lnTo>
                  <a:lnTo>
                    <a:pt x="186182" y="110261"/>
                  </a:lnTo>
                  <a:lnTo>
                    <a:pt x="186055" y="110121"/>
                  </a:lnTo>
                  <a:lnTo>
                    <a:pt x="183311" y="107835"/>
                  </a:lnTo>
                  <a:lnTo>
                    <a:pt x="186702" y="103797"/>
                  </a:lnTo>
                  <a:lnTo>
                    <a:pt x="186880" y="103568"/>
                  </a:lnTo>
                  <a:lnTo>
                    <a:pt x="186969" y="103390"/>
                  </a:lnTo>
                  <a:lnTo>
                    <a:pt x="187058" y="103212"/>
                  </a:lnTo>
                  <a:lnTo>
                    <a:pt x="187147" y="102831"/>
                  </a:lnTo>
                  <a:lnTo>
                    <a:pt x="187172" y="102641"/>
                  </a:lnTo>
                  <a:lnTo>
                    <a:pt x="187172" y="102438"/>
                  </a:lnTo>
                  <a:lnTo>
                    <a:pt x="187159" y="102235"/>
                  </a:lnTo>
                  <a:lnTo>
                    <a:pt x="187096" y="101955"/>
                  </a:lnTo>
                  <a:lnTo>
                    <a:pt x="186994" y="101676"/>
                  </a:lnTo>
                  <a:lnTo>
                    <a:pt x="186905" y="101511"/>
                  </a:lnTo>
                  <a:lnTo>
                    <a:pt x="186677" y="101180"/>
                  </a:lnTo>
                  <a:lnTo>
                    <a:pt x="186524" y="101041"/>
                  </a:lnTo>
                  <a:lnTo>
                    <a:pt x="186055" y="100711"/>
                  </a:lnTo>
                  <a:lnTo>
                    <a:pt x="185864" y="100634"/>
                  </a:lnTo>
                  <a:lnTo>
                    <a:pt x="185686" y="100571"/>
                  </a:lnTo>
                  <a:lnTo>
                    <a:pt x="185496" y="100533"/>
                  </a:lnTo>
                  <a:lnTo>
                    <a:pt x="185305" y="100520"/>
                  </a:lnTo>
                  <a:lnTo>
                    <a:pt x="185089" y="100507"/>
                  </a:lnTo>
                  <a:lnTo>
                    <a:pt x="184708" y="100571"/>
                  </a:lnTo>
                  <a:lnTo>
                    <a:pt x="184531" y="100622"/>
                  </a:lnTo>
                  <a:lnTo>
                    <a:pt x="184251" y="100736"/>
                  </a:lnTo>
                  <a:lnTo>
                    <a:pt x="183997" y="100888"/>
                  </a:lnTo>
                  <a:lnTo>
                    <a:pt x="183832" y="101015"/>
                  </a:lnTo>
                  <a:lnTo>
                    <a:pt x="183642" y="101231"/>
                  </a:lnTo>
                  <a:lnTo>
                    <a:pt x="180251" y="105270"/>
                  </a:lnTo>
                  <a:lnTo>
                    <a:pt x="174078" y="100088"/>
                  </a:lnTo>
                  <a:lnTo>
                    <a:pt x="194487" y="85928"/>
                  </a:lnTo>
                  <a:lnTo>
                    <a:pt x="194576" y="85750"/>
                  </a:lnTo>
                  <a:lnTo>
                    <a:pt x="194627" y="85559"/>
                  </a:lnTo>
                  <a:lnTo>
                    <a:pt x="194665" y="85369"/>
                  </a:lnTo>
                  <a:lnTo>
                    <a:pt x="194678" y="85178"/>
                  </a:lnTo>
                  <a:lnTo>
                    <a:pt x="194678" y="84975"/>
                  </a:lnTo>
                  <a:close/>
                </a:path>
                <a:path w="219709" h="116205">
                  <a:moveTo>
                    <a:pt x="219138" y="107848"/>
                  </a:moveTo>
                  <a:lnTo>
                    <a:pt x="211391" y="100672"/>
                  </a:lnTo>
                  <a:lnTo>
                    <a:pt x="210667" y="100749"/>
                  </a:lnTo>
                  <a:lnTo>
                    <a:pt x="205968" y="103339"/>
                  </a:lnTo>
                  <a:lnTo>
                    <a:pt x="209029" y="105918"/>
                  </a:lnTo>
                  <a:lnTo>
                    <a:pt x="209130" y="105778"/>
                  </a:lnTo>
                  <a:lnTo>
                    <a:pt x="209372" y="105537"/>
                  </a:lnTo>
                  <a:lnTo>
                    <a:pt x="209918" y="105143"/>
                  </a:lnTo>
                  <a:lnTo>
                    <a:pt x="210540" y="104863"/>
                  </a:lnTo>
                  <a:lnTo>
                    <a:pt x="210870" y="104762"/>
                  </a:lnTo>
                  <a:lnTo>
                    <a:pt x="211378" y="104686"/>
                  </a:lnTo>
                  <a:lnTo>
                    <a:pt x="211886" y="104686"/>
                  </a:lnTo>
                  <a:lnTo>
                    <a:pt x="214985" y="107175"/>
                  </a:lnTo>
                  <a:lnTo>
                    <a:pt x="215049" y="107327"/>
                  </a:lnTo>
                  <a:lnTo>
                    <a:pt x="215138" y="108000"/>
                  </a:lnTo>
                  <a:lnTo>
                    <a:pt x="215112" y="108508"/>
                  </a:lnTo>
                  <a:lnTo>
                    <a:pt x="214972" y="109181"/>
                  </a:lnTo>
                  <a:lnTo>
                    <a:pt x="214782" y="109651"/>
                  </a:lnTo>
                  <a:lnTo>
                    <a:pt x="214439" y="110223"/>
                  </a:lnTo>
                  <a:lnTo>
                    <a:pt x="214325" y="110350"/>
                  </a:lnTo>
                  <a:lnTo>
                    <a:pt x="217385" y="112915"/>
                  </a:lnTo>
                  <a:lnTo>
                    <a:pt x="219125" y="108585"/>
                  </a:lnTo>
                  <a:lnTo>
                    <a:pt x="219138" y="10784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534290" y="1763471"/>
              <a:ext cx="124460" cy="177800"/>
            </a:xfrm>
            <a:custGeom>
              <a:avLst/>
              <a:gdLst/>
              <a:ahLst/>
              <a:cxnLst/>
              <a:rect l="l" t="t" r="r" b="b"/>
              <a:pathLst>
                <a:path w="124459" h="177800">
                  <a:moveTo>
                    <a:pt x="14935" y="7175"/>
                  </a:moveTo>
                  <a:lnTo>
                    <a:pt x="10934" y="863"/>
                  </a:lnTo>
                  <a:lnTo>
                    <a:pt x="10934" y="7327"/>
                  </a:lnTo>
                  <a:lnTo>
                    <a:pt x="10909" y="7835"/>
                  </a:lnTo>
                  <a:lnTo>
                    <a:pt x="10769" y="8509"/>
                  </a:lnTo>
                  <a:lnTo>
                    <a:pt x="10579" y="8978"/>
                  </a:lnTo>
                  <a:lnTo>
                    <a:pt x="10236" y="9550"/>
                  </a:lnTo>
                  <a:lnTo>
                    <a:pt x="10121" y="9677"/>
                  </a:lnTo>
                  <a:lnTo>
                    <a:pt x="10007" y="9804"/>
                  </a:lnTo>
                  <a:lnTo>
                    <a:pt x="7086" y="10896"/>
                  </a:lnTo>
                  <a:lnTo>
                    <a:pt x="6426" y="10756"/>
                  </a:lnTo>
                  <a:lnTo>
                    <a:pt x="4013" y="7759"/>
                  </a:lnTo>
                  <a:lnTo>
                    <a:pt x="4013" y="7251"/>
                  </a:lnTo>
                  <a:lnTo>
                    <a:pt x="4114" y="6578"/>
                  </a:lnTo>
                  <a:lnTo>
                    <a:pt x="4356" y="5943"/>
                  </a:lnTo>
                  <a:lnTo>
                    <a:pt x="4673" y="5397"/>
                  </a:lnTo>
                  <a:lnTo>
                    <a:pt x="4787" y="5257"/>
                  </a:lnTo>
                  <a:lnTo>
                    <a:pt x="7175" y="4013"/>
                  </a:lnTo>
                  <a:lnTo>
                    <a:pt x="7683" y="4013"/>
                  </a:lnTo>
                  <a:lnTo>
                    <a:pt x="10782" y="6502"/>
                  </a:lnTo>
                  <a:lnTo>
                    <a:pt x="10845" y="6654"/>
                  </a:lnTo>
                  <a:lnTo>
                    <a:pt x="10934" y="7327"/>
                  </a:lnTo>
                  <a:lnTo>
                    <a:pt x="10934" y="863"/>
                  </a:lnTo>
                  <a:lnTo>
                    <a:pt x="7188" y="0"/>
                  </a:lnTo>
                  <a:lnTo>
                    <a:pt x="6464" y="76"/>
                  </a:lnTo>
                  <a:lnTo>
                    <a:pt x="1955" y="2451"/>
                  </a:lnTo>
                  <a:lnTo>
                    <a:pt x="1816" y="2590"/>
                  </a:lnTo>
                  <a:lnTo>
                    <a:pt x="1701" y="2730"/>
                  </a:lnTo>
                  <a:lnTo>
                    <a:pt x="1536" y="2933"/>
                  </a:lnTo>
                  <a:lnTo>
                    <a:pt x="1117" y="3543"/>
                  </a:lnTo>
                  <a:lnTo>
                    <a:pt x="927" y="3873"/>
                  </a:lnTo>
                  <a:lnTo>
                    <a:pt x="469" y="4864"/>
                  </a:lnTo>
                  <a:lnTo>
                    <a:pt x="368" y="5219"/>
                  </a:lnTo>
                  <a:lnTo>
                    <a:pt x="241" y="5562"/>
                  </a:lnTo>
                  <a:lnTo>
                    <a:pt x="101" y="6273"/>
                  </a:lnTo>
                  <a:lnTo>
                    <a:pt x="12" y="7010"/>
                  </a:lnTo>
                  <a:lnTo>
                    <a:pt x="0" y="7734"/>
                  </a:lnTo>
                  <a:lnTo>
                    <a:pt x="76" y="8470"/>
                  </a:lnTo>
                  <a:lnTo>
                    <a:pt x="7010" y="14909"/>
                  </a:lnTo>
                  <a:lnTo>
                    <a:pt x="7759" y="14909"/>
                  </a:lnTo>
                  <a:lnTo>
                    <a:pt x="12966" y="12496"/>
                  </a:lnTo>
                  <a:lnTo>
                    <a:pt x="13119" y="12344"/>
                  </a:lnTo>
                  <a:lnTo>
                    <a:pt x="13246" y="12179"/>
                  </a:lnTo>
                  <a:lnTo>
                    <a:pt x="13360" y="12014"/>
                  </a:lnTo>
                  <a:lnTo>
                    <a:pt x="14922" y="7912"/>
                  </a:lnTo>
                  <a:lnTo>
                    <a:pt x="14935" y="7175"/>
                  </a:lnTo>
                  <a:close/>
                </a:path>
                <a:path w="124459" h="177800">
                  <a:moveTo>
                    <a:pt x="37452" y="22885"/>
                  </a:moveTo>
                  <a:lnTo>
                    <a:pt x="32080" y="18415"/>
                  </a:lnTo>
                  <a:lnTo>
                    <a:pt x="31953" y="18275"/>
                  </a:lnTo>
                  <a:lnTo>
                    <a:pt x="31800" y="18148"/>
                  </a:lnTo>
                  <a:lnTo>
                    <a:pt x="31635" y="18034"/>
                  </a:lnTo>
                  <a:lnTo>
                    <a:pt x="25565" y="16040"/>
                  </a:lnTo>
                  <a:lnTo>
                    <a:pt x="24663" y="16116"/>
                  </a:lnTo>
                  <a:lnTo>
                    <a:pt x="18808" y="19354"/>
                  </a:lnTo>
                  <a:lnTo>
                    <a:pt x="18694" y="19507"/>
                  </a:lnTo>
                  <a:lnTo>
                    <a:pt x="7188" y="33210"/>
                  </a:lnTo>
                  <a:lnTo>
                    <a:pt x="7061" y="33350"/>
                  </a:lnTo>
                  <a:lnTo>
                    <a:pt x="6832" y="33629"/>
                  </a:lnTo>
                  <a:lnTo>
                    <a:pt x="4965" y="38684"/>
                  </a:lnTo>
                  <a:lnTo>
                    <a:pt x="4965" y="39598"/>
                  </a:lnTo>
                  <a:lnTo>
                    <a:pt x="8153" y="46253"/>
                  </a:lnTo>
                  <a:lnTo>
                    <a:pt x="13843" y="51015"/>
                  </a:lnTo>
                  <a:lnTo>
                    <a:pt x="14084" y="51193"/>
                  </a:lnTo>
                  <a:lnTo>
                    <a:pt x="15011" y="51485"/>
                  </a:lnTo>
                  <a:lnTo>
                    <a:pt x="15201" y="51485"/>
                  </a:lnTo>
                  <a:lnTo>
                    <a:pt x="15405" y="51473"/>
                  </a:lnTo>
                  <a:lnTo>
                    <a:pt x="16662" y="50761"/>
                  </a:lnTo>
                  <a:lnTo>
                    <a:pt x="16840" y="50533"/>
                  </a:lnTo>
                  <a:lnTo>
                    <a:pt x="16941" y="50355"/>
                  </a:lnTo>
                  <a:lnTo>
                    <a:pt x="17005" y="50177"/>
                  </a:lnTo>
                  <a:lnTo>
                    <a:pt x="17068" y="49987"/>
                  </a:lnTo>
                  <a:lnTo>
                    <a:pt x="17106" y="49796"/>
                  </a:lnTo>
                  <a:lnTo>
                    <a:pt x="17119" y="49606"/>
                  </a:lnTo>
                  <a:lnTo>
                    <a:pt x="16408" y="47955"/>
                  </a:lnTo>
                  <a:lnTo>
                    <a:pt x="10922" y="43357"/>
                  </a:lnTo>
                  <a:lnTo>
                    <a:pt x="10782" y="43218"/>
                  </a:lnTo>
                  <a:lnTo>
                    <a:pt x="8953" y="39433"/>
                  </a:lnTo>
                  <a:lnTo>
                    <a:pt x="8953" y="38925"/>
                  </a:lnTo>
                  <a:lnTo>
                    <a:pt x="10020" y="36042"/>
                  </a:lnTo>
                  <a:lnTo>
                    <a:pt x="10185" y="35852"/>
                  </a:lnTo>
                  <a:lnTo>
                    <a:pt x="10299" y="35712"/>
                  </a:lnTo>
                  <a:lnTo>
                    <a:pt x="21678" y="22148"/>
                  </a:lnTo>
                  <a:lnTo>
                    <a:pt x="21869" y="21932"/>
                  </a:lnTo>
                  <a:lnTo>
                    <a:pt x="21996" y="21780"/>
                  </a:lnTo>
                  <a:lnTo>
                    <a:pt x="25704" y="20040"/>
                  </a:lnTo>
                  <a:lnTo>
                    <a:pt x="26225" y="20040"/>
                  </a:lnTo>
                  <a:lnTo>
                    <a:pt x="29171" y="21170"/>
                  </a:lnTo>
                  <a:lnTo>
                    <a:pt x="29298" y="21272"/>
                  </a:lnTo>
                  <a:lnTo>
                    <a:pt x="34874" y="25946"/>
                  </a:lnTo>
                  <a:lnTo>
                    <a:pt x="37452" y="22885"/>
                  </a:lnTo>
                  <a:close/>
                </a:path>
                <a:path w="124459" h="177800">
                  <a:moveTo>
                    <a:pt x="38163" y="24333"/>
                  </a:moveTo>
                  <a:lnTo>
                    <a:pt x="38150" y="24142"/>
                  </a:lnTo>
                  <a:lnTo>
                    <a:pt x="38112" y="23952"/>
                  </a:lnTo>
                  <a:lnTo>
                    <a:pt x="38049" y="23761"/>
                  </a:lnTo>
                  <a:lnTo>
                    <a:pt x="37947" y="23482"/>
                  </a:lnTo>
                  <a:lnTo>
                    <a:pt x="37731" y="23164"/>
                  </a:lnTo>
                  <a:lnTo>
                    <a:pt x="37528" y="22936"/>
                  </a:lnTo>
                  <a:lnTo>
                    <a:pt x="34886" y="25946"/>
                  </a:lnTo>
                  <a:lnTo>
                    <a:pt x="35941" y="26403"/>
                  </a:lnTo>
                  <a:lnTo>
                    <a:pt x="36245" y="26416"/>
                  </a:lnTo>
                  <a:lnTo>
                    <a:pt x="36449" y="26403"/>
                  </a:lnTo>
                  <a:lnTo>
                    <a:pt x="36626" y="26365"/>
                  </a:lnTo>
                  <a:lnTo>
                    <a:pt x="37007" y="26238"/>
                  </a:lnTo>
                  <a:lnTo>
                    <a:pt x="37338" y="26035"/>
                  </a:lnTo>
                  <a:lnTo>
                    <a:pt x="37503" y="25908"/>
                  </a:lnTo>
                  <a:lnTo>
                    <a:pt x="38061" y="25006"/>
                  </a:lnTo>
                  <a:lnTo>
                    <a:pt x="38150" y="24726"/>
                  </a:lnTo>
                  <a:lnTo>
                    <a:pt x="38163" y="24536"/>
                  </a:lnTo>
                  <a:lnTo>
                    <a:pt x="38163" y="24333"/>
                  </a:lnTo>
                  <a:close/>
                </a:path>
                <a:path w="124459" h="177800">
                  <a:moveTo>
                    <a:pt x="81026" y="77927"/>
                  </a:moveTo>
                  <a:lnTo>
                    <a:pt x="80911" y="77736"/>
                  </a:lnTo>
                  <a:lnTo>
                    <a:pt x="70408" y="71653"/>
                  </a:lnTo>
                  <a:lnTo>
                    <a:pt x="69176" y="71704"/>
                  </a:lnTo>
                  <a:lnTo>
                    <a:pt x="68326" y="71805"/>
                  </a:lnTo>
                  <a:lnTo>
                    <a:pt x="67589" y="71945"/>
                  </a:lnTo>
                  <a:lnTo>
                    <a:pt x="67221" y="72072"/>
                  </a:lnTo>
                  <a:lnTo>
                    <a:pt x="66954" y="72199"/>
                  </a:lnTo>
                  <a:lnTo>
                    <a:pt x="66789" y="72313"/>
                  </a:lnTo>
                  <a:lnTo>
                    <a:pt x="66573" y="72504"/>
                  </a:lnTo>
                  <a:lnTo>
                    <a:pt x="66382" y="72732"/>
                  </a:lnTo>
                  <a:lnTo>
                    <a:pt x="66281" y="72898"/>
                  </a:lnTo>
                  <a:lnTo>
                    <a:pt x="66179" y="73075"/>
                  </a:lnTo>
                  <a:lnTo>
                    <a:pt x="66116" y="73253"/>
                  </a:lnTo>
                  <a:lnTo>
                    <a:pt x="66040" y="73533"/>
                  </a:lnTo>
                  <a:lnTo>
                    <a:pt x="66001" y="73837"/>
                  </a:lnTo>
                  <a:lnTo>
                    <a:pt x="66001" y="74028"/>
                  </a:lnTo>
                  <a:lnTo>
                    <a:pt x="66027" y="74218"/>
                  </a:lnTo>
                  <a:lnTo>
                    <a:pt x="66065" y="74409"/>
                  </a:lnTo>
                  <a:lnTo>
                    <a:pt x="67271" y="75755"/>
                  </a:lnTo>
                  <a:lnTo>
                    <a:pt x="67640" y="75869"/>
                  </a:lnTo>
                  <a:lnTo>
                    <a:pt x="67932" y="75907"/>
                  </a:lnTo>
                  <a:lnTo>
                    <a:pt x="68135" y="75907"/>
                  </a:lnTo>
                  <a:lnTo>
                    <a:pt x="68326" y="75869"/>
                  </a:lnTo>
                  <a:lnTo>
                    <a:pt x="68922" y="75755"/>
                  </a:lnTo>
                  <a:lnTo>
                    <a:pt x="69507" y="75692"/>
                  </a:lnTo>
                  <a:lnTo>
                    <a:pt x="70345" y="75653"/>
                  </a:lnTo>
                  <a:lnTo>
                    <a:pt x="71170" y="75717"/>
                  </a:lnTo>
                  <a:lnTo>
                    <a:pt x="77571" y="79921"/>
                  </a:lnTo>
                  <a:lnTo>
                    <a:pt x="81026" y="77927"/>
                  </a:lnTo>
                  <a:close/>
                </a:path>
                <a:path w="124459" h="177800">
                  <a:moveTo>
                    <a:pt x="82423" y="83185"/>
                  </a:moveTo>
                  <a:lnTo>
                    <a:pt x="82384" y="82181"/>
                  </a:lnTo>
                  <a:lnTo>
                    <a:pt x="82245" y="81191"/>
                  </a:lnTo>
                  <a:lnTo>
                    <a:pt x="82029" y="80225"/>
                  </a:lnTo>
                  <a:lnTo>
                    <a:pt x="81851" y="79756"/>
                  </a:lnTo>
                  <a:lnTo>
                    <a:pt x="81699" y="79273"/>
                  </a:lnTo>
                  <a:lnTo>
                    <a:pt x="81280" y="78359"/>
                  </a:lnTo>
                  <a:lnTo>
                    <a:pt x="81178" y="78181"/>
                  </a:lnTo>
                  <a:lnTo>
                    <a:pt x="81038" y="77927"/>
                  </a:lnTo>
                  <a:lnTo>
                    <a:pt x="77584" y="79921"/>
                  </a:lnTo>
                  <a:lnTo>
                    <a:pt x="78409" y="83121"/>
                  </a:lnTo>
                  <a:lnTo>
                    <a:pt x="78371" y="83731"/>
                  </a:lnTo>
                  <a:lnTo>
                    <a:pt x="75399" y="88328"/>
                  </a:lnTo>
                  <a:lnTo>
                    <a:pt x="75222" y="88417"/>
                  </a:lnTo>
                  <a:lnTo>
                    <a:pt x="74879" y="88607"/>
                  </a:lnTo>
                  <a:lnTo>
                    <a:pt x="71653" y="89281"/>
                  </a:lnTo>
                  <a:lnTo>
                    <a:pt x="70967" y="89217"/>
                  </a:lnTo>
                  <a:lnTo>
                    <a:pt x="70332" y="89090"/>
                  </a:lnTo>
                  <a:lnTo>
                    <a:pt x="70154" y="89052"/>
                  </a:lnTo>
                  <a:lnTo>
                    <a:pt x="70002" y="89001"/>
                  </a:lnTo>
                  <a:lnTo>
                    <a:pt x="69799" y="88963"/>
                  </a:lnTo>
                  <a:lnTo>
                    <a:pt x="69519" y="88925"/>
                  </a:lnTo>
                  <a:lnTo>
                    <a:pt x="46596" y="84721"/>
                  </a:lnTo>
                  <a:lnTo>
                    <a:pt x="46393" y="84683"/>
                  </a:lnTo>
                  <a:lnTo>
                    <a:pt x="46228" y="84632"/>
                  </a:lnTo>
                  <a:lnTo>
                    <a:pt x="46101" y="84632"/>
                  </a:lnTo>
                  <a:lnTo>
                    <a:pt x="45821" y="84632"/>
                  </a:lnTo>
                  <a:lnTo>
                    <a:pt x="45631" y="84658"/>
                  </a:lnTo>
                  <a:lnTo>
                    <a:pt x="45440" y="84709"/>
                  </a:lnTo>
                  <a:lnTo>
                    <a:pt x="45275" y="84759"/>
                  </a:lnTo>
                  <a:lnTo>
                    <a:pt x="45072" y="84836"/>
                  </a:lnTo>
                  <a:lnTo>
                    <a:pt x="44907" y="84924"/>
                  </a:lnTo>
                  <a:lnTo>
                    <a:pt x="44742" y="85039"/>
                  </a:lnTo>
                  <a:lnTo>
                    <a:pt x="44602" y="85166"/>
                  </a:lnTo>
                  <a:lnTo>
                    <a:pt x="44462" y="85305"/>
                  </a:lnTo>
                  <a:lnTo>
                    <a:pt x="44335" y="85458"/>
                  </a:lnTo>
                  <a:lnTo>
                    <a:pt x="44234" y="85623"/>
                  </a:lnTo>
                  <a:lnTo>
                    <a:pt x="44145" y="85801"/>
                  </a:lnTo>
                  <a:lnTo>
                    <a:pt x="44069" y="85979"/>
                  </a:lnTo>
                  <a:lnTo>
                    <a:pt x="43992" y="86271"/>
                  </a:lnTo>
                  <a:lnTo>
                    <a:pt x="43954" y="86563"/>
                  </a:lnTo>
                  <a:lnTo>
                    <a:pt x="43967" y="86753"/>
                  </a:lnTo>
                  <a:lnTo>
                    <a:pt x="44005" y="87045"/>
                  </a:lnTo>
                  <a:lnTo>
                    <a:pt x="44094" y="87325"/>
                  </a:lnTo>
                  <a:lnTo>
                    <a:pt x="44157" y="87503"/>
                  </a:lnTo>
                  <a:lnTo>
                    <a:pt x="44259" y="87680"/>
                  </a:lnTo>
                  <a:lnTo>
                    <a:pt x="53327" y="103365"/>
                  </a:lnTo>
                  <a:lnTo>
                    <a:pt x="53492" y="103619"/>
                  </a:lnTo>
                  <a:lnTo>
                    <a:pt x="53619" y="103759"/>
                  </a:lnTo>
                  <a:lnTo>
                    <a:pt x="53759" y="103898"/>
                  </a:lnTo>
                  <a:lnTo>
                    <a:pt x="53924" y="104013"/>
                  </a:lnTo>
                  <a:lnTo>
                    <a:pt x="54178" y="104165"/>
                  </a:lnTo>
                  <a:lnTo>
                    <a:pt x="54444" y="104279"/>
                  </a:lnTo>
                  <a:lnTo>
                    <a:pt x="54927" y="104368"/>
                  </a:lnTo>
                  <a:lnTo>
                    <a:pt x="55219" y="104368"/>
                  </a:lnTo>
                  <a:lnTo>
                    <a:pt x="55422" y="104343"/>
                  </a:lnTo>
                  <a:lnTo>
                    <a:pt x="56642" y="103581"/>
                  </a:lnTo>
                  <a:lnTo>
                    <a:pt x="56807" y="103339"/>
                  </a:lnTo>
                  <a:lnTo>
                    <a:pt x="56984" y="102984"/>
                  </a:lnTo>
                  <a:lnTo>
                    <a:pt x="57010" y="102793"/>
                  </a:lnTo>
                  <a:lnTo>
                    <a:pt x="57048" y="102603"/>
                  </a:lnTo>
                  <a:lnTo>
                    <a:pt x="57061" y="102400"/>
                  </a:lnTo>
                  <a:lnTo>
                    <a:pt x="57048" y="102209"/>
                  </a:lnTo>
                  <a:lnTo>
                    <a:pt x="57035" y="102006"/>
                  </a:lnTo>
                  <a:lnTo>
                    <a:pt x="56984" y="101815"/>
                  </a:lnTo>
                  <a:lnTo>
                    <a:pt x="56921" y="101625"/>
                  </a:lnTo>
                  <a:lnTo>
                    <a:pt x="56845" y="101460"/>
                  </a:lnTo>
                  <a:lnTo>
                    <a:pt x="49860" y="89382"/>
                  </a:lnTo>
                  <a:lnTo>
                    <a:pt x="68986" y="92875"/>
                  </a:lnTo>
                  <a:lnTo>
                    <a:pt x="69392" y="92989"/>
                  </a:lnTo>
                  <a:lnTo>
                    <a:pt x="70421" y="93179"/>
                  </a:lnTo>
                  <a:lnTo>
                    <a:pt x="71488" y="93281"/>
                  </a:lnTo>
                  <a:lnTo>
                    <a:pt x="72542" y="93268"/>
                  </a:lnTo>
                  <a:lnTo>
                    <a:pt x="73063" y="93205"/>
                  </a:lnTo>
                  <a:lnTo>
                    <a:pt x="73596" y="93167"/>
                  </a:lnTo>
                  <a:lnTo>
                    <a:pt x="77139" y="91922"/>
                  </a:lnTo>
                  <a:lnTo>
                    <a:pt x="77317" y="91833"/>
                  </a:lnTo>
                  <a:lnTo>
                    <a:pt x="77457" y="91757"/>
                  </a:lnTo>
                  <a:lnTo>
                    <a:pt x="77736" y="91592"/>
                  </a:lnTo>
                  <a:lnTo>
                    <a:pt x="78562" y="91008"/>
                  </a:lnTo>
                  <a:lnTo>
                    <a:pt x="81343" y="87515"/>
                  </a:lnTo>
                  <a:lnTo>
                    <a:pt x="81572" y="87071"/>
                  </a:lnTo>
                  <a:lnTo>
                    <a:pt x="81927" y="86144"/>
                  </a:lnTo>
                  <a:lnTo>
                    <a:pt x="82181" y="85166"/>
                  </a:lnTo>
                  <a:lnTo>
                    <a:pt x="82346" y="84175"/>
                  </a:lnTo>
                  <a:lnTo>
                    <a:pt x="82423" y="83185"/>
                  </a:lnTo>
                  <a:close/>
                </a:path>
                <a:path w="124459" h="177800">
                  <a:moveTo>
                    <a:pt x="100114" y="111518"/>
                  </a:moveTo>
                  <a:lnTo>
                    <a:pt x="100088" y="111315"/>
                  </a:lnTo>
                  <a:lnTo>
                    <a:pt x="100025" y="110934"/>
                  </a:lnTo>
                  <a:lnTo>
                    <a:pt x="99974" y="110744"/>
                  </a:lnTo>
                  <a:lnTo>
                    <a:pt x="99885" y="110566"/>
                  </a:lnTo>
                  <a:lnTo>
                    <a:pt x="99428" y="109778"/>
                  </a:lnTo>
                  <a:lnTo>
                    <a:pt x="98488" y="108458"/>
                  </a:lnTo>
                  <a:lnTo>
                    <a:pt x="85788" y="102196"/>
                  </a:lnTo>
                  <a:lnTo>
                    <a:pt x="84150" y="102247"/>
                  </a:lnTo>
                  <a:lnTo>
                    <a:pt x="77495" y="104292"/>
                  </a:lnTo>
                  <a:lnTo>
                    <a:pt x="77330" y="104368"/>
                  </a:lnTo>
                  <a:lnTo>
                    <a:pt x="77190" y="104457"/>
                  </a:lnTo>
                  <a:lnTo>
                    <a:pt x="69456" y="108927"/>
                  </a:lnTo>
                  <a:lnTo>
                    <a:pt x="69265" y="109016"/>
                  </a:lnTo>
                  <a:lnTo>
                    <a:pt x="63804" y="118402"/>
                  </a:lnTo>
                  <a:lnTo>
                    <a:pt x="63842" y="119481"/>
                  </a:lnTo>
                  <a:lnTo>
                    <a:pt x="74726" y="129679"/>
                  </a:lnTo>
                  <a:lnTo>
                    <a:pt x="75793" y="129641"/>
                  </a:lnTo>
                  <a:lnTo>
                    <a:pt x="80352" y="128231"/>
                  </a:lnTo>
                  <a:lnTo>
                    <a:pt x="80530" y="128143"/>
                  </a:lnTo>
                  <a:lnTo>
                    <a:pt x="81940" y="127330"/>
                  </a:lnTo>
                  <a:lnTo>
                    <a:pt x="82118" y="127228"/>
                  </a:lnTo>
                  <a:lnTo>
                    <a:pt x="82423" y="127050"/>
                  </a:lnTo>
                  <a:lnTo>
                    <a:pt x="86677" y="119405"/>
                  </a:lnTo>
                  <a:lnTo>
                    <a:pt x="86652" y="118491"/>
                  </a:lnTo>
                  <a:lnTo>
                    <a:pt x="85547" y="114858"/>
                  </a:lnTo>
                  <a:lnTo>
                    <a:pt x="85420" y="114617"/>
                  </a:lnTo>
                  <a:lnTo>
                    <a:pt x="82664" y="109867"/>
                  </a:lnTo>
                  <a:lnTo>
                    <a:pt x="82664" y="119329"/>
                  </a:lnTo>
                  <a:lnTo>
                    <a:pt x="80022" y="123812"/>
                  </a:lnTo>
                  <a:lnTo>
                    <a:pt x="78574" y="124650"/>
                  </a:lnTo>
                  <a:lnTo>
                    <a:pt x="78447" y="124714"/>
                  </a:lnTo>
                  <a:lnTo>
                    <a:pt x="78143" y="124891"/>
                  </a:lnTo>
                  <a:lnTo>
                    <a:pt x="77190" y="125298"/>
                  </a:lnTo>
                  <a:lnTo>
                    <a:pt x="76174" y="125564"/>
                  </a:lnTo>
                  <a:lnTo>
                    <a:pt x="75831" y="125615"/>
                  </a:lnTo>
                  <a:lnTo>
                    <a:pt x="74790" y="125679"/>
                  </a:lnTo>
                  <a:lnTo>
                    <a:pt x="73418" y="125514"/>
                  </a:lnTo>
                  <a:lnTo>
                    <a:pt x="67805" y="118465"/>
                  </a:lnTo>
                  <a:lnTo>
                    <a:pt x="67856" y="117767"/>
                  </a:lnTo>
                  <a:lnTo>
                    <a:pt x="71450" y="112395"/>
                  </a:lnTo>
                  <a:lnTo>
                    <a:pt x="71615" y="112280"/>
                  </a:lnTo>
                  <a:lnTo>
                    <a:pt x="77495" y="108889"/>
                  </a:lnTo>
                  <a:lnTo>
                    <a:pt x="81953" y="116598"/>
                  </a:lnTo>
                  <a:lnTo>
                    <a:pt x="82092" y="116827"/>
                  </a:lnTo>
                  <a:lnTo>
                    <a:pt x="82486" y="117792"/>
                  </a:lnTo>
                  <a:lnTo>
                    <a:pt x="82626" y="118554"/>
                  </a:lnTo>
                  <a:lnTo>
                    <a:pt x="82664" y="119329"/>
                  </a:lnTo>
                  <a:lnTo>
                    <a:pt x="82664" y="109867"/>
                  </a:lnTo>
                  <a:lnTo>
                    <a:pt x="81026" y="107035"/>
                  </a:lnTo>
                  <a:lnTo>
                    <a:pt x="82067" y="106680"/>
                  </a:lnTo>
                  <a:lnTo>
                    <a:pt x="83273" y="106400"/>
                  </a:lnTo>
                  <a:lnTo>
                    <a:pt x="84493" y="106248"/>
                  </a:lnTo>
                  <a:lnTo>
                    <a:pt x="85725" y="106197"/>
                  </a:lnTo>
                  <a:lnTo>
                    <a:pt x="86944" y="106273"/>
                  </a:lnTo>
                  <a:lnTo>
                    <a:pt x="96418" y="112560"/>
                  </a:lnTo>
                  <a:lnTo>
                    <a:pt x="96545" y="112725"/>
                  </a:lnTo>
                  <a:lnTo>
                    <a:pt x="97231" y="113271"/>
                  </a:lnTo>
                  <a:lnTo>
                    <a:pt x="97497" y="113385"/>
                  </a:lnTo>
                  <a:lnTo>
                    <a:pt x="97688" y="113436"/>
                  </a:lnTo>
                  <a:lnTo>
                    <a:pt x="97980" y="113474"/>
                  </a:lnTo>
                  <a:lnTo>
                    <a:pt x="98272" y="113474"/>
                  </a:lnTo>
                  <a:lnTo>
                    <a:pt x="98463" y="113449"/>
                  </a:lnTo>
                  <a:lnTo>
                    <a:pt x="100025" y="111988"/>
                  </a:lnTo>
                  <a:lnTo>
                    <a:pt x="100088" y="111709"/>
                  </a:lnTo>
                  <a:lnTo>
                    <a:pt x="100114" y="111518"/>
                  </a:lnTo>
                  <a:close/>
                </a:path>
                <a:path w="124459" h="177800">
                  <a:moveTo>
                    <a:pt x="111887" y="133451"/>
                  </a:moveTo>
                  <a:lnTo>
                    <a:pt x="107886" y="126733"/>
                  </a:lnTo>
                  <a:lnTo>
                    <a:pt x="107886" y="133045"/>
                  </a:lnTo>
                  <a:lnTo>
                    <a:pt x="107886" y="133553"/>
                  </a:lnTo>
                  <a:lnTo>
                    <a:pt x="107810" y="134061"/>
                  </a:lnTo>
                  <a:lnTo>
                    <a:pt x="107607" y="134708"/>
                  </a:lnTo>
                  <a:lnTo>
                    <a:pt x="107505" y="134861"/>
                  </a:lnTo>
                  <a:lnTo>
                    <a:pt x="107467" y="135013"/>
                  </a:lnTo>
                  <a:lnTo>
                    <a:pt x="107073" y="135572"/>
                  </a:lnTo>
                  <a:lnTo>
                    <a:pt x="106718" y="135928"/>
                  </a:lnTo>
                  <a:lnTo>
                    <a:pt x="106235" y="136271"/>
                  </a:lnTo>
                  <a:lnTo>
                    <a:pt x="106057" y="136372"/>
                  </a:lnTo>
                  <a:lnTo>
                    <a:pt x="105537" y="136613"/>
                  </a:lnTo>
                  <a:lnTo>
                    <a:pt x="105041" y="136740"/>
                  </a:lnTo>
                  <a:lnTo>
                    <a:pt x="104381" y="136791"/>
                  </a:lnTo>
                  <a:lnTo>
                    <a:pt x="103695" y="136715"/>
                  </a:lnTo>
                  <a:lnTo>
                    <a:pt x="100977" y="132943"/>
                  </a:lnTo>
                  <a:lnTo>
                    <a:pt x="101041" y="132600"/>
                  </a:lnTo>
                  <a:lnTo>
                    <a:pt x="102692" y="130340"/>
                  </a:lnTo>
                  <a:lnTo>
                    <a:pt x="102819" y="130276"/>
                  </a:lnTo>
                  <a:lnTo>
                    <a:pt x="103479" y="130009"/>
                  </a:lnTo>
                  <a:lnTo>
                    <a:pt x="104140" y="129882"/>
                  </a:lnTo>
                  <a:lnTo>
                    <a:pt x="104648" y="129882"/>
                  </a:lnTo>
                  <a:lnTo>
                    <a:pt x="107886" y="133045"/>
                  </a:lnTo>
                  <a:lnTo>
                    <a:pt x="107886" y="126733"/>
                  </a:lnTo>
                  <a:lnTo>
                    <a:pt x="104546" y="125869"/>
                  </a:lnTo>
                  <a:lnTo>
                    <a:pt x="103822" y="125895"/>
                  </a:lnTo>
                  <a:lnTo>
                    <a:pt x="100787" y="126834"/>
                  </a:lnTo>
                  <a:lnTo>
                    <a:pt x="100596" y="126923"/>
                  </a:lnTo>
                  <a:lnTo>
                    <a:pt x="100368" y="127063"/>
                  </a:lnTo>
                  <a:lnTo>
                    <a:pt x="96964" y="133210"/>
                  </a:lnTo>
                  <a:lnTo>
                    <a:pt x="96989" y="133946"/>
                  </a:lnTo>
                  <a:lnTo>
                    <a:pt x="104305" y="140792"/>
                  </a:lnTo>
                  <a:lnTo>
                    <a:pt x="105029" y="140766"/>
                  </a:lnTo>
                  <a:lnTo>
                    <a:pt x="108064" y="139839"/>
                  </a:lnTo>
                  <a:lnTo>
                    <a:pt x="108242" y="139738"/>
                  </a:lnTo>
                  <a:lnTo>
                    <a:pt x="108470" y="139598"/>
                  </a:lnTo>
                  <a:lnTo>
                    <a:pt x="111836" y="134188"/>
                  </a:lnTo>
                  <a:lnTo>
                    <a:pt x="111887" y="133451"/>
                  </a:lnTo>
                  <a:close/>
                </a:path>
                <a:path w="124459" h="177800">
                  <a:moveTo>
                    <a:pt x="123685" y="151777"/>
                  </a:moveTo>
                  <a:lnTo>
                    <a:pt x="115798" y="147142"/>
                  </a:lnTo>
                  <a:lnTo>
                    <a:pt x="114896" y="147167"/>
                  </a:lnTo>
                  <a:lnTo>
                    <a:pt x="111137" y="148323"/>
                  </a:lnTo>
                  <a:lnTo>
                    <a:pt x="95364" y="157429"/>
                  </a:lnTo>
                  <a:lnTo>
                    <a:pt x="95186" y="157530"/>
                  </a:lnTo>
                  <a:lnTo>
                    <a:pt x="94881" y="157708"/>
                  </a:lnTo>
                  <a:lnTo>
                    <a:pt x="94132" y="158242"/>
                  </a:lnTo>
                  <a:lnTo>
                    <a:pt x="90627" y="165354"/>
                  </a:lnTo>
                  <a:lnTo>
                    <a:pt x="90652" y="166268"/>
                  </a:lnTo>
                  <a:lnTo>
                    <a:pt x="91871" y="170141"/>
                  </a:lnTo>
                  <a:lnTo>
                    <a:pt x="95529" y="176441"/>
                  </a:lnTo>
                  <a:lnTo>
                    <a:pt x="97129" y="177444"/>
                  </a:lnTo>
                  <a:lnTo>
                    <a:pt x="97510" y="177419"/>
                  </a:lnTo>
                  <a:lnTo>
                    <a:pt x="98552" y="176949"/>
                  </a:lnTo>
                  <a:lnTo>
                    <a:pt x="98780" y="176745"/>
                  </a:lnTo>
                  <a:lnTo>
                    <a:pt x="98894" y="176580"/>
                  </a:lnTo>
                  <a:lnTo>
                    <a:pt x="98996" y="176415"/>
                  </a:lnTo>
                  <a:lnTo>
                    <a:pt x="99085" y="176237"/>
                  </a:lnTo>
                  <a:lnTo>
                    <a:pt x="99161" y="176060"/>
                  </a:lnTo>
                  <a:lnTo>
                    <a:pt x="99174" y="175869"/>
                  </a:lnTo>
                  <a:lnTo>
                    <a:pt x="99225" y="175679"/>
                  </a:lnTo>
                  <a:lnTo>
                    <a:pt x="99237" y="175285"/>
                  </a:lnTo>
                  <a:lnTo>
                    <a:pt x="99199" y="175082"/>
                  </a:lnTo>
                  <a:lnTo>
                    <a:pt x="99174" y="174904"/>
                  </a:lnTo>
                  <a:lnTo>
                    <a:pt x="99110" y="174701"/>
                  </a:lnTo>
                  <a:lnTo>
                    <a:pt x="99034" y="174536"/>
                  </a:lnTo>
                  <a:lnTo>
                    <a:pt x="95478" y="168402"/>
                  </a:lnTo>
                  <a:lnTo>
                    <a:pt x="95402" y="168236"/>
                  </a:lnTo>
                  <a:lnTo>
                    <a:pt x="95313" y="168097"/>
                  </a:lnTo>
                  <a:lnTo>
                    <a:pt x="95211" y="167932"/>
                  </a:lnTo>
                  <a:lnTo>
                    <a:pt x="94996" y="167462"/>
                  </a:lnTo>
                  <a:lnTo>
                    <a:pt x="94907" y="167208"/>
                  </a:lnTo>
                  <a:lnTo>
                    <a:pt x="94716" y="166458"/>
                  </a:lnTo>
                  <a:lnTo>
                    <a:pt x="94640" y="165938"/>
                  </a:lnTo>
                  <a:lnTo>
                    <a:pt x="94627" y="165430"/>
                  </a:lnTo>
                  <a:lnTo>
                    <a:pt x="94665" y="164909"/>
                  </a:lnTo>
                  <a:lnTo>
                    <a:pt x="97370" y="160896"/>
                  </a:lnTo>
                  <a:lnTo>
                    <a:pt x="113017" y="151853"/>
                  </a:lnTo>
                  <a:lnTo>
                    <a:pt x="113233" y="151726"/>
                  </a:lnTo>
                  <a:lnTo>
                    <a:pt x="115747" y="151142"/>
                  </a:lnTo>
                  <a:lnTo>
                    <a:pt x="116255" y="151168"/>
                  </a:lnTo>
                  <a:lnTo>
                    <a:pt x="120218" y="153784"/>
                  </a:lnTo>
                  <a:lnTo>
                    <a:pt x="123685" y="151777"/>
                  </a:lnTo>
                  <a:close/>
                </a:path>
                <a:path w="124459" h="177800">
                  <a:moveTo>
                    <a:pt x="123939" y="152628"/>
                  </a:moveTo>
                  <a:lnTo>
                    <a:pt x="123901" y="152438"/>
                  </a:lnTo>
                  <a:lnTo>
                    <a:pt x="123875" y="152247"/>
                  </a:lnTo>
                  <a:lnTo>
                    <a:pt x="123812" y="152057"/>
                  </a:lnTo>
                  <a:lnTo>
                    <a:pt x="123736" y="151879"/>
                  </a:lnTo>
                  <a:lnTo>
                    <a:pt x="120218" y="153784"/>
                  </a:lnTo>
                  <a:lnTo>
                    <a:pt x="121920" y="154800"/>
                  </a:lnTo>
                  <a:lnTo>
                    <a:pt x="122110" y="154787"/>
                  </a:lnTo>
                  <a:lnTo>
                    <a:pt x="123939" y="152920"/>
                  </a:lnTo>
                  <a:lnTo>
                    <a:pt x="123939" y="15262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182944" y="1592770"/>
              <a:ext cx="516890" cy="494665"/>
            </a:xfrm>
            <a:custGeom>
              <a:avLst/>
              <a:gdLst/>
              <a:ahLst/>
              <a:cxnLst/>
              <a:rect l="l" t="t" r="r" b="b"/>
              <a:pathLst>
                <a:path w="516890" h="494664">
                  <a:moveTo>
                    <a:pt x="3251" y="10820"/>
                  </a:moveTo>
                  <a:lnTo>
                    <a:pt x="749" y="7696"/>
                  </a:lnTo>
                  <a:lnTo>
                    <a:pt x="533" y="7899"/>
                  </a:lnTo>
                  <a:lnTo>
                    <a:pt x="406" y="8051"/>
                  </a:lnTo>
                  <a:lnTo>
                    <a:pt x="241" y="8293"/>
                  </a:lnTo>
                  <a:lnTo>
                    <a:pt x="127" y="8559"/>
                  </a:lnTo>
                  <a:lnTo>
                    <a:pt x="63" y="8750"/>
                  </a:lnTo>
                  <a:lnTo>
                    <a:pt x="25" y="8940"/>
                  </a:lnTo>
                  <a:lnTo>
                    <a:pt x="0" y="9131"/>
                  </a:lnTo>
                  <a:lnTo>
                    <a:pt x="0" y="9436"/>
                  </a:lnTo>
                  <a:lnTo>
                    <a:pt x="444" y="10502"/>
                  </a:lnTo>
                  <a:lnTo>
                    <a:pt x="635" y="10731"/>
                  </a:lnTo>
                  <a:lnTo>
                    <a:pt x="787" y="10858"/>
                  </a:lnTo>
                  <a:lnTo>
                    <a:pt x="952" y="10972"/>
                  </a:lnTo>
                  <a:lnTo>
                    <a:pt x="1295" y="11137"/>
                  </a:lnTo>
                  <a:lnTo>
                    <a:pt x="1498" y="11201"/>
                  </a:lnTo>
                  <a:lnTo>
                    <a:pt x="1676" y="11239"/>
                  </a:lnTo>
                  <a:lnTo>
                    <a:pt x="1879" y="11252"/>
                  </a:lnTo>
                  <a:lnTo>
                    <a:pt x="2070" y="11264"/>
                  </a:lnTo>
                  <a:lnTo>
                    <a:pt x="2286" y="11252"/>
                  </a:lnTo>
                  <a:lnTo>
                    <a:pt x="2451" y="11214"/>
                  </a:lnTo>
                  <a:lnTo>
                    <a:pt x="2654" y="11150"/>
                  </a:lnTo>
                  <a:lnTo>
                    <a:pt x="2921" y="11036"/>
                  </a:lnTo>
                  <a:lnTo>
                    <a:pt x="3162" y="10883"/>
                  </a:lnTo>
                  <a:close/>
                </a:path>
                <a:path w="516890" h="494664">
                  <a:moveTo>
                    <a:pt x="22174" y="34620"/>
                  </a:moveTo>
                  <a:lnTo>
                    <a:pt x="22161" y="34429"/>
                  </a:lnTo>
                  <a:lnTo>
                    <a:pt x="22123" y="34239"/>
                  </a:lnTo>
                  <a:lnTo>
                    <a:pt x="20574" y="32766"/>
                  </a:lnTo>
                  <a:lnTo>
                    <a:pt x="20180" y="32727"/>
                  </a:lnTo>
                  <a:lnTo>
                    <a:pt x="13119" y="32715"/>
                  </a:lnTo>
                  <a:lnTo>
                    <a:pt x="13119" y="1981"/>
                  </a:lnTo>
                  <a:lnTo>
                    <a:pt x="13081" y="1816"/>
                  </a:lnTo>
                  <a:lnTo>
                    <a:pt x="13068" y="1676"/>
                  </a:lnTo>
                  <a:lnTo>
                    <a:pt x="13042" y="1536"/>
                  </a:lnTo>
                  <a:lnTo>
                    <a:pt x="12979" y="1333"/>
                  </a:lnTo>
                  <a:lnTo>
                    <a:pt x="12903" y="1193"/>
                  </a:lnTo>
                  <a:lnTo>
                    <a:pt x="12801" y="965"/>
                  </a:lnTo>
                  <a:lnTo>
                    <a:pt x="12712" y="825"/>
                  </a:lnTo>
                  <a:lnTo>
                    <a:pt x="12598" y="698"/>
                  </a:lnTo>
                  <a:lnTo>
                    <a:pt x="12446" y="533"/>
                  </a:lnTo>
                  <a:lnTo>
                    <a:pt x="12306" y="406"/>
                  </a:lnTo>
                  <a:lnTo>
                    <a:pt x="11963" y="190"/>
                  </a:lnTo>
                  <a:lnTo>
                    <a:pt x="11836" y="139"/>
                  </a:lnTo>
                  <a:lnTo>
                    <a:pt x="11658" y="88"/>
                  </a:lnTo>
                  <a:lnTo>
                    <a:pt x="11506" y="50"/>
                  </a:lnTo>
                  <a:lnTo>
                    <a:pt x="11379" y="12"/>
                  </a:lnTo>
                  <a:lnTo>
                    <a:pt x="11214" y="12"/>
                  </a:lnTo>
                  <a:lnTo>
                    <a:pt x="11010" y="0"/>
                  </a:lnTo>
                  <a:lnTo>
                    <a:pt x="10807" y="12"/>
                  </a:lnTo>
                  <a:lnTo>
                    <a:pt x="10629" y="38"/>
                  </a:lnTo>
                  <a:lnTo>
                    <a:pt x="10426" y="101"/>
                  </a:lnTo>
                  <a:lnTo>
                    <a:pt x="10223" y="177"/>
                  </a:lnTo>
                  <a:lnTo>
                    <a:pt x="10045" y="279"/>
                  </a:lnTo>
                  <a:lnTo>
                    <a:pt x="9893" y="381"/>
                  </a:lnTo>
                  <a:lnTo>
                    <a:pt x="9652" y="584"/>
                  </a:lnTo>
                  <a:lnTo>
                    <a:pt x="762" y="7708"/>
                  </a:lnTo>
                  <a:lnTo>
                    <a:pt x="3251" y="10820"/>
                  </a:lnTo>
                  <a:lnTo>
                    <a:pt x="9093" y="6159"/>
                  </a:lnTo>
                  <a:lnTo>
                    <a:pt x="9093" y="32715"/>
                  </a:lnTo>
                  <a:lnTo>
                    <a:pt x="2006" y="32715"/>
                  </a:lnTo>
                  <a:lnTo>
                    <a:pt x="1612" y="32753"/>
                  </a:lnTo>
                  <a:lnTo>
                    <a:pt x="1333" y="32829"/>
                  </a:lnTo>
                  <a:lnTo>
                    <a:pt x="1143" y="32905"/>
                  </a:lnTo>
                  <a:lnTo>
                    <a:pt x="965" y="32994"/>
                  </a:lnTo>
                  <a:lnTo>
                    <a:pt x="812" y="33108"/>
                  </a:lnTo>
                  <a:lnTo>
                    <a:pt x="50" y="34328"/>
                  </a:lnTo>
                  <a:lnTo>
                    <a:pt x="0" y="34620"/>
                  </a:lnTo>
                  <a:lnTo>
                    <a:pt x="12" y="35013"/>
                  </a:lnTo>
                  <a:lnTo>
                    <a:pt x="63" y="35204"/>
                  </a:lnTo>
                  <a:lnTo>
                    <a:pt x="114" y="35394"/>
                  </a:lnTo>
                  <a:lnTo>
                    <a:pt x="279" y="35750"/>
                  </a:lnTo>
                  <a:lnTo>
                    <a:pt x="393" y="35915"/>
                  </a:lnTo>
                  <a:lnTo>
                    <a:pt x="1612" y="36677"/>
                  </a:lnTo>
                  <a:lnTo>
                    <a:pt x="1905" y="36715"/>
                  </a:lnTo>
                  <a:lnTo>
                    <a:pt x="10985" y="36715"/>
                  </a:lnTo>
                  <a:lnTo>
                    <a:pt x="11188" y="36715"/>
                  </a:lnTo>
                  <a:lnTo>
                    <a:pt x="20180" y="36715"/>
                  </a:lnTo>
                  <a:lnTo>
                    <a:pt x="20574" y="36690"/>
                  </a:lnTo>
                  <a:lnTo>
                    <a:pt x="22136" y="35115"/>
                  </a:lnTo>
                  <a:lnTo>
                    <a:pt x="22174" y="34823"/>
                  </a:lnTo>
                  <a:lnTo>
                    <a:pt x="22174" y="34620"/>
                  </a:lnTo>
                  <a:close/>
                </a:path>
                <a:path w="516890" h="494664">
                  <a:moveTo>
                    <a:pt x="37147" y="32816"/>
                  </a:moveTo>
                  <a:lnTo>
                    <a:pt x="37122" y="32613"/>
                  </a:lnTo>
                  <a:lnTo>
                    <a:pt x="37084" y="32435"/>
                  </a:lnTo>
                  <a:lnTo>
                    <a:pt x="37033" y="32232"/>
                  </a:lnTo>
                  <a:lnTo>
                    <a:pt x="36957" y="32054"/>
                  </a:lnTo>
                  <a:lnTo>
                    <a:pt x="36855" y="31864"/>
                  </a:lnTo>
                  <a:lnTo>
                    <a:pt x="36753" y="31724"/>
                  </a:lnTo>
                  <a:lnTo>
                    <a:pt x="36626" y="31559"/>
                  </a:lnTo>
                  <a:lnTo>
                    <a:pt x="36487" y="31419"/>
                  </a:lnTo>
                  <a:lnTo>
                    <a:pt x="36334" y="31292"/>
                  </a:lnTo>
                  <a:lnTo>
                    <a:pt x="36169" y="31191"/>
                  </a:lnTo>
                  <a:lnTo>
                    <a:pt x="35991" y="31089"/>
                  </a:lnTo>
                  <a:lnTo>
                    <a:pt x="35814" y="31013"/>
                  </a:lnTo>
                  <a:lnTo>
                    <a:pt x="35623" y="30962"/>
                  </a:lnTo>
                  <a:lnTo>
                    <a:pt x="35445" y="30924"/>
                  </a:lnTo>
                  <a:lnTo>
                    <a:pt x="35242" y="30911"/>
                  </a:lnTo>
                  <a:lnTo>
                    <a:pt x="33324" y="30886"/>
                  </a:lnTo>
                  <a:lnTo>
                    <a:pt x="33324" y="34709"/>
                  </a:lnTo>
                  <a:lnTo>
                    <a:pt x="33324" y="30911"/>
                  </a:lnTo>
                  <a:lnTo>
                    <a:pt x="33032" y="30924"/>
                  </a:lnTo>
                  <a:lnTo>
                    <a:pt x="32842" y="30962"/>
                  </a:lnTo>
                  <a:lnTo>
                    <a:pt x="32639" y="31026"/>
                  </a:lnTo>
                  <a:lnTo>
                    <a:pt x="32283" y="31191"/>
                  </a:lnTo>
                  <a:lnTo>
                    <a:pt x="32131" y="31292"/>
                  </a:lnTo>
                  <a:lnTo>
                    <a:pt x="31965" y="31419"/>
                  </a:lnTo>
                  <a:lnTo>
                    <a:pt x="31851" y="31546"/>
                  </a:lnTo>
                  <a:lnTo>
                    <a:pt x="31699" y="31724"/>
                  </a:lnTo>
                  <a:lnTo>
                    <a:pt x="31584" y="31877"/>
                  </a:lnTo>
                  <a:lnTo>
                    <a:pt x="31508" y="32054"/>
                  </a:lnTo>
                  <a:lnTo>
                    <a:pt x="31445" y="32207"/>
                  </a:lnTo>
                  <a:lnTo>
                    <a:pt x="31369" y="32423"/>
                  </a:lnTo>
                  <a:lnTo>
                    <a:pt x="31330" y="32613"/>
                  </a:lnTo>
                  <a:lnTo>
                    <a:pt x="31318" y="32804"/>
                  </a:lnTo>
                  <a:lnTo>
                    <a:pt x="31318" y="33007"/>
                  </a:lnTo>
                  <a:lnTo>
                    <a:pt x="31318" y="34709"/>
                  </a:lnTo>
                  <a:lnTo>
                    <a:pt x="32461" y="34709"/>
                  </a:lnTo>
                  <a:lnTo>
                    <a:pt x="31305" y="34721"/>
                  </a:lnTo>
                  <a:lnTo>
                    <a:pt x="31978" y="36195"/>
                  </a:lnTo>
                  <a:lnTo>
                    <a:pt x="32194" y="36385"/>
                  </a:lnTo>
                  <a:lnTo>
                    <a:pt x="32537" y="36576"/>
                  </a:lnTo>
                  <a:lnTo>
                    <a:pt x="32829" y="36664"/>
                  </a:lnTo>
                  <a:lnTo>
                    <a:pt x="33020" y="36703"/>
                  </a:lnTo>
                  <a:lnTo>
                    <a:pt x="33210" y="36715"/>
                  </a:lnTo>
                  <a:lnTo>
                    <a:pt x="33413" y="36715"/>
                  </a:lnTo>
                  <a:lnTo>
                    <a:pt x="33604" y="36703"/>
                  </a:lnTo>
                  <a:lnTo>
                    <a:pt x="33794" y="36664"/>
                  </a:lnTo>
                  <a:lnTo>
                    <a:pt x="34074" y="36576"/>
                  </a:lnTo>
                  <a:lnTo>
                    <a:pt x="34213" y="36512"/>
                  </a:lnTo>
                  <a:lnTo>
                    <a:pt x="34366" y="36576"/>
                  </a:lnTo>
                  <a:lnTo>
                    <a:pt x="34645" y="36664"/>
                  </a:lnTo>
                  <a:lnTo>
                    <a:pt x="34836" y="36703"/>
                  </a:lnTo>
                  <a:lnTo>
                    <a:pt x="35039" y="36715"/>
                  </a:lnTo>
                  <a:lnTo>
                    <a:pt x="35433" y="36703"/>
                  </a:lnTo>
                  <a:lnTo>
                    <a:pt x="35623" y="36664"/>
                  </a:lnTo>
                  <a:lnTo>
                    <a:pt x="35902" y="36576"/>
                  </a:lnTo>
                  <a:lnTo>
                    <a:pt x="36334" y="36334"/>
                  </a:lnTo>
                  <a:lnTo>
                    <a:pt x="36474" y="36195"/>
                  </a:lnTo>
                  <a:lnTo>
                    <a:pt x="37096" y="35115"/>
                  </a:lnTo>
                  <a:lnTo>
                    <a:pt x="37134" y="34721"/>
                  </a:lnTo>
                  <a:lnTo>
                    <a:pt x="35941" y="34721"/>
                  </a:lnTo>
                  <a:lnTo>
                    <a:pt x="37147" y="34709"/>
                  </a:lnTo>
                  <a:lnTo>
                    <a:pt x="37147" y="32905"/>
                  </a:lnTo>
                  <a:close/>
                </a:path>
                <a:path w="516890" h="494664">
                  <a:moveTo>
                    <a:pt x="464362" y="322554"/>
                  </a:moveTo>
                  <a:lnTo>
                    <a:pt x="462368" y="319087"/>
                  </a:lnTo>
                  <a:lnTo>
                    <a:pt x="462114" y="319252"/>
                  </a:lnTo>
                  <a:lnTo>
                    <a:pt x="461365" y="320687"/>
                  </a:lnTo>
                  <a:lnTo>
                    <a:pt x="461365" y="320979"/>
                  </a:lnTo>
                  <a:lnTo>
                    <a:pt x="461391" y="321183"/>
                  </a:lnTo>
                  <a:lnTo>
                    <a:pt x="462851" y="322745"/>
                  </a:lnTo>
                  <a:lnTo>
                    <a:pt x="463130" y="322808"/>
                  </a:lnTo>
                  <a:lnTo>
                    <a:pt x="463321" y="322821"/>
                  </a:lnTo>
                  <a:lnTo>
                    <a:pt x="463524" y="322808"/>
                  </a:lnTo>
                  <a:lnTo>
                    <a:pt x="463727" y="322795"/>
                  </a:lnTo>
                  <a:lnTo>
                    <a:pt x="463905" y="322745"/>
                  </a:lnTo>
                  <a:lnTo>
                    <a:pt x="464108" y="322681"/>
                  </a:lnTo>
                  <a:lnTo>
                    <a:pt x="464273" y="322605"/>
                  </a:lnTo>
                  <a:close/>
                </a:path>
                <a:path w="516890" h="494664">
                  <a:moveTo>
                    <a:pt x="478929" y="329819"/>
                  </a:moveTo>
                  <a:lnTo>
                    <a:pt x="478917" y="329628"/>
                  </a:lnTo>
                  <a:lnTo>
                    <a:pt x="478904" y="329425"/>
                  </a:lnTo>
                  <a:lnTo>
                    <a:pt x="478828" y="329145"/>
                  </a:lnTo>
                  <a:lnTo>
                    <a:pt x="478713" y="328879"/>
                  </a:lnTo>
                  <a:lnTo>
                    <a:pt x="475081" y="322580"/>
                  </a:lnTo>
                  <a:lnTo>
                    <a:pt x="474980" y="322402"/>
                  </a:lnTo>
                  <a:lnTo>
                    <a:pt x="474853" y="322249"/>
                  </a:lnTo>
                  <a:lnTo>
                    <a:pt x="474738" y="322097"/>
                  </a:lnTo>
                  <a:lnTo>
                    <a:pt x="474599" y="321957"/>
                  </a:lnTo>
                  <a:lnTo>
                    <a:pt x="474433" y="321843"/>
                  </a:lnTo>
                  <a:lnTo>
                    <a:pt x="474268" y="321741"/>
                  </a:lnTo>
                  <a:lnTo>
                    <a:pt x="474091" y="321652"/>
                  </a:lnTo>
                  <a:lnTo>
                    <a:pt x="473900" y="321576"/>
                  </a:lnTo>
                  <a:lnTo>
                    <a:pt x="473316" y="321487"/>
                  </a:lnTo>
                  <a:lnTo>
                    <a:pt x="473036" y="321513"/>
                  </a:lnTo>
                  <a:lnTo>
                    <a:pt x="472744" y="321564"/>
                  </a:lnTo>
                  <a:lnTo>
                    <a:pt x="472554" y="321627"/>
                  </a:lnTo>
                  <a:lnTo>
                    <a:pt x="472376" y="321716"/>
                  </a:lnTo>
                  <a:lnTo>
                    <a:pt x="472198" y="321805"/>
                  </a:lnTo>
                  <a:lnTo>
                    <a:pt x="471982" y="321983"/>
                  </a:lnTo>
                  <a:lnTo>
                    <a:pt x="471754" y="322186"/>
                  </a:lnTo>
                  <a:lnTo>
                    <a:pt x="471652" y="322351"/>
                  </a:lnTo>
                  <a:lnTo>
                    <a:pt x="471551" y="322516"/>
                  </a:lnTo>
                  <a:lnTo>
                    <a:pt x="471449" y="322694"/>
                  </a:lnTo>
                  <a:lnTo>
                    <a:pt x="471373" y="322872"/>
                  </a:lnTo>
                  <a:lnTo>
                    <a:pt x="471309" y="323265"/>
                  </a:lnTo>
                  <a:lnTo>
                    <a:pt x="471297" y="323456"/>
                  </a:lnTo>
                  <a:lnTo>
                    <a:pt x="471309" y="323659"/>
                  </a:lnTo>
                  <a:lnTo>
                    <a:pt x="471322" y="323850"/>
                  </a:lnTo>
                  <a:lnTo>
                    <a:pt x="471424" y="324231"/>
                  </a:lnTo>
                  <a:lnTo>
                    <a:pt x="471563" y="324485"/>
                  </a:lnTo>
                  <a:lnTo>
                    <a:pt x="475195" y="330796"/>
                  </a:lnTo>
                  <a:lnTo>
                    <a:pt x="475373" y="331025"/>
                  </a:lnTo>
                  <a:lnTo>
                    <a:pt x="475488" y="331177"/>
                  </a:lnTo>
                  <a:lnTo>
                    <a:pt x="475627" y="331304"/>
                  </a:lnTo>
                  <a:lnTo>
                    <a:pt x="475957" y="331533"/>
                  </a:lnTo>
                  <a:lnTo>
                    <a:pt x="476135" y="331622"/>
                  </a:lnTo>
                  <a:lnTo>
                    <a:pt x="476313" y="331698"/>
                  </a:lnTo>
                  <a:lnTo>
                    <a:pt x="476516" y="331736"/>
                  </a:lnTo>
                  <a:lnTo>
                    <a:pt x="476910" y="331787"/>
                  </a:lnTo>
                  <a:lnTo>
                    <a:pt x="477088" y="331774"/>
                  </a:lnTo>
                  <a:lnTo>
                    <a:pt x="477291" y="331749"/>
                  </a:lnTo>
                  <a:lnTo>
                    <a:pt x="477481" y="331711"/>
                  </a:lnTo>
                  <a:lnTo>
                    <a:pt x="477672" y="331647"/>
                  </a:lnTo>
                  <a:lnTo>
                    <a:pt x="477850" y="331558"/>
                  </a:lnTo>
                  <a:lnTo>
                    <a:pt x="478015" y="331457"/>
                  </a:lnTo>
                  <a:lnTo>
                    <a:pt x="478167" y="331355"/>
                  </a:lnTo>
                  <a:lnTo>
                    <a:pt x="478472" y="331076"/>
                  </a:lnTo>
                  <a:lnTo>
                    <a:pt x="478574" y="330923"/>
                  </a:lnTo>
                  <a:lnTo>
                    <a:pt x="478675" y="330758"/>
                  </a:lnTo>
                  <a:lnTo>
                    <a:pt x="478764" y="330581"/>
                  </a:lnTo>
                  <a:lnTo>
                    <a:pt x="478840" y="330403"/>
                  </a:lnTo>
                  <a:lnTo>
                    <a:pt x="478917" y="330009"/>
                  </a:lnTo>
                  <a:lnTo>
                    <a:pt x="478929" y="329819"/>
                  </a:lnTo>
                  <a:close/>
                </a:path>
                <a:path w="516890" h="494664">
                  <a:moveTo>
                    <a:pt x="490067" y="384860"/>
                  </a:moveTo>
                  <a:lnTo>
                    <a:pt x="489762" y="384835"/>
                  </a:lnTo>
                  <a:lnTo>
                    <a:pt x="489381" y="384886"/>
                  </a:lnTo>
                  <a:lnTo>
                    <a:pt x="488302" y="385521"/>
                  </a:lnTo>
                  <a:lnTo>
                    <a:pt x="488073" y="385826"/>
                  </a:lnTo>
                  <a:lnTo>
                    <a:pt x="487921" y="386092"/>
                  </a:lnTo>
                  <a:lnTo>
                    <a:pt x="487857" y="386295"/>
                  </a:lnTo>
                  <a:lnTo>
                    <a:pt x="487819" y="386461"/>
                  </a:lnTo>
                  <a:lnTo>
                    <a:pt x="487781" y="386854"/>
                  </a:lnTo>
                  <a:lnTo>
                    <a:pt x="487794" y="387083"/>
                  </a:lnTo>
                  <a:lnTo>
                    <a:pt x="487819" y="387248"/>
                  </a:lnTo>
                  <a:lnTo>
                    <a:pt x="487870" y="387451"/>
                  </a:lnTo>
                  <a:lnTo>
                    <a:pt x="487946" y="387616"/>
                  </a:lnTo>
                  <a:lnTo>
                    <a:pt x="488188" y="388048"/>
                  </a:lnTo>
                  <a:lnTo>
                    <a:pt x="488378" y="388264"/>
                  </a:lnTo>
                  <a:lnTo>
                    <a:pt x="488543" y="388404"/>
                  </a:lnTo>
                  <a:lnTo>
                    <a:pt x="488861" y="388632"/>
                  </a:lnTo>
                  <a:lnTo>
                    <a:pt x="489127" y="388734"/>
                  </a:lnTo>
                  <a:lnTo>
                    <a:pt x="489407" y="388810"/>
                  </a:lnTo>
                  <a:lnTo>
                    <a:pt x="490067" y="384860"/>
                  </a:lnTo>
                  <a:close/>
                </a:path>
                <a:path w="516890" h="494664">
                  <a:moveTo>
                    <a:pt x="500824" y="396570"/>
                  </a:moveTo>
                  <a:lnTo>
                    <a:pt x="500735" y="395566"/>
                  </a:lnTo>
                  <a:lnTo>
                    <a:pt x="500659" y="395071"/>
                  </a:lnTo>
                  <a:lnTo>
                    <a:pt x="500634" y="394944"/>
                  </a:lnTo>
                  <a:lnTo>
                    <a:pt x="500545" y="394462"/>
                  </a:lnTo>
                  <a:lnTo>
                    <a:pt x="500227" y="393280"/>
                  </a:lnTo>
                  <a:lnTo>
                    <a:pt x="490080" y="384860"/>
                  </a:lnTo>
                  <a:lnTo>
                    <a:pt x="489521" y="388810"/>
                  </a:lnTo>
                  <a:lnTo>
                    <a:pt x="490016" y="388899"/>
                  </a:lnTo>
                  <a:lnTo>
                    <a:pt x="490588" y="389026"/>
                  </a:lnTo>
                  <a:lnTo>
                    <a:pt x="496735" y="395859"/>
                  </a:lnTo>
                  <a:lnTo>
                    <a:pt x="496773" y="396074"/>
                  </a:lnTo>
                  <a:lnTo>
                    <a:pt x="496824" y="396684"/>
                  </a:lnTo>
                  <a:lnTo>
                    <a:pt x="496798" y="397281"/>
                  </a:lnTo>
                  <a:lnTo>
                    <a:pt x="496735" y="397891"/>
                  </a:lnTo>
                  <a:lnTo>
                    <a:pt x="491604" y="402945"/>
                  </a:lnTo>
                  <a:lnTo>
                    <a:pt x="491210" y="403021"/>
                  </a:lnTo>
                  <a:lnTo>
                    <a:pt x="490550" y="403047"/>
                  </a:lnTo>
                  <a:lnTo>
                    <a:pt x="489877" y="403021"/>
                  </a:lnTo>
                  <a:lnTo>
                    <a:pt x="486498" y="401713"/>
                  </a:lnTo>
                  <a:lnTo>
                    <a:pt x="486321" y="401599"/>
                  </a:lnTo>
                  <a:lnTo>
                    <a:pt x="486194" y="401535"/>
                  </a:lnTo>
                  <a:lnTo>
                    <a:pt x="465963" y="389686"/>
                  </a:lnTo>
                  <a:lnTo>
                    <a:pt x="465797" y="389572"/>
                  </a:lnTo>
                  <a:lnTo>
                    <a:pt x="465645" y="389483"/>
                  </a:lnTo>
                  <a:lnTo>
                    <a:pt x="465467" y="389394"/>
                  </a:lnTo>
                  <a:lnTo>
                    <a:pt x="465277" y="389318"/>
                  </a:lnTo>
                  <a:lnTo>
                    <a:pt x="465150" y="389305"/>
                  </a:lnTo>
                  <a:lnTo>
                    <a:pt x="464997" y="389280"/>
                  </a:lnTo>
                  <a:lnTo>
                    <a:pt x="464502" y="389255"/>
                  </a:lnTo>
                  <a:lnTo>
                    <a:pt x="464286" y="389305"/>
                  </a:lnTo>
                  <a:lnTo>
                    <a:pt x="464121" y="389343"/>
                  </a:lnTo>
                  <a:lnTo>
                    <a:pt x="463765" y="389496"/>
                  </a:lnTo>
                  <a:lnTo>
                    <a:pt x="463600" y="389597"/>
                  </a:lnTo>
                  <a:lnTo>
                    <a:pt x="463448" y="389712"/>
                  </a:lnTo>
                  <a:lnTo>
                    <a:pt x="463283" y="389851"/>
                  </a:lnTo>
                  <a:lnTo>
                    <a:pt x="463156" y="390004"/>
                  </a:lnTo>
                  <a:lnTo>
                    <a:pt x="462991" y="390245"/>
                  </a:lnTo>
                  <a:lnTo>
                    <a:pt x="462864" y="390512"/>
                  </a:lnTo>
                  <a:lnTo>
                    <a:pt x="462800" y="390690"/>
                  </a:lnTo>
                  <a:lnTo>
                    <a:pt x="462749" y="390880"/>
                  </a:lnTo>
                  <a:lnTo>
                    <a:pt x="462737" y="391083"/>
                  </a:lnTo>
                  <a:lnTo>
                    <a:pt x="462724" y="391274"/>
                  </a:lnTo>
                  <a:lnTo>
                    <a:pt x="462737" y="391414"/>
                  </a:lnTo>
                  <a:lnTo>
                    <a:pt x="462749" y="391566"/>
                  </a:lnTo>
                  <a:lnTo>
                    <a:pt x="462788" y="391795"/>
                  </a:lnTo>
                  <a:lnTo>
                    <a:pt x="465924" y="409524"/>
                  </a:lnTo>
                  <a:lnTo>
                    <a:pt x="466026" y="409879"/>
                  </a:lnTo>
                  <a:lnTo>
                    <a:pt x="467741" y="411149"/>
                  </a:lnTo>
                  <a:lnTo>
                    <a:pt x="467931" y="411162"/>
                  </a:lnTo>
                  <a:lnTo>
                    <a:pt x="469709" y="409956"/>
                  </a:lnTo>
                  <a:lnTo>
                    <a:pt x="469861" y="409498"/>
                  </a:lnTo>
                  <a:lnTo>
                    <a:pt x="469874" y="409295"/>
                  </a:lnTo>
                  <a:lnTo>
                    <a:pt x="469887" y="409105"/>
                  </a:lnTo>
                  <a:lnTo>
                    <a:pt x="469849" y="408825"/>
                  </a:lnTo>
                  <a:lnTo>
                    <a:pt x="467436" y="395185"/>
                  </a:lnTo>
                  <a:lnTo>
                    <a:pt x="484174" y="404977"/>
                  </a:lnTo>
                  <a:lnTo>
                    <a:pt x="484543" y="405244"/>
                  </a:lnTo>
                  <a:lnTo>
                    <a:pt x="485470" y="405777"/>
                  </a:lnTo>
                  <a:lnTo>
                    <a:pt x="490562" y="407035"/>
                  </a:lnTo>
                  <a:lnTo>
                    <a:pt x="491617" y="406984"/>
                  </a:lnTo>
                  <a:lnTo>
                    <a:pt x="492201" y="406908"/>
                  </a:lnTo>
                  <a:lnTo>
                    <a:pt x="492404" y="406869"/>
                  </a:lnTo>
                  <a:lnTo>
                    <a:pt x="498957" y="402678"/>
                  </a:lnTo>
                  <a:lnTo>
                    <a:pt x="499262" y="402272"/>
                  </a:lnTo>
                  <a:lnTo>
                    <a:pt x="500799" y="397573"/>
                  </a:lnTo>
                  <a:lnTo>
                    <a:pt x="500799" y="397065"/>
                  </a:lnTo>
                  <a:lnTo>
                    <a:pt x="500824" y="396570"/>
                  </a:lnTo>
                  <a:close/>
                </a:path>
                <a:path w="516890" h="494664">
                  <a:moveTo>
                    <a:pt x="506387" y="428091"/>
                  </a:moveTo>
                  <a:lnTo>
                    <a:pt x="496849" y="419074"/>
                  </a:lnTo>
                  <a:lnTo>
                    <a:pt x="495947" y="419138"/>
                  </a:lnTo>
                  <a:lnTo>
                    <a:pt x="495795" y="419176"/>
                  </a:lnTo>
                  <a:lnTo>
                    <a:pt x="495541" y="419214"/>
                  </a:lnTo>
                  <a:lnTo>
                    <a:pt x="495846" y="421182"/>
                  </a:lnTo>
                  <a:lnTo>
                    <a:pt x="496189" y="423138"/>
                  </a:lnTo>
                  <a:lnTo>
                    <a:pt x="496443" y="423100"/>
                  </a:lnTo>
                  <a:lnTo>
                    <a:pt x="496976" y="423062"/>
                  </a:lnTo>
                  <a:lnTo>
                    <a:pt x="502386" y="428193"/>
                  </a:lnTo>
                  <a:lnTo>
                    <a:pt x="502386" y="428726"/>
                  </a:lnTo>
                  <a:lnTo>
                    <a:pt x="498017" y="433539"/>
                  </a:lnTo>
                  <a:lnTo>
                    <a:pt x="497763" y="433578"/>
                  </a:lnTo>
                  <a:lnTo>
                    <a:pt x="491858" y="429018"/>
                  </a:lnTo>
                  <a:lnTo>
                    <a:pt x="496189" y="423138"/>
                  </a:lnTo>
                  <a:lnTo>
                    <a:pt x="495490" y="419214"/>
                  </a:lnTo>
                  <a:lnTo>
                    <a:pt x="495325" y="419239"/>
                  </a:lnTo>
                  <a:lnTo>
                    <a:pt x="495046" y="419277"/>
                  </a:lnTo>
                  <a:lnTo>
                    <a:pt x="489102" y="423633"/>
                  </a:lnTo>
                  <a:lnTo>
                    <a:pt x="488619" y="423113"/>
                  </a:lnTo>
                  <a:lnTo>
                    <a:pt x="488086" y="422656"/>
                  </a:lnTo>
                  <a:lnTo>
                    <a:pt x="488086" y="430987"/>
                  </a:lnTo>
                  <a:lnTo>
                    <a:pt x="488086" y="431685"/>
                  </a:lnTo>
                  <a:lnTo>
                    <a:pt x="481177" y="438277"/>
                  </a:lnTo>
                  <a:lnTo>
                    <a:pt x="480479" y="438251"/>
                  </a:lnTo>
                  <a:lnTo>
                    <a:pt x="473887" y="431368"/>
                  </a:lnTo>
                  <a:lnTo>
                    <a:pt x="473900" y="430669"/>
                  </a:lnTo>
                  <a:lnTo>
                    <a:pt x="479729" y="424205"/>
                  </a:lnTo>
                  <a:lnTo>
                    <a:pt x="479869" y="424180"/>
                  </a:lnTo>
                  <a:lnTo>
                    <a:pt x="480098" y="424129"/>
                  </a:lnTo>
                  <a:lnTo>
                    <a:pt x="488086" y="430987"/>
                  </a:lnTo>
                  <a:lnTo>
                    <a:pt x="488086" y="422656"/>
                  </a:lnTo>
                  <a:lnTo>
                    <a:pt x="480682" y="420077"/>
                  </a:lnTo>
                  <a:lnTo>
                    <a:pt x="479602" y="420166"/>
                  </a:lnTo>
                  <a:lnTo>
                    <a:pt x="479158" y="420243"/>
                  </a:lnTo>
                  <a:lnTo>
                    <a:pt x="478980" y="420268"/>
                  </a:lnTo>
                  <a:lnTo>
                    <a:pt x="478523" y="420357"/>
                  </a:lnTo>
                  <a:lnTo>
                    <a:pt x="477481" y="420636"/>
                  </a:lnTo>
                  <a:lnTo>
                    <a:pt x="469887" y="431482"/>
                  </a:lnTo>
                  <a:lnTo>
                    <a:pt x="469976" y="432562"/>
                  </a:lnTo>
                  <a:lnTo>
                    <a:pt x="481291" y="442264"/>
                  </a:lnTo>
                  <a:lnTo>
                    <a:pt x="482384" y="442188"/>
                  </a:lnTo>
                  <a:lnTo>
                    <a:pt x="482612" y="442150"/>
                  </a:lnTo>
                  <a:lnTo>
                    <a:pt x="482917" y="442099"/>
                  </a:lnTo>
                  <a:lnTo>
                    <a:pt x="483120" y="442061"/>
                  </a:lnTo>
                  <a:lnTo>
                    <a:pt x="491185" y="435495"/>
                  </a:lnTo>
                  <a:lnTo>
                    <a:pt x="491413" y="435673"/>
                  </a:lnTo>
                  <a:lnTo>
                    <a:pt x="496887" y="437603"/>
                  </a:lnTo>
                  <a:lnTo>
                    <a:pt x="498271" y="437553"/>
                  </a:lnTo>
                  <a:lnTo>
                    <a:pt x="498563" y="437489"/>
                  </a:lnTo>
                  <a:lnTo>
                    <a:pt x="498716" y="437464"/>
                  </a:lnTo>
                  <a:lnTo>
                    <a:pt x="498868" y="437451"/>
                  </a:lnTo>
                  <a:lnTo>
                    <a:pt x="499160" y="437400"/>
                  </a:lnTo>
                  <a:lnTo>
                    <a:pt x="506361" y="429006"/>
                  </a:lnTo>
                  <a:lnTo>
                    <a:pt x="506387" y="428091"/>
                  </a:lnTo>
                  <a:close/>
                </a:path>
                <a:path w="516890" h="494664">
                  <a:moveTo>
                    <a:pt x="511136" y="454939"/>
                  </a:moveTo>
                  <a:lnTo>
                    <a:pt x="507136" y="448538"/>
                  </a:lnTo>
                  <a:lnTo>
                    <a:pt x="507136" y="455053"/>
                  </a:lnTo>
                  <a:lnTo>
                    <a:pt x="507123" y="455396"/>
                  </a:lnTo>
                  <a:lnTo>
                    <a:pt x="504913" y="458355"/>
                  </a:lnTo>
                  <a:lnTo>
                    <a:pt x="504774" y="458431"/>
                  </a:lnTo>
                  <a:lnTo>
                    <a:pt x="504367" y="458533"/>
                  </a:lnTo>
                  <a:lnTo>
                    <a:pt x="504164" y="458558"/>
                  </a:lnTo>
                  <a:lnTo>
                    <a:pt x="503770" y="458597"/>
                  </a:lnTo>
                  <a:lnTo>
                    <a:pt x="503097" y="458558"/>
                  </a:lnTo>
                  <a:lnTo>
                    <a:pt x="500214" y="455244"/>
                  </a:lnTo>
                  <a:lnTo>
                    <a:pt x="500227" y="454914"/>
                  </a:lnTo>
                  <a:lnTo>
                    <a:pt x="502958" y="451777"/>
                  </a:lnTo>
                  <a:lnTo>
                    <a:pt x="503580" y="451688"/>
                  </a:lnTo>
                  <a:lnTo>
                    <a:pt x="504266" y="451726"/>
                  </a:lnTo>
                  <a:lnTo>
                    <a:pt x="507136" y="455053"/>
                  </a:lnTo>
                  <a:lnTo>
                    <a:pt x="507136" y="448538"/>
                  </a:lnTo>
                  <a:lnTo>
                    <a:pt x="506679" y="448335"/>
                  </a:lnTo>
                  <a:lnTo>
                    <a:pt x="506336" y="448170"/>
                  </a:lnTo>
                  <a:lnTo>
                    <a:pt x="505625" y="447954"/>
                  </a:lnTo>
                  <a:lnTo>
                    <a:pt x="504926" y="447789"/>
                  </a:lnTo>
                  <a:lnTo>
                    <a:pt x="504190" y="447700"/>
                  </a:lnTo>
                  <a:lnTo>
                    <a:pt x="503466" y="447687"/>
                  </a:lnTo>
                  <a:lnTo>
                    <a:pt x="502742" y="447738"/>
                  </a:lnTo>
                  <a:lnTo>
                    <a:pt x="502475" y="447789"/>
                  </a:lnTo>
                  <a:lnTo>
                    <a:pt x="502285" y="447814"/>
                  </a:lnTo>
                  <a:lnTo>
                    <a:pt x="502031" y="447865"/>
                  </a:lnTo>
                  <a:lnTo>
                    <a:pt x="496227" y="455358"/>
                  </a:lnTo>
                  <a:lnTo>
                    <a:pt x="496277" y="456082"/>
                  </a:lnTo>
                  <a:lnTo>
                    <a:pt x="499414" y="461238"/>
                  </a:lnTo>
                  <a:lnTo>
                    <a:pt x="499706" y="461467"/>
                  </a:lnTo>
                  <a:lnTo>
                    <a:pt x="500329" y="461822"/>
                  </a:lnTo>
                  <a:lnTo>
                    <a:pt x="500672" y="461949"/>
                  </a:lnTo>
                  <a:lnTo>
                    <a:pt x="501015" y="462114"/>
                  </a:lnTo>
                  <a:lnTo>
                    <a:pt x="501713" y="462330"/>
                  </a:lnTo>
                  <a:lnTo>
                    <a:pt x="502424" y="462495"/>
                  </a:lnTo>
                  <a:lnTo>
                    <a:pt x="503161" y="462597"/>
                  </a:lnTo>
                  <a:lnTo>
                    <a:pt x="503885" y="462610"/>
                  </a:lnTo>
                  <a:lnTo>
                    <a:pt x="504609" y="462559"/>
                  </a:lnTo>
                  <a:lnTo>
                    <a:pt x="504964" y="462483"/>
                  </a:lnTo>
                  <a:lnTo>
                    <a:pt x="505091" y="462470"/>
                  </a:lnTo>
                  <a:lnTo>
                    <a:pt x="505320" y="462419"/>
                  </a:lnTo>
                  <a:lnTo>
                    <a:pt x="511111" y="455676"/>
                  </a:lnTo>
                  <a:lnTo>
                    <a:pt x="511136" y="454939"/>
                  </a:lnTo>
                  <a:close/>
                </a:path>
                <a:path w="516890" h="494664">
                  <a:moveTo>
                    <a:pt x="516763" y="486524"/>
                  </a:moveTo>
                  <a:lnTo>
                    <a:pt x="516724" y="486232"/>
                  </a:lnTo>
                  <a:lnTo>
                    <a:pt x="515467" y="479082"/>
                  </a:lnTo>
                  <a:lnTo>
                    <a:pt x="515442" y="478955"/>
                  </a:lnTo>
                  <a:lnTo>
                    <a:pt x="506082" y="471398"/>
                  </a:lnTo>
                  <a:lnTo>
                    <a:pt x="505180" y="471487"/>
                  </a:lnTo>
                  <a:lnTo>
                    <a:pt x="505015" y="471525"/>
                  </a:lnTo>
                  <a:lnTo>
                    <a:pt x="504774" y="471563"/>
                  </a:lnTo>
                  <a:lnTo>
                    <a:pt x="504621" y="471563"/>
                  </a:lnTo>
                  <a:lnTo>
                    <a:pt x="486816" y="474713"/>
                  </a:lnTo>
                  <a:lnTo>
                    <a:pt x="486676" y="474738"/>
                  </a:lnTo>
                  <a:lnTo>
                    <a:pt x="479158" y="484098"/>
                  </a:lnTo>
                  <a:lnTo>
                    <a:pt x="479234" y="485000"/>
                  </a:lnTo>
                  <a:lnTo>
                    <a:pt x="479298" y="485406"/>
                  </a:lnTo>
                  <a:lnTo>
                    <a:pt x="479310" y="485546"/>
                  </a:lnTo>
                  <a:lnTo>
                    <a:pt x="480568" y="492620"/>
                  </a:lnTo>
                  <a:lnTo>
                    <a:pt x="480644" y="492887"/>
                  </a:lnTo>
                  <a:lnTo>
                    <a:pt x="481736" y="494080"/>
                  </a:lnTo>
                  <a:lnTo>
                    <a:pt x="482206" y="494245"/>
                  </a:lnTo>
                  <a:lnTo>
                    <a:pt x="482485" y="494271"/>
                  </a:lnTo>
                  <a:lnTo>
                    <a:pt x="482981" y="494220"/>
                  </a:lnTo>
                  <a:lnTo>
                    <a:pt x="483171" y="494169"/>
                  </a:lnTo>
                  <a:lnTo>
                    <a:pt x="483539" y="494004"/>
                  </a:lnTo>
                  <a:lnTo>
                    <a:pt x="483692" y="493903"/>
                  </a:lnTo>
                  <a:lnTo>
                    <a:pt x="483857" y="493776"/>
                  </a:lnTo>
                  <a:lnTo>
                    <a:pt x="484365" y="493064"/>
                  </a:lnTo>
                  <a:lnTo>
                    <a:pt x="484492" y="492696"/>
                  </a:lnTo>
                  <a:lnTo>
                    <a:pt x="484530" y="492404"/>
                  </a:lnTo>
                  <a:lnTo>
                    <a:pt x="484530" y="492201"/>
                  </a:lnTo>
                  <a:lnTo>
                    <a:pt x="484517" y="492010"/>
                  </a:lnTo>
                  <a:lnTo>
                    <a:pt x="483273" y="485038"/>
                  </a:lnTo>
                  <a:lnTo>
                    <a:pt x="483235" y="484797"/>
                  </a:lnTo>
                  <a:lnTo>
                    <a:pt x="483222" y="484657"/>
                  </a:lnTo>
                  <a:lnTo>
                    <a:pt x="483184" y="484505"/>
                  </a:lnTo>
                  <a:lnTo>
                    <a:pt x="483146" y="483984"/>
                  </a:lnTo>
                  <a:lnTo>
                    <a:pt x="487603" y="478637"/>
                  </a:lnTo>
                  <a:lnTo>
                    <a:pt x="505421" y="475488"/>
                  </a:lnTo>
                  <a:lnTo>
                    <a:pt x="505587" y="475462"/>
                  </a:lnTo>
                  <a:lnTo>
                    <a:pt x="506209" y="475399"/>
                  </a:lnTo>
                  <a:lnTo>
                    <a:pt x="511517" y="479767"/>
                  </a:lnTo>
                  <a:lnTo>
                    <a:pt x="512800" y="486930"/>
                  </a:lnTo>
                  <a:lnTo>
                    <a:pt x="512902" y="487299"/>
                  </a:lnTo>
                  <a:lnTo>
                    <a:pt x="513016" y="487578"/>
                  </a:lnTo>
                  <a:lnTo>
                    <a:pt x="513245" y="487895"/>
                  </a:lnTo>
                  <a:lnTo>
                    <a:pt x="513372" y="488035"/>
                  </a:lnTo>
                  <a:lnTo>
                    <a:pt x="513537" y="488149"/>
                  </a:lnTo>
                  <a:lnTo>
                    <a:pt x="513689" y="488276"/>
                  </a:lnTo>
                  <a:lnTo>
                    <a:pt x="513956" y="488403"/>
                  </a:lnTo>
                  <a:lnTo>
                    <a:pt x="514426" y="488556"/>
                  </a:lnTo>
                  <a:lnTo>
                    <a:pt x="514604" y="488581"/>
                  </a:lnTo>
                  <a:lnTo>
                    <a:pt x="514807" y="488581"/>
                  </a:lnTo>
                  <a:lnTo>
                    <a:pt x="515200" y="488530"/>
                  </a:lnTo>
                  <a:lnTo>
                    <a:pt x="515378" y="488480"/>
                  </a:lnTo>
                  <a:lnTo>
                    <a:pt x="515759" y="488327"/>
                  </a:lnTo>
                  <a:lnTo>
                    <a:pt x="515912" y="488213"/>
                  </a:lnTo>
                  <a:lnTo>
                    <a:pt x="516763" y="48662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014250" y="1592770"/>
              <a:ext cx="272415" cy="80645"/>
            </a:xfrm>
            <a:custGeom>
              <a:avLst/>
              <a:gdLst/>
              <a:ahLst/>
              <a:cxnLst/>
              <a:rect l="l" t="t" r="r" b="b"/>
              <a:pathLst>
                <a:path w="272414" h="80644">
                  <a:moveTo>
                    <a:pt x="24345" y="67106"/>
                  </a:moveTo>
                  <a:lnTo>
                    <a:pt x="22631" y="58585"/>
                  </a:lnTo>
                  <a:lnTo>
                    <a:pt x="22593" y="58445"/>
                  </a:lnTo>
                  <a:lnTo>
                    <a:pt x="22517" y="58280"/>
                  </a:lnTo>
                  <a:lnTo>
                    <a:pt x="22110" y="57111"/>
                  </a:lnTo>
                  <a:lnTo>
                    <a:pt x="20866" y="54533"/>
                  </a:lnTo>
                  <a:lnTo>
                    <a:pt x="20358" y="53708"/>
                  </a:lnTo>
                  <a:lnTo>
                    <a:pt x="20358" y="67271"/>
                  </a:lnTo>
                  <a:lnTo>
                    <a:pt x="20332" y="69735"/>
                  </a:lnTo>
                  <a:lnTo>
                    <a:pt x="20218" y="70789"/>
                  </a:lnTo>
                  <a:lnTo>
                    <a:pt x="20193" y="70993"/>
                  </a:lnTo>
                  <a:lnTo>
                    <a:pt x="20193" y="71196"/>
                  </a:lnTo>
                  <a:lnTo>
                    <a:pt x="15659" y="76022"/>
                  </a:lnTo>
                  <a:lnTo>
                    <a:pt x="15201" y="76009"/>
                  </a:lnTo>
                  <a:lnTo>
                    <a:pt x="11925" y="74447"/>
                  </a:lnTo>
                  <a:lnTo>
                    <a:pt x="11785" y="74269"/>
                  </a:lnTo>
                  <a:lnTo>
                    <a:pt x="11696" y="74142"/>
                  </a:lnTo>
                  <a:lnTo>
                    <a:pt x="11506" y="73977"/>
                  </a:lnTo>
                  <a:lnTo>
                    <a:pt x="11341" y="73812"/>
                  </a:lnTo>
                  <a:lnTo>
                    <a:pt x="10617" y="73050"/>
                  </a:lnTo>
                  <a:lnTo>
                    <a:pt x="16624" y="55283"/>
                  </a:lnTo>
                  <a:lnTo>
                    <a:pt x="17348" y="56451"/>
                  </a:lnTo>
                  <a:lnTo>
                    <a:pt x="18415" y="58661"/>
                  </a:lnTo>
                  <a:lnTo>
                    <a:pt x="18783" y="59702"/>
                  </a:lnTo>
                  <a:lnTo>
                    <a:pt x="19202" y="60883"/>
                  </a:lnTo>
                  <a:lnTo>
                    <a:pt x="19659" y="62433"/>
                  </a:lnTo>
                  <a:lnTo>
                    <a:pt x="20116" y="64833"/>
                  </a:lnTo>
                  <a:lnTo>
                    <a:pt x="20358" y="67271"/>
                  </a:lnTo>
                  <a:lnTo>
                    <a:pt x="20358" y="53708"/>
                  </a:lnTo>
                  <a:lnTo>
                    <a:pt x="19392" y="52108"/>
                  </a:lnTo>
                  <a:lnTo>
                    <a:pt x="17691" y="49834"/>
                  </a:lnTo>
                  <a:lnTo>
                    <a:pt x="16433" y="48463"/>
                  </a:lnTo>
                  <a:lnTo>
                    <a:pt x="15671" y="47701"/>
                  </a:lnTo>
                  <a:lnTo>
                    <a:pt x="9385" y="44450"/>
                  </a:lnTo>
                  <a:lnTo>
                    <a:pt x="8521" y="44450"/>
                  </a:lnTo>
                  <a:lnTo>
                    <a:pt x="7670" y="44526"/>
                  </a:lnTo>
                  <a:lnTo>
                    <a:pt x="6832" y="44678"/>
                  </a:lnTo>
                  <a:lnTo>
                    <a:pt x="6172" y="44894"/>
                  </a:lnTo>
                  <a:lnTo>
                    <a:pt x="5981" y="44945"/>
                  </a:lnTo>
                  <a:lnTo>
                    <a:pt x="7251" y="48742"/>
                  </a:lnTo>
                  <a:lnTo>
                    <a:pt x="7772" y="48577"/>
                  </a:lnTo>
                  <a:lnTo>
                    <a:pt x="8229" y="48488"/>
                  </a:lnTo>
                  <a:lnTo>
                    <a:pt x="8458" y="48463"/>
                  </a:lnTo>
                  <a:lnTo>
                    <a:pt x="9144" y="48450"/>
                  </a:lnTo>
                  <a:lnTo>
                    <a:pt x="9613" y="48501"/>
                  </a:lnTo>
                  <a:lnTo>
                    <a:pt x="10058" y="48590"/>
                  </a:lnTo>
                  <a:lnTo>
                    <a:pt x="10287" y="48653"/>
                  </a:lnTo>
                  <a:lnTo>
                    <a:pt x="10934" y="48907"/>
                  </a:lnTo>
                  <a:lnTo>
                    <a:pt x="11137" y="49034"/>
                  </a:lnTo>
                  <a:lnTo>
                    <a:pt x="11353" y="49136"/>
                  </a:lnTo>
                  <a:lnTo>
                    <a:pt x="11722" y="49403"/>
                  </a:lnTo>
                  <a:lnTo>
                    <a:pt x="12090" y="49695"/>
                  </a:lnTo>
                  <a:lnTo>
                    <a:pt x="12509" y="50177"/>
                  </a:lnTo>
                  <a:lnTo>
                    <a:pt x="12814" y="50495"/>
                  </a:lnTo>
                  <a:lnTo>
                    <a:pt x="13525" y="51206"/>
                  </a:lnTo>
                  <a:lnTo>
                    <a:pt x="13703" y="51422"/>
                  </a:lnTo>
                  <a:lnTo>
                    <a:pt x="7708" y="69202"/>
                  </a:lnTo>
                  <a:lnTo>
                    <a:pt x="7632" y="69062"/>
                  </a:lnTo>
                  <a:lnTo>
                    <a:pt x="6985" y="68021"/>
                  </a:lnTo>
                  <a:lnTo>
                    <a:pt x="5930" y="65811"/>
                  </a:lnTo>
                  <a:lnTo>
                    <a:pt x="5600" y="64935"/>
                  </a:lnTo>
                  <a:lnTo>
                    <a:pt x="5511" y="64655"/>
                  </a:lnTo>
                  <a:lnTo>
                    <a:pt x="5143" y="63576"/>
                  </a:lnTo>
                  <a:lnTo>
                    <a:pt x="4673" y="62039"/>
                  </a:lnTo>
                  <a:lnTo>
                    <a:pt x="4216" y="59626"/>
                  </a:lnTo>
                  <a:lnTo>
                    <a:pt x="3987" y="57188"/>
                  </a:lnTo>
                  <a:lnTo>
                    <a:pt x="4013" y="54737"/>
                  </a:lnTo>
                  <a:lnTo>
                    <a:pt x="4114" y="53657"/>
                  </a:lnTo>
                  <a:lnTo>
                    <a:pt x="4140" y="53517"/>
                  </a:lnTo>
                  <a:lnTo>
                    <a:pt x="4152" y="53365"/>
                  </a:lnTo>
                  <a:lnTo>
                    <a:pt x="4152" y="53213"/>
                  </a:lnTo>
                  <a:lnTo>
                    <a:pt x="4152" y="52743"/>
                  </a:lnTo>
                  <a:lnTo>
                    <a:pt x="5676" y="49707"/>
                  </a:lnTo>
                  <a:lnTo>
                    <a:pt x="5842" y="49542"/>
                  </a:lnTo>
                  <a:lnTo>
                    <a:pt x="6210" y="49276"/>
                  </a:lnTo>
                  <a:lnTo>
                    <a:pt x="6616" y="49022"/>
                  </a:lnTo>
                  <a:lnTo>
                    <a:pt x="7162" y="48780"/>
                  </a:lnTo>
                  <a:lnTo>
                    <a:pt x="5880" y="44983"/>
                  </a:lnTo>
                  <a:lnTo>
                    <a:pt x="5486" y="45135"/>
                  </a:lnTo>
                  <a:lnTo>
                    <a:pt x="4711" y="45504"/>
                  </a:lnTo>
                  <a:lnTo>
                    <a:pt x="965" y="49504"/>
                  </a:lnTo>
                  <a:lnTo>
                    <a:pt x="774" y="49885"/>
                  </a:lnTo>
                  <a:lnTo>
                    <a:pt x="495" y="50698"/>
                  </a:lnTo>
                  <a:lnTo>
                    <a:pt x="292" y="51523"/>
                  </a:lnTo>
                  <a:lnTo>
                    <a:pt x="165" y="52374"/>
                  </a:lnTo>
                  <a:lnTo>
                    <a:pt x="139" y="52946"/>
                  </a:lnTo>
                  <a:lnTo>
                    <a:pt x="139" y="53340"/>
                  </a:lnTo>
                  <a:lnTo>
                    <a:pt x="12" y="54521"/>
                  </a:lnTo>
                  <a:lnTo>
                    <a:pt x="1739" y="66027"/>
                  </a:lnTo>
                  <a:lnTo>
                    <a:pt x="2235" y="67360"/>
                  </a:lnTo>
                  <a:lnTo>
                    <a:pt x="8712" y="76835"/>
                  </a:lnTo>
                  <a:lnTo>
                    <a:pt x="8940" y="77101"/>
                  </a:lnTo>
                  <a:lnTo>
                    <a:pt x="15824" y="80022"/>
                  </a:lnTo>
                  <a:lnTo>
                    <a:pt x="16675" y="79946"/>
                  </a:lnTo>
                  <a:lnTo>
                    <a:pt x="21348" y="77724"/>
                  </a:lnTo>
                  <a:lnTo>
                    <a:pt x="21678" y="77431"/>
                  </a:lnTo>
                  <a:lnTo>
                    <a:pt x="24180" y="71374"/>
                  </a:lnTo>
                  <a:lnTo>
                    <a:pt x="24333" y="69951"/>
                  </a:lnTo>
                  <a:lnTo>
                    <a:pt x="24345" y="67106"/>
                  </a:lnTo>
                  <a:close/>
                </a:path>
                <a:path w="272414" h="80644">
                  <a:moveTo>
                    <a:pt x="42240" y="68707"/>
                  </a:moveTo>
                  <a:lnTo>
                    <a:pt x="41617" y="66992"/>
                  </a:lnTo>
                  <a:lnTo>
                    <a:pt x="41452" y="66636"/>
                  </a:lnTo>
                  <a:lnTo>
                    <a:pt x="41275" y="66395"/>
                  </a:lnTo>
                  <a:lnTo>
                    <a:pt x="41148" y="66255"/>
                  </a:lnTo>
                  <a:lnTo>
                    <a:pt x="40919" y="66065"/>
                  </a:lnTo>
                  <a:lnTo>
                    <a:pt x="40665" y="65913"/>
                  </a:lnTo>
                  <a:lnTo>
                    <a:pt x="40487" y="65824"/>
                  </a:lnTo>
                  <a:lnTo>
                    <a:pt x="40297" y="65760"/>
                  </a:lnTo>
                  <a:lnTo>
                    <a:pt x="40119" y="65709"/>
                  </a:lnTo>
                  <a:lnTo>
                    <a:pt x="39916" y="65684"/>
                  </a:lnTo>
                  <a:lnTo>
                    <a:pt x="39522" y="65684"/>
                  </a:lnTo>
                  <a:lnTo>
                    <a:pt x="39331" y="65722"/>
                  </a:lnTo>
                  <a:lnTo>
                    <a:pt x="39065" y="65798"/>
                  </a:lnTo>
                  <a:lnTo>
                    <a:pt x="37477" y="66382"/>
                  </a:lnTo>
                  <a:lnTo>
                    <a:pt x="37350" y="66421"/>
                  </a:lnTo>
                  <a:lnTo>
                    <a:pt x="37084" y="66535"/>
                  </a:lnTo>
                  <a:lnTo>
                    <a:pt x="36918" y="66636"/>
                  </a:lnTo>
                  <a:lnTo>
                    <a:pt x="36753" y="66763"/>
                  </a:lnTo>
                  <a:lnTo>
                    <a:pt x="36614" y="66890"/>
                  </a:lnTo>
                  <a:lnTo>
                    <a:pt x="36474" y="67030"/>
                  </a:lnTo>
                  <a:lnTo>
                    <a:pt x="36372" y="67195"/>
                  </a:lnTo>
                  <a:lnTo>
                    <a:pt x="36271" y="67373"/>
                  </a:lnTo>
                  <a:lnTo>
                    <a:pt x="36182" y="67538"/>
                  </a:lnTo>
                  <a:lnTo>
                    <a:pt x="36118" y="67729"/>
                  </a:lnTo>
                  <a:lnTo>
                    <a:pt x="36068" y="67919"/>
                  </a:lnTo>
                  <a:lnTo>
                    <a:pt x="36042" y="68122"/>
                  </a:lnTo>
                  <a:lnTo>
                    <a:pt x="36042" y="68313"/>
                  </a:lnTo>
                  <a:lnTo>
                    <a:pt x="36042" y="68503"/>
                  </a:lnTo>
                  <a:lnTo>
                    <a:pt x="36068" y="68694"/>
                  </a:lnTo>
                  <a:lnTo>
                    <a:pt x="36118" y="68897"/>
                  </a:lnTo>
                  <a:lnTo>
                    <a:pt x="36766" y="70688"/>
                  </a:lnTo>
                  <a:lnTo>
                    <a:pt x="38176" y="71945"/>
                  </a:lnTo>
                  <a:lnTo>
                    <a:pt x="38468" y="71996"/>
                  </a:lnTo>
                  <a:lnTo>
                    <a:pt x="38658" y="72009"/>
                  </a:lnTo>
                  <a:lnTo>
                    <a:pt x="38950" y="71983"/>
                  </a:lnTo>
                  <a:lnTo>
                    <a:pt x="39243" y="71920"/>
                  </a:lnTo>
                  <a:lnTo>
                    <a:pt x="39992" y="71488"/>
                  </a:lnTo>
                  <a:lnTo>
                    <a:pt x="40195" y="71272"/>
                  </a:lnTo>
                  <a:lnTo>
                    <a:pt x="40322" y="71120"/>
                  </a:lnTo>
                  <a:lnTo>
                    <a:pt x="40462" y="70853"/>
                  </a:lnTo>
                  <a:lnTo>
                    <a:pt x="40576" y="70573"/>
                  </a:lnTo>
                  <a:lnTo>
                    <a:pt x="40614" y="70396"/>
                  </a:lnTo>
                  <a:lnTo>
                    <a:pt x="40640" y="70192"/>
                  </a:lnTo>
                  <a:lnTo>
                    <a:pt x="40652" y="69989"/>
                  </a:lnTo>
                  <a:lnTo>
                    <a:pt x="40640" y="69799"/>
                  </a:lnTo>
                  <a:lnTo>
                    <a:pt x="40614" y="69608"/>
                  </a:lnTo>
                  <a:lnTo>
                    <a:pt x="40690" y="69443"/>
                  </a:lnTo>
                  <a:lnTo>
                    <a:pt x="40855" y="69342"/>
                  </a:lnTo>
                  <a:lnTo>
                    <a:pt x="41135" y="69113"/>
                  </a:lnTo>
                  <a:lnTo>
                    <a:pt x="42240" y="68707"/>
                  </a:lnTo>
                  <a:close/>
                </a:path>
                <a:path w="272414" h="80644">
                  <a:moveTo>
                    <a:pt x="205841" y="32816"/>
                  </a:moveTo>
                  <a:lnTo>
                    <a:pt x="205803" y="32512"/>
                  </a:lnTo>
                  <a:lnTo>
                    <a:pt x="205727" y="32232"/>
                  </a:lnTo>
                  <a:lnTo>
                    <a:pt x="205651" y="32054"/>
                  </a:lnTo>
                  <a:lnTo>
                    <a:pt x="205536" y="31877"/>
                  </a:lnTo>
                  <a:lnTo>
                    <a:pt x="205447" y="31724"/>
                  </a:lnTo>
                  <a:lnTo>
                    <a:pt x="205320" y="31559"/>
                  </a:lnTo>
                  <a:lnTo>
                    <a:pt x="205168" y="31432"/>
                  </a:lnTo>
                  <a:lnTo>
                    <a:pt x="205028" y="31292"/>
                  </a:lnTo>
                  <a:lnTo>
                    <a:pt x="204863" y="31191"/>
                  </a:lnTo>
                  <a:lnTo>
                    <a:pt x="204609" y="31064"/>
                  </a:lnTo>
                  <a:lnTo>
                    <a:pt x="204317" y="30962"/>
                  </a:lnTo>
                  <a:lnTo>
                    <a:pt x="204139" y="30924"/>
                  </a:lnTo>
                  <a:lnTo>
                    <a:pt x="203936" y="30911"/>
                  </a:lnTo>
                  <a:lnTo>
                    <a:pt x="203733" y="30911"/>
                  </a:lnTo>
                  <a:lnTo>
                    <a:pt x="203542" y="30924"/>
                  </a:lnTo>
                  <a:lnTo>
                    <a:pt x="203352" y="30962"/>
                  </a:lnTo>
                  <a:lnTo>
                    <a:pt x="201879" y="32512"/>
                  </a:lnTo>
                  <a:lnTo>
                    <a:pt x="201841" y="32727"/>
                  </a:lnTo>
                  <a:lnTo>
                    <a:pt x="201612" y="32753"/>
                  </a:lnTo>
                  <a:lnTo>
                    <a:pt x="201333" y="32829"/>
                  </a:lnTo>
                  <a:lnTo>
                    <a:pt x="200977" y="32994"/>
                  </a:lnTo>
                  <a:lnTo>
                    <a:pt x="200825" y="33108"/>
                  </a:lnTo>
                  <a:lnTo>
                    <a:pt x="200050" y="34328"/>
                  </a:lnTo>
                  <a:lnTo>
                    <a:pt x="200012" y="34620"/>
                  </a:lnTo>
                  <a:lnTo>
                    <a:pt x="200025" y="35013"/>
                  </a:lnTo>
                  <a:lnTo>
                    <a:pt x="200063" y="35204"/>
                  </a:lnTo>
                  <a:lnTo>
                    <a:pt x="200126" y="35394"/>
                  </a:lnTo>
                  <a:lnTo>
                    <a:pt x="200279" y="35750"/>
                  </a:lnTo>
                  <a:lnTo>
                    <a:pt x="200393" y="35915"/>
                  </a:lnTo>
                  <a:lnTo>
                    <a:pt x="200533" y="36055"/>
                  </a:lnTo>
                  <a:lnTo>
                    <a:pt x="200660" y="36195"/>
                  </a:lnTo>
                  <a:lnTo>
                    <a:pt x="201612" y="36677"/>
                  </a:lnTo>
                  <a:lnTo>
                    <a:pt x="202006" y="36715"/>
                  </a:lnTo>
                  <a:lnTo>
                    <a:pt x="202006" y="32905"/>
                  </a:lnTo>
                  <a:lnTo>
                    <a:pt x="202018" y="36715"/>
                  </a:lnTo>
                  <a:lnTo>
                    <a:pt x="203835" y="36715"/>
                  </a:lnTo>
                  <a:lnTo>
                    <a:pt x="204228" y="36690"/>
                  </a:lnTo>
                  <a:lnTo>
                    <a:pt x="205790" y="35115"/>
                  </a:lnTo>
                  <a:lnTo>
                    <a:pt x="205828" y="34823"/>
                  </a:lnTo>
                  <a:lnTo>
                    <a:pt x="205828" y="34620"/>
                  </a:lnTo>
                  <a:lnTo>
                    <a:pt x="205816" y="34429"/>
                  </a:lnTo>
                  <a:lnTo>
                    <a:pt x="205778" y="34239"/>
                  </a:lnTo>
                  <a:lnTo>
                    <a:pt x="205727" y="34048"/>
                  </a:lnTo>
                  <a:lnTo>
                    <a:pt x="205651" y="33870"/>
                  </a:lnTo>
                  <a:lnTo>
                    <a:pt x="205447" y="33528"/>
                  </a:lnTo>
                  <a:lnTo>
                    <a:pt x="205308" y="33388"/>
                  </a:lnTo>
                  <a:lnTo>
                    <a:pt x="204647" y="32905"/>
                  </a:lnTo>
                  <a:lnTo>
                    <a:pt x="205841" y="32905"/>
                  </a:lnTo>
                  <a:close/>
                </a:path>
                <a:path w="272414" h="80644">
                  <a:moveTo>
                    <a:pt x="237147" y="16941"/>
                  </a:moveTo>
                  <a:lnTo>
                    <a:pt x="234302" y="5892"/>
                  </a:lnTo>
                  <a:lnTo>
                    <a:pt x="234213" y="5664"/>
                  </a:lnTo>
                  <a:lnTo>
                    <a:pt x="234175" y="5486"/>
                  </a:lnTo>
                  <a:lnTo>
                    <a:pt x="233794" y="4711"/>
                  </a:lnTo>
                  <a:lnTo>
                    <a:pt x="233387" y="3975"/>
                  </a:lnTo>
                  <a:lnTo>
                    <a:pt x="233146" y="3644"/>
                  </a:lnTo>
                  <a:lnTo>
                    <a:pt x="233146" y="17132"/>
                  </a:lnTo>
                  <a:lnTo>
                    <a:pt x="233146" y="18351"/>
                  </a:lnTo>
                  <a:lnTo>
                    <a:pt x="233133" y="18732"/>
                  </a:lnTo>
                  <a:lnTo>
                    <a:pt x="233019" y="21094"/>
                  </a:lnTo>
                  <a:lnTo>
                    <a:pt x="232625" y="23520"/>
                  </a:lnTo>
                  <a:lnTo>
                    <a:pt x="232003" y="25895"/>
                  </a:lnTo>
                  <a:lnTo>
                    <a:pt x="231152" y="28194"/>
                  </a:lnTo>
                  <a:lnTo>
                    <a:pt x="230606" y="29298"/>
                  </a:lnTo>
                  <a:lnTo>
                    <a:pt x="230517" y="29514"/>
                  </a:lnTo>
                  <a:lnTo>
                    <a:pt x="230454" y="29743"/>
                  </a:lnTo>
                  <a:lnTo>
                    <a:pt x="230327" y="30022"/>
                  </a:lnTo>
                  <a:lnTo>
                    <a:pt x="230085" y="30429"/>
                  </a:lnTo>
                  <a:lnTo>
                    <a:pt x="228663" y="31927"/>
                  </a:lnTo>
                  <a:lnTo>
                    <a:pt x="228485" y="32067"/>
                  </a:lnTo>
                  <a:lnTo>
                    <a:pt x="227647" y="32461"/>
                  </a:lnTo>
                  <a:lnTo>
                    <a:pt x="227203" y="32588"/>
                  </a:lnTo>
                  <a:lnTo>
                    <a:pt x="226745" y="32677"/>
                  </a:lnTo>
                  <a:lnTo>
                    <a:pt x="226275" y="32727"/>
                  </a:lnTo>
                  <a:lnTo>
                    <a:pt x="226148" y="32727"/>
                  </a:lnTo>
                  <a:lnTo>
                    <a:pt x="225945" y="32715"/>
                  </a:lnTo>
                  <a:lnTo>
                    <a:pt x="225513" y="32689"/>
                  </a:lnTo>
                  <a:lnTo>
                    <a:pt x="221653" y="29743"/>
                  </a:lnTo>
                  <a:lnTo>
                    <a:pt x="221602" y="29565"/>
                  </a:lnTo>
                  <a:lnTo>
                    <a:pt x="221488" y="29298"/>
                  </a:lnTo>
                  <a:lnTo>
                    <a:pt x="221424" y="29171"/>
                  </a:lnTo>
                  <a:lnTo>
                    <a:pt x="221310" y="28956"/>
                  </a:lnTo>
                  <a:lnTo>
                    <a:pt x="220903" y="28003"/>
                  </a:lnTo>
                  <a:lnTo>
                    <a:pt x="232625" y="13335"/>
                  </a:lnTo>
                  <a:lnTo>
                    <a:pt x="232892" y="14693"/>
                  </a:lnTo>
                  <a:lnTo>
                    <a:pt x="233146" y="17132"/>
                  </a:lnTo>
                  <a:lnTo>
                    <a:pt x="233146" y="3644"/>
                  </a:lnTo>
                  <a:lnTo>
                    <a:pt x="232879" y="3276"/>
                  </a:lnTo>
                  <a:lnTo>
                    <a:pt x="232308" y="2628"/>
                  </a:lnTo>
                  <a:lnTo>
                    <a:pt x="231673" y="2044"/>
                  </a:lnTo>
                  <a:lnTo>
                    <a:pt x="231190" y="1676"/>
                  </a:lnTo>
                  <a:lnTo>
                    <a:pt x="231190" y="8724"/>
                  </a:lnTo>
                  <a:lnTo>
                    <a:pt x="219468" y="23393"/>
                  </a:lnTo>
                  <a:lnTo>
                    <a:pt x="219202" y="22021"/>
                  </a:lnTo>
                  <a:lnTo>
                    <a:pt x="218960" y="19583"/>
                  </a:lnTo>
                  <a:lnTo>
                    <a:pt x="218960" y="18453"/>
                  </a:lnTo>
                  <a:lnTo>
                    <a:pt x="218960" y="17970"/>
                  </a:lnTo>
                  <a:lnTo>
                    <a:pt x="219075" y="15621"/>
                  </a:lnTo>
                  <a:lnTo>
                    <a:pt x="221462" y="7467"/>
                  </a:lnTo>
                  <a:lnTo>
                    <a:pt x="221538" y="7327"/>
                  </a:lnTo>
                  <a:lnTo>
                    <a:pt x="221576" y="7188"/>
                  </a:lnTo>
                  <a:lnTo>
                    <a:pt x="221615" y="7035"/>
                  </a:lnTo>
                  <a:lnTo>
                    <a:pt x="221767" y="6705"/>
                  </a:lnTo>
                  <a:lnTo>
                    <a:pt x="221983" y="6299"/>
                  </a:lnTo>
                  <a:lnTo>
                    <a:pt x="225818" y="4000"/>
                  </a:lnTo>
                  <a:lnTo>
                    <a:pt x="225945" y="4000"/>
                  </a:lnTo>
                  <a:lnTo>
                    <a:pt x="230124" y="6350"/>
                  </a:lnTo>
                  <a:lnTo>
                    <a:pt x="230251" y="6553"/>
                  </a:lnTo>
                  <a:lnTo>
                    <a:pt x="230441" y="6972"/>
                  </a:lnTo>
                  <a:lnTo>
                    <a:pt x="230517" y="7188"/>
                  </a:lnTo>
                  <a:lnTo>
                    <a:pt x="230568" y="7327"/>
                  </a:lnTo>
                  <a:lnTo>
                    <a:pt x="230784" y="7759"/>
                  </a:lnTo>
                  <a:lnTo>
                    <a:pt x="231190" y="8724"/>
                  </a:lnTo>
                  <a:lnTo>
                    <a:pt x="231190" y="1676"/>
                  </a:lnTo>
                  <a:lnTo>
                    <a:pt x="226593" y="12"/>
                  </a:lnTo>
                  <a:lnTo>
                    <a:pt x="226339" y="12"/>
                  </a:lnTo>
                  <a:lnTo>
                    <a:pt x="226199" y="12"/>
                  </a:lnTo>
                  <a:lnTo>
                    <a:pt x="226047" y="0"/>
                  </a:lnTo>
                  <a:lnTo>
                    <a:pt x="225615" y="0"/>
                  </a:lnTo>
                  <a:lnTo>
                    <a:pt x="224764" y="88"/>
                  </a:lnTo>
                  <a:lnTo>
                    <a:pt x="218795" y="3886"/>
                  </a:lnTo>
                  <a:lnTo>
                    <a:pt x="218541" y="4241"/>
                  </a:lnTo>
                  <a:lnTo>
                    <a:pt x="218147" y="4991"/>
                  </a:lnTo>
                  <a:lnTo>
                    <a:pt x="217995" y="5384"/>
                  </a:lnTo>
                  <a:lnTo>
                    <a:pt x="217932" y="5511"/>
                  </a:lnTo>
                  <a:lnTo>
                    <a:pt x="217855" y="5715"/>
                  </a:lnTo>
                  <a:lnTo>
                    <a:pt x="217258" y="6946"/>
                  </a:lnTo>
                  <a:lnTo>
                    <a:pt x="216268" y="9613"/>
                  </a:lnTo>
                  <a:lnTo>
                    <a:pt x="215544" y="12369"/>
                  </a:lnTo>
                  <a:lnTo>
                    <a:pt x="215099" y="15176"/>
                  </a:lnTo>
                  <a:lnTo>
                    <a:pt x="214985" y="17030"/>
                  </a:lnTo>
                  <a:lnTo>
                    <a:pt x="214960" y="18351"/>
                  </a:lnTo>
                  <a:lnTo>
                    <a:pt x="214960" y="19773"/>
                  </a:lnTo>
                  <a:lnTo>
                    <a:pt x="217830" y="30949"/>
                  </a:lnTo>
                  <a:lnTo>
                    <a:pt x="217919" y="31229"/>
                  </a:lnTo>
                  <a:lnTo>
                    <a:pt x="218287" y="32004"/>
                  </a:lnTo>
                  <a:lnTo>
                    <a:pt x="218719" y="32740"/>
                  </a:lnTo>
                  <a:lnTo>
                    <a:pt x="219214" y="33439"/>
                  </a:lnTo>
                  <a:lnTo>
                    <a:pt x="219506" y="33756"/>
                  </a:lnTo>
                  <a:lnTo>
                    <a:pt x="219786" y="34086"/>
                  </a:lnTo>
                  <a:lnTo>
                    <a:pt x="225742" y="36703"/>
                  </a:lnTo>
                  <a:lnTo>
                    <a:pt x="225945" y="36715"/>
                  </a:lnTo>
                  <a:lnTo>
                    <a:pt x="226148" y="36728"/>
                  </a:lnTo>
                  <a:lnTo>
                    <a:pt x="226479" y="36728"/>
                  </a:lnTo>
                  <a:lnTo>
                    <a:pt x="227330" y="36639"/>
                  </a:lnTo>
                  <a:lnTo>
                    <a:pt x="233299" y="32842"/>
                  </a:lnTo>
                  <a:lnTo>
                    <a:pt x="233540" y="32499"/>
                  </a:lnTo>
                  <a:lnTo>
                    <a:pt x="233946" y="31737"/>
                  </a:lnTo>
                  <a:lnTo>
                    <a:pt x="234099" y="31343"/>
                  </a:lnTo>
                  <a:lnTo>
                    <a:pt x="234162" y="31216"/>
                  </a:lnTo>
                  <a:lnTo>
                    <a:pt x="234213" y="31051"/>
                  </a:lnTo>
                  <a:lnTo>
                    <a:pt x="234302" y="30835"/>
                  </a:lnTo>
                  <a:lnTo>
                    <a:pt x="237121" y="18669"/>
                  </a:lnTo>
                  <a:lnTo>
                    <a:pt x="237147" y="18453"/>
                  </a:lnTo>
                  <a:lnTo>
                    <a:pt x="237147" y="18262"/>
                  </a:lnTo>
                  <a:lnTo>
                    <a:pt x="237147" y="16941"/>
                  </a:lnTo>
                  <a:close/>
                </a:path>
                <a:path w="272414" h="80644">
                  <a:moveTo>
                    <a:pt x="272008" y="1854"/>
                  </a:moveTo>
                  <a:lnTo>
                    <a:pt x="271970" y="1562"/>
                  </a:lnTo>
                  <a:lnTo>
                    <a:pt x="271907" y="1384"/>
                  </a:lnTo>
                  <a:lnTo>
                    <a:pt x="270992" y="266"/>
                  </a:lnTo>
                  <a:lnTo>
                    <a:pt x="270738" y="127"/>
                  </a:lnTo>
                  <a:lnTo>
                    <a:pt x="270357" y="25"/>
                  </a:lnTo>
                  <a:lnTo>
                    <a:pt x="270167" y="0"/>
                  </a:lnTo>
                  <a:lnTo>
                    <a:pt x="269862" y="0"/>
                  </a:lnTo>
                  <a:lnTo>
                    <a:pt x="269113" y="215"/>
                  </a:lnTo>
                  <a:lnTo>
                    <a:pt x="268859" y="368"/>
                  </a:lnTo>
                  <a:lnTo>
                    <a:pt x="268566" y="609"/>
                  </a:lnTo>
                  <a:lnTo>
                    <a:pt x="268427" y="762"/>
                  </a:lnTo>
                  <a:lnTo>
                    <a:pt x="268312" y="927"/>
                  </a:lnTo>
                  <a:lnTo>
                    <a:pt x="268224" y="1092"/>
                  </a:lnTo>
                  <a:lnTo>
                    <a:pt x="268109" y="1358"/>
                  </a:lnTo>
                  <a:lnTo>
                    <a:pt x="259092" y="28397"/>
                  </a:lnTo>
                  <a:lnTo>
                    <a:pt x="250088" y="1371"/>
                  </a:lnTo>
                  <a:lnTo>
                    <a:pt x="249986" y="1092"/>
                  </a:lnTo>
                  <a:lnTo>
                    <a:pt x="249770" y="762"/>
                  </a:lnTo>
                  <a:lnTo>
                    <a:pt x="249656" y="609"/>
                  </a:lnTo>
                  <a:lnTo>
                    <a:pt x="249428" y="419"/>
                  </a:lnTo>
                  <a:lnTo>
                    <a:pt x="249186" y="254"/>
                  </a:lnTo>
                  <a:lnTo>
                    <a:pt x="249008" y="165"/>
                  </a:lnTo>
                  <a:lnTo>
                    <a:pt x="248818" y="101"/>
                  </a:lnTo>
                  <a:lnTo>
                    <a:pt x="248627" y="50"/>
                  </a:lnTo>
                  <a:lnTo>
                    <a:pt x="248348" y="0"/>
                  </a:lnTo>
                  <a:lnTo>
                    <a:pt x="248043" y="0"/>
                  </a:lnTo>
                  <a:lnTo>
                    <a:pt x="246278" y="1473"/>
                  </a:lnTo>
                  <a:lnTo>
                    <a:pt x="246202" y="1854"/>
                  </a:lnTo>
                  <a:lnTo>
                    <a:pt x="246202" y="2159"/>
                  </a:lnTo>
                  <a:lnTo>
                    <a:pt x="246227" y="2349"/>
                  </a:lnTo>
                  <a:lnTo>
                    <a:pt x="246291" y="2628"/>
                  </a:lnTo>
                  <a:lnTo>
                    <a:pt x="257200" y="35344"/>
                  </a:lnTo>
                  <a:lnTo>
                    <a:pt x="257276" y="35521"/>
                  </a:lnTo>
                  <a:lnTo>
                    <a:pt x="257327" y="35648"/>
                  </a:lnTo>
                  <a:lnTo>
                    <a:pt x="257403" y="35788"/>
                  </a:lnTo>
                  <a:lnTo>
                    <a:pt x="257492" y="35915"/>
                  </a:lnTo>
                  <a:lnTo>
                    <a:pt x="257657" y="36106"/>
                  </a:lnTo>
                  <a:lnTo>
                    <a:pt x="257784" y="36220"/>
                  </a:lnTo>
                  <a:lnTo>
                    <a:pt x="257987" y="36385"/>
                  </a:lnTo>
                  <a:lnTo>
                    <a:pt x="258038" y="36423"/>
                  </a:lnTo>
                  <a:lnTo>
                    <a:pt x="258368" y="36588"/>
                  </a:lnTo>
                  <a:lnTo>
                    <a:pt x="258749" y="36690"/>
                  </a:lnTo>
                  <a:lnTo>
                    <a:pt x="258940" y="36715"/>
                  </a:lnTo>
                  <a:lnTo>
                    <a:pt x="259245" y="36715"/>
                  </a:lnTo>
                  <a:lnTo>
                    <a:pt x="259448" y="36690"/>
                  </a:lnTo>
                  <a:lnTo>
                    <a:pt x="259727" y="36614"/>
                  </a:lnTo>
                  <a:lnTo>
                    <a:pt x="259905" y="36550"/>
                  </a:lnTo>
                  <a:lnTo>
                    <a:pt x="260057" y="36474"/>
                  </a:lnTo>
                  <a:lnTo>
                    <a:pt x="260311" y="36322"/>
                  </a:lnTo>
                  <a:lnTo>
                    <a:pt x="260540" y="36106"/>
                  </a:lnTo>
                  <a:lnTo>
                    <a:pt x="260743" y="35864"/>
                  </a:lnTo>
                  <a:lnTo>
                    <a:pt x="260845" y="35699"/>
                  </a:lnTo>
                  <a:lnTo>
                    <a:pt x="260908" y="35572"/>
                  </a:lnTo>
                  <a:lnTo>
                    <a:pt x="260972" y="35433"/>
                  </a:lnTo>
                  <a:lnTo>
                    <a:pt x="261023" y="35242"/>
                  </a:lnTo>
                  <a:lnTo>
                    <a:pt x="271894" y="2628"/>
                  </a:lnTo>
                  <a:lnTo>
                    <a:pt x="271983" y="2349"/>
                  </a:lnTo>
                  <a:lnTo>
                    <a:pt x="272008" y="2159"/>
                  </a:lnTo>
                  <a:lnTo>
                    <a:pt x="272008" y="185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5867540" y="1606765"/>
              <a:ext cx="241300" cy="163195"/>
            </a:xfrm>
            <a:custGeom>
              <a:avLst/>
              <a:gdLst/>
              <a:ahLst/>
              <a:cxnLst/>
              <a:rect l="l" t="t" r="r" b="b"/>
              <a:pathLst>
                <a:path w="241300" h="163194">
                  <a:moveTo>
                    <a:pt x="29832" y="153771"/>
                  </a:moveTo>
                  <a:lnTo>
                    <a:pt x="29768" y="153339"/>
                  </a:lnTo>
                  <a:lnTo>
                    <a:pt x="29730" y="152920"/>
                  </a:lnTo>
                  <a:lnTo>
                    <a:pt x="29552" y="152082"/>
                  </a:lnTo>
                  <a:lnTo>
                    <a:pt x="29324" y="151396"/>
                  </a:lnTo>
                  <a:lnTo>
                    <a:pt x="29260" y="151155"/>
                  </a:lnTo>
                  <a:lnTo>
                    <a:pt x="28981" y="149999"/>
                  </a:lnTo>
                  <a:lnTo>
                    <a:pt x="28016" y="147320"/>
                  </a:lnTo>
                  <a:lnTo>
                    <a:pt x="26809" y="144754"/>
                  </a:lnTo>
                  <a:lnTo>
                    <a:pt x="25831" y="143116"/>
                  </a:lnTo>
                  <a:lnTo>
                    <a:pt x="25831" y="154012"/>
                  </a:lnTo>
                  <a:lnTo>
                    <a:pt x="25831" y="154470"/>
                  </a:lnTo>
                  <a:lnTo>
                    <a:pt x="24180" y="157873"/>
                  </a:lnTo>
                  <a:lnTo>
                    <a:pt x="23926" y="158089"/>
                  </a:lnTo>
                  <a:lnTo>
                    <a:pt x="21094" y="159016"/>
                  </a:lnTo>
                  <a:lnTo>
                    <a:pt x="20637" y="158991"/>
                  </a:lnTo>
                  <a:lnTo>
                    <a:pt x="20180" y="158927"/>
                  </a:lnTo>
                  <a:lnTo>
                    <a:pt x="19735" y="158813"/>
                  </a:lnTo>
                  <a:lnTo>
                    <a:pt x="19291" y="158648"/>
                  </a:lnTo>
                  <a:lnTo>
                    <a:pt x="18669" y="158330"/>
                  </a:lnTo>
                  <a:lnTo>
                    <a:pt x="18542" y="158267"/>
                  </a:lnTo>
                  <a:lnTo>
                    <a:pt x="18313" y="158178"/>
                  </a:lnTo>
                  <a:lnTo>
                    <a:pt x="17170" y="157632"/>
                  </a:lnTo>
                  <a:lnTo>
                    <a:pt x="16725" y="138849"/>
                  </a:lnTo>
                  <a:lnTo>
                    <a:pt x="17805" y="139700"/>
                  </a:lnTo>
                  <a:lnTo>
                    <a:pt x="25425" y="152298"/>
                  </a:lnTo>
                  <a:lnTo>
                    <a:pt x="25527" y="152641"/>
                  </a:lnTo>
                  <a:lnTo>
                    <a:pt x="25692" y="153098"/>
                  </a:lnTo>
                  <a:lnTo>
                    <a:pt x="25781" y="153543"/>
                  </a:lnTo>
                  <a:lnTo>
                    <a:pt x="25831" y="154012"/>
                  </a:lnTo>
                  <a:lnTo>
                    <a:pt x="25831" y="143116"/>
                  </a:lnTo>
                  <a:lnTo>
                    <a:pt x="25349" y="142303"/>
                  </a:lnTo>
                  <a:lnTo>
                    <a:pt x="24244" y="140804"/>
                  </a:lnTo>
                  <a:lnTo>
                    <a:pt x="23596" y="140017"/>
                  </a:lnTo>
                  <a:lnTo>
                    <a:pt x="23418" y="139776"/>
                  </a:lnTo>
                  <a:lnTo>
                    <a:pt x="23202" y="139585"/>
                  </a:lnTo>
                  <a:lnTo>
                    <a:pt x="13322" y="132105"/>
                  </a:lnTo>
                  <a:lnTo>
                    <a:pt x="13106" y="132003"/>
                  </a:lnTo>
                  <a:lnTo>
                    <a:pt x="13106" y="155003"/>
                  </a:lnTo>
                  <a:lnTo>
                    <a:pt x="12026" y="154127"/>
                  </a:lnTo>
                  <a:lnTo>
                    <a:pt x="10274" y="152412"/>
                  </a:lnTo>
                  <a:lnTo>
                    <a:pt x="9550" y="151549"/>
                  </a:lnTo>
                  <a:lnTo>
                    <a:pt x="9423" y="151396"/>
                  </a:lnTo>
                  <a:lnTo>
                    <a:pt x="9283" y="151257"/>
                  </a:lnTo>
                  <a:lnTo>
                    <a:pt x="7810" y="149288"/>
                  </a:lnTo>
                  <a:lnTo>
                    <a:pt x="4406" y="141516"/>
                  </a:lnTo>
                  <a:lnTo>
                    <a:pt x="4368" y="141363"/>
                  </a:lnTo>
                  <a:lnTo>
                    <a:pt x="4318" y="141236"/>
                  </a:lnTo>
                  <a:lnTo>
                    <a:pt x="4254" y="141084"/>
                  </a:lnTo>
                  <a:lnTo>
                    <a:pt x="4140" y="140716"/>
                  </a:lnTo>
                  <a:lnTo>
                    <a:pt x="4051" y="140271"/>
                  </a:lnTo>
                  <a:lnTo>
                    <a:pt x="4000" y="139801"/>
                  </a:lnTo>
                  <a:lnTo>
                    <a:pt x="4000" y="139344"/>
                  </a:lnTo>
                  <a:lnTo>
                    <a:pt x="5753" y="135851"/>
                  </a:lnTo>
                  <a:lnTo>
                    <a:pt x="8737" y="134797"/>
                  </a:lnTo>
                  <a:lnTo>
                    <a:pt x="9194" y="134823"/>
                  </a:lnTo>
                  <a:lnTo>
                    <a:pt x="11239" y="135534"/>
                  </a:lnTo>
                  <a:lnTo>
                    <a:pt x="11379" y="135597"/>
                  </a:lnTo>
                  <a:lnTo>
                    <a:pt x="12407" y="136080"/>
                  </a:lnTo>
                  <a:lnTo>
                    <a:pt x="12661" y="136220"/>
                  </a:lnTo>
                  <a:lnTo>
                    <a:pt x="13106" y="155003"/>
                  </a:lnTo>
                  <a:lnTo>
                    <a:pt x="13106" y="132003"/>
                  </a:lnTo>
                  <a:lnTo>
                    <a:pt x="12966" y="131927"/>
                  </a:lnTo>
                  <a:lnTo>
                    <a:pt x="8737" y="130797"/>
                  </a:lnTo>
                  <a:lnTo>
                    <a:pt x="7886" y="130835"/>
                  </a:lnTo>
                  <a:lnTo>
                    <a:pt x="3352" y="132664"/>
                  </a:lnTo>
                  <a:lnTo>
                    <a:pt x="3187" y="132778"/>
                  </a:lnTo>
                  <a:lnTo>
                    <a:pt x="3048" y="132905"/>
                  </a:lnTo>
                  <a:lnTo>
                    <a:pt x="2794" y="133121"/>
                  </a:lnTo>
                  <a:lnTo>
                    <a:pt x="2197" y="133731"/>
                  </a:lnTo>
                  <a:lnTo>
                    <a:pt x="0" y="139192"/>
                  </a:lnTo>
                  <a:lnTo>
                    <a:pt x="12" y="140042"/>
                  </a:lnTo>
                  <a:lnTo>
                    <a:pt x="101" y="140893"/>
                  </a:lnTo>
                  <a:lnTo>
                    <a:pt x="279" y="141732"/>
                  </a:lnTo>
                  <a:lnTo>
                    <a:pt x="406" y="142151"/>
                  </a:lnTo>
                  <a:lnTo>
                    <a:pt x="508" y="142468"/>
                  </a:lnTo>
                  <a:lnTo>
                    <a:pt x="850" y="143814"/>
                  </a:lnTo>
                  <a:lnTo>
                    <a:pt x="6426" y="154038"/>
                  </a:lnTo>
                  <a:lnTo>
                    <a:pt x="7340" y="155130"/>
                  </a:lnTo>
                  <a:lnTo>
                    <a:pt x="16776" y="161874"/>
                  </a:lnTo>
                  <a:lnTo>
                    <a:pt x="16979" y="161988"/>
                  </a:lnTo>
                  <a:lnTo>
                    <a:pt x="21094" y="163017"/>
                  </a:lnTo>
                  <a:lnTo>
                    <a:pt x="21945" y="162979"/>
                  </a:lnTo>
                  <a:lnTo>
                    <a:pt x="26479" y="161150"/>
                  </a:lnTo>
                  <a:lnTo>
                    <a:pt x="26644" y="161036"/>
                  </a:lnTo>
                  <a:lnTo>
                    <a:pt x="26784" y="160921"/>
                  </a:lnTo>
                  <a:lnTo>
                    <a:pt x="27038" y="160705"/>
                  </a:lnTo>
                  <a:lnTo>
                    <a:pt x="29832" y="154635"/>
                  </a:lnTo>
                  <a:lnTo>
                    <a:pt x="29832" y="153771"/>
                  </a:lnTo>
                  <a:close/>
                </a:path>
                <a:path w="241300" h="163194">
                  <a:moveTo>
                    <a:pt x="45847" y="143776"/>
                  </a:moveTo>
                  <a:lnTo>
                    <a:pt x="45732" y="143306"/>
                  </a:lnTo>
                  <a:lnTo>
                    <a:pt x="45643" y="143129"/>
                  </a:lnTo>
                  <a:lnTo>
                    <a:pt x="45580" y="143002"/>
                  </a:lnTo>
                  <a:lnTo>
                    <a:pt x="45491" y="142875"/>
                  </a:lnTo>
                  <a:lnTo>
                    <a:pt x="45377" y="142722"/>
                  </a:lnTo>
                  <a:lnTo>
                    <a:pt x="44272" y="141389"/>
                  </a:lnTo>
                  <a:lnTo>
                    <a:pt x="44157" y="141236"/>
                  </a:lnTo>
                  <a:lnTo>
                    <a:pt x="44018" y="141097"/>
                  </a:lnTo>
                  <a:lnTo>
                    <a:pt x="43865" y="140982"/>
                  </a:lnTo>
                  <a:lnTo>
                    <a:pt x="43700" y="140881"/>
                  </a:lnTo>
                  <a:lnTo>
                    <a:pt x="43522" y="140779"/>
                  </a:lnTo>
                  <a:lnTo>
                    <a:pt x="43345" y="140703"/>
                  </a:lnTo>
                  <a:lnTo>
                    <a:pt x="43154" y="140652"/>
                  </a:lnTo>
                  <a:lnTo>
                    <a:pt x="42964" y="140601"/>
                  </a:lnTo>
                  <a:lnTo>
                    <a:pt x="42760" y="140601"/>
                  </a:lnTo>
                  <a:lnTo>
                    <a:pt x="42468" y="140601"/>
                  </a:lnTo>
                  <a:lnTo>
                    <a:pt x="42189" y="140652"/>
                  </a:lnTo>
                  <a:lnTo>
                    <a:pt x="41998" y="140716"/>
                  </a:lnTo>
                  <a:lnTo>
                    <a:pt x="41808" y="140804"/>
                  </a:lnTo>
                  <a:lnTo>
                    <a:pt x="41643" y="140881"/>
                  </a:lnTo>
                  <a:lnTo>
                    <a:pt x="41478" y="141008"/>
                  </a:lnTo>
                  <a:lnTo>
                    <a:pt x="41325" y="141122"/>
                  </a:lnTo>
                  <a:lnTo>
                    <a:pt x="40005" y="142227"/>
                  </a:lnTo>
                  <a:lnTo>
                    <a:pt x="39789" y="142443"/>
                  </a:lnTo>
                  <a:lnTo>
                    <a:pt x="39662" y="142595"/>
                  </a:lnTo>
                  <a:lnTo>
                    <a:pt x="39522" y="142836"/>
                  </a:lnTo>
                  <a:lnTo>
                    <a:pt x="39357" y="143217"/>
                  </a:lnTo>
                  <a:lnTo>
                    <a:pt x="39293" y="143497"/>
                  </a:lnTo>
                  <a:lnTo>
                    <a:pt x="39281" y="143700"/>
                  </a:lnTo>
                  <a:lnTo>
                    <a:pt x="39293" y="143891"/>
                  </a:lnTo>
                  <a:lnTo>
                    <a:pt x="39306" y="144094"/>
                  </a:lnTo>
                  <a:lnTo>
                    <a:pt x="40919" y="146443"/>
                  </a:lnTo>
                  <a:lnTo>
                    <a:pt x="41529" y="146926"/>
                  </a:lnTo>
                  <a:lnTo>
                    <a:pt x="41668" y="147002"/>
                  </a:lnTo>
                  <a:lnTo>
                    <a:pt x="41808" y="147053"/>
                  </a:lnTo>
                  <a:lnTo>
                    <a:pt x="41986" y="147104"/>
                  </a:lnTo>
                  <a:lnTo>
                    <a:pt x="42189" y="147142"/>
                  </a:lnTo>
                  <a:lnTo>
                    <a:pt x="42379" y="147154"/>
                  </a:lnTo>
                  <a:lnTo>
                    <a:pt x="42570" y="147154"/>
                  </a:lnTo>
                  <a:lnTo>
                    <a:pt x="42773" y="147129"/>
                  </a:lnTo>
                  <a:lnTo>
                    <a:pt x="42964" y="147091"/>
                  </a:lnTo>
                  <a:lnTo>
                    <a:pt x="43154" y="147040"/>
                  </a:lnTo>
                  <a:lnTo>
                    <a:pt x="43332" y="146951"/>
                  </a:lnTo>
                  <a:lnTo>
                    <a:pt x="43497" y="146862"/>
                  </a:lnTo>
                  <a:lnTo>
                    <a:pt x="43675" y="146748"/>
                  </a:lnTo>
                  <a:lnTo>
                    <a:pt x="43815" y="146621"/>
                  </a:lnTo>
                  <a:lnTo>
                    <a:pt x="45059" y="145580"/>
                  </a:lnTo>
                  <a:lnTo>
                    <a:pt x="45212" y="145465"/>
                  </a:lnTo>
                  <a:lnTo>
                    <a:pt x="45351" y="145326"/>
                  </a:lnTo>
                  <a:lnTo>
                    <a:pt x="45478" y="145173"/>
                  </a:lnTo>
                  <a:lnTo>
                    <a:pt x="45580" y="144995"/>
                  </a:lnTo>
                  <a:lnTo>
                    <a:pt x="45669" y="144818"/>
                  </a:lnTo>
                  <a:lnTo>
                    <a:pt x="45745" y="144653"/>
                  </a:lnTo>
                  <a:lnTo>
                    <a:pt x="45834" y="144272"/>
                  </a:lnTo>
                  <a:lnTo>
                    <a:pt x="45847" y="144068"/>
                  </a:lnTo>
                  <a:lnTo>
                    <a:pt x="45847" y="143865"/>
                  </a:lnTo>
                  <a:close/>
                </a:path>
                <a:path w="241300" h="163194">
                  <a:moveTo>
                    <a:pt x="64008" y="116979"/>
                  </a:moveTo>
                  <a:lnTo>
                    <a:pt x="63995" y="116776"/>
                  </a:lnTo>
                  <a:lnTo>
                    <a:pt x="63982" y="116573"/>
                  </a:lnTo>
                  <a:lnTo>
                    <a:pt x="63944" y="116395"/>
                  </a:lnTo>
                  <a:lnTo>
                    <a:pt x="63881" y="116205"/>
                  </a:lnTo>
                  <a:lnTo>
                    <a:pt x="63804" y="116027"/>
                  </a:lnTo>
                  <a:lnTo>
                    <a:pt x="63715" y="115849"/>
                  </a:lnTo>
                  <a:lnTo>
                    <a:pt x="63538" y="115620"/>
                  </a:lnTo>
                  <a:lnTo>
                    <a:pt x="62369" y="114223"/>
                  </a:lnTo>
                  <a:lnTo>
                    <a:pt x="62064" y="113868"/>
                  </a:lnTo>
                  <a:lnTo>
                    <a:pt x="55613" y="110896"/>
                  </a:lnTo>
                  <a:lnTo>
                    <a:pt x="54698" y="110909"/>
                  </a:lnTo>
                  <a:lnTo>
                    <a:pt x="49377" y="113017"/>
                  </a:lnTo>
                  <a:lnTo>
                    <a:pt x="49225" y="113144"/>
                  </a:lnTo>
                  <a:lnTo>
                    <a:pt x="40944" y="120091"/>
                  </a:lnTo>
                  <a:lnTo>
                    <a:pt x="40728" y="120281"/>
                  </a:lnTo>
                  <a:lnTo>
                    <a:pt x="40601" y="120446"/>
                  </a:lnTo>
                  <a:lnTo>
                    <a:pt x="40449" y="120688"/>
                  </a:lnTo>
                  <a:lnTo>
                    <a:pt x="40335" y="120954"/>
                  </a:lnTo>
                  <a:lnTo>
                    <a:pt x="40246" y="121335"/>
                  </a:lnTo>
                  <a:lnTo>
                    <a:pt x="40233" y="121831"/>
                  </a:lnTo>
                  <a:lnTo>
                    <a:pt x="40347" y="122313"/>
                  </a:lnTo>
                  <a:lnTo>
                    <a:pt x="40436" y="122491"/>
                  </a:lnTo>
                  <a:lnTo>
                    <a:pt x="40640" y="122834"/>
                  </a:lnTo>
                  <a:lnTo>
                    <a:pt x="40754" y="122974"/>
                  </a:lnTo>
                  <a:lnTo>
                    <a:pt x="40906" y="123113"/>
                  </a:lnTo>
                  <a:lnTo>
                    <a:pt x="41046" y="123240"/>
                  </a:lnTo>
                  <a:lnTo>
                    <a:pt x="41389" y="123444"/>
                  </a:lnTo>
                  <a:lnTo>
                    <a:pt x="41579" y="123507"/>
                  </a:lnTo>
                  <a:lnTo>
                    <a:pt x="42049" y="123609"/>
                  </a:lnTo>
                  <a:lnTo>
                    <a:pt x="42443" y="123609"/>
                  </a:lnTo>
                  <a:lnTo>
                    <a:pt x="43497" y="123164"/>
                  </a:lnTo>
                  <a:lnTo>
                    <a:pt x="51879" y="116141"/>
                  </a:lnTo>
                  <a:lnTo>
                    <a:pt x="52019" y="116001"/>
                  </a:lnTo>
                  <a:lnTo>
                    <a:pt x="54940" y="114909"/>
                  </a:lnTo>
                  <a:lnTo>
                    <a:pt x="55460" y="114909"/>
                  </a:lnTo>
                  <a:lnTo>
                    <a:pt x="59296" y="116789"/>
                  </a:lnTo>
                  <a:lnTo>
                    <a:pt x="60477" y="118186"/>
                  </a:lnTo>
                  <a:lnTo>
                    <a:pt x="60833" y="118516"/>
                  </a:lnTo>
                  <a:lnTo>
                    <a:pt x="61074" y="118668"/>
                  </a:lnTo>
                  <a:lnTo>
                    <a:pt x="61353" y="118783"/>
                  </a:lnTo>
                  <a:lnTo>
                    <a:pt x="61734" y="118884"/>
                  </a:lnTo>
                  <a:lnTo>
                    <a:pt x="61925" y="118897"/>
                  </a:lnTo>
                  <a:lnTo>
                    <a:pt x="62128" y="118884"/>
                  </a:lnTo>
                  <a:lnTo>
                    <a:pt x="62509" y="118833"/>
                  </a:lnTo>
                  <a:lnTo>
                    <a:pt x="63284" y="118427"/>
                  </a:lnTo>
                  <a:lnTo>
                    <a:pt x="63500" y="118224"/>
                  </a:lnTo>
                  <a:lnTo>
                    <a:pt x="63627" y="118071"/>
                  </a:lnTo>
                  <a:lnTo>
                    <a:pt x="63830" y="117729"/>
                  </a:lnTo>
                  <a:lnTo>
                    <a:pt x="63893" y="117551"/>
                  </a:lnTo>
                  <a:lnTo>
                    <a:pt x="63995" y="117170"/>
                  </a:lnTo>
                  <a:lnTo>
                    <a:pt x="64008" y="116979"/>
                  </a:lnTo>
                  <a:close/>
                </a:path>
                <a:path w="241300" h="163194">
                  <a:moveTo>
                    <a:pt x="189064" y="55181"/>
                  </a:moveTo>
                  <a:lnTo>
                    <a:pt x="189039" y="55029"/>
                  </a:lnTo>
                  <a:lnTo>
                    <a:pt x="188988" y="54787"/>
                  </a:lnTo>
                  <a:lnTo>
                    <a:pt x="188874" y="54559"/>
                  </a:lnTo>
                  <a:lnTo>
                    <a:pt x="188328" y="53009"/>
                  </a:lnTo>
                  <a:lnTo>
                    <a:pt x="186918" y="51752"/>
                  </a:lnTo>
                  <a:lnTo>
                    <a:pt x="186626" y="51701"/>
                  </a:lnTo>
                  <a:lnTo>
                    <a:pt x="186436" y="51689"/>
                  </a:lnTo>
                  <a:lnTo>
                    <a:pt x="186143" y="51714"/>
                  </a:lnTo>
                  <a:lnTo>
                    <a:pt x="185851" y="51777"/>
                  </a:lnTo>
                  <a:lnTo>
                    <a:pt x="185102" y="52209"/>
                  </a:lnTo>
                  <a:lnTo>
                    <a:pt x="184886" y="52425"/>
                  </a:lnTo>
                  <a:lnTo>
                    <a:pt x="184772" y="52578"/>
                  </a:lnTo>
                  <a:lnTo>
                    <a:pt x="184670" y="52755"/>
                  </a:lnTo>
                  <a:lnTo>
                    <a:pt x="184581" y="52933"/>
                  </a:lnTo>
                  <a:lnTo>
                    <a:pt x="184518" y="53124"/>
                  </a:lnTo>
                  <a:lnTo>
                    <a:pt x="184480" y="53301"/>
                  </a:lnTo>
                  <a:lnTo>
                    <a:pt x="184454" y="53505"/>
                  </a:lnTo>
                  <a:lnTo>
                    <a:pt x="184442" y="53708"/>
                  </a:lnTo>
                  <a:lnTo>
                    <a:pt x="184454" y="53898"/>
                  </a:lnTo>
                  <a:lnTo>
                    <a:pt x="184480" y="54089"/>
                  </a:lnTo>
                  <a:lnTo>
                    <a:pt x="184505" y="54216"/>
                  </a:lnTo>
                  <a:lnTo>
                    <a:pt x="183515" y="55257"/>
                  </a:lnTo>
                  <a:lnTo>
                    <a:pt x="183438" y="55448"/>
                  </a:lnTo>
                  <a:lnTo>
                    <a:pt x="183362" y="55930"/>
                  </a:lnTo>
                  <a:lnTo>
                    <a:pt x="183603" y="56959"/>
                  </a:lnTo>
                  <a:lnTo>
                    <a:pt x="183819" y="57302"/>
                  </a:lnTo>
                  <a:lnTo>
                    <a:pt x="183946" y="57442"/>
                  </a:lnTo>
                  <a:lnTo>
                    <a:pt x="184175" y="57632"/>
                  </a:lnTo>
                  <a:lnTo>
                    <a:pt x="184429" y="57785"/>
                  </a:lnTo>
                  <a:lnTo>
                    <a:pt x="184594" y="57873"/>
                  </a:lnTo>
                  <a:lnTo>
                    <a:pt x="184785" y="57937"/>
                  </a:lnTo>
                  <a:lnTo>
                    <a:pt x="184975" y="57988"/>
                  </a:lnTo>
                  <a:lnTo>
                    <a:pt x="185178" y="58013"/>
                  </a:lnTo>
                  <a:lnTo>
                    <a:pt x="185559" y="58013"/>
                  </a:lnTo>
                  <a:lnTo>
                    <a:pt x="185750" y="57975"/>
                  </a:lnTo>
                  <a:lnTo>
                    <a:pt x="186042" y="57899"/>
                  </a:lnTo>
                  <a:lnTo>
                    <a:pt x="185623" y="56781"/>
                  </a:lnTo>
                  <a:lnTo>
                    <a:pt x="186042" y="57886"/>
                  </a:lnTo>
                  <a:lnTo>
                    <a:pt x="187617" y="57315"/>
                  </a:lnTo>
                  <a:lnTo>
                    <a:pt x="187756" y="57264"/>
                  </a:lnTo>
                  <a:lnTo>
                    <a:pt x="188023" y="57150"/>
                  </a:lnTo>
                  <a:lnTo>
                    <a:pt x="188188" y="57035"/>
                  </a:lnTo>
                  <a:lnTo>
                    <a:pt x="188353" y="56921"/>
                  </a:lnTo>
                  <a:lnTo>
                    <a:pt x="188493" y="56794"/>
                  </a:lnTo>
                  <a:lnTo>
                    <a:pt x="188633" y="56654"/>
                  </a:lnTo>
                  <a:lnTo>
                    <a:pt x="188709" y="56527"/>
                  </a:lnTo>
                  <a:lnTo>
                    <a:pt x="188836" y="56311"/>
                  </a:lnTo>
                  <a:lnTo>
                    <a:pt x="188925" y="56146"/>
                  </a:lnTo>
                  <a:lnTo>
                    <a:pt x="188988" y="55956"/>
                  </a:lnTo>
                  <a:lnTo>
                    <a:pt x="189039" y="55765"/>
                  </a:lnTo>
                  <a:lnTo>
                    <a:pt x="189064" y="55562"/>
                  </a:lnTo>
                  <a:lnTo>
                    <a:pt x="189064" y="55372"/>
                  </a:lnTo>
                  <a:lnTo>
                    <a:pt x="189064" y="55181"/>
                  </a:lnTo>
                  <a:close/>
                </a:path>
                <a:path w="241300" h="163194">
                  <a:moveTo>
                    <a:pt x="215950" y="39192"/>
                  </a:moveTo>
                  <a:lnTo>
                    <a:pt x="215887" y="38100"/>
                  </a:lnTo>
                  <a:lnTo>
                    <a:pt x="215722" y="37033"/>
                  </a:lnTo>
                  <a:lnTo>
                    <a:pt x="215442" y="35966"/>
                  </a:lnTo>
                  <a:lnTo>
                    <a:pt x="215353" y="35750"/>
                  </a:lnTo>
                  <a:lnTo>
                    <a:pt x="215315" y="35623"/>
                  </a:lnTo>
                  <a:lnTo>
                    <a:pt x="215265" y="35458"/>
                  </a:lnTo>
                  <a:lnTo>
                    <a:pt x="215150" y="35191"/>
                  </a:lnTo>
                  <a:lnTo>
                    <a:pt x="211937" y="30734"/>
                  </a:lnTo>
                  <a:lnTo>
                    <a:pt x="211937" y="39560"/>
                  </a:lnTo>
                  <a:lnTo>
                    <a:pt x="211810" y="40601"/>
                  </a:lnTo>
                  <a:lnTo>
                    <a:pt x="204889" y="46355"/>
                  </a:lnTo>
                  <a:lnTo>
                    <a:pt x="204190" y="46329"/>
                  </a:lnTo>
                  <a:lnTo>
                    <a:pt x="198297" y="42011"/>
                  </a:lnTo>
                  <a:lnTo>
                    <a:pt x="198183" y="41694"/>
                  </a:lnTo>
                  <a:lnTo>
                    <a:pt x="198120" y="41541"/>
                  </a:lnTo>
                  <a:lnTo>
                    <a:pt x="198056" y="41351"/>
                  </a:lnTo>
                  <a:lnTo>
                    <a:pt x="197827" y="40335"/>
                  </a:lnTo>
                  <a:lnTo>
                    <a:pt x="197751" y="38950"/>
                  </a:lnTo>
                  <a:lnTo>
                    <a:pt x="197878" y="37909"/>
                  </a:lnTo>
                  <a:lnTo>
                    <a:pt x="204800" y="32156"/>
                  </a:lnTo>
                  <a:lnTo>
                    <a:pt x="205498" y="32194"/>
                  </a:lnTo>
                  <a:lnTo>
                    <a:pt x="211442" y="36677"/>
                  </a:lnTo>
                  <a:lnTo>
                    <a:pt x="211505" y="36830"/>
                  </a:lnTo>
                  <a:lnTo>
                    <a:pt x="211632" y="37147"/>
                  </a:lnTo>
                  <a:lnTo>
                    <a:pt x="211861" y="38176"/>
                  </a:lnTo>
                  <a:lnTo>
                    <a:pt x="211937" y="39560"/>
                  </a:lnTo>
                  <a:lnTo>
                    <a:pt x="211937" y="30734"/>
                  </a:lnTo>
                  <a:lnTo>
                    <a:pt x="207314" y="28448"/>
                  </a:lnTo>
                  <a:lnTo>
                    <a:pt x="207467" y="28194"/>
                  </a:lnTo>
                  <a:lnTo>
                    <a:pt x="208534" y="23812"/>
                  </a:lnTo>
                  <a:lnTo>
                    <a:pt x="208483" y="22910"/>
                  </a:lnTo>
                  <a:lnTo>
                    <a:pt x="208356" y="22009"/>
                  </a:lnTo>
                  <a:lnTo>
                    <a:pt x="208114" y="21132"/>
                  </a:lnTo>
                  <a:lnTo>
                    <a:pt x="208051" y="20980"/>
                  </a:lnTo>
                  <a:lnTo>
                    <a:pt x="208000" y="20789"/>
                  </a:lnTo>
                  <a:lnTo>
                    <a:pt x="207848" y="20421"/>
                  </a:lnTo>
                  <a:lnTo>
                    <a:pt x="204533" y="16256"/>
                  </a:lnTo>
                  <a:lnTo>
                    <a:pt x="204533" y="23837"/>
                  </a:lnTo>
                  <a:lnTo>
                    <a:pt x="204520" y="24358"/>
                  </a:lnTo>
                  <a:lnTo>
                    <a:pt x="199275" y="29146"/>
                  </a:lnTo>
                  <a:lnTo>
                    <a:pt x="198259" y="29044"/>
                  </a:lnTo>
                  <a:lnTo>
                    <a:pt x="194335" y="25806"/>
                  </a:lnTo>
                  <a:lnTo>
                    <a:pt x="194297" y="25679"/>
                  </a:lnTo>
                  <a:lnTo>
                    <a:pt x="194081" y="24930"/>
                  </a:lnTo>
                  <a:lnTo>
                    <a:pt x="193992" y="24422"/>
                  </a:lnTo>
                  <a:lnTo>
                    <a:pt x="193967" y="23901"/>
                  </a:lnTo>
                  <a:lnTo>
                    <a:pt x="194068" y="22872"/>
                  </a:lnTo>
                  <a:lnTo>
                    <a:pt x="199224" y="18592"/>
                  </a:lnTo>
                  <a:lnTo>
                    <a:pt x="200253" y="18694"/>
                  </a:lnTo>
                  <a:lnTo>
                    <a:pt x="204152" y="21945"/>
                  </a:lnTo>
                  <a:lnTo>
                    <a:pt x="204203" y="22072"/>
                  </a:lnTo>
                  <a:lnTo>
                    <a:pt x="204304" y="22313"/>
                  </a:lnTo>
                  <a:lnTo>
                    <a:pt x="204431" y="22809"/>
                  </a:lnTo>
                  <a:lnTo>
                    <a:pt x="204533" y="23837"/>
                  </a:lnTo>
                  <a:lnTo>
                    <a:pt x="204533" y="16256"/>
                  </a:lnTo>
                  <a:lnTo>
                    <a:pt x="199199" y="14592"/>
                  </a:lnTo>
                  <a:lnTo>
                    <a:pt x="198285" y="14643"/>
                  </a:lnTo>
                  <a:lnTo>
                    <a:pt x="189966" y="23926"/>
                  </a:lnTo>
                  <a:lnTo>
                    <a:pt x="190017" y="24828"/>
                  </a:lnTo>
                  <a:lnTo>
                    <a:pt x="190157" y="25730"/>
                  </a:lnTo>
                  <a:lnTo>
                    <a:pt x="190373" y="26606"/>
                  </a:lnTo>
                  <a:lnTo>
                    <a:pt x="190487" y="26949"/>
                  </a:lnTo>
                  <a:lnTo>
                    <a:pt x="190550" y="27101"/>
                  </a:lnTo>
                  <a:lnTo>
                    <a:pt x="190703" y="27470"/>
                  </a:lnTo>
                  <a:lnTo>
                    <a:pt x="195999" y="32562"/>
                  </a:lnTo>
                  <a:lnTo>
                    <a:pt x="195580" y="33147"/>
                  </a:lnTo>
                  <a:lnTo>
                    <a:pt x="193738" y="39319"/>
                  </a:lnTo>
                  <a:lnTo>
                    <a:pt x="193802" y="40411"/>
                  </a:lnTo>
                  <a:lnTo>
                    <a:pt x="204901" y="50355"/>
                  </a:lnTo>
                  <a:lnTo>
                    <a:pt x="205994" y="50292"/>
                  </a:lnTo>
                  <a:lnTo>
                    <a:pt x="215912" y="40271"/>
                  </a:lnTo>
                  <a:lnTo>
                    <a:pt x="215950" y="39192"/>
                  </a:lnTo>
                  <a:close/>
                </a:path>
                <a:path w="241300" h="163194">
                  <a:moveTo>
                    <a:pt x="241020" y="36423"/>
                  </a:moveTo>
                  <a:lnTo>
                    <a:pt x="240068" y="1955"/>
                  </a:lnTo>
                  <a:lnTo>
                    <a:pt x="240042" y="1663"/>
                  </a:lnTo>
                  <a:lnTo>
                    <a:pt x="239991" y="1460"/>
                  </a:lnTo>
                  <a:lnTo>
                    <a:pt x="239890" y="1193"/>
                  </a:lnTo>
                  <a:lnTo>
                    <a:pt x="239014" y="254"/>
                  </a:lnTo>
                  <a:lnTo>
                    <a:pt x="239014" y="36487"/>
                  </a:lnTo>
                  <a:lnTo>
                    <a:pt x="239014" y="254"/>
                  </a:lnTo>
                  <a:lnTo>
                    <a:pt x="238874" y="165"/>
                  </a:lnTo>
                  <a:lnTo>
                    <a:pt x="238696" y="101"/>
                  </a:lnTo>
                  <a:lnTo>
                    <a:pt x="238493" y="50"/>
                  </a:lnTo>
                  <a:lnTo>
                    <a:pt x="238112" y="0"/>
                  </a:lnTo>
                  <a:lnTo>
                    <a:pt x="237718" y="38"/>
                  </a:lnTo>
                  <a:lnTo>
                    <a:pt x="237528" y="76"/>
                  </a:lnTo>
                  <a:lnTo>
                    <a:pt x="236385" y="939"/>
                  </a:lnTo>
                  <a:lnTo>
                    <a:pt x="236232" y="1193"/>
                  </a:lnTo>
                  <a:lnTo>
                    <a:pt x="236169" y="1384"/>
                  </a:lnTo>
                  <a:lnTo>
                    <a:pt x="236118" y="1574"/>
                  </a:lnTo>
                  <a:lnTo>
                    <a:pt x="236080" y="1765"/>
                  </a:lnTo>
                  <a:lnTo>
                    <a:pt x="236067" y="2057"/>
                  </a:lnTo>
                  <a:lnTo>
                    <a:pt x="236842" y="30530"/>
                  </a:lnTo>
                  <a:lnTo>
                    <a:pt x="219138" y="8229"/>
                  </a:lnTo>
                  <a:lnTo>
                    <a:pt x="218871" y="7937"/>
                  </a:lnTo>
                  <a:lnTo>
                    <a:pt x="218643" y="7759"/>
                  </a:lnTo>
                  <a:lnTo>
                    <a:pt x="218465" y="7670"/>
                  </a:lnTo>
                  <a:lnTo>
                    <a:pt x="217512" y="7454"/>
                  </a:lnTo>
                  <a:lnTo>
                    <a:pt x="216052" y="8178"/>
                  </a:lnTo>
                  <a:lnTo>
                    <a:pt x="215874" y="8407"/>
                  </a:lnTo>
                  <a:lnTo>
                    <a:pt x="215785" y="8585"/>
                  </a:lnTo>
                  <a:lnTo>
                    <a:pt x="215709" y="8750"/>
                  </a:lnTo>
                  <a:lnTo>
                    <a:pt x="215646" y="8940"/>
                  </a:lnTo>
                  <a:lnTo>
                    <a:pt x="215595" y="9131"/>
                  </a:lnTo>
                  <a:lnTo>
                    <a:pt x="215582" y="9334"/>
                  </a:lnTo>
                  <a:lnTo>
                    <a:pt x="215569" y="9525"/>
                  </a:lnTo>
                  <a:lnTo>
                    <a:pt x="215582" y="9715"/>
                  </a:lnTo>
                  <a:lnTo>
                    <a:pt x="215620" y="9906"/>
                  </a:lnTo>
                  <a:lnTo>
                    <a:pt x="215684" y="10109"/>
                  </a:lnTo>
                  <a:lnTo>
                    <a:pt x="215747" y="10287"/>
                  </a:lnTo>
                  <a:lnTo>
                    <a:pt x="215836" y="10452"/>
                  </a:lnTo>
                  <a:lnTo>
                    <a:pt x="215950" y="10617"/>
                  </a:lnTo>
                  <a:lnTo>
                    <a:pt x="237363" y="37642"/>
                  </a:lnTo>
                  <a:lnTo>
                    <a:pt x="237502" y="37795"/>
                  </a:lnTo>
                  <a:lnTo>
                    <a:pt x="237705" y="38011"/>
                  </a:lnTo>
                  <a:lnTo>
                    <a:pt x="237947" y="38188"/>
                  </a:lnTo>
                  <a:lnTo>
                    <a:pt x="238125" y="38290"/>
                  </a:lnTo>
                  <a:lnTo>
                    <a:pt x="238391" y="38392"/>
                  </a:lnTo>
                  <a:lnTo>
                    <a:pt x="238582" y="38442"/>
                  </a:lnTo>
                  <a:lnTo>
                    <a:pt x="238785" y="38481"/>
                  </a:lnTo>
                  <a:lnTo>
                    <a:pt x="238963" y="38493"/>
                  </a:lnTo>
                  <a:lnTo>
                    <a:pt x="239090" y="38493"/>
                  </a:lnTo>
                  <a:lnTo>
                    <a:pt x="239268" y="38468"/>
                  </a:lnTo>
                  <a:lnTo>
                    <a:pt x="239458" y="38442"/>
                  </a:lnTo>
                  <a:lnTo>
                    <a:pt x="239598" y="38404"/>
                  </a:lnTo>
                  <a:lnTo>
                    <a:pt x="239839" y="38315"/>
                  </a:lnTo>
                  <a:lnTo>
                    <a:pt x="240017" y="38214"/>
                  </a:lnTo>
                  <a:lnTo>
                    <a:pt x="240169" y="38125"/>
                  </a:lnTo>
                  <a:lnTo>
                    <a:pt x="240334" y="37985"/>
                  </a:lnTo>
                  <a:lnTo>
                    <a:pt x="240461" y="37858"/>
                  </a:lnTo>
                  <a:lnTo>
                    <a:pt x="240601" y="37706"/>
                  </a:lnTo>
                  <a:lnTo>
                    <a:pt x="240690" y="37566"/>
                  </a:lnTo>
                  <a:lnTo>
                    <a:pt x="240842" y="37299"/>
                  </a:lnTo>
                  <a:lnTo>
                    <a:pt x="240893" y="37134"/>
                  </a:lnTo>
                  <a:lnTo>
                    <a:pt x="240944" y="37007"/>
                  </a:lnTo>
                  <a:lnTo>
                    <a:pt x="240982" y="36830"/>
                  </a:lnTo>
                  <a:lnTo>
                    <a:pt x="241007" y="36652"/>
                  </a:lnTo>
                  <a:lnTo>
                    <a:pt x="241020" y="3643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765101" y="1681149"/>
              <a:ext cx="191135" cy="227965"/>
            </a:xfrm>
            <a:custGeom>
              <a:avLst/>
              <a:gdLst/>
              <a:ahLst/>
              <a:cxnLst/>
              <a:rect l="l" t="t" r="r" b="b"/>
              <a:pathLst>
                <a:path w="191135" h="227964">
                  <a:moveTo>
                    <a:pt x="34163" y="218770"/>
                  </a:moveTo>
                  <a:lnTo>
                    <a:pt x="33248" y="215049"/>
                  </a:lnTo>
                  <a:lnTo>
                    <a:pt x="33070" y="214655"/>
                  </a:lnTo>
                  <a:lnTo>
                    <a:pt x="32613" y="213931"/>
                  </a:lnTo>
                  <a:lnTo>
                    <a:pt x="32156" y="213372"/>
                  </a:lnTo>
                  <a:lnTo>
                    <a:pt x="32004" y="213169"/>
                  </a:lnTo>
                  <a:lnTo>
                    <a:pt x="31369" y="212191"/>
                  </a:lnTo>
                  <a:lnTo>
                    <a:pt x="30162" y="210756"/>
                  </a:lnTo>
                  <a:lnTo>
                    <a:pt x="30162" y="218833"/>
                  </a:lnTo>
                  <a:lnTo>
                    <a:pt x="30149" y="219290"/>
                  </a:lnTo>
                  <a:lnTo>
                    <a:pt x="29476" y="221348"/>
                  </a:lnTo>
                  <a:lnTo>
                    <a:pt x="25679" y="223634"/>
                  </a:lnTo>
                  <a:lnTo>
                    <a:pt x="25222" y="223634"/>
                  </a:lnTo>
                  <a:lnTo>
                    <a:pt x="24765" y="223608"/>
                  </a:lnTo>
                  <a:lnTo>
                    <a:pt x="24574" y="223558"/>
                  </a:lnTo>
                  <a:lnTo>
                    <a:pt x="24371" y="223532"/>
                  </a:lnTo>
                  <a:lnTo>
                    <a:pt x="24218" y="223507"/>
                  </a:lnTo>
                  <a:lnTo>
                    <a:pt x="24130" y="225475"/>
                  </a:lnTo>
                  <a:lnTo>
                    <a:pt x="24117" y="225615"/>
                  </a:lnTo>
                  <a:lnTo>
                    <a:pt x="24130" y="225475"/>
                  </a:lnTo>
                  <a:lnTo>
                    <a:pt x="24130" y="223507"/>
                  </a:lnTo>
                  <a:lnTo>
                    <a:pt x="23901" y="223494"/>
                  </a:lnTo>
                  <a:lnTo>
                    <a:pt x="22834" y="223367"/>
                  </a:lnTo>
                  <a:lnTo>
                    <a:pt x="16002" y="205879"/>
                  </a:lnTo>
                  <a:lnTo>
                    <a:pt x="17322" y="206324"/>
                  </a:lnTo>
                  <a:lnTo>
                    <a:pt x="19558" y="207327"/>
                  </a:lnTo>
                  <a:lnTo>
                    <a:pt x="20523" y="207899"/>
                  </a:lnTo>
                  <a:lnTo>
                    <a:pt x="20701" y="208000"/>
                  </a:lnTo>
                  <a:lnTo>
                    <a:pt x="28778" y="215531"/>
                  </a:lnTo>
                  <a:lnTo>
                    <a:pt x="28892" y="215696"/>
                  </a:lnTo>
                  <a:lnTo>
                    <a:pt x="29019" y="215836"/>
                  </a:lnTo>
                  <a:lnTo>
                    <a:pt x="30162" y="218833"/>
                  </a:lnTo>
                  <a:lnTo>
                    <a:pt x="30162" y="210756"/>
                  </a:lnTo>
                  <a:lnTo>
                    <a:pt x="22872" y="204647"/>
                  </a:lnTo>
                  <a:lnTo>
                    <a:pt x="22707" y="204533"/>
                  </a:lnTo>
                  <a:lnTo>
                    <a:pt x="22542" y="204431"/>
                  </a:lnTo>
                  <a:lnTo>
                    <a:pt x="22364" y="204355"/>
                  </a:lnTo>
                  <a:lnTo>
                    <a:pt x="21386" y="203784"/>
                  </a:lnTo>
                  <a:lnTo>
                    <a:pt x="18808" y="202590"/>
                  </a:lnTo>
                  <a:lnTo>
                    <a:pt x="17449" y="202145"/>
                  </a:lnTo>
                  <a:lnTo>
                    <a:pt x="16103" y="201676"/>
                  </a:lnTo>
                  <a:lnTo>
                    <a:pt x="13335" y="201041"/>
                  </a:lnTo>
                  <a:lnTo>
                    <a:pt x="11493" y="200787"/>
                  </a:lnTo>
                  <a:lnTo>
                    <a:pt x="10210" y="200685"/>
                  </a:lnTo>
                  <a:lnTo>
                    <a:pt x="9994" y="200634"/>
                  </a:lnTo>
                  <a:lnTo>
                    <a:pt x="9144" y="200545"/>
                  </a:lnTo>
                  <a:lnTo>
                    <a:pt x="8280" y="200558"/>
                  </a:lnTo>
                  <a:lnTo>
                    <a:pt x="1358" y="204635"/>
                  </a:lnTo>
                  <a:lnTo>
                    <a:pt x="1231" y="204812"/>
                  </a:lnTo>
                  <a:lnTo>
                    <a:pt x="1130" y="204990"/>
                  </a:lnTo>
                  <a:lnTo>
                    <a:pt x="965" y="205295"/>
                  </a:lnTo>
                  <a:lnTo>
                    <a:pt x="609" y="206070"/>
                  </a:lnTo>
                  <a:lnTo>
                    <a:pt x="330" y="206883"/>
                  </a:lnTo>
                  <a:lnTo>
                    <a:pt x="139" y="207708"/>
                  </a:lnTo>
                  <a:lnTo>
                    <a:pt x="25" y="208559"/>
                  </a:lnTo>
                  <a:lnTo>
                    <a:pt x="0" y="209423"/>
                  </a:lnTo>
                  <a:lnTo>
                    <a:pt x="50" y="210273"/>
                  </a:lnTo>
                  <a:lnTo>
                    <a:pt x="203" y="211112"/>
                  </a:lnTo>
                  <a:lnTo>
                    <a:pt x="419" y="211950"/>
                  </a:lnTo>
                  <a:lnTo>
                    <a:pt x="711" y="212750"/>
                  </a:lnTo>
                  <a:lnTo>
                    <a:pt x="914" y="213131"/>
                  </a:lnTo>
                  <a:lnTo>
                    <a:pt x="1092" y="213525"/>
                  </a:lnTo>
                  <a:lnTo>
                    <a:pt x="1549" y="214249"/>
                  </a:lnTo>
                  <a:lnTo>
                    <a:pt x="2057" y="214896"/>
                  </a:lnTo>
                  <a:lnTo>
                    <a:pt x="2806" y="215988"/>
                  </a:lnTo>
                  <a:lnTo>
                    <a:pt x="11404" y="223621"/>
                  </a:lnTo>
                  <a:lnTo>
                    <a:pt x="11531" y="223697"/>
                  </a:lnTo>
                  <a:lnTo>
                    <a:pt x="13538" y="220230"/>
                  </a:lnTo>
                  <a:lnTo>
                    <a:pt x="5321" y="212572"/>
                  </a:lnTo>
                  <a:lnTo>
                    <a:pt x="5168" y="212382"/>
                  </a:lnTo>
                  <a:lnTo>
                    <a:pt x="4000" y="209359"/>
                  </a:lnTo>
                  <a:lnTo>
                    <a:pt x="4013" y="208889"/>
                  </a:lnTo>
                  <a:lnTo>
                    <a:pt x="4635" y="206908"/>
                  </a:lnTo>
                  <a:lnTo>
                    <a:pt x="8483" y="204546"/>
                  </a:lnTo>
                  <a:lnTo>
                    <a:pt x="8953" y="204546"/>
                  </a:lnTo>
                  <a:lnTo>
                    <a:pt x="9423" y="204584"/>
                  </a:lnTo>
                  <a:lnTo>
                    <a:pt x="9639" y="204635"/>
                  </a:lnTo>
                  <a:lnTo>
                    <a:pt x="9893" y="204673"/>
                  </a:lnTo>
                  <a:lnTo>
                    <a:pt x="11023" y="204774"/>
                  </a:lnTo>
                  <a:lnTo>
                    <a:pt x="11290" y="204812"/>
                  </a:lnTo>
                  <a:lnTo>
                    <a:pt x="18122" y="222300"/>
                  </a:lnTo>
                  <a:lnTo>
                    <a:pt x="16840" y="221856"/>
                  </a:lnTo>
                  <a:lnTo>
                    <a:pt x="14605" y="220853"/>
                  </a:lnTo>
                  <a:lnTo>
                    <a:pt x="13792" y="220395"/>
                  </a:lnTo>
                  <a:lnTo>
                    <a:pt x="13627" y="220294"/>
                  </a:lnTo>
                  <a:lnTo>
                    <a:pt x="11544" y="223697"/>
                  </a:lnTo>
                  <a:lnTo>
                    <a:pt x="23939" y="227507"/>
                  </a:lnTo>
                  <a:lnTo>
                    <a:pt x="24168" y="227545"/>
                  </a:lnTo>
                  <a:lnTo>
                    <a:pt x="25019" y="227634"/>
                  </a:lnTo>
                  <a:lnTo>
                    <a:pt x="25882" y="227634"/>
                  </a:lnTo>
                  <a:lnTo>
                    <a:pt x="32931" y="223354"/>
                  </a:lnTo>
                  <a:lnTo>
                    <a:pt x="33045" y="223189"/>
                  </a:lnTo>
                  <a:lnTo>
                    <a:pt x="33210" y="222897"/>
                  </a:lnTo>
                  <a:lnTo>
                    <a:pt x="33553" y="222123"/>
                  </a:lnTo>
                  <a:lnTo>
                    <a:pt x="33832" y="221310"/>
                  </a:lnTo>
                  <a:lnTo>
                    <a:pt x="34036" y="220472"/>
                  </a:lnTo>
                  <a:lnTo>
                    <a:pt x="34137" y="219621"/>
                  </a:lnTo>
                  <a:lnTo>
                    <a:pt x="34163" y="218770"/>
                  </a:lnTo>
                  <a:close/>
                </a:path>
                <a:path w="191135" h="227964">
                  <a:moveTo>
                    <a:pt x="45275" y="201320"/>
                  </a:moveTo>
                  <a:lnTo>
                    <a:pt x="45250" y="201180"/>
                  </a:lnTo>
                  <a:lnTo>
                    <a:pt x="45237" y="201028"/>
                  </a:lnTo>
                  <a:lnTo>
                    <a:pt x="45173" y="200837"/>
                  </a:lnTo>
                  <a:lnTo>
                    <a:pt x="45110" y="200647"/>
                  </a:lnTo>
                  <a:lnTo>
                    <a:pt x="45021" y="200494"/>
                  </a:lnTo>
                  <a:lnTo>
                    <a:pt x="44919" y="200304"/>
                  </a:lnTo>
                  <a:lnTo>
                    <a:pt x="44805" y="200152"/>
                  </a:lnTo>
                  <a:lnTo>
                    <a:pt x="44665" y="199999"/>
                  </a:lnTo>
                  <a:lnTo>
                    <a:pt x="44526" y="199872"/>
                  </a:lnTo>
                  <a:lnTo>
                    <a:pt x="44386" y="199796"/>
                  </a:lnTo>
                  <a:lnTo>
                    <a:pt x="44183" y="199669"/>
                  </a:lnTo>
                  <a:lnTo>
                    <a:pt x="44005" y="199580"/>
                  </a:lnTo>
                  <a:lnTo>
                    <a:pt x="42938" y="198970"/>
                  </a:lnTo>
                  <a:lnTo>
                    <a:pt x="42811" y="198894"/>
                  </a:lnTo>
                  <a:lnTo>
                    <a:pt x="42621" y="198755"/>
                  </a:lnTo>
                  <a:lnTo>
                    <a:pt x="42443" y="198678"/>
                  </a:lnTo>
                  <a:lnTo>
                    <a:pt x="42265" y="198628"/>
                  </a:lnTo>
                  <a:lnTo>
                    <a:pt x="41960" y="198551"/>
                  </a:lnTo>
                  <a:lnTo>
                    <a:pt x="41668" y="198539"/>
                  </a:lnTo>
                  <a:lnTo>
                    <a:pt x="41465" y="198551"/>
                  </a:lnTo>
                  <a:lnTo>
                    <a:pt x="41275" y="198577"/>
                  </a:lnTo>
                  <a:lnTo>
                    <a:pt x="41084" y="198640"/>
                  </a:lnTo>
                  <a:lnTo>
                    <a:pt x="40919" y="198704"/>
                  </a:lnTo>
                  <a:lnTo>
                    <a:pt x="40728" y="198793"/>
                  </a:lnTo>
                  <a:lnTo>
                    <a:pt x="40563" y="198894"/>
                  </a:lnTo>
                  <a:lnTo>
                    <a:pt x="40259" y="199148"/>
                  </a:lnTo>
                  <a:lnTo>
                    <a:pt x="40119" y="199288"/>
                  </a:lnTo>
                  <a:lnTo>
                    <a:pt x="40017" y="199466"/>
                  </a:lnTo>
                  <a:lnTo>
                    <a:pt x="39916" y="199631"/>
                  </a:lnTo>
                  <a:lnTo>
                    <a:pt x="39103" y="201041"/>
                  </a:lnTo>
                  <a:lnTo>
                    <a:pt x="39001" y="201193"/>
                  </a:lnTo>
                  <a:lnTo>
                    <a:pt x="38925" y="201371"/>
                  </a:lnTo>
                  <a:lnTo>
                    <a:pt x="38862" y="201536"/>
                  </a:lnTo>
                  <a:lnTo>
                    <a:pt x="38798" y="201853"/>
                  </a:lnTo>
                  <a:lnTo>
                    <a:pt x="38785" y="202145"/>
                  </a:lnTo>
                  <a:lnTo>
                    <a:pt x="38798" y="202349"/>
                  </a:lnTo>
                  <a:lnTo>
                    <a:pt x="38823" y="202539"/>
                  </a:lnTo>
                  <a:lnTo>
                    <a:pt x="38887" y="202730"/>
                  </a:lnTo>
                  <a:lnTo>
                    <a:pt x="38938" y="202895"/>
                  </a:lnTo>
                  <a:lnTo>
                    <a:pt x="39192" y="203339"/>
                  </a:lnTo>
                  <a:lnTo>
                    <a:pt x="39395" y="203555"/>
                  </a:lnTo>
                  <a:lnTo>
                    <a:pt x="39535" y="203695"/>
                  </a:lnTo>
                  <a:lnTo>
                    <a:pt x="39687" y="203796"/>
                  </a:lnTo>
                  <a:lnTo>
                    <a:pt x="41236" y="204685"/>
                  </a:lnTo>
                  <a:lnTo>
                    <a:pt x="41402" y="204787"/>
                  </a:lnTo>
                  <a:lnTo>
                    <a:pt x="41541" y="204863"/>
                  </a:lnTo>
                  <a:lnTo>
                    <a:pt x="41719" y="204927"/>
                  </a:lnTo>
                  <a:lnTo>
                    <a:pt x="42100" y="205016"/>
                  </a:lnTo>
                  <a:lnTo>
                    <a:pt x="42392" y="205028"/>
                  </a:lnTo>
                  <a:lnTo>
                    <a:pt x="42583" y="205016"/>
                  </a:lnTo>
                  <a:lnTo>
                    <a:pt x="42786" y="204990"/>
                  </a:lnTo>
                  <a:lnTo>
                    <a:pt x="42976" y="204927"/>
                  </a:lnTo>
                  <a:lnTo>
                    <a:pt x="43154" y="204863"/>
                  </a:lnTo>
                  <a:lnTo>
                    <a:pt x="43307" y="204787"/>
                  </a:lnTo>
                  <a:lnTo>
                    <a:pt x="43497" y="204673"/>
                  </a:lnTo>
                  <a:lnTo>
                    <a:pt x="43662" y="204558"/>
                  </a:lnTo>
                  <a:lnTo>
                    <a:pt x="43802" y="204419"/>
                  </a:lnTo>
                  <a:lnTo>
                    <a:pt x="43929" y="204279"/>
                  </a:lnTo>
                  <a:lnTo>
                    <a:pt x="44043" y="204114"/>
                  </a:lnTo>
                  <a:lnTo>
                    <a:pt x="44958" y="202526"/>
                  </a:lnTo>
                  <a:lnTo>
                    <a:pt x="45059" y="202361"/>
                  </a:lnTo>
                  <a:lnTo>
                    <a:pt x="45135" y="202184"/>
                  </a:lnTo>
                  <a:lnTo>
                    <a:pt x="45199" y="201993"/>
                  </a:lnTo>
                  <a:lnTo>
                    <a:pt x="45237" y="201815"/>
                  </a:lnTo>
                  <a:lnTo>
                    <a:pt x="45262" y="201663"/>
                  </a:lnTo>
                  <a:lnTo>
                    <a:pt x="45275" y="201409"/>
                  </a:lnTo>
                  <a:close/>
                </a:path>
                <a:path w="191135" h="227964">
                  <a:moveTo>
                    <a:pt x="58204" y="179006"/>
                  </a:moveTo>
                  <a:lnTo>
                    <a:pt x="58191" y="178816"/>
                  </a:lnTo>
                  <a:lnTo>
                    <a:pt x="58153" y="178625"/>
                  </a:lnTo>
                  <a:lnTo>
                    <a:pt x="57200" y="177330"/>
                  </a:lnTo>
                  <a:lnTo>
                    <a:pt x="52641" y="174675"/>
                  </a:lnTo>
                  <a:lnTo>
                    <a:pt x="54368" y="171691"/>
                  </a:lnTo>
                  <a:lnTo>
                    <a:pt x="54495" y="171424"/>
                  </a:lnTo>
                  <a:lnTo>
                    <a:pt x="54559" y="171246"/>
                  </a:lnTo>
                  <a:lnTo>
                    <a:pt x="54597" y="171043"/>
                  </a:lnTo>
                  <a:lnTo>
                    <a:pt x="54622" y="170853"/>
                  </a:lnTo>
                  <a:lnTo>
                    <a:pt x="54635" y="170662"/>
                  </a:lnTo>
                  <a:lnTo>
                    <a:pt x="54622" y="170459"/>
                  </a:lnTo>
                  <a:lnTo>
                    <a:pt x="54584" y="170268"/>
                  </a:lnTo>
                  <a:lnTo>
                    <a:pt x="54533" y="170078"/>
                  </a:lnTo>
                  <a:lnTo>
                    <a:pt x="54470" y="169900"/>
                  </a:lnTo>
                  <a:lnTo>
                    <a:pt x="54381" y="169722"/>
                  </a:lnTo>
                  <a:lnTo>
                    <a:pt x="54279" y="169545"/>
                  </a:lnTo>
                  <a:lnTo>
                    <a:pt x="54165" y="169405"/>
                  </a:lnTo>
                  <a:lnTo>
                    <a:pt x="52793" y="168694"/>
                  </a:lnTo>
                  <a:lnTo>
                    <a:pt x="52501" y="168694"/>
                  </a:lnTo>
                  <a:lnTo>
                    <a:pt x="51130" y="169379"/>
                  </a:lnTo>
                  <a:lnTo>
                    <a:pt x="50952" y="169608"/>
                  </a:lnTo>
                  <a:lnTo>
                    <a:pt x="49174" y="172681"/>
                  </a:lnTo>
                  <a:lnTo>
                    <a:pt x="44615" y="170040"/>
                  </a:lnTo>
                  <a:lnTo>
                    <a:pt x="44170" y="169849"/>
                  </a:lnTo>
                  <a:lnTo>
                    <a:pt x="43967" y="169811"/>
                  </a:lnTo>
                  <a:lnTo>
                    <a:pt x="43776" y="169786"/>
                  </a:lnTo>
                  <a:lnTo>
                    <a:pt x="43383" y="169786"/>
                  </a:lnTo>
                  <a:lnTo>
                    <a:pt x="43192" y="169824"/>
                  </a:lnTo>
                  <a:lnTo>
                    <a:pt x="43002" y="169875"/>
                  </a:lnTo>
                  <a:lnTo>
                    <a:pt x="42811" y="169951"/>
                  </a:lnTo>
                  <a:lnTo>
                    <a:pt x="42633" y="170027"/>
                  </a:lnTo>
                  <a:lnTo>
                    <a:pt x="42468" y="170129"/>
                  </a:lnTo>
                  <a:lnTo>
                    <a:pt x="42316" y="170256"/>
                  </a:lnTo>
                  <a:lnTo>
                    <a:pt x="41656" y="171411"/>
                  </a:lnTo>
                  <a:lnTo>
                    <a:pt x="41617" y="171627"/>
                  </a:lnTo>
                  <a:lnTo>
                    <a:pt x="41617" y="171907"/>
                  </a:lnTo>
                  <a:lnTo>
                    <a:pt x="42227" y="173215"/>
                  </a:lnTo>
                  <a:lnTo>
                    <a:pt x="42367" y="173355"/>
                  </a:lnTo>
                  <a:lnTo>
                    <a:pt x="42621" y="173507"/>
                  </a:lnTo>
                  <a:lnTo>
                    <a:pt x="47167" y="176136"/>
                  </a:lnTo>
                  <a:lnTo>
                    <a:pt x="43116" y="183159"/>
                  </a:lnTo>
                  <a:lnTo>
                    <a:pt x="26568" y="166027"/>
                  </a:lnTo>
                  <a:lnTo>
                    <a:pt x="26263" y="165760"/>
                  </a:lnTo>
                  <a:lnTo>
                    <a:pt x="26009" y="165620"/>
                  </a:lnTo>
                  <a:lnTo>
                    <a:pt x="25831" y="165531"/>
                  </a:lnTo>
                  <a:lnTo>
                    <a:pt x="25450" y="165430"/>
                  </a:lnTo>
                  <a:lnTo>
                    <a:pt x="25260" y="165417"/>
                  </a:lnTo>
                  <a:lnTo>
                    <a:pt x="24866" y="165417"/>
                  </a:lnTo>
                  <a:lnTo>
                    <a:pt x="24676" y="165455"/>
                  </a:lnTo>
                  <a:lnTo>
                    <a:pt x="24396" y="165544"/>
                  </a:lnTo>
                  <a:lnTo>
                    <a:pt x="24130" y="165684"/>
                  </a:lnTo>
                  <a:lnTo>
                    <a:pt x="23139" y="167284"/>
                  </a:lnTo>
                  <a:lnTo>
                    <a:pt x="23139" y="167665"/>
                  </a:lnTo>
                  <a:lnTo>
                    <a:pt x="23177" y="167855"/>
                  </a:lnTo>
                  <a:lnTo>
                    <a:pt x="23698" y="168795"/>
                  </a:lnTo>
                  <a:lnTo>
                    <a:pt x="42100" y="187833"/>
                  </a:lnTo>
                  <a:lnTo>
                    <a:pt x="42405" y="188074"/>
                  </a:lnTo>
                  <a:lnTo>
                    <a:pt x="42532" y="188175"/>
                  </a:lnTo>
                  <a:lnTo>
                    <a:pt x="42811" y="188302"/>
                  </a:lnTo>
                  <a:lnTo>
                    <a:pt x="42989" y="188366"/>
                  </a:lnTo>
                  <a:lnTo>
                    <a:pt x="43180" y="188404"/>
                  </a:lnTo>
                  <a:lnTo>
                    <a:pt x="43383" y="188429"/>
                  </a:lnTo>
                  <a:lnTo>
                    <a:pt x="43573" y="188442"/>
                  </a:lnTo>
                  <a:lnTo>
                    <a:pt x="43726" y="188429"/>
                  </a:lnTo>
                  <a:lnTo>
                    <a:pt x="43967" y="188391"/>
                  </a:lnTo>
                  <a:lnTo>
                    <a:pt x="44157" y="188341"/>
                  </a:lnTo>
                  <a:lnTo>
                    <a:pt x="44335" y="188277"/>
                  </a:lnTo>
                  <a:lnTo>
                    <a:pt x="44513" y="188188"/>
                  </a:lnTo>
                  <a:lnTo>
                    <a:pt x="44678" y="188087"/>
                  </a:lnTo>
                  <a:lnTo>
                    <a:pt x="44831" y="187972"/>
                  </a:lnTo>
                  <a:lnTo>
                    <a:pt x="44983" y="187833"/>
                  </a:lnTo>
                  <a:lnTo>
                    <a:pt x="45135" y="187642"/>
                  </a:lnTo>
                  <a:lnTo>
                    <a:pt x="45237" y="187490"/>
                  </a:lnTo>
                  <a:lnTo>
                    <a:pt x="45339" y="187312"/>
                  </a:lnTo>
                  <a:lnTo>
                    <a:pt x="50634" y="178142"/>
                  </a:lnTo>
                  <a:lnTo>
                    <a:pt x="55194" y="180771"/>
                  </a:lnTo>
                  <a:lnTo>
                    <a:pt x="55460" y="180911"/>
                  </a:lnTo>
                  <a:lnTo>
                    <a:pt x="55651" y="180975"/>
                  </a:lnTo>
                  <a:lnTo>
                    <a:pt x="55841" y="181013"/>
                  </a:lnTo>
                  <a:lnTo>
                    <a:pt x="56032" y="181038"/>
                  </a:lnTo>
                  <a:lnTo>
                    <a:pt x="56426" y="181038"/>
                  </a:lnTo>
                  <a:lnTo>
                    <a:pt x="57873" y="180124"/>
                  </a:lnTo>
                  <a:lnTo>
                    <a:pt x="57975" y="179959"/>
                  </a:lnTo>
                  <a:lnTo>
                    <a:pt x="58064" y="179781"/>
                  </a:lnTo>
                  <a:lnTo>
                    <a:pt x="58127" y="179590"/>
                  </a:lnTo>
                  <a:lnTo>
                    <a:pt x="58166" y="179400"/>
                  </a:lnTo>
                  <a:lnTo>
                    <a:pt x="58191" y="179209"/>
                  </a:lnTo>
                  <a:lnTo>
                    <a:pt x="58204" y="179006"/>
                  </a:lnTo>
                  <a:close/>
                </a:path>
                <a:path w="191135" h="227964">
                  <a:moveTo>
                    <a:pt x="72910" y="153593"/>
                  </a:moveTo>
                  <a:lnTo>
                    <a:pt x="72898" y="153403"/>
                  </a:lnTo>
                  <a:lnTo>
                    <a:pt x="72872" y="153212"/>
                  </a:lnTo>
                  <a:lnTo>
                    <a:pt x="72834" y="153009"/>
                  </a:lnTo>
                  <a:lnTo>
                    <a:pt x="72720" y="152742"/>
                  </a:lnTo>
                  <a:lnTo>
                    <a:pt x="72593" y="152488"/>
                  </a:lnTo>
                  <a:lnTo>
                    <a:pt x="72402" y="152247"/>
                  </a:lnTo>
                  <a:lnTo>
                    <a:pt x="49517" y="126453"/>
                  </a:lnTo>
                  <a:lnTo>
                    <a:pt x="49314" y="126238"/>
                  </a:lnTo>
                  <a:lnTo>
                    <a:pt x="49161" y="126123"/>
                  </a:lnTo>
                  <a:lnTo>
                    <a:pt x="48895" y="125971"/>
                  </a:lnTo>
                  <a:lnTo>
                    <a:pt x="48628" y="125857"/>
                  </a:lnTo>
                  <a:lnTo>
                    <a:pt x="48437" y="125818"/>
                  </a:lnTo>
                  <a:lnTo>
                    <a:pt x="48234" y="125780"/>
                  </a:lnTo>
                  <a:lnTo>
                    <a:pt x="48044" y="125768"/>
                  </a:lnTo>
                  <a:lnTo>
                    <a:pt x="47853" y="125780"/>
                  </a:lnTo>
                  <a:lnTo>
                    <a:pt x="47663" y="125806"/>
                  </a:lnTo>
                  <a:lnTo>
                    <a:pt x="47459" y="125844"/>
                  </a:lnTo>
                  <a:lnTo>
                    <a:pt x="47282" y="125920"/>
                  </a:lnTo>
                  <a:lnTo>
                    <a:pt x="47091" y="125984"/>
                  </a:lnTo>
                  <a:lnTo>
                    <a:pt x="46926" y="126085"/>
                  </a:lnTo>
                  <a:lnTo>
                    <a:pt x="46621" y="126339"/>
                  </a:lnTo>
                  <a:lnTo>
                    <a:pt x="46494" y="126479"/>
                  </a:lnTo>
                  <a:lnTo>
                    <a:pt x="46367" y="126631"/>
                  </a:lnTo>
                  <a:lnTo>
                    <a:pt x="46266" y="126796"/>
                  </a:lnTo>
                  <a:lnTo>
                    <a:pt x="46177" y="126974"/>
                  </a:lnTo>
                  <a:lnTo>
                    <a:pt x="46088" y="127254"/>
                  </a:lnTo>
                  <a:lnTo>
                    <a:pt x="46024" y="127546"/>
                  </a:lnTo>
                  <a:lnTo>
                    <a:pt x="46024" y="127939"/>
                  </a:lnTo>
                  <a:lnTo>
                    <a:pt x="65443" y="150431"/>
                  </a:lnTo>
                  <a:lnTo>
                    <a:pt x="37515" y="144703"/>
                  </a:lnTo>
                  <a:lnTo>
                    <a:pt x="37223" y="144665"/>
                  </a:lnTo>
                  <a:lnTo>
                    <a:pt x="37033" y="144665"/>
                  </a:lnTo>
                  <a:lnTo>
                    <a:pt x="35712" y="145249"/>
                  </a:lnTo>
                  <a:lnTo>
                    <a:pt x="35509" y="145465"/>
                  </a:lnTo>
                  <a:lnTo>
                    <a:pt x="35407" y="145618"/>
                  </a:lnTo>
                  <a:lnTo>
                    <a:pt x="35306" y="145796"/>
                  </a:lnTo>
                  <a:lnTo>
                    <a:pt x="35242" y="145986"/>
                  </a:lnTo>
                  <a:lnTo>
                    <a:pt x="35179" y="146164"/>
                  </a:lnTo>
                  <a:lnTo>
                    <a:pt x="35128" y="146367"/>
                  </a:lnTo>
                  <a:lnTo>
                    <a:pt x="35115" y="146558"/>
                  </a:lnTo>
                  <a:lnTo>
                    <a:pt x="35115" y="146748"/>
                  </a:lnTo>
                  <a:lnTo>
                    <a:pt x="35128" y="146939"/>
                  </a:lnTo>
                  <a:lnTo>
                    <a:pt x="35166" y="147142"/>
                  </a:lnTo>
                  <a:lnTo>
                    <a:pt x="36715" y="148628"/>
                  </a:lnTo>
                  <a:lnTo>
                    <a:pt x="70446" y="155536"/>
                  </a:lnTo>
                  <a:lnTo>
                    <a:pt x="70599" y="155562"/>
                  </a:lnTo>
                  <a:lnTo>
                    <a:pt x="70789" y="155587"/>
                  </a:lnTo>
                  <a:lnTo>
                    <a:pt x="70993" y="155587"/>
                  </a:lnTo>
                  <a:lnTo>
                    <a:pt x="71183" y="155562"/>
                  </a:lnTo>
                  <a:lnTo>
                    <a:pt x="71462" y="155498"/>
                  </a:lnTo>
                  <a:lnTo>
                    <a:pt x="71666" y="155435"/>
                  </a:lnTo>
                  <a:lnTo>
                    <a:pt x="71831" y="155359"/>
                  </a:lnTo>
                  <a:lnTo>
                    <a:pt x="72009" y="155257"/>
                  </a:lnTo>
                  <a:lnTo>
                    <a:pt x="72237" y="155079"/>
                  </a:lnTo>
                  <a:lnTo>
                    <a:pt x="72377" y="154940"/>
                  </a:lnTo>
                  <a:lnTo>
                    <a:pt x="72504" y="154787"/>
                  </a:lnTo>
                  <a:lnTo>
                    <a:pt x="72618" y="154622"/>
                  </a:lnTo>
                  <a:lnTo>
                    <a:pt x="72745" y="154368"/>
                  </a:lnTo>
                  <a:lnTo>
                    <a:pt x="72821" y="154178"/>
                  </a:lnTo>
                  <a:lnTo>
                    <a:pt x="72859" y="153987"/>
                  </a:lnTo>
                  <a:lnTo>
                    <a:pt x="72885" y="153847"/>
                  </a:lnTo>
                  <a:lnTo>
                    <a:pt x="72898" y="153695"/>
                  </a:lnTo>
                  <a:close/>
                </a:path>
                <a:path w="191135" h="227964">
                  <a:moveTo>
                    <a:pt x="168567" y="48780"/>
                  </a:moveTo>
                  <a:lnTo>
                    <a:pt x="166154" y="41465"/>
                  </a:lnTo>
                  <a:lnTo>
                    <a:pt x="166052" y="41338"/>
                  </a:lnTo>
                  <a:lnTo>
                    <a:pt x="165900" y="41160"/>
                  </a:lnTo>
                  <a:lnTo>
                    <a:pt x="165760" y="41021"/>
                  </a:lnTo>
                  <a:lnTo>
                    <a:pt x="164604" y="40525"/>
                  </a:lnTo>
                  <a:lnTo>
                    <a:pt x="164211" y="40525"/>
                  </a:lnTo>
                  <a:lnTo>
                    <a:pt x="163893" y="40601"/>
                  </a:lnTo>
                  <a:lnTo>
                    <a:pt x="164807" y="39839"/>
                  </a:lnTo>
                  <a:lnTo>
                    <a:pt x="164604" y="39624"/>
                  </a:lnTo>
                  <a:lnTo>
                    <a:pt x="164439" y="39497"/>
                  </a:lnTo>
                  <a:lnTo>
                    <a:pt x="164198" y="39344"/>
                  </a:lnTo>
                  <a:lnTo>
                    <a:pt x="163830" y="39192"/>
                  </a:lnTo>
                  <a:lnTo>
                    <a:pt x="163550" y="39128"/>
                  </a:lnTo>
                  <a:lnTo>
                    <a:pt x="163347" y="39116"/>
                  </a:lnTo>
                  <a:lnTo>
                    <a:pt x="163144" y="39128"/>
                  </a:lnTo>
                  <a:lnTo>
                    <a:pt x="162763" y="39179"/>
                  </a:lnTo>
                  <a:lnTo>
                    <a:pt x="161988" y="39585"/>
                  </a:lnTo>
                  <a:lnTo>
                    <a:pt x="161772" y="39789"/>
                  </a:lnTo>
                  <a:lnTo>
                    <a:pt x="161645" y="39941"/>
                  </a:lnTo>
                  <a:lnTo>
                    <a:pt x="161442" y="40284"/>
                  </a:lnTo>
                  <a:lnTo>
                    <a:pt x="161378" y="40462"/>
                  </a:lnTo>
                  <a:lnTo>
                    <a:pt x="161328" y="40652"/>
                  </a:lnTo>
                  <a:lnTo>
                    <a:pt x="161290" y="40843"/>
                  </a:lnTo>
                  <a:lnTo>
                    <a:pt x="161277" y="41338"/>
                  </a:lnTo>
                  <a:lnTo>
                    <a:pt x="161391" y="41808"/>
                  </a:lnTo>
                  <a:lnTo>
                    <a:pt x="161467" y="41986"/>
                  </a:lnTo>
                  <a:lnTo>
                    <a:pt x="161683" y="42316"/>
                  </a:lnTo>
                  <a:lnTo>
                    <a:pt x="162610" y="41681"/>
                  </a:lnTo>
                  <a:lnTo>
                    <a:pt x="162547" y="41871"/>
                  </a:lnTo>
                  <a:lnTo>
                    <a:pt x="162483" y="42049"/>
                  </a:lnTo>
                  <a:lnTo>
                    <a:pt x="162445" y="42252"/>
                  </a:lnTo>
                  <a:lnTo>
                    <a:pt x="162433" y="42443"/>
                  </a:lnTo>
                  <a:lnTo>
                    <a:pt x="162433" y="42633"/>
                  </a:lnTo>
                  <a:lnTo>
                    <a:pt x="162445" y="42837"/>
                  </a:lnTo>
                  <a:lnTo>
                    <a:pt x="162547" y="43205"/>
                  </a:lnTo>
                  <a:lnTo>
                    <a:pt x="162636" y="43395"/>
                  </a:lnTo>
                  <a:lnTo>
                    <a:pt x="162725" y="43573"/>
                  </a:lnTo>
                  <a:lnTo>
                    <a:pt x="162902" y="43802"/>
                  </a:lnTo>
                  <a:lnTo>
                    <a:pt x="164566" y="47929"/>
                  </a:lnTo>
                  <a:lnTo>
                    <a:pt x="164566" y="48628"/>
                  </a:lnTo>
                  <a:lnTo>
                    <a:pt x="157899" y="55448"/>
                  </a:lnTo>
                  <a:lnTo>
                    <a:pt x="157200" y="55448"/>
                  </a:lnTo>
                  <a:lnTo>
                    <a:pt x="152260" y="53174"/>
                  </a:lnTo>
                  <a:lnTo>
                    <a:pt x="152146" y="53047"/>
                  </a:lnTo>
                  <a:lnTo>
                    <a:pt x="152044" y="52920"/>
                  </a:lnTo>
                  <a:lnTo>
                    <a:pt x="151841" y="52705"/>
                  </a:lnTo>
                  <a:lnTo>
                    <a:pt x="146380" y="46189"/>
                  </a:lnTo>
                  <a:lnTo>
                    <a:pt x="146265" y="46024"/>
                  </a:lnTo>
                  <a:lnTo>
                    <a:pt x="146138" y="45910"/>
                  </a:lnTo>
                  <a:lnTo>
                    <a:pt x="145999" y="45745"/>
                  </a:lnTo>
                  <a:lnTo>
                    <a:pt x="143256" y="37414"/>
                  </a:lnTo>
                  <a:lnTo>
                    <a:pt x="143357" y="36182"/>
                  </a:lnTo>
                  <a:lnTo>
                    <a:pt x="147815" y="28219"/>
                  </a:lnTo>
                  <a:lnTo>
                    <a:pt x="148018" y="27990"/>
                  </a:lnTo>
                  <a:lnTo>
                    <a:pt x="148450" y="27012"/>
                  </a:lnTo>
                  <a:lnTo>
                    <a:pt x="148450" y="26530"/>
                  </a:lnTo>
                  <a:lnTo>
                    <a:pt x="148399" y="26238"/>
                  </a:lnTo>
                  <a:lnTo>
                    <a:pt x="148336" y="26060"/>
                  </a:lnTo>
                  <a:lnTo>
                    <a:pt x="148221" y="25781"/>
                  </a:lnTo>
                  <a:lnTo>
                    <a:pt x="148043" y="25539"/>
                  </a:lnTo>
                  <a:lnTo>
                    <a:pt x="146723" y="24765"/>
                  </a:lnTo>
                  <a:lnTo>
                    <a:pt x="146532" y="24752"/>
                  </a:lnTo>
                  <a:lnTo>
                    <a:pt x="146342" y="24752"/>
                  </a:lnTo>
                  <a:lnTo>
                    <a:pt x="146138" y="24765"/>
                  </a:lnTo>
                  <a:lnTo>
                    <a:pt x="145173" y="25222"/>
                  </a:lnTo>
                  <a:lnTo>
                    <a:pt x="139255" y="37261"/>
                  </a:lnTo>
                  <a:lnTo>
                    <a:pt x="139268" y="38874"/>
                  </a:lnTo>
                  <a:lnTo>
                    <a:pt x="143129" y="48526"/>
                  </a:lnTo>
                  <a:lnTo>
                    <a:pt x="148983" y="55486"/>
                  </a:lnTo>
                  <a:lnTo>
                    <a:pt x="157048" y="59448"/>
                  </a:lnTo>
                  <a:lnTo>
                    <a:pt x="158140" y="59436"/>
                  </a:lnTo>
                  <a:lnTo>
                    <a:pt x="168478" y="49860"/>
                  </a:lnTo>
                  <a:lnTo>
                    <a:pt x="168567" y="48780"/>
                  </a:lnTo>
                  <a:close/>
                </a:path>
                <a:path w="191135" h="227964">
                  <a:moveTo>
                    <a:pt x="177812" y="1257"/>
                  </a:moveTo>
                  <a:lnTo>
                    <a:pt x="177634" y="914"/>
                  </a:lnTo>
                  <a:lnTo>
                    <a:pt x="177457" y="673"/>
                  </a:lnTo>
                  <a:lnTo>
                    <a:pt x="177317" y="533"/>
                  </a:lnTo>
                  <a:lnTo>
                    <a:pt x="176085" y="0"/>
                  </a:lnTo>
                  <a:lnTo>
                    <a:pt x="175882" y="0"/>
                  </a:lnTo>
                  <a:lnTo>
                    <a:pt x="174561" y="558"/>
                  </a:lnTo>
                  <a:lnTo>
                    <a:pt x="174002" y="1574"/>
                  </a:lnTo>
                  <a:lnTo>
                    <a:pt x="173951" y="1866"/>
                  </a:lnTo>
                  <a:lnTo>
                    <a:pt x="173951" y="2070"/>
                  </a:lnTo>
                  <a:lnTo>
                    <a:pt x="173964" y="2260"/>
                  </a:lnTo>
                  <a:lnTo>
                    <a:pt x="174053" y="2641"/>
                  </a:lnTo>
                  <a:lnTo>
                    <a:pt x="177812" y="1257"/>
                  </a:lnTo>
                  <a:close/>
                </a:path>
                <a:path w="191135" h="227964">
                  <a:moveTo>
                    <a:pt x="190639" y="34010"/>
                  </a:moveTo>
                  <a:lnTo>
                    <a:pt x="190601" y="33718"/>
                  </a:lnTo>
                  <a:lnTo>
                    <a:pt x="190550" y="33515"/>
                  </a:lnTo>
                  <a:lnTo>
                    <a:pt x="190487" y="33350"/>
                  </a:lnTo>
                  <a:lnTo>
                    <a:pt x="177812" y="1270"/>
                  </a:lnTo>
                  <a:lnTo>
                    <a:pt x="174104" y="2730"/>
                  </a:lnTo>
                  <a:lnTo>
                    <a:pt x="184581" y="29273"/>
                  </a:lnTo>
                  <a:lnTo>
                    <a:pt x="160286" y="14338"/>
                  </a:lnTo>
                  <a:lnTo>
                    <a:pt x="160032" y="14185"/>
                  </a:lnTo>
                  <a:lnTo>
                    <a:pt x="159854" y="14109"/>
                  </a:lnTo>
                  <a:lnTo>
                    <a:pt x="159651" y="14071"/>
                  </a:lnTo>
                  <a:lnTo>
                    <a:pt x="159461" y="14046"/>
                  </a:lnTo>
                  <a:lnTo>
                    <a:pt x="159270" y="14033"/>
                  </a:lnTo>
                  <a:lnTo>
                    <a:pt x="159067" y="14033"/>
                  </a:lnTo>
                  <a:lnTo>
                    <a:pt x="158076" y="14414"/>
                  </a:lnTo>
                  <a:lnTo>
                    <a:pt x="157848" y="14592"/>
                  </a:lnTo>
                  <a:lnTo>
                    <a:pt x="157708" y="14744"/>
                  </a:lnTo>
                  <a:lnTo>
                    <a:pt x="157264" y="15709"/>
                  </a:lnTo>
                  <a:lnTo>
                    <a:pt x="157238" y="16014"/>
                  </a:lnTo>
                  <a:lnTo>
                    <a:pt x="157251" y="16205"/>
                  </a:lnTo>
                  <a:lnTo>
                    <a:pt x="157276" y="16395"/>
                  </a:lnTo>
                  <a:lnTo>
                    <a:pt x="157632" y="17195"/>
                  </a:lnTo>
                  <a:lnTo>
                    <a:pt x="187934" y="35953"/>
                  </a:lnTo>
                  <a:lnTo>
                    <a:pt x="188226" y="36042"/>
                  </a:lnTo>
                  <a:lnTo>
                    <a:pt x="188417" y="36068"/>
                  </a:lnTo>
                  <a:lnTo>
                    <a:pt x="188607" y="36080"/>
                  </a:lnTo>
                  <a:lnTo>
                    <a:pt x="188810" y="36068"/>
                  </a:lnTo>
                  <a:lnTo>
                    <a:pt x="189001" y="36055"/>
                  </a:lnTo>
                  <a:lnTo>
                    <a:pt x="189191" y="36004"/>
                  </a:lnTo>
                  <a:lnTo>
                    <a:pt x="189331" y="35966"/>
                  </a:lnTo>
                  <a:lnTo>
                    <a:pt x="189471" y="35890"/>
                  </a:lnTo>
                  <a:lnTo>
                    <a:pt x="189674" y="35775"/>
                  </a:lnTo>
                  <a:lnTo>
                    <a:pt x="189890" y="35648"/>
                  </a:lnTo>
                  <a:lnTo>
                    <a:pt x="190093" y="35445"/>
                  </a:lnTo>
                  <a:lnTo>
                    <a:pt x="190220" y="35293"/>
                  </a:lnTo>
                  <a:lnTo>
                    <a:pt x="190322" y="35140"/>
                  </a:lnTo>
                  <a:lnTo>
                    <a:pt x="190474" y="34874"/>
                  </a:lnTo>
                  <a:lnTo>
                    <a:pt x="190538" y="34671"/>
                  </a:lnTo>
                  <a:lnTo>
                    <a:pt x="190576" y="34493"/>
                  </a:lnTo>
                  <a:lnTo>
                    <a:pt x="190614" y="34302"/>
                  </a:lnTo>
                  <a:lnTo>
                    <a:pt x="190639" y="3409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717324" y="1609610"/>
              <a:ext cx="666750" cy="464820"/>
            </a:xfrm>
            <a:custGeom>
              <a:avLst/>
              <a:gdLst/>
              <a:ahLst/>
              <a:cxnLst/>
              <a:rect l="l" t="t" r="r" b="b"/>
              <a:pathLst>
                <a:path w="666750" h="464819">
                  <a:moveTo>
                    <a:pt x="17729" y="414820"/>
                  </a:moveTo>
                  <a:lnTo>
                    <a:pt x="17716" y="414629"/>
                  </a:lnTo>
                  <a:lnTo>
                    <a:pt x="17703" y="414426"/>
                  </a:lnTo>
                  <a:lnTo>
                    <a:pt x="17665" y="414235"/>
                  </a:lnTo>
                  <a:lnTo>
                    <a:pt x="17602" y="414032"/>
                  </a:lnTo>
                  <a:lnTo>
                    <a:pt x="17437" y="413689"/>
                  </a:lnTo>
                  <a:lnTo>
                    <a:pt x="17322" y="413537"/>
                  </a:lnTo>
                  <a:lnTo>
                    <a:pt x="17056" y="413232"/>
                  </a:lnTo>
                  <a:lnTo>
                    <a:pt x="16916" y="413118"/>
                  </a:lnTo>
                  <a:lnTo>
                    <a:pt x="16662" y="412965"/>
                  </a:lnTo>
                  <a:lnTo>
                    <a:pt x="14782" y="416483"/>
                  </a:lnTo>
                  <a:lnTo>
                    <a:pt x="15049" y="416623"/>
                  </a:lnTo>
                  <a:lnTo>
                    <a:pt x="15240" y="416661"/>
                  </a:lnTo>
                  <a:lnTo>
                    <a:pt x="15430" y="416699"/>
                  </a:lnTo>
                  <a:lnTo>
                    <a:pt x="15621" y="416725"/>
                  </a:lnTo>
                  <a:lnTo>
                    <a:pt x="15824" y="416725"/>
                  </a:lnTo>
                  <a:lnTo>
                    <a:pt x="16027" y="416699"/>
                  </a:lnTo>
                  <a:lnTo>
                    <a:pt x="16217" y="416661"/>
                  </a:lnTo>
                  <a:lnTo>
                    <a:pt x="16408" y="416623"/>
                  </a:lnTo>
                  <a:lnTo>
                    <a:pt x="16751" y="416445"/>
                  </a:lnTo>
                  <a:lnTo>
                    <a:pt x="16916" y="416331"/>
                  </a:lnTo>
                  <a:lnTo>
                    <a:pt x="17068" y="416217"/>
                  </a:lnTo>
                  <a:lnTo>
                    <a:pt x="17208" y="416077"/>
                  </a:lnTo>
                  <a:lnTo>
                    <a:pt x="17335" y="415912"/>
                  </a:lnTo>
                  <a:lnTo>
                    <a:pt x="17437" y="415759"/>
                  </a:lnTo>
                  <a:lnTo>
                    <a:pt x="17602" y="415391"/>
                  </a:lnTo>
                  <a:lnTo>
                    <a:pt x="17665" y="415201"/>
                  </a:lnTo>
                  <a:lnTo>
                    <a:pt x="17703" y="415023"/>
                  </a:lnTo>
                  <a:lnTo>
                    <a:pt x="17729" y="414820"/>
                  </a:lnTo>
                  <a:close/>
                </a:path>
                <a:path w="666750" h="464819">
                  <a:moveTo>
                    <a:pt x="36436" y="454850"/>
                  </a:moveTo>
                  <a:lnTo>
                    <a:pt x="32435" y="447268"/>
                  </a:lnTo>
                  <a:lnTo>
                    <a:pt x="32435" y="454723"/>
                  </a:lnTo>
                  <a:lnTo>
                    <a:pt x="32397" y="455193"/>
                  </a:lnTo>
                  <a:lnTo>
                    <a:pt x="32359" y="455422"/>
                  </a:lnTo>
                  <a:lnTo>
                    <a:pt x="32245" y="455930"/>
                  </a:lnTo>
                  <a:lnTo>
                    <a:pt x="28689" y="459232"/>
                  </a:lnTo>
                  <a:lnTo>
                    <a:pt x="28435" y="459270"/>
                  </a:lnTo>
                  <a:lnTo>
                    <a:pt x="28295" y="459295"/>
                  </a:lnTo>
                  <a:lnTo>
                    <a:pt x="28054" y="459359"/>
                  </a:lnTo>
                  <a:lnTo>
                    <a:pt x="27089" y="459613"/>
                  </a:lnTo>
                  <a:lnTo>
                    <a:pt x="26822" y="459676"/>
                  </a:lnTo>
                  <a:lnTo>
                    <a:pt x="22009" y="454215"/>
                  </a:lnTo>
                  <a:lnTo>
                    <a:pt x="22009" y="460273"/>
                  </a:lnTo>
                  <a:lnTo>
                    <a:pt x="20637" y="460298"/>
                  </a:lnTo>
                  <a:lnTo>
                    <a:pt x="18186" y="460121"/>
                  </a:lnTo>
                  <a:lnTo>
                    <a:pt x="17081" y="459930"/>
                  </a:lnTo>
                  <a:lnTo>
                    <a:pt x="16891" y="459879"/>
                  </a:lnTo>
                  <a:lnTo>
                    <a:pt x="16687" y="459867"/>
                  </a:lnTo>
                  <a:lnTo>
                    <a:pt x="14300" y="459295"/>
                  </a:lnTo>
                  <a:lnTo>
                    <a:pt x="11976" y="458495"/>
                  </a:lnTo>
                  <a:lnTo>
                    <a:pt x="9753" y="457479"/>
                  </a:lnTo>
                  <a:lnTo>
                    <a:pt x="7632" y="456234"/>
                  </a:lnTo>
                  <a:lnTo>
                    <a:pt x="6832" y="455663"/>
                  </a:lnTo>
                  <a:lnTo>
                    <a:pt x="6692" y="455536"/>
                  </a:lnTo>
                  <a:lnTo>
                    <a:pt x="6565" y="455472"/>
                  </a:lnTo>
                  <a:lnTo>
                    <a:pt x="6438" y="455383"/>
                  </a:lnTo>
                  <a:lnTo>
                    <a:pt x="6311" y="455320"/>
                  </a:lnTo>
                  <a:lnTo>
                    <a:pt x="6184" y="455244"/>
                  </a:lnTo>
                  <a:lnTo>
                    <a:pt x="4114" y="452272"/>
                  </a:lnTo>
                  <a:lnTo>
                    <a:pt x="4051" y="452043"/>
                  </a:lnTo>
                  <a:lnTo>
                    <a:pt x="4000" y="451586"/>
                  </a:lnTo>
                  <a:lnTo>
                    <a:pt x="3987" y="451129"/>
                  </a:lnTo>
                  <a:lnTo>
                    <a:pt x="4025" y="450646"/>
                  </a:lnTo>
                  <a:lnTo>
                    <a:pt x="4051" y="450519"/>
                  </a:lnTo>
                  <a:lnTo>
                    <a:pt x="4089" y="450303"/>
                  </a:lnTo>
                  <a:lnTo>
                    <a:pt x="4140" y="450138"/>
                  </a:lnTo>
                  <a:lnTo>
                    <a:pt x="4191" y="449897"/>
                  </a:lnTo>
                  <a:lnTo>
                    <a:pt x="4343" y="449465"/>
                  </a:lnTo>
                  <a:lnTo>
                    <a:pt x="5537" y="447776"/>
                  </a:lnTo>
                  <a:lnTo>
                    <a:pt x="5702" y="447611"/>
                  </a:lnTo>
                  <a:lnTo>
                    <a:pt x="8001" y="446582"/>
                  </a:lnTo>
                  <a:lnTo>
                    <a:pt x="8128" y="446557"/>
                  </a:lnTo>
                  <a:lnTo>
                    <a:pt x="8280" y="446519"/>
                  </a:lnTo>
                  <a:lnTo>
                    <a:pt x="9334" y="446227"/>
                  </a:lnTo>
                  <a:lnTo>
                    <a:pt x="9601" y="446176"/>
                  </a:lnTo>
                  <a:lnTo>
                    <a:pt x="22009" y="460273"/>
                  </a:lnTo>
                  <a:lnTo>
                    <a:pt x="22009" y="454215"/>
                  </a:lnTo>
                  <a:lnTo>
                    <a:pt x="14401" y="445579"/>
                  </a:lnTo>
                  <a:lnTo>
                    <a:pt x="15798" y="445541"/>
                  </a:lnTo>
                  <a:lnTo>
                    <a:pt x="18249" y="445731"/>
                  </a:lnTo>
                  <a:lnTo>
                    <a:pt x="19329" y="445922"/>
                  </a:lnTo>
                  <a:lnTo>
                    <a:pt x="19545" y="445960"/>
                  </a:lnTo>
                  <a:lnTo>
                    <a:pt x="29718" y="450278"/>
                  </a:lnTo>
                  <a:lnTo>
                    <a:pt x="29908" y="450405"/>
                  </a:lnTo>
                  <a:lnTo>
                    <a:pt x="30035" y="450481"/>
                  </a:lnTo>
                  <a:lnTo>
                    <a:pt x="30441" y="450735"/>
                  </a:lnTo>
                  <a:lnTo>
                    <a:pt x="30810" y="451015"/>
                  </a:lnTo>
                  <a:lnTo>
                    <a:pt x="32435" y="454723"/>
                  </a:lnTo>
                  <a:lnTo>
                    <a:pt x="32435" y="447268"/>
                  </a:lnTo>
                  <a:lnTo>
                    <a:pt x="32219" y="447141"/>
                  </a:lnTo>
                  <a:lnTo>
                    <a:pt x="31927" y="446951"/>
                  </a:lnTo>
                  <a:lnTo>
                    <a:pt x="20142" y="442010"/>
                  </a:lnTo>
                  <a:lnTo>
                    <a:pt x="19951" y="441985"/>
                  </a:lnTo>
                  <a:lnTo>
                    <a:pt x="18745" y="441756"/>
                  </a:lnTo>
                  <a:lnTo>
                    <a:pt x="15900" y="441528"/>
                  </a:lnTo>
                  <a:lnTo>
                    <a:pt x="13055" y="441604"/>
                  </a:lnTo>
                  <a:lnTo>
                    <a:pt x="10236" y="441934"/>
                  </a:lnTo>
                  <a:lnTo>
                    <a:pt x="8420" y="442341"/>
                  </a:lnTo>
                  <a:lnTo>
                    <a:pt x="7378" y="442620"/>
                  </a:lnTo>
                  <a:lnTo>
                    <a:pt x="6959" y="442696"/>
                  </a:lnTo>
                  <a:lnTo>
                    <a:pt x="6121" y="442912"/>
                  </a:lnTo>
                  <a:lnTo>
                    <a:pt x="5727" y="443064"/>
                  </a:lnTo>
                  <a:lnTo>
                    <a:pt x="5321" y="443204"/>
                  </a:lnTo>
                  <a:lnTo>
                    <a:pt x="139" y="449732"/>
                  </a:lnTo>
                  <a:lnTo>
                    <a:pt x="101" y="449910"/>
                  </a:lnTo>
                  <a:lnTo>
                    <a:pt x="63" y="450164"/>
                  </a:lnTo>
                  <a:lnTo>
                    <a:pt x="0" y="451002"/>
                  </a:lnTo>
                  <a:lnTo>
                    <a:pt x="12" y="451853"/>
                  </a:lnTo>
                  <a:lnTo>
                    <a:pt x="4368" y="458812"/>
                  </a:lnTo>
                  <a:lnTo>
                    <a:pt x="5448" y="459587"/>
                  </a:lnTo>
                  <a:lnTo>
                    <a:pt x="16129" y="463804"/>
                  </a:lnTo>
                  <a:lnTo>
                    <a:pt x="16281" y="463842"/>
                  </a:lnTo>
                  <a:lnTo>
                    <a:pt x="16446" y="463880"/>
                  </a:lnTo>
                  <a:lnTo>
                    <a:pt x="17691" y="464083"/>
                  </a:lnTo>
                  <a:lnTo>
                    <a:pt x="20523" y="464312"/>
                  </a:lnTo>
                  <a:lnTo>
                    <a:pt x="23368" y="464248"/>
                  </a:lnTo>
                  <a:lnTo>
                    <a:pt x="26187" y="463905"/>
                  </a:lnTo>
                  <a:lnTo>
                    <a:pt x="27584" y="463588"/>
                  </a:lnTo>
                  <a:lnTo>
                    <a:pt x="28016" y="463511"/>
                  </a:lnTo>
                  <a:lnTo>
                    <a:pt x="29171" y="463207"/>
                  </a:lnTo>
                  <a:lnTo>
                    <a:pt x="29476" y="463156"/>
                  </a:lnTo>
                  <a:lnTo>
                    <a:pt x="30302" y="462927"/>
                  </a:lnTo>
                  <a:lnTo>
                    <a:pt x="36245" y="456298"/>
                  </a:lnTo>
                  <a:lnTo>
                    <a:pt x="36296" y="456120"/>
                  </a:lnTo>
                  <a:lnTo>
                    <a:pt x="36322" y="455955"/>
                  </a:lnTo>
                  <a:lnTo>
                    <a:pt x="36372" y="455676"/>
                  </a:lnTo>
                  <a:lnTo>
                    <a:pt x="36436" y="454850"/>
                  </a:lnTo>
                  <a:close/>
                </a:path>
                <a:path w="666750" h="464819">
                  <a:moveTo>
                    <a:pt x="40500" y="431939"/>
                  </a:moveTo>
                  <a:lnTo>
                    <a:pt x="40462" y="431647"/>
                  </a:lnTo>
                  <a:lnTo>
                    <a:pt x="40373" y="431393"/>
                  </a:lnTo>
                  <a:lnTo>
                    <a:pt x="40335" y="431266"/>
                  </a:lnTo>
                  <a:lnTo>
                    <a:pt x="40195" y="431012"/>
                  </a:lnTo>
                  <a:lnTo>
                    <a:pt x="40106" y="430885"/>
                  </a:lnTo>
                  <a:lnTo>
                    <a:pt x="39954" y="430720"/>
                  </a:lnTo>
                  <a:lnTo>
                    <a:pt x="39827" y="430593"/>
                  </a:lnTo>
                  <a:lnTo>
                    <a:pt x="39662" y="430441"/>
                  </a:lnTo>
                  <a:lnTo>
                    <a:pt x="39522" y="430377"/>
                  </a:lnTo>
                  <a:lnTo>
                    <a:pt x="39319" y="430250"/>
                  </a:lnTo>
                  <a:lnTo>
                    <a:pt x="39141" y="430187"/>
                  </a:lnTo>
                  <a:lnTo>
                    <a:pt x="38950" y="430123"/>
                  </a:lnTo>
                  <a:lnTo>
                    <a:pt x="38557" y="430072"/>
                  </a:lnTo>
                  <a:lnTo>
                    <a:pt x="37185" y="429818"/>
                  </a:lnTo>
                  <a:lnTo>
                    <a:pt x="37058" y="429793"/>
                  </a:lnTo>
                  <a:lnTo>
                    <a:pt x="36563" y="429768"/>
                  </a:lnTo>
                  <a:lnTo>
                    <a:pt x="36283" y="429806"/>
                  </a:lnTo>
                  <a:lnTo>
                    <a:pt x="35991" y="429895"/>
                  </a:lnTo>
                  <a:lnTo>
                    <a:pt x="35090" y="430593"/>
                  </a:lnTo>
                  <a:lnTo>
                    <a:pt x="34975" y="430784"/>
                  </a:lnTo>
                  <a:lnTo>
                    <a:pt x="34886" y="430949"/>
                  </a:lnTo>
                  <a:lnTo>
                    <a:pt x="34810" y="431139"/>
                  </a:lnTo>
                  <a:lnTo>
                    <a:pt x="34759" y="431317"/>
                  </a:lnTo>
                  <a:lnTo>
                    <a:pt x="34721" y="431520"/>
                  </a:lnTo>
                  <a:lnTo>
                    <a:pt x="34442" y="433082"/>
                  </a:lnTo>
                  <a:lnTo>
                    <a:pt x="34429" y="433209"/>
                  </a:lnTo>
                  <a:lnTo>
                    <a:pt x="34391" y="433501"/>
                  </a:lnTo>
                  <a:lnTo>
                    <a:pt x="34391" y="433705"/>
                  </a:lnTo>
                  <a:lnTo>
                    <a:pt x="34417" y="433895"/>
                  </a:lnTo>
                  <a:lnTo>
                    <a:pt x="34455" y="434086"/>
                  </a:lnTo>
                  <a:lnTo>
                    <a:pt x="34518" y="434276"/>
                  </a:lnTo>
                  <a:lnTo>
                    <a:pt x="34594" y="434454"/>
                  </a:lnTo>
                  <a:lnTo>
                    <a:pt x="34696" y="434632"/>
                  </a:lnTo>
                  <a:lnTo>
                    <a:pt x="34810" y="434784"/>
                  </a:lnTo>
                  <a:lnTo>
                    <a:pt x="35572" y="435381"/>
                  </a:lnTo>
                  <a:lnTo>
                    <a:pt x="35750" y="435457"/>
                  </a:lnTo>
                  <a:lnTo>
                    <a:pt x="35941" y="435521"/>
                  </a:lnTo>
                  <a:lnTo>
                    <a:pt x="37719" y="435838"/>
                  </a:lnTo>
                  <a:lnTo>
                    <a:pt x="37934" y="435876"/>
                  </a:lnTo>
                  <a:lnTo>
                    <a:pt x="38315" y="435876"/>
                  </a:lnTo>
                  <a:lnTo>
                    <a:pt x="38620" y="435838"/>
                  </a:lnTo>
                  <a:lnTo>
                    <a:pt x="38912" y="435749"/>
                  </a:lnTo>
                  <a:lnTo>
                    <a:pt x="39052" y="435686"/>
                  </a:lnTo>
                  <a:lnTo>
                    <a:pt x="39624" y="435254"/>
                  </a:lnTo>
                  <a:lnTo>
                    <a:pt x="39827" y="435038"/>
                  </a:lnTo>
                  <a:lnTo>
                    <a:pt x="39941" y="434860"/>
                  </a:lnTo>
                  <a:lnTo>
                    <a:pt x="40017" y="434695"/>
                  </a:lnTo>
                  <a:lnTo>
                    <a:pt x="40093" y="434505"/>
                  </a:lnTo>
                  <a:lnTo>
                    <a:pt x="40144" y="434327"/>
                  </a:lnTo>
                  <a:lnTo>
                    <a:pt x="40170" y="434124"/>
                  </a:lnTo>
                  <a:lnTo>
                    <a:pt x="40449" y="432562"/>
                  </a:lnTo>
                  <a:lnTo>
                    <a:pt x="40474" y="432422"/>
                  </a:lnTo>
                  <a:lnTo>
                    <a:pt x="40500" y="432130"/>
                  </a:lnTo>
                  <a:lnTo>
                    <a:pt x="40500" y="431939"/>
                  </a:lnTo>
                  <a:close/>
                </a:path>
                <a:path w="666750" h="464819">
                  <a:moveTo>
                    <a:pt x="45935" y="401104"/>
                  </a:moveTo>
                  <a:lnTo>
                    <a:pt x="45897" y="400799"/>
                  </a:lnTo>
                  <a:lnTo>
                    <a:pt x="45758" y="400431"/>
                  </a:lnTo>
                  <a:lnTo>
                    <a:pt x="44932" y="399516"/>
                  </a:lnTo>
                  <a:lnTo>
                    <a:pt x="44754" y="399415"/>
                  </a:lnTo>
                  <a:lnTo>
                    <a:pt x="44577" y="399338"/>
                  </a:lnTo>
                  <a:lnTo>
                    <a:pt x="44373" y="399288"/>
                  </a:lnTo>
                  <a:lnTo>
                    <a:pt x="44183" y="399249"/>
                  </a:lnTo>
                  <a:lnTo>
                    <a:pt x="43992" y="399237"/>
                  </a:lnTo>
                  <a:lnTo>
                    <a:pt x="43789" y="399237"/>
                  </a:lnTo>
                  <a:lnTo>
                    <a:pt x="43599" y="399275"/>
                  </a:lnTo>
                  <a:lnTo>
                    <a:pt x="43408" y="399300"/>
                  </a:lnTo>
                  <a:lnTo>
                    <a:pt x="43129" y="399415"/>
                  </a:lnTo>
                  <a:lnTo>
                    <a:pt x="42875" y="399542"/>
                  </a:lnTo>
                  <a:lnTo>
                    <a:pt x="42710" y="399656"/>
                  </a:lnTo>
                  <a:lnTo>
                    <a:pt x="42570" y="399783"/>
                  </a:lnTo>
                  <a:lnTo>
                    <a:pt x="42430" y="399923"/>
                  </a:lnTo>
                  <a:lnTo>
                    <a:pt x="42303" y="400088"/>
                  </a:lnTo>
                  <a:lnTo>
                    <a:pt x="42189" y="400265"/>
                  </a:lnTo>
                  <a:lnTo>
                    <a:pt x="42037" y="400608"/>
                  </a:lnTo>
                  <a:lnTo>
                    <a:pt x="41986" y="400799"/>
                  </a:lnTo>
                  <a:lnTo>
                    <a:pt x="39560" y="414566"/>
                  </a:lnTo>
                  <a:lnTo>
                    <a:pt x="27228" y="399669"/>
                  </a:lnTo>
                  <a:lnTo>
                    <a:pt x="27101" y="399503"/>
                  </a:lnTo>
                  <a:lnTo>
                    <a:pt x="26936" y="399224"/>
                  </a:lnTo>
                  <a:lnTo>
                    <a:pt x="26263" y="398411"/>
                  </a:lnTo>
                  <a:lnTo>
                    <a:pt x="20408" y="395084"/>
                  </a:lnTo>
                  <a:lnTo>
                    <a:pt x="20205" y="395020"/>
                  </a:lnTo>
                  <a:lnTo>
                    <a:pt x="20015" y="394982"/>
                  </a:lnTo>
                  <a:lnTo>
                    <a:pt x="19621" y="394919"/>
                  </a:lnTo>
                  <a:lnTo>
                    <a:pt x="18618" y="394843"/>
                  </a:lnTo>
                  <a:lnTo>
                    <a:pt x="17627" y="394881"/>
                  </a:lnTo>
                  <a:lnTo>
                    <a:pt x="16624" y="394982"/>
                  </a:lnTo>
                  <a:lnTo>
                    <a:pt x="8318" y="403263"/>
                  </a:lnTo>
                  <a:lnTo>
                    <a:pt x="8293" y="403415"/>
                  </a:lnTo>
                  <a:lnTo>
                    <a:pt x="8216" y="403872"/>
                  </a:lnTo>
                  <a:lnTo>
                    <a:pt x="8128" y="405104"/>
                  </a:lnTo>
                  <a:lnTo>
                    <a:pt x="8153" y="406323"/>
                  </a:lnTo>
                  <a:lnTo>
                    <a:pt x="14782" y="416483"/>
                  </a:lnTo>
                  <a:lnTo>
                    <a:pt x="16649" y="412965"/>
                  </a:lnTo>
                  <a:lnTo>
                    <a:pt x="16497" y="412889"/>
                  </a:lnTo>
                  <a:lnTo>
                    <a:pt x="15709" y="412394"/>
                  </a:lnTo>
                  <a:lnTo>
                    <a:pt x="12128" y="405206"/>
                  </a:lnTo>
                  <a:lnTo>
                    <a:pt x="12192" y="404380"/>
                  </a:lnTo>
                  <a:lnTo>
                    <a:pt x="12230" y="404088"/>
                  </a:lnTo>
                  <a:lnTo>
                    <a:pt x="12255" y="403961"/>
                  </a:lnTo>
                  <a:lnTo>
                    <a:pt x="12280" y="403783"/>
                  </a:lnTo>
                  <a:lnTo>
                    <a:pt x="12306" y="403656"/>
                  </a:lnTo>
                  <a:lnTo>
                    <a:pt x="12471" y="403072"/>
                  </a:lnTo>
                  <a:lnTo>
                    <a:pt x="12700" y="402501"/>
                  </a:lnTo>
                  <a:lnTo>
                    <a:pt x="18516" y="398843"/>
                  </a:lnTo>
                  <a:lnTo>
                    <a:pt x="19126" y="398894"/>
                  </a:lnTo>
                  <a:lnTo>
                    <a:pt x="19304" y="398932"/>
                  </a:lnTo>
                  <a:lnTo>
                    <a:pt x="19431" y="398957"/>
                  </a:lnTo>
                  <a:lnTo>
                    <a:pt x="19913" y="399046"/>
                  </a:lnTo>
                  <a:lnTo>
                    <a:pt x="20548" y="399249"/>
                  </a:lnTo>
                  <a:lnTo>
                    <a:pt x="21158" y="399503"/>
                  </a:lnTo>
                  <a:lnTo>
                    <a:pt x="21755" y="399808"/>
                  </a:lnTo>
                  <a:lnTo>
                    <a:pt x="22034" y="400011"/>
                  </a:lnTo>
                  <a:lnTo>
                    <a:pt x="22313" y="400189"/>
                  </a:lnTo>
                  <a:lnTo>
                    <a:pt x="22834" y="400621"/>
                  </a:lnTo>
                  <a:lnTo>
                    <a:pt x="23291" y="401091"/>
                  </a:lnTo>
                  <a:lnTo>
                    <a:pt x="23710" y="401599"/>
                  </a:lnTo>
                  <a:lnTo>
                    <a:pt x="23837" y="401815"/>
                  </a:lnTo>
                  <a:lnTo>
                    <a:pt x="23952" y="401967"/>
                  </a:lnTo>
                  <a:lnTo>
                    <a:pt x="24079" y="402120"/>
                  </a:lnTo>
                  <a:lnTo>
                    <a:pt x="39166" y="420357"/>
                  </a:lnTo>
                  <a:lnTo>
                    <a:pt x="39560" y="420751"/>
                  </a:lnTo>
                  <a:lnTo>
                    <a:pt x="39700" y="420839"/>
                  </a:lnTo>
                  <a:lnTo>
                    <a:pt x="39839" y="420916"/>
                  </a:lnTo>
                  <a:lnTo>
                    <a:pt x="40106" y="421030"/>
                  </a:lnTo>
                  <a:lnTo>
                    <a:pt x="40259" y="421093"/>
                  </a:lnTo>
                  <a:lnTo>
                    <a:pt x="40500" y="421144"/>
                  </a:lnTo>
                  <a:lnTo>
                    <a:pt x="40919" y="421144"/>
                  </a:lnTo>
                  <a:lnTo>
                    <a:pt x="41084" y="421144"/>
                  </a:lnTo>
                  <a:lnTo>
                    <a:pt x="41376" y="421068"/>
                  </a:lnTo>
                  <a:lnTo>
                    <a:pt x="41605" y="420966"/>
                  </a:lnTo>
                  <a:lnTo>
                    <a:pt x="41732" y="420903"/>
                  </a:lnTo>
                  <a:lnTo>
                    <a:pt x="42011" y="420738"/>
                  </a:lnTo>
                  <a:lnTo>
                    <a:pt x="42265" y="420484"/>
                  </a:lnTo>
                  <a:lnTo>
                    <a:pt x="42392" y="420331"/>
                  </a:lnTo>
                  <a:lnTo>
                    <a:pt x="42506" y="420166"/>
                  </a:lnTo>
                  <a:lnTo>
                    <a:pt x="42570" y="420027"/>
                  </a:lnTo>
                  <a:lnTo>
                    <a:pt x="42646" y="419874"/>
                  </a:lnTo>
                  <a:lnTo>
                    <a:pt x="42697" y="419722"/>
                  </a:lnTo>
                  <a:lnTo>
                    <a:pt x="42735" y="419595"/>
                  </a:lnTo>
                  <a:lnTo>
                    <a:pt x="42748" y="419468"/>
                  </a:lnTo>
                  <a:lnTo>
                    <a:pt x="42773" y="419328"/>
                  </a:lnTo>
                  <a:lnTo>
                    <a:pt x="45910" y="401586"/>
                  </a:lnTo>
                  <a:lnTo>
                    <a:pt x="45935" y="401294"/>
                  </a:lnTo>
                  <a:lnTo>
                    <a:pt x="45935" y="401104"/>
                  </a:lnTo>
                  <a:close/>
                </a:path>
                <a:path w="666750" h="464819">
                  <a:moveTo>
                    <a:pt x="50101" y="377583"/>
                  </a:moveTo>
                  <a:lnTo>
                    <a:pt x="50088" y="377444"/>
                  </a:lnTo>
                  <a:lnTo>
                    <a:pt x="50063" y="377253"/>
                  </a:lnTo>
                  <a:lnTo>
                    <a:pt x="50012" y="377050"/>
                  </a:lnTo>
                  <a:lnTo>
                    <a:pt x="49911" y="376847"/>
                  </a:lnTo>
                  <a:lnTo>
                    <a:pt x="49872" y="376720"/>
                  </a:lnTo>
                  <a:lnTo>
                    <a:pt x="49771" y="376567"/>
                  </a:lnTo>
                  <a:lnTo>
                    <a:pt x="49644" y="376402"/>
                  </a:lnTo>
                  <a:lnTo>
                    <a:pt x="49504" y="376237"/>
                  </a:lnTo>
                  <a:lnTo>
                    <a:pt x="49377" y="376110"/>
                  </a:lnTo>
                  <a:lnTo>
                    <a:pt x="49212" y="375983"/>
                  </a:lnTo>
                  <a:lnTo>
                    <a:pt x="49047" y="375894"/>
                  </a:lnTo>
                  <a:lnTo>
                    <a:pt x="48856" y="375793"/>
                  </a:lnTo>
                  <a:lnTo>
                    <a:pt x="18719" y="359460"/>
                  </a:lnTo>
                  <a:lnTo>
                    <a:pt x="17881" y="359219"/>
                  </a:lnTo>
                  <a:lnTo>
                    <a:pt x="17678" y="359219"/>
                  </a:lnTo>
                  <a:lnTo>
                    <a:pt x="17475" y="359232"/>
                  </a:lnTo>
                  <a:lnTo>
                    <a:pt x="17284" y="359270"/>
                  </a:lnTo>
                  <a:lnTo>
                    <a:pt x="17106" y="359333"/>
                  </a:lnTo>
                  <a:lnTo>
                    <a:pt x="16916" y="359410"/>
                  </a:lnTo>
                  <a:lnTo>
                    <a:pt x="16751" y="359498"/>
                  </a:lnTo>
                  <a:lnTo>
                    <a:pt x="16586" y="359600"/>
                  </a:lnTo>
                  <a:lnTo>
                    <a:pt x="16421" y="359727"/>
                  </a:lnTo>
                  <a:lnTo>
                    <a:pt x="16281" y="359867"/>
                  </a:lnTo>
                  <a:lnTo>
                    <a:pt x="16167" y="360019"/>
                  </a:lnTo>
                  <a:lnTo>
                    <a:pt x="16052" y="360184"/>
                  </a:lnTo>
                  <a:lnTo>
                    <a:pt x="15963" y="360349"/>
                  </a:lnTo>
                  <a:lnTo>
                    <a:pt x="15887" y="360540"/>
                  </a:lnTo>
                  <a:lnTo>
                    <a:pt x="15824" y="360718"/>
                  </a:lnTo>
                  <a:lnTo>
                    <a:pt x="15773" y="361010"/>
                  </a:lnTo>
                  <a:lnTo>
                    <a:pt x="15773" y="361403"/>
                  </a:lnTo>
                  <a:lnTo>
                    <a:pt x="16421" y="362686"/>
                  </a:lnTo>
                  <a:lnTo>
                    <a:pt x="16560" y="362826"/>
                  </a:lnTo>
                  <a:lnTo>
                    <a:pt x="16814" y="362978"/>
                  </a:lnTo>
                  <a:lnTo>
                    <a:pt x="41897" y="376567"/>
                  </a:lnTo>
                  <a:lnTo>
                    <a:pt x="13690" y="380733"/>
                  </a:lnTo>
                  <a:lnTo>
                    <a:pt x="13398" y="380784"/>
                  </a:lnTo>
                  <a:lnTo>
                    <a:pt x="13030" y="380936"/>
                  </a:lnTo>
                  <a:lnTo>
                    <a:pt x="12865" y="381038"/>
                  </a:lnTo>
                  <a:lnTo>
                    <a:pt x="12052" y="382219"/>
                  </a:lnTo>
                  <a:lnTo>
                    <a:pt x="11988" y="382511"/>
                  </a:lnTo>
                  <a:lnTo>
                    <a:pt x="11976" y="382701"/>
                  </a:lnTo>
                  <a:lnTo>
                    <a:pt x="11988" y="382892"/>
                  </a:lnTo>
                  <a:lnTo>
                    <a:pt x="12014" y="383095"/>
                  </a:lnTo>
                  <a:lnTo>
                    <a:pt x="12065" y="383286"/>
                  </a:lnTo>
                  <a:lnTo>
                    <a:pt x="12128" y="383476"/>
                  </a:lnTo>
                  <a:lnTo>
                    <a:pt x="12319" y="383819"/>
                  </a:lnTo>
                  <a:lnTo>
                    <a:pt x="12496" y="384048"/>
                  </a:lnTo>
                  <a:lnTo>
                    <a:pt x="12712" y="384263"/>
                  </a:lnTo>
                  <a:lnTo>
                    <a:pt x="12865" y="384365"/>
                  </a:lnTo>
                  <a:lnTo>
                    <a:pt x="13779" y="384695"/>
                  </a:lnTo>
                  <a:lnTo>
                    <a:pt x="13982" y="384708"/>
                  </a:lnTo>
                  <a:lnTo>
                    <a:pt x="14185" y="384695"/>
                  </a:lnTo>
                  <a:lnTo>
                    <a:pt x="48387" y="379628"/>
                  </a:lnTo>
                  <a:lnTo>
                    <a:pt x="48577" y="379590"/>
                  </a:lnTo>
                  <a:lnTo>
                    <a:pt x="48755" y="379552"/>
                  </a:lnTo>
                  <a:lnTo>
                    <a:pt x="48945" y="379476"/>
                  </a:lnTo>
                  <a:lnTo>
                    <a:pt x="49123" y="379374"/>
                  </a:lnTo>
                  <a:lnTo>
                    <a:pt x="49364" y="379209"/>
                  </a:lnTo>
                  <a:lnTo>
                    <a:pt x="49517" y="379056"/>
                  </a:lnTo>
                  <a:lnTo>
                    <a:pt x="49644" y="378929"/>
                  </a:lnTo>
                  <a:lnTo>
                    <a:pt x="49809" y="378701"/>
                  </a:lnTo>
                  <a:lnTo>
                    <a:pt x="49911" y="378523"/>
                  </a:lnTo>
                  <a:lnTo>
                    <a:pt x="49987" y="378345"/>
                  </a:lnTo>
                  <a:lnTo>
                    <a:pt x="50012" y="378218"/>
                  </a:lnTo>
                  <a:lnTo>
                    <a:pt x="50063" y="378028"/>
                  </a:lnTo>
                  <a:lnTo>
                    <a:pt x="50088" y="377850"/>
                  </a:lnTo>
                  <a:lnTo>
                    <a:pt x="50101" y="377647"/>
                  </a:lnTo>
                  <a:close/>
                </a:path>
                <a:path w="666750" h="464819">
                  <a:moveTo>
                    <a:pt x="120688" y="225132"/>
                  </a:moveTo>
                  <a:lnTo>
                    <a:pt x="120675" y="224942"/>
                  </a:lnTo>
                  <a:lnTo>
                    <a:pt x="120650" y="224751"/>
                  </a:lnTo>
                  <a:lnTo>
                    <a:pt x="120611" y="224548"/>
                  </a:lnTo>
                  <a:lnTo>
                    <a:pt x="120459" y="224193"/>
                  </a:lnTo>
                  <a:lnTo>
                    <a:pt x="120370" y="224028"/>
                  </a:lnTo>
                  <a:lnTo>
                    <a:pt x="120180" y="223786"/>
                  </a:lnTo>
                  <a:lnTo>
                    <a:pt x="117195" y="226441"/>
                  </a:lnTo>
                  <a:lnTo>
                    <a:pt x="117398" y="226656"/>
                  </a:lnTo>
                  <a:lnTo>
                    <a:pt x="117551" y="226771"/>
                  </a:lnTo>
                  <a:lnTo>
                    <a:pt x="117716" y="226872"/>
                  </a:lnTo>
                  <a:lnTo>
                    <a:pt x="117906" y="226961"/>
                  </a:lnTo>
                  <a:lnTo>
                    <a:pt x="118084" y="227025"/>
                  </a:lnTo>
                  <a:lnTo>
                    <a:pt x="118275" y="227076"/>
                  </a:lnTo>
                  <a:lnTo>
                    <a:pt x="118567" y="227114"/>
                  </a:lnTo>
                  <a:lnTo>
                    <a:pt x="118859" y="227101"/>
                  </a:lnTo>
                  <a:lnTo>
                    <a:pt x="119049" y="227088"/>
                  </a:lnTo>
                  <a:lnTo>
                    <a:pt x="119240" y="227037"/>
                  </a:lnTo>
                  <a:lnTo>
                    <a:pt x="119430" y="226974"/>
                  </a:lnTo>
                  <a:lnTo>
                    <a:pt x="120611" y="225628"/>
                  </a:lnTo>
                  <a:lnTo>
                    <a:pt x="120675" y="225336"/>
                  </a:lnTo>
                  <a:lnTo>
                    <a:pt x="120688" y="225132"/>
                  </a:lnTo>
                  <a:close/>
                </a:path>
                <a:path w="666750" h="464819">
                  <a:moveTo>
                    <a:pt x="656183" y="2032"/>
                  </a:moveTo>
                  <a:lnTo>
                    <a:pt x="656170" y="1841"/>
                  </a:lnTo>
                  <a:lnTo>
                    <a:pt x="656145" y="1651"/>
                  </a:lnTo>
                  <a:lnTo>
                    <a:pt x="656120" y="1524"/>
                  </a:lnTo>
                  <a:lnTo>
                    <a:pt x="656069" y="1358"/>
                  </a:lnTo>
                  <a:lnTo>
                    <a:pt x="656018" y="1231"/>
                  </a:lnTo>
                  <a:lnTo>
                    <a:pt x="655967" y="1092"/>
                  </a:lnTo>
                  <a:lnTo>
                    <a:pt x="655866" y="927"/>
                  </a:lnTo>
                  <a:lnTo>
                    <a:pt x="655739" y="762"/>
                  </a:lnTo>
                  <a:lnTo>
                    <a:pt x="655624" y="609"/>
                  </a:lnTo>
                  <a:lnTo>
                    <a:pt x="655396" y="419"/>
                  </a:lnTo>
                  <a:lnTo>
                    <a:pt x="655154" y="254"/>
                  </a:lnTo>
                  <a:lnTo>
                    <a:pt x="654977" y="177"/>
                  </a:lnTo>
                  <a:lnTo>
                    <a:pt x="654799" y="101"/>
                  </a:lnTo>
                  <a:lnTo>
                    <a:pt x="654608" y="50"/>
                  </a:lnTo>
                  <a:lnTo>
                    <a:pt x="654418" y="12"/>
                  </a:lnTo>
                  <a:lnTo>
                    <a:pt x="654227" y="12"/>
                  </a:lnTo>
                  <a:lnTo>
                    <a:pt x="654088" y="12"/>
                  </a:lnTo>
                  <a:lnTo>
                    <a:pt x="653923" y="25"/>
                  </a:lnTo>
                  <a:lnTo>
                    <a:pt x="653757" y="50"/>
                  </a:lnTo>
                  <a:lnTo>
                    <a:pt x="653605" y="76"/>
                  </a:lnTo>
                  <a:lnTo>
                    <a:pt x="653364" y="177"/>
                  </a:lnTo>
                  <a:lnTo>
                    <a:pt x="642518" y="3835"/>
                  </a:lnTo>
                  <a:lnTo>
                    <a:pt x="641362" y="4838"/>
                  </a:lnTo>
                  <a:lnTo>
                    <a:pt x="641261" y="5118"/>
                  </a:lnTo>
                  <a:lnTo>
                    <a:pt x="641184" y="5295"/>
                  </a:lnTo>
                  <a:lnTo>
                    <a:pt x="641159" y="5499"/>
                  </a:lnTo>
                  <a:lnTo>
                    <a:pt x="641146" y="5689"/>
                  </a:lnTo>
                  <a:lnTo>
                    <a:pt x="641159" y="5981"/>
                  </a:lnTo>
                  <a:lnTo>
                    <a:pt x="641223" y="6273"/>
                  </a:lnTo>
                  <a:lnTo>
                    <a:pt x="641286" y="6451"/>
                  </a:lnTo>
                  <a:lnTo>
                    <a:pt x="641362" y="6642"/>
                  </a:lnTo>
                  <a:lnTo>
                    <a:pt x="641464" y="6807"/>
                  </a:lnTo>
                  <a:lnTo>
                    <a:pt x="641578" y="6972"/>
                  </a:lnTo>
                  <a:lnTo>
                    <a:pt x="641705" y="7124"/>
                  </a:lnTo>
                  <a:lnTo>
                    <a:pt x="641934" y="7315"/>
                  </a:lnTo>
                  <a:lnTo>
                    <a:pt x="642175" y="7467"/>
                  </a:lnTo>
                  <a:lnTo>
                    <a:pt x="642353" y="7569"/>
                  </a:lnTo>
                  <a:lnTo>
                    <a:pt x="642543" y="7632"/>
                  </a:lnTo>
                  <a:lnTo>
                    <a:pt x="642721" y="7683"/>
                  </a:lnTo>
                  <a:lnTo>
                    <a:pt x="643115" y="7734"/>
                  </a:lnTo>
                  <a:lnTo>
                    <a:pt x="643305" y="7721"/>
                  </a:lnTo>
                  <a:lnTo>
                    <a:pt x="643496" y="7696"/>
                  </a:lnTo>
                  <a:lnTo>
                    <a:pt x="643775" y="7632"/>
                  </a:lnTo>
                  <a:lnTo>
                    <a:pt x="650862" y="5245"/>
                  </a:lnTo>
                  <a:lnTo>
                    <a:pt x="641781" y="30200"/>
                  </a:lnTo>
                  <a:lnTo>
                    <a:pt x="635127" y="27774"/>
                  </a:lnTo>
                  <a:lnTo>
                    <a:pt x="634619" y="29133"/>
                  </a:lnTo>
                  <a:lnTo>
                    <a:pt x="635127" y="27762"/>
                  </a:lnTo>
                  <a:lnTo>
                    <a:pt x="634746" y="27660"/>
                  </a:lnTo>
                  <a:lnTo>
                    <a:pt x="634466" y="27635"/>
                  </a:lnTo>
                  <a:lnTo>
                    <a:pt x="634263" y="27647"/>
                  </a:lnTo>
                  <a:lnTo>
                    <a:pt x="634060" y="27673"/>
                  </a:lnTo>
                  <a:lnTo>
                    <a:pt x="633679" y="27787"/>
                  </a:lnTo>
                  <a:lnTo>
                    <a:pt x="633336" y="27965"/>
                  </a:lnTo>
                  <a:lnTo>
                    <a:pt x="633031" y="28219"/>
                  </a:lnTo>
                  <a:lnTo>
                    <a:pt x="632904" y="28371"/>
                  </a:lnTo>
                  <a:lnTo>
                    <a:pt x="632802" y="28524"/>
                  </a:lnTo>
                  <a:lnTo>
                    <a:pt x="632561" y="28956"/>
                  </a:lnTo>
                  <a:lnTo>
                    <a:pt x="632485" y="29248"/>
                  </a:lnTo>
                  <a:lnTo>
                    <a:pt x="632460" y="29438"/>
                  </a:lnTo>
                  <a:lnTo>
                    <a:pt x="632447" y="29641"/>
                  </a:lnTo>
                  <a:lnTo>
                    <a:pt x="632460" y="29832"/>
                  </a:lnTo>
                  <a:lnTo>
                    <a:pt x="632498" y="30111"/>
                  </a:lnTo>
                  <a:lnTo>
                    <a:pt x="632599" y="30403"/>
                  </a:lnTo>
                  <a:lnTo>
                    <a:pt x="632675" y="30581"/>
                  </a:lnTo>
                  <a:lnTo>
                    <a:pt x="632790" y="30746"/>
                  </a:lnTo>
                  <a:lnTo>
                    <a:pt x="633031" y="31051"/>
                  </a:lnTo>
                  <a:lnTo>
                    <a:pt x="633171" y="31178"/>
                  </a:lnTo>
                  <a:lnTo>
                    <a:pt x="633323" y="31305"/>
                  </a:lnTo>
                  <a:lnTo>
                    <a:pt x="633488" y="31407"/>
                  </a:lnTo>
                  <a:lnTo>
                    <a:pt x="633755" y="31521"/>
                  </a:lnTo>
                  <a:lnTo>
                    <a:pt x="650836" y="37744"/>
                  </a:lnTo>
                  <a:lnTo>
                    <a:pt x="651217" y="37846"/>
                  </a:lnTo>
                  <a:lnTo>
                    <a:pt x="651510" y="37871"/>
                  </a:lnTo>
                  <a:lnTo>
                    <a:pt x="651713" y="37858"/>
                  </a:lnTo>
                  <a:lnTo>
                    <a:pt x="651903" y="37833"/>
                  </a:lnTo>
                  <a:lnTo>
                    <a:pt x="652284" y="37719"/>
                  </a:lnTo>
                  <a:lnTo>
                    <a:pt x="652462" y="37642"/>
                  </a:lnTo>
                  <a:lnTo>
                    <a:pt x="653478" y="36258"/>
                  </a:lnTo>
                  <a:lnTo>
                    <a:pt x="653516" y="36068"/>
                  </a:lnTo>
                  <a:lnTo>
                    <a:pt x="653516" y="35674"/>
                  </a:lnTo>
                  <a:lnTo>
                    <a:pt x="652868" y="34391"/>
                  </a:lnTo>
                  <a:lnTo>
                    <a:pt x="652640" y="34201"/>
                  </a:lnTo>
                  <a:lnTo>
                    <a:pt x="652475" y="34099"/>
                  </a:lnTo>
                  <a:lnTo>
                    <a:pt x="652208" y="33985"/>
                  </a:lnTo>
                  <a:lnTo>
                    <a:pt x="645528" y="31572"/>
                  </a:lnTo>
                  <a:lnTo>
                    <a:pt x="656005" y="2832"/>
                  </a:lnTo>
                  <a:lnTo>
                    <a:pt x="656056" y="2692"/>
                  </a:lnTo>
                  <a:lnTo>
                    <a:pt x="656107" y="2527"/>
                  </a:lnTo>
                  <a:lnTo>
                    <a:pt x="656132" y="2400"/>
                  </a:lnTo>
                  <a:lnTo>
                    <a:pt x="656158" y="2209"/>
                  </a:lnTo>
                  <a:lnTo>
                    <a:pt x="656183" y="2032"/>
                  </a:lnTo>
                  <a:close/>
                </a:path>
                <a:path w="666750" h="464819">
                  <a:moveTo>
                    <a:pt x="666369" y="39344"/>
                  </a:moveTo>
                  <a:lnTo>
                    <a:pt x="662609" y="37973"/>
                  </a:lnTo>
                  <a:lnTo>
                    <a:pt x="661987" y="39674"/>
                  </a:lnTo>
                  <a:lnTo>
                    <a:pt x="665746" y="41046"/>
                  </a:lnTo>
                  <a:lnTo>
                    <a:pt x="666369" y="393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379185" y="1625104"/>
              <a:ext cx="281940" cy="193675"/>
            </a:xfrm>
            <a:custGeom>
              <a:avLst/>
              <a:gdLst/>
              <a:ahLst/>
              <a:cxnLst/>
              <a:rect l="l" t="t" r="r" b="b"/>
              <a:pathLst>
                <a:path w="281940" h="193675">
                  <a:moveTo>
                    <a:pt x="6350" y="23698"/>
                  </a:moveTo>
                  <a:lnTo>
                    <a:pt x="6311" y="23406"/>
                  </a:lnTo>
                  <a:lnTo>
                    <a:pt x="6261" y="23215"/>
                  </a:lnTo>
                  <a:lnTo>
                    <a:pt x="6197" y="23025"/>
                  </a:lnTo>
                  <a:lnTo>
                    <a:pt x="6121" y="22898"/>
                  </a:lnTo>
                  <a:lnTo>
                    <a:pt x="6019" y="22682"/>
                  </a:lnTo>
                  <a:lnTo>
                    <a:pt x="5892" y="22517"/>
                  </a:lnTo>
                  <a:lnTo>
                    <a:pt x="5765" y="22377"/>
                  </a:lnTo>
                  <a:lnTo>
                    <a:pt x="5626" y="22237"/>
                  </a:lnTo>
                  <a:lnTo>
                    <a:pt x="5461" y="22136"/>
                  </a:lnTo>
                  <a:lnTo>
                    <a:pt x="5308" y="22021"/>
                  </a:lnTo>
                  <a:lnTo>
                    <a:pt x="5118" y="21932"/>
                  </a:lnTo>
                  <a:lnTo>
                    <a:pt x="4940" y="21869"/>
                  </a:lnTo>
                  <a:lnTo>
                    <a:pt x="3314" y="21285"/>
                  </a:lnTo>
                  <a:lnTo>
                    <a:pt x="3035" y="21196"/>
                  </a:lnTo>
                  <a:lnTo>
                    <a:pt x="2844" y="21170"/>
                  </a:lnTo>
                  <a:lnTo>
                    <a:pt x="2641" y="21158"/>
                  </a:lnTo>
                  <a:lnTo>
                    <a:pt x="2438" y="21170"/>
                  </a:lnTo>
                  <a:lnTo>
                    <a:pt x="2247" y="21196"/>
                  </a:lnTo>
                  <a:lnTo>
                    <a:pt x="2057" y="21234"/>
                  </a:lnTo>
                  <a:lnTo>
                    <a:pt x="1866" y="21310"/>
                  </a:lnTo>
                  <a:lnTo>
                    <a:pt x="1689" y="21386"/>
                  </a:lnTo>
                  <a:lnTo>
                    <a:pt x="1524" y="21488"/>
                  </a:lnTo>
                  <a:lnTo>
                    <a:pt x="1371" y="21602"/>
                  </a:lnTo>
                  <a:lnTo>
                    <a:pt x="1244" y="21717"/>
                  </a:lnTo>
                  <a:lnTo>
                    <a:pt x="1092" y="21882"/>
                  </a:lnTo>
                  <a:lnTo>
                    <a:pt x="965" y="22034"/>
                  </a:lnTo>
                  <a:lnTo>
                    <a:pt x="863" y="22199"/>
                  </a:lnTo>
                  <a:lnTo>
                    <a:pt x="787" y="22390"/>
                  </a:lnTo>
                  <a:lnTo>
                    <a:pt x="711" y="22555"/>
                  </a:lnTo>
                  <a:lnTo>
                    <a:pt x="165" y="24053"/>
                  </a:lnTo>
                  <a:lnTo>
                    <a:pt x="127" y="24180"/>
                  </a:lnTo>
                  <a:lnTo>
                    <a:pt x="25" y="24561"/>
                  </a:lnTo>
                  <a:lnTo>
                    <a:pt x="0" y="24841"/>
                  </a:lnTo>
                  <a:lnTo>
                    <a:pt x="12" y="24980"/>
                  </a:lnTo>
                  <a:lnTo>
                    <a:pt x="38" y="25234"/>
                  </a:lnTo>
                  <a:lnTo>
                    <a:pt x="63" y="25374"/>
                  </a:lnTo>
                  <a:lnTo>
                    <a:pt x="152" y="25615"/>
                  </a:lnTo>
                  <a:lnTo>
                    <a:pt x="241" y="25793"/>
                  </a:lnTo>
                  <a:lnTo>
                    <a:pt x="342" y="25958"/>
                  </a:lnTo>
                  <a:lnTo>
                    <a:pt x="457" y="26123"/>
                  </a:lnTo>
                  <a:lnTo>
                    <a:pt x="584" y="26276"/>
                  </a:lnTo>
                  <a:lnTo>
                    <a:pt x="889" y="26517"/>
                  </a:lnTo>
                  <a:lnTo>
                    <a:pt x="1054" y="26619"/>
                  </a:lnTo>
                  <a:lnTo>
                    <a:pt x="1231" y="26708"/>
                  </a:lnTo>
                  <a:lnTo>
                    <a:pt x="3708" y="27495"/>
                  </a:lnTo>
                  <a:lnTo>
                    <a:pt x="3898" y="27482"/>
                  </a:lnTo>
                  <a:lnTo>
                    <a:pt x="4114" y="27457"/>
                  </a:lnTo>
                  <a:lnTo>
                    <a:pt x="4279" y="27419"/>
                  </a:lnTo>
                  <a:lnTo>
                    <a:pt x="4914" y="27101"/>
                  </a:lnTo>
                  <a:lnTo>
                    <a:pt x="5130" y="26924"/>
                  </a:lnTo>
                  <a:lnTo>
                    <a:pt x="5270" y="26771"/>
                  </a:lnTo>
                  <a:lnTo>
                    <a:pt x="5372" y="26619"/>
                  </a:lnTo>
                  <a:lnTo>
                    <a:pt x="5473" y="26441"/>
                  </a:lnTo>
                  <a:lnTo>
                    <a:pt x="5562" y="26263"/>
                  </a:lnTo>
                  <a:lnTo>
                    <a:pt x="6159" y="24625"/>
                  </a:lnTo>
                  <a:lnTo>
                    <a:pt x="6223" y="24472"/>
                  </a:lnTo>
                  <a:lnTo>
                    <a:pt x="6299" y="24180"/>
                  </a:lnTo>
                  <a:lnTo>
                    <a:pt x="6350" y="23799"/>
                  </a:lnTo>
                  <a:close/>
                </a:path>
                <a:path w="281940" h="193675">
                  <a:moveTo>
                    <a:pt x="26339" y="7302"/>
                  </a:moveTo>
                  <a:lnTo>
                    <a:pt x="23190" y="4838"/>
                  </a:lnTo>
                  <a:lnTo>
                    <a:pt x="23037" y="5080"/>
                  </a:lnTo>
                  <a:lnTo>
                    <a:pt x="22860" y="5448"/>
                  </a:lnTo>
                  <a:lnTo>
                    <a:pt x="22821" y="5626"/>
                  </a:lnTo>
                  <a:lnTo>
                    <a:pt x="22783" y="5829"/>
                  </a:lnTo>
                  <a:lnTo>
                    <a:pt x="22771" y="6223"/>
                  </a:lnTo>
                  <a:lnTo>
                    <a:pt x="23037" y="7048"/>
                  </a:lnTo>
                  <a:lnTo>
                    <a:pt x="24142" y="7962"/>
                  </a:lnTo>
                  <a:lnTo>
                    <a:pt x="24320" y="8026"/>
                  </a:lnTo>
                  <a:lnTo>
                    <a:pt x="24523" y="8064"/>
                  </a:lnTo>
                  <a:lnTo>
                    <a:pt x="24930" y="8064"/>
                  </a:lnTo>
                  <a:lnTo>
                    <a:pt x="25107" y="8039"/>
                  </a:lnTo>
                  <a:lnTo>
                    <a:pt x="25311" y="8001"/>
                  </a:lnTo>
                  <a:lnTo>
                    <a:pt x="25488" y="7937"/>
                  </a:lnTo>
                  <a:lnTo>
                    <a:pt x="25679" y="7861"/>
                  </a:lnTo>
                  <a:lnTo>
                    <a:pt x="25844" y="7759"/>
                  </a:lnTo>
                  <a:lnTo>
                    <a:pt x="26085" y="7594"/>
                  </a:lnTo>
                  <a:lnTo>
                    <a:pt x="26289" y="7378"/>
                  </a:lnTo>
                  <a:close/>
                </a:path>
                <a:path w="281940" h="193675">
                  <a:moveTo>
                    <a:pt x="35153" y="36220"/>
                  </a:moveTo>
                  <a:lnTo>
                    <a:pt x="35140" y="36017"/>
                  </a:lnTo>
                  <a:lnTo>
                    <a:pt x="35115" y="35826"/>
                  </a:lnTo>
                  <a:lnTo>
                    <a:pt x="34404" y="34658"/>
                  </a:lnTo>
                  <a:lnTo>
                    <a:pt x="34264" y="34544"/>
                  </a:lnTo>
                  <a:lnTo>
                    <a:pt x="33921" y="34353"/>
                  </a:lnTo>
                  <a:lnTo>
                    <a:pt x="32461" y="38087"/>
                  </a:lnTo>
                  <a:lnTo>
                    <a:pt x="32753" y="38163"/>
                  </a:lnTo>
                  <a:lnTo>
                    <a:pt x="33134" y="38201"/>
                  </a:lnTo>
                  <a:lnTo>
                    <a:pt x="33629" y="38150"/>
                  </a:lnTo>
                  <a:lnTo>
                    <a:pt x="33909" y="38049"/>
                  </a:lnTo>
                  <a:lnTo>
                    <a:pt x="34086" y="37973"/>
                  </a:lnTo>
                  <a:lnTo>
                    <a:pt x="35026" y="36880"/>
                  </a:lnTo>
                  <a:lnTo>
                    <a:pt x="35128" y="36499"/>
                  </a:lnTo>
                  <a:lnTo>
                    <a:pt x="35153" y="36220"/>
                  </a:lnTo>
                  <a:close/>
                </a:path>
                <a:path w="281940" h="193675">
                  <a:moveTo>
                    <a:pt x="44043" y="10401"/>
                  </a:moveTo>
                  <a:lnTo>
                    <a:pt x="37604" y="889"/>
                  </a:lnTo>
                  <a:lnTo>
                    <a:pt x="37338" y="774"/>
                  </a:lnTo>
                  <a:lnTo>
                    <a:pt x="37198" y="736"/>
                  </a:lnTo>
                  <a:lnTo>
                    <a:pt x="36766" y="571"/>
                  </a:lnTo>
                  <a:lnTo>
                    <a:pt x="35572" y="266"/>
                  </a:lnTo>
                  <a:lnTo>
                    <a:pt x="34353" y="63"/>
                  </a:lnTo>
                  <a:lnTo>
                    <a:pt x="33121" y="0"/>
                  </a:lnTo>
                  <a:lnTo>
                    <a:pt x="31902" y="63"/>
                  </a:lnTo>
                  <a:lnTo>
                    <a:pt x="23202" y="4838"/>
                  </a:lnTo>
                  <a:lnTo>
                    <a:pt x="26339" y="7302"/>
                  </a:lnTo>
                  <a:lnTo>
                    <a:pt x="26670" y="6896"/>
                  </a:lnTo>
                  <a:lnTo>
                    <a:pt x="26797" y="6781"/>
                  </a:lnTo>
                  <a:lnTo>
                    <a:pt x="33096" y="4000"/>
                  </a:lnTo>
                  <a:lnTo>
                    <a:pt x="33947" y="4051"/>
                  </a:lnTo>
                  <a:lnTo>
                    <a:pt x="34759" y="4178"/>
                  </a:lnTo>
                  <a:lnTo>
                    <a:pt x="35572" y="4381"/>
                  </a:lnTo>
                  <a:lnTo>
                    <a:pt x="35966" y="4533"/>
                  </a:lnTo>
                  <a:lnTo>
                    <a:pt x="36245" y="4635"/>
                  </a:lnTo>
                  <a:lnTo>
                    <a:pt x="40043" y="10375"/>
                  </a:lnTo>
                  <a:lnTo>
                    <a:pt x="40005" y="10985"/>
                  </a:lnTo>
                  <a:lnTo>
                    <a:pt x="39916" y="11582"/>
                  </a:lnTo>
                  <a:lnTo>
                    <a:pt x="39763" y="12166"/>
                  </a:lnTo>
                  <a:lnTo>
                    <a:pt x="39712" y="12293"/>
                  </a:lnTo>
                  <a:lnTo>
                    <a:pt x="39662" y="12458"/>
                  </a:lnTo>
                  <a:lnTo>
                    <a:pt x="39471" y="12915"/>
                  </a:lnTo>
                  <a:lnTo>
                    <a:pt x="39179" y="13512"/>
                  </a:lnTo>
                  <a:lnTo>
                    <a:pt x="38989" y="13792"/>
                  </a:lnTo>
                  <a:lnTo>
                    <a:pt x="38823" y="14071"/>
                  </a:lnTo>
                  <a:lnTo>
                    <a:pt x="38404" y="14592"/>
                  </a:lnTo>
                  <a:lnTo>
                    <a:pt x="38163" y="14833"/>
                  </a:lnTo>
                  <a:lnTo>
                    <a:pt x="37947" y="15074"/>
                  </a:lnTo>
                  <a:lnTo>
                    <a:pt x="37426" y="15506"/>
                  </a:lnTo>
                  <a:lnTo>
                    <a:pt x="36893" y="15887"/>
                  </a:lnTo>
                  <a:lnTo>
                    <a:pt x="36296" y="16217"/>
                  </a:lnTo>
                  <a:lnTo>
                    <a:pt x="36169" y="16281"/>
                  </a:lnTo>
                  <a:lnTo>
                    <a:pt x="35991" y="16344"/>
                  </a:lnTo>
                  <a:lnTo>
                    <a:pt x="35814" y="16433"/>
                  </a:lnTo>
                  <a:lnTo>
                    <a:pt x="15151" y="28206"/>
                  </a:lnTo>
                  <a:lnTo>
                    <a:pt x="14986" y="28295"/>
                  </a:lnTo>
                  <a:lnTo>
                    <a:pt x="14820" y="28409"/>
                  </a:lnTo>
                  <a:lnTo>
                    <a:pt x="14681" y="28536"/>
                  </a:lnTo>
                  <a:lnTo>
                    <a:pt x="14541" y="28663"/>
                  </a:lnTo>
                  <a:lnTo>
                    <a:pt x="14401" y="28854"/>
                  </a:lnTo>
                  <a:lnTo>
                    <a:pt x="14325" y="28981"/>
                  </a:lnTo>
                  <a:lnTo>
                    <a:pt x="14249" y="29121"/>
                  </a:lnTo>
                  <a:lnTo>
                    <a:pt x="14173" y="29298"/>
                  </a:lnTo>
                  <a:lnTo>
                    <a:pt x="14109" y="29540"/>
                  </a:lnTo>
                  <a:lnTo>
                    <a:pt x="14084" y="29679"/>
                  </a:lnTo>
                  <a:lnTo>
                    <a:pt x="14058" y="29972"/>
                  </a:lnTo>
                  <a:lnTo>
                    <a:pt x="14071" y="30124"/>
                  </a:lnTo>
                  <a:lnTo>
                    <a:pt x="14097" y="30365"/>
                  </a:lnTo>
                  <a:lnTo>
                    <a:pt x="14135" y="30556"/>
                  </a:lnTo>
                  <a:lnTo>
                    <a:pt x="14287" y="30911"/>
                  </a:lnTo>
                  <a:lnTo>
                    <a:pt x="14389" y="31089"/>
                  </a:lnTo>
                  <a:lnTo>
                    <a:pt x="14490" y="31216"/>
                  </a:lnTo>
                  <a:lnTo>
                    <a:pt x="14643" y="31394"/>
                  </a:lnTo>
                  <a:lnTo>
                    <a:pt x="14782" y="31521"/>
                  </a:lnTo>
                  <a:lnTo>
                    <a:pt x="14935" y="31648"/>
                  </a:lnTo>
                  <a:lnTo>
                    <a:pt x="15074" y="31724"/>
                  </a:lnTo>
                  <a:lnTo>
                    <a:pt x="15379" y="31864"/>
                  </a:lnTo>
                  <a:lnTo>
                    <a:pt x="32448" y="38087"/>
                  </a:lnTo>
                  <a:lnTo>
                    <a:pt x="33832" y="34328"/>
                  </a:lnTo>
                  <a:lnTo>
                    <a:pt x="20789" y="29578"/>
                  </a:lnTo>
                  <a:lnTo>
                    <a:pt x="37503" y="20066"/>
                  </a:lnTo>
                  <a:lnTo>
                    <a:pt x="37680" y="19977"/>
                  </a:lnTo>
                  <a:lnTo>
                    <a:pt x="41046" y="17602"/>
                  </a:lnTo>
                  <a:lnTo>
                    <a:pt x="41414" y="17221"/>
                  </a:lnTo>
                  <a:lnTo>
                    <a:pt x="42062" y="16395"/>
                  </a:lnTo>
                  <a:lnTo>
                    <a:pt x="42341" y="15951"/>
                  </a:lnTo>
                  <a:lnTo>
                    <a:pt x="42646" y="15506"/>
                  </a:lnTo>
                  <a:lnTo>
                    <a:pt x="43116" y="14554"/>
                  </a:lnTo>
                  <a:lnTo>
                    <a:pt x="43294" y="14097"/>
                  </a:lnTo>
                  <a:lnTo>
                    <a:pt x="43370" y="13944"/>
                  </a:lnTo>
                  <a:lnTo>
                    <a:pt x="43421" y="13817"/>
                  </a:lnTo>
                  <a:lnTo>
                    <a:pt x="43586" y="13360"/>
                  </a:lnTo>
                  <a:lnTo>
                    <a:pt x="43827" y="12382"/>
                  </a:lnTo>
                  <a:lnTo>
                    <a:pt x="43992" y="11391"/>
                  </a:lnTo>
                  <a:lnTo>
                    <a:pt x="44043" y="10401"/>
                  </a:lnTo>
                  <a:close/>
                </a:path>
                <a:path w="281940" h="193675">
                  <a:moveTo>
                    <a:pt x="58610" y="9867"/>
                  </a:moveTo>
                  <a:lnTo>
                    <a:pt x="58597" y="9664"/>
                  </a:lnTo>
                  <a:lnTo>
                    <a:pt x="58559" y="9474"/>
                  </a:lnTo>
                  <a:lnTo>
                    <a:pt x="58508" y="9296"/>
                  </a:lnTo>
                  <a:lnTo>
                    <a:pt x="58356" y="8928"/>
                  </a:lnTo>
                  <a:lnTo>
                    <a:pt x="58242" y="8763"/>
                  </a:lnTo>
                  <a:lnTo>
                    <a:pt x="58064" y="8534"/>
                  </a:lnTo>
                  <a:lnTo>
                    <a:pt x="57683" y="8216"/>
                  </a:lnTo>
                  <a:lnTo>
                    <a:pt x="57416" y="8089"/>
                  </a:lnTo>
                  <a:lnTo>
                    <a:pt x="56959" y="7937"/>
                  </a:lnTo>
                  <a:lnTo>
                    <a:pt x="56743" y="7912"/>
                  </a:lnTo>
                  <a:lnTo>
                    <a:pt x="56565" y="7912"/>
                  </a:lnTo>
                  <a:lnTo>
                    <a:pt x="55549" y="8216"/>
                  </a:lnTo>
                  <a:lnTo>
                    <a:pt x="55308" y="8394"/>
                  </a:lnTo>
                  <a:lnTo>
                    <a:pt x="55029" y="8674"/>
                  </a:lnTo>
                  <a:lnTo>
                    <a:pt x="54813" y="9004"/>
                  </a:lnTo>
                  <a:lnTo>
                    <a:pt x="54737" y="9182"/>
                  </a:lnTo>
                  <a:lnTo>
                    <a:pt x="54673" y="9372"/>
                  </a:lnTo>
                  <a:lnTo>
                    <a:pt x="54635" y="9563"/>
                  </a:lnTo>
                  <a:lnTo>
                    <a:pt x="54610" y="9753"/>
                  </a:lnTo>
                  <a:lnTo>
                    <a:pt x="58597" y="9969"/>
                  </a:lnTo>
                  <a:close/>
                </a:path>
                <a:path w="281940" h="193675">
                  <a:moveTo>
                    <a:pt x="78663" y="18618"/>
                  </a:moveTo>
                  <a:lnTo>
                    <a:pt x="75526" y="16129"/>
                  </a:lnTo>
                  <a:lnTo>
                    <a:pt x="57810" y="38455"/>
                  </a:lnTo>
                  <a:lnTo>
                    <a:pt x="58597" y="9969"/>
                  </a:lnTo>
                  <a:lnTo>
                    <a:pt x="54597" y="9855"/>
                  </a:lnTo>
                  <a:lnTo>
                    <a:pt x="53657" y="44323"/>
                  </a:lnTo>
                  <a:lnTo>
                    <a:pt x="53657" y="44526"/>
                  </a:lnTo>
                  <a:lnTo>
                    <a:pt x="53682" y="44742"/>
                  </a:lnTo>
                  <a:lnTo>
                    <a:pt x="53746" y="45008"/>
                  </a:lnTo>
                  <a:lnTo>
                    <a:pt x="53873" y="45275"/>
                  </a:lnTo>
                  <a:lnTo>
                    <a:pt x="53936" y="45402"/>
                  </a:lnTo>
                  <a:lnTo>
                    <a:pt x="54013" y="45542"/>
                  </a:lnTo>
                  <a:lnTo>
                    <a:pt x="54203" y="45770"/>
                  </a:lnTo>
                  <a:lnTo>
                    <a:pt x="54330" y="45897"/>
                  </a:lnTo>
                  <a:lnTo>
                    <a:pt x="54495" y="46024"/>
                  </a:lnTo>
                  <a:lnTo>
                    <a:pt x="55016" y="46291"/>
                  </a:lnTo>
                  <a:lnTo>
                    <a:pt x="55206" y="46342"/>
                  </a:lnTo>
                  <a:lnTo>
                    <a:pt x="55410" y="46380"/>
                  </a:lnTo>
                  <a:lnTo>
                    <a:pt x="55702" y="46393"/>
                  </a:lnTo>
                  <a:lnTo>
                    <a:pt x="55880" y="46393"/>
                  </a:lnTo>
                  <a:lnTo>
                    <a:pt x="56095" y="46355"/>
                  </a:lnTo>
                  <a:lnTo>
                    <a:pt x="56286" y="46304"/>
                  </a:lnTo>
                  <a:lnTo>
                    <a:pt x="56464" y="46228"/>
                  </a:lnTo>
                  <a:lnTo>
                    <a:pt x="56642" y="46139"/>
                  </a:lnTo>
                  <a:lnTo>
                    <a:pt x="56794" y="46037"/>
                  </a:lnTo>
                  <a:lnTo>
                    <a:pt x="56959" y="45923"/>
                  </a:lnTo>
                  <a:lnTo>
                    <a:pt x="57099" y="45783"/>
                  </a:lnTo>
                  <a:lnTo>
                    <a:pt x="57226" y="45643"/>
                  </a:lnTo>
                  <a:lnTo>
                    <a:pt x="78663" y="18618"/>
                  </a:lnTo>
                  <a:close/>
                </a:path>
                <a:path w="281940" h="193675">
                  <a:moveTo>
                    <a:pt x="79095" y="17145"/>
                  </a:moveTo>
                  <a:lnTo>
                    <a:pt x="79032" y="16865"/>
                  </a:lnTo>
                  <a:lnTo>
                    <a:pt x="78981" y="16675"/>
                  </a:lnTo>
                  <a:lnTo>
                    <a:pt x="77165" y="15367"/>
                  </a:lnTo>
                  <a:lnTo>
                    <a:pt x="76974" y="15379"/>
                  </a:lnTo>
                  <a:lnTo>
                    <a:pt x="76784" y="15405"/>
                  </a:lnTo>
                  <a:lnTo>
                    <a:pt x="76581" y="15443"/>
                  </a:lnTo>
                  <a:lnTo>
                    <a:pt x="76212" y="15582"/>
                  </a:lnTo>
                  <a:lnTo>
                    <a:pt x="76047" y="15671"/>
                  </a:lnTo>
                  <a:lnTo>
                    <a:pt x="75882" y="15786"/>
                  </a:lnTo>
                  <a:lnTo>
                    <a:pt x="75730" y="15913"/>
                  </a:lnTo>
                  <a:lnTo>
                    <a:pt x="75590" y="16052"/>
                  </a:lnTo>
                  <a:lnTo>
                    <a:pt x="78663" y="18618"/>
                  </a:lnTo>
                  <a:lnTo>
                    <a:pt x="78879" y="18288"/>
                  </a:lnTo>
                  <a:lnTo>
                    <a:pt x="78994" y="18021"/>
                  </a:lnTo>
                  <a:lnTo>
                    <a:pt x="79057" y="17830"/>
                  </a:lnTo>
                  <a:lnTo>
                    <a:pt x="79095" y="17640"/>
                  </a:lnTo>
                  <a:lnTo>
                    <a:pt x="79095" y="17145"/>
                  </a:lnTo>
                  <a:close/>
                </a:path>
                <a:path w="281940" h="193675">
                  <a:moveTo>
                    <a:pt x="154914" y="102844"/>
                  </a:moveTo>
                  <a:lnTo>
                    <a:pt x="154851" y="102463"/>
                  </a:lnTo>
                  <a:lnTo>
                    <a:pt x="154800" y="102260"/>
                  </a:lnTo>
                  <a:lnTo>
                    <a:pt x="154736" y="102082"/>
                  </a:lnTo>
                  <a:lnTo>
                    <a:pt x="154635" y="101917"/>
                  </a:lnTo>
                  <a:lnTo>
                    <a:pt x="154533" y="101739"/>
                  </a:lnTo>
                  <a:lnTo>
                    <a:pt x="154406" y="101625"/>
                  </a:lnTo>
                  <a:lnTo>
                    <a:pt x="154279" y="101447"/>
                  </a:lnTo>
                  <a:lnTo>
                    <a:pt x="154114" y="101333"/>
                  </a:lnTo>
                  <a:lnTo>
                    <a:pt x="152806" y="100215"/>
                  </a:lnTo>
                  <a:lnTo>
                    <a:pt x="152552" y="100050"/>
                  </a:lnTo>
                  <a:lnTo>
                    <a:pt x="152387" y="99961"/>
                  </a:lnTo>
                  <a:lnTo>
                    <a:pt x="152260" y="99898"/>
                  </a:lnTo>
                  <a:lnTo>
                    <a:pt x="152120" y="99847"/>
                  </a:lnTo>
                  <a:lnTo>
                    <a:pt x="151828" y="99783"/>
                  </a:lnTo>
                  <a:lnTo>
                    <a:pt x="151638" y="99758"/>
                  </a:lnTo>
                  <a:lnTo>
                    <a:pt x="151422" y="99745"/>
                  </a:lnTo>
                  <a:lnTo>
                    <a:pt x="151269" y="99771"/>
                  </a:lnTo>
                  <a:lnTo>
                    <a:pt x="151041" y="99809"/>
                  </a:lnTo>
                  <a:lnTo>
                    <a:pt x="150863" y="99860"/>
                  </a:lnTo>
                  <a:lnTo>
                    <a:pt x="150710" y="99923"/>
                  </a:lnTo>
                  <a:lnTo>
                    <a:pt x="150583" y="99974"/>
                  </a:lnTo>
                  <a:lnTo>
                    <a:pt x="150329" y="100126"/>
                  </a:lnTo>
                  <a:lnTo>
                    <a:pt x="150037" y="100380"/>
                  </a:lnTo>
                  <a:lnTo>
                    <a:pt x="149910" y="100545"/>
                  </a:lnTo>
                  <a:lnTo>
                    <a:pt x="148920" y="101727"/>
                  </a:lnTo>
                  <a:lnTo>
                    <a:pt x="148805" y="101854"/>
                  </a:lnTo>
                  <a:lnTo>
                    <a:pt x="148640" y="102095"/>
                  </a:lnTo>
                  <a:lnTo>
                    <a:pt x="148551" y="102260"/>
                  </a:lnTo>
                  <a:lnTo>
                    <a:pt x="148463" y="102450"/>
                  </a:lnTo>
                  <a:lnTo>
                    <a:pt x="148361" y="102819"/>
                  </a:lnTo>
                  <a:lnTo>
                    <a:pt x="148348" y="103022"/>
                  </a:lnTo>
                  <a:lnTo>
                    <a:pt x="148348" y="103212"/>
                  </a:lnTo>
                  <a:lnTo>
                    <a:pt x="148361" y="103416"/>
                  </a:lnTo>
                  <a:lnTo>
                    <a:pt x="148399" y="103606"/>
                  </a:lnTo>
                  <a:lnTo>
                    <a:pt x="148463" y="103809"/>
                  </a:lnTo>
                  <a:lnTo>
                    <a:pt x="148526" y="103974"/>
                  </a:lnTo>
                  <a:lnTo>
                    <a:pt x="148577" y="104101"/>
                  </a:lnTo>
                  <a:lnTo>
                    <a:pt x="148704" y="104305"/>
                  </a:lnTo>
                  <a:lnTo>
                    <a:pt x="148844" y="104482"/>
                  </a:lnTo>
                  <a:lnTo>
                    <a:pt x="149059" y="104686"/>
                  </a:lnTo>
                  <a:lnTo>
                    <a:pt x="149199" y="104800"/>
                  </a:lnTo>
                  <a:lnTo>
                    <a:pt x="150329" y="105752"/>
                  </a:lnTo>
                  <a:lnTo>
                    <a:pt x="150456" y="105841"/>
                  </a:lnTo>
                  <a:lnTo>
                    <a:pt x="150698" y="106019"/>
                  </a:lnTo>
                  <a:lnTo>
                    <a:pt x="150863" y="106108"/>
                  </a:lnTo>
                  <a:lnTo>
                    <a:pt x="151041" y="106197"/>
                  </a:lnTo>
                  <a:lnTo>
                    <a:pt x="151422" y="106299"/>
                  </a:lnTo>
                  <a:lnTo>
                    <a:pt x="151612" y="106311"/>
                  </a:lnTo>
                  <a:lnTo>
                    <a:pt x="151815" y="106311"/>
                  </a:lnTo>
                  <a:lnTo>
                    <a:pt x="152006" y="106299"/>
                  </a:lnTo>
                  <a:lnTo>
                    <a:pt x="152196" y="106260"/>
                  </a:lnTo>
                  <a:lnTo>
                    <a:pt x="152387" y="106197"/>
                  </a:lnTo>
                  <a:lnTo>
                    <a:pt x="152565" y="106133"/>
                  </a:lnTo>
                  <a:lnTo>
                    <a:pt x="152755" y="106045"/>
                  </a:lnTo>
                  <a:lnTo>
                    <a:pt x="152908" y="105930"/>
                  </a:lnTo>
                  <a:lnTo>
                    <a:pt x="153060" y="105816"/>
                  </a:lnTo>
                  <a:lnTo>
                    <a:pt x="153212" y="105676"/>
                  </a:lnTo>
                  <a:lnTo>
                    <a:pt x="153327" y="105524"/>
                  </a:lnTo>
                  <a:lnTo>
                    <a:pt x="154241" y="104419"/>
                  </a:lnTo>
                  <a:lnTo>
                    <a:pt x="154381" y="104279"/>
                  </a:lnTo>
                  <a:lnTo>
                    <a:pt x="154508" y="104127"/>
                  </a:lnTo>
                  <a:lnTo>
                    <a:pt x="154622" y="103962"/>
                  </a:lnTo>
                  <a:lnTo>
                    <a:pt x="154724" y="103797"/>
                  </a:lnTo>
                  <a:lnTo>
                    <a:pt x="154774" y="103619"/>
                  </a:lnTo>
                  <a:lnTo>
                    <a:pt x="154851" y="103428"/>
                  </a:lnTo>
                  <a:lnTo>
                    <a:pt x="154889" y="103238"/>
                  </a:lnTo>
                  <a:lnTo>
                    <a:pt x="154901" y="103035"/>
                  </a:lnTo>
                  <a:lnTo>
                    <a:pt x="154914" y="102844"/>
                  </a:lnTo>
                  <a:close/>
                </a:path>
                <a:path w="281940" h="193675">
                  <a:moveTo>
                    <a:pt x="156362" y="63931"/>
                  </a:moveTo>
                  <a:lnTo>
                    <a:pt x="156349" y="63715"/>
                  </a:lnTo>
                  <a:lnTo>
                    <a:pt x="156349" y="63538"/>
                  </a:lnTo>
                  <a:lnTo>
                    <a:pt x="156311" y="63334"/>
                  </a:lnTo>
                  <a:lnTo>
                    <a:pt x="156260" y="63157"/>
                  </a:lnTo>
                  <a:lnTo>
                    <a:pt x="155816" y="62445"/>
                  </a:lnTo>
                  <a:lnTo>
                    <a:pt x="155702" y="62318"/>
                  </a:lnTo>
                  <a:lnTo>
                    <a:pt x="155562" y="62204"/>
                  </a:lnTo>
                  <a:lnTo>
                    <a:pt x="155321" y="62039"/>
                  </a:lnTo>
                  <a:lnTo>
                    <a:pt x="155079" y="61912"/>
                  </a:lnTo>
                  <a:lnTo>
                    <a:pt x="154889" y="61849"/>
                  </a:lnTo>
                  <a:lnTo>
                    <a:pt x="154698" y="61810"/>
                  </a:lnTo>
                  <a:lnTo>
                    <a:pt x="154495" y="61785"/>
                  </a:lnTo>
                  <a:lnTo>
                    <a:pt x="142760" y="61518"/>
                  </a:lnTo>
                  <a:lnTo>
                    <a:pt x="142468" y="61531"/>
                  </a:lnTo>
                  <a:lnTo>
                    <a:pt x="142265" y="61569"/>
                  </a:lnTo>
                  <a:lnTo>
                    <a:pt x="142087" y="61620"/>
                  </a:lnTo>
                  <a:lnTo>
                    <a:pt x="141693" y="61772"/>
                  </a:lnTo>
                  <a:lnTo>
                    <a:pt x="141554" y="61887"/>
                  </a:lnTo>
                  <a:lnTo>
                    <a:pt x="141312" y="62064"/>
                  </a:lnTo>
                  <a:lnTo>
                    <a:pt x="141122" y="62293"/>
                  </a:lnTo>
                  <a:lnTo>
                    <a:pt x="141008" y="62445"/>
                  </a:lnTo>
                  <a:lnTo>
                    <a:pt x="140893" y="62712"/>
                  </a:lnTo>
                  <a:lnTo>
                    <a:pt x="140766" y="62992"/>
                  </a:lnTo>
                  <a:lnTo>
                    <a:pt x="140703" y="63373"/>
                  </a:lnTo>
                  <a:lnTo>
                    <a:pt x="140716" y="63766"/>
                  </a:lnTo>
                  <a:lnTo>
                    <a:pt x="140754" y="63957"/>
                  </a:lnTo>
                  <a:lnTo>
                    <a:pt x="140817" y="64147"/>
                  </a:lnTo>
                  <a:lnTo>
                    <a:pt x="140970" y="64516"/>
                  </a:lnTo>
                  <a:lnTo>
                    <a:pt x="141071" y="64681"/>
                  </a:lnTo>
                  <a:lnTo>
                    <a:pt x="141211" y="64820"/>
                  </a:lnTo>
                  <a:lnTo>
                    <a:pt x="141312" y="64973"/>
                  </a:lnTo>
                  <a:lnTo>
                    <a:pt x="141478" y="65100"/>
                  </a:lnTo>
                  <a:lnTo>
                    <a:pt x="141643" y="65214"/>
                  </a:lnTo>
                  <a:lnTo>
                    <a:pt x="141808" y="65303"/>
                  </a:lnTo>
                  <a:lnTo>
                    <a:pt x="141998" y="65392"/>
                  </a:lnTo>
                  <a:lnTo>
                    <a:pt x="142176" y="65455"/>
                  </a:lnTo>
                  <a:lnTo>
                    <a:pt x="142367" y="65493"/>
                  </a:lnTo>
                  <a:lnTo>
                    <a:pt x="142570" y="65519"/>
                  </a:lnTo>
                  <a:lnTo>
                    <a:pt x="150139" y="65697"/>
                  </a:lnTo>
                  <a:lnTo>
                    <a:pt x="133057" y="86042"/>
                  </a:lnTo>
                  <a:lnTo>
                    <a:pt x="127635" y="81495"/>
                  </a:lnTo>
                  <a:lnTo>
                    <a:pt x="126453" y="81026"/>
                  </a:lnTo>
                  <a:lnTo>
                    <a:pt x="126276" y="81026"/>
                  </a:lnTo>
                  <a:lnTo>
                    <a:pt x="126072" y="81038"/>
                  </a:lnTo>
                  <a:lnTo>
                    <a:pt x="124815" y="81749"/>
                  </a:lnTo>
                  <a:lnTo>
                    <a:pt x="124587" y="82054"/>
                  </a:lnTo>
                  <a:lnTo>
                    <a:pt x="124472" y="82334"/>
                  </a:lnTo>
                  <a:lnTo>
                    <a:pt x="124409" y="82524"/>
                  </a:lnTo>
                  <a:lnTo>
                    <a:pt x="124371" y="82715"/>
                  </a:lnTo>
                  <a:lnTo>
                    <a:pt x="124358" y="82905"/>
                  </a:lnTo>
                  <a:lnTo>
                    <a:pt x="124358" y="83108"/>
                  </a:lnTo>
                  <a:lnTo>
                    <a:pt x="124371" y="83299"/>
                  </a:lnTo>
                  <a:lnTo>
                    <a:pt x="125069" y="84556"/>
                  </a:lnTo>
                  <a:lnTo>
                    <a:pt x="131851" y="90233"/>
                  </a:lnTo>
                  <a:lnTo>
                    <a:pt x="132029" y="90398"/>
                  </a:lnTo>
                  <a:lnTo>
                    <a:pt x="132181" y="90512"/>
                  </a:lnTo>
                  <a:lnTo>
                    <a:pt x="139001" y="96227"/>
                  </a:lnTo>
                  <a:lnTo>
                    <a:pt x="139407" y="96507"/>
                  </a:lnTo>
                  <a:lnTo>
                    <a:pt x="139573" y="96583"/>
                  </a:lnTo>
                  <a:lnTo>
                    <a:pt x="139954" y="96685"/>
                  </a:lnTo>
                  <a:lnTo>
                    <a:pt x="140157" y="96697"/>
                  </a:lnTo>
                  <a:lnTo>
                    <a:pt x="140347" y="96697"/>
                  </a:lnTo>
                  <a:lnTo>
                    <a:pt x="140550" y="96685"/>
                  </a:lnTo>
                  <a:lnTo>
                    <a:pt x="140728" y="96659"/>
                  </a:lnTo>
                  <a:lnTo>
                    <a:pt x="140944" y="96596"/>
                  </a:lnTo>
                  <a:lnTo>
                    <a:pt x="141109" y="96520"/>
                  </a:lnTo>
                  <a:lnTo>
                    <a:pt x="141452" y="96316"/>
                  </a:lnTo>
                  <a:lnTo>
                    <a:pt x="141617" y="96202"/>
                  </a:lnTo>
                  <a:lnTo>
                    <a:pt x="141757" y="96062"/>
                  </a:lnTo>
                  <a:lnTo>
                    <a:pt x="141859" y="95910"/>
                  </a:lnTo>
                  <a:lnTo>
                    <a:pt x="141986" y="95745"/>
                  </a:lnTo>
                  <a:lnTo>
                    <a:pt x="142087" y="95580"/>
                  </a:lnTo>
                  <a:lnTo>
                    <a:pt x="142151" y="95389"/>
                  </a:lnTo>
                  <a:lnTo>
                    <a:pt x="142252" y="95021"/>
                  </a:lnTo>
                  <a:lnTo>
                    <a:pt x="142265" y="94526"/>
                  </a:lnTo>
                  <a:lnTo>
                    <a:pt x="141820" y="93459"/>
                  </a:lnTo>
                  <a:lnTo>
                    <a:pt x="141643" y="93230"/>
                  </a:lnTo>
                  <a:lnTo>
                    <a:pt x="136131" y="88620"/>
                  </a:lnTo>
                  <a:lnTo>
                    <a:pt x="155892" y="65074"/>
                  </a:lnTo>
                  <a:lnTo>
                    <a:pt x="155994" y="64935"/>
                  </a:lnTo>
                  <a:lnTo>
                    <a:pt x="156133" y="64681"/>
                  </a:lnTo>
                  <a:lnTo>
                    <a:pt x="156197" y="64554"/>
                  </a:lnTo>
                  <a:lnTo>
                    <a:pt x="156248" y="64427"/>
                  </a:lnTo>
                  <a:lnTo>
                    <a:pt x="156311" y="64211"/>
                  </a:lnTo>
                  <a:lnTo>
                    <a:pt x="156362" y="63931"/>
                  </a:lnTo>
                  <a:close/>
                </a:path>
                <a:path w="281940" h="193675">
                  <a:moveTo>
                    <a:pt x="182397" y="118795"/>
                  </a:moveTo>
                  <a:lnTo>
                    <a:pt x="181940" y="117627"/>
                  </a:lnTo>
                  <a:lnTo>
                    <a:pt x="181762" y="117398"/>
                  </a:lnTo>
                  <a:lnTo>
                    <a:pt x="179120" y="120408"/>
                  </a:lnTo>
                  <a:lnTo>
                    <a:pt x="179527" y="120675"/>
                  </a:lnTo>
                  <a:lnTo>
                    <a:pt x="179705" y="120751"/>
                  </a:lnTo>
                  <a:lnTo>
                    <a:pt x="180086" y="120853"/>
                  </a:lnTo>
                  <a:lnTo>
                    <a:pt x="180276" y="120865"/>
                  </a:lnTo>
                  <a:lnTo>
                    <a:pt x="180467" y="120878"/>
                  </a:lnTo>
                  <a:lnTo>
                    <a:pt x="180670" y="120853"/>
                  </a:lnTo>
                  <a:lnTo>
                    <a:pt x="180860" y="120827"/>
                  </a:lnTo>
                  <a:lnTo>
                    <a:pt x="181051" y="120764"/>
                  </a:lnTo>
                  <a:lnTo>
                    <a:pt x="181330" y="120650"/>
                  </a:lnTo>
                  <a:lnTo>
                    <a:pt x="181648" y="120434"/>
                  </a:lnTo>
                  <a:lnTo>
                    <a:pt x="181876" y="120230"/>
                  </a:lnTo>
                  <a:lnTo>
                    <a:pt x="182105" y="119913"/>
                  </a:lnTo>
                  <a:lnTo>
                    <a:pt x="182194" y="119748"/>
                  </a:lnTo>
                  <a:lnTo>
                    <a:pt x="182270" y="119557"/>
                  </a:lnTo>
                  <a:lnTo>
                    <a:pt x="182372" y="119189"/>
                  </a:lnTo>
                  <a:lnTo>
                    <a:pt x="182397" y="118986"/>
                  </a:lnTo>
                  <a:lnTo>
                    <a:pt x="182397" y="118795"/>
                  </a:lnTo>
                  <a:close/>
                </a:path>
                <a:path w="281940" h="193675">
                  <a:moveTo>
                    <a:pt x="190398" y="92443"/>
                  </a:moveTo>
                  <a:lnTo>
                    <a:pt x="190385" y="92252"/>
                  </a:lnTo>
                  <a:lnTo>
                    <a:pt x="190373" y="92049"/>
                  </a:lnTo>
                  <a:lnTo>
                    <a:pt x="190334" y="91859"/>
                  </a:lnTo>
                  <a:lnTo>
                    <a:pt x="190284" y="91668"/>
                  </a:lnTo>
                  <a:lnTo>
                    <a:pt x="190195" y="91490"/>
                  </a:lnTo>
                  <a:lnTo>
                    <a:pt x="190119" y="91325"/>
                  </a:lnTo>
                  <a:lnTo>
                    <a:pt x="190004" y="91160"/>
                  </a:lnTo>
                  <a:lnTo>
                    <a:pt x="189877" y="91008"/>
                  </a:lnTo>
                  <a:lnTo>
                    <a:pt x="189738" y="90868"/>
                  </a:lnTo>
                  <a:lnTo>
                    <a:pt x="189572" y="90754"/>
                  </a:lnTo>
                  <a:lnTo>
                    <a:pt x="189420" y="90639"/>
                  </a:lnTo>
                  <a:lnTo>
                    <a:pt x="189242" y="90551"/>
                  </a:lnTo>
                  <a:lnTo>
                    <a:pt x="189064" y="90474"/>
                  </a:lnTo>
                  <a:lnTo>
                    <a:pt x="188874" y="90411"/>
                  </a:lnTo>
                  <a:lnTo>
                    <a:pt x="188480" y="90360"/>
                  </a:lnTo>
                  <a:lnTo>
                    <a:pt x="188290" y="90360"/>
                  </a:lnTo>
                  <a:lnTo>
                    <a:pt x="187998" y="90398"/>
                  </a:lnTo>
                  <a:lnTo>
                    <a:pt x="187528" y="90551"/>
                  </a:lnTo>
                  <a:lnTo>
                    <a:pt x="187286" y="90703"/>
                  </a:lnTo>
                  <a:lnTo>
                    <a:pt x="165354" y="105524"/>
                  </a:lnTo>
                  <a:lnTo>
                    <a:pt x="165112" y="105714"/>
                  </a:lnTo>
                  <a:lnTo>
                    <a:pt x="164973" y="105854"/>
                  </a:lnTo>
                  <a:lnTo>
                    <a:pt x="164871" y="105981"/>
                  </a:lnTo>
                  <a:lnTo>
                    <a:pt x="164757" y="106133"/>
                  </a:lnTo>
                  <a:lnTo>
                    <a:pt x="164668" y="106299"/>
                  </a:lnTo>
                  <a:lnTo>
                    <a:pt x="164617" y="106438"/>
                  </a:lnTo>
                  <a:lnTo>
                    <a:pt x="164515" y="106718"/>
                  </a:lnTo>
                  <a:lnTo>
                    <a:pt x="164477" y="106908"/>
                  </a:lnTo>
                  <a:lnTo>
                    <a:pt x="164465" y="107099"/>
                  </a:lnTo>
                  <a:lnTo>
                    <a:pt x="164465" y="107276"/>
                  </a:lnTo>
                  <a:lnTo>
                    <a:pt x="164490" y="107492"/>
                  </a:lnTo>
                  <a:lnTo>
                    <a:pt x="164528" y="107683"/>
                  </a:lnTo>
                  <a:lnTo>
                    <a:pt x="164579" y="107873"/>
                  </a:lnTo>
                  <a:lnTo>
                    <a:pt x="164630" y="108000"/>
                  </a:lnTo>
                  <a:lnTo>
                    <a:pt x="164858" y="108394"/>
                  </a:lnTo>
                  <a:lnTo>
                    <a:pt x="164973" y="108521"/>
                  </a:lnTo>
                  <a:lnTo>
                    <a:pt x="165112" y="108661"/>
                  </a:lnTo>
                  <a:lnTo>
                    <a:pt x="173393" y="115620"/>
                  </a:lnTo>
                  <a:lnTo>
                    <a:pt x="170014" y="119646"/>
                  </a:lnTo>
                  <a:lnTo>
                    <a:pt x="169837" y="119888"/>
                  </a:lnTo>
                  <a:lnTo>
                    <a:pt x="169659" y="120230"/>
                  </a:lnTo>
                  <a:lnTo>
                    <a:pt x="169608" y="120421"/>
                  </a:lnTo>
                  <a:lnTo>
                    <a:pt x="169570" y="120624"/>
                  </a:lnTo>
                  <a:lnTo>
                    <a:pt x="169545" y="120815"/>
                  </a:lnTo>
                  <a:lnTo>
                    <a:pt x="169545" y="121005"/>
                  </a:lnTo>
                  <a:lnTo>
                    <a:pt x="169557" y="121208"/>
                  </a:lnTo>
                  <a:lnTo>
                    <a:pt x="169595" y="121399"/>
                  </a:lnTo>
                  <a:lnTo>
                    <a:pt x="169735" y="121767"/>
                  </a:lnTo>
                  <a:lnTo>
                    <a:pt x="169824" y="121945"/>
                  </a:lnTo>
                  <a:lnTo>
                    <a:pt x="169926" y="122110"/>
                  </a:lnTo>
                  <a:lnTo>
                    <a:pt x="170053" y="122262"/>
                  </a:lnTo>
                  <a:lnTo>
                    <a:pt x="170192" y="122402"/>
                  </a:lnTo>
                  <a:lnTo>
                    <a:pt x="170332" y="122529"/>
                  </a:lnTo>
                  <a:lnTo>
                    <a:pt x="171246" y="122910"/>
                  </a:lnTo>
                  <a:lnTo>
                    <a:pt x="171424" y="122923"/>
                  </a:lnTo>
                  <a:lnTo>
                    <a:pt x="171627" y="122936"/>
                  </a:lnTo>
                  <a:lnTo>
                    <a:pt x="172021" y="122872"/>
                  </a:lnTo>
                  <a:lnTo>
                    <a:pt x="173062" y="122224"/>
                  </a:lnTo>
                  <a:lnTo>
                    <a:pt x="176466" y="118186"/>
                  </a:lnTo>
                  <a:lnTo>
                    <a:pt x="179108" y="120396"/>
                  </a:lnTo>
                  <a:lnTo>
                    <a:pt x="181686" y="117335"/>
                  </a:lnTo>
                  <a:lnTo>
                    <a:pt x="179031" y="115125"/>
                  </a:lnTo>
                  <a:lnTo>
                    <a:pt x="182435" y="111086"/>
                  </a:lnTo>
                  <a:lnTo>
                    <a:pt x="182613" y="110858"/>
                  </a:lnTo>
                  <a:lnTo>
                    <a:pt x="182765" y="110502"/>
                  </a:lnTo>
                  <a:lnTo>
                    <a:pt x="182880" y="110121"/>
                  </a:lnTo>
                  <a:lnTo>
                    <a:pt x="182905" y="109931"/>
                  </a:lnTo>
                  <a:lnTo>
                    <a:pt x="182905" y="109728"/>
                  </a:lnTo>
                  <a:lnTo>
                    <a:pt x="182892" y="109524"/>
                  </a:lnTo>
                  <a:lnTo>
                    <a:pt x="182854" y="109334"/>
                  </a:lnTo>
                  <a:lnTo>
                    <a:pt x="182714" y="108966"/>
                  </a:lnTo>
                  <a:lnTo>
                    <a:pt x="182626" y="108788"/>
                  </a:lnTo>
                  <a:lnTo>
                    <a:pt x="182524" y="108623"/>
                  </a:lnTo>
                  <a:lnTo>
                    <a:pt x="182257" y="108331"/>
                  </a:lnTo>
                  <a:lnTo>
                    <a:pt x="182118" y="108204"/>
                  </a:lnTo>
                  <a:lnTo>
                    <a:pt x="181775" y="108000"/>
                  </a:lnTo>
                  <a:lnTo>
                    <a:pt x="181597" y="107924"/>
                  </a:lnTo>
                  <a:lnTo>
                    <a:pt x="181406" y="107861"/>
                  </a:lnTo>
                  <a:lnTo>
                    <a:pt x="181203" y="107823"/>
                  </a:lnTo>
                  <a:lnTo>
                    <a:pt x="181025" y="107797"/>
                  </a:lnTo>
                  <a:lnTo>
                    <a:pt x="180822" y="107797"/>
                  </a:lnTo>
                  <a:lnTo>
                    <a:pt x="179374" y="108521"/>
                  </a:lnTo>
                  <a:lnTo>
                    <a:pt x="175971" y="112560"/>
                  </a:lnTo>
                  <a:lnTo>
                    <a:pt x="169773" y="107365"/>
                  </a:lnTo>
                  <a:lnTo>
                    <a:pt x="189534" y="94018"/>
                  </a:lnTo>
                  <a:lnTo>
                    <a:pt x="189763" y="93840"/>
                  </a:lnTo>
                  <a:lnTo>
                    <a:pt x="189890" y="93687"/>
                  </a:lnTo>
                  <a:lnTo>
                    <a:pt x="190004" y="93548"/>
                  </a:lnTo>
                  <a:lnTo>
                    <a:pt x="190131" y="93370"/>
                  </a:lnTo>
                  <a:lnTo>
                    <a:pt x="190220" y="93205"/>
                  </a:lnTo>
                  <a:lnTo>
                    <a:pt x="190284" y="93027"/>
                  </a:lnTo>
                  <a:lnTo>
                    <a:pt x="190347" y="92837"/>
                  </a:lnTo>
                  <a:lnTo>
                    <a:pt x="190385" y="92646"/>
                  </a:lnTo>
                  <a:lnTo>
                    <a:pt x="190398" y="92443"/>
                  </a:lnTo>
                  <a:close/>
                </a:path>
                <a:path w="281940" h="193675">
                  <a:moveTo>
                    <a:pt x="225463" y="121564"/>
                  </a:moveTo>
                  <a:lnTo>
                    <a:pt x="225425" y="121373"/>
                  </a:lnTo>
                  <a:lnTo>
                    <a:pt x="225374" y="121183"/>
                  </a:lnTo>
                  <a:lnTo>
                    <a:pt x="225298" y="120992"/>
                  </a:lnTo>
                  <a:lnTo>
                    <a:pt x="225221" y="120815"/>
                  </a:lnTo>
                  <a:lnTo>
                    <a:pt x="225120" y="120650"/>
                  </a:lnTo>
                  <a:lnTo>
                    <a:pt x="225005" y="120497"/>
                  </a:lnTo>
                  <a:lnTo>
                    <a:pt x="224878" y="120357"/>
                  </a:lnTo>
                  <a:lnTo>
                    <a:pt x="224713" y="120218"/>
                  </a:lnTo>
                  <a:lnTo>
                    <a:pt x="224536" y="120103"/>
                  </a:lnTo>
                  <a:lnTo>
                    <a:pt x="224396" y="120002"/>
                  </a:lnTo>
                  <a:lnTo>
                    <a:pt x="224205" y="119926"/>
                  </a:lnTo>
                  <a:lnTo>
                    <a:pt x="224028" y="119862"/>
                  </a:lnTo>
                  <a:lnTo>
                    <a:pt x="223837" y="119824"/>
                  </a:lnTo>
                  <a:lnTo>
                    <a:pt x="223659" y="119786"/>
                  </a:lnTo>
                  <a:lnTo>
                    <a:pt x="223253" y="119786"/>
                  </a:lnTo>
                  <a:lnTo>
                    <a:pt x="223050" y="119824"/>
                  </a:lnTo>
                  <a:lnTo>
                    <a:pt x="222872" y="119875"/>
                  </a:lnTo>
                  <a:lnTo>
                    <a:pt x="222681" y="119938"/>
                  </a:lnTo>
                  <a:lnTo>
                    <a:pt x="222415" y="120078"/>
                  </a:lnTo>
                  <a:lnTo>
                    <a:pt x="198132" y="135001"/>
                  </a:lnTo>
                  <a:lnTo>
                    <a:pt x="208622" y="108496"/>
                  </a:lnTo>
                  <a:lnTo>
                    <a:pt x="208724" y="108127"/>
                  </a:lnTo>
                  <a:lnTo>
                    <a:pt x="208762" y="107823"/>
                  </a:lnTo>
                  <a:lnTo>
                    <a:pt x="208394" y="106629"/>
                  </a:lnTo>
                  <a:lnTo>
                    <a:pt x="208203" y="106400"/>
                  </a:lnTo>
                  <a:lnTo>
                    <a:pt x="207848" y="106083"/>
                  </a:lnTo>
                  <a:lnTo>
                    <a:pt x="206819" y="105765"/>
                  </a:lnTo>
                  <a:lnTo>
                    <a:pt x="206616" y="105765"/>
                  </a:lnTo>
                  <a:lnTo>
                    <a:pt x="205625" y="106121"/>
                  </a:lnTo>
                  <a:lnTo>
                    <a:pt x="204901" y="107022"/>
                  </a:lnTo>
                  <a:lnTo>
                    <a:pt x="192290" y="138899"/>
                  </a:lnTo>
                  <a:lnTo>
                    <a:pt x="192214" y="139115"/>
                  </a:lnTo>
                  <a:lnTo>
                    <a:pt x="192125" y="139395"/>
                  </a:lnTo>
                  <a:lnTo>
                    <a:pt x="192100" y="139598"/>
                  </a:lnTo>
                  <a:lnTo>
                    <a:pt x="192074" y="139788"/>
                  </a:lnTo>
                  <a:lnTo>
                    <a:pt x="192074" y="139979"/>
                  </a:lnTo>
                  <a:lnTo>
                    <a:pt x="192100" y="140106"/>
                  </a:lnTo>
                  <a:lnTo>
                    <a:pt x="192138" y="140373"/>
                  </a:lnTo>
                  <a:lnTo>
                    <a:pt x="192214" y="140550"/>
                  </a:lnTo>
                  <a:lnTo>
                    <a:pt x="192278" y="140741"/>
                  </a:lnTo>
                  <a:lnTo>
                    <a:pt x="192366" y="140906"/>
                  </a:lnTo>
                  <a:lnTo>
                    <a:pt x="192481" y="141071"/>
                  </a:lnTo>
                  <a:lnTo>
                    <a:pt x="192620" y="141224"/>
                  </a:lnTo>
                  <a:lnTo>
                    <a:pt x="192747" y="141351"/>
                  </a:lnTo>
                  <a:lnTo>
                    <a:pt x="192913" y="141478"/>
                  </a:lnTo>
                  <a:lnTo>
                    <a:pt x="193065" y="141592"/>
                  </a:lnTo>
                  <a:lnTo>
                    <a:pt x="193433" y="141744"/>
                  </a:lnTo>
                  <a:lnTo>
                    <a:pt x="193713" y="141820"/>
                  </a:lnTo>
                  <a:lnTo>
                    <a:pt x="194017" y="141846"/>
                  </a:lnTo>
                  <a:lnTo>
                    <a:pt x="194208" y="141846"/>
                  </a:lnTo>
                  <a:lnTo>
                    <a:pt x="194398" y="141833"/>
                  </a:lnTo>
                  <a:lnTo>
                    <a:pt x="194678" y="141757"/>
                  </a:lnTo>
                  <a:lnTo>
                    <a:pt x="194868" y="141693"/>
                  </a:lnTo>
                  <a:lnTo>
                    <a:pt x="195135" y="141554"/>
                  </a:lnTo>
                  <a:lnTo>
                    <a:pt x="195300" y="141439"/>
                  </a:lnTo>
                  <a:lnTo>
                    <a:pt x="224510" y="123482"/>
                  </a:lnTo>
                  <a:lnTo>
                    <a:pt x="224840" y="123253"/>
                  </a:lnTo>
                  <a:lnTo>
                    <a:pt x="225031" y="123037"/>
                  </a:lnTo>
                  <a:lnTo>
                    <a:pt x="225145" y="122885"/>
                  </a:lnTo>
                  <a:lnTo>
                    <a:pt x="225259" y="122707"/>
                  </a:lnTo>
                  <a:lnTo>
                    <a:pt x="225386" y="122339"/>
                  </a:lnTo>
                  <a:lnTo>
                    <a:pt x="225463" y="121958"/>
                  </a:lnTo>
                  <a:lnTo>
                    <a:pt x="225463" y="121564"/>
                  </a:lnTo>
                  <a:close/>
                </a:path>
                <a:path w="281940" h="193675">
                  <a:moveTo>
                    <a:pt x="281774" y="191477"/>
                  </a:moveTo>
                  <a:lnTo>
                    <a:pt x="281749" y="191287"/>
                  </a:lnTo>
                  <a:lnTo>
                    <a:pt x="281711" y="191096"/>
                  </a:lnTo>
                  <a:lnTo>
                    <a:pt x="269659" y="185521"/>
                  </a:lnTo>
                  <a:lnTo>
                    <a:pt x="268211" y="189242"/>
                  </a:lnTo>
                  <a:lnTo>
                    <a:pt x="279057" y="193484"/>
                  </a:lnTo>
                  <a:lnTo>
                    <a:pt x="279336" y="193573"/>
                  </a:lnTo>
                  <a:lnTo>
                    <a:pt x="279539" y="193611"/>
                  </a:lnTo>
                  <a:lnTo>
                    <a:pt x="279717" y="193624"/>
                  </a:lnTo>
                  <a:lnTo>
                    <a:pt x="279933" y="193624"/>
                  </a:lnTo>
                  <a:lnTo>
                    <a:pt x="280111" y="193586"/>
                  </a:lnTo>
                  <a:lnTo>
                    <a:pt x="280314" y="193560"/>
                  </a:lnTo>
                  <a:lnTo>
                    <a:pt x="280492" y="193484"/>
                  </a:lnTo>
                  <a:lnTo>
                    <a:pt x="280682" y="193421"/>
                  </a:lnTo>
                  <a:lnTo>
                    <a:pt x="281635" y="192354"/>
                  </a:lnTo>
                  <a:lnTo>
                    <a:pt x="281749" y="191973"/>
                  </a:lnTo>
                  <a:lnTo>
                    <a:pt x="281774" y="191681"/>
                  </a:lnTo>
                  <a:lnTo>
                    <a:pt x="281774" y="19147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624079" y="1810486"/>
              <a:ext cx="111760" cy="230504"/>
            </a:xfrm>
            <a:custGeom>
              <a:avLst/>
              <a:gdLst/>
              <a:ahLst/>
              <a:cxnLst/>
              <a:rect l="l" t="t" r="r" b="b"/>
              <a:pathLst>
                <a:path w="111759" h="230505">
                  <a:moveTo>
                    <a:pt x="22136" y="42545"/>
                  </a:moveTo>
                  <a:lnTo>
                    <a:pt x="22123" y="42354"/>
                  </a:lnTo>
                  <a:lnTo>
                    <a:pt x="22098" y="42176"/>
                  </a:lnTo>
                  <a:lnTo>
                    <a:pt x="22059" y="41973"/>
                  </a:lnTo>
                  <a:lnTo>
                    <a:pt x="22009" y="41783"/>
                  </a:lnTo>
                  <a:lnTo>
                    <a:pt x="21920" y="41605"/>
                  </a:lnTo>
                  <a:lnTo>
                    <a:pt x="21818" y="41427"/>
                  </a:lnTo>
                  <a:lnTo>
                    <a:pt x="21005" y="40030"/>
                  </a:lnTo>
                  <a:lnTo>
                    <a:pt x="20904" y="39865"/>
                  </a:lnTo>
                  <a:lnTo>
                    <a:pt x="20789" y="39687"/>
                  </a:lnTo>
                  <a:lnTo>
                    <a:pt x="20662" y="39547"/>
                  </a:lnTo>
                  <a:lnTo>
                    <a:pt x="20447" y="39357"/>
                  </a:lnTo>
                  <a:lnTo>
                    <a:pt x="20116" y="39154"/>
                  </a:lnTo>
                  <a:lnTo>
                    <a:pt x="19837" y="39039"/>
                  </a:lnTo>
                  <a:lnTo>
                    <a:pt x="19646" y="38989"/>
                  </a:lnTo>
                  <a:lnTo>
                    <a:pt x="19354" y="38950"/>
                  </a:lnTo>
                  <a:lnTo>
                    <a:pt x="19062" y="38938"/>
                  </a:lnTo>
                  <a:lnTo>
                    <a:pt x="18859" y="38963"/>
                  </a:lnTo>
                  <a:lnTo>
                    <a:pt x="18580" y="39039"/>
                  </a:lnTo>
                  <a:lnTo>
                    <a:pt x="18300" y="39154"/>
                  </a:lnTo>
                  <a:lnTo>
                    <a:pt x="18072" y="39306"/>
                  </a:lnTo>
                  <a:lnTo>
                    <a:pt x="16649" y="40119"/>
                  </a:lnTo>
                  <a:lnTo>
                    <a:pt x="16395" y="40284"/>
                  </a:lnTo>
                  <a:lnTo>
                    <a:pt x="16243" y="40411"/>
                  </a:lnTo>
                  <a:lnTo>
                    <a:pt x="16129" y="40551"/>
                  </a:lnTo>
                  <a:lnTo>
                    <a:pt x="15900" y="40868"/>
                  </a:lnTo>
                  <a:lnTo>
                    <a:pt x="15811" y="41046"/>
                  </a:lnTo>
                  <a:lnTo>
                    <a:pt x="15748" y="41211"/>
                  </a:lnTo>
                  <a:lnTo>
                    <a:pt x="15684" y="41414"/>
                  </a:lnTo>
                  <a:lnTo>
                    <a:pt x="15646" y="41719"/>
                  </a:lnTo>
                  <a:lnTo>
                    <a:pt x="15646" y="42011"/>
                  </a:lnTo>
                  <a:lnTo>
                    <a:pt x="15671" y="42202"/>
                  </a:lnTo>
                  <a:lnTo>
                    <a:pt x="15722" y="42354"/>
                  </a:lnTo>
                  <a:lnTo>
                    <a:pt x="15760" y="42494"/>
                  </a:lnTo>
                  <a:lnTo>
                    <a:pt x="15862" y="42760"/>
                  </a:lnTo>
                  <a:lnTo>
                    <a:pt x="15989" y="42964"/>
                  </a:lnTo>
                  <a:lnTo>
                    <a:pt x="16827" y="44424"/>
                  </a:lnTo>
                  <a:lnTo>
                    <a:pt x="16967" y="44640"/>
                  </a:lnTo>
                  <a:lnTo>
                    <a:pt x="17119" y="44818"/>
                  </a:lnTo>
                  <a:lnTo>
                    <a:pt x="17259" y="44958"/>
                  </a:lnTo>
                  <a:lnTo>
                    <a:pt x="17399" y="45072"/>
                  </a:lnTo>
                  <a:lnTo>
                    <a:pt x="17576" y="45173"/>
                  </a:lnTo>
                  <a:lnTo>
                    <a:pt x="17767" y="45262"/>
                  </a:lnTo>
                  <a:lnTo>
                    <a:pt x="17945" y="45339"/>
                  </a:lnTo>
                  <a:lnTo>
                    <a:pt x="18148" y="45377"/>
                  </a:lnTo>
                  <a:lnTo>
                    <a:pt x="18338" y="45415"/>
                  </a:lnTo>
                  <a:lnTo>
                    <a:pt x="18529" y="45427"/>
                  </a:lnTo>
                  <a:lnTo>
                    <a:pt x="18719" y="45415"/>
                  </a:lnTo>
                  <a:lnTo>
                    <a:pt x="18935" y="45402"/>
                  </a:lnTo>
                  <a:lnTo>
                    <a:pt x="19113" y="45351"/>
                  </a:lnTo>
                  <a:lnTo>
                    <a:pt x="19304" y="45288"/>
                  </a:lnTo>
                  <a:lnTo>
                    <a:pt x="19469" y="45212"/>
                  </a:lnTo>
                  <a:lnTo>
                    <a:pt x="21145" y="44246"/>
                  </a:lnTo>
                  <a:lnTo>
                    <a:pt x="21450" y="44018"/>
                  </a:lnTo>
                  <a:lnTo>
                    <a:pt x="21678" y="43815"/>
                  </a:lnTo>
                  <a:lnTo>
                    <a:pt x="21780" y="43649"/>
                  </a:lnTo>
                  <a:lnTo>
                    <a:pt x="21932" y="43408"/>
                  </a:lnTo>
                  <a:lnTo>
                    <a:pt x="22059" y="43129"/>
                  </a:lnTo>
                  <a:lnTo>
                    <a:pt x="22072" y="42938"/>
                  </a:lnTo>
                  <a:lnTo>
                    <a:pt x="22123" y="42748"/>
                  </a:lnTo>
                  <a:lnTo>
                    <a:pt x="22136" y="42557"/>
                  </a:lnTo>
                  <a:close/>
                </a:path>
                <a:path w="111759" h="230505">
                  <a:moveTo>
                    <a:pt x="24752" y="139"/>
                  </a:moveTo>
                  <a:lnTo>
                    <a:pt x="24472" y="50"/>
                  </a:lnTo>
                  <a:lnTo>
                    <a:pt x="24282" y="12"/>
                  </a:lnTo>
                  <a:lnTo>
                    <a:pt x="24091" y="0"/>
                  </a:lnTo>
                  <a:lnTo>
                    <a:pt x="23876" y="0"/>
                  </a:lnTo>
                  <a:lnTo>
                    <a:pt x="23698" y="38"/>
                  </a:lnTo>
                  <a:lnTo>
                    <a:pt x="23495" y="63"/>
                  </a:lnTo>
                  <a:lnTo>
                    <a:pt x="23317" y="139"/>
                  </a:lnTo>
                  <a:lnTo>
                    <a:pt x="22961" y="304"/>
                  </a:lnTo>
                  <a:lnTo>
                    <a:pt x="22809" y="419"/>
                  </a:lnTo>
                  <a:lnTo>
                    <a:pt x="22593" y="609"/>
                  </a:lnTo>
                  <a:lnTo>
                    <a:pt x="22402" y="850"/>
                  </a:lnTo>
                  <a:lnTo>
                    <a:pt x="22199" y="1181"/>
                  </a:lnTo>
                  <a:lnTo>
                    <a:pt x="22072" y="1562"/>
                  </a:lnTo>
                  <a:lnTo>
                    <a:pt x="22034" y="1943"/>
                  </a:lnTo>
                  <a:lnTo>
                    <a:pt x="22034" y="2146"/>
                  </a:lnTo>
                  <a:lnTo>
                    <a:pt x="22656" y="3441"/>
                  </a:lnTo>
                  <a:lnTo>
                    <a:pt x="22872" y="3632"/>
                  </a:lnTo>
                  <a:lnTo>
                    <a:pt x="23037" y="3746"/>
                  </a:lnTo>
                  <a:lnTo>
                    <a:pt x="23304" y="3860"/>
                  </a:lnTo>
                  <a:lnTo>
                    <a:pt x="24752" y="139"/>
                  </a:lnTo>
                  <a:close/>
                </a:path>
                <a:path w="111759" h="230505">
                  <a:moveTo>
                    <a:pt x="36880" y="6096"/>
                  </a:moveTo>
                  <a:lnTo>
                    <a:pt x="36855" y="5905"/>
                  </a:lnTo>
                  <a:lnTo>
                    <a:pt x="36817" y="5715"/>
                  </a:lnTo>
                  <a:lnTo>
                    <a:pt x="36753" y="5524"/>
                  </a:lnTo>
                  <a:lnTo>
                    <a:pt x="36677" y="5346"/>
                  </a:lnTo>
                  <a:lnTo>
                    <a:pt x="36576" y="5181"/>
                  </a:lnTo>
                  <a:lnTo>
                    <a:pt x="36461" y="5016"/>
                  </a:lnTo>
                  <a:lnTo>
                    <a:pt x="36334" y="4864"/>
                  </a:lnTo>
                  <a:lnTo>
                    <a:pt x="36182" y="4711"/>
                  </a:lnTo>
                  <a:lnTo>
                    <a:pt x="36042" y="4610"/>
                  </a:lnTo>
                  <a:lnTo>
                    <a:pt x="35864" y="4495"/>
                  </a:lnTo>
                  <a:lnTo>
                    <a:pt x="35674" y="4394"/>
                  </a:lnTo>
                  <a:lnTo>
                    <a:pt x="35496" y="4330"/>
                  </a:lnTo>
                  <a:lnTo>
                    <a:pt x="35293" y="4279"/>
                  </a:lnTo>
                  <a:lnTo>
                    <a:pt x="35013" y="4241"/>
                  </a:lnTo>
                  <a:lnTo>
                    <a:pt x="34721" y="4241"/>
                  </a:lnTo>
                  <a:lnTo>
                    <a:pt x="33883" y="4508"/>
                  </a:lnTo>
                  <a:lnTo>
                    <a:pt x="34874" y="6235"/>
                  </a:lnTo>
                  <a:lnTo>
                    <a:pt x="33883" y="4508"/>
                  </a:lnTo>
                  <a:lnTo>
                    <a:pt x="7264" y="19875"/>
                  </a:lnTo>
                  <a:lnTo>
                    <a:pt x="3721" y="13728"/>
                  </a:lnTo>
                  <a:lnTo>
                    <a:pt x="3505" y="13411"/>
                  </a:lnTo>
                  <a:lnTo>
                    <a:pt x="3289" y="13195"/>
                  </a:lnTo>
                  <a:lnTo>
                    <a:pt x="3136" y="13081"/>
                  </a:lnTo>
                  <a:lnTo>
                    <a:pt x="2794" y="12890"/>
                  </a:lnTo>
                  <a:lnTo>
                    <a:pt x="2603" y="12814"/>
                  </a:lnTo>
                  <a:lnTo>
                    <a:pt x="2120" y="12725"/>
                  </a:lnTo>
                  <a:lnTo>
                    <a:pt x="1828" y="12725"/>
                  </a:lnTo>
                  <a:lnTo>
                    <a:pt x="1638" y="12750"/>
                  </a:lnTo>
                  <a:lnTo>
                    <a:pt x="1346" y="12827"/>
                  </a:lnTo>
                  <a:lnTo>
                    <a:pt x="1079" y="12954"/>
                  </a:lnTo>
                  <a:lnTo>
                    <a:pt x="901" y="13042"/>
                  </a:lnTo>
                  <a:lnTo>
                    <a:pt x="673" y="13220"/>
                  </a:lnTo>
                  <a:lnTo>
                    <a:pt x="444" y="13423"/>
                  </a:lnTo>
                  <a:lnTo>
                    <a:pt x="241" y="13754"/>
                  </a:lnTo>
                  <a:lnTo>
                    <a:pt x="152" y="13931"/>
                  </a:lnTo>
                  <a:lnTo>
                    <a:pt x="88" y="14109"/>
                  </a:lnTo>
                  <a:lnTo>
                    <a:pt x="38" y="14300"/>
                  </a:lnTo>
                  <a:lnTo>
                    <a:pt x="0" y="14592"/>
                  </a:lnTo>
                  <a:lnTo>
                    <a:pt x="0" y="14884"/>
                  </a:lnTo>
                  <a:lnTo>
                    <a:pt x="38" y="15087"/>
                  </a:lnTo>
                  <a:lnTo>
                    <a:pt x="63" y="15278"/>
                  </a:lnTo>
                  <a:lnTo>
                    <a:pt x="127" y="15468"/>
                  </a:lnTo>
                  <a:lnTo>
                    <a:pt x="203" y="15633"/>
                  </a:lnTo>
                  <a:lnTo>
                    <a:pt x="4838" y="23672"/>
                  </a:lnTo>
                  <a:lnTo>
                    <a:pt x="9347" y="31470"/>
                  </a:lnTo>
                  <a:lnTo>
                    <a:pt x="9512" y="31724"/>
                  </a:lnTo>
                  <a:lnTo>
                    <a:pt x="9791" y="32004"/>
                  </a:lnTo>
                  <a:lnTo>
                    <a:pt x="9944" y="32118"/>
                  </a:lnTo>
                  <a:lnTo>
                    <a:pt x="10960" y="32473"/>
                  </a:lnTo>
                  <a:lnTo>
                    <a:pt x="11239" y="32473"/>
                  </a:lnTo>
                  <a:lnTo>
                    <a:pt x="11442" y="32448"/>
                  </a:lnTo>
                  <a:lnTo>
                    <a:pt x="12661" y="31686"/>
                  </a:lnTo>
                  <a:lnTo>
                    <a:pt x="12877" y="31369"/>
                  </a:lnTo>
                  <a:lnTo>
                    <a:pt x="12992" y="31089"/>
                  </a:lnTo>
                  <a:lnTo>
                    <a:pt x="13030" y="30899"/>
                  </a:lnTo>
                  <a:lnTo>
                    <a:pt x="13068" y="30708"/>
                  </a:lnTo>
                  <a:lnTo>
                    <a:pt x="13081" y="30518"/>
                  </a:lnTo>
                  <a:lnTo>
                    <a:pt x="13068" y="30314"/>
                  </a:lnTo>
                  <a:lnTo>
                    <a:pt x="13055" y="30111"/>
                  </a:lnTo>
                  <a:lnTo>
                    <a:pt x="9258" y="23342"/>
                  </a:lnTo>
                  <a:lnTo>
                    <a:pt x="35661" y="8089"/>
                  </a:lnTo>
                  <a:lnTo>
                    <a:pt x="35788" y="8039"/>
                  </a:lnTo>
                  <a:lnTo>
                    <a:pt x="35928" y="7937"/>
                  </a:lnTo>
                  <a:lnTo>
                    <a:pt x="36080" y="7848"/>
                  </a:lnTo>
                  <a:lnTo>
                    <a:pt x="36207" y="7747"/>
                  </a:lnTo>
                  <a:lnTo>
                    <a:pt x="36525" y="7378"/>
                  </a:lnTo>
                  <a:lnTo>
                    <a:pt x="36715" y="7061"/>
                  </a:lnTo>
                  <a:lnTo>
                    <a:pt x="36779" y="6883"/>
                  </a:lnTo>
                  <a:lnTo>
                    <a:pt x="36830" y="6667"/>
                  </a:lnTo>
                  <a:lnTo>
                    <a:pt x="36868" y="6362"/>
                  </a:lnTo>
                  <a:lnTo>
                    <a:pt x="36880" y="6096"/>
                  </a:lnTo>
                  <a:close/>
                </a:path>
                <a:path w="111759" h="230505">
                  <a:moveTo>
                    <a:pt x="62471" y="50025"/>
                  </a:moveTo>
                  <a:lnTo>
                    <a:pt x="48425" y="41744"/>
                  </a:lnTo>
                  <a:lnTo>
                    <a:pt x="46786" y="41795"/>
                  </a:lnTo>
                  <a:lnTo>
                    <a:pt x="40005" y="43903"/>
                  </a:lnTo>
                  <a:lnTo>
                    <a:pt x="39878" y="43967"/>
                  </a:lnTo>
                  <a:lnTo>
                    <a:pt x="39725" y="44069"/>
                  </a:lnTo>
                  <a:lnTo>
                    <a:pt x="32092" y="48475"/>
                  </a:lnTo>
                  <a:lnTo>
                    <a:pt x="31915" y="48577"/>
                  </a:lnTo>
                  <a:lnTo>
                    <a:pt x="26441" y="57950"/>
                  </a:lnTo>
                  <a:lnTo>
                    <a:pt x="26479" y="59042"/>
                  </a:lnTo>
                  <a:lnTo>
                    <a:pt x="37363" y="69227"/>
                  </a:lnTo>
                  <a:lnTo>
                    <a:pt x="38455" y="69189"/>
                  </a:lnTo>
                  <a:lnTo>
                    <a:pt x="42976" y="67792"/>
                  </a:lnTo>
                  <a:lnTo>
                    <a:pt x="43180" y="67691"/>
                  </a:lnTo>
                  <a:lnTo>
                    <a:pt x="44577" y="66878"/>
                  </a:lnTo>
                  <a:lnTo>
                    <a:pt x="44081" y="65836"/>
                  </a:lnTo>
                  <a:lnTo>
                    <a:pt x="44665" y="66814"/>
                  </a:lnTo>
                  <a:lnTo>
                    <a:pt x="44805" y="66738"/>
                  </a:lnTo>
                  <a:lnTo>
                    <a:pt x="45059" y="66586"/>
                  </a:lnTo>
                  <a:lnTo>
                    <a:pt x="49314" y="58940"/>
                  </a:lnTo>
                  <a:lnTo>
                    <a:pt x="49288" y="58039"/>
                  </a:lnTo>
                  <a:lnTo>
                    <a:pt x="48209" y="54432"/>
                  </a:lnTo>
                  <a:lnTo>
                    <a:pt x="48120" y="54241"/>
                  </a:lnTo>
                  <a:lnTo>
                    <a:pt x="48006" y="54076"/>
                  </a:lnTo>
                  <a:lnTo>
                    <a:pt x="45300" y="49428"/>
                  </a:lnTo>
                  <a:lnTo>
                    <a:pt x="45300" y="58877"/>
                  </a:lnTo>
                  <a:lnTo>
                    <a:pt x="45288" y="59131"/>
                  </a:lnTo>
                  <a:lnTo>
                    <a:pt x="42659" y="63360"/>
                  </a:lnTo>
                  <a:lnTo>
                    <a:pt x="42506" y="63461"/>
                  </a:lnTo>
                  <a:lnTo>
                    <a:pt x="41173" y="64223"/>
                  </a:lnTo>
                  <a:lnTo>
                    <a:pt x="40995" y="64312"/>
                  </a:lnTo>
                  <a:lnTo>
                    <a:pt x="40843" y="64427"/>
                  </a:lnTo>
                  <a:lnTo>
                    <a:pt x="40157" y="64731"/>
                  </a:lnTo>
                  <a:lnTo>
                    <a:pt x="39484" y="64960"/>
                  </a:lnTo>
                  <a:lnTo>
                    <a:pt x="38468" y="65163"/>
                  </a:lnTo>
                  <a:lnTo>
                    <a:pt x="37426" y="65227"/>
                  </a:lnTo>
                  <a:lnTo>
                    <a:pt x="36042" y="65062"/>
                  </a:lnTo>
                  <a:lnTo>
                    <a:pt x="30441" y="58013"/>
                  </a:lnTo>
                  <a:lnTo>
                    <a:pt x="30492" y="57315"/>
                  </a:lnTo>
                  <a:lnTo>
                    <a:pt x="33870" y="52070"/>
                  </a:lnTo>
                  <a:lnTo>
                    <a:pt x="33997" y="51993"/>
                  </a:lnTo>
                  <a:lnTo>
                    <a:pt x="40132" y="48450"/>
                  </a:lnTo>
                  <a:lnTo>
                    <a:pt x="44589" y="56159"/>
                  </a:lnTo>
                  <a:lnTo>
                    <a:pt x="44729" y="56375"/>
                  </a:lnTo>
                  <a:lnTo>
                    <a:pt x="44932" y="56845"/>
                  </a:lnTo>
                  <a:lnTo>
                    <a:pt x="45110" y="57340"/>
                  </a:lnTo>
                  <a:lnTo>
                    <a:pt x="45224" y="57848"/>
                  </a:lnTo>
                  <a:lnTo>
                    <a:pt x="45288" y="58356"/>
                  </a:lnTo>
                  <a:lnTo>
                    <a:pt x="45300" y="58877"/>
                  </a:lnTo>
                  <a:lnTo>
                    <a:pt x="45300" y="49428"/>
                  </a:lnTo>
                  <a:lnTo>
                    <a:pt x="43662" y="46583"/>
                  </a:lnTo>
                  <a:lnTo>
                    <a:pt x="44704" y="46228"/>
                  </a:lnTo>
                  <a:lnTo>
                    <a:pt x="45910" y="45948"/>
                  </a:lnTo>
                  <a:lnTo>
                    <a:pt x="47129" y="45783"/>
                  </a:lnTo>
                  <a:lnTo>
                    <a:pt x="48361" y="45745"/>
                  </a:lnTo>
                  <a:lnTo>
                    <a:pt x="49580" y="45821"/>
                  </a:lnTo>
                  <a:lnTo>
                    <a:pt x="59016" y="52031"/>
                  </a:lnTo>
                  <a:lnTo>
                    <a:pt x="62471" y="50025"/>
                  </a:lnTo>
                  <a:close/>
                </a:path>
                <a:path w="111759" h="230505">
                  <a:moveTo>
                    <a:pt x="62738" y="50876"/>
                  </a:moveTo>
                  <a:lnTo>
                    <a:pt x="62699" y="50685"/>
                  </a:lnTo>
                  <a:lnTo>
                    <a:pt x="62636" y="50393"/>
                  </a:lnTo>
                  <a:lnTo>
                    <a:pt x="62522" y="50126"/>
                  </a:lnTo>
                  <a:lnTo>
                    <a:pt x="59016" y="52031"/>
                  </a:lnTo>
                  <a:lnTo>
                    <a:pt x="59855" y="52832"/>
                  </a:lnTo>
                  <a:lnTo>
                    <a:pt x="60134" y="52946"/>
                  </a:lnTo>
                  <a:lnTo>
                    <a:pt x="60312" y="52997"/>
                  </a:lnTo>
                  <a:lnTo>
                    <a:pt x="60706" y="53047"/>
                  </a:lnTo>
                  <a:lnTo>
                    <a:pt x="60909" y="53035"/>
                  </a:lnTo>
                  <a:lnTo>
                    <a:pt x="61099" y="53009"/>
                  </a:lnTo>
                  <a:lnTo>
                    <a:pt x="61290" y="52971"/>
                  </a:lnTo>
                  <a:lnTo>
                    <a:pt x="61468" y="52908"/>
                  </a:lnTo>
                  <a:lnTo>
                    <a:pt x="61747" y="52781"/>
                  </a:lnTo>
                  <a:lnTo>
                    <a:pt x="62052" y="52539"/>
                  </a:lnTo>
                  <a:lnTo>
                    <a:pt x="62661" y="51549"/>
                  </a:lnTo>
                  <a:lnTo>
                    <a:pt x="62725" y="51269"/>
                  </a:lnTo>
                  <a:lnTo>
                    <a:pt x="62738" y="50876"/>
                  </a:lnTo>
                  <a:close/>
                </a:path>
                <a:path w="111759" h="230505">
                  <a:moveTo>
                    <a:pt x="81991" y="84277"/>
                  </a:moveTo>
                  <a:lnTo>
                    <a:pt x="81953" y="83985"/>
                  </a:lnTo>
                  <a:lnTo>
                    <a:pt x="81876" y="83693"/>
                  </a:lnTo>
                  <a:lnTo>
                    <a:pt x="81711" y="83337"/>
                  </a:lnTo>
                  <a:lnTo>
                    <a:pt x="81470" y="83032"/>
                  </a:lnTo>
                  <a:lnTo>
                    <a:pt x="81330" y="82880"/>
                  </a:lnTo>
                  <a:lnTo>
                    <a:pt x="81178" y="82765"/>
                  </a:lnTo>
                  <a:lnTo>
                    <a:pt x="80835" y="82575"/>
                  </a:lnTo>
                  <a:lnTo>
                    <a:pt x="80657" y="82486"/>
                  </a:lnTo>
                  <a:lnTo>
                    <a:pt x="80365" y="82410"/>
                  </a:lnTo>
                  <a:lnTo>
                    <a:pt x="80086" y="82372"/>
                  </a:lnTo>
                  <a:lnTo>
                    <a:pt x="79883" y="82372"/>
                  </a:lnTo>
                  <a:lnTo>
                    <a:pt x="79692" y="82410"/>
                  </a:lnTo>
                  <a:lnTo>
                    <a:pt x="51650" y="88150"/>
                  </a:lnTo>
                  <a:lnTo>
                    <a:pt x="70586" y="66814"/>
                  </a:lnTo>
                  <a:lnTo>
                    <a:pt x="70764" y="66586"/>
                  </a:lnTo>
                  <a:lnTo>
                    <a:pt x="70866" y="66408"/>
                  </a:lnTo>
                  <a:lnTo>
                    <a:pt x="70942" y="66230"/>
                  </a:lnTo>
                  <a:lnTo>
                    <a:pt x="71005" y="66052"/>
                  </a:lnTo>
                  <a:lnTo>
                    <a:pt x="71043" y="65849"/>
                  </a:lnTo>
                  <a:lnTo>
                    <a:pt x="71069" y="65659"/>
                  </a:lnTo>
                  <a:lnTo>
                    <a:pt x="71081" y="65468"/>
                  </a:lnTo>
                  <a:lnTo>
                    <a:pt x="71069" y="65265"/>
                  </a:lnTo>
                  <a:lnTo>
                    <a:pt x="71043" y="65074"/>
                  </a:lnTo>
                  <a:lnTo>
                    <a:pt x="70993" y="64884"/>
                  </a:lnTo>
                  <a:lnTo>
                    <a:pt x="70091" y="63766"/>
                  </a:lnTo>
                  <a:lnTo>
                    <a:pt x="69824" y="63627"/>
                  </a:lnTo>
                  <a:lnTo>
                    <a:pt x="69646" y="63563"/>
                  </a:lnTo>
                  <a:lnTo>
                    <a:pt x="69443" y="63525"/>
                  </a:lnTo>
                  <a:lnTo>
                    <a:pt x="69253" y="63500"/>
                  </a:lnTo>
                  <a:lnTo>
                    <a:pt x="69062" y="63487"/>
                  </a:lnTo>
                  <a:lnTo>
                    <a:pt x="67881" y="63893"/>
                  </a:lnTo>
                  <a:lnTo>
                    <a:pt x="67652" y="64084"/>
                  </a:lnTo>
                  <a:lnTo>
                    <a:pt x="44856" y="89814"/>
                  </a:lnTo>
                  <a:lnTo>
                    <a:pt x="44716" y="89954"/>
                  </a:lnTo>
                  <a:lnTo>
                    <a:pt x="44589" y="90106"/>
                  </a:lnTo>
                  <a:lnTo>
                    <a:pt x="44475" y="90284"/>
                  </a:lnTo>
                  <a:lnTo>
                    <a:pt x="44386" y="90436"/>
                  </a:lnTo>
                  <a:lnTo>
                    <a:pt x="44323" y="90601"/>
                  </a:lnTo>
                  <a:lnTo>
                    <a:pt x="44259" y="90817"/>
                  </a:lnTo>
                  <a:lnTo>
                    <a:pt x="44208" y="90995"/>
                  </a:lnTo>
                  <a:lnTo>
                    <a:pt x="44196" y="91198"/>
                  </a:lnTo>
                  <a:lnTo>
                    <a:pt x="44196" y="91401"/>
                  </a:lnTo>
                  <a:lnTo>
                    <a:pt x="44208" y="91592"/>
                  </a:lnTo>
                  <a:lnTo>
                    <a:pt x="44272" y="91795"/>
                  </a:lnTo>
                  <a:lnTo>
                    <a:pt x="44310" y="91960"/>
                  </a:lnTo>
                  <a:lnTo>
                    <a:pt x="44411" y="92189"/>
                  </a:lnTo>
                  <a:lnTo>
                    <a:pt x="44538" y="92430"/>
                  </a:lnTo>
                  <a:lnTo>
                    <a:pt x="44665" y="92583"/>
                  </a:lnTo>
                  <a:lnTo>
                    <a:pt x="44869" y="92786"/>
                  </a:lnTo>
                  <a:lnTo>
                    <a:pt x="45110" y="92976"/>
                  </a:lnTo>
                  <a:lnTo>
                    <a:pt x="45262" y="93078"/>
                  </a:lnTo>
                  <a:lnTo>
                    <a:pt x="45453" y="93154"/>
                  </a:lnTo>
                  <a:lnTo>
                    <a:pt x="45631" y="93218"/>
                  </a:lnTo>
                  <a:lnTo>
                    <a:pt x="45783" y="93256"/>
                  </a:lnTo>
                  <a:lnTo>
                    <a:pt x="45935" y="93281"/>
                  </a:lnTo>
                  <a:lnTo>
                    <a:pt x="46113" y="93294"/>
                  </a:lnTo>
                  <a:lnTo>
                    <a:pt x="46316" y="93294"/>
                  </a:lnTo>
                  <a:lnTo>
                    <a:pt x="46596" y="93268"/>
                  </a:lnTo>
                  <a:lnTo>
                    <a:pt x="81470" y="85712"/>
                  </a:lnTo>
                  <a:lnTo>
                    <a:pt x="81610" y="85572"/>
                  </a:lnTo>
                  <a:lnTo>
                    <a:pt x="81711" y="85394"/>
                  </a:lnTo>
                  <a:lnTo>
                    <a:pt x="81800" y="85229"/>
                  </a:lnTo>
                  <a:lnTo>
                    <a:pt x="81876" y="85051"/>
                  </a:lnTo>
                  <a:lnTo>
                    <a:pt x="81953" y="84759"/>
                  </a:lnTo>
                  <a:lnTo>
                    <a:pt x="81991" y="84467"/>
                  </a:lnTo>
                  <a:lnTo>
                    <a:pt x="81991" y="84277"/>
                  </a:lnTo>
                  <a:close/>
                </a:path>
                <a:path w="111759" h="230505">
                  <a:moveTo>
                    <a:pt x="85026" y="198259"/>
                  </a:moveTo>
                  <a:lnTo>
                    <a:pt x="85013" y="198069"/>
                  </a:lnTo>
                  <a:lnTo>
                    <a:pt x="84963" y="197866"/>
                  </a:lnTo>
                  <a:lnTo>
                    <a:pt x="84721" y="196469"/>
                  </a:lnTo>
                  <a:lnTo>
                    <a:pt x="84696" y="196265"/>
                  </a:lnTo>
                  <a:lnTo>
                    <a:pt x="84670" y="196075"/>
                  </a:lnTo>
                  <a:lnTo>
                    <a:pt x="84607" y="195922"/>
                  </a:lnTo>
                  <a:lnTo>
                    <a:pt x="84569" y="195795"/>
                  </a:lnTo>
                  <a:lnTo>
                    <a:pt x="84455" y="195529"/>
                  </a:lnTo>
                  <a:lnTo>
                    <a:pt x="84353" y="195364"/>
                  </a:lnTo>
                  <a:lnTo>
                    <a:pt x="84226" y="195211"/>
                  </a:lnTo>
                  <a:lnTo>
                    <a:pt x="84099" y="195072"/>
                  </a:lnTo>
                  <a:lnTo>
                    <a:pt x="83947" y="194945"/>
                  </a:lnTo>
                  <a:lnTo>
                    <a:pt x="83781" y="194830"/>
                  </a:lnTo>
                  <a:lnTo>
                    <a:pt x="83515" y="194691"/>
                  </a:lnTo>
                  <a:lnTo>
                    <a:pt x="83248" y="194589"/>
                  </a:lnTo>
                  <a:lnTo>
                    <a:pt x="82867" y="194525"/>
                  </a:lnTo>
                  <a:lnTo>
                    <a:pt x="82664" y="194525"/>
                  </a:lnTo>
                  <a:lnTo>
                    <a:pt x="82473" y="194538"/>
                  </a:lnTo>
                  <a:lnTo>
                    <a:pt x="82321" y="194564"/>
                  </a:lnTo>
                  <a:lnTo>
                    <a:pt x="80581" y="194868"/>
                  </a:lnTo>
                  <a:lnTo>
                    <a:pt x="80352" y="194932"/>
                  </a:lnTo>
                  <a:lnTo>
                    <a:pt x="80200" y="194970"/>
                  </a:lnTo>
                  <a:lnTo>
                    <a:pt x="80060" y="195033"/>
                  </a:lnTo>
                  <a:lnTo>
                    <a:pt x="79933" y="195097"/>
                  </a:lnTo>
                  <a:lnTo>
                    <a:pt x="79768" y="195199"/>
                  </a:lnTo>
                  <a:lnTo>
                    <a:pt x="79603" y="195326"/>
                  </a:lnTo>
                  <a:lnTo>
                    <a:pt x="79476" y="195453"/>
                  </a:lnTo>
                  <a:lnTo>
                    <a:pt x="79349" y="195618"/>
                  </a:lnTo>
                  <a:lnTo>
                    <a:pt x="79222" y="195770"/>
                  </a:lnTo>
                  <a:lnTo>
                    <a:pt x="79133" y="195948"/>
                  </a:lnTo>
                  <a:lnTo>
                    <a:pt x="79057" y="196126"/>
                  </a:lnTo>
                  <a:lnTo>
                    <a:pt x="78994" y="196303"/>
                  </a:lnTo>
                  <a:lnTo>
                    <a:pt x="78955" y="196507"/>
                  </a:lnTo>
                  <a:lnTo>
                    <a:pt x="78930" y="196697"/>
                  </a:lnTo>
                  <a:lnTo>
                    <a:pt x="78930" y="196888"/>
                  </a:lnTo>
                  <a:lnTo>
                    <a:pt x="78943" y="197091"/>
                  </a:lnTo>
                  <a:lnTo>
                    <a:pt x="78981" y="197319"/>
                  </a:lnTo>
                  <a:lnTo>
                    <a:pt x="79235" y="198793"/>
                  </a:lnTo>
                  <a:lnTo>
                    <a:pt x="79260" y="198970"/>
                  </a:lnTo>
                  <a:lnTo>
                    <a:pt x="79387" y="199351"/>
                  </a:lnTo>
                  <a:lnTo>
                    <a:pt x="79451" y="199529"/>
                  </a:lnTo>
                  <a:lnTo>
                    <a:pt x="79552" y="199694"/>
                  </a:lnTo>
                  <a:lnTo>
                    <a:pt x="79730" y="199948"/>
                  </a:lnTo>
                  <a:lnTo>
                    <a:pt x="79857" y="200075"/>
                  </a:lnTo>
                  <a:lnTo>
                    <a:pt x="79997" y="200215"/>
                  </a:lnTo>
                  <a:lnTo>
                    <a:pt x="80175" y="200329"/>
                  </a:lnTo>
                  <a:lnTo>
                    <a:pt x="80340" y="200406"/>
                  </a:lnTo>
                  <a:lnTo>
                    <a:pt x="80708" y="200571"/>
                  </a:lnTo>
                  <a:lnTo>
                    <a:pt x="80911" y="200609"/>
                  </a:lnTo>
                  <a:lnTo>
                    <a:pt x="81089" y="200634"/>
                  </a:lnTo>
                  <a:lnTo>
                    <a:pt x="81292" y="200634"/>
                  </a:lnTo>
                  <a:lnTo>
                    <a:pt x="81584" y="200609"/>
                  </a:lnTo>
                  <a:lnTo>
                    <a:pt x="83375" y="200291"/>
                  </a:lnTo>
                  <a:lnTo>
                    <a:pt x="83604" y="200228"/>
                  </a:lnTo>
                  <a:lnTo>
                    <a:pt x="83743" y="200177"/>
                  </a:lnTo>
                  <a:lnTo>
                    <a:pt x="83921" y="200113"/>
                  </a:lnTo>
                  <a:lnTo>
                    <a:pt x="84061" y="200037"/>
                  </a:lnTo>
                  <a:lnTo>
                    <a:pt x="84188" y="199948"/>
                  </a:lnTo>
                  <a:lnTo>
                    <a:pt x="84353" y="199834"/>
                  </a:lnTo>
                  <a:lnTo>
                    <a:pt x="84480" y="199682"/>
                  </a:lnTo>
                  <a:lnTo>
                    <a:pt x="84607" y="199542"/>
                  </a:lnTo>
                  <a:lnTo>
                    <a:pt x="84734" y="199390"/>
                  </a:lnTo>
                  <a:lnTo>
                    <a:pt x="84810" y="199212"/>
                  </a:lnTo>
                  <a:lnTo>
                    <a:pt x="84899" y="199034"/>
                  </a:lnTo>
                  <a:lnTo>
                    <a:pt x="84963" y="198856"/>
                  </a:lnTo>
                  <a:lnTo>
                    <a:pt x="85001" y="198653"/>
                  </a:lnTo>
                  <a:lnTo>
                    <a:pt x="85026" y="198462"/>
                  </a:lnTo>
                  <a:lnTo>
                    <a:pt x="85026" y="198259"/>
                  </a:lnTo>
                  <a:close/>
                </a:path>
                <a:path w="111759" h="230505">
                  <a:moveTo>
                    <a:pt x="105156" y="218630"/>
                  </a:moveTo>
                  <a:lnTo>
                    <a:pt x="101155" y="210426"/>
                  </a:lnTo>
                  <a:lnTo>
                    <a:pt x="101155" y="218744"/>
                  </a:lnTo>
                  <a:lnTo>
                    <a:pt x="101142" y="219443"/>
                  </a:lnTo>
                  <a:lnTo>
                    <a:pt x="95186" y="225933"/>
                  </a:lnTo>
                  <a:lnTo>
                    <a:pt x="94945" y="225983"/>
                  </a:lnTo>
                  <a:lnTo>
                    <a:pt x="94246" y="226034"/>
                  </a:lnTo>
                  <a:lnTo>
                    <a:pt x="93548" y="226009"/>
                  </a:lnTo>
                  <a:lnTo>
                    <a:pt x="86956" y="218782"/>
                  </a:lnTo>
                  <a:lnTo>
                    <a:pt x="87058" y="217741"/>
                  </a:lnTo>
                  <a:lnTo>
                    <a:pt x="92798" y="211963"/>
                  </a:lnTo>
                  <a:lnTo>
                    <a:pt x="92925" y="211937"/>
                  </a:lnTo>
                  <a:lnTo>
                    <a:pt x="93167" y="211886"/>
                  </a:lnTo>
                  <a:lnTo>
                    <a:pt x="93865" y="211861"/>
                  </a:lnTo>
                  <a:lnTo>
                    <a:pt x="95250" y="211924"/>
                  </a:lnTo>
                  <a:lnTo>
                    <a:pt x="101155" y="218744"/>
                  </a:lnTo>
                  <a:lnTo>
                    <a:pt x="101155" y="210426"/>
                  </a:lnTo>
                  <a:lnTo>
                    <a:pt x="93751" y="207835"/>
                  </a:lnTo>
                  <a:lnTo>
                    <a:pt x="92659" y="207924"/>
                  </a:lnTo>
                  <a:lnTo>
                    <a:pt x="92151" y="208013"/>
                  </a:lnTo>
                  <a:lnTo>
                    <a:pt x="91998" y="208038"/>
                  </a:lnTo>
                  <a:lnTo>
                    <a:pt x="91579" y="208114"/>
                  </a:lnTo>
                  <a:lnTo>
                    <a:pt x="90551" y="208394"/>
                  </a:lnTo>
                  <a:lnTo>
                    <a:pt x="82956" y="219240"/>
                  </a:lnTo>
                  <a:lnTo>
                    <a:pt x="83032" y="220332"/>
                  </a:lnTo>
                  <a:lnTo>
                    <a:pt x="94373" y="230035"/>
                  </a:lnTo>
                  <a:lnTo>
                    <a:pt x="95440" y="229946"/>
                  </a:lnTo>
                  <a:lnTo>
                    <a:pt x="95986" y="229857"/>
                  </a:lnTo>
                  <a:lnTo>
                    <a:pt x="96520" y="229755"/>
                  </a:lnTo>
                  <a:lnTo>
                    <a:pt x="105130" y="219710"/>
                  </a:lnTo>
                  <a:lnTo>
                    <a:pt x="105156" y="218630"/>
                  </a:lnTo>
                  <a:close/>
                </a:path>
                <a:path w="111759" h="230505">
                  <a:moveTo>
                    <a:pt x="111302" y="169202"/>
                  </a:moveTo>
                  <a:lnTo>
                    <a:pt x="111290" y="169011"/>
                  </a:lnTo>
                  <a:lnTo>
                    <a:pt x="111252" y="168808"/>
                  </a:lnTo>
                  <a:lnTo>
                    <a:pt x="111163" y="168592"/>
                  </a:lnTo>
                  <a:lnTo>
                    <a:pt x="111125" y="168440"/>
                  </a:lnTo>
                  <a:lnTo>
                    <a:pt x="111048" y="168262"/>
                  </a:lnTo>
                  <a:lnTo>
                    <a:pt x="110934" y="168097"/>
                  </a:lnTo>
                  <a:lnTo>
                    <a:pt x="110807" y="167957"/>
                  </a:lnTo>
                  <a:lnTo>
                    <a:pt x="110617" y="167767"/>
                  </a:lnTo>
                  <a:lnTo>
                    <a:pt x="101879" y="160083"/>
                  </a:lnTo>
                  <a:lnTo>
                    <a:pt x="101638" y="159893"/>
                  </a:lnTo>
                  <a:lnTo>
                    <a:pt x="100812" y="159600"/>
                  </a:lnTo>
                  <a:lnTo>
                    <a:pt x="100431" y="159575"/>
                  </a:lnTo>
                  <a:lnTo>
                    <a:pt x="100139" y="159626"/>
                  </a:lnTo>
                  <a:lnTo>
                    <a:pt x="99949" y="159677"/>
                  </a:lnTo>
                  <a:lnTo>
                    <a:pt x="99771" y="159740"/>
                  </a:lnTo>
                  <a:lnTo>
                    <a:pt x="99593" y="159829"/>
                  </a:lnTo>
                  <a:lnTo>
                    <a:pt x="99428" y="159931"/>
                  </a:lnTo>
                  <a:lnTo>
                    <a:pt x="99263" y="160058"/>
                  </a:lnTo>
                  <a:lnTo>
                    <a:pt x="99110" y="160197"/>
                  </a:lnTo>
                  <a:lnTo>
                    <a:pt x="98780" y="160655"/>
                  </a:lnTo>
                  <a:lnTo>
                    <a:pt x="98691" y="160845"/>
                  </a:lnTo>
                  <a:lnTo>
                    <a:pt x="98640" y="161023"/>
                  </a:lnTo>
                  <a:lnTo>
                    <a:pt x="98602" y="161226"/>
                  </a:lnTo>
                  <a:lnTo>
                    <a:pt x="98577" y="161404"/>
                  </a:lnTo>
                  <a:lnTo>
                    <a:pt x="98552" y="161607"/>
                  </a:lnTo>
                  <a:lnTo>
                    <a:pt x="98577" y="161798"/>
                  </a:lnTo>
                  <a:lnTo>
                    <a:pt x="98602" y="162001"/>
                  </a:lnTo>
                  <a:lnTo>
                    <a:pt x="98666" y="162179"/>
                  </a:lnTo>
                  <a:lnTo>
                    <a:pt x="98717" y="162382"/>
                  </a:lnTo>
                  <a:lnTo>
                    <a:pt x="98806" y="162547"/>
                  </a:lnTo>
                  <a:lnTo>
                    <a:pt x="98907" y="162725"/>
                  </a:lnTo>
                  <a:lnTo>
                    <a:pt x="99034" y="162890"/>
                  </a:lnTo>
                  <a:lnTo>
                    <a:pt x="99237" y="163080"/>
                  </a:lnTo>
                  <a:lnTo>
                    <a:pt x="104863" y="168033"/>
                  </a:lnTo>
                  <a:lnTo>
                    <a:pt x="78676" y="172643"/>
                  </a:lnTo>
                  <a:lnTo>
                    <a:pt x="77457" y="165646"/>
                  </a:lnTo>
                  <a:lnTo>
                    <a:pt x="77343" y="165277"/>
                  </a:lnTo>
                  <a:lnTo>
                    <a:pt x="77216" y="164998"/>
                  </a:lnTo>
                  <a:lnTo>
                    <a:pt x="77127" y="164846"/>
                  </a:lnTo>
                  <a:lnTo>
                    <a:pt x="77000" y="164680"/>
                  </a:lnTo>
                  <a:lnTo>
                    <a:pt x="76720" y="164426"/>
                  </a:lnTo>
                  <a:lnTo>
                    <a:pt x="76542" y="164312"/>
                  </a:lnTo>
                  <a:lnTo>
                    <a:pt x="76390" y="164211"/>
                  </a:lnTo>
                  <a:lnTo>
                    <a:pt x="76022" y="164071"/>
                  </a:lnTo>
                  <a:lnTo>
                    <a:pt x="75628" y="164007"/>
                  </a:lnTo>
                  <a:lnTo>
                    <a:pt x="75425" y="163995"/>
                  </a:lnTo>
                  <a:lnTo>
                    <a:pt x="75044" y="164045"/>
                  </a:lnTo>
                  <a:lnTo>
                    <a:pt x="74866" y="164109"/>
                  </a:lnTo>
                  <a:lnTo>
                    <a:pt x="74485" y="164249"/>
                  </a:lnTo>
                  <a:lnTo>
                    <a:pt x="74333" y="164363"/>
                  </a:lnTo>
                  <a:lnTo>
                    <a:pt x="73660" y="165201"/>
                  </a:lnTo>
                  <a:lnTo>
                    <a:pt x="73507" y="165658"/>
                  </a:lnTo>
                  <a:lnTo>
                    <a:pt x="73482" y="165862"/>
                  </a:lnTo>
                  <a:lnTo>
                    <a:pt x="73482" y="166052"/>
                  </a:lnTo>
                  <a:lnTo>
                    <a:pt x="73494" y="166255"/>
                  </a:lnTo>
                  <a:lnTo>
                    <a:pt x="75107" y="175399"/>
                  </a:lnTo>
                  <a:lnTo>
                    <a:pt x="76682" y="184238"/>
                  </a:lnTo>
                  <a:lnTo>
                    <a:pt x="76758" y="184531"/>
                  </a:lnTo>
                  <a:lnTo>
                    <a:pt x="76822" y="184708"/>
                  </a:lnTo>
                  <a:lnTo>
                    <a:pt x="76962" y="184962"/>
                  </a:lnTo>
                  <a:lnTo>
                    <a:pt x="78219" y="185839"/>
                  </a:lnTo>
                  <a:lnTo>
                    <a:pt x="78498" y="185902"/>
                  </a:lnTo>
                  <a:lnTo>
                    <a:pt x="78714" y="185902"/>
                  </a:lnTo>
                  <a:lnTo>
                    <a:pt x="78905" y="185889"/>
                  </a:lnTo>
                  <a:lnTo>
                    <a:pt x="79273" y="185788"/>
                  </a:lnTo>
                  <a:lnTo>
                    <a:pt x="79476" y="185724"/>
                  </a:lnTo>
                  <a:lnTo>
                    <a:pt x="79654" y="185635"/>
                  </a:lnTo>
                  <a:lnTo>
                    <a:pt x="79819" y="185534"/>
                  </a:lnTo>
                  <a:lnTo>
                    <a:pt x="79959" y="185394"/>
                  </a:lnTo>
                  <a:lnTo>
                    <a:pt x="80645" y="184035"/>
                  </a:lnTo>
                  <a:lnTo>
                    <a:pt x="80645" y="183832"/>
                  </a:lnTo>
                  <a:lnTo>
                    <a:pt x="80619" y="183540"/>
                  </a:lnTo>
                  <a:lnTo>
                    <a:pt x="79375" y="176580"/>
                  </a:lnTo>
                  <a:lnTo>
                    <a:pt x="109448" y="171272"/>
                  </a:lnTo>
                  <a:lnTo>
                    <a:pt x="109601" y="171246"/>
                  </a:lnTo>
                  <a:lnTo>
                    <a:pt x="109753" y="171208"/>
                  </a:lnTo>
                  <a:lnTo>
                    <a:pt x="109905" y="171183"/>
                  </a:lnTo>
                  <a:lnTo>
                    <a:pt x="110083" y="171107"/>
                  </a:lnTo>
                  <a:lnTo>
                    <a:pt x="110261" y="171030"/>
                  </a:lnTo>
                  <a:lnTo>
                    <a:pt x="110426" y="170929"/>
                  </a:lnTo>
                  <a:lnTo>
                    <a:pt x="110591" y="170789"/>
                  </a:lnTo>
                  <a:lnTo>
                    <a:pt x="110731" y="170649"/>
                  </a:lnTo>
                  <a:lnTo>
                    <a:pt x="110883" y="170497"/>
                  </a:lnTo>
                  <a:lnTo>
                    <a:pt x="110972" y="170357"/>
                  </a:lnTo>
                  <a:lnTo>
                    <a:pt x="111074" y="170192"/>
                  </a:lnTo>
                  <a:lnTo>
                    <a:pt x="111125" y="170065"/>
                  </a:lnTo>
                  <a:lnTo>
                    <a:pt x="111188" y="169913"/>
                  </a:lnTo>
                  <a:lnTo>
                    <a:pt x="111252" y="169697"/>
                  </a:lnTo>
                  <a:lnTo>
                    <a:pt x="111277" y="169532"/>
                  </a:lnTo>
                  <a:lnTo>
                    <a:pt x="111302" y="16920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874144" y="1843684"/>
              <a:ext cx="876935" cy="247650"/>
            </a:xfrm>
            <a:custGeom>
              <a:avLst/>
              <a:gdLst/>
              <a:ahLst/>
              <a:cxnLst/>
              <a:rect l="l" t="t" r="r" b="b"/>
              <a:pathLst>
                <a:path w="876934" h="247650">
                  <a:moveTo>
                    <a:pt x="32334" y="145034"/>
                  </a:moveTo>
                  <a:lnTo>
                    <a:pt x="31318" y="144487"/>
                  </a:lnTo>
                  <a:lnTo>
                    <a:pt x="31026" y="144437"/>
                  </a:lnTo>
                  <a:lnTo>
                    <a:pt x="30835" y="144437"/>
                  </a:lnTo>
                  <a:lnTo>
                    <a:pt x="30441" y="144487"/>
                  </a:lnTo>
                  <a:lnTo>
                    <a:pt x="30251" y="144564"/>
                  </a:lnTo>
                  <a:lnTo>
                    <a:pt x="30073" y="144627"/>
                  </a:lnTo>
                  <a:lnTo>
                    <a:pt x="29895" y="144716"/>
                  </a:lnTo>
                  <a:lnTo>
                    <a:pt x="29730" y="144818"/>
                  </a:lnTo>
                  <a:lnTo>
                    <a:pt x="29578" y="144957"/>
                  </a:lnTo>
                  <a:lnTo>
                    <a:pt x="29438" y="145072"/>
                  </a:lnTo>
                  <a:lnTo>
                    <a:pt x="29311" y="145237"/>
                  </a:lnTo>
                  <a:lnTo>
                    <a:pt x="29197" y="145389"/>
                  </a:lnTo>
                  <a:lnTo>
                    <a:pt x="29032" y="145732"/>
                  </a:lnTo>
                  <a:lnTo>
                    <a:pt x="28943" y="146024"/>
                  </a:lnTo>
                  <a:lnTo>
                    <a:pt x="28917" y="146329"/>
                  </a:lnTo>
                  <a:lnTo>
                    <a:pt x="28905" y="146519"/>
                  </a:lnTo>
                  <a:lnTo>
                    <a:pt x="28917" y="146710"/>
                  </a:lnTo>
                  <a:lnTo>
                    <a:pt x="28956" y="146900"/>
                  </a:lnTo>
                  <a:lnTo>
                    <a:pt x="29019" y="147091"/>
                  </a:lnTo>
                  <a:lnTo>
                    <a:pt x="29083" y="147269"/>
                  </a:lnTo>
                  <a:lnTo>
                    <a:pt x="29286" y="147612"/>
                  </a:lnTo>
                  <a:lnTo>
                    <a:pt x="29476" y="147840"/>
                  </a:lnTo>
                  <a:lnTo>
                    <a:pt x="32334" y="145034"/>
                  </a:lnTo>
                  <a:close/>
                </a:path>
                <a:path w="876934" h="247650">
                  <a:moveTo>
                    <a:pt x="37896" y="227787"/>
                  </a:moveTo>
                  <a:lnTo>
                    <a:pt x="37566" y="226783"/>
                  </a:lnTo>
                  <a:lnTo>
                    <a:pt x="37401" y="226542"/>
                  </a:lnTo>
                  <a:lnTo>
                    <a:pt x="37261" y="226402"/>
                  </a:lnTo>
                  <a:lnTo>
                    <a:pt x="37109" y="226288"/>
                  </a:lnTo>
                  <a:lnTo>
                    <a:pt x="36957" y="226161"/>
                  </a:lnTo>
                  <a:lnTo>
                    <a:pt x="36677" y="226047"/>
                  </a:lnTo>
                  <a:lnTo>
                    <a:pt x="36220" y="225894"/>
                  </a:lnTo>
                  <a:lnTo>
                    <a:pt x="36029" y="225869"/>
                  </a:lnTo>
                  <a:lnTo>
                    <a:pt x="35826" y="225869"/>
                  </a:lnTo>
                  <a:lnTo>
                    <a:pt x="35534" y="225907"/>
                  </a:lnTo>
                  <a:lnTo>
                    <a:pt x="35255" y="225983"/>
                  </a:lnTo>
                  <a:lnTo>
                    <a:pt x="35064" y="226047"/>
                  </a:lnTo>
                  <a:lnTo>
                    <a:pt x="34201" y="226834"/>
                  </a:lnTo>
                  <a:lnTo>
                    <a:pt x="34099" y="226987"/>
                  </a:lnTo>
                  <a:lnTo>
                    <a:pt x="34023" y="227177"/>
                  </a:lnTo>
                  <a:lnTo>
                    <a:pt x="33959" y="227355"/>
                  </a:lnTo>
                  <a:lnTo>
                    <a:pt x="32461" y="234391"/>
                  </a:lnTo>
                  <a:lnTo>
                    <a:pt x="2717" y="228079"/>
                  </a:lnTo>
                  <a:lnTo>
                    <a:pt x="2590" y="228041"/>
                  </a:lnTo>
                  <a:lnTo>
                    <a:pt x="2425" y="228003"/>
                  </a:lnTo>
                  <a:lnTo>
                    <a:pt x="2235" y="227965"/>
                  </a:lnTo>
                  <a:lnTo>
                    <a:pt x="2032" y="227952"/>
                  </a:lnTo>
                  <a:lnTo>
                    <a:pt x="1765" y="227965"/>
                  </a:lnTo>
                  <a:lnTo>
                    <a:pt x="1638" y="227977"/>
                  </a:lnTo>
                  <a:lnTo>
                    <a:pt x="1473" y="228015"/>
                  </a:lnTo>
                  <a:lnTo>
                    <a:pt x="1181" y="228117"/>
                  </a:lnTo>
                  <a:lnTo>
                    <a:pt x="990" y="228244"/>
                  </a:lnTo>
                  <a:lnTo>
                    <a:pt x="838" y="228320"/>
                  </a:lnTo>
                  <a:lnTo>
                    <a:pt x="685" y="228447"/>
                  </a:lnTo>
                  <a:lnTo>
                    <a:pt x="546" y="228561"/>
                  </a:lnTo>
                  <a:lnTo>
                    <a:pt x="355" y="228815"/>
                  </a:lnTo>
                  <a:lnTo>
                    <a:pt x="254" y="228981"/>
                  </a:lnTo>
                  <a:lnTo>
                    <a:pt x="190" y="229108"/>
                  </a:lnTo>
                  <a:lnTo>
                    <a:pt x="127" y="229235"/>
                  </a:lnTo>
                  <a:lnTo>
                    <a:pt x="63" y="229425"/>
                  </a:lnTo>
                  <a:lnTo>
                    <a:pt x="25" y="229577"/>
                  </a:lnTo>
                  <a:lnTo>
                    <a:pt x="0" y="229806"/>
                  </a:lnTo>
                  <a:lnTo>
                    <a:pt x="0" y="230085"/>
                  </a:lnTo>
                  <a:lnTo>
                    <a:pt x="12" y="230212"/>
                  </a:lnTo>
                  <a:lnTo>
                    <a:pt x="38" y="230352"/>
                  </a:lnTo>
                  <a:lnTo>
                    <a:pt x="101" y="230593"/>
                  </a:lnTo>
                  <a:lnTo>
                    <a:pt x="165" y="230759"/>
                  </a:lnTo>
                  <a:lnTo>
                    <a:pt x="279" y="230962"/>
                  </a:lnTo>
                  <a:lnTo>
                    <a:pt x="5448" y="241249"/>
                  </a:lnTo>
                  <a:lnTo>
                    <a:pt x="6007" y="241922"/>
                  </a:lnTo>
                  <a:lnTo>
                    <a:pt x="6248" y="242100"/>
                  </a:lnTo>
                  <a:lnTo>
                    <a:pt x="6515" y="242227"/>
                  </a:lnTo>
                  <a:lnTo>
                    <a:pt x="6883" y="242328"/>
                  </a:lnTo>
                  <a:lnTo>
                    <a:pt x="7467" y="242341"/>
                  </a:lnTo>
                  <a:lnTo>
                    <a:pt x="7670" y="242303"/>
                  </a:lnTo>
                  <a:lnTo>
                    <a:pt x="7848" y="242265"/>
                  </a:lnTo>
                  <a:lnTo>
                    <a:pt x="8039" y="242189"/>
                  </a:lnTo>
                  <a:lnTo>
                    <a:pt x="8216" y="242100"/>
                  </a:lnTo>
                  <a:lnTo>
                    <a:pt x="8382" y="241985"/>
                  </a:lnTo>
                  <a:lnTo>
                    <a:pt x="8534" y="241871"/>
                  </a:lnTo>
                  <a:lnTo>
                    <a:pt x="8674" y="241731"/>
                  </a:lnTo>
                  <a:lnTo>
                    <a:pt x="8928" y="241427"/>
                  </a:lnTo>
                  <a:lnTo>
                    <a:pt x="9105" y="241071"/>
                  </a:lnTo>
                  <a:lnTo>
                    <a:pt x="9207" y="240703"/>
                  </a:lnTo>
                  <a:lnTo>
                    <a:pt x="9220" y="240499"/>
                  </a:lnTo>
                  <a:lnTo>
                    <a:pt x="9232" y="240309"/>
                  </a:lnTo>
                  <a:lnTo>
                    <a:pt x="9220" y="240106"/>
                  </a:lnTo>
                  <a:lnTo>
                    <a:pt x="9182" y="239915"/>
                  </a:lnTo>
                  <a:lnTo>
                    <a:pt x="9131" y="239712"/>
                  </a:lnTo>
                  <a:lnTo>
                    <a:pt x="9067" y="239547"/>
                  </a:lnTo>
                  <a:lnTo>
                    <a:pt x="5651" y="232778"/>
                  </a:lnTo>
                  <a:lnTo>
                    <a:pt x="31635" y="238302"/>
                  </a:lnTo>
                  <a:lnTo>
                    <a:pt x="30162" y="245224"/>
                  </a:lnTo>
                  <a:lnTo>
                    <a:pt x="30111" y="245503"/>
                  </a:lnTo>
                  <a:lnTo>
                    <a:pt x="30111" y="245719"/>
                  </a:lnTo>
                  <a:lnTo>
                    <a:pt x="30149" y="246011"/>
                  </a:lnTo>
                  <a:lnTo>
                    <a:pt x="30226" y="246278"/>
                  </a:lnTo>
                  <a:lnTo>
                    <a:pt x="30289" y="246481"/>
                  </a:lnTo>
                  <a:lnTo>
                    <a:pt x="30391" y="246634"/>
                  </a:lnTo>
                  <a:lnTo>
                    <a:pt x="30492" y="246824"/>
                  </a:lnTo>
                  <a:lnTo>
                    <a:pt x="30759" y="247116"/>
                  </a:lnTo>
                  <a:lnTo>
                    <a:pt x="31610" y="247573"/>
                  </a:lnTo>
                  <a:lnTo>
                    <a:pt x="31991" y="247637"/>
                  </a:lnTo>
                  <a:lnTo>
                    <a:pt x="32181" y="247650"/>
                  </a:lnTo>
                  <a:lnTo>
                    <a:pt x="32385" y="247637"/>
                  </a:lnTo>
                  <a:lnTo>
                    <a:pt x="32575" y="247599"/>
                  </a:lnTo>
                  <a:lnTo>
                    <a:pt x="32766" y="247548"/>
                  </a:lnTo>
                  <a:lnTo>
                    <a:pt x="32943" y="247472"/>
                  </a:lnTo>
                  <a:lnTo>
                    <a:pt x="33121" y="247370"/>
                  </a:lnTo>
                  <a:lnTo>
                    <a:pt x="33985" y="246354"/>
                  </a:lnTo>
                  <a:lnTo>
                    <a:pt x="34061" y="246164"/>
                  </a:lnTo>
                  <a:lnTo>
                    <a:pt x="35890" y="237451"/>
                  </a:lnTo>
                  <a:lnTo>
                    <a:pt x="35941" y="237261"/>
                  </a:lnTo>
                  <a:lnTo>
                    <a:pt x="35966" y="237121"/>
                  </a:lnTo>
                  <a:lnTo>
                    <a:pt x="37833" y="228295"/>
                  </a:lnTo>
                  <a:lnTo>
                    <a:pt x="37896" y="227990"/>
                  </a:lnTo>
                  <a:lnTo>
                    <a:pt x="37896" y="227787"/>
                  </a:lnTo>
                  <a:close/>
                </a:path>
                <a:path w="876934" h="247650">
                  <a:moveTo>
                    <a:pt x="43040" y="202717"/>
                  </a:moveTo>
                  <a:lnTo>
                    <a:pt x="39039" y="195707"/>
                  </a:lnTo>
                  <a:lnTo>
                    <a:pt x="39039" y="202869"/>
                  </a:lnTo>
                  <a:lnTo>
                    <a:pt x="39039" y="203085"/>
                  </a:lnTo>
                  <a:lnTo>
                    <a:pt x="38989" y="203796"/>
                  </a:lnTo>
                  <a:lnTo>
                    <a:pt x="38925" y="204012"/>
                  </a:lnTo>
                  <a:lnTo>
                    <a:pt x="34925" y="207721"/>
                  </a:lnTo>
                  <a:lnTo>
                    <a:pt x="34772" y="207733"/>
                  </a:lnTo>
                  <a:lnTo>
                    <a:pt x="34645" y="207772"/>
                  </a:lnTo>
                  <a:lnTo>
                    <a:pt x="34429" y="207835"/>
                  </a:lnTo>
                  <a:lnTo>
                    <a:pt x="33210" y="208076"/>
                  </a:lnTo>
                  <a:lnTo>
                    <a:pt x="28409" y="202222"/>
                  </a:lnTo>
                  <a:lnTo>
                    <a:pt x="28409" y="208521"/>
                  </a:lnTo>
                  <a:lnTo>
                    <a:pt x="27051" y="208495"/>
                  </a:lnTo>
                  <a:lnTo>
                    <a:pt x="24612" y="208216"/>
                  </a:lnTo>
                  <a:lnTo>
                    <a:pt x="23533" y="208000"/>
                  </a:lnTo>
                  <a:lnTo>
                    <a:pt x="23406" y="207975"/>
                  </a:lnTo>
                  <a:lnTo>
                    <a:pt x="23114" y="207911"/>
                  </a:lnTo>
                  <a:lnTo>
                    <a:pt x="21932" y="207606"/>
                  </a:lnTo>
                  <a:lnTo>
                    <a:pt x="20751" y="207264"/>
                  </a:lnTo>
                  <a:lnTo>
                    <a:pt x="13347" y="203314"/>
                  </a:lnTo>
                  <a:lnTo>
                    <a:pt x="13220" y="203238"/>
                  </a:lnTo>
                  <a:lnTo>
                    <a:pt x="13030" y="203073"/>
                  </a:lnTo>
                  <a:lnTo>
                    <a:pt x="12776" y="202907"/>
                  </a:lnTo>
                  <a:lnTo>
                    <a:pt x="10807" y="199885"/>
                  </a:lnTo>
                  <a:lnTo>
                    <a:pt x="10756" y="199644"/>
                  </a:lnTo>
                  <a:lnTo>
                    <a:pt x="10718" y="199186"/>
                  </a:lnTo>
                  <a:lnTo>
                    <a:pt x="10718" y="198970"/>
                  </a:lnTo>
                  <a:lnTo>
                    <a:pt x="10769" y="198259"/>
                  </a:lnTo>
                  <a:lnTo>
                    <a:pt x="10807" y="198132"/>
                  </a:lnTo>
                  <a:lnTo>
                    <a:pt x="10833" y="197993"/>
                  </a:lnTo>
                  <a:lnTo>
                    <a:pt x="14884" y="194335"/>
                  </a:lnTo>
                  <a:lnTo>
                    <a:pt x="15036" y="194310"/>
                  </a:lnTo>
                  <a:lnTo>
                    <a:pt x="15163" y="194284"/>
                  </a:lnTo>
                  <a:lnTo>
                    <a:pt x="15354" y="194221"/>
                  </a:lnTo>
                  <a:lnTo>
                    <a:pt x="15494" y="194183"/>
                  </a:lnTo>
                  <a:lnTo>
                    <a:pt x="16510" y="193992"/>
                  </a:lnTo>
                  <a:lnTo>
                    <a:pt x="28409" y="208521"/>
                  </a:lnTo>
                  <a:lnTo>
                    <a:pt x="28409" y="202222"/>
                  </a:lnTo>
                  <a:lnTo>
                    <a:pt x="21310" y="193535"/>
                  </a:lnTo>
                  <a:lnTo>
                    <a:pt x="22720" y="193548"/>
                  </a:lnTo>
                  <a:lnTo>
                    <a:pt x="25146" y="193827"/>
                  </a:lnTo>
                  <a:lnTo>
                    <a:pt x="26250" y="194068"/>
                  </a:lnTo>
                  <a:lnTo>
                    <a:pt x="26492" y="194119"/>
                  </a:lnTo>
                  <a:lnTo>
                    <a:pt x="36639" y="198932"/>
                  </a:lnTo>
                  <a:lnTo>
                    <a:pt x="36982" y="199148"/>
                  </a:lnTo>
                  <a:lnTo>
                    <a:pt x="37185" y="199263"/>
                  </a:lnTo>
                  <a:lnTo>
                    <a:pt x="37528" y="199593"/>
                  </a:lnTo>
                  <a:lnTo>
                    <a:pt x="37693" y="199732"/>
                  </a:lnTo>
                  <a:lnTo>
                    <a:pt x="37858" y="199910"/>
                  </a:lnTo>
                  <a:lnTo>
                    <a:pt x="38950" y="202171"/>
                  </a:lnTo>
                  <a:lnTo>
                    <a:pt x="39001" y="202412"/>
                  </a:lnTo>
                  <a:lnTo>
                    <a:pt x="39039" y="202869"/>
                  </a:lnTo>
                  <a:lnTo>
                    <a:pt x="39039" y="195707"/>
                  </a:lnTo>
                  <a:lnTo>
                    <a:pt x="38785" y="195554"/>
                  </a:lnTo>
                  <a:lnTo>
                    <a:pt x="37871" y="194805"/>
                  </a:lnTo>
                  <a:lnTo>
                    <a:pt x="35458" y="193268"/>
                  </a:lnTo>
                  <a:lnTo>
                    <a:pt x="27305" y="190207"/>
                  </a:lnTo>
                  <a:lnTo>
                    <a:pt x="27178" y="190182"/>
                  </a:lnTo>
                  <a:lnTo>
                    <a:pt x="26898" y="190131"/>
                  </a:lnTo>
                  <a:lnTo>
                    <a:pt x="25793" y="189877"/>
                  </a:lnTo>
                  <a:lnTo>
                    <a:pt x="22974" y="189560"/>
                  </a:lnTo>
                  <a:lnTo>
                    <a:pt x="20116" y="189522"/>
                  </a:lnTo>
                  <a:lnTo>
                    <a:pt x="17284" y="189763"/>
                  </a:lnTo>
                  <a:lnTo>
                    <a:pt x="15887" y="190017"/>
                  </a:lnTo>
                  <a:lnTo>
                    <a:pt x="14592" y="190284"/>
                  </a:lnTo>
                  <a:lnTo>
                    <a:pt x="14211" y="190385"/>
                  </a:lnTo>
                  <a:lnTo>
                    <a:pt x="6972" y="197002"/>
                  </a:lnTo>
                  <a:lnTo>
                    <a:pt x="6921" y="197205"/>
                  </a:lnTo>
                  <a:lnTo>
                    <a:pt x="6819" y="197624"/>
                  </a:lnTo>
                  <a:lnTo>
                    <a:pt x="6731" y="198475"/>
                  </a:lnTo>
                  <a:lnTo>
                    <a:pt x="10820" y="206425"/>
                  </a:lnTo>
                  <a:lnTo>
                    <a:pt x="11887" y="207251"/>
                  </a:lnTo>
                  <a:lnTo>
                    <a:pt x="22479" y="211861"/>
                  </a:lnTo>
                  <a:lnTo>
                    <a:pt x="23964" y="212166"/>
                  </a:lnTo>
                  <a:lnTo>
                    <a:pt x="26797" y="212483"/>
                  </a:lnTo>
                  <a:lnTo>
                    <a:pt x="29641" y="212521"/>
                  </a:lnTo>
                  <a:lnTo>
                    <a:pt x="32473" y="212280"/>
                  </a:lnTo>
                  <a:lnTo>
                    <a:pt x="33883" y="212026"/>
                  </a:lnTo>
                  <a:lnTo>
                    <a:pt x="35471" y="211683"/>
                  </a:lnTo>
                  <a:lnTo>
                    <a:pt x="35775" y="211645"/>
                  </a:lnTo>
                  <a:lnTo>
                    <a:pt x="42760" y="205130"/>
                  </a:lnTo>
                  <a:lnTo>
                    <a:pt x="42824" y="204939"/>
                  </a:lnTo>
                  <a:lnTo>
                    <a:pt x="42849" y="204749"/>
                  </a:lnTo>
                  <a:lnTo>
                    <a:pt x="42938" y="204431"/>
                  </a:lnTo>
                  <a:lnTo>
                    <a:pt x="43027" y="203581"/>
                  </a:lnTo>
                  <a:lnTo>
                    <a:pt x="43040" y="202717"/>
                  </a:lnTo>
                  <a:close/>
                </a:path>
                <a:path w="876934" h="247650">
                  <a:moveTo>
                    <a:pt x="48983" y="175653"/>
                  </a:moveTo>
                  <a:lnTo>
                    <a:pt x="48399" y="174345"/>
                  </a:lnTo>
                  <a:lnTo>
                    <a:pt x="48196" y="174142"/>
                  </a:lnTo>
                  <a:lnTo>
                    <a:pt x="48031" y="174028"/>
                  </a:lnTo>
                  <a:lnTo>
                    <a:pt x="47866" y="173939"/>
                  </a:lnTo>
                  <a:lnTo>
                    <a:pt x="47675" y="173850"/>
                  </a:lnTo>
                  <a:lnTo>
                    <a:pt x="47485" y="173799"/>
                  </a:lnTo>
                  <a:lnTo>
                    <a:pt x="47104" y="173736"/>
                  </a:lnTo>
                  <a:lnTo>
                    <a:pt x="46710" y="173736"/>
                  </a:lnTo>
                  <a:lnTo>
                    <a:pt x="46520" y="173774"/>
                  </a:lnTo>
                  <a:lnTo>
                    <a:pt x="45580" y="174307"/>
                  </a:lnTo>
                  <a:lnTo>
                    <a:pt x="45389" y="174510"/>
                  </a:lnTo>
                  <a:lnTo>
                    <a:pt x="45173" y="174853"/>
                  </a:lnTo>
                  <a:lnTo>
                    <a:pt x="45110" y="175031"/>
                  </a:lnTo>
                  <a:lnTo>
                    <a:pt x="45034" y="175209"/>
                  </a:lnTo>
                  <a:lnTo>
                    <a:pt x="44894" y="175818"/>
                  </a:lnTo>
                  <a:lnTo>
                    <a:pt x="44818" y="175958"/>
                  </a:lnTo>
                  <a:lnTo>
                    <a:pt x="44754" y="176123"/>
                  </a:lnTo>
                  <a:lnTo>
                    <a:pt x="44500" y="176555"/>
                  </a:lnTo>
                  <a:lnTo>
                    <a:pt x="44183" y="176949"/>
                  </a:lnTo>
                  <a:lnTo>
                    <a:pt x="43942" y="177190"/>
                  </a:lnTo>
                  <a:lnTo>
                    <a:pt x="43675" y="177406"/>
                  </a:lnTo>
                  <a:lnTo>
                    <a:pt x="43535" y="177482"/>
                  </a:lnTo>
                  <a:lnTo>
                    <a:pt x="43395" y="177584"/>
                  </a:lnTo>
                  <a:lnTo>
                    <a:pt x="43091" y="177749"/>
                  </a:lnTo>
                  <a:lnTo>
                    <a:pt x="42926" y="177787"/>
                  </a:lnTo>
                  <a:lnTo>
                    <a:pt x="42773" y="177863"/>
                  </a:lnTo>
                  <a:lnTo>
                    <a:pt x="42443" y="177965"/>
                  </a:lnTo>
                  <a:lnTo>
                    <a:pt x="42113" y="178028"/>
                  </a:lnTo>
                  <a:lnTo>
                    <a:pt x="41770" y="178054"/>
                  </a:lnTo>
                  <a:lnTo>
                    <a:pt x="41427" y="178054"/>
                  </a:lnTo>
                  <a:lnTo>
                    <a:pt x="41021" y="178003"/>
                  </a:lnTo>
                  <a:lnTo>
                    <a:pt x="40894" y="177977"/>
                  </a:lnTo>
                  <a:lnTo>
                    <a:pt x="40627" y="177927"/>
                  </a:lnTo>
                  <a:lnTo>
                    <a:pt x="14249" y="172326"/>
                  </a:lnTo>
                  <a:lnTo>
                    <a:pt x="13970" y="172250"/>
                  </a:lnTo>
                  <a:lnTo>
                    <a:pt x="13576" y="172262"/>
                  </a:lnTo>
                  <a:lnTo>
                    <a:pt x="13373" y="172300"/>
                  </a:lnTo>
                  <a:lnTo>
                    <a:pt x="11874" y="173939"/>
                  </a:lnTo>
                  <a:lnTo>
                    <a:pt x="11836" y="174117"/>
                  </a:lnTo>
                  <a:lnTo>
                    <a:pt x="11836" y="174320"/>
                  </a:lnTo>
                  <a:lnTo>
                    <a:pt x="11874" y="174612"/>
                  </a:lnTo>
                  <a:lnTo>
                    <a:pt x="12484" y="175717"/>
                  </a:lnTo>
                  <a:lnTo>
                    <a:pt x="12623" y="175856"/>
                  </a:lnTo>
                  <a:lnTo>
                    <a:pt x="12966" y="176047"/>
                  </a:lnTo>
                  <a:lnTo>
                    <a:pt x="13335" y="176199"/>
                  </a:lnTo>
                  <a:lnTo>
                    <a:pt x="40093" y="181889"/>
                  </a:lnTo>
                  <a:lnTo>
                    <a:pt x="40462" y="181978"/>
                  </a:lnTo>
                  <a:lnTo>
                    <a:pt x="41186" y="182041"/>
                  </a:lnTo>
                  <a:lnTo>
                    <a:pt x="41922" y="182041"/>
                  </a:lnTo>
                  <a:lnTo>
                    <a:pt x="48945" y="176047"/>
                  </a:lnTo>
                  <a:lnTo>
                    <a:pt x="48983" y="175856"/>
                  </a:lnTo>
                  <a:lnTo>
                    <a:pt x="48983" y="175653"/>
                  </a:lnTo>
                  <a:close/>
                </a:path>
                <a:path w="876934" h="247650">
                  <a:moveTo>
                    <a:pt x="51219" y="165138"/>
                  </a:moveTo>
                  <a:lnTo>
                    <a:pt x="51206" y="164934"/>
                  </a:lnTo>
                  <a:lnTo>
                    <a:pt x="51168" y="164757"/>
                  </a:lnTo>
                  <a:lnTo>
                    <a:pt x="50647" y="163817"/>
                  </a:lnTo>
                  <a:lnTo>
                    <a:pt x="47790" y="166624"/>
                  </a:lnTo>
                  <a:lnTo>
                    <a:pt x="49098" y="167208"/>
                  </a:lnTo>
                  <a:lnTo>
                    <a:pt x="49288" y="167208"/>
                  </a:lnTo>
                  <a:lnTo>
                    <a:pt x="49491" y="167195"/>
                  </a:lnTo>
                  <a:lnTo>
                    <a:pt x="49682" y="167157"/>
                  </a:lnTo>
                  <a:lnTo>
                    <a:pt x="49872" y="167093"/>
                  </a:lnTo>
                  <a:lnTo>
                    <a:pt x="50050" y="167043"/>
                  </a:lnTo>
                  <a:lnTo>
                    <a:pt x="50228" y="166954"/>
                  </a:lnTo>
                  <a:lnTo>
                    <a:pt x="50622" y="166649"/>
                  </a:lnTo>
                  <a:lnTo>
                    <a:pt x="50812" y="166420"/>
                  </a:lnTo>
                  <a:lnTo>
                    <a:pt x="50927" y="166268"/>
                  </a:lnTo>
                  <a:lnTo>
                    <a:pt x="51015" y="166077"/>
                  </a:lnTo>
                  <a:lnTo>
                    <a:pt x="51104" y="165912"/>
                  </a:lnTo>
                  <a:lnTo>
                    <a:pt x="51181" y="165620"/>
                  </a:lnTo>
                  <a:lnTo>
                    <a:pt x="51219" y="165328"/>
                  </a:lnTo>
                  <a:lnTo>
                    <a:pt x="51219" y="165138"/>
                  </a:lnTo>
                  <a:close/>
                </a:path>
                <a:path w="876934" h="247650">
                  <a:moveTo>
                    <a:pt x="52984" y="152844"/>
                  </a:moveTo>
                  <a:lnTo>
                    <a:pt x="51498" y="149123"/>
                  </a:lnTo>
                  <a:lnTo>
                    <a:pt x="40551" y="153479"/>
                  </a:lnTo>
                  <a:lnTo>
                    <a:pt x="32334" y="145059"/>
                  </a:lnTo>
                  <a:lnTo>
                    <a:pt x="29476" y="147853"/>
                  </a:lnTo>
                  <a:lnTo>
                    <a:pt x="36525" y="155079"/>
                  </a:lnTo>
                  <a:lnTo>
                    <a:pt x="27152" y="158813"/>
                  </a:lnTo>
                  <a:lnTo>
                    <a:pt x="26797" y="158978"/>
                  </a:lnTo>
                  <a:lnTo>
                    <a:pt x="26568" y="159156"/>
                  </a:lnTo>
                  <a:lnTo>
                    <a:pt x="26428" y="159296"/>
                  </a:lnTo>
                  <a:lnTo>
                    <a:pt x="25882" y="160540"/>
                  </a:lnTo>
                  <a:lnTo>
                    <a:pt x="25882" y="160731"/>
                  </a:lnTo>
                  <a:lnTo>
                    <a:pt x="25895" y="160934"/>
                  </a:lnTo>
                  <a:lnTo>
                    <a:pt x="25933" y="161112"/>
                  </a:lnTo>
                  <a:lnTo>
                    <a:pt x="26022" y="161404"/>
                  </a:lnTo>
                  <a:lnTo>
                    <a:pt x="26200" y="161747"/>
                  </a:lnTo>
                  <a:lnTo>
                    <a:pt x="26377" y="161988"/>
                  </a:lnTo>
                  <a:lnTo>
                    <a:pt x="27457" y="162610"/>
                  </a:lnTo>
                  <a:lnTo>
                    <a:pt x="27762" y="162661"/>
                  </a:lnTo>
                  <a:lnTo>
                    <a:pt x="27952" y="162661"/>
                  </a:lnTo>
                  <a:lnTo>
                    <a:pt x="28333" y="162610"/>
                  </a:lnTo>
                  <a:lnTo>
                    <a:pt x="28536" y="162560"/>
                  </a:lnTo>
                  <a:lnTo>
                    <a:pt x="39547" y="158191"/>
                  </a:lnTo>
                  <a:lnTo>
                    <a:pt x="47790" y="166611"/>
                  </a:lnTo>
                  <a:lnTo>
                    <a:pt x="50647" y="163804"/>
                  </a:lnTo>
                  <a:lnTo>
                    <a:pt x="43586" y="156591"/>
                  </a:lnTo>
                  <a:lnTo>
                    <a:pt x="52984" y="152844"/>
                  </a:lnTo>
                  <a:close/>
                </a:path>
                <a:path w="876934" h="247650">
                  <a:moveTo>
                    <a:pt x="54254" y="150914"/>
                  </a:moveTo>
                  <a:lnTo>
                    <a:pt x="52666" y="149034"/>
                  </a:lnTo>
                  <a:lnTo>
                    <a:pt x="52374" y="148983"/>
                  </a:lnTo>
                  <a:lnTo>
                    <a:pt x="52171" y="148983"/>
                  </a:lnTo>
                  <a:lnTo>
                    <a:pt x="51790" y="149034"/>
                  </a:lnTo>
                  <a:lnTo>
                    <a:pt x="51600" y="149085"/>
                  </a:lnTo>
                  <a:lnTo>
                    <a:pt x="52984" y="152844"/>
                  </a:lnTo>
                  <a:lnTo>
                    <a:pt x="53251" y="152717"/>
                  </a:lnTo>
                  <a:lnTo>
                    <a:pt x="53416" y="152603"/>
                  </a:lnTo>
                  <a:lnTo>
                    <a:pt x="53568" y="152476"/>
                  </a:lnTo>
                  <a:lnTo>
                    <a:pt x="53708" y="152361"/>
                  </a:lnTo>
                  <a:lnTo>
                    <a:pt x="54254" y="151003"/>
                  </a:lnTo>
                  <a:close/>
                </a:path>
                <a:path w="876934" h="247650">
                  <a:moveTo>
                    <a:pt x="116776" y="46228"/>
                  </a:moveTo>
                  <a:lnTo>
                    <a:pt x="114312" y="43078"/>
                  </a:lnTo>
                  <a:lnTo>
                    <a:pt x="114096" y="43281"/>
                  </a:lnTo>
                  <a:lnTo>
                    <a:pt x="113969" y="43421"/>
                  </a:lnTo>
                  <a:lnTo>
                    <a:pt x="113804" y="43662"/>
                  </a:lnTo>
                  <a:lnTo>
                    <a:pt x="113677" y="43929"/>
                  </a:lnTo>
                  <a:lnTo>
                    <a:pt x="113614" y="44119"/>
                  </a:lnTo>
                  <a:lnTo>
                    <a:pt x="113576" y="44310"/>
                  </a:lnTo>
                  <a:lnTo>
                    <a:pt x="113550" y="44513"/>
                  </a:lnTo>
                  <a:lnTo>
                    <a:pt x="113550" y="44805"/>
                  </a:lnTo>
                  <a:lnTo>
                    <a:pt x="113601" y="45085"/>
                  </a:lnTo>
                  <a:lnTo>
                    <a:pt x="113639" y="45288"/>
                  </a:lnTo>
                  <a:lnTo>
                    <a:pt x="113715" y="45466"/>
                  </a:lnTo>
                  <a:lnTo>
                    <a:pt x="113804" y="45643"/>
                  </a:lnTo>
                  <a:lnTo>
                    <a:pt x="113906" y="45808"/>
                  </a:lnTo>
                  <a:lnTo>
                    <a:pt x="114160" y="46113"/>
                  </a:lnTo>
                  <a:lnTo>
                    <a:pt x="114312" y="46240"/>
                  </a:lnTo>
                  <a:lnTo>
                    <a:pt x="115404" y="46659"/>
                  </a:lnTo>
                  <a:lnTo>
                    <a:pt x="115697" y="46659"/>
                  </a:lnTo>
                  <a:lnTo>
                    <a:pt x="115976" y="46609"/>
                  </a:lnTo>
                  <a:lnTo>
                    <a:pt x="116179" y="46558"/>
                  </a:lnTo>
                  <a:lnTo>
                    <a:pt x="116446" y="46443"/>
                  </a:lnTo>
                  <a:lnTo>
                    <a:pt x="116700" y="46291"/>
                  </a:lnTo>
                  <a:close/>
                </a:path>
                <a:path w="876934" h="247650">
                  <a:moveTo>
                    <a:pt x="131876" y="33413"/>
                  </a:moveTo>
                  <a:lnTo>
                    <a:pt x="131851" y="33223"/>
                  </a:lnTo>
                  <a:lnTo>
                    <a:pt x="131813" y="33032"/>
                  </a:lnTo>
                  <a:lnTo>
                    <a:pt x="131445" y="32245"/>
                  </a:lnTo>
                  <a:lnTo>
                    <a:pt x="131254" y="32016"/>
                  </a:lnTo>
                  <a:lnTo>
                    <a:pt x="131102" y="31889"/>
                  </a:lnTo>
                  <a:lnTo>
                    <a:pt x="130937" y="31775"/>
                  </a:lnTo>
                  <a:lnTo>
                    <a:pt x="130771" y="31673"/>
                  </a:lnTo>
                  <a:lnTo>
                    <a:pt x="130594" y="31597"/>
                  </a:lnTo>
                  <a:lnTo>
                    <a:pt x="130403" y="31534"/>
                  </a:lnTo>
                  <a:lnTo>
                    <a:pt x="130213" y="31496"/>
                  </a:lnTo>
                  <a:lnTo>
                    <a:pt x="130009" y="31470"/>
                  </a:lnTo>
                  <a:lnTo>
                    <a:pt x="129717" y="31470"/>
                  </a:lnTo>
                  <a:lnTo>
                    <a:pt x="129438" y="31508"/>
                  </a:lnTo>
                  <a:lnTo>
                    <a:pt x="129057" y="31635"/>
                  </a:lnTo>
                  <a:lnTo>
                    <a:pt x="128879" y="31724"/>
                  </a:lnTo>
                  <a:lnTo>
                    <a:pt x="128727" y="31838"/>
                  </a:lnTo>
                  <a:lnTo>
                    <a:pt x="123037" y="36271"/>
                  </a:lnTo>
                  <a:lnTo>
                    <a:pt x="104279" y="12230"/>
                  </a:lnTo>
                  <a:lnTo>
                    <a:pt x="104140" y="12039"/>
                  </a:lnTo>
                  <a:lnTo>
                    <a:pt x="104038" y="11912"/>
                  </a:lnTo>
                  <a:lnTo>
                    <a:pt x="103911" y="11798"/>
                  </a:lnTo>
                  <a:lnTo>
                    <a:pt x="103759" y="11684"/>
                  </a:lnTo>
                  <a:lnTo>
                    <a:pt x="103555" y="11531"/>
                  </a:lnTo>
                  <a:lnTo>
                    <a:pt x="103403" y="11455"/>
                  </a:lnTo>
                  <a:lnTo>
                    <a:pt x="103200" y="11379"/>
                  </a:lnTo>
                  <a:lnTo>
                    <a:pt x="103009" y="11328"/>
                  </a:lnTo>
                  <a:lnTo>
                    <a:pt x="102743" y="11277"/>
                  </a:lnTo>
                  <a:lnTo>
                    <a:pt x="102539" y="11277"/>
                  </a:lnTo>
                  <a:lnTo>
                    <a:pt x="102349" y="11290"/>
                  </a:lnTo>
                  <a:lnTo>
                    <a:pt x="102158" y="11315"/>
                  </a:lnTo>
                  <a:lnTo>
                    <a:pt x="102031" y="11341"/>
                  </a:lnTo>
                  <a:lnTo>
                    <a:pt x="101752" y="11442"/>
                  </a:lnTo>
                  <a:lnTo>
                    <a:pt x="101600" y="11518"/>
                  </a:lnTo>
                  <a:lnTo>
                    <a:pt x="101422" y="11633"/>
                  </a:lnTo>
                  <a:lnTo>
                    <a:pt x="101282" y="11747"/>
                  </a:lnTo>
                  <a:lnTo>
                    <a:pt x="101142" y="11874"/>
                  </a:lnTo>
                  <a:lnTo>
                    <a:pt x="100990" y="12039"/>
                  </a:lnTo>
                  <a:lnTo>
                    <a:pt x="100888" y="12179"/>
                  </a:lnTo>
                  <a:lnTo>
                    <a:pt x="100787" y="12357"/>
                  </a:lnTo>
                  <a:lnTo>
                    <a:pt x="100698" y="12547"/>
                  </a:lnTo>
                  <a:lnTo>
                    <a:pt x="100634" y="12738"/>
                  </a:lnTo>
                  <a:lnTo>
                    <a:pt x="100596" y="12890"/>
                  </a:lnTo>
                  <a:lnTo>
                    <a:pt x="97942" y="24142"/>
                  </a:lnTo>
                  <a:lnTo>
                    <a:pt x="97878" y="24523"/>
                  </a:lnTo>
                  <a:lnTo>
                    <a:pt x="97891" y="24815"/>
                  </a:lnTo>
                  <a:lnTo>
                    <a:pt x="97917" y="25006"/>
                  </a:lnTo>
                  <a:lnTo>
                    <a:pt x="97967" y="25196"/>
                  </a:lnTo>
                  <a:lnTo>
                    <a:pt x="98171" y="25641"/>
                  </a:lnTo>
                  <a:lnTo>
                    <a:pt x="98348" y="25882"/>
                  </a:lnTo>
                  <a:lnTo>
                    <a:pt x="98628" y="26162"/>
                  </a:lnTo>
                  <a:lnTo>
                    <a:pt x="98780" y="26263"/>
                  </a:lnTo>
                  <a:lnTo>
                    <a:pt x="98958" y="26365"/>
                  </a:lnTo>
                  <a:lnTo>
                    <a:pt x="99136" y="26454"/>
                  </a:lnTo>
                  <a:lnTo>
                    <a:pt x="99326" y="26517"/>
                  </a:lnTo>
                  <a:lnTo>
                    <a:pt x="99517" y="26568"/>
                  </a:lnTo>
                  <a:lnTo>
                    <a:pt x="99809" y="26593"/>
                  </a:lnTo>
                  <a:lnTo>
                    <a:pt x="101231" y="26060"/>
                  </a:lnTo>
                  <a:lnTo>
                    <a:pt x="101434" y="25844"/>
                  </a:lnTo>
                  <a:lnTo>
                    <a:pt x="101561" y="25692"/>
                  </a:lnTo>
                  <a:lnTo>
                    <a:pt x="101701" y="25425"/>
                  </a:lnTo>
                  <a:lnTo>
                    <a:pt x="101815" y="25069"/>
                  </a:lnTo>
                  <a:lnTo>
                    <a:pt x="103555" y="17792"/>
                  </a:lnTo>
                  <a:lnTo>
                    <a:pt x="119900" y="38722"/>
                  </a:lnTo>
                  <a:lnTo>
                    <a:pt x="114325" y="43078"/>
                  </a:lnTo>
                  <a:lnTo>
                    <a:pt x="116776" y="46228"/>
                  </a:lnTo>
                  <a:lnTo>
                    <a:pt x="123863" y="40703"/>
                  </a:lnTo>
                  <a:lnTo>
                    <a:pt x="124028" y="40576"/>
                  </a:lnTo>
                  <a:lnTo>
                    <a:pt x="131762" y="34086"/>
                  </a:lnTo>
                  <a:lnTo>
                    <a:pt x="131838" y="33807"/>
                  </a:lnTo>
                  <a:lnTo>
                    <a:pt x="131864" y="33616"/>
                  </a:lnTo>
                  <a:lnTo>
                    <a:pt x="131876" y="33413"/>
                  </a:lnTo>
                  <a:close/>
                </a:path>
                <a:path w="876934" h="247650">
                  <a:moveTo>
                    <a:pt x="133083" y="10185"/>
                  </a:moveTo>
                  <a:lnTo>
                    <a:pt x="128346" y="0"/>
                  </a:lnTo>
                  <a:lnTo>
                    <a:pt x="124434" y="838"/>
                  </a:lnTo>
                  <a:lnTo>
                    <a:pt x="129946" y="12636"/>
                  </a:lnTo>
                  <a:lnTo>
                    <a:pt x="133083" y="10185"/>
                  </a:lnTo>
                  <a:close/>
                </a:path>
                <a:path w="876934" h="247650">
                  <a:moveTo>
                    <a:pt x="847572" y="194640"/>
                  </a:moveTo>
                  <a:lnTo>
                    <a:pt x="847255" y="193624"/>
                  </a:lnTo>
                  <a:lnTo>
                    <a:pt x="846366" y="192874"/>
                  </a:lnTo>
                  <a:lnTo>
                    <a:pt x="846099" y="192773"/>
                  </a:lnTo>
                  <a:lnTo>
                    <a:pt x="845908" y="192709"/>
                  </a:lnTo>
                  <a:lnTo>
                    <a:pt x="845616" y="192684"/>
                  </a:lnTo>
                  <a:lnTo>
                    <a:pt x="845223" y="192722"/>
                  </a:lnTo>
                  <a:lnTo>
                    <a:pt x="845921" y="196659"/>
                  </a:lnTo>
                  <a:lnTo>
                    <a:pt x="846201" y="196583"/>
                  </a:lnTo>
                  <a:lnTo>
                    <a:pt x="846569" y="196430"/>
                  </a:lnTo>
                  <a:lnTo>
                    <a:pt x="846721" y="196329"/>
                  </a:lnTo>
                  <a:lnTo>
                    <a:pt x="846874" y="196202"/>
                  </a:lnTo>
                  <a:lnTo>
                    <a:pt x="847026" y="196062"/>
                  </a:lnTo>
                  <a:lnTo>
                    <a:pt x="847572" y="194741"/>
                  </a:lnTo>
                  <a:close/>
                </a:path>
                <a:path w="876934" h="247650">
                  <a:moveTo>
                    <a:pt x="869378" y="182638"/>
                  </a:moveTo>
                  <a:lnTo>
                    <a:pt x="865378" y="175285"/>
                  </a:lnTo>
                  <a:lnTo>
                    <a:pt x="865378" y="182753"/>
                  </a:lnTo>
                  <a:lnTo>
                    <a:pt x="865365" y="183273"/>
                  </a:lnTo>
                  <a:lnTo>
                    <a:pt x="860920" y="188099"/>
                  </a:lnTo>
                  <a:lnTo>
                    <a:pt x="860767" y="188150"/>
                  </a:lnTo>
                  <a:lnTo>
                    <a:pt x="860247" y="188188"/>
                  </a:lnTo>
                  <a:lnTo>
                    <a:pt x="859205" y="188099"/>
                  </a:lnTo>
                  <a:lnTo>
                    <a:pt x="854811" y="183032"/>
                  </a:lnTo>
                  <a:lnTo>
                    <a:pt x="854887" y="182016"/>
                  </a:lnTo>
                  <a:lnTo>
                    <a:pt x="859180" y="177698"/>
                  </a:lnTo>
                  <a:lnTo>
                    <a:pt x="859383" y="177660"/>
                  </a:lnTo>
                  <a:lnTo>
                    <a:pt x="859955" y="177609"/>
                  </a:lnTo>
                  <a:lnTo>
                    <a:pt x="860475" y="177622"/>
                  </a:lnTo>
                  <a:lnTo>
                    <a:pt x="865378" y="182753"/>
                  </a:lnTo>
                  <a:lnTo>
                    <a:pt x="865378" y="175285"/>
                  </a:lnTo>
                  <a:lnTo>
                    <a:pt x="859840" y="173621"/>
                  </a:lnTo>
                  <a:lnTo>
                    <a:pt x="858939" y="173685"/>
                  </a:lnTo>
                  <a:lnTo>
                    <a:pt x="858481" y="173761"/>
                  </a:lnTo>
                  <a:lnTo>
                    <a:pt x="858329" y="173799"/>
                  </a:lnTo>
                  <a:lnTo>
                    <a:pt x="858037" y="173837"/>
                  </a:lnTo>
                  <a:lnTo>
                    <a:pt x="857161" y="174091"/>
                  </a:lnTo>
                  <a:lnTo>
                    <a:pt x="850836" y="183159"/>
                  </a:lnTo>
                  <a:lnTo>
                    <a:pt x="850900" y="184048"/>
                  </a:lnTo>
                  <a:lnTo>
                    <a:pt x="859891" y="192163"/>
                  </a:lnTo>
                  <a:lnTo>
                    <a:pt x="861275" y="192112"/>
                  </a:lnTo>
                  <a:lnTo>
                    <a:pt x="861644" y="192036"/>
                  </a:lnTo>
                  <a:lnTo>
                    <a:pt x="861809" y="192011"/>
                  </a:lnTo>
                  <a:lnTo>
                    <a:pt x="862152" y="191947"/>
                  </a:lnTo>
                  <a:lnTo>
                    <a:pt x="869365" y="183553"/>
                  </a:lnTo>
                  <a:lnTo>
                    <a:pt x="869378" y="182638"/>
                  </a:lnTo>
                  <a:close/>
                </a:path>
                <a:path w="876934" h="247650">
                  <a:moveTo>
                    <a:pt x="876909" y="224929"/>
                  </a:moveTo>
                  <a:lnTo>
                    <a:pt x="876896" y="224739"/>
                  </a:lnTo>
                  <a:lnTo>
                    <a:pt x="876871" y="224536"/>
                  </a:lnTo>
                  <a:lnTo>
                    <a:pt x="876503" y="223735"/>
                  </a:lnTo>
                  <a:lnTo>
                    <a:pt x="876325" y="223507"/>
                  </a:lnTo>
                  <a:lnTo>
                    <a:pt x="876160" y="223380"/>
                  </a:lnTo>
                  <a:lnTo>
                    <a:pt x="876020" y="223266"/>
                  </a:lnTo>
                  <a:lnTo>
                    <a:pt x="875842" y="223139"/>
                  </a:lnTo>
                  <a:lnTo>
                    <a:pt x="875576" y="223037"/>
                  </a:lnTo>
                  <a:lnTo>
                    <a:pt x="875296" y="222961"/>
                  </a:lnTo>
                  <a:lnTo>
                    <a:pt x="846988" y="218782"/>
                  </a:lnTo>
                  <a:lnTo>
                    <a:pt x="872070" y="205206"/>
                  </a:lnTo>
                  <a:lnTo>
                    <a:pt x="872464" y="204914"/>
                  </a:lnTo>
                  <a:lnTo>
                    <a:pt x="872604" y="204774"/>
                  </a:lnTo>
                  <a:lnTo>
                    <a:pt x="872718" y="204609"/>
                  </a:lnTo>
                  <a:lnTo>
                    <a:pt x="872832" y="204457"/>
                  </a:lnTo>
                  <a:lnTo>
                    <a:pt x="872934" y="204279"/>
                  </a:lnTo>
                  <a:lnTo>
                    <a:pt x="873036" y="204000"/>
                  </a:lnTo>
                  <a:lnTo>
                    <a:pt x="873086" y="203720"/>
                  </a:lnTo>
                  <a:lnTo>
                    <a:pt x="873112" y="203517"/>
                  </a:lnTo>
                  <a:lnTo>
                    <a:pt x="873112" y="203327"/>
                  </a:lnTo>
                  <a:lnTo>
                    <a:pt x="873086" y="203123"/>
                  </a:lnTo>
                  <a:lnTo>
                    <a:pt x="872998" y="202742"/>
                  </a:lnTo>
                  <a:lnTo>
                    <a:pt x="872921" y="202577"/>
                  </a:lnTo>
                  <a:lnTo>
                    <a:pt x="872832" y="202399"/>
                  </a:lnTo>
                  <a:lnTo>
                    <a:pt x="872705" y="202234"/>
                  </a:lnTo>
                  <a:lnTo>
                    <a:pt x="872451" y="201930"/>
                  </a:lnTo>
                  <a:lnTo>
                    <a:pt x="872286" y="201828"/>
                  </a:lnTo>
                  <a:lnTo>
                    <a:pt x="872134" y="201714"/>
                  </a:lnTo>
                  <a:lnTo>
                    <a:pt x="871956" y="201625"/>
                  </a:lnTo>
                  <a:lnTo>
                    <a:pt x="871778" y="201536"/>
                  </a:lnTo>
                  <a:lnTo>
                    <a:pt x="871575" y="201485"/>
                  </a:lnTo>
                  <a:lnTo>
                    <a:pt x="871194" y="201434"/>
                  </a:lnTo>
                  <a:lnTo>
                    <a:pt x="871004" y="201434"/>
                  </a:lnTo>
                  <a:lnTo>
                    <a:pt x="870623" y="201485"/>
                  </a:lnTo>
                  <a:lnTo>
                    <a:pt x="870419" y="201549"/>
                  </a:lnTo>
                  <a:lnTo>
                    <a:pt x="870242" y="201625"/>
                  </a:lnTo>
                  <a:lnTo>
                    <a:pt x="839889" y="218084"/>
                  </a:lnTo>
                  <a:lnTo>
                    <a:pt x="839673" y="218198"/>
                  </a:lnTo>
                  <a:lnTo>
                    <a:pt x="839520" y="218325"/>
                  </a:lnTo>
                  <a:lnTo>
                    <a:pt x="839292" y="218516"/>
                  </a:lnTo>
                  <a:lnTo>
                    <a:pt x="839165" y="218668"/>
                  </a:lnTo>
                  <a:lnTo>
                    <a:pt x="839076" y="218833"/>
                  </a:lnTo>
                  <a:lnTo>
                    <a:pt x="838885" y="219189"/>
                  </a:lnTo>
                  <a:lnTo>
                    <a:pt x="838835" y="219367"/>
                  </a:lnTo>
                  <a:lnTo>
                    <a:pt x="838796" y="219544"/>
                  </a:lnTo>
                  <a:lnTo>
                    <a:pt x="838784" y="219671"/>
                  </a:lnTo>
                  <a:lnTo>
                    <a:pt x="838771" y="219862"/>
                  </a:lnTo>
                  <a:lnTo>
                    <a:pt x="838784" y="220052"/>
                  </a:lnTo>
                  <a:lnTo>
                    <a:pt x="838796" y="220192"/>
                  </a:lnTo>
                  <a:lnTo>
                    <a:pt x="838822" y="220332"/>
                  </a:lnTo>
                  <a:lnTo>
                    <a:pt x="838885" y="220535"/>
                  </a:lnTo>
                  <a:lnTo>
                    <a:pt x="839012" y="220802"/>
                  </a:lnTo>
                  <a:lnTo>
                    <a:pt x="839089" y="220954"/>
                  </a:lnTo>
                  <a:lnTo>
                    <a:pt x="839228" y="221132"/>
                  </a:lnTo>
                  <a:lnTo>
                    <a:pt x="839368" y="221284"/>
                  </a:lnTo>
                  <a:lnTo>
                    <a:pt x="839520" y="221424"/>
                  </a:lnTo>
                  <a:lnTo>
                    <a:pt x="839673" y="221526"/>
                  </a:lnTo>
                  <a:lnTo>
                    <a:pt x="839838" y="221627"/>
                  </a:lnTo>
                  <a:lnTo>
                    <a:pt x="839990" y="221703"/>
                  </a:lnTo>
                  <a:lnTo>
                    <a:pt x="840384" y="221830"/>
                  </a:lnTo>
                  <a:lnTo>
                    <a:pt x="874610" y="226910"/>
                  </a:lnTo>
                  <a:lnTo>
                    <a:pt x="874903" y="226936"/>
                  </a:lnTo>
                  <a:lnTo>
                    <a:pt x="875385" y="226872"/>
                  </a:lnTo>
                  <a:lnTo>
                    <a:pt x="875665" y="226771"/>
                  </a:lnTo>
                  <a:lnTo>
                    <a:pt x="876020" y="226593"/>
                  </a:lnTo>
                  <a:lnTo>
                    <a:pt x="876160" y="226466"/>
                  </a:lnTo>
                  <a:lnTo>
                    <a:pt x="876312" y="226339"/>
                  </a:lnTo>
                  <a:lnTo>
                    <a:pt x="876452" y="226199"/>
                  </a:lnTo>
                  <a:lnTo>
                    <a:pt x="876541" y="226034"/>
                  </a:lnTo>
                  <a:lnTo>
                    <a:pt x="876782" y="225602"/>
                  </a:lnTo>
                  <a:lnTo>
                    <a:pt x="876871" y="225310"/>
                  </a:lnTo>
                  <a:lnTo>
                    <a:pt x="876909" y="22492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5998146" y="1748485"/>
              <a:ext cx="201295" cy="117475"/>
            </a:xfrm>
            <a:custGeom>
              <a:avLst/>
              <a:gdLst/>
              <a:ahLst/>
              <a:cxnLst/>
              <a:rect l="l" t="t" r="r" b="b"/>
              <a:pathLst>
                <a:path w="201295" h="117475">
                  <a:moveTo>
                    <a:pt x="29349" y="108381"/>
                  </a:moveTo>
                  <a:lnTo>
                    <a:pt x="29286" y="107530"/>
                  </a:lnTo>
                  <a:lnTo>
                    <a:pt x="29133" y="106692"/>
                  </a:lnTo>
                  <a:lnTo>
                    <a:pt x="29019" y="106273"/>
                  </a:lnTo>
                  <a:lnTo>
                    <a:pt x="28917" y="105994"/>
                  </a:lnTo>
                  <a:lnTo>
                    <a:pt x="28854" y="105765"/>
                  </a:lnTo>
                  <a:lnTo>
                    <a:pt x="23418" y="94195"/>
                  </a:lnTo>
                  <a:lnTo>
                    <a:pt x="13474" y="86093"/>
                  </a:lnTo>
                  <a:lnTo>
                    <a:pt x="13296" y="85991"/>
                  </a:lnTo>
                  <a:lnTo>
                    <a:pt x="13144" y="85877"/>
                  </a:lnTo>
                  <a:lnTo>
                    <a:pt x="12395" y="85483"/>
                  </a:lnTo>
                  <a:lnTo>
                    <a:pt x="11988" y="85331"/>
                  </a:lnTo>
                  <a:lnTo>
                    <a:pt x="11595" y="85153"/>
                  </a:lnTo>
                  <a:lnTo>
                    <a:pt x="10769" y="84924"/>
                  </a:lnTo>
                  <a:lnTo>
                    <a:pt x="9931" y="84759"/>
                  </a:lnTo>
                  <a:lnTo>
                    <a:pt x="9067" y="84683"/>
                  </a:lnTo>
                  <a:lnTo>
                    <a:pt x="8216" y="84696"/>
                  </a:lnTo>
                  <a:lnTo>
                    <a:pt x="3619" y="86385"/>
                  </a:lnTo>
                  <a:lnTo>
                    <a:pt x="3378" y="86550"/>
                  </a:lnTo>
                  <a:lnTo>
                    <a:pt x="5829" y="89700"/>
                  </a:lnTo>
                  <a:lnTo>
                    <a:pt x="6007" y="89560"/>
                  </a:lnTo>
                  <a:lnTo>
                    <a:pt x="8458" y="88696"/>
                  </a:lnTo>
                  <a:lnTo>
                    <a:pt x="8928" y="88696"/>
                  </a:lnTo>
                  <a:lnTo>
                    <a:pt x="11099" y="89319"/>
                  </a:lnTo>
                  <a:lnTo>
                    <a:pt x="11277" y="89446"/>
                  </a:lnTo>
                  <a:lnTo>
                    <a:pt x="11442" y="89547"/>
                  </a:lnTo>
                  <a:lnTo>
                    <a:pt x="11582" y="89611"/>
                  </a:lnTo>
                  <a:lnTo>
                    <a:pt x="12560" y="90106"/>
                  </a:lnTo>
                  <a:lnTo>
                    <a:pt x="12801" y="90246"/>
                  </a:lnTo>
                  <a:lnTo>
                    <a:pt x="12585" y="109042"/>
                  </a:lnTo>
                  <a:lnTo>
                    <a:pt x="11531" y="108127"/>
                  </a:lnTo>
                  <a:lnTo>
                    <a:pt x="9842" y="106349"/>
                  </a:lnTo>
                  <a:lnTo>
                    <a:pt x="9144" y="105486"/>
                  </a:lnTo>
                  <a:lnTo>
                    <a:pt x="9029" y="105333"/>
                  </a:lnTo>
                  <a:lnTo>
                    <a:pt x="4356" y="95288"/>
                  </a:lnTo>
                  <a:lnTo>
                    <a:pt x="4318" y="95123"/>
                  </a:lnTo>
                  <a:lnTo>
                    <a:pt x="4279" y="94970"/>
                  </a:lnTo>
                  <a:lnTo>
                    <a:pt x="4216" y="94843"/>
                  </a:lnTo>
                  <a:lnTo>
                    <a:pt x="4114" y="94462"/>
                  </a:lnTo>
                  <a:lnTo>
                    <a:pt x="4038" y="94005"/>
                  </a:lnTo>
                  <a:lnTo>
                    <a:pt x="5829" y="89700"/>
                  </a:lnTo>
                  <a:lnTo>
                    <a:pt x="3365" y="86550"/>
                  </a:lnTo>
                  <a:lnTo>
                    <a:pt x="3022" y="86804"/>
                  </a:lnTo>
                  <a:lnTo>
                    <a:pt x="2413" y="87401"/>
                  </a:lnTo>
                  <a:lnTo>
                    <a:pt x="0" y="93637"/>
                  </a:lnTo>
                  <a:lnTo>
                    <a:pt x="63" y="94500"/>
                  </a:lnTo>
                  <a:lnTo>
                    <a:pt x="215" y="95338"/>
                  </a:lnTo>
                  <a:lnTo>
                    <a:pt x="342" y="95745"/>
                  </a:lnTo>
                  <a:lnTo>
                    <a:pt x="368" y="95885"/>
                  </a:lnTo>
                  <a:lnTo>
                    <a:pt x="444" y="96151"/>
                  </a:lnTo>
                  <a:lnTo>
                    <a:pt x="723" y="97421"/>
                  </a:lnTo>
                  <a:lnTo>
                    <a:pt x="1587" y="100139"/>
                  </a:lnTo>
                  <a:lnTo>
                    <a:pt x="5842" y="107721"/>
                  </a:lnTo>
                  <a:lnTo>
                    <a:pt x="15849" y="115938"/>
                  </a:lnTo>
                  <a:lnTo>
                    <a:pt x="16217" y="116166"/>
                  </a:lnTo>
                  <a:lnTo>
                    <a:pt x="20294" y="117348"/>
                  </a:lnTo>
                  <a:lnTo>
                    <a:pt x="21145" y="117335"/>
                  </a:lnTo>
                  <a:lnTo>
                    <a:pt x="21996" y="117246"/>
                  </a:lnTo>
                  <a:lnTo>
                    <a:pt x="22834" y="117068"/>
                  </a:lnTo>
                  <a:lnTo>
                    <a:pt x="23660" y="116814"/>
                  </a:lnTo>
                  <a:lnTo>
                    <a:pt x="24041" y="116636"/>
                  </a:lnTo>
                  <a:lnTo>
                    <a:pt x="24447" y="116471"/>
                  </a:lnTo>
                  <a:lnTo>
                    <a:pt x="25196" y="116065"/>
                  </a:lnTo>
                  <a:lnTo>
                    <a:pt x="25539" y="115811"/>
                  </a:lnTo>
                  <a:lnTo>
                    <a:pt x="25666" y="115735"/>
                  </a:lnTo>
                  <a:lnTo>
                    <a:pt x="25984" y="115493"/>
                  </a:lnTo>
                  <a:lnTo>
                    <a:pt x="23520" y="112344"/>
                  </a:lnTo>
                  <a:lnTo>
                    <a:pt x="23291" y="112522"/>
                  </a:lnTo>
                  <a:lnTo>
                    <a:pt x="20904" y="113347"/>
                  </a:lnTo>
                  <a:lnTo>
                    <a:pt x="20434" y="113347"/>
                  </a:lnTo>
                  <a:lnTo>
                    <a:pt x="18148" y="112649"/>
                  </a:lnTo>
                  <a:lnTo>
                    <a:pt x="18021" y="112585"/>
                  </a:lnTo>
                  <a:lnTo>
                    <a:pt x="17843" y="112471"/>
                  </a:lnTo>
                  <a:lnTo>
                    <a:pt x="17602" y="112356"/>
                  </a:lnTo>
                  <a:lnTo>
                    <a:pt x="16929" y="112001"/>
                  </a:lnTo>
                  <a:lnTo>
                    <a:pt x="16929" y="114261"/>
                  </a:lnTo>
                  <a:lnTo>
                    <a:pt x="16929" y="112001"/>
                  </a:lnTo>
                  <a:lnTo>
                    <a:pt x="16789" y="111925"/>
                  </a:lnTo>
                  <a:lnTo>
                    <a:pt x="16548" y="111798"/>
                  </a:lnTo>
                  <a:lnTo>
                    <a:pt x="16764" y="93027"/>
                  </a:lnTo>
                  <a:lnTo>
                    <a:pt x="17818" y="93916"/>
                  </a:lnTo>
                  <a:lnTo>
                    <a:pt x="19507" y="95681"/>
                  </a:lnTo>
                  <a:lnTo>
                    <a:pt x="20180" y="96558"/>
                  </a:lnTo>
                  <a:lnTo>
                    <a:pt x="20320" y="96723"/>
                  </a:lnTo>
                  <a:lnTo>
                    <a:pt x="20942" y="97561"/>
                  </a:lnTo>
                  <a:lnTo>
                    <a:pt x="24980" y="106756"/>
                  </a:lnTo>
                  <a:lnTo>
                    <a:pt x="25019" y="106934"/>
                  </a:lnTo>
                  <a:lnTo>
                    <a:pt x="25069" y="107073"/>
                  </a:lnTo>
                  <a:lnTo>
                    <a:pt x="25234" y="107569"/>
                  </a:lnTo>
                  <a:lnTo>
                    <a:pt x="25311" y="108026"/>
                  </a:lnTo>
                  <a:lnTo>
                    <a:pt x="25336" y="108953"/>
                  </a:lnTo>
                  <a:lnTo>
                    <a:pt x="25311" y="109181"/>
                  </a:lnTo>
                  <a:lnTo>
                    <a:pt x="23596" y="112268"/>
                  </a:lnTo>
                  <a:lnTo>
                    <a:pt x="25984" y="115481"/>
                  </a:lnTo>
                  <a:lnTo>
                    <a:pt x="29324" y="109245"/>
                  </a:lnTo>
                  <a:lnTo>
                    <a:pt x="29349" y="108381"/>
                  </a:lnTo>
                  <a:close/>
                </a:path>
                <a:path w="201295" h="117475">
                  <a:moveTo>
                    <a:pt x="55384" y="88049"/>
                  </a:moveTo>
                  <a:lnTo>
                    <a:pt x="55321" y="87185"/>
                  </a:lnTo>
                  <a:lnTo>
                    <a:pt x="55181" y="86347"/>
                  </a:lnTo>
                  <a:lnTo>
                    <a:pt x="55029" y="85801"/>
                  </a:lnTo>
                  <a:lnTo>
                    <a:pt x="54965" y="85648"/>
                  </a:lnTo>
                  <a:lnTo>
                    <a:pt x="54927" y="85521"/>
                  </a:lnTo>
                  <a:lnTo>
                    <a:pt x="54673" y="84264"/>
                  </a:lnTo>
                  <a:lnTo>
                    <a:pt x="53809" y="81546"/>
                  </a:lnTo>
                  <a:lnTo>
                    <a:pt x="52679" y="78930"/>
                  </a:lnTo>
                  <a:lnTo>
                    <a:pt x="51384" y="76581"/>
                  </a:lnTo>
                  <a:lnTo>
                    <a:pt x="51384" y="88150"/>
                  </a:lnTo>
                  <a:lnTo>
                    <a:pt x="51371" y="88607"/>
                  </a:lnTo>
                  <a:lnTo>
                    <a:pt x="49568" y="91986"/>
                  </a:lnTo>
                  <a:lnTo>
                    <a:pt x="49390" y="92125"/>
                  </a:lnTo>
                  <a:lnTo>
                    <a:pt x="46951" y="92989"/>
                  </a:lnTo>
                  <a:lnTo>
                    <a:pt x="46482" y="92989"/>
                  </a:lnTo>
                  <a:lnTo>
                    <a:pt x="44119" y="92240"/>
                  </a:lnTo>
                  <a:lnTo>
                    <a:pt x="43992" y="92163"/>
                  </a:lnTo>
                  <a:lnTo>
                    <a:pt x="43865" y="92100"/>
                  </a:lnTo>
                  <a:lnTo>
                    <a:pt x="43637" y="91998"/>
                  </a:lnTo>
                  <a:lnTo>
                    <a:pt x="42837" y="91592"/>
                  </a:lnTo>
                  <a:lnTo>
                    <a:pt x="42595" y="91465"/>
                  </a:lnTo>
                  <a:lnTo>
                    <a:pt x="42811" y="72669"/>
                  </a:lnTo>
                  <a:lnTo>
                    <a:pt x="43865" y="73558"/>
                  </a:lnTo>
                  <a:lnTo>
                    <a:pt x="45554" y="75336"/>
                  </a:lnTo>
                  <a:lnTo>
                    <a:pt x="46304" y="76301"/>
                  </a:lnTo>
                  <a:lnTo>
                    <a:pt x="51028" y="86410"/>
                  </a:lnTo>
                  <a:lnTo>
                    <a:pt x="51066" y="86575"/>
                  </a:lnTo>
                  <a:lnTo>
                    <a:pt x="51117" y="86741"/>
                  </a:lnTo>
                  <a:lnTo>
                    <a:pt x="51269" y="87223"/>
                  </a:lnTo>
                  <a:lnTo>
                    <a:pt x="51358" y="87680"/>
                  </a:lnTo>
                  <a:lnTo>
                    <a:pt x="51384" y="88150"/>
                  </a:lnTo>
                  <a:lnTo>
                    <a:pt x="51384" y="76581"/>
                  </a:lnTo>
                  <a:lnTo>
                    <a:pt x="51308" y="76441"/>
                  </a:lnTo>
                  <a:lnTo>
                    <a:pt x="50253" y="74904"/>
                  </a:lnTo>
                  <a:lnTo>
                    <a:pt x="49733" y="74193"/>
                  </a:lnTo>
                  <a:lnTo>
                    <a:pt x="49517" y="73939"/>
                  </a:lnTo>
                  <a:lnTo>
                    <a:pt x="49403" y="73774"/>
                  </a:lnTo>
                  <a:lnTo>
                    <a:pt x="48577" y="72720"/>
                  </a:lnTo>
                  <a:lnTo>
                    <a:pt x="46621" y="70662"/>
                  </a:lnTo>
                  <a:lnTo>
                    <a:pt x="39420" y="65697"/>
                  </a:lnTo>
                  <a:lnTo>
                    <a:pt x="35115" y="64350"/>
                  </a:lnTo>
                  <a:lnTo>
                    <a:pt x="34264" y="64363"/>
                  </a:lnTo>
                  <a:lnTo>
                    <a:pt x="29578" y="66090"/>
                  </a:lnTo>
                  <a:lnTo>
                    <a:pt x="29425" y="66205"/>
                  </a:lnTo>
                  <a:lnTo>
                    <a:pt x="31877" y="69354"/>
                  </a:lnTo>
                  <a:lnTo>
                    <a:pt x="32308" y="69049"/>
                  </a:lnTo>
                  <a:lnTo>
                    <a:pt x="34505" y="68351"/>
                  </a:lnTo>
                  <a:lnTo>
                    <a:pt x="34975" y="68351"/>
                  </a:lnTo>
                  <a:lnTo>
                    <a:pt x="37579" y="69240"/>
                  </a:lnTo>
                  <a:lnTo>
                    <a:pt x="38608" y="69761"/>
                  </a:lnTo>
                  <a:lnTo>
                    <a:pt x="38849" y="69900"/>
                  </a:lnTo>
                  <a:lnTo>
                    <a:pt x="38633" y="88696"/>
                  </a:lnTo>
                  <a:lnTo>
                    <a:pt x="37579" y="87782"/>
                  </a:lnTo>
                  <a:lnTo>
                    <a:pt x="35877" y="86004"/>
                  </a:lnTo>
                  <a:lnTo>
                    <a:pt x="35179" y="85128"/>
                  </a:lnTo>
                  <a:lnTo>
                    <a:pt x="35064" y="84963"/>
                  </a:lnTo>
                  <a:lnTo>
                    <a:pt x="30429" y="75107"/>
                  </a:lnTo>
                  <a:lnTo>
                    <a:pt x="30403" y="74917"/>
                  </a:lnTo>
                  <a:lnTo>
                    <a:pt x="30353" y="74714"/>
                  </a:lnTo>
                  <a:lnTo>
                    <a:pt x="30302" y="74574"/>
                  </a:lnTo>
                  <a:lnTo>
                    <a:pt x="30060" y="72732"/>
                  </a:lnTo>
                  <a:lnTo>
                    <a:pt x="30086" y="72504"/>
                  </a:lnTo>
                  <a:lnTo>
                    <a:pt x="31877" y="69354"/>
                  </a:lnTo>
                  <a:lnTo>
                    <a:pt x="29413" y="66205"/>
                  </a:lnTo>
                  <a:lnTo>
                    <a:pt x="29070" y="66471"/>
                  </a:lnTo>
                  <a:lnTo>
                    <a:pt x="28460" y="67056"/>
                  </a:lnTo>
                  <a:lnTo>
                    <a:pt x="26047" y="73304"/>
                  </a:lnTo>
                  <a:lnTo>
                    <a:pt x="26111" y="74155"/>
                  </a:lnTo>
                  <a:lnTo>
                    <a:pt x="26263" y="74993"/>
                  </a:lnTo>
                  <a:lnTo>
                    <a:pt x="26377" y="75412"/>
                  </a:lnTo>
                  <a:lnTo>
                    <a:pt x="26492" y="75793"/>
                  </a:lnTo>
                  <a:lnTo>
                    <a:pt x="26771" y="77089"/>
                  </a:lnTo>
                  <a:lnTo>
                    <a:pt x="41973" y="95643"/>
                  </a:lnTo>
                  <a:lnTo>
                    <a:pt x="42265" y="95808"/>
                  </a:lnTo>
                  <a:lnTo>
                    <a:pt x="43014" y="96202"/>
                  </a:lnTo>
                  <a:lnTo>
                    <a:pt x="43421" y="96354"/>
                  </a:lnTo>
                  <a:lnTo>
                    <a:pt x="43815" y="96532"/>
                  </a:lnTo>
                  <a:lnTo>
                    <a:pt x="44640" y="96761"/>
                  </a:lnTo>
                  <a:lnTo>
                    <a:pt x="45478" y="96913"/>
                  </a:lnTo>
                  <a:lnTo>
                    <a:pt x="46329" y="96989"/>
                  </a:lnTo>
                  <a:lnTo>
                    <a:pt x="47193" y="96977"/>
                  </a:lnTo>
                  <a:lnTo>
                    <a:pt x="55359" y="88912"/>
                  </a:lnTo>
                  <a:lnTo>
                    <a:pt x="55384" y="88049"/>
                  </a:lnTo>
                  <a:close/>
                </a:path>
                <a:path w="201295" h="117475">
                  <a:moveTo>
                    <a:pt x="75907" y="75450"/>
                  </a:moveTo>
                  <a:lnTo>
                    <a:pt x="75895" y="75260"/>
                  </a:lnTo>
                  <a:lnTo>
                    <a:pt x="75831" y="74968"/>
                  </a:lnTo>
                  <a:lnTo>
                    <a:pt x="75209" y="73990"/>
                  </a:lnTo>
                  <a:lnTo>
                    <a:pt x="74155" y="73520"/>
                  </a:lnTo>
                  <a:lnTo>
                    <a:pt x="73850" y="73494"/>
                  </a:lnTo>
                  <a:lnTo>
                    <a:pt x="73660" y="73507"/>
                  </a:lnTo>
                  <a:lnTo>
                    <a:pt x="72694" y="73926"/>
                  </a:lnTo>
                  <a:lnTo>
                    <a:pt x="72275" y="74218"/>
                  </a:lnTo>
                  <a:lnTo>
                    <a:pt x="71970" y="74371"/>
                  </a:lnTo>
                  <a:lnTo>
                    <a:pt x="71488" y="74536"/>
                  </a:lnTo>
                  <a:lnTo>
                    <a:pt x="70993" y="74637"/>
                  </a:lnTo>
                  <a:lnTo>
                    <a:pt x="70307" y="74663"/>
                  </a:lnTo>
                  <a:lnTo>
                    <a:pt x="69634" y="74536"/>
                  </a:lnTo>
                  <a:lnTo>
                    <a:pt x="67945" y="73469"/>
                  </a:lnTo>
                  <a:lnTo>
                    <a:pt x="67843" y="73329"/>
                  </a:lnTo>
                  <a:lnTo>
                    <a:pt x="67716" y="73215"/>
                  </a:lnTo>
                  <a:lnTo>
                    <a:pt x="51041" y="51841"/>
                  </a:lnTo>
                  <a:lnTo>
                    <a:pt x="50838" y="51625"/>
                  </a:lnTo>
                  <a:lnTo>
                    <a:pt x="50698" y="51498"/>
                  </a:lnTo>
                  <a:lnTo>
                    <a:pt x="50457" y="51333"/>
                  </a:lnTo>
                  <a:lnTo>
                    <a:pt x="50190" y="51206"/>
                  </a:lnTo>
                  <a:lnTo>
                    <a:pt x="49809" y="51092"/>
                  </a:lnTo>
                  <a:lnTo>
                    <a:pt x="49606" y="51079"/>
                  </a:lnTo>
                  <a:lnTo>
                    <a:pt x="48488" y="51333"/>
                  </a:lnTo>
                  <a:lnTo>
                    <a:pt x="48310" y="51435"/>
                  </a:lnTo>
                  <a:lnTo>
                    <a:pt x="48006" y="51689"/>
                  </a:lnTo>
                  <a:lnTo>
                    <a:pt x="47891" y="51841"/>
                  </a:lnTo>
                  <a:lnTo>
                    <a:pt x="47777" y="52006"/>
                  </a:lnTo>
                  <a:lnTo>
                    <a:pt x="47675" y="52171"/>
                  </a:lnTo>
                  <a:lnTo>
                    <a:pt x="47599" y="52349"/>
                  </a:lnTo>
                  <a:lnTo>
                    <a:pt x="47536" y="52539"/>
                  </a:lnTo>
                  <a:lnTo>
                    <a:pt x="47498" y="52730"/>
                  </a:lnTo>
                  <a:lnTo>
                    <a:pt x="47472" y="52933"/>
                  </a:lnTo>
                  <a:lnTo>
                    <a:pt x="47472" y="53213"/>
                  </a:lnTo>
                  <a:lnTo>
                    <a:pt x="47510" y="53505"/>
                  </a:lnTo>
                  <a:lnTo>
                    <a:pt x="47574" y="53695"/>
                  </a:lnTo>
                  <a:lnTo>
                    <a:pt x="47675" y="53975"/>
                  </a:lnTo>
                  <a:lnTo>
                    <a:pt x="47840" y="54216"/>
                  </a:lnTo>
                  <a:lnTo>
                    <a:pt x="64681" y="75793"/>
                  </a:lnTo>
                  <a:lnTo>
                    <a:pt x="64909" y="76085"/>
                  </a:lnTo>
                  <a:lnTo>
                    <a:pt x="70751" y="78663"/>
                  </a:lnTo>
                  <a:lnTo>
                    <a:pt x="71475" y="78613"/>
                  </a:lnTo>
                  <a:lnTo>
                    <a:pt x="75145" y="77089"/>
                  </a:lnTo>
                  <a:lnTo>
                    <a:pt x="74066" y="75704"/>
                  </a:lnTo>
                  <a:lnTo>
                    <a:pt x="75145" y="77076"/>
                  </a:lnTo>
                  <a:lnTo>
                    <a:pt x="75361" y="76873"/>
                  </a:lnTo>
                  <a:lnTo>
                    <a:pt x="75488" y="76733"/>
                  </a:lnTo>
                  <a:lnTo>
                    <a:pt x="75653" y="76492"/>
                  </a:lnTo>
                  <a:lnTo>
                    <a:pt x="75780" y="76225"/>
                  </a:lnTo>
                  <a:lnTo>
                    <a:pt x="75844" y="76034"/>
                  </a:lnTo>
                  <a:lnTo>
                    <a:pt x="75882" y="75844"/>
                  </a:lnTo>
                  <a:lnTo>
                    <a:pt x="75907" y="75641"/>
                  </a:lnTo>
                  <a:lnTo>
                    <a:pt x="75907" y="75450"/>
                  </a:lnTo>
                  <a:close/>
                </a:path>
                <a:path w="201295" h="117475">
                  <a:moveTo>
                    <a:pt x="84391" y="68732"/>
                  </a:moveTo>
                  <a:lnTo>
                    <a:pt x="80391" y="69024"/>
                  </a:lnTo>
                  <a:lnTo>
                    <a:pt x="80441" y="69329"/>
                  </a:lnTo>
                  <a:lnTo>
                    <a:pt x="80822" y="70104"/>
                  </a:lnTo>
                  <a:lnTo>
                    <a:pt x="82054" y="70853"/>
                  </a:lnTo>
                  <a:lnTo>
                    <a:pt x="82245" y="70878"/>
                  </a:lnTo>
                  <a:lnTo>
                    <a:pt x="82448" y="70878"/>
                  </a:lnTo>
                  <a:lnTo>
                    <a:pt x="82638" y="70866"/>
                  </a:lnTo>
                  <a:lnTo>
                    <a:pt x="82842" y="70827"/>
                  </a:lnTo>
                  <a:lnTo>
                    <a:pt x="83210" y="70713"/>
                  </a:lnTo>
                  <a:lnTo>
                    <a:pt x="83388" y="70624"/>
                  </a:lnTo>
                  <a:lnTo>
                    <a:pt x="83553" y="70523"/>
                  </a:lnTo>
                  <a:lnTo>
                    <a:pt x="83705" y="70396"/>
                  </a:lnTo>
                  <a:lnTo>
                    <a:pt x="84289" y="69494"/>
                  </a:lnTo>
                  <a:lnTo>
                    <a:pt x="84366" y="69227"/>
                  </a:lnTo>
                  <a:lnTo>
                    <a:pt x="84391" y="69024"/>
                  </a:lnTo>
                  <a:lnTo>
                    <a:pt x="84391" y="68732"/>
                  </a:lnTo>
                  <a:close/>
                </a:path>
                <a:path w="201295" h="117475">
                  <a:moveTo>
                    <a:pt x="95846" y="59778"/>
                  </a:moveTo>
                  <a:lnTo>
                    <a:pt x="95821" y="59486"/>
                  </a:lnTo>
                  <a:lnTo>
                    <a:pt x="95758" y="59296"/>
                  </a:lnTo>
                  <a:lnTo>
                    <a:pt x="95643" y="59029"/>
                  </a:lnTo>
                  <a:lnTo>
                    <a:pt x="95478" y="58775"/>
                  </a:lnTo>
                  <a:lnTo>
                    <a:pt x="83299" y="54330"/>
                  </a:lnTo>
                  <a:lnTo>
                    <a:pt x="82423" y="42583"/>
                  </a:lnTo>
                  <a:lnTo>
                    <a:pt x="81991" y="41503"/>
                  </a:lnTo>
                  <a:lnTo>
                    <a:pt x="80759" y="40754"/>
                  </a:lnTo>
                  <a:lnTo>
                    <a:pt x="80568" y="40728"/>
                  </a:lnTo>
                  <a:lnTo>
                    <a:pt x="80365" y="40728"/>
                  </a:lnTo>
                  <a:lnTo>
                    <a:pt x="80175" y="40741"/>
                  </a:lnTo>
                  <a:lnTo>
                    <a:pt x="79971" y="40779"/>
                  </a:lnTo>
                  <a:lnTo>
                    <a:pt x="79603" y="40894"/>
                  </a:lnTo>
                  <a:lnTo>
                    <a:pt x="79425" y="40982"/>
                  </a:lnTo>
                  <a:lnTo>
                    <a:pt x="79260" y="41084"/>
                  </a:lnTo>
                  <a:lnTo>
                    <a:pt x="79108" y="41211"/>
                  </a:lnTo>
                  <a:lnTo>
                    <a:pt x="78524" y="42113"/>
                  </a:lnTo>
                  <a:lnTo>
                    <a:pt x="78447" y="42379"/>
                  </a:lnTo>
                  <a:lnTo>
                    <a:pt x="78422" y="42583"/>
                  </a:lnTo>
                  <a:lnTo>
                    <a:pt x="78409" y="42786"/>
                  </a:lnTo>
                  <a:lnTo>
                    <a:pt x="79184" y="52971"/>
                  </a:lnTo>
                  <a:lnTo>
                    <a:pt x="69583" y="49784"/>
                  </a:lnTo>
                  <a:lnTo>
                    <a:pt x="69291" y="49707"/>
                  </a:lnTo>
                  <a:lnTo>
                    <a:pt x="69100" y="49682"/>
                  </a:lnTo>
                  <a:lnTo>
                    <a:pt x="68821" y="49682"/>
                  </a:lnTo>
                  <a:lnTo>
                    <a:pt x="68516" y="49720"/>
                  </a:lnTo>
                  <a:lnTo>
                    <a:pt x="68326" y="49784"/>
                  </a:lnTo>
                  <a:lnTo>
                    <a:pt x="66979" y="51346"/>
                  </a:lnTo>
                  <a:lnTo>
                    <a:pt x="66954" y="51727"/>
                  </a:lnTo>
                  <a:lnTo>
                    <a:pt x="67652" y="53187"/>
                  </a:lnTo>
                  <a:lnTo>
                    <a:pt x="67894" y="53365"/>
                  </a:lnTo>
                  <a:lnTo>
                    <a:pt x="68326" y="53581"/>
                  </a:lnTo>
                  <a:lnTo>
                    <a:pt x="79502" y="57289"/>
                  </a:lnTo>
                  <a:lnTo>
                    <a:pt x="80391" y="69024"/>
                  </a:lnTo>
                  <a:lnTo>
                    <a:pt x="84391" y="68719"/>
                  </a:lnTo>
                  <a:lnTo>
                    <a:pt x="83629" y="58648"/>
                  </a:lnTo>
                  <a:lnTo>
                    <a:pt x="93230" y="61823"/>
                  </a:lnTo>
                  <a:lnTo>
                    <a:pt x="93510" y="61899"/>
                  </a:lnTo>
                  <a:lnTo>
                    <a:pt x="93700" y="61925"/>
                  </a:lnTo>
                  <a:lnTo>
                    <a:pt x="93992" y="61925"/>
                  </a:lnTo>
                  <a:lnTo>
                    <a:pt x="94284" y="61887"/>
                  </a:lnTo>
                  <a:lnTo>
                    <a:pt x="94475" y="61823"/>
                  </a:lnTo>
                  <a:lnTo>
                    <a:pt x="94665" y="61747"/>
                  </a:lnTo>
                  <a:lnTo>
                    <a:pt x="94830" y="61671"/>
                  </a:lnTo>
                  <a:lnTo>
                    <a:pt x="95008" y="61556"/>
                  </a:lnTo>
                  <a:lnTo>
                    <a:pt x="95161" y="61442"/>
                  </a:lnTo>
                  <a:lnTo>
                    <a:pt x="95440" y="61163"/>
                  </a:lnTo>
                  <a:lnTo>
                    <a:pt x="95542" y="60998"/>
                  </a:lnTo>
                  <a:lnTo>
                    <a:pt x="95643" y="60833"/>
                  </a:lnTo>
                  <a:lnTo>
                    <a:pt x="95758" y="60553"/>
                  </a:lnTo>
                  <a:lnTo>
                    <a:pt x="95821" y="60261"/>
                  </a:lnTo>
                  <a:lnTo>
                    <a:pt x="95846" y="60071"/>
                  </a:lnTo>
                  <a:lnTo>
                    <a:pt x="95846" y="59778"/>
                  </a:lnTo>
                  <a:close/>
                </a:path>
                <a:path w="201295" h="117475">
                  <a:moveTo>
                    <a:pt x="190576" y="10553"/>
                  </a:moveTo>
                  <a:lnTo>
                    <a:pt x="188175" y="7340"/>
                  </a:lnTo>
                  <a:lnTo>
                    <a:pt x="187833" y="7683"/>
                  </a:lnTo>
                  <a:lnTo>
                    <a:pt x="187706" y="7848"/>
                  </a:lnTo>
                  <a:lnTo>
                    <a:pt x="187617" y="8013"/>
                  </a:lnTo>
                  <a:lnTo>
                    <a:pt x="187528" y="8191"/>
                  </a:lnTo>
                  <a:lnTo>
                    <a:pt x="187464" y="8369"/>
                  </a:lnTo>
                  <a:lnTo>
                    <a:pt x="187401" y="8661"/>
                  </a:lnTo>
                  <a:lnTo>
                    <a:pt x="187375" y="8953"/>
                  </a:lnTo>
                  <a:lnTo>
                    <a:pt x="187426" y="9347"/>
                  </a:lnTo>
                  <a:lnTo>
                    <a:pt x="189191" y="10947"/>
                  </a:lnTo>
                  <a:lnTo>
                    <a:pt x="189585" y="10947"/>
                  </a:lnTo>
                  <a:lnTo>
                    <a:pt x="189776" y="10909"/>
                  </a:lnTo>
                  <a:lnTo>
                    <a:pt x="190157" y="10807"/>
                  </a:lnTo>
                  <a:lnTo>
                    <a:pt x="190322" y="10718"/>
                  </a:lnTo>
                  <a:lnTo>
                    <a:pt x="190487" y="10617"/>
                  </a:lnTo>
                  <a:close/>
                </a:path>
                <a:path w="201295" h="117475">
                  <a:moveTo>
                    <a:pt x="199580" y="34785"/>
                  </a:moveTo>
                  <a:lnTo>
                    <a:pt x="195580" y="34632"/>
                  </a:lnTo>
                  <a:lnTo>
                    <a:pt x="195884" y="35763"/>
                  </a:lnTo>
                  <a:lnTo>
                    <a:pt x="197116" y="36652"/>
                  </a:lnTo>
                  <a:lnTo>
                    <a:pt x="197408" y="36703"/>
                  </a:lnTo>
                  <a:lnTo>
                    <a:pt x="197802" y="36703"/>
                  </a:lnTo>
                  <a:lnTo>
                    <a:pt x="197993" y="36677"/>
                  </a:lnTo>
                  <a:lnTo>
                    <a:pt x="198272" y="36588"/>
                  </a:lnTo>
                  <a:lnTo>
                    <a:pt x="198539" y="36461"/>
                  </a:lnTo>
                  <a:lnTo>
                    <a:pt x="198716" y="36360"/>
                  </a:lnTo>
                  <a:lnTo>
                    <a:pt x="199390" y="35547"/>
                  </a:lnTo>
                  <a:lnTo>
                    <a:pt x="199491" y="35267"/>
                  </a:lnTo>
                  <a:lnTo>
                    <a:pt x="199580" y="34785"/>
                  </a:lnTo>
                  <a:close/>
                </a:path>
                <a:path w="201295" h="117475">
                  <a:moveTo>
                    <a:pt x="200723" y="1892"/>
                  </a:moveTo>
                  <a:lnTo>
                    <a:pt x="200685" y="1600"/>
                  </a:lnTo>
                  <a:lnTo>
                    <a:pt x="200647" y="1409"/>
                  </a:lnTo>
                  <a:lnTo>
                    <a:pt x="200583" y="1231"/>
                  </a:lnTo>
                  <a:lnTo>
                    <a:pt x="200482" y="1054"/>
                  </a:lnTo>
                  <a:lnTo>
                    <a:pt x="200393" y="889"/>
                  </a:lnTo>
                  <a:lnTo>
                    <a:pt x="199390" y="114"/>
                  </a:lnTo>
                  <a:lnTo>
                    <a:pt x="199110" y="38"/>
                  </a:lnTo>
                  <a:lnTo>
                    <a:pt x="198907" y="0"/>
                  </a:lnTo>
                  <a:lnTo>
                    <a:pt x="198513" y="0"/>
                  </a:lnTo>
                  <a:lnTo>
                    <a:pt x="198234" y="63"/>
                  </a:lnTo>
                  <a:lnTo>
                    <a:pt x="197954" y="139"/>
                  </a:lnTo>
                  <a:lnTo>
                    <a:pt x="197535" y="393"/>
                  </a:lnTo>
                  <a:lnTo>
                    <a:pt x="188188" y="7353"/>
                  </a:lnTo>
                  <a:lnTo>
                    <a:pt x="190576" y="10553"/>
                  </a:lnTo>
                  <a:lnTo>
                    <a:pt x="196570" y="6096"/>
                  </a:lnTo>
                  <a:lnTo>
                    <a:pt x="195592" y="34632"/>
                  </a:lnTo>
                  <a:lnTo>
                    <a:pt x="199580" y="34772"/>
                  </a:lnTo>
                  <a:lnTo>
                    <a:pt x="200710" y="2286"/>
                  </a:lnTo>
                  <a:lnTo>
                    <a:pt x="200723" y="2070"/>
                  </a:lnTo>
                  <a:lnTo>
                    <a:pt x="200723" y="189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6184646" y="1748485"/>
              <a:ext cx="304165" cy="143510"/>
            </a:xfrm>
            <a:custGeom>
              <a:avLst/>
              <a:gdLst/>
              <a:ahLst/>
              <a:cxnLst/>
              <a:rect l="l" t="t" r="r" b="b"/>
              <a:pathLst>
                <a:path w="304164" h="143510">
                  <a:moveTo>
                    <a:pt x="14224" y="1968"/>
                  </a:moveTo>
                  <a:lnTo>
                    <a:pt x="14211" y="1778"/>
                  </a:lnTo>
                  <a:lnTo>
                    <a:pt x="14185" y="1574"/>
                  </a:lnTo>
                  <a:lnTo>
                    <a:pt x="14122" y="1397"/>
                  </a:lnTo>
                  <a:lnTo>
                    <a:pt x="14058" y="1206"/>
                  </a:lnTo>
                  <a:lnTo>
                    <a:pt x="13970" y="1028"/>
                  </a:lnTo>
                  <a:lnTo>
                    <a:pt x="13881" y="863"/>
                  </a:lnTo>
                  <a:lnTo>
                    <a:pt x="12382" y="12"/>
                  </a:lnTo>
                  <a:lnTo>
                    <a:pt x="12192" y="0"/>
                  </a:lnTo>
                  <a:lnTo>
                    <a:pt x="11988" y="12"/>
                  </a:lnTo>
                  <a:lnTo>
                    <a:pt x="11607" y="88"/>
                  </a:lnTo>
                  <a:lnTo>
                    <a:pt x="11430" y="152"/>
                  </a:lnTo>
                  <a:lnTo>
                    <a:pt x="11163" y="292"/>
                  </a:lnTo>
                  <a:lnTo>
                    <a:pt x="10922" y="469"/>
                  </a:lnTo>
                  <a:lnTo>
                    <a:pt x="10782" y="596"/>
                  </a:lnTo>
                  <a:lnTo>
                    <a:pt x="10655" y="749"/>
                  </a:lnTo>
                  <a:lnTo>
                    <a:pt x="10541" y="901"/>
                  </a:lnTo>
                  <a:lnTo>
                    <a:pt x="10439" y="1079"/>
                  </a:lnTo>
                  <a:lnTo>
                    <a:pt x="10363" y="1257"/>
                  </a:lnTo>
                  <a:lnTo>
                    <a:pt x="10299" y="1435"/>
                  </a:lnTo>
                  <a:lnTo>
                    <a:pt x="10248" y="1638"/>
                  </a:lnTo>
                  <a:lnTo>
                    <a:pt x="10223" y="1930"/>
                  </a:lnTo>
                  <a:lnTo>
                    <a:pt x="14224" y="2070"/>
                  </a:lnTo>
                  <a:close/>
                </a:path>
                <a:path w="304164" h="143510">
                  <a:moveTo>
                    <a:pt x="22174" y="34988"/>
                  </a:moveTo>
                  <a:lnTo>
                    <a:pt x="22123" y="34607"/>
                  </a:lnTo>
                  <a:lnTo>
                    <a:pt x="22059" y="34404"/>
                  </a:lnTo>
                  <a:lnTo>
                    <a:pt x="21996" y="34226"/>
                  </a:lnTo>
                  <a:lnTo>
                    <a:pt x="21907" y="34061"/>
                  </a:lnTo>
                  <a:lnTo>
                    <a:pt x="21805" y="33883"/>
                  </a:lnTo>
                  <a:lnTo>
                    <a:pt x="21615" y="33655"/>
                  </a:lnTo>
                  <a:lnTo>
                    <a:pt x="21412" y="33451"/>
                  </a:lnTo>
                  <a:lnTo>
                    <a:pt x="21247" y="33337"/>
                  </a:lnTo>
                  <a:lnTo>
                    <a:pt x="21082" y="33235"/>
                  </a:lnTo>
                  <a:lnTo>
                    <a:pt x="20891" y="33159"/>
                  </a:lnTo>
                  <a:lnTo>
                    <a:pt x="20726" y="33096"/>
                  </a:lnTo>
                  <a:lnTo>
                    <a:pt x="20231" y="33032"/>
                  </a:lnTo>
                  <a:lnTo>
                    <a:pt x="2070" y="32397"/>
                  </a:lnTo>
                  <a:lnTo>
                    <a:pt x="1981" y="34467"/>
                  </a:lnTo>
                  <a:lnTo>
                    <a:pt x="2057" y="32385"/>
                  </a:lnTo>
                  <a:lnTo>
                    <a:pt x="1778" y="32397"/>
                  </a:lnTo>
                  <a:lnTo>
                    <a:pt x="1574" y="32423"/>
                  </a:lnTo>
                  <a:lnTo>
                    <a:pt x="1295" y="32512"/>
                  </a:lnTo>
                  <a:lnTo>
                    <a:pt x="1028" y="32626"/>
                  </a:lnTo>
                  <a:lnTo>
                    <a:pt x="863" y="32740"/>
                  </a:lnTo>
                  <a:lnTo>
                    <a:pt x="190" y="33553"/>
                  </a:lnTo>
                  <a:lnTo>
                    <a:pt x="76" y="33832"/>
                  </a:lnTo>
                  <a:lnTo>
                    <a:pt x="25" y="34023"/>
                  </a:lnTo>
                  <a:lnTo>
                    <a:pt x="0" y="34226"/>
                  </a:lnTo>
                  <a:lnTo>
                    <a:pt x="0" y="34417"/>
                  </a:lnTo>
                  <a:lnTo>
                    <a:pt x="177" y="35179"/>
                  </a:lnTo>
                  <a:lnTo>
                    <a:pt x="241" y="35356"/>
                  </a:lnTo>
                  <a:lnTo>
                    <a:pt x="342" y="35521"/>
                  </a:lnTo>
                  <a:lnTo>
                    <a:pt x="469" y="35687"/>
                  </a:lnTo>
                  <a:lnTo>
                    <a:pt x="596" y="35826"/>
                  </a:lnTo>
                  <a:lnTo>
                    <a:pt x="749" y="35953"/>
                  </a:lnTo>
                  <a:lnTo>
                    <a:pt x="1828" y="36385"/>
                  </a:lnTo>
                  <a:lnTo>
                    <a:pt x="20091" y="37033"/>
                  </a:lnTo>
                  <a:lnTo>
                    <a:pt x="20383" y="37007"/>
                  </a:lnTo>
                  <a:lnTo>
                    <a:pt x="20586" y="36982"/>
                  </a:lnTo>
                  <a:lnTo>
                    <a:pt x="20777" y="36931"/>
                  </a:lnTo>
                  <a:lnTo>
                    <a:pt x="21132" y="36779"/>
                  </a:lnTo>
                  <a:lnTo>
                    <a:pt x="21297" y="36664"/>
                  </a:lnTo>
                  <a:lnTo>
                    <a:pt x="21463" y="36550"/>
                  </a:lnTo>
                  <a:lnTo>
                    <a:pt x="21590" y="36410"/>
                  </a:lnTo>
                  <a:lnTo>
                    <a:pt x="21729" y="36271"/>
                  </a:lnTo>
                  <a:lnTo>
                    <a:pt x="22161" y="35179"/>
                  </a:lnTo>
                  <a:lnTo>
                    <a:pt x="22174" y="34988"/>
                  </a:lnTo>
                  <a:close/>
                </a:path>
                <a:path w="304164" h="143510">
                  <a:moveTo>
                    <a:pt x="53505" y="14147"/>
                  </a:moveTo>
                  <a:lnTo>
                    <a:pt x="53467" y="13957"/>
                  </a:lnTo>
                  <a:lnTo>
                    <a:pt x="53428" y="13754"/>
                  </a:lnTo>
                  <a:lnTo>
                    <a:pt x="53365" y="13576"/>
                  </a:lnTo>
                  <a:lnTo>
                    <a:pt x="53289" y="13398"/>
                  </a:lnTo>
                  <a:lnTo>
                    <a:pt x="53200" y="13220"/>
                  </a:lnTo>
                  <a:lnTo>
                    <a:pt x="53086" y="13068"/>
                  </a:lnTo>
                  <a:lnTo>
                    <a:pt x="52959" y="12915"/>
                  </a:lnTo>
                  <a:lnTo>
                    <a:pt x="52819" y="12776"/>
                  </a:lnTo>
                  <a:lnTo>
                    <a:pt x="52654" y="12661"/>
                  </a:lnTo>
                  <a:lnTo>
                    <a:pt x="52311" y="12458"/>
                  </a:lnTo>
                  <a:lnTo>
                    <a:pt x="52133" y="12395"/>
                  </a:lnTo>
                  <a:lnTo>
                    <a:pt x="51943" y="12331"/>
                  </a:lnTo>
                  <a:lnTo>
                    <a:pt x="51739" y="12293"/>
                  </a:lnTo>
                  <a:lnTo>
                    <a:pt x="51358" y="12293"/>
                  </a:lnTo>
                  <a:lnTo>
                    <a:pt x="51066" y="12331"/>
                  </a:lnTo>
                  <a:lnTo>
                    <a:pt x="50787" y="12420"/>
                  </a:lnTo>
                  <a:lnTo>
                    <a:pt x="50596" y="12496"/>
                  </a:lnTo>
                  <a:lnTo>
                    <a:pt x="50444" y="12598"/>
                  </a:lnTo>
                  <a:lnTo>
                    <a:pt x="38722" y="20764"/>
                  </a:lnTo>
                  <a:lnTo>
                    <a:pt x="39331" y="2959"/>
                  </a:lnTo>
                  <a:lnTo>
                    <a:pt x="39331" y="2667"/>
                  </a:lnTo>
                  <a:lnTo>
                    <a:pt x="39306" y="2463"/>
                  </a:lnTo>
                  <a:lnTo>
                    <a:pt x="39217" y="2184"/>
                  </a:lnTo>
                  <a:lnTo>
                    <a:pt x="39103" y="1917"/>
                  </a:lnTo>
                  <a:lnTo>
                    <a:pt x="39001" y="1752"/>
                  </a:lnTo>
                  <a:lnTo>
                    <a:pt x="38874" y="1587"/>
                  </a:lnTo>
                  <a:lnTo>
                    <a:pt x="38735" y="1447"/>
                  </a:lnTo>
                  <a:lnTo>
                    <a:pt x="37503" y="889"/>
                  </a:lnTo>
                  <a:lnTo>
                    <a:pt x="37312" y="876"/>
                  </a:lnTo>
                  <a:lnTo>
                    <a:pt x="35534" y="2057"/>
                  </a:lnTo>
                  <a:lnTo>
                    <a:pt x="35420" y="2324"/>
                  </a:lnTo>
                  <a:lnTo>
                    <a:pt x="35369" y="2527"/>
                  </a:lnTo>
                  <a:lnTo>
                    <a:pt x="35344" y="2819"/>
                  </a:lnTo>
                  <a:lnTo>
                    <a:pt x="34594" y="24434"/>
                  </a:lnTo>
                  <a:lnTo>
                    <a:pt x="34582" y="24625"/>
                  </a:lnTo>
                  <a:lnTo>
                    <a:pt x="34582" y="24815"/>
                  </a:lnTo>
                  <a:lnTo>
                    <a:pt x="34213" y="35509"/>
                  </a:lnTo>
                  <a:lnTo>
                    <a:pt x="36271" y="35598"/>
                  </a:lnTo>
                  <a:lnTo>
                    <a:pt x="34201" y="35521"/>
                  </a:lnTo>
                  <a:lnTo>
                    <a:pt x="34213" y="35801"/>
                  </a:lnTo>
                  <a:lnTo>
                    <a:pt x="34518" y="36639"/>
                  </a:lnTo>
                  <a:lnTo>
                    <a:pt x="36042" y="37579"/>
                  </a:lnTo>
                  <a:lnTo>
                    <a:pt x="36233" y="37579"/>
                  </a:lnTo>
                  <a:lnTo>
                    <a:pt x="36436" y="37566"/>
                  </a:lnTo>
                  <a:lnTo>
                    <a:pt x="36626" y="37541"/>
                  </a:lnTo>
                  <a:lnTo>
                    <a:pt x="36830" y="37490"/>
                  </a:lnTo>
                  <a:lnTo>
                    <a:pt x="36995" y="37426"/>
                  </a:lnTo>
                  <a:lnTo>
                    <a:pt x="37172" y="37338"/>
                  </a:lnTo>
                  <a:lnTo>
                    <a:pt x="37338" y="37236"/>
                  </a:lnTo>
                  <a:lnTo>
                    <a:pt x="38011" y="36410"/>
                  </a:lnTo>
                  <a:lnTo>
                    <a:pt x="38125" y="36144"/>
                  </a:lnTo>
                  <a:lnTo>
                    <a:pt x="38188" y="35661"/>
                  </a:lnTo>
                  <a:lnTo>
                    <a:pt x="38544" y="25755"/>
                  </a:lnTo>
                  <a:lnTo>
                    <a:pt x="42240" y="23190"/>
                  </a:lnTo>
                  <a:lnTo>
                    <a:pt x="48933" y="36969"/>
                  </a:lnTo>
                  <a:lnTo>
                    <a:pt x="49085" y="37211"/>
                  </a:lnTo>
                  <a:lnTo>
                    <a:pt x="49212" y="37376"/>
                  </a:lnTo>
                  <a:lnTo>
                    <a:pt x="50368" y="38061"/>
                  </a:lnTo>
                  <a:lnTo>
                    <a:pt x="50558" y="38087"/>
                  </a:lnTo>
                  <a:lnTo>
                    <a:pt x="50838" y="38087"/>
                  </a:lnTo>
                  <a:lnTo>
                    <a:pt x="51155" y="38049"/>
                  </a:lnTo>
                  <a:lnTo>
                    <a:pt x="52451" y="37096"/>
                  </a:lnTo>
                  <a:lnTo>
                    <a:pt x="52666" y="36652"/>
                  </a:lnTo>
                  <a:lnTo>
                    <a:pt x="52705" y="36461"/>
                  </a:lnTo>
                  <a:lnTo>
                    <a:pt x="52717" y="35877"/>
                  </a:lnTo>
                  <a:lnTo>
                    <a:pt x="52679" y="35572"/>
                  </a:lnTo>
                  <a:lnTo>
                    <a:pt x="52578" y="35306"/>
                  </a:lnTo>
                  <a:lnTo>
                    <a:pt x="45554" y="20866"/>
                  </a:lnTo>
                  <a:lnTo>
                    <a:pt x="52654" y="15925"/>
                  </a:lnTo>
                  <a:lnTo>
                    <a:pt x="52857" y="15735"/>
                  </a:lnTo>
                  <a:lnTo>
                    <a:pt x="53467" y="14643"/>
                  </a:lnTo>
                  <a:lnTo>
                    <a:pt x="53505" y="14338"/>
                  </a:lnTo>
                  <a:lnTo>
                    <a:pt x="53505" y="14147"/>
                  </a:lnTo>
                  <a:close/>
                </a:path>
                <a:path w="304164" h="143510">
                  <a:moveTo>
                    <a:pt x="71018" y="36703"/>
                  </a:moveTo>
                  <a:lnTo>
                    <a:pt x="70993" y="36410"/>
                  </a:lnTo>
                  <a:lnTo>
                    <a:pt x="70929" y="36118"/>
                  </a:lnTo>
                  <a:lnTo>
                    <a:pt x="70192" y="35115"/>
                  </a:lnTo>
                  <a:lnTo>
                    <a:pt x="69951" y="34950"/>
                  </a:lnTo>
                  <a:lnTo>
                    <a:pt x="69583" y="34810"/>
                  </a:lnTo>
                  <a:lnTo>
                    <a:pt x="69380" y="34759"/>
                  </a:lnTo>
                  <a:lnTo>
                    <a:pt x="69202" y="34734"/>
                  </a:lnTo>
                  <a:lnTo>
                    <a:pt x="68592" y="34671"/>
                  </a:lnTo>
                  <a:lnTo>
                    <a:pt x="65760" y="31330"/>
                  </a:lnTo>
                  <a:lnTo>
                    <a:pt x="65760" y="31191"/>
                  </a:lnTo>
                  <a:lnTo>
                    <a:pt x="65773" y="30861"/>
                  </a:lnTo>
                  <a:lnTo>
                    <a:pt x="66700" y="3911"/>
                  </a:lnTo>
                  <a:lnTo>
                    <a:pt x="66713" y="3619"/>
                  </a:lnTo>
                  <a:lnTo>
                    <a:pt x="66675" y="3416"/>
                  </a:lnTo>
                  <a:lnTo>
                    <a:pt x="66624" y="3238"/>
                  </a:lnTo>
                  <a:lnTo>
                    <a:pt x="66471" y="2870"/>
                  </a:lnTo>
                  <a:lnTo>
                    <a:pt x="66370" y="2705"/>
                  </a:lnTo>
                  <a:lnTo>
                    <a:pt x="66179" y="2476"/>
                  </a:lnTo>
                  <a:lnTo>
                    <a:pt x="65963" y="2273"/>
                  </a:lnTo>
                  <a:lnTo>
                    <a:pt x="64884" y="1854"/>
                  </a:lnTo>
                  <a:lnTo>
                    <a:pt x="64693" y="1841"/>
                  </a:lnTo>
                  <a:lnTo>
                    <a:pt x="63665" y="2146"/>
                  </a:lnTo>
                  <a:lnTo>
                    <a:pt x="62903" y="3009"/>
                  </a:lnTo>
                  <a:lnTo>
                    <a:pt x="62801" y="3289"/>
                  </a:lnTo>
                  <a:lnTo>
                    <a:pt x="62712" y="3759"/>
                  </a:lnTo>
                  <a:lnTo>
                    <a:pt x="61760" y="31013"/>
                  </a:lnTo>
                  <a:lnTo>
                    <a:pt x="61747" y="31381"/>
                  </a:lnTo>
                  <a:lnTo>
                    <a:pt x="68605" y="38722"/>
                  </a:lnTo>
                  <a:lnTo>
                    <a:pt x="68948" y="38722"/>
                  </a:lnTo>
                  <a:lnTo>
                    <a:pt x="69253" y="38722"/>
                  </a:lnTo>
                  <a:lnTo>
                    <a:pt x="69443" y="38696"/>
                  </a:lnTo>
                  <a:lnTo>
                    <a:pt x="70637" y="37896"/>
                  </a:lnTo>
                  <a:lnTo>
                    <a:pt x="70815" y="37655"/>
                  </a:lnTo>
                  <a:lnTo>
                    <a:pt x="70878" y="37477"/>
                  </a:lnTo>
                  <a:lnTo>
                    <a:pt x="70967" y="37198"/>
                  </a:lnTo>
                  <a:lnTo>
                    <a:pt x="71005" y="36893"/>
                  </a:lnTo>
                  <a:lnTo>
                    <a:pt x="71018" y="36703"/>
                  </a:lnTo>
                  <a:close/>
                </a:path>
                <a:path w="304164" h="143510">
                  <a:moveTo>
                    <a:pt x="82232" y="14249"/>
                  </a:moveTo>
                  <a:lnTo>
                    <a:pt x="81343" y="13474"/>
                  </a:lnTo>
                  <a:lnTo>
                    <a:pt x="81102" y="13373"/>
                  </a:lnTo>
                  <a:lnTo>
                    <a:pt x="80708" y="13296"/>
                  </a:lnTo>
                  <a:lnTo>
                    <a:pt x="80518" y="13296"/>
                  </a:lnTo>
                  <a:lnTo>
                    <a:pt x="80187" y="13322"/>
                  </a:lnTo>
                  <a:lnTo>
                    <a:pt x="79933" y="13385"/>
                  </a:lnTo>
                  <a:lnTo>
                    <a:pt x="79565" y="13538"/>
                  </a:lnTo>
                  <a:lnTo>
                    <a:pt x="79400" y="13639"/>
                  </a:lnTo>
                  <a:lnTo>
                    <a:pt x="78549" y="15125"/>
                  </a:lnTo>
                  <a:lnTo>
                    <a:pt x="78536" y="15316"/>
                  </a:lnTo>
                  <a:lnTo>
                    <a:pt x="78841" y="16344"/>
                  </a:lnTo>
                  <a:lnTo>
                    <a:pt x="82232" y="14249"/>
                  </a:lnTo>
                  <a:close/>
                </a:path>
                <a:path w="304164" h="143510">
                  <a:moveTo>
                    <a:pt x="96697" y="16992"/>
                  </a:moveTo>
                  <a:lnTo>
                    <a:pt x="93446" y="14643"/>
                  </a:lnTo>
                  <a:lnTo>
                    <a:pt x="87541" y="22860"/>
                  </a:lnTo>
                  <a:lnTo>
                    <a:pt x="82245" y="14249"/>
                  </a:lnTo>
                  <a:lnTo>
                    <a:pt x="78854" y="16344"/>
                  </a:lnTo>
                  <a:lnTo>
                    <a:pt x="85026" y="26365"/>
                  </a:lnTo>
                  <a:lnTo>
                    <a:pt x="78155" y="35941"/>
                  </a:lnTo>
                  <a:lnTo>
                    <a:pt x="78016" y="36182"/>
                  </a:lnTo>
                  <a:lnTo>
                    <a:pt x="77914" y="36372"/>
                  </a:lnTo>
                  <a:lnTo>
                    <a:pt x="77851" y="36563"/>
                  </a:lnTo>
                  <a:lnTo>
                    <a:pt x="77812" y="36741"/>
                  </a:lnTo>
                  <a:lnTo>
                    <a:pt x="77787" y="36931"/>
                  </a:lnTo>
                  <a:lnTo>
                    <a:pt x="77787" y="37338"/>
                  </a:lnTo>
                  <a:lnTo>
                    <a:pt x="77825" y="37528"/>
                  </a:lnTo>
                  <a:lnTo>
                    <a:pt x="78955" y="38925"/>
                  </a:lnTo>
                  <a:lnTo>
                    <a:pt x="79248" y="39027"/>
                  </a:lnTo>
                  <a:lnTo>
                    <a:pt x="79413" y="39077"/>
                  </a:lnTo>
                  <a:lnTo>
                    <a:pt x="79717" y="39116"/>
                  </a:lnTo>
                  <a:lnTo>
                    <a:pt x="80022" y="39103"/>
                  </a:lnTo>
                  <a:lnTo>
                    <a:pt x="80200" y="39065"/>
                  </a:lnTo>
                  <a:lnTo>
                    <a:pt x="80403" y="39014"/>
                  </a:lnTo>
                  <a:lnTo>
                    <a:pt x="80759" y="38862"/>
                  </a:lnTo>
                  <a:lnTo>
                    <a:pt x="80911" y="38760"/>
                  </a:lnTo>
                  <a:lnTo>
                    <a:pt x="81153" y="38569"/>
                  </a:lnTo>
                  <a:lnTo>
                    <a:pt x="81343" y="38366"/>
                  </a:lnTo>
                  <a:lnTo>
                    <a:pt x="87312" y="30060"/>
                  </a:lnTo>
                  <a:lnTo>
                    <a:pt x="92608" y="38658"/>
                  </a:lnTo>
                  <a:lnTo>
                    <a:pt x="92849" y="38976"/>
                  </a:lnTo>
                  <a:lnTo>
                    <a:pt x="93065" y="39179"/>
                  </a:lnTo>
                  <a:lnTo>
                    <a:pt x="93218" y="39293"/>
                  </a:lnTo>
                  <a:lnTo>
                    <a:pt x="93954" y="39573"/>
                  </a:lnTo>
                  <a:lnTo>
                    <a:pt x="94145" y="39611"/>
                  </a:lnTo>
                  <a:lnTo>
                    <a:pt x="94538" y="39611"/>
                  </a:lnTo>
                  <a:lnTo>
                    <a:pt x="94729" y="39573"/>
                  </a:lnTo>
                  <a:lnTo>
                    <a:pt x="95669" y="39077"/>
                  </a:lnTo>
                  <a:lnTo>
                    <a:pt x="95872" y="38862"/>
                  </a:lnTo>
                  <a:lnTo>
                    <a:pt x="95999" y="38709"/>
                  </a:lnTo>
                  <a:lnTo>
                    <a:pt x="96139" y="38455"/>
                  </a:lnTo>
                  <a:lnTo>
                    <a:pt x="96227" y="38176"/>
                  </a:lnTo>
                  <a:lnTo>
                    <a:pt x="96304" y="37782"/>
                  </a:lnTo>
                  <a:lnTo>
                    <a:pt x="96316" y="37592"/>
                  </a:lnTo>
                  <a:lnTo>
                    <a:pt x="89827" y="26555"/>
                  </a:lnTo>
                  <a:lnTo>
                    <a:pt x="96697" y="16992"/>
                  </a:lnTo>
                  <a:close/>
                </a:path>
                <a:path w="304164" h="143510">
                  <a:moveTo>
                    <a:pt x="97078" y="15582"/>
                  </a:moveTo>
                  <a:lnTo>
                    <a:pt x="97040" y="15392"/>
                  </a:lnTo>
                  <a:lnTo>
                    <a:pt x="96989" y="15201"/>
                  </a:lnTo>
                  <a:lnTo>
                    <a:pt x="95542" y="13868"/>
                  </a:lnTo>
                  <a:lnTo>
                    <a:pt x="95250" y="13817"/>
                  </a:lnTo>
                  <a:lnTo>
                    <a:pt x="94843" y="13817"/>
                  </a:lnTo>
                  <a:lnTo>
                    <a:pt x="94665" y="13855"/>
                  </a:lnTo>
                  <a:lnTo>
                    <a:pt x="94462" y="13906"/>
                  </a:lnTo>
                  <a:lnTo>
                    <a:pt x="94107" y="14058"/>
                  </a:lnTo>
                  <a:lnTo>
                    <a:pt x="93954" y="14160"/>
                  </a:lnTo>
                  <a:lnTo>
                    <a:pt x="93713" y="14351"/>
                  </a:lnTo>
                  <a:lnTo>
                    <a:pt x="93510" y="14566"/>
                  </a:lnTo>
                  <a:lnTo>
                    <a:pt x="96710" y="16979"/>
                  </a:lnTo>
                  <a:lnTo>
                    <a:pt x="96862" y="16738"/>
                  </a:lnTo>
                  <a:lnTo>
                    <a:pt x="97015" y="16357"/>
                  </a:lnTo>
                  <a:lnTo>
                    <a:pt x="97053" y="16179"/>
                  </a:lnTo>
                  <a:lnTo>
                    <a:pt x="97078" y="15989"/>
                  </a:lnTo>
                  <a:lnTo>
                    <a:pt x="97078" y="15582"/>
                  </a:lnTo>
                  <a:close/>
                </a:path>
                <a:path w="304164" h="143510">
                  <a:moveTo>
                    <a:pt x="242239" y="98615"/>
                  </a:moveTo>
                  <a:lnTo>
                    <a:pt x="242176" y="98323"/>
                  </a:lnTo>
                  <a:lnTo>
                    <a:pt x="242049" y="97955"/>
                  </a:lnTo>
                  <a:lnTo>
                    <a:pt x="241846" y="97624"/>
                  </a:lnTo>
                  <a:lnTo>
                    <a:pt x="241655" y="97396"/>
                  </a:lnTo>
                  <a:lnTo>
                    <a:pt x="238912" y="100304"/>
                  </a:lnTo>
                  <a:lnTo>
                    <a:pt x="239141" y="100482"/>
                  </a:lnTo>
                  <a:lnTo>
                    <a:pt x="239306" y="100584"/>
                  </a:lnTo>
                  <a:lnTo>
                    <a:pt x="239483" y="100672"/>
                  </a:lnTo>
                  <a:lnTo>
                    <a:pt x="239661" y="100736"/>
                  </a:lnTo>
                  <a:lnTo>
                    <a:pt x="239864" y="100787"/>
                  </a:lnTo>
                  <a:lnTo>
                    <a:pt x="240055" y="100812"/>
                  </a:lnTo>
                  <a:lnTo>
                    <a:pt x="240245" y="100825"/>
                  </a:lnTo>
                  <a:lnTo>
                    <a:pt x="240639" y="100787"/>
                  </a:lnTo>
                  <a:lnTo>
                    <a:pt x="240830" y="100736"/>
                  </a:lnTo>
                  <a:lnTo>
                    <a:pt x="241109" y="100622"/>
                  </a:lnTo>
                  <a:lnTo>
                    <a:pt x="241388" y="100482"/>
                  </a:lnTo>
                  <a:lnTo>
                    <a:pt x="241515" y="100368"/>
                  </a:lnTo>
                  <a:lnTo>
                    <a:pt x="241668" y="100228"/>
                  </a:lnTo>
                  <a:lnTo>
                    <a:pt x="241909" y="99923"/>
                  </a:lnTo>
                  <a:lnTo>
                    <a:pt x="242011" y="99758"/>
                  </a:lnTo>
                  <a:lnTo>
                    <a:pt x="242100" y="99580"/>
                  </a:lnTo>
                  <a:lnTo>
                    <a:pt x="242163" y="99390"/>
                  </a:lnTo>
                  <a:lnTo>
                    <a:pt x="242227" y="99098"/>
                  </a:lnTo>
                  <a:lnTo>
                    <a:pt x="242239" y="98615"/>
                  </a:lnTo>
                  <a:close/>
                </a:path>
                <a:path w="304164" h="143510">
                  <a:moveTo>
                    <a:pt x="257378" y="68211"/>
                  </a:moveTo>
                  <a:lnTo>
                    <a:pt x="257352" y="68084"/>
                  </a:lnTo>
                  <a:lnTo>
                    <a:pt x="257302" y="67856"/>
                  </a:lnTo>
                  <a:lnTo>
                    <a:pt x="257238" y="67665"/>
                  </a:lnTo>
                  <a:lnTo>
                    <a:pt x="257162" y="67487"/>
                  </a:lnTo>
                  <a:lnTo>
                    <a:pt x="257048" y="67284"/>
                  </a:lnTo>
                  <a:lnTo>
                    <a:pt x="256946" y="67157"/>
                  </a:lnTo>
                  <a:lnTo>
                    <a:pt x="256819" y="67017"/>
                  </a:lnTo>
                  <a:lnTo>
                    <a:pt x="256667" y="66890"/>
                  </a:lnTo>
                  <a:lnTo>
                    <a:pt x="256501" y="66763"/>
                  </a:lnTo>
                  <a:lnTo>
                    <a:pt x="256247" y="66611"/>
                  </a:lnTo>
                  <a:lnTo>
                    <a:pt x="256057" y="66522"/>
                  </a:lnTo>
                  <a:lnTo>
                    <a:pt x="255790" y="66459"/>
                  </a:lnTo>
                  <a:lnTo>
                    <a:pt x="255663" y="66433"/>
                  </a:lnTo>
                  <a:lnTo>
                    <a:pt x="255270" y="66408"/>
                  </a:lnTo>
                  <a:lnTo>
                    <a:pt x="243878" y="65747"/>
                  </a:lnTo>
                  <a:lnTo>
                    <a:pt x="243586" y="65747"/>
                  </a:lnTo>
                  <a:lnTo>
                    <a:pt x="241846" y="67233"/>
                  </a:lnTo>
                  <a:lnTo>
                    <a:pt x="241769" y="67627"/>
                  </a:lnTo>
                  <a:lnTo>
                    <a:pt x="242658" y="69392"/>
                  </a:lnTo>
                  <a:lnTo>
                    <a:pt x="242798" y="69494"/>
                  </a:lnTo>
                  <a:lnTo>
                    <a:pt x="243268" y="69684"/>
                  </a:lnTo>
                  <a:lnTo>
                    <a:pt x="243547" y="69735"/>
                  </a:lnTo>
                  <a:lnTo>
                    <a:pt x="251104" y="70180"/>
                  </a:lnTo>
                  <a:lnTo>
                    <a:pt x="233337" y="89916"/>
                  </a:lnTo>
                  <a:lnTo>
                    <a:pt x="228066" y="85166"/>
                  </a:lnTo>
                  <a:lnTo>
                    <a:pt x="227761" y="84924"/>
                  </a:lnTo>
                  <a:lnTo>
                    <a:pt x="227520" y="84797"/>
                  </a:lnTo>
                  <a:lnTo>
                    <a:pt x="227126" y="84683"/>
                  </a:lnTo>
                  <a:lnTo>
                    <a:pt x="226923" y="84658"/>
                  </a:lnTo>
                  <a:lnTo>
                    <a:pt x="226542" y="84658"/>
                  </a:lnTo>
                  <a:lnTo>
                    <a:pt x="225539" y="85051"/>
                  </a:lnTo>
                  <a:lnTo>
                    <a:pt x="225310" y="85229"/>
                  </a:lnTo>
                  <a:lnTo>
                    <a:pt x="225209" y="85382"/>
                  </a:lnTo>
                  <a:lnTo>
                    <a:pt x="225069" y="85534"/>
                  </a:lnTo>
                  <a:lnTo>
                    <a:pt x="224967" y="85712"/>
                  </a:lnTo>
                  <a:lnTo>
                    <a:pt x="224878" y="85890"/>
                  </a:lnTo>
                  <a:lnTo>
                    <a:pt x="224777" y="86258"/>
                  </a:lnTo>
                  <a:lnTo>
                    <a:pt x="224739" y="86448"/>
                  </a:lnTo>
                  <a:lnTo>
                    <a:pt x="224739" y="86855"/>
                  </a:lnTo>
                  <a:lnTo>
                    <a:pt x="224777" y="87045"/>
                  </a:lnTo>
                  <a:lnTo>
                    <a:pt x="224828" y="87236"/>
                  </a:lnTo>
                  <a:lnTo>
                    <a:pt x="225209" y="87922"/>
                  </a:lnTo>
                  <a:lnTo>
                    <a:pt x="225323" y="88074"/>
                  </a:lnTo>
                  <a:lnTo>
                    <a:pt x="232016" y="94107"/>
                  </a:lnTo>
                  <a:lnTo>
                    <a:pt x="232143" y="94234"/>
                  </a:lnTo>
                  <a:lnTo>
                    <a:pt x="232295" y="94361"/>
                  </a:lnTo>
                  <a:lnTo>
                    <a:pt x="238899" y="100291"/>
                  </a:lnTo>
                  <a:lnTo>
                    <a:pt x="241579" y="97320"/>
                  </a:lnTo>
                  <a:lnTo>
                    <a:pt x="236308" y="92595"/>
                  </a:lnTo>
                  <a:lnTo>
                    <a:pt x="256781" y="69850"/>
                  </a:lnTo>
                  <a:lnTo>
                    <a:pt x="256908" y="69697"/>
                  </a:lnTo>
                  <a:lnTo>
                    <a:pt x="257149" y="69380"/>
                  </a:lnTo>
                  <a:lnTo>
                    <a:pt x="257213" y="69202"/>
                  </a:lnTo>
                  <a:lnTo>
                    <a:pt x="257263" y="69075"/>
                  </a:lnTo>
                  <a:lnTo>
                    <a:pt x="257340" y="68821"/>
                  </a:lnTo>
                  <a:lnTo>
                    <a:pt x="257352" y="68694"/>
                  </a:lnTo>
                  <a:lnTo>
                    <a:pt x="257378" y="68541"/>
                  </a:lnTo>
                  <a:lnTo>
                    <a:pt x="257378" y="68237"/>
                  </a:lnTo>
                  <a:close/>
                </a:path>
                <a:path w="304164" h="143510">
                  <a:moveTo>
                    <a:pt x="278206" y="133007"/>
                  </a:moveTo>
                  <a:lnTo>
                    <a:pt x="275247" y="130340"/>
                  </a:lnTo>
                  <a:lnTo>
                    <a:pt x="275056" y="130568"/>
                  </a:lnTo>
                  <a:lnTo>
                    <a:pt x="274955" y="130733"/>
                  </a:lnTo>
                  <a:lnTo>
                    <a:pt x="274878" y="130911"/>
                  </a:lnTo>
                  <a:lnTo>
                    <a:pt x="274802" y="131102"/>
                  </a:lnTo>
                  <a:lnTo>
                    <a:pt x="274751" y="131292"/>
                  </a:lnTo>
                  <a:lnTo>
                    <a:pt x="274726" y="131483"/>
                  </a:lnTo>
                  <a:lnTo>
                    <a:pt x="274713" y="131673"/>
                  </a:lnTo>
                  <a:lnTo>
                    <a:pt x="274726" y="131876"/>
                  </a:lnTo>
                  <a:lnTo>
                    <a:pt x="274751" y="132067"/>
                  </a:lnTo>
                  <a:lnTo>
                    <a:pt x="274815" y="132257"/>
                  </a:lnTo>
                  <a:lnTo>
                    <a:pt x="274929" y="132537"/>
                  </a:lnTo>
                  <a:lnTo>
                    <a:pt x="275056" y="132791"/>
                  </a:lnTo>
                  <a:lnTo>
                    <a:pt x="275183" y="132956"/>
                  </a:lnTo>
                  <a:lnTo>
                    <a:pt x="275386" y="133159"/>
                  </a:lnTo>
                  <a:lnTo>
                    <a:pt x="275628" y="133337"/>
                  </a:lnTo>
                  <a:lnTo>
                    <a:pt x="275958" y="133527"/>
                  </a:lnTo>
                  <a:lnTo>
                    <a:pt x="276148" y="133591"/>
                  </a:lnTo>
                  <a:lnTo>
                    <a:pt x="276440" y="133654"/>
                  </a:lnTo>
                  <a:lnTo>
                    <a:pt x="276923" y="133667"/>
                  </a:lnTo>
                  <a:lnTo>
                    <a:pt x="277304" y="133591"/>
                  </a:lnTo>
                  <a:lnTo>
                    <a:pt x="277596" y="133477"/>
                  </a:lnTo>
                  <a:lnTo>
                    <a:pt x="277914" y="133273"/>
                  </a:lnTo>
                  <a:lnTo>
                    <a:pt x="278206" y="133007"/>
                  </a:lnTo>
                  <a:close/>
                </a:path>
                <a:path w="304164" h="143510">
                  <a:moveTo>
                    <a:pt x="284187" y="95186"/>
                  </a:moveTo>
                  <a:lnTo>
                    <a:pt x="281406" y="89179"/>
                  </a:lnTo>
                  <a:lnTo>
                    <a:pt x="281279" y="89052"/>
                  </a:lnTo>
                  <a:lnTo>
                    <a:pt x="281152" y="88938"/>
                  </a:lnTo>
                  <a:lnTo>
                    <a:pt x="280962" y="88760"/>
                  </a:lnTo>
                  <a:lnTo>
                    <a:pt x="280289" y="88252"/>
                  </a:lnTo>
                  <a:lnTo>
                    <a:pt x="280174" y="95351"/>
                  </a:lnTo>
                  <a:lnTo>
                    <a:pt x="280174" y="95808"/>
                  </a:lnTo>
                  <a:lnTo>
                    <a:pt x="280073" y="96507"/>
                  </a:lnTo>
                  <a:lnTo>
                    <a:pt x="279895" y="97155"/>
                  </a:lnTo>
                  <a:lnTo>
                    <a:pt x="279806" y="97332"/>
                  </a:lnTo>
                  <a:lnTo>
                    <a:pt x="279755" y="97459"/>
                  </a:lnTo>
                  <a:lnTo>
                    <a:pt x="279704" y="97612"/>
                  </a:lnTo>
                  <a:lnTo>
                    <a:pt x="277253" y="99326"/>
                  </a:lnTo>
                  <a:lnTo>
                    <a:pt x="277253" y="103365"/>
                  </a:lnTo>
                  <a:lnTo>
                    <a:pt x="276542" y="104559"/>
                  </a:lnTo>
                  <a:lnTo>
                    <a:pt x="275094" y="106527"/>
                  </a:lnTo>
                  <a:lnTo>
                    <a:pt x="274332" y="107365"/>
                  </a:lnTo>
                  <a:lnTo>
                    <a:pt x="274205" y="107492"/>
                  </a:lnTo>
                  <a:lnTo>
                    <a:pt x="273494" y="108267"/>
                  </a:lnTo>
                  <a:lnTo>
                    <a:pt x="265112" y="113855"/>
                  </a:lnTo>
                  <a:lnTo>
                    <a:pt x="264972" y="113906"/>
                  </a:lnTo>
                  <a:lnTo>
                    <a:pt x="264845" y="113982"/>
                  </a:lnTo>
                  <a:lnTo>
                    <a:pt x="262572" y="114579"/>
                  </a:lnTo>
                  <a:lnTo>
                    <a:pt x="262089" y="114554"/>
                  </a:lnTo>
                  <a:lnTo>
                    <a:pt x="259473" y="113436"/>
                  </a:lnTo>
                  <a:lnTo>
                    <a:pt x="259321" y="113296"/>
                  </a:lnTo>
                  <a:lnTo>
                    <a:pt x="259003" y="112991"/>
                  </a:lnTo>
                  <a:lnTo>
                    <a:pt x="257822" y="110032"/>
                  </a:lnTo>
                  <a:lnTo>
                    <a:pt x="257822" y="109575"/>
                  </a:lnTo>
                  <a:lnTo>
                    <a:pt x="257873" y="109105"/>
                  </a:lnTo>
                  <a:lnTo>
                    <a:pt x="258114" y="108216"/>
                  </a:lnTo>
                  <a:lnTo>
                    <a:pt x="258178" y="108064"/>
                  </a:lnTo>
                  <a:lnTo>
                    <a:pt x="258267" y="107861"/>
                  </a:lnTo>
                  <a:lnTo>
                    <a:pt x="258292" y="107721"/>
                  </a:lnTo>
                  <a:lnTo>
                    <a:pt x="258394" y="107403"/>
                  </a:lnTo>
                  <a:lnTo>
                    <a:pt x="258610" y="106667"/>
                  </a:lnTo>
                  <a:lnTo>
                    <a:pt x="258711" y="106413"/>
                  </a:lnTo>
                  <a:lnTo>
                    <a:pt x="277253" y="103365"/>
                  </a:lnTo>
                  <a:lnTo>
                    <a:pt x="277253" y="99326"/>
                  </a:lnTo>
                  <a:lnTo>
                    <a:pt x="260743" y="102019"/>
                  </a:lnTo>
                  <a:lnTo>
                    <a:pt x="261454" y="100825"/>
                  </a:lnTo>
                  <a:lnTo>
                    <a:pt x="262915" y="98856"/>
                  </a:lnTo>
                  <a:lnTo>
                    <a:pt x="263537" y="98145"/>
                  </a:lnTo>
                  <a:lnTo>
                    <a:pt x="263728" y="97942"/>
                  </a:lnTo>
                  <a:lnTo>
                    <a:pt x="272884" y="91528"/>
                  </a:lnTo>
                  <a:lnTo>
                    <a:pt x="273024" y="91465"/>
                  </a:lnTo>
                  <a:lnTo>
                    <a:pt x="273151" y="91401"/>
                  </a:lnTo>
                  <a:lnTo>
                    <a:pt x="275437" y="90792"/>
                  </a:lnTo>
                  <a:lnTo>
                    <a:pt x="275894" y="90817"/>
                  </a:lnTo>
                  <a:lnTo>
                    <a:pt x="278612" y="92011"/>
                  </a:lnTo>
                  <a:lnTo>
                    <a:pt x="278777" y="92163"/>
                  </a:lnTo>
                  <a:lnTo>
                    <a:pt x="280174" y="95351"/>
                  </a:lnTo>
                  <a:lnTo>
                    <a:pt x="280174" y="88188"/>
                  </a:lnTo>
                  <a:lnTo>
                    <a:pt x="275412" y="86791"/>
                  </a:lnTo>
                  <a:lnTo>
                    <a:pt x="274574" y="86829"/>
                  </a:lnTo>
                  <a:lnTo>
                    <a:pt x="271208" y="87896"/>
                  </a:lnTo>
                  <a:lnTo>
                    <a:pt x="270116" y="88328"/>
                  </a:lnTo>
                  <a:lnTo>
                    <a:pt x="260959" y="95072"/>
                  </a:lnTo>
                  <a:lnTo>
                    <a:pt x="260819" y="95199"/>
                  </a:lnTo>
                  <a:lnTo>
                    <a:pt x="260692" y="95338"/>
                  </a:lnTo>
                  <a:lnTo>
                    <a:pt x="259803" y="96329"/>
                  </a:lnTo>
                  <a:lnTo>
                    <a:pt x="254469" y="106578"/>
                  </a:lnTo>
                  <a:lnTo>
                    <a:pt x="254355" y="106832"/>
                  </a:lnTo>
                  <a:lnTo>
                    <a:pt x="253822" y="110197"/>
                  </a:lnTo>
                  <a:lnTo>
                    <a:pt x="253898" y="111048"/>
                  </a:lnTo>
                  <a:lnTo>
                    <a:pt x="254063" y="111887"/>
                  </a:lnTo>
                  <a:lnTo>
                    <a:pt x="254292" y="112712"/>
                  </a:lnTo>
                  <a:lnTo>
                    <a:pt x="254469" y="113106"/>
                  </a:lnTo>
                  <a:lnTo>
                    <a:pt x="254622" y="113499"/>
                  </a:lnTo>
                  <a:lnTo>
                    <a:pt x="255016" y="114261"/>
                  </a:lnTo>
                  <a:lnTo>
                    <a:pt x="255257" y="114617"/>
                  </a:lnTo>
                  <a:lnTo>
                    <a:pt x="255473" y="114985"/>
                  </a:lnTo>
                  <a:lnTo>
                    <a:pt x="256032" y="115646"/>
                  </a:lnTo>
                  <a:lnTo>
                    <a:pt x="256603" y="116243"/>
                  </a:lnTo>
                  <a:lnTo>
                    <a:pt x="256781" y="116395"/>
                  </a:lnTo>
                  <a:lnTo>
                    <a:pt x="262585" y="118579"/>
                  </a:lnTo>
                  <a:lnTo>
                    <a:pt x="263423" y="118541"/>
                  </a:lnTo>
                  <a:lnTo>
                    <a:pt x="264274" y="118414"/>
                  </a:lnTo>
                  <a:lnTo>
                    <a:pt x="265112" y="118198"/>
                  </a:lnTo>
                  <a:lnTo>
                    <a:pt x="265912" y="117906"/>
                  </a:lnTo>
                  <a:lnTo>
                    <a:pt x="266306" y="117716"/>
                  </a:lnTo>
                  <a:lnTo>
                    <a:pt x="266446" y="117665"/>
                  </a:lnTo>
                  <a:lnTo>
                    <a:pt x="266725" y="117513"/>
                  </a:lnTo>
                  <a:lnTo>
                    <a:pt x="267881" y="117043"/>
                  </a:lnTo>
                  <a:lnTo>
                    <a:pt x="270408" y="115722"/>
                  </a:lnTo>
                  <a:lnTo>
                    <a:pt x="272783" y="114160"/>
                  </a:lnTo>
                  <a:lnTo>
                    <a:pt x="275005" y="112382"/>
                  </a:lnTo>
                  <a:lnTo>
                    <a:pt x="276034" y="111379"/>
                  </a:lnTo>
                  <a:lnTo>
                    <a:pt x="277241" y="110109"/>
                  </a:lnTo>
                  <a:lnTo>
                    <a:pt x="277355" y="109982"/>
                  </a:lnTo>
                  <a:lnTo>
                    <a:pt x="278193" y="109054"/>
                  </a:lnTo>
                  <a:lnTo>
                    <a:pt x="279882" y="106768"/>
                  </a:lnTo>
                  <a:lnTo>
                    <a:pt x="281330" y="104317"/>
                  </a:lnTo>
                  <a:lnTo>
                    <a:pt x="282549" y="101752"/>
                  </a:lnTo>
                  <a:lnTo>
                    <a:pt x="283019" y="100406"/>
                  </a:lnTo>
                  <a:lnTo>
                    <a:pt x="283476" y="98958"/>
                  </a:lnTo>
                  <a:lnTo>
                    <a:pt x="283540" y="98793"/>
                  </a:lnTo>
                  <a:lnTo>
                    <a:pt x="283641" y="98552"/>
                  </a:lnTo>
                  <a:lnTo>
                    <a:pt x="283895" y="97739"/>
                  </a:lnTo>
                  <a:lnTo>
                    <a:pt x="284073" y="96901"/>
                  </a:lnTo>
                  <a:lnTo>
                    <a:pt x="284175" y="96050"/>
                  </a:lnTo>
                  <a:lnTo>
                    <a:pt x="284187" y="95186"/>
                  </a:lnTo>
                  <a:close/>
                </a:path>
                <a:path w="304164" h="143510">
                  <a:moveTo>
                    <a:pt x="304126" y="124980"/>
                  </a:moveTo>
                  <a:lnTo>
                    <a:pt x="304063" y="124675"/>
                  </a:lnTo>
                  <a:lnTo>
                    <a:pt x="304012" y="124498"/>
                  </a:lnTo>
                  <a:lnTo>
                    <a:pt x="303936" y="124307"/>
                  </a:lnTo>
                  <a:lnTo>
                    <a:pt x="303847" y="124142"/>
                  </a:lnTo>
                  <a:lnTo>
                    <a:pt x="303606" y="123837"/>
                  </a:lnTo>
                  <a:lnTo>
                    <a:pt x="303390" y="123621"/>
                  </a:lnTo>
                  <a:lnTo>
                    <a:pt x="303149" y="123456"/>
                  </a:lnTo>
                  <a:lnTo>
                    <a:pt x="302971" y="123367"/>
                  </a:lnTo>
                  <a:lnTo>
                    <a:pt x="302793" y="123291"/>
                  </a:lnTo>
                  <a:lnTo>
                    <a:pt x="302412" y="123202"/>
                  </a:lnTo>
                  <a:lnTo>
                    <a:pt x="288163" y="121945"/>
                  </a:lnTo>
                  <a:lnTo>
                    <a:pt x="300101" y="108686"/>
                  </a:lnTo>
                  <a:lnTo>
                    <a:pt x="300621" y="107543"/>
                  </a:lnTo>
                  <a:lnTo>
                    <a:pt x="300621" y="107149"/>
                  </a:lnTo>
                  <a:lnTo>
                    <a:pt x="300596" y="106959"/>
                  </a:lnTo>
                  <a:lnTo>
                    <a:pt x="300545" y="106768"/>
                  </a:lnTo>
                  <a:lnTo>
                    <a:pt x="300482" y="106578"/>
                  </a:lnTo>
                  <a:lnTo>
                    <a:pt x="300393" y="106413"/>
                  </a:lnTo>
                  <a:lnTo>
                    <a:pt x="300291" y="106248"/>
                  </a:lnTo>
                  <a:lnTo>
                    <a:pt x="300177" y="106083"/>
                  </a:lnTo>
                  <a:lnTo>
                    <a:pt x="300024" y="105930"/>
                  </a:lnTo>
                  <a:lnTo>
                    <a:pt x="299732" y="105689"/>
                  </a:lnTo>
                  <a:lnTo>
                    <a:pt x="299567" y="105587"/>
                  </a:lnTo>
                  <a:lnTo>
                    <a:pt x="299389" y="105498"/>
                  </a:lnTo>
                  <a:lnTo>
                    <a:pt x="299212" y="105435"/>
                  </a:lnTo>
                  <a:lnTo>
                    <a:pt x="298919" y="105384"/>
                  </a:lnTo>
                  <a:lnTo>
                    <a:pt x="298437" y="105359"/>
                  </a:lnTo>
                  <a:lnTo>
                    <a:pt x="298234" y="105397"/>
                  </a:lnTo>
                  <a:lnTo>
                    <a:pt x="298043" y="105435"/>
                  </a:lnTo>
                  <a:lnTo>
                    <a:pt x="297764" y="105549"/>
                  </a:lnTo>
                  <a:lnTo>
                    <a:pt x="297510" y="105702"/>
                  </a:lnTo>
                  <a:lnTo>
                    <a:pt x="297357" y="105816"/>
                  </a:lnTo>
                  <a:lnTo>
                    <a:pt x="297141" y="106019"/>
                  </a:lnTo>
                  <a:lnTo>
                    <a:pt x="282524" y="122237"/>
                  </a:lnTo>
                  <a:lnTo>
                    <a:pt x="275247" y="130327"/>
                  </a:lnTo>
                  <a:lnTo>
                    <a:pt x="278206" y="132994"/>
                  </a:lnTo>
                  <a:lnTo>
                    <a:pt x="284822" y="125641"/>
                  </a:lnTo>
                  <a:lnTo>
                    <a:pt x="289331" y="126047"/>
                  </a:lnTo>
                  <a:lnTo>
                    <a:pt x="285597" y="140906"/>
                  </a:lnTo>
                  <a:lnTo>
                    <a:pt x="285534" y="141287"/>
                  </a:lnTo>
                  <a:lnTo>
                    <a:pt x="285546" y="141592"/>
                  </a:lnTo>
                  <a:lnTo>
                    <a:pt x="285610" y="141973"/>
                  </a:lnTo>
                  <a:lnTo>
                    <a:pt x="285686" y="142163"/>
                  </a:lnTo>
                  <a:lnTo>
                    <a:pt x="286677" y="143192"/>
                  </a:lnTo>
                  <a:lnTo>
                    <a:pt x="286956" y="143306"/>
                  </a:lnTo>
                  <a:lnTo>
                    <a:pt x="287147" y="143357"/>
                  </a:lnTo>
                  <a:lnTo>
                    <a:pt x="287350" y="143395"/>
                  </a:lnTo>
                  <a:lnTo>
                    <a:pt x="287731" y="143395"/>
                  </a:lnTo>
                  <a:lnTo>
                    <a:pt x="287921" y="143357"/>
                  </a:lnTo>
                  <a:lnTo>
                    <a:pt x="288124" y="143306"/>
                  </a:lnTo>
                  <a:lnTo>
                    <a:pt x="288302" y="143243"/>
                  </a:lnTo>
                  <a:lnTo>
                    <a:pt x="288556" y="143116"/>
                  </a:lnTo>
                  <a:lnTo>
                    <a:pt x="288810" y="142951"/>
                  </a:lnTo>
                  <a:lnTo>
                    <a:pt x="289077" y="142671"/>
                  </a:lnTo>
                  <a:lnTo>
                    <a:pt x="293357" y="126415"/>
                  </a:lnTo>
                  <a:lnTo>
                    <a:pt x="301955" y="127177"/>
                  </a:lnTo>
                  <a:lnTo>
                    <a:pt x="302260" y="127190"/>
                  </a:lnTo>
                  <a:lnTo>
                    <a:pt x="303682" y="126441"/>
                  </a:lnTo>
                  <a:lnTo>
                    <a:pt x="303961" y="126034"/>
                  </a:lnTo>
                  <a:lnTo>
                    <a:pt x="304025" y="125844"/>
                  </a:lnTo>
                  <a:lnTo>
                    <a:pt x="304126" y="125463"/>
                  </a:lnTo>
                  <a:lnTo>
                    <a:pt x="304126" y="12498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6470180" y="1872170"/>
              <a:ext cx="121285" cy="222250"/>
            </a:xfrm>
            <a:custGeom>
              <a:avLst/>
              <a:gdLst/>
              <a:ahLst/>
              <a:cxnLst/>
              <a:rect l="l" t="t" r="r" b="b"/>
              <a:pathLst>
                <a:path w="121284" h="222250">
                  <a:moveTo>
                    <a:pt x="3937" y="18199"/>
                  </a:moveTo>
                  <a:lnTo>
                    <a:pt x="63" y="17221"/>
                  </a:lnTo>
                  <a:lnTo>
                    <a:pt x="0" y="17602"/>
                  </a:lnTo>
                  <a:lnTo>
                    <a:pt x="12" y="17907"/>
                  </a:lnTo>
                  <a:lnTo>
                    <a:pt x="76" y="18288"/>
                  </a:lnTo>
                  <a:lnTo>
                    <a:pt x="152" y="18478"/>
                  </a:lnTo>
                  <a:lnTo>
                    <a:pt x="1143" y="19507"/>
                  </a:lnTo>
                  <a:lnTo>
                    <a:pt x="1422" y="19621"/>
                  </a:lnTo>
                  <a:lnTo>
                    <a:pt x="1612" y="19672"/>
                  </a:lnTo>
                  <a:lnTo>
                    <a:pt x="1816" y="19710"/>
                  </a:lnTo>
                  <a:lnTo>
                    <a:pt x="2197" y="19710"/>
                  </a:lnTo>
                  <a:lnTo>
                    <a:pt x="2387" y="19672"/>
                  </a:lnTo>
                  <a:lnTo>
                    <a:pt x="2590" y="19621"/>
                  </a:lnTo>
                  <a:lnTo>
                    <a:pt x="2768" y="19558"/>
                  </a:lnTo>
                  <a:lnTo>
                    <a:pt x="3022" y="19431"/>
                  </a:lnTo>
                  <a:lnTo>
                    <a:pt x="3276" y="19265"/>
                  </a:lnTo>
                  <a:lnTo>
                    <a:pt x="3543" y="18986"/>
                  </a:lnTo>
                  <a:lnTo>
                    <a:pt x="3670" y="18821"/>
                  </a:lnTo>
                  <a:lnTo>
                    <a:pt x="3810" y="18567"/>
                  </a:lnTo>
                  <a:lnTo>
                    <a:pt x="3937" y="18199"/>
                  </a:lnTo>
                  <a:close/>
                </a:path>
                <a:path w="121284" h="222250">
                  <a:moveTo>
                    <a:pt x="17602" y="29756"/>
                  </a:moveTo>
                  <a:lnTo>
                    <a:pt x="17564" y="29565"/>
                  </a:lnTo>
                  <a:lnTo>
                    <a:pt x="17462" y="29184"/>
                  </a:lnTo>
                  <a:lnTo>
                    <a:pt x="17373" y="29006"/>
                  </a:lnTo>
                  <a:lnTo>
                    <a:pt x="17208" y="28765"/>
                  </a:lnTo>
                  <a:lnTo>
                    <a:pt x="17018" y="28536"/>
                  </a:lnTo>
                  <a:lnTo>
                    <a:pt x="14274" y="31445"/>
                  </a:lnTo>
                  <a:lnTo>
                    <a:pt x="14935" y="31838"/>
                  </a:lnTo>
                  <a:lnTo>
                    <a:pt x="15227" y="31927"/>
                  </a:lnTo>
                  <a:lnTo>
                    <a:pt x="15417" y="31953"/>
                  </a:lnTo>
                  <a:lnTo>
                    <a:pt x="15798" y="31953"/>
                  </a:lnTo>
                  <a:lnTo>
                    <a:pt x="16002" y="31927"/>
                  </a:lnTo>
                  <a:lnTo>
                    <a:pt x="16192" y="31864"/>
                  </a:lnTo>
                  <a:lnTo>
                    <a:pt x="17576" y="30251"/>
                  </a:lnTo>
                  <a:lnTo>
                    <a:pt x="17602" y="29756"/>
                  </a:lnTo>
                  <a:close/>
                </a:path>
                <a:path w="121284" h="222250">
                  <a:moveTo>
                    <a:pt x="35445" y="1905"/>
                  </a:moveTo>
                  <a:lnTo>
                    <a:pt x="35407" y="1600"/>
                  </a:lnTo>
                  <a:lnTo>
                    <a:pt x="35356" y="1409"/>
                  </a:lnTo>
                  <a:lnTo>
                    <a:pt x="35293" y="1219"/>
                  </a:lnTo>
                  <a:lnTo>
                    <a:pt x="35217" y="1054"/>
                  </a:lnTo>
                  <a:lnTo>
                    <a:pt x="35115" y="876"/>
                  </a:lnTo>
                  <a:lnTo>
                    <a:pt x="34988" y="723"/>
                  </a:lnTo>
                  <a:lnTo>
                    <a:pt x="34201" y="152"/>
                  </a:lnTo>
                  <a:lnTo>
                    <a:pt x="33832" y="38"/>
                  </a:lnTo>
                  <a:lnTo>
                    <a:pt x="33655" y="12"/>
                  </a:lnTo>
                  <a:lnTo>
                    <a:pt x="33439" y="0"/>
                  </a:lnTo>
                  <a:lnTo>
                    <a:pt x="33045" y="38"/>
                  </a:lnTo>
                  <a:lnTo>
                    <a:pt x="32677" y="152"/>
                  </a:lnTo>
                  <a:lnTo>
                    <a:pt x="32499" y="228"/>
                  </a:lnTo>
                  <a:lnTo>
                    <a:pt x="32321" y="342"/>
                  </a:lnTo>
                  <a:lnTo>
                    <a:pt x="32169" y="457"/>
                  </a:lnTo>
                  <a:lnTo>
                    <a:pt x="32029" y="584"/>
                  </a:lnTo>
                  <a:lnTo>
                    <a:pt x="13804" y="20828"/>
                  </a:lnTo>
                  <a:lnTo>
                    <a:pt x="13652" y="20993"/>
                  </a:lnTo>
                  <a:lnTo>
                    <a:pt x="13462" y="21196"/>
                  </a:lnTo>
                  <a:lnTo>
                    <a:pt x="13030" y="21780"/>
                  </a:lnTo>
                  <a:lnTo>
                    <a:pt x="12852" y="22098"/>
                  </a:lnTo>
                  <a:lnTo>
                    <a:pt x="12649" y="22415"/>
                  </a:lnTo>
                  <a:lnTo>
                    <a:pt x="12357" y="23075"/>
                  </a:lnTo>
                  <a:lnTo>
                    <a:pt x="12115" y="23761"/>
                  </a:lnTo>
                  <a:lnTo>
                    <a:pt x="11925" y="24472"/>
                  </a:lnTo>
                  <a:lnTo>
                    <a:pt x="11836" y="25209"/>
                  </a:lnTo>
                  <a:lnTo>
                    <a:pt x="11798" y="25933"/>
                  </a:lnTo>
                  <a:lnTo>
                    <a:pt x="11836" y="26670"/>
                  </a:lnTo>
                  <a:lnTo>
                    <a:pt x="14262" y="31445"/>
                  </a:lnTo>
                  <a:lnTo>
                    <a:pt x="16941" y="28473"/>
                  </a:lnTo>
                  <a:lnTo>
                    <a:pt x="16814" y="28359"/>
                  </a:lnTo>
                  <a:lnTo>
                    <a:pt x="16586" y="28105"/>
                  </a:lnTo>
                  <a:lnTo>
                    <a:pt x="16205" y="27546"/>
                  </a:lnTo>
                  <a:lnTo>
                    <a:pt x="16129" y="27393"/>
                  </a:lnTo>
                  <a:lnTo>
                    <a:pt x="15951" y="26924"/>
                  </a:lnTo>
                  <a:lnTo>
                    <a:pt x="15913" y="26758"/>
                  </a:lnTo>
                  <a:lnTo>
                    <a:pt x="15849" y="26593"/>
                  </a:lnTo>
                  <a:lnTo>
                    <a:pt x="15786" y="25920"/>
                  </a:lnTo>
                  <a:lnTo>
                    <a:pt x="15798" y="25590"/>
                  </a:lnTo>
                  <a:lnTo>
                    <a:pt x="15849" y="25247"/>
                  </a:lnTo>
                  <a:lnTo>
                    <a:pt x="16751" y="23533"/>
                  </a:lnTo>
                  <a:lnTo>
                    <a:pt x="35420" y="2387"/>
                  </a:lnTo>
                  <a:lnTo>
                    <a:pt x="35433" y="2197"/>
                  </a:lnTo>
                  <a:lnTo>
                    <a:pt x="35445" y="1993"/>
                  </a:lnTo>
                  <a:close/>
                </a:path>
                <a:path w="121284" h="222250">
                  <a:moveTo>
                    <a:pt x="51015" y="30480"/>
                  </a:moveTo>
                  <a:lnTo>
                    <a:pt x="50977" y="30289"/>
                  </a:lnTo>
                  <a:lnTo>
                    <a:pt x="50914" y="30099"/>
                  </a:lnTo>
                  <a:lnTo>
                    <a:pt x="50850" y="29908"/>
                  </a:lnTo>
                  <a:lnTo>
                    <a:pt x="50774" y="29730"/>
                  </a:lnTo>
                  <a:lnTo>
                    <a:pt x="50673" y="29565"/>
                  </a:lnTo>
                  <a:lnTo>
                    <a:pt x="50546" y="29413"/>
                  </a:lnTo>
                  <a:lnTo>
                    <a:pt x="50419" y="29273"/>
                  </a:lnTo>
                  <a:lnTo>
                    <a:pt x="49390" y="28727"/>
                  </a:lnTo>
                  <a:lnTo>
                    <a:pt x="49199" y="28702"/>
                  </a:lnTo>
                  <a:lnTo>
                    <a:pt x="49009" y="28689"/>
                  </a:lnTo>
                  <a:lnTo>
                    <a:pt x="48615" y="28727"/>
                  </a:lnTo>
                  <a:lnTo>
                    <a:pt x="38709" y="31254"/>
                  </a:lnTo>
                  <a:lnTo>
                    <a:pt x="40182" y="21234"/>
                  </a:lnTo>
                  <a:lnTo>
                    <a:pt x="40208" y="20955"/>
                  </a:lnTo>
                  <a:lnTo>
                    <a:pt x="40195" y="20751"/>
                  </a:lnTo>
                  <a:lnTo>
                    <a:pt x="40157" y="20561"/>
                  </a:lnTo>
                  <a:lnTo>
                    <a:pt x="40119" y="20370"/>
                  </a:lnTo>
                  <a:lnTo>
                    <a:pt x="40043" y="20180"/>
                  </a:lnTo>
                  <a:lnTo>
                    <a:pt x="39865" y="19837"/>
                  </a:lnTo>
                  <a:lnTo>
                    <a:pt x="39598" y="19532"/>
                  </a:lnTo>
                  <a:lnTo>
                    <a:pt x="39471" y="19405"/>
                  </a:lnTo>
                  <a:lnTo>
                    <a:pt x="39217" y="19240"/>
                  </a:lnTo>
                  <a:lnTo>
                    <a:pt x="38963" y="19100"/>
                  </a:lnTo>
                  <a:lnTo>
                    <a:pt x="38773" y="19037"/>
                  </a:lnTo>
                  <a:lnTo>
                    <a:pt x="38582" y="18986"/>
                  </a:lnTo>
                  <a:lnTo>
                    <a:pt x="38379" y="18961"/>
                  </a:lnTo>
                  <a:lnTo>
                    <a:pt x="38188" y="18948"/>
                  </a:lnTo>
                  <a:lnTo>
                    <a:pt x="37998" y="18961"/>
                  </a:lnTo>
                  <a:lnTo>
                    <a:pt x="37807" y="18999"/>
                  </a:lnTo>
                  <a:lnTo>
                    <a:pt x="36347" y="20193"/>
                  </a:lnTo>
                  <a:lnTo>
                    <a:pt x="36271" y="20370"/>
                  </a:lnTo>
                  <a:lnTo>
                    <a:pt x="36220" y="20662"/>
                  </a:lnTo>
                  <a:lnTo>
                    <a:pt x="34505" y="32334"/>
                  </a:lnTo>
                  <a:lnTo>
                    <a:pt x="23114" y="35229"/>
                  </a:lnTo>
                  <a:lnTo>
                    <a:pt x="21691" y="36588"/>
                  </a:lnTo>
                  <a:lnTo>
                    <a:pt x="21628" y="36779"/>
                  </a:lnTo>
                  <a:lnTo>
                    <a:pt x="21602" y="36969"/>
                  </a:lnTo>
                  <a:lnTo>
                    <a:pt x="21590" y="37261"/>
                  </a:lnTo>
                  <a:lnTo>
                    <a:pt x="21628" y="37553"/>
                  </a:lnTo>
                  <a:lnTo>
                    <a:pt x="21691" y="37744"/>
                  </a:lnTo>
                  <a:lnTo>
                    <a:pt x="21767" y="37934"/>
                  </a:lnTo>
                  <a:lnTo>
                    <a:pt x="21945" y="38277"/>
                  </a:lnTo>
                  <a:lnTo>
                    <a:pt x="22059" y="38430"/>
                  </a:lnTo>
                  <a:lnTo>
                    <a:pt x="22199" y="38582"/>
                  </a:lnTo>
                  <a:lnTo>
                    <a:pt x="22339" y="38709"/>
                  </a:lnTo>
                  <a:lnTo>
                    <a:pt x="22504" y="38823"/>
                  </a:lnTo>
                  <a:lnTo>
                    <a:pt x="22669" y="38925"/>
                  </a:lnTo>
                  <a:lnTo>
                    <a:pt x="23025" y="39077"/>
                  </a:lnTo>
                  <a:lnTo>
                    <a:pt x="23215" y="39128"/>
                  </a:lnTo>
                  <a:lnTo>
                    <a:pt x="23418" y="39141"/>
                  </a:lnTo>
                  <a:lnTo>
                    <a:pt x="23609" y="39166"/>
                  </a:lnTo>
                  <a:lnTo>
                    <a:pt x="24003" y="39116"/>
                  </a:lnTo>
                  <a:lnTo>
                    <a:pt x="33883" y="36601"/>
                  </a:lnTo>
                  <a:lnTo>
                    <a:pt x="32423" y="46596"/>
                  </a:lnTo>
                  <a:lnTo>
                    <a:pt x="32397" y="46888"/>
                  </a:lnTo>
                  <a:lnTo>
                    <a:pt x="32435" y="47282"/>
                  </a:lnTo>
                  <a:lnTo>
                    <a:pt x="32486" y="47472"/>
                  </a:lnTo>
                  <a:lnTo>
                    <a:pt x="32562" y="47663"/>
                  </a:lnTo>
                  <a:lnTo>
                    <a:pt x="32639" y="47840"/>
                  </a:lnTo>
                  <a:lnTo>
                    <a:pt x="32727" y="48006"/>
                  </a:lnTo>
                  <a:lnTo>
                    <a:pt x="32994" y="48310"/>
                  </a:lnTo>
                  <a:lnTo>
                    <a:pt x="33134" y="48437"/>
                  </a:lnTo>
                  <a:lnTo>
                    <a:pt x="33464" y="48666"/>
                  </a:lnTo>
                  <a:lnTo>
                    <a:pt x="33642" y="48742"/>
                  </a:lnTo>
                  <a:lnTo>
                    <a:pt x="33832" y="48806"/>
                  </a:lnTo>
                  <a:lnTo>
                    <a:pt x="34023" y="48856"/>
                  </a:lnTo>
                  <a:lnTo>
                    <a:pt x="34213" y="48882"/>
                  </a:lnTo>
                  <a:lnTo>
                    <a:pt x="34417" y="48895"/>
                  </a:lnTo>
                  <a:lnTo>
                    <a:pt x="34607" y="48882"/>
                  </a:lnTo>
                  <a:lnTo>
                    <a:pt x="35598" y="48488"/>
                  </a:lnTo>
                  <a:lnTo>
                    <a:pt x="35814" y="48298"/>
                  </a:lnTo>
                  <a:lnTo>
                    <a:pt x="35953" y="48158"/>
                  </a:lnTo>
                  <a:lnTo>
                    <a:pt x="36068" y="47993"/>
                  </a:lnTo>
                  <a:lnTo>
                    <a:pt x="36322" y="47472"/>
                  </a:lnTo>
                  <a:lnTo>
                    <a:pt x="36372" y="47269"/>
                  </a:lnTo>
                  <a:lnTo>
                    <a:pt x="38087" y="35534"/>
                  </a:lnTo>
                  <a:lnTo>
                    <a:pt x="49504" y="32613"/>
                  </a:lnTo>
                  <a:lnTo>
                    <a:pt x="49784" y="32537"/>
                  </a:lnTo>
                  <a:lnTo>
                    <a:pt x="49961" y="32448"/>
                  </a:lnTo>
                  <a:lnTo>
                    <a:pt x="50126" y="32346"/>
                  </a:lnTo>
                  <a:lnTo>
                    <a:pt x="50723" y="31699"/>
                  </a:lnTo>
                  <a:lnTo>
                    <a:pt x="50863" y="31445"/>
                  </a:lnTo>
                  <a:lnTo>
                    <a:pt x="50927" y="31254"/>
                  </a:lnTo>
                  <a:lnTo>
                    <a:pt x="51003" y="30975"/>
                  </a:lnTo>
                  <a:lnTo>
                    <a:pt x="51015" y="30480"/>
                  </a:lnTo>
                  <a:close/>
                </a:path>
                <a:path w="121284" h="222250">
                  <a:moveTo>
                    <a:pt x="80632" y="156616"/>
                  </a:moveTo>
                  <a:lnTo>
                    <a:pt x="80594" y="156324"/>
                  </a:lnTo>
                  <a:lnTo>
                    <a:pt x="76631" y="156883"/>
                  </a:lnTo>
                  <a:lnTo>
                    <a:pt x="76695" y="157162"/>
                  </a:lnTo>
                  <a:lnTo>
                    <a:pt x="77673" y="158356"/>
                  </a:lnTo>
                  <a:lnTo>
                    <a:pt x="78028" y="158521"/>
                  </a:lnTo>
                  <a:lnTo>
                    <a:pt x="78206" y="158559"/>
                  </a:lnTo>
                  <a:lnTo>
                    <a:pt x="78600" y="158610"/>
                  </a:lnTo>
                  <a:lnTo>
                    <a:pt x="78803" y="158584"/>
                  </a:lnTo>
                  <a:lnTo>
                    <a:pt x="78994" y="158572"/>
                  </a:lnTo>
                  <a:lnTo>
                    <a:pt x="79184" y="158521"/>
                  </a:lnTo>
                  <a:lnTo>
                    <a:pt x="79362" y="158445"/>
                  </a:lnTo>
                  <a:lnTo>
                    <a:pt x="79552" y="158381"/>
                  </a:lnTo>
                  <a:lnTo>
                    <a:pt x="79717" y="158280"/>
                  </a:lnTo>
                  <a:lnTo>
                    <a:pt x="79883" y="158153"/>
                  </a:lnTo>
                  <a:lnTo>
                    <a:pt x="80022" y="158026"/>
                  </a:lnTo>
                  <a:lnTo>
                    <a:pt x="80149" y="157886"/>
                  </a:lnTo>
                  <a:lnTo>
                    <a:pt x="80276" y="157734"/>
                  </a:lnTo>
                  <a:lnTo>
                    <a:pt x="80378" y="157568"/>
                  </a:lnTo>
                  <a:lnTo>
                    <a:pt x="80530" y="157187"/>
                  </a:lnTo>
                  <a:lnTo>
                    <a:pt x="80581" y="157010"/>
                  </a:lnTo>
                  <a:lnTo>
                    <a:pt x="80632" y="156616"/>
                  </a:lnTo>
                  <a:close/>
                </a:path>
                <a:path w="121284" h="222250">
                  <a:moveTo>
                    <a:pt x="111760" y="142887"/>
                  </a:moveTo>
                  <a:lnTo>
                    <a:pt x="111734" y="142760"/>
                  </a:lnTo>
                  <a:lnTo>
                    <a:pt x="111721" y="142595"/>
                  </a:lnTo>
                  <a:lnTo>
                    <a:pt x="111645" y="142316"/>
                  </a:lnTo>
                  <a:lnTo>
                    <a:pt x="111556" y="142163"/>
                  </a:lnTo>
                  <a:lnTo>
                    <a:pt x="111480" y="142024"/>
                  </a:lnTo>
                  <a:lnTo>
                    <a:pt x="111391" y="141884"/>
                  </a:lnTo>
                  <a:lnTo>
                    <a:pt x="111252" y="141706"/>
                  </a:lnTo>
                  <a:lnTo>
                    <a:pt x="111074" y="141541"/>
                  </a:lnTo>
                  <a:lnTo>
                    <a:pt x="110883" y="141376"/>
                  </a:lnTo>
                  <a:lnTo>
                    <a:pt x="102679" y="133616"/>
                  </a:lnTo>
                  <a:lnTo>
                    <a:pt x="102438" y="133400"/>
                  </a:lnTo>
                  <a:lnTo>
                    <a:pt x="102285" y="133299"/>
                  </a:lnTo>
                  <a:lnTo>
                    <a:pt x="102095" y="133223"/>
                  </a:lnTo>
                  <a:lnTo>
                    <a:pt x="101930" y="133146"/>
                  </a:lnTo>
                  <a:lnTo>
                    <a:pt x="101727" y="133108"/>
                  </a:lnTo>
                  <a:lnTo>
                    <a:pt x="101346" y="133045"/>
                  </a:lnTo>
                  <a:lnTo>
                    <a:pt x="101142" y="133045"/>
                  </a:lnTo>
                  <a:lnTo>
                    <a:pt x="100939" y="133083"/>
                  </a:lnTo>
                  <a:lnTo>
                    <a:pt x="100571" y="133184"/>
                  </a:lnTo>
                  <a:lnTo>
                    <a:pt x="100393" y="133261"/>
                  </a:lnTo>
                  <a:lnTo>
                    <a:pt x="100228" y="133362"/>
                  </a:lnTo>
                  <a:lnTo>
                    <a:pt x="100076" y="133489"/>
                  </a:lnTo>
                  <a:lnTo>
                    <a:pt x="99847" y="133680"/>
                  </a:lnTo>
                  <a:lnTo>
                    <a:pt x="99364" y="134620"/>
                  </a:lnTo>
                  <a:lnTo>
                    <a:pt x="99314" y="134810"/>
                  </a:lnTo>
                  <a:lnTo>
                    <a:pt x="99301" y="135026"/>
                  </a:lnTo>
                  <a:lnTo>
                    <a:pt x="99339" y="135407"/>
                  </a:lnTo>
                  <a:lnTo>
                    <a:pt x="99377" y="135597"/>
                  </a:lnTo>
                  <a:lnTo>
                    <a:pt x="99441" y="135788"/>
                  </a:lnTo>
                  <a:lnTo>
                    <a:pt x="99529" y="135953"/>
                  </a:lnTo>
                  <a:lnTo>
                    <a:pt x="99618" y="136131"/>
                  </a:lnTo>
                  <a:lnTo>
                    <a:pt x="99745" y="136309"/>
                  </a:lnTo>
                  <a:lnTo>
                    <a:pt x="99847" y="136436"/>
                  </a:lnTo>
                  <a:lnTo>
                    <a:pt x="105371" y="141643"/>
                  </a:lnTo>
                  <a:lnTo>
                    <a:pt x="79044" y="145326"/>
                  </a:lnTo>
                  <a:lnTo>
                    <a:pt x="78079" y="138328"/>
                  </a:lnTo>
                  <a:lnTo>
                    <a:pt x="76885" y="136753"/>
                  </a:lnTo>
                  <a:lnTo>
                    <a:pt x="76695" y="136677"/>
                  </a:lnTo>
                  <a:lnTo>
                    <a:pt x="76504" y="136639"/>
                  </a:lnTo>
                  <a:lnTo>
                    <a:pt x="76225" y="136601"/>
                  </a:lnTo>
                  <a:lnTo>
                    <a:pt x="75920" y="136613"/>
                  </a:lnTo>
                  <a:lnTo>
                    <a:pt x="74510" y="137401"/>
                  </a:lnTo>
                  <a:lnTo>
                    <a:pt x="74333" y="137629"/>
                  </a:lnTo>
                  <a:lnTo>
                    <a:pt x="74256" y="137820"/>
                  </a:lnTo>
                  <a:lnTo>
                    <a:pt x="74193" y="137998"/>
                  </a:lnTo>
                  <a:lnTo>
                    <a:pt x="74142" y="138201"/>
                  </a:lnTo>
                  <a:lnTo>
                    <a:pt x="74117" y="138379"/>
                  </a:lnTo>
                  <a:lnTo>
                    <a:pt x="74104" y="138582"/>
                  </a:lnTo>
                  <a:lnTo>
                    <a:pt x="74129" y="138874"/>
                  </a:lnTo>
                  <a:lnTo>
                    <a:pt x="77520" y="138404"/>
                  </a:lnTo>
                  <a:lnTo>
                    <a:pt x="74117" y="138887"/>
                  </a:lnTo>
                  <a:lnTo>
                    <a:pt x="75361" y="147828"/>
                  </a:lnTo>
                  <a:lnTo>
                    <a:pt x="76644" y="156870"/>
                  </a:lnTo>
                  <a:lnTo>
                    <a:pt x="80581" y="156324"/>
                  </a:lnTo>
                  <a:lnTo>
                    <a:pt x="79603" y="149301"/>
                  </a:lnTo>
                  <a:lnTo>
                    <a:pt x="109855" y="145046"/>
                  </a:lnTo>
                  <a:lnTo>
                    <a:pt x="110058" y="145021"/>
                  </a:lnTo>
                  <a:lnTo>
                    <a:pt x="110337" y="144957"/>
                  </a:lnTo>
                  <a:lnTo>
                    <a:pt x="110502" y="144907"/>
                  </a:lnTo>
                  <a:lnTo>
                    <a:pt x="110680" y="144830"/>
                  </a:lnTo>
                  <a:lnTo>
                    <a:pt x="110845" y="144729"/>
                  </a:lnTo>
                  <a:lnTo>
                    <a:pt x="111163" y="144475"/>
                  </a:lnTo>
                  <a:lnTo>
                    <a:pt x="111290" y="144348"/>
                  </a:lnTo>
                  <a:lnTo>
                    <a:pt x="111455" y="144094"/>
                  </a:lnTo>
                  <a:lnTo>
                    <a:pt x="111569" y="143916"/>
                  </a:lnTo>
                  <a:lnTo>
                    <a:pt x="111645" y="143751"/>
                  </a:lnTo>
                  <a:lnTo>
                    <a:pt x="111671" y="143624"/>
                  </a:lnTo>
                  <a:lnTo>
                    <a:pt x="111721" y="143484"/>
                  </a:lnTo>
                  <a:lnTo>
                    <a:pt x="111747" y="143281"/>
                  </a:lnTo>
                  <a:lnTo>
                    <a:pt x="111747" y="143154"/>
                  </a:lnTo>
                  <a:lnTo>
                    <a:pt x="111760" y="142887"/>
                  </a:lnTo>
                  <a:close/>
                </a:path>
                <a:path w="121284" h="222250">
                  <a:moveTo>
                    <a:pt x="116433" y="176453"/>
                  </a:moveTo>
                  <a:lnTo>
                    <a:pt x="116370" y="175780"/>
                  </a:lnTo>
                  <a:lnTo>
                    <a:pt x="116344" y="175488"/>
                  </a:lnTo>
                  <a:lnTo>
                    <a:pt x="116319" y="175336"/>
                  </a:lnTo>
                  <a:lnTo>
                    <a:pt x="116293" y="175196"/>
                  </a:lnTo>
                  <a:lnTo>
                    <a:pt x="116281" y="175069"/>
                  </a:lnTo>
                  <a:lnTo>
                    <a:pt x="116078" y="174231"/>
                  </a:lnTo>
                  <a:lnTo>
                    <a:pt x="115798" y="173418"/>
                  </a:lnTo>
                  <a:lnTo>
                    <a:pt x="115443" y="172643"/>
                  </a:lnTo>
                  <a:lnTo>
                    <a:pt x="115214" y="172275"/>
                  </a:lnTo>
                  <a:lnTo>
                    <a:pt x="115011" y="171907"/>
                  </a:lnTo>
                  <a:lnTo>
                    <a:pt x="112433" y="169367"/>
                  </a:lnTo>
                  <a:lnTo>
                    <a:pt x="112433" y="176568"/>
                  </a:lnTo>
                  <a:lnTo>
                    <a:pt x="112420" y="177038"/>
                  </a:lnTo>
                  <a:lnTo>
                    <a:pt x="109982" y="180848"/>
                  </a:lnTo>
                  <a:lnTo>
                    <a:pt x="109766" y="180962"/>
                  </a:lnTo>
                  <a:lnTo>
                    <a:pt x="109639" y="181038"/>
                  </a:lnTo>
                  <a:lnTo>
                    <a:pt x="109435" y="181190"/>
                  </a:lnTo>
                  <a:lnTo>
                    <a:pt x="108661" y="181673"/>
                  </a:lnTo>
                  <a:lnTo>
                    <a:pt x="108419" y="181813"/>
                  </a:lnTo>
                  <a:lnTo>
                    <a:pt x="104051" y="179222"/>
                  </a:lnTo>
                  <a:lnTo>
                    <a:pt x="104051" y="183870"/>
                  </a:lnTo>
                  <a:lnTo>
                    <a:pt x="102743" y="184327"/>
                  </a:lnTo>
                  <a:lnTo>
                    <a:pt x="100355" y="184899"/>
                  </a:lnTo>
                  <a:lnTo>
                    <a:pt x="99250" y="185051"/>
                  </a:lnTo>
                  <a:lnTo>
                    <a:pt x="99123" y="185077"/>
                  </a:lnTo>
                  <a:lnTo>
                    <a:pt x="98780" y="185127"/>
                  </a:lnTo>
                  <a:lnTo>
                    <a:pt x="96418" y="185343"/>
                  </a:lnTo>
                  <a:lnTo>
                    <a:pt x="93941" y="185280"/>
                  </a:lnTo>
                  <a:lnTo>
                    <a:pt x="91528" y="185000"/>
                  </a:lnTo>
                  <a:lnTo>
                    <a:pt x="89141" y="184480"/>
                  </a:lnTo>
                  <a:lnTo>
                    <a:pt x="88011" y="184111"/>
                  </a:lnTo>
                  <a:lnTo>
                    <a:pt x="87871" y="184061"/>
                  </a:lnTo>
                  <a:lnTo>
                    <a:pt x="87731" y="184035"/>
                  </a:lnTo>
                  <a:lnTo>
                    <a:pt x="87591" y="183997"/>
                  </a:lnTo>
                  <a:lnTo>
                    <a:pt x="87223" y="183896"/>
                  </a:lnTo>
                  <a:lnTo>
                    <a:pt x="83959" y="180149"/>
                  </a:lnTo>
                  <a:lnTo>
                    <a:pt x="83883" y="179514"/>
                  </a:lnTo>
                  <a:lnTo>
                    <a:pt x="83896" y="179057"/>
                  </a:lnTo>
                  <a:lnTo>
                    <a:pt x="85039" y="176314"/>
                  </a:lnTo>
                  <a:lnTo>
                    <a:pt x="85178" y="176136"/>
                  </a:lnTo>
                  <a:lnTo>
                    <a:pt x="85521" y="175806"/>
                  </a:lnTo>
                  <a:lnTo>
                    <a:pt x="85699" y="175666"/>
                  </a:lnTo>
                  <a:lnTo>
                    <a:pt x="86271" y="175272"/>
                  </a:lnTo>
                  <a:lnTo>
                    <a:pt x="86487" y="175171"/>
                  </a:lnTo>
                  <a:lnTo>
                    <a:pt x="86690" y="175044"/>
                  </a:lnTo>
                  <a:lnTo>
                    <a:pt x="87655" y="174421"/>
                  </a:lnTo>
                  <a:lnTo>
                    <a:pt x="87896" y="174294"/>
                  </a:lnTo>
                  <a:lnTo>
                    <a:pt x="104051" y="183870"/>
                  </a:lnTo>
                  <a:lnTo>
                    <a:pt x="104051" y="179222"/>
                  </a:lnTo>
                  <a:lnTo>
                    <a:pt x="92278" y="172224"/>
                  </a:lnTo>
                  <a:lnTo>
                    <a:pt x="93573" y="171767"/>
                  </a:lnTo>
                  <a:lnTo>
                    <a:pt x="95961" y="171196"/>
                  </a:lnTo>
                  <a:lnTo>
                    <a:pt x="97155" y="171043"/>
                  </a:lnTo>
                  <a:lnTo>
                    <a:pt x="97548" y="170980"/>
                  </a:lnTo>
                  <a:lnTo>
                    <a:pt x="99923" y="170764"/>
                  </a:lnTo>
                  <a:lnTo>
                    <a:pt x="102362" y="170802"/>
                  </a:lnTo>
                  <a:lnTo>
                    <a:pt x="103581" y="170967"/>
                  </a:lnTo>
                  <a:lnTo>
                    <a:pt x="104800" y="171094"/>
                  </a:lnTo>
                  <a:lnTo>
                    <a:pt x="107200" y="171627"/>
                  </a:lnTo>
                  <a:lnTo>
                    <a:pt x="108267" y="171983"/>
                  </a:lnTo>
                  <a:lnTo>
                    <a:pt x="108496" y="172059"/>
                  </a:lnTo>
                  <a:lnTo>
                    <a:pt x="108623" y="172072"/>
                  </a:lnTo>
                  <a:lnTo>
                    <a:pt x="112369" y="176047"/>
                  </a:lnTo>
                  <a:lnTo>
                    <a:pt x="112433" y="176568"/>
                  </a:lnTo>
                  <a:lnTo>
                    <a:pt x="112433" y="169367"/>
                  </a:lnTo>
                  <a:lnTo>
                    <a:pt x="111887" y="169024"/>
                  </a:lnTo>
                  <a:lnTo>
                    <a:pt x="111493" y="168846"/>
                  </a:lnTo>
                  <a:lnTo>
                    <a:pt x="111112" y="168656"/>
                  </a:lnTo>
                  <a:lnTo>
                    <a:pt x="110299" y="168363"/>
                  </a:lnTo>
                  <a:lnTo>
                    <a:pt x="109753" y="168211"/>
                  </a:lnTo>
                  <a:lnTo>
                    <a:pt x="109588" y="168198"/>
                  </a:lnTo>
                  <a:lnTo>
                    <a:pt x="109397" y="168160"/>
                  </a:lnTo>
                  <a:lnTo>
                    <a:pt x="109258" y="168109"/>
                  </a:lnTo>
                  <a:lnTo>
                    <a:pt x="108242" y="167767"/>
                  </a:lnTo>
                  <a:lnTo>
                    <a:pt x="105486" y="167170"/>
                  </a:lnTo>
                  <a:lnTo>
                    <a:pt x="102641" y="166814"/>
                  </a:lnTo>
                  <a:lnTo>
                    <a:pt x="99783" y="166763"/>
                  </a:lnTo>
                  <a:lnTo>
                    <a:pt x="97929" y="166903"/>
                  </a:lnTo>
                  <a:lnTo>
                    <a:pt x="96723" y="167055"/>
                  </a:lnTo>
                  <a:lnTo>
                    <a:pt x="96901" y="169214"/>
                  </a:lnTo>
                  <a:lnTo>
                    <a:pt x="96596" y="167068"/>
                  </a:lnTo>
                  <a:lnTo>
                    <a:pt x="96329" y="167119"/>
                  </a:lnTo>
                  <a:lnTo>
                    <a:pt x="95211" y="167271"/>
                  </a:lnTo>
                  <a:lnTo>
                    <a:pt x="84455" y="171729"/>
                  </a:lnTo>
                  <a:lnTo>
                    <a:pt x="84289" y="171805"/>
                  </a:lnTo>
                  <a:lnTo>
                    <a:pt x="79895" y="179616"/>
                  </a:lnTo>
                  <a:lnTo>
                    <a:pt x="79921" y="180060"/>
                  </a:lnTo>
                  <a:lnTo>
                    <a:pt x="79959" y="180454"/>
                  </a:lnTo>
                  <a:lnTo>
                    <a:pt x="79984" y="180606"/>
                  </a:lnTo>
                  <a:lnTo>
                    <a:pt x="80048" y="181013"/>
                  </a:lnTo>
                  <a:lnTo>
                    <a:pt x="82118" y="185191"/>
                  </a:lnTo>
                  <a:lnTo>
                    <a:pt x="82397" y="185521"/>
                  </a:lnTo>
                  <a:lnTo>
                    <a:pt x="83032" y="186093"/>
                  </a:lnTo>
                  <a:lnTo>
                    <a:pt x="83375" y="186359"/>
                  </a:lnTo>
                  <a:lnTo>
                    <a:pt x="84442" y="187058"/>
                  </a:lnTo>
                  <a:lnTo>
                    <a:pt x="84836" y="187236"/>
                  </a:lnTo>
                  <a:lnTo>
                    <a:pt x="85217" y="187426"/>
                  </a:lnTo>
                  <a:lnTo>
                    <a:pt x="86042" y="187718"/>
                  </a:lnTo>
                  <a:lnTo>
                    <a:pt x="86842" y="187934"/>
                  </a:lnTo>
                  <a:lnTo>
                    <a:pt x="88087" y="188328"/>
                  </a:lnTo>
                  <a:lnTo>
                    <a:pt x="90855" y="188950"/>
                  </a:lnTo>
                  <a:lnTo>
                    <a:pt x="93687" y="189280"/>
                  </a:lnTo>
                  <a:lnTo>
                    <a:pt x="96545" y="189331"/>
                  </a:lnTo>
                  <a:lnTo>
                    <a:pt x="97955" y="189217"/>
                  </a:lnTo>
                  <a:lnTo>
                    <a:pt x="99568" y="189052"/>
                  </a:lnTo>
                  <a:lnTo>
                    <a:pt x="99720" y="189026"/>
                  </a:lnTo>
                  <a:lnTo>
                    <a:pt x="99885" y="189014"/>
                  </a:lnTo>
                  <a:lnTo>
                    <a:pt x="111798" y="184404"/>
                  </a:lnTo>
                  <a:lnTo>
                    <a:pt x="115989" y="179412"/>
                  </a:lnTo>
                  <a:lnTo>
                    <a:pt x="116141" y="179006"/>
                  </a:lnTo>
                  <a:lnTo>
                    <a:pt x="116319" y="178168"/>
                  </a:lnTo>
                  <a:lnTo>
                    <a:pt x="116357" y="177736"/>
                  </a:lnTo>
                  <a:lnTo>
                    <a:pt x="116420" y="177304"/>
                  </a:lnTo>
                  <a:lnTo>
                    <a:pt x="116433" y="176453"/>
                  </a:lnTo>
                  <a:close/>
                </a:path>
                <a:path w="121284" h="222250">
                  <a:moveTo>
                    <a:pt x="121031" y="209194"/>
                  </a:moveTo>
                  <a:lnTo>
                    <a:pt x="120992" y="208775"/>
                  </a:lnTo>
                  <a:lnTo>
                    <a:pt x="120992" y="208635"/>
                  </a:lnTo>
                  <a:lnTo>
                    <a:pt x="120954" y="208330"/>
                  </a:lnTo>
                  <a:lnTo>
                    <a:pt x="120929" y="208140"/>
                  </a:lnTo>
                  <a:lnTo>
                    <a:pt x="120891" y="207797"/>
                  </a:lnTo>
                  <a:lnTo>
                    <a:pt x="120675" y="206959"/>
                  </a:lnTo>
                  <a:lnTo>
                    <a:pt x="117030" y="202107"/>
                  </a:lnTo>
                  <a:lnTo>
                    <a:pt x="117030" y="209296"/>
                  </a:lnTo>
                  <a:lnTo>
                    <a:pt x="117017" y="209765"/>
                  </a:lnTo>
                  <a:lnTo>
                    <a:pt x="114439" y="213652"/>
                  </a:lnTo>
                  <a:lnTo>
                    <a:pt x="114236" y="213779"/>
                  </a:lnTo>
                  <a:lnTo>
                    <a:pt x="114033" y="213918"/>
                  </a:lnTo>
                  <a:lnTo>
                    <a:pt x="103771" y="217792"/>
                  </a:lnTo>
                  <a:lnTo>
                    <a:pt x="103606" y="217817"/>
                  </a:lnTo>
                  <a:lnTo>
                    <a:pt x="103378" y="217855"/>
                  </a:lnTo>
                  <a:lnTo>
                    <a:pt x="101003" y="218059"/>
                  </a:lnTo>
                  <a:lnTo>
                    <a:pt x="98552" y="218008"/>
                  </a:lnTo>
                  <a:lnTo>
                    <a:pt x="96126" y="217716"/>
                  </a:lnTo>
                  <a:lnTo>
                    <a:pt x="93726" y="217195"/>
                  </a:lnTo>
                  <a:lnTo>
                    <a:pt x="92570" y="216827"/>
                  </a:lnTo>
                  <a:lnTo>
                    <a:pt x="92316" y="216763"/>
                  </a:lnTo>
                  <a:lnTo>
                    <a:pt x="88531" y="212788"/>
                  </a:lnTo>
                  <a:lnTo>
                    <a:pt x="88493" y="212255"/>
                  </a:lnTo>
                  <a:lnTo>
                    <a:pt x="88506" y="211797"/>
                  </a:lnTo>
                  <a:lnTo>
                    <a:pt x="88557" y="211328"/>
                  </a:lnTo>
                  <a:lnTo>
                    <a:pt x="89636" y="209042"/>
                  </a:lnTo>
                  <a:lnTo>
                    <a:pt x="89776" y="208864"/>
                  </a:lnTo>
                  <a:lnTo>
                    <a:pt x="91173" y="207860"/>
                  </a:lnTo>
                  <a:lnTo>
                    <a:pt x="91338" y="207746"/>
                  </a:lnTo>
                  <a:lnTo>
                    <a:pt x="91605" y="207556"/>
                  </a:lnTo>
                  <a:lnTo>
                    <a:pt x="101676" y="203758"/>
                  </a:lnTo>
                  <a:lnTo>
                    <a:pt x="102158" y="203695"/>
                  </a:lnTo>
                  <a:lnTo>
                    <a:pt x="104521" y="203492"/>
                  </a:lnTo>
                  <a:lnTo>
                    <a:pt x="106972" y="203530"/>
                  </a:lnTo>
                  <a:lnTo>
                    <a:pt x="109397" y="203822"/>
                  </a:lnTo>
                  <a:lnTo>
                    <a:pt x="111798" y="204355"/>
                  </a:lnTo>
                  <a:lnTo>
                    <a:pt x="112966" y="204736"/>
                  </a:lnTo>
                  <a:lnTo>
                    <a:pt x="113106" y="204774"/>
                  </a:lnTo>
                  <a:lnTo>
                    <a:pt x="113258" y="204812"/>
                  </a:lnTo>
                  <a:lnTo>
                    <a:pt x="116382" y="207048"/>
                  </a:lnTo>
                  <a:lnTo>
                    <a:pt x="116497" y="207225"/>
                  </a:lnTo>
                  <a:lnTo>
                    <a:pt x="116700" y="207657"/>
                  </a:lnTo>
                  <a:lnTo>
                    <a:pt x="116763" y="207873"/>
                  </a:lnTo>
                  <a:lnTo>
                    <a:pt x="116852" y="208089"/>
                  </a:lnTo>
                  <a:lnTo>
                    <a:pt x="116954" y="208546"/>
                  </a:lnTo>
                  <a:lnTo>
                    <a:pt x="116979" y="208775"/>
                  </a:lnTo>
                  <a:lnTo>
                    <a:pt x="117030" y="209296"/>
                  </a:lnTo>
                  <a:lnTo>
                    <a:pt x="117030" y="202107"/>
                  </a:lnTo>
                  <a:lnTo>
                    <a:pt x="116484" y="201764"/>
                  </a:lnTo>
                  <a:lnTo>
                    <a:pt x="116090" y="201587"/>
                  </a:lnTo>
                  <a:lnTo>
                    <a:pt x="115709" y="201383"/>
                  </a:lnTo>
                  <a:lnTo>
                    <a:pt x="114896" y="201091"/>
                  </a:lnTo>
                  <a:lnTo>
                    <a:pt x="114363" y="200952"/>
                  </a:lnTo>
                  <a:lnTo>
                    <a:pt x="114211" y="200926"/>
                  </a:lnTo>
                  <a:lnTo>
                    <a:pt x="113957" y="200863"/>
                  </a:lnTo>
                  <a:lnTo>
                    <a:pt x="112852" y="200494"/>
                  </a:lnTo>
                  <a:lnTo>
                    <a:pt x="110070" y="199885"/>
                  </a:lnTo>
                  <a:lnTo>
                    <a:pt x="107238" y="199542"/>
                  </a:lnTo>
                  <a:lnTo>
                    <a:pt x="104394" y="199491"/>
                  </a:lnTo>
                  <a:lnTo>
                    <a:pt x="102971" y="199593"/>
                  </a:lnTo>
                  <a:lnTo>
                    <a:pt x="101511" y="199771"/>
                  </a:lnTo>
                  <a:lnTo>
                    <a:pt x="101346" y="199783"/>
                  </a:lnTo>
                  <a:lnTo>
                    <a:pt x="101219" y="199796"/>
                  </a:lnTo>
                  <a:lnTo>
                    <a:pt x="99809" y="199986"/>
                  </a:lnTo>
                  <a:lnTo>
                    <a:pt x="89077" y="204444"/>
                  </a:lnTo>
                  <a:lnTo>
                    <a:pt x="86601" y="206451"/>
                  </a:lnTo>
                  <a:lnTo>
                    <a:pt x="86309" y="206768"/>
                  </a:lnTo>
                  <a:lnTo>
                    <a:pt x="85826" y="207479"/>
                  </a:lnTo>
                  <a:lnTo>
                    <a:pt x="85407" y="208216"/>
                  </a:lnTo>
                  <a:lnTo>
                    <a:pt x="85064" y="209003"/>
                  </a:lnTo>
                  <a:lnTo>
                    <a:pt x="84937" y="209410"/>
                  </a:lnTo>
                  <a:lnTo>
                    <a:pt x="84785" y="209816"/>
                  </a:lnTo>
                  <a:lnTo>
                    <a:pt x="84607" y="210654"/>
                  </a:lnTo>
                  <a:lnTo>
                    <a:pt x="84569" y="211074"/>
                  </a:lnTo>
                  <a:lnTo>
                    <a:pt x="84505" y="211505"/>
                  </a:lnTo>
                  <a:lnTo>
                    <a:pt x="84493" y="212356"/>
                  </a:lnTo>
                  <a:lnTo>
                    <a:pt x="84531" y="212775"/>
                  </a:lnTo>
                  <a:lnTo>
                    <a:pt x="84531" y="212928"/>
                  </a:lnTo>
                  <a:lnTo>
                    <a:pt x="89433" y="219964"/>
                  </a:lnTo>
                  <a:lnTo>
                    <a:pt x="89801" y="220167"/>
                  </a:lnTo>
                  <a:lnTo>
                    <a:pt x="90614" y="220446"/>
                  </a:lnTo>
                  <a:lnTo>
                    <a:pt x="91033" y="220573"/>
                  </a:lnTo>
                  <a:lnTo>
                    <a:pt x="91427" y="220662"/>
                  </a:lnTo>
                  <a:lnTo>
                    <a:pt x="92671" y="221056"/>
                  </a:lnTo>
                  <a:lnTo>
                    <a:pt x="95440" y="221665"/>
                  </a:lnTo>
                  <a:lnTo>
                    <a:pt x="98285" y="221996"/>
                  </a:lnTo>
                  <a:lnTo>
                    <a:pt x="101130" y="222059"/>
                  </a:lnTo>
                  <a:lnTo>
                    <a:pt x="102539" y="221945"/>
                  </a:lnTo>
                  <a:lnTo>
                    <a:pt x="104178" y="221767"/>
                  </a:lnTo>
                  <a:lnTo>
                    <a:pt x="104317" y="221754"/>
                  </a:lnTo>
                  <a:lnTo>
                    <a:pt x="105714" y="221551"/>
                  </a:lnTo>
                  <a:lnTo>
                    <a:pt x="116344" y="217170"/>
                  </a:lnTo>
                  <a:lnTo>
                    <a:pt x="116636" y="217017"/>
                  </a:lnTo>
                  <a:lnTo>
                    <a:pt x="117348" y="216560"/>
                  </a:lnTo>
                  <a:lnTo>
                    <a:pt x="118033" y="216039"/>
                  </a:lnTo>
                  <a:lnTo>
                    <a:pt x="118643" y="215430"/>
                  </a:lnTo>
                  <a:lnTo>
                    <a:pt x="118922" y="215099"/>
                  </a:lnTo>
                  <a:lnTo>
                    <a:pt x="119214" y="214795"/>
                  </a:lnTo>
                  <a:lnTo>
                    <a:pt x="119697" y="214083"/>
                  </a:lnTo>
                  <a:lnTo>
                    <a:pt x="120116" y="213334"/>
                  </a:lnTo>
                  <a:lnTo>
                    <a:pt x="120459" y="212547"/>
                  </a:lnTo>
                  <a:lnTo>
                    <a:pt x="120586" y="212140"/>
                  </a:lnTo>
                  <a:lnTo>
                    <a:pt x="120738" y="211734"/>
                  </a:lnTo>
                  <a:lnTo>
                    <a:pt x="120916" y="210908"/>
                  </a:lnTo>
                  <a:lnTo>
                    <a:pt x="120954" y="210477"/>
                  </a:lnTo>
                  <a:lnTo>
                    <a:pt x="121018" y="210045"/>
                  </a:lnTo>
                  <a:lnTo>
                    <a:pt x="121031" y="20919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5928055" y="2013229"/>
              <a:ext cx="670560" cy="156845"/>
            </a:xfrm>
            <a:custGeom>
              <a:avLst/>
              <a:gdLst/>
              <a:ahLst/>
              <a:cxnLst/>
              <a:rect l="l" t="t" r="r" b="b"/>
              <a:pathLst>
                <a:path w="670559" h="156844">
                  <a:moveTo>
                    <a:pt x="29603" y="1155"/>
                  </a:moveTo>
                  <a:lnTo>
                    <a:pt x="29464" y="901"/>
                  </a:lnTo>
                  <a:lnTo>
                    <a:pt x="29349" y="736"/>
                  </a:lnTo>
                  <a:lnTo>
                    <a:pt x="29070" y="457"/>
                  </a:lnTo>
                  <a:lnTo>
                    <a:pt x="28917" y="342"/>
                  </a:lnTo>
                  <a:lnTo>
                    <a:pt x="28740" y="241"/>
                  </a:lnTo>
                  <a:lnTo>
                    <a:pt x="28575" y="165"/>
                  </a:lnTo>
                  <a:lnTo>
                    <a:pt x="28384" y="101"/>
                  </a:lnTo>
                  <a:lnTo>
                    <a:pt x="28194" y="38"/>
                  </a:lnTo>
                  <a:lnTo>
                    <a:pt x="27990" y="0"/>
                  </a:lnTo>
                  <a:lnTo>
                    <a:pt x="27609" y="0"/>
                  </a:lnTo>
                  <a:lnTo>
                    <a:pt x="27419" y="38"/>
                  </a:lnTo>
                  <a:lnTo>
                    <a:pt x="27216" y="76"/>
                  </a:lnTo>
                  <a:lnTo>
                    <a:pt x="26949" y="190"/>
                  </a:lnTo>
                  <a:lnTo>
                    <a:pt x="26695" y="342"/>
                  </a:lnTo>
                  <a:lnTo>
                    <a:pt x="25920" y="1320"/>
                  </a:lnTo>
                  <a:lnTo>
                    <a:pt x="25831" y="1600"/>
                  </a:lnTo>
                  <a:lnTo>
                    <a:pt x="25793" y="1803"/>
                  </a:lnTo>
                  <a:lnTo>
                    <a:pt x="25781" y="1981"/>
                  </a:lnTo>
                  <a:lnTo>
                    <a:pt x="25793" y="2184"/>
                  </a:lnTo>
                  <a:lnTo>
                    <a:pt x="25819" y="2374"/>
                  </a:lnTo>
                  <a:lnTo>
                    <a:pt x="25869" y="2578"/>
                  </a:lnTo>
                  <a:lnTo>
                    <a:pt x="25933" y="2755"/>
                  </a:lnTo>
                  <a:lnTo>
                    <a:pt x="29603" y="1155"/>
                  </a:lnTo>
                  <a:close/>
                </a:path>
                <a:path w="670559" h="156844">
                  <a:moveTo>
                    <a:pt x="37909" y="68732"/>
                  </a:moveTo>
                  <a:lnTo>
                    <a:pt x="37325" y="67411"/>
                  </a:lnTo>
                  <a:lnTo>
                    <a:pt x="37122" y="67208"/>
                  </a:lnTo>
                  <a:lnTo>
                    <a:pt x="36957" y="67081"/>
                  </a:lnTo>
                  <a:lnTo>
                    <a:pt x="36791" y="67005"/>
                  </a:lnTo>
                  <a:lnTo>
                    <a:pt x="36601" y="66916"/>
                  </a:lnTo>
                  <a:lnTo>
                    <a:pt x="36322" y="66840"/>
                  </a:lnTo>
                  <a:lnTo>
                    <a:pt x="36029" y="66802"/>
                  </a:lnTo>
                  <a:lnTo>
                    <a:pt x="35826" y="66802"/>
                  </a:lnTo>
                  <a:lnTo>
                    <a:pt x="34036" y="68097"/>
                  </a:lnTo>
                  <a:lnTo>
                    <a:pt x="33959" y="68275"/>
                  </a:lnTo>
                  <a:lnTo>
                    <a:pt x="32461" y="75323"/>
                  </a:lnTo>
                  <a:lnTo>
                    <a:pt x="2540" y="68961"/>
                  </a:lnTo>
                  <a:lnTo>
                    <a:pt x="2413" y="68922"/>
                  </a:lnTo>
                  <a:lnTo>
                    <a:pt x="2146" y="68884"/>
                  </a:lnTo>
                  <a:lnTo>
                    <a:pt x="1917" y="68872"/>
                  </a:lnTo>
                  <a:lnTo>
                    <a:pt x="1638" y="68910"/>
                  </a:lnTo>
                  <a:lnTo>
                    <a:pt x="1473" y="68948"/>
                  </a:lnTo>
                  <a:lnTo>
                    <a:pt x="1346" y="68973"/>
                  </a:lnTo>
                  <a:lnTo>
                    <a:pt x="1193" y="69049"/>
                  </a:lnTo>
                  <a:lnTo>
                    <a:pt x="990" y="69151"/>
                  </a:lnTo>
                  <a:lnTo>
                    <a:pt x="838" y="69253"/>
                  </a:lnTo>
                  <a:lnTo>
                    <a:pt x="685" y="69354"/>
                  </a:lnTo>
                  <a:lnTo>
                    <a:pt x="546" y="69507"/>
                  </a:lnTo>
                  <a:lnTo>
                    <a:pt x="406" y="69659"/>
                  </a:lnTo>
                  <a:lnTo>
                    <a:pt x="304" y="69799"/>
                  </a:lnTo>
                  <a:lnTo>
                    <a:pt x="241" y="69926"/>
                  </a:lnTo>
                  <a:lnTo>
                    <a:pt x="127" y="70154"/>
                  </a:lnTo>
                  <a:lnTo>
                    <a:pt x="63" y="70345"/>
                  </a:lnTo>
                  <a:lnTo>
                    <a:pt x="25" y="70485"/>
                  </a:lnTo>
                  <a:lnTo>
                    <a:pt x="0" y="70739"/>
                  </a:lnTo>
                  <a:lnTo>
                    <a:pt x="0" y="70942"/>
                  </a:lnTo>
                  <a:lnTo>
                    <a:pt x="0" y="71107"/>
                  </a:lnTo>
                  <a:lnTo>
                    <a:pt x="38" y="71310"/>
                  </a:lnTo>
                  <a:lnTo>
                    <a:pt x="101" y="71513"/>
                  </a:lnTo>
                  <a:lnTo>
                    <a:pt x="165" y="71691"/>
                  </a:lnTo>
                  <a:lnTo>
                    <a:pt x="5435" y="82181"/>
                  </a:lnTo>
                  <a:lnTo>
                    <a:pt x="5588" y="82435"/>
                  </a:lnTo>
                  <a:lnTo>
                    <a:pt x="5702" y="82588"/>
                  </a:lnTo>
                  <a:lnTo>
                    <a:pt x="5842" y="82727"/>
                  </a:lnTo>
                  <a:lnTo>
                    <a:pt x="6146" y="82969"/>
                  </a:lnTo>
                  <a:lnTo>
                    <a:pt x="6324" y="83070"/>
                  </a:lnTo>
                  <a:lnTo>
                    <a:pt x="6502" y="83146"/>
                  </a:lnTo>
                  <a:lnTo>
                    <a:pt x="6680" y="83210"/>
                  </a:lnTo>
                  <a:lnTo>
                    <a:pt x="6883" y="83248"/>
                  </a:lnTo>
                  <a:lnTo>
                    <a:pt x="7073" y="83261"/>
                  </a:lnTo>
                  <a:lnTo>
                    <a:pt x="7277" y="83273"/>
                  </a:lnTo>
                  <a:lnTo>
                    <a:pt x="7467" y="83261"/>
                  </a:lnTo>
                  <a:lnTo>
                    <a:pt x="7658" y="83235"/>
                  </a:lnTo>
                  <a:lnTo>
                    <a:pt x="8953" y="82270"/>
                  </a:lnTo>
                  <a:lnTo>
                    <a:pt x="9093" y="81991"/>
                  </a:lnTo>
                  <a:lnTo>
                    <a:pt x="9156" y="81813"/>
                  </a:lnTo>
                  <a:lnTo>
                    <a:pt x="9194" y="81622"/>
                  </a:lnTo>
                  <a:lnTo>
                    <a:pt x="9220" y="81432"/>
                  </a:lnTo>
                  <a:lnTo>
                    <a:pt x="9220" y="81140"/>
                  </a:lnTo>
                  <a:lnTo>
                    <a:pt x="9182" y="80835"/>
                  </a:lnTo>
                  <a:lnTo>
                    <a:pt x="9118" y="80657"/>
                  </a:lnTo>
                  <a:lnTo>
                    <a:pt x="9055" y="80467"/>
                  </a:lnTo>
                  <a:lnTo>
                    <a:pt x="5626" y="73685"/>
                  </a:lnTo>
                  <a:lnTo>
                    <a:pt x="31635" y="79222"/>
                  </a:lnTo>
                  <a:lnTo>
                    <a:pt x="30162" y="86156"/>
                  </a:lnTo>
                  <a:lnTo>
                    <a:pt x="30124" y="86448"/>
                  </a:lnTo>
                  <a:lnTo>
                    <a:pt x="30111" y="86639"/>
                  </a:lnTo>
                  <a:lnTo>
                    <a:pt x="30149" y="86931"/>
                  </a:lnTo>
                  <a:lnTo>
                    <a:pt x="30226" y="87223"/>
                  </a:lnTo>
                  <a:lnTo>
                    <a:pt x="30391" y="87579"/>
                  </a:lnTo>
                  <a:lnTo>
                    <a:pt x="30492" y="87744"/>
                  </a:lnTo>
                  <a:lnTo>
                    <a:pt x="30619" y="87896"/>
                  </a:lnTo>
                  <a:lnTo>
                    <a:pt x="30759" y="88036"/>
                  </a:lnTo>
                  <a:lnTo>
                    <a:pt x="31991" y="88569"/>
                  </a:lnTo>
                  <a:lnTo>
                    <a:pt x="32194" y="88569"/>
                  </a:lnTo>
                  <a:lnTo>
                    <a:pt x="32385" y="88557"/>
                  </a:lnTo>
                  <a:lnTo>
                    <a:pt x="32588" y="88519"/>
                  </a:lnTo>
                  <a:lnTo>
                    <a:pt x="32766" y="88455"/>
                  </a:lnTo>
                  <a:lnTo>
                    <a:pt x="32956" y="88392"/>
                  </a:lnTo>
                  <a:lnTo>
                    <a:pt x="33210" y="88252"/>
                  </a:lnTo>
                  <a:lnTo>
                    <a:pt x="33451" y="88074"/>
                  </a:lnTo>
                  <a:lnTo>
                    <a:pt x="33578" y="87947"/>
                  </a:lnTo>
                  <a:lnTo>
                    <a:pt x="34074" y="86982"/>
                  </a:lnTo>
                  <a:lnTo>
                    <a:pt x="35941" y="78193"/>
                  </a:lnTo>
                  <a:lnTo>
                    <a:pt x="35991" y="77927"/>
                  </a:lnTo>
                  <a:lnTo>
                    <a:pt x="37846" y="69215"/>
                  </a:lnTo>
                  <a:lnTo>
                    <a:pt x="37909" y="68922"/>
                  </a:lnTo>
                  <a:lnTo>
                    <a:pt x="37909" y="68732"/>
                  </a:lnTo>
                  <a:close/>
                </a:path>
                <a:path w="670559" h="156844">
                  <a:moveTo>
                    <a:pt x="43027" y="43649"/>
                  </a:moveTo>
                  <a:lnTo>
                    <a:pt x="39077" y="36664"/>
                  </a:lnTo>
                  <a:lnTo>
                    <a:pt x="39027" y="43789"/>
                  </a:lnTo>
                  <a:lnTo>
                    <a:pt x="39027" y="44246"/>
                  </a:lnTo>
                  <a:lnTo>
                    <a:pt x="38976" y="44716"/>
                  </a:lnTo>
                  <a:lnTo>
                    <a:pt x="38938" y="44843"/>
                  </a:lnTo>
                  <a:lnTo>
                    <a:pt x="38912" y="44983"/>
                  </a:lnTo>
                  <a:lnTo>
                    <a:pt x="38862" y="45237"/>
                  </a:lnTo>
                  <a:lnTo>
                    <a:pt x="35128" y="48615"/>
                  </a:lnTo>
                  <a:lnTo>
                    <a:pt x="34950" y="48641"/>
                  </a:lnTo>
                  <a:lnTo>
                    <a:pt x="34772" y="48653"/>
                  </a:lnTo>
                  <a:lnTo>
                    <a:pt x="34632" y="48691"/>
                  </a:lnTo>
                  <a:lnTo>
                    <a:pt x="34493" y="48729"/>
                  </a:lnTo>
                  <a:lnTo>
                    <a:pt x="34264" y="48780"/>
                  </a:lnTo>
                  <a:lnTo>
                    <a:pt x="33223" y="48996"/>
                  </a:lnTo>
                  <a:lnTo>
                    <a:pt x="28409" y="43129"/>
                  </a:lnTo>
                  <a:lnTo>
                    <a:pt x="28409" y="49441"/>
                  </a:lnTo>
                  <a:lnTo>
                    <a:pt x="27038" y="49415"/>
                  </a:lnTo>
                  <a:lnTo>
                    <a:pt x="24612" y="49136"/>
                  </a:lnTo>
                  <a:lnTo>
                    <a:pt x="23533" y="48920"/>
                  </a:lnTo>
                  <a:lnTo>
                    <a:pt x="23406" y="48882"/>
                  </a:lnTo>
                  <a:lnTo>
                    <a:pt x="23101" y="48831"/>
                  </a:lnTo>
                  <a:lnTo>
                    <a:pt x="21920" y="48526"/>
                  </a:lnTo>
                  <a:lnTo>
                    <a:pt x="13411" y="44297"/>
                  </a:lnTo>
                  <a:lnTo>
                    <a:pt x="13258" y="44183"/>
                  </a:lnTo>
                  <a:lnTo>
                    <a:pt x="13106" y="44056"/>
                  </a:lnTo>
                  <a:lnTo>
                    <a:pt x="12954" y="43967"/>
                  </a:lnTo>
                  <a:lnTo>
                    <a:pt x="12585" y="43713"/>
                  </a:lnTo>
                  <a:lnTo>
                    <a:pt x="10731" y="40119"/>
                  </a:lnTo>
                  <a:lnTo>
                    <a:pt x="10731" y="39649"/>
                  </a:lnTo>
                  <a:lnTo>
                    <a:pt x="10782" y="39192"/>
                  </a:lnTo>
                  <a:lnTo>
                    <a:pt x="10820" y="39065"/>
                  </a:lnTo>
                  <a:lnTo>
                    <a:pt x="10833" y="38887"/>
                  </a:lnTo>
                  <a:lnTo>
                    <a:pt x="10960" y="38468"/>
                  </a:lnTo>
                  <a:lnTo>
                    <a:pt x="14820" y="35267"/>
                  </a:lnTo>
                  <a:lnTo>
                    <a:pt x="14986" y="35255"/>
                  </a:lnTo>
                  <a:lnTo>
                    <a:pt x="15176" y="35217"/>
                  </a:lnTo>
                  <a:lnTo>
                    <a:pt x="15316" y="35166"/>
                  </a:lnTo>
                  <a:lnTo>
                    <a:pt x="16230" y="34950"/>
                  </a:lnTo>
                  <a:lnTo>
                    <a:pt x="16510" y="34899"/>
                  </a:lnTo>
                  <a:lnTo>
                    <a:pt x="28409" y="49441"/>
                  </a:lnTo>
                  <a:lnTo>
                    <a:pt x="28409" y="43129"/>
                  </a:lnTo>
                  <a:lnTo>
                    <a:pt x="21323" y="34480"/>
                  </a:lnTo>
                  <a:lnTo>
                    <a:pt x="22720" y="34493"/>
                  </a:lnTo>
                  <a:lnTo>
                    <a:pt x="25146" y="34759"/>
                  </a:lnTo>
                  <a:lnTo>
                    <a:pt x="26238" y="35001"/>
                  </a:lnTo>
                  <a:lnTo>
                    <a:pt x="36550" y="39776"/>
                  </a:lnTo>
                  <a:lnTo>
                    <a:pt x="36728" y="39903"/>
                  </a:lnTo>
                  <a:lnTo>
                    <a:pt x="37172" y="40195"/>
                  </a:lnTo>
                  <a:lnTo>
                    <a:pt x="37515" y="40500"/>
                  </a:lnTo>
                  <a:lnTo>
                    <a:pt x="38938" y="43091"/>
                  </a:lnTo>
                  <a:lnTo>
                    <a:pt x="38989" y="43332"/>
                  </a:lnTo>
                  <a:lnTo>
                    <a:pt x="39027" y="43789"/>
                  </a:lnTo>
                  <a:lnTo>
                    <a:pt x="39027" y="36639"/>
                  </a:lnTo>
                  <a:lnTo>
                    <a:pt x="38849" y="36512"/>
                  </a:lnTo>
                  <a:lnTo>
                    <a:pt x="38709" y="36423"/>
                  </a:lnTo>
                  <a:lnTo>
                    <a:pt x="37871" y="35725"/>
                  </a:lnTo>
                  <a:lnTo>
                    <a:pt x="27457" y="31178"/>
                  </a:lnTo>
                  <a:lnTo>
                    <a:pt x="27330" y="31140"/>
                  </a:lnTo>
                  <a:lnTo>
                    <a:pt x="27203" y="31115"/>
                  </a:lnTo>
                  <a:lnTo>
                    <a:pt x="27076" y="31089"/>
                  </a:lnTo>
                  <a:lnTo>
                    <a:pt x="26885" y="31051"/>
                  </a:lnTo>
                  <a:lnTo>
                    <a:pt x="25793" y="30810"/>
                  </a:lnTo>
                  <a:lnTo>
                    <a:pt x="22974" y="30492"/>
                  </a:lnTo>
                  <a:lnTo>
                    <a:pt x="20116" y="30454"/>
                  </a:lnTo>
                  <a:lnTo>
                    <a:pt x="17284" y="30695"/>
                  </a:lnTo>
                  <a:lnTo>
                    <a:pt x="15455" y="31038"/>
                  </a:lnTo>
                  <a:lnTo>
                    <a:pt x="14249" y="31318"/>
                  </a:lnTo>
                  <a:lnTo>
                    <a:pt x="6934" y="38049"/>
                  </a:lnTo>
                  <a:lnTo>
                    <a:pt x="6832" y="38544"/>
                  </a:lnTo>
                  <a:lnTo>
                    <a:pt x="6731" y="39420"/>
                  </a:lnTo>
                  <a:lnTo>
                    <a:pt x="6731" y="40271"/>
                  </a:lnTo>
                  <a:lnTo>
                    <a:pt x="6807" y="41109"/>
                  </a:lnTo>
                  <a:lnTo>
                    <a:pt x="10744" y="47294"/>
                  </a:lnTo>
                  <a:lnTo>
                    <a:pt x="11887" y="48171"/>
                  </a:lnTo>
                  <a:lnTo>
                    <a:pt x="22136" y="52705"/>
                  </a:lnTo>
                  <a:lnTo>
                    <a:pt x="22440" y="52781"/>
                  </a:lnTo>
                  <a:lnTo>
                    <a:pt x="22567" y="52793"/>
                  </a:lnTo>
                  <a:lnTo>
                    <a:pt x="23964" y="53086"/>
                  </a:lnTo>
                  <a:lnTo>
                    <a:pt x="26784" y="53403"/>
                  </a:lnTo>
                  <a:lnTo>
                    <a:pt x="29641" y="53441"/>
                  </a:lnTo>
                  <a:lnTo>
                    <a:pt x="32473" y="53200"/>
                  </a:lnTo>
                  <a:lnTo>
                    <a:pt x="33870" y="52946"/>
                  </a:lnTo>
                  <a:lnTo>
                    <a:pt x="35433" y="52616"/>
                  </a:lnTo>
                  <a:lnTo>
                    <a:pt x="35788" y="52578"/>
                  </a:lnTo>
                  <a:lnTo>
                    <a:pt x="36626" y="52374"/>
                  </a:lnTo>
                  <a:lnTo>
                    <a:pt x="37439" y="52120"/>
                  </a:lnTo>
                  <a:lnTo>
                    <a:pt x="38227" y="51765"/>
                  </a:lnTo>
                  <a:lnTo>
                    <a:pt x="38595" y="51549"/>
                  </a:lnTo>
                  <a:lnTo>
                    <a:pt x="38976" y="51358"/>
                  </a:lnTo>
                  <a:lnTo>
                    <a:pt x="39674" y="50850"/>
                  </a:lnTo>
                  <a:lnTo>
                    <a:pt x="39992" y="50571"/>
                  </a:lnTo>
                  <a:lnTo>
                    <a:pt x="40322" y="50304"/>
                  </a:lnTo>
                  <a:lnTo>
                    <a:pt x="42824" y="45859"/>
                  </a:lnTo>
                  <a:lnTo>
                    <a:pt x="42926" y="45364"/>
                  </a:lnTo>
                  <a:lnTo>
                    <a:pt x="43027" y="44500"/>
                  </a:lnTo>
                  <a:lnTo>
                    <a:pt x="43027" y="43649"/>
                  </a:lnTo>
                  <a:close/>
                </a:path>
                <a:path w="670559" h="156844">
                  <a:moveTo>
                    <a:pt x="49682" y="8458"/>
                  </a:moveTo>
                  <a:lnTo>
                    <a:pt x="48577" y="4610"/>
                  </a:lnTo>
                  <a:lnTo>
                    <a:pt x="33223" y="9017"/>
                  </a:lnTo>
                  <a:lnTo>
                    <a:pt x="29603" y="1168"/>
                  </a:lnTo>
                  <a:lnTo>
                    <a:pt x="25984" y="2857"/>
                  </a:lnTo>
                  <a:lnTo>
                    <a:pt x="31940" y="15722"/>
                  </a:lnTo>
                  <a:lnTo>
                    <a:pt x="14516" y="12014"/>
                  </a:lnTo>
                  <a:lnTo>
                    <a:pt x="14236" y="11950"/>
                  </a:lnTo>
                  <a:lnTo>
                    <a:pt x="14033" y="11950"/>
                  </a:lnTo>
                  <a:lnTo>
                    <a:pt x="13843" y="11963"/>
                  </a:lnTo>
                  <a:lnTo>
                    <a:pt x="13639" y="12001"/>
                  </a:lnTo>
                  <a:lnTo>
                    <a:pt x="13271" y="12141"/>
                  </a:lnTo>
                  <a:lnTo>
                    <a:pt x="13017" y="12268"/>
                  </a:lnTo>
                  <a:lnTo>
                    <a:pt x="12712" y="12534"/>
                  </a:lnTo>
                  <a:lnTo>
                    <a:pt x="12179" y="13436"/>
                  </a:lnTo>
                  <a:lnTo>
                    <a:pt x="12115" y="13817"/>
                  </a:lnTo>
                  <a:lnTo>
                    <a:pt x="12115" y="14224"/>
                  </a:lnTo>
                  <a:lnTo>
                    <a:pt x="12153" y="14427"/>
                  </a:lnTo>
                  <a:lnTo>
                    <a:pt x="12217" y="14605"/>
                  </a:lnTo>
                  <a:lnTo>
                    <a:pt x="12280" y="14795"/>
                  </a:lnTo>
                  <a:lnTo>
                    <a:pt x="12382" y="14960"/>
                  </a:lnTo>
                  <a:lnTo>
                    <a:pt x="12598" y="15290"/>
                  </a:lnTo>
                  <a:lnTo>
                    <a:pt x="12890" y="15557"/>
                  </a:lnTo>
                  <a:lnTo>
                    <a:pt x="13055" y="15659"/>
                  </a:lnTo>
                  <a:lnTo>
                    <a:pt x="13309" y="15786"/>
                  </a:lnTo>
                  <a:lnTo>
                    <a:pt x="13589" y="15900"/>
                  </a:lnTo>
                  <a:lnTo>
                    <a:pt x="35026" y="20459"/>
                  </a:lnTo>
                  <a:lnTo>
                    <a:pt x="45694" y="22720"/>
                  </a:lnTo>
                  <a:lnTo>
                    <a:pt x="45986" y="22771"/>
                  </a:lnTo>
                  <a:lnTo>
                    <a:pt x="46189" y="22771"/>
                  </a:lnTo>
                  <a:lnTo>
                    <a:pt x="46469" y="22733"/>
                  </a:lnTo>
                  <a:lnTo>
                    <a:pt x="48107" y="20891"/>
                  </a:lnTo>
                  <a:lnTo>
                    <a:pt x="48094" y="20497"/>
                  </a:lnTo>
                  <a:lnTo>
                    <a:pt x="48056" y="20307"/>
                  </a:lnTo>
                  <a:lnTo>
                    <a:pt x="48006" y="20116"/>
                  </a:lnTo>
                  <a:lnTo>
                    <a:pt x="47790" y="19672"/>
                  </a:lnTo>
                  <a:lnTo>
                    <a:pt x="47612" y="19431"/>
                  </a:lnTo>
                  <a:lnTo>
                    <a:pt x="47472" y="19304"/>
                  </a:lnTo>
                  <a:lnTo>
                    <a:pt x="47244" y="19113"/>
                  </a:lnTo>
                  <a:lnTo>
                    <a:pt x="46990" y="18961"/>
                  </a:lnTo>
                  <a:lnTo>
                    <a:pt x="46812" y="18897"/>
                  </a:lnTo>
                  <a:lnTo>
                    <a:pt x="46621" y="18821"/>
                  </a:lnTo>
                  <a:lnTo>
                    <a:pt x="36817" y="16751"/>
                  </a:lnTo>
                  <a:lnTo>
                    <a:pt x="34925" y="12674"/>
                  </a:lnTo>
                  <a:lnTo>
                    <a:pt x="49682" y="8458"/>
                  </a:lnTo>
                  <a:close/>
                </a:path>
                <a:path w="670559" h="156844">
                  <a:moveTo>
                    <a:pt x="635901" y="62052"/>
                  </a:moveTo>
                  <a:lnTo>
                    <a:pt x="635635" y="61925"/>
                  </a:lnTo>
                  <a:lnTo>
                    <a:pt x="635444" y="61861"/>
                  </a:lnTo>
                  <a:lnTo>
                    <a:pt x="635254" y="61823"/>
                  </a:lnTo>
                  <a:lnTo>
                    <a:pt x="635050" y="61798"/>
                  </a:lnTo>
                  <a:lnTo>
                    <a:pt x="634860" y="61785"/>
                  </a:lnTo>
                  <a:lnTo>
                    <a:pt x="634669" y="61798"/>
                  </a:lnTo>
                  <a:lnTo>
                    <a:pt x="633603" y="62242"/>
                  </a:lnTo>
                  <a:lnTo>
                    <a:pt x="633450" y="62369"/>
                  </a:lnTo>
                  <a:lnTo>
                    <a:pt x="633310" y="62522"/>
                  </a:lnTo>
                  <a:lnTo>
                    <a:pt x="633209" y="62674"/>
                  </a:lnTo>
                  <a:lnTo>
                    <a:pt x="633095" y="62839"/>
                  </a:lnTo>
                  <a:lnTo>
                    <a:pt x="633006" y="63017"/>
                  </a:lnTo>
                  <a:lnTo>
                    <a:pt x="632942" y="63195"/>
                  </a:lnTo>
                  <a:lnTo>
                    <a:pt x="632904" y="63398"/>
                  </a:lnTo>
                  <a:lnTo>
                    <a:pt x="632879" y="63588"/>
                  </a:lnTo>
                  <a:lnTo>
                    <a:pt x="632879" y="63982"/>
                  </a:lnTo>
                  <a:lnTo>
                    <a:pt x="632904" y="64173"/>
                  </a:lnTo>
                  <a:lnTo>
                    <a:pt x="633018" y="64554"/>
                  </a:lnTo>
                  <a:lnTo>
                    <a:pt x="633107" y="64731"/>
                  </a:lnTo>
                  <a:lnTo>
                    <a:pt x="633209" y="64897"/>
                  </a:lnTo>
                  <a:lnTo>
                    <a:pt x="633323" y="65049"/>
                  </a:lnTo>
                  <a:lnTo>
                    <a:pt x="633450" y="65201"/>
                  </a:lnTo>
                  <a:lnTo>
                    <a:pt x="633615" y="65328"/>
                  </a:lnTo>
                  <a:lnTo>
                    <a:pt x="633755" y="65443"/>
                  </a:lnTo>
                  <a:lnTo>
                    <a:pt x="635901" y="62052"/>
                  </a:lnTo>
                  <a:close/>
                </a:path>
                <a:path w="670559" h="156844">
                  <a:moveTo>
                    <a:pt x="636066" y="77546"/>
                  </a:moveTo>
                  <a:lnTo>
                    <a:pt x="635723" y="76542"/>
                  </a:lnTo>
                  <a:lnTo>
                    <a:pt x="635546" y="76288"/>
                  </a:lnTo>
                  <a:lnTo>
                    <a:pt x="635406" y="76161"/>
                  </a:lnTo>
                  <a:lnTo>
                    <a:pt x="635088" y="75920"/>
                  </a:lnTo>
                  <a:lnTo>
                    <a:pt x="634746" y="75768"/>
                  </a:lnTo>
                  <a:lnTo>
                    <a:pt x="634542" y="75704"/>
                  </a:lnTo>
                  <a:lnTo>
                    <a:pt x="633933" y="75577"/>
                  </a:lnTo>
                  <a:lnTo>
                    <a:pt x="630656" y="71729"/>
                  </a:lnTo>
                  <a:lnTo>
                    <a:pt x="630605" y="71424"/>
                  </a:lnTo>
                  <a:lnTo>
                    <a:pt x="630542" y="71234"/>
                  </a:lnTo>
                  <a:lnTo>
                    <a:pt x="630466" y="71069"/>
                  </a:lnTo>
                  <a:lnTo>
                    <a:pt x="630364" y="70904"/>
                  </a:lnTo>
                  <a:lnTo>
                    <a:pt x="630110" y="70586"/>
                  </a:lnTo>
                  <a:lnTo>
                    <a:pt x="629970" y="70459"/>
                  </a:lnTo>
                  <a:lnTo>
                    <a:pt x="629818" y="70345"/>
                  </a:lnTo>
                  <a:lnTo>
                    <a:pt x="629640" y="70243"/>
                  </a:lnTo>
                  <a:lnTo>
                    <a:pt x="629272" y="70078"/>
                  </a:lnTo>
                  <a:lnTo>
                    <a:pt x="629094" y="70040"/>
                  </a:lnTo>
                  <a:lnTo>
                    <a:pt x="628700" y="69989"/>
                  </a:lnTo>
                  <a:lnTo>
                    <a:pt x="628497" y="70002"/>
                  </a:lnTo>
                  <a:lnTo>
                    <a:pt x="628319" y="70027"/>
                  </a:lnTo>
                  <a:lnTo>
                    <a:pt x="628116" y="70078"/>
                  </a:lnTo>
                  <a:lnTo>
                    <a:pt x="627938" y="70142"/>
                  </a:lnTo>
                  <a:lnTo>
                    <a:pt x="627100" y="70802"/>
                  </a:lnTo>
                  <a:lnTo>
                    <a:pt x="626922" y="71031"/>
                  </a:lnTo>
                  <a:lnTo>
                    <a:pt x="626846" y="71208"/>
                  </a:lnTo>
                  <a:lnTo>
                    <a:pt x="626757" y="71488"/>
                  </a:lnTo>
                  <a:lnTo>
                    <a:pt x="626694" y="71780"/>
                  </a:lnTo>
                  <a:lnTo>
                    <a:pt x="626694" y="72174"/>
                  </a:lnTo>
                  <a:lnTo>
                    <a:pt x="626757" y="72694"/>
                  </a:lnTo>
                  <a:lnTo>
                    <a:pt x="631558" y="78905"/>
                  </a:lnTo>
                  <a:lnTo>
                    <a:pt x="631926" y="79108"/>
                  </a:lnTo>
                  <a:lnTo>
                    <a:pt x="632739" y="79387"/>
                  </a:lnTo>
                  <a:lnTo>
                    <a:pt x="633158" y="79514"/>
                  </a:lnTo>
                  <a:lnTo>
                    <a:pt x="633552" y="79603"/>
                  </a:lnTo>
                  <a:lnTo>
                    <a:pt x="633691" y="79616"/>
                  </a:lnTo>
                  <a:lnTo>
                    <a:pt x="633984" y="79654"/>
                  </a:lnTo>
                  <a:lnTo>
                    <a:pt x="634187" y="79654"/>
                  </a:lnTo>
                  <a:lnTo>
                    <a:pt x="636066" y="77749"/>
                  </a:lnTo>
                  <a:lnTo>
                    <a:pt x="636066" y="77546"/>
                  </a:lnTo>
                  <a:close/>
                </a:path>
                <a:path w="670559" h="156844">
                  <a:moveTo>
                    <a:pt x="639102" y="138264"/>
                  </a:moveTo>
                  <a:lnTo>
                    <a:pt x="638644" y="138112"/>
                  </a:lnTo>
                  <a:lnTo>
                    <a:pt x="638441" y="138074"/>
                  </a:lnTo>
                  <a:lnTo>
                    <a:pt x="638060" y="138074"/>
                  </a:lnTo>
                  <a:lnTo>
                    <a:pt x="637870" y="138099"/>
                  </a:lnTo>
                  <a:lnTo>
                    <a:pt x="636409" y="139293"/>
                  </a:lnTo>
                  <a:lnTo>
                    <a:pt x="636333" y="139471"/>
                  </a:lnTo>
                  <a:lnTo>
                    <a:pt x="636244" y="140055"/>
                  </a:lnTo>
                  <a:lnTo>
                    <a:pt x="636257" y="140246"/>
                  </a:lnTo>
                  <a:lnTo>
                    <a:pt x="636282" y="140449"/>
                  </a:lnTo>
                  <a:lnTo>
                    <a:pt x="636333" y="140627"/>
                  </a:lnTo>
                  <a:lnTo>
                    <a:pt x="636397" y="140817"/>
                  </a:lnTo>
                  <a:lnTo>
                    <a:pt x="637374" y="141859"/>
                  </a:lnTo>
                  <a:lnTo>
                    <a:pt x="639102" y="138264"/>
                  </a:lnTo>
                  <a:close/>
                </a:path>
                <a:path w="670559" h="156844">
                  <a:moveTo>
                    <a:pt x="656894" y="75438"/>
                  </a:moveTo>
                  <a:lnTo>
                    <a:pt x="656856" y="75272"/>
                  </a:lnTo>
                  <a:lnTo>
                    <a:pt x="656818" y="75057"/>
                  </a:lnTo>
                  <a:lnTo>
                    <a:pt x="656755" y="74891"/>
                  </a:lnTo>
                  <a:lnTo>
                    <a:pt x="656666" y="74688"/>
                  </a:lnTo>
                  <a:lnTo>
                    <a:pt x="656450" y="74371"/>
                  </a:lnTo>
                  <a:lnTo>
                    <a:pt x="656323" y="74218"/>
                  </a:lnTo>
                  <a:lnTo>
                    <a:pt x="656158" y="74117"/>
                  </a:lnTo>
                  <a:lnTo>
                    <a:pt x="656018" y="73977"/>
                  </a:lnTo>
                  <a:lnTo>
                    <a:pt x="635901" y="62064"/>
                  </a:lnTo>
                  <a:lnTo>
                    <a:pt x="633844" y="65493"/>
                  </a:lnTo>
                  <a:lnTo>
                    <a:pt x="653872" y="77368"/>
                  </a:lnTo>
                  <a:lnTo>
                    <a:pt x="654151" y="77508"/>
                  </a:lnTo>
                  <a:lnTo>
                    <a:pt x="654342" y="77584"/>
                  </a:lnTo>
                  <a:lnTo>
                    <a:pt x="654621" y="77622"/>
                  </a:lnTo>
                  <a:lnTo>
                    <a:pt x="655116" y="77647"/>
                  </a:lnTo>
                  <a:lnTo>
                    <a:pt x="655307" y="77609"/>
                  </a:lnTo>
                  <a:lnTo>
                    <a:pt x="655497" y="77584"/>
                  </a:lnTo>
                  <a:lnTo>
                    <a:pt x="655688" y="77495"/>
                  </a:lnTo>
                  <a:lnTo>
                    <a:pt x="655853" y="77406"/>
                  </a:lnTo>
                  <a:lnTo>
                    <a:pt x="656031" y="77304"/>
                  </a:lnTo>
                  <a:lnTo>
                    <a:pt x="656183" y="77203"/>
                  </a:lnTo>
                  <a:lnTo>
                    <a:pt x="656336" y="77050"/>
                  </a:lnTo>
                  <a:lnTo>
                    <a:pt x="656463" y="76911"/>
                  </a:lnTo>
                  <a:lnTo>
                    <a:pt x="656564" y="76746"/>
                  </a:lnTo>
                  <a:lnTo>
                    <a:pt x="656755" y="76428"/>
                  </a:lnTo>
                  <a:lnTo>
                    <a:pt x="656831" y="76225"/>
                  </a:lnTo>
                  <a:lnTo>
                    <a:pt x="656894" y="75933"/>
                  </a:lnTo>
                  <a:lnTo>
                    <a:pt x="656894" y="75438"/>
                  </a:lnTo>
                  <a:close/>
                </a:path>
                <a:path w="670559" h="156844">
                  <a:moveTo>
                    <a:pt x="663892" y="151434"/>
                  </a:moveTo>
                  <a:lnTo>
                    <a:pt x="663854" y="151155"/>
                  </a:lnTo>
                  <a:lnTo>
                    <a:pt x="663790" y="150863"/>
                  </a:lnTo>
                  <a:lnTo>
                    <a:pt x="663003" y="149783"/>
                  </a:lnTo>
                  <a:lnTo>
                    <a:pt x="662749" y="149631"/>
                  </a:lnTo>
                  <a:lnTo>
                    <a:pt x="653630" y="145249"/>
                  </a:lnTo>
                  <a:lnTo>
                    <a:pt x="661187" y="138518"/>
                  </a:lnTo>
                  <a:lnTo>
                    <a:pt x="661403" y="138303"/>
                  </a:lnTo>
                  <a:lnTo>
                    <a:pt x="661708" y="137807"/>
                  </a:lnTo>
                  <a:lnTo>
                    <a:pt x="661784" y="137629"/>
                  </a:lnTo>
                  <a:lnTo>
                    <a:pt x="661809" y="137426"/>
                  </a:lnTo>
                  <a:lnTo>
                    <a:pt x="661847" y="137236"/>
                  </a:lnTo>
                  <a:lnTo>
                    <a:pt x="661860" y="137045"/>
                  </a:lnTo>
                  <a:lnTo>
                    <a:pt x="661847" y="136842"/>
                  </a:lnTo>
                  <a:lnTo>
                    <a:pt x="661809" y="136652"/>
                  </a:lnTo>
                  <a:lnTo>
                    <a:pt x="661784" y="136461"/>
                  </a:lnTo>
                  <a:lnTo>
                    <a:pt x="661720" y="136271"/>
                  </a:lnTo>
                  <a:lnTo>
                    <a:pt x="661530" y="135928"/>
                  </a:lnTo>
                  <a:lnTo>
                    <a:pt x="661416" y="135763"/>
                  </a:lnTo>
                  <a:lnTo>
                    <a:pt x="661301" y="135623"/>
                  </a:lnTo>
                  <a:lnTo>
                    <a:pt x="661136" y="135483"/>
                  </a:lnTo>
                  <a:lnTo>
                    <a:pt x="660996" y="135382"/>
                  </a:lnTo>
                  <a:lnTo>
                    <a:pt x="660819" y="135267"/>
                  </a:lnTo>
                  <a:lnTo>
                    <a:pt x="660654" y="135178"/>
                  </a:lnTo>
                  <a:lnTo>
                    <a:pt x="660450" y="135115"/>
                  </a:lnTo>
                  <a:lnTo>
                    <a:pt x="660260" y="135064"/>
                  </a:lnTo>
                  <a:lnTo>
                    <a:pt x="660069" y="135039"/>
                  </a:lnTo>
                  <a:lnTo>
                    <a:pt x="659879" y="135026"/>
                  </a:lnTo>
                  <a:lnTo>
                    <a:pt x="659676" y="135039"/>
                  </a:lnTo>
                  <a:lnTo>
                    <a:pt x="659498" y="135064"/>
                  </a:lnTo>
                  <a:lnTo>
                    <a:pt x="649719" y="143383"/>
                  </a:lnTo>
                  <a:lnTo>
                    <a:pt x="639114" y="138264"/>
                  </a:lnTo>
                  <a:lnTo>
                    <a:pt x="637387" y="141884"/>
                  </a:lnTo>
                  <a:lnTo>
                    <a:pt x="646480" y="146265"/>
                  </a:lnTo>
                  <a:lnTo>
                    <a:pt x="638962" y="152958"/>
                  </a:lnTo>
                  <a:lnTo>
                    <a:pt x="638746" y="153174"/>
                  </a:lnTo>
                  <a:lnTo>
                    <a:pt x="638632" y="153327"/>
                  </a:lnTo>
                  <a:lnTo>
                    <a:pt x="638479" y="153593"/>
                  </a:lnTo>
                  <a:lnTo>
                    <a:pt x="638365" y="153860"/>
                  </a:lnTo>
                  <a:lnTo>
                    <a:pt x="638327" y="154051"/>
                  </a:lnTo>
                  <a:lnTo>
                    <a:pt x="638289" y="154343"/>
                  </a:lnTo>
                  <a:lnTo>
                    <a:pt x="638289" y="154635"/>
                  </a:lnTo>
                  <a:lnTo>
                    <a:pt x="638352" y="155016"/>
                  </a:lnTo>
                  <a:lnTo>
                    <a:pt x="639787" y="156387"/>
                  </a:lnTo>
                  <a:lnTo>
                    <a:pt x="640067" y="156451"/>
                  </a:lnTo>
                  <a:lnTo>
                    <a:pt x="640257" y="156464"/>
                  </a:lnTo>
                  <a:lnTo>
                    <a:pt x="641604" y="155956"/>
                  </a:lnTo>
                  <a:lnTo>
                    <a:pt x="650392" y="148145"/>
                  </a:lnTo>
                  <a:lnTo>
                    <a:pt x="661022" y="153238"/>
                  </a:lnTo>
                  <a:lnTo>
                    <a:pt x="661301" y="153327"/>
                  </a:lnTo>
                  <a:lnTo>
                    <a:pt x="661466" y="153390"/>
                  </a:lnTo>
                  <a:lnTo>
                    <a:pt x="661682" y="153416"/>
                  </a:lnTo>
                  <a:lnTo>
                    <a:pt x="661873" y="153428"/>
                  </a:lnTo>
                  <a:lnTo>
                    <a:pt x="662076" y="153416"/>
                  </a:lnTo>
                  <a:lnTo>
                    <a:pt x="663219" y="152908"/>
                  </a:lnTo>
                  <a:lnTo>
                    <a:pt x="663473" y="152628"/>
                  </a:lnTo>
                  <a:lnTo>
                    <a:pt x="663651" y="152387"/>
                  </a:lnTo>
                  <a:lnTo>
                    <a:pt x="663790" y="152031"/>
                  </a:lnTo>
                  <a:lnTo>
                    <a:pt x="663841" y="151828"/>
                  </a:lnTo>
                  <a:lnTo>
                    <a:pt x="663892" y="151434"/>
                  </a:lnTo>
                  <a:close/>
                </a:path>
                <a:path w="670559" h="156844">
                  <a:moveTo>
                    <a:pt x="666584" y="92341"/>
                  </a:moveTo>
                  <a:lnTo>
                    <a:pt x="665784" y="90741"/>
                  </a:lnTo>
                  <a:lnTo>
                    <a:pt x="665543" y="90563"/>
                  </a:lnTo>
                  <a:lnTo>
                    <a:pt x="665365" y="90487"/>
                  </a:lnTo>
                  <a:lnTo>
                    <a:pt x="665187" y="90424"/>
                  </a:lnTo>
                  <a:lnTo>
                    <a:pt x="664984" y="90360"/>
                  </a:lnTo>
                  <a:lnTo>
                    <a:pt x="664794" y="90335"/>
                  </a:lnTo>
                  <a:lnTo>
                    <a:pt x="664413" y="90335"/>
                  </a:lnTo>
                  <a:lnTo>
                    <a:pt x="642683" y="93395"/>
                  </a:lnTo>
                  <a:lnTo>
                    <a:pt x="642505" y="93421"/>
                  </a:lnTo>
                  <a:lnTo>
                    <a:pt x="631913" y="94907"/>
                  </a:lnTo>
                  <a:lnTo>
                    <a:pt x="631621" y="94970"/>
                  </a:lnTo>
                  <a:lnTo>
                    <a:pt x="631431" y="95034"/>
                  </a:lnTo>
                  <a:lnTo>
                    <a:pt x="631266" y="95110"/>
                  </a:lnTo>
                  <a:lnTo>
                    <a:pt x="631088" y="95211"/>
                  </a:lnTo>
                  <a:lnTo>
                    <a:pt x="630859" y="95389"/>
                  </a:lnTo>
                  <a:lnTo>
                    <a:pt x="630656" y="95592"/>
                  </a:lnTo>
                  <a:lnTo>
                    <a:pt x="630542" y="95758"/>
                  </a:lnTo>
                  <a:lnTo>
                    <a:pt x="630428" y="95923"/>
                  </a:lnTo>
                  <a:lnTo>
                    <a:pt x="630351" y="96100"/>
                  </a:lnTo>
                  <a:lnTo>
                    <a:pt x="630275" y="96291"/>
                  </a:lnTo>
                  <a:lnTo>
                    <a:pt x="630237" y="96481"/>
                  </a:lnTo>
                  <a:lnTo>
                    <a:pt x="630199" y="96672"/>
                  </a:lnTo>
                  <a:lnTo>
                    <a:pt x="630186" y="96875"/>
                  </a:lnTo>
                  <a:lnTo>
                    <a:pt x="630199" y="97066"/>
                  </a:lnTo>
                  <a:lnTo>
                    <a:pt x="630986" y="98475"/>
                  </a:lnTo>
                  <a:lnTo>
                    <a:pt x="631228" y="98653"/>
                  </a:lnTo>
                  <a:lnTo>
                    <a:pt x="631405" y="98729"/>
                  </a:lnTo>
                  <a:lnTo>
                    <a:pt x="631583" y="98793"/>
                  </a:lnTo>
                  <a:lnTo>
                    <a:pt x="631786" y="98856"/>
                  </a:lnTo>
                  <a:lnTo>
                    <a:pt x="631977" y="98882"/>
                  </a:lnTo>
                  <a:lnTo>
                    <a:pt x="632358" y="98882"/>
                  </a:lnTo>
                  <a:lnTo>
                    <a:pt x="642277" y="97497"/>
                  </a:lnTo>
                  <a:lnTo>
                    <a:pt x="645452" y="100698"/>
                  </a:lnTo>
                  <a:lnTo>
                    <a:pt x="633044" y="109664"/>
                  </a:lnTo>
                  <a:lnTo>
                    <a:pt x="632675" y="109994"/>
                  </a:lnTo>
                  <a:lnTo>
                    <a:pt x="632561" y="110147"/>
                  </a:lnTo>
                  <a:lnTo>
                    <a:pt x="632472" y="110324"/>
                  </a:lnTo>
                  <a:lnTo>
                    <a:pt x="632333" y="110578"/>
                  </a:lnTo>
                  <a:lnTo>
                    <a:pt x="632231" y="110959"/>
                  </a:lnTo>
                  <a:lnTo>
                    <a:pt x="632206" y="111252"/>
                  </a:lnTo>
                  <a:lnTo>
                    <a:pt x="632218" y="111455"/>
                  </a:lnTo>
                  <a:lnTo>
                    <a:pt x="632244" y="111645"/>
                  </a:lnTo>
                  <a:lnTo>
                    <a:pt x="632294" y="111848"/>
                  </a:lnTo>
                  <a:lnTo>
                    <a:pt x="632358" y="112026"/>
                  </a:lnTo>
                  <a:lnTo>
                    <a:pt x="632447" y="112204"/>
                  </a:lnTo>
                  <a:lnTo>
                    <a:pt x="632536" y="112382"/>
                  </a:lnTo>
                  <a:lnTo>
                    <a:pt x="632650" y="112534"/>
                  </a:lnTo>
                  <a:lnTo>
                    <a:pt x="632790" y="112687"/>
                  </a:lnTo>
                  <a:lnTo>
                    <a:pt x="632917" y="112814"/>
                  </a:lnTo>
                  <a:lnTo>
                    <a:pt x="634187" y="113284"/>
                  </a:lnTo>
                  <a:lnTo>
                    <a:pt x="634390" y="113271"/>
                  </a:lnTo>
                  <a:lnTo>
                    <a:pt x="634580" y="113245"/>
                  </a:lnTo>
                  <a:lnTo>
                    <a:pt x="634784" y="113195"/>
                  </a:lnTo>
                  <a:lnTo>
                    <a:pt x="635152" y="113055"/>
                  </a:lnTo>
                  <a:lnTo>
                    <a:pt x="635355" y="112915"/>
                  </a:lnTo>
                  <a:lnTo>
                    <a:pt x="648296" y="103555"/>
                  </a:lnTo>
                  <a:lnTo>
                    <a:pt x="654405" y="109664"/>
                  </a:lnTo>
                  <a:lnTo>
                    <a:pt x="654621" y="109855"/>
                  </a:lnTo>
                  <a:lnTo>
                    <a:pt x="655713" y="110248"/>
                  </a:lnTo>
                  <a:lnTo>
                    <a:pt x="655904" y="110248"/>
                  </a:lnTo>
                  <a:lnTo>
                    <a:pt x="657148" y="109728"/>
                  </a:lnTo>
                  <a:lnTo>
                    <a:pt x="657796" y="108356"/>
                  </a:lnTo>
                  <a:lnTo>
                    <a:pt x="657796" y="108165"/>
                  </a:lnTo>
                  <a:lnTo>
                    <a:pt x="657783" y="107962"/>
                  </a:lnTo>
                  <a:lnTo>
                    <a:pt x="657745" y="107784"/>
                  </a:lnTo>
                  <a:lnTo>
                    <a:pt x="657694" y="107581"/>
                  </a:lnTo>
                  <a:lnTo>
                    <a:pt x="657618" y="107403"/>
                  </a:lnTo>
                  <a:lnTo>
                    <a:pt x="657479" y="107137"/>
                  </a:lnTo>
                  <a:lnTo>
                    <a:pt x="657301" y="106921"/>
                  </a:lnTo>
                  <a:lnTo>
                    <a:pt x="647230" y="96799"/>
                  </a:lnTo>
                  <a:lnTo>
                    <a:pt x="664870" y="94310"/>
                  </a:lnTo>
                  <a:lnTo>
                    <a:pt x="665149" y="94246"/>
                  </a:lnTo>
                  <a:lnTo>
                    <a:pt x="665340" y="94183"/>
                  </a:lnTo>
                  <a:lnTo>
                    <a:pt x="666521" y="92824"/>
                  </a:lnTo>
                  <a:lnTo>
                    <a:pt x="666584" y="92341"/>
                  </a:lnTo>
                  <a:close/>
                </a:path>
                <a:path w="670559" h="156844">
                  <a:moveTo>
                    <a:pt x="670394" y="119468"/>
                  </a:moveTo>
                  <a:lnTo>
                    <a:pt x="670382" y="119189"/>
                  </a:lnTo>
                  <a:lnTo>
                    <a:pt x="670318" y="118884"/>
                  </a:lnTo>
                  <a:lnTo>
                    <a:pt x="670179" y="118516"/>
                  </a:lnTo>
                  <a:lnTo>
                    <a:pt x="670077" y="118351"/>
                  </a:lnTo>
                  <a:lnTo>
                    <a:pt x="669886" y="118122"/>
                  </a:lnTo>
                  <a:lnTo>
                    <a:pt x="669607" y="117856"/>
                  </a:lnTo>
                  <a:lnTo>
                    <a:pt x="669366" y="117690"/>
                  </a:lnTo>
                  <a:lnTo>
                    <a:pt x="669175" y="117614"/>
                  </a:lnTo>
                  <a:lnTo>
                    <a:pt x="668997" y="117538"/>
                  </a:lnTo>
                  <a:lnTo>
                    <a:pt x="668807" y="117487"/>
                  </a:lnTo>
                  <a:lnTo>
                    <a:pt x="668616" y="117462"/>
                  </a:lnTo>
                  <a:lnTo>
                    <a:pt x="668413" y="117449"/>
                  </a:lnTo>
                  <a:lnTo>
                    <a:pt x="668134" y="117475"/>
                  </a:lnTo>
                  <a:lnTo>
                    <a:pt x="641223" y="121259"/>
                  </a:lnTo>
                  <a:lnTo>
                    <a:pt x="640753" y="121323"/>
                  </a:lnTo>
                  <a:lnTo>
                    <a:pt x="637197" y="123101"/>
                  </a:lnTo>
                  <a:lnTo>
                    <a:pt x="636917" y="123329"/>
                  </a:lnTo>
                  <a:lnTo>
                    <a:pt x="634695" y="128587"/>
                  </a:lnTo>
                  <a:lnTo>
                    <a:pt x="634720" y="129324"/>
                  </a:lnTo>
                  <a:lnTo>
                    <a:pt x="635266" y="130733"/>
                  </a:lnTo>
                  <a:lnTo>
                    <a:pt x="635457" y="130937"/>
                  </a:lnTo>
                  <a:lnTo>
                    <a:pt x="635800" y="131178"/>
                  </a:lnTo>
                  <a:lnTo>
                    <a:pt x="635977" y="131241"/>
                  </a:lnTo>
                  <a:lnTo>
                    <a:pt x="636155" y="131318"/>
                  </a:lnTo>
                  <a:lnTo>
                    <a:pt x="636536" y="131394"/>
                  </a:lnTo>
                  <a:lnTo>
                    <a:pt x="636739" y="131406"/>
                  </a:lnTo>
                  <a:lnTo>
                    <a:pt x="638683" y="129908"/>
                  </a:lnTo>
                  <a:lnTo>
                    <a:pt x="638746" y="129616"/>
                  </a:lnTo>
                  <a:lnTo>
                    <a:pt x="638759" y="129413"/>
                  </a:lnTo>
                  <a:lnTo>
                    <a:pt x="638733" y="129120"/>
                  </a:lnTo>
                  <a:lnTo>
                    <a:pt x="638708" y="128955"/>
                  </a:lnTo>
                  <a:lnTo>
                    <a:pt x="638721" y="128282"/>
                  </a:lnTo>
                  <a:lnTo>
                    <a:pt x="640270" y="125768"/>
                  </a:lnTo>
                  <a:lnTo>
                    <a:pt x="640397" y="125666"/>
                  </a:lnTo>
                  <a:lnTo>
                    <a:pt x="640549" y="125577"/>
                  </a:lnTo>
                  <a:lnTo>
                    <a:pt x="640842" y="125437"/>
                  </a:lnTo>
                  <a:lnTo>
                    <a:pt x="641502" y="125247"/>
                  </a:lnTo>
                  <a:lnTo>
                    <a:pt x="641667" y="125234"/>
                  </a:lnTo>
                  <a:lnTo>
                    <a:pt x="641858" y="125196"/>
                  </a:lnTo>
                  <a:lnTo>
                    <a:pt x="668693" y="121437"/>
                  </a:lnTo>
                  <a:lnTo>
                    <a:pt x="669721" y="120942"/>
                  </a:lnTo>
                  <a:lnTo>
                    <a:pt x="669937" y="120738"/>
                  </a:lnTo>
                  <a:lnTo>
                    <a:pt x="670052" y="120573"/>
                  </a:lnTo>
                  <a:lnTo>
                    <a:pt x="670382" y="119672"/>
                  </a:lnTo>
                  <a:lnTo>
                    <a:pt x="670394" y="11946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947969" y="1871954"/>
              <a:ext cx="121285" cy="154940"/>
            </a:xfrm>
            <a:custGeom>
              <a:avLst/>
              <a:gdLst/>
              <a:ahLst/>
              <a:cxnLst/>
              <a:rect l="l" t="t" r="r" b="b"/>
              <a:pathLst>
                <a:path w="121285" h="154939">
                  <a:moveTo>
                    <a:pt x="12954" y="154533"/>
                  </a:moveTo>
                  <a:lnTo>
                    <a:pt x="11861" y="150685"/>
                  </a:lnTo>
                  <a:lnTo>
                    <a:pt x="11493" y="150825"/>
                  </a:lnTo>
                  <a:lnTo>
                    <a:pt x="10426" y="152285"/>
                  </a:lnTo>
                  <a:lnTo>
                    <a:pt x="10414" y="152476"/>
                  </a:lnTo>
                  <a:lnTo>
                    <a:pt x="10414" y="152768"/>
                  </a:lnTo>
                  <a:lnTo>
                    <a:pt x="10452" y="153060"/>
                  </a:lnTo>
                  <a:lnTo>
                    <a:pt x="10629" y="153530"/>
                  </a:lnTo>
                  <a:lnTo>
                    <a:pt x="10782" y="153771"/>
                  </a:lnTo>
                  <a:lnTo>
                    <a:pt x="11442" y="154343"/>
                  </a:lnTo>
                  <a:lnTo>
                    <a:pt x="12280" y="154609"/>
                  </a:lnTo>
                  <a:lnTo>
                    <a:pt x="12471" y="154609"/>
                  </a:lnTo>
                  <a:lnTo>
                    <a:pt x="12661" y="154597"/>
                  </a:lnTo>
                  <a:lnTo>
                    <a:pt x="12865" y="154559"/>
                  </a:lnTo>
                  <a:close/>
                </a:path>
                <a:path w="121285" h="154939">
                  <a:moveTo>
                    <a:pt x="31216" y="147739"/>
                  </a:moveTo>
                  <a:lnTo>
                    <a:pt x="31165" y="147358"/>
                  </a:lnTo>
                  <a:lnTo>
                    <a:pt x="31115" y="147180"/>
                  </a:lnTo>
                  <a:lnTo>
                    <a:pt x="30187" y="146075"/>
                  </a:lnTo>
                  <a:lnTo>
                    <a:pt x="29832" y="145897"/>
                  </a:lnTo>
                  <a:lnTo>
                    <a:pt x="29540" y="145834"/>
                  </a:lnTo>
                  <a:lnTo>
                    <a:pt x="29349" y="145808"/>
                  </a:lnTo>
                  <a:lnTo>
                    <a:pt x="29159" y="145808"/>
                  </a:lnTo>
                  <a:lnTo>
                    <a:pt x="28956" y="145821"/>
                  </a:lnTo>
                  <a:lnTo>
                    <a:pt x="28663" y="145884"/>
                  </a:lnTo>
                  <a:lnTo>
                    <a:pt x="29768" y="149733"/>
                  </a:lnTo>
                  <a:lnTo>
                    <a:pt x="30035" y="149631"/>
                  </a:lnTo>
                  <a:lnTo>
                    <a:pt x="30213" y="149542"/>
                  </a:lnTo>
                  <a:lnTo>
                    <a:pt x="31191" y="148132"/>
                  </a:lnTo>
                  <a:lnTo>
                    <a:pt x="31216" y="147942"/>
                  </a:lnTo>
                  <a:lnTo>
                    <a:pt x="31216" y="147739"/>
                  </a:lnTo>
                  <a:close/>
                </a:path>
                <a:path w="121285" h="154939">
                  <a:moveTo>
                    <a:pt x="33934" y="135216"/>
                  </a:moveTo>
                  <a:lnTo>
                    <a:pt x="30022" y="134391"/>
                  </a:lnTo>
                  <a:lnTo>
                    <a:pt x="29984" y="134670"/>
                  </a:lnTo>
                  <a:lnTo>
                    <a:pt x="29984" y="134874"/>
                  </a:lnTo>
                  <a:lnTo>
                    <a:pt x="30314" y="135877"/>
                  </a:lnTo>
                  <a:lnTo>
                    <a:pt x="30480" y="136131"/>
                  </a:lnTo>
                  <a:lnTo>
                    <a:pt x="30619" y="136258"/>
                  </a:lnTo>
                  <a:lnTo>
                    <a:pt x="30848" y="136461"/>
                  </a:lnTo>
                  <a:lnTo>
                    <a:pt x="31102" y="136601"/>
                  </a:lnTo>
                  <a:lnTo>
                    <a:pt x="31292" y="136664"/>
                  </a:lnTo>
                  <a:lnTo>
                    <a:pt x="31572" y="136766"/>
                  </a:lnTo>
                  <a:lnTo>
                    <a:pt x="31851" y="136804"/>
                  </a:lnTo>
                  <a:lnTo>
                    <a:pt x="32054" y="136804"/>
                  </a:lnTo>
                  <a:lnTo>
                    <a:pt x="32245" y="136791"/>
                  </a:lnTo>
                  <a:lnTo>
                    <a:pt x="32448" y="136753"/>
                  </a:lnTo>
                  <a:lnTo>
                    <a:pt x="32816" y="136613"/>
                  </a:lnTo>
                  <a:lnTo>
                    <a:pt x="33070" y="136486"/>
                  </a:lnTo>
                  <a:lnTo>
                    <a:pt x="33375" y="136220"/>
                  </a:lnTo>
                  <a:lnTo>
                    <a:pt x="33578" y="136017"/>
                  </a:lnTo>
                  <a:lnTo>
                    <a:pt x="33782" y="135686"/>
                  </a:lnTo>
                  <a:lnTo>
                    <a:pt x="33921" y="135318"/>
                  </a:lnTo>
                  <a:close/>
                </a:path>
                <a:path w="121285" h="154939">
                  <a:moveTo>
                    <a:pt x="35128" y="129387"/>
                  </a:moveTo>
                  <a:lnTo>
                    <a:pt x="35102" y="129209"/>
                  </a:lnTo>
                  <a:lnTo>
                    <a:pt x="35064" y="129019"/>
                  </a:lnTo>
                  <a:lnTo>
                    <a:pt x="35013" y="128816"/>
                  </a:lnTo>
                  <a:lnTo>
                    <a:pt x="34937" y="128638"/>
                  </a:lnTo>
                  <a:lnTo>
                    <a:pt x="34848" y="128460"/>
                  </a:lnTo>
                  <a:lnTo>
                    <a:pt x="34747" y="128295"/>
                  </a:lnTo>
                  <a:lnTo>
                    <a:pt x="34620" y="128143"/>
                  </a:lnTo>
                  <a:lnTo>
                    <a:pt x="34480" y="128016"/>
                  </a:lnTo>
                  <a:lnTo>
                    <a:pt x="34340" y="127863"/>
                  </a:lnTo>
                  <a:lnTo>
                    <a:pt x="34175" y="127749"/>
                  </a:lnTo>
                  <a:lnTo>
                    <a:pt x="33997" y="127673"/>
                  </a:lnTo>
                  <a:lnTo>
                    <a:pt x="33820" y="127609"/>
                  </a:lnTo>
                  <a:lnTo>
                    <a:pt x="33629" y="127533"/>
                  </a:lnTo>
                  <a:lnTo>
                    <a:pt x="33439" y="127482"/>
                  </a:lnTo>
                  <a:lnTo>
                    <a:pt x="33286" y="127469"/>
                  </a:lnTo>
                  <a:lnTo>
                    <a:pt x="24650" y="125628"/>
                  </a:lnTo>
                  <a:lnTo>
                    <a:pt x="24460" y="125590"/>
                  </a:lnTo>
                  <a:lnTo>
                    <a:pt x="24155" y="125577"/>
                  </a:lnTo>
                  <a:lnTo>
                    <a:pt x="23863" y="125615"/>
                  </a:lnTo>
                  <a:lnTo>
                    <a:pt x="23583" y="125679"/>
                  </a:lnTo>
                  <a:lnTo>
                    <a:pt x="23393" y="125755"/>
                  </a:lnTo>
                  <a:lnTo>
                    <a:pt x="23228" y="125844"/>
                  </a:lnTo>
                  <a:lnTo>
                    <a:pt x="23050" y="125958"/>
                  </a:lnTo>
                  <a:lnTo>
                    <a:pt x="22898" y="126085"/>
                  </a:lnTo>
                  <a:lnTo>
                    <a:pt x="22758" y="126212"/>
                  </a:lnTo>
                  <a:lnTo>
                    <a:pt x="16649" y="129260"/>
                  </a:lnTo>
                  <a:lnTo>
                    <a:pt x="15836" y="129247"/>
                  </a:lnTo>
                  <a:lnTo>
                    <a:pt x="15024" y="129159"/>
                  </a:lnTo>
                  <a:lnTo>
                    <a:pt x="14757" y="129108"/>
                  </a:lnTo>
                  <a:lnTo>
                    <a:pt x="14630" y="129070"/>
                  </a:lnTo>
                  <a:lnTo>
                    <a:pt x="13792" y="132981"/>
                  </a:lnTo>
                  <a:lnTo>
                    <a:pt x="14389" y="133108"/>
                  </a:lnTo>
                  <a:lnTo>
                    <a:pt x="15595" y="133235"/>
                  </a:lnTo>
                  <a:lnTo>
                    <a:pt x="16789" y="133248"/>
                  </a:lnTo>
                  <a:lnTo>
                    <a:pt x="18008" y="133146"/>
                  </a:lnTo>
                  <a:lnTo>
                    <a:pt x="24930" y="129768"/>
                  </a:lnTo>
                  <a:lnTo>
                    <a:pt x="30734" y="131025"/>
                  </a:lnTo>
                  <a:lnTo>
                    <a:pt x="30022" y="134366"/>
                  </a:lnTo>
                  <a:lnTo>
                    <a:pt x="33934" y="135216"/>
                  </a:lnTo>
                  <a:lnTo>
                    <a:pt x="35052" y="129984"/>
                  </a:lnTo>
                  <a:lnTo>
                    <a:pt x="35115" y="129590"/>
                  </a:lnTo>
                  <a:lnTo>
                    <a:pt x="35115" y="129400"/>
                  </a:lnTo>
                  <a:close/>
                </a:path>
                <a:path w="121285" h="154939">
                  <a:moveTo>
                    <a:pt x="38481" y="113880"/>
                  </a:moveTo>
                  <a:lnTo>
                    <a:pt x="34569" y="113042"/>
                  </a:lnTo>
                  <a:lnTo>
                    <a:pt x="33832" y="116433"/>
                  </a:lnTo>
                  <a:lnTo>
                    <a:pt x="28016" y="115189"/>
                  </a:lnTo>
                  <a:lnTo>
                    <a:pt x="20040" y="107950"/>
                  </a:lnTo>
                  <a:lnTo>
                    <a:pt x="19456" y="107772"/>
                  </a:lnTo>
                  <a:lnTo>
                    <a:pt x="19151" y="107734"/>
                  </a:lnTo>
                  <a:lnTo>
                    <a:pt x="15887" y="107048"/>
                  </a:lnTo>
                  <a:lnTo>
                    <a:pt x="15760" y="107010"/>
                  </a:lnTo>
                  <a:lnTo>
                    <a:pt x="15595" y="106972"/>
                  </a:lnTo>
                  <a:lnTo>
                    <a:pt x="15430" y="106946"/>
                  </a:lnTo>
                  <a:lnTo>
                    <a:pt x="15303" y="106921"/>
                  </a:lnTo>
                  <a:lnTo>
                    <a:pt x="14973" y="106832"/>
                  </a:lnTo>
                  <a:lnTo>
                    <a:pt x="13716" y="106705"/>
                  </a:lnTo>
                  <a:lnTo>
                    <a:pt x="12446" y="106667"/>
                  </a:lnTo>
                  <a:lnTo>
                    <a:pt x="11188" y="106794"/>
                  </a:lnTo>
                  <a:lnTo>
                    <a:pt x="304" y="116789"/>
                  </a:lnTo>
                  <a:lnTo>
                    <a:pt x="165" y="117538"/>
                  </a:lnTo>
                  <a:lnTo>
                    <a:pt x="25" y="118783"/>
                  </a:lnTo>
                  <a:lnTo>
                    <a:pt x="0" y="120053"/>
                  </a:lnTo>
                  <a:lnTo>
                    <a:pt x="101" y="121323"/>
                  </a:lnTo>
                  <a:lnTo>
                    <a:pt x="10020" y="132168"/>
                  </a:lnTo>
                  <a:lnTo>
                    <a:pt x="10147" y="132207"/>
                  </a:lnTo>
                  <a:lnTo>
                    <a:pt x="13639" y="132956"/>
                  </a:lnTo>
                  <a:lnTo>
                    <a:pt x="13779" y="132981"/>
                  </a:lnTo>
                  <a:lnTo>
                    <a:pt x="14617" y="129070"/>
                  </a:lnTo>
                  <a:lnTo>
                    <a:pt x="14325" y="129019"/>
                  </a:lnTo>
                  <a:lnTo>
                    <a:pt x="11061" y="128320"/>
                  </a:lnTo>
                  <a:lnTo>
                    <a:pt x="10922" y="128295"/>
                  </a:lnTo>
                  <a:lnTo>
                    <a:pt x="4000" y="119913"/>
                  </a:lnTo>
                  <a:lnTo>
                    <a:pt x="4013" y="119049"/>
                  </a:lnTo>
                  <a:lnTo>
                    <a:pt x="4114" y="118160"/>
                  </a:lnTo>
                  <a:lnTo>
                    <a:pt x="4165" y="117830"/>
                  </a:lnTo>
                  <a:lnTo>
                    <a:pt x="12598" y="110680"/>
                  </a:lnTo>
                  <a:lnTo>
                    <a:pt x="13462" y="110680"/>
                  </a:lnTo>
                  <a:lnTo>
                    <a:pt x="14338" y="110782"/>
                  </a:lnTo>
                  <a:lnTo>
                    <a:pt x="14592" y="110845"/>
                  </a:lnTo>
                  <a:lnTo>
                    <a:pt x="14770" y="110883"/>
                  </a:lnTo>
                  <a:lnTo>
                    <a:pt x="14909" y="110909"/>
                  </a:lnTo>
                  <a:lnTo>
                    <a:pt x="18199" y="111620"/>
                  </a:lnTo>
                  <a:lnTo>
                    <a:pt x="18415" y="111645"/>
                  </a:lnTo>
                  <a:lnTo>
                    <a:pt x="18923" y="111785"/>
                  </a:lnTo>
                  <a:lnTo>
                    <a:pt x="19113" y="111861"/>
                  </a:lnTo>
                  <a:lnTo>
                    <a:pt x="19507" y="111963"/>
                  </a:lnTo>
                  <a:lnTo>
                    <a:pt x="20256" y="112280"/>
                  </a:lnTo>
                  <a:lnTo>
                    <a:pt x="20612" y="112496"/>
                  </a:lnTo>
                  <a:lnTo>
                    <a:pt x="20980" y="112674"/>
                  </a:lnTo>
                  <a:lnTo>
                    <a:pt x="21640" y="113144"/>
                  </a:lnTo>
                  <a:lnTo>
                    <a:pt x="24536" y="117360"/>
                  </a:lnTo>
                  <a:lnTo>
                    <a:pt x="24587" y="117551"/>
                  </a:lnTo>
                  <a:lnTo>
                    <a:pt x="24663" y="117729"/>
                  </a:lnTo>
                  <a:lnTo>
                    <a:pt x="24739" y="117868"/>
                  </a:lnTo>
                  <a:lnTo>
                    <a:pt x="24866" y="118084"/>
                  </a:lnTo>
                  <a:lnTo>
                    <a:pt x="25057" y="118300"/>
                  </a:lnTo>
                  <a:lnTo>
                    <a:pt x="25209" y="118440"/>
                  </a:lnTo>
                  <a:lnTo>
                    <a:pt x="26174" y="118884"/>
                  </a:lnTo>
                  <a:lnTo>
                    <a:pt x="34798" y="120713"/>
                  </a:lnTo>
                  <a:lnTo>
                    <a:pt x="34975" y="120751"/>
                  </a:lnTo>
                  <a:lnTo>
                    <a:pt x="35267" y="120802"/>
                  </a:lnTo>
                  <a:lnTo>
                    <a:pt x="35471" y="120802"/>
                  </a:lnTo>
                  <a:lnTo>
                    <a:pt x="35648" y="120777"/>
                  </a:lnTo>
                  <a:lnTo>
                    <a:pt x="35839" y="120751"/>
                  </a:lnTo>
                  <a:lnTo>
                    <a:pt x="36042" y="120688"/>
                  </a:lnTo>
                  <a:lnTo>
                    <a:pt x="36220" y="120611"/>
                  </a:lnTo>
                  <a:lnTo>
                    <a:pt x="36398" y="120510"/>
                  </a:lnTo>
                  <a:lnTo>
                    <a:pt x="36563" y="120421"/>
                  </a:lnTo>
                  <a:lnTo>
                    <a:pt x="36715" y="120294"/>
                  </a:lnTo>
                  <a:lnTo>
                    <a:pt x="36982" y="120015"/>
                  </a:lnTo>
                  <a:lnTo>
                    <a:pt x="37096" y="119849"/>
                  </a:lnTo>
                  <a:lnTo>
                    <a:pt x="37185" y="119684"/>
                  </a:lnTo>
                  <a:lnTo>
                    <a:pt x="37261" y="119494"/>
                  </a:lnTo>
                  <a:lnTo>
                    <a:pt x="37325" y="119303"/>
                  </a:lnTo>
                  <a:lnTo>
                    <a:pt x="37363" y="119075"/>
                  </a:lnTo>
                  <a:lnTo>
                    <a:pt x="37388" y="118922"/>
                  </a:lnTo>
                  <a:lnTo>
                    <a:pt x="38481" y="113880"/>
                  </a:lnTo>
                  <a:close/>
                </a:path>
                <a:path w="121285" h="154939">
                  <a:moveTo>
                    <a:pt x="38531" y="113385"/>
                  </a:moveTo>
                  <a:lnTo>
                    <a:pt x="38493" y="113093"/>
                  </a:lnTo>
                  <a:lnTo>
                    <a:pt x="38417" y="112801"/>
                  </a:lnTo>
                  <a:lnTo>
                    <a:pt x="38252" y="112445"/>
                  </a:lnTo>
                  <a:lnTo>
                    <a:pt x="38150" y="112280"/>
                  </a:lnTo>
                  <a:lnTo>
                    <a:pt x="38023" y="112128"/>
                  </a:lnTo>
                  <a:lnTo>
                    <a:pt x="37884" y="111988"/>
                  </a:lnTo>
                  <a:lnTo>
                    <a:pt x="36550" y="111455"/>
                  </a:lnTo>
                  <a:lnTo>
                    <a:pt x="36258" y="111467"/>
                  </a:lnTo>
                  <a:lnTo>
                    <a:pt x="36068" y="111506"/>
                  </a:lnTo>
                  <a:lnTo>
                    <a:pt x="35877" y="111569"/>
                  </a:lnTo>
                  <a:lnTo>
                    <a:pt x="35687" y="111633"/>
                  </a:lnTo>
                  <a:lnTo>
                    <a:pt x="35521" y="111734"/>
                  </a:lnTo>
                  <a:lnTo>
                    <a:pt x="35204" y="111950"/>
                  </a:lnTo>
                  <a:lnTo>
                    <a:pt x="34925" y="112242"/>
                  </a:lnTo>
                  <a:lnTo>
                    <a:pt x="34683" y="112661"/>
                  </a:lnTo>
                  <a:lnTo>
                    <a:pt x="34582" y="112941"/>
                  </a:lnTo>
                  <a:lnTo>
                    <a:pt x="38481" y="113868"/>
                  </a:lnTo>
                  <a:lnTo>
                    <a:pt x="38519" y="113576"/>
                  </a:lnTo>
                  <a:lnTo>
                    <a:pt x="38531" y="113385"/>
                  </a:lnTo>
                  <a:close/>
                </a:path>
                <a:path w="121285" h="154939">
                  <a:moveTo>
                    <a:pt x="76073" y="40170"/>
                  </a:moveTo>
                  <a:lnTo>
                    <a:pt x="73609" y="37033"/>
                  </a:lnTo>
                  <a:lnTo>
                    <a:pt x="73393" y="37223"/>
                  </a:lnTo>
                  <a:lnTo>
                    <a:pt x="73266" y="37363"/>
                  </a:lnTo>
                  <a:lnTo>
                    <a:pt x="73050" y="37706"/>
                  </a:lnTo>
                  <a:lnTo>
                    <a:pt x="72974" y="37884"/>
                  </a:lnTo>
                  <a:lnTo>
                    <a:pt x="72910" y="38074"/>
                  </a:lnTo>
                  <a:lnTo>
                    <a:pt x="72872" y="38252"/>
                  </a:lnTo>
                  <a:lnTo>
                    <a:pt x="72847" y="38455"/>
                  </a:lnTo>
                  <a:lnTo>
                    <a:pt x="72834" y="38658"/>
                  </a:lnTo>
                  <a:lnTo>
                    <a:pt x="72859" y="38849"/>
                  </a:lnTo>
                  <a:lnTo>
                    <a:pt x="73266" y="39827"/>
                  </a:lnTo>
                  <a:lnTo>
                    <a:pt x="73533" y="40119"/>
                  </a:lnTo>
                  <a:lnTo>
                    <a:pt x="73863" y="40335"/>
                  </a:lnTo>
                  <a:lnTo>
                    <a:pt x="74218" y="40500"/>
                  </a:lnTo>
                  <a:lnTo>
                    <a:pt x="74498" y="40576"/>
                  </a:lnTo>
                  <a:lnTo>
                    <a:pt x="74688" y="40601"/>
                  </a:lnTo>
                  <a:lnTo>
                    <a:pt x="74993" y="40601"/>
                  </a:lnTo>
                  <a:lnTo>
                    <a:pt x="75272" y="40551"/>
                  </a:lnTo>
                  <a:lnTo>
                    <a:pt x="75476" y="40500"/>
                  </a:lnTo>
                  <a:lnTo>
                    <a:pt x="75742" y="40386"/>
                  </a:lnTo>
                  <a:lnTo>
                    <a:pt x="76073" y="40170"/>
                  </a:lnTo>
                  <a:close/>
                </a:path>
                <a:path w="121285" h="154939">
                  <a:moveTo>
                    <a:pt x="84391" y="56743"/>
                  </a:moveTo>
                  <a:lnTo>
                    <a:pt x="81940" y="53594"/>
                  </a:lnTo>
                  <a:lnTo>
                    <a:pt x="81724" y="53784"/>
                  </a:lnTo>
                  <a:lnTo>
                    <a:pt x="81584" y="53936"/>
                  </a:lnTo>
                  <a:lnTo>
                    <a:pt x="81483" y="54102"/>
                  </a:lnTo>
                  <a:lnTo>
                    <a:pt x="81267" y="54546"/>
                  </a:lnTo>
                  <a:lnTo>
                    <a:pt x="81191" y="54825"/>
                  </a:lnTo>
                  <a:lnTo>
                    <a:pt x="81165" y="55029"/>
                  </a:lnTo>
                  <a:lnTo>
                    <a:pt x="81165" y="55219"/>
                  </a:lnTo>
                  <a:lnTo>
                    <a:pt x="81178" y="55410"/>
                  </a:lnTo>
                  <a:lnTo>
                    <a:pt x="82537" y="57061"/>
                  </a:lnTo>
                  <a:lnTo>
                    <a:pt x="82816" y="57137"/>
                  </a:lnTo>
                  <a:lnTo>
                    <a:pt x="83019" y="57162"/>
                  </a:lnTo>
                  <a:lnTo>
                    <a:pt x="83413" y="57162"/>
                  </a:lnTo>
                  <a:lnTo>
                    <a:pt x="83604" y="57124"/>
                  </a:lnTo>
                  <a:lnTo>
                    <a:pt x="84074" y="56959"/>
                  </a:lnTo>
                  <a:lnTo>
                    <a:pt x="84315" y="56807"/>
                  </a:lnTo>
                  <a:close/>
                </a:path>
                <a:path w="121285" h="154939">
                  <a:moveTo>
                    <a:pt x="95834" y="42125"/>
                  </a:moveTo>
                  <a:lnTo>
                    <a:pt x="85547" y="31330"/>
                  </a:lnTo>
                  <a:lnTo>
                    <a:pt x="84886" y="31330"/>
                  </a:lnTo>
                  <a:lnTo>
                    <a:pt x="85039" y="30861"/>
                  </a:lnTo>
                  <a:lnTo>
                    <a:pt x="85242" y="29984"/>
                  </a:lnTo>
                  <a:lnTo>
                    <a:pt x="85344" y="29070"/>
                  </a:lnTo>
                  <a:lnTo>
                    <a:pt x="85369" y="28155"/>
                  </a:lnTo>
                  <a:lnTo>
                    <a:pt x="85305" y="27254"/>
                  </a:lnTo>
                  <a:lnTo>
                    <a:pt x="75857" y="19113"/>
                  </a:lnTo>
                  <a:lnTo>
                    <a:pt x="74955" y="19177"/>
                  </a:lnTo>
                  <a:lnTo>
                    <a:pt x="70294" y="21158"/>
                  </a:lnTo>
                  <a:lnTo>
                    <a:pt x="61798" y="27813"/>
                  </a:lnTo>
                  <a:lnTo>
                    <a:pt x="61582" y="28003"/>
                  </a:lnTo>
                  <a:lnTo>
                    <a:pt x="61455" y="28143"/>
                  </a:lnTo>
                  <a:lnTo>
                    <a:pt x="61290" y="28384"/>
                  </a:lnTo>
                  <a:lnTo>
                    <a:pt x="61163" y="28651"/>
                  </a:lnTo>
                  <a:lnTo>
                    <a:pt x="61048" y="29032"/>
                  </a:lnTo>
                  <a:lnTo>
                    <a:pt x="61036" y="29235"/>
                  </a:lnTo>
                  <a:lnTo>
                    <a:pt x="61252" y="30276"/>
                  </a:lnTo>
                  <a:lnTo>
                    <a:pt x="62788" y="31356"/>
                  </a:lnTo>
                  <a:lnTo>
                    <a:pt x="63080" y="31381"/>
                  </a:lnTo>
                  <a:lnTo>
                    <a:pt x="63271" y="31369"/>
                  </a:lnTo>
                  <a:lnTo>
                    <a:pt x="64249" y="30962"/>
                  </a:lnTo>
                  <a:lnTo>
                    <a:pt x="72847" y="24244"/>
                  </a:lnTo>
                  <a:lnTo>
                    <a:pt x="75958" y="23114"/>
                  </a:lnTo>
                  <a:lnTo>
                    <a:pt x="76479" y="23126"/>
                  </a:lnTo>
                  <a:lnTo>
                    <a:pt x="81356" y="28003"/>
                  </a:lnTo>
                  <a:lnTo>
                    <a:pt x="81356" y="28778"/>
                  </a:lnTo>
                  <a:lnTo>
                    <a:pt x="79425" y="32486"/>
                  </a:lnTo>
                  <a:lnTo>
                    <a:pt x="79260" y="32600"/>
                  </a:lnTo>
                  <a:lnTo>
                    <a:pt x="77914" y="33655"/>
                  </a:lnTo>
                  <a:lnTo>
                    <a:pt x="73621" y="37020"/>
                  </a:lnTo>
                  <a:lnTo>
                    <a:pt x="76073" y="40157"/>
                  </a:lnTo>
                  <a:lnTo>
                    <a:pt x="80264" y="36880"/>
                  </a:lnTo>
                  <a:lnTo>
                    <a:pt x="80645" y="36601"/>
                  </a:lnTo>
                  <a:lnTo>
                    <a:pt x="84569" y="35306"/>
                  </a:lnTo>
                  <a:lnTo>
                    <a:pt x="85255" y="35331"/>
                  </a:lnTo>
                  <a:lnTo>
                    <a:pt x="91833" y="42227"/>
                  </a:lnTo>
                  <a:lnTo>
                    <a:pt x="91821" y="42926"/>
                  </a:lnTo>
                  <a:lnTo>
                    <a:pt x="89103" y="47993"/>
                  </a:lnTo>
                  <a:lnTo>
                    <a:pt x="81940" y="53581"/>
                  </a:lnTo>
                  <a:lnTo>
                    <a:pt x="84404" y="56730"/>
                  </a:lnTo>
                  <a:lnTo>
                    <a:pt x="91452" y="51219"/>
                  </a:lnTo>
                  <a:lnTo>
                    <a:pt x="95808" y="43218"/>
                  </a:lnTo>
                  <a:lnTo>
                    <a:pt x="95834" y="42125"/>
                  </a:lnTo>
                  <a:close/>
                </a:path>
                <a:path w="121285" h="154939">
                  <a:moveTo>
                    <a:pt x="100711" y="20688"/>
                  </a:moveTo>
                  <a:lnTo>
                    <a:pt x="100037" y="19786"/>
                  </a:lnTo>
                  <a:lnTo>
                    <a:pt x="95986" y="10604"/>
                  </a:lnTo>
                  <a:lnTo>
                    <a:pt x="95948" y="10414"/>
                  </a:lnTo>
                  <a:lnTo>
                    <a:pt x="95910" y="10274"/>
                  </a:lnTo>
                  <a:lnTo>
                    <a:pt x="95859" y="10134"/>
                  </a:lnTo>
                  <a:lnTo>
                    <a:pt x="95745" y="9779"/>
                  </a:lnTo>
                  <a:lnTo>
                    <a:pt x="95669" y="9309"/>
                  </a:lnTo>
                  <a:lnTo>
                    <a:pt x="95643" y="8382"/>
                  </a:lnTo>
                  <a:lnTo>
                    <a:pt x="95669" y="8153"/>
                  </a:lnTo>
                  <a:lnTo>
                    <a:pt x="97370" y="5080"/>
                  </a:lnTo>
                  <a:lnTo>
                    <a:pt x="94996" y="1854"/>
                  </a:lnTo>
                  <a:lnTo>
                    <a:pt x="94653" y="2120"/>
                  </a:lnTo>
                  <a:lnTo>
                    <a:pt x="94043" y="2705"/>
                  </a:lnTo>
                  <a:lnTo>
                    <a:pt x="93764" y="3048"/>
                  </a:lnTo>
                  <a:lnTo>
                    <a:pt x="93472" y="3352"/>
                  </a:lnTo>
                  <a:lnTo>
                    <a:pt x="91630" y="8953"/>
                  </a:lnTo>
                  <a:lnTo>
                    <a:pt x="91694" y="9804"/>
                  </a:lnTo>
                  <a:lnTo>
                    <a:pt x="91846" y="10655"/>
                  </a:lnTo>
                  <a:lnTo>
                    <a:pt x="91960" y="11074"/>
                  </a:lnTo>
                  <a:lnTo>
                    <a:pt x="92075" y="11455"/>
                  </a:lnTo>
                  <a:lnTo>
                    <a:pt x="92354" y="12738"/>
                  </a:lnTo>
                  <a:lnTo>
                    <a:pt x="97561" y="23152"/>
                  </a:lnTo>
                  <a:lnTo>
                    <a:pt x="100711" y="20701"/>
                  </a:lnTo>
                  <a:close/>
                </a:path>
                <a:path w="121285" h="154939">
                  <a:moveTo>
                    <a:pt x="120967" y="23698"/>
                  </a:moveTo>
                  <a:lnTo>
                    <a:pt x="120904" y="22847"/>
                  </a:lnTo>
                  <a:lnTo>
                    <a:pt x="120764" y="21996"/>
                  </a:lnTo>
                  <a:lnTo>
                    <a:pt x="120637" y="21590"/>
                  </a:lnTo>
                  <a:lnTo>
                    <a:pt x="120611" y="21450"/>
                  </a:lnTo>
                  <a:lnTo>
                    <a:pt x="120510" y="21158"/>
                  </a:lnTo>
                  <a:lnTo>
                    <a:pt x="120256" y="19913"/>
                  </a:lnTo>
                  <a:lnTo>
                    <a:pt x="115100" y="9588"/>
                  </a:lnTo>
                  <a:lnTo>
                    <a:pt x="114985" y="9423"/>
                  </a:lnTo>
                  <a:lnTo>
                    <a:pt x="114160" y="8369"/>
                  </a:lnTo>
                  <a:lnTo>
                    <a:pt x="112204" y="6311"/>
                  </a:lnTo>
                  <a:lnTo>
                    <a:pt x="104914" y="1308"/>
                  </a:lnTo>
                  <a:lnTo>
                    <a:pt x="100698" y="0"/>
                  </a:lnTo>
                  <a:lnTo>
                    <a:pt x="99847" y="12"/>
                  </a:lnTo>
                  <a:lnTo>
                    <a:pt x="95123" y="1790"/>
                  </a:lnTo>
                  <a:lnTo>
                    <a:pt x="97459" y="5003"/>
                  </a:lnTo>
                  <a:lnTo>
                    <a:pt x="97891" y="4699"/>
                  </a:lnTo>
                  <a:lnTo>
                    <a:pt x="100088" y="4013"/>
                  </a:lnTo>
                  <a:lnTo>
                    <a:pt x="100558" y="4013"/>
                  </a:lnTo>
                  <a:lnTo>
                    <a:pt x="101015" y="4051"/>
                  </a:lnTo>
                  <a:lnTo>
                    <a:pt x="101473" y="4127"/>
                  </a:lnTo>
                  <a:lnTo>
                    <a:pt x="101917" y="4254"/>
                  </a:lnTo>
                  <a:lnTo>
                    <a:pt x="102133" y="4356"/>
                  </a:lnTo>
                  <a:lnTo>
                    <a:pt x="102349" y="4432"/>
                  </a:lnTo>
                  <a:lnTo>
                    <a:pt x="102768" y="4648"/>
                  </a:lnTo>
                  <a:lnTo>
                    <a:pt x="102946" y="4775"/>
                  </a:lnTo>
                  <a:lnTo>
                    <a:pt x="103073" y="4851"/>
                  </a:lnTo>
                  <a:lnTo>
                    <a:pt x="104190" y="5410"/>
                  </a:lnTo>
                  <a:lnTo>
                    <a:pt x="111887" y="11950"/>
                  </a:lnTo>
                  <a:lnTo>
                    <a:pt x="111975" y="12077"/>
                  </a:lnTo>
                  <a:lnTo>
                    <a:pt x="112128" y="12255"/>
                  </a:lnTo>
                  <a:lnTo>
                    <a:pt x="113487" y="14198"/>
                  </a:lnTo>
                  <a:lnTo>
                    <a:pt x="114668" y="16344"/>
                  </a:lnTo>
                  <a:lnTo>
                    <a:pt x="115633" y="18592"/>
                  </a:lnTo>
                  <a:lnTo>
                    <a:pt x="116382" y="20929"/>
                  </a:lnTo>
                  <a:lnTo>
                    <a:pt x="116611" y="22059"/>
                  </a:lnTo>
                  <a:lnTo>
                    <a:pt x="116649" y="22237"/>
                  </a:lnTo>
                  <a:lnTo>
                    <a:pt x="116700" y="22377"/>
                  </a:lnTo>
                  <a:lnTo>
                    <a:pt x="116763" y="22580"/>
                  </a:lnTo>
                  <a:lnTo>
                    <a:pt x="116852" y="22872"/>
                  </a:lnTo>
                  <a:lnTo>
                    <a:pt x="116941" y="23329"/>
                  </a:lnTo>
                  <a:lnTo>
                    <a:pt x="116967" y="23799"/>
                  </a:lnTo>
                  <a:lnTo>
                    <a:pt x="116954" y="24257"/>
                  </a:lnTo>
                  <a:lnTo>
                    <a:pt x="116903" y="24726"/>
                  </a:lnTo>
                  <a:lnTo>
                    <a:pt x="115150" y="27635"/>
                  </a:lnTo>
                  <a:lnTo>
                    <a:pt x="112534" y="28638"/>
                  </a:lnTo>
                  <a:lnTo>
                    <a:pt x="111607" y="28613"/>
                  </a:lnTo>
                  <a:lnTo>
                    <a:pt x="111137" y="28524"/>
                  </a:lnTo>
                  <a:lnTo>
                    <a:pt x="110261" y="28219"/>
                  </a:lnTo>
                  <a:lnTo>
                    <a:pt x="109855" y="28003"/>
                  </a:lnTo>
                  <a:lnTo>
                    <a:pt x="109664" y="27876"/>
                  </a:lnTo>
                  <a:lnTo>
                    <a:pt x="109474" y="27787"/>
                  </a:lnTo>
                  <a:lnTo>
                    <a:pt x="108419" y="27241"/>
                  </a:lnTo>
                  <a:lnTo>
                    <a:pt x="100711" y="20701"/>
                  </a:lnTo>
                  <a:lnTo>
                    <a:pt x="97561" y="23164"/>
                  </a:lnTo>
                  <a:lnTo>
                    <a:pt x="107683" y="31356"/>
                  </a:lnTo>
                  <a:lnTo>
                    <a:pt x="107848" y="31457"/>
                  </a:lnTo>
                  <a:lnTo>
                    <a:pt x="111912" y="32651"/>
                  </a:lnTo>
                  <a:lnTo>
                    <a:pt x="112776" y="32626"/>
                  </a:lnTo>
                  <a:lnTo>
                    <a:pt x="117373" y="30962"/>
                  </a:lnTo>
                  <a:lnTo>
                    <a:pt x="117614" y="30797"/>
                  </a:lnTo>
                  <a:lnTo>
                    <a:pt x="117944" y="30530"/>
                  </a:lnTo>
                  <a:lnTo>
                    <a:pt x="118567" y="29933"/>
                  </a:lnTo>
                  <a:lnTo>
                    <a:pt x="120942" y="24561"/>
                  </a:lnTo>
                  <a:lnTo>
                    <a:pt x="120967" y="2369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052134" y="1803539"/>
              <a:ext cx="191770" cy="98425"/>
            </a:xfrm>
            <a:custGeom>
              <a:avLst/>
              <a:gdLst/>
              <a:ahLst/>
              <a:cxnLst/>
              <a:rect l="l" t="t" r="r" b="b"/>
              <a:pathLst>
                <a:path w="191770" h="98425">
                  <a:moveTo>
                    <a:pt x="4000" y="96405"/>
                  </a:moveTo>
                  <a:lnTo>
                    <a:pt x="0" y="96354"/>
                  </a:lnTo>
                  <a:lnTo>
                    <a:pt x="12" y="96659"/>
                  </a:lnTo>
                  <a:lnTo>
                    <a:pt x="50" y="96837"/>
                  </a:lnTo>
                  <a:lnTo>
                    <a:pt x="876" y="98031"/>
                  </a:lnTo>
                  <a:lnTo>
                    <a:pt x="1130" y="98183"/>
                  </a:lnTo>
                  <a:lnTo>
                    <a:pt x="1308" y="98259"/>
                  </a:lnTo>
                  <a:lnTo>
                    <a:pt x="1498" y="98323"/>
                  </a:lnTo>
                  <a:lnTo>
                    <a:pt x="1676" y="98361"/>
                  </a:lnTo>
                  <a:lnTo>
                    <a:pt x="1879" y="98374"/>
                  </a:lnTo>
                  <a:lnTo>
                    <a:pt x="2082" y="98386"/>
                  </a:lnTo>
                  <a:lnTo>
                    <a:pt x="3644" y="97510"/>
                  </a:lnTo>
                  <a:lnTo>
                    <a:pt x="3848" y="97167"/>
                  </a:lnTo>
                  <a:lnTo>
                    <a:pt x="3937" y="96901"/>
                  </a:lnTo>
                  <a:lnTo>
                    <a:pt x="3975" y="96697"/>
                  </a:lnTo>
                  <a:lnTo>
                    <a:pt x="4000" y="96507"/>
                  </a:lnTo>
                  <a:close/>
                </a:path>
                <a:path w="191770" h="98425">
                  <a:moveTo>
                    <a:pt x="4279" y="73025"/>
                  </a:moveTo>
                  <a:lnTo>
                    <a:pt x="3695" y="71704"/>
                  </a:lnTo>
                  <a:lnTo>
                    <a:pt x="3492" y="71501"/>
                  </a:lnTo>
                  <a:lnTo>
                    <a:pt x="3327" y="71386"/>
                  </a:lnTo>
                  <a:lnTo>
                    <a:pt x="3149" y="71297"/>
                  </a:lnTo>
                  <a:lnTo>
                    <a:pt x="2971" y="71221"/>
                  </a:lnTo>
                  <a:lnTo>
                    <a:pt x="2781" y="71158"/>
                  </a:lnTo>
                  <a:lnTo>
                    <a:pt x="2590" y="71120"/>
                  </a:lnTo>
                  <a:lnTo>
                    <a:pt x="2400" y="71107"/>
                  </a:lnTo>
                  <a:lnTo>
                    <a:pt x="2197" y="71107"/>
                  </a:lnTo>
                  <a:lnTo>
                    <a:pt x="317" y="72682"/>
                  </a:lnTo>
                  <a:lnTo>
                    <a:pt x="279" y="73075"/>
                  </a:lnTo>
                  <a:lnTo>
                    <a:pt x="12" y="96354"/>
                  </a:lnTo>
                  <a:lnTo>
                    <a:pt x="4000" y="96405"/>
                  </a:lnTo>
                  <a:lnTo>
                    <a:pt x="4267" y="73126"/>
                  </a:lnTo>
                  <a:close/>
                </a:path>
                <a:path w="191770" h="98425">
                  <a:moveTo>
                    <a:pt x="16319" y="89484"/>
                  </a:moveTo>
                  <a:lnTo>
                    <a:pt x="16103" y="89039"/>
                  </a:lnTo>
                  <a:lnTo>
                    <a:pt x="15989" y="88887"/>
                  </a:lnTo>
                  <a:lnTo>
                    <a:pt x="15849" y="88734"/>
                  </a:lnTo>
                  <a:lnTo>
                    <a:pt x="15709" y="88595"/>
                  </a:lnTo>
                  <a:lnTo>
                    <a:pt x="15557" y="88480"/>
                  </a:lnTo>
                  <a:lnTo>
                    <a:pt x="14541" y="88138"/>
                  </a:lnTo>
                  <a:lnTo>
                    <a:pt x="14249" y="88150"/>
                  </a:lnTo>
                  <a:lnTo>
                    <a:pt x="14046" y="88163"/>
                  </a:lnTo>
                  <a:lnTo>
                    <a:pt x="13868" y="88214"/>
                  </a:lnTo>
                  <a:lnTo>
                    <a:pt x="13677" y="88277"/>
                  </a:lnTo>
                  <a:lnTo>
                    <a:pt x="13411" y="88404"/>
                  </a:lnTo>
                  <a:lnTo>
                    <a:pt x="13169" y="88569"/>
                  </a:lnTo>
                  <a:lnTo>
                    <a:pt x="12674" y="89179"/>
                  </a:lnTo>
                  <a:lnTo>
                    <a:pt x="12585" y="89344"/>
                  </a:lnTo>
                  <a:lnTo>
                    <a:pt x="12522" y="89535"/>
                  </a:lnTo>
                  <a:lnTo>
                    <a:pt x="12458" y="89725"/>
                  </a:lnTo>
                  <a:lnTo>
                    <a:pt x="12420" y="90017"/>
                  </a:lnTo>
                  <a:lnTo>
                    <a:pt x="12433" y="90309"/>
                  </a:lnTo>
                  <a:lnTo>
                    <a:pt x="12458" y="90500"/>
                  </a:lnTo>
                  <a:lnTo>
                    <a:pt x="12534" y="90792"/>
                  </a:lnTo>
                  <a:lnTo>
                    <a:pt x="16319" y="89484"/>
                  </a:lnTo>
                  <a:close/>
                </a:path>
                <a:path w="191770" h="98425">
                  <a:moveTo>
                    <a:pt x="34023" y="82003"/>
                  </a:moveTo>
                  <a:lnTo>
                    <a:pt x="33972" y="81724"/>
                  </a:lnTo>
                  <a:lnTo>
                    <a:pt x="33921" y="81521"/>
                  </a:lnTo>
                  <a:lnTo>
                    <a:pt x="33807" y="81254"/>
                  </a:lnTo>
                  <a:lnTo>
                    <a:pt x="33667" y="81013"/>
                  </a:lnTo>
                  <a:lnTo>
                    <a:pt x="30441" y="83388"/>
                  </a:lnTo>
                  <a:lnTo>
                    <a:pt x="30645" y="83604"/>
                  </a:lnTo>
                  <a:lnTo>
                    <a:pt x="30784" y="83731"/>
                  </a:lnTo>
                  <a:lnTo>
                    <a:pt x="31127" y="83947"/>
                  </a:lnTo>
                  <a:lnTo>
                    <a:pt x="31292" y="84023"/>
                  </a:lnTo>
                  <a:lnTo>
                    <a:pt x="31673" y="84137"/>
                  </a:lnTo>
                  <a:lnTo>
                    <a:pt x="31877" y="84150"/>
                  </a:lnTo>
                  <a:lnTo>
                    <a:pt x="33540" y="83451"/>
                  </a:lnTo>
                  <a:lnTo>
                    <a:pt x="33718" y="83223"/>
                  </a:lnTo>
                  <a:lnTo>
                    <a:pt x="33807" y="83058"/>
                  </a:lnTo>
                  <a:lnTo>
                    <a:pt x="33921" y="82778"/>
                  </a:lnTo>
                  <a:lnTo>
                    <a:pt x="34010" y="82397"/>
                  </a:lnTo>
                  <a:lnTo>
                    <a:pt x="34023" y="82003"/>
                  </a:lnTo>
                  <a:close/>
                </a:path>
                <a:path w="191770" h="98425">
                  <a:moveTo>
                    <a:pt x="44297" y="71374"/>
                  </a:moveTo>
                  <a:lnTo>
                    <a:pt x="29718" y="64858"/>
                  </a:lnTo>
                  <a:lnTo>
                    <a:pt x="31978" y="56527"/>
                  </a:lnTo>
                  <a:lnTo>
                    <a:pt x="32042" y="56248"/>
                  </a:lnTo>
                  <a:lnTo>
                    <a:pt x="32042" y="55854"/>
                  </a:lnTo>
                  <a:lnTo>
                    <a:pt x="31978" y="55473"/>
                  </a:lnTo>
                  <a:lnTo>
                    <a:pt x="31915" y="55283"/>
                  </a:lnTo>
                  <a:lnTo>
                    <a:pt x="31838" y="55092"/>
                  </a:lnTo>
                  <a:lnTo>
                    <a:pt x="31737" y="54927"/>
                  </a:lnTo>
                  <a:lnTo>
                    <a:pt x="30670" y="54114"/>
                  </a:lnTo>
                  <a:lnTo>
                    <a:pt x="30480" y="54051"/>
                  </a:lnTo>
                  <a:lnTo>
                    <a:pt x="30187" y="54013"/>
                  </a:lnTo>
                  <a:lnTo>
                    <a:pt x="29895" y="54013"/>
                  </a:lnTo>
                  <a:lnTo>
                    <a:pt x="29692" y="54038"/>
                  </a:lnTo>
                  <a:lnTo>
                    <a:pt x="29324" y="54140"/>
                  </a:lnTo>
                  <a:lnTo>
                    <a:pt x="29057" y="54279"/>
                  </a:lnTo>
                  <a:lnTo>
                    <a:pt x="28663" y="54571"/>
                  </a:lnTo>
                  <a:lnTo>
                    <a:pt x="28524" y="54711"/>
                  </a:lnTo>
                  <a:lnTo>
                    <a:pt x="28409" y="54864"/>
                  </a:lnTo>
                  <a:lnTo>
                    <a:pt x="24409" y="69189"/>
                  </a:lnTo>
                  <a:lnTo>
                    <a:pt x="13436" y="55143"/>
                  </a:lnTo>
                  <a:lnTo>
                    <a:pt x="13106" y="54787"/>
                  </a:lnTo>
                  <a:lnTo>
                    <a:pt x="12865" y="54622"/>
                  </a:lnTo>
                  <a:lnTo>
                    <a:pt x="12598" y="54495"/>
                  </a:lnTo>
                  <a:lnTo>
                    <a:pt x="12217" y="54394"/>
                  </a:lnTo>
                  <a:lnTo>
                    <a:pt x="12014" y="54368"/>
                  </a:lnTo>
                  <a:lnTo>
                    <a:pt x="11823" y="54368"/>
                  </a:lnTo>
                  <a:lnTo>
                    <a:pt x="11633" y="54381"/>
                  </a:lnTo>
                  <a:lnTo>
                    <a:pt x="11442" y="54419"/>
                  </a:lnTo>
                  <a:lnTo>
                    <a:pt x="11239" y="54470"/>
                  </a:lnTo>
                  <a:lnTo>
                    <a:pt x="11061" y="54533"/>
                  </a:lnTo>
                  <a:lnTo>
                    <a:pt x="10883" y="54622"/>
                  </a:lnTo>
                  <a:lnTo>
                    <a:pt x="10718" y="54724"/>
                  </a:lnTo>
                  <a:lnTo>
                    <a:pt x="10414" y="54991"/>
                  </a:lnTo>
                  <a:lnTo>
                    <a:pt x="10287" y="55130"/>
                  </a:lnTo>
                  <a:lnTo>
                    <a:pt x="9893" y="56121"/>
                  </a:lnTo>
                  <a:lnTo>
                    <a:pt x="9867" y="56515"/>
                  </a:lnTo>
                  <a:lnTo>
                    <a:pt x="10299" y="57594"/>
                  </a:lnTo>
                  <a:lnTo>
                    <a:pt x="23647" y="74688"/>
                  </a:lnTo>
                  <a:lnTo>
                    <a:pt x="23736" y="74815"/>
                  </a:lnTo>
                  <a:lnTo>
                    <a:pt x="30441" y="83388"/>
                  </a:lnTo>
                  <a:lnTo>
                    <a:pt x="33578" y="80924"/>
                  </a:lnTo>
                  <a:lnTo>
                    <a:pt x="27482" y="73139"/>
                  </a:lnTo>
                  <a:lnTo>
                    <a:pt x="28663" y="68783"/>
                  </a:lnTo>
                  <a:lnTo>
                    <a:pt x="42659" y="75031"/>
                  </a:lnTo>
                  <a:lnTo>
                    <a:pt x="44297" y="71374"/>
                  </a:lnTo>
                  <a:close/>
                </a:path>
                <a:path w="191770" h="98425">
                  <a:moveTo>
                    <a:pt x="45478" y="73164"/>
                  </a:moveTo>
                  <a:lnTo>
                    <a:pt x="45466" y="72961"/>
                  </a:lnTo>
                  <a:lnTo>
                    <a:pt x="45440" y="72771"/>
                  </a:lnTo>
                  <a:lnTo>
                    <a:pt x="45339" y="72491"/>
                  </a:lnTo>
                  <a:lnTo>
                    <a:pt x="45237" y="72224"/>
                  </a:lnTo>
                  <a:lnTo>
                    <a:pt x="45123" y="72059"/>
                  </a:lnTo>
                  <a:lnTo>
                    <a:pt x="44996" y="71907"/>
                  </a:lnTo>
                  <a:lnTo>
                    <a:pt x="44869" y="71767"/>
                  </a:lnTo>
                  <a:lnTo>
                    <a:pt x="44640" y="71577"/>
                  </a:lnTo>
                  <a:lnTo>
                    <a:pt x="44386" y="71424"/>
                  </a:lnTo>
                  <a:lnTo>
                    <a:pt x="42659" y="75031"/>
                  </a:lnTo>
                  <a:lnTo>
                    <a:pt x="42951" y="75133"/>
                  </a:lnTo>
                  <a:lnTo>
                    <a:pt x="43129" y="75171"/>
                  </a:lnTo>
                  <a:lnTo>
                    <a:pt x="43332" y="75209"/>
                  </a:lnTo>
                  <a:lnTo>
                    <a:pt x="43522" y="75209"/>
                  </a:lnTo>
                  <a:lnTo>
                    <a:pt x="43726" y="75196"/>
                  </a:lnTo>
                  <a:lnTo>
                    <a:pt x="43903" y="75158"/>
                  </a:lnTo>
                  <a:lnTo>
                    <a:pt x="44107" y="75107"/>
                  </a:lnTo>
                  <a:lnTo>
                    <a:pt x="44284" y="75044"/>
                  </a:lnTo>
                  <a:lnTo>
                    <a:pt x="44462" y="74955"/>
                  </a:lnTo>
                  <a:lnTo>
                    <a:pt x="44615" y="74841"/>
                  </a:lnTo>
                  <a:lnTo>
                    <a:pt x="44780" y="74726"/>
                  </a:lnTo>
                  <a:lnTo>
                    <a:pt x="45466" y="73367"/>
                  </a:lnTo>
                  <a:lnTo>
                    <a:pt x="45478" y="73164"/>
                  </a:lnTo>
                  <a:close/>
                </a:path>
                <a:path w="191770" h="98425">
                  <a:moveTo>
                    <a:pt x="60274" y="61506"/>
                  </a:moveTo>
                  <a:lnTo>
                    <a:pt x="60210" y="61214"/>
                  </a:lnTo>
                  <a:lnTo>
                    <a:pt x="59842" y="60426"/>
                  </a:lnTo>
                  <a:lnTo>
                    <a:pt x="59690" y="60261"/>
                  </a:lnTo>
                  <a:lnTo>
                    <a:pt x="54317" y="53365"/>
                  </a:lnTo>
                  <a:lnTo>
                    <a:pt x="54178" y="53187"/>
                  </a:lnTo>
                  <a:lnTo>
                    <a:pt x="54038" y="53035"/>
                  </a:lnTo>
                  <a:lnTo>
                    <a:pt x="53898" y="52920"/>
                  </a:lnTo>
                  <a:lnTo>
                    <a:pt x="53733" y="52806"/>
                  </a:lnTo>
                  <a:lnTo>
                    <a:pt x="53479" y="52666"/>
                  </a:lnTo>
                  <a:lnTo>
                    <a:pt x="53276" y="52590"/>
                  </a:lnTo>
                  <a:lnTo>
                    <a:pt x="53098" y="52539"/>
                  </a:lnTo>
                  <a:lnTo>
                    <a:pt x="52819" y="52501"/>
                  </a:lnTo>
                  <a:lnTo>
                    <a:pt x="52616" y="52489"/>
                  </a:lnTo>
                  <a:lnTo>
                    <a:pt x="52412" y="52501"/>
                  </a:lnTo>
                  <a:lnTo>
                    <a:pt x="52222" y="52539"/>
                  </a:lnTo>
                  <a:lnTo>
                    <a:pt x="51714" y="52616"/>
                  </a:lnTo>
                  <a:lnTo>
                    <a:pt x="51092" y="52654"/>
                  </a:lnTo>
                  <a:lnTo>
                    <a:pt x="50292" y="52641"/>
                  </a:lnTo>
                  <a:lnTo>
                    <a:pt x="49491" y="52539"/>
                  </a:lnTo>
                  <a:lnTo>
                    <a:pt x="44602" y="49784"/>
                  </a:lnTo>
                  <a:lnTo>
                    <a:pt x="44411" y="49555"/>
                  </a:lnTo>
                  <a:lnTo>
                    <a:pt x="44284" y="49377"/>
                  </a:lnTo>
                  <a:lnTo>
                    <a:pt x="44145" y="49237"/>
                  </a:lnTo>
                  <a:lnTo>
                    <a:pt x="42278" y="46837"/>
                  </a:lnTo>
                  <a:lnTo>
                    <a:pt x="42176" y="46672"/>
                  </a:lnTo>
                  <a:lnTo>
                    <a:pt x="40220" y="41338"/>
                  </a:lnTo>
                  <a:lnTo>
                    <a:pt x="40233" y="40462"/>
                  </a:lnTo>
                  <a:lnTo>
                    <a:pt x="43561" y="34150"/>
                  </a:lnTo>
                  <a:lnTo>
                    <a:pt x="41173" y="30937"/>
                  </a:lnTo>
                  <a:lnTo>
                    <a:pt x="40690" y="31330"/>
                  </a:lnTo>
                  <a:lnTo>
                    <a:pt x="39763" y="32207"/>
                  </a:lnTo>
                  <a:lnTo>
                    <a:pt x="36207" y="41440"/>
                  </a:lnTo>
                  <a:lnTo>
                    <a:pt x="36309" y="42697"/>
                  </a:lnTo>
                  <a:lnTo>
                    <a:pt x="41186" y="51917"/>
                  </a:lnTo>
                  <a:lnTo>
                    <a:pt x="51193" y="56654"/>
                  </a:lnTo>
                  <a:lnTo>
                    <a:pt x="51777" y="56629"/>
                  </a:lnTo>
                  <a:lnTo>
                    <a:pt x="55448" y="61328"/>
                  </a:lnTo>
                  <a:lnTo>
                    <a:pt x="51968" y="64871"/>
                  </a:lnTo>
                  <a:lnTo>
                    <a:pt x="51968" y="65062"/>
                  </a:lnTo>
                  <a:lnTo>
                    <a:pt x="51981" y="65252"/>
                  </a:lnTo>
                  <a:lnTo>
                    <a:pt x="52666" y="66535"/>
                  </a:lnTo>
                  <a:lnTo>
                    <a:pt x="52895" y="66700"/>
                  </a:lnTo>
                  <a:lnTo>
                    <a:pt x="53073" y="66802"/>
                  </a:lnTo>
                  <a:lnTo>
                    <a:pt x="53251" y="66878"/>
                  </a:lnTo>
                  <a:lnTo>
                    <a:pt x="53441" y="66941"/>
                  </a:lnTo>
                  <a:lnTo>
                    <a:pt x="53733" y="67005"/>
                  </a:lnTo>
                  <a:lnTo>
                    <a:pt x="54229" y="67005"/>
                  </a:lnTo>
                  <a:lnTo>
                    <a:pt x="54508" y="66941"/>
                  </a:lnTo>
                  <a:lnTo>
                    <a:pt x="54876" y="66802"/>
                  </a:lnTo>
                  <a:lnTo>
                    <a:pt x="55118" y="66649"/>
                  </a:lnTo>
                  <a:lnTo>
                    <a:pt x="59499" y="63233"/>
                  </a:lnTo>
                  <a:lnTo>
                    <a:pt x="59715" y="63030"/>
                  </a:lnTo>
                  <a:lnTo>
                    <a:pt x="59842" y="62890"/>
                  </a:lnTo>
                  <a:lnTo>
                    <a:pt x="59956" y="62725"/>
                  </a:lnTo>
                  <a:lnTo>
                    <a:pt x="60058" y="62547"/>
                  </a:lnTo>
                  <a:lnTo>
                    <a:pt x="60134" y="62369"/>
                  </a:lnTo>
                  <a:lnTo>
                    <a:pt x="60198" y="62179"/>
                  </a:lnTo>
                  <a:lnTo>
                    <a:pt x="60248" y="62001"/>
                  </a:lnTo>
                  <a:lnTo>
                    <a:pt x="60274" y="61810"/>
                  </a:lnTo>
                  <a:lnTo>
                    <a:pt x="60274" y="61506"/>
                  </a:lnTo>
                  <a:close/>
                </a:path>
                <a:path w="191770" h="98425">
                  <a:moveTo>
                    <a:pt x="72377" y="53162"/>
                  </a:moveTo>
                  <a:lnTo>
                    <a:pt x="69938" y="50012"/>
                  </a:lnTo>
                  <a:lnTo>
                    <a:pt x="67195" y="52146"/>
                  </a:lnTo>
                  <a:lnTo>
                    <a:pt x="63538" y="47447"/>
                  </a:lnTo>
                  <a:lnTo>
                    <a:pt x="63728" y="46888"/>
                  </a:lnTo>
                  <a:lnTo>
                    <a:pt x="63969" y="45707"/>
                  </a:lnTo>
                  <a:lnTo>
                    <a:pt x="64135" y="44500"/>
                  </a:lnTo>
                  <a:lnTo>
                    <a:pt x="64173" y="43307"/>
                  </a:lnTo>
                  <a:lnTo>
                    <a:pt x="64071" y="42087"/>
                  </a:lnTo>
                  <a:lnTo>
                    <a:pt x="61595" y="36106"/>
                  </a:lnTo>
                  <a:lnTo>
                    <a:pt x="61480" y="35941"/>
                  </a:lnTo>
                  <a:lnTo>
                    <a:pt x="61341" y="35801"/>
                  </a:lnTo>
                  <a:lnTo>
                    <a:pt x="59359" y="33235"/>
                  </a:lnTo>
                  <a:lnTo>
                    <a:pt x="59232" y="33096"/>
                  </a:lnTo>
                  <a:lnTo>
                    <a:pt x="58915" y="32664"/>
                  </a:lnTo>
                  <a:lnTo>
                    <a:pt x="58039" y="31750"/>
                  </a:lnTo>
                  <a:lnTo>
                    <a:pt x="48806" y="28194"/>
                  </a:lnTo>
                  <a:lnTo>
                    <a:pt x="47548" y="28295"/>
                  </a:lnTo>
                  <a:lnTo>
                    <a:pt x="41287" y="30873"/>
                  </a:lnTo>
                  <a:lnTo>
                    <a:pt x="43637" y="34086"/>
                  </a:lnTo>
                  <a:lnTo>
                    <a:pt x="44729" y="33350"/>
                  </a:lnTo>
                  <a:lnTo>
                    <a:pt x="48907" y="32194"/>
                  </a:lnTo>
                  <a:lnTo>
                    <a:pt x="49784" y="32207"/>
                  </a:lnTo>
                  <a:lnTo>
                    <a:pt x="56146" y="35623"/>
                  </a:lnTo>
                  <a:lnTo>
                    <a:pt x="56248" y="35750"/>
                  </a:lnTo>
                  <a:lnTo>
                    <a:pt x="58293" y="38366"/>
                  </a:lnTo>
                  <a:lnTo>
                    <a:pt x="58381" y="38493"/>
                  </a:lnTo>
                  <a:lnTo>
                    <a:pt x="60159" y="43395"/>
                  </a:lnTo>
                  <a:lnTo>
                    <a:pt x="60134" y="44208"/>
                  </a:lnTo>
                  <a:lnTo>
                    <a:pt x="59436" y="46964"/>
                  </a:lnTo>
                  <a:lnTo>
                    <a:pt x="59372" y="47142"/>
                  </a:lnTo>
                  <a:lnTo>
                    <a:pt x="59296" y="47434"/>
                  </a:lnTo>
                  <a:lnTo>
                    <a:pt x="59270" y="47625"/>
                  </a:lnTo>
                  <a:lnTo>
                    <a:pt x="59270" y="47828"/>
                  </a:lnTo>
                  <a:lnTo>
                    <a:pt x="59309" y="48209"/>
                  </a:lnTo>
                  <a:lnTo>
                    <a:pt x="59436" y="48590"/>
                  </a:lnTo>
                  <a:lnTo>
                    <a:pt x="59499" y="48729"/>
                  </a:lnTo>
                  <a:lnTo>
                    <a:pt x="59575" y="48856"/>
                  </a:lnTo>
                  <a:lnTo>
                    <a:pt x="59690" y="49009"/>
                  </a:lnTo>
                  <a:lnTo>
                    <a:pt x="66522" y="56921"/>
                  </a:lnTo>
                  <a:lnTo>
                    <a:pt x="66713" y="56934"/>
                  </a:lnTo>
                  <a:lnTo>
                    <a:pt x="66916" y="56946"/>
                  </a:lnTo>
                  <a:lnTo>
                    <a:pt x="67068" y="56934"/>
                  </a:lnTo>
                  <a:lnTo>
                    <a:pt x="67310" y="56896"/>
                  </a:lnTo>
                  <a:lnTo>
                    <a:pt x="67487" y="56845"/>
                  </a:lnTo>
                  <a:lnTo>
                    <a:pt x="67678" y="56769"/>
                  </a:lnTo>
                  <a:lnTo>
                    <a:pt x="67856" y="56680"/>
                  </a:lnTo>
                  <a:lnTo>
                    <a:pt x="68021" y="56578"/>
                  </a:lnTo>
                  <a:lnTo>
                    <a:pt x="72377" y="53162"/>
                  </a:lnTo>
                  <a:close/>
                </a:path>
                <a:path w="191770" h="98425">
                  <a:moveTo>
                    <a:pt x="73164" y="51536"/>
                  </a:moveTo>
                  <a:lnTo>
                    <a:pt x="73152" y="51346"/>
                  </a:lnTo>
                  <a:lnTo>
                    <a:pt x="73113" y="51155"/>
                  </a:lnTo>
                  <a:lnTo>
                    <a:pt x="72136" y="49847"/>
                  </a:lnTo>
                  <a:lnTo>
                    <a:pt x="71894" y="49720"/>
                  </a:lnTo>
                  <a:lnTo>
                    <a:pt x="71513" y="49618"/>
                  </a:lnTo>
                  <a:lnTo>
                    <a:pt x="71310" y="49580"/>
                  </a:lnTo>
                  <a:lnTo>
                    <a:pt x="71107" y="49580"/>
                  </a:lnTo>
                  <a:lnTo>
                    <a:pt x="70904" y="49593"/>
                  </a:lnTo>
                  <a:lnTo>
                    <a:pt x="69938" y="50012"/>
                  </a:lnTo>
                  <a:lnTo>
                    <a:pt x="72402" y="53162"/>
                  </a:lnTo>
                  <a:lnTo>
                    <a:pt x="72605" y="52971"/>
                  </a:lnTo>
                  <a:lnTo>
                    <a:pt x="72745" y="52819"/>
                  </a:lnTo>
                  <a:lnTo>
                    <a:pt x="72948" y="52489"/>
                  </a:lnTo>
                  <a:lnTo>
                    <a:pt x="73037" y="52311"/>
                  </a:lnTo>
                  <a:lnTo>
                    <a:pt x="73139" y="51930"/>
                  </a:lnTo>
                  <a:lnTo>
                    <a:pt x="73164" y="51727"/>
                  </a:lnTo>
                  <a:lnTo>
                    <a:pt x="73164" y="51536"/>
                  </a:lnTo>
                  <a:close/>
                </a:path>
                <a:path w="191770" h="98425">
                  <a:moveTo>
                    <a:pt x="161480" y="2794"/>
                  </a:moveTo>
                  <a:lnTo>
                    <a:pt x="161467" y="2400"/>
                  </a:lnTo>
                  <a:lnTo>
                    <a:pt x="161442" y="2222"/>
                  </a:lnTo>
                  <a:lnTo>
                    <a:pt x="161391" y="2019"/>
                  </a:lnTo>
                  <a:lnTo>
                    <a:pt x="161328" y="1841"/>
                  </a:lnTo>
                  <a:lnTo>
                    <a:pt x="161188" y="1574"/>
                  </a:lnTo>
                  <a:lnTo>
                    <a:pt x="161010" y="1333"/>
                  </a:lnTo>
                  <a:lnTo>
                    <a:pt x="160896" y="1193"/>
                  </a:lnTo>
                  <a:lnTo>
                    <a:pt x="160655" y="1003"/>
                  </a:lnTo>
                  <a:lnTo>
                    <a:pt x="160401" y="850"/>
                  </a:lnTo>
                  <a:lnTo>
                    <a:pt x="160045" y="711"/>
                  </a:lnTo>
                  <a:lnTo>
                    <a:pt x="159842" y="660"/>
                  </a:lnTo>
                  <a:lnTo>
                    <a:pt x="159664" y="635"/>
                  </a:lnTo>
                  <a:lnTo>
                    <a:pt x="141478" y="12"/>
                  </a:lnTo>
                  <a:lnTo>
                    <a:pt x="141287" y="0"/>
                  </a:lnTo>
                  <a:lnTo>
                    <a:pt x="141084" y="12"/>
                  </a:lnTo>
                  <a:lnTo>
                    <a:pt x="140893" y="38"/>
                  </a:lnTo>
                  <a:lnTo>
                    <a:pt x="140690" y="88"/>
                  </a:lnTo>
                  <a:lnTo>
                    <a:pt x="140525" y="152"/>
                  </a:lnTo>
                  <a:lnTo>
                    <a:pt x="140335" y="241"/>
                  </a:lnTo>
                  <a:lnTo>
                    <a:pt x="140182" y="355"/>
                  </a:lnTo>
                  <a:lnTo>
                    <a:pt x="140017" y="469"/>
                  </a:lnTo>
                  <a:lnTo>
                    <a:pt x="139877" y="596"/>
                  </a:lnTo>
                  <a:lnTo>
                    <a:pt x="139750" y="749"/>
                  </a:lnTo>
                  <a:lnTo>
                    <a:pt x="139636" y="901"/>
                  </a:lnTo>
                  <a:lnTo>
                    <a:pt x="139534" y="1079"/>
                  </a:lnTo>
                  <a:lnTo>
                    <a:pt x="139458" y="1257"/>
                  </a:lnTo>
                  <a:lnTo>
                    <a:pt x="139395" y="1435"/>
                  </a:lnTo>
                  <a:lnTo>
                    <a:pt x="139344" y="1638"/>
                  </a:lnTo>
                  <a:lnTo>
                    <a:pt x="139319" y="1828"/>
                  </a:lnTo>
                  <a:lnTo>
                    <a:pt x="139306" y="1955"/>
                  </a:lnTo>
                  <a:lnTo>
                    <a:pt x="139306" y="2108"/>
                  </a:lnTo>
                  <a:lnTo>
                    <a:pt x="138798" y="16471"/>
                  </a:lnTo>
                  <a:lnTo>
                    <a:pt x="138798" y="16764"/>
                  </a:lnTo>
                  <a:lnTo>
                    <a:pt x="138849" y="16967"/>
                  </a:lnTo>
                  <a:lnTo>
                    <a:pt x="138899" y="17145"/>
                  </a:lnTo>
                  <a:lnTo>
                    <a:pt x="138963" y="17335"/>
                  </a:lnTo>
                  <a:lnTo>
                    <a:pt x="139052" y="17513"/>
                  </a:lnTo>
                  <a:lnTo>
                    <a:pt x="139141" y="17678"/>
                  </a:lnTo>
                  <a:lnTo>
                    <a:pt x="139344" y="17907"/>
                  </a:lnTo>
                  <a:lnTo>
                    <a:pt x="139547" y="18110"/>
                  </a:lnTo>
                  <a:lnTo>
                    <a:pt x="140639" y="18529"/>
                  </a:lnTo>
                  <a:lnTo>
                    <a:pt x="140830" y="18542"/>
                  </a:lnTo>
                  <a:lnTo>
                    <a:pt x="151625" y="18923"/>
                  </a:lnTo>
                  <a:lnTo>
                    <a:pt x="151815" y="18910"/>
                  </a:lnTo>
                  <a:lnTo>
                    <a:pt x="156743" y="24104"/>
                  </a:lnTo>
                  <a:lnTo>
                    <a:pt x="156730" y="24269"/>
                  </a:lnTo>
                  <a:lnTo>
                    <a:pt x="156718" y="24460"/>
                  </a:lnTo>
                  <a:lnTo>
                    <a:pt x="156603" y="27889"/>
                  </a:lnTo>
                  <a:lnTo>
                    <a:pt x="156603" y="28016"/>
                  </a:lnTo>
                  <a:lnTo>
                    <a:pt x="156591" y="28270"/>
                  </a:lnTo>
                  <a:lnTo>
                    <a:pt x="156514" y="28778"/>
                  </a:lnTo>
                  <a:lnTo>
                    <a:pt x="151396" y="33096"/>
                  </a:lnTo>
                  <a:lnTo>
                    <a:pt x="151142" y="33096"/>
                  </a:lnTo>
                  <a:lnTo>
                    <a:pt x="140233" y="32715"/>
                  </a:lnTo>
                  <a:lnTo>
                    <a:pt x="139941" y="32715"/>
                  </a:lnTo>
                  <a:lnTo>
                    <a:pt x="139750" y="32753"/>
                  </a:lnTo>
                  <a:lnTo>
                    <a:pt x="139560" y="32804"/>
                  </a:lnTo>
                  <a:lnTo>
                    <a:pt x="139382" y="32867"/>
                  </a:lnTo>
                  <a:lnTo>
                    <a:pt x="139204" y="32956"/>
                  </a:lnTo>
                  <a:lnTo>
                    <a:pt x="139039" y="33058"/>
                  </a:lnTo>
                  <a:lnTo>
                    <a:pt x="138887" y="33185"/>
                  </a:lnTo>
                  <a:lnTo>
                    <a:pt x="138607" y="33451"/>
                  </a:lnTo>
                  <a:lnTo>
                    <a:pt x="138493" y="33629"/>
                  </a:lnTo>
                  <a:lnTo>
                    <a:pt x="138391" y="33794"/>
                  </a:lnTo>
                  <a:lnTo>
                    <a:pt x="138252" y="34150"/>
                  </a:lnTo>
                  <a:lnTo>
                    <a:pt x="138201" y="34340"/>
                  </a:lnTo>
                  <a:lnTo>
                    <a:pt x="138188" y="34544"/>
                  </a:lnTo>
                  <a:lnTo>
                    <a:pt x="138176" y="34734"/>
                  </a:lnTo>
                  <a:lnTo>
                    <a:pt x="138188" y="34925"/>
                  </a:lnTo>
                  <a:lnTo>
                    <a:pt x="138214" y="35128"/>
                  </a:lnTo>
                  <a:lnTo>
                    <a:pt x="138264" y="35318"/>
                  </a:lnTo>
                  <a:lnTo>
                    <a:pt x="138328" y="35496"/>
                  </a:lnTo>
                  <a:lnTo>
                    <a:pt x="140004" y="36703"/>
                  </a:lnTo>
                  <a:lnTo>
                    <a:pt x="150863" y="37084"/>
                  </a:lnTo>
                  <a:lnTo>
                    <a:pt x="151003" y="37096"/>
                  </a:lnTo>
                  <a:lnTo>
                    <a:pt x="151460" y="37096"/>
                  </a:lnTo>
                  <a:lnTo>
                    <a:pt x="160578" y="28600"/>
                  </a:lnTo>
                  <a:lnTo>
                    <a:pt x="160578" y="28346"/>
                  </a:lnTo>
                  <a:lnTo>
                    <a:pt x="160591" y="28155"/>
                  </a:lnTo>
                  <a:lnTo>
                    <a:pt x="160718" y="24523"/>
                  </a:lnTo>
                  <a:lnTo>
                    <a:pt x="158750" y="18465"/>
                  </a:lnTo>
                  <a:lnTo>
                    <a:pt x="158750" y="24447"/>
                  </a:lnTo>
                  <a:lnTo>
                    <a:pt x="156781" y="24384"/>
                  </a:lnTo>
                  <a:lnTo>
                    <a:pt x="158724" y="24434"/>
                  </a:lnTo>
                  <a:lnTo>
                    <a:pt x="158750" y="18465"/>
                  </a:lnTo>
                  <a:lnTo>
                    <a:pt x="152234" y="14922"/>
                  </a:lnTo>
                  <a:lnTo>
                    <a:pt x="151866" y="14922"/>
                  </a:lnTo>
                  <a:lnTo>
                    <a:pt x="151688" y="14922"/>
                  </a:lnTo>
                  <a:lnTo>
                    <a:pt x="142862" y="14630"/>
                  </a:lnTo>
                  <a:lnTo>
                    <a:pt x="143230" y="4076"/>
                  </a:lnTo>
                  <a:lnTo>
                    <a:pt x="159410" y="4635"/>
                  </a:lnTo>
                  <a:lnTo>
                    <a:pt x="159486" y="2641"/>
                  </a:lnTo>
                  <a:lnTo>
                    <a:pt x="159423" y="4635"/>
                  </a:lnTo>
                  <a:lnTo>
                    <a:pt x="159715" y="4622"/>
                  </a:lnTo>
                  <a:lnTo>
                    <a:pt x="159905" y="4584"/>
                  </a:lnTo>
                  <a:lnTo>
                    <a:pt x="160108" y="4533"/>
                  </a:lnTo>
                  <a:lnTo>
                    <a:pt x="160274" y="4470"/>
                  </a:lnTo>
                  <a:lnTo>
                    <a:pt x="161455" y="2997"/>
                  </a:lnTo>
                  <a:lnTo>
                    <a:pt x="161480" y="2794"/>
                  </a:lnTo>
                  <a:close/>
                </a:path>
                <a:path w="191770" h="98425">
                  <a:moveTo>
                    <a:pt x="175755" y="19583"/>
                  </a:moveTo>
                  <a:lnTo>
                    <a:pt x="171754" y="19443"/>
                  </a:lnTo>
                  <a:lnTo>
                    <a:pt x="171767" y="19735"/>
                  </a:lnTo>
                  <a:lnTo>
                    <a:pt x="171805" y="19926"/>
                  </a:lnTo>
                  <a:lnTo>
                    <a:pt x="171856" y="20116"/>
                  </a:lnTo>
                  <a:lnTo>
                    <a:pt x="171932" y="20307"/>
                  </a:lnTo>
                  <a:lnTo>
                    <a:pt x="172021" y="20485"/>
                  </a:lnTo>
                  <a:lnTo>
                    <a:pt x="172110" y="20650"/>
                  </a:lnTo>
                  <a:lnTo>
                    <a:pt x="172300" y="20878"/>
                  </a:lnTo>
                  <a:lnTo>
                    <a:pt x="172504" y="21082"/>
                  </a:lnTo>
                  <a:lnTo>
                    <a:pt x="172669" y="21196"/>
                  </a:lnTo>
                  <a:lnTo>
                    <a:pt x="172923" y="21336"/>
                  </a:lnTo>
                  <a:lnTo>
                    <a:pt x="173291" y="21463"/>
                  </a:lnTo>
                  <a:lnTo>
                    <a:pt x="173685" y="21513"/>
                  </a:lnTo>
                  <a:lnTo>
                    <a:pt x="173990" y="21501"/>
                  </a:lnTo>
                  <a:lnTo>
                    <a:pt x="174180" y="21463"/>
                  </a:lnTo>
                  <a:lnTo>
                    <a:pt x="174383" y="21424"/>
                  </a:lnTo>
                  <a:lnTo>
                    <a:pt x="174739" y="21272"/>
                  </a:lnTo>
                  <a:lnTo>
                    <a:pt x="175056" y="21043"/>
                  </a:lnTo>
                  <a:lnTo>
                    <a:pt x="175183" y="20904"/>
                  </a:lnTo>
                  <a:lnTo>
                    <a:pt x="175323" y="20751"/>
                  </a:lnTo>
                  <a:lnTo>
                    <a:pt x="175755" y="19685"/>
                  </a:lnTo>
                  <a:close/>
                </a:path>
                <a:path w="191770" h="98425">
                  <a:moveTo>
                    <a:pt x="183489" y="1460"/>
                  </a:moveTo>
                  <a:lnTo>
                    <a:pt x="183057" y="1460"/>
                  </a:lnTo>
                  <a:lnTo>
                    <a:pt x="182206" y="1498"/>
                  </a:lnTo>
                  <a:lnTo>
                    <a:pt x="177241" y="3810"/>
                  </a:lnTo>
                  <a:lnTo>
                    <a:pt x="176923" y="4102"/>
                  </a:lnTo>
                  <a:lnTo>
                    <a:pt x="175056" y="7010"/>
                  </a:lnTo>
                  <a:lnTo>
                    <a:pt x="174472" y="8102"/>
                  </a:lnTo>
                  <a:lnTo>
                    <a:pt x="171767" y="19431"/>
                  </a:lnTo>
                  <a:lnTo>
                    <a:pt x="175768" y="19570"/>
                  </a:lnTo>
                  <a:lnTo>
                    <a:pt x="175831" y="18427"/>
                  </a:lnTo>
                  <a:lnTo>
                    <a:pt x="175983" y="16827"/>
                  </a:lnTo>
                  <a:lnTo>
                    <a:pt x="176453" y="14414"/>
                  </a:lnTo>
                  <a:lnTo>
                    <a:pt x="177165" y="12077"/>
                  </a:lnTo>
                  <a:lnTo>
                    <a:pt x="178104" y="9804"/>
                  </a:lnTo>
                  <a:lnTo>
                    <a:pt x="178562" y="8928"/>
                  </a:lnTo>
                  <a:lnTo>
                    <a:pt x="178650" y="8775"/>
                  </a:lnTo>
                  <a:lnTo>
                    <a:pt x="178777" y="8509"/>
                  </a:lnTo>
                  <a:lnTo>
                    <a:pt x="183121" y="5448"/>
                  </a:lnTo>
                  <a:lnTo>
                    <a:pt x="183349" y="5461"/>
                  </a:lnTo>
                  <a:lnTo>
                    <a:pt x="183489" y="1460"/>
                  </a:lnTo>
                  <a:close/>
                </a:path>
                <a:path w="191770" h="98425">
                  <a:moveTo>
                    <a:pt x="191528" y="7658"/>
                  </a:moveTo>
                  <a:lnTo>
                    <a:pt x="189928" y="4660"/>
                  </a:lnTo>
                  <a:lnTo>
                    <a:pt x="189661" y="4318"/>
                  </a:lnTo>
                  <a:lnTo>
                    <a:pt x="183489" y="1473"/>
                  </a:lnTo>
                  <a:lnTo>
                    <a:pt x="183349" y="5461"/>
                  </a:lnTo>
                  <a:lnTo>
                    <a:pt x="183883" y="5511"/>
                  </a:lnTo>
                  <a:lnTo>
                    <a:pt x="184340" y="5613"/>
                  </a:lnTo>
                  <a:lnTo>
                    <a:pt x="186842" y="7200"/>
                  </a:lnTo>
                  <a:lnTo>
                    <a:pt x="186994" y="7378"/>
                  </a:lnTo>
                  <a:lnTo>
                    <a:pt x="187248" y="7759"/>
                  </a:lnTo>
                  <a:lnTo>
                    <a:pt x="187350" y="7962"/>
                  </a:lnTo>
                  <a:lnTo>
                    <a:pt x="187477" y="8166"/>
                  </a:lnTo>
                  <a:lnTo>
                    <a:pt x="187642" y="8610"/>
                  </a:lnTo>
                  <a:lnTo>
                    <a:pt x="187706" y="8826"/>
                  </a:lnTo>
                  <a:lnTo>
                    <a:pt x="191528" y="765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223863" y="1805000"/>
              <a:ext cx="201295" cy="84455"/>
            </a:xfrm>
            <a:custGeom>
              <a:avLst/>
              <a:gdLst/>
              <a:ahLst/>
              <a:cxnLst/>
              <a:rect l="l" t="t" r="r" b="b"/>
              <a:pathLst>
                <a:path w="201295" h="84455">
                  <a:moveTo>
                    <a:pt x="11760" y="0"/>
                  </a:moveTo>
                  <a:lnTo>
                    <a:pt x="11264" y="50"/>
                  </a:lnTo>
                  <a:lnTo>
                    <a:pt x="11087" y="101"/>
                  </a:lnTo>
                  <a:lnTo>
                    <a:pt x="10718" y="254"/>
                  </a:lnTo>
                  <a:lnTo>
                    <a:pt x="10553" y="355"/>
                  </a:lnTo>
                  <a:lnTo>
                    <a:pt x="10325" y="546"/>
                  </a:lnTo>
                  <a:lnTo>
                    <a:pt x="10121" y="762"/>
                  </a:lnTo>
                  <a:lnTo>
                    <a:pt x="10007" y="927"/>
                  </a:lnTo>
                  <a:lnTo>
                    <a:pt x="9906" y="1092"/>
                  </a:lnTo>
                  <a:lnTo>
                    <a:pt x="9829" y="1257"/>
                  </a:lnTo>
                  <a:lnTo>
                    <a:pt x="9766" y="1447"/>
                  </a:lnTo>
                  <a:lnTo>
                    <a:pt x="9690" y="1943"/>
                  </a:lnTo>
                  <a:lnTo>
                    <a:pt x="9702" y="2235"/>
                  </a:lnTo>
                  <a:lnTo>
                    <a:pt x="9728" y="2413"/>
                  </a:lnTo>
                  <a:lnTo>
                    <a:pt x="9779" y="2616"/>
                  </a:lnTo>
                  <a:lnTo>
                    <a:pt x="9931" y="2971"/>
                  </a:lnTo>
                  <a:lnTo>
                    <a:pt x="10033" y="3136"/>
                  </a:lnTo>
                  <a:lnTo>
                    <a:pt x="10223" y="3378"/>
                  </a:lnTo>
                  <a:lnTo>
                    <a:pt x="10452" y="3568"/>
                  </a:lnTo>
                  <a:lnTo>
                    <a:pt x="10769" y="3784"/>
                  </a:lnTo>
                  <a:lnTo>
                    <a:pt x="11125" y="3924"/>
                  </a:lnTo>
                  <a:lnTo>
                    <a:pt x="11328" y="3975"/>
                  </a:lnTo>
                  <a:lnTo>
                    <a:pt x="11518" y="4000"/>
                  </a:lnTo>
                  <a:lnTo>
                    <a:pt x="11760" y="0"/>
                  </a:lnTo>
                  <a:close/>
                </a:path>
                <a:path w="201295" h="84455">
                  <a:moveTo>
                    <a:pt x="22250" y="17335"/>
                  </a:moveTo>
                  <a:lnTo>
                    <a:pt x="19748" y="6032"/>
                  </a:lnTo>
                  <a:lnTo>
                    <a:pt x="18262" y="3276"/>
                  </a:lnTo>
                  <a:lnTo>
                    <a:pt x="18262" y="17386"/>
                  </a:lnTo>
                  <a:lnTo>
                    <a:pt x="18211" y="18605"/>
                  </a:lnTo>
                  <a:lnTo>
                    <a:pt x="18161" y="19761"/>
                  </a:lnTo>
                  <a:lnTo>
                    <a:pt x="15430" y="29248"/>
                  </a:lnTo>
                  <a:lnTo>
                    <a:pt x="15328" y="29413"/>
                  </a:lnTo>
                  <a:lnTo>
                    <a:pt x="15265" y="29552"/>
                  </a:lnTo>
                  <a:lnTo>
                    <a:pt x="15201" y="29679"/>
                  </a:lnTo>
                  <a:lnTo>
                    <a:pt x="13271" y="32016"/>
                  </a:lnTo>
                  <a:lnTo>
                    <a:pt x="13093" y="32143"/>
                  </a:lnTo>
                  <a:lnTo>
                    <a:pt x="10858" y="32727"/>
                  </a:lnTo>
                  <a:lnTo>
                    <a:pt x="10629" y="32715"/>
                  </a:lnTo>
                  <a:lnTo>
                    <a:pt x="6324" y="29603"/>
                  </a:lnTo>
                  <a:lnTo>
                    <a:pt x="6286" y="29413"/>
                  </a:lnTo>
                  <a:lnTo>
                    <a:pt x="6235" y="29273"/>
                  </a:lnTo>
                  <a:lnTo>
                    <a:pt x="6184" y="29133"/>
                  </a:lnTo>
                  <a:lnTo>
                    <a:pt x="6108" y="29006"/>
                  </a:lnTo>
                  <a:lnTo>
                    <a:pt x="5740" y="28092"/>
                  </a:lnTo>
                  <a:lnTo>
                    <a:pt x="5626" y="27825"/>
                  </a:lnTo>
                  <a:lnTo>
                    <a:pt x="17868" y="13589"/>
                  </a:lnTo>
                  <a:lnTo>
                    <a:pt x="18097" y="14947"/>
                  </a:lnTo>
                  <a:lnTo>
                    <a:pt x="18262" y="17386"/>
                  </a:lnTo>
                  <a:lnTo>
                    <a:pt x="18262" y="3276"/>
                  </a:lnTo>
                  <a:lnTo>
                    <a:pt x="17932" y="2857"/>
                  </a:lnTo>
                  <a:lnTo>
                    <a:pt x="17322" y="2260"/>
                  </a:lnTo>
                  <a:lnTo>
                    <a:pt x="11760" y="12"/>
                  </a:lnTo>
                  <a:lnTo>
                    <a:pt x="11620" y="4000"/>
                  </a:lnTo>
                  <a:lnTo>
                    <a:pt x="12153" y="4051"/>
                  </a:lnTo>
                  <a:lnTo>
                    <a:pt x="12611" y="4152"/>
                  </a:lnTo>
                  <a:lnTo>
                    <a:pt x="15113" y="5740"/>
                  </a:lnTo>
                  <a:lnTo>
                    <a:pt x="15265" y="5918"/>
                  </a:lnTo>
                  <a:lnTo>
                    <a:pt x="15519" y="6299"/>
                  </a:lnTo>
                  <a:lnTo>
                    <a:pt x="15621" y="6502"/>
                  </a:lnTo>
                  <a:lnTo>
                    <a:pt x="15748" y="6705"/>
                  </a:lnTo>
                  <a:lnTo>
                    <a:pt x="15913" y="7150"/>
                  </a:lnTo>
                  <a:lnTo>
                    <a:pt x="15976" y="7366"/>
                  </a:lnTo>
                  <a:lnTo>
                    <a:pt x="16027" y="7505"/>
                  </a:lnTo>
                  <a:lnTo>
                    <a:pt x="16090" y="7632"/>
                  </a:lnTo>
                  <a:lnTo>
                    <a:pt x="16510" y="8636"/>
                  </a:lnTo>
                  <a:lnTo>
                    <a:pt x="16598" y="8915"/>
                  </a:lnTo>
                  <a:lnTo>
                    <a:pt x="4368" y="23164"/>
                  </a:lnTo>
                  <a:lnTo>
                    <a:pt x="4152" y="21793"/>
                  </a:lnTo>
                  <a:lnTo>
                    <a:pt x="3987" y="19354"/>
                  </a:lnTo>
                  <a:lnTo>
                    <a:pt x="4038" y="18122"/>
                  </a:lnTo>
                  <a:lnTo>
                    <a:pt x="4025" y="17830"/>
                  </a:lnTo>
                  <a:lnTo>
                    <a:pt x="4000" y="17640"/>
                  </a:lnTo>
                  <a:lnTo>
                    <a:pt x="3911" y="17360"/>
                  </a:lnTo>
                  <a:lnTo>
                    <a:pt x="3797" y="17081"/>
                  </a:lnTo>
                  <a:lnTo>
                    <a:pt x="3695" y="16916"/>
                  </a:lnTo>
                  <a:lnTo>
                    <a:pt x="2209" y="16065"/>
                  </a:lnTo>
                  <a:lnTo>
                    <a:pt x="2006" y="16052"/>
                  </a:lnTo>
                  <a:lnTo>
                    <a:pt x="990" y="16357"/>
                  </a:lnTo>
                  <a:lnTo>
                    <a:pt x="228" y="17221"/>
                  </a:lnTo>
                  <a:lnTo>
                    <a:pt x="88" y="17589"/>
                  </a:lnTo>
                  <a:lnTo>
                    <a:pt x="38" y="17983"/>
                  </a:lnTo>
                  <a:lnTo>
                    <a:pt x="0" y="19405"/>
                  </a:lnTo>
                  <a:lnTo>
                    <a:pt x="165" y="22250"/>
                  </a:lnTo>
                  <a:lnTo>
                    <a:pt x="635" y="25057"/>
                  </a:lnTo>
                  <a:lnTo>
                    <a:pt x="1358" y="27800"/>
                  </a:lnTo>
                  <a:lnTo>
                    <a:pt x="1866" y="29133"/>
                  </a:lnTo>
                  <a:lnTo>
                    <a:pt x="2006" y="29552"/>
                  </a:lnTo>
                  <a:lnTo>
                    <a:pt x="2336" y="30365"/>
                  </a:lnTo>
                  <a:lnTo>
                    <a:pt x="2501" y="30734"/>
                  </a:lnTo>
                  <a:lnTo>
                    <a:pt x="2578" y="30937"/>
                  </a:lnTo>
                  <a:lnTo>
                    <a:pt x="10922" y="36728"/>
                  </a:lnTo>
                  <a:lnTo>
                    <a:pt x="11772" y="36677"/>
                  </a:lnTo>
                  <a:lnTo>
                    <a:pt x="18846" y="31343"/>
                  </a:lnTo>
                  <a:lnTo>
                    <a:pt x="22199" y="19202"/>
                  </a:lnTo>
                  <a:lnTo>
                    <a:pt x="22199" y="18872"/>
                  </a:lnTo>
                  <a:lnTo>
                    <a:pt x="22225" y="18656"/>
                  </a:lnTo>
                  <a:lnTo>
                    <a:pt x="22212" y="18453"/>
                  </a:lnTo>
                  <a:lnTo>
                    <a:pt x="22250" y="17335"/>
                  </a:lnTo>
                  <a:close/>
                </a:path>
                <a:path w="201295" h="84455">
                  <a:moveTo>
                    <a:pt x="52984" y="14363"/>
                  </a:moveTo>
                  <a:lnTo>
                    <a:pt x="52971" y="14160"/>
                  </a:lnTo>
                  <a:lnTo>
                    <a:pt x="52946" y="13970"/>
                  </a:lnTo>
                  <a:lnTo>
                    <a:pt x="52908" y="13766"/>
                  </a:lnTo>
                  <a:lnTo>
                    <a:pt x="52844" y="13589"/>
                  </a:lnTo>
                  <a:lnTo>
                    <a:pt x="52768" y="13411"/>
                  </a:lnTo>
                  <a:lnTo>
                    <a:pt x="52679" y="13233"/>
                  </a:lnTo>
                  <a:lnTo>
                    <a:pt x="52565" y="13081"/>
                  </a:lnTo>
                  <a:lnTo>
                    <a:pt x="52438" y="12928"/>
                  </a:lnTo>
                  <a:lnTo>
                    <a:pt x="52298" y="12788"/>
                  </a:lnTo>
                  <a:lnTo>
                    <a:pt x="52133" y="12674"/>
                  </a:lnTo>
                  <a:lnTo>
                    <a:pt x="51968" y="12560"/>
                  </a:lnTo>
                  <a:lnTo>
                    <a:pt x="51790" y="12471"/>
                  </a:lnTo>
                  <a:lnTo>
                    <a:pt x="51612" y="12407"/>
                  </a:lnTo>
                  <a:lnTo>
                    <a:pt x="51422" y="12344"/>
                  </a:lnTo>
                  <a:lnTo>
                    <a:pt x="51231" y="12319"/>
                  </a:lnTo>
                  <a:lnTo>
                    <a:pt x="51041" y="12306"/>
                  </a:lnTo>
                  <a:lnTo>
                    <a:pt x="50838" y="12306"/>
                  </a:lnTo>
                  <a:lnTo>
                    <a:pt x="38201" y="20777"/>
                  </a:lnTo>
                  <a:lnTo>
                    <a:pt x="38836" y="2959"/>
                  </a:lnTo>
                  <a:lnTo>
                    <a:pt x="38798" y="2565"/>
                  </a:lnTo>
                  <a:lnTo>
                    <a:pt x="38722" y="2286"/>
                  </a:lnTo>
                  <a:lnTo>
                    <a:pt x="38569" y="1917"/>
                  </a:lnTo>
                  <a:lnTo>
                    <a:pt x="38468" y="1752"/>
                  </a:lnTo>
                  <a:lnTo>
                    <a:pt x="38341" y="1587"/>
                  </a:lnTo>
                  <a:lnTo>
                    <a:pt x="38201" y="1447"/>
                  </a:lnTo>
                  <a:lnTo>
                    <a:pt x="36893" y="889"/>
                  </a:lnTo>
                  <a:lnTo>
                    <a:pt x="36588" y="901"/>
                  </a:lnTo>
                  <a:lnTo>
                    <a:pt x="36195" y="977"/>
                  </a:lnTo>
                  <a:lnTo>
                    <a:pt x="36017" y="1054"/>
                  </a:lnTo>
                  <a:lnTo>
                    <a:pt x="35852" y="1130"/>
                  </a:lnTo>
                  <a:lnTo>
                    <a:pt x="35674" y="1244"/>
                  </a:lnTo>
                  <a:lnTo>
                    <a:pt x="35001" y="2057"/>
                  </a:lnTo>
                  <a:lnTo>
                    <a:pt x="34886" y="2336"/>
                  </a:lnTo>
                  <a:lnTo>
                    <a:pt x="34810" y="2819"/>
                  </a:lnTo>
                  <a:lnTo>
                    <a:pt x="34061" y="24511"/>
                  </a:lnTo>
                  <a:lnTo>
                    <a:pt x="34048" y="24638"/>
                  </a:lnTo>
                  <a:lnTo>
                    <a:pt x="34048" y="24828"/>
                  </a:lnTo>
                  <a:lnTo>
                    <a:pt x="33680" y="35521"/>
                  </a:lnTo>
                  <a:lnTo>
                    <a:pt x="33680" y="35814"/>
                  </a:lnTo>
                  <a:lnTo>
                    <a:pt x="33718" y="36017"/>
                  </a:lnTo>
                  <a:lnTo>
                    <a:pt x="33782" y="36195"/>
                  </a:lnTo>
                  <a:lnTo>
                    <a:pt x="33921" y="36563"/>
                  </a:lnTo>
                  <a:lnTo>
                    <a:pt x="34023" y="36728"/>
                  </a:lnTo>
                  <a:lnTo>
                    <a:pt x="34226" y="36957"/>
                  </a:lnTo>
                  <a:lnTo>
                    <a:pt x="34429" y="37160"/>
                  </a:lnTo>
                  <a:lnTo>
                    <a:pt x="34594" y="37274"/>
                  </a:lnTo>
                  <a:lnTo>
                    <a:pt x="34759" y="37363"/>
                  </a:lnTo>
                  <a:lnTo>
                    <a:pt x="34937" y="37452"/>
                  </a:lnTo>
                  <a:lnTo>
                    <a:pt x="35217" y="37541"/>
                  </a:lnTo>
                  <a:lnTo>
                    <a:pt x="35521" y="37579"/>
                  </a:lnTo>
                  <a:lnTo>
                    <a:pt x="35712" y="37592"/>
                  </a:lnTo>
                  <a:lnTo>
                    <a:pt x="36728" y="37287"/>
                  </a:lnTo>
                  <a:lnTo>
                    <a:pt x="37490" y="36423"/>
                  </a:lnTo>
                  <a:lnTo>
                    <a:pt x="37630" y="36055"/>
                  </a:lnTo>
                  <a:lnTo>
                    <a:pt x="37668" y="35674"/>
                  </a:lnTo>
                  <a:lnTo>
                    <a:pt x="38023" y="25768"/>
                  </a:lnTo>
                  <a:lnTo>
                    <a:pt x="41719" y="23190"/>
                  </a:lnTo>
                  <a:lnTo>
                    <a:pt x="48412" y="36969"/>
                  </a:lnTo>
                  <a:lnTo>
                    <a:pt x="48552" y="37223"/>
                  </a:lnTo>
                  <a:lnTo>
                    <a:pt x="49555" y="37985"/>
                  </a:lnTo>
                  <a:lnTo>
                    <a:pt x="49847" y="38061"/>
                  </a:lnTo>
                  <a:lnTo>
                    <a:pt x="50038" y="38087"/>
                  </a:lnTo>
                  <a:lnTo>
                    <a:pt x="50419" y="38087"/>
                  </a:lnTo>
                  <a:lnTo>
                    <a:pt x="50622" y="38061"/>
                  </a:lnTo>
                  <a:lnTo>
                    <a:pt x="51003" y="37934"/>
                  </a:lnTo>
                  <a:lnTo>
                    <a:pt x="51168" y="37846"/>
                  </a:lnTo>
                  <a:lnTo>
                    <a:pt x="51346" y="37744"/>
                  </a:lnTo>
                  <a:lnTo>
                    <a:pt x="51498" y="37630"/>
                  </a:lnTo>
                  <a:lnTo>
                    <a:pt x="51650" y="37490"/>
                  </a:lnTo>
                  <a:lnTo>
                    <a:pt x="51777" y="37338"/>
                  </a:lnTo>
                  <a:lnTo>
                    <a:pt x="51892" y="37185"/>
                  </a:lnTo>
                  <a:lnTo>
                    <a:pt x="51993" y="37020"/>
                  </a:lnTo>
                  <a:lnTo>
                    <a:pt x="52070" y="36842"/>
                  </a:lnTo>
                  <a:lnTo>
                    <a:pt x="52133" y="36664"/>
                  </a:lnTo>
                  <a:lnTo>
                    <a:pt x="52171" y="36461"/>
                  </a:lnTo>
                  <a:lnTo>
                    <a:pt x="52197" y="35877"/>
                  </a:lnTo>
                  <a:lnTo>
                    <a:pt x="52171" y="35687"/>
                  </a:lnTo>
                  <a:lnTo>
                    <a:pt x="52057" y="35306"/>
                  </a:lnTo>
                  <a:lnTo>
                    <a:pt x="45034" y="20878"/>
                  </a:lnTo>
                  <a:lnTo>
                    <a:pt x="52120" y="15938"/>
                  </a:lnTo>
                  <a:lnTo>
                    <a:pt x="52349" y="15748"/>
                  </a:lnTo>
                  <a:lnTo>
                    <a:pt x="52946" y="14655"/>
                  </a:lnTo>
                  <a:lnTo>
                    <a:pt x="52984" y="14363"/>
                  </a:lnTo>
                  <a:close/>
                </a:path>
                <a:path w="201295" h="84455">
                  <a:moveTo>
                    <a:pt x="66268" y="14833"/>
                  </a:moveTo>
                  <a:lnTo>
                    <a:pt x="62268" y="14693"/>
                  </a:lnTo>
                  <a:lnTo>
                    <a:pt x="62141" y="18326"/>
                  </a:lnTo>
                  <a:lnTo>
                    <a:pt x="66141" y="18465"/>
                  </a:lnTo>
                  <a:lnTo>
                    <a:pt x="66255" y="14973"/>
                  </a:lnTo>
                  <a:lnTo>
                    <a:pt x="66268" y="14833"/>
                  </a:lnTo>
                  <a:close/>
                </a:path>
                <a:path w="201295" h="84455">
                  <a:moveTo>
                    <a:pt x="71285" y="27647"/>
                  </a:moveTo>
                  <a:lnTo>
                    <a:pt x="71272" y="27457"/>
                  </a:lnTo>
                  <a:lnTo>
                    <a:pt x="71234" y="27254"/>
                  </a:lnTo>
                  <a:lnTo>
                    <a:pt x="71183" y="27076"/>
                  </a:lnTo>
                  <a:lnTo>
                    <a:pt x="71107" y="26885"/>
                  </a:lnTo>
                  <a:lnTo>
                    <a:pt x="70967" y="26619"/>
                  </a:lnTo>
                  <a:lnTo>
                    <a:pt x="70853" y="26454"/>
                  </a:lnTo>
                  <a:lnTo>
                    <a:pt x="70739" y="26314"/>
                  </a:lnTo>
                  <a:lnTo>
                    <a:pt x="70535" y="26136"/>
                  </a:lnTo>
                  <a:lnTo>
                    <a:pt x="70358" y="25996"/>
                  </a:lnTo>
                  <a:lnTo>
                    <a:pt x="70192" y="25895"/>
                  </a:lnTo>
                  <a:lnTo>
                    <a:pt x="69748" y="25615"/>
                  </a:lnTo>
                  <a:lnTo>
                    <a:pt x="66128" y="18872"/>
                  </a:lnTo>
                  <a:lnTo>
                    <a:pt x="66128" y="18554"/>
                  </a:lnTo>
                  <a:lnTo>
                    <a:pt x="62128" y="18326"/>
                  </a:lnTo>
                  <a:lnTo>
                    <a:pt x="63982" y="25222"/>
                  </a:lnTo>
                  <a:lnTo>
                    <a:pt x="64287" y="25742"/>
                  </a:lnTo>
                  <a:lnTo>
                    <a:pt x="65024" y="26708"/>
                  </a:lnTo>
                  <a:lnTo>
                    <a:pt x="65849" y="27584"/>
                  </a:lnTo>
                  <a:lnTo>
                    <a:pt x="66751" y="28384"/>
                  </a:lnTo>
                  <a:lnTo>
                    <a:pt x="67221" y="28740"/>
                  </a:lnTo>
                  <a:lnTo>
                    <a:pt x="67017" y="34696"/>
                  </a:lnTo>
                  <a:lnTo>
                    <a:pt x="63576" y="34582"/>
                  </a:lnTo>
                  <a:lnTo>
                    <a:pt x="63284" y="34569"/>
                  </a:lnTo>
                  <a:lnTo>
                    <a:pt x="63093" y="34607"/>
                  </a:lnTo>
                  <a:lnTo>
                    <a:pt x="62890" y="34658"/>
                  </a:lnTo>
                  <a:lnTo>
                    <a:pt x="62547" y="34810"/>
                  </a:lnTo>
                  <a:lnTo>
                    <a:pt x="62382" y="34912"/>
                  </a:lnTo>
                  <a:lnTo>
                    <a:pt x="62204" y="35039"/>
                  </a:lnTo>
                  <a:lnTo>
                    <a:pt x="62077" y="35166"/>
                  </a:lnTo>
                  <a:lnTo>
                    <a:pt x="61950" y="35318"/>
                  </a:lnTo>
                  <a:lnTo>
                    <a:pt x="61823" y="35483"/>
                  </a:lnTo>
                  <a:lnTo>
                    <a:pt x="61734" y="35648"/>
                  </a:lnTo>
                  <a:lnTo>
                    <a:pt x="61595" y="36004"/>
                  </a:lnTo>
                  <a:lnTo>
                    <a:pt x="61544" y="36207"/>
                  </a:lnTo>
                  <a:lnTo>
                    <a:pt x="61518" y="36398"/>
                  </a:lnTo>
                  <a:lnTo>
                    <a:pt x="61531" y="36791"/>
                  </a:lnTo>
                  <a:lnTo>
                    <a:pt x="62052" y="37934"/>
                  </a:lnTo>
                  <a:lnTo>
                    <a:pt x="62268" y="38125"/>
                  </a:lnTo>
                  <a:lnTo>
                    <a:pt x="62420" y="38252"/>
                  </a:lnTo>
                  <a:lnTo>
                    <a:pt x="62585" y="38354"/>
                  </a:lnTo>
                  <a:lnTo>
                    <a:pt x="62776" y="38430"/>
                  </a:lnTo>
                  <a:lnTo>
                    <a:pt x="62953" y="38481"/>
                  </a:lnTo>
                  <a:lnTo>
                    <a:pt x="63449" y="38569"/>
                  </a:lnTo>
                  <a:lnTo>
                    <a:pt x="68884" y="38760"/>
                  </a:lnTo>
                  <a:lnTo>
                    <a:pt x="69176" y="38747"/>
                  </a:lnTo>
                  <a:lnTo>
                    <a:pt x="69380" y="38709"/>
                  </a:lnTo>
                  <a:lnTo>
                    <a:pt x="69557" y="38658"/>
                  </a:lnTo>
                  <a:lnTo>
                    <a:pt x="69748" y="38595"/>
                  </a:lnTo>
                  <a:lnTo>
                    <a:pt x="70573" y="37922"/>
                  </a:lnTo>
                  <a:lnTo>
                    <a:pt x="70739" y="37668"/>
                  </a:lnTo>
                  <a:lnTo>
                    <a:pt x="70815" y="37503"/>
                  </a:lnTo>
                  <a:lnTo>
                    <a:pt x="70866" y="37312"/>
                  </a:lnTo>
                  <a:lnTo>
                    <a:pt x="70954" y="36830"/>
                  </a:lnTo>
                  <a:lnTo>
                    <a:pt x="71259" y="27851"/>
                  </a:lnTo>
                  <a:lnTo>
                    <a:pt x="71285" y="27647"/>
                  </a:lnTo>
                  <a:close/>
                </a:path>
                <a:path w="201295" h="84455">
                  <a:moveTo>
                    <a:pt x="87947" y="19227"/>
                  </a:moveTo>
                  <a:lnTo>
                    <a:pt x="83947" y="19088"/>
                  </a:lnTo>
                  <a:lnTo>
                    <a:pt x="83947" y="19291"/>
                  </a:lnTo>
                  <a:lnTo>
                    <a:pt x="79197" y="26289"/>
                  </a:lnTo>
                  <a:lnTo>
                    <a:pt x="79032" y="26403"/>
                  </a:lnTo>
                  <a:lnTo>
                    <a:pt x="78879" y="26517"/>
                  </a:lnTo>
                  <a:lnTo>
                    <a:pt x="78740" y="26657"/>
                  </a:lnTo>
                  <a:lnTo>
                    <a:pt x="78613" y="26809"/>
                  </a:lnTo>
                  <a:lnTo>
                    <a:pt x="78498" y="26974"/>
                  </a:lnTo>
                  <a:lnTo>
                    <a:pt x="78397" y="27139"/>
                  </a:lnTo>
                  <a:lnTo>
                    <a:pt x="78308" y="27330"/>
                  </a:lnTo>
                  <a:lnTo>
                    <a:pt x="78244" y="27508"/>
                  </a:lnTo>
                  <a:lnTo>
                    <a:pt x="78206" y="27647"/>
                  </a:lnTo>
                  <a:lnTo>
                    <a:pt x="78181" y="27889"/>
                  </a:lnTo>
                  <a:lnTo>
                    <a:pt x="77863" y="37058"/>
                  </a:lnTo>
                  <a:lnTo>
                    <a:pt x="78066" y="38011"/>
                  </a:lnTo>
                  <a:lnTo>
                    <a:pt x="78181" y="38227"/>
                  </a:lnTo>
                  <a:lnTo>
                    <a:pt x="78333" y="38430"/>
                  </a:lnTo>
                  <a:lnTo>
                    <a:pt x="78473" y="38569"/>
                  </a:lnTo>
                  <a:lnTo>
                    <a:pt x="78613" y="38696"/>
                  </a:lnTo>
                  <a:lnTo>
                    <a:pt x="78778" y="38823"/>
                  </a:lnTo>
                  <a:lnTo>
                    <a:pt x="78943" y="38912"/>
                  </a:lnTo>
                  <a:lnTo>
                    <a:pt x="79121" y="39001"/>
                  </a:lnTo>
                  <a:lnTo>
                    <a:pt x="79324" y="39065"/>
                  </a:lnTo>
                  <a:lnTo>
                    <a:pt x="79502" y="39103"/>
                  </a:lnTo>
                  <a:lnTo>
                    <a:pt x="79692" y="39128"/>
                  </a:lnTo>
                  <a:lnTo>
                    <a:pt x="85229" y="39331"/>
                  </a:lnTo>
                  <a:lnTo>
                    <a:pt x="85534" y="39319"/>
                  </a:lnTo>
                  <a:lnTo>
                    <a:pt x="85725" y="39281"/>
                  </a:lnTo>
                  <a:lnTo>
                    <a:pt x="85928" y="39230"/>
                  </a:lnTo>
                  <a:lnTo>
                    <a:pt x="86106" y="39166"/>
                  </a:lnTo>
                  <a:lnTo>
                    <a:pt x="87249" y="37782"/>
                  </a:lnTo>
                  <a:lnTo>
                    <a:pt x="87312" y="37490"/>
                  </a:lnTo>
                  <a:lnTo>
                    <a:pt x="87325" y="37299"/>
                  </a:lnTo>
                  <a:lnTo>
                    <a:pt x="87299" y="37109"/>
                  </a:lnTo>
                  <a:lnTo>
                    <a:pt x="87274" y="36918"/>
                  </a:lnTo>
                  <a:lnTo>
                    <a:pt x="86766" y="35966"/>
                  </a:lnTo>
                  <a:lnTo>
                    <a:pt x="85483" y="35331"/>
                  </a:lnTo>
                  <a:lnTo>
                    <a:pt x="81927" y="35217"/>
                  </a:lnTo>
                  <a:lnTo>
                    <a:pt x="82130" y="29248"/>
                  </a:lnTo>
                  <a:lnTo>
                    <a:pt x="82613" y="28943"/>
                  </a:lnTo>
                  <a:lnTo>
                    <a:pt x="83108" y="28587"/>
                  </a:lnTo>
                  <a:lnTo>
                    <a:pt x="87922" y="19519"/>
                  </a:lnTo>
                  <a:lnTo>
                    <a:pt x="87947" y="19227"/>
                  </a:lnTo>
                  <a:close/>
                </a:path>
                <a:path w="201295" h="84455">
                  <a:moveTo>
                    <a:pt x="88099" y="14960"/>
                  </a:moveTo>
                  <a:lnTo>
                    <a:pt x="75755" y="2260"/>
                  </a:lnTo>
                  <a:lnTo>
                    <a:pt x="75628" y="2247"/>
                  </a:lnTo>
                  <a:lnTo>
                    <a:pt x="74993" y="2222"/>
                  </a:lnTo>
                  <a:lnTo>
                    <a:pt x="62280" y="14693"/>
                  </a:lnTo>
                  <a:lnTo>
                    <a:pt x="66268" y="14833"/>
                  </a:lnTo>
                  <a:lnTo>
                    <a:pt x="66268" y="14681"/>
                  </a:lnTo>
                  <a:lnTo>
                    <a:pt x="66294" y="14401"/>
                  </a:lnTo>
                  <a:lnTo>
                    <a:pt x="75057" y="6235"/>
                  </a:lnTo>
                  <a:lnTo>
                    <a:pt x="75476" y="6248"/>
                  </a:lnTo>
                  <a:lnTo>
                    <a:pt x="84086" y="15024"/>
                  </a:lnTo>
                  <a:lnTo>
                    <a:pt x="84074" y="15455"/>
                  </a:lnTo>
                  <a:lnTo>
                    <a:pt x="83959" y="18973"/>
                  </a:lnTo>
                  <a:lnTo>
                    <a:pt x="87947" y="19227"/>
                  </a:lnTo>
                  <a:lnTo>
                    <a:pt x="87947" y="19075"/>
                  </a:lnTo>
                  <a:lnTo>
                    <a:pt x="87947" y="18935"/>
                  </a:lnTo>
                  <a:lnTo>
                    <a:pt x="88074" y="15697"/>
                  </a:lnTo>
                  <a:lnTo>
                    <a:pt x="88087" y="15506"/>
                  </a:lnTo>
                  <a:lnTo>
                    <a:pt x="88099" y="14960"/>
                  </a:lnTo>
                  <a:close/>
                </a:path>
                <a:path w="201295" h="84455">
                  <a:moveTo>
                    <a:pt x="190868" y="60375"/>
                  </a:moveTo>
                  <a:lnTo>
                    <a:pt x="190855" y="60248"/>
                  </a:lnTo>
                  <a:lnTo>
                    <a:pt x="190830" y="60121"/>
                  </a:lnTo>
                  <a:lnTo>
                    <a:pt x="190766" y="59855"/>
                  </a:lnTo>
                  <a:lnTo>
                    <a:pt x="190715" y="59715"/>
                  </a:lnTo>
                  <a:lnTo>
                    <a:pt x="190652" y="59588"/>
                  </a:lnTo>
                  <a:lnTo>
                    <a:pt x="190563" y="59410"/>
                  </a:lnTo>
                  <a:lnTo>
                    <a:pt x="190436" y="59283"/>
                  </a:lnTo>
                  <a:lnTo>
                    <a:pt x="190284" y="59067"/>
                  </a:lnTo>
                  <a:lnTo>
                    <a:pt x="190106" y="58928"/>
                  </a:lnTo>
                  <a:lnTo>
                    <a:pt x="176784" y="46926"/>
                  </a:lnTo>
                  <a:lnTo>
                    <a:pt x="176618" y="46761"/>
                  </a:lnTo>
                  <a:lnTo>
                    <a:pt x="176466" y="46647"/>
                  </a:lnTo>
                  <a:lnTo>
                    <a:pt x="176123" y="46469"/>
                  </a:lnTo>
                  <a:lnTo>
                    <a:pt x="175945" y="46393"/>
                  </a:lnTo>
                  <a:lnTo>
                    <a:pt x="175742" y="46342"/>
                  </a:lnTo>
                  <a:lnTo>
                    <a:pt x="175552" y="46316"/>
                  </a:lnTo>
                  <a:lnTo>
                    <a:pt x="175361" y="46304"/>
                  </a:lnTo>
                  <a:lnTo>
                    <a:pt x="175361" y="48323"/>
                  </a:lnTo>
                  <a:lnTo>
                    <a:pt x="175361" y="46304"/>
                  </a:lnTo>
                  <a:lnTo>
                    <a:pt x="175158" y="46316"/>
                  </a:lnTo>
                  <a:lnTo>
                    <a:pt x="175018" y="46355"/>
                  </a:lnTo>
                  <a:lnTo>
                    <a:pt x="174879" y="46380"/>
                  </a:lnTo>
                  <a:lnTo>
                    <a:pt x="174586" y="46469"/>
                  </a:lnTo>
                  <a:lnTo>
                    <a:pt x="174421" y="46545"/>
                  </a:lnTo>
                  <a:lnTo>
                    <a:pt x="174244" y="46647"/>
                  </a:lnTo>
                  <a:lnTo>
                    <a:pt x="174091" y="46774"/>
                  </a:lnTo>
                  <a:lnTo>
                    <a:pt x="173939" y="46901"/>
                  </a:lnTo>
                  <a:lnTo>
                    <a:pt x="171437" y="49682"/>
                  </a:lnTo>
                  <a:lnTo>
                    <a:pt x="171246" y="49911"/>
                  </a:lnTo>
                  <a:lnTo>
                    <a:pt x="171132" y="50076"/>
                  </a:lnTo>
                  <a:lnTo>
                    <a:pt x="171043" y="50355"/>
                  </a:lnTo>
                  <a:lnTo>
                    <a:pt x="170954" y="50634"/>
                  </a:lnTo>
                  <a:lnTo>
                    <a:pt x="170929" y="50825"/>
                  </a:lnTo>
                  <a:lnTo>
                    <a:pt x="170929" y="51219"/>
                  </a:lnTo>
                  <a:lnTo>
                    <a:pt x="170954" y="51422"/>
                  </a:lnTo>
                  <a:lnTo>
                    <a:pt x="171018" y="51612"/>
                  </a:lnTo>
                  <a:lnTo>
                    <a:pt x="171081" y="51790"/>
                  </a:lnTo>
                  <a:lnTo>
                    <a:pt x="171157" y="51968"/>
                  </a:lnTo>
                  <a:lnTo>
                    <a:pt x="171259" y="52146"/>
                  </a:lnTo>
                  <a:lnTo>
                    <a:pt x="171386" y="52298"/>
                  </a:lnTo>
                  <a:lnTo>
                    <a:pt x="171577" y="52514"/>
                  </a:lnTo>
                  <a:lnTo>
                    <a:pt x="171818" y="52679"/>
                  </a:lnTo>
                  <a:lnTo>
                    <a:pt x="172935" y="53022"/>
                  </a:lnTo>
                  <a:lnTo>
                    <a:pt x="174117" y="52616"/>
                  </a:lnTo>
                  <a:lnTo>
                    <a:pt x="174409" y="52362"/>
                  </a:lnTo>
                  <a:lnTo>
                    <a:pt x="175501" y="51142"/>
                  </a:lnTo>
                  <a:lnTo>
                    <a:pt x="185572" y="60223"/>
                  </a:lnTo>
                  <a:lnTo>
                    <a:pt x="159143" y="77038"/>
                  </a:lnTo>
                  <a:lnTo>
                    <a:pt x="158267" y="78282"/>
                  </a:lnTo>
                  <a:lnTo>
                    <a:pt x="158216" y="78574"/>
                  </a:lnTo>
                  <a:lnTo>
                    <a:pt x="158216" y="78765"/>
                  </a:lnTo>
                  <a:lnTo>
                    <a:pt x="159410" y="80543"/>
                  </a:lnTo>
                  <a:lnTo>
                    <a:pt x="159677" y="80645"/>
                  </a:lnTo>
                  <a:lnTo>
                    <a:pt x="159880" y="80695"/>
                  </a:lnTo>
                  <a:lnTo>
                    <a:pt x="160070" y="80708"/>
                  </a:lnTo>
                  <a:lnTo>
                    <a:pt x="160274" y="80721"/>
                  </a:lnTo>
                  <a:lnTo>
                    <a:pt x="160655" y="80670"/>
                  </a:lnTo>
                  <a:lnTo>
                    <a:pt x="160832" y="80619"/>
                  </a:lnTo>
                  <a:lnTo>
                    <a:pt x="161036" y="80543"/>
                  </a:lnTo>
                  <a:lnTo>
                    <a:pt x="161277" y="80416"/>
                  </a:lnTo>
                  <a:lnTo>
                    <a:pt x="189814" y="62255"/>
                  </a:lnTo>
                  <a:lnTo>
                    <a:pt x="189941" y="62179"/>
                  </a:lnTo>
                  <a:lnTo>
                    <a:pt x="190093" y="62064"/>
                  </a:lnTo>
                  <a:lnTo>
                    <a:pt x="190258" y="61937"/>
                  </a:lnTo>
                  <a:lnTo>
                    <a:pt x="190398" y="61772"/>
                  </a:lnTo>
                  <a:lnTo>
                    <a:pt x="190500" y="61633"/>
                  </a:lnTo>
                  <a:lnTo>
                    <a:pt x="190601" y="61506"/>
                  </a:lnTo>
                  <a:lnTo>
                    <a:pt x="190665" y="61379"/>
                  </a:lnTo>
                  <a:lnTo>
                    <a:pt x="190728" y="61239"/>
                  </a:lnTo>
                  <a:lnTo>
                    <a:pt x="190830" y="60871"/>
                  </a:lnTo>
                  <a:lnTo>
                    <a:pt x="190842" y="60731"/>
                  </a:lnTo>
                  <a:lnTo>
                    <a:pt x="190855" y="60579"/>
                  </a:lnTo>
                  <a:lnTo>
                    <a:pt x="190868" y="60439"/>
                  </a:lnTo>
                  <a:close/>
                </a:path>
                <a:path w="201295" h="84455">
                  <a:moveTo>
                    <a:pt x="200901" y="75552"/>
                  </a:moveTo>
                  <a:lnTo>
                    <a:pt x="200888" y="75361"/>
                  </a:lnTo>
                  <a:lnTo>
                    <a:pt x="200850" y="75158"/>
                  </a:lnTo>
                  <a:lnTo>
                    <a:pt x="200787" y="74980"/>
                  </a:lnTo>
                  <a:lnTo>
                    <a:pt x="200723" y="74790"/>
                  </a:lnTo>
                  <a:lnTo>
                    <a:pt x="200634" y="74625"/>
                  </a:lnTo>
                  <a:lnTo>
                    <a:pt x="200406" y="74307"/>
                  </a:lnTo>
                  <a:lnTo>
                    <a:pt x="200279" y="74168"/>
                  </a:lnTo>
                  <a:lnTo>
                    <a:pt x="199034" y="73634"/>
                  </a:lnTo>
                  <a:lnTo>
                    <a:pt x="198818" y="73634"/>
                  </a:lnTo>
                  <a:lnTo>
                    <a:pt x="198539" y="73672"/>
                  </a:lnTo>
                  <a:lnTo>
                    <a:pt x="198247" y="73748"/>
                  </a:lnTo>
                  <a:lnTo>
                    <a:pt x="187502" y="81254"/>
                  </a:lnTo>
                  <a:lnTo>
                    <a:pt x="190461" y="83934"/>
                  </a:lnTo>
                  <a:lnTo>
                    <a:pt x="191236" y="83096"/>
                  </a:lnTo>
                  <a:lnTo>
                    <a:pt x="192392" y="81965"/>
                  </a:lnTo>
                  <a:lnTo>
                    <a:pt x="194297" y="80441"/>
                  </a:lnTo>
                  <a:lnTo>
                    <a:pt x="196354" y="79082"/>
                  </a:lnTo>
                  <a:lnTo>
                    <a:pt x="198513" y="77952"/>
                  </a:lnTo>
                  <a:lnTo>
                    <a:pt x="199656" y="77495"/>
                  </a:lnTo>
                  <a:lnTo>
                    <a:pt x="198907" y="75641"/>
                  </a:lnTo>
                  <a:lnTo>
                    <a:pt x="199656" y="77482"/>
                  </a:lnTo>
                  <a:lnTo>
                    <a:pt x="199923" y="77368"/>
                  </a:lnTo>
                  <a:lnTo>
                    <a:pt x="200253" y="77139"/>
                  </a:lnTo>
                  <a:lnTo>
                    <a:pt x="200380" y="77000"/>
                  </a:lnTo>
                  <a:lnTo>
                    <a:pt x="200507" y="76835"/>
                  </a:lnTo>
                  <a:lnTo>
                    <a:pt x="200621" y="76682"/>
                  </a:lnTo>
                  <a:lnTo>
                    <a:pt x="200710" y="76504"/>
                  </a:lnTo>
                  <a:lnTo>
                    <a:pt x="200787" y="76327"/>
                  </a:lnTo>
                  <a:lnTo>
                    <a:pt x="200888" y="75946"/>
                  </a:lnTo>
                  <a:lnTo>
                    <a:pt x="200901" y="75742"/>
                  </a:lnTo>
                  <a:lnTo>
                    <a:pt x="200901" y="7555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6404419" y="1877784"/>
              <a:ext cx="113030" cy="164465"/>
            </a:xfrm>
            <a:custGeom>
              <a:avLst/>
              <a:gdLst/>
              <a:ahLst/>
              <a:cxnLst/>
              <a:rect l="l" t="t" r="r" b="b"/>
              <a:pathLst>
                <a:path w="113029" h="164464">
                  <a:moveTo>
                    <a:pt x="10414" y="9601"/>
                  </a:moveTo>
                  <a:lnTo>
                    <a:pt x="10388" y="9410"/>
                  </a:lnTo>
                  <a:lnTo>
                    <a:pt x="10312" y="9220"/>
                  </a:lnTo>
                  <a:lnTo>
                    <a:pt x="10248" y="9029"/>
                  </a:lnTo>
                  <a:lnTo>
                    <a:pt x="10185" y="8864"/>
                  </a:lnTo>
                  <a:lnTo>
                    <a:pt x="10083" y="8686"/>
                  </a:lnTo>
                  <a:lnTo>
                    <a:pt x="9944" y="8521"/>
                  </a:lnTo>
                  <a:lnTo>
                    <a:pt x="9753" y="8318"/>
                  </a:lnTo>
                  <a:lnTo>
                    <a:pt x="9512" y="8140"/>
                  </a:lnTo>
                  <a:lnTo>
                    <a:pt x="9169" y="7950"/>
                  </a:lnTo>
                  <a:lnTo>
                    <a:pt x="8991" y="7886"/>
                  </a:lnTo>
                  <a:lnTo>
                    <a:pt x="8788" y="7848"/>
                  </a:lnTo>
                  <a:lnTo>
                    <a:pt x="8610" y="7810"/>
                  </a:lnTo>
                  <a:lnTo>
                    <a:pt x="8216" y="7810"/>
                  </a:lnTo>
                  <a:lnTo>
                    <a:pt x="8013" y="7848"/>
                  </a:lnTo>
                  <a:lnTo>
                    <a:pt x="7835" y="7886"/>
                  </a:lnTo>
                  <a:lnTo>
                    <a:pt x="6934" y="8470"/>
                  </a:lnTo>
                  <a:lnTo>
                    <a:pt x="9893" y="11137"/>
                  </a:lnTo>
                  <a:lnTo>
                    <a:pt x="10083" y="10909"/>
                  </a:lnTo>
                  <a:lnTo>
                    <a:pt x="10185" y="10744"/>
                  </a:lnTo>
                  <a:lnTo>
                    <a:pt x="10261" y="10566"/>
                  </a:lnTo>
                  <a:lnTo>
                    <a:pt x="10388" y="10185"/>
                  </a:lnTo>
                  <a:lnTo>
                    <a:pt x="10414" y="9994"/>
                  </a:lnTo>
                  <a:lnTo>
                    <a:pt x="10414" y="9601"/>
                  </a:lnTo>
                  <a:close/>
                </a:path>
                <a:path w="113029" h="164464">
                  <a:moveTo>
                    <a:pt x="24384" y="46215"/>
                  </a:moveTo>
                  <a:lnTo>
                    <a:pt x="21412" y="43548"/>
                  </a:lnTo>
                  <a:lnTo>
                    <a:pt x="21183" y="43853"/>
                  </a:lnTo>
                  <a:lnTo>
                    <a:pt x="21043" y="44119"/>
                  </a:lnTo>
                  <a:lnTo>
                    <a:pt x="20980" y="44297"/>
                  </a:lnTo>
                  <a:lnTo>
                    <a:pt x="20929" y="44500"/>
                  </a:lnTo>
                  <a:lnTo>
                    <a:pt x="20904" y="44691"/>
                  </a:lnTo>
                  <a:lnTo>
                    <a:pt x="20904" y="45072"/>
                  </a:lnTo>
                  <a:lnTo>
                    <a:pt x="20929" y="45275"/>
                  </a:lnTo>
                  <a:lnTo>
                    <a:pt x="20993" y="45466"/>
                  </a:lnTo>
                  <a:lnTo>
                    <a:pt x="21056" y="45656"/>
                  </a:lnTo>
                  <a:lnTo>
                    <a:pt x="21107" y="45821"/>
                  </a:lnTo>
                  <a:lnTo>
                    <a:pt x="22225" y="46761"/>
                  </a:lnTo>
                  <a:lnTo>
                    <a:pt x="22517" y="46850"/>
                  </a:lnTo>
                  <a:lnTo>
                    <a:pt x="22707" y="46875"/>
                  </a:lnTo>
                  <a:lnTo>
                    <a:pt x="23088" y="46875"/>
                  </a:lnTo>
                  <a:lnTo>
                    <a:pt x="23291" y="46850"/>
                  </a:lnTo>
                  <a:lnTo>
                    <a:pt x="23672" y="46723"/>
                  </a:lnTo>
                  <a:lnTo>
                    <a:pt x="24015" y="46545"/>
                  </a:lnTo>
                  <a:lnTo>
                    <a:pt x="24320" y="46291"/>
                  </a:lnTo>
                  <a:close/>
                </a:path>
                <a:path w="113029" h="164464">
                  <a:moveTo>
                    <a:pt x="30353" y="8382"/>
                  </a:moveTo>
                  <a:lnTo>
                    <a:pt x="27533" y="2324"/>
                  </a:lnTo>
                  <a:lnTo>
                    <a:pt x="27393" y="2171"/>
                  </a:lnTo>
                  <a:lnTo>
                    <a:pt x="27139" y="1955"/>
                  </a:lnTo>
                  <a:lnTo>
                    <a:pt x="26454" y="1447"/>
                  </a:lnTo>
                  <a:lnTo>
                    <a:pt x="21590" y="0"/>
                  </a:lnTo>
                  <a:lnTo>
                    <a:pt x="20739" y="38"/>
                  </a:lnTo>
                  <a:lnTo>
                    <a:pt x="19888" y="165"/>
                  </a:lnTo>
                  <a:lnTo>
                    <a:pt x="19469" y="279"/>
                  </a:lnTo>
                  <a:lnTo>
                    <a:pt x="19062" y="368"/>
                  </a:lnTo>
                  <a:lnTo>
                    <a:pt x="18249" y="673"/>
                  </a:lnTo>
                  <a:lnTo>
                    <a:pt x="17868" y="850"/>
                  </a:lnTo>
                  <a:lnTo>
                    <a:pt x="17602" y="1003"/>
                  </a:lnTo>
                  <a:lnTo>
                    <a:pt x="17386" y="1104"/>
                  </a:lnTo>
                  <a:lnTo>
                    <a:pt x="18224" y="2654"/>
                  </a:lnTo>
                  <a:lnTo>
                    <a:pt x="17373" y="1104"/>
                  </a:lnTo>
                  <a:lnTo>
                    <a:pt x="17119" y="1257"/>
                  </a:lnTo>
                  <a:lnTo>
                    <a:pt x="16827" y="1524"/>
                  </a:lnTo>
                  <a:lnTo>
                    <a:pt x="16713" y="1689"/>
                  </a:lnTo>
                  <a:lnTo>
                    <a:pt x="16611" y="1854"/>
                  </a:lnTo>
                  <a:lnTo>
                    <a:pt x="16510" y="2032"/>
                  </a:lnTo>
                  <a:lnTo>
                    <a:pt x="16446" y="2197"/>
                  </a:lnTo>
                  <a:lnTo>
                    <a:pt x="16357" y="2590"/>
                  </a:lnTo>
                  <a:lnTo>
                    <a:pt x="16344" y="2781"/>
                  </a:lnTo>
                  <a:lnTo>
                    <a:pt x="16344" y="2984"/>
                  </a:lnTo>
                  <a:lnTo>
                    <a:pt x="17106" y="4406"/>
                  </a:lnTo>
                  <a:lnTo>
                    <a:pt x="18186" y="4851"/>
                  </a:lnTo>
                  <a:lnTo>
                    <a:pt x="18465" y="4851"/>
                  </a:lnTo>
                  <a:lnTo>
                    <a:pt x="18681" y="4826"/>
                  </a:lnTo>
                  <a:lnTo>
                    <a:pt x="18859" y="4787"/>
                  </a:lnTo>
                  <a:lnTo>
                    <a:pt x="19050" y="4724"/>
                  </a:lnTo>
                  <a:lnTo>
                    <a:pt x="19227" y="4648"/>
                  </a:lnTo>
                  <a:lnTo>
                    <a:pt x="19367" y="4584"/>
                  </a:lnTo>
                  <a:lnTo>
                    <a:pt x="21615" y="4000"/>
                  </a:lnTo>
                  <a:lnTo>
                    <a:pt x="22072" y="4013"/>
                  </a:lnTo>
                  <a:lnTo>
                    <a:pt x="24853" y="5295"/>
                  </a:lnTo>
                  <a:lnTo>
                    <a:pt x="26352" y="8547"/>
                  </a:lnTo>
                  <a:lnTo>
                    <a:pt x="26352" y="8775"/>
                  </a:lnTo>
                  <a:lnTo>
                    <a:pt x="26289" y="9474"/>
                  </a:lnTo>
                  <a:lnTo>
                    <a:pt x="26200" y="9918"/>
                  </a:lnTo>
                  <a:lnTo>
                    <a:pt x="26060" y="10363"/>
                  </a:lnTo>
                  <a:lnTo>
                    <a:pt x="25984" y="10541"/>
                  </a:lnTo>
                  <a:lnTo>
                    <a:pt x="25908" y="10731"/>
                  </a:lnTo>
                  <a:lnTo>
                    <a:pt x="25869" y="10858"/>
                  </a:lnTo>
                  <a:lnTo>
                    <a:pt x="25565" y="11912"/>
                  </a:lnTo>
                  <a:lnTo>
                    <a:pt x="25463" y="12179"/>
                  </a:lnTo>
                  <a:lnTo>
                    <a:pt x="6908" y="15227"/>
                  </a:lnTo>
                  <a:lnTo>
                    <a:pt x="7620" y="14033"/>
                  </a:lnTo>
                  <a:lnTo>
                    <a:pt x="9067" y="12052"/>
                  </a:lnTo>
                  <a:lnTo>
                    <a:pt x="9702" y="11353"/>
                  </a:lnTo>
                  <a:lnTo>
                    <a:pt x="9829" y="11226"/>
                  </a:lnTo>
                  <a:lnTo>
                    <a:pt x="6934" y="8483"/>
                  </a:lnTo>
                  <a:lnTo>
                    <a:pt x="6794" y="8636"/>
                  </a:lnTo>
                  <a:lnTo>
                    <a:pt x="5969" y="9537"/>
                  </a:lnTo>
                  <a:lnTo>
                    <a:pt x="622" y="19824"/>
                  </a:lnTo>
                  <a:lnTo>
                    <a:pt x="533" y="20027"/>
                  </a:lnTo>
                  <a:lnTo>
                    <a:pt x="266" y="20840"/>
                  </a:lnTo>
                  <a:lnTo>
                    <a:pt x="101" y="21691"/>
                  </a:lnTo>
                  <a:lnTo>
                    <a:pt x="0" y="22542"/>
                  </a:lnTo>
                  <a:lnTo>
                    <a:pt x="0" y="23393"/>
                  </a:lnTo>
                  <a:lnTo>
                    <a:pt x="2667" y="29324"/>
                  </a:lnTo>
                  <a:lnTo>
                    <a:pt x="2806" y="29476"/>
                  </a:lnTo>
                  <a:lnTo>
                    <a:pt x="5562" y="26568"/>
                  </a:lnTo>
                  <a:lnTo>
                    <a:pt x="3987" y="23228"/>
                  </a:lnTo>
                  <a:lnTo>
                    <a:pt x="4000" y="22771"/>
                  </a:lnTo>
                  <a:lnTo>
                    <a:pt x="4038" y="22301"/>
                  </a:lnTo>
                  <a:lnTo>
                    <a:pt x="4140" y="21856"/>
                  </a:lnTo>
                  <a:lnTo>
                    <a:pt x="4267" y="21424"/>
                  </a:lnTo>
                  <a:lnTo>
                    <a:pt x="4330" y="21285"/>
                  </a:lnTo>
                  <a:lnTo>
                    <a:pt x="4381" y="21158"/>
                  </a:lnTo>
                  <a:lnTo>
                    <a:pt x="4445" y="21018"/>
                  </a:lnTo>
                  <a:lnTo>
                    <a:pt x="4470" y="20866"/>
                  </a:lnTo>
                  <a:lnTo>
                    <a:pt x="4508" y="20726"/>
                  </a:lnTo>
                  <a:lnTo>
                    <a:pt x="4787" y="19875"/>
                  </a:lnTo>
                  <a:lnTo>
                    <a:pt x="4876" y="19621"/>
                  </a:lnTo>
                  <a:lnTo>
                    <a:pt x="23406" y="16573"/>
                  </a:lnTo>
                  <a:lnTo>
                    <a:pt x="23329" y="16700"/>
                  </a:lnTo>
                  <a:lnTo>
                    <a:pt x="22720" y="17754"/>
                  </a:lnTo>
                  <a:lnTo>
                    <a:pt x="21272" y="19735"/>
                  </a:lnTo>
                  <a:lnTo>
                    <a:pt x="20637" y="20434"/>
                  </a:lnTo>
                  <a:lnTo>
                    <a:pt x="20510" y="20561"/>
                  </a:lnTo>
                  <a:lnTo>
                    <a:pt x="20370" y="20713"/>
                  </a:lnTo>
                  <a:lnTo>
                    <a:pt x="11239" y="27076"/>
                  </a:lnTo>
                  <a:lnTo>
                    <a:pt x="11112" y="27127"/>
                  </a:lnTo>
                  <a:lnTo>
                    <a:pt x="10985" y="27203"/>
                  </a:lnTo>
                  <a:lnTo>
                    <a:pt x="10820" y="27292"/>
                  </a:lnTo>
                  <a:lnTo>
                    <a:pt x="10541" y="27419"/>
                  </a:lnTo>
                  <a:lnTo>
                    <a:pt x="9893" y="27635"/>
                  </a:lnTo>
                  <a:lnTo>
                    <a:pt x="9207" y="27762"/>
                  </a:lnTo>
                  <a:lnTo>
                    <a:pt x="8737" y="27787"/>
                  </a:lnTo>
                  <a:lnTo>
                    <a:pt x="8280" y="27762"/>
                  </a:lnTo>
                  <a:lnTo>
                    <a:pt x="5638" y="26644"/>
                  </a:lnTo>
                  <a:lnTo>
                    <a:pt x="2895" y="29540"/>
                  </a:lnTo>
                  <a:lnTo>
                    <a:pt x="8750" y="31788"/>
                  </a:lnTo>
                  <a:lnTo>
                    <a:pt x="9601" y="31737"/>
                  </a:lnTo>
                  <a:lnTo>
                    <a:pt x="12750" y="30784"/>
                  </a:lnTo>
                  <a:lnTo>
                    <a:pt x="23215" y="23520"/>
                  </a:lnTo>
                  <a:lnTo>
                    <a:pt x="23342" y="23393"/>
                  </a:lnTo>
                  <a:lnTo>
                    <a:pt x="24371" y="22250"/>
                  </a:lnTo>
                  <a:lnTo>
                    <a:pt x="29718" y="11925"/>
                  </a:lnTo>
                  <a:lnTo>
                    <a:pt x="29819" y="11747"/>
                  </a:lnTo>
                  <a:lnTo>
                    <a:pt x="30073" y="10934"/>
                  </a:lnTo>
                  <a:lnTo>
                    <a:pt x="30251" y="10096"/>
                  </a:lnTo>
                  <a:lnTo>
                    <a:pt x="30340" y="9245"/>
                  </a:lnTo>
                  <a:lnTo>
                    <a:pt x="30353" y="8382"/>
                  </a:lnTo>
                  <a:close/>
                </a:path>
                <a:path w="113029" h="164464">
                  <a:moveTo>
                    <a:pt x="44919" y="62014"/>
                  </a:moveTo>
                  <a:lnTo>
                    <a:pt x="44704" y="61836"/>
                  </a:lnTo>
                  <a:lnTo>
                    <a:pt x="44373" y="61645"/>
                  </a:lnTo>
                  <a:lnTo>
                    <a:pt x="44170" y="61582"/>
                  </a:lnTo>
                  <a:lnTo>
                    <a:pt x="43980" y="61531"/>
                  </a:lnTo>
                  <a:lnTo>
                    <a:pt x="43776" y="61506"/>
                  </a:lnTo>
                  <a:lnTo>
                    <a:pt x="43599" y="61493"/>
                  </a:lnTo>
                  <a:lnTo>
                    <a:pt x="43395" y="61506"/>
                  </a:lnTo>
                  <a:lnTo>
                    <a:pt x="43218" y="61531"/>
                  </a:lnTo>
                  <a:lnTo>
                    <a:pt x="43002" y="61595"/>
                  </a:lnTo>
                  <a:lnTo>
                    <a:pt x="42824" y="61658"/>
                  </a:lnTo>
                  <a:lnTo>
                    <a:pt x="42646" y="61734"/>
                  </a:lnTo>
                  <a:lnTo>
                    <a:pt x="42468" y="61836"/>
                  </a:lnTo>
                  <a:lnTo>
                    <a:pt x="42316" y="61963"/>
                  </a:lnTo>
                  <a:lnTo>
                    <a:pt x="42164" y="62090"/>
                  </a:lnTo>
                  <a:lnTo>
                    <a:pt x="42062" y="62242"/>
                  </a:lnTo>
                  <a:lnTo>
                    <a:pt x="41922" y="62395"/>
                  </a:lnTo>
                  <a:lnTo>
                    <a:pt x="41592" y="63500"/>
                  </a:lnTo>
                  <a:lnTo>
                    <a:pt x="41605" y="63703"/>
                  </a:lnTo>
                  <a:lnTo>
                    <a:pt x="41643" y="63893"/>
                  </a:lnTo>
                  <a:lnTo>
                    <a:pt x="41744" y="64274"/>
                  </a:lnTo>
                  <a:lnTo>
                    <a:pt x="41821" y="64452"/>
                  </a:lnTo>
                  <a:lnTo>
                    <a:pt x="41935" y="64617"/>
                  </a:lnTo>
                  <a:lnTo>
                    <a:pt x="42176" y="64922"/>
                  </a:lnTo>
                  <a:lnTo>
                    <a:pt x="44919" y="62014"/>
                  </a:lnTo>
                  <a:close/>
                </a:path>
                <a:path w="113029" h="164464">
                  <a:moveTo>
                    <a:pt x="46799" y="20345"/>
                  </a:moveTo>
                  <a:lnTo>
                    <a:pt x="46774" y="20154"/>
                  </a:lnTo>
                  <a:lnTo>
                    <a:pt x="46647" y="19773"/>
                  </a:lnTo>
                  <a:lnTo>
                    <a:pt x="46469" y="19431"/>
                  </a:lnTo>
                  <a:lnTo>
                    <a:pt x="46342" y="19265"/>
                  </a:lnTo>
                  <a:lnTo>
                    <a:pt x="45478" y="18669"/>
                  </a:lnTo>
                  <a:lnTo>
                    <a:pt x="45186" y="18592"/>
                  </a:lnTo>
                  <a:lnTo>
                    <a:pt x="44996" y="18554"/>
                  </a:lnTo>
                  <a:lnTo>
                    <a:pt x="44602" y="18554"/>
                  </a:lnTo>
                  <a:lnTo>
                    <a:pt x="44411" y="18592"/>
                  </a:lnTo>
                  <a:lnTo>
                    <a:pt x="44221" y="18630"/>
                  </a:lnTo>
                  <a:lnTo>
                    <a:pt x="44030" y="18694"/>
                  </a:lnTo>
                  <a:lnTo>
                    <a:pt x="43611" y="18948"/>
                  </a:lnTo>
                  <a:lnTo>
                    <a:pt x="43319" y="19215"/>
                  </a:lnTo>
                  <a:lnTo>
                    <a:pt x="46291" y="21882"/>
                  </a:lnTo>
                  <a:lnTo>
                    <a:pt x="46469" y="21653"/>
                  </a:lnTo>
                  <a:lnTo>
                    <a:pt x="46570" y="21488"/>
                  </a:lnTo>
                  <a:lnTo>
                    <a:pt x="46659" y="21310"/>
                  </a:lnTo>
                  <a:lnTo>
                    <a:pt x="46723" y="21120"/>
                  </a:lnTo>
                  <a:lnTo>
                    <a:pt x="46774" y="20929"/>
                  </a:lnTo>
                  <a:lnTo>
                    <a:pt x="46799" y="20739"/>
                  </a:lnTo>
                  <a:lnTo>
                    <a:pt x="46799" y="20345"/>
                  </a:lnTo>
                  <a:close/>
                </a:path>
                <a:path w="113029" h="164464">
                  <a:moveTo>
                    <a:pt x="50304" y="38277"/>
                  </a:moveTo>
                  <a:lnTo>
                    <a:pt x="49834" y="37109"/>
                  </a:lnTo>
                  <a:lnTo>
                    <a:pt x="34353" y="35140"/>
                  </a:lnTo>
                  <a:lnTo>
                    <a:pt x="46278" y="21894"/>
                  </a:lnTo>
                  <a:lnTo>
                    <a:pt x="43307" y="19215"/>
                  </a:lnTo>
                  <a:lnTo>
                    <a:pt x="28841" y="35293"/>
                  </a:lnTo>
                  <a:lnTo>
                    <a:pt x="28689" y="35433"/>
                  </a:lnTo>
                  <a:lnTo>
                    <a:pt x="21412" y="43535"/>
                  </a:lnTo>
                  <a:lnTo>
                    <a:pt x="24384" y="46202"/>
                  </a:lnTo>
                  <a:lnTo>
                    <a:pt x="31000" y="38849"/>
                  </a:lnTo>
                  <a:lnTo>
                    <a:pt x="35509" y="39255"/>
                  </a:lnTo>
                  <a:lnTo>
                    <a:pt x="31775" y="54114"/>
                  </a:lnTo>
                  <a:lnTo>
                    <a:pt x="31711" y="54495"/>
                  </a:lnTo>
                  <a:lnTo>
                    <a:pt x="31724" y="54800"/>
                  </a:lnTo>
                  <a:lnTo>
                    <a:pt x="31750" y="54991"/>
                  </a:lnTo>
                  <a:lnTo>
                    <a:pt x="31788" y="55181"/>
                  </a:lnTo>
                  <a:lnTo>
                    <a:pt x="31851" y="55359"/>
                  </a:lnTo>
                  <a:lnTo>
                    <a:pt x="31940" y="55549"/>
                  </a:lnTo>
                  <a:lnTo>
                    <a:pt x="32042" y="55714"/>
                  </a:lnTo>
                  <a:lnTo>
                    <a:pt x="32156" y="55867"/>
                  </a:lnTo>
                  <a:lnTo>
                    <a:pt x="32296" y="56019"/>
                  </a:lnTo>
                  <a:lnTo>
                    <a:pt x="32435" y="56146"/>
                  </a:lnTo>
                  <a:lnTo>
                    <a:pt x="32600" y="56261"/>
                  </a:lnTo>
                  <a:lnTo>
                    <a:pt x="32766" y="56362"/>
                  </a:lnTo>
                  <a:lnTo>
                    <a:pt x="32943" y="56451"/>
                  </a:lnTo>
                  <a:lnTo>
                    <a:pt x="33134" y="56515"/>
                  </a:lnTo>
                  <a:lnTo>
                    <a:pt x="33312" y="56565"/>
                  </a:lnTo>
                  <a:lnTo>
                    <a:pt x="33616" y="56603"/>
                  </a:lnTo>
                  <a:lnTo>
                    <a:pt x="33909" y="56591"/>
                  </a:lnTo>
                  <a:lnTo>
                    <a:pt x="35458" y="55549"/>
                  </a:lnTo>
                  <a:lnTo>
                    <a:pt x="35560" y="55372"/>
                  </a:lnTo>
                  <a:lnTo>
                    <a:pt x="35648" y="55092"/>
                  </a:lnTo>
                  <a:lnTo>
                    <a:pt x="39535" y="39624"/>
                  </a:lnTo>
                  <a:lnTo>
                    <a:pt x="48133" y="40386"/>
                  </a:lnTo>
                  <a:lnTo>
                    <a:pt x="48425" y="40398"/>
                  </a:lnTo>
                  <a:lnTo>
                    <a:pt x="48628" y="40360"/>
                  </a:lnTo>
                  <a:lnTo>
                    <a:pt x="49009" y="40271"/>
                  </a:lnTo>
                  <a:lnTo>
                    <a:pt x="49174" y="40182"/>
                  </a:lnTo>
                  <a:lnTo>
                    <a:pt x="49352" y="40093"/>
                  </a:lnTo>
                  <a:lnTo>
                    <a:pt x="49517" y="39979"/>
                  </a:lnTo>
                  <a:lnTo>
                    <a:pt x="49809" y="39725"/>
                  </a:lnTo>
                  <a:lnTo>
                    <a:pt x="49923" y="39573"/>
                  </a:lnTo>
                  <a:lnTo>
                    <a:pt x="50038" y="39408"/>
                  </a:lnTo>
                  <a:lnTo>
                    <a:pt x="50139" y="39243"/>
                  </a:lnTo>
                  <a:lnTo>
                    <a:pt x="50203" y="39052"/>
                  </a:lnTo>
                  <a:lnTo>
                    <a:pt x="50253" y="38862"/>
                  </a:lnTo>
                  <a:lnTo>
                    <a:pt x="50292" y="38671"/>
                  </a:lnTo>
                  <a:lnTo>
                    <a:pt x="50304" y="38277"/>
                  </a:lnTo>
                  <a:close/>
                </a:path>
                <a:path w="113029" h="164464">
                  <a:moveTo>
                    <a:pt x="61810" y="77990"/>
                  </a:moveTo>
                  <a:lnTo>
                    <a:pt x="61772" y="77711"/>
                  </a:lnTo>
                  <a:lnTo>
                    <a:pt x="61671" y="77330"/>
                  </a:lnTo>
                  <a:lnTo>
                    <a:pt x="61569" y="77152"/>
                  </a:lnTo>
                  <a:lnTo>
                    <a:pt x="61468" y="76987"/>
                  </a:lnTo>
                  <a:lnTo>
                    <a:pt x="61226" y="76682"/>
                  </a:lnTo>
                  <a:lnTo>
                    <a:pt x="58470" y="79590"/>
                  </a:lnTo>
                  <a:lnTo>
                    <a:pt x="58699" y="79768"/>
                  </a:lnTo>
                  <a:lnTo>
                    <a:pt x="58877" y="79870"/>
                  </a:lnTo>
                  <a:lnTo>
                    <a:pt x="59055" y="79959"/>
                  </a:lnTo>
                  <a:lnTo>
                    <a:pt x="59232" y="80022"/>
                  </a:lnTo>
                  <a:lnTo>
                    <a:pt x="59423" y="80073"/>
                  </a:lnTo>
                  <a:lnTo>
                    <a:pt x="59613" y="80098"/>
                  </a:lnTo>
                  <a:lnTo>
                    <a:pt x="59804" y="80111"/>
                  </a:lnTo>
                  <a:lnTo>
                    <a:pt x="60007" y="80098"/>
                  </a:lnTo>
                  <a:lnTo>
                    <a:pt x="60210" y="80073"/>
                  </a:lnTo>
                  <a:lnTo>
                    <a:pt x="60401" y="80010"/>
                  </a:lnTo>
                  <a:lnTo>
                    <a:pt x="60591" y="79946"/>
                  </a:lnTo>
                  <a:lnTo>
                    <a:pt x="60756" y="79870"/>
                  </a:lnTo>
                  <a:lnTo>
                    <a:pt x="60934" y="79768"/>
                  </a:lnTo>
                  <a:lnTo>
                    <a:pt x="61087" y="79641"/>
                  </a:lnTo>
                  <a:lnTo>
                    <a:pt x="61722" y="78676"/>
                  </a:lnTo>
                  <a:lnTo>
                    <a:pt x="61772" y="78486"/>
                  </a:lnTo>
                  <a:lnTo>
                    <a:pt x="61798" y="78295"/>
                  </a:lnTo>
                  <a:lnTo>
                    <a:pt x="61810" y="78092"/>
                  </a:lnTo>
                  <a:close/>
                </a:path>
                <a:path w="113029" h="164464">
                  <a:moveTo>
                    <a:pt x="79235" y="54546"/>
                  </a:moveTo>
                  <a:lnTo>
                    <a:pt x="75006" y="45059"/>
                  </a:lnTo>
                  <a:lnTo>
                    <a:pt x="74879" y="44970"/>
                  </a:lnTo>
                  <a:lnTo>
                    <a:pt x="74460" y="44577"/>
                  </a:lnTo>
                  <a:lnTo>
                    <a:pt x="66268" y="41668"/>
                  </a:lnTo>
                  <a:lnTo>
                    <a:pt x="64998" y="41732"/>
                  </a:lnTo>
                  <a:lnTo>
                    <a:pt x="56908" y="45745"/>
                  </a:lnTo>
                  <a:lnTo>
                    <a:pt x="56705" y="45961"/>
                  </a:lnTo>
                  <a:lnTo>
                    <a:pt x="54279" y="48653"/>
                  </a:lnTo>
                  <a:lnTo>
                    <a:pt x="51257" y="55130"/>
                  </a:lnTo>
                  <a:lnTo>
                    <a:pt x="51155" y="55727"/>
                  </a:lnTo>
                  <a:lnTo>
                    <a:pt x="51104" y="56921"/>
                  </a:lnTo>
                  <a:lnTo>
                    <a:pt x="51168" y="58140"/>
                  </a:lnTo>
                  <a:lnTo>
                    <a:pt x="51346" y="59334"/>
                  </a:lnTo>
                  <a:lnTo>
                    <a:pt x="51498" y="59905"/>
                  </a:lnTo>
                  <a:lnTo>
                    <a:pt x="47498" y="64338"/>
                  </a:lnTo>
                  <a:lnTo>
                    <a:pt x="44945" y="62026"/>
                  </a:lnTo>
                  <a:lnTo>
                    <a:pt x="42265" y="64985"/>
                  </a:lnTo>
                  <a:lnTo>
                    <a:pt x="46316" y="68643"/>
                  </a:lnTo>
                  <a:lnTo>
                    <a:pt x="46532" y="68821"/>
                  </a:lnTo>
                  <a:lnTo>
                    <a:pt x="46710" y="68922"/>
                  </a:lnTo>
                  <a:lnTo>
                    <a:pt x="46888" y="69011"/>
                  </a:lnTo>
                  <a:lnTo>
                    <a:pt x="47078" y="69075"/>
                  </a:lnTo>
                  <a:lnTo>
                    <a:pt x="47269" y="69126"/>
                  </a:lnTo>
                  <a:lnTo>
                    <a:pt x="47459" y="69151"/>
                  </a:lnTo>
                  <a:lnTo>
                    <a:pt x="47853" y="69151"/>
                  </a:lnTo>
                  <a:lnTo>
                    <a:pt x="48044" y="69126"/>
                  </a:lnTo>
                  <a:lnTo>
                    <a:pt x="48234" y="69075"/>
                  </a:lnTo>
                  <a:lnTo>
                    <a:pt x="48425" y="68999"/>
                  </a:lnTo>
                  <a:lnTo>
                    <a:pt x="48602" y="68922"/>
                  </a:lnTo>
                  <a:lnTo>
                    <a:pt x="48768" y="68821"/>
                  </a:lnTo>
                  <a:lnTo>
                    <a:pt x="48933" y="68694"/>
                  </a:lnTo>
                  <a:lnTo>
                    <a:pt x="49085" y="68567"/>
                  </a:lnTo>
                  <a:lnTo>
                    <a:pt x="55130" y="61836"/>
                  </a:lnTo>
                  <a:lnTo>
                    <a:pt x="55295" y="61671"/>
                  </a:lnTo>
                  <a:lnTo>
                    <a:pt x="55397" y="61506"/>
                  </a:lnTo>
                  <a:lnTo>
                    <a:pt x="55511" y="61341"/>
                  </a:lnTo>
                  <a:lnTo>
                    <a:pt x="55587" y="61163"/>
                  </a:lnTo>
                  <a:lnTo>
                    <a:pt x="55651" y="60972"/>
                  </a:lnTo>
                  <a:lnTo>
                    <a:pt x="55702" y="60782"/>
                  </a:lnTo>
                  <a:lnTo>
                    <a:pt x="55727" y="60591"/>
                  </a:lnTo>
                  <a:lnTo>
                    <a:pt x="55727" y="60210"/>
                  </a:lnTo>
                  <a:lnTo>
                    <a:pt x="55702" y="60007"/>
                  </a:lnTo>
                  <a:lnTo>
                    <a:pt x="55651" y="59817"/>
                  </a:lnTo>
                  <a:lnTo>
                    <a:pt x="55587" y="59626"/>
                  </a:lnTo>
                  <a:lnTo>
                    <a:pt x="55270" y="58534"/>
                  </a:lnTo>
                  <a:lnTo>
                    <a:pt x="55156" y="57734"/>
                  </a:lnTo>
                  <a:lnTo>
                    <a:pt x="55118" y="56921"/>
                  </a:lnTo>
                  <a:lnTo>
                    <a:pt x="55143" y="56108"/>
                  </a:lnTo>
                  <a:lnTo>
                    <a:pt x="57111" y="51485"/>
                  </a:lnTo>
                  <a:lnTo>
                    <a:pt x="57251" y="51333"/>
                  </a:lnTo>
                  <a:lnTo>
                    <a:pt x="59486" y="48831"/>
                  </a:lnTo>
                  <a:lnTo>
                    <a:pt x="59613" y="48704"/>
                  </a:lnTo>
                  <a:lnTo>
                    <a:pt x="59753" y="48564"/>
                  </a:lnTo>
                  <a:lnTo>
                    <a:pt x="66281" y="45669"/>
                  </a:lnTo>
                  <a:lnTo>
                    <a:pt x="67144" y="45707"/>
                  </a:lnTo>
                  <a:lnTo>
                    <a:pt x="72136" y="47866"/>
                  </a:lnTo>
                  <a:lnTo>
                    <a:pt x="72263" y="47980"/>
                  </a:lnTo>
                  <a:lnTo>
                    <a:pt x="72415" y="48120"/>
                  </a:lnTo>
                  <a:lnTo>
                    <a:pt x="75222" y="54571"/>
                  </a:lnTo>
                  <a:lnTo>
                    <a:pt x="75184" y="55435"/>
                  </a:lnTo>
                  <a:lnTo>
                    <a:pt x="72923" y="60553"/>
                  </a:lnTo>
                  <a:lnTo>
                    <a:pt x="64338" y="66014"/>
                  </a:lnTo>
                  <a:lnTo>
                    <a:pt x="63525" y="65976"/>
                  </a:lnTo>
                  <a:lnTo>
                    <a:pt x="62712" y="65862"/>
                  </a:lnTo>
                  <a:lnTo>
                    <a:pt x="62509" y="65824"/>
                  </a:lnTo>
                  <a:lnTo>
                    <a:pt x="62318" y="65773"/>
                  </a:lnTo>
                  <a:lnTo>
                    <a:pt x="62128" y="65722"/>
                  </a:lnTo>
                  <a:lnTo>
                    <a:pt x="61937" y="65709"/>
                  </a:lnTo>
                  <a:lnTo>
                    <a:pt x="61645" y="65709"/>
                  </a:lnTo>
                  <a:lnTo>
                    <a:pt x="61468" y="65747"/>
                  </a:lnTo>
                  <a:lnTo>
                    <a:pt x="61252" y="65786"/>
                  </a:lnTo>
                  <a:lnTo>
                    <a:pt x="61074" y="65862"/>
                  </a:lnTo>
                  <a:lnTo>
                    <a:pt x="60896" y="65938"/>
                  </a:lnTo>
                  <a:lnTo>
                    <a:pt x="60756" y="66027"/>
                  </a:lnTo>
                  <a:lnTo>
                    <a:pt x="60566" y="66154"/>
                  </a:lnTo>
                  <a:lnTo>
                    <a:pt x="60413" y="66294"/>
                  </a:lnTo>
                  <a:lnTo>
                    <a:pt x="54343" y="73025"/>
                  </a:lnTo>
                  <a:lnTo>
                    <a:pt x="54229" y="73164"/>
                  </a:lnTo>
                  <a:lnTo>
                    <a:pt x="54089" y="73342"/>
                  </a:lnTo>
                  <a:lnTo>
                    <a:pt x="53987" y="73507"/>
                  </a:lnTo>
                  <a:lnTo>
                    <a:pt x="53898" y="73685"/>
                  </a:lnTo>
                  <a:lnTo>
                    <a:pt x="53784" y="74066"/>
                  </a:lnTo>
                  <a:lnTo>
                    <a:pt x="53771" y="74256"/>
                  </a:lnTo>
                  <a:lnTo>
                    <a:pt x="53759" y="74460"/>
                  </a:lnTo>
                  <a:lnTo>
                    <a:pt x="53797" y="74853"/>
                  </a:lnTo>
                  <a:lnTo>
                    <a:pt x="53835" y="75018"/>
                  </a:lnTo>
                  <a:lnTo>
                    <a:pt x="53898" y="75222"/>
                  </a:lnTo>
                  <a:lnTo>
                    <a:pt x="53987" y="75399"/>
                  </a:lnTo>
                  <a:lnTo>
                    <a:pt x="54089" y="75577"/>
                  </a:lnTo>
                  <a:lnTo>
                    <a:pt x="54216" y="75742"/>
                  </a:lnTo>
                  <a:lnTo>
                    <a:pt x="54343" y="75869"/>
                  </a:lnTo>
                  <a:lnTo>
                    <a:pt x="58445" y="79590"/>
                  </a:lnTo>
                  <a:lnTo>
                    <a:pt x="61137" y="76631"/>
                  </a:lnTo>
                  <a:lnTo>
                    <a:pt x="58559" y="74307"/>
                  </a:lnTo>
                  <a:lnTo>
                    <a:pt x="62560" y="69888"/>
                  </a:lnTo>
                  <a:lnTo>
                    <a:pt x="63131" y="69964"/>
                  </a:lnTo>
                  <a:lnTo>
                    <a:pt x="64350" y="70027"/>
                  </a:lnTo>
                  <a:lnTo>
                    <a:pt x="65557" y="69964"/>
                  </a:lnTo>
                  <a:lnTo>
                    <a:pt x="66141" y="69862"/>
                  </a:lnTo>
                  <a:lnTo>
                    <a:pt x="66751" y="69786"/>
                  </a:lnTo>
                  <a:lnTo>
                    <a:pt x="73240" y="66167"/>
                  </a:lnTo>
                  <a:lnTo>
                    <a:pt x="73393" y="66014"/>
                  </a:lnTo>
                  <a:lnTo>
                    <a:pt x="73520" y="65862"/>
                  </a:lnTo>
                  <a:lnTo>
                    <a:pt x="75819" y="63322"/>
                  </a:lnTo>
                  <a:lnTo>
                    <a:pt x="75971" y="63157"/>
                  </a:lnTo>
                  <a:lnTo>
                    <a:pt x="76314" y="62763"/>
                  </a:lnTo>
                  <a:lnTo>
                    <a:pt x="79159" y="55816"/>
                  </a:lnTo>
                  <a:lnTo>
                    <a:pt x="79235" y="54546"/>
                  </a:lnTo>
                  <a:close/>
                </a:path>
                <a:path w="113029" h="164464">
                  <a:moveTo>
                    <a:pt x="108089" y="162128"/>
                  </a:moveTo>
                  <a:lnTo>
                    <a:pt x="108064" y="161836"/>
                  </a:lnTo>
                  <a:lnTo>
                    <a:pt x="104101" y="162407"/>
                  </a:lnTo>
                  <a:lnTo>
                    <a:pt x="104165" y="162687"/>
                  </a:lnTo>
                  <a:lnTo>
                    <a:pt x="104228" y="162864"/>
                  </a:lnTo>
                  <a:lnTo>
                    <a:pt x="104305" y="163042"/>
                  </a:lnTo>
                  <a:lnTo>
                    <a:pt x="104406" y="163207"/>
                  </a:lnTo>
                  <a:lnTo>
                    <a:pt x="104533" y="163385"/>
                  </a:lnTo>
                  <a:lnTo>
                    <a:pt x="104660" y="163525"/>
                  </a:lnTo>
                  <a:lnTo>
                    <a:pt x="104889" y="163715"/>
                  </a:lnTo>
                  <a:lnTo>
                    <a:pt x="105219" y="163918"/>
                  </a:lnTo>
                  <a:lnTo>
                    <a:pt x="105498" y="164020"/>
                  </a:lnTo>
                  <a:lnTo>
                    <a:pt x="105867" y="164109"/>
                  </a:lnTo>
                  <a:lnTo>
                    <a:pt x="106070" y="164122"/>
                  </a:lnTo>
                  <a:lnTo>
                    <a:pt x="106273" y="164109"/>
                  </a:lnTo>
                  <a:lnTo>
                    <a:pt x="106464" y="164084"/>
                  </a:lnTo>
                  <a:lnTo>
                    <a:pt x="106654" y="164033"/>
                  </a:lnTo>
                  <a:lnTo>
                    <a:pt x="106832" y="163957"/>
                  </a:lnTo>
                  <a:lnTo>
                    <a:pt x="107022" y="163893"/>
                  </a:lnTo>
                  <a:lnTo>
                    <a:pt x="107188" y="163791"/>
                  </a:lnTo>
                  <a:lnTo>
                    <a:pt x="107340" y="163677"/>
                  </a:lnTo>
                  <a:lnTo>
                    <a:pt x="107492" y="163563"/>
                  </a:lnTo>
                  <a:lnTo>
                    <a:pt x="108013" y="162623"/>
                  </a:lnTo>
                  <a:lnTo>
                    <a:pt x="108077" y="162331"/>
                  </a:lnTo>
                  <a:lnTo>
                    <a:pt x="108089" y="162128"/>
                  </a:lnTo>
                  <a:close/>
                </a:path>
                <a:path w="113029" h="164464">
                  <a:moveTo>
                    <a:pt x="112763" y="143116"/>
                  </a:moveTo>
                  <a:lnTo>
                    <a:pt x="112737" y="142925"/>
                  </a:lnTo>
                  <a:lnTo>
                    <a:pt x="112725" y="142735"/>
                  </a:lnTo>
                  <a:lnTo>
                    <a:pt x="112674" y="142532"/>
                  </a:lnTo>
                  <a:lnTo>
                    <a:pt x="112610" y="142354"/>
                  </a:lnTo>
                  <a:lnTo>
                    <a:pt x="112534" y="142176"/>
                  </a:lnTo>
                  <a:lnTo>
                    <a:pt x="112433" y="141998"/>
                  </a:lnTo>
                  <a:lnTo>
                    <a:pt x="112242" y="141770"/>
                  </a:lnTo>
                  <a:lnTo>
                    <a:pt x="112039" y="141566"/>
                  </a:lnTo>
                  <a:lnTo>
                    <a:pt x="111887" y="141439"/>
                  </a:lnTo>
                  <a:lnTo>
                    <a:pt x="111721" y="141338"/>
                  </a:lnTo>
                  <a:lnTo>
                    <a:pt x="111366" y="141198"/>
                  </a:lnTo>
                  <a:lnTo>
                    <a:pt x="111163" y="141135"/>
                  </a:lnTo>
                  <a:lnTo>
                    <a:pt x="110972" y="141109"/>
                  </a:lnTo>
                  <a:lnTo>
                    <a:pt x="110591" y="141109"/>
                  </a:lnTo>
                  <a:lnTo>
                    <a:pt x="110947" y="144513"/>
                  </a:lnTo>
                  <a:lnTo>
                    <a:pt x="110464" y="141109"/>
                  </a:lnTo>
                  <a:lnTo>
                    <a:pt x="102489" y="150228"/>
                  </a:lnTo>
                  <a:lnTo>
                    <a:pt x="102527" y="151142"/>
                  </a:lnTo>
                  <a:lnTo>
                    <a:pt x="102577" y="151498"/>
                  </a:lnTo>
                  <a:lnTo>
                    <a:pt x="102603" y="151676"/>
                  </a:lnTo>
                  <a:lnTo>
                    <a:pt x="104114" y="162382"/>
                  </a:lnTo>
                  <a:lnTo>
                    <a:pt x="108064" y="161836"/>
                  </a:lnTo>
                  <a:lnTo>
                    <a:pt x="106565" y="151142"/>
                  </a:lnTo>
                  <a:lnTo>
                    <a:pt x="106527" y="150939"/>
                  </a:lnTo>
                  <a:lnTo>
                    <a:pt x="106514" y="150761"/>
                  </a:lnTo>
                  <a:lnTo>
                    <a:pt x="106502" y="149987"/>
                  </a:lnTo>
                  <a:lnTo>
                    <a:pt x="106603" y="149225"/>
                  </a:lnTo>
                  <a:lnTo>
                    <a:pt x="108267" y="146380"/>
                  </a:lnTo>
                  <a:lnTo>
                    <a:pt x="108458" y="146189"/>
                  </a:lnTo>
                  <a:lnTo>
                    <a:pt x="111023" y="145084"/>
                  </a:lnTo>
                  <a:lnTo>
                    <a:pt x="111315" y="145021"/>
                  </a:lnTo>
                  <a:lnTo>
                    <a:pt x="111506" y="144957"/>
                  </a:lnTo>
                  <a:lnTo>
                    <a:pt x="111683" y="144881"/>
                  </a:lnTo>
                  <a:lnTo>
                    <a:pt x="111861" y="144780"/>
                  </a:lnTo>
                  <a:lnTo>
                    <a:pt x="112598" y="143878"/>
                  </a:lnTo>
                  <a:lnTo>
                    <a:pt x="112674" y="143687"/>
                  </a:lnTo>
                  <a:lnTo>
                    <a:pt x="112712" y="143510"/>
                  </a:lnTo>
                  <a:lnTo>
                    <a:pt x="112763" y="14311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492075" y="2018512"/>
              <a:ext cx="50800" cy="121285"/>
            </a:xfrm>
            <a:custGeom>
              <a:avLst/>
              <a:gdLst/>
              <a:ahLst/>
              <a:cxnLst/>
              <a:rect l="l" t="t" r="r" b="b"/>
              <a:pathLst>
                <a:path w="50800" h="121285">
                  <a:moveTo>
                    <a:pt x="3975" y="8724"/>
                  </a:moveTo>
                  <a:lnTo>
                    <a:pt x="2019" y="6997"/>
                  </a:lnTo>
                  <a:lnTo>
                    <a:pt x="1816" y="7010"/>
                  </a:lnTo>
                  <a:lnTo>
                    <a:pt x="1625" y="7035"/>
                  </a:lnTo>
                  <a:lnTo>
                    <a:pt x="1435" y="7086"/>
                  </a:lnTo>
                  <a:lnTo>
                    <a:pt x="1066" y="7226"/>
                  </a:lnTo>
                  <a:lnTo>
                    <a:pt x="901" y="7327"/>
                  </a:lnTo>
                  <a:lnTo>
                    <a:pt x="596" y="7581"/>
                  </a:lnTo>
                  <a:lnTo>
                    <a:pt x="457" y="7721"/>
                  </a:lnTo>
                  <a:lnTo>
                    <a:pt x="342" y="7874"/>
                  </a:lnTo>
                  <a:lnTo>
                    <a:pt x="241" y="8039"/>
                  </a:lnTo>
                  <a:lnTo>
                    <a:pt x="165" y="8229"/>
                  </a:lnTo>
                  <a:lnTo>
                    <a:pt x="88" y="8407"/>
                  </a:lnTo>
                  <a:lnTo>
                    <a:pt x="38" y="8597"/>
                  </a:lnTo>
                  <a:lnTo>
                    <a:pt x="12" y="8788"/>
                  </a:lnTo>
                  <a:lnTo>
                    <a:pt x="0" y="8991"/>
                  </a:lnTo>
                  <a:lnTo>
                    <a:pt x="25" y="9283"/>
                  </a:lnTo>
                  <a:lnTo>
                    <a:pt x="3975" y="8724"/>
                  </a:lnTo>
                  <a:close/>
                </a:path>
                <a:path w="50800" h="121285">
                  <a:moveTo>
                    <a:pt x="14058" y="88061"/>
                  </a:moveTo>
                  <a:lnTo>
                    <a:pt x="11696" y="84810"/>
                  </a:lnTo>
                  <a:lnTo>
                    <a:pt x="11226" y="85293"/>
                  </a:lnTo>
                  <a:lnTo>
                    <a:pt x="11049" y="85636"/>
                  </a:lnTo>
                  <a:lnTo>
                    <a:pt x="10985" y="85839"/>
                  </a:lnTo>
                  <a:lnTo>
                    <a:pt x="10922" y="86017"/>
                  </a:lnTo>
                  <a:lnTo>
                    <a:pt x="10883" y="86220"/>
                  </a:lnTo>
                  <a:lnTo>
                    <a:pt x="10883" y="86614"/>
                  </a:lnTo>
                  <a:lnTo>
                    <a:pt x="10909" y="86791"/>
                  </a:lnTo>
                  <a:lnTo>
                    <a:pt x="10972" y="86995"/>
                  </a:lnTo>
                  <a:lnTo>
                    <a:pt x="11023" y="87172"/>
                  </a:lnTo>
                  <a:lnTo>
                    <a:pt x="11112" y="87363"/>
                  </a:lnTo>
                  <a:lnTo>
                    <a:pt x="11201" y="87528"/>
                  </a:lnTo>
                  <a:lnTo>
                    <a:pt x="11315" y="87693"/>
                  </a:lnTo>
                  <a:lnTo>
                    <a:pt x="11455" y="87845"/>
                  </a:lnTo>
                  <a:lnTo>
                    <a:pt x="11595" y="87960"/>
                  </a:lnTo>
                  <a:lnTo>
                    <a:pt x="12852" y="88442"/>
                  </a:lnTo>
                  <a:lnTo>
                    <a:pt x="13055" y="88417"/>
                  </a:lnTo>
                  <a:lnTo>
                    <a:pt x="13347" y="88379"/>
                  </a:lnTo>
                  <a:lnTo>
                    <a:pt x="13627" y="88277"/>
                  </a:lnTo>
                  <a:lnTo>
                    <a:pt x="13804" y="88214"/>
                  </a:lnTo>
                  <a:lnTo>
                    <a:pt x="14058" y="88061"/>
                  </a:lnTo>
                  <a:close/>
                </a:path>
                <a:path w="50800" h="121285">
                  <a:moveTo>
                    <a:pt x="18910" y="10401"/>
                  </a:moveTo>
                  <a:lnTo>
                    <a:pt x="14935" y="10858"/>
                  </a:lnTo>
                  <a:lnTo>
                    <a:pt x="14998" y="11150"/>
                  </a:lnTo>
                  <a:lnTo>
                    <a:pt x="15646" y="12103"/>
                  </a:lnTo>
                  <a:lnTo>
                    <a:pt x="15951" y="12331"/>
                  </a:lnTo>
                  <a:lnTo>
                    <a:pt x="16141" y="12420"/>
                  </a:lnTo>
                  <a:lnTo>
                    <a:pt x="16332" y="12484"/>
                  </a:lnTo>
                  <a:lnTo>
                    <a:pt x="16510" y="12534"/>
                  </a:lnTo>
                  <a:lnTo>
                    <a:pt x="16903" y="12585"/>
                  </a:lnTo>
                  <a:lnTo>
                    <a:pt x="17106" y="12573"/>
                  </a:lnTo>
                  <a:lnTo>
                    <a:pt x="17297" y="12547"/>
                  </a:lnTo>
                  <a:lnTo>
                    <a:pt x="17487" y="12496"/>
                  </a:lnTo>
                  <a:lnTo>
                    <a:pt x="17843" y="12357"/>
                  </a:lnTo>
                  <a:lnTo>
                    <a:pt x="18021" y="12255"/>
                  </a:lnTo>
                  <a:lnTo>
                    <a:pt x="18249" y="12052"/>
                  </a:lnTo>
                  <a:lnTo>
                    <a:pt x="18453" y="11861"/>
                  </a:lnTo>
                  <a:lnTo>
                    <a:pt x="18580" y="11696"/>
                  </a:lnTo>
                  <a:lnTo>
                    <a:pt x="18681" y="11544"/>
                  </a:lnTo>
                  <a:lnTo>
                    <a:pt x="18834" y="11176"/>
                  </a:lnTo>
                  <a:lnTo>
                    <a:pt x="18884" y="10972"/>
                  </a:lnTo>
                  <a:lnTo>
                    <a:pt x="18910" y="10795"/>
                  </a:lnTo>
                  <a:lnTo>
                    <a:pt x="18910" y="10401"/>
                  </a:lnTo>
                  <a:close/>
                </a:path>
                <a:path w="50800" h="121285">
                  <a:moveTo>
                    <a:pt x="36614" y="98552"/>
                  </a:moveTo>
                  <a:lnTo>
                    <a:pt x="36055" y="94589"/>
                  </a:lnTo>
                  <a:lnTo>
                    <a:pt x="32461" y="95097"/>
                  </a:lnTo>
                  <a:lnTo>
                    <a:pt x="32334" y="95123"/>
                  </a:lnTo>
                  <a:lnTo>
                    <a:pt x="31864" y="95186"/>
                  </a:lnTo>
                  <a:lnTo>
                    <a:pt x="23114" y="101904"/>
                  </a:lnTo>
                  <a:lnTo>
                    <a:pt x="17195" y="102743"/>
                  </a:lnTo>
                  <a:lnTo>
                    <a:pt x="16725" y="99314"/>
                  </a:lnTo>
                  <a:lnTo>
                    <a:pt x="16662" y="99034"/>
                  </a:lnTo>
                  <a:lnTo>
                    <a:pt x="16586" y="98856"/>
                  </a:lnTo>
                  <a:lnTo>
                    <a:pt x="16510" y="98666"/>
                  </a:lnTo>
                  <a:lnTo>
                    <a:pt x="14859" y="97599"/>
                  </a:lnTo>
                  <a:lnTo>
                    <a:pt x="14478" y="97612"/>
                  </a:lnTo>
                  <a:lnTo>
                    <a:pt x="14173" y="97675"/>
                  </a:lnTo>
                  <a:lnTo>
                    <a:pt x="13804" y="97815"/>
                  </a:lnTo>
                  <a:lnTo>
                    <a:pt x="13639" y="97917"/>
                  </a:lnTo>
                  <a:lnTo>
                    <a:pt x="13487" y="98044"/>
                  </a:lnTo>
                  <a:lnTo>
                    <a:pt x="13335" y="98171"/>
                  </a:lnTo>
                  <a:lnTo>
                    <a:pt x="13195" y="98310"/>
                  </a:lnTo>
                  <a:lnTo>
                    <a:pt x="13081" y="98475"/>
                  </a:lnTo>
                  <a:lnTo>
                    <a:pt x="12979" y="98640"/>
                  </a:lnTo>
                  <a:lnTo>
                    <a:pt x="12903" y="98818"/>
                  </a:lnTo>
                  <a:lnTo>
                    <a:pt x="12827" y="99009"/>
                  </a:lnTo>
                  <a:lnTo>
                    <a:pt x="12776" y="99187"/>
                  </a:lnTo>
                  <a:lnTo>
                    <a:pt x="12750" y="99377"/>
                  </a:lnTo>
                  <a:lnTo>
                    <a:pt x="12738" y="99580"/>
                  </a:lnTo>
                  <a:lnTo>
                    <a:pt x="12750" y="99783"/>
                  </a:lnTo>
                  <a:lnTo>
                    <a:pt x="13487" y="105041"/>
                  </a:lnTo>
                  <a:lnTo>
                    <a:pt x="13500" y="105194"/>
                  </a:lnTo>
                  <a:lnTo>
                    <a:pt x="13525" y="105384"/>
                  </a:lnTo>
                  <a:lnTo>
                    <a:pt x="13576" y="105575"/>
                  </a:lnTo>
                  <a:lnTo>
                    <a:pt x="13639" y="105752"/>
                  </a:lnTo>
                  <a:lnTo>
                    <a:pt x="13716" y="105943"/>
                  </a:lnTo>
                  <a:lnTo>
                    <a:pt x="13804" y="106095"/>
                  </a:lnTo>
                  <a:lnTo>
                    <a:pt x="13931" y="106273"/>
                  </a:lnTo>
                  <a:lnTo>
                    <a:pt x="14058" y="106413"/>
                  </a:lnTo>
                  <a:lnTo>
                    <a:pt x="14211" y="106553"/>
                  </a:lnTo>
                  <a:lnTo>
                    <a:pt x="14363" y="106667"/>
                  </a:lnTo>
                  <a:lnTo>
                    <a:pt x="14528" y="106768"/>
                  </a:lnTo>
                  <a:lnTo>
                    <a:pt x="15278" y="106997"/>
                  </a:lnTo>
                  <a:lnTo>
                    <a:pt x="15481" y="107010"/>
                  </a:lnTo>
                  <a:lnTo>
                    <a:pt x="15684" y="106997"/>
                  </a:lnTo>
                  <a:lnTo>
                    <a:pt x="15862" y="106972"/>
                  </a:lnTo>
                  <a:lnTo>
                    <a:pt x="24574" y="105740"/>
                  </a:lnTo>
                  <a:lnTo>
                    <a:pt x="24765" y="105727"/>
                  </a:lnTo>
                  <a:lnTo>
                    <a:pt x="25069" y="105664"/>
                  </a:lnTo>
                  <a:lnTo>
                    <a:pt x="25260" y="105600"/>
                  </a:lnTo>
                  <a:lnTo>
                    <a:pt x="25425" y="105511"/>
                  </a:lnTo>
                  <a:lnTo>
                    <a:pt x="25590" y="105422"/>
                  </a:lnTo>
                  <a:lnTo>
                    <a:pt x="25768" y="105295"/>
                  </a:lnTo>
                  <a:lnTo>
                    <a:pt x="25908" y="105168"/>
                  </a:lnTo>
                  <a:lnTo>
                    <a:pt x="26035" y="105029"/>
                  </a:lnTo>
                  <a:lnTo>
                    <a:pt x="26149" y="104863"/>
                  </a:lnTo>
                  <a:lnTo>
                    <a:pt x="26250" y="104698"/>
                  </a:lnTo>
                  <a:lnTo>
                    <a:pt x="26352" y="104482"/>
                  </a:lnTo>
                  <a:lnTo>
                    <a:pt x="26403" y="104355"/>
                  </a:lnTo>
                  <a:lnTo>
                    <a:pt x="26682" y="103670"/>
                  </a:lnTo>
                  <a:lnTo>
                    <a:pt x="32918" y="99072"/>
                  </a:lnTo>
                  <a:lnTo>
                    <a:pt x="36512" y="98564"/>
                  </a:lnTo>
                  <a:close/>
                </a:path>
                <a:path w="50800" h="121285">
                  <a:moveTo>
                    <a:pt x="37274" y="11188"/>
                  </a:moveTo>
                  <a:lnTo>
                    <a:pt x="26250" y="0"/>
                  </a:lnTo>
                  <a:lnTo>
                    <a:pt x="25158" y="50"/>
                  </a:lnTo>
                  <a:lnTo>
                    <a:pt x="24625" y="127"/>
                  </a:lnTo>
                  <a:lnTo>
                    <a:pt x="24409" y="177"/>
                  </a:lnTo>
                  <a:lnTo>
                    <a:pt x="22821" y="393"/>
                  </a:lnTo>
                  <a:lnTo>
                    <a:pt x="22974" y="1549"/>
                  </a:lnTo>
                  <a:lnTo>
                    <a:pt x="22809" y="381"/>
                  </a:lnTo>
                  <a:lnTo>
                    <a:pt x="22542" y="444"/>
                  </a:lnTo>
                  <a:lnTo>
                    <a:pt x="22415" y="482"/>
                  </a:lnTo>
                  <a:lnTo>
                    <a:pt x="22174" y="609"/>
                  </a:lnTo>
                  <a:lnTo>
                    <a:pt x="22009" y="685"/>
                  </a:lnTo>
                  <a:lnTo>
                    <a:pt x="21691" y="939"/>
                  </a:lnTo>
                  <a:lnTo>
                    <a:pt x="21564" y="1092"/>
                  </a:lnTo>
                  <a:lnTo>
                    <a:pt x="21450" y="1244"/>
                  </a:lnTo>
                  <a:lnTo>
                    <a:pt x="21120" y="2159"/>
                  </a:lnTo>
                  <a:lnTo>
                    <a:pt x="21107" y="2349"/>
                  </a:lnTo>
                  <a:lnTo>
                    <a:pt x="21120" y="2641"/>
                  </a:lnTo>
                  <a:lnTo>
                    <a:pt x="21183" y="2933"/>
                  </a:lnTo>
                  <a:lnTo>
                    <a:pt x="21259" y="3111"/>
                  </a:lnTo>
                  <a:lnTo>
                    <a:pt x="21323" y="3302"/>
                  </a:lnTo>
                  <a:lnTo>
                    <a:pt x="21424" y="3467"/>
                  </a:lnTo>
                  <a:lnTo>
                    <a:pt x="21551" y="3619"/>
                  </a:lnTo>
                  <a:lnTo>
                    <a:pt x="22606" y="4292"/>
                  </a:lnTo>
                  <a:lnTo>
                    <a:pt x="22885" y="4356"/>
                  </a:lnTo>
                  <a:lnTo>
                    <a:pt x="23088" y="4368"/>
                  </a:lnTo>
                  <a:lnTo>
                    <a:pt x="23380" y="4343"/>
                  </a:lnTo>
                  <a:lnTo>
                    <a:pt x="25082" y="4114"/>
                  </a:lnTo>
                  <a:lnTo>
                    <a:pt x="25285" y="4089"/>
                  </a:lnTo>
                  <a:lnTo>
                    <a:pt x="25527" y="4038"/>
                  </a:lnTo>
                  <a:lnTo>
                    <a:pt x="26212" y="4013"/>
                  </a:lnTo>
                  <a:lnTo>
                    <a:pt x="26924" y="4038"/>
                  </a:lnTo>
                  <a:lnTo>
                    <a:pt x="33261" y="11163"/>
                  </a:lnTo>
                  <a:lnTo>
                    <a:pt x="33223" y="11861"/>
                  </a:lnTo>
                  <a:lnTo>
                    <a:pt x="27051" y="18148"/>
                  </a:lnTo>
                  <a:lnTo>
                    <a:pt x="18148" y="19392"/>
                  </a:lnTo>
                  <a:lnTo>
                    <a:pt x="17551" y="19481"/>
                  </a:lnTo>
                  <a:lnTo>
                    <a:pt x="16306" y="19532"/>
                  </a:lnTo>
                  <a:lnTo>
                    <a:pt x="15087" y="19469"/>
                  </a:lnTo>
                  <a:lnTo>
                    <a:pt x="3987" y="8724"/>
                  </a:lnTo>
                  <a:lnTo>
                    <a:pt x="25" y="9296"/>
                  </a:lnTo>
                  <a:lnTo>
                    <a:pt x="16281" y="23533"/>
                  </a:lnTo>
                  <a:lnTo>
                    <a:pt x="17907" y="23469"/>
                  </a:lnTo>
                  <a:lnTo>
                    <a:pt x="18719" y="23368"/>
                  </a:lnTo>
                  <a:lnTo>
                    <a:pt x="27609" y="22110"/>
                  </a:lnTo>
                  <a:lnTo>
                    <a:pt x="37211" y="12280"/>
                  </a:lnTo>
                  <a:lnTo>
                    <a:pt x="37274" y="11188"/>
                  </a:lnTo>
                  <a:close/>
                </a:path>
                <a:path w="50800" h="121285">
                  <a:moveTo>
                    <a:pt x="39649" y="120154"/>
                  </a:moveTo>
                  <a:lnTo>
                    <a:pt x="39090" y="116192"/>
                  </a:lnTo>
                  <a:lnTo>
                    <a:pt x="35509" y="116700"/>
                  </a:lnTo>
                  <a:lnTo>
                    <a:pt x="34886" y="116763"/>
                  </a:lnTo>
                  <a:lnTo>
                    <a:pt x="34277" y="116789"/>
                  </a:lnTo>
                  <a:lnTo>
                    <a:pt x="33464" y="116738"/>
                  </a:lnTo>
                  <a:lnTo>
                    <a:pt x="27635" y="113360"/>
                  </a:lnTo>
                  <a:lnTo>
                    <a:pt x="24396" y="115722"/>
                  </a:lnTo>
                  <a:lnTo>
                    <a:pt x="34251" y="120802"/>
                  </a:lnTo>
                  <a:lnTo>
                    <a:pt x="35763" y="120700"/>
                  </a:lnTo>
                  <a:lnTo>
                    <a:pt x="35979" y="120662"/>
                  </a:lnTo>
                  <a:lnTo>
                    <a:pt x="39547" y="120180"/>
                  </a:lnTo>
                  <a:close/>
                </a:path>
                <a:path w="50800" h="121285">
                  <a:moveTo>
                    <a:pt x="41846" y="43268"/>
                  </a:moveTo>
                  <a:lnTo>
                    <a:pt x="41770" y="42430"/>
                  </a:lnTo>
                  <a:lnTo>
                    <a:pt x="41744" y="42303"/>
                  </a:lnTo>
                  <a:lnTo>
                    <a:pt x="41694" y="41884"/>
                  </a:lnTo>
                  <a:lnTo>
                    <a:pt x="39611" y="37693"/>
                  </a:lnTo>
                  <a:lnTo>
                    <a:pt x="39344" y="37376"/>
                  </a:lnTo>
                  <a:lnTo>
                    <a:pt x="38709" y="36791"/>
                  </a:lnTo>
                  <a:lnTo>
                    <a:pt x="38011" y="36283"/>
                  </a:lnTo>
                  <a:lnTo>
                    <a:pt x="37833" y="36182"/>
                  </a:lnTo>
                  <a:lnTo>
                    <a:pt x="37833" y="43383"/>
                  </a:lnTo>
                  <a:lnTo>
                    <a:pt x="37820" y="43840"/>
                  </a:lnTo>
                  <a:lnTo>
                    <a:pt x="35293" y="47701"/>
                  </a:lnTo>
                  <a:lnTo>
                    <a:pt x="35039" y="47853"/>
                  </a:lnTo>
                  <a:lnTo>
                    <a:pt x="34721" y="48082"/>
                  </a:lnTo>
                  <a:lnTo>
                    <a:pt x="33832" y="48615"/>
                  </a:lnTo>
                  <a:lnTo>
                    <a:pt x="29476" y="46037"/>
                  </a:lnTo>
                  <a:lnTo>
                    <a:pt x="29476" y="50685"/>
                  </a:lnTo>
                  <a:lnTo>
                    <a:pt x="28155" y="51142"/>
                  </a:lnTo>
                  <a:lnTo>
                    <a:pt x="25768" y="51701"/>
                  </a:lnTo>
                  <a:lnTo>
                    <a:pt x="24574" y="51879"/>
                  </a:lnTo>
                  <a:lnTo>
                    <a:pt x="24180" y="51930"/>
                  </a:lnTo>
                  <a:lnTo>
                    <a:pt x="21818" y="52146"/>
                  </a:lnTo>
                  <a:lnTo>
                    <a:pt x="19367" y="52095"/>
                  </a:lnTo>
                  <a:lnTo>
                    <a:pt x="16941" y="51803"/>
                  </a:lnTo>
                  <a:lnTo>
                    <a:pt x="14541" y="51282"/>
                  </a:lnTo>
                  <a:lnTo>
                    <a:pt x="13436" y="50927"/>
                  </a:lnTo>
                  <a:lnTo>
                    <a:pt x="13271" y="50863"/>
                  </a:lnTo>
                  <a:lnTo>
                    <a:pt x="13131" y="50838"/>
                  </a:lnTo>
                  <a:lnTo>
                    <a:pt x="12877" y="50800"/>
                  </a:lnTo>
                  <a:lnTo>
                    <a:pt x="12611" y="50711"/>
                  </a:lnTo>
                  <a:lnTo>
                    <a:pt x="11963" y="50457"/>
                  </a:lnTo>
                  <a:lnTo>
                    <a:pt x="9334" y="46863"/>
                  </a:lnTo>
                  <a:lnTo>
                    <a:pt x="9321" y="46723"/>
                  </a:lnTo>
                  <a:lnTo>
                    <a:pt x="9296" y="46316"/>
                  </a:lnTo>
                  <a:lnTo>
                    <a:pt x="11734" y="42062"/>
                  </a:lnTo>
                  <a:lnTo>
                    <a:pt x="11925" y="41960"/>
                  </a:lnTo>
                  <a:lnTo>
                    <a:pt x="12090" y="41859"/>
                  </a:lnTo>
                  <a:lnTo>
                    <a:pt x="12395" y="41643"/>
                  </a:lnTo>
                  <a:lnTo>
                    <a:pt x="13309" y="41097"/>
                  </a:lnTo>
                  <a:lnTo>
                    <a:pt x="29476" y="50685"/>
                  </a:lnTo>
                  <a:lnTo>
                    <a:pt x="29476" y="46037"/>
                  </a:lnTo>
                  <a:lnTo>
                    <a:pt x="17665" y="39039"/>
                  </a:lnTo>
                  <a:lnTo>
                    <a:pt x="18973" y="38582"/>
                  </a:lnTo>
                  <a:lnTo>
                    <a:pt x="21361" y="38011"/>
                  </a:lnTo>
                  <a:lnTo>
                    <a:pt x="22491" y="37846"/>
                  </a:lnTo>
                  <a:lnTo>
                    <a:pt x="22961" y="37782"/>
                  </a:lnTo>
                  <a:lnTo>
                    <a:pt x="25323" y="37566"/>
                  </a:lnTo>
                  <a:lnTo>
                    <a:pt x="27762" y="37630"/>
                  </a:lnTo>
                  <a:lnTo>
                    <a:pt x="33883" y="38862"/>
                  </a:lnTo>
                  <a:lnTo>
                    <a:pt x="34150" y="38912"/>
                  </a:lnTo>
                  <a:lnTo>
                    <a:pt x="34518" y="38989"/>
                  </a:lnTo>
                  <a:lnTo>
                    <a:pt x="36639" y="40360"/>
                  </a:lnTo>
                  <a:lnTo>
                    <a:pt x="36804" y="40525"/>
                  </a:lnTo>
                  <a:lnTo>
                    <a:pt x="37782" y="42849"/>
                  </a:lnTo>
                  <a:lnTo>
                    <a:pt x="37820" y="43078"/>
                  </a:lnTo>
                  <a:lnTo>
                    <a:pt x="37833" y="43383"/>
                  </a:lnTo>
                  <a:lnTo>
                    <a:pt x="37833" y="36182"/>
                  </a:lnTo>
                  <a:lnTo>
                    <a:pt x="37287" y="35826"/>
                  </a:lnTo>
                  <a:lnTo>
                    <a:pt x="36893" y="35661"/>
                  </a:lnTo>
                  <a:lnTo>
                    <a:pt x="36525" y="35458"/>
                  </a:lnTo>
                  <a:lnTo>
                    <a:pt x="35712" y="35166"/>
                  </a:lnTo>
                  <a:lnTo>
                    <a:pt x="34912" y="34963"/>
                  </a:lnTo>
                  <a:lnTo>
                    <a:pt x="34759" y="34950"/>
                  </a:lnTo>
                  <a:lnTo>
                    <a:pt x="33642" y="34582"/>
                  </a:lnTo>
                  <a:lnTo>
                    <a:pt x="30861" y="33959"/>
                  </a:lnTo>
                  <a:lnTo>
                    <a:pt x="28041" y="33629"/>
                  </a:lnTo>
                  <a:lnTo>
                    <a:pt x="25184" y="33578"/>
                  </a:lnTo>
                  <a:lnTo>
                    <a:pt x="23774" y="33680"/>
                  </a:lnTo>
                  <a:lnTo>
                    <a:pt x="22453" y="33820"/>
                  </a:lnTo>
                  <a:lnTo>
                    <a:pt x="22021" y="33883"/>
                  </a:lnTo>
                  <a:lnTo>
                    <a:pt x="21894" y="33896"/>
                  </a:lnTo>
                  <a:lnTo>
                    <a:pt x="20612" y="34074"/>
                  </a:lnTo>
                  <a:lnTo>
                    <a:pt x="9855" y="38531"/>
                  </a:lnTo>
                  <a:lnTo>
                    <a:pt x="9690" y="38608"/>
                  </a:lnTo>
                  <a:lnTo>
                    <a:pt x="5295" y="46443"/>
                  </a:lnTo>
                  <a:lnTo>
                    <a:pt x="5372" y="47409"/>
                  </a:lnTo>
                  <a:lnTo>
                    <a:pt x="7518" y="52006"/>
                  </a:lnTo>
                  <a:lnTo>
                    <a:pt x="7785" y="52324"/>
                  </a:lnTo>
                  <a:lnTo>
                    <a:pt x="8432" y="52895"/>
                  </a:lnTo>
                  <a:lnTo>
                    <a:pt x="9118" y="53428"/>
                  </a:lnTo>
                  <a:lnTo>
                    <a:pt x="9855" y="53873"/>
                  </a:lnTo>
                  <a:lnTo>
                    <a:pt x="10236" y="54038"/>
                  </a:lnTo>
                  <a:lnTo>
                    <a:pt x="10617" y="54241"/>
                  </a:lnTo>
                  <a:lnTo>
                    <a:pt x="11430" y="54533"/>
                  </a:lnTo>
                  <a:lnTo>
                    <a:pt x="11836" y="54648"/>
                  </a:lnTo>
                  <a:lnTo>
                    <a:pt x="12217" y="54737"/>
                  </a:lnTo>
                  <a:lnTo>
                    <a:pt x="13487" y="55143"/>
                  </a:lnTo>
                  <a:lnTo>
                    <a:pt x="16256" y="55753"/>
                  </a:lnTo>
                  <a:lnTo>
                    <a:pt x="19100" y="56095"/>
                  </a:lnTo>
                  <a:lnTo>
                    <a:pt x="21945" y="56146"/>
                  </a:lnTo>
                  <a:lnTo>
                    <a:pt x="23799" y="55994"/>
                  </a:lnTo>
                  <a:lnTo>
                    <a:pt x="25006" y="55854"/>
                  </a:lnTo>
                  <a:lnTo>
                    <a:pt x="26517" y="55638"/>
                  </a:lnTo>
                  <a:lnTo>
                    <a:pt x="37274" y="51181"/>
                  </a:lnTo>
                  <a:lnTo>
                    <a:pt x="37439" y="51092"/>
                  </a:lnTo>
                  <a:lnTo>
                    <a:pt x="38163" y="50634"/>
                  </a:lnTo>
                  <a:lnTo>
                    <a:pt x="38836" y="50101"/>
                  </a:lnTo>
                  <a:lnTo>
                    <a:pt x="39458" y="49504"/>
                  </a:lnTo>
                  <a:lnTo>
                    <a:pt x="39725" y="49187"/>
                  </a:lnTo>
                  <a:lnTo>
                    <a:pt x="40017" y="48869"/>
                  </a:lnTo>
                  <a:lnTo>
                    <a:pt x="41833" y="44119"/>
                  </a:lnTo>
                  <a:lnTo>
                    <a:pt x="41846" y="43268"/>
                  </a:lnTo>
                  <a:close/>
                </a:path>
                <a:path w="50800" h="121285">
                  <a:moveTo>
                    <a:pt x="45262" y="67487"/>
                  </a:moveTo>
                  <a:lnTo>
                    <a:pt x="45237" y="67195"/>
                  </a:lnTo>
                  <a:lnTo>
                    <a:pt x="45148" y="66814"/>
                  </a:lnTo>
                  <a:lnTo>
                    <a:pt x="45046" y="66548"/>
                  </a:lnTo>
                  <a:lnTo>
                    <a:pt x="44945" y="66370"/>
                  </a:lnTo>
                  <a:lnTo>
                    <a:pt x="44742" y="66141"/>
                  </a:lnTo>
                  <a:lnTo>
                    <a:pt x="44538" y="65938"/>
                  </a:lnTo>
                  <a:lnTo>
                    <a:pt x="44373" y="65811"/>
                  </a:lnTo>
                  <a:lnTo>
                    <a:pt x="44234" y="65709"/>
                  </a:lnTo>
                  <a:lnTo>
                    <a:pt x="44030" y="65633"/>
                  </a:lnTo>
                  <a:lnTo>
                    <a:pt x="43853" y="65570"/>
                  </a:lnTo>
                  <a:lnTo>
                    <a:pt x="43662" y="65506"/>
                  </a:lnTo>
                  <a:lnTo>
                    <a:pt x="43484" y="65481"/>
                  </a:lnTo>
                  <a:lnTo>
                    <a:pt x="43078" y="65481"/>
                  </a:lnTo>
                  <a:lnTo>
                    <a:pt x="21577" y="68503"/>
                  </a:lnTo>
                  <a:lnTo>
                    <a:pt x="21272" y="68541"/>
                  </a:lnTo>
                  <a:lnTo>
                    <a:pt x="10591" y="70040"/>
                  </a:lnTo>
                  <a:lnTo>
                    <a:pt x="10299" y="70104"/>
                  </a:lnTo>
                  <a:lnTo>
                    <a:pt x="10109" y="70167"/>
                  </a:lnTo>
                  <a:lnTo>
                    <a:pt x="8877" y="71805"/>
                  </a:lnTo>
                  <a:lnTo>
                    <a:pt x="8864" y="72009"/>
                  </a:lnTo>
                  <a:lnTo>
                    <a:pt x="9664" y="73609"/>
                  </a:lnTo>
                  <a:lnTo>
                    <a:pt x="9906" y="73787"/>
                  </a:lnTo>
                  <a:lnTo>
                    <a:pt x="10083" y="73863"/>
                  </a:lnTo>
                  <a:lnTo>
                    <a:pt x="10363" y="73952"/>
                  </a:lnTo>
                  <a:lnTo>
                    <a:pt x="10655" y="74015"/>
                  </a:lnTo>
                  <a:lnTo>
                    <a:pt x="11049" y="74015"/>
                  </a:lnTo>
                  <a:lnTo>
                    <a:pt x="20955" y="72631"/>
                  </a:lnTo>
                  <a:lnTo>
                    <a:pt x="24130" y="75831"/>
                  </a:lnTo>
                  <a:lnTo>
                    <a:pt x="11709" y="84810"/>
                  </a:lnTo>
                  <a:lnTo>
                    <a:pt x="14058" y="88061"/>
                  </a:lnTo>
                  <a:lnTo>
                    <a:pt x="26987" y="78701"/>
                  </a:lnTo>
                  <a:lnTo>
                    <a:pt x="33070" y="84797"/>
                  </a:lnTo>
                  <a:lnTo>
                    <a:pt x="33375" y="85051"/>
                  </a:lnTo>
                  <a:lnTo>
                    <a:pt x="34391" y="85394"/>
                  </a:lnTo>
                  <a:lnTo>
                    <a:pt x="34582" y="85394"/>
                  </a:lnTo>
                  <a:lnTo>
                    <a:pt x="34886" y="85356"/>
                  </a:lnTo>
                  <a:lnTo>
                    <a:pt x="35153" y="85267"/>
                  </a:lnTo>
                  <a:lnTo>
                    <a:pt x="35344" y="85204"/>
                  </a:lnTo>
                  <a:lnTo>
                    <a:pt x="35509" y="85115"/>
                  </a:lnTo>
                  <a:lnTo>
                    <a:pt x="35674" y="85001"/>
                  </a:lnTo>
                  <a:lnTo>
                    <a:pt x="35826" y="84861"/>
                  </a:lnTo>
                  <a:lnTo>
                    <a:pt x="35966" y="84747"/>
                  </a:lnTo>
                  <a:lnTo>
                    <a:pt x="36093" y="84582"/>
                  </a:lnTo>
                  <a:lnTo>
                    <a:pt x="36195" y="84416"/>
                  </a:lnTo>
                  <a:lnTo>
                    <a:pt x="36296" y="84251"/>
                  </a:lnTo>
                  <a:lnTo>
                    <a:pt x="36360" y="84074"/>
                  </a:lnTo>
                  <a:lnTo>
                    <a:pt x="36436" y="83883"/>
                  </a:lnTo>
                  <a:lnTo>
                    <a:pt x="36474" y="83693"/>
                  </a:lnTo>
                  <a:lnTo>
                    <a:pt x="36474" y="83108"/>
                  </a:lnTo>
                  <a:lnTo>
                    <a:pt x="35902" y="81991"/>
                  </a:lnTo>
                  <a:lnTo>
                    <a:pt x="25895" y="71932"/>
                  </a:lnTo>
                  <a:lnTo>
                    <a:pt x="43535" y="69456"/>
                  </a:lnTo>
                  <a:lnTo>
                    <a:pt x="45186" y="67970"/>
                  </a:lnTo>
                  <a:lnTo>
                    <a:pt x="45250" y="67691"/>
                  </a:lnTo>
                  <a:lnTo>
                    <a:pt x="45262" y="67487"/>
                  </a:lnTo>
                  <a:close/>
                </a:path>
                <a:path w="50800" h="121285">
                  <a:moveTo>
                    <a:pt x="50787" y="107467"/>
                  </a:moveTo>
                  <a:lnTo>
                    <a:pt x="50736" y="106210"/>
                  </a:lnTo>
                  <a:lnTo>
                    <a:pt x="50647" y="105664"/>
                  </a:lnTo>
                  <a:lnTo>
                    <a:pt x="50622" y="105473"/>
                  </a:lnTo>
                  <a:lnTo>
                    <a:pt x="50546" y="104940"/>
                  </a:lnTo>
                  <a:lnTo>
                    <a:pt x="50253" y="103708"/>
                  </a:lnTo>
                  <a:lnTo>
                    <a:pt x="37960" y="94437"/>
                  </a:lnTo>
                  <a:lnTo>
                    <a:pt x="36690" y="94488"/>
                  </a:lnTo>
                  <a:lnTo>
                    <a:pt x="36068" y="94576"/>
                  </a:lnTo>
                  <a:lnTo>
                    <a:pt x="36131" y="95072"/>
                  </a:lnTo>
                  <a:lnTo>
                    <a:pt x="36614" y="98552"/>
                  </a:lnTo>
                  <a:lnTo>
                    <a:pt x="37045" y="98488"/>
                  </a:lnTo>
                  <a:lnTo>
                    <a:pt x="37934" y="98450"/>
                  </a:lnTo>
                  <a:lnTo>
                    <a:pt x="38798" y="98501"/>
                  </a:lnTo>
                  <a:lnTo>
                    <a:pt x="46659" y="106019"/>
                  </a:lnTo>
                  <a:lnTo>
                    <a:pt x="46685" y="106222"/>
                  </a:lnTo>
                  <a:lnTo>
                    <a:pt x="46736" y="106565"/>
                  </a:lnTo>
                  <a:lnTo>
                    <a:pt x="46774" y="107442"/>
                  </a:lnTo>
                  <a:lnTo>
                    <a:pt x="46736" y="108305"/>
                  </a:lnTo>
                  <a:lnTo>
                    <a:pt x="39103" y="116192"/>
                  </a:lnTo>
                  <a:lnTo>
                    <a:pt x="39649" y="120154"/>
                  </a:lnTo>
                  <a:lnTo>
                    <a:pt x="40284" y="120065"/>
                  </a:lnTo>
                  <a:lnTo>
                    <a:pt x="50711" y="108724"/>
                  </a:lnTo>
                  <a:lnTo>
                    <a:pt x="50787" y="10746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507086" y="2131047"/>
              <a:ext cx="22860" cy="10795"/>
            </a:xfrm>
            <a:custGeom>
              <a:avLst/>
              <a:gdLst/>
              <a:ahLst/>
              <a:cxnLst/>
              <a:rect l="l" t="t" r="r" b="b"/>
              <a:pathLst>
                <a:path w="22859" h="10794">
                  <a:moveTo>
                    <a:pt x="22758" y="6261"/>
                  </a:moveTo>
                  <a:lnTo>
                    <a:pt x="22745" y="5867"/>
                  </a:lnTo>
                  <a:lnTo>
                    <a:pt x="22682" y="5575"/>
                  </a:lnTo>
                  <a:lnTo>
                    <a:pt x="22606" y="5397"/>
                  </a:lnTo>
                  <a:lnTo>
                    <a:pt x="22542" y="5207"/>
                  </a:lnTo>
                  <a:lnTo>
                    <a:pt x="22440" y="5041"/>
                  </a:lnTo>
                  <a:lnTo>
                    <a:pt x="22250" y="4813"/>
                  </a:lnTo>
                  <a:lnTo>
                    <a:pt x="22034" y="4597"/>
                  </a:lnTo>
                  <a:lnTo>
                    <a:pt x="21882" y="4483"/>
                  </a:lnTo>
                  <a:lnTo>
                    <a:pt x="21717" y="4381"/>
                  </a:lnTo>
                  <a:lnTo>
                    <a:pt x="21348" y="4229"/>
                  </a:lnTo>
                  <a:lnTo>
                    <a:pt x="21170" y="4178"/>
                  </a:lnTo>
                  <a:lnTo>
                    <a:pt x="20980" y="4152"/>
                  </a:lnTo>
                  <a:lnTo>
                    <a:pt x="20574" y="4152"/>
                  </a:lnTo>
                  <a:lnTo>
                    <a:pt x="19875" y="4229"/>
                  </a:lnTo>
                  <a:lnTo>
                    <a:pt x="19265" y="4254"/>
                  </a:lnTo>
                  <a:lnTo>
                    <a:pt x="18453" y="4203"/>
                  </a:lnTo>
                  <a:lnTo>
                    <a:pt x="12788" y="1066"/>
                  </a:lnTo>
                  <a:lnTo>
                    <a:pt x="12687" y="901"/>
                  </a:lnTo>
                  <a:lnTo>
                    <a:pt x="12573" y="749"/>
                  </a:lnTo>
                  <a:lnTo>
                    <a:pt x="12446" y="596"/>
                  </a:lnTo>
                  <a:lnTo>
                    <a:pt x="12293" y="457"/>
                  </a:lnTo>
                  <a:lnTo>
                    <a:pt x="12141" y="342"/>
                  </a:lnTo>
                  <a:lnTo>
                    <a:pt x="11976" y="241"/>
                  </a:lnTo>
                  <a:lnTo>
                    <a:pt x="11823" y="190"/>
                  </a:lnTo>
                  <a:lnTo>
                    <a:pt x="11684" y="127"/>
                  </a:lnTo>
                  <a:lnTo>
                    <a:pt x="11518" y="76"/>
                  </a:lnTo>
                  <a:lnTo>
                    <a:pt x="11226" y="12"/>
                  </a:lnTo>
                  <a:lnTo>
                    <a:pt x="11023" y="0"/>
                  </a:lnTo>
                  <a:lnTo>
                    <a:pt x="10998" y="1993"/>
                  </a:lnTo>
                  <a:lnTo>
                    <a:pt x="10998" y="0"/>
                  </a:lnTo>
                  <a:lnTo>
                    <a:pt x="10820" y="0"/>
                  </a:lnTo>
                  <a:lnTo>
                    <a:pt x="10629" y="25"/>
                  </a:lnTo>
                  <a:lnTo>
                    <a:pt x="10426" y="76"/>
                  </a:lnTo>
                  <a:lnTo>
                    <a:pt x="1816" y="1282"/>
                  </a:lnTo>
                  <a:lnTo>
                    <a:pt x="1625" y="1295"/>
                  </a:lnTo>
                  <a:lnTo>
                    <a:pt x="1473" y="1346"/>
                  </a:lnTo>
                  <a:lnTo>
                    <a:pt x="1320" y="1384"/>
                  </a:lnTo>
                  <a:lnTo>
                    <a:pt x="1104" y="1485"/>
                  </a:lnTo>
                  <a:lnTo>
                    <a:pt x="901" y="1600"/>
                  </a:lnTo>
                  <a:lnTo>
                    <a:pt x="749" y="1714"/>
                  </a:lnTo>
                  <a:lnTo>
                    <a:pt x="596" y="1841"/>
                  </a:lnTo>
                  <a:lnTo>
                    <a:pt x="406" y="2057"/>
                  </a:lnTo>
                  <a:lnTo>
                    <a:pt x="241" y="2311"/>
                  </a:lnTo>
                  <a:lnTo>
                    <a:pt x="165" y="2501"/>
                  </a:lnTo>
                  <a:lnTo>
                    <a:pt x="88" y="2679"/>
                  </a:lnTo>
                  <a:lnTo>
                    <a:pt x="50" y="2832"/>
                  </a:lnTo>
                  <a:lnTo>
                    <a:pt x="12" y="3060"/>
                  </a:lnTo>
                  <a:lnTo>
                    <a:pt x="0" y="3263"/>
                  </a:lnTo>
                  <a:lnTo>
                    <a:pt x="12" y="3454"/>
                  </a:lnTo>
                  <a:lnTo>
                    <a:pt x="774" y="8953"/>
                  </a:lnTo>
                  <a:lnTo>
                    <a:pt x="838" y="9232"/>
                  </a:lnTo>
                  <a:lnTo>
                    <a:pt x="901" y="9423"/>
                  </a:lnTo>
                  <a:lnTo>
                    <a:pt x="1003" y="9601"/>
                  </a:lnTo>
                  <a:lnTo>
                    <a:pt x="1079" y="9766"/>
                  </a:lnTo>
                  <a:lnTo>
                    <a:pt x="1270" y="10007"/>
                  </a:lnTo>
                  <a:lnTo>
                    <a:pt x="1485" y="10210"/>
                  </a:lnTo>
                  <a:lnTo>
                    <a:pt x="1638" y="10325"/>
                  </a:lnTo>
                  <a:lnTo>
                    <a:pt x="1981" y="10515"/>
                  </a:lnTo>
                  <a:lnTo>
                    <a:pt x="2171" y="10579"/>
                  </a:lnTo>
                  <a:lnTo>
                    <a:pt x="2349" y="10629"/>
                  </a:lnTo>
                  <a:lnTo>
                    <a:pt x="2552" y="10655"/>
                  </a:lnTo>
                  <a:lnTo>
                    <a:pt x="2743" y="10668"/>
                  </a:lnTo>
                  <a:lnTo>
                    <a:pt x="4686" y="9169"/>
                  </a:lnTo>
                  <a:lnTo>
                    <a:pt x="4749" y="8890"/>
                  </a:lnTo>
                  <a:lnTo>
                    <a:pt x="4749" y="8483"/>
                  </a:lnTo>
                  <a:lnTo>
                    <a:pt x="4254" y="4991"/>
                  </a:lnTo>
                  <a:lnTo>
                    <a:pt x="10147" y="4152"/>
                  </a:lnTo>
                  <a:lnTo>
                    <a:pt x="10541" y="4572"/>
                  </a:lnTo>
                  <a:lnTo>
                    <a:pt x="11442" y="5397"/>
                  </a:lnTo>
                  <a:lnTo>
                    <a:pt x="19240" y="8267"/>
                  </a:lnTo>
                  <a:lnTo>
                    <a:pt x="20751" y="8166"/>
                  </a:lnTo>
                  <a:lnTo>
                    <a:pt x="21043" y="8115"/>
                  </a:lnTo>
                  <a:lnTo>
                    <a:pt x="21323" y="8064"/>
                  </a:lnTo>
                  <a:lnTo>
                    <a:pt x="21691" y="7912"/>
                  </a:lnTo>
                  <a:lnTo>
                    <a:pt x="21856" y="7823"/>
                  </a:lnTo>
                  <a:lnTo>
                    <a:pt x="22174" y="7569"/>
                  </a:lnTo>
                  <a:lnTo>
                    <a:pt x="22364" y="7340"/>
                  </a:lnTo>
                  <a:lnTo>
                    <a:pt x="22517" y="7086"/>
                  </a:lnTo>
                  <a:lnTo>
                    <a:pt x="22606" y="6921"/>
                  </a:lnTo>
                  <a:lnTo>
                    <a:pt x="22682" y="6731"/>
                  </a:lnTo>
                  <a:lnTo>
                    <a:pt x="22720" y="6540"/>
                  </a:lnTo>
                  <a:lnTo>
                    <a:pt x="22758" y="626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67174" y="1225169"/>
              <a:ext cx="214386" cy="8083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05180" y="962872"/>
              <a:ext cx="256401" cy="8084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00985" y="1225169"/>
              <a:ext cx="182813" cy="80840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526875" y="2423858"/>
              <a:ext cx="1413510" cy="78740"/>
            </a:xfrm>
            <a:custGeom>
              <a:avLst/>
              <a:gdLst/>
              <a:ahLst/>
              <a:cxnLst/>
              <a:rect l="l" t="t" r="r" b="b"/>
              <a:pathLst>
                <a:path w="1413509" h="78739">
                  <a:moveTo>
                    <a:pt x="6007" y="66713"/>
                  </a:moveTo>
                  <a:lnTo>
                    <a:pt x="5715" y="66713"/>
                  </a:lnTo>
                  <a:lnTo>
                    <a:pt x="5118" y="66763"/>
                  </a:lnTo>
                  <a:lnTo>
                    <a:pt x="1765" y="68478"/>
                  </a:lnTo>
                  <a:lnTo>
                    <a:pt x="1549" y="68668"/>
                  </a:lnTo>
                  <a:lnTo>
                    <a:pt x="0" y="72415"/>
                  </a:lnTo>
                  <a:lnTo>
                    <a:pt x="0" y="73012"/>
                  </a:lnTo>
                  <a:lnTo>
                    <a:pt x="5715" y="78701"/>
                  </a:lnTo>
                  <a:lnTo>
                    <a:pt x="6007" y="78701"/>
                  </a:lnTo>
                  <a:lnTo>
                    <a:pt x="6007" y="66713"/>
                  </a:lnTo>
                  <a:close/>
                </a:path>
                <a:path w="1413509" h="78739">
                  <a:moveTo>
                    <a:pt x="49047" y="72415"/>
                  </a:moveTo>
                  <a:lnTo>
                    <a:pt x="43345" y="66713"/>
                  </a:lnTo>
                  <a:lnTo>
                    <a:pt x="43065" y="66713"/>
                  </a:lnTo>
                  <a:lnTo>
                    <a:pt x="30530" y="66713"/>
                  </a:lnTo>
                  <a:lnTo>
                    <a:pt x="30530" y="6388"/>
                  </a:lnTo>
                  <a:lnTo>
                    <a:pt x="30530" y="6007"/>
                  </a:lnTo>
                  <a:lnTo>
                    <a:pt x="30530" y="5791"/>
                  </a:lnTo>
                  <a:lnTo>
                    <a:pt x="30505" y="5600"/>
                  </a:lnTo>
                  <a:lnTo>
                    <a:pt x="30492" y="5207"/>
                  </a:lnTo>
                  <a:lnTo>
                    <a:pt x="30416" y="4838"/>
                  </a:lnTo>
                  <a:lnTo>
                    <a:pt x="30378" y="4610"/>
                  </a:lnTo>
                  <a:lnTo>
                    <a:pt x="30213" y="4064"/>
                  </a:lnTo>
                  <a:lnTo>
                    <a:pt x="30124" y="3873"/>
                  </a:lnTo>
                  <a:lnTo>
                    <a:pt x="29997" y="3505"/>
                  </a:lnTo>
                  <a:lnTo>
                    <a:pt x="29718" y="2984"/>
                  </a:lnTo>
                  <a:lnTo>
                    <a:pt x="29540" y="2717"/>
                  </a:lnTo>
                  <a:lnTo>
                    <a:pt x="29413" y="2501"/>
                  </a:lnTo>
                  <a:lnTo>
                    <a:pt x="29032" y="2032"/>
                  </a:lnTo>
                  <a:lnTo>
                    <a:pt x="28790" y="1803"/>
                  </a:lnTo>
                  <a:lnTo>
                    <a:pt x="28625" y="1612"/>
                  </a:lnTo>
                  <a:lnTo>
                    <a:pt x="28181" y="1231"/>
                  </a:lnTo>
                  <a:lnTo>
                    <a:pt x="27952" y="1079"/>
                  </a:lnTo>
                  <a:lnTo>
                    <a:pt x="27686" y="901"/>
                  </a:lnTo>
                  <a:lnTo>
                    <a:pt x="27101" y="584"/>
                  </a:lnTo>
                  <a:lnTo>
                    <a:pt x="26847" y="482"/>
                  </a:lnTo>
                  <a:lnTo>
                    <a:pt x="26631" y="368"/>
                  </a:lnTo>
                  <a:lnTo>
                    <a:pt x="26276" y="279"/>
                  </a:lnTo>
                  <a:lnTo>
                    <a:pt x="25704" y="114"/>
                  </a:lnTo>
                  <a:lnTo>
                    <a:pt x="25527" y="88"/>
                  </a:lnTo>
                  <a:lnTo>
                    <a:pt x="25234" y="50"/>
                  </a:lnTo>
                  <a:lnTo>
                    <a:pt x="24904" y="12"/>
                  </a:lnTo>
                  <a:lnTo>
                    <a:pt x="24320" y="0"/>
                  </a:lnTo>
                  <a:lnTo>
                    <a:pt x="24066" y="38"/>
                  </a:lnTo>
                  <a:lnTo>
                    <a:pt x="23736" y="63"/>
                  </a:lnTo>
                  <a:lnTo>
                    <a:pt x="23368" y="114"/>
                  </a:lnTo>
                  <a:lnTo>
                    <a:pt x="23152" y="177"/>
                  </a:lnTo>
                  <a:lnTo>
                    <a:pt x="22898" y="254"/>
                  </a:lnTo>
                  <a:lnTo>
                    <a:pt x="22580" y="330"/>
                  </a:lnTo>
                  <a:lnTo>
                    <a:pt x="22237" y="457"/>
                  </a:lnTo>
                  <a:lnTo>
                    <a:pt x="22034" y="558"/>
                  </a:lnTo>
                  <a:lnTo>
                    <a:pt x="21513" y="812"/>
                  </a:lnTo>
                  <a:lnTo>
                    <a:pt x="21348" y="927"/>
                  </a:lnTo>
                  <a:lnTo>
                    <a:pt x="21018" y="1143"/>
                  </a:lnTo>
                  <a:lnTo>
                    <a:pt x="20789" y="1333"/>
                  </a:lnTo>
                  <a:lnTo>
                    <a:pt x="20497" y="1562"/>
                  </a:lnTo>
                  <a:lnTo>
                    <a:pt x="2260" y="16154"/>
                  </a:lnTo>
                  <a:lnTo>
                    <a:pt x="2032" y="16332"/>
                  </a:lnTo>
                  <a:lnTo>
                    <a:pt x="1409" y="16967"/>
                  </a:lnTo>
                  <a:lnTo>
                    <a:pt x="1231" y="17195"/>
                  </a:lnTo>
                  <a:lnTo>
                    <a:pt x="901" y="17678"/>
                  </a:lnTo>
                  <a:lnTo>
                    <a:pt x="762" y="17945"/>
                  </a:lnTo>
                  <a:lnTo>
                    <a:pt x="609" y="18186"/>
                  </a:lnTo>
                  <a:lnTo>
                    <a:pt x="279" y="19011"/>
                  </a:lnTo>
                  <a:lnTo>
                    <a:pt x="76" y="19888"/>
                  </a:lnTo>
                  <a:lnTo>
                    <a:pt x="12" y="20459"/>
                  </a:lnTo>
                  <a:lnTo>
                    <a:pt x="12" y="21056"/>
                  </a:lnTo>
                  <a:lnTo>
                    <a:pt x="2146" y="25412"/>
                  </a:lnTo>
                  <a:lnTo>
                    <a:pt x="2362" y="25615"/>
                  </a:lnTo>
                  <a:lnTo>
                    <a:pt x="6223" y="26835"/>
                  </a:lnTo>
                  <a:lnTo>
                    <a:pt x="6807" y="26784"/>
                  </a:lnTo>
                  <a:lnTo>
                    <a:pt x="9740" y="25527"/>
                  </a:lnTo>
                  <a:lnTo>
                    <a:pt x="18542" y="18491"/>
                  </a:lnTo>
                  <a:lnTo>
                    <a:pt x="18542" y="66713"/>
                  </a:lnTo>
                  <a:lnTo>
                    <a:pt x="6019" y="66713"/>
                  </a:lnTo>
                  <a:lnTo>
                    <a:pt x="6019" y="78701"/>
                  </a:lnTo>
                  <a:lnTo>
                    <a:pt x="43345" y="78701"/>
                  </a:lnTo>
                  <a:lnTo>
                    <a:pt x="43929" y="78651"/>
                  </a:lnTo>
                  <a:lnTo>
                    <a:pt x="49047" y="73012"/>
                  </a:lnTo>
                  <a:lnTo>
                    <a:pt x="49047" y="72415"/>
                  </a:lnTo>
                  <a:close/>
                </a:path>
                <a:path w="1413509" h="78739">
                  <a:moveTo>
                    <a:pt x="252984" y="18402"/>
                  </a:moveTo>
                  <a:lnTo>
                    <a:pt x="245402" y="15862"/>
                  </a:lnTo>
                  <a:lnTo>
                    <a:pt x="234353" y="48983"/>
                  </a:lnTo>
                  <a:lnTo>
                    <a:pt x="223329" y="15875"/>
                  </a:lnTo>
                  <a:lnTo>
                    <a:pt x="223126" y="15316"/>
                  </a:lnTo>
                  <a:lnTo>
                    <a:pt x="219837" y="13131"/>
                  </a:lnTo>
                  <a:lnTo>
                    <a:pt x="219240" y="13131"/>
                  </a:lnTo>
                  <a:lnTo>
                    <a:pt x="215569" y="16662"/>
                  </a:lnTo>
                  <a:lnTo>
                    <a:pt x="215569" y="16840"/>
                  </a:lnTo>
                  <a:lnTo>
                    <a:pt x="215544" y="17043"/>
                  </a:lnTo>
                  <a:lnTo>
                    <a:pt x="230568" y="62852"/>
                  </a:lnTo>
                  <a:lnTo>
                    <a:pt x="230644" y="63042"/>
                  </a:lnTo>
                  <a:lnTo>
                    <a:pt x="230708" y="63207"/>
                  </a:lnTo>
                  <a:lnTo>
                    <a:pt x="230797" y="63411"/>
                  </a:lnTo>
                  <a:lnTo>
                    <a:pt x="231000" y="63754"/>
                  </a:lnTo>
                  <a:lnTo>
                    <a:pt x="231089" y="63881"/>
                  </a:lnTo>
                  <a:lnTo>
                    <a:pt x="231178" y="64008"/>
                  </a:lnTo>
                  <a:lnTo>
                    <a:pt x="231343" y="64223"/>
                  </a:lnTo>
                  <a:lnTo>
                    <a:pt x="231762" y="64643"/>
                  </a:lnTo>
                  <a:lnTo>
                    <a:pt x="231902" y="64744"/>
                  </a:lnTo>
                  <a:lnTo>
                    <a:pt x="232219" y="64973"/>
                  </a:lnTo>
                  <a:lnTo>
                    <a:pt x="232397" y="65087"/>
                  </a:lnTo>
                  <a:lnTo>
                    <a:pt x="232727" y="65239"/>
                  </a:lnTo>
                  <a:lnTo>
                    <a:pt x="232918" y="65328"/>
                  </a:lnTo>
                  <a:lnTo>
                    <a:pt x="233121" y="65405"/>
                  </a:lnTo>
                  <a:lnTo>
                    <a:pt x="233502" y="65506"/>
                  </a:lnTo>
                  <a:lnTo>
                    <a:pt x="233629" y="65532"/>
                  </a:lnTo>
                  <a:lnTo>
                    <a:pt x="234061" y="65582"/>
                  </a:lnTo>
                  <a:lnTo>
                    <a:pt x="234289" y="65595"/>
                  </a:lnTo>
                  <a:lnTo>
                    <a:pt x="234670" y="65582"/>
                  </a:lnTo>
                  <a:lnTo>
                    <a:pt x="234810" y="65570"/>
                  </a:lnTo>
                  <a:lnTo>
                    <a:pt x="235242" y="65493"/>
                  </a:lnTo>
                  <a:lnTo>
                    <a:pt x="235458" y="65455"/>
                  </a:lnTo>
                  <a:lnTo>
                    <a:pt x="235826" y="65328"/>
                  </a:lnTo>
                  <a:lnTo>
                    <a:pt x="235978" y="65252"/>
                  </a:lnTo>
                  <a:lnTo>
                    <a:pt x="236347" y="65074"/>
                  </a:lnTo>
                  <a:lnTo>
                    <a:pt x="236524" y="64973"/>
                  </a:lnTo>
                  <a:lnTo>
                    <a:pt x="236664" y="64871"/>
                  </a:lnTo>
                  <a:lnTo>
                    <a:pt x="236842" y="64744"/>
                  </a:lnTo>
                  <a:lnTo>
                    <a:pt x="236982" y="64630"/>
                  </a:lnTo>
                  <a:lnTo>
                    <a:pt x="237261" y="64363"/>
                  </a:lnTo>
                  <a:lnTo>
                    <a:pt x="237401" y="64198"/>
                  </a:lnTo>
                  <a:lnTo>
                    <a:pt x="237528" y="64033"/>
                  </a:lnTo>
                  <a:lnTo>
                    <a:pt x="237655" y="63893"/>
                  </a:lnTo>
                  <a:lnTo>
                    <a:pt x="237744" y="63754"/>
                  </a:lnTo>
                  <a:lnTo>
                    <a:pt x="237858" y="63563"/>
                  </a:lnTo>
                  <a:lnTo>
                    <a:pt x="237947" y="63411"/>
                  </a:lnTo>
                  <a:lnTo>
                    <a:pt x="237998" y="63271"/>
                  </a:lnTo>
                  <a:lnTo>
                    <a:pt x="238061" y="63131"/>
                  </a:lnTo>
                  <a:lnTo>
                    <a:pt x="238163" y="62852"/>
                  </a:lnTo>
                  <a:lnTo>
                    <a:pt x="238213" y="62674"/>
                  </a:lnTo>
                  <a:lnTo>
                    <a:pt x="252984" y="18402"/>
                  </a:lnTo>
                  <a:close/>
                </a:path>
                <a:path w="1413509" h="78739">
                  <a:moveTo>
                    <a:pt x="253199" y="17030"/>
                  </a:moveTo>
                  <a:lnTo>
                    <a:pt x="253174" y="16840"/>
                  </a:lnTo>
                  <a:lnTo>
                    <a:pt x="253174" y="16649"/>
                  </a:lnTo>
                  <a:lnTo>
                    <a:pt x="253111" y="16256"/>
                  </a:lnTo>
                  <a:lnTo>
                    <a:pt x="251167" y="13665"/>
                  </a:lnTo>
                  <a:lnTo>
                    <a:pt x="251002" y="13550"/>
                  </a:lnTo>
                  <a:lnTo>
                    <a:pt x="250647" y="13398"/>
                  </a:lnTo>
                  <a:lnTo>
                    <a:pt x="250278" y="13271"/>
                  </a:lnTo>
                  <a:lnTo>
                    <a:pt x="249885" y="13182"/>
                  </a:lnTo>
                  <a:lnTo>
                    <a:pt x="249504" y="13131"/>
                  </a:lnTo>
                  <a:lnTo>
                    <a:pt x="248907" y="13131"/>
                  </a:lnTo>
                  <a:lnTo>
                    <a:pt x="245402" y="15862"/>
                  </a:lnTo>
                  <a:lnTo>
                    <a:pt x="252984" y="18389"/>
                  </a:lnTo>
                  <a:lnTo>
                    <a:pt x="253047" y="18199"/>
                  </a:lnTo>
                  <a:lnTo>
                    <a:pt x="253136" y="17818"/>
                  </a:lnTo>
                  <a:lnTo>
                    <a:pt x="253187" y="17424"/>
                  </a:lnTo>
                  <a:lnTo>
                    <a:pt x="253199" y="17030"/>
                  </a:lnTo>
                  <a:close/>
                </a:path>
                <a:path w="1413509" h="78739">
                  <a:moveTo>
                    <a:pt x="1194841" y="34556"/>
                  </a:moveTo>
                  <a:lnTo>
                    <a:pt x="1194828" y="34378"/>
                  </a:lnTo>
                  <a:lnTo>
                    <a:pt x="1194828" y="33629"/>
                  </a:lnTo>
                  <a:lnTo>
                    <a:pt x="1176934" y="15748"/>
                  </a:lnTo>
                  <a:lnTo>
                    <a:pt x="1176210" y="15748"/>
                  </a:lnTo>
                  <a:lnTo>
                    <a:pt x="1176007" y="15748"/>
                  </a:lnTo>
                  <a:lnTo>
                    <a:pt x="1175816" y="15760"/>
                  </a:lnTo>
                  <a:lnTo>
                    <a:pt x="1175080" y="15760"/>
                  </a:lnTo>
                  <a:lnTo>
                    <a:pt x="1173238" y="15925"/>
                  </a:lnTo>
                  <a:lnTo>
                    <a:pt x="1157185" y="33642"/>
                  </a:lnTo>
                  <a:lnTo>
                    <a:pt x="1157185" y="34378"/>
                  </a:lnTo>
                  <a:lnTo>
                    <a:pt x="1157185" y="34569"/>
                  </a:lnTo>
                  <a:lnTo>
                    <a:pt x="1157185" y="34759"/>
                  </a:lnTo>
                  <a:lnTo>
                    <a:pt x="1157198" y="39243"/>
                  </a:lnTo>
                  <a:lnTo>
                    <a:pt x="1157185" y="39509"/>
                  </a:lnTo>
                  <a:lnTo>
                    <a:pt x="1157185" y="39700"/>
                  </a:lnTo>
                  <a:lnTo>
                    <a:pt x="1157185" y="40398"/>
                  </a:lnTo>
                  <a:lnTo>
                    <a:pt x="1157363" y="42151"/>
                  </a:lnTo>
                  <a:lnTo>
                    <a:pt x="1164602" y="54089"/>
                  </a:lnTo>
                  <a:lnTo>
                    <a:pt x="1164602" y="60210"/>
                  </a:lnTo>
                  <a:lnTo>
                    <a:pt x="1161186" y="60210"/>
                  </a:lnTo>
                  <a:lnTo>
                    <a:pt x="1160995" y="60223"/>
                  </a:lnTo>
                  <a:lnTo>
                    <a:pt x="1160602" y="60261"/>
                  </a:lnTo>
                  <a:lnTo>
                    <a:pt x="1160411" y="60312"/>
                  </a:lnTo>
                  <a:lnTo>
                    <a:pt x="1160221" y="60337"/>
                  </a:lnTo>
                  <a:lnTo>
                    <a:pt x="1159840" y="60439"/>
                  </a:lnTo>
                  <a:lnTo>
                    <a:pt x="1159662" y="60528"/>
                  </a:lnTo>
                  <a:lnTo>
                    <a:pt x="1159471" y="60604"/>
                  </a:lnTo>
                  <a:lnTo>
                    <a:pt x="1157185" y="64020"/>
                  </a:lnTo>
                  <a:lnTo>
                    <a:pt x="1157185" y="64414"/>
                  </a:lnTo>
                  <a:lnTo>
                    <a:pt x="1159662" y="67906"/>
                  </a:lnTo>
                  <a:lnTo>
                    <a:pt x="1159840" y="67995"/>
                  </a:lnTo>
                  <a:lnTo>
                    <a:pt x="1160221" y="68097"/>
                  </a:lnTo>
                  <a:lnTo>
                    <a:pt x="1160602" y="68173"/>
                  </a:lnTo>
                  <a:lnTo>
                    <a:pt x="1160995" y="68211"/>
                  </a:lnTo>
                  <a:lnTo>
                    <a:pt x="1161186" y="68211"/>
                  </a:lnTo>
                  <a:lnTo>
                    <a:pt x="1168273" y="68199"/>
                  </a:lnTo>
                  <a:lnTo>
                    <a:pt x="1168412" y="68211"/>
                  </a:lnTo>
                  <a:lnTo>
                    <a:pt x="1168793" y="68211"/>
                  </a:lnTo>
                  <a:lnTo>
                    <a:pt x="1169200" y="68173"/>
                  </a:lnTo>
                  <a:lnTo>
                    <a:pt x="1169581" y="68097"/>
                  </a:lnTo>
                  <a:lnTo>
                    <a:pt x="1169949" y="67983"/>
                  </a:lnTo>
                  <a:lnTo>
                    <a:pt x="1170127" y="67894"/>
                  </a:lnTo>
                  <a:lnTo>
                    <a:pt x="1170305" y="67830"/>
                  </a:lnTo>
                  <a:lnTo>
                    <a:pt x="1170470" y="67741"/>
                  </a:lnTo>
                  <a:lnTo>
                    <a:pt x="1170660" y="67640"/>
                  </a:lnTo>
                  <a:lnTo>
                    <a:pt x="1170990" y="67424"/>
                  </a:lnTo>
                  <a:lnTo>
                    <a:pt x="1171295" y="67170"/>
                  </a:lnTo>
                  <a:lnTo>
                    <a:pt x="1171575" y="66903"/>
                  </a:lnTo>
                  <a:lnTo>
                    <a:pt x="1171816" y="66598"/>
                  </a:lnTo>
                  <a:lnTo>
                    <a:pt x="1171930" y="66433"/>
                  </a:lnTo>
                  <a:lnTo>
                    <a:pt x="1172006" y="66294"/>
                  </a:lnTo>
                  <a:lnTo>
                    <a:pt x="1172210" y="65925"/>
                  </a:lnTo>
                  <a:lnTo>
                    <a:pt x="1172286" y="65735"/>
                  </a:lnTo>
                  <a:lnTo>
                    <a:pt x="1172375" y="65557"/>
                  </a:lnTo>
                  <a:lnTo>
                    <a:pt x="1172489" y="65176"/>
                  </a:lnTo>
                  <a:lnTo>
                    <a:pt x="1172565" y="64795"/>
                  </a:lnTo>
                  <a:lnTo>
                    <a:pt x="1172603" y="64401"/>
                  </a:lnTo>
                  <a:lnTo>
                    <a:pt x="1172603" y="64008"/>
                  </a:lnTo>
                  <a:lnTo>
                    <a:pt x="1172578" y="63754"/>
                  </a:lnTo>
                  <a:lnTo>
                    <a:pt x="1172578" y="52184"/>
                  </a:lnTo>
                  <a:lnTo>
                    <a:pt x="1172591" y="52044"/>
                  </a:lnTo>
                  <a:lnTo>
                    <a:pt x="1172591" y="51650"/>
                  </a:lnTo>
                  <a:lnTo>
                    <a:pt x="1172552" y="51257"/>
                  </a:lnTo>
                  <a:lnTo>
                    <a:pt x="1172502" y="51003"/>
                  </a:lnTo>
                  <a:lnTo>
                    <a:pt x="1172375" y="50520"/>
                  </a:lnTo>
                  <a:lnTo>
                    <a:pt x="1172032" y="49809"/>
                  </a:lnTo>
                  <a:lnTo>
                    <a:pt x="1171917" y="49657"/>
                  </a:lnTo>
                  <a:lnTo>
                    <a:pt x="1171803" y="49479"/>
                  </a:lnTo>
                  <a:lnTo>
                    <a:pt x="1171676" y="49314"/>
                  </a:lnTo>
                  <a:lnTo>
                    <a:pt x="1171562" y="49174"/>
                  </a:lnTo>
                  <a:lnTo>
                    <a:pt x="1171422" y="49022"/>
                  </a:lnTo>
                  <a:lnTo>
                    <a:pt x="1171270" y="48895"/>
                  </a:lnTo>
                  <a:lnTo>
                    <a:pt x="1171067" y="48717"/>
                  </a:lnTo>
                  <a:lnTo>
                    <a:pt x="1170647" y="48425"/>
                  </a:lnTo>
                  <a:lnTo>
                    <a:pt x="1170470" y="48336"/>
                  </a:lnTo>
                  <a:lnTo>
                    <a:pt x="1170292" y="48247"/>
                  </a:lnTo>
                  <a:lnTo>
                    <a:pt x="1165186" y="40005"/>
                  </a:lnTo>
                  <a:lnTo>
                    <a:pt x="1165186" y="39700"/>
                  </a:lnTo>
                  <a:lnTo>
                    <a:pt x="1165186" y="39509"/>
                  </a:lnTo>
                  <a:lnTo>
                    <a:pt x="1165199" y="34556"/>
                  </a:lnTo>
                  <a:lnTo>
                    <a:pt x="1165186" y="34378"/>
                  </a:lnTo>
                  <a:lnTo>
                    <a:pt x="1165186" y="34036"/>
                  </a:lnTo>
                  <a:lnTo>
                    <a:pt x="1175473" y="23749"/>
                  </a:lnTo>
                  <a:lnTo>
                    <a:pt x="1175816" y="23749"/>
                  </a:lnTo>
                  <a:lnTo>
                    <a:pt x="1176007" y="23749"/>
                  </a:lnTo>
                  <a:lnTo>
                    <a:pt x="1176210" y="23736"/>
                  </a:lnTo>
                  <a:lnTo>
                    <a:pt x="1176540" y="23736"/>
                  </a:lnTo>
                  <a:lnTo>
                    <a:pt x="1186827" y="34036"/>
                  </a:lnTo>
                  <a:lnTo>
                    <a:pt x="1186827" y="34378"/>
                  </a:lnTo>
                  <a:lnTo>
                    <a:pt x="1186827" y="34569"/>
                  </a:lnTo>
                  <a:lnTo>
                    <a:pt x="1186827" y="34759"/>
                  </a:lnTo>
                  <a:lnTo>
                    <a:pt x="1186840" y="34899"/>
                  </a:lnTo>
                  <a:lnTo>
                    <a:pt x="1186840" y="39192"/>
                  </a:lnTo>
                  <a:lnTo>
                    <a:pt x="1186827" y="39319"/>
                  </a:lnTo>
                  <a:lnTo>
                    <a:pt x="1186827" y="39509"/>
                  </a:lnTo>
                  <a:lnTo>
                    <a:pt x="1186802" y="40259"/>
                  </a:lnTo>
                  <a:lnTo>
                    <a:pt x="1186726" y="40970"/>
                  </a:lnTo>
                  <a:lnTo>
                    <a:pt x="1186548" y="41948"/>
                  </a:lnTo>
                  <a:lnTo>
                    <a:pt x="1186383" y="42405"/>
                  </a:lnTo>
                  <a:lnTo>
                    <a:pt x="1186256" y="42875"/>
                  </a:lnTo>
                  <a:lnTo>
                    <a:pt x="1181531" y="48336"/>
                  </a:lnTo>
                  <a:lnTo>
                    <a:pt x="1181366" y="48425"/>
                  </a:lnTo>
                  <a:lnTo>
                    <a:pt x="1181023" y="48641"/>
                  </a:lnTo>
                  <a:lnTo>
                    <a:pt x="1180579" y="49022"/>
                  </a:lnTo>
                  <a:lnTo>
                    <a:pt x="1180452" y="49174"/>
                  </a:lnTo>
                  <a:lnTo>
                    <a:pt x="1180325" y="49326"/>
                  </a:lnTo>
                  <a:lnTo>
                    <a:pt x="1180198" y="49479"/>
                  </a:lnTo>
                  <a:lnTo>
                    <a:pt x="1179995" y="49796"/>
                  </a:lnTo>
                  <a:lnTo>
                    <a:pt x="1179804" y="50152"/>
                  </a:lnTo>
                  <a:lnTo>
                    <a:pt x="1179639" y="50520"/>
                  </a:lnTo>
                  <a:lnTo>
                    <a:pt x="1179537" y="50850"/>
                  </a:lnTo>
                  <a:lnTo>
                    <a:pt x="1179487" y="51092"/>
                  </a:lnTo>
                  <a:lnTo>
                    <a:pt x="1179461" y="51219"/>
                  </a:lnTo>
                  <a:lnTo>
                    <a:pt x="1179449" y="51346"/>
                  </a:lnTo>
                  <a:lnTo>
                    <a:pt x="1179410" y="51676"/>
                  </a:lnTo>
                  <a:lnTo>
                    <a:pt x="1179410" y="51866"/>
                  </a:lnTo>
                  <a:lnTo>
                    <a:pt x="1179423" y="52057"/>
                  </a:lnTo>
                  <a:lnTo>
                    <a:pt x="1179423" y="63893"/>
                  </a:lnTo>
                  <a:lnTo>
                    <a:pt x="1179410" y="64020"/>
                  </a:lnTo>
                  <a:lnTo>
                    <a:pt x="1179410" y="64211"/>
                  </a:lnTo>
                  <a:lnTo>
                    <a:pt x="1179410" y="64401"/>
                  </a:lnTo>
                  <a:lnTo>
                    <a:pt x="1179449" y="64808"/>
                  </a:lnTo>
                  <a:lnTo>
                    <a:pt x="1179499" y="65100"/>
                  </a:lnTo>
                  <a:lnTo>
                    <a:pt x="1179639" y="65557"/>
                  </a:lnTo>
                  <a:lnTo>
                    <a:pt x="1179715" y="65735"/>
                  </a:lnTo>
                  <a:lnTo>
                    <a:pt x="1179791" y="65925"/>
                  </a:lnTo>
                  <a:lnTo>
                    <a:pt x="1182433" y="68097"/>
                  </a:lnTo>
                  <a:lnTo>
                    <a:pt x="1182827" y="68173"/>
                  </a:lnTo>
                  <a:lnTo>
                    <a:pt x="1183208" y="68211"/>
                  </a:lnTo>
                  <a:lnTo>
                    <a:pt x="1183411" y="68211"/>
                  </a:lnTo>
                  <a:lnTo>
                    <a:pt x="1183614" y="68211"/>
                  </a:lnTo>
                  <a:lnTo>
                    <a:pt x="1183741" y="68199"/>
                  </a:lnTo>
                  <a:lnTo>
                    <a:pt x="1190828" y="68199"/>
                  </a:lnTo>
                  <a:lnTo>
                    <a:pt x="1191018" y="68199"/>
                  </a:lnTo>
                  <a:lnTo>
                    <a:pt x="1191412" y="68160"/>
                  </a:lnTo>
                  <a:lnTo>
                    <a:pt x="1194828" y="64401"/>
                  </a:lnTo>
                  <a:lnTo>
                    <a:pt x="1194828" y="64008"/>
                  </a:lnTo>
                  <a:lnTo>
                    <a:pt x="1194790" y="63614"/>
                  </a:lnTo>
                  <a:lnTo>
                    <a:pt x="1194714" y="63233"/>
                  </a:lnTo>
                  <a:lnTo>
                    <a:pt x="1194587" y="62852"/>
                  </a:lnTo>
                  <a:lnTo>
                    <a:pt x="1194511" y="62687"/>
                  </a:lnTo>
                  <a:lnTo>
                    <a:pt x="1194447" y="62496"/>
                  </a:lnTo>
                  <a:lnTo>
                    <a:pt x="1194269" y="62153"/>
                  </a:lnTo>
                  <a:lnTo>
                    <a:pt x="1194142" y="61988"/>
                  </a:lnTo>
                  <a:lnTo>
                    <a:pt x="1194041" y="61823"/>
                  </a:lnTo>
                  <a:lnTo>
                    <a:pt x="1191615" y="60299"/>
                  </a:lnTo>
                  <a:lnTo>
                    <a:pt x="1191412" y="60248"/>
                  </a:lnTo>
                  <a:lnTo>
                    <a:pt x="1191018" y="60210"/>
                  </a:lnTo>
                  <a:lnTo>
                    <a:pt x="1190853" y="60210"/>
                  </a:lnTo>
                  <a:lnTo>
                    <a:pt x="1187411" y="60210"/>
                  </a:lnTo>
                  <a:lnTo>
                    <a:pt x="1187411" y="54063"/>
                  </a:lnTo>
                  <a:lnTo>
                    <a:pt x="1187538" y="53975"/>
                  </a:lnTo>
                  <a:lnTo>
                    <a:pt x="1188923" y="52857"/>
                  </a:lnTo>
                  <a:lnTo>
                    <a:pt x="1194803" y="39865"/>
                  </a:lnTo>
                  <a:lnTo>
                    <a:pt x="1194828" y="39700"/>
                  </a:lnTo>
                  <a:lnTo>
                    <a:pt x="1194828" y="39509"/>
                  </a:lnTo>
                  <a:lnTo>
                    <a:pt x="1194841" y="34556"/>
                  </a:lnTo>
                  <a:close/>
                </a:path>
                <a:path w="1413509" h="78739">
                  <a:moveTo>
                    <a:pt x="1375638" y="22682"/>
                  </a:moveTo>
                  <a:lnTo>
                    <a:pt x="1364234" y="18999"/>
                  </a:lnTo>
                  <a:lnTo>
                    <a:pt x="1364145" y="19265"/>
                  </a:lnTo>
                  <a:lnTo>
                    <a:pt x="1364018" y="19850"/>
                  </a:lnTo>
                  <a:lnTo>
                    <a:pt x="1363941" y="20421"/>
                  </a:lnTo>
                  <a:lnTo>
                    <a:pt x="1363929" y="21018"/>
                  </a:lnTo>
                  <a:lnTo>
                    <a:pt x="1363967" y="21310"/>
                  </a:lnTo>
                  <a:lnTo>
                    <a:pt x="1363980" y="21615"/>
                  </a:lnTo>
                  <a:lnTo>
                    <a:pt x="1370114" y="26835"/>
                  </a:lnTo>
                  <a:lnTo>
                    <a:pt x="1370711" y="26784"/>
                  </a:lnTo>
                  <a:lnTo>
                    <a:pt x="1375549" y="22961"/>
                  </a:lnTo>
                  <a:lnTo>
                    <a:pt x="1375638" y="22682"/>
                  </a:lnTo>
                  <a:close/>
                </a:path>
                <a:path w="1413509" h="78739">
                  <a:moveTo>
                    <a:pt x="1412989" y="21564"/>
                  </a:moveTo>
                  <a:lnTo>
                    <a:pt x="1391437" y="12"/>
                  </a:lnTo>
                  <a:lnTo>
                    <a:pt x="1390611" y="12"/>
                  </a:lnTo>
                  <a:lnTo>
                    <a:pt x="1390332" y="12"/>
                  </a:lnTo>
                  <a:lnTo>
                    <a:pt x="1390027" y="12"/>
                  </a:lnTo>
                  <a:lnTo>
                    <a:pt x="1388973" y="12"/>
                  </a:lnTo>
                  <a:lnTo>
                    <a:pt x="1386281" y="266"/>
                  </a:lnTo>
                  <a:lnTo>
                    <a:pt x="1364234" y="18986"/>
                  </a:lnTo>
                  <a:lnTo>
                    <a:pt x="1375638" y="22669"/>
                  </a:lnTo>
                  <a:lnTo>
                    <a:pt x="1376349" y="20828"/>
                  </a:lnTo>
                  <a:lnTo>
                    <a:pt x="1377073" y="19494"/>
                  </a:lnTo>
                  <a:lnTo>
                    <a:pt x="1389557" y="12001"/>
                  </a:lnTo>
                  <a:lnTo>
                    <a:pt x="1390027" y="12001"/>
                  </a:lnTo>
                  <a:lnTo>
                    <a:pt x="1390319" y="12001"/>
                  </a:lnTo>
                  <a:lnTo>
                    <a:pt x="1390611" y="12001"/>
                  </a:lnTo>
                  <a:lnTo>
                    <a:pt x="1390853" y="12001"/>
                  </a:lnTo>
                  <a:lnTo>
                    <a:pt x="1391907" y="12103"/>
                  </a:lnTo>
                  <a:lnTo>
                    <a:pt x="1401000" y="22161"/>
                  </a:lnTo>
                  <a:lnTo>
                    <a:pt x="1401000" y="22390"/>
                  </a:lnTo>
                  <a:lnTo>
                    <a:pt x="1401000" y="22682"/>
                  </a:lnTo>
                  <a:lnTo>
                    <a:pt x="1400975" y="23571"/>
                  </a:lnTo>
                  <a:lnTo>
                    <a:pt x="1400848" y="24726"/>
                  </a:lnTo>
                  <a:lnTo>
                    <a:pt x="1397304" y="31305"/>
                  </a:lnTo>
                  <a:lnTo>
                    <a:pt x="1397088" y="31508"/>
                  </a:lnTo>
                  <a:lnTo>
                    <a:pt x="1396860" y="31762"/>
                  </a:lnTo>
                  <a:lnTo>
                    <a:pt x="1396707" y="31953"/>
                  </a:lnTo>
                  <a:lnTo>
                    <a:pt x="1365491" y="68668"/>
                  </a:lnTo>
                  <a:lnTo>
                    <a:pt x="1365364" y="68821"/>
                  </a:lnTo>
                  <a:lnTo>
                    <a:pt x="1364234" y="70866"/>
                  </a:lnTo>
                  <a:lnTo>
                    <a:pt x="1364145" y="71145"/>
                  </a:lnTo>
                  <a:lnTo>
                    <a:pt x="1364043" y="71526"/>
                  </a:lnTo>
                  <a:lnTo>
                    <a:pt x="1364005" y="71716"/>
                  </a:lnTo>
                  <a:lnTo>
                    <a:pt x="1363929" y="72313"/>
                  </a:lnTo>
                  <a:lnTo>
                    <a:pt x="1363929" y="72898"/>
                  </a:lnTo>
                  <a:lnTo>
                    <a:pt x="1363980" y="73482"/>
                  </a:lnTo>
                  <a:lnTo>
                    <a:pt x="1364043" y="73888"/>
                  </a:lnTo>
                  <a:lnTo>
                    <a:pt x="1364081" y="74053"/>
                  </a:lnTo>
                  <a:lnTo>
                    <a:pt x="1364221" y="74523"/>
                  </a:lnTo>
                  <a:lnTo>
                    <a:pt x="1364297" y="74790"/>
                  </a:lnTo>
                  <a:lnTo>
                    <a:pt x="1364386" y="75018"/>
                  </a:lnTo>
                  <a:lnTo>
                    <a:pt x="1364449" y="75171"/>
                  </a:lnTo>
                  <a:lnTo>
                    <a:pt x="1364729" y="75704"/>
                  </a:lnTo>
                  <a:lnTo>
                    <a:pt x="1365046" y="76174"/>
                  </a:lnTo>
                  <a:lnTo>
                    <a:pt x="1365351" y="76568"/>
                  </a:lnTo>
                  <a:lnTo>
                    <a:pt x="1365491" y="76733"/>
                  </a:lnTo>
                  <a:lnTo>
                    <a:pt x="1365897" y="77152"/>
                  </a:lnTo>
                  <a:lnTo>
                    <a:pt x="1366050" y="77279"/>
                  </a:lnTo>
                  <a:lnTo>
                    <a:pt x="1366354" y="77533"/>
                  </a:lnTo>
                  <a:lnTo>
                    <a:pt x="1366685" y="77762"/>
                  </a:lnTo>
                  <a:lnTo>
                    <a:pt x="1366850" y="77851"/>
                  </a:lnTo>
                  <a:lnTo>
                    <a:pt x="1367155" y="78028"/>
                  </a:lnTo>
                  <a:lnTo>
                    <a:pt x="1367282" y="78092"/>
                  </a:lnTo>
                  <a:lnTo>
                    <a:pt x="1367917" y="78359"/>
                  </a:lnTo>
                  <a:lnTo>
                    <a:pt x="1368298" y="78473"/>
                  </a:lnTo>
                  <a:lnTo>
                    <a:pt x="1368450" y="78524"/>
                  </a:lnTo>
                  <a:lnTo>
                    <a:pt x="1369047" y="78651"/>
                  </a:lnTo>
                  <a:lnTo>
                    <a:pt x="1369644" y="78701"/>
                  </a:lnTo>
                  <a:lnTo>
                    <a:pt x="1407287" y="78701"/>
                  </a:lnTo>
                  <a:lnTo>
                    <a:pt x="1407883" y="78651"/>
                  </a:lnTo>
                  <a:lnTo>
                    <a:pt x="1412989" y="73012"/>
                  </a:lnTo>
                  <a:lnTo>
                    <a:pt x="1412989" y="72415"/>
                  </a:lnTo>
                  <a:lnTo>
                    <a:pt x="1407287" y="66713"/>
                  </a:lnTo>
                  <a:lnTo>
                    <a:pt x="1406994" y="66713"/>
                  </a:lnTo>
                  <a:lnTo>
                    <a:pt x="1382877" y="66713"/>
                  </a:lnTo>
                  <a:lnTo>
                    <a:pt x="1405712" y="39865"/>
                  </a:lnTo>
                  <a:lnTo>
                    <a:pt x="1406423" y="39204"/>
                  </a:lnTo>
                  <a:lnTo>
                    <a:pt x="1407947" y="37414"/>
                  </a:lnTo>
                  <a:lnTo>
                    <a:pt x="1412976" y="23075"/>
                  </a:lnTo>
                  <a:lnTo>
                    <a:pt x="1412989" y="22682"/>
                  </a:lnTo>
                  <a:lnTo>
                    <a:pt x="1412989" y="22390"/>
                  </a:lnTo>
                  <a:lnTo>
                    <a:pt x="1412989" y="2156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72301" y="1942800"/>
              <a:ext cx="122396" cy="19681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86153" y="1796378"/>
              <a:ext cx="79573" cy="9537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99271" y="1970561"/>
              <a:ext cx="89689" cy="11540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77765" y="1745387"/>
              <a:ext cx="129589" cy="19368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16168" y="1402527"/>
              <a:ext cx="74625" cy="7462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40049" y="1366283"/>
              <a:ext cx="95275" cy="95492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810809" y="1460728"/>
              <a:ext cx="882650" cy="1410970"/>
            </a:xfrm>
            <a:custGeom>
              <a:avLst/>
              <a:gdLst/>
              <a:ahLst/>
              <a:cxnLst/>
              <a:rect l="l" t="t" r="r" b="b"/>
              <a:pathLst>
                <a:path w="882650" h="1410970">
                  <a:moveTo>
                    <a:pt x="70192" y="556628"/>
                  </a:moveTo>
                  <a:lnTo>
                    <a:pt x="69405" y="555256"/>
                  </a:lnTo>
                  <a:lnTo>
                    <a:pt x="69202" y="555129"/>
                  </a:lnTo>
                  <a:lnTo>
                    <a:pt x="68884" y="555028"/>
                  </a:lnTo>
                  <a:lnTo>
                    <a:pt x="66586" y="554634"/>
                  </a:lnTo>
                  <a:lnTo>
                    <a:pt x="66586" y="558012"/>
                  </a:lnTo>
                  <a:lnTo>
                    <a:pt x="57150" y="611568"/>
                  </a:lnTo>
                  <a:lnTo>
                    <a:pt x="3581" y="602132"/>
                  </a:lnTo>
                  <a:lnTo>
                    <a:pt x="13042" y="548576"/>
                  </a:lnTo>
                  <a:lnTo>
                    <a:pt x="66586" y="558012"/>
                  </a:lnTo>
                  <a:lnTo>
                    <a:pt x="66586" y="554634"/>
                  </a:lnTo>
                  <a:lnTo>
                    <a:pt x="12217" y="545058"/>
                  </a:lnTo>
                  <a:lnTo>
                    <a:pt x="12065" y="545033"/>
                  </a:lnTo>
                  <a:lnTo>
                    <a:pt x="11912" y="544995"/>
                  </a:lnTo>
                  <a:lnTo>
                    <a:pt x="11747" y="544982"/>
                  </a:lnTo>
                  <a:lnTo>
                    <a:pt x="11582" y="544995"/>
                  </a:lnTo>
                  <a:lnTo>
                    <a:pt x="11417" y="545007"/>
                  </a:lnTo>
                  <a:lnTo>
                    <a:pt x="11252" y="545033"/>
                  </a:lnTo>
                  <a:lnTo>
                    <a:pt x="11099" y="545084"/>
                  </a:lnTo>
                  <a:lnTo>
                    <a:pt x="10960" y="545147"/>
                  </a:lnTo>
                  <a:lnTo>
                    <a:pt x="10807" y="545236"/>
                  </a:lnTo>
                  <a:lnTo>
                    <a:pt x="10680" y="545338"/>
                  </a:lnTo>
                  <a:lnTo>
                    <a:pt x="10553" y="545426"/>
                  </a:lnTo>
                  <a:lnTo>
                    <a:pt x="10337" y="545680"/>
                  </a:lnTo>
                  <a:lnTo>
                    <a:pt x="10248" y="545820"/>
                  </a:lnTo>
                  <a:lnTo>
                    <a:pt x="10172" y="545960"/>
                  </a:lnTo>
                  <a:lnTo>
                    <a:pt x="10058" y="546354"/>
                  </a:lnTo>
                  <a:lnTo>
                    <a:pt x="25" y="603186"/>
                  </a:lnTo>
                  <a:lnTo>
                    <a:pt x="0" y="603415"/>
                  </a:lnTo>
                  <a:lnTo>
                    <a:pt x="12" y="603580"/>
                  </a:lnTo>
                  <a:lnTo>
                    <a:pt x="25" y="603732"/>
                  </a:lnTo>
                  <a:lnTo>
                    <a:pt x="63" y="603910"/>
                  </a:lnTo>
                  <a:lnTo>
                    <a:pt x="114" y="604062"/>
                  </a:lnTo>
                  <a:lnTo>
                    <a:pt x="177" y="604215"/>
                  </a:lnTo>
                  <a:lnTo>
                    <a:pt x="266" y="604354"/>
                  </a:lnTo>
                  <a:lnTo>
                    <a:pt x="355" y="604494"/>
                  </a:lnTo>
                  <a:lnTo>
                    <a:pt x="469" y="604621"/>
                  </a:lnTo>
                  <a:lnTo>
                    <a:pt x="596" y="604735"/>
                  </a:lnTo>
                  <a:lnTo>
                    <a:pt x="736" y="604850"/>
                  </a:lnTo>
                  <a:lnTo>
                    <a:pt x="939" y="604977"/>
                  </a:lnTo>
                  <a:lnTo>
                    <a:pt x="1066" y="605028"/>
                  </a:lnTo>
                  <a:lnTo>
                    <a:pt x="1308" y="605104"/>
                  </a:lnTo>
                  <a:lnTo>
                    <a:pt x="57988" y="615099"/>
                  </a:lnTo>
                  <a:lnTo>
                    <a:pt x="58140" y="615124"/>
                  </a:lnTo>
                  <a:lnTo>
                    <a:pt x="58293" y="615149"/>
                  </a:lnTo>
                  <a:lnTo>
                    <a:pt x="58445" y="615149"/>
                  </a:lnTo>
                  <a:lnTo>
                    <a:pt x="58610" y="615149"/>
                  </a:lnTo>
                  <a:lnTo>
                    <a:pt x="58788" y="615137"/>
                  </a:lnTo>
                  <a:lnTo>
                    <a:pt x="58940" y="615111"/>
                  </a:lnTo>
                  <a:lnTo>
                    <a:pt x="59105" y="615061"/>
                  </a:lnTo>
                  <a:lnTo>
                    <a:pt x="59245" y="614984"/>
                  </a:lnTo>
                  <a:lnTo>
                    <a:pt x="59397" y="614908"/>
                  </a:lnTo>
                  <a:lnTo>
                    <a:pt x="59524" y="614819"/>
                  </a:lnTo>
                  <a:lnTo>
                    <a:pt x="59651" y="614718"/>
                  </a:lnTo>
                  <a:lnTo>
                    <a:pt x="59766" y="614578"/>
                  </a:lnTo>
                  <a:lnTo>
                    <a:pt x="59918" y="614387"/>
                  </a:lnTo>
                  <a:lnTo>
                    <a:pt x="60032" y="614172"/>
                  </a:lnTo>
                  <a:lnTo>
                    <a:pt x="60096" y="614019"/>
                  </a:lnTo>
                  <a:lnTo>
                    <a:pt x="60134" y="613867"/>
                  </a:lnTo>
                  <a:lnTo>
                    <a:pt x="60159" y="613702"/>
                  </a:lnTo>
                  <a:lnTo>
                    <a:pt x="70167" y="556945"/>
                  </a:lnTo>
                  <a:lnTo>
                    <a:pt x="70192" y="556704"/>
                  </a:lnTo>
                  <a:close/>
                </a:path>
                <a:path w="882650" h="1410970">
                  <a:moveTo>
                    <a:pt x="196075" y="1203477"/>
                  </a:moveTo>
                  <a:lnTo>
                    <a:pt x="194741" y="1201178"/>
                  </a:lnTo>
                  <a:lnTo>
                    <a:pt x="194525" y="1201318"/>
                  </a:lnTo>
                  <a:lnTo>
                    <a:pt x="194386" y="1201458"/>
                  </a:lnTo>
                  <a:lnTo>
                    <a:pt x="194246" y="1201686"/>
                  </a:lnTo>
                  <a:lnTo>
                    <a:pt x="194144" y="1201915"/>
                  </a:lnTo>
                  <a:lnTo>
                    <a:pt x="194081" y="1202169"/>
                  </a:lnTo>
                  <a:lnTo>
                    <a:pt x="194081" y="1202512"/>
                  </a:lnTo>
                  <a:lnTo>
                    <a:pt x="194119" y="1202690"/>
                  </a:lnTo>
                  <a:lnTo>
                    <a:pt x="194170" y="1202817"/>
                  </a:lnTo>
                  <a:lnTo>
                    <a:pt x="194259" y="1202994"/>
                  </a:lnTo>
                  <a:lnTo>
                    <a:pt x="194360" y="1203159"/>
                  </a:lnTo>
                  <a:lnTo>
                    <a:pt x="194551" y="1203350"/>
                  </a:lnTo>
                  <a:lnTo>
                    <a:pt x="194767" y="1203490"/>
                  </a:lnTo>
                  <a:lnTo>
                    <a:pt x="195008" y="1203591"/>
                  </a:lnTo>
                  <a:lnTo>
                    <a:pt x="195135" y="1203629"/>
                  </a:lnTo>
                  <a:lnTo>
                    <a:pt x="195262" y="1203667"/>
                  </a:lnTo>
                  <a:lnTo>
                    <a:pt x="195580" y="1203667"/>
                  </a:lnTo>
                  <a:lnTo>
                    <a:pt x="195783" y="1203604"/>
                  </a:lnTo>
                  <a:lnTo>
                    <a:pt x="196024" y="1203515"/>
                  </a:lnTo>
                  <a:close/>
                </a:path>
                <a:path w="882650" h="1410970">
                  <a:moveTo>
                    <a:pt x="214071" y="1192352"/>
                  </a:moveTo>
                  <a:lnTo>
                    <a:pt x="214058" y="1192225"/>
                  </a:lnTo>
                  <a:lnTo>
                    <a:pt x="214020" y="1191971"/>
                  </a:lnTo>
                  <a:lnTo>
                    <a:pt x="213969" y="1191844"/>
                  </a:lnTo>
                  <a:lnTo>
                    <a:pt x="213880" y="1191679"/>
                  </a:lnTo>
                  <a:lnTo>
                    <a:pt x="213779" y="1191501"/>
                  </a:lnTo>
                  <a:lnTo>
                    <a:pt x="213601" y="1191323"/>
                  </a:lnTo>
                  <a:lnTo>
                    <a:pt x="213372" y="1191171"/>
                  </a:lnTo>
                  <a:lnTo>
                    <a:pt x="213080" y="1191056"/>
                  </a:lnTo>
                  <a:lnTo>
                    <a:pt x="212890" y="1191018"/>
                  </a:lnTo>
                  <a:lnTo>
                    <a:pt x="212750" y="1190993"/>
                  </a:lnTo>
                  <a:lnTo>
                    <a:pt x="212623" y="1191006"/>
                  </a:lnTo>
                  <a:lnTo>
                    <a:pt x="212305" y="1191069"/>
                  </a:lnTo>
                  <a:lnTo>
                    <a:pt x="212064" y="1191183"/>
                  </a:lnTo>
                  <a:lnTo>
                    <a:pt x="194754" y="1201178"/>
                  </a:lnTo>
                  <a:lnTo>
                    <a:pt x="196075" y="1203477"/>
                  </a:lnTo>
                  <a:lnTo>
                    <a:pt x="213398" y="1193495"/>
                  </a:lnTo>
                  <a:lnTo>
                    <a:pt x="213563" y="1193380"/>
                  </a:lnTo>
                  <a:lnTo>
                    <a:pt x="213753" y="1193203"/>
                  </a:lnTo>
                  <a:lnTo>
                    <a:pt x="213893" y="1192987"/>
                  </a:lnTo>
                  <a:lnTo>
                    <a:pt x="214007" y="1192745"/>
                  </a:lnTo>
                  <a:lnTo>
                    <a:pt x="214058" y="1192491"/>
                  </a:lnTo>
                  <a:lnTo>
                    <a:pt x="214071" y="1192352"/>
                  </a:lnTo>
                  <a:close/>
                </a:path>
                <a:path w="882650" h="1410970">
                  <a:moveTo>
                    <a:pt x="231381" y="1222336"/>
                  </a:moveTo>
                  <a:lnTo>
                    <a:pt x="231368" y="1222209"/>
                  </a:lnTo>
                  <a:lnTo>
                    <a:pt x="231330" y="1221955"/>
                  </a:lnTo>
                  <a:lnTo>
                    <a:pt x="231292" y="1221828"/>
                  </a:lnTo>
                  <a:lnTo>
                    <a:pt x="231190" y="1221663"/>
                  </a:lnTo>
                  <a:lnTo>
                    <a:pt x="231089" y="1221486"/>
                  </a:lnTo>
                  <a:lnTo>
                    <a:pt x="230911" y="1221308"/>
                  </a:lnTo>
                  <a:lnTo>
                    <a:pt x="230695" y="1221155"/>
                  </a:lnTo>
                  <a:lnTo>
                    <a:pt x="230454" y="1221054"/>
                  </a:lnTo>
                  <a:lnTo>
                    <a:pt x="230327" y="1221016"/>
                  </a:lnTo>
                  <a:lnTo>
                    <a:pt x="230200" y="1220978"/>
                  </a:lnTo>
                  <a:lnTo>
                    <a:pt x="229933" y="1220978"/>
                  </a:lnTo>
                  <a:lnTo>
                    <a:pt x="229806" y="1221003"/>
                  </a:lnTo>
                  <a:lnTo>
                    <a:pt x="229679" y="1221041"/>
                  </a:lnTo>
                  <a:lnTo>
                    <a:pt x="229552" y="1221079"/>
                  </a:lnTo>
                  <a:lnTo>
                    <a:pt x="229374" y="1221168"/>
                  </a:lnTo>
                  <a:lnTo>
                    <a:pt x="212102" y="1231417"/>
                  </a:lnTo>
                  <a:lnTo>
                    <a:pt x="212026" y="1231582"/>
                  </a:lnTo>
                  <a:lnTo>
                    <a:pt x="211975" y="1231836"/>
                  </a:lnTo>
                  <a:lnTo>
                    <a:pt x="211963" y="1231976"/>
                  </a:lnTo>
                  <a:lnTo>
                    <a:pt x="211975" y="1232103"/>
                  </a:lnTo>
                  <a:lnTo>
                    <a:pt x="212013" y="1232357"/>
                  </a:lnTo>
                  <a:lnTo>
                    <a:pt x="212064" y="1232484"/>
                  </a:lnTo>
                  <a:lnTo>
                    <a:pt x="212153" y="1232649"/>
                  </a:lnTo>
                  <a:lnTo>
                    <a:pt x="212255" y="1232827"/>
                  </a:lnTo>
                  <a:lnTo>
                    <a:pt x="212432" y="1233004"/>
                  </a:lnTo>
                  <a:lnTo>
                    <a:pt x="212712" y="1233182"/>
                  </a:lnTo>
                  <a:lnTo>
                    <a:pt x="212953" y="1233271"/>
                  </a:lnTo>
                  <a:lnTo>
                    <a:pt x="213144" y="1233309"/>
                  </a:lnTo>
                  <a:lnTo>
                    <a:pt x="213410" y="1233335"/>
                  </a:lnTo>
                  <a:lnTo>
                    <a:pt x="213728" y="1233258"/>
                  </a:lnTo>
                  <a:lnTo>
                    <a:pt x="230924" y="1223314"/>
                  </a:lnTo>
                  <a:lnTo>
                    <a:pt x="231063" y="1223187"/>
                  </a:lnTo>
                  <a:lnTo>
                    <a:pt x="231216" y="1222971"/>
                  </a:lnTo>
                  <a:lnTo>
                    <a:pt x="231317" y="1222730"/>
                  </a:lnTo>
                  <a:lnTo>
                    <a:pt x="231368" y="1222476"/>
                  </a:lnTo>
                  <a:lnTo>
                    <a:pt x="231381" y="1222336"/>
                  </a:lnTo>
                  <a:close/>
                </a:path>
                <a:path w="882650" h="1410970">
                  <a:moveTo>
                    <a:pt x="247510" y="1237208"/>
                  </a:moveTo>
                  <a:lnTo>
                    <a:pt x="246926" y="1236078"/>
                  </a:lnTo>
                  <a:lnTo>
                    <a:pt x="246659" y="1235887"/>
                  </a:lnTo>
                  <a:lnTo>
                    <a:pt x="246507" y="1235811"/>
                  </a:lnTo>
                  <a:lnTo>
                    <a:pt x="246354" y="1235748"/>
                  </a:lnTo>
                  <a:lnTo>
                    <a:pt x="246202" y="1235710"/>
                  </a:lnTo>
                  <a:lnTo>
                    <a:pt x="246037" y="1235697"/>
                  </a:lnTo>
                  <a:lnTo>
                    <a:pt x="245872" y="1235671"/>
                  </a:lnTo>
                  <a:lnTo>
                    <a:pt x="245706" y="1235684"/>
                  </a:lnTo>
                  <a:lnTo>
                    <a:pt x="245389" y="1235735"/>
                  </a:lnTo>
                  <a:lnTo>
                    <a:pt x="245224" y="1235786"/>
                  </a:lnTo>
                  <a:lnTo>
                    <a:pt x="245084" y="1235849"/>
                  </a:lnTo>
                  <a:lnTo>
                    <a:pt x="181406" y="1272603"/>
                  </a:lnTo>
                  <a:lnTo>
                    <a:pt x="181203" y="1272755"/>
                  </a:lnTo>
                  <a:lnTo>
                    <a:pt x="181076" y="1272870"/>
                  </a:lnTo>
                  <a:lnTo>
                    <a:pt x="180860" y="1273098"/>
                  </a:lnTo>
                  <a:lnTo>
                    <a:pt x="180771" y="1273251"/>
                  </a:lnTo>
                  <a:lnTo>
                    <a:pt x="180708" y="1273378"/>
                  </a:lnTo>
                  <a:lnTo>
                    <a:pt x="180644" y="1273543"/>
                  </a:lnTo>
                  <a:lnTo>
                    <a:pt x="180606" y="1273708"/>
                  </a:lnTo>
                  <a:lnTo>
                    <a:pt x="180568" y="1273949"/>
                  </a:lnTo>
                  <a:lnTo>
                    <a:pt x="180568" y="1274191"/>
                  </a:lnTo>
                  <a:lnTo>
                    <a:pt x="180835" y="1274953"/>
                  </a:lnTo>
                  <a:lnTo>
                    <a:pt x="180924" y="1275092"/>
                  </a:lnTo>
                  <a:lnTo>
                    <a:pt x="181038" y="1275219"/>
                  </a:lnTo>
                  <a:lnTo>
                    <a:pt x="181216" y="1275384"/>
                  </a:lnTo>
                  <a:lnTo>
                    <a:pt x="181419" y="1275511"/>
                  </a:lnTo>
                  <a:lnTo>
                    <a:pt x="181571" y="1275588"/>
                  </a:lnTo>
                  <a:lnTo>
                    <a:pt x="181724" y="1275651"/>
                  </a:lnTo>
                  <a:lnTo>
                    <a:pt x="181889" y="1275689"/>
                  </a:lnTo>
                  <a:lnTo>
                    <a:pt x="182041" y="1275702"/>
                  </a:lnTo>
                  <a:lnTo>
                    <a:pt x="182372" y="1275715"/>
                  </a:lnTo>
                  <a:lnTo>
                    <a:pt x="182689" y="1275664"/>
                  </a:lnTo>
                  <a:lnTo>
                    <a:pt x="182854" y="1275613"/>
                  </a:lnTo>
                  <a:lnTo>
                    <a:pt x="182994" y="1275549"/>
                  </a:lnTo>
                  <a:lnTo>
                    <a:pt x="246672" y="1238783"/>
                  </a:lnTo>
                  <a:lnTo>
                    <a:pt x="247332" y="1238072"/>
                  </a:lnTo>
                  <a:lnTo>
                    <a:pt x="247434" y="1237856"/>
                  </a:lnTo>
                  <a:lnTo>
                    <a:pt x="247510" y="1237526"/>
                  </a:lnTo>
                  <a:lnTo>
                    <a:pt x="247510" y="1237208"/>
                  </a:lnTo>
                  <a:close/>
                </a:path>
                <a:path w="882650" h="1410970">
                  <a:moveTo>
                    <a:pt x="270281" y="1279677"/>
                  </a:moveTo>
                  <a:lnTo>
                    <a:pt x="268617" y="1276781"/>
                  </a:lnTo>
                  <a:lnTo>
                    <a:pt x="205016" y="1313510"/>
                  </a:lnTo>
                  <a:lnTo>
                    <a:pt x="204355" y="1314221"/>
                  </a:lnTo>
                  <a:lnTo>
                    <a:pt x="204254" y="1314437"/>
                  </a:lnTo>
                  <a:lnTo>
                    <a:pt x="204216" y="1314602"/>
                  </a:lnTo>
                  <a:lnTo>
                    <a:pt x="204177" y="1314843"/>
                  </a:lnTo>
                  <a:lnTo>
                    <a:pt x="204177" y="1315085"/>
                  </a:lnTo>
                  <a:lnTo>
                    <a:pt x="204203" y="1315250"/>
                  </a:lnTo>
                  <a:lnTo>
                    <a:pt x="204241" y="1315415"/>
                  </a:lnTo>
                  <a:lnTo>
                    <a:pt x="204355" y="1315720"/>
                  </a:lnTo>
                  <a:lnTo>
                    <a:pt x="204533" y="1315986"/>
                  </a:lnTo>
                  <a:lnTo>
                    <a:pt x="205409" y="1316558"/>
                  </a:lnTo>
                  <a:lnTo>
                    <a:pt x="205651" y="1316609"/>
                  </a:lnTo>
                  <a:lnTo>
                    <a:pt x="205981" y="1316609"/>
                  </a:lnTo>
                  <a:lnTo>
                    <a:pt x="206298" y="1316558"/>
                  </a:lnTo>
                  <a:lnTo>
                    <a:pt x="206463" y="1316507"/>
                  </a:lnTo>
                  <a:lnTo>
                    <a:pt x="206603" y="1316443"/>
                  </a:lnTo>
                  <a:lnTo>
                    <a:pt x="270281" y="1279677"/>
                  </a:lnTo>
                  <a:close/>
                </a:path>
                <a:path w="882650" h="1410970">
                  <a:moveTo>
                    <a:pt x="271119" y="1278089"/>
                  </a:moveTo>
                  <a:lnTo>
                    <a:pt x="270852" y="1277327"/>
                  </a:lnTo>
                  <a:lnTo>
                    <a:pt x="270764" y="1277188"/>
                  </a:lnTo>
                  <a:lnTo>
                    <a:pt x="269887" y="1276616"/>
                  </a:lnTo>
                  <a:lnTo>
                    <a:pt x="269646" y="1276578"/>
                  </a:lnTo>
                  <a:lnTo>
                    <a:pt x="269316" y="1276565"/>
                  </a:lnTo>
                  <a:lnTo>
                    <a:pt x="268998" y="1276616"/>
                  </a:lnTo>
                  <a:lnTo>
                    <a:pt x="268833" y="1276667"/>
                  </a:lnTo>
                  <a:lnTo>
                    <a:pt x="268693" y="1276731"/>
                  </a:lnTo>
                  <a:lnTo>
                    <a:pt x="270294" y="1279664"/>
                  </a:lnTo>
                  <a:lnTo>
                    <a:pt x="270548" y="1279474"/>
                  </a:lnTo>
                  <a:lnTo>
                    <a:pt x="270725" y="1279309"/>
                  </a:lnTo>
                  <a:lnTo>
                    <a:pt x="270916" y="1279029"/>
                  </a:lnTo>
                  <a:lnTo>
                    <a:pt x="270979" y="1278890"/>
                  </a:lnTo>
                  <a:lnTo>
                    <a:pt x="271043" y="1278737"/>
                  </a:lnTo>
                  <a:lnTo>
                    <a:pt x="271081" y="1278572"/>
                  </a:lnTo>
                  <a:lnTo>
                    <a:pt x="271119" y="1278407"/>
                  </a:lnTo>
                  <a:lnTo>
                    <a:pt x="271119" y="1278089"/>
                  </a:lnTo>
                  <a:close/>
                </a:path>
                <a:path w="882650" h="1410970">
                  <a:moveTo>
                    <a:pt x="275869" y="108496"/>
                  </a:moveTo>
                  <a:lnTo>
                    <a:pt x="275844" y="108369"/>
                  </a:lnTo>
                  <a:lnTo>
                    <a:pt x="275780" y="108115"/>
                  </a:lnTo>
                  <a:lnTo>
                    <a:pt x="275666" y="107873"/>
                  </a:lnTo>
                  <a:lnTo>
                    <a:pt x="275501" y="107657"/>
                  </a:lnTo>
                  <a:lnTo>
                    <a:pt x="275310" y="107480"/>
                  </a:lnTo>
                  <a:lnTo>
                    <a:pt x="275043" y="107327"/>
                  </a:lnTo>
                  <a:lnTo>
                    <a:pt x="274853" y="107276"/>
                  </a:lnTo>
                  <a:lnTo>
                    <a:pt x="274726" y="107238"/>
                  </a:lnTo>
                  <a:lnTo>
                    <a:pt x="274599" y="107226"/>
                  </a:lnTo>
                  <a:lnTo>
                    <a:pt x="255854" y="107226"/>
                  </a:lnTo>
                  <a:lnTo>
                    <a:pt x="255663" y="107238"/>
                  </a:lnTo>
                  <a:lnTo>
                    <a:pt x="255117" y="107454"/>
                  </a:lnTo>
                  <a:lnTo>
                    <a:pt x="254952" y="107569"/>
                  </a:lnTo>
                  <a:lnTo>
                    <a:pt x="254787" y="107772"/>
                  </a:lnTo>
                  <a:lnTo>
                    <a:pt x="254647" y="107988"/>
                  </a:lnTo>
                  <a:lnTo>
                    <a:pt x="254558" y="108229"/>
                  </a:lnTo>
                  <a:lnTo>
                    <a:pt x="254533" y="108356"/>
                  </a:lnTo>
                  <a:lnTo>
                    <a:pt x="254520" y="108483"/>
                  </a:lnTo>
                  <a:lnTo>
                    <a:pt x="254520" y="108623"/>
                  </a:lnTo>
                  <a:lnTo>
                    <a:pt x="254914" y="109499"/>
                  </a:lnTo>
                  <a:lnTo>
                    <a:pt x="255054" y="109639"/>
                  </a:lnTo>
                  <a:lnTo>
                    <a:pt x="255282" y="109766"/>
                  </a:lnTo>
                  <a:lnTo>
                    <a:pt x="255536" y="109842"/>
                  </a:lnTo>
                  <a:lnTo>
                    <a:pt x="255663" y="109880"/>
                  </a:lnTo>
                  <a:lnTo>
                    <a:pt x="255790" y="109893"/>
                  </a:lnTo>
                  <a:lnTo>
                    <a:pt x="274535" y="109893"/>
                  </a:lnTo>
                  <a:lnTo>
                    <a:pt x="274726" y="109880"/>
                  </a:lnTo>
                  <a:lnTo>
                    <a:pt x="275259" y="109664"/>
                  </a:lnTo>
                  <a:lnTo>
                    <a:pt x="275437" y="109550"/>
                  </a:lnTo>
                  <a:lnTo>
                    <a:pt x="275602" y="109347"/>
                  </a:lnTo>
                  <a:lnTo>
                    <a:pt x="275729" y="109131"/>
                  </a:lnTo>
                  <a:lnTo>
                    <a:pt x="275818" y="108889"/>
                  </a:lnTo>
                  <a:lnTo>
                    <a:pt x="275844" y="108762"/>
                  </a:lnTo>
                  <a:lnTo>
                    <a:pt x="275869" y="108635"/>
                  </a:lnTo>
                  <a:lnTo>
                    <a:pt x="275869" y="108496"/>
                  </a:lnTo>
                  <a:close/>
                </a:path>
                <a:path w="882650" h="1410970">
                  <a:moveTo>
                    <a:pt x="275869" y="86169"/>
                  </a:moveTo>
                  <a:lnTo>
                    <a:pt x="275844" y="86042"/>
                  </a:lnTo>
                  <a:lnTo>
                    <a:pt x="275780" y="85788"/>
                  </a:lnTo>
                  <a:lnTo>
                    <a:pt x="275666" y="85547"/>
                  </a:lnTo>
                  <a:lnTo>
                    <a:pt x="275501" y="85331"/>
                  </a:lnTo>
                  <a:lnTo>
                    <a:pt x="275310" y="85153"/>
                  </a:lnTo>
                  <a:lnTo>
                    <a:pt x="275043" y="85001"/>
                  </a:lnTo>
                  <a:lnTo>
                    <a:pt x="274789" y="84924"/>
                  </a:lnTo>
                  <a:lnTo>
                    <a:pt x="274599" y="84899"/>
                  </a:lnTo>
                  <a:lnTo>
                    <a:pt x="255854" y="84899"/>
                  </a:lnTo>
                  <a:lnTo>
                    <a:pt x="255663" y="84924"/>
                  </a:lnTo>
                  <a:lnTo>
                    <a:pt x="255117" y="85140"/>
                  </a:lnTo>
                  <a:lnTo>
                    <a:pt x="254952" y="85255"/>
                  </a:lnTo>
                  <a:lnTo>
                    <a:pt x="254520" y="86169"/>
                  </a:lnTo>
                  <a:lnTo>
                    <a:pt x="254520" y="86309"/>
                  </a:lnTo>
                  <a:lnTo>
                    <a:pt x="254533" y="86436"/>
                  </a:lnTo>
                  <a:lnTo>
                    <a:pt x="254558" y="86575"/>
                  </a:lnTo>
                  <a:lnTo>
                    <a:pt x="254622" y="86741"/>
                  </a:lnTo>
                  <a:lnTo>
                    <a:pt x="254749" y="86982"/>
                  </a:lnTo>
                  <a:lnTo>
                    <a:pt x="254863" y="87134"/>
                  </a:lnTo>
                  <a:lnTo>
                    <a:pt x="255054" y="87312"/>
                  </a:lnTo>
                  <a:lnTo>
                    <a:pt x="255282" y="87452"/>
                  </a:lnTo>
                  <a:lnTo>
                    <a:pt x="255536" y="87528"/>
                  </a:lnTo>
                  <a:lnTo>
                    <a:pt x="255663" y="87566"/>
                  </a:lnTo>
                  <a:lnTo>
                    <a:pt x="255790" y="87579"/>
                  </a:lnTo>
                  <a:lnTo>
                    <a:pt x="274535" y="87566"/>
                  </a:lnTo>
                  <a:lnTo>
                    <a:pt x="274726" y="87553"/>
                  </a:lnTo>
                  <a:lnTo>
                    <a:pt x="275310" y="87299"/>
                  </a:lnTo>
                  <a:lnTo>
                    <a:pt x="275437" y="87223"/>
                  </a:lnTo>
                  <a:lnTo>
                    <a:pt x="275602" y="87020"/>
                  </a:lnTo>
                  <a:lnTo>
                    <a:pt x="275767" y="86741"/>
                  </a:lnTo>
                  <a:lnTo>
                    <a:pt x="275818" y="86563"/>
                  </a:lnTo>
                  <a:lnTo>
                    <a:pt x="275844" y="86436"/>
                  </a:lnTo>
                  <a:lnTo>
                    <a:pt x="275869" y="86309"/>
                  </a:lnTo>
                  <a:lnTo>
                    <a:pt x="275869" y="86169"/>
                  </a:lnTo>
                  <a:close/>
                </a:path>
                <a:path w="882650" h="1410970">
                  <a:moveTo>
                    <a:pt x="284937" y="1333652"/>
                  </a:moveTo>
                  <a:lnTo>
                    <a:pt x="284822" y="1333500"/>
                  </a:lnTo>
                  <a:lnTo>
                    <a:pt x="284657" y="1333296"/>
                  </a:lnTo>
                  <a:lnTo>
                    <a:pt x="284429" y="1333157"/>
                  </a:lnTo>
                  <a:lnTo>
                    <a:pt x="284187" y="1333055"/>
                  </a:lnTo>
                  <a:lnTo>
                    <a:pt x="283946" y="1332992"/>
                  </a:lnTo>
                  <a:lnTo>
                    <a:pt x="283591" y="1332992"/>
                  </a:lnTo>
                  <a:lnTo>
                    <a:pt x="283413" y="1333030"/>
                  </a:lnTo>
                  <a:lnTo>
                    <a:pt x="283286" y="1333080"/>
                  </a:lnTo>
                  <a:lnTo>
                    <a:pt x="283121" y="1333169"/>
                  </a:lnTo>
                  <a:lnTo>
                    <a:pt x="282905" y="1333309"/>
                  </a:lnTo>
                  <a:lnTo>
                    <a:pt x="282740" y="1333512"/>
                  </a:lnTo>
                  <a:lnTo>
                    <a:pt x="282613" y="1333677"/>
                  </a:lnTo>
                  <a:lnTo>
                    <a:pt x="282511" y="1333919"/>
                  </a:lnTo>
                  <a:lnTo>
                    <a:pt x="282460" y="1334173"/>
                  </a:lnTo>
                  <a:lnTo>
                    <a:pt x="282435" y="1334427"/>
                  </a:lnTo>
                  <a:lnTo>
                    <a:pt x="282498" y="1334693"/>
                  </a:lnTo>
                  <a:lnTo>
                    <a:pt x="282625" y="1334985"/>
                  </a:lnTo>
                  <a:lnTo>
                    <a:pt x="284937" y="1333652"/>
                  </a:lnTo>
                  <a:close/>
                </a:path>
                <a:path w="882650" h="1410970">
                  <a:moveTo>
                    <a:pt x="294462" y="1350391"/>
                  </a:moveTo>
                  <a:lnTo>
                    <a:pt x="294411" y="1350124"/>
                  </a:lnTo>
                  <a:lnTo>
                    <a:pt x="294284" y="1349832"/>
                  </a:lnTo>
                  <a:lnTo>
                    <a:pt x="284937" y="1333665"/>
                  </a:lnTo>
                  <a:lnTo>
                    <a:pt x="282625" y="1335011"/>
                  </a:lnTo>
                  <a:lnTo>
                    <a:pt x="291973" y="1351165"/>
                  </a:lnTo>
                  <a:lnTo>
                    <a:pt x="292087" y="1351318"/>
                  </a:lnTo>
                  <a:lnTo>
                    <a:pt x="292303" y="1351559"/>
                  </a:lnTo>
                  <a:lnTo>
                    <a:pt x="292481" y="1351661"/>
                  </a:lnTo>
                  <a:lnTo>
                    <a:pt x="292722" y="1351762"/>
                  </a:lnTo>
                  <a:lnTo>
                    <a:pt x="292976" y="1351826"/>
                  </a:lnTo>
                  <a:lnTo>
                    <a:pt x="293306" y="1351826"/>
                  </a:lnTo>
                  <a:lnTo>
                    <a:pt x="293497" y="1351788"/>
                  </a:lnTo>
                  <a:lnTo>
                    <a:pt x="293624" y="1351737"/>
                  </a:lnTo>
                  <a:lnTo>
                    <a:pt x="293839" y="1351622"/>
                  </a:lnTo>
                  <a:lnTo>
                    <a:pt x="293966" y="1351546"/>
                  </a:lnTo>
                  <a:lnTo>
                    <a:pt x="294297" y="1351140"/>
                  </a:lnTo>
                  <a:lnTo>
                    <a:pt x="294398" y="1350899"/>
                  </a:lnTo>
                  <a:lnTo>
                    <a:pt x="294449" y="1350645"/>
                  </a:lnTo>
                  <a:lnTo>
                    <a:pt x="294462" y="1350391"/>
                  </a:lnTo>
                  <a:close/>
                </a:path>
                <a:path w="882650" h="1410970">
                  <a:moveTo>
                    <a:pt x="304279" y="1322489"/>
                  </a:moveTo>
                  <a:lnTo>
                    <a:pt x="304165" y="1322336"/>
                  </a:lnTo>
                  <a:lnTo>
                    <a:pt x="303987" y="1322133"/>
                  </a:lnTo>
                  <a:lnTo>
                    <a:pt x="303758" y="1321993"/>
                  </a:lnTo>
                  <a:lnTo>
                    <a:pt x="303453" y="1321866"/>
                  </a:lnTo>
                  <a:lnTo>
                    <a:pt x="303276" y="1321828"/>
                  </a:lnTo>
                  <a:lnTo>
                    <a:pt x="302933" y="1321828"/>
                  </a:lnTo>
                  <a:lnTo>
                    <a:pt x="302755" y="1321866"/>
                  </a:lnTo>
                  <a:lnTo>
                    <a:pt x="302628" y="1321917"/>
                  </a:lnTo>
                  <a:lnTo>
                    <a:pt x="302463" y="1322006"/>
                  </a:lnTo>
                  <a:lnTo>
                    <a:pt x="302234" y="1322146"/>
                  </a:lnTo>
                  <a:lnTo>
                    <a:pt x="302069" y="1322349"/>
                  </a:lnTo>
                  <a:lnTo>
                    <a:pt x="301955" y="1322514"/>
                  </a:lnTo>
                  <a:lnTo>
                    <a:pt x="301853" y="1322755"/>
                  </a:lnTo>
                  <a:lnTo>
                    <a:pt x="301777" y="1323009"/>
                  </a:lnTo>
                  <a:lnTo>
                    <a:pt x="301777" y="1323327"/>
                  </a:lnTo>
                  <a:lnTo>
                    <a:pt x="301828" y="1323530"/>
                  </a:lnTo>
                  <a:lnTo>
                    <a:pt x="301929" y="1323771"/>
                  </a:lnTo>
                  <a:lnTo>
                    <a:pt x="304279" y="1322489"/>
                  </a:lnTo>
                  <a:close/>
                </a:path>
                <a:path w="882650" h="1410970">
                  <a:moveTo>
                    <a:pt x="313791" y="1339227"/>
                  </a:moveTo>
                  <a:lnTo>
                    <a:pt x="313766" y="1339088"/>
                  </a:lnTo>
                  <a:lnTo>
                    <a:pt x="313728" y="1338961"/>
                  </a:lnTo>
                  <a:lnTo>
                    <a:pt x="313613" y="1338668"/>
                  </a:lnTo>
                  <a:lnTo>
                    <a:pt x="304279" y="1322501"/>
                  </a:lnTo>
                  <a:lnTo>
                    <a:pt x="301967" y="1323835"/>
                  </a:lnTo>
                  <a:lnTo>
                    <a:pt x="311302" y="1340002"/>
                  </a:lnTo>
                  <a:lnTo>
                    <a:pt x="311416" y="1340154"/>
                  </a:lnTo>
                  <a:lnTo>
                    <a:pt x="311594" y="1340358"/>
                  </a:lnTo>
                  <a:lnTo>
                    <a:pt x="311810" y="1340497"/>
                  </a:lnTo>
                  <a:lnTo>
                    <a:pt x="312039" y="1340599"/>
                  </a:lnTo>
                  <a:lnTo>
                    <a:pt x="312293" y="1340662"/>
                  </a:lnTo>
                  <a:lnTo>
                    <a:pt x="312623" y="1340662"/>
                  </a:lnTo>
                  <a:lnTo>
                    <a:pt x="312813" y="1340612"/>
                  </a:lnTo>
                  <a:lnTo>
                    <a:pt x="312953" y="1340573"/>
                  </a:lnTo>
                  <a:lnTo>
                    <a:pt x="313118" y="1340485"/>
                  </a:lnTo>
                  <a:lnTo>
                    <a:pt x="313283" y="1340383"/>
                  </a:lnTo>
                  <a:lnTo>
                    <a:pt x="313461" y="1340192"/>
                  </a:lnTo>
                  <a:lnTo>
                    <a:pt x="313626" y="1339977"/>
                  </a:lnTo>
                  <a:lnTo>
                    <a:pt x="313728" y="1339735"/>
                  </a:lnTo>
                  <a:lnTo>
                    <a:pt x="313778" y="1339481"/>
                  </a:lnTo>
                  <a:lnTo>
                    <a:pt x="313791" y="1339227"/>
                  </a:lnTo>
                  <a:close/>
                </a:path>
                <a:path w="882650" h="1410970">
                  <a:moveTo>
                    <a:pt x="570598" y="22313"/>
                  </a:moveTo>
                  <a:lnTo>
                    <a:pt x="570407" y="22326"/>
                  </a:lnTo>
                  <a:lnTo>
                    <a:pt x="570280" y="22352"/>
                  </a:lnTo>
                  <a:lnTo>
                    <a:pt x="570153" y="22390"/>
                  </a:lnTo>
                  <a:lnTo>
                    <a:pt x="570026" y="22453"/>
                  </a:lnTo>
                  <a:lnTo>
                    <a:pt x="569696" y="22656"/>
                  </a:lnTo>
                  <a:lnTo>
                    <a:pt x="569531" y="22860"/>
                  </a:lnTo>
                  <a:lnTo>
                    <a:pt x="569391" y="23075"/>
                  </a:lnTo>
                  <a:lnTo>
                    <a:pt x="569353" y="23202"/>
                  </a:lnTo>
                  <a:lnTo>
                    <a:pt x="569302" y="23329"/>
                  </a:lnTo>
                  <a:lnTo>
                    <a:pt x="569252" y="23583"/>
                  </a:lnTo>
                  <a:lnTo>
                    <a:pt x="569252" y="23710"/>
                  </a:lnTo>
                  <a:lnTo>
                    <a:pt x="569302" y="23977"/>
                  </a:lnTo>
                  <a:lnTo>
                    <a:pt x="569353" y="24104"/>
                  </a:lnTo>
                  <a:lnTo>
                    <a:pt x="569455" y="24333"/>
                  </a:lnTo>
                  <a:lnTo>
                    <a:pt x="569658" y="24587"/>
                  </a:lnTo>
                  <a:lnTo>
                    <a:pt x="569861" y="24765"/>
                  </a:lnTo>
                  <a:lnTo>
                    <a:pt x="570026" y="24866"/>
                  </a:lnTo>
                  <a:lnTo>
                    <a:pt x="570153" y="24904"/>
                  </a:lnTo>
                  <a:lnTo>
                    <a:pt x="570280" y="24942"/>
                  </a:lnTo>
                  <a:lnTo>
                    <a:pt x="570407" y="24968"/>
                  </a:lnTo>
                  <a:lnTo>
                    <a:pt x="570534" y="24980"/>
                  </a:lnTo>
                  <a:lnTo>
                    <a:pt x="570598" y="22313"/>
                  </a:lnTo>
                  <a:close/>
                </a:path>
                <a:path w="882650" h="1410970">
                  <a:moveTo>
                    <a:pt x="570598" y="0"/>
                  </a:moveTo>
                  <a:lnTo>
                    <a:pt x="570407" y="12"/>
                  </a:lnTo>
                  <a:lnTo>
                    <a:pt x="570280" y="38"/>
                  </a:lnTo>
                  <a:lnTo>
                    <a:pt x="569620" y="444"/>
                  </a:lnTo>
                  <a:lnTo>
                    <a:pt x="569455" y="647"/>
                  </a:lnTo>
                  <a:lnTo>
                    <a:pt x="569366" y="825"/>
                  </a:lnTo>
                  <a:lnTo>
                    <a:pt x="569302" y="1016"/>
                  </a:lnTo>
                  <a:lnTo>
                    <a:pt x="569252" y="1270"/>
                  </a:lnTo>
                  <a:lnTo>
                    <a:pt x="569252" y="1397"/>
                  </a:lnTo>
                  <a:lnTo>
                    <a:pt x="569302" y="1663"/>
                  </a:lnTo>
                  <a:lnTo>
                    <a:pt x="569366" y="1841"/>
                  </a:lnTo>
                  <a:lnTo>
                    <a:pt x="569455" y="2019"/>
                  </a:lnTo>
                  <a:lnTo>
                    <a:pt x="569658" y="2273"/>
                  </a:lnTo>
                  <a:lnTo>
                    <a:pt x="569861" y="2451"/>
                  </a:lnTo>
                  <a:lnTo>
                    <a:pt x="570534" y="2667"/>
                  </a:lnTo>
                  <a:lnTo>
                    <a:pt x="570598" y="0"/>
                  </a:lnTo>
                  <a:close/>
                </a:path>
                <a:path w="882650" h="1410970">
                  <a:moveTo>
                    <a:pt x="577189" y="1381899"/>
                  </a:moveTo>
                  <a:lnTo>
                    <a:pt x="577176" y="1381772"/>
                  </a:lnTo>
                  <a:lnTo>
                    <a:pt x="577138" y="1381569"/>
                  </a:lnTo>
                  <a:lnTo>
                    <a:pt x="577049" y="1381340"/>
                  </a:lnTo>
                  <a:lnTo>
                    <a:pt x="576935" y="1381163"/>
                  </a:lnTo>
                  <a:lnTo>
                    <a:pt x="576783" y="1380959"/>
                  </a:lnTo>
                  <a:lnTo>
                    <a:pt x="576567" y="1380794"/>
                  </a:lnTo>
                  <a:lnTo>
                    <a:pt x="576440" y="1380731"/>
                  </a:lnTo>
                  <a:lnTo>
                    <a:pt x="576275" y="1380655"/>
                  </a:lnTo>
                  <a:lnTo>
                    <a:pt x="575957" y="1380591"/>
                  </a:lnTo>
                  <a:lnTo>
                    <a:pt x="575691" y="1380591"/>
                  </a:lnTo>
                  <a:lnTo>
                    <a:pt x="575564" y="1380629"/>
                  </a:lnTo>
                  <a:lnTo>
                    <a:pt x="575424" y="1380655"/>
                  </a:lnTo>
                  <a:lnTo>
                    <a:pt x="575259" y="1380718"/>
                  </a:lnTo>
                  <a:lnTo>
                    <a:pt x="575081" y="1380832"/>
                  </a:lnTo>
                  <a:lnTo>
                    <a:pt x="574878" y="1380998"/>
                  </a:lnTo>
                  <a:lnTo>
                    <a:pt x="574687" y="1381252"/>
                  </a:lnTo>
                  <a:lnTo>
                    <a:pt x="565353" y="1397406"/>
                  </a:lnTo>
                  <a:lnTo>
                    <a:pt x="565251" y="1397596"/>
                  </a:lnTo>
                  <a:lnTo>
                    <a:pt x="565226" y="1397723"/>
                  </a:lnTo>
                  <a:lnTo>
                    <a:pt x="565188" y="1397850"/>
                  </a:lnTo>
                  <a:lnTo>
                    <a:pt x="565175" y="1397977"/>
                  </a:lnTo>
                  <a:lnTo>
                    <a:pt x="565162" y="1398117"/>
                  </a:lnTo>
                  <a:lnTo>
                    <a:pt x="565226" y="1398498"/>
                  </a:lnTo>
                  <a:lnTo>
                    <a:pt x="565327" y="1398739"/>
                  </a:lnTo>
                  <a:lnTo>
                    <a:pt x="565442" y="1398905"/>
                  </a:lnTo>
                  <a:lnTo>
                    <a:pt x="565569" y="1399044"/>
                  </a:lnTo>
                  <a:lnTo>
                    <a:pt x="565772" y="1399209"/>
                  </a:lnTo>
                  <a:lnTo>
                    <a:pt x="565899" y="1399286"/>
                  </a:lnTo>
                  <a:lnTo>
                    <a:pt x="566064" y="1399349"/>
                  </a:lnTo>
                  <a:lnTo>
                    <a:pt x="566280" y="1399387"/>
                  </a:lnTo>
                  <a:lnTo>
                    <a:pt x="566661" y="1399413"/>
                  </a:lnTo>
                  <a:lnTo>
                    <a:pt x="566851" y="1399374"/>
                  </a:lnTo>
                  <a:lnTo>
                    <a:pt x="567042" y="1399311"/>
                  </a:lnTo>
                  <a:lnTo>
                    <a:pt x="567359" y="1399108"/>
                  </a:lnTo>
                  <a:lnTo>
                    <a:pt x="567550" y="1398917"/>
                  </a:lnTo>
                  <a:lnTo>
                    <a:pt x="567639" y="1398765"/>
                  </a:lnTo>
                  <a:lnTo>
                    <a:pt x="576986" y="1382598"/>
                  </a:lnTo>
                  <a:lnTo>
                    <a:pt x="577088" y="1382407"/>
                  </a:lnTo>
                  <a:lnTo>
                    <a:pt x="577176" y="1382026"/>
                  </a:lnTo>
                  <a:lnTo>
                    <a:pt x="577189" y="1381899"/>
                  </a:lnTo>
                  <a:close/>
                </a:path>
                <a:path w="882650" h="1410970">
                  <a:moveTo>
                    <a:pt x="590626" y="23596"/>
                  </a:moveTo>
                  <a:lnTo>
                    <a:pt x="590613" y="23469"/>
                  </a:lnTo>
                  <a:lnTo>
                    <a:pt x="590588" y="23329"/>
                  </a:lnTo>
                  <a:lnTo>
                    <a:pt x="590511" y="23152"/>
                  </a:lnTo>
                  <a:lnTo>
                    <a:pt x="590423" y="22974"/>
                  </a:lnTo>
                  <a:lnTo>
                    <a:pt x="589343" y="22326"/>
                  </a:lnTo>
                  <a:lnTo>
                    <a:pt x="570611" y="22313"/>
                  </a:lnTo>
                  <a:lnTo>
                    <a:pt x="570611" y="24980"/>
                  </a:lnTo>
                  <a:lnTo>
                    <a:pt x="589280" y="24980"/>
                  </a:lnTo>
                  <a:lnTo>
                    <a:pt x="589470" y="24980"/>
                  </a:lnTo>
                  <a:lnTo>
                    <a:pt x="589597" y="24955"/>
                  </a:lnTo>
                  <a:lnTo>
                    <a:pt x="589737" y="24917"/>
                  </a:lnTo>
                  <a:lnTo>
                    <a:pt x="589965" y="24803"/>
                  </a:lnTo>
                  <a:lnTo>
                    <a:pt x="590511" y="24168"/>
                  </a:lnTo>
                  <a:lnTo>
                    <a:pt x="590588" y="23977"/>
                  </a:lnTo>
                  <a:lnTo>
                    <a:pt x="590613" y="23850"/>
                  </a:lnTo>
                  <a:lnTo>
                    <a:pt x="590626" y="23723"/>
                  </a:lnTo>
                  <a:lnTo>
                    <a:pt x="590626" y="23596"/>
                  </a:lnTo>
                  <a:close/>
                </a:path>
                <a:path w="882650" h="1410970">
                  <a:moveTo>
                    <a:pt x="590626" y="1270"/>
                  </a:moveTo>
                  <a:lnTo>
                    <a:pt x="590613" y="1143"/>
                  </a:lnTo>
                  <a:lnTo>
                    <a:pt x="590588" y="1003"/>
                  </a:lnTo>
                  <a:lnTo>
                    <a:pt x="590550" y="876"/>
                  </a:lnTo>
                  <a:lnTo>
                    <a:pt x="590423" y="647"/>
                  </a:lnTo>
                  <a:lnTo>
                    <a:pt x="590270" y="431"/>
                  </a:lnTo>
                  <a:lnTo>
                    <a:pt x="590080" y="254"/>
                  </a:lnTo>
                  <a:lnTo>
                    <a:pt x="589851" y="114"/>
                  </a:lnTo>
                  <a:lnTo>
                    <a:pt x="589597" y="38"/>
                  </a:lnTo>
                  <a:lnTo>
                    <a:pt x="589470" y="12"/>
                  </a:lnTo>
                  <a:lnTo>
                    <a:pt x="589343" y="0"/>
                  </a:lnTo>
                  <a:lnTo>
                    <a:pt x="570611" y="0"/>
                  </a:lnTo>
                  <a:lnTo>
                    <a:pt x="570611" y="2654"/>
                  </a:lnTo>
                  <a:lnTo>
                    <a:pt x="589280" y="2654"/>
                  </a:lnTo>
                  <a:lnTo>
                    <a:pt x="589470" y="2654"/>
                  </a:lnTo>
                  <a:lnTo>
                    <a:pt x="589597" y="2628"/>
                  </a:lnTo>
                  <a:lnTo>
                    <a:pt x="589737" y="2590"/>
                  </a:lnTo>
                  <a:lnTo>
                    <a:pt x="589965" y="2476"/>
                  </a:lnTo>
                  <a:lnTo>
                    <a:pt x="590181" y="2324"/>
                  </a:lnTo>
                  <a:lnTo>
                    <a:pt x="590423" y="2019"/>
                  </a:lnTo>
                  <a:lnTo>
                    <a:pt x="590511" y="1841"/>
                  </a:lnTo>
                  <a:lnTo>
                    <a:pt x="590588" y="1651"/>
                  </a:lnTo>
                  <a:lnTo>
                    <a:pt x="590613" y="1524"/>
                  </a:lnTo>
                  <a:lnTo>
                    <a:pt x="590626" y="1397"/>
                  </a:lnTo>
                  <a:lnTo>
                    <a:pt x="590626" y="1270"/>
                  </a:lnTo>
                  <a:close/>
                </a:path>
                <a:path w="882650" h="1410970">
                  <a:moveTo>
                    <a:pt x="596341" y="1393761"/>
                  </a:moveTo>
                  <a:lnTo>
                    <a:pt x="594029" y="1392415"/>
                  </a:lnTo>
                  <a:lnTo>
                    <a:pt x="584682" y="1408582"/>
                  </a:lnTo>
                  <a:lnTo>
                    <a:pt x="584593" y="1408760"/>
                  </a:lnTo>
                  <a:lnTo>
                    <a:pt x="584568" y="1408887"/>
                  </a:lnTo>
                  <a:lnTo>
                    <a:pt x="584530" y="1409014"/>
                  </a:lnTo>
                  <a:lnTo>
                    <a:pt x="584504" y="1409141"/>
                  </a:lnTo>
                  <a:lnTo>
                    <a:pt x="584504" y="1409344"/>
                  </a:lnTo>
                  <a:lnTo>
                    <a:pt x="584530" y="1409522"/>
                  </a:lnTo>
                  <a:lnTo>
                    <a:pt x="584568" y="1409661"/>
                  </a:lnTo>
                  <a:lnTo>
                    <a:pt x="584669" y="1409903"/>
                  </a:lnTo>
                  <a:lnTo>
                    <a:pt x="584796" y="1410068"/>
                  </a:lnTo>
                  <a:lnTo>
                    <a:pt x="584911" y="1410208"/>
                  </a:lnTo>
                  <a:lnTo>
                    <a:pt x="585177" y="1410411"/>
                  </a:lnTo>
                  <a:lnTo>
                    <a:pt x="585406" y="1410512"/>
                  </a:lnTo>
                  <a:lnTo>
                    <a:pt x="585609" y="1410563"/>
                  </a:lnTo>
                  <a:lnTo>
                    <a:pt x="586003" y="1410576"/>
                  </a:lnTo>
                  <a:lnTo>
                    <a:pt x="586193" y="1410538"/>
                  </a:lnTo>
                  <a:lnTo>
                    <a:pt x="586384" y="1410474"/>
                  </a:lnTo>
                  <a:lnTo>
                    <a:pt x="586663" y="1410309"/>
                  </a:lnTo>
                  <a:lnTo>
                    <a:pt x="586803" y="1410169"/>
                  </a:lnTo>
                  <a:lnTo>
                    <a:pt x="586968" y="1409966"/>
                  </a:lnTo>
                  <a:lnTo>
                    <a:pt x="596341" y="1393761"/>
                  </a:lnTo>
                  <a:close/>
                </a:path>
                <a:path w="882650" h="1410970">
                  <a:moveTo>
                    <a:pt x="596531" y="1393050"/>
                  </a:moveTo>
                  <a:lnTo>
                    <a:pt x="596506" y="1392923"/>
                  </a:lnTo>
                  <a:lnTo>
                    <a:pt x="596493" y="1392796"/>
                  </a:lnTo>
                  <a:lnTo>
                    <a:pt x="596455" y="1392656"/>
                  </a:lnTo>
                  <a:lnTo>
                    <a:pt x="596353" y="1392415"/>
                  </a:lnTo>
                  <a:lnTo>
                    <a:pt x="596239" y="1392250"/>
                  </a:lnTo>
                  <a:lnTo>
                    <a:pt x="596125" y="1392110"/>
                  </a:lnTo>
                  <a:lnTo>
                    <a:pt x="595909" y="1391945"/>
                  </a:lnTo>
                  <a:lnTo>
                    <a:pt x="595782" y="1391881"/>
                  </a:lnTo>
                  <a:lnTo>
                    <a:pt x="595604" y="1391805"/>
                  </a:lnTo>
                  <a:lnTo>
                    <a:pt x="595299" y="1391742"/>
                  </a:lnTo>
                  <a:lnTo>
                    <a:pt x="595033" y="1391742"/>
                  </a:lnTo>
                  <a:lnTo>
                    <a:pt x="594906" y="1391780"/>
                  </a:lnTo>
                  <a:lnTo>
                    <a:pt x="594779" y="1391805"/>
                  </a:lnTo>
                  <a:lnTo>
                    <a:pt x="594652" y="1391843"/>
                  </a:lnTo>
                  <a:lnTo>
                    <a:pt x="594321" y="1392047"/>
                  </a:lnTo>
                  <a:lnTo>
                    <a:pt x="594182" y="1392212"/>
                  </a:lnTo>
                  <a:lnTo>
                    <a:pt x="594029" y="1392402"/>
                  </a:lnTo>
                  <a:lnTo>
                    <a:pt x="596341" y="1393748"/>
                  </a:lnTo>
                  <a:lnTo>
                    <a:pt x="596455" y="1393494"/>
                  </a:lnTo>
                  <a:lnTo>
                    <a:pt x="596519" y="1393177"/>
                  </a:lnTo>
                  <a:lnTo>
                    <a:pt x="596531" y="1393050"/>
                  </a:lnTo>
                  <a:close/>
                </a:path>
                <a:path w="882650" h="1410970">
                  <a:moveTo>
                    <a:pt x="767321" y="1221981"/>
                  </a:moveTo>
                  <a:lnTo>
                    <a:pt x="767067" y="1222019"/>
                  </a:lnTo>
                  <a:lnTo>
                    <a:pt x="766864" y="1222057"/>
                  </a:lnTo>
                  <a:lnTo>
                    <a:pt x="766648" y="1222171"/>
                  </a:lnTo>
                  <a:lnTo>
                    <a:pt x="766521" y="1222248"/>
                  </a:lnTo>
                  <a:lnTo>
                    <a:pt x="766343" y="1222425"/>
                  </a:lnTo>
                  <a:lnTo>
                    <a:pt x="766178" y="1222629"/>
                  </a:lnTo>
                  <a:lnTo>
                    <a:pt x="765987" y="1223251"/>
                  </a:lnTo>
                  <a:lnTo>
                    <a:pt x="765987" y="1223378"/>
                  </a:lnTo>
                  <a:lnTo>
                    <a:pt x="766381" y="1224254"/>
                  </a:lnTo>
                  <a:lnTo>
                    <a:pt x="766521" y="1224394"/>
                  </a:lnTo>
                  <a:lnTo>
                    <a:pt x="766648" y="1224457"/>
                  </a:lnTo>
                  <a:lnTo>
                    <a:pt x="766813" y="1224546"/>
                  </a:lnTo>
                  <a:lnTo>
                    <a:pt x="767003" y="1224610"/>
                  </a:lnTo>
                  <a:lnTo>
                    <a:pt x="767130" y="1224635"/>
                  </a:lnTo>
                  <a:lnTo>
                    <a:pt x="767257" y="1224648"/>
                  </a:lnTo>
                  <a:lnTo>
                    <a:pt x="767321" y="1221981"/>
                  </a:lnTo>
                  <a:close/>
                </a:path>
                <a:path w="882650" h="1410970">
                  <a:moveTo>
                    <a:pt x="767321" y="1199654"/>
                  </a:moveTo>
                  <a:lnTo>
                    <a:pt x="767130" y="1199680"/>
                  </a:lnTo>
                  <a:lnTo>
                    <a:pt x="767003" y="1199692"/>
                  </a:lnTo>
                  <a:lnTo>
                    <a:pt x="766864" y="1199730"/>
                  </a:lnTo>
                  <a:lnTo>
                    <a:pt x="766648" y="1199857"/>
                  </a:lnTo>
                  <a:lnTo>
                    <a:pt x="766521" y="1199921"/>
                  </a:lnTo>
                  <a:lnTo>
                    <a:pt x="766343" y="1200099"/>
                  </a:lnTo>
                  <a:lnTo>
                    <a:pt x="765987" y="1200924"/>
                  </a:lnTo>
                  <a:lnTo>
                    <a:pt x="765987" y="1201051"/>
                  </a:lnTo>
                  <a:lnTo>
                    <a:pt x="766381" y="1201928"/>
                  </a:lnTo>
                  <a:lnTo>
                    <a:pt x="766521" y="1202067"/>
                  </a:lnTo>
                  <a:lnTo>
                    <a:pt x="766648" y="1202131"/>
                  </a:lnTo>
                  <a:lnTo>
                    <a:pt x="766813" y="1202220"/>
                  </a:lnTo>
                  <a:lnTo>
                    <a:pt x="767003" y="1202283"/>
                  </a:lnTo>
                  <a:lnTo>
                    <a:pt x="767130" y="1202309"/>
                  </a:lnTo>
                  <a:lnTo>
                    <a:pt x="767257" y="1202321"/>
                  </a:lnTo>
                  <a:lnTo>
                    <a:pt x="767321" y="1199654"/>
                  </a:lnTo>
                  <a:close/>
                </a:path>
                <a:path w="882650" h="1410970">
                  <a:moveTo>
                    <a:pt x="767321" y="1169530"/>
                  </a:moveTo>
                  <a:lnTo>
                    <a:pt x="767130" y="1169543"/>
                  </a:lnTo>
                  <a:lnTo>
                    <a:pt x="767003" y="1169568"/>
                  </a:lnTo>
                  <a:lnTo>
                    <a:pt x="766864" y="1169606"/>
                  </a:lnTo>
                  <a:lnTo>
                    <a:pt x="766648" y="1169708"/>
                  </a:lnTo>
                  <a:lnTo>
                    <a:pt x="766521" y="1169784"/>
                  </a:lnTo>
                  <a:lnTo>
                    <a:pt x="766343" y="1169974"/>
                  </a:lnTo>
                  <a:lnTo>
                    <a:pt x="766216" y="1170114"/>
                  </a:lnTo>
                  <a:lnTo>
                    <a:pt x="765987" y="1170800"/>
                  </a:lnTo>
                  <a:lnTo>
                    <a:pt x="765987" y="1170927"/>
                  </a:lnTo>
                  <a:lnTo>
                    <a:pt x="766254" y="1171651"/>
                  </a:lnTo>
                  <a:lnTo>
                    <a:pt x="766381" y="1171803"/>
                  </a:lnTo>
                  <a:lnTo>
                    <a:pt x="766521" y="1171943"/>
                  </a:lnTo>
                  <a:lnTo>
                    <a:pt x="766749" y="1172057"/>
                  </a:lnTo>
                  <a:lnTo>
                    <a:pt x="767003" y="1172159"/>
                  </a:lnTo>
                  <a:lnTo>
                    <a:pt x="767130" y="1172184"/>
                  </a:lnTo>
                  <a:lnTo>
                    <a:pt x="767257" y="1172197"/>
                  </a:lnTo>
                  <a:lnTo>
                    <a:pt x="767321" y="1169530"/>
                  </a:lnTo>
                  <a:close/>
                </a:path>
                <a:path w="882650" h="1410970">
                  <a:moveTo>
                    <a:pt x="767321" y="1147203"/>
                  </a:moveTo>
                  <a:lnTo>
                    <a:pt x="767130" y="1147216"/>
                  </a:lnTo>
                  <a:lnTo>
                    <a:pt x="766343" y="1147648"/>
                  </a:lnTo>
                  <a:lnTo>
                    <a:pt x="766216" y="1147787"/>
                  </a:lnTo>
                  <a:lnTo>
                    <a:pt x="765987" y="1148473"/>
                  </a:lnTo>
                  <a:lnTo>
                    <a:pt x="765987" y="1148600"/>
                  </a:lnTo>
                  <a:lnTo>
                    <a:pt x="766381" y="1149477"/>
                  </a:lnTo>
                  <a:lnTo>
                    <a:pt x="766521" y="1149616"/>
                  </a:lnTo>
                  <a:lnTo>
                    <a:pt x="766648" y="1149680"/>
                  </a:lnTo>
                  <a:lnTo>
                    <a:pt x="766864" y="1149794"/>
                  </a:lnTo>
                  <a:lnTo>
                    <a:pt x="767003" y="1149832"/>
                  </a:lnTo>
                  <a:lnTo>
                    <a:pt x="767130" y="1149858"/>
                  </a:lnTo>
                  <a:lnTo>
                    <a:pt x="767257" y="1149870"/>
                  </a:lnTo>
                  <a:lnTo>
                    <a:pt x="767321" y="1147203"/>
                  </a:lnTo>
                  <a:close/>
                </a:path>
                <a:path w="882650" h="1410970">
                  <a:moveTo>
                    <a:pt x="787336" y="1223251"/>
                  </a:moveTo>
                  <a:lnTo>
                    <a:pt x="787311" y="1223124"/>
                  </a:lnTo>
                  <a:lnTo>
                    <a:pt x="787285" y="1222984"/>
                  </a:lnTo>
                  <a:lnTo>
                    <a:pt x="787209" y="1222743"/>
                  </a:lnTo>
                  <a:lnTo>
                    <a:pt x="787107" y="1222578"/>
                  </a:lnTo>
                  <a:lnTo>
                    <a:pt x="786942" y="1222375"/>
                  </a:lnTo>
                  <a:lnTo>
                    <a:pt x="786803" y="1222235"/>
                  </a:lnTo>
                  <a:lnTo>
                    <a:pt x="786561" y="1222108"/>
                  </a:lnTo>
                  <a:lnTo>
                    <a:pt x="786320" y="1222019"/>
                  </a:lnTo>
                  <a:lnTo>
                    <a:pt x="786193" y="1221994"/>
                  </a:lnTo>
                  <a:lnTo>
                    <a:pt x="786066" y="1221981"/>
                  </a:lnTo>
                  <a:lnTo>
                    <a:pt x="767334" y="1221968"/>
                  </a:lnTo>
                  <a:lnTo>
                    <a:pt x="767334" y="1224635"/>
                  </a:lnTo>
                  <a:lnTo>
                    <a:pt x="786003" y="1224635"/>
                  </a:lnTo>
                  <a:lnTo>
                    <a:pt x="786193" y="1224635"/>
                  </a:lnTo>
                  <a:lnTo>
                    <a:pt x="786739" y="1224419"/>
                  </a:lnTo>
                  <a:lnTo>
                    <a:pt x="786904" y="1224305"/>
                  </a:lnTo>
                  <a:lnTo>
                    <a:pt x="787069" y="1224102"/>
                  </a:lnTo>
                  <a:lnTo>
                    <a:pt x="787209" y="1223886"/>
                  </a:lnTo>
                  <a:lnTo>
                    <a:pt x="787285" y="1223632"/>
                  </a:lnTo>
                  <a:lnTo>
                    <a:pt x="787336" y="1223378"/>
                  </a:lnTo>
                  <a:lnTo>
                    <a:pt x="787336" y="1223251"/>
                  </a:lnTo>
                  <a:close/>
                </a:path>
                <a:path w="882650" h="1410970">
                  <a:moveTo>
                    <a:pt x="787336" y="1200924"/>
                  </a:moveTo>
                  <a:lnTo>
                    <a:pt x="787311" y="1200797"/>
                  </a:lnTo>
                  <a:lnTo>
                    <a:pt x="787285" y="1200658"/>
                  </a:lnTo>
                  <a:lnTo>
                    <a:pt x="787209" y="1200416"/>
                  </a:lnTo>
                  <a:lnTo>
                    <a:pt x="787107" y="1200251"/>
                  </a:lnTo>
                  <a:lnTo>
                    <a:pt x="786942" y="1200048"/>
                  </a:lnTo>
                  <a:lnTo>
                    <a:pt x="786803" y="1199908"/>
                  </a:lnTo>
                  <a:lnTo>
                    <a:pt x="786066" y="1199654"/>
                  </a:lnTo>
                  <a:lnTo>
                    <a:pt x="767334" y="1199654"/>
                  </a:lnTo>
                  <a:lnTo>
                    <a:pt x="767334" y="1202321"/>
                  </a:lnTo>
                  <a:lnTo>
                    <a:pt x="786003" y="1202321"/>
                  </a:lnTo>
                  <a:lnTo>
                    <a:pt x="786193" y="1202309"/>
                  </a:lnTo>
                  <a:lnTo>
                    <a:pt x="786739" y="1202093"/>
                  </a:lnTo>
                  <a:lnTo>
                    <a:pt x="786904" y="1201978"/>
                  </a:lnTo>
                  <a:lnTo>
                    <a:pt x="787069" y="1201775"/>
                  </a:lnTo>
                  <a:lnTo>
                    <a:pt x="787209" y="1201559"/>
                  </a:lnTo>
                  <a:lnTo>
                    <a:pt x="787285" y="1201305"/>
                  </a:lnTo>
                  <a:lnTo>
                    <a:pt x="787311" y="1201178"/>
                  </a:lnTo>
                  <a:lnTo>
                    <a:pt x="787336" y="1201051"/>
                  </a:lnTo>
                  <a:lnTo>
                    <a:pt x="787336" y="1200924"/>
                  </a:lnTo>
                  <a:close/>
                </a:path>
                <a:path w="882650" h="1410970">
                  <a:moveTo>
                    <a:pt x="787336" y="1170800"/>
                  </a:moveTo>
                  <a:lnTo>
                    <a:pt x="787311" y="1170673"/>
                  </a:lnTo>
                  <a:lnTo>
                    <a:pt x="787285" y="1170533"/>
                  </a:lnTo>
                  <a:lnTo>
                    <a:pt x="786942" y="1169924"/>
                  </a:lnTo>
                  <a:lnTo>
                    <a:pt x="786803" y="1169784"/>
                  </a:lnTo>
                  <a:lnTo>
                    <a:pt x="786561" y="1169644"/>
                  </a:lnTo>
                  <a:lnTo>
                    <a:pt x="786320" y="1169568"/>
                  </a:lnTo>
                  <a:lnTo>
                    <a:pt x="786193" y="1169543"/>
                  </a:lnTo>
                  <a:lnTo>
                    <a:pt x="786066" y="1169530"/>
                  </a:lnTo>
                  <a:lnTo>
                    <a:pt x="767334" y="1169517"/>
                  </a:lnTo>
                  <a:lnTo>
                    <a:pt x="767334" y="1172184"/>
                  </a:lnTo>
                  <a:lnTo>
                    <a:pt x="786003" y="1172184"/>
                  </a:lnTo>
                  <a:lnTo>
                    <a:pt x="786257" y="1172159"/>
                  </a:lnTo>
                  <a:lnTo>
                    <a:pt x="786447" y="1172121"/>
                  </a:lnTo>
                  <a:lnTo>
                    <a:pt x="786739" y="1171968"/>
                  </a:lnTo>
                  <a:lnTo>
                    <a:pt x="786904" y="1171854"/>
                  </a:lnTo>
                  <a:lnTo>
                    <a:pt x="787069" y="1171651"/>
                  </a:lnTo>
                  <a:lnTo>
                    <a:pt x="787234" y="1171371"/>
                  </a:lnTo>
                  <a:lnTo>
                    <a:pt x="787285" y="1171181"/>
                  </a:lnTo>
                  <a:lnTo>
                    <a:pt x="787311" y="1171054"/>
                  </a:lnTo>
                  <a:lnTo>
                    <a:pt x="787336" y="1170914"/>
                  </a:lnTo>
                  <a:close/>
                </a:path>
                <a:path w="882650" h="1410970">
                  <a:moveTo>
                    <a:pt x="787336" y="1148473"/>
                  </a:moveTo>
                  <a:lnTo>
                    <a:pt x="787311" y="1148334"/>
                  </a:lnTo>
                  <a:lnTo>
                    <a:pt x="787285" y="1148207"/>
                  </a:lnTo>
                  <a:lnTo>
                    <a:pt x="786942" y="1147597"/>
                  </a:lnTo>
                  <a:lnTo>
                    <a:pt x="786803" y="1147457"/>
                  </a:lnTo>
                  <a:lnTo>
                    <a:pt x="786561" y="1147318"/>
                  </a:lnTo>
                  <a:lnTo>
                    <a:pt x="786320" y="1147241"/>
                  </a:lnTo>
                  <a:lnTo>
                    <a:pt x="786193" y="1147216"/>
                  </a:lnTo>
                  <a:lnTo>
                    <a:pt x="786066" y="1147203"/>
                  </a:lnTo>
                  <a:lnTo>
                    <a:pt x="767334" y="1147191"/>
                  </a:lnTo>
                  <a:lnTo>
                    <a:pt x="767334" y="1149858"/>
                  </a:lnTo>
                  <a:lnTo>
                    <a:pt x="786003" y="1149858"/>
                  </a:lnTo>
                  <a:lnTo>
                    <a:pt x="786257" y="1149832"/>
                  </a:lnTo>
                  <a:lnTo>
                    <a:pt x="786447" y="1149794"/>
                  </a:lnTo>
                  <a:lnTo>
                    <a:pt x="786688" y="1149667"/>
                  </a:lnTo>
                  <a:lnTo>
                    <a:pt x="786904" y="1149527"/>
                  </a:lnTo>
                  <a:lnTo>
                    <a:pt x="787069" y="1149324"/>
                  </a:lnTo>
                  <a:lnTo>
                    <a:pt x="787234" y="1149045"/>
                  </a:lnTo>
                  <a:lnTo>
                    <a:pt x="787285" y="1148854"/>
                  </a:lnTo>
                  <a:lnTo>
                    <a:pt x="787311" y="1148727"/>
                  </a:lnTo>
                  <a:lnTo>
                    <a:pt x="787336" y="1148600"/>
                  </a:lnTo>
                  <a:lnTo>
                    <a:pt x="787336" y="1148473"/>
                  </a:lnTo>
                  <a:close/>
                </a:path>
                <a:path w="882650" h="1410970">
                  <a:moveTo>
                    <a:pt x="882599" y="142989"/>
                  </a:moveTo>
                  <a:lnTo>
                    <a:pt x="882599" y="142989"/>
                  </a:lnTo>
                  <a:lnTo>
                    <a:pt x="801878" y="142989"/>
                  </a:lnTo>
                  <a:lnTo>
                    <a:pt x="801878" y="143167"/>
                  </a:lnTo>
                  <a:lnTo>
                    <a:pt x="805218" y="143179"/>
                  </a:lnTo>
                  <a:lnTo>
                    <a:pt x="879271" y="143167"/>
                  </a:lnTo>
                  <a:lnTo>
                    <a:pt x="882599" y="143179"/>
                  </a:lnTo>
                  <a:lnTo>
                    <a:pt x="882599" y="142989"/>
                  </a:lnTo>
                  <a:close/>
                </a:path>
                <a:path w="882650" h="1410970">
                  <a:moveTo>
                    <a:pt x="882599" y="20053"/>
                  </a:moveTo>
                  <a:lnTo>
                    <a:pt x="882586" y="16738"/>
                  </a:lnTo>
                  <a:lnTo>
                    <a:pt x="879259" y="16738"/>
                  </a:lnTo>
                  <a:lnTo>
                    <a:pt x="879259" y="20066"/>
                  </a:lnTo>
                  <a:lnTo>
                    <a:pt x="805218" y="20066"/>
                  </a:lnTo>
                  <a:lnTo>
                    <a:pt x="805218" y="16738"/>
                  </a:lnTo>
                  <a:lnTo>
                    <a:pt x="801878" y="16738"/>
                  </a:lnTo>
                  <a:lnTo>
                    <a:pt x="801878" y="20066"/>
                  </a:lnTo>
                  <a:lnTo>
                    <a:pt x="801878" y="60058"/>
                  </a:lnTo>
                  <a:lnTo>
                    <a:pt x="801192" y="60121"/>
                  </a:lnTo>
                  <a:lnTo>
                    <a:pt x="794994" y="66306"/>
                  </a:lnTo>
                  <a:lnTo>
                    <a:pt x="794994" y="68453"/>
                  </a:lnTo>
                  <a:lnTo>
                    <a:pt x="801878" y="74701"/>
                  </a:lnTo>
                  <a:lnTo>
                    <a:pt x="801878" y="79857"/>
                  </a:lnTo>
                  <a:lnTo>
                    <a:pt x="801878" y="81534"/>
                  </a:lnTo>
                  <a:lnTo>
                    <a:pt x="803541" y="81534"/>
                  </a:lnTo>
                  <a:lnTo>
                    <a:pt x="803541" y="79857"/>
                  </a:lnTo>
                  <a:lnTo>
                    <a:pt x="803554" y="81521"/>
                  </a:lnTo>
                  <a:lnTo>
                    <a:pt x="880922" y="81521"/>
                  </a:lnTo>
                  <a:lnTo>
                    <a:pt x="882599" y="81521"/>
                  </a:lnTo>
                  <a:lnTo>
                    <a:pt x="882599" y="2005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5820829" y="1627365"/>
              <a:ext cx="708025" cy="391795"/>
            </a:xfrm>
            <a:custGeom>
              <a:avLst/>
              <a:gdLst/>
              <a:ahLst/>
              <a:cxnLst/>
              <a:rect l="l" t="t" r="r" b="b"/>
              <a:pathLst>
                <a:path w="708025" h="391794">
                  <a:moveTo>
                    <a:pt x="1968" y="378371"/>
                  </a:moveTo>
                  <a:lnTo>
                    <a:pt x="1714" y="378345"/>
                  </a:lnTo>
                  <a:lnTo>
                    <a:pt x="1562" y="378358"/>
                  </a:lnTo>
                  <a:lnTo>
                    <a:pt x="1397" y="378371"/>
                  </a:lnTo>
                  <a:lnTo>
                    <a:pt x="1231" y="378396"/>
                  </a:lnTo>
                  <a:lnTo>
                    <a:pt x="1079" y="378447"/>
                  </a:lnTo>
                  <a:lnTo>
                    <a:pt x="927" y="378510"/>
                  </a:lnTo>
                  <a:lnTo>
                    <a:pt x="787" y="378599"/>
                  </a:lnTo>
                  <a:lnTo>
                    <a:pt x="520" y="378790"/>
                  </a:lnTo>
                  <a:lnTo>
                    <a:pt x="317" y="379044"/>
                  </a:lnTo>
                  <a:lnTo>
                    <a:pt x="228" y="379183"/>
                  </a:lnTo>
                  <a:lnTo>
                    <a:pt x="114" y="379399"/>
                  </a:lnTo>
                  <a:lnTo>
                    <a:pt x="50" y="379628"/>
                  </a:lnTo>
                  <a:lnTo>
                    <a:pt x="12" y="379806"/>
                  </a:lnTo>
                  <a:lnTo>
                    <a:pt x="0" y="379958"/>
                  </a:lnTo>
                  <a:lnTo>
                    <a:pt x="50" y="380365"/>
                  </a:lnTo>
                  <a:lnTo>
                    <a:pt x="114" y="380606"/>
                  </a:lnTo>
                  <a:lnTo>
                    <a:pt x="1066" y="381558"/>
                  </a:lnTo>
                  <a:lnTo>
                    <a:pt x="1295" y="381635"/>
                  </a:lnTo>
                  <a:lnTo>
                    <a:pt x="1968" y="378371"/>
                  </a:lnTo>
                  <a:close/>
                </a:path>
                <a:path w="708025" h="391794">
                  <a:moveTo>
                    <a:pt x="60172" y="389902"/>
                  </a:moveTo>
                  <a:lnTo>
                    <a:pt x="60134" y="389661"/>
                  </a:lnTo>
                  <a:lnTo>
                    <a:pt x="60071" y="389432"/>
                  </a:lnTo>
                  <a:lnTo>
                    <a:pt x="60007" y="389280"/>
                  </a:lnTo>
                  <a:lnTo>
                    <a:pt x="59918" y="389140"/>
                  </a:lnTo>
                  <a:lnTo>
                    <a:pt x="59829" y="388988"/>
                  </a:lnTo>
                  <a:lnTo>
                    <a:pt x="59664" y="388823"/>
                  </a:lnTo>
                  <a:lnTo>
                    <a:pt x="59397" y="388607"/>
                  </a:lnTo>
                  <a:lnTo>
                    <a:pt x="59194" y="388505"/>
                  </a:lnTo>
                  <a:lnTo>
                    <a:pt x="59029" y="388442"/>
                  </a:lnTo>
                  <a:lnTo>
                    <a:pt x="58877" y="388404"/>
                  </a:lnTo>
                  <a:lnTo>
                    <a:pt x="58216" y="391668"/>
                  </a:lnTo>
                  <a:lnTo>
                    <a:pt x="58470" y="391693"/>
                  </a:lnTo>
                  <a:lnTo>
                    <a:pt x="58623" y="391680"/>
                  </a:lnTo>
                  <a:lnTo>
                    <a:pt x="58788" y="391668"/>
                  </a:lnTo>
                  <a:lnTo>
                    <a:pt x="59105" y="391591"/>
                  </a:lnTo>
                  <a:lnTo>
                    <a:pt x="60058" y="390626"/>
                  </a:lnTo>
                  <a:lnTo>
                    <a:pt x="60134" y="390398"/>
                  </a:lnTo>
                  <a:lnTo>
                    <a:pt x="60159" y="390232"/>
                  </a:lnTo>
                  <a:lnTo>
                    <a:pt x="60172" y="390080"/>
                  </a:lnTo>
                  <a:lnTo>
                    <a:pt x="60172" y="389902"/>
                  </a:lnTo>
                  <a:close/>
                </a:path>
                <a:path w="708025" h="391794">
                  <a:moveTo>
                    <a:pt x="112903" y="274447"/>
                  </a:moveTo>
                  <a:lnTo>
                    <a:pt x="112890" y="274281"/>
                  </a:lnTo>
                  <a:lnTo>
                    <a:pt x="112864" y="274129"/>
                  </a:lnTo>
                  <a:lnTo>
                    <a:pt x="112814" y="273989"/>
                  </a:lnTo>
                  <a:lnTo>
                    <a:pt x="112763" y="273812"/>
                  </a:lnTo>
                  <a:lnTo>
                    <a:pt x="112687" y="273659"/>
                  </a:lnTo>
                  <a:lnTo>
                    <a:pt x="112560" y="273456"/>
                  </a:lnTo>
                  <a:lnTo>
                    <a:pt x="112395" y="273278"/>
                  </a:lnTo>
                  <a:lnTo>
                    <a:pt x="112268" y="273189"/>
                  </a:lnTo>
                  <a:lnTo>
                    <a:pt x="112128" y="273075"/>
                  </a:lnTo>
                  <a:lnTo>
                    <a:pt x="111988" y="272986"/>
                  </a:lnTo>
                  <a:lnTo>
                    <a:pt x="111861" y="272935"/>
                  </a:lnTo>
                  <a:lnTo>
                    <a:pt x="108940" y="271246"/>
                  </a:lnTo>
                  <a:lnTo>
                    <a:pt x="108940" y="275094"/>
                  </a:lnTo>
                  <a:lnTo>
                    <a:pt x="81762" y="322173"/>
                  </a:lnTo>
                  <a:lnTo>
                    <a:pt x="34671" y="294970"/>
                  </a:lnTo>
                  <a:lnTo>
                    <a:pt x="61849" y="247904"/>
                  </a:lnTo>
                  <a:lnTo>
                    <a:pt x="108940" y="275094"/>
                  </a:lnTo>
                  <a:lnTo>
                    <a:pt x="108940" y="271246"/>
                  </a:lnTo>
                  <a:lnTo>
                    <a:pt x="62293" y="244309"/>
                  </a:lnTo>
                  <a:lnTo>
                    <a:pt x="62090" y="244182"/>
                  </a:lnTo>
                  <a:lnTo>
                    <a:pt x="61874" y="244068"/>
                  </a:lnTo>
                  <a:lnTo>
                    <a:pt x="61709" y="244005"/>
                  </a:lnTo>
                  <a:lnTo>
                    <a:pt x="61569" y="243992"/>
                  </a:lnTo>
                  <a:lnTo>
                    <a:pt x="61404" y="243941"/>
                  </a:lnTo>
                  <a:lnTo>
                    <a:pt x="61150" y="243941"/>
                  </a:lnTo>
                  <a:lnTo>
                    <a:pt x="60909" y="243979"/>
                  </a:lnTo>
                  <a:lnTo>
                    <a:pt x="60782" y="244017"/>
                  </a:lnTo>
                  <a:lnTo>
                    <a:pt x="60591" y="244081"/>
                  </a:lnTo>
                  <a:lnTo>
                    <a:pt x="60439" y="244157"/>
                  </a:lnTo>
                  <a:lnTo>
                    <a:pt x="60312" y="244246"/>
                  </a:lnTo>
                  <a:lnTo>
                    <a:pt x="60172" y="244348"/>
                  </a:lnTo>
                  <a:lnTo>
                    <a:pt x="59994" y="244513"/>
                  </a:lnTo>
                  <a:lnTo>
                    <a:pt x="59855" y="244703"/>
                  </a:lnTo>
                  <a:lnTo>
                    <a:pt x="59766" y="244843"/>
                  </a:lnTo>
                  <a:lnTo>
                    <a:pt x="30949" y="294767"/>
                  </a:lnTo>
                  <a:lnTo>
                    <a:pt x="30848" y="294982"/>
                  </a:lnTo>
                  <a:lnTo>
                    <a:pt x="30784" y="295135"/>
                  </a:lnTo>
                  <a:lnTo>
                    <a:pt x="30759" y="295275"/>
                  </a:lnTo>
                  <a:lnTo>
                    <a:pt x="30734" y="295452"/>
                  </a:lnTo>
                  <a:lnTo>
                    <a:pt x="30721" y="295630"/>
                  </a:lnTo>
                  <a:lnTo>
                    <a:pt x="30734" y="295783"/>
                  </a:lnTo>
                  <a:lnTo>
                    <a:pt x="30759" y="295948"/>
                  </a:lnTo>
                  <a:lnTo>
                    <a:pt x="31076" y="296621"/>
                  </a:lnTo>
                  <a:lnTo>
                    <a:pt x="31229" y="296799"/>
                  </a:lnTo>
                  <a:lnTo>
                    <a:pt x="31356" y="296900"/>
                  </a:lnTo>
                  <a:lnTo>
                    <a:pt x="31496" y="297002"/>
                  </a:lnTo>
                  <a:lnTo>
                    <a:pt x="31775" y="297154"/>
                  </a:lnTo>
                  <a:lnTo>
                    <a:pt x="81432" y="325831"/>
                  </a:lnTo>
                  <a:lnTo>
                    <a:pt x="81622" y="325932"/>
                  </a:lnTo>
                  <a:lnTo>
                    <a:pt x="81762" y="325996"/>
                  </a:lnTo>
                  <a:lnTo>
                    <a:pt x="81927" y="326047"/>
                  </a:lnTo>
                  <a:lnTo>
                    <a:pt x="82080" y="326072"/>
                  </a:lnTo>
                  <a:lnTo>
                    <a:pt x="82207" y="326110"/>
                  </a:lnTo>
                  <a:lnTo>
                    <a:pt x="82486" y="326110"/>
                  </a:lnTo>
                  <a:lnTo>
                    <a:pt x="82727" y="326072"/>
                  </a:lnTo>
                  <a:lnTo>
                    <a:pt x="82854" y="326047"/>
                  </a:lnTo>
                  <a:lnTo>
                    <a:pt x="83045" y="325970"/>
                  </a:lnTo>
                  <a:lnTo>
                    <a:pt x="83197" y="325907"/>
                  </a:lnTo>
                  <a:lnTo>
                    <a:pt x="83324" y="325818"/>
                  </a:lnTo>
                  <a:lnTo>
                    <a:pt x="83451" y="325716"/>
                  </a:lnTo>
                  <a:lnTo>
                    <a:pt x="83578" y="325602"/>
                  </a:lnTo>
                  <a:lnTo>
                    <a:pt x="83680" y="325475"/>
                  </a:lnTo>
                  <a:lnTo>
                    <a:pt x="83781" y="325348"/>
                  </a:lnTo>
                  <a:lnTo>
                    <a:pt x="83934" y="325056"/>
                  </a:lnTo>
                  <a:lnTo>
                    <a:pt x="112674" y="275310"/>
                  </a:lnTo>
                  <a:lnTo>
                    <a:pt x="112776" y="275094"/>
                  </a:lnTo>
                  <a:lnTo>
                    <a:pt x="112839" y="274929"/>
                  </a:lnTo>
                  <a:lnTo>
                    <a:pt x="112852" y="274789"/>
                  </a:lnTo>
                  <a:lnTo>
                    <a:pt x="112890" y="274612"/>
                  </a:lnTo>
                  <a:lnTo>
                    <a:pt x="112903" y="274447"/>
                  </a:lnTo>
                  <a:close/>
                </a:path>
                <a:path w="708025" h="391794">
                  <a:moveTo>
                    <a:pt x="201968" y="183807"/>
                  </a:moveTo>
                  <a:lnTo>
                    <a:pt x="201942" y="183642"/>
                  </a:lnTo>
                  <a:lnTo>
                    <a:pt x="201904" y="183489"/>
                  </a:lnTo>
                  <a:lnTo>
                    <a:pt x="201866" y="183337"/>
                  </a:lnTo>
                  <a:lnTo>
                    <a:pt x="201790" y="183184"/>
                  </a:lnTo>
                  <a:lnTo>
                    <a:pt x="201714" y="183045"/>
                  </a:lnTo>
                  <a:lnTo>
                    <a:pt x="201625" y="182905"/>
                  </a:lnTo>
                  <a:lnTo>
                    <a:pt x="201523" y="182778"/>
                  </a:lnTo>
                  <a:lnTo>
                    <a:pt x="197942" y="178536"/>
                  </a:lnTo>
                  <a:lnTo>
                    <a:pt x="197942" y="183718"/>
                  </a:lnTo>
                  <a:lnTo>
                    <a:pt x="156286" y="218655"/>
                  </a:lnTo>
                  <a:lnTo>
                    <a:pt x="121348" y="177012"/>
                  </a:lnTo>
                  <a:lnTo>
                    <a:pt x="162991" y="142062"/>
                  </a:lnTo>
                  <a:lnTo>
                    <a:pt x="197942" y="183718"/>
                  </a:lnTo>
                  <a:lnTo>
                    <a:pt x="197942" y="178536"/>
                  </a:lnTo>
                  <a:lnTo>
                    <a:pt x="164528" y="138696"/>
                  </a:lnTo>
                  <a:lnTo>
                    <a:pt x="164312" y="138455"/>
                  </a:lnTo>
                  <a:lnTo>
                    <a:pt x="164185" y="138353"/>
                  </a:lnTo>
                  <a:lnTo>
                    <a:pt x="164058" y="138290"/>
                  </a:lnTo>
                  <a:lnTo>
                    <a:pt x="163906" y="138188"/>
                  </a:lnTo>
                  <a:lnTo>
                    <a:pt x="163601" y="138087"/>
                  </a:lnTo>
                  <a:lnTo>
                    <a:pt x="163436" y="138049"/>
                  </a:lnTo>
                  <a:lnTo>
                    <a:pt x="163258" y="138036"/>
                  </a:lnTo>
                  <a:lnTo>
                    <a:pt x="163093" y="138036"/>
                  </a:lnTo>
                  <a:lnTo>
                    <a:pt x="162941" y="138061"/>
                  </a:lnTo>
                  <a:lnTo>
                    <a:pt x="162788" y="138099"/>
                  </a:lnTo>
                  <a:lnTo>
                    <a:pt x="162623" y="138137"/>
                  </a:lnTo>
                  <a:lnTo>
                    <a:pt x="162471" y="138214"/>
                  </a:lnTo>
                  <a:lnTo>
                    <a:pt x="162344" y="138277"/>
                  </a:lnTo>
                  <a:lnTo>
                    <a:pt x="162191" y="138379"/>
                  </a:lnTo>
                  <a:lnTo>
                    <a:pt x="162039" y="138518"/>
                  </a:lnTo>
                  <a:lnTo>
                    <a:pt x="118122" y="175374"/>
                  </a:lnTo>
                  <a:lnTo>
                    <a:pt x="117932" y="175526"/>
                  </a:lnTo>
                  <a:lnTo>
                    <a:pt x="117398" y="176326"/>
                  </a:lnTo>
                  <a:lnTo>
                    <a:pt x="117322" y="176657"/>
                  </a:lnTo>
                  <a:lnTo>
                    <a:pt x="117322" y="176898"/>
                  </a:lnTo>
                  <a:lnTo>
                    <a:pt x="117373" y="177215"/>
                  </a:lnTo>
                  <a:lnTo>
                    <a:pt x="117424" y="177380"/>
                  </a:lnTo>
                  <a:lnTo>
                    <a:pt x="117525" y="177584"/>
                  </a:lnTo>
                  <a:lnTo>
                    <a:pt x="117767" y="177927"/>
                  </a:lnTo>
                  <a:lnTo>
                    <a:pt x="154635" y="221881"/>
                  </a:lnTo>
                  <a:lnTo>
                    <a:pt x="154851" y="222135"/>
                  </a:lnTo>
                  <a:lnTo>
                    <a:pt x="155536" y="222580"/>
                  </a:lnTo>
                  <a:lnTo>
                    <a:pt x="155689" y="222631"/>
                  </a:lnTo>
                  <a:lnTo>
                    <a:pt x="155930" y="222669"/>
                  </a:lnTo>
                  <a:lnTo>
                    <a:pt x="156197" y="222669"/>
                  </a:lnTo>
                  <a:lnTo>
                    <a:pt x="156349" y="222656"/>
                  </a:lnTo>
                  <a:lnTo>
                    <a:pt x="156476" y="222631"/>
                  </a:lnTo>
                  <a:lnTo>
                    <a:pt x="156603" y="222592"/>
                  </a:lnTo>
                  <a:lnTo>
                    <a:pt x="156972" y="222427"/>
                  </a:lnTo>
                  <a:lnTo>
                    <a:pt x="157099" y="222338"/>
                  </a:lnTo>
                  <a:lnTo>
                    <a:pt x="157226" y="222224"/>
                  </a:lnTo>
                  <a:lnTo>
                    <a:pt x="201307" y="185242"/>
                  </a:lnTo>
                  <a:lnTo>
                    <a:pt x="201549" y="185026"/>
                  </a:lnTo>
                  <a:lnTo>
                    <a:pt x="201650" y="184899"/>
                  </a:lnTo>
                  <a:lnTo>
                    <a:pt x="201739" y="184759"/>
                  </a:lnTo>
                  <a:lnTo>
                    <a:pt x="201815" y="184607"/>
                  </a:lnTo>
                  <a:lnTo>
                    <a:pt x="201917" y="184302"/>
                  </a:lnTo>
                  <a:lnTo>
                    <a:pt x="201955" y="184137"/>
                  </a:lnTo>
                  <a:lnTo>
                    <a:pt x="201968" y="183984"/>
                  </a:lnTo>
                  <a:lnTo>
                    <a:pt x="201968" y="183807"/>
                  </a:lnTo>
                  <a:close/>
                </a:path>
                <a:path w="708025" h="391794">
                  <a:moveTo>
                    <a:pt x="316636" y="129108"/>
                  </a:moveTo>
                  <a:lnTo>
                    <a:pt x="316611" y="128943"/>
                  </a:lnTo>
                  <a:lnTo>
                    <a:pt x="316547" y="128790"/>
                  </a:lnTo>
                  <a:lnTo>
                    <a:pt x="316496" y="128625"/>
                  </a:lnTo>
                  <a:lnTo>
                    <a:pt x="312826" y="118554"/>
                  </a:lnTo>
                  <a:lnTo>
                    <a:pt x="312826" y="128295"/>
                  </a:lnTo>
                  <a:lnTo>
                    <a:pt x="261734" y="146888"/>
                  </a:lnTo>
                  <a:lnTo>
                    <a:pt x="243128" y="95796"/>
                  </a:lnTo>
                  <a:lnTo>
                    <a:pt x="294220" y="77190"/>
                  </a:lnTo>
                  <a:lnTo>
                    <a:pt x="312826" y="128295"/>
                  </a:lnTo>
                  <a:lnTo>
                    <a:pt x="312826" y="118554"/>
                  </a:lnTo>
                  <a:lnTo>
                    <a:pt x="296811" y="74561"/>
                  </a:lnTo>
                  <a:lnTo>
                    <a:pt x="296760" y="74409"/>
                  </a:lnTo>
                  <a:lnTo>
                    <a:pt x="296684" y="74256"/>
                  </a:lnTo>
                  <a:lnTo>
                    <a:pt x="296608" y="74129"/>
                  </a:lnTo>
                  <a:lnTo>
                    <a:pt x="296506" y="73990"/>
                  </a:lnTo>
                  <a:lnTo>
                    <a:pt x="296392" y="73863"/>
                  </a:lnTo>
                  <a:lnTo>
                    <a:pt x="296265" y="73761"/>
                  </a:lnTo>
                  <a:lnTo>
                    <a:pt x="296138" y="73660"/>
                  </a:lnTo>
                  <a:lnTo>
                    <a:pt x="295998" y="73583"/>
                  </a:lnTo>
                  <a:lnTo>
                    <a:pt x="295859" y="73507"/>
                  </a:lnTo>
                  <a:lnTo>
                    <a:pt x="295694" y="73456"/>
                  </a:lnTo>
                  <a:lnTo>
                    <a:pt x="295541" y="73431"/>
                  </a:lnTo>
                  <a:lnTo>
                    <a:pt x="295376" y="73393"/>
                  </a:lnTo>
                  <a:lnTo>
                    <a:pt x="295211" y="73393"/>
                  </a:lnTo>
                  <a:lnTo>
                    <a:pt x="295046" y="73393"/>
                  </a:lnTo>
                  <a:lnTo>
                    <a:pt x="294894" y="73418"/>
                  </a:lnTo>
                  <a:lnTo>
                    <a:pt x="294728" y="73456"/>
                  </a:lnTo>
                  <a:lnTo>
                    <a:pt x="294576" y="73520"/>
                  </a:lnTo>
                  <a:lnTo>
                    <a:pt x="241007" y="93027"/>
                  </a:lnTo>
                  <a:lnTo>
                    <a:pt x="241007" y="94792"/>
                  </a:lnTo>
                  <a:lnTo>
                    <a:pt x="241007" y="93027"/>
                  </a:lnTo>
                  <a:lnTo>
                    <a:pt x="240499" y="93205"/>
                  </a:lnTo>
                  <a:lnTo>
                    <a:pt x="240347" y="93256"/>
                  </a:lnTo>
                  <a:lnTo>
                    <a:pt x="240131" y="93370"/>
                  </a:lnTo>
                  <a:lnTo>
                    <a:pt x="239928" y="93510"/>
                  </a:lnTo>
                  <a:lnTo>
                    <a:pt x="239382" y="94399"/>
                  </a:lnTo>
                  <a:lnTo>
                    <a:pt x="239331" y="94729"/>
                  </a:lnTo>
                  <a:lnTo>
                    <a:pt x="239344" y="94970"/>
                  </a:lnTo>
                  <a:lnTo>
                    <a:pt x="239356" y="95110"/>
                  </a:lnTo>
                  <a:lnTo>
                    <a:pt x="239407" y="95300"/>
                  </a:lnTo>
                  <a:lnTo>
                    <a:pt x="239458" y="95440"/>
                  </a:lnTo>
                  <a:lnTo>
                    <a:pt x="259130" y="149504"/>
                  </a:lnTo>
                  <a:lnTo>
                    <a:pt x="259181" y="149669"/>
                  </a:lnTo>
                  <a:lnTo>
                    <a:pt x="259270" y="149821"/>
                  </a:lnTo>
                  <a:lnTo>
                    <a:pt x="259346" y="149961"/>
                  </a:lnTo>
                  <a:lnTo>
                    <a:pt x="259448" y="150088"/>
                  </a:lnTo>
                  <a:lnTo>
                    <a:pt x="259676" y="150317"/>
                  </a:lnTo>
                  <a:lnTo>
                    <a:pt x="259829" y="150418"/>
                  </a:lnTo>
                  <a:lnTo>
                    <a:pt x="259956" y="150507"/>
                  </a:lnTo>
                  <a:lnTo>
                    <a:pt x="260108" y="150571"/>
                  </a:lnTo>
                  <a:lnTo>
                    <a:pt x="260261" y="150622"/>
                  </a:lnTo>
                  <a:lnTo>
                    <a:pt x="260426" y="150660"/>
                  </a:lnTo>
                  <a:lnTo>
                    <a:pt x="260578" y="150672"/>
                  </a:lnTo>
                  <a:lnTo>
                    <a:pt x="260743" y="150685"/>
                  </a:lnTo>
                  <a:lnTo>
                    <a:pt x="260921" y="150672"/>
                  </a:lnTo>
                  <a:lnTo>
                    <a:pt x="261061" y="150660"/>
                  </a:lnTo>
                  <a:lnTo>
                    <a:pt x="261226" y="150609"/>
                  </a:lnTo>
                  <a:lnTo>
                    <a:pt x="261378" y="150558"/>
                  </a:lnTo>
                  <a:lnTo>
                    <a:pt x="315493" y="130860"/>
                  </a:lnTo>
                  <a:lnTo>
                    <a:pt x="315747" y="130746"/>
                  </a:lnTo>
                  <a:lnTo>
                    <a:pt x="315899" y="130670"/>
                  </a:lnTo>
                  <a:lnTo>
                    <a:pt x="316026" y="130568"/>
                  </a:lnTo>
                  <a:lnTo>
                    <a:pt x="316268" y="130327"/>
                  </a:lnTo>
                  <a:lnTo>
                    <a:pt x="316357" y="130200"/>
                  </a:lnTo>
                  <a:lnTo>
                    <a:pt x="316445" y="130048"/>
                  </a:lnTo>
                  <a:lnTo>
                    <a:pt x="316509" y="129921"/>
                  </a:lnTo>
                  <a:lnTo>
                    <a:pt x="316560" y="129755"/>
                  </a:lnTo>
                  <a:lnTo>
                    <a:pt x="316611" y="129603"/>
                  </a:lnTo>
                  <a:lnTo>
                    <a:pt x="316636" y="129438"/>
                  </a:lnTo>
                  <a:lnTo>
                    <a:pt x="316636" y="129108"/>
                  </a:lnTo>
                  <a:close/>
                </a:path>
                <a:path w="708025" h="391794">
                  <a:moveTo>
                    <a:pt x="500672" y="115506"/>
                  </a:moveTo>
                  <a:lnTo>
                    <a:pt x="497357" y="115506"/>
                  </a:lnTo>
                  <a:lnTo>
                    <a:pt x="497357" y="59461"/>
                  </a:lnTo>
                  <a:lnTo>
                    <a:pt x="443077" y="59461"/>
                  </a:lnTo>
                  <a:lnTo>
                    <a:pt x="443077" y="57797"/>
                  </a:lnTo>
                  <a:lnTo>
                    <a:pt x="443077" y="3314"/>
                  </a:lnTo>
                  <a:lnTo>
                    <a:pt x="443064" y="0"/>
                  </a:lnTo>
                  <a:lnTo>
                    <a:pt x="439737" y="0"/>
                  </a:lnTo>
                  <a:lnTo>
                    <a:pt x="439737" y="3314"/>
                  </a:lnTo>
                  <a:lnTo>
                    <a:pt x="385343" y="3314"/>
                  </a:lnTo>
                  <a:lnTo>
                    <a:pt x="385343" y="0"/>
                  </a:lnTo>
                  <a:lnTo>
                    <a:pt x="382016" y="0"/>
                  </a:lnTo>
                  <a:lnTo>
                    <a:pt x="382016" y="3327"/>
                  </a:lnTo>
                  <a:lnTo>
                    <a:pt x="382003" y="3327"/>
                  </a:lnTo>
                  <a:lnTo>
                    <a:pt x="382003" y="118922"/>
                  </a:lnTo>
                  <a:lnTo>
                    <a:pt x="383692" y="118922"/>
                  </a:lnTo>
                  <a:lnTo>
                    <a:pt x="385343" y="118922"/>
                  </a:lnTo>
                  <a:lnTo>
                    <a:pt x="385343" y="61112"/>
                  </a:lnTo>
                  <a:lnTo>
                    <a:pt x="439737" y="61112"/>
                  </a:lnTo>
                  <a:lnTo>
                    <a:pt x="439737" y="117157"/>
                  </a:lnTo>
                  <a:lnTo>
                    <a:pt x="439737" y="118833"/>
                  </a:lnTo>
                  <a:lnTo>
                    <a:pt x="441388" y="118922"/>
                  </a:lnTo>
                  <a:lnTo>
                    <a:pt x="443064" y="118922"/>
                  </a:lnTo>
                  <a:lnTo>
                    <a:pt x="497370" y="118833"/>
                  </a:lnTo>
                  <a:lnTo>
                    <a:pt x="500672" y="118833"/>
                  </a:lnTo>
                  <a:lnTo>
                    <a:pt x="500672" y="115506"/>
                  </a:lnTo>
                  <a:close/>
                </a:path>
                <a:path w="708025" h="391794">
                  <a:moveTo>
                    <a:pt x="585762" y="94716"/>
                  </a:moveTo>
                  <a:lnTo>
                    <a:pt x="585736" y="94475"/>
                  </a:lnTo>
                  <a:lnTo>
                    <a:pt x="585685" y="94310"/>
                  </a:lnTo>
                  <a:lnTo>
                    <a:pt x="585635" y="94157"/>
                  </a:lnTo>
                  <a:lnTo>
                    <a:pt x="585571" y="94005"/>
                  </a:lnTo>
                  <a:lnTo>
                    <a:pt x="585482" y="93865"/>
                  </a:lnTo>
                  <a:lnTo>
                    <a:pt x="585393" y="93738"/>
                  </a:lnTo>
                  <a:lnTo>
                    <a:pt x="585279" y="93611"/>
                  </a:lnTo>
                  <a:lnTo>
                    <a:pt x="585152" y="93497"/>
                  </a:lnTo>
                  <a:lnTo>
                    <a:pt x="585025" y="93408"/>
                  </a:lnTo>
                  <a:lnTo>
                    <a:pt x="584885" y="93319"/>
                  </a:lnTo>
                  <a:lnTo>
                    <a:pt x="584746" y="93256"/>
                  </a:lnTo>
                  <a:lnTo>
                    <a:pt x="584581" y="93192"/>
                  </a:lnTo>
                  <a:lnTo>
                    <a:pt x="584441" y="93167"/>
                  </a:lnTo>
                  <a:lnTo>
                    <a:pt x="581952" y="92265"/>
                  </a:lnTo>
                  <a:lnTo>
                    <a:pt x="581952" y="95808"/>
                  </a:lnTo>
                  <a:lnTo>
                    <a:pt x="563359" y="146888"/>
                  </a:lnTo>
                  <a:lnTo>
                    <a:pt x="512267" y="128295"/>
                  </a:lnTo>
                  <a:lnTo>
                    <a:pt x="530847" y="77190"/>
                  </a:lnTo>
                  <a:lnTo>
                    <a:pt x="581952" y="95808"/>
                  </a:lnTo>
                  <a:lnTo>
                    <a:pt x="581952" y="92265"/>
                  </a:lnTo>
                  <a:lnTo>
                    <a:pt x="530504" y="73533"/>
                  </a:lnTo>
                  <a:lnTo>
                    <a:pt x="530352" y="73469"/>
                  </a:lnTo>
                  <a:lnTo>
                    <a:pt x="530199" y="73418"/>
                  </a:lnTo>
                  <a:lnTo>
                    <a:pt x="530034" y="73406"/>
                  </a:lnTo>
                  <a:lnTo>
                    <a:pt x="529869" y="73393"/>
                  </a:lnTo>
                  <a:lnTo>
                    <a:pt x="529704" y="73393"/>
                  </a:lnTo>
                  <a:lnTo>
                    <a:pt x="529539" y="73418"/>
                  </a:lnTo>
                  <a:lnTo>
                    <a:pt x="529386" y="73456"/>
                  </a:lnTo>
                  <a:lnTo>
                    <a:pt x="529221" y="73507"/>
                  </a:lnTo>
                  <a:lnTo>
                    <a:pt x="529082" y="73571"/>
                  </a:lnTo>
                  <a:lnTo>
                    <a:pt x="528942" y="73672"/>
                  </a:lnTo>
                  <a:lnTo>
                    <a:pt x="528802" y="73761"/>
                  </a:lnTo>
                  <a:lnTo>
                    <a:pt x="528624" y="73939"/>
                  </a:lnTo>
                  <a:lnTo>
                    <a:pt x="528485" y="74117"/>
                  </a:lnTo>
                  <a:lnTo>
                    <a:pt x="528396" y="74256"/>
                  </a:lnTo>
                  <a:lnTo>
                    <a:pt x="528320" y="74409"/>
                  </a:lnTo>
                  <a:lnTo>
                    <a:pt x="528269" y="74561"/>
                  </a:lnTo>
                  <a:lnTo>
                    <a:pt x="508609" y="128549"/>
                  </a:lnTo>
                  <a:lnTo>
                    <a:pt x="508558" y="128714"/>
                  </a:lnTo>
                  <a:lnTo>
                    <a:pt x="508508" y="128879"/>
                  </a:lnTo>
                  <a:lnTo>
                    <a:pt x="508469" y="129108"/>
                  </a:lnTo>
                  <a:lnTo>
                    <a:pt x="508469" y="129438"/>
                  </a:lnTo>
                  <a:lnTo>
                    <a:pt x="508495" y="129603"/>
                  </a:lnTo>
                  <a:lnTo>
                    <a:pt x="508520" y="129755"/>
                  </a:lnTo>
                  <a:lnTo>
                    <a:pt x="508584" y="129921"/>
                  </a:lnTo>
                  <a:lnTo>
                    <a:pt x="508647" y="130060"/>
                  </a:lnTo>
                  <a:lnTo>
                    <a:pt x="508723" y="130200"/>
                  </a:lnTo>
                  <a:lnTo>
                    <a:pt x="508838" y="130340"/>
                  </a:lnTo>
                  <a:lnTo>
                    <a:pt x="508990" y="130505"/>
                  </a:lnTo>
                  <a:lnTo>
                    <a:pt x="509193" y="130670"/>
                  </a:lnTo>
                  <a:lnTo>
                    <a:pt x="509333" y="130759"/>
                  </a:lnTo>
                  <a:lnTo>
                    <a:pt x="509473" y="130822"/>
                  </a:lnTo>
                  <a:lnTo>
                    <a:pt x="509638" y="130886"/>
                  </a:lnTo>
                  <a:lnTo>
                    <a:pt x="563676" y="150558"/>
                  </a:lnTo>
                  <a:lnTo>
                    <a:pt x="563854" y="150609"/>
                  </a:lnTo>
                  <a:lnTo>
                    <a:pt x="564019" y="150660"/>
                  </a:lnTo>
                  <a:lnTo>
                    <a:pt x="564172" y="150672"/>
                  </a:lnTo>
                  <a:lnTo>
                    <a:pt x="564337" y="150685"/>
                  </a:lnTo>
                  <a:lnTo>
                    <a:pt x="564502" y="150672"/>
                  </a:lnTo>
                  <a:lnTo>
                    <a:pt x="564667" y="150660"/>
                  </a:lnTo>
                  <a:lnTo>
                    <a:pt x="564832" y="150622"/>
                  </a:lnTo>
                  <a:lnTo>
                    <a:pt x="564972" y="150571"/>
                  </a:lnTo>
                  <a:lnTo>
                    <a:pt x="565124" y="150495"/>
                  </a:lnTo>
                  <a:lnTo>
                    <a:pt x="565264" y="150406"/>
                  </a:lnTo>
                  <a:lnTo>
                    <a:pt x="565404" y="150317"/>
                  </a:lnTo>
                  <a:lnTo>
                    <a:pt x="565581" y="150152"/>
                  </a:lnTo>
                  <a:lnTo>
                    <a:pt x="565734" y="149961"/>
                  </a:lnTo>
                  <a:lnTo>
                    <a:pt x="565823" y="149821"/>
                  </a:lnTo>
                  <a:lnTo>
                    <a:pt x="565899" y="149669"/>
                  </a:lnTo>
                  <a:lnTo>
                    <a:pt x="565950" y="149517"/>
                  </a:lnTo>
                  <a:lnTo>
                    <a:pt x="565988" y="149352"/>
                  </a:lnTo>
                  <a:lnTo>
                    <a:pt x="585660" y="95364"/>
                  </a:lnTo>
                  <a:lnTo>
                    <a:pt x="585724" y="95123"/>
                  </a:lnTo>
                  <a:lnTo>
                    <a:pt x="585749" y="94957"/>
                  </a:lnTo>
                  <a:lnTo>
                    <a:pt x="585762" y="94792"/>
                  </a:lnTo>
                  <a:close/>
                </a:path>
                <a:path w="708025" h="391794">
                  <a:moveTo>
                    <a:pt x="707758" y="176657"/>
                  </a:moveTo>
                  <a:lnTo>
                    <a:pt x="707720" y="176415"/>
                  </a:lnTo>
                  <a:lnTo>
                    <a:pt x="707682" y="176250"/>
                  </a:lnTo>
                  <a:lnTo>
                    <a:pt x="707529" y="175945"/>
                  </a:lnTo>
                  <a:lnTo>
                    <a:pt x="707440" y="175818"/>
                  </a:lnTo>
                  <a:lnTo>
                    <a:pt x="707351" y="175691"/>
                  </a:lnTo>
                  <a:lnTo>
                    <a:pt x="707224" y="175577"/>
                  </a:lnTo>
                  <a:lnTo>
                    <a:pt x="663028" y="138493"/>
                  </a:lnTo>
                  <a:lnTo>
                    <a:pt x="662889" y="138379"/>
                  </a:lnTo>
                  <a:lnTo>
                    <a:pt x="662762" y="138277"/>
                  </a:lnTo>
                  <a:lnTo>
                    <a:pt x="662622" y="138214"/>
                  </a:lnTo>
                  <a:lnTo>
                    <a:pt x="662470" y="138137"/>
                  </a:lnTo>
                  <a:lnTo>
                    <a:pt x="662317" y="138099"/>
                  </a:lnTo>
                  <a:lnTo>
                    <a:pt x="662152" y="138061"/>
                  </a:lnTo>
                  <a:lnTo>
                    <a:pt x="661987" y="138036"/>
                  </a:lnTo>
                  <a:lnTo>
                    <a:pt x="661835" y="138036"/>
                  </a:lnTo>
                  <a:lnTo>
                    <a:pt x="661657" y="138049"/>
                  </a:lnTo>
                  <a:lnTo>
                    <a:pt x="661504" y="138087"/>
                  </a:lnTo>
                  <a:lnTo>
                    <a:pt x="661339" y="138137"/>
                  </a:lnTo>
                  <a:lnTo>
                    <a:pt x="661187" y="138188"/>
                  </a:lnTo>
                  <a:lnTo>
                    <a:pt x="661047" y="138264"/>
                  </a:lnTo>
                  <a:lnTo>
                    <a:pt x="660908" y="138353"/>
                  </a:lnTo>
                  <a:lnTo>
                    <a:pt x="660781" y="138455"/>
                  </a:lnTo>
                  <a:lnTo>
                    <a:pt x="660615" y="138633"/>
                  </a:lnTo>
                  <a:lnTo>
                    <a:pt x="623519" y="182841"/>
                  </a:lnTo>
                  <a:lnTo>
                    <a:pt x="623328" y="183108"/>
                  </a:lnTo>
                  <a:lnTo>
                    <a:pt x="623227" y="183337"/>
                  </a:lnTo>
                  <a:lnTo>
                    <a:pt x="623189" y="183489"/>
                  </a:lnTo>
                  <a:lnTo>
                    <a:pt x="623150" y="183642"/>
                  </a:lnTo>
                  <a:lnTo>
                    <a:pt x="623125" y="183819"/>
                  </a:lnTo>
                  <a:lnTo>
                    <a:pt x="623125" y="183984"/>
                  </a:lnTo>
                  <a:lnTo>
                    <a:pt x="623138" y="184137"/>
                  </a:lnTo>
                  <a:lnTo>
                    <a:pt x="623176" y="184302"/>
                  </a:lnTo>
                  <a:lnTo>
                    <a:pt x="623214" y="184467"/>
                  </a:lnTo>
                  <a:lnTo>
                    <a:pt x="623277" y="184607"/>
                  </a:lnTo>
                  <a:lnTo>
                    <a:pt x="623354" y="184759"/>
                  </a:lnTo>
                  <a:lnTo>
                    <a:pt x="623443" y="184899"/>
                  </a:lnTo>
                  <a:lnTo>
                    <a:pt x="623544" y="185026"/>
                  </a:lnTo>
                  <a:lnTo>
                    <a:pt x="623785" y="185242"/>
                  </a:lnTo>
                  <a:lnTo>
                    <a:pt x="623925" y="185331"/>
                  </a:lnTo>
                  <a:lnTo>
                    <a:pt x="624065" y="185407"/>
                  </a:lnTo>
                  <a:lnTo>
                    <a:pt x="624217" y="185483"/>
                  </a:lnTo>
                  <a:lnTo>
                    <a:pt x="624357" y="185521"/>
                  </a:lnTo>
                  <a:lnTo>
                    <a:pt x="624535" y="185559"/>
                  </a:lnTo>
                  <a:lnTo>
                    <a:pt x="624687" y="185585"/>
                  </a:lnTo>
                  <a:lnTo>
                    <a:pt x="624865" y="185585"/>
                  </a:lnTo>
                  <a:lnTo>
                    <a:pt x="625017" y="185572"/>
                  </a:lnTo>
                  <a:lnTo>
                    <a:pt x="625170" y="185534"/>
                  </a:lnTo>
                  <a:lnTo>
                    <a:pt x="625335" y="185483"/>
                  </a:lnTo>
                  <a:lnTo>
                    <a:pt x="625487" y="185432"/>
                  </a:lnTo>
                  <a:lnTo>
                    <a:pt x="625640" y="185356"/>
                  </a:lnTo>
                  <a:lnTo>
                    <a:pt x="625779" y="185267"/>
                  </a:lnTo>
                  <a:lnTo>
                    <a:pt x="626071" y="184988"/>
                  </a:lnTo>
                  <a:lnTo>
                    <a:pt x="662089" y="142049"/>
                  </a:lnTo>
                  <a:lnTo>
                    <a:pt x="705027" y="178079"/>
                  </a:lnTo>
                  <a:lnTo>
                    <a:pt x="705218" y="178231"/>
                  </a:lnTo>
                  <a:lnTo>
                    <a:pt x="705370" y="178295"/>
                  </a:lnTo>
                  <a:lnTo>
                    <a:pt x="705510" y="178371"/>
                  </a:lnTo>
                  <a:lnTo>
                    <a:pt x="705827" y="178447"/>
                  </a:lnTo>
                  <a:lnTo>
                    <a:pt x="705980" y="178473"/>
                  </a:lnTo>
                  <a:lnTo>
                    <a:pt x="706158" y="178473"/>
                  </a:lnTo>
                  <a:lnTo>
                    <a:pt x="706488" y="178422"/>
                  </a:lnTo>
                  <a:lnTo>
                    <a:pt x="706869" y="178282"/>
                  </a:lnTo>
                  <a:lnTo>
                    <a:pt x="707072" y="178155"/>
                  </a:lnTo>
                  <a:lnTo>
                    <a:pt x="707199" y="178054"/>
                  </a:lnTo>
                  <a:lnTo>
                    <a:pt x="707326" y="177927"/>
                  </a:lnTo>
                  <a:lnTo>
                    <a:pt x="707517" y="177673"/>
                  </a:lnTo>
                  <a:lnTo>
                    <a:pt x="707580" y="177520"/>
                  </a:lnTo>
                  <a:lnTo>
                    <a:pt x="707669" y="177380"/>
                  </a:lnTo>
                  <a:lnTo>
                    <a:pt x="707720" y="177215"/>
                  </a:lnTo>
                  <a:lnTo>
                    <a:pt x="707732" y="177063"/>
                  </a:lnTo>
                  <a:lnTo>
                    <a:pt x="707758" y="176898"/>
                  </a:lnTo>
                  <a:lnTo>
                    <a:pt x="707758" y="17665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5815482" y="1402689"/>
              <a:ext cx="840740" cy="1475740"/>
            </a:xfrm>
            <a:custGeom>
              <a:avLst/>
              <a:gdLst/>
              <a:ahLst/>
              <a:cxnLst/>
              <a:rect l="l" t="t" r="r" b="b"/>
              <a:pathLst>
                <a:path w="840740" h="1475739">
                  <a:moveTo>
                    <a:pt x="4000" y="1232801"/>
                  </a:moveTo>
                  <a:lnTo>
                    <a:pt x="0" y="1232801"/>
                  </a:lnTo>
                  <a:lnTo>
                    <a:pt x="0" y="1255458"/>
                  </a:lnTo>
                  <a:lnTo>
                    <a:pt x="342" y="1256563"/>
                  </a:lnTo>
                  <a:lnTo>
                    <a:pt x="1612" y="1257414"/>
                  </a:lnTo>
                  <a:lnTo>
                    <a:pt x="1905" y="1257465"/>
                  </a:lnTo>
                  <a:lnTo>
                    <a:pt x="2298" y="1257452"/>
                  </a:lnTo>
                  <a:lnTo>
                    <a:pt x="2489" y="1257401"/>
                  </a:lnTo>
                  <a:lnTo>
                    <a:pt x="3962" y="1255852"/>
                  </a:lnTo>
                  <a:lnTo>
                    <a:pt x="4000" y="1255560"/>
                  </a:lnTo>
                  <a:lnTo>
                    <a:pt x="4000" y="1232801"/>
                  </a:lnTo>
                  <a:close/>
                </a:path>
                <a:path w="840740" h="1475739">
                  <a:moveTo>
                    <a:pt x="4000" y="1232700"/>
                  </a:moveTo>
                  <a:lnTo>
                    <a:pt x="3416" y="1231392"/>
                  </a:lnTo>
                  <a:lnTo>
                    <a:pt x="2095" y="1230795"/>
                  </a:lnTo>
                  <a:lnTo>
                    <a:pt x="1892" y="1230795"/>
                  </a:lnTo>
                  <a:lnTo>
                    <a:pt x="889" y="1231138"/>
                  </a:lnTo>
                  <a:lnTo>
                    <a:pt x="584" y="1231392"/>
                  </a:lnTo>
                  <a:lnTo>
                    <a:pt x="330" y="1231684"/>
                  </a:lnTo>
                  <a:lnTo>
                    <a:pt x="0" y="1232700"/>
                  </a:lnTo>
                  <a:lnTo>
                    <a:pt x="4000" y="1232789"/>
                  </a:lnTo>
                  <a:close/>
                </a:path>
                <a:path w="840740" h="1475739">
                  <a:moveTo>
                    <a:pt x="22669" y="1232801"/>
                  </a:moveTo>
                  <a:lnTo>
                    <a:pt x="18669" y="1232801"/>
                  </a:lnTo>
                  <a:lnTo>
                    <a:pt x="18669" y="1255458"/>
                  </a:lnTo>
                  <a:lnTo>
                    <a:pt x="19011" y="1256563"/>
                  </a:lnTo>
                  <a:lnTo>
                    <a:pt x="19177" y="1256804"/>
                  </a:lnTo>
                  <a:lnTo>
                    <a:pt x="19316" y="1256944"/>
                  </a:lnTo>
                  <a:lnTo>
                    <a:pt x="20269" y="1257414"/>
                  </a:lnTo>
                  <a:lnTo>
                    <a:pt x="20574" y="1257465"/>
                  </a:lnTo>
                  <a:lnTo>
                    <a:pt x="20764" y="1257465"/>
                  </a:lnTo>
                  <a:lnTo>
                    <a:pt x="20955" y="1257452"/>
                  </a:lnTo>
                  <a:lnTo>
                    <a:pt x="21158" y="1257401"/>
                  </a:lnTo>
                  <a:lnTo>
                    <a:pt x="21348" y="1257350"/>
                  </a:lnTo>
                  <a:lnTo>
                    <a:pt x="21526" y="1257274"/>
                  </a:lnTo>
                  <a:lnTo>
                    <a:pt x="22326" y="1256563"/>
                  </a:lnTo>
                  <a:lnTo>
                    <a:pt x="22479" y="1256322"/>
                  </a:lnTo>
                  <a:lnTo>
                    <a:pt x="22618" y="1255953"/>
                  </a:lnTo>
                  <a:lnTo>
                    <a:pt x="22656" y="1255750"/>
                  </a:lnTo>
                  <a:lnTo>
                    <a:pt x="22669" y="1255560"/>
                  </a:lnTo>
                  <a:lnTo>
                    <a:pt x="22669" y="1232801"/>
                  </a:lnTo>
                  <a:close/>
                </a:path>
                <a:path w="840740" h="1475739">
                  <a:moveTo>
                    <a:pt x="22669" y="1232700"/>
                  </a:moveTo>
                  <a:lnTo>
                    <a:pt x="22326" y="1231684"/>
                  </a:lnTo>
                  <a:lnTo>
                    <a:pt x="22148" y="1231442"/>
                  </a:lnTo>
                  <a:lnTo>
                    <a:pt x="22021" y="1231315"/>
                  </a:lnTo>
                  <a:lnTo>
                    <a:pt x="21856" y="1231188"/>
                  </a:lnTo>
                  <a:lnTo>
                    <a:pt x="21704" y="1231074"/>
                  </a:lnTo>
                  <a:lnTo>
                    <a:pt x="21348" y="1230922"/>
                  </a:lnTo>
                  <a:lnTo>
                    <a:pt x="21158" y="1230858"/>
                  </a:lnTo>
                  <a:lnTo>
                    <a:pt x="20967" y="1230807"/>
                  </a:lnTo>
                  <a:lnTo>
                    <a:pt x="20764" y="1230795"/>
                  </a:lnTo>
                  <a:lnTo>
                    <a:pt x="20574" y="1230795"/>
                  </a:lnTo>
                  <a:lnTo>
                    <a:pt x="19570" y="1231138"/>
                  </a:lnTo>
                  <a:lnTo>
                    <a:pt x="19329" y="1231315"/>
                  </a:lnTo>
                  <a:lnTo>
                    <a:pt x="19189" y="1231442"/>
                  </a:lnTo>
                  <a:lnTo>
                    <a:pt x="18719" y="1232395"/>
                  </a:lnTo>
                  <a:lnTo>
                    <a:pt x="18669" y="1232700"/>
                  </a:lnTo>
                  <a:lnTo>
                    <a:pt x="22669" y="1232789"/>
                  </a:lnTo>
                  <a:close/>
                </a:path>
                <a:path w="840740" h="1475739">
                  <a:moveTo>
                    <a:pt x="174485" y="1203007"/>
                  </a:moveTo>
                  <a:lnTo>
                    <a:pt x="170484" y="1203007"/>
                  </a:lnTo>
                  <a:lnTo>
                    <a:pt x="170497" y="1203299"/>
                  </a:lnTo>
                  <a:lnTo>
                    <a:pt x="170599" y="1203680"/>
                  </a:lnTo>
                  <a:lnTo>
                    <a:pt x="170764" y="1204036"/>
                  </a:lnTo>
                  <a:lnTo>
                    <a:pt x="170878" y="1204201"/>
                  </a:lnTo>
                  <a:lnTo>
                    <a:pt x="170992" y="1204353"/>
                  </a:lnTo>
                  <a:lnTo>
                    <a:pt x="171132" y="1204480"/>
                  </a:lnTo>
                  <a:lnTo>
                    <a:pt x="172085" y="1204963"/>
                  </a:lnTo>
                  <a:lnTo>
                    <a:pt x="172389" y="1205001"/>
                  </a:lnTo>
                  <a:lnTo>
                    <a:pt x="172580" y="1205001"/>
                  </a:lnTo>
                  <a:lnTo>
                    <a:pt x="172770" y="1204988"/>
                  </a:lnTo>
                  <a:lnTo>
                    <a:pt x="172974" y="1204950"/>
                  </a:lnTo>
                  <a:lnTo>
                    <a:pt x="173164" y="1204899"/>
                  </a:lnTo>
                  <a:lnTo>
                    <a:pt x="173342" y="1204823"/>
                  </a:lnTo>
                  <a:lnTo>
                    <a:pt x="174447" y="1203401"/>
                  </a:lnTo>
                  <a:lnTo>
                    <a:pt x="174485" y="1203007"/>
                  </a:lnTo>
                  <a:close/>
                </a:path>
                <a:path w="840740" h="1475739">
                  <a:moveTo>
                    <a:pt x="174485" y="1180338"/>
                  </a:moveTo>
                  <a:lnTo>
                    <a:pt x="170484" y="1180338"/>
                  </a:lnTo>
                  <a:lnTo>
                    <a:pt x="170484" y="1202994"/>
                  </a:lnTo>
                  <a:lnTo>
                    <a:pt x="174485" y="1202994"/>
                  </a:lnTo>
                  <a:lnTo>
                    <a:pt x="174485" y="1180338"/>
                  </a:lnTo>
                  <a:close/>
                </a:path>
                <a:path w="840740" h="1475739">
                  <a:moveTo>
                    <a:pt x="243319" y="1474177"/>
                  </a:moveTo>
                  <a:lnTo>
                    <a:pt x="218020" y="1430350"/>
                  </a:lnTo>
                  <a:lnTo>
                    <a:pt x="215709" y="1431683"/>
                  </a:lnTo>
                  <a:lnTo>
                    <a:pt x="241020" y="1475524"/>
                  </a:lnTo>
                  <a:lnTo>
                    <a:pt x="243319" y="1474177"/>
                  </a:lnTo>
                  <a:close/>
                </a:path>
                <a:path w="840740" h="1475739">
                  <a:moveTo>
                    <a:pt x="279082" y="1453540"/>
                  </a:moveTo>
                  <a:lnTo>
                    <a:pt x="253784" y="1409712"/>
                  </a:lnTo>
                  <a:lnTo>
                    <a:pt x="251472" y="1411046"/>
                  </a:lnTo>
                  <a:lnTo>
                    <a:pt x="276783" y="1454886"/>
                  </a:lnTo>
                  <a:lnTo>
                    <a:pt x="279082" y="1453540"/>
                  </a:lnTo>
                  <a:close/>
                </a:path>
                <a:path w="840740" h="1475739">
                  <a:moveTo>
                    <a:pt x="431228" y="20574"/>
                  </a:moveTo>
                  <a:lnTo>
                    <a:pt x="431215" y="20383"/>
                  </a:lnTo>
                  <a:lnTo>
                    <a:pt x="431165" y="20193"/>
                  </a:lnTo>
                  <a:lnTo>
                    <a:pt x="429615" y="18719"/>
                  </a:lnTo>
                  <a:lnTo>
                    <a:pt x="429323" y="18681"/>
                  </a:lnTo>
                  <a:lnTo>
                    <a:pt x="406565" y="18681"/>
                  </a:lnTo>
                  <a:lnTo>
                    <a:pt x="406171" y="18719"/>
                  </a:lnTo>
                  <a:lnTo>
                    <a:pt x="405892" y="18796"/>
                  </a:lnTo>
                  <a:lnTo>
                    <a:pt x="405701" y="18872"/>
                  </a:lnTo>
                  <a:lnTo>
                    <a:pt x="405523" y="18961"/>
                  </a:lnTo>
                  <a:lnTo>
                    <a:pt x="405371" y="19075"/>
                  </a:lnTo>
                  <a:lnTo>
                    <a:pt x="404609" y="20294"/>
                  </a:lnTo>
                  <a:lnTo>
                    <a:pt x="404558" y="20586"/>
                  </a:lnTo>
                  <a:lnTo>
                    <a:pt x="404571" y="20980"/>
                  </a:lnTo>
                  <a:lnTo>
                    <a:pt x="404622" y="21170"/>
                  </a:lnTo>
                  <a:lnTo>
                    <a:pt x="406171" y="22644"/>
                  </a:lnTo>
                  <a:lnTo>
                    <a:pt x="406463" y="22682"/>
                  </a:lnTo>
                  <a:lnTo>
                    <a:pt x="429221" y="22682"/>
                  </a:lnTo>
                  <a:lnTo>
                    <a:pt x="429615" y="22644"/>
                  </a:lnTo>
                  <a:lnTo>
                    <a:pt x="429895" y="22555"/>
                  </a:lnTo>
                  <a:lnTo>
                    <a:pt x="430085" y="22491"/>
                  </a:lnTo>
                  <a:lnTo>
                    <a:pt x="430263" y="22390"/>
                  </a:lnTo>
                  <a:lnTo>
                    <a:pt x="430415" y="22288"/>
                  </a:lnTo>
                  <a:lnTo>
                    <a:pt x="431177" y="21069"/>
                  </a:lnTo>
                  <a:lnTo>
                    <a:pt x="431228" y="20777"/>
                  </a:lnTo>
                  <a:lnTo>
                    <a:pt x="431228" y="20574"/>
                  </a:lnTo>
                  <a:close/>
                </a:path>
                <a:path w="840740" h="1475739">
                  <a:moveTo>
                    <a:pt x="431228" y="2108"/>
                  </a:moveTo>
                  <a:lnTo>
                    <a:pt x="431215" y="1714"/>
                  </a:lnTo>
                  <a:lnTo>
                    <a:pt x="431165" y="1524"/>
                  </a:lnTo>
                  <a:lnTo>
                    <a:pt x="429615" y="50"/>
                  </a:lnTo>
                  <a:lnTo>
                    <a:pt x="429323" y="12"/>
                  </a:lnTo>
                  <a:lnTo>
                    <a:pt x="406565" y="0"/>
                  </a:lnTo>
                  <a:lnTo>
                    <a:pt x="406171" y="38"/>
                  </a:lnTo>
                  <a:lnTo>
                    <a:pt x="405892" y="114"/>
                  </a:lnTo>
                  <a:lnTo>
                    <a:pt x="405701" y="190"/>
                  </a:lnTo>
                  <a:lnTo>
                    <a:pt x="405523" y="292"/>
                  </a:lnTo>
                  <a:lnTo>
                    <a:pt x="405371" y="393"/>
                  </a:lnTo>
                  <a:lnTo>
                    <a:pt x="404609" y="1612"/>
                  </a:lnTo>
                  <a:lnTo>
                    <a:pt x="404558" y="1905"/>
                  </a:lnTo>
                  <a:lnTo>
                    <a:pt x="404558" y="2108"/>
                  </a:lnTo>
                  <a:lnTo>
                    <a:pt x="404571" y="2298"/>
                  </a:lnTo>
                  <a:lnTo>
                    <a:pt x="404622" y="2489"/>
                  </a:lnTo>
                  <a:lnTo>
                    <a:pt x="406171" y="3962"/>
                  </a:lnTo>
                  <a:lnTo>
                    <a:pt x="406463" y="4000"/>
                  </a:lnTo>
                  <a:lnTo>
                    <a:pt x="429221" y="4000"/>
                  </a:lnTo>
                  <a:lnTo>
                    <a:pt x="430326" y="3670"/>
                  </a:lnTo>
                  <a:lnTo>
                    <a:pt x="431177" y="2400"/>
                  </a:lnTo>
                  <a:lnTo>
                    <a:pt x="431228" y="2108"/>
                  </a:lnTo>
                  <a:close/>
                </a:path>
                <a:path w="840740" h="1475739">
                  <a:moveTo>
                    <a:pt x="437248" y="1115060"/>
                  </a:moveTo>
                  <a:lnTo>
                    <a:pt x="437222" y="1114920"/>
                  </a:lnTo>
                  <a:lnTo>
                    <a:pt x="437210" y="1114742"/>
                  </a:lnTo>
                  <a:lnTo>
                    <a:pt x="437159" y="1114539"/>
                  </a:lnTo>
                  <a:lnTo>
                    <a:pt x="437019" y="1114171"/>
                  </a:lnTo>
                  <a:lnTo>
                    <a:pt x="436930" y="1113993"/>
                  </a:lnTo>
                  <a:lnTo>
                    <a:pt x="436829" y="1113840"/>
                  </a:lnTo>
                  <a:lnTo>
                    <a:pt x="436689" y="1113675"/>
                  </a:lnTo>
                  <a:lnTo>
                    <a:pt x="435610" y="1113078"/>
                  </a:lnTo>
                  <a:lnTo>
                    <a:pt x="435330" y="1113028"/>
                  </a:lnTo>
                  <a:lnTo>
                    <a:pt x="433222" y="1113015"/>
                  </a:lnTo>
                  <a:lnTo>
                    <a:pt x="433222" y="1117015"/>
                  </a:lnTo>
                  <a:lnTo>
                    <a:pt x="433222" y="1187615"/>
                  </a:lnTo>
                  <a:lnTo>
                    <a:pt x="402602" y="1187615"/>
                  </a:lnTo>
                  <a:lnTo>
                    <a:pt x="402602" y="1117015"/>
                  </a:lnTo>
                  <a:lnTo>
                    <a:pt x="433222" y="1117015"/>
                  </a:lnTo>
                  <a:lnTo>
                    <a:pt x="433222" y="1113015"/>
                  </a:lnTo>
                  <a:lnTo>
                    <a:pt x="400583" y="1113015"/>
                  </a:lnTo>
                  <a:lnTo>
                    <a:pt x="400583" y="1115021"/>
                  </a:lnTo>
                  <a:lnTo>
                    <a:pt x="400583" y="1113028"/>
                  </a:lnTo>
                  <a:lnTo>
                    <a:pt x="400456" y="1113028"/>
                  </a:lnTo>
                  <a:lnTo>
                    <a:pt x="400278" y="1113040"/>
                  </a:lnTo>
                  <a:lnTo>
                    <a:pt x="399910" y="1113142"/>
                  </a:lnTo>
                  <a:lnTo>
                    <a:pt x="399707" y="1113218"/>
                  </a:lnTo>
                  <a:lnTo>
                    <a:pt x="399529" y="1113307"/>
                  </a:lnTo>
                  <a:lnTo>
                    <a:pt x="399402" y="1113409"/>
                  </a:lnTo>
                  <a:lnTo>
                    <a:pt x="399224" y="1113548"/>
                  </a:lnTo>
                  <a:lnTo>
                    <a:pt x="399097" y="1113675"/>
                  </a:lnTo>
                  <a:lnTo>
                    <a:pt x="398957" y="1113840"/>
                  </a:lnTo>
                  <a:lnTo>
                    <a:pt x="398614" y="1114628"/>
                  </a:lnTo>
                  <a:lnTo>
                    <a:pt x="398551" y="1114920"/>
                  </a:lnTo>
                  <a:lnTo>
                    <a:pt x="398551" y="1115123"/>
                  </a:lnTo>
                  <a:lnTo>
                    <a:pt x="398576" y="1115314"/>
                  </a:lnTo>
                  <a:lnTo>
                    <a:pt x="398576" y="1189342"/>
                  </a:lnTo>
                  <a:lnTo>
                    <a:pt x="398551" y="1189532"/>
                  </a:lnTo>
                  <a:lnTo>
                    <a:pt x="398551" y="1189736"/>
                  </a:lnTo>
                  <a:lnTo>
                    <a:pt x="398576" y="1189926"/>
                  </a:lnTo>
                  <a:lnTo>
                    <a:pt x="398627" y="1190129"/>
                  </a:lnTo>
                  <a:lnTo>
                    <a:pt x="398957" y="1190828"/>
                  </a:lnTo>
                  <a:lnTo>
                    <a:pt x="399084" y="1190980"/>
                  </a:lnTo>
                  <a:lnTo>
                    <a:pt x="399224" y="1191120"/>
                  </a:lnTo>
                  <a:lnTo>
                    <a:pt x="399376" y="1191247"/>
                  </a:lnTo>
                  <a:lnTo>
                    <a:pt x="400177" y="1191590"/>
                  </a:lnTo>
                  <a:lnTo>
                    <a:pt x="400469" y="1191653"/>
                  </a:lnTo>
                  <a:lnTo>
                    <a:pt x="400672" y="1191653"/>
                  </a:lnTo>
                  <a:lnTo>
                    <a:pt x="435013" y="1191641"/>
                  </a:lnTo>
                  <a:lnTo>
                    <a:pt x="435216" y="1191653"/>
                  </a:lnTo>
                  <a:lnTo>
                    <a:pt x="435508" y="1191641"/>
                  </a:lnTo>
                  <a:lnTo>
                    <a:pt x="435686" y="1191590"/>
                  </a:lnTo>
                  <a:lnTo>
                    <a:pt x="435876" y="1191526"/>
                  </a:lnTo>
                  <a:lnTo>
                    <a:pt x="436079" y="1191450"/>
                  </a:lnTo>
                  <a:lnTo>
                    <a:pt x="436257" y="1191361"/>
                  </a:lnTo>
                  <a:lnTo>
                    <a:pt x="436410" y="1191260"/>
                  </a:lnTo>
                  <a:lnTo>
                    <a:pt x="436562" y="1191120"/>
                  </a:lnTo>
                  <a:lnTo>
                    <a:pt x="436689" y="1190993"/>
                  </a:lnTo>
                  <a:lnTo>
                    <a:pt x="436829" y="1190828"/>
                  </a:lnTo>
                  <a:lnTo>
                    <a:pt x="436930" y="1190675"/>
                  </a:lnTo>
                  <a:lnTo>
                    <a:pt x="437019" y="1190510"/>
                  </a:lnTo>
                  <a:lnTo>
                    <a:pt x="437159" y="1190142"/>
                  </a:lnTo>
                  <a:lnTo>
                    <a:pt x="437210" y="1189939"/>
                  </a:lnTo>
                  <a:lnTo>
                    <a:pt x="437222" y="1189748"/>
                  </a:lnTo>
                  <a:lnTo>
                    <a:pt x="437248" y="1115060"/>
                  </a:lnTo>
                  <a:close/>
                </a:path>
                <a:path w="840740" h="1475739">
                  <a:moveTo>
                    <a:pt x="555244" y="1114920"/>
                  </a:moveTo>
                  <a:lnTo>
                    <a:pt x="555231" y="1114742"/>
                  </a:lnTo>
                  <a:lnTo>
                    <a:pt x="555193" y="1114539"/>
                  </a:lnTo>
                  <a:lnTo>
                    <a:pt x="555053" y="1114171"/>
                  </a:lnTo>
                  <a:lnTo>
                    <a:pt x="554964" y="1113993"/>
                  </a:lnTo>
                  <a:lnTo>
                    <a:pt x="554863" y="1113840"/>
                  </a:lnTo>
                  <a:lnTo>
                    <a:pt x="554723" y="1113675"/>
                  </a:lnTo>
                  <a:lnTo>
                    <a:pt x="554596" y="1113548"/>
                  </a:lnTo>
                  <a:lnTo>
                    <a:pt x="553643" y="1113078"/>
                  </a:lnTo>
                  <a:lnTo>
                    <a:pt x="553339" y="1113028"/>
                  </a:lnTo>
                  <a:lnTo>
                    <a:pt x="551243" y="1113015"/>
                  </a:lnTo>
                  <a:lnTo>
                    <a:pt x="551243" y="1117015"/>
                  </a:lnTo>
                  <a:lnTo>
                    <a:pt x="551243" y="1187615"/>
                  </a:lnTo>
                  <a:lnTo>
                    <a:pt x="520611" y="1187615"/>
                  </a:lnTo>
                  <a:lnTo>
                    <a:pt x="520611" y="1117015"/>
                  </a:lnTo>
                  <a:lnTo>
                    <a:pt x="551243" y="1117015"/>
                  </a:lnTo>
                  <a:lnTo>
                    <a:pt x="551243" y="1113015"/>
                  </a:lnTo>
                  <a:lnTo>
                    <a:pt x="518604" y="1113015"/>
                  </a:lnTo>
                  <a:lnTo>
                    <a:pt x="517499" y="1113370"/>
                  </a:lnTo>
                  <a:lnTo>
                    <a:pt x="517271" y="1113548"/>
                  </a:lnTo>
                  <a:lnTo>
                    <a:pt x="517131" y="1113675"/>
                  </a:lnTo>
                  <a:lnTo>
                    <a:pt x="516991" y="1113840"/>
                  </a:lnTo>
                  <a:lnTo>
                    <a:pt x="516890" y="1113993"/>
                  </a:lnTo>
                  <a:lnTo>
                    <a:pt x="516788" y="1114158"/>
                  </a:lnTo>
                  <a:lnTo>
                    <a:pt x="516712" y="1114361"/>
                  </a:lnTo>
                  <a:lnTo>
                    <a:pt x="516661" y="1114526"/>
                  </a:lnTo>
                  <a:lnTo>
                    <a:pt x="516623" y="1114729"/>
                  </a:lnTo>
                  <a:lnTo>
                    <a:pt x="516610" y="1114920"/>
                  </a:lnTo>
                  <a:lnTo>
                    <a:pt x="516610" y="1115060"/>
                  </a:lnTo>
                  <a:lnTo>
                    <a:pt x="516610" y="1189532"/>
                  </a:lnTo>
                  <a:lnTo>
                    <a:pt x="516597" y="1189748"/>
                  </a:lnTo>
                  <a:lnTo>
                    <a:pt x="516636" y="1190028"/>
                  </a:lnTo>
                  <a:lnTo>
                    <a:pt x="516674" y="1190205"/>
                  </a:lnTo>
                  <a:lnTo>
                    <a:pt x="517410" y="1191247"/>
                  </a:lnTo>
                  <a:lnTo>
                    <a:pt x="518210" y="1191590"/>
                  </a:lnTo>
                  <a:lnTo>
                    <a:pt x="518502" y="1191653"/>
                  </a:lnTo>
                  <a:lnTo>
                    <a:pt x="518693" y="1191653"/>
                  </a:lnTo>
                  <a:lnTo>
                    <a:pt x="553046" y="1191641"/>
                  </a:lnTo>
                  <a:lnTo>
                    <a:pt x="553250" y="1191653"/>
                  </a:lnTo>
                  <a:lnTo>
                    <a:pt x="553377" y="1191653"/>
                  </a:lnTo>
                  <a:lnTo>
                    <a:pt x="553542" y="1191641"/>
                  </a:lnTo>
                  <a:lnTo>
                    <a:pt x="553732" y="1191577"/>
                  </a:lnTo>
                  <a:lnTo>
                    <a:pt x="553923" y="1191526"/>
                  </a:lnTo>
                  <a:lnTo>
                    <a:pt x="554101" y="1191450"/>
                  </a:lnTo>
                  <a:lnTo>
                    <a:pt x="554278" y="1191361"/>
                  </a:lnTo>
                  <a:lnTo>
                    <a:pt x="554431" y="1191260"/>
                  </a:lnTo>
                  <a:lnTo>
                    <a:pt x="554596" y="1191120"/>
                  </a:lnTo>
                  <a:lnTo>
                    <a:pt x="554723" y="1190993"/>
                  </a:lnTo>
                  <a:lnTo>
                    <a:pt x="554863" y="1190828"/>
                  </a:lnTo>
                  <a:lnTo>
                    <a:pt x="554964" y="1190675"/>
                  </a:lnTo>
                  <a:lnTo>
                    <a:pt x="555053" y="1190510"/>
                  </a:lnTo>
                  <a:lnTo>
                    <a:pt x="555193" y="1190142"/>
                  </a:lnTo>
                  <a:lnTo>
                    <a:pt x="555231" y="1189939"/>
                  </a:lnTo>
                  <a:lnTo>
                    <a:pt x="555244" y="1189748"/>
                  </a:lnTo>
                  <a:lnTo>
                    <a:pt x="555244" y="1115021"/>
                  </a:lnTo>
                  <a:close/>
                </a:path>
                <a:path w="840740" h="1475739">
                  <a:moveTo>
                    <a:pt x="713105" y="401332"/>
                  </a:moveTo>
                  <a:lnTo>
                    <a:pt x="713066" y="401091"/>
                  </a:lnTo>
                  <a:lnTo>
                    <a:pt x="713028" y="400939"/>
                  </a:lnTo>
                  <a:lnTo>
                    <a:pt x="712165" y="399986"/>
                  </a:lnTo>
                  <a:lnTo>
                    <a:pt x="712012" y="399910"/>
                  </a:lnTo>
                  <a:lnTo>
                    <a:pt x="711873" y="399859"/>
                  </a:lnTo>
                  <a:lnTo>
                    <a:pt x="711530" y="399808"/>
                  </a:lnTo>
                  <a:lnTo>
                    <a:pt x="711301" y="399808"/>
                  </a:lnTo>
                  <a:lnTo>
                    <a:pt x="711060" y="399846"/>
                  </a:lnTo>
                  <a:lnTo>
                    <a:pt x="710882" y="399897"/>
                  </a:lnTo>
                  <a:lnTo>
                    <a:pt x="710742" y="399961"/>
                  </a:lnTo>
                  <a:lnTo>
                    <a:pt x="710590" y="400037"/>
                  </a:lnTo>
                  <a:lnTo>
                    <a:pt x="710463" y="400113"/>
                  </a:lnTo>
                  <a:lnTo>
                    <a:pt x="710209" y="400342"/>
                  </a:lnTo>
                  <a:lnTo>
                    <a:pt x="674141" y="443331"/>
                  </a:lnTo>
                  <a:lnTo>
                    <a:pt x="631215" y="407314"/>
                  </a:lnTo>
                  <a:lnTo>
                    <a:pt x="630135" y="408597"/>
                  </a:lnTo>
                  <a:lnTo>
                    <a:pt x="631202" y="407314"/>
                  </a:lnTo>
                  <a:lnTo>
                    <a:pt x="631024" y="407162"/>
                  </a:lnTo>
                  <a:lnTo>
                    <a:pt x="630859" y="407098"/>
                  </a:lnTo>
                  <a:lnTo>
                    <a:pt x="630720" y="407022"/>
                  </a:lnTo>
                  <a:lnTo>
                    <a:pt x="630567" y="406971"/>
                  </a:lnTo>
                  <a:lnTo>
                    <a:pt x="630237" y="406920"/>
                  </a:lnTo>
                  <a:lnTo>
                    <a:pt x="630072" y="406920"/>
                  </a:lnTo>
                  <a:lnTo>
                    <a:pt x="629920" y="406933"/>
                  </a:lnTo>
                  <a:lnTo>
                    <a:pt x="629742" y="406971"/>
                  </a:lnTo>
                  <a:lnTo>
                    <a:pt x="629602" y="407009"/>
                  </a:lnTo>
                  <a:lnTo>
                    <a:pt x="628865" y="407517"/>
                  </a:lnTo>
                  <a:lnTo>
                    <a:pt x="628675" y="407784"/>
                  </a:lnTo>
                  <a:lnTo>
                    <a:pt x="628573" y="408012"/>
                  </a:lnTo>
                  <a:lnTo>
                    <a:pt x="628497" y="408292"/>
                  </a:lnTo>
                  <a:lnTo>
                    <a:pt x="628472" y="408495"/>
                  </a:lnTo>
                  <a:lnTo>
                    <a:pt x="628472" y="408660"/>
                  </a:lnTo>
                  <a:lnTo>
                    <a:pt x="628484" y="408813"/>
                  </a:lnTo>
                  <a:lnTo>
                    <a:pt x="628853" y="409625"/>
                  </a:lnTo>
                  <a:lnTo>
                    <a:pt x="629005" y="409816"/>
                  </a:lnTo>
                  <a:lnTo>
                    <a:pt x="629132" y="409917"/>
                  </a:lnTo>
                  <a:lnTo>
                    <a:pt x="673163" y="446862"/>
                  </a:lnTo>
                  <a:lnTo>
                    <a:pt x="673341" y="447001"/>
                  </a:lnTo>
                  <a:lnTo>
                    <a:pt x="673468" y="447103"/>
                  </a:lnTo>
                  <a:lnTo>
                    <a:pt x="673608" y="447179"/>
                  </a:lnTo>
                  <a:lnTo>
                    <a:pt x="673735" y="447230"/>
                  </a:lnTo>
                  <a:lnTo>
                    <a:pt x="673912" y="447294"/>
                  </a:lnTo>
                  <a:lnTo>
                    <a:pt x="674077" y="447332"/>
                  </a:lnTo>
                  <a:lnTo>
                    <a:pt x="674484" y="447344"/>
                  </a:lnTo>
                  <a:lnTo>
                    <a:pt x="674738" y="447306"/>
                  </a:lnTo>
                  <a:lnTo>
                    <a:pt x="674890" y="447255"/>
                  </a:lnTo>
                  <a:lnTo>
                    <a:pt x="675043" y="447192"/>
                  </a:lnTo>
                  <a:lnTo>
                    <a:pt x="675195" y="447116"/>
                  </a:lnTo>
                  <a:lnTo>
                    <a:pt x="675322" y="447040"/>
                  </a:lnTo>
                  <a:lnTo>
                    <a:pt x="675576" y="446811"/>
                  </a:lnTo>
                  <a:lnTo>
                    <a:pt x="675779" y="446557"/>
                  </a:lnTo>
                  <a:lnTo>
                    <a:pt x="712711" y="402551"/>
                  </a:lnTo>
                  <a:lnTo>
                    <a:pt x="712863" y="402348"/>
                  </a:lnTo>
                  <a:lnTo>
                    <a:pt x="712927" y="402209"/>
                  </a:lnTo>
                  <a:lnTo>
                    <a:pt x="713003" y="402056"/>
                  </a:lnTo>
                  <a:lnTo>
                    <a:pt x="713054" y="401904"/>
                  </a:lnTo>
                  <a:lnTo>
                    <a:pt x="713105" y="401574"/>
                  </a:lnTo>
                  <a:lnTo>
                    <a:pt x="713105" y="401332"/>
                  </a:lnTo>
                  <a:close/>
                </a:path>
                <a:path w="840740" h="1475739">
                  <a:moveTo>
                    <a:pt x="799693" y="520039"/>
                  </a:moveTo>
                  <a:lnTo>
                    <a:pt x="799630" y="519811"/>
                  </a:lnTo>
                  <a:lnTo>
                    <a:pt x="799579" y="519658"/>
                  </a:lnTo>
                  <a:lnTo>
                    <a:pt x="799515" y="519506"/>
                  </a:lnTo>
                  <a:lnTo>
                    <a:pt x="799338" y="519214"/>
                  </a:lnTo>
                  <a:lnTo>
                    <a:pt x="795769" y="513041"/>
                  </a:lnTo>
                  <a:lnTo>
                    <a:pt x="795769" y="519658"/>
                  </a:lnTo>
                  <a:lnTo>
                    <a:pt x="748665" y="546849"/>
                  </a:lnTo>
                  <a:lnTo>
                    <a:pt x="721474" y="499770"/>
                  </a:lnTo>
                  <a:lnTo>
                    <a:pt x="768565" y="472579"/>
                  </a:lnTo>
                  <a:lnTo>
                    <a:pt x="795769" y="519658"/>
                  </a:lnTo>
                  <a:lnTo>
                    <a:pt x="795769" y="513041"/>
                  </a:lnTo>
                  <a:lnTo>
                    <a:pt x="770699" y="469620"/>
                  </a:lnTo>
                  <a:lnTo>
                    <a:pt x="770623" y="469468"/>
                  </a:lnTo>
                  <a:lnTo>
                    <a:pt x="770496" y="469265"/>
                  </a:lnTo>
                  <a:lnTo>
                    <a:pt x="770382" y="469138"/>
                  </a:lnTo>
                  <a:lnTo>
                    <a:pt x="770204" y="468972"/>
                  </a:lnTo>
                  <a:lnTo>
                    <a:pt x="770001" y="468845"/>
                  </a:lnTo>
                  <a:lnTo>
                    <a:pt x="769848" y="468769"/>
                  </a:lnTo>
                  <a:lnTo>
                    <a:pt x="769696" y="468706"/>
                  </a:lnTo>
                  <a:lnTo>
                    <a:pt x="769531" y="468668"/>
                  </a:lnTo>
                  <a:lnTo>
                    <a:pt x="769378" y="468630"/>
                  </a:lnTo>
                  <a:lnTo>
                    <a:pt x="769048" y="468630"/>
                  </a:lnTo>
                  <a:lnTo>
                    <a:pt x="768896" y="468655"/>
                  </a:lnTo>
                  <a:lnTo>
                    <a:pt x="768731" y="468693"/>
                  </a:lnTo>
                  <a:lnTo>
                    <a:pt x="768565" y="468744"/>
                  </a:lnTo>
                  <a:lnTo>
                    <a:pt x="768413" y="468820"/>
                  </a:lnTo>
                  <a:lnTo>
                    <a:pt x="718477" y="497649"/>
                  </a:lnTo>
                  <a:lnTo>
                    <a:pt x="718337" y="497713"/>
                  </a:lnTo>
                  <a:lnTo>
                    <a:pt x="718185" y="497840"/>
                  </a:lnTo>
                  <a:lnTo>
                    <a:pt x="717931" y="498068"/>
                  </a:lnTo>
                  <a:lnTo>
                    <a:pt x="717829" y="498195"/>
                  </a:lnTo>
                  <a:lnTo>
                    <a:pt x="717765" y="498322"/>
                  </a:lnTo>
                  <a:lnTo>
                    <a:pt x="717677" y="498487"/>
                  </a:lnTo>
                  <a:lnTo>
                    <a:pt x="717613" y="498640"/>
                  </a:lnTo>
                  <a:lnTo>
                    <a:pt x="717588" y="498767"/>
                  </a:lnTo>
                  <a:lnTo>
                    <a:pt x="717550" y="498957"/>
                  </a:lnTo>
                  <a:lnTo>
                    <a:pt x="717537" y="499122"/>
                  </a:lnTo>
                  <a:lnTo>
                    <a:pt x="717550" y="499287"/>
                  </a:lnTo>
                  <a:lnTo>
                    <a:pt x="717550" y="499452"/>
                  </a:lnTo>
                  <a:lnTo>
                    <a:pt x="717600" y="499605"/>
                  </a:lnTo>
                  <a:lnTo>
                    <a:pt x="717651" y="499770"/>
                  </a:lnTo>
                  <a:lnTo>
                    <a:pt x="717715" y="499910"/>
                  </a:lnTo>
                  <a:lnTo>
                    <a:pt x="746620" y="549960"/>
                  </a:lnTo>
                  <a:lnTo>
                    <a:pt x="746760" y="550151"/>
                  </a:lnTo>
                  <a:lnTo>
                    <a:pt x="746848" y="550278"/>
                  </a:lnTo>
                  <a:lnTo>
                    <a:pt x="746975" y="550379"/>
                  </a:lnTo>
                  <a:lnTo>
                    <a:pt x="747623" y="550722"/>
                  </a:lnTo>
                  <a:lnTo>
                    <a:pt x="747941" y="550786"/>
                  </a:lnTo>
                  <a:lnTo>
                    <a:pt x="748195" y="550786"/>
                  </a:lnTo>
                  <a:lnTo>
                    <a:pt x="748601" y="550697"/>
                  </a:lnTo>
                  <a:lnTo>
                    <a:pt x="748830" y="550608"/>
                  </a:lnTo>
                  <a:lnTo>
                    <a:pt x="748969" y="550519"/>
                  </a:lnTo>
                  <a:lnTo>
                    <a:pt x="798868" y="521716"/>
                  </a:lnTo>
                  <a:lnTo>
                    <a:pt x="799071" y="521576"/>
                  </a:lnTo>
                  <a:lnTo>
                    <a:pt x="799299" y="521360"/>
                  </a:lnTo>
                  <a:lnTo>
                    <a:pt x="799401" y="521233"/>
                  </a:lnTo>
                  <a:lnTo>
                    <a:pt x="799490" y="521093"/>
                  </a:lnTo>
                  <a:lnTo>
                    <a:pt x="799553" y="520941"/>
                  </a:lnTo>
                  <a:lnTo>
                    <a:pt x="799617" y="520788"/>
                  </a:lnTo>
                  <a:lnTo>
                    <a:pt x="799668" y="520623"/>
                  </a:lnTo>
                  <a:lnTo>
                    <a:pt x="799693" y="520471"/>
                  </a:lnTo>
                  <a:lnTo>
                    <a:pt x="799693" y="520141"/>
                  </a:lnTo>
                  <a:close/>
                </a:path>
                <a:path w="840740" h="1475739">
                  <a:moveTo>
                    <a:pt x="840447" y="661454"/>
                  </a:moveTo>
                  <a:lnTo>
                    <a:pt x="840435" y="661301"/>
                  </a:lnTo>
                  <a:lnTo>
                    <a:pt x="840409" y="661149"/>
                  </a:lnTo>
                  <a:lnTo>
                    <a:pt x="840359" y="660971"/>
                  </a:lnTo>
                  <a:lnTo>
                    <a:pt x="836853" y="641070"/>
                  </a:lnTo>
                  <a:lnTo>
                    <a:pt x="836853" y="660158"/>
                  </a:lnTo>
                  <a:lnTo>
                    <a:pt x="783285" y="669607"/>
                  </a:lnTo>
                  <a:lnTo>
                    <a:pt x="773849" y="616064"/>
                  </a:lnTo>
                  <a:lnTo>
                    <a:pt x="827405" y="606615"/>
                  </a:lnTo>
                  <a:lnTo>
                    <a:pt x="836853" y="660158"/>
                  </a:lnTo>
                  <a:lnTo>
                    <a:pt x="836853" y="641070"/>
                  </a:lnTo>
                  <a:lnTo>
                    <a:pt x="830414" y="604481"/>
                  </a:lnTo>
                  <a:lnTo>
                    <a:pt x="830376" y="604342"/>
                  </a:lnTo>
                  <a:lnTo>
                    <a:pt x="830338" y="604151"/>
                  </a:lnTo>
                  <a:lnTo>
                    <a:pt x="830275" y="604012"/>
                  </a:lnTo>
                  <a:lnTo>
                    <a:pt x="830186" y="603859"/>
                  </a:lnTo>
                  <a:lnTo>
                    <a:pt x="830122" y="603719"/>
                  </a:lnTo>
                  <a:lnTo>
                    <a:pt x="829995" y="603592"/>
                  </a:lnTo>
                  <a:lnTo>
                    <a:pt x="829906" y="603465"/>
                  </a:lnTo>
                  <a:lnTo>
                    <a:pt x="829779" y="603364"/>
                  </a:lnTo>
                  <a:lnTo>
                    <a:pt x="829640" y="603262"/>
                  </a:lnTo>
                  <a:lnTo>
                    <a:pt x="829500" y="603186"/>
                  </a:lnTo>
                  <a:lnTo>
                    <a:pt x="829360" y="603135"/>
                  </a:lnTo>
                  <a:lnTo>
                    <a:pt x="829195" y="603084"/>
                  </a:lnTo>
                  <a:lnTo>
                    <a:pt x="829030" y="603046"/>
                  </a:lnTo>
                  <a:lnTo>
                    <a:pt x="828865" y="603034"/>
                  </a:lnTo>
                  <a:lnTo>
                    <a:pt x="828713" y="603021"/>
                  </a:lnTo>
                  <a:lnTo>
                    <a:pt x="828535" y="603021"/>
                  </a:lnTo>
                  <a:lnTo>
                    <a:pt x="828382" y="603059"/>
                  </a:lnTo>
                  <a:lnTo>
                    <a:pt x="828230" y="603097"/>
                  </a:lnTo>
                  <a:lnTo>
                    <a:pt x="771728" y="613054"/>
                  </a:lnTo>
                  <a:lnTo>
                    <a:pt x="771575" y="613067"/>
                  </a:lnTo>
                  <a:lnTo>
                    <a:pt x="771321" y="613143"/>
                  </a:lnTo>
                  <a:lnTo>
                    <a:pt x="771105" y="613244"/>
                  </a:lnTo>
                  <a:lnTo>
                    <a:pt x="770966" y="613346"/>
                  </a:lnTo>
                  <a:lnTo>
                    <a:pt x="770813" y="613486"/>
                  </a:lnTo>
                  <a:lnTo>
                    <a:pt x="770610" y="613676"/>
                  </a:lnTo>
                  <a:lnTo>
                    <a:pt x="770521" y="613816"/>
                  </a:lnTo>
                  <a:lnTo>
                    <a:pt x="770445" y="613943"/>
                  </a:lnTo>
                  <a:lnTo>
                    <a:pt x="770382" y="614095"/>
                  </a:lnTo>
                  <a:lnTo>
                    <a:pt x="770331" y="614248"/>
                  </a:lnTo>
                  <a:lnTo>
                    <a:pt x="770293" y="614426"/>
                  </a:lnTo>
                  <a:lnTo>
                    <a:pt x="770267" y="614591"/>
                  </a:lnTo>
                  <a:lnTo>
                    <a:pt x="770267" y="614743"/>
                  </a:lnTo>
                  <a:lnTo>
                    <a:pt x="770280" y="614908"/>
                  </a:lnTo>
                  <a:lnTo>
                    <a:pt x="770305" y="615073"/>
                  </a:lnTo>
                  <a:lnTo>
                    <a:pt x="780288" y="671677"/>
                  </a:lnTo>
                  <a:lnTo>
                    <a:pt x="780313" y="671817"/>
                  </a:lnTo>
                  <a:lnTo>
                    <a:pt x="780364" y="672058"/>
                  </a:lnTo>
                  <a:lnTo>
                    <a:pt x="780478" y="672274"/>
                  </a:lnTo>
                  <a:lnTo>
                    <a:pt x="780542" y="672426"/>
                  </a:lnTo>
                  <a:lnTo>
                    <a:pt x="780643" y="672553"/>
                  </a:lnTo>
                  <a:lnTo>
                    <a:pt x="780745" y="672693"/>
                  </a:lnTo>
                  <a:lnTo>
                    <a:pt x="780935" y="672858"/>
                  </a:lnTo>
                  <a:lnTo>
                    <a:pt x="781075" y="672947"/>
                  </a:lnTo>
                  <a:lnTo>
                    <a:pt x="781215" y="673011"/>
                  </a:lnTo>
                  <a:lnTo>
                    <a:pt x="781367" y="673100"/>
                  </a:lnTo>
                  <a:lnTo>
                    <a:pt x="781596" y="673163"/>
                  </a:lnTo>
                  <a:lnTo>
                    <a:pt x="781837" y="673201"/>
                  </a:lnTo>
                  <a:lnTo>
                    <a:pt x="782002" y="673201"/>
                  </a:lnTo>
                  <a:lnTo>
                    <a:pt x="782167" y="673188"/>
                  </a:lnTo>
                  <a:lnTo>
                    <a:pt x="782320" y="673163"/>
                  </a:lnTo>
                  <a:lnTo>
                    <a:pt x="838835" y="663181"/>
                  </a:lnTo>
                  <a:lnTo>
                    <a:pt x="839000" y="663181"/>
                  </a:lnTo>
                  <a:lnTo>
                    <a:pt x="839152" y="663143"/>
                  </a:lnTo>
                  <a:lnTo>
                    <a:pt x="839304" y="663105"/>
                  </a:lnTo>
                  <a:lnTo>
                    <a:pt x="839457" y="663041"/>
                  </a:lnTo>
                  <a:lnTo>
                    <a:pt x="839673" y="662914"/>
                  </a:lnTo>
                  <a:lnTo>
                    <a:pt x="839876" y="662762"/>
                  </a:lnTo>
                  <a:lnTo>
                    <a:pt x="840092" y="662533"/>
                  </a:lnTo>
                  <a:lnTo>
                    <a:pt x="840206" y="662393"/>
                  </a:lnTo>
                  <a:lnTo>
                    <a:pt x="840308" y="662190"/>
                  </a:lnTo>
                  <a:lnTo>
                    <a:pt x="840371" y="661987"/>
                  </a:lnTo>
                  <a:lnTo>
                    <a:pt x="840409" y="661860"/>
                  </a:lnTo>
                  <a:lnTo>
                    <a:pt x="840435" y="661631"/>
                  </a:lnTo>
                  <a:lnTo>
                    <a:pt x="840447" y="66145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5723674" y="1468259"/>
              <a:ext cx="1045844" cy="1139825"/>
            </a:xfrm>
            <a:custGeom>
              <a:avLst/>
              <a:gdLst/>
              <a:ahLst/>
              <a:cxnLst/>
              <a:rect l="l" t="t" r="r" b="b"/>
              <a:pathLst>
                <a:path w="1045845" h="1139825">
                  <a:moveTo>
                    <a:pt x="4000" y="101371"/>
                  </a:moveTo>
                  <a:lnTo>
                    <a:pt x="0" y="101371"/>
                  </a:lnTo>
                  <a:lnTo>
                    <a:pt x="12" y="101663"/>
                  </a:lnTo>
                  <a:lnTo>
                    <a:pt x="50" y="101866"/>
                  </a:lnTo>
                  <a:lnTo>
                    <a:pt x="190" y="102235"/>
                  </a:lnTo>
                  <a:lnTo>
                    <a:pt x="279" y="102412"/>
                  </a:lnTo>
                  <a:lnTo>
                    <a:pt x="381" y="102565"/>
                  </a:lnTo>
                  <a:lnTo>
                    <a:pt x="584" y="102781"/>
                  </a:lnTo>
                  <a:lnTo>
                    <a:pt x="812" y="102984"/>
                  </a:lnTo>
                  <a:lnTo>
                    <a:pt x="1600" y="103327"/>
                  </a:lnTo>
                  <a:lnTo>
                    <a:pt x="1905" y="103378"/>
                  </a:lnTo>
                  <a:lnTo>
                    <a:pt x="2095" y="103378"/>
                  </a:lnTo>
                  <a:lnTo>
                    <a:pt x="2286" y="103365"/>
                  </a:lnTo>
                  <a:lnTo>
                    <a:pt x="2489" y="103314"/>
                  </a:lnTo>
                  <a:lnTo>
                    <a:pt x="2667" y="103251"/>
                  </a:lnTo>
                  <a:lnTo>
                    <a:pt x="2857" y="103187"/>
                  </a:lnTo>
                  <a:lnTo>
                    <a:pt x="3035" y="103085"/>
                  </a:lnTo>
                  <a:lnTo>
                    <a:pt x="3187" y="102984"/>
                  </a:lnTo>
                  <a:lnTo>
                    <a:pt x="3340" y="102857"/>
                  </a:lnTo>
                  <a:lnTo>
                    <a:pt x="3479" y="102717"/>
                  </a:lnTo>
                  <a:lnTo>
                    <a:pt x="3606" y="102565"/>
                  </a:lnTo>
                  <a:lnTo>
                    <a:pt x="3708" y="102412"/>
                  </a:lnTo>
                  <a:lnTo>
                    <a:pt x="3810" y="102235"/>
                  </a:lnTo>
                  <a:lnTo>
                    <a:pt x="3886" y="102044"/>
                  </a:lnTo>
                  <a:lnTo>
                    <a:pt x="3937" y="101866"/>
                  </a:lnTo>
                  <a:lnTo>
                    <a:pt x="3987" y="101663"/>
                  </a:lnTo>
                  <a:lnTo>
                    <a:pt x="4000" y="101473"/>
                  </a:lnTo>
                  <a:close/>
                </a:path>
                <a:path w="1045845" h="1139825">
                  <a:moveTo>
                    <a:pt x="4000" y="78714"/>
                  </a:moveTo>
                  <a:lnTo>
                    <a:pt x="0" y="78714"/>
                  </a:lnTo>
                  <a:lnTo>
                    <a:pt x="0" y="101358"/>
                  </a:lnTo>
                  <a:lnTo>
                    <a:pt x="4000" y="101358"/>
                  </a:lnTo>
                  <a:lnTo>
                    <a:pt x="4000" y="78714"/>
                  </a:lnTo>
                  <a:close/>
                </a:path>
                <a:path w="1045845" h="1139825">
                  <a:moveTo>
                    <a:pt x="4000" y="78701"/>
                  </a:moveTo>
                  <a:lnTo>
                    <a:pt x="3657" y="77597"/>
                  </a:lnTo>
                  <a:lnTo>
                    <a:pt x="3479" y="77355"/>
                  </a:lnTo>
                  <a:lnTo>
                    <a:pt x="3352" y="77228"/>
                  </a:lnTo>
                  <a:lnTo>
                    <a:pt x="3187" y="77101"/>
                  </a:lnTo>
                  <a:lnTo>
                    <a:pt x="3035" y="76987"/>
                  </a:lnTo>
                  <a:lnTo>
                    <a:pt x="2857" y="76898"/>
                  </a:lnTo>
                  <a:lnTo>
                    <a:pt x="2667" y="76822"/>
                  </a:lnTo>
                  <a:lnTo>
                    <a:pt x="2298" y="76720"/>
                  </a:lnTo>
                  <a:lnTo>
                    <a:pt x="2095" y="76708"/>
                  </a:lnTo>
                  <a:lnTo>
                    <a:pt x="1905" y="76708"/>
                  </a:lnTo>
                  <a:lnTo>
                    <a:pt x="1714" y="76720"/>
                  </a:lnTo>
                  <a:lnTo>
                    <a:pt x="1320" y="76822"/>
                  </a:lnTo>
                  <a:lnTo>
                    <a:pt x="1143" y="76898"/>
                  </a:lnTo>
                  <a:lnTo>
                    <a:pt x="965" y="76987"/>
                  </a:lnTo>
                  <a:lnTo>
                    <a:pt x="812" y="77101"/>
                  </a:lnTo>
                  <a:lnTo>
                    <a:pt x="38" y="78308"/>
                  </a:lnTo>
                  <a:lnTo>
                    <a:pt x="0" y="78701"/>
                  </a:lnTo>
                  <a:lnTo>
                    <a:pt x="4000" y="78701"/>
                  </a:lnTo>
                  <a:close/>
                </a:path>
                <a:path w="1045845" h="1139825">
                  <a:moveTo>
                    <a:pt x="22669" y="101371"/>
                  </a:moveTo>
                  <a:lnTo>
                    <a:pt x="18669" y="101371"/>
                  </a:lnTo>
                  <a:lnTo>
                    <a:pt x="19011" y="102476"/>
                  </a:lnTo>
                  <a:lnTo>
                    <a:pt x="20002" y="103251"/>
                  </a:lnTo>
                  <a:lnTo>
                    <a:pt x="20193" y="103314"/>
                  </a:lnTo>
                  <a:lnTo>
                    <a:pt x="20370" y="103365"/>
                  </a:lnTo>
                  <a:lnTo>
                    <a:pt x="20574" y="103378"/>
                  </a:lnTo>
                  <a:lnTo>
                    <a:pt x="20777" y="103378"/>
                  </a:lnTo>
                  <a:lnTo>
                    <a:pt x="20967" y="103365"/>
                  </a:lnTo>
                  <a:lnTo>
                    <a:pt x="21158" y="103314"/>
                  </a:lnTo>
                  <a:lnTo>
                    <a:pt x="22631" y="101765"/>
                  </a:lnTo>
                  <a:lnTo>
                    <a:pt x="22669" y="101473"/>
                  </a:lnTo>
                  <a:close/>
                </a:path>
                <a:path w="1045845" h="1139825">
                  <a:moveTo>
                    <a:pt x="22682" y="78714"/>
                  </a:moveTo>
                  <a:lnTo>
                    <a:pt x="18681" y="78714"/>
                  </a:lnTo>
                  <a:lnTo>
                    <a:pt x="18681" y="101358"/>
                  </a:lnTo>
                  <a:lnTo>
                    <a:pt x="22682" y="101358"/>
                  </a:lnTo>
                  <a:lnTo>
                    <a:pt x="22682" y="78714"/>
                  </a:lnTo>
                  <a:close/>
                </a:path>
                <a:path w="1045845" h="1139825">
                  <a:moveTo>
                    <a:pt x="22682" y="78613"/>
                  </a:moveTo>
                  <a:lnTo>
                    <a:pt x="22339" y="77597"/>
                  </a:lnTo>
                  <a:lnTo>
                    <a:pt x="20777" y="76708"/>
                  </a:lnTo>
                  <a:lnTo>
                    <a:pt x="20383" y="76720"/>
                  </a:lnTo>
                  <a:lnTo>
                    <a:pt x="20002" y="76822"/>
                  </a:lnTo>
                  <a:lnTo>
                    <a:pt x="19646" y="76987"/>
                  </a:lnTo>
                  <a:lnTo>
                    <a:pt x="19481" y="77101"/>
                  </a:lnTo>
                  <a:lnTo>
                    <a:pt x="18719" y="78308"/>
                  </a:lnTo>
                  <a:lnTo>
                    <a:pt x="18681" y="78701"/>
                  </a:lnTo>
                  <a:lnTo>
                    <a:pt x="22682" y="78701"/>
                  </a:lnTo>
                  <a:close/>
                </a:path>
                <a:path w="1045845" h="1139825">
                  <a:moveTo>
                    <a:pt x="82689" y="101371"/>
                  </a:moveTo>
                  <a:lnTo>
                    <a:pt x="78689" y="101371"/>
                  </a:lnTo>
                  <a:lnTo>
                    <a:pt x="79032" y="102476"/>
                  </a:lnTo>
                  <a:lnTo>
                    <a:pt x="79209" y="102717"/>
                  </a:lnTo>
                  <a:lnTo>
                    <a:pt x="79336" y="102857"/>
                  </a:lnTo>
                  <a:lnTo>
                    <a:pt x="80022" y="103251"/>
                  </a:lnTo>
                  <a:lnTo>
                    <a:pt x="80200" y="103314"/>
                  </a:lnTo>
                  <a:lnTo>
                    <a:pt x="80391" y="103365"/>
                  </a:lnTo>
                  <a:lnTo>
                    <a:pt x="80594" y="103378"/>
                  </a:lnTo>
                  <a:lnTo>
                    <a:pt x="80784" y="103378"/>
                  </a:lnTo>
                  <a:lnTo>
                    <a:pt x="80975" y="103365"/>
                  </a:lnTo>
                  <a:lnTo>
                    <a:pt x="81178" y="103314"/>
                  </a:lnTo>
                  <a:lnTo>
                    <a:pt x="81356" y="103251"/>
                  </a:lnTo>
                  <a:lnTo>
                    <a:pt x="81546" y="103187"/>
                  </a:lnTo>
                  <a:lnTo>
                    <a:pt x="81724" y="103085"/>
                  </a:lnTo>
                  <a:lnTo>
                    <a:pt x="81876" y="102984"/>
                  </a:lnTo>
                  <a:lnTo>
                    <a:pt x="82029" y="102857"/>
                  </a:lnTo>
                  <a:lnTo>
                    <a:pt x="82169" y="102717"/>
                  </a:lnTo>
                  <a:lnTo>
                    <a:pt x="82296" y="102565"/>
                  </a:lnTo>
                  <a:lnTo>
                    <a:pt x="82397" y="102412"/>
                  </a:lnTo>
                  <a:lnTo>
                    <a:pt x="82499" y="102235"/>
                  </a:lnTo>
                  <a:lnTo>
                    <a:pt x="82575" y="102044"/>
                  </a:lnTo>
                  <a:lnTo>
                    <a:pt x="82626" y="101866"/>
                  </a:lnTo>
                  <a:lnTo>
                    <a:pt x="82677" y="101663"/>
                  </a:lnTo>
                  <a:lnTo>
                    <a:pt x="82689" y="101473"/>
                  </a:lnTo>
                  <a:close/>
                </a:path>
                <a:path w="1045845" h="1139825">
                  <a:moveTo>
                    <a:pt x="82689" y="78714"/>
                  </a:moveTo>
                  <a:lnTo>
                    <a:pt x="78689" y="78714"/>
                  </a:lnTo>
                  <a:lnTo>
                    <a:pt x="78689" y="101358"/>
                  </a:lnTo>
                  <a:lnTo>
                    <a:pt x="82689" y="101358"/>
                  </a:lnTo>
                  <a:lnTo>
                    <a:pt x="82689" y="78714"/>
                  </a:lnTo>
                  <a:close/>
                </a:path>
                <a:path w="1045845" h="1139825">
                  <a:moveTo>
                    <a:pt x="82689" y="78701"/>
                  </a:moveTo>
                  <a:lnTo>
                    <a:pt x="82346" y="77597"/>
                  </a:lnTo>
                  <a:lnTo>
                    <a:pt x="82169" y="77355"/>
                  </a:lnTo>
                  <a:lnTo>
                    <a:pt x="82042" y="77228"/>
                  </a:lnTo>
                  <a:lnTo>
                    <a:pt x="81876" y="77101"/>
                  </a:lnTo>
                  <a:lnTo>
                    <a:pt x="81724" y="76987"/>
                  </a:lnTo>
                  <a:lnTo>
                    <a:pt x="81546" y="76898"/>
                  </a:lnTo>
                  <a:lnTo>
                    <a:pt x="81356" y="76822"/>
                  </a:lnTo>
                  <a:lnTo>
                    <a:pt x="80987" y="76720"/>
                  </a:lnTo>
                  <a:lnTo>
                    <a:pt x="80784" y="76708"/>
                  </a:lnTo>
                  <a:lnTo>
                    <a:pt x="80594" y="76708"/>
                  </a:lnTo>
                  <a:lnTo>
                    <a:pt x="79590" y="77050"/>
                  </a:lnTo>
                  <a:lnTo>
                    <a:pt x="79349" y="77228"/>
                  </a:lnTo>
                  <a:lnTo>
                    <a:pt x="79209" y="77355"/>
                  </a:lnTo>
                  <a:lnTo>
                    <a:pt x="78740" y="78308"/>
                  </a:lnTo>
                  <a:lnTo>
                    <a:pt x="78689" y="78701"/>
                  </a:lnTo>
                  <a:lnTo>
                    <a:pt x="82689" y="78701"/>
                  </a:lnTo>
                  <a:close/>
                </a:path>
                <a:path w="1045845" h="1139825">
                  <a:moveTo>
                    <a:pt x="101358" y="101371"/>
                  </a:moveTo>
                  <a:lnTo>
                    <a:pt x="97358" y="101371"/>
                  </a:lnTo>
                  <a:lnTo>
                    <a:pt x="97701" y="102476"/>
                  </a:lnTo>
                  <a:lnTo>
                    <a:pt x="98691" y="103251"/>
                  </a:lnTo>
                  <a:lnTo>
                    <a:pt x="98882" y="103314"/>
                  </a:lnTo>
                  <a:lnTo>
                    <a:pt x="99072" y="103365"/>
                  </a:lnTo>
                  <a:lnTo>
                    <a:pt x="99263" y="103378"/>
                  </a:lnTo>
                  <a:lnTo>
                    <a:pt x="99466" y="103378"/>
                  </a:lnTo>
                  <a:lnTo>
                    <a:pt x="99656" y="103365"/>
                  </a:lnTo>
                  <a:lnTo>
                    <a:pt x="99847" y="103314"/>
                  </a:lnTo>
                  <a:lnTo>
                    <a:pt x="100774" y="102781"/>
                  </a:lnTo>
                  <a:lnTo>
                    <a:pt x="101079" y="102412"/>
                  </a:lnTo>
                  <a:lnTo>
                    <a:pt x="101168" y="102235"/>
                  </a:lnTo>
                  <a:lnTo>
                    <a:pt x="101307" y="101866"/>
                  </a:lnTo>
                  <a:lnTo>
                    <a:pt x="101346" y="101663"/>
                  </a:lnTo>
                  <a:lnTo>
                    <a:pt x="101358" y="101473"/>
                  </a:lnTo>
                  <a:close/>
                </a:path>
                <a:path w="1045845" h="1139825">
                  <a:moveTo>
                    <a:pt x="101371" y="78714"/>
                  </a:moveTo>
                  <a:lnTo>
                    <a:pt x="97370" y="78714"/>
                  </a:lnTo>
                  <a:lnTo>
                    <a:pt x="97370" y="101358"/>
                  </a:lnTo>
                  <a:lnTo>
                    <a:pt x="101371" y="101358"/>
                  </a:lnTo>
                  <a:lnTo>
                    <a:pt x="101371" y="78714"/>
                  </a:lnTo>
                  <a:close/>
                </a:path>
                <a:path w="1045845" h="1139825">
                  <a:moveTo>
                    <a:pt x="101371" y="78613"/>
                  </a:moveTo>
                  <a:lnTo>
                    <a:pt x="101028" y="77597"/>
                  </a:lnTo>
                  <a:lnTo>
                    <a:pt x="99466" y="76708"/>
                  </a:lnTo>
                  <a:lnTo>
                    <a:pt x="99275" y="76708"/>
                  </a:lnTo>
                  <a:lnTo>
                    <a:pt x="99085" y="76720"/>
                  </a:lnTo>
                  <a:lnTo>
                    <a:pt x="98691" y="76822"/>
                  </a:lnTo>
                  <a:lnTo>
                    <a:pt x="98336" y="76987"/>
                  </a:lnTo>
                  <a:lnTo>
                    <a:pt x="98183" y="77101"/>
                  </a:lnTo>
                  <a:lnTo>
                    <a:pt x="97409" y="78308"/>
                  </a:lnTo>
                  <a:lnTo>
                    <a:pt x="97370" y="78701"/>
                  </a:lnTo>
                  <a:lnTo>
                    <a:pt x="101371" y="78701"/>
                  </a:lnTo>
                  <a:close/>
                </a:path>
                <a:path w="1045845" h="1139825">
                  <a:moveTo>
                    <a:pt x="266293" y="1137437"/>
                  </a:moveTo>
                  <a:lnTo>
                    <a:pt x="262293" y="1137437"/>
                  </a:lnTo>
                  <a:lnTo>
                    <a:pt x="262305" y="1137729"/>
                  </a:lnTo>
                  <a:lnTo>
                    <a:pt x="262407" y="1138110"/>
                  </a:lnTo>
                  <a:lnTo>
                    <a:pt x="262572" y="1138466"/>
                  </a:lnTo>
                  <a:lnTo>
                    <a:pt x="262686" y="1138631"/>
                  </a:lnTo>
                  <a:lnTo>
                    <a:pt x="262801" y="1138783"/>
                  </a:lnTo>
                  <a:lnTo>
                    <a:pt x="262940" y="1138910"/>
                  </a:lnTo>
                  <a:lnTo>
                    <a:pt x="263893" y="1139393"/>
                  </a:lnTo>
                  <a:lnTo>
                    <a:pt x="264198" y="1139431"/>
                  </a:lnTo>
                  <a:lnTo>
                    <a:pt x="264388" y="1139431"/>
                  </a:lnTo>
                  <a:lnTo>
                    <a:pt x="264579" y="1139418"/>
                  </a:lnTo>
                  <a:lnTo>
                    <a:pt x="264782" y="1139380"/>
                  </a:lnTo>
                  <a:lnTo>
                    <a:pt x="264972" y="1139329"/>
                  </a:lnTo>
                  <a:lnTo>
                    <a:pt x="265150" y="1139253"/>
                  </a:lnTo>
                  <a:lnTo>
                    <a:pt x="266255" y="1137831"/>
                  </a:lnTo>
                  <a:lnTo>
                    <a:pt x="266293" y="1137437"/>
                  </a:lnTo>
                  <a:close/>
                </a:path>
                <a:path w="1045845" h="1139825">
                  <a:moveTo>
                    <a:pt x="266293" y="1114767"/>
                  </a:moveTo>
                  <a:lnTo>
                    <a:pt x="266280" y="1114475"/>
                  </a:lnTo>
                  <a:lnTo>
                    <a:pt x="266242" y="1114285"/>
                  </a:lnTo>
                  <a:lnTo>
                    <a:pt x="266179" y="1114094"/>
                  </a:lnTo>
                  <a:lnTo>
                    <a:pt x="266103" y="1113917"/>
                  </a:lnTo>
                  <a:lnTo>
                    <a:pt x="266014" y="1113751"/>
                  </a:lnTo>
                  <a:lnTo>
                    <a:pt x="265899" y="1113574"/>
                  </a:lnTo>
                  <a:lnTo>
                    <a:pt x="264693" y="1112812"/>
                  </a:lnTo>
                  <a:lnTo>
                    <a:pt x="264388" y="1112774"/>
                  </a:lnTo>
                  <a:lnTo>
                    <a:pt x="264198" y="1112774"/>
                  </a:lnTo>
                  <a:lnTo>
                    <a:pt x="264007" y="1112786"/>
                  </a:lnTo>
                  <a:lnTo>
                    <a:pt x="263804" y="1112824"/>
                  </a:lnTo>
                  <a:lnTo>
                    <a:pt x="263626" y="1112875"/>
                  </a:lnTo>
                  <a:lnTo>
                    <a:pt x="263258" y="1113053"/>
                  </a:lnTo>
                  <a:lnTo>
                    <a:pt x="263105" y="1113155"/>
                  </a:lnTo>
                  <a:lnTo>
                    <a:pt x="262890" y="1113358"/>
                  </a:lnTo>
                  <a:lnTo>
                    <a:pt x="262686" y="1113574"/>
                  </a:lnTo>
                  <a:lnTo>
                    <a:pt x="262483" y="1113917"/>
                  </a:lnTo>
                  <a:lnTo>
                    <a:pt x="262407" y="1114094"/>
                  </a:lnTo>
                  <a:lnTo>
                    <a:pt x="262356" y="1114285"/>
                  </a:lnTo>
                  <a:lnTo>
                    <a:pt x="262305" y="1114475"/>
                  </a:lnTo>
                  <a:lnTo>
                    <a:pt x="262293" y="1114767"/>
                  </a:lnTo>
                  <a:lnTo>
                    <a:pt x="266293" y="1114767"/>
                  </a:lnTo>
                  <a:close/>
                </a:path>
                <a:path w="1045845" h="1139825">
                  <a:moveTo>
                    <a:pt x="284975" y="1137437"/>
                  </a:moveTo>
                  <a:lnTo>
                    <a:pt x="280974" y="1137437"/>
                  </a:lnTo>
                  <a:lnTo>
                    <a:pt x="280987" y="1137729"/>
                  </a:lnTo>
                  <a:lnTo>
                    <a:pt x="281025" y="1137920"/>
                  </a:lnTo>
                  <a:lnTo>
                    <a:pt x="281089" y="1138110"/>
                  </a:lnTo>
                  <a:lnTo>
                    <a:pt x="281254" y="1138466"/>
                  </a:lnTo>
                  <a:lnTo>
                    <a:pt x="281355" y="1138631"/>
                  </a:lnTo>
                  <a:lnTo>
                    <a:pt x="281482" y="1138783"/>
                  </a:lnTo>
                  <a:lnTo>
                    <a:pt x="281622" y="1138910"/>
                  </a:lnTo>
                  <a:lnTo>
                    <a:pt x="282575" y="1139393"/>
                  </a:lnTo>
                  <a:lnTo>
                    <a:pt x="282879" y="1139431"/>
                  </a:lnTo>
                  <a:lnTo>
                    <a:pt x="283070" y="1139431"/>
                  </a:lnTo>
                  <a:lnTo>
                    <a:pt x="283260" y="1139418"/>
                  </a:lnTo>
                  <a:lnTo>
                    <a:pt x="283464" y="1139380"/>
                  </a:lnTo>
                  <a:lnTo>
                    <a:pt x="283641" y="1139329"/>
                  </a:lnTo>
                  <a:lnTo>
                    <a:pt x="283832" y="1139253"/>
                  </a:lnTo>
                  <a:lnTo>
                    <a:pt x="284010" y="1139151"/>
                  </a:lnTo>
                  <a:lnTo>
                    <a:pt x="284162" y="1139050"/>
                  </a:lnTo>
                  <a:lnTo>
                    <a:pt x="284378" y="1138847"/>
                  </a:lnTo>
                  <a:lnTo>
                    <a:pt x="284581" y="1138631"/>
                  </a:lnTo>
                  <a:lnTo>
                    <a:pt x="284924" y="1137831"/>
                  </a:lnTo>
                  <a:lnTo>
                    <a:pt x="284975" y="1137437"/>
                  </a:lnTo>
                  <a:close/>
                </a:path>
                <a:path w="1045845" h="1139825">
                  <a:moveTo>
                    <a:pt x="284975" y="1114767"/>
                  </a:moveTo>
                  <a:lnTo>
                    <a:pt x="284632" y="1113663"/>
                  </a:lnTo>
                  <a:lnTo>
                    <a:pt x="283375" y="1112812"/>
                  </a:lnTo>
                  <a:lnTo>
                    <a:pt x="283070" y="1112774"/>
                  </a:lnTo>
                  <a:lnTo>
                    <a:pt x="282879" y="1112774"/>
                  </a:lnTo>
                  <a:lnTo>
                    <a:pt x="282689" y="1112786"/>
                  </a:lnTo>
                  <a:lnTo>
                    <a:pt x="282486" y="1112824"/>
                  </a:lnTo>
                  <a:lnTo>
                    <a:pt x="281012" y="1114374"/>
                  </a:lnTo>
                  <a:lnTo>
                    <a:pt x="280974" y="1114767"/>
                  </a:lnTo>
                  <a:lnTo>
                    <a:pt x="280974" y="1137424"/>
                  </a:lnTo>
                  <a:lnTo>
                    <a:pt x="284975" y="1137424"/>
                  </a:lnTo>
                  <a:lnTo>
                    <a:pt x="284975" y="1114767"/>
                  </a:lnTo>
                  <a:close/>
                </a:path>
                <a:path w="1045845" h="1139825">
                  <a:moveTo>
                    <a:pt x="340982" y="58039"/>
                  </a:moveTo>
                  <a:lnTo>
                    <a:pt x="340588" y="58077"/>
                  </a:lnTo>
                  <a:lnTo>
                    <a:pt x="340309" y="58153"/>
                  </a:lnTo>
                  <a:lnTo>
                    <a:pt x="339953" y="58318"/>
                  </a:lnTo>
                  <a:lnTo>
                    <a:pt x="339788" y="58432"/>
                  </a:lnTo>
                  <a:lnTo>
                    <a:pt x="339636" y="58559"/>
                  </a:lnTo>
                  <a:lnTo>
                    <a:pt x="339496" y="58686"/>
                  </a:lnTo>
                  <a:lnTo>
                    <a:pt x="339369" y="58851"/>
                  </a:lnTo>
                  <a:lnTo>
                    <a:pt x="339166" y="59182"/>
                  </a:lnTo>
                  <a:lnTo>
                    <a:pt x="339102" y="59372"/>
                  </a:lnTo>
                  <a:lnTo>
                    <a:pt x="339039" y="59550"/>
                  </a:lnTo>
                  <a:lnTo>
                    <a:pt x="339001" y="59740"/>
                  </a:lnTo>
                  <a:lnTo>
                    <a:pt x="338988" y="59944"/>
                  </a:lnTo>
                  <a:lnTo>
                    <a:pt x="338988" y="60134"/>
                  </a:lnTo>
                  <a:lnTo>
                    <a:pt x="339001" y="60325"/>
                  </a:lnTo>
                  <a:lnTo>
                    <a:pt x="339039" y="60528"/>
                  </a:lnTo>
                  <a:lnTo>
                    <a:pt x="340588" y="62001"/>
                  </a:lnTo>
                  <a:lnTo>
                    <a:pt x="340982" y="62039"/>
                  </a:lnTo>
                  <a:lnTo>
                    <a:pt x="340982" y="58039"/>
                  </a:lnTo>
                  <a:close/>
                </a:path>
                <a:path w="1045845" h="1139825">
                  <a:moveTo>
                    <a:pt x="340982" y="39357"/>
                  </a:moveTo>
                  <a:lnTo>
                    <a:pt x="340588" y="39395"/>
                  </a:lnTo>
                  <a:lnTo>
                    <a:pt x="340309" y="39471"/>
                  </a:lnTo>
                  <a:lnTo>
                    <a:pt x="339953" y="39636"/>
                  </a:lnTo>
                  <a:lnTo>
                    <a:pt x="339788" y="39751"/>
                  </a:lnTo>
                  <a:lnTo>
                    <a:pt x="339102" y="40690"/>
                  </a:lnTo>
                  <a:lnTo>
                    <a:pt x="339039" y="40868"/>
                  </a:lnTo>
                  <a:lnTo>
                    <a:pt x="339001" y="41059"/>
                  </a:lnTo>
                  <a:lnTo>
                    <a:pt x="338988" y="41262"/>
                  </a:lnTo>
                  <a:lnTo>
                    <a:pt x="339001" y="41656"/>
                  </a:lnTo>
                  <a:lnTo>
                    <a:pt x="339039" y="41846"/>
                  </a:lnTo>
                  <a:lnTo>
                    <a:pt x="340588" y="43319"/>
                  </a:lnTo>
                  <a:lnTo>
                    <a:pt x="340982" y="43357"/>
                  </a:lnTo>
                  <a:lnTo>
                    <a:pt x="340982" y="39357"/>
                  </a:lnTo>
                  <a:close/>
                </a:path>
                <a:path w="1045845" h="1139825">
                  <a:moveTo>
                    <a:pt x="340982" y="18681"/>
                  </a:moveTo>
                  <a:lnTo>
                    <a:pt x="340690" y="18694"/>
                  </a:lnTo>
                  <a:lnTo>
                    <a:pt x="340309" y="18796"/>
                  </a:lnTo>
                  <a:lnTo>
                    <a:pt x="339953" y="18961"/>
                  </a:lnTo>
                  <a:lnTo>
                    <a:pt x="339788" y="19075"/>
                  </a:lnTo>
                  <a:lnTo>
                    <a:pt x="339636" y="19202"/>
                  </a:lnTo>
                  <a:lnTo>
                    <a:pt x="339496" y="19329"/>
                  </a:lnTo>
                  <a:lnTo>
                    <a:pt x="339102" y="20015"/>
                  </a:lnTo>
                  <a:lnTo>
                    <a:pt x="339039" y="20193"/>
                  </a:lnTo>
                  <a:lnTo>
                    <a:pt x="339001" y="20383"/>
                  </a:lnTo>
                  <a:lnTo>
                    <a:pt x="338988" y="20586"/>
                  </a:lnTo>
                  <a:lnTo>
                    <a:pt x="338988" y="20777"/>
                  </a:lnTo>
                  <a:lnTo>
                    <a:pt x="339001" y="20967"/>
                  </a:lnTo>
                  <a:lnTo>
                    <a:pt x="339039" y="21170"/>
                  </a:lnTo>
                  <a:lnTo>
                    <a:pt x="340588" y="22644"/>
                  </a:lnTo>
                  <a:lnTo>
                    <a:pt x="340982" y="22682"/>
                  </a:lnTo>
                  <a:lnTo>
                    <a:pt x="340982" y="18681"/>
                  </a:lnTo>
                  <a:close/>
                </a:path>
                <a:path w="1045845" h="1139825">
                  <a:moveTo>
                    <a:pt x="340982" y="12"/>
                  </a:moveTo>
                  <a:lnTo>
                    <a:pt x="340588" y="50"/>
                  </a:lnTo>
                  <a:lnTo>
                    <a:pt x="340309" y="127"/>
                  </a:lnTo>
                  <a:lnTo>
                    <a:pt x="339953" y="292"/>
                  </a:lnTo>
                  <a:lnTo>
                    <a:pt x="339788" y="406"/>
                  </a:lnTo>
                  <a:lnTo>
                    <a:pt x="339102" y="1346"/>
                  </a:lnTo>
                  <a:lnTo>
                    <a:pt x="339039" y="1524"/>
                  </a:lnTo>
                  <a:lnTo>
                    <a:pt x="339001" y="1714"/>
                  </a:lnTo>
                  <a:lnTo>
                    <a:pt x="338988" y="1917"/>
                  </a:lnTo>
                  <a:lnTo>
                    <a:pt x="339001" y="2311"/>
                  </a:lnTo>
                  <a:lnTo>
                    <a:pt x="339039" y="2501"/>
                  </a:lnTo>
                  <a:lnTo>
                    <a:pt x="340588" y="3975"/>
                  </a:lnTo>
                  <a:lnTo>
                    <a:pt x="340982" y="4013"/>
                  </a:lnTo>
                  <a:lnTo>
                    <a:pt x="340982" y="12"/>
                  </a:lnTo>
                  <a:close/>
                </a:path>
                <a:path w="1045845" h="1139825">
                  <a:moveTo>
                    <a:pt x="365645" y="59931"/>
                  </a:moveTo>
                  <a:lnTo>
                    <a:pt x="365633" y="59740"/>
                  </a:lnTo>
                  <a:lnTo>
                    <a:pt x="365594" y="59550"/>
                  </a:lnTo>
                  <a:lnTo>
                    <a:pt x="365531" y="59359"/>
                  </a:lnTo>
                  <a:lnTo>
                    <a:pt x="365366" y="59004"/>
                  </a:lnTo>
                  <a:lnTo>
                    <a:pt x="365264" y="58839"/>
                  </a:lnTo>
                  <a:lnTo>
                    <a:pt x="365061" y="58623"/>
                  </a:lnTo>
                  <a:lnTo>
                    <a:pt x="364756" y="58369"/>
                  </a:lnTo>
                  <a:lnTo>
                    <a:pt x="364515" y="58229"/>
                  </a:lnTo>
                  <a:lnTo>
                    <a:pt x="364147" y="58089"/>
                  </a:lnTo>
                  <a:lnTo>
                    <a:pt x="363943" y="58051"/>
                  </a:lnTo>
                  <a:lnTo>
                    <a:pt x="363753" y="58039"/>
                  </a:lnTo>
                  <a:lnTo>
                    <a:pt x="340995" y="58026"/>
                  </a:lnTo>
                  <a:lnTo>
                    <a:pt x="340995" y="62026"/>
                  </a:lnTo>
                  <a:lnTo>
                    <a:pt x="363651" y="62026"/>
                  </a:lnTo>
                  <a:lnTo>
                    <a:pt x="364045" y="62001"/>
                  </a:lnTo>
                  <a:lnTo>
                    <a:pt x="365607" y="60426"/>
                  </a:lnTo>
                  <a:lnTo>
                    <a:pt x="365645" y="60134"/>
                  </a:lnTo>
                  <a:lnTo>
                    <a:pt x="365645" y="59931"/>
                  </a:lnTo>
                  <a:close/>
                </a:path>
                <a:path w="1045845" h="1139825">
                  <a:moveTo>
                    <a:pt x="365645" y="41249"/>
                  </a:moveTo>
                  <a:lnTo>
                    <a:pt x="365633" y="41059"/>
                  </a:lnTo>
                  <a:lnTo>
                    <a:pt x="365594" y="40868"/>
                  </a:lnTo>
                  <a:lnTo>
                    <a:pt x="365531" y="40678"/>
                  </a:lnTo>
                  <a:lnTo>
                    <a:pt x="365366" y="40322"/>
                  </a:lnTo>
                  <a:lnTo>
                    <a:pt x="365264" y="40157"/>
                  </a:lnTo>
                  <a:lnTo>
                    <a:pt x="365125" y="40017"/>
                  </a:lnTo>
                  <a:lnTo>
                    <a:pt x="364045" y="39395"/>
                  </a:lnTo>
                  <a:lnTo>
                    <a:pt x="363753" y="39357"/>
                  </a:lnTo>
                  <a:lnTo>
                    <a:pt x="340995" y="39344"/>
                  </a:lnTo>
                  <a:lnTo>
                    <a:pt x="340995" y="43345"/>
                  </a:lnTo>
                  <a:lnTo>
                    <a:pt x="363651" y="43345"/>
                  </a:lnTo>
                  <a:lnTo>
                    <a:pt x="364045" y="43319"/>
                  </a:lnTo>
                  <a:lnTo>
                    <a:pt x="364312" y="43243"/>
                  </a:lnTo>
                  <a:lnTo>
                    <a:pt x="364515" y="43167"/>
                  </a:lnTo>
                  <a:lnTo>
                    <a:pt x="364667" y="43065"/>
                  </a:lnTo>
                  <a:lnTo>
                    <a:pt x="364845" y="42964"/>
                  </a:lnTo>
                  <a:lnTo>
                    <a:pt x="365607" y="41744"/>
                  </a:lnTo>
                  <a:lnTo>
                    <a:pt x="365645" y="41452"/>
                  </a:lnTo>
                  <a:lnTo>
                    <a:pt x="365645" y="41249"/>
                  </a:lnTo>
                  <a:close/>
                </a:path>
                <a:path w="1045845" h="1139825">
                  <a:moveTo>
                    <a:pt x="365645" y="20586"/>
                  </a:moveTo>
                  <a:lnTo>
                    <a:pt x="365633" y="20396"/>
                  </a:lnTo>
                  <a:lnTo>
                    <a:pt x="365594" y="20193"/>
                  </a:lnTo>
                  <a:lnTo>
                    <a:pt x="365455" y="19824"/>
                  </a:lnTo>
                  <a:lnTo>
                    <a:pt x="365366" y="19646"/>
                  </a:lnTo>
                  <a:lnTo>
                    <a:pt x="365264" y="19494"/>
                  </a:lnTo>
                  <a:lnTo>
                    <a:pt x="365061" y="19278"/>
                  </a:lnTo>
                  <a:lnTo>
                    <a:pt x="364845" y="19075"/>
                  </a:lnTo>
                  <a:lnTo>
                    <a:pt x="364667" y="18973"/>
                  </a:lnTo>
                  <a:lnTo>
                    <a:pt x="364515" y="18872"/>
                  </a:lnTo>
                  <a:lnTo>
                    <a:pt x="364312" y="18796"/>
                  </a:lnTo>
                  <a:lnTo>
                    <a:pt x="364147" y="18745"/>
                  </a:lnTo>
                  <a:lnTo>
                    <a:pt x="363943" y="18694"/>
                  </a:lnTo>
                  <a:lnTo>
                    <a:pt x="363753" y="18681"/>
                  </a:lnTo>
                  <a:lnTo>
                    <a:pt x="340995" y="18694"/>
                  </a:lnTo>
                  <a:lnTo>
                    <a:pt x="340995" y="22682"/>
                  </a:lnTo>
                  <a:lnTo>
                    <a:pt x="363651" y="22682"/>
                  </a:lnTo>
                  <a:lnTo>
                    <a:pt x="363943" y="22669"/>
                  </a:lnTo>
                  <a:lnTo>
                    <a:pt x="364147" y="22631"/>
                  </a:lnTo>
                  <a:lnTo>
                    <a:pt x="364515" y="22491"/>
                  </a:lnTo>
                  <a:lnTo>
                    <a:pt x="364667" y="22402"/>
                  </a:lnTo>
                  <a:lnTo>
                    <a:pt x="364845" y="22301"/>
                  </a:lnTo>
                  <a:lnTo>
                    <a:pt x="364998" y="22174"/>
                  </a:lnTo>
                  <a:lnTo>
                    <a:pt x="365125" y="22034"/>
                  </a:lnTo>
                  <a:lnTo>
                    <a:pt x="365607" y="21082"/>
                  </a:lnTo>
                  <a:lnTo>
                    <a:pt x="365645" y="20777"/>
                  </a:lnTo>
                  <a:lnTo>
                    <a:pt x="365645" y="20586"/>
                  </a:lnTo>
                  <a:close/>
                </a:path>
                <a:path w="1045845" h="1139825">
                  <a:moveTo>
                    <a:pt x="365645" y="1905"/>
                  </a:moveTo>
                  <a:lnTo>
                    <a:pt x="365633" y="1714"/>
                  </a:lnTo>
                  <a:lnTo>
                    <a:pt x="365594" y="1524"/>
                  </a:lnTo>
                  <a:lnTo>
                    <a:pt x="365531" y="1333"/>
                  </a:lnTo>
                  <a:lnTo>
                    <a:pt x="365366" y="977"/>
                  </a:lnTo>
                  <a:lnTo>
                    <a:pt x="365264" y="812"/>
                  </a:lnTo>
                  <a:lnTo>
                    <a:pt x="365125" y="673"/>
                  </a:lnTo>
                  <a:lnTo>
                    <a:pt x="364045" y="50"/>
                  </a:lnTo>
                  <a:lnTo>
                    <a:pt x="363753" y="12"/>
                  </a:lnTo>
                  <a:lnTo>
                    <a:pt x="340995" y="0"/>
                  </a:lnTo>
                  <a:lnTo>
                    <a:pt x="340995" y="4000"/>
                  </a:lnTo>
                  <a:lnTo>
                    <a:pt x="363651" y="4000"/>
                  </a:lnTo>
                  <a:lnTo>
                    <a:pt x="364045" y="3975"/>
                  </a:lnTo>
                  <a:lnTo>
                    <a:pt x="364312" y="3898"/>
                  </a:lnTo>
                  <a:lnTo>
                    <a:pt x="364515" y="3822"/>
                  </a:lnTo>
                  <a:lnTo>
                    <a:pt x="364667" y="3721"/>
                  </a:lnTo>
                  <a:lnTo>
                    <a:pt x="364845" y="3619"/>
                  </a:lnTo>
                  <a:lnTo>
                    <a:pt x="365607" y="2400"/>
                  </a:lnTo>
                  <a:lnTo>
                    <a:pt x="365645" y="2108"/>
                  </a:lnTo>
                  <a:lnTo>
                    <a:pt x="365645" y="1905"/>
                  </a:lnTo>
                  <a:close/>
                </a:path>
                <a:path w="1045845" h="1139825">
                  <a:moveTo>
                    <a:pt x="429221" y="1002258"/>
                  </a:moveTo>
                  <a:lnTo>
                    <a:pt x="406565" y="1002258"/>
                  </a:lnTo>
                  <a:lnTo>
                    <a:pt x="406273" y="1002309"/>
                  </a:lnTo>
                  <a:lnTo>
                    <a:pt x="406082" y="1002347"/>
                  </a:lnTo>
                  <a:lnTo>
                    <a:pt x="405892" y="1002411"/>
                  </a:lnTo>
                  <a:lnTo>
                    <a:pt x="405536" y="1002576"/>
                  </a:lnTo>
                  <a:lnTo>
                    <a:pt x="405371" y="1002677"/>
                  </a:lnTo>
                  <a:lnTo>
                    <a:pt x="405155" y="1002880"/>
                  </a:lnTo>
                  <a:lnTo>
                    <a:pt x="404952" y="1003096"/>
                  </a:lnTo>
                  <a:lnTo>
                    <a:pt x="404837" y="1003274"/>
                  </a:lnTo>
                  <a:lnTo>
                    <a:pt x="404749" y="1003427"/>
                  </a:lnTo>
                  <a:lnTo>
                    <a:pt x="404685" y="1003630"/>
                  </a:lnTo>
                  <a:lnTo>
                    <a:pt x="404622" y="1003795"/>
                  </a:lnTo>
                  <a:lnTo>
                    <a:pt x="404583" y="1003998"/>
                  </a:lnTo>
                  <a:lnTo>
                    <a:pt x="404571" y="1004189"/>
                  </a:lnTo>
                  <a:lnTo>
                    <a:pt x="404571" y="1004392"/>
                  </a:lnTo>
                  <a:lnTo>
                    <a:pt x="404583" y="1004582"/>
                  </a:lnTo>
                  <a:lnTo>
                    <a:pt x="404622" y="1004785"/>
                  </a:lnTo>
                  <a:lnTo>
                    <a:pt x="404685" y="1004963"/>
                  </a:lnTo>
                  <a:lnTo>
                    <a:pt x="404749" y="1005154"/>
                  </a:lnTo>
                  <a:lnTo>
                    <a:pt x="404837" y="1005332"/>
                  </a:lnTo>
                  <a:lnTo>
                    <a:pt x="404952" y="1005497"/>
                  </a:lnTo>
                  <a:lnTo>
                    <a:pt x="405091" y="1005636"/>
                  </a:lnTo>
                  <a:lnTo>
                    <a:pt x="405218" y="1005776"/>
                  </a:lnTo>
                  <a:lnTo>
                    <a:pt x="405371" y="1005903"/>
                  </a:lnTo>
                  <a:lnTo>
                    <a:pt x="405714" y="1006106"/>
                  </a:lnTo>
                  <a:lnTo>
                    <a:pt x="406082" y="1006246"/>
                  </a:lnTo>
                  <a:lnTo>
                    <a:pt x="406273" y="1006284"/>
                  </a:lnTo>
                  <a:lnTo>
                    <a:pt x="406463" y="1006297"/>
                  </a:lnTo>
                  <a:lnTo>
                    <a:pt x="429221" y="1006284"/>
                  </a:lnTo>
                  <a:lnTo>
                    <a:pt x="429221" y="1002258"/>
                  </a:lnTo>
                  <a:close/>
                </a:path>
                <a:path w="1045845" h="1139825">
                  <a:moveTo>
                    <a:pt x="429221" y="983627"/>
                  </a:moveTo>
                  <a:lnTo>
                    <a:pt x="406565" y="983627"/>
                  </a:lnTo>
                  <a:lnTo>
                    <a:pt x="405091" y="984288"/>
                  </a:lnTo>
                  <a:lnTo>
                    <a:pt x="404952" y="984427"/>
                  </a:lnTo>
                  <a:lnTo>
                    <a:pt x="404837" y="984592"/>
                  </a:lnTo>
                  <a:lnTo>
                    <a:pt x="404710" y="984846"/>
                  </a:lnTo>
                  <a:lnTo>
                    <a:pt x="404622" y="985139"/>
                  </a:lnTo>
                  <a:lnTo>
                    <a:pt x="404583" y="985316"/>
                  </a:lnTo>
                  <a:lnTo>
                    <a:pt x="404571" y="985520"/>
                  </a:lnTo>
                  <a:lnTo>
                    <a:pt x="404571" y="985723"/>
                  </a:lnTo>
                  <a:lnTo>
                    <a:pt x="404583" y="985913"/>
                  </a:lnTo>
                  <a:lnTo>
                    <a:pt x="404622" y="986104"/>
                  </a:lnTo>
                  <a:lnTo>
                    <a:pt x="404710" y="986383"/>
                  </a:lnTo>
                  <a:lnTo>
                    <a:pt x="404837" y="986650"/>
                  </a:lnTo>
                  <a:lnTo>
                    <a:pt x="404952" y="986815"/>
                  </a:lnTo>
                  <a:lnTo>
                    <a:pt x="405091" y="986955"/>
                  </a:lnTo>
                  <a:lnTo>
                    <a:pt x="405371" y="987221"/>
                  </a:lnTo>
                  <a:lnTo>
                    <a:pt x="406171" y="987577"/>
                  </a:lnTo>
                  <a:lnTo>
                    <a:pt x="406463" y="987615"/>
                  </a:lnTo>
                  <a:lnTo>
                    <a:pt x="429221" y="987615"/>
                  </a:lnTo>
                  <a:lnTo>
                    <a:pt x="429221" y="983627"/>
                  </a:lnTo>
                  <a:close/>
                </a:path>
                <a:path w="1045845" h="1139825">
                  <a:moveTo>
                    <a:pt x="431228" y="1004189"/>
                  </a:moveTo>
                  <a:lnTo>
                    <a:pt x="431215" y="1004011"/>
                  </a:lnTo>
                  <a:lnTo>
                    <a:pt x="431177" y="1003808"/>
                  </a:lnTo>
                  <a:lnTo>
                    <a:pt x="431114" y="1003630"/>
                  </a:lnTo>
                  <a:lnTo>
                    <a:pt x="430949" y="1003261"/>
                  </a:lnTo>
                  <a:lnTo>
                    <a:pt x="430847" y="1003096"/>
                  </a:lnTo>
                  <a:lnTo>
                    <a:pt x="430707" y="1002957"/>
                  </a:lnTo>
                  <a:lnTo>
                    <a:pt x="430580" y="1002817"/>
                  </a:lnTo>
                  <a:lnTo>
                    <a:pt x="429628" y="1002334"/>
                  </a:lnTo>
                  <a:lnTo>
                    <a:pt x="429234" y="1002296"/>
                  </a:lnTo>
                  <a:lnTo>
                    <a:pt x="429234" y="1006297"/>
                  </a:lnTo>
                  <a:lnTo>
                    <a:pt x="429526" y="1006284"/>
                  </a:lnTo>
                  <a:lnTo>
                    <a:pt x="429717" y="1006246"/>
                  </a:lnTo>
                  <a:lnTo>
                    <a:pt x="430085" y="1006094"/>
                  </a:lnTo>
                  <a:lnTo>
                    <a:pt x="430339" y="1005954"/>
                  </a:lnTo>
                  <a:lnTo>
                    <a:pt x="430644" y="1005713"/>
                  </a:lnTo>
                  <a:lnTo>
                    <a:pt x="430847" y="1005497"/>
                  </a:lnTo>
                  <a:lnTo>
                    <a:pt x="431088" y="1005065"/>
                  </a:lnTo>
                  <a:lnTo>
                    <a:pt x="431177" y="1004785"/>
                  </a:lnTo>
                  <a:lnTo>
                    <a:pt x="431215" y="1004595"/>
                  </a:lnTo>
                  <a:lnTo>
                    <a:pt x="431228" y="1004392"/>
                  </a:lnTo>
                  <a:lnTo>
                    <a:pt x="431228" y="1004189"/>
                  </a:lnTo>
                  <a:close/>
                </a:path>
                <a:path w="1045845" h="1139825">
                  <a:moveTo>
                    <a:pt x="431228" y="985723"/>
                  </a:moveTo>
                  <a:lnTo>
                    <a:pt x="431215" y="985329"/>
                  </a:lnTo>
                  <a:lnTo>
                    <a:pt x="431177" y="985139"/>
                  </a:lnTo>
                  <a:lnTo>
                    <a:pt x="431088" y="984859"/>
                  </a:lnTo>
                  <a:lnTo>
                    <a:pt x="430949" y="984592"/>
                  </a:lnTo>
                  <a:lnTo>
                    <a:pt x="430847" y="984427"/>
                  </a:lnTo>
                  <a:lnTo>
                    <a:pt x="430707" y="984288"/>
                  </a:lnTo>
                  <a:lnTo>
                    <a:pt x="429628" y="983665"/>
                  </a:lnTo>
                  <a:lnTo>
                    <a:pt x="429234" y="983627"/>
                  </a:lnTo>
                  <a:lnTo>
                    <a:pt x="429234" y="987628"/>
                  </a:lnTo>
                  <a:lnTo>
                    <a:pt x="429628" y="987590"/>
                  </a:lnTo>
                  <a:lnTo>
                    <a:pt x="430707" y="986955"/>
                  </a:lnTo>
                  <a:lnTo>
                    <a:pt x="430847" y="986815"/>
                  </a:lnTo>
                  <a:lnTo>
                    <a:pt x="431038" y="986472"/>
                  </a:lnTo>
                  <a:lnTo>
                    <a:pt x="431114" y="986294"/>
                  </a:lnTo>
                  <a:lnTo>
                    <a:pt x="431177" y="986104"/>
                  </a:lnTo>
                  <a:lnTo>
                    <a:pt x="431215" y="985926"/>
                  </a:lnTo>
                  <a:lnTo>
                    <a:pt x="431228" y="985723"/>
                  </a:lnTo>
                  <a:close/>
                </a:path>
                <a:path w="1045845" h="1139825">
                  <a:moveTo>
                    <a:pt x="523036" y="1004189"/>
                  </a:moveTo>
                  <a:lnTo>
                    <a:pt x="523024" y="1004011"/>
                  </a:lnTo>
                  <a:lnTo>
                    <a:pt x="522973" y="1003808"/>
                  </a:lnTo>
                  <a:lnTo>
                    <a:pt x="522922" y="1003630"/>
                  </a:lnTo>
                  <a:lnTo>
                    <a:pt x="522846" y="1003439"/>
                  </a:lnTo>
                  <a:lnTo>
                    <a:pt x="522744" y="1003261"/>
                  </a:lnTo>
                  <a:lnTo>
                    <a:pt x="522643" y="1003096"/>
                  </a:lnTo>
                  <a:lnTo>
                    <a:pt x="521423" y="1002334"/>
                  </a:lnTo>
                  <a:lnTo>
                    <a:pt x="521131" y="1002296"/>
                  </a:lnTo>
                  <a:lnTo>
                    <a:pt x="498373" y="1002258"/>
                  </a:lnTo>
                  <a:lnTo>
                    <a:pt x="498081" y="1002309"/>
                  </a:lnTo>
                  <a:lnTo>
                    <a:pt x="497878" y="1002347"/>
                  </a:lnTo>
                  <a:lnTo>
                    <a:pt x="497509" y="1002487"/>
                  </a:lnTo>
                  <a:lnTo>
                    <a:pt x="497332" y="1002576"/>
                  </a:lnTo>
                  <a:lnTo>
                    <a:pt x="497179" y="1002677"/>
                  </a:lnTo>
                  <a:lnTo>
                    <a:pt x="497027" y="1002817"/>
                  </a:lnTo>
                  <a:lnTo>
                    <a:pt x="496760" y="1003096"/>
                  </a:lnTo>
                  <a:lnTo>
                    <a:pt x="496658" y="1003274"/>
                  </a:lnTo>
                  <a:lnTo>
                    <a:pt x="496557" y="1003427"/>
                  </a:lnTo>
                  <a:lnTo>
                    <a:pt x="496481" y="1003630"/>
                  </a:lnTo>
                  <a:lnTo>
                    <a:pt x="496430" y="1003795"/>
                  </a:lnTo>
                  <a:lnTo>
                    <a:pt x="496379" y="1003998"/>
                  </a:lnTo>
                  <a:lnTo>
                    <a:pt x="496366" y="1004189"/>
                  </a:lnTo>
                  <a:lnTo>
                    <a:pt x="496366" y="1004392"/>
                  </a:lnTo>
                  <a:lnTo>
                    <a:pt x="496379" y="1004582"/>
                  </a:lnTo>
                  <a:lnTo>
                    <a:pt x="496430" y="1004785"/>
                  </a:lnTo>
                  <a:lnTo>
                    <a:pt x="496481" y="1004963"/>
                  </a:lnTo>
                  <a:lnTo>
                    <a:pt x="496557" y="1005154"/>
                  </a:lnTo>
                  <a:lnTo>
                    <a:pt x="496658" y="1005332"/>
                  </a:lnTo>
                  <a:lnTo>
                    <a:pt x="496760" y="1005497"/>
                  </a:lnTo>
                  <a:lnTo>
                    <a:pt x="497611" y="1006132"/>
                  </a:lnTo>
                  <a:lnTo>
                    <a:pt x="497878" y="1006246"/>
                  </a:lnTo>
                  <a:lnTo>
                    <a:pt x="498081" y="1006284"/>
                  </a:lnTo>
                  <a:lnTo>
                    <a:pt x="498271" y="1006297"/>
                  </a:lnTo>
                  <a:lnTo>
                    <a:pt x="521030" y="1006284"/>
                  </a:lnTo>
                  <a:lnTo>
                    <a:pt x="521322" y="1006284"/>
                  </a:lnTo>
                  <a:lnTo>
                    <a:pt x="521525" y="1006246"/>
                  </a:lnTo>
                  <a:lnTo>
                    <a:pt x="521893" y="1006094"/>
                  </a:lnTo>
                  <a:lnTo>
                    <a:pt x="522071" y="1006005"/>
                  </a:lnTo>
                  <a:lnTo>
                    <a:pt x="522224" y="1005916"/>
                  </a:lnTo>
                  <a:lnTo>
                    <a:pt x="522986" y="1004697"/>
                  </a:lnTo>
                  <a:lnTo>
                    <a:pt x="523036" y="1004392"/>
                  </a:lnTo>
                  <a:lnTo>
                    <a:pt x="523036" y="1004189"/>
                  </a:lnTo>
                  <a:close/>
                </a:path>
                <a:path w="1045845" h="1139825">
                  <a:moveTo>
                    <a:pt x="523036" y="985723"/>
                  </a:moveTo>
                  <a:lnTo>
                    <a:pt x="523024" y="985329"/>
                  </a:lnTo>
                  <a:lnTo>
                    <a:pt x="522973" y="985139"/>
                  </a:lnTo>
                  <a:lnTo>
                    <a:pt x="521423" y="983665"/>
                  </a:lnTo>
                  <a:lnTo>
                    <a:pt x="521131" y="983627"/>
                  </a:lnTo>
                  <a:lnTo>
                    <a:pt x="498373" y="983627"/>
                  </a:lnTo>
                  <a:lnTo>
                    <a:pt x="497268" y="983957"/>
                  </a:lnTo>
                  <a:lnTo>
                    <a:pt x="496417" y="985227"/>
                  </a:lnTo>
                  <a:lnTo>
                    <a:pt x="496366" y="985520"/>
                  </a:lnTo>
                  <a:lnTo>
                    <a:pt x="496366" y="985723"/>
                  </a:lnTo>
                  <a:lnTo>
                    <a:pt x="496379" y="985913"/>
                  </a:lnTo>
                  <a:lnTo>
                    <a:pt x="496430" y="986104"/>
                  </a:lnTo>
                  <a:lnTo>
                    <a:pt x="497979" y="987577"/>
                  </a:lnTo>
                  <a:lnTo>
                    <a:pt x="498271" y="987615"/>
                  </a:lnTo>
                  <a:lnTo>
                    <a:pt x="521030" y="987615"/>
                  </a:lnTo>
                  <a:lnTo>
                    <a:pt x="522135" y="987285"/>
                  </a:lnTo>
                  <a:lnTo>
                    <a:pt x="522986" y="986015"/>
                  </a:lnTo>
                  <a:lnTo>
                    <a:pt x="523036" y="985723"/>
                  </a:lnTo>
                  <a:close/>
                </a:path>
                <a:path w="1045845" h="1139825">
                  <a:moveTo>
                    <a:pt x="590169" y="1002296"/>
                  </a:moveTo>
                  <a:lnTo>
                    <a:pt x="589876" y="1002309"/>
                  </a:lnTo>
                  <a:lnTo>
                    <a:pt x="589686" y="1002347"/>
                  </a:lnTo>
                  <a:lnTo>
                    <a:pt x="589318" y="1002487"/>
                  </a:lnTo>
                  <a:lnTo>
                    <a:pt x="589153" y="1002576"/>
                  </a:lnTo>
                  <a:lnTo>
                    <a:pt x="588975" y="1002677"/>
                  </a:lnTo>
                  <a:lnTo>
                    <a:pt x="588759" y="1002880"/>
                  </a:lnTo>
                  <a:lnTo>
                    <a:pt x="588556" y="1003096"/>
                  </a:lnTo>
                  <a:lnTo>
                    <a:pt x="588365" y="1003427"/>
                  </a:lnTo>
                  <a:lnTo>
                    <a:pt x="588225" y="1003795"/>
                  </a:lnTo>
                  <a:lnTo>
                    <a:pt x="588187" y="1003998"/>
                  </a:lnTo>
                  <a:lnTo>
                    <a:pt x="588175" y="1004189"/>
                  </a:lnTo>
                  <a:lnTo>
                    <a:pt x="588175" y="1004392"/>
                  </a:lnTo>
                  <a:lnTo>
                    <a:pt x="588187" y="1004582"/>
                  </a:lnTo>
                  <a:lnTo>
                    <a:pt x="588225" y="1004785"/>
                  </a:lnTo>
                  <a:lnTo>
                    <a:pt x="588365" y="1005154"/>
                  </a:lnTo>
                  <a:lnTo>
                    <a:pt x="588454" y="1005332"/>
                  </a:lnTo>
                  <a:lnTo>
                    <a:pt x="588556" y="1005497"/>
                  </a:lnTo>
                  <a:lnTo>
                    <a:pt x="588695" y="1005636"/>
                  </a:lnTo>
                  <a:lnTo>
                    <a:pt x="588822" y="1005776"/>
                  </a:lnTo>
                  <a:lnTo>
                    <a:pt x="588975" y="1005903"/>
                  </a:lnTo>
                  <a:lnTo>
                    <a:pt x="589153" y="1006005"/>
                  </a:lnTo>
                  <a:lnTo>
                    <a:pt x="589318" y="1006106"/>
                  </a:lnTo>
                  <a:lnTo>
                    <a:pt x="589686" y="1006246"/>
                  </a:lnTo>
                  <a:lnTo>
                    <a:pt x="589876" y="1006284"/>
                  </a:lnTo>
                  <a:lnTo>
                    <a:pt x="590169" y="1006297"/>
                  </a:lnTo>
                  <a:lnTo>
                    <a:pt x="590169" y="1002296"/>
                  </a:lnTo>
                  <a:close/>
                </a:path>
                <a:path w="1045845" h="1139825">
                  <a:moveTo>
                    <a:pt x="590169" y="983615"/>
                  </a:moveTo>
                  <a:lnTo>
                    <a:pt x="589775" y="983653"/>
                  </a:lnTo>
                  <a:lnTo>
                    <a:pt x="588695" y="984288"/>
                  </a:lnTo>
                  <a:lnTo>
                    <a:pt x="588556" y="984427"/>
                  </a:lnTo>
                  <a:lnTo>
                    <a:pt x="588454" y="984592"/>
                  </a:lnTo>
                  <a:lnTo>
                    <a:pt x="588327" y="984846"/>
                  </a:lnTo>
                  <a:lnTo>
                    <a:pt x="588225" y="985139"/>
                  </a:lnTo>
                  <a:lnTo>
                    <a:pt x="588187" y="985316"/>
                  </a:lnTo>
                  <a:lnTo>
                    <a:pt x="588175" y="985520"/>
                  </a:lnTo>
                  <a:lnTo>
                    <a:pt x="588175" y="985723"/>
                  </a:lnTo>
                  <a:lnTo>
                    <a:pt x="588187" y="985913"/>
                  </a:lnTo>
                  <a:lnTo>
                    <a:pt x="588225" y="986104"/>
                  </a:lnTo>
                  <a:lnTo>
                    <a:pt x="588289" y="986294"/>
                  </a:lnTo>
                  <a:lnTo>
                    <a:pt x="588454" y="986650"/>
                  </a:lnTo>
                  <a:lnTo>
                    <a:pt x="588556" y="986815"/>
                  </a:lnTo>
                  <a:lnTo>
                    <a:pt x="588695" y="986955"/>
                  </a:lnTo>
                  <a:lnTo>
                    <a:pt x="589775" y="987577"/>
                  </a:lnTo>
                  <a:lnTo>
                    <a:pt x="590169" y="987615"/>
                  </a:lnTo>
                  <a:lnTo>
                    <a:pt x="590169" y="983615"/>
                  </a:lnTo>
                  <a:close/>
                </a:path>
                <a:path w="1045845" h="1139825">
                  <a:moveTo>
                    <a:pt x="614819" y="1004189"/>
                  </a:moveTo>
                  <a:lnTo>
                    <a:pt x="614807" y="1004011"/>
                  </a:lnTo>
                  <a:lnTo>
                    <a:pt x="614768" y="1003808"/>
                  </a:lnTo>
                  <a:lnTo>
                    <a:pt x="614705" y="1003630"/>
                  </a:lnTo>
                  <a:lnTo>
                    <a:pt x="614641" y="1003439"/>
                  </a:lnTo>
                  <a:lnTo>
                    <a:pt x="614553" y="1003261"/>
                  </a:lnTo>
                  <a:lnTo>
                    <a:pt x="614438" y="1003096"/>
                  </a:lnTo>
                  <a:lnTo>
                    <a:pt x="614299" y="1002957"/>
                  </a:lnTo>
                  <a:lnTo>
                    <a:pt x="614172" y="1002817"/>
                  </a:lnTo>
                  <a:lnTo>
                    <a:pt x="613219" y="1002334"/>
                  </a:lnTo>
                  <a:lnTo>
                    <a:pt x="612927" y="1002296"/>
                  </a:lnTo>
                  <a:lnTo>
                    <a:pt x="590181" y="1002258"/>
                  </a:lnTo>
                  <a:lnTo>
                    <a:pt x="590181" y="1006284"/>
                  </a:lnTo>
                  <a:lnTo>
                    <a:pt x="612825" y="1006284"/>
                  </a:lnTo>
                  <a:lnTo>
                    <a:pt x="613117" y="1006284"/>
                  </a:lnTo>
                  <a:lnTo>
                    <a:pt x="613321" y="1006246"/>
                  </a:lnTo>
                  <a:lnTo>
                    <a:pt x="613854" y="1006005"/>
                  </a:lnTo>
                  <a:lnTo>
                    <a:pt x="614019" y="1005916"/>
                  </a:lnTo>
                  <a:lnTo>
                    <a:pt x="614235" y="1005713"/>
                  </a:lnTo>
                  <a:lnTo>
                    <a:pt x="614438" y="1005497"/>
                  </a:lnTo>
                  <a:lnTo>
                    <a:pt x="614641" y="1005154"/>
                  </a:lnTo>
                  <a:lnTo>
                    <a:pt x="614705" y="1004963"/>
                  </a:lnTo>
                  <a:lnTo>
                    <a:pt x="614768" y="1004785"/>
                  </a:lnTo>
                  <a:lnTo>
                    <a:pt x="614807" y="1004595"/>
                  </a:lnTo>
                  <a:lnTo>
                    <a:pt x="614819" y="1004392"/>
                  </a:lnTo>
                  <a:lnTo>
                    <a:pt x="614819" y="1004189"/>
                  </a:lnTo>
                  <a:close/>
                </a:path>
                <a:path w="1045845" h="1139825">
                  <a:moveTo>
                    <a:pt x="614819" y="985723"/>
                  </a:moveTo>
                  <a:lnTo>
                    <a:pt x="614807" y="985329"/>
                  </a:lnTo>
                  <a:lnTo>
                    <a:pt x="614768" y="985139"/>
                  </a:lnTo>
                  <a:lnTo>
                    <a:pt x="614680" y="984859"/>
                  </a:lnTo>
                  <a:lnTo>
                    <a:pt x="614553" y="984592"/>
                  </a:lnTo>
                  <a:lnTo>
                    <a:pt x="614438" y="984427"/>
                  </a:lnTo>
                  <a:lnTo>
                    <a:pt x="614299" y="984288"/>
                  </a:lnTo>
                  <a:lnTo>
                    <a:pt x="613219" y="983665"/>
                  </a:lnTo>
                  <a:lnTo>
                    <a:pt x="612927" y="983627"/>
                  </a:lnTo>
                  <a:lnTo>
                    <a:pt x="590181" y="983627"/>
                  </a:lnTo>
                  <a:lnTo>
                    <a:pt x="590181" y="987615"/>
                  </a:lnTo>
                  <a:lnTo>
                    <a:pt x="612825" y="987615"/>
                  </a:lnTo>
                  <a:lnTo>
                    <a:pt x="613219" y="987590"/>
                  </a:lnTo>
                  <a:lnTo>
                    <a:pt x="614299" y="986955"/>
                  </a:lnTo>
                  <a:lnTo>
                    <a:pt x="614438" y="986815"/>
                  </a:lnTo>
                  <a:lnTo>
                    <a:pt x="614553" y="986650"/>
                  </a:lnTo>
                  <a:lnTo>
                    <a:pt x="614680" y="986396"/>
                  </a:lnTo>
                  <a:lnTo>
                    <a:pt x="614768" y="986104"/>
                  </a:lnTo>
                  <a:lnTo>
                    <a:pt x="614807" y="985926"/>
                  </a:lnTo>
                  <a:lnTo>
                    <a:pt x="614819" y="985723"/>
                  </a:lnTo>
                  <a:close/>
                </a:path>
                <a:path w="1045845" h="1139825">
                  <a:moveTo>
                    <a:pt x="678383" y="90817"/>
                  </a:moveTo>
                  <a:lnTo>
                    <a:pt x="655751" y="90817"/>
                  </a:lnTo>
                  <a:lnTo>
                    <a:pt x="655459" y="90830"/>
                  </a:lnTo>
                  <a:lnTo>
                    <a:pt x="655078" y="90932"/>
                  </a:lnTo>
                  <a:lnTo>
                    <a:pt x="654888" y="91008"/>
                  </a:lnTo>
                  <a:lnTo>
                    <a:pt x="654723" y="91097"/>
                  </a:lnTo>
                  <a:lnTo>
                    <a:pt x="654558" y="91211"/>
                  </a:lnTo>
                  <a:lnTo>
                    <a:pt x="654405" y="91338"/>
                  </a:lnTo>
                  <a:lnTo>
                    <a:pt x="654265" y="91465"/>
                  </a:lnTo>
                  <a:lnTo>
                    <a:pt x="653796" y="92417"/>
                  </a:lnTo>
                  <a:lnTo>
                    <a:pt x="653745" y="92722"/>
                  </a:lnTo>
                  <a:lnTo>
                    <a:pt x="653745" y="92913"/>
                  </a:lnTo>
                  <a:lnTo>
                    <a:pt x="653770" y="93103"/>
                  </a:lnTo>
                  <a:lnTo>
                    <a:pt x="653808" y="93306"/>
                  </a:lnTo>
                  <a:lnTo>
                    <a:pt x="653859" y="93497"/>
                  </a:lnTo>
                  <a:lnTo>
                    <a:pt x="653935" y="93675"/>
                  </a:lnTo>
                  <a:lnTo>
                    <a:pt x="655358" y="94780"/>
                  </a:lnTo>
                  <a:lnTo>
                    <a:pt x="655637" y="94818"/>
                  </a:lnTo>
                  <a:lnTo>
                    <a:pt x="678383" y="94818"/>
                  </a:lnTo>
                  <a:lnTo>
                    <a:pt x="678383" y="90817"/>
                  </a:lnTo>
                  <a:close/>
                </a:path>
                <a:path w="1045845" h="1139825">
                  <a:moveTo>
                    <a:pt x="678383" y="72136"/>
                  </a:moveTo>
                  <a:lnTo>
                    <a:pt x="655751" y="72136"/>
                  </a:lnTo>
                  <a:lnTo>
                    <a:pt x="655358" y="72174"/>
                  </a:lnTo>
                  <a:lnTo>
                    <a:pt x="655078" y="72250"/>
                  </a:lnTo>
                  <a:lnTo>
                    <a:pt x="654888" y="72326"/>
                  </a:lnTo>
                  <a:lnTo>
                    <a:pt x="654723" y="72415"/>
                  </a:lnTo>
                  <a:lnTo>
                    <a:pt x="654558" y="72529"/>
                  </a:lnTo>
                  <a:lnTo>
                    <a:pt x="653796" y="73748"/>
                  </a:lnTo>
                  <a:lnTo>
                    <a:pt x="653745" y="74041"/>
                  </a:lnTo>
                  <a:lnTo>
                    <a:pt x="653745" y="74231"/>
                  </a:lnTo>
                  <a:lnTo>
                    <a:pt x="653770" y="74434"/>
                  </a:lnTo>
                  <a:lnTo>
                    <a:pt x="653808" y="74625"/>
                  </a:lnTo>
                  <a:lnTo>
                    <a:pt x="654723" y="75844"/>
                  </a:lnTo>
                  <a:lnTo>
                    <a:pt x="654888" y="75946"/>
                  </a:lnTo>
                  <a:lnTo>
                    <a:pt x="655256" y="76085"/>
                  </a:lnTo>
                  <a:lnTo>
                    <a:pt x="655459" y="76123"/>
                  </a:lnTo>
                  <a:lnTo>
                    <a:pt x="655637" y="76136"/>
                  </a:lnTo>
                  <a:lnTo>
                    <a:pt x="678383" y="76136"/>
                  </a:lnTo>
                  <a:lnTo>
                    <a:pt x="678383" y="72136"/>
                  </a:lnTo>
                  <a:close/>
                </a:path>
                <a:path w="1045845" h="1139825">
                  <a:moveTo>
                    <a:pt x="678383" y="51473"/>
                  </a:moveTo>
                  <a:lnTo>
                    <a:pt x="655751" y="51473"/>
                  </a:lnTo>
                  <a:lnTo>
                    <a:pt x="655459" y="51485"/>
                  </a:lnTo>
                  <a:lnTo>
                    <a:pt x="655078" y="51587"/>
                  </a:lnTo>
                  <a:lnTo>
                    <a:pt x="654888" y="51663"/>
                  </a:lnTo>
                  <a:lnTo>
                    <a:pt x="654723" y="51752"/>
                  </a:lnTo>
                  <a:lnTo>
                    <a:pt x="654558" y="51866"/>
                  </a:lnTo>
                  <a:lnTo>
                    <a:pt x="654405" y="51993"/>
                  </a:lnTo>
                  <a:lnTo>
                    <a:pt x="654265" y="52120"/>
                  </a:lnTo>
                  <a:lnTo>
                    <a:pt x="653796" y="53073"/>
                  </a:lnTo>
                  <a:lnTo>
                    <a:pt x="653745" y="53378"/>
                  </a:lnTo>
                  <a:lnTo>
                    <a:pt x="653745" y="53568"/>
                  </a:lnTo>
                  <a:lnTo>
                    <a:pt x="653770" y="53759"/>
                  </a:lnTo>
                  <a:lnTo>
                    <a:pt x="653808" y="53962"/>
                  </a:lnTo>
                  <a:lnTo>
                    <a:pt x="654342" y="54876"/>
                  </a:lnTo>
                  <a:lnTo>
                    <a:pt x="655358" y="55422"/>
                  </a:lnTo>
                  <a:lnTo>
                    <a:pt x="655637" y="55473"/>
                  </a:lnTo>
                  <a:lnTo>
                    <a:pt x="678383" y="55473"/>
                  </a:lnTo>
                  <a:lnTo>
                    <a:pt x="678383" y="51473"/>
                  </a:lnTo>
                  <a:close/>
                </a:path>
                <a:path w="1045845" h="1139825">
                  <a:moveTo>
                    <a:pt x="678383" y="32791"/>
                  </a:moveTo>
                  <a:lnTo>
                    <a:pt x="655751" y="32791"/>
                  </a:lnTo>
                  <a:lnTo>
                    <a:pt x="655358" y="32829"/>
                  </a:lnTo>
                  <a:lnTo>
                    <a:pt x="655078" y="32905"/>
                  </a:lnTo>
                  <a:lnTo>
                    <a:pt x="654888" y="32981"/>
                  </a:lnTo>
                  <a:lnTo>
                    <a:pt x="654723" y="33070"/>
                  </a:lnTo>
                  <a:lnTo>
                    <a:pt x="654558" y="33185"/>
                  </a:lnTo>
                  <a:lnTo>
                    <a:pt x="653796" y="34404"/>
                  </a:lnTo>
                  <a:lnTo>
                    <a:pt x="653745" y="34696"/>
                  </a:lnTo>
                  <a:lnTo>
                    <a:pt x="653745" y="34886"/>
                  </a:lnTo>
                  <a:lnTo>
                    <a:pt x="653770" y="35090"/>
                  </a:lnTo>
                  <a:lnTo>
                    <a:pt x="653808" y="35280"/>
                  </a:lnTo>
                  <a:lnTo>
                    <a:pt x="654723" y="36499"/>
                  </a:lnTo>
                  <a:lnTo>
                    <a:pt x="654888" y="36601"/>
                  </a:lnTo>
                  <a:lnTo>
                    <a:pt x="655256" y="36741"/>
                  </a:lnTo>
                  <a:lnTo>
                    <a:pt x="655459" y="36779"/>
                  </a:lnTo>
                  <a:lnTo>
                    <a:pt x="655637" y="36791"/>
                  </a:lnTo>
                  <a:lnTo>
                    <a:pt x="678383" y="36791"/>
                  </a:lnTo>
                  <a:lnTo>
                    <a:pt x="678383" y="32791"/>
                  </a:lnTo>
                  <a:close/>
                </a:path>
                <a:path w="1045845" h="1139825">
                  <a:moveTo>
                    <a:pt x="680402" y="92722"/>
                  </a:moveTo>
                  <a:lnTo>
                    <a:pt x="680389" y="92532"/>
                  </a:lnTo>
                  <a:lnTo>
                    <a:pt x="680351" y="92329"/>
                  </a:lnTo>
                  <a:lnTo>
                    <a:pt x="680275" y="92151"/>
                  </a:lnTo>
                  <a:lnTo>
                    <a:pt x="680212" y="91960"/>
                  </a:lnTo>
                  <a:lnTo>
                    <a:pt x="680123" y="91782"/>
                  </a:lnTo>
                  <a:lnTo>
                    <a:pt x="680021" y="91630"/>
                  </a:lnTo>
                  <a:lnTo>
                    <a:pt x="679818" y="91414"/>
                  </a:lnTo>
                  <a:lnTo>
                    <a:pt x="679602" y="91211"/>
                  </a:lnTo>
                  <a:lnTo>
                    <a:pt x="679259" y="91008"/>
                  </a:lnTo>
                  <a:lnTo>
                    <a:pt x="679069" y="90932"/>
                  </a:lnTo>
                  <a:lnTo>
                    <a:pt x="678891" y="90881"/>
                  </a:lnTo>
                  <a:lnTo>
                    <a:pt x="678700" y="90830"/>
                  </a:lnTo>
                  <a:lnTo>
                    <a:pt x="678408" y="90817"/>
                  </a:lnTo>
                  <a:lnTo>
                    <a:pt x="678408" y="94818"/>
                  </a:lnTo>
                  <a:lnTo>
                    <a:pt x="678700" y="94805"/>
                  </a:lnTo>
                  <a:lnTo>
                    <a:pt x="678891" y="94767"/>
                  </a:lnTo>
                  <a:lnTo>
                    <a:pt x="679259" y="94627"/>
                  </a:lnTo>
                  <a:lnTo>
                    <a:pt x="679424" y="94538"/>
                  </a:lnTo>
                  <a:lnTo>
                    <a:pt x="679602" y="94437"/>
                  </a:lnTo>
                  <a:lnTo>
                    <a:pt x="680275" y="93497"/>
                  </a:lnTo>
                  <a:lnTo>
                    <a:pt x="680351" y="93306"/>
                  </a:lnTo>
                  <a:lnTo>
                    <a:pt x="680389" y="93116"/>
                  </a:lnTo>
                  <a:lnTo>
                    <a:pt x="680402" y="92913"/>
                  </a:lnTo>
                  <a:lnTo>
                    <a:pt x="680402" y="92722"/>
                  </a:lnTo>
                  <a:close/>
                </a:path>
                <a:path w="1045845" h="1139825">
                  <a:moveTo>
                    <a:pt x="680402" y="74041"/>
                  </a:moveTo>
                  <a:lnTo>
                    <a:pt x="680389" y="73850"/>
                  </a:lnTo>
                  <a:lnTo>
                    <a:pt x="680351" y="73660"/>
                  </a:lnTo>
                  <a:lnTo>
                    <a:pt x="680275" y="73469"/>
                  </a:lnTo>
                  <a:lnTo>
                    <a:pt x="680123" y="73113"/>
                  </a:lnTo>
                  <a:lnTo>
                    <a:pt x="680021" y="72948"/>
                  </a:lnTo>
                  <a:lnTo>
                    <a:pt x="679881" y="72809"/>
                  </a:lnTo>
                  <a:lnTo>
                    <a:pt x="678789" y="72186"/>
                  </a:lnTo>
                  <a:lnTo>
                    <a:pt x="678408" y="72148"/>
                  </a:lnTo>
                  <a:lnTo>
                    <a:pt x="678408" y="76149"/>
                  </a:lnTo>
                  <a:lnTo>
                    <a:pt x="678789" y="76111"/>
                  </a:lnTo>
                  <a:lnTo>
                    <a:pt x="680275" y="74815"/>
                  </a:lnTo>
                  <a:lnTo>
                    <a:pt x="680351" y="74625"/>
                  </a:lnTo>
                  <a:lnTo>
                    <a:pt x="680389" y="74447"/>
                  </a:lnTo>
                  <a:lnTo>
                    <a:pt x="680402" y="74244"/>
                  </a:lnTo>
                  <a:lnTo>
                    <a:pt x="680402" y="74041"/>
                  </a:lnTo>
                  <a:close/>
                </a:path>
                <a:path w="1045845" h="1139825">
                  <a:moveTo>
                    <a:pt x="680402" y="53378"/>
                  </a:moveTo>
                  <a:lnTo>
                    <a:pt x="680389" y="53187"/>
                  </a:lnTo>
                  <a:lnTo>
                    <a:pt x="680351" y="52984"/>
                  </a:lnTo>
                  <a:lnTo>
                    <a:pt x="680275" y="52806"/>
                  </a:lnTo>
                  <a:lnTo>
                    <a:pt x="680212" y="52616"/>
                  </a:lnTo>
                  <a:lnTo>
                    <a:pt x="680123" y="52438"/>
                  </a:lnTo>
                  <a:lnTo>
                    <a:pt x="680021" y="52285"/>
                  </a:lnTo>
                  <a:lnTo>
                    <a:pt x="679818" y="52070"/>
                  </a:lnTo>
                  <a:lnTo>
                    <a:pt x="679602" y="51866"/>
                  </a:lnTo>
                  <a:lnTo>
                    <a:pt x="679259" y="51663"/>
                  </a:lnTo>
                  <a:lnTo>
                    <a:pt x="679069" y="51587"/>
                  </a:lnTo>
                  <a:lnTo>
                    <a:pt x="678891" y="51536"/>
                  </a:lnTo>
                  <a:lnTo>
                    <a:pt x="678700" y="51485"/>
                  </a:lnTo>
                  <a:lnTo>
                    <a:pt x="678408" y="51473"/>
                  </a:lnTo>
                  <a:lnTo>
                    <a:pt x="678408" y="55473"/>
                  </a:lnTo>
                  <a:lnTo>
                    <a:pt x="679513" y="55130"/>
                  </a:lnTo>
                  <a:lnTo>
                    <a:pt x="680275" y="54140"/>
                  </a:lnTo>
                  <a:lnTo>
                    <a:pt x="680351" y="53962"/>
                  </a:lnTo>
                  <a:lnTo>
                    <a:pt x="680389" y="53771"/>
                  </a:lnTo>
                  <a:lnTo>
                    <a:pt x="680402" y="53568"/>
                  </a:lnTo>
                  <a:lnTo>
                    <a:pt x="680402" y="53378"/>
                  </a:lnTo>
                  <a:close/>
                </a:path>
                <a:path w="1045845" h="1139825">
                  <a:moveTo>
                    <a:pt x="680402" y="34696"/>
                  </a:moveTo>
                  <a:lnTo>
                    <a:pt x="680389" y="34505"/>
                  </a:lnTo>
                  <a:lnTo>
                    <a:pt x="680351" y="34315"/>
                  </a:lnTo>
                  <a:lnTo>
                    <a:pt x="680275" y="34124"/>
                  </a:lnTo>
                  <a:lnTo>
                    <a:pt x="680123" y="33769"/>
                  </a:lnTo>
                  <a:lnTo>
                    <a:pt x="680021" y="33604"/>
                  </a:lnTo>
                  <a:lnTo>
                    <a:pt x="679881" y="33464"/>
                  </a:lnTo>
                  <a:lnTo>
                    <a:pt x="678789" y="32842"/>
                  </a:lnTo>
                  <a:lnTo>
                    <a:pt x="678408" y="32804"/>
                  </a:lnTo>
                  <a:lnTo>
                    <a:pt x="678408" y="36804"/>
                  </a:lnTo>
                  <a:lnTo>
                    <a:pt x="678789" y="36766"/>
                  </a:lnTo>
                  <a:lnTo>
                    <a:pt x="679170" y="36639"/>
                  </a:lnTo>
                  <a:lnTo>
                    <a:pt x="680275" y="35471"/>
                  </a:lnTo>
                  <a:lnTo>
                    <a:pt x="680351" y="35280"/>
                  </a:lnTo>
                  <a:lnTo>
                    <a:pt x="680389" y="35102"/>
                  </a:lnTo>
                  <a:lnTo>
                    <a:pt x="680402" y="34899"/>
                  </a:lnTo>
                  <a:lnTo>
                    <a:pt x="680402" y="34696"/>
                  </a:lnTo>
                  <a:close/>
                </a:path>
                <a:path w="1045845" h="1139825">
                  <a:moveTo>
                    <a:pt x="803998" y="822680"/>
                  </a:moveTo>
                  <a:lnTo>
                    <a:pt x="799998" y="822680"/>
                  </a:lnTo>
                  <a:lnTo>
                    <a:pt x="800595" y="824090"/>
                  </a:lnTo>
                  <a:lnTo>
                    <a:pt x="801598" y="824636"/>
                  </a:lnTo>
                  <a:lnTo>
                    <a:pt x="801903" y="824674"/>
                  </a:lnTo>
                  <a:lnTo>
                    <a:pt x="802106" y="824674"/>
                  </a:lnTo>
                  <a:lnTo>
                    <a:pt x="802284" y="824661"/>
                  </a:lnTo>
                  <a:lnTo>
                    <a:pt x="802487" y="824623"/>
                  </a:lnTo>
                  <a:lnTo>
                    <a:pt x="802652" y="824572"/>
                  </a:lnTo>
                  <a:lnTo>
                    <a:pt x="802855" y="824496"/>
                  </a:lnTo>
                  <a:lnTo>
                    <a:pt x="803033" y="824407"/>
                  </a:lnTo>
                  <a:lnTo>
                    <a:pt x="803186" y="824293"/>
                  </a:lnTo>
                  <a:lnTo>
                    <a:pt x="803351" y="824166"/>
                  </a:lnTo>
                  <a:lnTo>
                    <a:pt x="803478" y="824026"/>
                  </a:lnTo>
                  <a:lnTo>
                    <a:pt x="803871" y="823353"/>
                  </a:lnTo>
                  <a:lnTo>
                    <a:pt x="803935" y="823175"/>
                  </a:lnTo>
                  <a:lnTo>
                    <a:pt x="803986" y="822972"/>
                  </a:lnTo>
                  <a:lnTo>
                    <a:pt x="803998" y="822782"/>
                  </a:lnTo>
                  <a:close/>
                </a:path>
                <a:path w="1045845" h="1139825">
                  <a:moveTo>
                    <a:pt x="803998" y="799922"/>
                  </a:moveTo>
                  <a:lnTo>
                    <a:pt x="803109" y="798360"/>
                  </a:lnTo>
                  <a:lnTo>
                    <a:pt x="802767" y="798169"/>
                  </a:lnTo>
                  <a:lnTo>
                    <a:pt x="802500" y="798068"/>
                  </a:lnTo>
                  <a:lnTo>
                    <a:pt x="802297" y="798029"/>
                  </a:lnTo>
                  <a:lnTo>
                    <a:pt x="802106" y="798017"/>
                  </a:lnTo>
                  <a:lnTo>
                    <a:pt x="801903" y="798017"/>
                  </a:lnTo>
                  <a:lnTo>
                    <a:pt x="801712" y="798029"/>
                  </a:lnTo>
                  <a:lnTo>
                    <a:pt x="801509" y="798068"/>
                  </a:lnTo>
                  <a:lnTo>
                    <a:pt x="801243" y="798169"/>
                  </a:lnTo>
                  <a:lnTo>
                    <a:pt x="800963" y="798296"/>
                  </a:lnTo>
                  <a:lnTo>
                    <a:pt x="800811" y="798398"/>
                  </a:lnTo>
                  <a:lnTo>
                    <a:pt x="800595" y="798601"/>
                  </a:lnTo>
                  <a:lnTo>
                    <a:pt x="800049" y="799617"/>
                  </a:lnTo>
                  <a:lnTo>
                    <a:pt x="799998" y="799922"/>
                  </a:lnTo>
                  <a:lnTo>
                    <a:pt x="803998" y="800011"/>
                  </a:lnTo>
                  <a:close/>
                </a:path>
                <a:path w="1045845" h="1139825">
                  <a:moveTo>
                    <a:pt x="804011" y="800023"/>
                  </a:moveTo>
                  <a:lnTo>
                    <a:pt x="800011" y="800023"/>
                  </a:lnTo>
                  <a:lnTo>
                    <a:pt x="800011" y="822667"/>
                  </a:lnTo>
                  <a:lnTo>
                    <a:pt x="804011" y="822667"/>
                  </a:lnTo>
                  <a:lnTo>
                    <a:pt x="804011" y="800023"/>
                  </a:lnTo>
                  <a:close/>
                </a:path>
                <a:path w="1045845" h="1139825">
                  <a:moveTo>
                    <a:pt x="822667" y="822680"/>
                  </a:moveTo>
                  <a:lnTo>
                    <a:pt x="818667" y="822680"/>
                  </a:lnTo>
                  <a:lnTo>
                    <a:pt x="818705" y="823074"/>
                  </a:lnTo>
                  <a:lnTo>
                    <a:pt x="818794" y="823353"/>
                  </a:lnTo>
                  <a:lnTo>
                    <a:pt x="820280" y="824636"/>
                  </a:lnTo>
                  <a:lnTo>
                    <a:pt x="820572" y="824674"/>
                  </a:lnTo>
                  <a:lnTo>
                    <a:pt x="820775" y="824674"/>
                  </a:lnTo>
                  <a:lnTo>
                    <a:pt x="820966" y="824661"/>
                  </a:lnTo>
                  <a:lnTo>
                    <a:pt x="821156" y="824623"/>
                  </a:lnTo>
                  <a:lnTo>
                    <a:pt x="821347" y="824572"/>
                  </a:lnTo>
                  <a:lnTo>
                    <a:pt x="821702" y="824407"/>
                  </a:lnTo>
                  <a:lnTo>
                    <a:pt x="821867" y="824293"/>
                  </a:lnTo>
                  <a:lnTo>
                    <a:pt x="822629" y="823074"/>
                  </a:lnTo>
                  <a:lnTo>
                    <a:pt x="822667" y="822782"/>
                  </a:lnTo>
                  <a:close/>
                </a:path>
                <a:path w="1045845" h="1139825">
                  <a:moveTo>
                    <a:pt x="822680" y="800023"/>
                  </a:moveTo>
                  <a:lnTo>
                    <a:pt x="818667" y="800023"/>
                  </a:lnTo>
                  <a:lnTo>
                    <a:pt x="818667" y="822667"/>
                  </a:lnTo>
                  <a:lnTo>
                    <a:pt x="822680" y="822667"/>
                  </a:lnTo>
                  <a:lnTo>
                    <a:pt x="822680" y="800023"/>
                  </a:lnTo>
                  <a:close/>
                </a:path>
                <a:path w="1045845" h="1139825">
                  <a:moveTo>
                    <a:pt x="822680" y="799922"/>
                  </a:moveTo>
                  <a:lnTo>
                    <a:pt x="822007" y="798537"/>
                  </a:lnTo>
                  <a:lnTo>
                    <a:pt x="821867" y="798398"/>
                  </a:lnTo>
                  <a:lnTo>
                    <a:pt x="821690" y="798296"/>
                  </a:lnTo>
                  <a:lnTo>
                    <a:pt x="821448" y="798169"/>
                  </a:lnTo>
                  <a:lnTo>
                    <a:pt x="821169" y="798068"/>
                  </a:lnTo>
                  <a:lnTo>
                    <a:pt x="820978" y="798029"/>
                  </a:lnTo>
                  <a:lnTo>
                    <a:pt x="820775" y="798017"/>
                  </a:lnTo>
                  <a:lnTo>
                    <a:pt x="820572" y="798017"/>
                  </a:lnTo>
                  <a:lnTo>
                    <a:pt x="820381" y="798029"/>
                  </a:lnTo>
                  <a:lnTo>
                    <a:pt x="820191" y="798068"/>
                  </a:lnTo>
                  <a:lnTo>
                    <a:pt x="820000" y="798131"/>
                  </a:lnTo>
                  <a:lnTo>
                    <a:pt x="819823" y="798220"/>
                  </a:lnTo>
                  <a:lnTo>
                    <a:pt x="819645" y="798296"/>
                  </a:lnTo>
                  <a:lnTo>
                    <a:pt x="819480" y="798398"/>
                  </a:lnTo>
                  <a:lnTo>
                    <a:pt x="819251" y="798601"/>
                  </a:lnTo>
                  <a:lnTo>
                    <a:pt x="819073" y="798830"/>
                  </a:lnTo>
                  <a:lnTo>
                    <a:pt x="818959" y="798995"/>
                  </a:lnTo>
                  <a:lnTo>
                    <a:pt x="818680" y="799922"/>
                  </a:lnTo>
                  <a:lnTo>
                    <a:pt x="822680" y="800011"/>
                  </a:lnTo>
                  <a:close/>
                </a:path>
                <a:path w="1045845" h="1139825">
                  <a:moveTo>
                    <a:pt x="1026947" y="114490"/>
                  </a:moveTo>
                  <a:lnTo>
                    <a:pt x="1022946" y="114490"/>
                  </a:lnTo>
                  <a:lnTo>
                    <a:pt x="1022959" y="114782"/>
                  </a:lnTo>
                  <a:lnTo>
                    <a:pt x="1023531" y="115900"/>
                  </a:lnTo>
                  <a:lnTo>
                    <a:pt x="1024547" y="116446"/>
                  </a:lnTo>
                  <a:lnTo>
                    <a:pt x="1024826" y="116484"/>
                  </a:lnTo>
                  <a:lnTo>
                    <a:pt x="1025042" y="116484"/>
                  </a:lnTo>
                  <a:lnTo>
                    <a:pt x="1025232" y="116471"/>
                  </a:lnTo>
                  <a:lnTo>
                    <a:pt x="1025436" y="116433"/>
                  </a:lnTo>
                  <a:lnTo>
                    <a:pt x="1026896" y="114973"/>
                  </a:lnTo>
                  <a:lnTo>
                    <a:pt x="1026934" y="114782"/>
                  </a:lnTo>
                  <a:lnTo>
                    <a:pt x="1026947" y="114490"/>
                  </a:lnTo>
                  <a:close/>
                </a:path>
                <a:path w="1045845" h="1139825">
                  <a:moveTo>
                    <a:pt x="1026960" y="91821"/>
                  </a:moveTo>
                  <a:lnTo>
                    <a:pt x="1026934" y="91528"/>
                  </a:lnTo>
                  <a:lnTo>
                    <a:pt x="1026896" y="91325"/>
                  </a:lnTo>
                  <a:lnTo>
                    <a:pt x="1026756" y="90957"/>
                  </a:lnTo>
                  <a:lnTo>
                    <a:pt x="1025347" y="89865"/>
                  </a:lnTo>
                  <a:lnTo>
                    <a:pt x="1025042" y="89827"/>
                  </a:lnTo>
                  <a:lnTo>
                    <a:pt x="1024851" y="89827"/>
                  </a:lnTo>
                  <a:lnTo>
                    <a:pt x="1024661" y="89839"/>
                  </a:lnTo>
                  <a:lnTo>
                    <a:pt x="1024458" y="89877"/>
                  </a:lnTo>
                  <a:lnTo>
                    <a:pt x="1024280" y="89928"/>
                  </a:lnTo>
                  <a:lnTo>
                    <a:pt x="1024089" y="90004"/>
                  </a:lnTo>
                  <a:lnTo>
                    <a:pt x="1023912" y="90106"/>
                  </a:lnTo>
                  <a:lnTo>
                    <a:pt x="1023759" y="90208"/>
                  </a:lnTo>
                  <a:lnTo>
                    <a:pt x="1022997" y="91427"/>
                  </a:lnTo>
                  <a:lnTo>
                    <a:pt x="1022946" y="91719"/>
                  </a:lnTo>
                  <a:lnTo>
                    <a:pt x="1022959" y="114477"/>
                  </a:lnTo>
                  <a:lnTo>
                    <a:pt x="1026960" y="114477"/>
                  </a:lnTo>
                  <a:lnTo>
                    <a:pt x="1026960" y="91821"/>
                  </a:lnTo>
                  <a:close/>
                </a:path>
                <a:path w="1045845" h="1139825">
                  <a:moveTo>
                    <a:pt x="1045629" y="114490"/>
                  </a:moveTo>
                  <a:lnTo>
                    <a:pt x="1041628" y="114490"/>
                  </a:lnTo>
                  <a:lnTo>
                    <a:pt x="1041641" y="114782"/>
                  </a:lnTo>
                  <a:lnTo>
                    <a:pt x="1041679" y="114973"/>
                  </a:lnTo>
                  <a:lnTo>
                    <a:pt x="1041755" y="115163"/>
                  </a:lnTo>
                  <a:lnTo>
                    <a:pt x="1041920" y="115519"/>
                  </a:lnTo>
                  <a:lnTo>
                    <a:pt x="1042009" y="115684"/>
                  </a:lnTo>
                  <a:lnTo>
                    <a:pt x="1043533" y="116484"/>
                  </a:lnTo>
                  <a:lnTo>
                    <a:pt x="1043736" y="116484"/>
                  </a:lnTo>
                  <a:lnTo>
                    <a:pt x="1043914" y="116471"/>
                  </a:lnTo>
                  <a:lnTo>
                    <a:pt x="1044117" y="116433"/>
                  </a:lnTo>
                  <a:lnTo>
                    <a:pt x="1044486" y="116293"/>
                  </a:lnTo>
                  <a:lnTo>
                    <a:pt x="1044663" y="116205"/>
                  </a:lnTo>
                  <a:lnTo>
                    <a:pt x="1044829" y="116103"/>
                  </a:lnTo>
                  <a:lnTo>
                    <a:pt x="1044981" y="115976"/>
                  </a:lnTo>
                  <a:lnTo>
                    <a:pt x="1045108" y="115836"/>
                  </a:lnTo>
                  <a:lnTo>
                    <a:pt x="1045616" y="114782"/>
                  </a:lnTo>
                  <a:lnTo>
                    <a:pt x="1045629" y="114490"/>
                  </a:lnTo>
                  <a:close/>
                </a:path>
                <a:path w="1045845" h="1139825">
                  <a:moveTo>
                    <a:pt x="1045654" y="91821"/>
                  </a:moveTo>
                  <a:lnTo>
                    <a:pt x="1045629" y="91528"/>
                  </a:lnTo>
                  <a:lnTo>
                    <a:pt x="1045514" y="91147"/>
                  </a:lnTo>
                  <a:lnTo>
                    <a:pt x="1045438" y="90957"/>
                  </a:lnTo>
                  <a:lnTo>
                    <a:pt x="1045349" y="90792"/>
                  </a:lnTo>
                  <a:lnTo>
                    <a:pt x="1045248" y="90627"/>
                  </a:lnTo>
                  <a:lnTo>
                    <a:pt x="1044028" y="89865"/>
                  </a:lnTo>
                  <a:lnTo>
                    <a:pt x="1043736" y="89827"/>
                  </a:lnTo>
                  <a:lnTo>
                    <a:pt x="1043533" y="89827"/>
                  </a:lnTo>
                  <a:lnTo>
                    <a:pt x="1043343" y="89839"/>
                  </a:lnTo>
                  <a:lnTo>
                    <a:pt x="1043139" y="89877"/>
                  </a:lnTo>
                  <a:lnTo>
                    <a:pt x="1042962" y="89928"/>
                  </a:lnTo>
                  <a:lnTo>
                    <a:pt x="1042771" y="90004"/>
                  </a:lnTo>
                  <a:lnTo>
                    <a:pt x="1042593" y="90106"/>
                  </a:lnTo>
                  <a:lnTo>
                    <a:pt x="1042441" y="90208"/>
                  </a:lnTo>
                  <a:lnTo>
                    <a:pt x="1042289" y="90347"/>
                  </a:lnTo>
                  <a:lnTo>
                    <a:pt x="1042162" y="90474"/>
                  </a:lnTo>
                  <a:lnTo>
                    <a:pt x="1042022" y="90627"/>
                  </a:lnTo>
                  <a:lnTo>
                    <a:pt x="1041920" y="90792"/>
                  </a:lnTo>
                  <a:lnTo>
                    <a:pt x="1041819" y="90957"/>
                  </a:lnTo>
                  <a:lnTo>
                    <a:pt x="1041679" y="91325"/>
                  </a:lnTo>
                  <a:lnTo>
                    <a:pt x="1041641" y="91528"/>
                  </a:lnTo>
                  <a:lnTo>
                    <a:pt x="1041628" y="91719"/>
                  </a:lnTo>
                  <a:lnTo>
                    <a:pt x="1041628" y="114477"/>
                  </a:lnTo>
                  <a:lnTo>
                    <a:pt x="1045654" y="114477"/>
                  </a:lnTo>
                  <a:lnTo>
                    <a:pt x="1045654" y="9182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5796293" y="1409242"/>
              <a:ext cx="855344" cy="1159510"/>
            </a:xfrm>
            <a:custGeom>
              <a:avLst/>
              <a:gdLst/>
              <a:ahLst/>
              <a:cxnLst/>
              <a:rect l="l" t="t" r="r" b="b"/>
              <a:pathLst>
                <a:path w="855345" h="1159510">
                  <a:moveTo>
                    <a:pt x="3340" y="980528"/>
                  </a:moveTo>
                  <a:lnTo>
                    <a:pt x="3314" y="980287"/>
                  </a:lnTo>
                  <a:lnTo>
                    <a:pt x="2844" y="979360"/>
                  </a:lnTo>
                  <a:lnTo>
                    <a:pt x="2667" y="979182"/>
                  </a:lnTo>
                  <a:lnTo>
                    <a:pt x="2527" y="979093"/>
                  </a:lnTo>
                  <a:lnTo>
                    <a:pt x="2374" y="979017"/>
                  </a:lnTo>
                  <a:lnTo>
                    <a:pt x="2222" y="978954"/>
                  </a:lnTo>
                  <a:lnTo>
                    <a:pt x="1993" y="978877"/>
                  </a:lnTo>
                  <a:lnTo>
                    <a:pt x="1752" y="978852"/>
                  </a:lnTo>
                  <a:lnTo>
                    <a:pt x="1587" y="978852"/>
                  </a:lnTo>
                  <a:lnTo>
                    <a:pt x="1422" y="978877"/>
                  </a:lnTo>
                  <a:lnTo>
                    <a:pt x="1104" y="978954"/>
                  </a:lnTo>
                  <a:lnTo>
                    <a:pt x="952" y="979017"/>
                  </a:lnTo>
                  <a:lnTo>
                    <a:pt x="812" y="979093"/>
                  </a:lnTo>
                  <a:lnTo>
                    <a:pt x="673" y="979182"/>
                  </a:lnTo>
                  <a:lnTo>
                    <a:pt x="546" y="979284"/>
                  </a:lnTo>
                  <a:lnTo>
                    <a:pt x="431" y="979411"/>
                  </a:lnTo>
                  <a:lnTo>
                    <a:pt x="228" y="979665"/>
                  </a:lnTo>
                  <a:lnTo>
                    <a:pt x="152" y="979817"/>
                  </a:lnTo>
                  <a:lnTo>
                    <a:pt x="88" y="979957"/>
                  </a:lnTo>
                  <a:lnTo>
                    <a:pt x="50" y="980122"/>
                  </a:lnTo>
                  <a:lnTo>
                    <a:pt x="12" y="980287"/>
                  </a:lnTo>
                  <a:lnTo>
                    <a:pt x="0" y="980440"/>
                  </a:lnTo>
                  <a:lnTo>
                    <a:pt x="12" y="1127417"/>
                  </a:lnTo>
                  <a:lnTo>
                    <a:pt x="12" y="1127658"/>
                  </a:lnTo>
                  <a:lnTo>
                    <a:pt x="88" y="1127975"/>
                  </a:lnTo>
                  <a:lnTo>
                    <a:pt x="152" y="1128128"/>
                  </a:lnTo>
                  <a:lnTo>
                    <a:pt x="228" y="1128268"/>
                  </a:lnTo>
                  <a:lnTo>
                    <a:pt x="419" y="1128534"/>
                  </a:lnTo>
                  <a:lnTo>
                    <a:pt x="673" y="1128763"/>
                  </a:lnTo>
                  <a:lnTo>
                    <a:pt x="952" y="1128928"/>
                  </a:lnTo>
                  <a:lnTo>
                    <a:pt x="1104" y="1128991"/>
                  </a:lnTo>
                  <a:lnTo>
                    <a:pt x="1257" y="1129030"/>
                  </a:lnTo>
                  <a:lnTo>
                    <a:pt x="1422" y="1129068"/>
                  </a:lnTo>
                  <a:lnTo>
                    <a:pt x="1574" y="1129080"/>
                  </a:lnTo>
                  <a:lnTo>
                    <a:pt x="1739" y="1129080"/>
                  </a:lnTo>
                  <a:lnTo>
                    <a:pt x="1917" y="1129068"/>
                  </a:lnTo>
                  <a:lnTo>
                    <a:pt x="2070" y="1129030"/>
                  </a:lnTo>
                  <a:lnTo>
                    <a:pt x="2222" y="1128991"/>
                  </a:lnTo>
                  <a:lnTo>
                    <a:pt x="2374" y="1128928"/>
                  </a:lnTo>
                  <a:lnTo>
                    <a:pt x="2527" y="1128839"/>
                  </a:lnTo>
                  <a:lnTo>
                    <a:pt x="2667" y="1128763"/>
                  </a:lnTo>
                  <a:lnTo>
                    <a:pt x="2844" y="1128585"/>
                  </a:lnTo>
                  <a:lnTo>
                    <a:pt x="3098" y="1128268"/>
                  </a:lnTo>
                  <a:lnTo>
                    <a:pt x="3213" y="1128052"/>
                  </a:lnTo>
                  <a:lnTo>
                    <a:pt x="3276" y="1127810"/>
                  </a:lnTo>
                  <a:lnTo>
                    <a:pt x="3314" y="1127658"/>
                  </a:lnTo>
                  <a:lnTo>
                    <a:pt x="3327" y="1127493"/>
                  </a:lnTo>
                  <a:lnTo>
                    <a:pt x="3340" y="980528"/>
                  </a:lnTo>
                  <a:close/>
                </a:path>
                <a:path w="855345" h="1159510">
                  <a:moveTo>
                    <a:pt x="23190" y="881697"/>
                  </a:moveTo>
                  <a:lnTo>
                    <a:pt x="19189" y="881697"/>
                  </a:lnTo>
                  <a:lnTo>
                    <a:pt x="19532" y="882802"/>
                  </a:lnTo>
                  <a:lnTo>
                    <a:pt x="20802" y="883653"/>
                  </a:lnTo>
                  <a:lnTo>
                    <a:pt x="21094" y="883691"/>
                  </a:lnTo>
                  <a:lnTo>
                    <a:pt x="21488" y="883678"/>
                  </a:lnTo>
                  <a:lnTo>
                    <a:pt x="21678" y="883640"/>
                  </a:lnTo>
                  <a:lnTo>
                    <a:pt x="21869" y="883589"/>
                  </a:lnTo>
                  <a:lnTo>
                    <a:pt x="22225" y="883424"/>
                  </a:lnTo>
                  <a:lnTo>
                    <a:pt x="22390" y="883310"/>
                  </a:lnTo>
                  <a:lnTo>
                    <a:pt x="22898" y="882726"/>
                  </a:lnTo>
                  <a:lnTo>
                    <a:pt x="22999" y="882561"/>
                  </a:lnTo>
                  <a:lnTo>
                    <a:pt x="23139" y="882192"/>
                  </a:lnTo>
                  <a:lnTo>
                    <a:pt x="23177" y="881989"/>
                  </a:lnTo>
                  <a:lnTo>
                    <a:pt x="23190" y="881799"/>
                  </a:lnTo>
                  <a:close/>
                </a:path>
                <a:path w="855345" h="1159510">
                  <a:moveTo>
                    <a:pt x="23190" y="859040"/>
                  </a:moveTo>
                  <a:lnTo>
                    <a:pt x="19189" y="859040"/>
                  </a:lnTo>
                  <a:lnTo>
                    <a:pt x="19189" y="881684"/>
                  </a:lnTo>
                  <a:lnTo>
                    <a:pt x="23190" y="881684"/>
                  </a:lnTo>
                  <a:lnTo>
                    <a:pt x="23190" y="859040"/>
                  </a:lnTo>
                  <a:close/>
                </a:path>
                <a:path w="855345" h="1159510">
                  <a:moveTo>
                    <a:pt x="23190" y="858939"/>
                  </a:moveTo>
                  <a:lnTo>
                    <a:pt x="22301" y="857377"/>
                  </a:lnTo>
                  <a:lnTo>
                    <a:pt x="22034" y="857237"/>
                  </a:lnTo>
                  <a:lnTo>
                    <a:pt x="21666" y="857084"/>
                  </a:lnTo>
                  <a:lnTo>
                    <a:pt x="21488" y="857046"/>
                  </a:lnTo>
                  <a:lnTo>
                    <a:pt x="21285" y="857034"/>
                  </a:lnTo>
                  <a:lnTo>
                    <a:pt x="21082" y="857034"/>
                  </a:lnTo>
                  <a:lnTo>
                    <a:pt x="20891" y="857046"/>
                  </a:lnTo>
                  <a:lnTo>
                    <a:pt x="20701" y="857084"/>
                  </a:lnTo>
                  <a:lnTo>
                    <a:pt x="20510" y="857148"/>
                  </a:lnTo>
                  <a:lnTo>
                    <a:pt x="20332" y="857237"/>
                  </a:lnTo>
                  <a:lnTo>
                    <a:pt x="20154" y="857313"/>
                  </a:lnTo>
                  <a:lnTo>
                    <a:pt x="19989" y="857415"/>
                  </a:lnTo>
                  <a:lnTo>
                    <a:pt x="19850" y="857554"/>
                  </a:lnTo>
                  <a:lnTo>
                    <a:pt x="19189" y="858939"/>
                  </a:lnTo>
                  <a:lnTo>
                    <a:pt x="23190" y="859028"/>
                  </a:lnTo>
                  <a:close/>
                </a:path>
                <a:path w="855345" h="1159510">
                  <a:moveTo>
                    <a:pt x="25019" y="1087297"/>
                  </a:moveTo>
                  <a:lnTo>
                    <a:pt x="21018" y="1087297"/>
                  </a:lnTo>
                  <a:lnTo>
                    <a:pt x="21602" y="1088694"/>
                  </a:lnTo>
                  <a:lnTo>
                    <a:pt x="21831" y="1088898"/>
                  </a:lnTo>
                  <a:lnTo>
                    <a:pt x="21983" y="1089012"/>
                  </a:lnTo>
                  <a:lnTo>
                    <a:pt x="22161" y="1089088"/>
                  </a:lnTo>
                  <a:lnTo>
                    <a:pt x="22352" y="1089177"/>
                  </a:lnTo>
                  <a:lnTo>
                    <a:pt x="22720" y="1089279"/>
                  </a:lnTo>
                  <a:lnTo>
                    <a:pt x="22923" y="1089291"/>
                  </a:lnTo>
                  <a:lnTo>
                    <a:pt x="23114" y="1089291"/>
                  </a:lnTo>
                  <a:lnTo>
                    <a:pt x="23304" y="1089279"/>
                  </a:lnTo>
                  <a:lnTo>
                    <a:pt x="23685" y="1089177"/>
                  </a:lnTo>
                  <a:lnTo>
                    <a:pt x="23876" y="1089088"/>
                  </a:lnTo>
                  <a:lnTo>
                    <a:pt x="24053" y="1089012"/>
                  </a:lnTo>
                  <a:lnTo>
                    <a:pt x="24206" y="1088898"/>
                  </a:lnTo>
                  <a:lnTo>
                    <a:pt x="24358" y="1088771"/>
                  </a:lnTo>
                  <a:lnTo>
                    <a:pt x="24498" y="1088644"/>
                  </a:lnTo>
                  <a:lnTo>
                    <a:pt x="24625" y="1088478"/>
                  </a:lnTo>
                  <a:lnTo>
                    <a:pt x="24828" y="1088148"/>
                  </a:lnTo>
                  <a:lnTo>
                    <a:pt x="24904" y="1087958"/>
                  </a:lnTo>
                  <a:lnTo>
                    <a:pt x="24955" y="1087780"/>
                  </a:lnTo>
                  <a:lnTo>
                    <a:pt x="25006" y="1087577"/>
                  </a:lnTo>
                  <a:lnTo>
                    <a:pt x="25019" y="1087386"/>
                  </a:lnTo>
                  <a:close/>
                </a:path>
                <a:path w="855345" h="1159510">
                  <a:moveTo>
                    <a:pt x="25031" y="1020660"/>
                  </a:moveTo>
                  <a:lnTo>
                    <a:pt x="25006" y="1020368"/>
                  </a:lnTo>
                  <a:lnTo>
                    <a:pt x="24904" y="1019987"/>
                  </a:lnTo>
                  <a:lnTo>
                    <a:pt x="24739" y="1019632"/>
                  </a:lnTo>
                  <a:lnTo>
                    <a:pt x="24625" y="1019467"/>
                  </a:lnTo>
                  <a:lnTo>
                    <a:pt x="23418" y="1018705"/>
                  </a:lnTo>
                  <a:lnTo>
                    <a:pt x="23114" y="1018667"/>
                  </a:lnTo>
                  <a:lnTo>
                    <a:pt x="22923" y="1018667"/>
                  </a:lnTo>
                  <a:lnTo>
                    <a:pt x="22733" y="1018679"/>
                  </a:lnTo>
                  <a:lnTo>
                    <a:pt x="22529" y="1018717"/>
                  </a:lnTo>
                  <a:lnTo>
                    <a:pt x="22161" y="1018857"/>
                  </a:lnTo>
                  <a:lnTo>
                    <a:pt x="21907" y="1018984"/>
                  </a:lnTo>
                  <a:lnTo>
                    <a:pt x="21615" y="1019251"/>
                  </a:lnTo>
                  <a:lnTo>
                    <a:pt x="21069" y="1020267"/>
                  </a:lnTo>
                  <a:lnTo>
                    <a:pt x="21018" y="1020660"/>
                  </a:lnTo>
                  <a:lnTo>
                    <a:pt x="21031" y="1087285"/>
                  </a:lnTo>
                  <a:lnTo>
                    <a:pt x="25031" y="1087285"/>
                  </a:lnTo>
                  <a:lnTo>
                    <a:pt x="25031" y="1020660"/>
                  </a:lnTo>
                  <a:close/>
                </a:path>
                <a:path w="855345" h="1159510">
                  <a:moveTo>
                    <a:pt x="41859" y="881697"/>
                  </a:moveTo>
                  <a:lnTo>
                    <a:pt x="37858" y="881697"/>
                  </a:lnTo>
                  <a:lnTo>
                    <a:pt x="38201" y="882802"/>
                  </a:lnTo>
                  <a:lnTo>
                    <a:pt x="38366" y="883043"/>
                  </a:lnTo>
                  <a:lnTo>
                    <a:pt x="38506" y="883183"/>
                  </a:lnTo>
                  <a:lnTo>
                    <a:pt x="38671" y="883310"/>
                  </a:lnTo>
                  <a:lnTo>
                    <a:pt x="38823" y="883424"/>
                  </a:lnTo>
                  <a:lnTo>
                    <a:pt x="39001" y="883513"/>
                  </a:lnTo>
                  <a:lnTo>
                    <a:pt x="39192" y="883589"/>
                  </a:lnTo>
                  <a:lnTo>
                    <a:pt x="39370" y="883640"/>
                  </a:lnTo>
                  <a:lnTo>
                    <a:pt x="39560" y="883678"/>
                  </a:lnTo>
                  <a:lnTo>
                    <a:pt x="39763" y="883691"/>
                  </a:lnTo>
                  <a:lnTo>
                    <a:pt x="39954" y="883691"/>
                  </a:lnTo>
                  <a:lnTo>
                    <a:pt x="40144" y="883678"/>
                  </a:lnTo>
                  <a:lnTo>
                    <a:pt x="40347" y="883640"/>
                  </a:lnTo>
                  <a:lnTo>
                    <a:pt x="40538" y="883589"/>
                  </a:lnTo>
                  <a:lnTo>
                    <a:pt x="40716" y="883513"/>
                  </a:lnTo>
                  <a:lnTo>
                    <a:pt x="40894" y="883424"/>
                  </a:lnTo>
                  <a:lnTo>
                    <a:pt x="41046" y="883310"/>
                  </a:lnTo>
                  <a:lnTo>
                    <a:pt x="41821" y="882091"/>
                  </a:lnTo>
                  <a:lnTo>
                    <a:pt x="41859" y="881799"/>
                  </a:lnTo>
                  <a:close/>
                </a:path>
                <a:path w="855345" h="1159510">
                  <a:moveTo>
                    <a:pt x="41859" y="859040"/>
                  </a:moveTo>
                  <a:lnTo>
                    <a:pt x="37858" y="859040"/>
                  </a:lnTo>
                  <a:lnTo>
                    <a:pt x="37858" y="881684"/>
                  </a:lnTo>
                  <a:lnTo>
                    <a:pt x="41859" y="881684"/>
                  </a:lnTo>
                  <a:lnTo>
                    <a:pt x="41859" y="859040"/>
                  </a:lnTo>
                  <a:close/>
                </a:path>
                <a:path w="855345" h="1159510">
                  <a:moveTo>
                    <a:pt x="41859" y="858939"/>
                  </a:moveTo>
                  <a:lnTo>
                    <a:pt x="41516" y="857923"/>
                  </a:lnTo>
                  <a:lnTo>
                    <a:pt x="41338" y="857681"/>
                  </a:lnTo>
                  <a:lnTo>
                    <a:pt x="41211" y="857554"/>
                  </a:lnTo>
                  <a:lnTo>
                    <a:pt x="41046" y="857415"/>
                  </a:lnTo>
                  <a:lnTo>
                    <a:pt x="40894" y="857313"/>
                  </a:lnTo>
                  <a:lnTo>
                    <a:pt x="40716" y="857237"/>
                  </a:lnTo>
                  <a:lnTo>
                    <a:pt x="40538" y="857148"/>
                  </a:lnTo>
                  <a:lnTo>
                    <a:pt x="40347" y="857084"/>
                  </a:lnTo>
                  <a:lnTo>
                    <a:pt x="40157" y="857046"/>
                  </a:lnTo>
                  <a:lnTo>
                    <a:pt x="39954" y="857034"/>
                  </a:lnTo>
                  <a:lnTo>
                    <a:pt x="39763" y="857034"/>
                  </a:lnTo>
                  <a:lnTo>
                    <a:pt x="39573" y="857046"/>
                  </a:lnTo>
                  <a:lnTo>
                    <a:pt x="39370" y="857084"/>
                  </a:lnTo>
                  <a:lnTo>
                    <a:pt x="39192" y="857148"/>
                  </a:lnTo>
                  <a:lnTo>
                    <a:pt x="39001" y="857237"/>
                  </a:lnTo>
                  <a:lnTo>
                    <a:pt x="38823" y="857313"/>
                  </a:lnTo>
                  <a:lnTo>
                    <a:pt x="38671" y="857415"/>
                  </a:lnTo>
                  <a:lnTo>
                    <a:pt x="38455" y="857618"/>
                  </a:lnTo>
                  <a:lnTo>
                    <a:pt x="37909" y="858634"/>
                  </a:lnTo>
                  <a:lnTo>
                    <a:pt x="37858" y="858939"/>
                  </a:lnTo>
                  <a:lnTo>
                    <a:pt x="41859" y="859028"/>
                  </a:lnTo>
                  <a:close/>
                </a:path>
                <a:path w="855345" h="1159510">
                  <a:moveTo>
                    <a:pt x="49669" y="1115263"/>
                  </a:moveTo>
                  <a:lnTo>
                    <a:pt x="49377" y="1115275"/>
                  </a:lnTo>
                  <a:lnTo>
                    <a:pt x="49174" y="1115314"/>
                  </a:lnTo>
                  <a:lnTo>
                    <a:pt x="48806" y="1115453"/>
                  </a:lnTo>
                  <a:lnTo>
                    <a:pt x="48628" y="1115542"/>
                  </a:lnTo>
                  <a:lnTo>
                    <a:pt x="48475" y="1115644"/>
                  </a:lnTo>
                  <a:lnTo>
                    <a:pt x="48323" y="1115783"/>
                  </a:lnTo>
                  <a:lnTo>
                    <a:pt x="48056" y="1116063"/>
                  </a:lnTo>
                  <a:lnTo>
                    <a:pt x="47955" y="1116241"/>
                  </a:lnTo>
                  <a:lnTo>
                    <a:pt x="47853" y="1116393"/>
                  </a:lnTo>
                  <a:lnTo>
                    <a:pt x="47777" y="1116596"/>
                  </a:lnTo>
                  <a:lnTo>
                    <a:pt x="47726" y="1116761"/>
                  </a:lnTo>
                  <a:lnTo>
                    <a:pt x="47675" y="1116965"/>
                  </a:lnTo>
                  <a:lnTo>
                    <a:pt x="47663" y="1117155"/>
                  </a:lnTo>
                  <a:lnTo>
                    <a:pt x="47663" y="1117358"/>
                  </a:lnTo>
                  <a:lnTo>
                    <a:pt x="47675" y="1117549"/>
                  </a:lnTo>
                  <a:lnTo>
                    <a:pt x="47726" y="1117752"/>
                  </a:lnTo>
                  <a:lnTo>
                    <a:pt x="47777" y="1117930"/>
                  </a:lnTo>
                  <a:lnTo>
                    <a:pt x="47853" y="1118120"/>
                  </a:lnTo>
                  <a:lnTo>
                    <a:pt x="47955" y="1118298"/>
                  </a:lnTo>
                  <a:lnTo>
                    <a:pt x="48056" y="1118463"/>
                  </a:lnTo>
                  <a:lnTo>
                    <a:pt x="48260" y="1118692"/>
                  </a:lnTo>
                  <a:lnTo>
                    <a:pt x="48475" y="1118870"/>
                  </a:lnTo>
                  <a:lnTo>
                    <a:pt x="48806" y="1119073"/>
                  </a:lnTo>
                  <a:lnTo>
                    <a:pt x="49174" y="1119212"/>
                  </a:lnTo>
                  <a:lnTo>
                    <a:pt x="49377" y="1119251"/>
                  </a:lnTo>
                  <a:lnTo>
                    <a:pt x="49568" y="1119263"/>
                  </a:lnTo>
                  <a:lnTo>
                    <a:pt x="49669" y="1115263"/>
                  </a:lnTo>
                  <a:close/>
                </a:path>
                <a:path w="855345" h="1159510">
                  <a:moveTo>
                    <a:pt x="94970" y="1110538"/>
                  </a:moveTo>
                  <a:lnTo>
                    <a:pt x="94538" y="1109357"/>
                  </a:lnTo>
                  <a:lnTo>
                    <a:pt x="94335" y="1109141"/>
                  </a:lnTo>
                  <a:lnTo>
                    <a:pt x="94195" y="1109002"/>
                  </a:lnTo>
                  <a:lnTo>
                    <a:pt x="94030" y="1108900"/>
                  </a:lnTo>
                  <a:lnTo>
                    <a:pt x="93853" y="1108811"/>
                  </a:lnTo>
                  <a:lnTo>
                    <a:pt x="93586" y="1108697"/>
                  </a:lnTo>
                  <a:lnTo>
                    <a:pt x="93294" y="1108633"/>
                  </a:lnTo>
                  <a:lnTo>
                    <a:pt x="93103" y="1108595"/>
                  </a:lnTo>
                  <a:lnTo>
                    <a:pt x="92913" y="1108595"/>
                  </a:lnTo>
                  <a:lnTo>
                    <a:pt x="92710" y="1108621"/>
                  </a:lnTo>
                  <a:lnTo>
                    <a:pt x="92430" y="1108684"/>
                  </a:lnTo>
                  <a:lnTo>
                    <a:pt x="69507" y="1115237"/>
                  </a:lnTo>
                  <a:lnTo>
                    <a:pt x="49682" y="1115237"/>
                  </a:lnTo>
                  <a:lnTo>
                    <a:pt x="49682" y="1119263"/>
                  </a:lnTo>
                  <a:lnTo>
                    <a:pt x="69430" y="1119263"/>
                  </a:lnTo>
                  <a:lnTo>
                    <a:pt x="69735" y="1119276"/>
                  </a:lnTo>
                  <a:lnTo>
                    <a:pt x="69900" y="1119263"/>
                  </a:lnTo>
                  <a:lnTo>
                    <a:pt x="70129" y="1119225"/>
                  </a:lnTo>
                  <a:lnTo>
                    <a:pt x="93522" y="1112520"/>
                  </a:lnTo>
                  <a:lnTo>
                    <a:pt x="93802" y="1112418"/>
                  </a:lnTo>
                  <a:lnTo>
                    <a:pt x="93967" y="1112342"/>
                  </a:lnTo>
                  <a:lnTo>
                    <a:pt x="94716" y="1111567"/>
                  </a:lnTo>
                  <a:lnTo>
                    <a:pt x="94881" y="1111211"/>
                  </a:lnTo>
                  <a:lnTo>
                    <a:pt x="94945" y="1110919"/>
                  </a:lnTo>
                  <a:lnTo>
                    <a:pt x="94970" y="1110742"/>
                  </a:lnTo>
                  <a:lnTo>
                    <a:pt x="94970" y="1110538"/>
                  </a:lnTo>
                  <a:close/>
                </a:path>
                <a:path w="855345" h="1159510">
                  <a:moveTo>
                    <a:pt x="116293" y="1133614"/>
                  </a:moveTo>
                  <a:lnTo>
                    <a:pt x="49682" y="1133614"/>
                  </a:lnTo>
                  <a:lnTo>
                    <a:pt x="49682" y="1136942"/>
                  </a:lnTo>
                  <a:lnTo>
                    <a:pt x="116293" y="1136942"/>
                  </a:lnTo>
                  <a:lnTo>
                    <a:pt x="116293" y="1133614"/>
                  </a:lnTo>
                  <a:close/>
                </a:path>
                <a:path w="855345" h="1159510">
                  <a:moveTo>
                    <a:pt x="116967" y="1020660"/>
                  </a:moveTo>
                  <a:lnTo>
                    <a:pt x="116941" y="1020521"/>
                  </a:lnTo>
                  <a:lnTo>
                    <a:pt x="116890" y="1020368"/>
                  </a:lnTo>
                  <a:lnTo>
                    <a:pt x="116789" y="1020203"/>
                  </a:lnTo>
                  <a:lnTo>
                    <a:pt x="116662" y="1020102"/>
                  </a:lnTo>
                  <a:lnTo>
                    <a:pt x="116509" y="1020038"/>
                  </a:lnTo>
                  <a:lnTo>
                    <a:pt x="116382" y="1020000"/>
                  </a:lnTo>
                  <a:lnTo>
                    <a:pt x="115633" y="1019975"/>
                  </a:lnTo>
                  <a:lnTo>
                    <a:pt x="115633" y="1021321"/>
                  </a:lnTo>
                  <a:lnTo>
                    <a:pt x="115633" y="1086612"/>
                  </a:lnTo>
                  <a:lnTo>
                    <a:pt x="50342" y="1086612"/>
                  </a:lnTo>
                  <a:lnTo>
                    <a:pt x="50342" y="1021321"/>
                  </a:lnTo>
                  <a:lnTo>
                    <a:pt x="115633" y="1021321"/>
                  </a:lnTo>
                  <a:lnTo>
                    <a:pt x="115633" y="1019975"/>
                  </a:lnTo>
                  <a:lnTo>
                    <a:pt x="49682" y="1019975"/>
                  </a:lnTo>
                  <a:lnTo>
                    <a:pt x="49682" y="1087285"/>
                  </a:lnTo>
                  <a:lnTo>
                    <a:pt x="49682" y="1020000"/>
                  </a:lnTo>
                  <a:lnTo>
                    <a:pt x="49542" y="1020013"/>
                  </a:lnTo>
                  <a:lnTo>
                    <a:pt x="49415" y="1020051"/>
                  </a:lnTo>
                  <a:lnTo>
                    <a:pt x="49276" y="1020114"/>
                  </a:lnTo>
                  <a:lnTo>
                    <a:pt x="49136" y="1020267"/>
                  </a:lnTo>
                  <a:lnTo>
                    <a:pt x="49047" y="1020406"/>
                  </a:lnTo>
                  <a:lnTo>
                    <a:pt x="49009" y="1020533"/>
                  </a:lnTo>
                  <a:lnTo>
                    <a:pt x="49009" y="1020660"/>
                  </a:lnTo>
                  <a:lnTo>
                    <a:pt x="49009" y="1087424"/>
                  </a:lnTo>
                  <a:lnTo>
                    <a:pt x="49098" y="1087640"/>
                  </a:lnTo>
                  <a:lnTo>
                    <a:pt x="49174" y="1087767"/>
                  </a:lnTo>
                  <a:lnTo>
                    <a:pt x="49301" y="1087843"/>
                  </a:lnTo>
                  <a:lnTo>
                    <a:pt x="49441" y="1087907"/>
                  </a:lnTo>
                  <a:lnTo>
                    <a:pt x="49568" y="1087945"/>
                  </a:lnTo>
                  <a:lnTo>
                    <a:pt x="49707" y="1087958"/>
                  </a:lnTo>
                  <a:lnTo>
                    <a:pt x="116192" y="1087945"/>
                  </a:lnTo>
                  <a:lnTo>
                    <a:pt x="116319" y="1087958"/>
                  </a:lnTo>
                  <a:lnTo>
                    <a:pt x="116446" y="1087932"/>
                  </a:lnTo>
                  <a:lnTo>
                    <a:pt x="116573" y="1087894"/>
                  </a:lnTo>
                  <a:lnTo>
                    <a:pt x="116738" y="1087793"/>
                  </a:lnTo>
                  <a:lnTo>
                    <a:pt x="116840" y="1087666"/>
                  </a:lnTo>
                  <a:lnTo>
                    <a:pt x="116916" y="1087539"/>
                  </a:lnTo>
                  <a:lnTo>
                    <a:pt x="116941" y="1087412"/>
                  </a:lnTo>
                  <a:lnTo>
                    <a:pt x="116954" y="1087285"/>
                  </a:lnTo>
                  <a:lnTo>
                    <a:pt x="116967" y="1020660"/>
                  </a:lnTo>
                  <a:close/>
                </a:path>
                <a:path w="855345" h="1159510">
                  <a:moveTo>
                    <a:pt x="118287" y="1117155"/>
                  </a:moveTo>
                  <a:lnTo>
                    <a:pt x="118275" y="1116977"/>
                  </a:lnTo>
                  <a:lnTo>
                    <a:pt x="118237" y="1116774"/>
                  </a:lnTo>
                  <a:lnTo>
                    <a:pt x="118186" y="1116609"/>
                  </a:lnTo>
                  <a:lnTo>
                    <a:pt x="118110" y="1116406"/>
                  </a:lnTo>
                  <a:lnTo>
                    <a:pt x="118008" y="1116228"/>
                  </a:lnTo>
                  <a:lnTo>
                    <a:pt x="117906" y="1116063"/>
                  </a:lnTo>
                  <a:lnTo>
                    <a:pt x="117767" y="1115923"/>
                  </a:lnTo>
                  <a:lnTo>
                    <a:pt x="117487" y="1115656"/>
                  </a:lnTo>
                  <a:lnTo>
                    <a:pt x="116687" y="1115301"/>
                  </a:lnTo>
                  <a:lnTo>
                    <a:pt x="116293" y="1115263"/>
                  </a:lnTo>
                  <a:lnTo>
                    <a:pt x="96304" y="1115237"/>
                  </a:lnTo>
                  <a:lnTo>
                    <a:pt x="96012" y="1115275"/>
                  </a:lnTo>
                  <a:lnTo>
                    <a:pt x="95821" y="1115314"/>
                  </a:lnTo>
                  <a:lnTo>
                    <a:pt x="95631" y="1115377"/>
                  </a:lnTo>
                  <a:lnTo>
                    <a:pt x="95275" y="1115542"/>
                  </a:lnTo>
                  <a:lnTo>
                    <a:pt x="95110" y="1115644"/>
                  </a:lnTo>
                  <a:lnTo>
                    <a:pt x="94348" y="1116876"/>
                  </a:lnTo>
                  <a:lnTo>
                    <a:pt x="94310" y="1117155"/>
                  </a:lnTo>
                  <a:lnTo>
                    <a:pt x="94310" y="1117358"/>
                  </a:lnTo>
                  <a:lnTo>
                    <a:pt x="94322" y="1117549"/>
                  </a:lnTo>
                  <a:lnTo>
                    <a:pt x="94361" y="1117752"/>
                  </a:lnTo>
                  <a:lnTo>
                    <a:pt x="94462" y="1118031"/>
                  </a:lnTo>
                  <a:lnTo>
                    <a:pt x="94589" y="1118298"/>
                  </a:lnTo>
                  <a:lnTo>
                    <a:pt x="94691" y="1118463"/>
                  </a:lnTo>
                  <a:lnTo>
                    <a:pt x="94894" y="1118692"/>
                  </a:lnTo>
                  <a:lnTo>
                    <a:pt x="95110" y="1118870"/>
                  </a:lnTo>
                  <a:lnTo>
                    <a:pt x="95910" y="1119225"/>
                  </a:lnTo>
                  <a:lnTo>
                    <a:pt x="96304" y="1119263"/>
                  </a:lnTo>
                  <a:lnTo>
                    <a:pt x="116293" y="1119263"/>
                  </a:lnTo>
                  <a:lnTo>
                    <a:pt x="116586" y="1119251"/>
                  </a:lnTo>
                  <a:lnTo>
                    <a:pt x="116776" y="1119212"/>
                  </a:lnTo>
                  <a:lnTo>
                    <a:pt x="116967" y="1119149"/>
                  </a:lnTo>
                  <a:lnTo>
                    <a:pt x="117144" y="1119073"/>
                  </a:lnTo>
                  <a:lnTo>
                    <a:pt x="117322" y="1118971"/>
                  </a:lnTo>
                  <a:lnTo>
                    <a:pt x="117487" y="1118882"/>
                  </a:lnTo>
                  <a:lnTo>
                    <a:pt x="117703" y="1118679"/>
                  </a:lnTo>
                  <a:lnTo>
                    <a:pt x="117906" y="1118463"/>
                  </a:lnTo>
                  <a:lnTo>
                    <a:pt x="118110" y="1118120"/>
                  </a:lnTo>
                  <a:lnTo>
                    <a:pt x="118186" y="1117930"/>
                  </a:lnTo>
                  <a:lnTo>
                    <a:pt x="118237" y="1117765"/>
                  </a:lnTo>
                  <a:lnTo>
                    <a:pt x="118275" y="1117561"/>
                  </a:lnTo>
                  <a:lnTo>
                    <a:pt x="118287" y="1117358"/>
                  </a:lnTo>
                  <a:lnTo>
                    <a:pt x="118287" y="1117155"/>
                  </a:lnTo>
                  <a:close/>
                </a:path>
                <a:path w="855345" h="1159510">
                  <a:moveTo>
                    <a:pt x="141605" y="1087297"/>
                  </a:moveTo>
                  <a:lnTo>
                    <a:pt x="137604" y="1087297"/>
                  </a:lnTo>
                  <a:lnTo>
                    <a:pt x="138188" y="1088694"/>
                  </a:lnTo>
                  <a:lnTo>
                    <a:pt x="138417" y="1088898"/>
                  </a:lnTo>
                  <a:lnTo>
                    <a:pt x="138582" y="1089012"/>
                  </a:lnTo>
                  <a:lnTo>
                    <a:pt x="138747" y="1089088"/>
                  </a:lnTo>
                  <a:lnTo>
                    <a:pt x="138938" y="1089177"/>
                  </a:lnTo>
                  <a:lnTo>
                    <a:pt x="139306" y="1089279"/>
                  </a:lnTo>
                  <a:lnTo>
                    <a:pt x="139509" y="1089291"/>
                  </a:lnTo>
                  <a:lnTo>
                    <a:pt x="139700" y="1089291"/>
                  </a:lnTo>
                  <a:lnTo>
                    <a:pt x="139890" y="1089279"/>
                  </a:lnTo>
                  <a:lnTo>
                    <a:pt x="140284" y="1089177"/>
                  </a:lnTo>
                  <a:lnTo>
                    <a:pt x="140462" y="1089088"/>
                  </a:lnTo>
                  <a:lnTo>
                    <a:pt x="140639" y="1089012"/>
                  </a:lnTo>
                  <a:lnTo>
                    <a:pt x="140792" y="1088898"/>
                  </a:lnTo>
                  <a:lnTo>
                    <a:pt x="140944" y="1088771"/>
                  </a:lnTo>
                  <a:lnTo>
                    <a:pt x="141084" y="1088644"/>
                  </a:lnTo>
                  <a:lnTo>
                    <a:pt x="141274" y="1088402"/>
                  </a:lnTo>
                  <a:lnTo>
                    <a:pt x="141414" y="1088148"/>
                  </a:lnTo>
                  <a:lnTo>
                    <a:pt x="141554" y="1087780"/>
                  </a:lnTo>
                  <a:lnTo>
                    <a:pt x="141592" y="1087577"/>
                  </a:lnTo>
                  <a:lnTo>
                    <a:pt x="141605" y="1087386"/>
                  </a:lnTo>
                  <a:close/>
                </a:path>
                <a:path w="855345" h="1159510">
                  <a:moveTo>
                    <a:pt x="141617" y="1020572"/>
                  </a:moveTo>
                  <a:lnTo>
                    <a:pt x="140639" y="1018946"/>
                  </a:lnTo>
                  <a:lnTo>
                    <a:pt x="140385" y="1018819"/>
                  </a:lnTo>
                  <a:lnTo>
                    <a:pt x="140093" y="1018717"/>
                  </a:lnTo>
                  <a:lnTo>
                    <a:pt x="139903" y="1018679"/>
                  </a:lnTo>
                  <a:lnTo>
                    <a:pt x="139712" y="1018667"/>
                  </a:lnTo>
                  <a:lnTo>
                    <a:pt x="139509" y="1018667"/>
                  </a:lnTo>
                  <a:lnTo>
                    <a:pt x="139319" y="1018679"/>
                  </a:lnTo>
                  <a:lnTo>
                    <a:pt x="139128" y="1018717"/>
                  </a:lnTo>
                  <a:lnTo>
                    <a:pt x="138201" y="1019251"/>
                  </a:lnTo>
                  <a:lnTo>
                    <a:pt x="137655" y="1020267"/>
                  </a:lnTo>
                  <a:lnTo>
                    <a:pt x="137617" y="1020660"/>
                  </a:lnTo>
                  <a:lnTo>
                    <a:pt x="137617" y="1087285"/>
                  </a:lnTo>
                  <a:lnTo>
                    <a:pt x="141617" y="1087285"/>
                  </a:lnTo>
                  <a:lnTo>
                    <a:pt x="141617" y="1020660"/>
                  </a:lnTo>
                  <a:close/>
                </a:path>
                <a:path w="855345" h="1159510">
                  <a:moveTo>
                    <a:pt x="165963" y="980528"/>
                  </a:moveTo>
                  <a:lnTo>
                    <a:pt x="165938" y="980287"/>
                  </a:lnTo>
                  <a:lnTo>
                    <a:pt x="165468" y="979360"/>
                  </a:lnTo>
                  <a:lnTo>
                    <a:pt x="165290" y="979182"/>
                  </a:lnTo>
                  <a:lnTo>
                    <a:pt x="165150" y="979093"/>
                  </a:lnTo>
                  <a:lnTo>
                    <a:pt x="164998" y="979017"/>
                  </a:lnTo>
                  <a:lnTo>
                    <a:pt x="164846" y="978954"/>
                  </a:lnTo>
                  <a:lnTo>
                    <a:pt x="164617" y="978877"/>
                  </a:lnTo>
                  <a:lnTo>
                    <a:pt x="164376" y="978852"/>
                  </a:lnTo>
                  <a:lnTo>
                    <a:pt x="164198" y="978852"/>
                  </a:lnTo>
                  <a:lnTo>
                    <a:pt x="164045" y="978877"/>
                  </a:lnTo>
                  <a:lnTo>
                    <a:pt x="163728" y="978954"/>
                  </a:lnTo>
                  <a:lnTo>
                    <a:pt x="163576" y="979017"/>
                  </a:lnTo>
                  <a:lnTo>
                    <a:pt x="163423" y="979093"/>
                  </a:lnTo>
                  <a:lnTo>
                    <a:pt x="163296" y="979182"/>
                  </a:lnTo>
                  <a:lnTo>
                    <a:pt x="163169" y="979284"/>
                  </a:lnTo>
                  <a:lnTo>
                    <a:pt x="163042" y="979411"/>
                  </a:lnTo>
                  <a:lnTo>
                    <a:pt x="162941" y="979538"/>
                  </a:lnTo>
                  <a:lnTo>
                    <a:pt x="162852" y="979665"/>
                  </a:lnTo>
                  <a:lnTo>
                    <a:pt x="162775" y="979817"/>
                  </a:lnTo>
                  <a:lnTo>
                    <a:pt x="162712" y="979957"/>
                  </a:lnTo>
                  <a:lnTo>
                    <a:pt x="162648" y="980211"/>
                  </a:lnTo>
                  <a:lnTo>
                    <a:pt x="162623" y="980440"/>
                  </a:lnTo>
                  <a:lnTo>
                    <a:pt x="162636" y="1127417"/>
                  </a:lnTo>
                  <a:lnTo>
                    <a:pt x="162648" y="1127658"/>
                  </a:lnTo>
                  <a:lnTo>
                    <a:pt x="162725" y="1127975"/>
                  </a:lnTo>
                  <a:lnTo>
                    <a:pt x="162788" y="1128128"/>
                  </a:lnTo>
                  <a:lnTo>
                    <a:pt x="162864" y="1128268"/>
                  </a:lnTo>
                  <a:lnTo>
                    <a:pt x="163055" y="1128534"/>
                  </a:lnTo>
                  <a:lnTo>
                    <a:pt x="163309" y="1128763"/>
                  </a:lnTo>
                  <a:lnTo>
                    <a:pt x="163436" y="1128852"/>
                  </a:lnTo>
                  <a:lnTo>
                    <a:pt x="163588" y="1128928"/>
                  </a:lnTo>
                  <a:lnTo>
                    <a:pt x="163741" y="1128991"/>
                  </a:lnTo>
                  <a:lnTo>
                    <a:pt x="163893" y="1129030"/>
                  </a:lnTo>
                  <a:lnTo>
                    <a:pt x="164058" y="1129068"/>
                  </a:lnTo>
                  <a:lnTo>
                    <a:pt x="164211" y="1129080"/>
                  </a:lnTo>
                  <a:lnTo>
                    <a:pt x="164388" y="1129080"/>
                  </a:lnTo>
                  <a:lnTo>
                    <a:pt x="164541" y="1129068"/>
                  </a:lnTo>
                  <a:lnTo>
                    <a:pt x="164706" y="1129030"/>
                  </a:lnTo>
                  <a:lnTo>
                    <a:pt x="164858" y="1128991"/>
                  </a:lnTo>
                  <a:lnTo>
                    <a:pt x="165011" y="1128928"/>
                  </a:lnTo>
                  <a:lnTo>
                    <a:pt x="165163" y="1128852"/>
                  </a:lnTo>
                  <a:lnTo>
                    <a:pt x="165303" y="1128763"/>
                  </a:lnTo>
                  <a:lnTo>
                    <a:pt x="165468" y="1128585"/>
                  </a:lnTo>
                  <a:lnTo>
                    <a:pt x="165963" y="1127493"/>
                  </a:lnTo>
                  <a:lnTo>
                    <a:pt x="165963" y="980528"/>
                  </a:lnTo>
                  <a:close/>
                </a:path>
                <a:path w="855345" h="1159510">
                  <a:moveTo>
                    <a:pt x="220903" y="1122222"/>
                  </a:moveTo>
                  <a:lnTo>
                    <a:pt x="220891" y="1122032"/>
                  </a:lnTo>
                  <a:lnTo>
                    <a:pt x="220853" y="1121829"/>
                  </a:lnTo>
                  <a:lnTo>
                    <a:pt x="220789" y="1121651"/>
                  </a:lnTo>
                  <a:lnTo>
                    <a:pt x="220726" y="1121460"/>
                  </a:lnTo>
                  <a:lnTo>
                    <a:pt x="220624" y="1121283"/>
                  </a:lnTo>
                  <a:lnTo>
                    <a:pt x="220522" y="1121143"/>
                  </a:lnTo>
                  <a:lnTo>
                    <a:pt x="220383" y="1120978"/>
                  </a:lnTo>
                  <a:lnTo>
                    <a:pt x="220256" y="1120851"/>
                  </a:lnTo>
                  <a:lnTo>
                    <a:pt x="220103" y="1120711"/>
                  </a:lnTo>
                  <a:lnTo>
                    <a:pt x="219773" y="1120508"/>
                  </a:lnTo>
                  <a:lnTo>
                    <a:pt x="219405" y="1120381"/>
                  </a:lnTo>
                  <a:lnTo>
                    <a:pt x="219202" y="1120343"/>
                  </a:lnTo>
                  <a:lnTo>
                    <a:pt x="219011" y="1120317"/>
                  </a:lnTo>
                  <a:lnTo>
                    <a:pt x="196240" y="1120305"/>
                  </a:lnTo>
                  <a:lnTo>
                    <a:pt x="195948" y="1120343"/>
                  </a:lnTo>
                  <a:lnTo>
                    <a:pt x="195757" y="1120381"/>
                  </a:lnTo>
                  <a:lnTo>
                    <a:pt x="195567" y="1120444"/>
                  </a:lnTo>
                  <a:lnTo>
                    <a:pt x="195211" y="1120609"/>
                  </a:lnTo>
                  <a:lnTo>
                    <a:pt x="195046" y="1120711"/>
                  </a:lnTo>
                  <a:lnTo>
                    <a:pt x="194360" y="1121651"/>
                  </a:lnTo>
                  <a:lnTo>
                    <a:pt x="194297" y="1121829"/>
                  </a:lnTo>
                  <a:lnTo>
                    <a:pt x="194259" y="1122032"/>
                  </a:lnTo>
                  <a:lnTo>
                    <a:pt x="194246" y="1122222"/>
                  </a:lnTo>
                  <a:lnTo>
                    <a:pt x="194246" y="1122426"/>
                  </a:lnTo>
                  <a:lnTo>
                    <a:pt x="194259" y="1122616"/>
                  </a:lnTo>
                  <a:lnTo>
                    <a:pt x="194297" y="1122819"/>
                  </a:lnTo>
                  <a:lnTo>
                    <a:pt x="194360" y="1122984"/>
                  </a:lnTo>
                  <a:lnTo>
                    <a:pt x="194424" y="1123188"/>
                  </a:lnTo>
                  <a:lnTo>
                    <a:pt x="194525" y="1123365"/>
                  </a:lnTo>
                  <a:lnTo>
                    <a:pt x="194627" y="1123518"/>
                  </a:lnTo>
                  <a:lnTo>
                    <a:pt x="194830" y="1123734"/>
                  </a:lnTo>
                  <a:lnTo>
                    <a:pt x="195046" y="1123937"/>
                  </a:lnTo>
                  <a:lnTo>
                    <a:pt x="195211" y="1124038"/>
                  </a:lnTo>
                  <a:lnTo>
                    <a:pt x="195389" y="1124140"/>
                  </a:lnTo>
                  <a:lnTo>
                    <a:pt x="195567" y="1124216"/>
                  </a:lnTo>
                  <a:lnTo>
                    <a:pt x="195757" y="1124267"/>
                  </a:lnTo>
                  <a:lnTo>
                    <a:pt x="195948" y="1124318"/>
                  </a:lnTo>
                  <a:lnTo>
                    <a:pt x="196240" y="1124331"/>
                  </a:lnTo>
                  <a:lnTo>
                    <a:pt x="218909" y="1124331"/>
                  </a:lnTo>
                  <a:lnTo>
                    <a:pt x="219202" y="1124318"/>
                  </a:lnTo>
                  <a:lnTo>
                    <a:pt x="219405" y="1124267"/>
                  </a:lnTo>
                  <a:lnTo>
                    <a:pt x="219583" y="1124216"/>
                  </a:lnTo>
                  <a:lnTo>
                    <a:pt x="219773" y="1124127"/>
                  </a:lnTo>
                  <a:lnTo>
                    <a:pt x="219938" y="1124038"/>
                  </a:lnTo>
                  <a:lnTo>
                    <a:pt x="220103" y="1123937"/>
                  </a:lnTo>
                  <a:lnTo>
                    <a:pt x="220256" y="1123810"/>
                  </a:lnTo>
                  <a:lnTo>
                    <a:pt x="220522" y="1123518"/>
                  </a:lnTo>
                  <a:lnTo>
                    <a:pt x="220726" y="1123188"/>
                  </a:lnTo>
                  <a:lnTo>
                    <a:pt x="220789" y="1122984"/>
                  </a:lnTo>
                  <a:lnTo>
                    <a:pt x="220853" y="1122819"/>
                  </a:lnTo>
                  <a:lnTo>
                    <a:pt x="220891" y="1122616"/>
                  </a:lnTo>
                  <a:lnTo>
                    <a:pt x="220903" y="1122426"/>
                  </a:lnTo>
                  <a:lnTo>
                    <a:pt x="220903" y="1122222"/>
                  </a:lnTo>
                  <a:close/>
                </a:path>
                <a:path w="855345" h="1159510">
                  <a:moveTo>
                    <a:pt x="220903" y="1103553"/>
                  </a:moveTo>
                  <a:lnTo>
                    <a:pt x="220891" y="1103363"/>
                  </a:lnTo>
                  <a:lnTo>
                    <a:pt x="220853" y="1103160"/>
                  </a:lnTo>
                  <a:lnTo>
                    <a:pt x="220789" y="1102982"/>
                  </a:lnTo>
                  <a:lnTo>
                    <a:pt x="220726" y="1102791"/>
                  </a:lnTo>
                  <a:lnTo>
                    <a:pt x="220624" y="1102614"/>
                  </a:lnTo>
                  <a:lnTo>
                    <a:pt x="220522" y="1102461"/>
                  </a:lnTo>
                  <a:lnTo>
                    <a:pt x="220319" y="1102245"/>
                  </a:lnTo>
                  <a:lnTo>
                    <a:pt x="220103" y="1102042"/>
                  </a:lnTo>
                  <a:lnTo>
                    <a:pt x="219773" y="1101839"/>
                  </a:lnTo>
                  <a:lnTo>
                    <a:pt x="219583" y="1101763"/>
                  </a:lnTo>
                  <a:lnTo>
                    <a:pt x="219405" y="1101712"/>
                  </a:lnTo>
                  <a:lnTo>
                    <a:pt x="219202" y="1101661"/>
                  </a:lnTo>
                  <a:lnTo>
                    <a:pt x="219011" y="1101648"/>
                  </a:lnTo>
                  <a:lnTo>
                    <a:pt x="196240" y="1101648"/>
                  </a:lnTo>
                  <a:lnTo>
                    <a:pt x="194830" y="1102245"/>
                  </a:lnTo>
                  <a:lnTo>
                    <a:pt x="194627" y="1102461"/>
                  </a:lnTo>
                  <a:lnTo>
                    <a:pt x="194424" y="1102791"/>
                  </a:lnTo>
                  <a:lnTo>
                    <a:pt x="194360" y="1102982"/>
                  </a:lnTo>
                  <a:lnTo>
                    <a:pt x="194297" y="1103160"/>
                  </a:lnTo>
                  <a:lnTo>
                    <a:pt x="194259" y="1103350"/>
                  </a:lnTo>
                  <a:lnTo>
                    <a:pt x="194246" y="1103553"/>
                  </a:lnTo>
                  <a:lnTo>
                    <a:pt x="194246" y="1103744"/>
                  </a:lnTo>
                  <a:lnTo>
                    <a:pt x="194259" y="1103934"/>
                  </a:lnTo>
                  <a:lnTo>
                    <a:pt x="194297" y="1104138"/>
                  </a:lnTo>
                  <a:lnTo>
                    <a:pt x="195846" y="1105611"/>
                  </a:lnTo>
                  <a:lnTo>
                    <a:pt x="196240" y="1105649"/>
                  </a:lnTo>
                  <a:lnTo>
                    <a:pt x="218909" y="1105649"/>
                  </a:lnTo>
                  <a:lnTo>
                    <a:pt x="219202" y="1105636"/>
                  </a:lnTo>
                  <a:lnTo>
                    <a:pt x="219405" y="1105598"/>
                  </a:lnTo>
                  <a:lnTo>
                    <a:pt x="219773" y="1105458"/>
                  </a:lnTo>
                  <a:lnTo>
                    <a:pt x="219938" y="1105369"/>
                  </a:lnTo>
                  <a:lnTo>
                    <a:pt x="220103" y="1105268"/>
                  </a:lnTo>
                  <a:lnTo>
                    <a:pt x="220865" y="1104049"/>
                  </a:lnTo>
                  <a:lnTo>
                    <a:pt x="220903" y="1103744"/>
                  </a:lnTo>
                  <a:lnTo>
                    <a:pt x="220903" y="1103553"/>
                  </a:lnTo>
                  <a:close/>
                </a:path>
                <a:path w="855345" h="1159510">
                  <a:moveTo>
                    <a:pt x="337934" y="1134338"/>
                  </a:moveTo>
                  <a:lnTo>
                    <a:pt x="337921" y="1134148"/>
                  </a:lnTo>
                  <a:lnTo>
                    <a:pt x="337883" y="1133944"/>
                  </a:lnTo>
                  <a:lnTo>
                    <a:pt x="337743" y="1133576"/>
                  </a:lnTo>
                  <a:lnTo>
                    <a:pt x="337654" y="1133411"/>
                  </a:lnTo>
                  <a:lnTo>
                    <a:pt x="337540" y="1133246"/>
                  </a:lnTo>
                  <a:lnTo>
                    <a:pt x="336334" y="1132484"/>
                  </a:lnTo>
                  <a:lnTo>
                    <a:pt x="336029" y="1132446"/>
                  </a:lnTo>
                  <a:lnTo>
                    <a:pt x="335838" y="1132446"/>
                  </a:lnTo>
                  <a:lnTo>
                    <a:pt x="335648" y="1132459"/>
                  </a:lnTo>
                  <a:lnTo>
                    <a:pt x="335445" y="1132497"/>
                  </a:lnTo>
                  <a:lnTo>
                    <a:pt x="335267" y="1132547"/>
                  </a:lnTo>
                  <a:lnTo>
                    <a:pt x="335076" y="1132624"/>
                  </a:lnTo>
                  <a:lnTo>
                    <a:pt x="334899" y="1132725"/>
                  </a:lnTo>
                  <a:lnTo>
                    <a:pt x="334746" y="1132827"/>
                  </a:lnTo>
                  <a:lnTo>
                    <a:pt x="334594" y="1132967"/>
                  </a:lnTo>
                  <a:lnTo>
                    <a:pt x="334327" y="1133246"/>
                  </a:lnTo>
                  <a:lnTo>
                    <a:pt x="334124" y="1133576"/>
                  </a:lnTo>
                  <a:lnTo>
                    <a:pt x="334048" y="1133767"/>
                  </a:lnTo>
                  <a:lnTo>
                    <a:pt x="333997" y="1133944"/>
                  </a:lnTo>
                  <a:lnTo>
                    <a:pt x="333946" y="1134148"/>
                  </a:lnTo>
                  <a:lnTo>
                    <a:pt x="333933" y="1134338"/>
                  </a:lnTo>
                  <a:lnTo>
                    <a:pt x="337934" y="1134440"/>
                  </a:lnTo>
                  <a:close/>
                </a:path>
                <a:path w="855345" h="1159510">
                  <a:moveTo>
                    <a:pt x="337947" y="1134452"/>
                  </a:moveTo>
                  <a:lnTo>
                    <a:pt x="333946" y="1134452"/>
                  </a:lnTo>
                  <a:lnTo>
                    <a:pt x="333946" y="1157109"/>
                  </a:lnTo>
                  <a:lnTo>
                    <a:pt x="334518" y="1158519"/>
                  </a:lnTo>
                  <a:lnTo>
                    <a:pt x="335534" y="1159065"/>
                  </a:lnTo>
                  <a:lnTo>
                    <a:pt x="335838" y="1159103"/>
                  </a:lnTo>
                  <a:lnTo>
                    <a:pt x="336029" y="1159103"/>
                  </a:lnTo>
                  <a:lnTo>
                    <a:pt x="336207" y="1159090"/>
                  </a:lnTo>
                  <a:lnTo>
                    <a:pt x="336423" y="1159052"/>
                  </a:lnTo>
                  <a:lnTo>
                    <a:pt x="337350" y="1158519"/>
                  </a:lnTo>
                  <a:lnTo>
                    <a:pt x="337540" y="1158303"/>
                  </a:lnTo>
                  <a:lnTo>
                    <a:pt x="337654" y="1158138"/>
                  </a:lnTo>
                  <a:lnTo>
                    <a:pt x="337743" y="1157960"/>
                  </a:lnTo>
                  <a:lnTo>
                    <a:pt x="337820" y="1157782"/>
                  </a:lnTo>
                  <a:lnTo>
                    <a:pt x="337883" y="1157592"/>
                  </a:lnTo>
                  <a:lnTo>
                    <a:pt x="337921" y="1157401"/>
                  </a:lnTo>
                  <a:lnTo>
                    <a:pt x="337934" y="1157109"/>
                  </a:lnTo>
                  <a:lnTo>
                    <a:pt x="337947" y="1134452"/>
                  </a:lnTo>
                  <a:close/>
                </a:path>
                <a:path w="855345" h="1159510">
                  <a:moveTo>
                    <a:pt x="356616" y="1134148"/>
                  </a:moveTo>
                  <a:lnTo>
                    <a:pt x="356565" y="1133944"/>
                  </a:lnTo>
                  <a:lnTo>
                    <a:pt x="356425" y="1133576"/>
                  </a:lnTo>
                  <a:lnTo>
                    <a:pt x="356336" y="1133411"/>
                  </a:lnTo>
                  <a:lnTo>
                    <a:pt x="356235" y="1133246"/>
                  </a:lnTo>
                  <a:lnTo>
                    <a:pt x="356108" y="1133094"/>
                  </a:lnTo>
                  <a:lnTo>
                    <a:pt x="355815" y="1132827"/>
                  </a:lnTo>
                  <a:lnTo>
                    <a:pt x="355485" y="1132624"/>
                  </a:lnTo>
                  <a:lnTo>
                    <a:pt x="355282" y="1132547"/>
                  </a:lnTo>
                  <a:lnTo>
                    <a:pt x="355117" y="1132497"/>
                  </a:lnTo>
                  <a:lnTo>
                    <a:pt x="354914" y="1132459"/>
                  </a:lnTo>
                  <a:lnTo>
                    <a:pt x="354723" y="1132446"/>
                  </a:lnTo>
                  <a:lnTo>
                    <a:pt x="354520" y="1132446"/>
                  </a:lnTo>
                  <a:lnTo>
                    <a:pt x="354330" y="1132459"/>
                  </a:lnTo>
                  <a:lnTo>
                    <a:pt x="354126" y="1132497"/>
                  </a:lnTo>
                  <a:lnTo>
                    <a:pt x="353949" y="1132547"/>
                  </a:lnTo>
                  <a:lnTo>
                    <a:pt x="353758" y="1132624"/>
                  </a:lnTo>
                  <a:lnTo>
                    <a:pt x="353580" y="1132725"/>
                  </a:lnTo>
                  <a:lnTo>
                    <a:pt x="353428" y="1132827"/>
                  </a:lnTo>
                  <a:lnTo>
                    <a:pt x="353199" y="1133030"/>
                  </a:lnTo>
                  <a:lnTo>
                    <a:pt x="353009" y="1133246"/>
                  </a:lnTo>
                  <a:lnTo>
                    <a:pt x="352907" y="1133411"/>
                  </a:lnTo>
                  <a:lnTo>
                    <a:pt x="352806" y="1133576"/>
                  </a:lnTo>
                  <a:lnTo>
                    <a:pt x="352666" y="1133944"/>
                  </a:lnTo>
                  <a:lnTo>
                    <a:pt x="352628" y="1134148"/>
                  </a:lnTo>
                  <a:lnTo>
                    <a:pt x="352615" y="1134338"/>
                  </a:lnTo>
                  <a:lnTo>
                    <a:pt x="356616" y="1134440"/>
                  </a:lnTo>
                  <a:lnTo>
                    <a:pt x="356616" y="1134148"/>
                  </a:lnTo>
                  <a:close/>
                </a:path>
                <a:path w="855345" h="1159510">
                  <a:moveTo>
                    <a:pt x="356641" y="1134452"/>
                  </a:moveTo>
                  <a:lnTo>
                    <a:pt x="352615" y="1134452"/>
                  </a:lnTo>
                  <a:lnTo>
                    <a:pt x="352615" y="1157109"/>
                  </a:lnTo>
                  <a:lnTo>
                    <a:pt x="352628" y="1157401"/>
                  </a:lnTo>
                  <a:lnTo>
                    <a:pt x="352666" y="1157592"/>
                  </a:lnTo>
                  <a:lnTo>
                    <a:pt x="352742" y="1157782"/>
                  </a:lnTo>
                  <a:lnTo>
                    <a:pt x="352907" y="1158138"/>
                  </a:lnTo>
                  <a:lnTo>
                    <a:pt x="352996" y="1158303"/>
                  </a:lnTo>
                  <a:lnTo>
                    <a:pt x="354228" y="1159065"/>
                  </a:lnTo>
                  <a:lnTo>
                    <a:pt x="354520" y="1159103"/>
                  </a:lnTo>
                  <a:lnTo>
                    <a:pt x="354723" y="1159103"/>
                  </a:lnTo>
                  <a:lnTo>
                    <a:pt x="355714" y="1158773"/>
                  </a:lnTo>
                  <a:lnTo>
                    <a:pt x="356577" y="1157503"/>
                  </a:lnTo>
                  <a:lnTo>
                    <a:pt x="356616" y="1157109"/>
                  </a:lnTo>
                  <a:lnTo>
                    <a:pt x="356641" y="1134452"/>
                  </a:lnTo>
                  <a:close/>
                </a:path>
                <a:path w="855345" h="1159510">
                  <a:moveTo>
                    <a:pt x="556895" y="18681"/>
                  </a:moveTo>
                  <a:lnTo>
                    <a:pt x="556501" y="18719"/>
                  </a:lnTo>
                  <a:lnTo>
                    <a:pt x="556221" y="18796"/>
                  </a:lnTo>
                  <a:lnTo>
                    <a:pt x="556031" y="18872"/>
                  </a:lnTo>
                  <a:lnTo>
                    <a:pt x="555866" y="18961"/>
                  </a:lnTo>
                  <a:lnTo>
                    <a:pt x="555688" y="19075"/>
                  </a:lnTo>
                  <a:lnTo>
                    <a:pt x="555485" y="19265"/>
                  </a:lnTo>
                  <a:lnTo>
                    <a:pt x="555218" y="19570"/>
                  </a:lnTo>
                  <a:lnTo>
                    <a:pt x="555040" y="19913"/>
                  </a:lnTo>
                  <a:lnTo>
                    <a:pt x="554901" y="20383"/>
                  </a:lnTo>
                  <a:lnTo>
                    <a:pt x="554888" y="20586"/>
                  </a:lnTo>
                  <a:lnTo>
                    <a:pt x="554901" y="20980"/>
                  </a:lnTo>
                  <a:lnTo>
                    <a:pt x="555421" y="22021"/>
                  </a:lnTo>
                  <a:lnTo>
                    <a:pt x="556501" y="22644"/>
                  </a:lnTo>
                  <a:lnTo>
                    <a:pt x="556793" y="22682"/>
                  </a:lnTo>
                  <a:lnTo>
                    <a:pt x="556895" y="18681"/>
                  </a:lnTo>
                  <a:close/>
                </a:path>
                <a:path w="855345" h="1159510">
                  <a:moveTo>
                    <a:pt x="556895" y="12"/>
                  </a:moveTo>
                  <a:lnTo>
                    <a:pt x="556501" y="50"/>
                  </a:lnTo>
                  <a:lnTo>
                    <a:pt x="556031" y="215"/>
                  </a:lnTo>
                  <a:lnTo>
                    <a:pt x="555866" y="304"/>
                  </a:lnTo>
                  <a:lnTo>
                    <a:pt x="555688" y="406"/>
                  </a:lnTo>
                  <a:lnTo>
                    <a:pt x="555485" y="596"/>
                  </a:lnTo>
                  <a:lnTo>
                    <a:pt x="555218" y="901"/>
                  </a:lnTo>
                  <a:lnTo>
                    <a:pt x="555040" y="1244"/>
                  </a:lnTo>
                  <a:lnTo>
                    <a:pt x="554901" y="1714"/>
                  </a:lnTo>
                  <a:lnTo>
                    <a:pt x="554888" y="1917"/>
                  </a:lnTo>
                  <a:lnTo>
                    <a:pt x="554888" y="2120"/>
                  </a:lnTo>
                  <a:lnTo>
                    <a:pt x="555421" y="3352"/>
                  </a:lnTo>
                  <a:lnTo>
                    <a:pt x="555548" y="3505"/>
                  </a:lnTo>
                  <a:lnTo>
                    <a:pt x="556501" y="3975"/>
                  </a:lnTo>
                  <a:lnTo>
                    <a:pt x="556793" y="4013"/>
                  </a:lnTo>
                  <a:lnTo>
                    <a:pt x="556895" y="12"/>
                  </a:lnTo>
                  <a:close/>
                </a:path>
                <a:path w="855345" h="1159510">
                  <a:moveTo>
                    <a:pt x="579539" y="18681"/>
                  </a:moveTo>
                  <a:lnTo>
                    <a:pt x="556907" y="18681"/>
                  </a:lnTo>
                  <a:lnTo>
                    <a:pt x="556907" y="22682"/>
                  </a:lnTo>
                  <a:lnTo>
                    <a:pt x="579539" y="22682"/>
                  </a:lnTo>
                  <a:lnTo>
                    <a:pt x="579539" y="18681"/>
                  </a:lnTo>
                  <a:close/>
                </a:path>
                <a:path w="855345" h="1159510">
                  <a:moveTo>
                    <a:pt x="579539" y="0"/>
                  </a:moveTo>
                  <a:lnTo>
                    <a:pt x="556907" y="0"/>
                  </a:lnTo>
                  <a:lnTo>
                    <a:pt x="556907" y="4000"/>
                  </a:lnTo>
                  <a:lnTo>
                    <a:pt x="579539" y="4000"/>
                  </a:lnTo>
                  <a:lnTo>
                    <a:pt x="579539" y="0"/>
                  </a:lnTo>
                  <a:close/>
                </a:path>
                <a:path w="855345" h="1159510">
                  <a:moveTo>
                    <a:pt x="581558" y="20586"/>
                  </a:moveTo>
                  <a:lnTo>
                    <a:pt x="581545" y="20396"/>
                  </a:lnTo>
                  <a:lnTo>
                    <a:pt x="581494" y="20205"/>
                  </a:lnTo>
                  <a:lnTo>
                    <a:pt x="581406" y="19926"/>
                  </a:lnTo>
                  <a:lnTo>
                    <a:pt x="581279" y="19659"/>
                  </a:lnTo>
                  <a:lnTo>
                    <a:pt x="581164" y="19494"/>
                  </a:lnTo>
                  <a:lnTo>
                    <a:pt x="581025" y="19354"/>
                  </a:lnTo>
                  <a:lnTo>
                    <a:pt x="579945" y="18732"/>
                  </a:lnTo>
                  <a:lnTo>
                    <a:pt x="579666" y="18694"/>
                  </a:lnTo>
                  <a:lnTo>
                    <a:pt x="579551" y="22694"/>
                  </a:lnTo>
                  <a:lnTo>
                    <a:pt x="580656" y="22352"/>
                  </a:lnTo>
                  <a:lnTo>
                    <a:pt x="581431" y="21361"/>
                  </a:lnTo>
                  <a:lnTo>
                    <a:pt x="581494" y="21170"/>
                  </a:lnTo>
                  <a:lnTo>
                    <a:pt x="581545" y="20993"/>
                  </a:lnTo>
                  <a:lnTo>
                    <a:pt x="581558" y="20789"/>
                  </a:lnTo>
                  <a:lnTo>
                    <a:pt x="581558" y="20586"/>
                  </a:lnTo>
                  <a:close/>
                </a:path>
                <a:path w="855345" h="1159510">
                  <a:moveTo>
                    <a:pt x="581558" y="2108"/>
                  </a:moveTo>
                  <a:lnTo>
                    <a:pt x="581545" y="1714"/>
                  </a:lnTo>
                  <a:lnTo>
                    <a:pt x="581494" y="1524"/>
                  </a:lnTo>
                  <a:lnTo>
                    <a:pt x="581406" y="1244"/>
                  </a:lnTo>
                  <a:lnTo>
                    <a:pt x="581279" y="977"/>
                  </a:lnTo>
                  <a:lnTo>
                    <a:pt x="581164" y="812"/>
                  </a:lnTo>
                  <a:lnTo>
                    <a:pt x="581025" y="673"/>
                  </a:lnTo>
                  <a:lnTo>
                    <a:pt x="580898" y="533"/>
                  </a:lnTo>
                  <a:lnTo>
                    <a:pt x="580745" y="406"/>
                  </a:lnTo>
                  <a:lnTo>
                    <a:pt x="580580" y="304"/>
                  </a:lnTo>
                  <a:lnTo>
                    <a:pt x="580415" y="203"/>
                  </a:lnTo>
                  <a:lnTo>
                    <a:pt x="580047" y="63"/>
                  </a:lnTo>
                  <a:lnTo>
                    <a:pt x="579843" y="25"/>
                  </a:lnTo>
                  <a:lnTo>
                    <a:pt x="579666" y="12"/>
                  </a:lnTo>
                  <a:lnTo>
                    <a:pt x="579551" y="4013"/>
                  </a:lnTo>
                  <a:lnTo>
                    <a:pt x="580656" y="3670"/>
                  </a:lnTo>
                  <a:lnTo>
                    <a:pt x="581431" y="2679"/>
                  </a:lnTo>
                  <a:lnTo>
                    <a:pt x="581494" y="2501"/>
                  </a:lnTo>
                  <a:lnTo>
                    <a:pt x="581545" y="2311"/>
                  </a:lnTo>
                  <a:lnTo>
                    <a:pt x="581558" y="2108"/>
                  </a:lnTo>
                  <a:close/>
                </a:path>
                <a:path w="855345" h="1159510">
                  <a:moveTo>
                    <a:pt x="607783" y="93713"/>
                  </a:moveTo>
                  <a:lnTo>
                    <a:pt x="607771" y="93522"/>
                  </a:lnTo>
                  <a:lnTo>
                    <a:pt x="607733" y="93332"/>
                  </a:lnTo>
                  <a:lnTo>
                    <a:pt x="607656" y="93141"/>
                  </a:lnTo>
                  <a:lnTo>
                    <a:pt x="607504" y="92786"/>
                  </a:lnTo>
                  <a:lnTo>
                    <a:pt x="607402" y="92621"/>
                  </a:lnTo>
                  <a:lnTo>
                    <a:pt x="607263" y="92481"/>
                  </a:lnTo>
                  <a:lnTo>
                    <a:pt x="606171" y="91859"/>
                  </a:lnTo>
                  <a:lnTo>
                    <a:pt x="605790" y="91821"/>
                  </a:lnTo>
                  <a:lnTo>
                    <a:pt x="605790" y="95821"/>
                  </a:lnTo>
                  <a:lnTo>
                    <a:pt x="606171" y="95783"/>
                  </a:lnTo>
                  <a:lnTo>
                    <a:pt x="606552" y="95656"/>
                  </a:lnTo>
                  <a:lnTo>
                    <a:pt x="607656" y="94488"/>
                  </a:lnTo>
                  <a:lnTo>
                    <a:pt x="607733" y="94297"/>
                  </a:lnTo>
                  <a:lnTo>
                    <a:pt x="607771" y="94119"/>
                  </a:lnTo>
                  <a:lnTo>
                    <a:pt x="607783" y="93916"/>
                  </a:lnTo>
                  <a:lnTo>
                    <a:pt x="607783" y="93713"/>
                  </a:lnTo>
                  <a:close/>
                </a:path>
                <a:path w="855345" h="1159510">
                  <a:moveTo>
                    <a:pt x="665810" y="1144003"/>
                  </a:moveTo>
                  <a:lnTo>
                    <a:pt x="661809" y="1144003"/>
                  </a:lnTo>
                  <a:lnTo>
                    <a:pt x="661822" y="1144295"/>
                  </a:lnTo>
                  <a:lnTo>
                    <a:pt x="662698" y="1145654"/>
                  </a:lnTo>
                  <a:lnTo>
                    <a:pt x="663714" y="1145997"/>
                  </a:lnTo>
                  <a:lnTo>
                    <a:pt x="663905" y="1145997"/>
                  </a:lnTo>
                  <a:lnTo>
                    <a:pt x="664095" y="1145984"/>
                  </a:lnTo>
                  <a:lnTo>
                    <a:pt x="664489" y="1145882"/>
                  </a:lnTo>
                  <a:lnTo>
                    <a:pt x="664667" y="1145806"/>
                  </a:lnTo>
                  <a:lnTo>
                    <a:pt x="664845" y="1145717"/>
                  </a:lnTo>
                  <a:lnTo>
                    <a:pt x="665162" y="1145489"/>
                  </a:lnTo>
                  <a:lnTo>
                    <a:pt x="665416" y="1145184"/>
                  </a:lnTo>
                  <a:lnTo>
                    <a:pt x="665530" y="1145032"/>
                  </a:lnTo>
                  <a:lnTo>
                    <a:pt x="665657" y="1144765"/>
                  </a:lnTo>
                  <a:lnTo>
                    <a:pt x="665759" y="1144485"/>
                  </a:lnTo>
                  <a:lnTo>
                    <a:pt x="665797" y="1144295"/>
                  </a:lnTo>
                  <a:lnTo>
                    <a:pt x="665810" y="1144003"/>
                  </a:lnTo>
                  <a:close/>
                </a:path>
                <a:path w="855345" h="1159510">
                  <a:moveTo>
                    <a:pt x="665810" y="1121346"/>
                  </a:moveTo>
                  <a:lnTo>
                    <a:pt x="661809" y="1121346"/>
                  </a:lnTo>
                  <a:lnTo>
                    <a:pt x="661809" y="1143990"/>
                  </a:lnTo>
                  <a:lnTo>
                    <a:pt x="665810" y="1143990"/>
                  </a:lnTo>
                  <a:lnTo>
                    <a:pt x="665810" y="1121346"/>
                  </a:lnTo>
                  <a:close/>
                </a:path>
                <a:path w="855345" h="1159510">
                  <a:moveTo>
                    <a:pt x="665810" y="1121232"/>
                  </a:moveTo>
                  <a:lnTo>
                    <a:pt x="665797" y="1121041"/>
                  </a:lnTo>
                  <a:lnTo>
                    <a:pt x="665759" y="1120838"/>
                  </a:lnTo>
                  <a:lnTo>
                    <a:pt x="665619" y="1120470"/>
                  </a:lnTo>
                  <a:lnTo>
                    <a:pt x="665530" y="1120292"/>
                  </a:lnTo>
                  <a:lnTo>
                    <a:pt x="665429" y="1120140"/>
                  </a:lnTo>
                  <a:lnTo>
                    <a:pt x="665226" y="1119924"/>
                  </a:lnTo>
                  <a:lnTo>
                    <a:pt x="664997" y="1119720"/>
                  </a:lnTo>
                  <a:lnTo>
                    <a:pt x="664210" y="1119378"/>
                  </a:lnTo>
                  <a:lnTo>
                    <a:pt x="663905" y="1119327"/>
                  </a:lnTo>
                  <a:lnTo>
                    <a:pt x="663714" y="1119327"/>
                  </a:lnTo>
                  <a:lnTo>
                    <a:pt x="663524" y="1119339"/>
                  </a:lnTo>
                  <a:lnTo>
                    <a:pt x="663321" y="1119390"/>
                  </a:lnTo>
                  <a:lnTo>
                    <a:pt x="663143" y="1119441"/>
                  </a:lnTo>
                  <a:lnTo>
                    <a:pt x="662952" y="1119517"/>
                  </a:lnTo>
                  <a:lnTo>
                    <a:pt x="662774" y="1119619"/>
                  </a:lnTo>
                  <a:lnTo>
                    <a:pt x="662622" y="1119720"/>
                  </a:lnTo>
                  <a:lnTo>
                    <a:pt x="662381" y="1119924"/>
                  </a:lnTo>
                  <a:lnTo>
                    <a:pt x="662203" y="1120140"/>
                  </a:lnTo>
                  <a:lnTo>
                    <a:pt x="662101" y="1120292"/>
                  </a:lnTo>
                  <a:lnTo>
                    <a:pt x="662000" y="1120470"/>
                  </a:lnTo>
                  <a:lnTo>
                    <a:pt x="661924" y="1120660"/>
                  </a:lnTo>
                  <a:lnTo>
                    <a:pt x="661873" y="1120838"/>
                  </a:lnTo>
                  <a:lnTo>
                    <a:pt x="661822" y="1121041"/>
                  </a:lnTo>
                  <a:lnTo>
                    <a:pt x="661809" y="1121232"/>
                  </a:lnTo>
                  <a:lnTo>
                    <a:pt x="665810" y="1121333"/>
                  </a:lnTo>
                  <a:close/>
                </a:path>
                <a:path w="855345" h="1159510">
                  <a:moveTo>
                    <a:pt x="684491" y="1144003"/>
                  </a:moveTo>
                  <a:lnTo>
                    <a:pt x="680478" y="1144003"/>
                  </a:lnTo>
                  <a:lnTo>
                    <a:pt x="680491" y="1144295"/>
                  </a:lnTo>
                  <a:lnTo>
                    <a:pt x="680542" y="1144485"/>
                  </a:lnTo>
                  <a:lnTo>
                    <a:pt x="680643" y="1144765"/>
                  </a:lnTo>
                  <a:lnTo>
                    <a:pt x="680770" y="1145032"/>
                  </a:lnTo>
                  <a:lnTo>
                    <a:pt x="680872" y="1145184"/>
                  </a:lnTo>
                  <a:lnTo>
                    <a:pt x="681012" y="1145349"/>
                  </a:lnTo>
                  <a:lnTo>
                    <a:pt x="681139" y="1145489"/>
                  </a:lnTo>
                  <a:lnTo>
                    <a:pt x="681291" y="1145603"/>
                  </a:lnTo>
                  <a:lnTo>
                    <a:pt x="681456" y="1145717"/>
                  </a:lnTo>
                  <a:lnTo>
                    <a:pt x="681621" y="1145806"/>
                  </a:lnTo>
                  <a:lnTo>
                    <a:pt x="681812" y="1145882"/>
                  </a:lnTo>
                  <a:lnTo>
                    <a:pt x="682193" y="1145984"/>
                  </a:lnTo>
                  <a:lnTo>
                    <a:pt x="682371" y="1145997"/>
                  </a:lnTo>
                  <a:lnTo>
                    <a:pt x="682586" y="1145997"/>
                  </a:lnTo>
                  <a:lnTo>
                    <a:pt x="683590" y="1145654"/>
                  </a:lnTo>
                  <a:lnTo>
                    <a:pt x="683831" y="1145489"/>
                  </a:lnTo>
                  <a:lnTo>
                    <a:pt x="683958" y="1145349"/>
                  </a:lnTo>
                  <a:lnTo>
                    <a:pt x="684098" y="1145184"/>
                  </a:lnTo>
                  <a:lnTo>
                    <a:pt x="684199" y="1145032"/>
                  </a:lnTo>
                  <a:lnTo>
                    <a:pt x="684301" y="1144854"/>
                  </a:lnTo>
                  <a:lnTo>
                    <a:pt x="684428" y="1144485"/>
                  </a:lnTo>
                  <a:lnTo>
                    <a:pt x="684479" y="1144295"/>
                  </a:lnTo>
                  <a:lnTo>
                    <a:pt x="684491" y="1144003"/>
                  </a:lnTo>
                  <a:close/>
                </a:path>
                <a:path w="855345" h="1159510">
                  <a:moveTo>
                    <a:pt x="684491" y="1121232"/>
                  </a:moveTo>
                  <a:lnTo>
                    <a:pt x="684466" y="1121041"/>
                  </a:lnTo>
                  <a:lnTo>
                    <a:pt x="684428" y="1120838"/>
                  </a:lnTo>
                  <a:lnTo>
                    <a:pt x="684288" y="1120470"/>
                  </a:lnTo>
                  <a:lnTo>
                    <a:pt x="684199" y="1120292"/>
                  </a:lnTo>
                  <a:lnTo>
                    <a:pt x="684098" y="1120140"/>
                  </a:lnTo>
                  <a:lnTo>
                    <a:pt x="683895" y="1119924"/>
                  </a:lnTo>
                  <a:lnTo>
                    <a:pt x="683679" y="1119720"/>
                  </a:lnTo>
                  <a:lnTo>
                    <a:pt x="683348" y="1119517"/>
                  </a:lnTo>
                  <a:lnTo>
                    <a:pt x="683145" y="1119441"/>
                  </a:lnTo>
                  <a:lnTo>
                    <a:pt x="682980" y="1119390"/>
                  </a:lnTo>
                  <a:lnTo>
                    <a:pt x="682777" y="1119339"/>
                  </a:lnTo>
                  <a:lnTo>
                    <a:pt x="682586" y="1119327"/>
                  </a:lnTo>
                  <a:lnTo>
                    <a:pt x="682383" y="1119327"/>
                  </a:lnTo>
                  <a:lnTo>
                    <a:pt x="682193" y="1119339"/>
                  </a:lnTo>
                  <a:lnTo>
                    <a:pt x="681990" y="1119390"/>
                  </a:lnTo>
                  <a:lnTo>
                    <a:pt x="681812" y="1119441"/>
                  </a:lnTo>
                  <a:lnTo>
                    <a:pt x="681621" y="1119517"/>
                  </a:lnTo>
                  <a:lnTo>
                    <a:pt x="681443" y="1119619"/>
                  </a:lnTo>
                  <a:lnTo>
                    <a:pt x="681291" y="1119720"/>
                  </a:lnTo>
                  <a:lnTo>
                    <a:pt x="681050" y="1119924"/>
                  </a:lnTo>
                  <a:lnTo>
                    <a:pt x="680872" y="1120140"/>
                  </a:lnTo>
                  <a:lnTo>
                    <a:pt x="680770" y="1120292"/>
                  </a:lnTo>
                  <a:lnTo>
                    <a:pt x="680669" y="1120470"/>
                  </a:lnTo>
                  <a:lnTo>
                    <a:pt x="680542" y="1120838"/>
                  </a:lnTo>
                  <a:lnTo>
                    <a:pt x="680491" y="1121041"/>
                  </a:lnTo>
                  <a:lnTo>
                    <a:pt x="680478" y="1121232"/>
                  </a:lnTo>
                  <a:lnTo>
                    <a:pt x="684491" y="1121333"/>
                  </a:lnTo>
                  <a:close/>
                </a:path>
                <a:path w="855345" h="1159510">
                  <a:moveTo>
                    <a:pt x="684517" y="1121346"/>
                  </a:moveTo>
                  <a:lnTo>
                    <a:pt x="680491" y="1121346"/>
                  </a:lnTo>
                  <a:lnTo>
                    <a:pt x="680491" y="1143990"/>
                  </a:lnTo>
                  <a:lnTo>
                    <a:pt x="684517" y="1143990"/>
                  </a:lnTo>
                  <a:lnTo>
                    <a:pt x="684517" y="1121346"/>
                  </a:lnTo>
                  <a:close/>
                </a:path>
                <a:path w="855345" h="1159510">
                  <a:moveTo>
                    <a:pt x="836295" y="881697"/>
                  </a:moveTo>
                  <a:lnTo>
                    <a:pt x="832294" y="881697"/>
                  </a:lnTo>
                  <a:lnTo>
                    <a:pt x="832637" y="882802"/>
                  </a:lnTo>
                  <a:lnTo>
                    <a:pt x="833907" y="883653"/>
                  </a:lnTo>
                  <a:lnTo>
                    <a:pt x="834199" y="883691"/>
                  </a:lnTo>
                  <a:lnTo>
                    <a:pt x="834402" y="883691"/>
                  </a:lnTo>
                  <a:lnTo>
                    <a:pt x="835393" y="883361"/>
                  </a:lnTo>
                  <a:lnTo>
                    <a:pt x="835647" y="883183"/>
                  </a:lnTo>
                  <a:lnTo>
                    <a:pt x="835774" y="883043"/>
                  </a:lnTo>
                  <a:lnTo>
                    <a:pt x="836256" y="882091"/>
                  </a:lnTo>
                  <a:lnTo>
                    <a:pt x="836295" y="881799"/>
                  </a:lnTo>
                  <a:close/>
                </a:path>
                <a:path w="855345" h="1159510">
                  <a:moveTo>
                    <a:pt x="836295" y="858939"/>
                  </a:moveTo>
                  <a:lnTo>
                    <a:pt x="835952" y="857923"/>
                  </a:lnTo>
                  <a:lnTo>
                    <a:pt x="835774" y="857681"/>
                  </a:lnTo>
                  <a:lnTo>
                    <a:pt x="835494" y="857415"/>
                  </a:lnTo>
                  <a:lnTo>
                    <a:pt x="835329" y="857313"/>
                  </a:lnTo>
                  <a:lnTo>
                    <a:pt x="835063" y="857186"/>
                  </a:lnTo>
                  <a:lnTo>
                    <a:pt x="834796" y="857084"/>
                  </a:lnTo>
                  <a:lnTo>
                    <a:pt x="834593" y="857046"/>
                  </a:lnTo>
                  <a:lnTo>
                    <a:pt x="834402" y="857034"/>
                  </a:lnTo>
                  <a:lnTo>
                    <a:pt x="834199" y="857034"/>
                  </a:lnTo>
                  <a:lnTo>
                    <a:pt x="834009" y="857046"/>
                  </a:lnTo>
                  <a:lnTo>
                    <a:pt x="833805" y="857084"/>
                  </a:lnTo>
                  <a:lnTo>
                    <a:pt x="833628" y="857148"/>
                  </a:lnTo>
                  <a:lnTo>
                    <a:pt x="833437" y="857237"/>
                  </a:lnTo>
                  <a:lnTo>
                    <a:pt x="833259" y="857313"/>
                  </a:lnTo>
                  <a:lnTo>
                    <a:pt x="833120" y="857415"/>
                  </a:lnTo>
                  <a:lnTo>
                    <a:pt x="832954" y="857554"/>
                  </a:lnTo>
                  <a:lnTo>
                    <a:pt x="832624" y="857923"/>
                  </a:lnTo>
                  <a:lnTo>
                    <a:pt x="832485" y="858177"/>
                  </a:lnTo>
                  <a:lnTo>
                    <a:pt x="832358" y="858545"/>
                  </a:lnTo>
                  <a:lnTo>
                    <a:pt x="832307" y="858748"/>
                  </a:lnTo>
                  <a:lnTo>
                    <a:pt x="832294" y="858939"/>
                  </a:lnTo>
                  <a:lnTo>
                    <a:pt x="836295" y="859028"/>
                  </a:lnTo>
                  <a:close/>
                </a:path>
                <a:path w="855345" h="1159510">
                  <a:moveTo>
                    <a:pt x="836333" y="859040"/>
                  </a:moveTo>
                  <a:lnTo>
                    <a:pt x="832307" y="859040"/>
                  </a:lnTo>
                  <a:lnTo>
                    <a:pt x="832307" y="881684"/>
                  </a:lnTo>
                  <a:lnTo>
                    <a:pt x="836333" y="881684"/>
                  </a:lnTo>
                  <a:lnTo>
                    <a:pt x="836333" y="859040"/>
                  </a:lnTo>
                  <a:close/>
                </a:path>
                <a:path w="855345" h="1159510">
                  <a:moveTo>
                    <a:pt x="854964" y="881697"/>
                  </a:moveTo>
                  <a:lnTo>
                    <a:pt x="850963" y="881697"/>
                  </a:lnTo>
                  <a:lnTo>
                    <a:pt x="851001" y="882091"/>
                  </a:lnTo>
                  <a:lnTo>
                    <a:pt x="851077" y="882370"/>
                  </a:lnTo>
                  <a:lnTo>
                    <a:pt x="851154" y="882561"/>
                  </a:lnTo>
                  <a:lnTo>
                    <a:pt x="851268" y="882726"/>
                  </a:lnTo>
                  <a:lnTo>
                    <a:pt x="851357" y="882891"/>
                  </a:lnTo>
                  <a:lnTo>
                    <a:pt x="852576" y="883653"/>
                  </a:lnTo>
                  <a:lnTo>
                    <a:pt x="852868" y="883691"/>
                  </a:lnTo>
                  <a:lnTo>
                    <a:pt x="853071" y="883691"/>
                  </a:lnTo>
                  <a:lnTo>
                    <a:pt x="853262" y="883678"/>
                  </a:lnTo>
                  <a:lnTo>
                    <a:pt x="853452" y="883640"/>
                  </a:lnTo>
                  <a:lnTo>
                    <a:pt x="853643" y="883589"/>
                  </a:lnTo>
                  <a:lnTo>
                    <a:pt x="853998" y="883424"/>
                  </a:lnTo>
                  <a:lnTo>
                    <a:pt x="854163" y="883310"/>
                  </a:lnTo>
                  <a:lnTo>
                    <a:pt x="854925" y="882091"/>
                  </a:lnTo>
                  <a:lnTo>
                    <a:pt x="854964" y="881799"/>
                  </a:lnTo>
                  <a:close/>
                </a:path>
                <a:path w="855345" h="1159510">
                  <a:moveTo>
                    <a:pt x="854964" y="858939"/>
                  </a:moveTo>
                  <a:lnTo>
                    <a:pt x="854087" y="857377"/>
                  </a:lnTo>
                  <a:lnTo>
                    <a:pt x="853833" y="857237"/>
                  </a:lnTo>
                  <a:lnTo>
                    <a:pt x="853465" y="857084"/>
                  </a:lnTo>
                  <a:lnTo>
                    <a:pt x="853274" y="857046"/>
                  </a:lnTo>
                  <a:lnTo>
                    <a:pt x="853071" y="857034"/>
                  </a:lnTo>
                  <a:lnTo>
                    <a:pt x="852678" y="857046"/>
                  </a:lnTo>
                  <a:lnTo>
                    <a:pt x="852487" y="857084"/>
                  </a:lnTo>
                  <a:lnTo>
                    <a:pt x="852297" y="857148"/>
                  </a:lnTo>
                  <a:lnTo>
                    <a:pt x="852119" y="857237"/>
                  </a:lnTo>
                  <a:lnTo>
                    <a:pt x="851941" y="857313"/>
                  </a:lnTo>
                  <a:lnTo>
                    <a:pt x="851776" y="857415"/>
                  </a:lnTo>
                  <a:lnTo>
                    <a:pt x="851636" y="857554"/>
                  </a:lnTo>
                  <a:lnTo>
                    <a:pt x="851306" y="857923"/>
                  </a:lnTo>
                  <a:lnTo>
                    <a:pt x="851166" y="858177"/>
                  </a:lnTo>
                  <a:lnTo>
                    <a:pt x="851027" y="858545"/>
                  </a:lnTo>
                  <a:lnTo>
                    <a:pt x="850988" y="858748"/>
                  </a:lnTo>
                  <a:lnTo>
                    <a:pt x="850976" y="858939"/>
                  </a:lnTo>
                  <a:lnTo>
                    <a:pt x="854964" y="859028"/>
                  </a:lnTo>
                  <a:close/>
                </a:path>
                <a:path w="855345" h="1159510">
                  <a:moveTo>
                    <a:pt x="854989" y="859040"/>
                  </a:moveTo>
                  <a:lnTo>
                    <a:pt x="850988" y="859040"/>
                  </a:lnTo>
                  <a:lnTo>
                    <a:pt x="850988" y="881684"/>
                  </a:lnTo>
                  <a:lnTo>
                    <a:pt x="854989" y="881684"/>
                  </a:lnTo>
                  <a:lnTo>
                    <a:pt x="854989" y="85904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5796293" y="2257412"/>
              <a:ext cx="318770" cy="288925"/>
            </a:xfrm>
            <a:custGeom>
              <a:avLst/>
              <a:gdLst/>
              <a:ahLst/>
              <a:cxnLst/>
              <a:rect l="l" t="t" r="r" b="b"/>
              <a:pathLst>
                <a:path w="318770" h="288925">
                  <a:moveTo>
                    <a:pt x="41668" y="261670"/>
                  </a:moveTo>
                  <a:lnTo>
                    <a:pt x="37680" y="252095"/>
                  </a:lnTo>
                  <a:lnTo>
                    <a:pt x="37680" y="261874"/>
                  </a:lnTo>
                  <a:lnTo>
                    <a:pt x="37680" y="263004"/>
                  </a:lnTo>
                  <a:lnTo>
                    <a:pt x="26911" y="273761"/>
                  </a:lnTo>
                  <a:lnTo>
                    <a:pt x="26352" y="273761"/>
                  </a:lnTo>
                  <a:lnTo>
                    <a:pt x="25793" y="273761"/>
                  </a:lnTo>
                  <a:lnTo>
                    <a:pt x="15024" y="262991"/>
                  </a:lnTo>
                  <a:lnTo>
                    <a:pt x="15024" y="261874"/>
                  </a:lnTo>
                  <a:lnTo>
                    <a:pt x="25793" y="251104"/>
                  </a:lnTo>
                  <a:lnTo>
                    <a:pt x="26352" y="251104"/>
                  </a:lnTo>
                  <a:lnTo>
                    <a:pt x="26911" y="251104"/>
                  </a:lnTo>
                  <a:lnTo>
                    <a:pt x="37680" y="261874"/>
                  </a:lnTo>
                  <a:lnTo>
                    <a:pt x="37680" y="252095"/>
                  </a:lnTo>
                  <a:lnTo>
                    <a:pt x="27101" y="247103"/>
                  </a:lnTo>
                  <a:lnTo>
                    <a:pt x="26352" y="247103"/>
                  </a:lnTo>
                  <a:lnTo>
                    <a:pt x="25590" y="247103"/>
                  </a:lnTo>
                  <a:lnTo>
                    <a:pt x="11036" y="261683"/>
                  </a:lnTo>
                  <a:lnTo>
                    <a:pt x="11036" y="263194"/>
                  </a:lnTo>
                  <a:lnTo>
                    <a:pt x="25590" y="277761"/>
                  </a:lnTo>
                  <a:lnTo>
                    <a:pt x="26352" y="277761"/>
                  </a:lnTo>
                  <a:lnTo>
                    <a:pt x="27101" y="277761"/>
                  </a:lnTo>
                  <a:lnTo>
                    <a:pt x="41668" y="263182"/>
                  </a:lnTo>
                  <a:lnTo>
                    <a:pt x="41668" y="261670"/>
                  </a:lnTo>
                  <a:close/>
                </a:path>
                <a:path w="318770" h="288925">
                  <a:moveTo>
                    <a:pt x="41668" y="148412"/>
                  </a:moveTo>
                  <a:lnTo>
                    <a:pt x="37680" y="138836"/>
                  </a:lnTo>
                  <a:lnTo>
                    <a:pt x="37680" y="148615"/>
                  </a:lnTo>
                  <a:lnTo>
                    <a:pt x="37680" y="149745"/>
                  </a:lnTo>
                  <a:lnTo>
                    <a:pt x="26911" y="160502"/>
                  </a:lnTo>
                  <a:lnTo>
                    <a:pt x="26352" y="160502"/>
                  </a:lnTo>
                  <a:lnTo>
                    <a:pt x="25793" y="160502"/>
                  </a:lnTo>
                  <a:lnTo>
                    <a:pt x="15024" y="149733"/>
                  </a:lnTo>
                  <a:lnTo>
                    <a:pt x="15024" y="148615"/>
                  </a:lnTo>
                  <a:lnTo>
                    <a:pt x="25793" y="137845"/>
                  </a:lnTo>
                  <a:lnTo>
                    <a:pt x="26352" y="137845"/>
                  </a:lnTo>
                  <a:lnTo>
                    <a:pt x="26911" y="137845"/>
                  </a:lnTo>
                  <a:lnTo>
                    <a:pt x="37680" y="148615"/>
                  </a:lnTo>
                  <a:lnTo>
                    <a:pt x="37680" y="138836"/>
                  </a:lnTo>
                  <a:lnTo>
                    <a:pt x="27101" y="133845"/>
                  </a:lnTo>
                  <a:lnTo>
                    <a:pt x="26352" y="133845"/>
                  </a:lnTo>
                  <a:lnTo>
                    <a:pt x="25590" y="133845"/>
                  </a:lnTo>
                  <a:lnTo>
                    <a:pt x="11036" y="148424"/>
                  </a:lnTo>
                  <a:lnTo>
                    <a:pt x="11036" y="149936"/>
                  </a:lnTo>
                  <a:lnTo>
                    <a:pt x="25590" y="164503"/>
                  </a:lnTo>
                  <a:lnTo>
                    <a:pt x="26352" y="164503"/>
                  </a:lnTo>
                  <a:lnTo>
                    <a:pt x="27101" y="164503"/>
                  </a:lnTo>
                  <a:lnTo>
                    <a:pt x="41668" y="149923"/>
                  </a:lnTo>
                  <a:lnTo>
                    <a:pt x="41668" y="148412"/>
                  </a:lnTo>
                  <a:close/>
                </a:path>
                <a:path w="318770" h="288925">
                  <a:moveTo>
                    <a:pt x="91643" y="205384"/>
                  </a:moveTo>
                  <a:lnTo>
                    <a:pt x="87655" y="198513"/>
                  </a:lnTo>
                  <a:lnTo>
                    <a:pt x="87655" y="205587"/>
                  </a:lnTo>
                  <a:lnTo>
                    <a:pt x="87604" y="206489"/>
                  </a:lnTo>
                  <a:lnTo>
                    <a:pt x="82981" y="210464"/>
                  </a:lnTo>
                  <a:lnTo>
                    <a:pt x="82765" y="210464"/>
                  </a:lnTo>
                  <a:lnTo>
                    <a:pt x="78320" y="206032"/>
                  </a:lnTo>
                  <a:lnTo>
                    <a:pt x="78320" y="205574"/>
                  </a:lnTo>
                  <a:lnTo>
                    <a:pt x="82981" y="201142"/>
                  </a:lnTo>
                  <a:lnTo>
                    <a:pt x="83667" y="201180"/>
                  </a:lnTo>
                  <a:lnTo>
                    <a:pt x="87655" y="205587"/>
                  </a:lnTo>
                  <a:lnTo>
                    <a:pt x="87655" y="198513"/>
                  </a:lnTo>
                  <a:lnTo>
                    <a:pt x="82981" y="197167"/>
                  </a:lnTo>
                  <a:lnTo>
                    <a:pt x="82550" y="197142"/>
                  </a:lnTo>
                  <a:lnTo>
                    <a:pt x="81711" y="197218"/>
                  </a:lnTo>
                  <a:lnTo>
                    <a:pt x="74333" y="205371"/>
                  </a:lnTo>
                  <a:lnTo>
                    <a:pt x="74333" y="206222"/>
                  </a:lnTo>
                  <a:lnTo>
                    <a:pt x="82550" y="214464"/>
                  </a:lnTo>
                  <a:lnTo>
                    <a:pt x="82981" y="214464"/>
                  </a:lnTo>
                  <a:lnTo>
                    <a:pt x="83400" y="214477"/>
                  </a:lnTo>
                  <a:lnTo>
                    <a:pt x="84251" y="214388"/>
                  </a:lnTo>
                  <a:lnTo>
                    <a:pt x="91643" y="206235"/>
                  </a:lnTo>
                  <a:lnTo>
                    <a:pt x="91643" y="205384"/>
                  </a:lnTo>
                  <a:close/>
                </a:path>
                <a:path w="318770" h="288925">
                  <a:moveTo>
                    <a:pt x="100304" y="204952"/>
                  </a:moveTo>
                  <a:lnTo>
                    <a:pt x="100139" y="203263"/>
                  </a:lnTo>
                  <a:lnTo>
                    <a:pt x="99809" y="201561"/>
                  </a:lnTo>
                  <a:lnTo>
                    <a:pt x="99314" y="199961"/>
                  </a:lnTo>
                  <a:lnTo>
                    <a:pt x="98971" y="199136"/>
                  </a:lnTo>
                  <a:lnTo>
                    <a:pt x="98971" y="205016"/>
                  </a:lnTo>
                  <a:lnTo>
                    <a:pt x="98971" y="206578"/>
                  </a:lnTo>
                  <a:lnTo>
                    <a:pt x="83769" y="221792"/>
                  </a:lnTo>
                  <a:lnTo>
                    <a:pt x="82981" y="221792"/>
                  </a:lnTo>
                  <a:lnTo>
                    <a:pt x="82194" y="221805"/>
                  </a:lnTo>
                  <a:lnTo>
                    <a:pt x="80632" y="221640"/>
                  </a:lnTo>
                  <a:lnTo>
                    <a:pt x="66992" y="206578"/>
                  </a:lnTo>
                  <a:lnTo>
                    <a:pt x="66992" y="205028"/>
                  </a:lnTo>
                  <a:lnTo>
                    <a:pt x="82194" y="189826"/>
                  </a:lnTo>
                  <a:lnTo>
                    <a:pt x="82981" y="189826"/>
                  </a:lnTo>
                  <a:lnTo>
                    <a:pt x="83769" y="189814"/>
                  </a:lnTo>
                  <a:lnTo>
                    <a:pt x="85331" y="189966"/>
                  </a:lnTo>
                  <a:lnTo>
                    <a:pt x="98971" y="205016"/>
                  </a:lnTo>
                  <a:lnTo>
                    <a:pt x="98971" y="199136"/>
                  </a:lnTo>
                  <a:lnTo>
                    <a:pt x="83832" y="188468"/>
                  </a:lnTo>
                  <a:lnTo>
                    <a:pt x="82981" y="188468"/>
                  </a:lnTo>
                  <a:lnTo>
                    <a:pt x="82130" y="188480"/>
                  </a:lnTo>
                  <a:lnTo>
                    <a:pt x="65659" y="204965"/>
                  </a:lnTo>
                  <a:lnTo>
                    <a:pt x="65659" y="206654"/>
                  </a:lnTo>
                  <a:lnTo>
                    <a:pt x="82130" y="223126"/>
                  </a:lnTo>
                  <a:lnTo>
                    <a:pt x="82981" y="223126"/>
                  </a:lnTo>
                  <a:lnTo>
                    <a:pt x="83832" y="223126"/>
                  </a:lnTo>
                  <a:lnTo>
                    <a:pt x="100304" y="206641"/>
                  </a:lnTo>
                  <a:lnTo>
                    <a:pt x="100304" y="204952"/>
                  </a:lnTo>
                  <a:close/>
                </a:path>
                <a:path w="318770" h="288925">
                  <a:moveTo>
                    <a:pt x="131622" y="203403"/>
                  </a:moveTo>
                  <a:lnTo>
                    <a:pt x="131140" y="198653"/>
                  </a:lnTo>
                  <a:lnTo>
                    <a:pt x="130225" y="193967"/>
                  </a:lnTo>
                  <a:lnTo>
                    <a:pt x="128828" y="189395"/>
                  </a:lnTo>
                  <a:lnTo>
                    <a:pt x="127622" y="186486"/>
                  </a:lnTo>
                  <a:lnTo>
                    <a:pt x="127622" y="203619"/>
                  </a:lnTo>
                  <a:lnTo>
                    <a:pt x="127622" y="207987"/>
                  </a:lnTo>
                  <a:lnTo>
                    <a:pt x="109601" y="241693"/>
                  </a:lnTo>
                  <a:lnTo>
                    <a:pt x="85178" y="250431"/>
                  </a:lnTo>
                  <a:lnTo>
                    <a:pt x="82981" y="250431"/>
                  </a:lnTo>
                  <a:lnTo>
                    <a:pt x="80784" y="250431"/>
                  </a:lnTo>
                  <a:lnTo>
                    <a:pt x="47091" y="232422"/>
                  </a:lnTo>
                  <a:lnTo>
                    <a:pt x="38354" y="208000"/>
                  </a:lnTo>
                  <a:lnTo>
                    <a:pt x="38354" y="203619"/>
                  </a:lnTo>
                  <a:lnTo>
                    <a:pt x="56362" y="169913"/>
                  </a:lnTo>
                  <a:lnTo>
                    <a:pt x="80784" y="161163"/>
                  </a:lnTo>
                  <a:lnTo>
                    <a:pt x="82981" y="161163"/>
                  </a:lnTo>
                  <a:lnTo>
                    <a:pt x="85178" y="161163"/>
                  </a:lnTo>
                  <a:lnTo>
                    <a:pt x="118872" y="179184"/>
                  </a:lnTo>
                  <a:lnTo>
                    <a:pt x="127622" y="203619"/>
                  </a:lnTo>
                  <a:lnTo>
                    <a:pt x="127622" y="186486"/>
                  </a:lnTo>
                  <a:lnTo>
                    <a:pt x="99390" y="159956"/>
                  </a:lnTo>
                  <a:lnTo>
                    <a:pt x="85382" y="157162"/>
                  </a:lnTo>
                  <a:lnTo>
                    <a:pt x="82981" y="157162"/>
                  </a:lnTo>
                  <a:lnTo>
                    <a:pt x="80594" y="157162"/>
                  </a:lnTo>
                  <a:lnTo>
                    <a:pt x="43865" y="176796"/>
                  </a:lnTo>
                  <a:lnTo>
                    <a:pt x="34340" y="203415"/>
                  </a:lnTo>
                  <a:lnTo>
                    <a:pt x="34340" y="208191"/>
                  </a:lnTo>
                  <a:lnTo>
                    <a:pt x="53975" y="244932"/>
                  </a:lnTo>
                  <a:lnTo>
                    <a:pt x="80594" y="254444"/>
                  </a:lnTo>
                  <a:lnTo>
                    <a:pt x="82981" y="254444"/>
                  </a:lnTo>
                  <a:lnTo>
                    <a:pt x="85382" y="254431"/>
                  </a:lnTo>
                  <a:lnTo>
                    <a:pt x="122097" y="234810"/>
                  </a:lnTo>
                  <a:lnTo>
                    <a:pt x="131622" y="208178"/>
                  </a:lnTo>
                  <a:lnTo>
                    <a:pt x="131622" y="203403"/>
                  </a:lnTo>
                  <a:close/>
                </a:path>
                <a:path w="318770" h="288925">
                  <a:moveTo>
                    <a:pt x="151612" y="148412"/>
                  </a:moveTo>
                  <a:lnTo>
                    <a:pt x="147612" y="138823"/>
                  </a:lnTo>
                  <a:lnTo>
                    <a:pt x="147612" y="148615"/>
                  </a:lnTo>
                  <a:lnTo>
                    <a:pt x="147612" y="149745"/>
                  </a:lnTo>
                  <a:lnTo>
                    <a:pt x="136842" y="160502"/>
                  </a:lnTo>
                  <a:lnTo>
                    <a:pt x="136283" y="160502"/>
                  </a:lnTo>
                  <a:lnTo>
                    <a:pt x="135724" y="160502"/>
                  </a:lnTo>
                  <a:lnTo>
                    <a:pt x="124968" y="149733"/>
                  </a:lnTo>
                  <a:lnTo>
                    <a:pt x="124968" y="148615"/>
                  </a:lnTo>
                  <a:lnTo>
                    <a:pt x="135724" y="137845"/>
                  </a:lnTo>
                  <a:lnTo>
                    <a:pt x="136283" y="137845"/>
                  </a:lnTo>
                  <a:lnTo>
                    <a:pt x="136842" y="137845"/>
                  </a:lnTo>
                  <a:lnTo>
                    <a:pt x="147612" y="148615"/>
                  </a:lnTo>
                  <a:lnTo>
                    <a:pt x="147612" y="138823"/>
                  </a:lnTo>
                  <a:lnTo>
                    <a:pt x="137045" y="133845"/>
                  </a:lnTo>
                  <a:lnTo>
                    <a:pt x="136283" y="133845"/>
                  </a:lnTo>
                  <a:lnTo>
                    <a:pt x="135534" y="133845"/>
                  </a:lnTo>
                  <a:lnTo>
                    <a:pt x="120967" y="148424"/>
                  </a:lnTo>
                  <a:lnTo>
                    <a:pt x="120967" y="149936"/>
                  </a:lnTo>
                  <a:lnTo>
                    <a:pt x="135534" y="164503"/>
                  </a:lnTo>
                  <a:lnTo>
                    <a:pt x="136283" y="164503"/>
                  </a:lnTo>
                  <a:lnTo>
                    <a:pt x="137045" y="164503"/>
                  </a:lnTo>
                  <a:lnTo>
                    <a:pt x="151612" y="149923"/>
                  </a:lnTo>
                  <a:lnTo>
                    <a:pt x="151612" y="148412"/>
                  </a:lnTo>
                  <a:close/>
                </a:path>
                <a:path w="318770" h="288925">
                  <a:moveTo>
                    <a:pt x="154927" y="261670"/>
                  </a:moveTo>
                  <a:lnTo>
                    <a:pt x="150939" y="252095"/>
                  </a:lnTo>
                  <a:lnTo>
                    <a:pt x="150939" y="261874"/>
                  </a:lnTo>
                  <a:lnTo>
                    <a:pt x="150939" y="263004"/>
                  </a:lnTo>
                  <a:lnTo>
                    <a:pt x="140169" y="273761"/>
                  </a:lnTo>
                  <a:lnTo>
                    <a:pt x="139611" y="273761"/>
                  </a:lnTo>
                  <a:lnTo>
                    <a:pt x="139052" y="273761"/>
                  </a:lnTo>
                  <a:lnTo>
                    <a:pt x="128282" y="262991"/>
                  </a:lnTo>
                  <a:lnTo>
                    <a:pt x="128282" y="261874"/>
                  </a:lnTo>
                  <a:lnTo>
                    <a:pt x="139052" y="251104"/>
                  </a:lnTo>
                  <a:lnTo>
                    <a:pt x="139611" y="251104"/>
                  </a:lnTo>
                  <a:lnTo>
                    <a:pt x="140169" y="251104"/>
                  </a:lnTo>
                  <a:lnTo>
                    <a:pt x="150939" y="261874"/>
                  </a:lnTo>
                  <a:lnTo>
                    <a:pt x="150939" y="252095"/>
                  </a:lnTo>
                  <a:lnTo>
                    <a:pt x="140360" y="247103"/>
                  </a:lnTo>
                  <a:lnTo>
                    <a:pt x="139611" y="247103"/>
                  </a:lnTo>
                  <a:lnTo>
                    <a:pt x="138849" y="247103"/>
                  </a:lnTo>
                  <a:lnTo>
                    <a:pt x="124282" y="261683"/>
                  </a:lnTo>
                  <a:lnTo>
                    <a:pt x="124282" y="263194"/>
                  </a:lnTo>
                  <a:lnTo>
                    <a:pt x="138849" y="277761"/>
                  </a:lnTo>
                  <a:lnTo>
                    <a:pt x="139611" y="277761"/>
                  </a:lnTo>
                  <a:lnTo>
                    <a:pt x="140360" y="277761"/>
                  </a:lnTo>
                  <a:lnTo>
                    <a:pt x="154927" y="263182"/>
                  </a:lnTo>
                  <a:lnTo>
                    <a:pt x="154927" y="261670"/>
                  </a:lnTo>
                  <a:close/>
                </a:path>
                <a:path w="318770" h="288925">
                  <a:moveTo>
                    <a:pt x="165963" y="279247"/>
                  </a:moveTo>
                  <a:lnTo>
                    <a:pt x="165938" y="278993"/>
                  </a:lnTo>
                  <a:lnTo>
                    <a:pt x="165214" y="277863"/>
                  </a:lnTo>
                  <a:lnTo>
                    <a:pt x="164922" y="277698"/>
                  </a:lnTo>
                  <a:lnTo>
                    <a:pt x="164693" y="277634"/>
                  </a:lnTo>
                  <a:lnTo>
                    <a:pt x="164376" y="277571"/>
                  </a:lnTo>
                  <a:lnTo>
                    <a:pt x="164198" y="277571"/>
                  </a:lnTo>
                  <a:lnTo>
                    <a:pt x="163360" y="277863"/>
                  </a:lnTo>
                  <a:lnTo>
                    <a:pt x="163169" y="278003"/>
                  </a:lnTo>
                  <a:lnTo>
                    <a:pt x="163042" y="278130"/>
                  </a:lnTo>
                  <a:lnTo>
                    <a:pt x="162852" y="278384"/>
                  </a:lnTo>
                  <a:lnTo>
                    <a:pt x="162775" y="278536"/>
                  </a:lnTo>
                  <a:lnTo>
                    <a:pt x="162712" y="278676"/>
                  </a:lnTo>
                  <a:lnTo>
                    <a:pt x="162636" y="278993"/>
                  </a:lnTo>
                  <a:lnTo>
                    <a:pt x="162623" y="279158"/>
                  </a:lnTo>
                  <a:lnTo>
                    <a:pt x="162636" y="279565"/>
                  </a:lnTo>
                  <a:lnTo>
                    <a:pt x="156730" y="285457"/>
                  </a:lnTo>
                  <a:lnTo>
                    <a:pt x="156514" y="285445"/>
                  </a:lnTo>
                  <a:lnTo>
                    <a:pt x="156438" y="285445"/>
                  </a:lnTo>
                  <a:lnTo>
                    <a:pt x="9461" y="285445"/>
                  </a:lnTo>
                  <a:lnTo>
                    <a:pt x="9232" y="285457"/>
                  </a:lnTo>
                  <a:lnTo>
                    <a:pt x="8623" y="285381"/>
                  </a:lnTo>
                  <a:lnTo>
                    <a:pt x="3340" y="279552"/>
                  </a:lnTo>
                  <a:lnTo>
                    <a:pt x="3340" y="279247"/>
                  </a:lnTo>
                  <a:lnTo>
                    <a:pt x="3314" y="278993"/>
                  </a:lnTo>
                  <a:lnTo>
                    <a:pt x="2590" y="277863"/>
                  </a:lnTo>
                  <a:lnTo>
                    <a:pt x="2298" y="277698"/>
                  </a:lnTo>
                  <a:lnTo>
                    <a:pt x="2070" y="277634"/>
                  </a:lnTo>
                  <a:lnTo>
                    <a:pt x="1917" y="277596"/>
                  </a:lnTo>
                  <a:lnTo>
                    <a:pt x="1752" y="277583"/>
                  </a:lnTo>
                  <a:lnTo>
                    <a:pt x="1587" y="277583"/>
                  </a:lnTo>
                  <a:lnTo>
                    <a:pt x="495" y="278066"/>
                  </a:lnTo>
                  <a:lnTo>
                    <a:pt x="330" y="278244"/>
                  </a:lnTo>
                  <a:lnTo>
                    <a:pt x="228" y="278384"/>
                  </a:lnTo>
                  <a:lnTo>
                    <a:pt x="152" y="278536"/>
                  </a:lnTo>
                  <a:lnTo>
                    <a:pt x="88" y="278676"/>
                  </a:lnTo>
                  <a:lnTo>
                    <a:pt x="50" y="278841"/>
                  </a:lnTo>
                  <a:lnTo>
                    <a:pt x="12" y="278993"/>
                  </a:lnTo>
                  <a:lnTo>
                    <a:pt x="0" y="279158"/>
                  </a:lnTo>
                  <a:lnTo>
                    <a:pt x="0" y="279704"/>
                  </a:lnTo>
                  <a:lnTo>
                    <a:pt x="88" y="280644"/>
                  </a:lnTo>
                  <a:lnTo>
                    <a:pt x="4241" y="287159"/>
                  </a:lnTo>
                  <a:lnTo>
                    <a:pt x="4635" y="287426"/>
                  </a:lnTo>
                  <a:lnTo>
                    <a:pt x="9067" y="288785"/>
                  </a:lnTo>
                  <a:lnTo>
                    <a:pt x="9461" y="288785"/>
                  </a:lnTo>
                  <a:lnTo>
                    <a:pt x="9626" y="288785"/>
                  </a:lnTo>
                  <a:lnTo>
                    <a:pt x="49415" y="288772"/>
                  </a:lnTo>
                  <a:lnTo>
                    <a:pt x="49580" y="288785"/>
                  </a:lnTo>
                  <a:lnTo>
                    <a:pt x="49745" y="288785"/>
                  </a:lnTo>
                  <a:lnTo>
                    <a:pt x="116039" y="288772"/>
                  </a:lnTo>
                  <a:lnTo>
                    <a:pt x="116205" y="288785"/>
                  </a:lnTo>
                  <a:lnTo>
                    <a:pt x="116382" y="288785"/>
                  </a:lnTo>
                  <a:lnTo>
                    <a:pt x="156184" y="288772"/>
                  </a:lnTo>
                  <a:lnTo>
                    <a:pt x="156337" y="288785"/>
                  </a:lnTo>
                  <a:lnTo>
                    <a:pt x="156514" y="288785"/>
                  </a:lnTo>
                  <a:lnTo>
                    <a:pt x="156895" y="288785"/>
                  </a:lnTo>
                  <a:lnTo>
                    <a:pt x="157835" y="288696"/>
                  </a:lnTo>
                  <a:lnTo>
                    <a:pt x="165963" y="279717"/>
                  </a:lnTo>
                  <a:lnTo>
                    <a:pt x="165963" y="279247"/>
                  </a:lnTo>
                  <a:close/>
                </a:path>
                <a:path w="318770" h="288925">
                  <a:moveTo>
                    <a:pt x="165963" y="132359"/>
                  </a:moveTo>
                  <a:lnTo>
                    <a:pt x="165950" y="131876"/>
                  </a:lnTo>
                  <a:lnTo>
                    <a:pt x="165862" y="130962"/>
                  </a:lnTo>
                  <a:lnTo>
                    <a:pt x="164338" y="127063"/>
                  </a:lnTo>
                  <a:lnTo>
                    <a:pt x="164084" y="126669"/>
                  </a:lnTo>
                  <a:lnTo>
                    <a:pt x="156895" y="122821"/>
                  </a:lnTo>
                  <a:lnTo>
                    <a:pt x="156438" y="122821"/>
                  </a:lnTo>
                  <a:lnTo>
                    <a:pt x="116306" y="122821"/>
                  </a:lnTo>
                  <a:lnTo>
                    <a:pt x="49682" y="122821"/>
                  </a:lnTo>
                  <a:lnTo>
                    <a:pt x="9537" y="122821"/>
                  </a:lnTo>
                  <a:lnTo>
                    <a:pt x="9080" y="122834"/>
                  </a:lnTo>
                  <a:lnTo>
                    <a:pt x="8140" y="122910"/>
                  </a:lnTo>
                  <a:lnTo>
                    <a:pt x="0" y="131889"/>
                  </a:lnTo>
                  <a:lnTo>
                    <a:pt x="0" y="132359"/>
                  </a:lnTo>
                  <a:lnTo>
                    <a:pt x="12" y="132588"/>
                  </a:lnTo>
                  <a:lnTo>
                    <a:pt x="50" y="132765"/>
                  </a:lnTo>
                  <a:lnTo>
                    <a:pt x="88" y="132930"/>
                  </a:lnTo>
                  <a:lnTo>
                    <a:pt x="152" y="133057"/>
                  </a:lnTo>
                  <a:lnTo>
                    <a:pt x="228" y="133223"/>
                  </a:lnTo>
                  <a:lnTo>
                    <a:pt x="317" y="133350"/>
                  </a:lnTo>
                  <a:lnTo>
                    <a:pt x="419" y="133477"/>
                  </a:lnTo>
                  <a:lnTo>
                    <a:pt x="546" y="133604"/>
                  </a:lnTo>
                  <a:lnTo>
                    <a:pt x="673" y="133705"/>
                  </a:lnTo>
                  <a:lnTo>
                    <a:pt x="952" y="133870"/>
                  </a:lnTo>
                  <a:lnTo>
                    <a:pt x="1104" y="133934"/>
                  </a:lnTo>
                  <a:lnTo>
                    <a:pt x="1257" y="133972"/>
                  </a:lnTo>
                  <a:lnTo>
                    <a:pt x="1574" y="134023"/>
                  </a:lnTo>
                  <a:lnTo>
                    <a:pt x="1739" y="134023"/>
                  </a:lnTo>
                  <a:lnTo>
                    <a:pt x="2590" y="133731"/>
                  </a:lnTo>
                  <a:lnTo>
                    <a:pt x="2781" y="133604"/>
                  </a:lnTo>
                  <a:lnTo>
                    <a:pt x="2908" y="133477"/>
                  </a:lnTo>
                  <a:lnTo>
                    <a:pt x="3009" y="133350"/>
                  </a:lnTo>
                  <a:lnTo>
                    <a:pt x="3098" y="133223"/>
                  </a:lnTo>
                  <a:lnTo>
                    <a:pt x="3238" y="132930"/>
                  </a:lnTo>
                  <a:lnTo>
                    <a:pt x="3302" y="132676"/>
                  </a:lnTo>
                  <a:lnTo>
                    <a:pt x="3327" y="132448"/>
                  </a:lnTo>
                  <a:lnTo>
                    <a:pt x="3340" y="132067"/>
                  </a:lnTo>
                  <a:lnTo>
                    <a:pt x="3403" y="131445"/>
                  </a:lnTo>
                  <a:lnTo>
                    <a:pt x="9232" y="126161"/>
                  </a:lnTo>
                  <a:lnTo>
                    <a:pt x="9461" y="126161"/>
                  </a:lnTo>
                  <a:lnTo>
                    <a:pt x="9626" y="126161"/>
                  </a:lnTo>
                  <a:lnTo>
                    <a:pt x="49491" y="126149"/>
                  </a:lnTo>
                  <a:lnTo>
                    <a:pt x="49669" y="126161"/>
                  </a:lnTo>
                  <a:lnTo>
                    <a:pt x="49822" y="126149"/>
                  </a:lnTo>
                  <a:lnTo>
                    <a:pt x="116116" y="126149"/>
                  </a:lnTo>
                  <a:lnTo>
                    <a:pt x="116293" y="126161"/>
                  </a:lnTo>
                  <a:lnTo>
                    <a:pt x="116459" y="126149"/>
                  </a:lnTo>
                  <a:lnTo>
                    <a:pt x="156260" y="126149"/>
                  </a:lnTo>
                  <a:lnTo>
                    <a:pt x="156425" y="126161"/>
                  </a:lnTo>
                  <a:lnTo>
                    <a:pt x="156591" y="126149"/>
                  </a:lnTo>
                  <a:lnTo>
                    <a:pt x="156718" y="126149"/>
                  </a:lnTo>
                  <a:lnTo>
                    <a:pt x="162623" y="132054"/>
                  </a:lnTo>
                  <a:lnTo>
                    <a:pt x="162623" y="132359"/>
                  </a:lnTo>
                  <a:lnTo>
                    <a:pt x="162661" y="132676"/>
                  </a:lnTo>
                  <a:lnTo>
                    <a:pt x="162725" y="132930"/>
                  </a:lnTo>
                  <a:lnTo>
                    <a:pt x="162788" y="133057"/>
                  </a:lnTo>
                  <a:lnTo>
                    <a:pt x="162864" y="133223"/>
                  </a:lnTo>
                  <a:lnTo>
                    <a:pt x="162953" y="133350"/>
                  </a:lnTo>
                  <a:lnTo>
                    <a:pt x="163055" y="133477"/>
                  </a:lnTo>
                  <a:lnTo>
                    <a:pt x="163182" y="133604"/>
                  </a:lnTo>
                  <a:lnTo>
                    <a:pt x="163309" y="133705"/>
                  </a:lnTo>
                  <a:lnTo>
                    <a:pt x="163436" y="133781"/>
                  </a:lnTo>
                  <a:lnTo>
                    <a:pt x="163588" y="133870"/>
                  </a:lnTo>
                  <a:lnTo>
                    <a:pt x="163741" y="133934"/>
                  </a:lnTo>
                  <a:lnTo>
                    <a:pt x="163893" y="133972"/>
                  </a:lnTo>
                  <a:lnTo>
                    <a:pt x="164211" y="134023"/>
                  </a:lnTo>
                  <a:lnTo>
                    <a:pt x="164388" y="134023"/>
                  </a:lnTo>
                  <a:lnTo>
                    <a:pt x="165227" y="133731"/>
                  </a:lnTo>
                  <a:lnTo>
                    <a:pt x="165417" y="133604"/>
                  </a:lnTo>
                  <a:lnTo>
                    <a:pt x="165544" y="133477"/>
                  </a:lnTo>
                  <a:lnTo>
                    <a:pt x="165646" y="133350"/>
                  </a:lnTo>
                  <a:lnTo>
                    <a:pt x="165735" y="133223"/>
                  </a:lnTo>
                  <a:lnTo>
                    <a:pt x="165874" y="132930"/>
                  </a:lnTo>
                  <a:lnTo>
                    <a:pt x="165938" y="132676"/>
                  </a:lnTo>
                  <a:lnTo>
                    <a:pt x="165963" y="132448"/>
                  </a:lnTo>
                  <a:close/>
                </a:path>
                <a:path w="318770" h="288925">
                  <a:moveTo>
                    <a:pt x="202069" y="1905"/>
                  </a:moveTo>
                  <a:lnTo>
                    <a:pt x="201726" y="901"/>
                  </a:lnTo>
                  <a:lnTo>
                    <a:pt x="201549" y="660"/>
                  </a:lnTo>
                  <a:lnTo>
                    <a:pt x="201422" y="520"/>
                  </a:lnTo>
                  <a:lnTo>
                    <a:pt x="200469" y="50"/>
                  </a:lnTo>
                  <a:lnTo>
                    <a:pt x="200164" y="0"/>
                  </a:lnTo>
                  <a:lnTo>
                    <a:pt x="199974" y="0"/>
                  </a:lnTo>
                  <a:lnTo>
                    <a:pt x="199783" y="12"/>
                  </a:lnTo>
                  <a:lnTo>
                    <a:pt x="199580" y="63"/>
                  </a:lnTo>
                  <a:lnTo>
                    <a:pt x="198107" y="1612"/>
                  </a:lnTo>
                  <a:lnTo>
                    <a:pt x="198069" y="1905"/>
                  </a:lnTo>
                  <a:lnTo>
                    <a:pt x="198069" y="68618"/>
                  </a:lnTo>
                  <a:lnTo>
                    <a:pt x="198081" y="68910"/>
                  </a:lnTo>
                  <a:lnTo>
                    <a:pt x="198120" y="69100"/>
                  </a:lnTo>
                  <a:lnTo>
                    <a:pt x="198183" y="69291"/>
                  </a:lnTo>
                  <a:lnTo>
                    <a:pt x="198348" y="69646"/>
                  </a:lnTo>
                  <a:lnTo>
                    <a:pt x="198450" y="69811"/>
                  </a:lnTo>
                  <a:lnTo>
                    <a:pt x="199669" y="70573"/>
                  </a:lnTo>
                  <a:lnTo>
                    <a:pt x="199974" y="70612"/>
                  </a:lnTo>
                  <a:lnTo>
                    <a:pt x="200164" y="70612"/>
                  </a:lnTo>
                  <a:lnTo>
                    <a:pt x="200355" y="70599"/>
                  </a:lnTo>
                  <a:lnTo>
                    <a:pt x="200558" y="70561"/>
                  </a:lnTo>
                  <a:lnTo>
                    <a:pt x="200736" y="70497"/>
                  </a:lnTo>
                  <a:lnTo>
                    <a:pt x="200926" y="70434"/>
                  </a:lnTo>
                  <a:lnTo>
                    <a:pt x="201104" y="70332"/>
                  </a:lnTo>
                  <a:lnTo>
                    <a:pt x="201256" y="70231"/>
                  </a:lnTo>
                  <a:lnTo>
                    <a:pt x="201472" y="70027"/>
                  </a:lnTo>
                  <a:lnTo>
                    <a:pt x="202018" y="69011"/>
                  </a:lnTo>
                  <a:lnTo>
                    <a:pt x="202069" y="68618"/>
                  </a:lnTo>
                  <a:lnTo>
                    <a:pt x="202069" y="2006"/>
                  </a:lnTo>
                  <a:close/>
                </a:path>
                <a:path w="318770" h="288925">
                  <a:moveTo>
                    <a:pt x="272021" y="91884"/>
                  </a:moveTo>
                  <a:lnTo>
                    <a:pt x="271970" y="91490"/>
                  </a:lnTo>
                  <a:lnTo>
                    <a:pt x="271919" y="91300"/>
                  </a:lnTo>
                  <a:lnTo>
                    <a:pt x="271843" y="91122"/>
                  </a:lnTo>
                  <a:lnTo>
                    <a:pt x="271754" y="90944"/>
                  </a:lnTo>
                  <a:lnTo>
                    <a:pt x="271640" y="90779"/>
                  </a:lnTo>
                  <a:lnTo>
                    <a:pt x="271386" y="90487"/>
                  </a:lnTo>
                  <a:lnTo>
                    <a:pt x="271246" y="90360"/>
                  </a:lnTo>
                  <a:lnTo>
                    <a:pt x="271081" y="90246"/>
                  </a:lnTo>
                  <a:lnTo>
                    <a:pt x="270903" y="90157"/>
                  </a:lnTo>
                  <a:lnTo>
                    <a:pt x="270637" y="90043"/>
                  </a:lnTo>
                  <a:lnTo>
                    <a:pt x="270344" y="89979"/>
                  </a:lnTo>
                  <a:lnTo>
                    <a:pt x="270154" y="89954"/>
                  </a:lnTo>
                  <a:lnTo>
                    <a:pt x="269862" y="89954"/>
                  </a:lnTo>
                  <a:lnTo>
                    <a:pt x="269481" y="90030"/>
                  </a:lnTo>
                  <a:lnTo>
                    <a:pt x="246468" y="96596"/>
                  </a:lnTo>
                  <a:lnTo>
                    <a:pt x="226720" y="96596"/>
                  </a:lnTo>
                  <a:lnTo>
                    <a:pt x="226326" y="96634"/>
                  </a:lnTo>
                  <a:lnTo>
                    <a:pt x="226060" y="96723"/>
                  </a:lnTo>
                  <a:lnTo>
                    <a:pt x="225869" y="96786"/>
                  </a:lnTo>
                  <a:lnTo>
                    <a:pt x="225691" y="96901"/>
                  </a:lnTo>
                  <a:lnTo>
                    <a:pt x="224726" y="98501"/>
                  </a:lnTo>
                  <a:lnTo>
                    <a:pt x="224726" y="98704"/>
                  </a:lnTo>
                  <a:lnTo>
                    <a:pt x="224739" y="98894"/>
                  </a:lnTo>
                  <a:lnTo>
                    <a:pt x="224840" y="99275"/>
                  </a:lnTo>
                  <a:lnTo>
                    <a:pt x="225005" y="99631"/>
                  </a:lnTo>
                  <a:lnTo>
                    <a:pt x="225120" y="99796"/>
                  </a:lnTo>
                  <a:lnTo>
                    <a:pt x="226326" y="100558"/>
                  </a:lnTo>
                  <a:lnTo>
                    <a:pt x="226720" y="100596"/>
                  </a:lnTo>
                  <a:lnTo>
                    <a:pt x="246570" y="100596"/>
                  </a:lnTo>
                  <a:lnTo>
                    <a:pt x="246710" y="100596"/>
                  </a:lnTo>
                  <a:lnTo>
                    <a:pt x="247103" y="100571"/>
                  </a:lnTo>
                  <a:lnTo>
                    <a:pt x="247243" y="100533"/>
                  </a:lnTo>
                  <a:lnTo>
                    <a:pt x="247383" y="100495"/>
                  </a:lnTo>
                  <a:lnTo>
                    <a:pt x="270573" y="93878"/>
                  </a:lnTo>
                  <a:lnTo>
                    <a:pt x="270319" y="93027"/>
                  </a:lnTo>
                  <a:lnTo>
                    <a:pt x="270573" y="93865"/>
                  </a:lnTo>
                  <a:lnTo>
                    <a:pt x="270852" y="93764"/>
                  </a:lnTo>
                  <a:lnTo>
                    <a:pt x="271018" y="93687"/>
                  </a:lnTo>
                  <a:lnTo>
                    <a:pt x="271767" y="92913"/>
                  </a:lnTo>
                  <a:lnTo>
                    <a:pt x="271894" y="92659"/>
                  </a:lnTo>
                  <a:lnTo>
                    <a:pt x="271957" y="92456"/>
                  </a:lnTo>
                  <a:lnTo>
                    <a:pt x="271995" y="92278"/>
                  </a:lnTo>
                  <a:lnTo>
                    <a:pt x="272021" y="92087"/>
                  </a:lnTo>
                  <a:lnTo>
                    <a:pt x="272021" y="91884"/>
                  </a:lnTo>
                  <a:close/>
                </a:path>
                <a:path w="318770" h="288925">
                  <a:moveTo>
                    <a:pt x="294017" y="1968"/>
                  </a:moveTo>
                  <a:lnTo>
                    <a:pt x="293992" y="1841"/>
                  </a:lnTo>
                  <a:lnTo>
                    <a:pt x="293928" y="1651"/>
                  </a:lnTo>
                  <a:lnTo>
                    <a:pt x="293827" y="1524"/>
                  </a:lnTo>
                  <a:lnTo>
                    <a:pt x="293700" y="1447"/>
                  </a:lnTo>
                  <a:lnTo>
                    <a:pt x="293573" y="1384"/>
                  </a:lnTo>
                  <a:lnTo>
                    <a:pt x="293446" y="1346"/>
                  </a:lnTo>
                  <a:lnTo>
                    <a:pt x="292684" y="1333"/>
                  </a:lnTo>
                  <a:lnTo>
                    <a:pt x="292684" y="2667"/>
                  </a:lnTo>
                  <a:lnTo>
                    <a:pt x="292684" y="67945"/>
                  </a:lnTo>
                  <a:lnTo>
                    <a:pt x="227393" y="67945"/>
                  </a:lnTo>
                  <a:lnTo>
                    <a:pt x="227393" y="2667"/>
                  </a:lnTo>
                  <a:lnTo>
                    <a:pt x="292684" y="2667"/>
                  </a:lnTo>
                  <a:lnTo>
                    <a:pt x="292684" y="1333"/>
                  </a:lnTo>
                  <a:lnTo>
                    <a:pt x="226720" y="1333"/>
                  </a:lnTo>
                  <a:lnTo>
                    <a:pt x="226593" y="1346"/>
                  </a:lnTo>
                  <a:lnTo>
                    <a:pt x="226466" y="1384"/>
                  </a:lnTo>
                  <a:lnTo>
                    <a:pt x="226339" y="1447"/>
                  </a:lnTo>
                  <a:lnTo>
                    <a:pt x="226174" y="1625"/>
                  </a:lnTo>
                  <a:lnTo>
                    <a:pt x="226098" y="1752"/>
                  </a:lnTo>
                  <a:lnTo>
                    <a:pt x="226060" y="1905"/>
                  </a:lnTo>
                  <a:lnTo>
                    <a:pt x="226060" y="2095"/>
                  </a:lnTo>
                  <a:lnTo>
                    <a:pt x="226060" y="68529"/>
                  </a:lnTo>
                  <a:lnTo>
                    <a:pt x="226060" y="68707"/>
                  </a:lnTo>
                  <a:lnTo>
                    <a:pt x="226098" y="68846"/>
                  </a:lnTo>
                  <a:lnTo>
                    <a:pt x="226161" y="68973"/>
                  </a:lnTo>
                  <a:lnTo>
                    <a:pt x="226250" y="69100"/>
                  </a:lnTo>
                  <a:lnTo>
                    <a:pt x="226377" y="69202"/>
                  </a:lnTo>
                  <a:lnTo>
                    <a:pt x="226504" y="69253"/>
                  </a:lnTo>
                  <a:lnTo>
                    <a:pt x="226631" y="69278"/>
                  </a:lnTo>
                  <a:lnTo>
                    <a:pt x="293344" y="69291"/>
                  </a:lnTo>
                  <a:lnTo>
                    <a:pt x="293471" y="69278"/>
                  </a:lnTo>
                  <a:lnTo>
                    <a:pt x="293624" y="69227"/>
                  </a:lnTo>
                  <a:lnTo>
                    <a:pt x="293751" y="69164"/>
                  </a:lnTo>
                  <a:lnTo>
                    <a:pt x="293903" y="68999"/>
                  </a:lnTo>
                  <a:lnTo>
                    <a:pt x="293954" y="68872"/>
                  </a:lnTo>
                  <a:lnTo>
                    <a:pt x="293992" y="68719"/>
                  </a:lnTo>
                  <a:lnTo>
                    <a:pt x="294017" y="2006"/>
                  </a:lnTo>
                  <a:close/>
                </a:path>
                <a:path w="318770" h="288925">
                  <a:moveTo>
                    <a:pt x="295338" y="98704"/>
                  </a:moveTo>
                  <a:lnTo>
                    <a:pt x="295325" y="98310"/>
                  </a:lnTo>
                  <a:lnTo>
                    <a:pt x="295287" y="98120"/>
                  </a:lnTo>
                  <a:lnTo>
                    <a:pt x="295059" y="97574"/>
                  </a:lnTo>
                  <a:lnTo>
                    <a:pt x="294957" y="97409"/>
                  </a:lnTo>
                  <a:lnTo>
                    <a:pt x="294817" y="97269"/>
                  </a:lnTo>
                  <a:lnTo>
                    <a:pt x="294538" y="97002"/>
                  </a:lnTo>
                  <a:lnTo>
                    <a:pt x="294360" y="96901"/>
                  </a:lnTo>
                  <a:lnTo>
                    <a:pt x="294195" y="96799"/>
                  </a:lnTo>
                  <a:lnTo>
                    <a:pt x="293827" y="96659"/>
                  </a:lnTo>
                  <a:lnTo>
                    <a:pt x="293636" y="96621"/>
                  </a:lnTo>
                  <a:lnTo>
                    <a:pt x="293370" y="96621"/>
                  </a:lnTo>
                  <a:lnTo>
                    <a:pt x="273354" y="96596"/>
                  </a:lnTo>
                  <a:lnTo>
                    <a:pt x="272961" y="96634"/>
                  </a:lnTo>
                  <a:lnTo>
                    <a:pt x="272592" y="96748"/>
                  </a:lnTo>
                  <a:lnTo>
                    <a:pt x="272326" y="96901"/>
                  </a:lnTo>
                  <a:lnTo>
                    <a:pt x="272161" y="96989"/>
                  </a:lnTo>
                  <a:lnTo>
                    <a:pt x="271399" y="98209"/>
                  </a:lnTo>
                  <a:lnTo>
                    <a:pt x="271360" y="98501"/>
                  </a:lnTo>
                  <a:lnTo>
                    <a:pt x="271360" y="98704"/>
                  </a:lnTo>
                  <a:lnTo>
                    <a:pt x="271373" y="98894"/>
                  </a:lnTo>
                  <a:lnTo>
                    <a:pt x="271411" y="99085"/>
                  </a:lnTo>
                  <a:lnTo>
                    <a:pt x="272961" y="100558"/>
                  </a:lnTo>
                  <a:lnTo>
                    <a:pt x="273354" y="100596"/>
                  </a:lnTo>
                  <a:lnTo>
                    <a:pt x="293344" y="100596"/>
                  </a:lnTo>
                  <a:lnTo>
                    <a:pt x="293738" y="100571"/>
                  </a:lnTo>
                  <a:lnTo>
                    <a:pt x="294817" y="99936"/>
                  </a:lnTo>
                  <a:lnTo>
                    <a:pt x="294957" y="99796"/>
                  </a:lnTo>
                  <a:lnTo>
                    <a:pt x="295059" y="99631"/>
                  </a:lnTo>
                  <a:lnTo>
                    <a:pt x="295135" y="99466"/>
                  </a:lnTo>
                  <a:lnTo>
                    <a:pt x="295287" y="99098"/>
                  </a:lnTo>
                  <a:lnTo>
                    <a:pt x="295325" y="98907"/>
                  </a:lnTo>
                  <a:lnTo>
                    <a:pt x="295338" y="98704"/>
                  </a:lnTo>
                  <a:close/>
                </a:path>
                <a:path w="318770" h="288925">
                  <a:moveTo>
                    <a:pt x="318668" y="1993"/>
                  </a:moveTo>
                  <a:lnTo>
                    <a:pt x="318643" y="1714"/>
                  </a:lnTo>
                  <a:lnTo>
                    <a:pt x="318604" y="1511"/>
                  </a:lnTo>
                  <a:lnTo>
                    <a:pt x="318465" y="1143"/>
                  </a:lnTo>
                  <a:lnTo>
                    <a:pt x="318262" y="812"/>
                  </a:lnTo>
                  <a:lnTo>
                    <a:pt x="318135" y="660"/>
                  </a:lnTo>
                  <a:lnTo>
                    <a:pt x="318008" y="520"/>
                  </a:lnTo>
                  <a:lnTo>
                    <a:pt x="317055" y="50"/>
                  </a:lnTo>
                  <a:lnTo>
                    <a:pt x="316750" y="0"/>
                  </a:lnTo>
                  <a:lnTo>
                    <a:pt x="316560" y="0"/>
                  </a:lnTo>
                  <a:lnTo>
                    <a:pt x="316369" y="12"/>
                  </a:lnTo>
                  <a:lnTo>
                    <a:pt x="316166" y="63"/>
                  </a:lnTo>
                  <a:lnTo>
                    <a:pt x="315988" y="114"/>
                  </a:lnTo>
                  <a:lnTo>
                    <a:pt x="315620" y="292"/>
                  </a:lnTo>
                  <a:lnTo>
                    <a:pt x="315468" y="393"/>
                  </a:lnTo>
                  <a:lnTo>
                    <a:pt x="314706" y="1612"/>
                  </a:lnTo>
                  <a:lnTo>
                    <a:pt x="314655" y="1905"/>
                  </a:lnTo>
                  <a:lnTo>
                    <a:pt x="314667" y="68618"/>
                  </a:lnTo>
                  <a:lnTo>
                    <a:pt x="314667" y="68910"/>
                  </a:lnTo>
                  <a:lnTo>
                    <a:pt x="315988" y="70497"/>
                  </a:lnTo>
                  <a:lnTo>
                    <a:pt x="316166" y="70561"/>
                  </a:lnTo>
                  <a:lnTo>
                    <a:pt x="316357" y="70599"/>
                  </a:lnTo>
                  <a:lnTo>
                    <a:pt x="316560" y="70612"/>
                  </a:lnTo>
                  <a:lnTo>
                    <a:pt x="316750" y="70612"/>
                  </a:lnTo>
                  <a:lnTo>
                    <a:pt x="316941" y="70599"/>
                  </a:lnTo>
                  <a:lnTo>
                    <a:pt x="317144" y="70561"/>
                  </a:lnTo>
                  <a:lnTo>
                    <a:pt x="317322" y="70497"/>
                  </a:lnTo>
                  <a:lnTo>
                    <a:pt x="317512" y="70434"/>
                  </a:lnTo>
                  <a:lnTo>
                    <a:pt x="318604" y="69100"/>
                  </a:lnTo>
                  <a:lnTo>
                    <a:pt x="318643" y="68910"/>
                  </a:lnTo>
                  <a:lnTo>
                    <a:pt x="318655" y="68618"/>
                  </a:lnTo>
                  <a:lnTo>
                    <a:pt x="318668" y="199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5973343" y="2209736"/>
              <a:ext cx="318770" cy="166370"/>
            </a:xfrm>
            <a:custGeom>
              <a:avLst/>
              <a:gdLst/>
              <a:ahLst/>
              <a:cxnLst/>
              <a:rect l="l" t="t" r="r" b="b"/>
              <a:pathLst>
                <a:path w="318770" h="166369">
                  <a:moveTo>
                    <a:pt x="41668" y="138861"/>
                  </a:moveTo>
                  <a:lnTo>
                    <a:pt x="37680" y="129286"/>
                  </a:lnTo>
                  <a:lnTo>
                    <a:pt x="37680" y="139065"/>
                  </a:lnTo>
                  <a:lnTo>
                    <a:pt x="37680" y="140182"/>
                  </a:lnTo>
                  <a:lnTo>
                    <a:pt x="26911" y="150952"/>
                  </a:lnTo>
                  <a:lnTo>
                    <a:pt x="26352" y="150952"/>
                  </a:lnTo>
                  <a:lnTo>
                    <a:pt x="25793" y="150952"/>
                  </a:lnTo>
                  <a:lnTo>
                    <a:pt x="15024" y="140182"/>
                  </a:lnTo>
                  <a:lnTo>
                    <a:pt x="15024" y="139065"/>
                  </a:lnTo>
                  <a:lnTo>
                    <a:pt x="25793" y="128295"/>
                  </a:lnTo>
                  <a:lnTo>
                    <a:pt x="26352" y="128295"/>
                  </a:lnTo>
                  <a:lnTo>
                    <a:pt x="26911" y="128295"/>
                  </a:lnTo>
                  <a:lnTo>
                    <a:pt x="37680" y="139065"/>
                  </a:lnTo>
                  <a:lnTo>
                    <a:pt x="37680" y="129286"/>
                  </a:lnTo>
                  <a:lnTo>
                    <a:pt x="27101" y="124294"/>
                  </a:lnTo>
                  <a:lnTo>
                    <a:pt x="26352" y="124294"/>
                  </a:lnTo>
                  <a:lnTo>
                    <a:pt x="25590" y="124294"/>
                  </a:lnTo>
                  <a:lnTo>
                    <a:pt x="11023" y="138874"/>
                  </a:lnTo>
                  <a:lnTo>
                    <a:pt x="11023" y="140385"/>
                  </a:lnTo>
                  <a:lnTo>
                    <a:pt x="25590" y="154940"/>
                  </a:lnTo>
                  <a:lnTo>
                    <a:pt x="26352" y="154940"/>
                  </a:lnTo>
                  <a:lnTo>
                    <a:pt x="27101" y="154952"/>
                  </a:lnTo>
                  <a:lnTo>
                    <a:pt x="28600" y="154800"/>
                  </a:lnTo>
                  <a:lnTo>
                    <a:pt x="41668" y="140373"/>
                  </a:lnTo>
                  <a:lnTo>
                    <a:pt x="41668" y="138861"/>
                  </a:lnTo>
                  <a:close/>
                </a:path>
                <a:path w="318770" h="166369">
                  <a:moveTo>
                    <a:pt x="41668" y="25603"/>
                  </a:moveTo>
                  <a:lnTo>
                    <a:pt x="37680" y="16027"/>
                  </a:lnTo>
                  <a:lnTo>
                    <a:pt x="37680" y="25806"/>
                  </a:lnTo>
                  <a:lnTo>
                    <a:pt x="37680" y="26924"/>
                  </a:lnTo>
                  <a:lnTo>
                    <a:pt x="26911" y="37693"/>
                  </a:lnTo>
                  <a:lnTo>
                    <a:pt x="26352" y="37693"/>
                  </a:lnTo>
                  <a:lnTo>
                    <a:pt x="25793" y="37693"/>
                  </a:lnTo>
                  <a:lnTo>
                    <a:pt x="15024" y="26924"/>
                  </a:lnTo>
                  <a:lnTo>
                    <a:pt x="15024" y="25806"/>
                  </a:lnTo>
                  <a:lnTo>
                    <a:pt x="25793" y="15036"/>
                  </a:lnTo>
                  <a:lnTo>
                    <a:pt x="26352" y="15036"/>
                  </a:lnTo>
                  <a:lnTo>
                    <a:pt x="26911" y="15036"/>
                  </a:lnTo>
                  <a:lnTo>
                    <a:pt x="37680" y="25806"/>
                  </a:lnTo>
                  <a:lnTo>
                    <a:pt x="37680" y="16027"/>
                  </a:lnTo>
                  <a:lnTo>
                    <a:pt x="27101" y="11036"/>
                  </a:lnTo>
                  <a:lnTo>
                    <a:pt x="26352" y="11036"/>
                  </a:lnTo>
                  <a:lnTo>
                    <a:pt x="25590" y="11036"/>
                  </a:lnTo>
                  <a:lnTo>
                    <a:pt x="11023" y="25615"/>
                  </a:lnTo>
                  <a:lnTo>
                    <a:pt x="11023" y="27127"/>
                  </a:lnTo>
                  <a:lnTo>
                    <a:pt x="25590" y="41694"/>
                  </a:lnTo>
                  <a:lnTo>
                    <a:pt x="26352" y="41694"/>
                  </a:lnTo>
                  <a:lnTo>
                    <a:pt x="27101" y="41694"/>
                  </a:lnTo>
                  <a:lnTo>
                    <a:pt x="41668" y="27114"/>
                  </a:lnTo>
                  <a:lnTo>
                    <a:pt x="41668" y="25603"/>
                  </a:lnTo>
                  <a:close/>
                </a:path>
                <a:path w="318770" h="166369">
                  <a:moveTo>
                    <a:pt x="70205" y="148196"/>
                  </a:moveTo>
                  <a:lnTo>
                    <a:pt x="69100" y="144360"/>
                  </a:lnTo>
                  <a:lnTo>
                    <a:pt x="68821" y="144449"/>
                  </a:lnTo>
                  <a:lnTo>
                    <a:pt x="67906" y="145313"/>
                  </a:lnTo>
                  <a:lnTo>
                    <a:pt x="67741" y="145669"/>
                  </a:lnTo>
                  <a:lnTo>
                    <a:pt x="67678" y="145948"/>
                  </a:lnTo>
                  <a:lnTo>
                    <a:pt x="67652" y="146138"/>
                  </a:lnTo>
                  <a:lnTo>
                    <a:pt x="67652" y="146342"/>
                  </a:lnTo>
                  <a:lnTo>
                    <a:pt x="67703" y="146735"/>
                  </a:lnTo>
                  <a:lnTo>
                    <a:pt x="67754" y="146926"/>
                  </a:lnTo>
                  <a:lnTo>
                    <a:pt x="67830" y="147104"/>
                  </a:lnTo>
                  <a:lnTo>
                    <a:pt x="67919" y="147281"/>
                  </a:lnTo>
                  <a:lnTo>
                    <a:pt x="68681" y="148018"/>
                  </a:lnTo>
                  <a:lnTo>
                    <a:pt x="69037" y="148183"/>
                  </a:lnTo>
                  <a:lnTo>
                    <a:pt x="69329" y="148247"/>
                  </a:lnTo>
                  <a:lnTo>
                    <a:pt x="69519" y="148272"/>
                  </a:lnTo>
                  <a:lnTo>
                    <a:pt x="69710" y="148272"/>
                  </a:lnTo>
                  <a:lnTo>
                    <a:pt x="69913" y="148259"/>
                  </a:lnTo>
                  <a:lnTo>
                    <a:pt x="70205" y="148196"/>
                  </a:lnTo>
                  <a:close/>
                </a:path>
                <a:path w="318770" h="166369">
                  <a:moveTo>
                    <a:pt x="91643" y="82562"/>
                  </a:moveTo>
                  <a:lnTo>
                    <a:pt x="87642" y="75679"/>
                  </a:lnTo>
                  <a:lnTo>
                    <a:pt x="87642" y="82753"/>
                  </a:lnTo>
                  <a:lnTo>
                    <a:pt x="87604" y="83654"/>
                  </a:lnTo>
                  <a:lnTo>
                    <a:pt x="82981" y="87655"/>
                  </a:lnTo>
                  <a:lnTo>
                    <a:pt x="78320" y="83210"/>
                  </a:lnTo>
                  <a:lnTo>
                    <a:pt x="78320" y="82765"/>
                  </a:lnTo>
                  <a:lnTo>
                    <a:pt x="82981" y="78333"/>
                  </a:lnTo>
                  <a:lnTo>
                    <a:pt x="83667" y="78371"/>
                  </a:lnTo>
                  <a:lnTo>
                    <a:pt x="87642" y="82753"/>
                  </a:lnTo>
                  <a:lnTo>
                    <a:pt x="87642" y="75679"/>
                  </a:lnTo>
                  <a:lnTo>
                    <a:pt x="87439" y="75539"/>
                  </a:lnTo>
                  <a:lnTo>
                    <a:pt x="86690" y="75133"/>
                  </a:lnTo>
                  <a:lnTo>
                    <a:pt x="86296" y="74993"/>
                  </a:lnTo>
                  <a:lnTo>
                    <a:pt x="85902" y="74815"/>
                  </a:lnTo>
                  <a:lnTo>
                    <a:pt x="85090" y="74574"/>
                  </a:lnTo>
                  <a:lnTo>
                    <a:pt x="84251" y="74409"/>
                  </a:lnTo>
                  <a:lnTo>
                    <a:pt x="83400" y="74320"/>
                  </a:lnTo>
                  <a:lnTo>
                    <a:pt x="82981" y="74320"/>
                  </a:lnTo>
                  <a:lnTo>
                    <a:pt x="82550" y="74320"/>
                  </a:lnTo>
                  <a:lnTo>
                    <a:pt x="74320" y="82562"/>
                  </a:lnTo>
                  <a:lnTo>
                    <a:pt x="74320" y="83413"/>
                  </a:lnTo>
                  <a:lnTo>
                    <a:pt x="82550" y="91643"/>
                  </a:lnTo>
                  <a:lnTo>
                    <a:pt x="82981" y="91643"/>
                  </a:lnTo>
                  <a:lnTo>
                    <a:pt x="83400" y="91655"/>
                  </a:lnTo>
                  <a:lnTo>
                    <a:pt x="84251" y="91567"/>
                  </a:lnTo>
                  <a:lnTo>
                    <a:pt x="91643" y="83413"/>
                  </a:lnTo>
                  <a:lnTo>
                    <a:pt x="91643" y="82562"/>
                  </a:lnTo>
                  <a:close/>
                </a:path>
                <a:path w="318770" h="166369">
                  <a:moveTo>
                    <a:pt x="100304" y="82143"/>
                  </a:moveTo>
                  <a:lnTo>
                    <a:pt x="100139" y="80441"/>
                  </a:lnTo>
                  <a:lnTo>
                    <a:pt x="99809" y="78765"/>
                  </a:lnTo>
                  <a:lnTo>
                    <a:pt x="99314" y="77152"/>
                  </a:lnTo>
                  <a:lnTo>
                    <a:pt x="98971" y="76314"/>
                  </a:lnTo>
                  <a:lnTo>
                    <a:pt x="98971" y="82219"/>
                  </a:lnTo>
                  <a:lnTo>
                    <a:pt x="98971" y="83769"/>
                  </a:lnTo>
                  <a:lnTo>
                    <a:pt x="83769" y="98971"/>
                  </a:lnTo>
                  <a:lnTo>
                    <a:pt x="82981" y="98971"/>
                  </a:lnTo>
                  <a:lnTo>
                    <a:pt x="82194" y="98971"/>
                  </a:lnTo>
                  <a:lnTo>
                    <a:pt x="66992" y="83769"/>
                  </a:lnTo>
                  <a:lnTo>
                    <a:pt x="66992" y="82207"/>
                  </a:lnTo>
                  <a:lnTo>
                    <a:pt x="82194" y="66992"/>
                  </a:lnTo>
                  <a:lnTo>
                    <a:pt x="82981" y="66992"/>
                  </a:lnTo>
                  <a:lnTo>
                    <a:pt x="83769" y="66992"/>
                  </a:lnTo>
                  <a:lnTo>
                    <a:pt x="98971" y="82219"/>
                  </a:lnTo>
                  <a:lnTo>
                    <a:pt x="98971" y="76314"/>
                  </a:lnTo>
                  <a:lnTo>
                    <a:pt x="83832" y="65671"/>
                  </a:lnTo>
                  <a:lnTo>
                    <a:pt x="82981" y="65671"/>
                  </a:lnTo>
                  <a:lnTo>
                    <a:pt x="82130" y="65659"/>
                  </a:lnTo>
                  <a:lnTo>
                    <a:pt x="80441" y="65824"/>
                  </a:lnTo>
                  <a:lnTo>
                    <a:pt x="65659" y="82143"/>
                  </a:lnTo>
                  <a:lnTo>
                    <a:pt x="65659" y="83832"/>
                  </a:lnTo>
                  <a:lnTo>
                    <a:pt x="82130" y="100317"/>
                  </a:lnTo>
                  <a:lnTo>
                    <a:pt x="82981" y="100317"/>
                  </a:lnTo>
                  <a:lnTo>
                    <a:pt x="83832" y="100317"/>
                  </a:lnTo>
                  <a:lnTo>
                    <a:pt x="100304" y="83832"/>
                  </a:lnTo>
                  <a:lnTo>
                    <a:pt x="100304" y="82143"/>
                  </a:lnTo>
                  <a:close/>
                </a:path>
                <a:path w="318770" h="166369">
                  <a:moveTo>
                    <a:pt x="131622" y="80606"/>
                  </a:moveTo>
                  <a:lnTo>
                    <a:pt x="131140" y="75831"/>
                  </a:lnTo>
                  <a:lnTo>
                    <a:pt x="130213" y="71170"/>
                  </a:lnTo>
                  <a:lnTo>
                    <a:pt x="128828" y="66586"/>
                  </a:lnTo>
                  <a:lnTo>
                    <a:pt x="127622" y="63690"/>
                  </a:lnTo>
                  <a:lnTo>
                    <a:pt x="127622" y="80797"/>
                  </a:lnTo>
                  <a:lnTo>
                    <a:pt x="127622" y="85178"/>
                  </a:lnTo>
                  <a:lnTo>
                    <a:pt x="109601" y="118884"/>
                  </a:lnTo>
                  <a:lnTo>
                    <a:pt x="85178" y="127635"/>
                  </a:lnTo>
                  <a:lnTo>
                    <a:pt x="82981" y="127635"/>
                  </a:lnTo>
                  <a:lnTo>
                    <a:pt x="80784" y="127622"/>
                  </a:lnTo>
                  <a:lnTo>
                    <a:pt x="47091" y="109601"/>
                  </a:lnTo>
                  <a:lnTo>
                    <a:pt x="38354" y="85153"/>
                  </a:lnTo>
                  <a:lnTo>
                    <a:pt x="38354" y="80797"/>
                  </a:lnTo>
                  <a:lnTo>
                    <a:pt x="56362" y="47091"/>
                  </a:lnTo>
                  <a:lnTo>
                    <a:pt x="80784" y="38354"/>
                  </a:lnTo>
                  <a:lnTo>
                    <a:pt x="82981" y="38354"/>
                  </a:lnTo>
                  <a:lnTo>
                    <a:pt x="85178" y="38366"/>
                  </a:lnTo>
                  <a:lnTo>
                    <a:pt x="118872" y="56375"/>
                  </a:lnTo>
                  <a:lnTo>
                    <a:pt x="127622" y="80797"/>
                  </a:lnTo>
                  <a:lnTo>
                    <a:pt x="127622" y="63690"/>
                  </a:lnTo>
                  <a:lnTo>
                    <a:pt x="99390" y="37147"/>
                  </a:lnTo>
                  <a:lnTo>
                    <a:pt x="85382" y="34353"/>
                  </a:lnTo>
                  <a:lnTo>
                    <a:pt x="82981" y="34353"/>
                  </a:lnTo>
                  <a:lnTo>
                    <a:pt x="80594" y="34340"/>
                  </a:lnTo>
                  <a:lnTo>
                    <a:pt x="75831" y="34823"/>
                  </a:lnTo>
                  <a:lnTo>
                    <a:pt x="41211" y="57962"/>
                  </a:lnTo>
                  <a:lnTo>
                    <a:pt x="34340" y="80606"/>
                  </a:lnTo>
                  <a:lnTo>
                    <a:pt x="34340" y="85382"/>
                  </a:lnTo>
                  <a:lnTo>
                    <a:pt x="53975" y="122097"/>
                  </a:lnTo>
                  <a:lnTo>
                    <a:pt x="80594" y="131622"/>
                  </a:lnTo>
                  <a:lnTo>
                    <a:pt x="82981" y="131622"/>
                  </a:lnTo>
                  <a:lnTo>
                    <a:pt x="85382" y="131635"/>
                  </a:lnTo>
                  <a:lnTo>
                    <a:pt x="90131" y="131152"/>
                  </a:lnTo>
                  <a:lnTo>
                    <a:pt x="124752" y="108038"/>
                  </a:lnTo>
                  <a:lnTo>
                    <a:pt x="131622" y="85382"/>
                  </a:lnTo>
                  <a:lnTo>
                    <a:pt x="131622" y="80606"/>
                  </a:lnTo>
                  <a:close/>
                </a:path>
                <a:path w="318770" h="166369">
                  <a:moveTo>
                    <a:pt x="151599" y="25603"/>
                  </a:moveTo>
                  <a:lnTo>
                    <a:pt x="147612" y="16027"/>
                  </a:lnTo>
                  <a:lnTo>
                    <a:pt x="147612" y="25806"/>
                  </a:lnTo>
                  <a:lnTo>
                    <a:pt x="147612" y="26924"/>
                  </a:lnTo>
                  <a:lnTo>
                    <a:pt x="136829" y="37693"/>
                  </a:lnTo>
                  <a:lnTo>
                    <a:pt x="136271" y="37693"/>
                  </a:lnTo>
                  <a:lnTo>
                    <a:pt x="135699" y="37693"/>
                  </a:lnTo>
                  <a:lnTo>
                    <a:pt x="124942" y="26924"/>
                  </a:lnTo>
                  <a:lnTo>
                    <a:pt x="124942" y="25806"/>
                  </a:lnTo>
                  <a:lnTo>
                    <a:pt x="135699" y="15036"/>
                  </a:lnTo>
                  <a:lnTo>
                    <a:pt x="136271" y="15036"/>
                  </a:lnTo>
                  <a:lnTo>
                    <a:pt x="136829" y="15036"/>
                  </a:lnTo>
                  <a:lnTo>
                    <a:pt x="147612" y="25806"/>
                  </a:lnTo>
                  <a:lnTo>
                    <a:pt x="147612" y="16027"/>
                  </a:lnTo>
                  <a:lnTo>
                    <a:pt x="137033" y="11036"/>
                  </a:lnTo>
                  <a:lnTo>
                    <a:pt x="136271" y="11036"/>
                  </a:lnTo>
                  <a:lnTo>
                    <a:pt x="135521" y="11036"/>
                  </a:lnTo>
                  <a:lnTo>
                    <a:pt x="120954" y="25615"/>
                  </a:lnTo>
                  <a:lnTo>
                    <a:pt x="120954" y="27127"/>
                  </a:lnTo>
                  <a:lnTo>
                    <a:pt x="135521" y="41694"/>
                  </a:lnTo>
                  <a:lnTo>
                    <a:pt x="136271" y="41694"/>
                  </a:lnTo>
                  <a:lnTo>
                    <a:pt x="137033" y="41694"/>
                  </a:lnTo>
                  <a:lnTo>
                    <a:pt x="151599" y="27114"/>
                  </a:lnTo>
                  <a:lnTo>
                    <a:pt x="151599" y="25603"/>
                  </a:lnTo>
                  <a:close/>
                </a:path>
                <a:path w="318770" h="166369">
                  <a:moveTo>
                    <a:pt x="154927" y="138861"/>
                  </a:moveTo>
                  <a:lnTo>
                    <a:pt x="150926" y="129273"/>
                  </a:lnTo>
                  <a:lnTo>
                    <a:pt x="150926" y="139065"/>
                  </a:lnTo>
                  <a:lnTo>
                    <a:pt x="150926" y="140182"/>
                  </a:lnTo>
                  <a:lnTo>
                    <a:pt x="140169" y="150952"/>
                  </a:lnTo>
                  <a:lnTo>
                    <a:pt x="139611" y="150952"/>
                  </a:lnTo>
                  <a:lnTo>
                    <a:pt x="139052" y="150952"/>
                  </a:lnTo>
                  <a:lnTo>
                    <a:pt x="128282" y="140182"/>
                  </a:lnTo>
                  <a:lnTo>
                    <a:pt x="128282" y="139065"/>
                  </a:lnTo>
                  <a:lnTo>
                    <a:pt x="139052" y="128295"/>
                  </a:lnTo>
                  <a:lnTo>
                    <a:pt x="139611" y="128295"/>
                  </a:lnTo>
                  <a:lnTo>
                    <a:pt x="140169" y="128295"/>
                  </a:lnTo>
                  <a:lnTo>
                    <a:pt x="150926" y="139065"/>
                  </a:lnTo>
                  <a:lnTo>
                    <a:pt x="150926" y="129273"/>
                  </a:lnTo>
                  <a:lnTo>
                    <a:pt x="140360" y="124294"/>
                  </a:lnTo>
                  <a:lnTo>
                    <a:pt x="139611" y="124294"/>
                  </a:lnTo>
                  <a:lnTo>
                    <a:pt x="138849" y="124294"/>
                  </a:lnTo>
                  <a:lnTo>
                    <a:pt x="124282" y="138874"/>
                  </a:lnTo>
                  <a:lnTo>
                    <a:pt x="124282" y="140385"/>
                  </a:lnTo>
                  <a:lnTo>
                    <a:pt x="138849" y="154940"/>
                  </a:lnTo>
                  <a:lnTo>
                    <a:pt x="139611" y="154940"/>
                  </a:lnTo>
                  <a:lnTo>
                    <a:pt x="140360" y="154952"/>
                  </a:lnTo>
                  <a:lnTo>
                    <a:pt x="141859" y="154800"/>
                  </a:lnTo>
                  <a:lnTo>
                    <a:pt x="154927" y="140373"/>
                  </a:lnTo>
                  <a:lnTo>
                    <a:pt x="154927" y="138861"/>
                  </a:lnTo>
                  <a:close/>
                </a:path>
                <a:path w="318770" h="166369">
                  <a:moveTo>
                    <a:pt x="165950" y="9537"/>
                  </a:moveTo>
                  <a:lnTo>
                    <a:pt x="165938" y="9080"/>
                  </a:lnTo>
                  <a:lnTo>
                    <a:pt x="164338" y="4241"/>
                  </a:lnTo>
                  <a:lnTo>
                    <a:pt x="164084" y="3848"/>
                  </a:lnTo>
                  <a:lnTo>
                    <a:pt x="163487" y="3124"/>
                  </a:lnTo>
                  <a:lnTo>
                    <a:pt x="162814" y="2463"/>
                  </a:lnTo>
                  <a:lnTo>
                    <a:pt x="162636" y="2324"/>
                  </a:lnTo>
                  <a:lnTo>
                    <a:pt x="162636" y="9537"/>
                  </a:lnTo>
                  <a:lnTo>
                    <a:pt x="162636" y="156222"/>
                  </a:lnTo>
                  <a:lnTo>
                    <a:pt x="162623" y="156425"/>
                  </a:lnTo>
                  <a:lnTo>
                    <a:pt x="162636" y="156743"/>
                  </a:lnTo>
                  <a:lnTo>
                    <a:pt x="156718" y="162636"/>
                  </a:lnTo>
                  <a:lnTo>
                    <a:pt x="156514" y="162636"/>
                  </a:lnTo>
                  <a:lnTo>
                    <a:pt x="156425" y="162636"/>
                  </a:lnTo>
                  <a:lnTo>
                    <a:pt x="9232" y="162636"/>
                  </a:lnTo>
                  <a:lnTo>
                    <a:pt x="8623" y="162560"/>
                  </a:lnTo>
                  <a:lnTo>
                    <a:pt x="3327" y="156730"/>
                  </a:lnTo>
                  <a:lnTo>
                    <a:pt x="3327" y="156514"/>
                  </a:lnTo>
                  <a:lnTo>
                    <a:pt x="3340" y="9537"/>
                  </a:lnTo>
                  <a:lnTo>
                    <a:pt x="3327" y="9245"/>
                  </a:lnTo>
                  <a:lnTo>
                    <a:pt x="3403" y="8636"/>
                  </a:lnTo>
                  <a:lnTo>
                    <a:pt x="7175" y="3822"/>
                  </a:lnTo>
                  <a:lnTo>
                    <a:pt x="7442" y="3695"/>
                  </a:lnTo>
                  <a:lnTo>
                    <a:pt x="8331" y="3454"/>
                  </a:lnTo>
                  <a:lnTo>
                    <a:pt x="8636" y="3403"/>
                  </a:lnTo>
                  <a:lnTo>
                    <a:pt x="9232" y="3340"/>
                  </a:lnTo>
                  <a:lnTo>
                    <a:pt x="9448" y="3340"/>
                  </a:lnTo>
                  <a:lnTo>
                    <a:pt x="9626" y="3340"/>
                  </a:lnTo>
                  <a:lnTo>
                    <a:pt x="9791" y="3327"/>
                  </a:lnTo>
                  <a:lnTo>
                    <a:pt x="49428" y="3327"/>
                  </a:lnTo>
                  <a:lnTo>
                    <a:pt x="49593" y="3340"/>
                  </a:lnTo>
                  <a:lnTo>
                    <a:pt x="49758" y="3340"/>
                  </a:lnTo>
                  <a:lnTo>
                    <a:pt x="49923" y="3327"/>
                  </a:lnTo>
                  <a:lnTo>
                    <a:pt x="116039" y="3327"/>
                  </a:lnTo>
                  <a:lnTo>
                    <a:pt x="116205" y="3340"/>
                  </a:lnTo>
                  <a:lnTo>
                    <a:pt x="116382" y="3340"/>
                  </a:lnTo>
                  <a:lnTo>
                    <a:pt x="156184" y="3327"/>
                  </a:lnTo>
                  <a:lnTo>
                    <a:pt x="156337" y="3340"/>
                  </a:lnTo>
                  <a:lnTo>
                    <a:pt x="156514" y="3340"/>
                  </a:lnTo>
                  <a:lnTo>
                    <a:pt x="156718" y="3327"/>
                  </a:lnTo>
                  <a:lnTo>
                    <a:pt x="162623" y="9232"/>
                  </a:lnTo>
                  <a:lnTo>
                    <a:pt x="162623" y="9461"/>
                  </a:lnTo>
                  <a:lnTo>
                    <a:pt x="162636" y="2324"/>
                  </a:lnTo>
                  <a:lnTo>
                    <a:pt x="156895" y="0"/>
                  </a:lnTo>
                  <a:lnTo>
                    <a:pt x="156425" y="0"/>
                  </a:lnTo>
                  <a:lnTo>
                    <a:pt x="116319" y="0"/>
                  </a:lnTo>
                  <a:lnTo>
                    <a:pt x="49669" y="0"/>
                  </a:lnTo>
                  <a:lnTo>
                    <a:pt x="9537" y="0"/>
                  </a:lnTo>
                  <a:lnTo>
                    <a:pt x="9080" y="12"/>
                  </a:lnTo>
                  <a:lnTo>
                    <a:pt x="8140" y="101"/>
                  </a:lnTo>
                  <a:lnTo>
                    <a:pt x="0" y="9080"/>
                  </a:lnTo>
                  <a:lnTo>
                    <a:pt x="0" y="9461"/>
                  </a:lnTo>
                  <a:lnTo>
                    <a:pt x="0" y="9626"/>
                  </a:lnTo>
                  <a:lnTo>
                    <a:pt x="12" y="9791"/>
                  </a:lnTo>
                  <a:lnTo>
                    <a:pt x="12" y="156197"/>
                  </a:lnTo>
                  <a:lnTo>
                    <a:pt x="0" y="156337"/>
                  </a:lnTo>
                  <a:lnTo>
                    <a:pt x="0" y="156514"/>
                  </a:lnTo>
                  <a:lnTo>
                    <a:pt x="0" y="156908"/>
                  </a:lnTo>
                  <a:lnTo>
                    <a:pt x="88" y="157822"/>
                  </a:lnTo>
                  <a:lnTo>
                    <a:pt x="4241" y="164350"/>
                  </a:lnTo>
                  <a:lnTo>
                    <a:pt x="4635" y="164630"/>
                  </a:lnTo>
                  <a:lnTo>
                    <a:pt x="9067" y="165963"/>
                  </a:lnTo>
                  <a:lnTo>
                    <a:pt x="9448" y="165963"/>
                  </a:lnTo>
                  <a:lnTo>
                    <a:pt x="9537" y="165963"/>
                  </a:lnTo>
                  <a:lnTo>
                    <a:pt x="156895" y="165963"/>
                  </a:lnTo>
                  <a:lnTo>
                    <a:pt x="157810" y="165887"/>
                  </a:lnTo>
                  <a:lnTo>
                    <a:pt x="164325" y="161734"/>
                  </a:lnTo>
                  <a:lnTo>
                    <a:pt x="164617" y="161340"/>
                  </a:lnTo>
                  <a:lnTo>
                    <a:pt x="165950" y="156908"/>
                  </a:lnTo>
                  <a:lnTo>
                    <a:pt x="165950" y="156514"/>
                  </a:lnTo>
                  <a:lnTo>
                    <a:pt x="165950" y="9626"/>
                  </a:lnTo>
                  <a:close/>
                </a:path>
                <a:path w="318770" h="166369">
                  <a:moveTo>
                    <a:pt x="202069" y="49580"/>
                  </a:moveTo>
                  <a:lnTo>
                    <a:pt x="200469" y="47726"/>
                  </a:lnTo>
                  <a:lnTo>
                    <a:pt x="200164" y="47675"/>
                  </a:lnTo>
                  <a:lnTo>
                    <a:pt x="199771" y="47688"/>
                  </a:lnTo>
                  <a:lnTo>
                    <a:pt x="199580" y="47739"/>
                  </a:lnTo>
                  <a:lnTo>
                    <a:pt x="198361" y="48653"/>
                  </a:lnTo>
                  <a:lnTo>
                    <a:pt x="198259" y="48818"/>
                  </a:lnTo>
                  <a:lnTo>
                    <a:pt x="198120" y="49187"/>
                  </a:lnTo>
                  <a:lnTo>
                    <a:pt x="198081" y="49390"/>
                  </a:lnTo>
                  <a:lnTo>
                    <a:pt x="198069" y="49580"/>
                  </a:lnTo>
                  <a:lnTo>
                    <a:pt x="198069" y="116293"/>
                  </a:lnTo>
                  <a:lnTo>
                    <a:pt x="199034" y="118008"/>
                  </a:lnTo>
                  <a:lnTo>
                    <a:pt x="199288" y="118148"/>
                  </a:lnTo>
                  <a:lnTo>
                    <a:pt x="199580" y="118237"/>
                  </a:lnTo>
                  <a:lnTo>
                    <a:pt x="199758" y="118275"/>
                  </a:lnTo>
                  <a:lnTo>
                    <a:pt x="199961" y="118287"/>
                  </a:lnTo>
                  <a:lnTo>
                    <a:pt x="200164" y="118287"/>
                  </a:lnTo>
                  <a:lnTo>
                    <a:pt x="200355" y="118275"/>
                  </a:lnTo>
                  <a:lnTo>
                    <a:pt x="200545" y="118237"/>
                  </a:lnTo>
                  <a:lnTo>
                    <a:pt x="201396" y="117767"/>
                  </a:lnTo>
                  <a:lnTo>
                    <a:pt x="202018" y="116687"/>
                  </a:lnTo>
                  <a:lnTo>
                    <a:pt x="202057" y="116293"/>
                  </a:lnTo>
                  <a:lnTo>
                    <a:pt x="202069" y="49682"/>
                  </a:lnTo>
                  <a:close/>
                </a:path>
                <a:path w="318770" h="166369">
                  <a:moveTo>
                    <a:pt x="248704" y="146380"/>
                  </a:moveTo>
                  <a:lnTo>
                    <a:pt x="248691" y="145986"/>
                  </a:lnTo>
                  <a:lnTo>
                    <a:pt x="248653" y="145796"/>
                  </a:lnTo>
                  <a:lnTo>
                    <a:pt x="248564" y="145516"/>
                  </a:lnTo>
                  <a:lnTo>
                    <a:pt x="248323" y="145084"/>
                  </a:lnTo>
                  <a:lnTo>
                    <a:pt x="248183" y="144945"/>
                  </a:lnTo>
                  <a:lnTo>
                    <a:pt x="247103" y="144322"/>
                  </a:lnTo>
                  <a:lnTo>
                    <a:pt x="246710" y="144284"/>
                  </a:lnTo>
                  <a:lnTo>
                    <a:pt x="226720" y="144272"/>
                  </a:lnTo>
                  <a:lnTo>
                    <a:pt x="226720" y="148272"/>
                  </a:lnTo>
                  <a:lnTo>
                    <a:pt x="246710" y="148272"/>
                  </a:lnTo>
                  <a:lnTo>
                    <a:pt x="247103" y="148247"/>
                  </a:lnTo>
                  <a:lnTo>
                    <a:pt x="248183" y="147612"/>
                  </a:lnTo>
                  <a:lnTo>
                    <a:pt x="248323" y="147472"/>
                  </a:lnTo>
                  <a:lnTo>
                    <a:pt x="248526" y="147142"/>
                  </a:lnTo>
                  <a:lnTo>
                    <a:pt x="248589" y="146951"/>
                  </a:lnTo>
                  <a:lnTo>
                    <a:pt x="248653" y="146773"/>
                  </a:lnTo>
                  <a:lnTo>
                    <a:pt x="248691" y="146583"/>
                  </a:lnTo>
                  <a:lnTo>
                    <a:pt x="248704" y="146380"/>
                  </a:lnTo>
                  <a:close/>
                </a:path>
                <a:path w="318770" h="166369">
                  <a:moveTo>
                    <a:pt x="294030" y="49669"/>
                  </a:moveTo>
                  <a:lnTo>
                    <a:pt x="293992" y="49542"/>
                  </a:lnTo>
                  <a:lnTo>
                    <a:pt x="293941" y="49403"/>
                  </a:lnTo>
                  <a:lnTo>
                    <a:pt x="293878" y="49276"/>
                  </a:lnTo>
                  <a:lnTo>
                    <a:pt x="293725" y="49149"/>
                  </a:lnTo>
                  <a:lnTo>
                    <a:pt x="293598" y="49072"/>
                  </a:lnTo>
                  <a:lnTo>
                    <a:pt x="293433" y="49022"/>
                  </a:lnTo>
                  <a:lnTo>
                    <a:pt x="292684" y="49009"/>
                  </a:lnTo>
                  <a:lnTo>
                    <a:pt x="292684" y="50342"/>
                  </a:lnTo>
                  <a:lnTo>
                    <a:pt x="292684" y="115620"/>
                  </a:lnTo>
                  <a:lnTo>
                    <a:pt x="227406" y="115620"/>
                  </a:lnTo>
                  <a:lnTo>
                    <a:pt x="227406" y="50342"/>
                  </a:lnTo>
                  <a:lnTo>
                    <a:pt x="292684" y="50342"/>
                  </a:lnTo>
                  <a:lnTo>
                    <a:pt x="292684" y="49009"/>
                  </a:lnTo>
                  <a:lnTo>
                    <a:pt x="226720" y="49009"/>
                  </a:lnTo>
                  <a:lnTo>
                    <a:pt x="226593" y="49022"/>
                  </a:lnTo>
                  <a:lnTo>
                    <a:pt x="226428" y="49072"/>
                  </a:lnTo>
                  <a:lnTo>
                    <a:pt x="226275" y="49174"/>
                  </a:lnTo>
                  <a:lnTo>
                    <a:pt x="226161" y="49301"/>
                  </a:lnTo>
                  <a:lnTo>
                    <a:pt x="226110" y="49428"/>
                  </a:lnTo>
                  <a:lnTo>
                    <a:pt x="226060" y="49580"/>
                  </a:lnTo>
                  <a:lnTo>
                    <a:pt x="226060" y="49771"/>
                  </a:lnTo>
                  <a:lnTo>
                    <a:pt x="226060" y="116205"/>
                  </a:lnTo>
                  <a:lnTo>
                    <a:pt x="226047" y="116382"/>
                  </a:lnTo>
                  <a:lnTo>
                    <a:pt x="226098" y="116509"/>
                  </a:lnTo>
                  <a:lnTo>
                    <a:pt x="226148" y="116636"/>
                  </a:lnTo>
                  <a:lnTo>
                    <a:pt x="226237" y="116763"/>
                  </a:lnTo>
                  <a:lnTo>
                    <a:pt x="226377" y="116878"/>
                  </a:lnTo>
                  <a:lnTo>
                    <a:pt x="226504" y="116928"/>
                  </a:lnTo>
                  <a:lnTo>
                    <a:pt x="226631" y="116954"/>
                  </a:lnTo>
                  <a:lnTo>
                    <a:pt x="293344" y="116967"/>
                  </a:lnTo>
                  <a:lnTo>
                    <a:pt x="293471" y="116954"/>
                  </a:lnTo>
                  <a:lnTo>
                    <a:pt x="293598" y="116916"/>
                  </a:lnTo>
                  <a:lnTo>
                    <a:pt x="293725" y="116852"/>
                  </a:lnTo>
                  <a:lnTo>
                    <a:pt x="293878" y="116700"/>
                  </a:lnTo>
                  <a:lnTo>
                    <a:pt x="293954" y="116560"/>
                  </a:lnTo>
                  <a:lnTo>
                    <a:pt x="294005" y="116395"/>
                  </a:lnTo>
                  <a:lnTo>
                    <a:pt x="294030" y="49669"/>
                  </a:lnTo>
                  <a:close/>
                </a:path>
                <a:path w="318770" h="166369">
                  <a:moveTo>
                    <a:pt x="318693" y="49669"/>
                  </a:moveTo>
                  <a:lnTo>
                    <a:pt x="318655" y="49390"/>
                  </a:lnTo>
                  <a:lnTo>
                    <a:pt x="318604" y="49187"/>
                  </a:lnTo>
                  <a:lnTo>
                    <a:pt x="318465" y="48818"/>
                  </a:lnTo>
                  <a:lnTo>
                    <a:pt x="318376" y="48653"/>
                  </a:lnTo>
                  <a:lnTo>
                    <a:pt x="318274" y="48488"/>
                  </a:lnTo>
                  <a:lnTo>
                    <a:pt x="318147" y="48336"/>
                  </a:lnTo>
                  <a:lnTo>
                    <a:pt x="318008" y="48196"/>
                  </a:lnTo>
                  <a:lnTo>
                    <a:pt x="317055" y="47726"/>
                  </a:lnTo>
                  <a:lnTo>
                    <a:pt x="316763" y="47675"/>
                  </a:lnTo>
                  <a:lnTo>
                    <a:pt x="316560" y="47675"/>
                  </a:lnTo>
                  <a:lnTo>
                    <a:pt x="316369" y="47688"/>
                  </a:lnTo>
                  <a:lnTo>
                    <a:pt x="316166" y="47739"/>
                  </a:lnTo>
                  <a:lnTo>
                    <a:pt x="316001" y="47790"/>
                  </a:lnTo>
                  <a:lnTo>
                    <a:pt x="315620" y="47967"/>
                  </a:lnTo>
                  <a:lnTo>
                    <a:pt x="315468" y="48069"/>
                  </a:lnTo>
                  <a:lnTo>
                    <a:pt x="315226" y="48272"/>
                  </a:lnTo>
                  <a:lnTo>
                    <a:pt x="315048" y="48488"/>
                  </a:lnTo>
                  <a:lnTo>
                    <a:pt x="314845" y="48818"/>
                  </a:lnTo>
                  <a:lnTo>
                    <a:pt x="314782" y="49022"/>
                  </a:lnTo>
                  <a:lnTo>
                    <a:pt x="314706" y="49288"/>
                  </a:lnTo>
                  <a:lnTo>
                    <a:pt x="314655" y="49580"/>
                  </a:lnTo>
                  <a:lnTo>
                    <a:pt x="314667" y="116293"/>
                  </a:lnTo>
                  <a:lnTo>
                    <a:pt x="314667" y="116586"/>
                  </a:lnTo>
                  <a:lnTo>
                    <a:pt x="314782" y="116967"/>
                  </a:lnTo>
                  <a:lnTo>
                    <a:pt x="314947" y="117322"/>
                  </a:lnTo>
                  <a:lnTo>
                    <a:pt x="315048" y="117487"/>
                  </a:lnTo>
                  <a:lnTo>
                    <a:pt x="315175" y="117640"/>
                  </a:lnTo>
                  <a:lnTo>
                    <a:pt x="315468" y="117906"/>
                  </a:lnTo>
                  <a:lnTo>
                    <a:pt x="315633" y="118008"/>
                  </a:lnTo>
                  <a:lnTo>
                    <a:pt x="315798" y="118110"/>
                  </a:lnTo>
                  <a:lnTo>
                    <a:pt x="316001" y="118173"/>
                  </a:lnTo>
                  <a:lnTo>
                    <a:pt x="316166" y="118237"/>
                  </a:lnTo>
                  <a:lnTo>
                    <a:pt x="316369" y="118275"/>
                  </a:lnTo>
                  <a:lnTo>
                    <a:pt x="316547" y="118287"/>
                  </a:lnTo>
                  <a:lnTo>
                    <a:pt x="316763" y="118287"/>
                  </a:lnTo>
                  <a:lnTo>
                    <a:pt x="316941" y="118275"/>
                  </a:lnTo>
                  <a:lnTo>
                    <a:pt x="317157" y="118237"/>
                  </a:lnTo>
                  <a:lnTo>
                    <a:pt x="317322" y="118173"/>
                  </a:lnTo>
                  <a:lnTo>
                    <a:pt x="317525" y="118110"/>
                  </a:lnTo>
                  <a:lnTo>
                    <a:pt x="318503" y="117055"/>
                  </a:lnTo>
                  <a:lnTo>
                    <a:pt x="318604" y="116776"/>
                  </a:lnTo>
                  <a:lnTo>
                    <a:pt x="318655" y="116586"/>
                  </a:lnTo>
                  <a:lnTo>
                    <a:pt x="318668" y="116293"/>
                  </a:lnTo>
                  <a:lnTo>
                    <a:pt x="318693" y="4966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6150394" y="2209736"/>
              <a:ext cx="318770" cy="166370"/>
            </a:xfrm>
            <a:custGeom>
              <a:avLst/>
              <a:gdLst/>
              <a:ahLst/>
              <a:cxnLst/>
              <a:rect l="l" t="t" r="r" b="b"/>
              <a:pathLst>
                <a:path w="318770" h="166369">
                  <a:moveTo>
                    <a:pt x="41668" y="138861"/>
                  </a:moveTo>
                  <a:lnTo>
                    <a:pt x="37668" y="129273"/>
                  </a:lnTo>
                  <a:lnTo>
                    <a:pt x="37668" y="139065"/>
                  </a:lnTo>
                  <a:lnTo>
                    <a:pt x="37668" y="140182"/>
                  </a:lnTo>
                  <a:lnTo>
                    <a:pt x="26911" y="150952"/>
                  </a:lnTo>
                  <a:lnTo>
                    <a:pt x="26352" y="150952"/>
                  </a:lnTo>
                  <a:lnTo>
                    <a:pt x="25781" y="150952"/>
                  </a:lnTo>
                  <a:lnTo>
                    <a:pt x="15011" y="140182"/>
                  </a:lnTo>
                  <a:lnTo>
                    <a:pt x="15011" y="139065"/>
                  </a:lnTo>
                  <a:lnTo>
                    <a:pt x="25781" y="128295"/>
                  </a:lnTo>
                  <a:lnTo>
                    <a:pt x="26352" y="128295"/>
                  </a:lnTo>
                  <a:lnTo>
                    <a:pt x="26911" y="128295"/>
                  </a:lnTo>
                  <a:lnTo>
                    <a:pt x="37668" y="139065"/>
                  </a:lnTo>
                  <a:lnTo>
                    <a:pt x="37668" y="129273"/>
                  </a:lnTo>
                  <a:lnTo>
                    <a:pt x="27101" y="124294"/>
                  </a:lnTo>
                  <a:lnTo>
                    <a:pt x="26352" y="124294"/>
                  </a:lnTo>
                  <a:lnTo>
                    <a:pt x="25590" y="124294"/>
                  </a:lnTo>
                  <a:lnTo>
                    <a:pt x="11023" y="138874"/>
                  </a:lnTo>
                  <a:lnTo>
                    <a:pt x="11023" y="140385"/>
                  </a:lnTo>
                  <a:lnTo>
                    <a:pt x="25590" y="154940"/>
                  </a:lnTo>
                  <a:lnTo>
                    <a:pt x="26352" y="154940"/>
                  </a:lnTo>
                  <a:lnTo>
                    <a:pt x="27101" y="154952"/>
                  </a:lnTo>
                  <a:lnTo>
                    <a:pt x="28587" y="154800"/>
                  </a:lnTo>
                  <a:lnTo>
                    <a:pt x="41668" y="140373"/>
                  </a:lnTo>
                  <a:lnTo>
                    <a:pt x="41668" y="138861"/>
                  </a:lnTo>
                  <a:close/>
                </a:path>
                <a:path w="318770" h="166369">
                  <a:moveTo>
                    <a:pt x="41668" y="25603"/>
                  </a:moveTo>
                  <a:lnTo>
                    <a:pt x="37668" y="16014"/>
                  </a:lnTo>
                  <a:lnTo>
                    <a:pt x="37668" y="25806"/>
                  </a:lnTo>
                  <a:lnTo>
                    <a:pt x="37668" y="26924"/>
                  </a:lnTo>
                  <a:lnTo>
                    <a:pt x="26911" y="37693"/>
                  </a:lnTo>
                  <a:lnTo>
                    <a:pt x="26352" y="37693"/>
                  </a:lnTo>
                  <a:lnTo>
                    <a:pt x="25781" y="37693"/>
                  </a:lnTo>
                  <a:lnTo>
                    <a:pt x="15011" y="26924"/>
                  </a:lnTo>
                  <a:lnTo>
                    <a:pt x="15011" y="25806"/>
                  </a:lnTo>
                  <a:lnTo>
                    <a:pt x="25781" y="15036"/>
                  </a:lnTo>
                  <a:lnTo>
                    <a:pt x="26352" y="15036"/>
                  </a:lnTo>
                  <a:lnTo>
                    <a:pt x="26911" y="15036"/>
                  </a:lnTo>
                  <a:lnTo>
                    <a:pt x="37668" y="25806"/>
                  </a:lnTo>
                  <a:lnTo>
                    <a:pt x="37668" y="16014"/>
                  </a:lnTo>
                  <a:lnTo>
                    <a:pt x="27101" y="11036"/>
                  </a:lnTo>
                  <a:lnTo>
                    <a:pt x="26352" y="11036"/>
                  </a:lnTo>
                  <a:lnTo>
                    <a:pt x="25590" y="11036"/>
                  </a:lnTo>
                  <a:lnTo>
                    <a:pt x="11023" y="25615"/>
                  </a:lnTo>
                  <a:lnTo>
                    <a:pt x="11023" y="27127"/>
                  </a:lnTo>
                  <a:lnTo>
                    <a:pt x="25590" y="41694"/>
                  </a:lnTo>
                  <a:lnTo>
                    <a:pt x="26352" y="41694"/>
                  </a:lnTo>
                  <a:lnTo>
                    <a:pt x="27101" y="41694"/>
                  </a:lnTo>
                  <a:lnTo>
                    <a:pt x="41668" y="27114"/>
                  </a:lnTo>
                  <a:lnTo>
                    <a:pt x="41668" y="25603"/>
                  </a:lnTo>
                  <a:close/>
                </a:path>
                <a:path w="318770" h="166369">
                  <a:moveTo>
                    <a:pt x="49669" y="144272"/>
                  </a:moveTo>
                  <a:lnTo>
                    <a:pt x="49276" y="144310"/>
                  </a:lnTo>
                  <a:lnTo>
                    <a:pt x="48907" y="144424"/>
                  </a:lnTo>
                  <a:lnTo>
                    <a:pt x="48641" y="144576"/>
                  </a:lnTo>
                  <a:lnTo>
                    <a:pt x="48018" y="145161"/>
                  </a:lnTo>
                  <a:lnTo>
                    <a:pt x="47828" y="145503"/>
                  </a:lnTo>
                  <a:lnTo>
                    <a:pt x="47726" y="145796"/>
                  </a:lnTo>
                  <a:lnTo>
                    <a:pt x="47688" y="145973"/>
                  </a:lnTo>
                  <a:lnTo>
                    <a:pt x="47675" y="146177"/>
                  </a:lnTo>
                  <a:lnTo>
                    <a:pt x="47675" y="146380"/>
                  </a:lnTo>
                  <a:lnTo>
                    <a:pt x="47688" y="146570"/>
                  </a:lnTo>
                  <a:lnTo>
                    <a:pt x="47726" y="146761"/>
                  </a:lnTo>
                  <a:lnTo>
                    <a:pt x="47790" y="146951"/>
                  </a:lnTo>
                  <a:lnTo>
                    <a:pt x="47955" y="147307"/>
                  </a:lnTo>
                  <a:lnTo>
                    <a:pt x="48056" y="147472"/>
                  </a:lnTo>
                  <a:lnTo>
                    <a:pt x="49276" y="148234"/>
                  </a:lnTo>
                  <a:lnTo>
                    <a:pt x="49669" y="148272"/>
                  </a:lnTo>
                  <a:lnTo>
                    <a:pt x="49669" y="144272"/>
                  </a:lnTo>
                  <a:close/>
                </a:path>
                <a:path w="318770" h="166369">
                  <a:moveTo>
                    <a:pt x="91643" y="82562"/>
                  </a:moveTo>
                  <a:lnTo>
                    <a:pt x="87642" y="75692"/>
                  </a:lnTo>
                  <a:lnTo>
                    <a:pt x="87642" y="82753"/>
                  </a:lnTo>
                  <a:lnTo>
                    <a:pt x="87604" y="83654"/>
                  </a:lnTo>
                  <a:lnTo>
                    <a:pt x="82981" y="87655"/>
                  </a:lnTo>
                  <a:lnTo>
                    <a:pt x="79108" y="85572"/>
                  </a:lnTo>
                  <a:lnTo>
                    <a:pt x="78968" y="85394"/>
                  </a:lnTo>
                  <a:lnTo>
                    <a:pt x="78574" y="84569"/>
                  </a:lnTo>
                  <a:lnTo>
                    <a:pt x="78447" y="84137"/>
                  </a:lnTo>
                  <a:lnTo>
                    <a:pt x="78308" y="83210"/>
                  </a:lnTo>
                  <a:lnTo>
                    <a:pt x="78359" y="82308"/>
                  </a:lnTo>
                  <a:lnTo>
                    <a:pt x="82981" y="78333"/>
                  </a:lnTo>
                  <a:lnTo>
                    <a:pt x="83654" y="78371"/>
                  </a:lnTo>
                  <a:lnTo>
                    <a:pt x="87642" y="82753"/>
                  </a:lnTo>
                  <a:lnTo>
                    <a:pt x="87642" y="75692"/>
                  </a:lnTo>
                  <a:lnTo>
                    <a:pt x="83400" y="74320"/>
                  </a:lnTo>
                  <a:lnTo>
                    <a:pt x="82981" y="74320"/>
                  </a:lnTo>
                  <a:lnTo>
                    <a:pt x="82550" y="74320"/>
                  </a:lnTo>
                  <a:lnTo>
                    <a:pt x="74320" y="82562"/>
                  </a:lnTo>
                  <a:lnTo>
                    <a:pt x="74320" y="83413"/>
                  </a:lnTo>
                  <a:lnTo>
                    <a:pt x="82550" y="91643"/>
                  </a:lnTo>
                  <a:lnTo>
                    <a:pt x="82981" y="91643"/>
                  </a:lnTo>
                  <a:lnTo>
                    <a:pt x="83400" y="91655"/>
                  </a:lnTo>
                  <a:lnTo>
                    <a:pt x="84251" y="91567"/>
                  </a:lnTo>
                  <a:lnTo>
                    <a:pt x="91643" y="83413"/>
                  </a:lnTo>
                  <a:lnTo>
                    <a:pt x="91643" y="82562"/>
                  </a:lnTo>
                  <a:close/>
                </a:path>
                <a:path w="318770" h="166369">
                  <a:moveTo>
                    <a:pt x="93522" y="141554"/>
                  </a:moveTo>
                  <a:lnTo>
                    <a:pt x="92417" y="137706"/>
                  </a:lnTo>
                  <a:lnTo>
                    <a:pt x="69113" y="144360"/>
                  </a:lnTo>
                  <a:lnTo>
                    <a:pt x="69507" y="145796"/>
                  </a:lnTo>
                  <a:lnTo>
                    <a:pt x="69100" y="144360"/>
                  </a:lnTo>
                  <a:lnTo>
                    <a:pt x="68821" y="144449"/>
                  </a:lnTo>
                  <a:lnTo>
                    <a:pt x="68656" y="144538"/>
                  </a:lnTo>
                  <a:lnTo>
                    <a:pt x="67665" y="146050"/>
                  </a:lnTo>
                  <a:lnTo>
                    <a:pt x="67665" y="146545"/>
                  </a:lnTo>
                  <a:lnTo>
                    <a:pt x="67703" y="146735"/>
                  </a:lnTo>
                  <a:lnTo>
                    <a:pt x="67754" y="146926"/>
                  </a:lnTo>
                  <a:lnTo>
                    <a:pt x="67868" y="147193"/>
                  </a:lnTo>
                  <a:lnTo>
                    <a:pt x="68033" y="147434"/>
                  </a:lnTo>
                  <a:lnTo>
                    <a:pt x="69532" y="148272"/>
                  </a:lnTo>
                  <a:lnTo>
                    <a:pt x="69659" y="148272"/>
                  </a:lnTo>
                  <a:lnTo>
                    <a:pt x="70053" y="148247"/>
                  </a:lnTo>
                  <a:lnTo>
                    <a:pt x="70192" y="148209"/>
                  </a:lnTo>
                  <a:lnTo>
                    <a:pt x="70332" y="148170"/>
                  </a:lnTo>
                  <a:lnTo>
                    <a:pt x="93522" y="141554"/>
                  </a:lnTo>
                  <a:close/>
                </a:path>
                <a:path w="318770" h="166369">
                  <a:moveTo>
                    <a:pt x="94970" y="139560"/>
                  </a:moveTo>
                  <a:lnTo>
                    <a:pt x="94919" y="139166"/>
                  </a:lnTo>
                  <a:lnTo>
                    <a:pt x="94869" y="138976"/>
                  </a:lnTo>
                  <a:lnTo>
                    <a:pt x="94792" y="138798"/>
                  </a:lnTo>
                  <a:lnTo>
                    <a:pt x="94703" y="138620"/>
                  </a:lnTo>
                  <a:lnTo>
                    <a:pt x="94589" y="138455"/>
                  </a:lnTo>
                  <a:lnTo>
                    <a:pt x="94335" y="138163"/>
                  </a:lnTo>
                  <a:lnTo>
                    <a:pt x="94030" y="137922"/>
                  </a:lnTo>
                  <a:lnTo>
                    <a:pt x="93853" y="137833"/>
                  </a:lnTo>
                  <a:lnTo>
                    <a:pt x="93586" y="137718"/>
                  </a:lnTo>
                  <a:lnTo>
                    <a:pt x="93294" y="137655"/>
                  </a:lnTo>
                  <a:lnTo>
                    <a:pt x="93103" y="137629"/>
                  </a:lnTo>
                  <a:lnTo>
                    <a:pt x="92811" y="137629"/>
                  </a:lnTo>
                  <a:lnTo>
                    <a:pt x="92506" y="137680"/>
                  </a:lnTo>
                  <a:lnTo>
                    <a:pt x="93522" y="141541"/>
                  </a:lnTo>
                  <a:lnTo>
                    <a:pt x="93891" y="141389"/>
                  </a:lnTo>
                  <a:lnTo>
                    <a:pt x="94716" y="140589"/>
                  </a:lnTo>
                  <a:lnTo>
                    <a:pt x="94843" y="140335"/>
                  </a:lnTo>
                  <a:lnTo>
                    <a:pt x="94919" y="140131"/>
                  </a:lnTo>
                  <a:lnTo>
                    <a:pt x="94970" y="139763"/>
                  </a:lnTo>
                  <a:lnTo>
                    <a:pt x="94970" y="139560"/>
                  </a:lnTo>
                  <a:close/>
                </a:path>
                <a:path w="318770" h="166369">
                  <a:moveTo>
                    <a:pt x="100304" y="82143"/>
                  </a:moveTo>
                  <a:lnTo>
                    <a:pt x="100126" y="80441"/>
                  </a:lnTo>
                  <a:lnTo>
                    <a:pt x="99796" y="78765"/>
                  </a:lnTo>
                  <a:lnTo>
                    <a:pt x="99314" y="77152"/>
                  </a:lnTo>
                  <a:lnTo>
                    <a:pt x="98971" y="76339"/>
                  </a:lnTo>
                  <a:lnTo>
                    <a:pt x="98971" y="82219"/>
                  </a:lnTo>
                  <a:lnTo>
                    <a:pt x="98971" y="83769"/>
                  </a:lnTo>
                  <a:lnTo>
                    <a:pt x="83769" y="98971"/>
                  </a:lnTo>
                  <a:lnTo>
                    <a:pt x="82981" y="98971"/>
                  </a:lnTo>
                  <a:lnTo>
                    <a:pt x="82194" y="98971"/>
                  </a:lnTo>
                  <a:lnTo>
                    <a:pt x="66992" y="83769"/>
                  </a:lnTo>
                  <a:lnTo>
                    <a:pt x="66992" y="82207"/>
                  </a:lnTo>
                  <a:lnTo>
                    <a:pt x="82194" y="66992"/>
                  </a:lnTo>
                  <a:lnTo>
                    <a:pt x="82981" y="66992"/>
                  </a:lnTo>
                  <a:lnTo>
                    <a:pt x="83769" y="66992"/>
                  </a:lnTo>
                  <a:lnTo>
                    <a:pt x="98971" y="82219"/>
                  </a:lnTo>
                  <a:lnTo>
                    <a:pt x="98971" y="76339"/>
                  </a:lnTo>
                  <a:lnTo>
                    <a:pt x="83832" y="65671"/>
                  </a:lnTo>
                  <a:lnTo>
                    <a:pt x="82981" y="65671"/>
                  </a:lnTo>
                  <a:lnTo>
                    <a:pt x="82118" y="65659"/>
                  </a:lnTo>
                  <a:lnTo>
                    <a:pt x="80441" y="65824"/>
                  </a:lnTo>
                  <a:lnTo>
                    <a:pt x="65659" y="82143"/>
                  </a:lnTo>
                  <a:lnTo>
                    <a:pt x="65659" y="83832"/>
                  </a:lnTo>
                  <a:lnTo>
                    <a:pt x="82118" y="100317"/>
                  </a:lnTo>
                  <a:lnTo>
                    <a:pt x="82981" y="100317"/>
                  </a:lnTo>
                  <a:lnTo>
                    <a:pt x="83832" y="100317"/>
                  </a:lnTo>
                  <a:lnTo>
                    <a:pt x="100304" y="83832"/>
                  </a:lnTo>
                  <a:lnTo>
                    <a:pt x="100304" y="82143"/>
                  </a:lnTo>
                  <a:close/>
                </a:path>
                <a:path w="318770" h="166369">
                  <a:moveTo>
                    <a:pt x="118287" y="146380"/>
                  </a:moveTo>
                  <a:lnTo>
                    <a:pt x="118275" y="145986"/>
                  </a:lnTo>
                  <a:lnTo>
                    <a:pt x="118237" y="145796"/>
                  </a:lnTo>
                  <a:lnTo>
                    <a:pt x="118173" y="145605"/>
                  </a:lnTo>
                  <a:lnTo>
                    <a:pt x="118008" y="145249"/>
                  </a:lnTo>
                  <a:lnTo>
                    <a:pt x="117906" y="145084"/>
                  </a:lnTo>
                  <a:lnTo>
                    <a:pt x="117767" y="144945"/>
                  </a:lnTo>
                  <a:lnTo>
                    <a:pt x="117398" y="144614"/>
                  </a:lnTo>
                  <a:lnTo>
                    <a:pt x="117144" y="144475"/>
                  </a:lnTo>
                  <a:lnTo>
                    <a:pt x="116967" y="144399"/>
                  </a:lnTo>
                  <a:lnTo>
                    <a:pt x="116776" y="144335"/>
                  </a:lnTo>
                  <a:lnTo>
                    <a:pt x="116586" y="144297"/>
                  </a:lnTo>
                  <a:lnTo>
                    <a:pt x="116293" y="144284"/>
                  </a:lnTo>
                  <a:lnTo>
                    <a:pt x="96304" y="144272"/>
                  </a:lnTo>
                  <a:lnTo>
                    <a:pt x="95910" y="144310"/>
                  </a:lnTo>
                  <a:lnTo>
                    <a:pt x="95542" y="144424"/>
                  </a:lnTo>
                  <a:lnTo>
                    <a:pt x="95288" y="144576"/>
                  </a:lnTo>
                  <a:lnTo>
                    <a:pt x="94348" y="145884"/>
                  </a:lnTo>
                  <a:lnTo>
                    <a:pt x="94310" y="146177"/>
                  </a:lnTo>
                  <a:lnTo>
                    <a:pt x="94310" y="146380"/>
                  </a:lnTo>
                  <a:lnTo>
                    <a:pt x="94322" y="146570"/>
                  </a:lnTo>
                  <a:lnTo>
                    <a:pt x="94361" y="146761"/>
                  </a:lnTo>
                  <a:lnTo>
                    <a:pt x="95910" y="148234"/>
                  </a:lnTo>
                  <a:lnTo>
                    <a:pt x="96304" y="148272"/>
                  </a:lnTo>
                  <a:lnTo>
                    <a:pt x="116293" y="148272"/>
                  </a:lnTo>
                  <a:lnTo>
                    <a:pt x="116687" y="148247"/>
                  </a:lnTo>
                  <a:lnTo>
                    <a:pt x="117767" y="147612"/>
                  </a:lnTo>
                  <a:lnTo>
                    <a:pt x="117906" y="147472"/>
                  </a:lnTo>
                  <a:lnTo>
                    <a:pt x="118008" y="147307"/>
                  </a:lnTo>
                  <a:lnTo>
                    <a:pt x="118097" y="147142"/>
                  </a:lnTo>
                  <a:lnTo>
                    <a:pt x="118237" y="146773"/>
                  </a:lnTo>
                  <a:lnTo>
                    <a:pt x="118275" y="146583"/>
                  </a:lnTo>
                  <a:lnTo>
                    <a:pt x="118287" y="146380"/>
                  </a:lnTo>
                  <a:close/>
                </a:path>
                <a:path w="318770" h="166369">
                  <a:moveTo>
                    <a:pt x="131622" y="80606"/>
                  </a:moveTo>
                  <a:lnTo>
                    <a:pt x="131140" y="75831"/>
                  </a:lnTo>
                  <a:lnTo>
                    <a:pt x="130200" y="71170"/>
                  </a:lnTo>
                  <a:lnTo>
                    <a:pt x="128828" y="66586"/>
                  </a:lnTo>
                  <a:lnTo>
                    <a:pt x="127609" y="63652"/>
                  </a:lnTo>
                  <a:lnTo>
                    <a:pt x="127609" y="80797"/>
                  </a:lnTo>
                  <a:lnTo>
                    <a:pt x="127609" y="85178"/>
                  </a:lnTo>
                  <a:lnTo>
                    <a:pt x="109601" y="118884"/>
                  </a:lnTo>
                  <a:lnTo>
                    <a:pt x="85166" y="127635"/>
                  </a:lnTo>
                  <a:lnTo>
                    <a:pt x="82981" y="127635"/>
                  </a:lnTo>
                  <a:lnTo>
                    <a:pt x="80784" y="127622"/>
                  </a:lnTo>
                  <a:lnTo>
                    <a:pt x="47078" y="109601"/>
                  </a:lnTo>
                  <a:lnTo>
                    <a:pt x="38341" y="85153"/>
                  </a:lnTo>
                  <a:lnTo>
                    <a:pt x="38341" y="80797"/>
                  </a:lnTo>
                  <a:lnTo>
                    <a:pt x="56349" y="47091"/>
                  </a:lnTo>
                  <a:lnTo>
                    <a:pt x="80784" y="38354"/>
                  </a:lnTo>
                  <a:lnTo>
                    <a:pt x="82981" y="38354"/>
                  </a:lnTo>
                  <a:lnTo>
                    <a:pt x="85166" y="38366"/>
                  </a:lnTo>
                  <a:lnTo>
                    <a:pt x="118872" y="56375"/>
                  </a:lnTo>
                  <a:lnTo>
                    <a:pt x="127609" y="80797"/>
                  </a:lnTo>
                  <a:lnTo>
                    <a:pt x="127609" y="63652"/>
                  </a:lnTo>
                  <a:lnTo>
                    <a:pt x="99377" y="37147"/>
                  </a:lnTo>
                  <a:lnTo>
                    <a:pt x="85369" y="34353"/>
                  </a:lnTo>
                  <a:lnTo>
                    <a:pt x="82981" y="34353"/>
                  </a:lnTo>
                  <a:lnTo>
                    <a:pt x="80581" y="34340"/>
                  </a:lnTo>
                  <a:lnTo>
                    <a:pt x="75831" y="34823"/>
                  </a:lnTo>
                  <a:lnTo>
                    <a:pt x="41211" y="57962"/>
                  </a:lnTo>
                  <a:lnTo>
                    <a:pt x="34340" y="80606"/>
                  </a:lnTo>
                  <a:lnTo>
                    <a:pt x="34340" y="85382"/>
                  </a:lnTo>
                  <a:lnTo>
                    <a:pt x="53962" y="122097"/>
                  </a:lnTo>
                  <a:lnTo>
                    <a:pt x="80581" y="131622"/>
                  </a:lnTo>
                  <a:lnTo>
                    <a:pt x="82981" y="131622"/>
                  </a:lnTo>
                  <a:lnTo>
                    <a:pt x="85369" y="131635"/>
                  </a:lnTo>
                  <a:lnTo>
                    <a:pt x="90119" y="131152"/>
                  </a:lnTo>
                  <a:lnTo>
                    <a:pt x="124752" y="108038"/>
                  </a:lnTo>
                  <a:lnTo>
                    <a:pt x="131622" y="85382"/>
                  </a:lnTo>
                  <a:lnTo>
                    <a:pt x="131622" y="80606"/>
                  </a:lnTo>
                  <a:close/>
                </a:path>
                <a:path w="318770" h="166369">
                  <a:moveTo>
                    <a:pt x="151587" y="25603"/>
                  </a:moveTo>
                  <a:lnTo>
                    <a:pt x="147599" y="16027"/>
                  </a:lnTo>
                  <a:lnTo>
                    <a:pt x="147599" y="25806"/>
                  </a:lnTo>
                  <a:lnTo>
                    <a:pt x="147599" y="26924"/>
                  </a:lnTo>
                  <a:lnTo>
                    <a:pt x="136829" y="37693"/>
                  </a:lnTo>
                  <a:lnTo>
                    <a:pt x="136271" y="37693"/>
                  </a:lnTo>
                  <a:lnTo>
                    <a:pt x="135712" y="37693"/>
                  </a:lnTo>
                  <a:lnTo>
                    <a:pt x="124942" y="26924"/>
                  </a:lnTo>
                  <a:lnTo>
                    <a:pt x="124942" y="25806"/>
                  </a:lnTo>
                  <a:lnTo>
                    <a:pt x="135712" y="15036"/>
                  </a:lnTo>
                  <a:lnTo>
                    <a:pt x="136271" y="15036"/>
                  </a:lnTo>
                  <a:lnTo>
                    <a:pt x="136829" y="15036"/>
                  </a:lnTo>
                  <a:lnTo>
                    <a:pt x="147599" y="25806"/>
                  </a:lnTo>
                  <a:lnTo>
                    <a:pt x="147599" y="16027"/>
                  </a:lnTo>
                  <a:lnTo>
                    <a:pt x="137033" y="11036"/>
                  </a:lnTo>
                  <a:lnTo>
                    <a:pt x="136271" y="11036"/>
                  </a:lnTo>
                  <a:lnTo>
                    <a:pt x="135521" y="11036"/>
                  </a:lnTo>
                  <a:lnTo>
                    <a:pt x="120954" y="25615"/>
                  </a:lnTo>
                  <a:lnTo>
                    <a:pt x="120954" y="27127"/>
                  </a:lnTo>
                  <a:lnTo>
                    <a:pt x="135521" y="41694"/>
                  </a:lnTo>
                  <a:lnTo>
                    <a:pt x="136271" y="41694"/>
                  </a:lnTo>
                  <a:lnTo>
                    <a:pt x="137033" y="41694"/>
                  </a:lnTo>
                  <a:lnTo>
                    <a:pt x="151587" y="27114"/>
                  </a:lnTo>
                  <a:lnTo>
                    <a:pt x="151587" y="25603"/>
                  </a:lnTo>
                  <a:close/>
                </a:path>
                <a:path w="318770" h="166369">
                  <a:moveTo>
                    <a:pt x="154927" y="138861"/>
                  </a:moveTo>
                  <a:lnTo>
                    <a:pt x="150939" y="129286"/>
                  </a:lnTo>
                  <a:lnTo>
                    <a:pt x="150939" y="139065"/>
                  </a:lnTo>
                  <a:lnTo>
                    <a:pt x="150939" y="140182"/>
                  </a:lnTo>
                  <a:lnTo>
                    <a:pt x="140169" y="150952"/>
                  </a:lnTo>
                  <a:lnTo>
                    <a:pt x="139611" y="150952"/>
                  </a:lnTo>
                  <a:lnTo>
                    <a:pt x="139039" y="150952"/>
                  </a:lnTo>
                  <a:lnTo>
                    <a:pt x="128282" y="140182"/>
                  </a:lnTo>
                  <a:lnTo>
                    <a:pt x="128282" y="139065"/>
                  </a:lnTo>
                  <a:lnTo>
                    <a:pt x="139039" y="128295"/>
                  </a:lnTo>
                  <a:lnTo>
                    <a:pt x="139611" y="128295"/>
                  </a:lnTo>
                  <a:lnTo>
                    <a:pt x="140169" y="128295"/>
                  </a:lnTo>
                  <a:lnTo>
                    <a:pt x="150939" y="139065"/>
                  </a:lnTo>
                  <a:lnTo>
                    <a:pt x="150939" y="129286"/>
                  </a:lnTo>
                  <a:lnTo>
                    <a:pt x="140373" y="124294"/>
                  </a:lnTo>
                  <a:lnTo>
                    <a:pt x="139611" y="124294"/>
                  </a:lnTo>
                  <a:lnTo>
                    <a:pt x="138861" y="124294"/>
                  </a:lnTo>
                  <a:lnTo>
                    <a:pt x="124294" y="138874"/>
                  </a:lnTo>
                  <a:lnTo>
                    <a:pt x="124294" y="140385"/>
                  </a:lnTo>
                  <a:lnTo>
                    <a:pt x="138861" y="154940"/>
                  </a:lnTo>
                  <a:lnTo>
                    <a:pt x="139611" y="154940"/>
                  </a:lnTo>
                  <a:lnTo>
                    <a:pt x="140373" y="154952"/>
                  </a:lnTo>
                  <a:lnTo>
                    <a:pt x="141859" y="154800"/>
                  </a:lnTo>
                  <a:lnTo>
                    <a:pt x="154927" y="140373"/>
                  </a:lnTo>
                  <a:lnTo>
                    <a:pt x="154927" y="138861"/>
                  </a:lnTo>
                  <a:close/>
                </a:path>
                <a:path w="318770" h="166369">
                  <a:moveTo>
                    <a:pt x="165963" y="9537"/>
                  </a:moveTo>
                  <a:lnTo>
                    <a:pt x="165950" y="9080"/>
                  </a:lnTo>
                  <a:lnTo>
                    <a:pt x="162636" y="2311"/>
                  </a:lnTo>
                  <a:lnTo>
                    <a:pt x="162636" y="9791"/>
                  </a:lnTo>
                  <a:lnTo>
                    <a:pt x="162636" y="156222"/>
                  </a:lnTo>
                  <a:lnTo>
                    <a:pt x="162623" y="156425"/>
                  </a:lnTo>
                  <a:lnTo>
                    <a:pt x="162636" y="156667"/>
                  </a:lnTo>
                  <a:lnTo>
                    <a:pt x="156730" y="162636"/>
                  </a:lnTo>
                  <a:lnTo>
                    <a:pt x="156514" y="162636"/>
                  </a:lnTo>
                  <a:lnTo>
                    <a:pt x="156425" y="162636"/>
                  </a:lnTo>
                  <a:lnTo>
                    <a:pt x="9220" y="162636"/>
                  </a:lnTo>
                  <a:lnTo>
                    <a:pt x="8623" y="162560"/>
                  </a:lnTo>
                  <a:lnTo>
                    <a:pt x="3327" y="156730"/>
                  </a:lnTo>
                  <a:lnTo>
                    <a:pt x="3327" y="156514"/>
                  </a:lnTo>
                  <a:lnTo>
                    <a:pt x="3340" y="9537"/>
                  </a:lnTo>
                  <a:lnTo>
                    <a:pt x="3327" y="9245"/>
                  </a:lnTo>
                  <a:lnTo>
                    <a:pt x="3403" y="8636"/>
                  </a:lnTo>
                  <a:lnTo>
                    <a:pt x="9232" y="3340"/>
                  </a:lnTo>
                  <a:lnTo>
                    <a:pt x="9448" y="3340"/>
                  </a:lnTo>
                  <a:lnTo>
                    <a:pt x="9626" y="3340"/>
                  </a:lnTo>
                  <a:lnTo>
                    <a:pt x="9791" y="3327"/>
                  </a:lnTo>
                  <a:lnTo>
                    <a:pt x="49428" y="3327"/>
                  </a:lnTo>
                  <a:lnTo>
                    <a:pt x="49593" y="3340"/>
                  </a:lnTo>
                  <a:lnTo>
                    <a:pt x="49758" y="3340"/>
                  </a:lnTo>
                  <a:lnTo>
                    <a:pt x="49923" y="3327"/>
                  </a:lnTo>
                  <a:lnTo>
                    <a:pt x="116039" y="3327"/>
                  </a:lnTo>
                  <a:lnTo>
                    <a:pt x="116205" y="3340"/>
                  </a:lnTo>
                  <a:lnTo>
                    <a:pt x="116370" y="3340"/>
                  </a:lnTo>
                  <a:lnTo>
                    <a:pt x="116535" y="3327"/>
                  </a:lnTo>
                  <a:lnTo>
                    <a:pt x="156184" y="3327"/>
                  </a:lnTo>
                  <a:lnTo>
                    <a:pt x="156337" y="3340"/>
                  </a:lnTo>
                  <a:lnTo>
                    <a:pt x="156514" y="3340"/>
                  </a:lnTo>
                  <a:lnTo>
                    <a:pt x="156667" y="3327"/>
                  </a:lnTo>
                  <a:lnTo>
                    <a:pt x="162153" y="7175"/>
                  </a:lnTo>
                  <a:lnTo>
                    <a:pt x="162267" y="7442"/>
                  </a:lnTo>
                  <a:lnTo>
                    <a:pt x="162509" y="8331"/>
                  </a:lnTo>
                  <a:lnTo>
                    <a:pt x="162560" y="8636"/>
                  </a:lnTo>
                  <a:lnTo>
                    <a:pt x="162623" y="9232"/>
                  </a:lnTo>
                  <a:lnTo>
                    <a:pt x="162623" y="9461"/>
                  </a:lnTo>
                  <a:lnTo>
                    <a:pt x="162623" y="9626"/>
                  </a:lnTo>
                  <a:lnTo>
                    <a:pt x="162636" y="9791"/>
                  </a:lnTo>
                  <a:lnTo>
                    <a:pt x="162636" y="2311"/>
                  </a:lnTo>
                  <a:lnTo>
                    <a:pt x="156895" y="0"/>
                  </a:lnTo>
                  <a:lnTo>
                    <a:pt x="156425" y="0"/>
                  </a:lnTo>
                  <a:lnTo>
                    <a:pt x="116293" y="0"/>
                  </a:lnTo>
                  <a:lnTo>
                    <a:pt x="49669" y="0"/>
                  </a:lnTo>
                  <a:lnTo>
                    <a:pt x="9537" y="0"/>
                  </a:lnTo>
                  <a:lnTo>
                    <a:pt x="9067" y="12"/>
                  </a:lnTo>
                  <a:lnTo>
                    <a:pt x="8140" y="101"/>
                  </a:lnTo>
                  <a:lnTo>
                    <a:pt x="0" y="9080"/>
                  </a:lnTo>
                  <a:lnTo>
                    <a:pt x="0" y="9461"/>
                  </a:lnTo>
                  <a:lnTo>
                    <a:pt x="0" y="9626"/>
                  </a:lnTo>
                  <a:lnTo>
                    <a:pt x="12" y="9791"/>
                  </a:lnTo>
                  <a:lnTo>
                    <a:pt x="12" y="156222"/>
                  </a:lnTo>
                  <a:lnTo>
                    <a:pt x="0" y="156425"/>
                  </a:lnTo>
                  <a:lnTo>
                    <a:pt x="0" y="156908"/>
                  </a:lnTo>
                  <a:lnTo>
                    <a:pt x="76" y="157822"/>
                  </a:lnTo>
                  <a:lnTo>
                    <a:pt x="9055" y="165963"/>
                  </a:lnTo>
                  <a:lnTo>
                    <a:pt x="9448" y="165963"/>
                  </a:lnTo>
                  <a:lnTo>
                    <a:pt x="9537" y="165963"/>
                  </a:lnTo>
                  <a:lnTo>
                    <a:pt x="156895" y="165963"/>
                  </a:lnTo>
                  <a:lnTo>
                    <a:pt x="157822" y="165887"/>
                  </a:lnTo>
                  <a:lnTo>
                    <a:pt x="165963" y="156908"/>
                  </a:lnTo>
                  <a:lnTo>
                    <a:pt x="165963" y="156425"/>
                  </a:lnTo>
                  <a:lnTo>
                    <a:pt x="165963" y="9537"/>
                  </a:lnTo>
                  <a:close/>
                </a:path>
                <a:path w="318770" h="166369">
                  <a:moveTo>
                    <a:pt x="294017" y="49644"/>
                  </a:moveTo>
                  <a:lnTo>
                    <a:pt x="293992" y="49517"/>
                  </a:lnTo>
                  <a:lnTo>
                    <a:pt x="293916" y="49326"/>
                  </a:lnTo>
                  <a:lnTo>
                    <a:pt x="293814" y="49199"/>
                  </a:lnTo>
                  <a:lnTo>
                    <a:pt x="293674" y="49110"/>
                  </a:lnTo>
                  <a:lnTo>
                    <a:pt x="293535" y="49047"/>
                  </a:lnTo>
                  <a:lnTo>
                    <a:pt x="293370" y="49009"/>
                  </a:lnTo>
                  <a:lnTo>
                    <a:pt x="292671" y="49009"/>
                  </a:lnTo>
                  <a:lnTo>
                    <a:pt x="292671" y="50342"/>
                  </a:lnTo>
                  <a:lnTo>
                    <a:pt x="292671" y="115620"/>
                  </a:lnTo>
                  <a:lnTo>
                    <a:pt x="227406" y="115620"/>
                  </a:lnTo>
                  <a:lnTo>
                    <a:pt x="227406" y="50342"/>
                  </a:lnTo>
                  <a:lnTo>
                    <a:pt x="292671" y="50342"/>
                  </a:lnTo>
                  <a:lnTo>
                    <a:pt x="292671" y="49009"/>
                  </a:lnTo>
                  <a:lnTo>
                    <a:pt x="226720" y="49009"/>
                  </a:lnTo>
                  <a:lnTo>
                    <a:pt x="226580" y="49022"/>
                  </a:lnTo>
                  <a:lnTo>
                    <a:pt x="226428" y="49072"/>
                  </a:lnTo>
                  <a:lnTo>
                    <a:pt x="226275" y="49174"/>
                  </a:lnTo>
                  <a:lnTo>
                    <a:pt x="226148" y="49326"/>
                  </a:lnTo>
                  <a:lnTo>
                    <a:pt x="226072" y="49491"/>
                  </a:lnTo>
                  <a:lnTo>
                    <a:pt x="226047" y="49644"/>
                  </a:lnTo>
                  <a:lnTo>
                    <a:pt x="226060" y="49771"/>
                  </a:lnTo>
                  <a:lnTo>
                    <a:pt x="226060" y="116205"/>
                  </a:lnTo>
                  <a:lnTo>
                    <a:pt x="226060" y="116382"/>
                  </a:lnTo>
                  <a:lnTo>
                    <a:pt x="226085" y="116522"/>
                  </a:lnTo>
                  <a:lnTo>
                    <a:pt x="226148" y="116649"/>
                  </a:lnTo>
                  <a:lnTo>
                    <a:pt x="226237" y="116776"/>
                  </a:lnTo>
                  <a:lnTo>
                    <a:pt x="226377" y="116878"/>
                  </a:lnTo>
                  <a:lnTo>
                    <a:pt x="226555" y="116954"/>
                  </a:lnTo>
                  <a:lnTo>
                    <a:pt x="226695" y="116967"/>
                  </a:lnTo>
                  <a:lnTo>
                    <a:pt x="293344" y="116967"/>
                  </a:lnTo>
                  <a:lnTo>
                    <a:pt x="293471" y="116954"/>
                  </a:lnTo>
                  <a:lnTo>
                    <a:pt x="293611" y="116903"/>
                  </a:lnTo>
                  <a:lnTo>
                    <a:pt x="293789" y="116789"/>
                  </a:lnTo>
                  <a:lnTo>
                    <a:pt x="293890" y="116662"/>
                  </a:lnTo>
                  <a:lnTo>
                    <a:pt x="293954" y="116535"/>
                  </a:lnTo>
                  <a:lnTo>
                    <a:pt x="293992" y="116395"/>
                  </a:lnTo>
                  <a:lnTo>
                    <a:pt x="294005" y="116332"/>
                  </a:lnTo>
                  <a:lnTo>
                    <a:pt x="294005" y="49682"/>
                  </a:lnTo>
                  <a:close/>
                </a:path>
                <a:path w="318770" h="166369">
                  <a:moveTo>
                    <a:pt x="318668" y="49669"/>
                  </a:moveTo>
                  <a:lnTo>
                    <a:pt x="314667" y="49669"/>
                  </a:lnTo>
                  <a:lnTo>
                    <a:pt x="314667" y="116293"/>
                  </a:lnTo>
                  <a:lnTo>
                    <a:pt x="318668" y="116293"/>
                  </a:lnTo>
                  <a:lnTo>
                    <a:pt x="318668" y="4966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6327445" y="2209736"/>
              <a:ext cx="294005" cy="287655"/>
            </a:xfrm>
            <a:custGeom>
              <a:avLst/>
              <a:gdLst/>
              <a:ahLst/>
              <a:cxnLst/>
              <a:rect l="l" t="t" r="r" b="b"/>
              <a:pathLst>
                <a:path w="294004" h="287655">
                  <a:moveTo>
                    <a:pt x="25044" y="49669"/>
                  </a:moveTo>
                  <a:lnTo>
                    <a:pt x="25006" y="49390"/>
                  </a:lnTo>
                  <a:lnTo>
                    <a:pt x="24968" y="49187"/>
                  </a:lnTo>
                  <a:lnTo>
                    <a:pt x="24828" y="48818"/>
                  </a:lnTo>
                  <a:lnTo>
                    <a:pt x="24739" y="48653"/>
                  </a:lnTo>
                  <a:lnTo>
                    <a:pt x="24638" y="48488"/>
                  </a:lnTo>
                  <a:lnTo>
                    <a:pt x="23418" y="47726"/>
                  </a:lnTo>
                  <a:lnTo>
                    <a:pt x="23126" y="47675"/>
                  </a:lnTo>
                  <a:lnTo>
                    <a:pt x="22923" y="47675"/>
                  </a:lnTo>
                  <a:lnTo>
                    <a:pt x="22733" y="47688"/>
                  </a:lnTo>
                  <a:lnTo>
                    <a:pt x="22529" y="47739"/>
                  </a:lnTo>
                  <a:lnTo>
                    <a:pt x="22352" y="47790"/>
                  </a:lnTo>
                  <a:lnTo>
                    <a:pt x="21983" y="47967"/>
                  </a:lnTo>
                  <a:lnTo>
                    <a:pt x="21818" y="48069"/>
                  </a:lnTo>
                  <a:lnTo>
                    <a:pt x="21602" y="48272"/>
                  </a:lnTo>
                  <a:lnTo>
                    <a:pt x="21412" y="48488"/>
                  </a:lnTo>
                  <a:lnTo>
                    <a:pt x="21310" y="48653"/>
                  </a:lnTo>
                  <a:lnTo>
                    <a:pt x="21209" y="48818"/>
                  </a:lnTo>
                  <a:lnTo>
                    <a:pt x="21069" y="49187"/>
                  </a:lnTo>
                  <a:lnTo>
                    <a:pt x="21031" y="49390"/>
                  </a:lnTo>
                  <a:lnTo>
                    <a:pt x="21018" y="49580"/>
                  </a:lnTo>
                  <a:lnTo>
                    <a:pt x="21018" y="116293"/>
                  </a:lnTo>
                  <a:lnTo>
                    <a:pt x="21031" y="116586"/>
                  </a:lnTo>
                  <a:lnTo>
                    <a:pt x="21069" y="116776"/>
                  </a:lnTo>
                  <a:lnTo>
                    <a:pt x="21132" y="116967"/>
                  </a:lnTo>
                  <a:lnTo>
                    <a:pt x="21209" y="117144"/>
                  </a:lnTo>
                  <a:lnTo>
                    <a:pt x="21310" y="117322"/>
                  </a:lnTo>
                  <a:lnTo>
                    <a:pt x="21399" y="117487"/>
                  </a:lnTo>
                  <a:lnTo>
                    <a:pt x="21602" y="117703"/>
                  </a:lnTo>
                  <a:lnTo>
                    <a:pt x="21818" y="117906"/>
                  </a:lnTo>
                  <a:lnTo>
                    <a:pt x="21996" y="118008"/>
                  </a:lnTo>
                  <a:lnTo>
                    <a:pt x="22161" y="118110"/>
                  </a:lnTo>
                  <a:lnTo>
                    <a:pt x="22352" y="118173"/>
                  </a:lnTo>
                  <a:lnTo>
                    <a:pt x="22529" y="118237"/>
                  </a:lnTo>
                  <a:lnTo>
                    <a:pt x="22720" y="118275"/>
                  </a:lnTo>
                  <a:lnTo>
                    <a:pt x="22923" y="118287"/>
                  </a:lnTo>
                  <a:lnTo>
                    <a:pt x="23126" y="118287"/>
                  </a:lnTo>
                  <a:lnTo>
                    <a:pt x="23304" y="118275"/>
                  </a:lnTo>
                  <a:lnTo>
                    <a:pt x="23507" y="118237"/>
                  </a:lnTo>
                  <a:lnTo>
                    <a:pt x="23685" y="118173"/>
                  </a:lnTo>
                  <a:lnTo>
                    <a:pt x="23876" y="118110"/>
                  </a:lnTo>
                  <a:lnTo>
                    <a:pt x="24218" y="117906"/>
                  </a:lnTo>
                  <a:lnTo>
                    <a:pt x="24358" y="117767"/>
                  </a:lnTo>
                  <a:lnTo>
                    <a:pt x="24980" y="116687"/>
                  </a:lnTo>
                  <a:lnTo>
                    <a:pt x="25019" y="116293"/>
                  </a:lnTo>
                  <a:lnTo>
                    <a:pt x="25044" y="49669"/>
                  </a:lnTo>
                  <a:close/>
                </a:path>
                <a:path w="294004" h="287655">
                  <a:moveTo>
                    <a:pt x="41668" y="138861"/>
                  </a:moveTo>
                  <a:lnTo>
                    <a:pt x="37680" y="129286"/>
                  </a:lnTo>
                  <a:lnTo>
                    <a:pt x="37680" y="139065"/>
                  </a:lnTo>
                  <a:lnTo>
                    <a:pt x="37680" y="140182"/>
                  </a:lnTo>
                  <a:lnTo>
                    <a:pt x="26911" y="150952"/>
                  </a:lnTo>
                  <a:lnTo>
                    <a:pt x="26339" y="150952"/>
                  </a:lnTo>
                  <a:lnTo>
                    <a:pt x="25781" y="150952"/>
                  </a:lnTo>
                  <a:lnTo>
                    <a:pt x="15011" y="140182"/>
                  </a:lnTo>
                  <a:lnTo>
                    <a:pt x="15011" y="139065"/>
                  </a:lnTo>
                  <a:lnTo>
                    <a:pt x="25781" y="128295"/>
                  </a:lnTo>
                  <a:lnTo>
                    <a:pt x="26339" y="128295"/>
                  </a:lnTo>
                  <a:lnTo>
                    <a:pt x="26911" y="128295"/>
                  </a:lnTo>
                  <a:lnTo>
                    <a:pt x="37680" y="139065"/>
                  </a:lnTo>
                  <a:lnTo>
                    <a:pt x="37680" y="129286"/>
                  </a:lnTo>
                  <a:lnTo>
                    <a:pt x="27101" y="124294"/>
                  </a:lnTo>
                  <a:lnTo>
                    <a:pt x="26339" y="124294"/>
                  </a:lnTo>
                  <a:lnTo>
                    <a:pt x="25590" y="124294"/>
                  </a:lnTo>
                  <a:lnTo>
                    <a:pt x="11023" y="138874"/>
                  </a:lnTo>
                  <a:lnTo>
                    <a:pt x="11023" y="140385"/>
                  </a:lnTo>
                  <a:lnTo>
                    <a:pt x="25590" y="154940"/>
                  </a:lnTo>
                  <a:lnTo>
                    <a:pt x="26339" y="154940"/>
                  </a:lnTo>
                  <a:lnTo>
                    <a:pt x="27101" y="154952"/>
                  </a:lnTo>
                  <a:lnTo>
                    <a:pt x="28600" y="154800"/>
                  </a:lnTo>
                  <a:lnTo>
                    <a:pt x="41668" y="140373"/>
                  </a:lnTo>
                  <a:lnTo>
                    <a:pt x="41668" y="138861"/>
                  </a:lnTo>
                  <a:close/>
                </a:path>
                <a:path w="294004" h="287655">
                  <a:moveTo>
                    <a:pt x="41668" y="25603"/>
                  </a:moveTo>
                  <a:lnTo>
                    <a:pt x="37680" y="16027"/>
                  </a:lnTo>
                  <a:lnTo>
                    <a:pt x="37680" y="25806"/>
                  </a:lnTo>
                  <a:lnTo>
                    <a:pt x="37680" y="26924"/>
                  </a:lnTo>
                  <a:lnTo>
                    <a:pt x="26911" y="37693"/>
                  </a:lnTo>
                  <a:lnTo>
                    <a:pt x="26339" y="37693"/>
                  </a:lnTo>
                  <a:lnTo>
                    <a:pt x="25781" y="37693"/>
                  </a:lnTo>
                  <a:lnTo>
                    <a:pt x="15011" y="26924"/>
                  </a:lnTo>
                  <a:lnTo>
                    <a:pt x="15011" y="25806"/>
                  </a:lnTo>
                  <a:lnTo>
                    <a:pt x="25781" y="15036"/>
                  </a:lnTo>
                  <a:lnTo>
                    <a:pt x="26339" y="15036"/>
                  </a:lnTo>
                  <a:lnTo>
                    <a:pt x="26911" y="15036"/>
                  </a:lnTo>
                  <a:lnTo>
                    <a:pt x="37680" y="25806"/>
                  </a:lnTo>
                  <a:lnTo>
                    <a:pt x="37680" y="16027"/>
                  </a:lnTo>
                  <a:lnTo>
                    <a:pt x="27101" y="11036"/>
                  </a:lnTo>
                  <a:lnTo>
                    <a:pt x="26339" y="11036"/>
                  </a:lnTo>
                  <a:lnTo>
                    <a:pt x="25590" y="11036"/>
                  </a:lnTo>
                  <a:lnTo>
                    <a:pt x="11023" y="25615"/>
                  </a:lnTo>
                  <a:lnTo>
                    <a:pt x="11023" y="27127"/>
                  </a:lnTo>
                  <a:lnTo>
                    <a:pt x="25590" y="41694"/>
                  </a:lnTo>
                  <a:lnTo>
                    <a:pt x="26339" y="41694"/>
                  </a:lnTo>
                  <a:lnTo>
                    <a:pt x="27101" y="41694"/>
                  </a:lnTo>
                  <a:lnTo>
                    <a:pt x="41668" y="27114"/>
                  </a:lnTo>
                  <a:lnTo>
                    <a:pt x="41668" y="25603"/>
                  </a:lnTo>
                  <a:close/>
                </a:path>
                <a:path w="294004" h="287655">
                  <a:moveTo>
                    <a:pt x="91643" y="82562"/>
                  </a:moveTo>
                  <a:lnTo>
                    <a:pt x="87642" y="75679"/>
                  </a:lnTo>
                  <a:lnTo>
                    <a:pt x="87642" y="82753"/>
                  </a:lnTo>
                  <a:lnTo>
                    <a:pt x="87642" y="83223"/>
                  </a:lnTo>
                  <a:lnTo>
                    <a:pt x="87515" y="84124"/>
                  </a:lnTo>
                  <a:lnTo>
                    <a:pt x="87388" y="84556"/>
                  </a:lnTo>
                  <a:lnTo>
                    <a:pt x="86995" y="85394"/>
                  </a:lnTo>
                  <a:lnTo>
                    <a:pt x="86855" y="85559"/>
                  </a:lnTo>
                  <a:lnTo>
                    <a:pt x="86741" y="85763"/>
                  </a:lnTo>
                  <a:lnTo>
                    <a:pt x="82981" y="87655"/>
                  </a:lnTo>
                  <a:lnTo>
                    <a:pt x="78320" y="83210"/>
                  </a:lnTo>
                  <a:lnTo>
                    <a:pt x="78359" y="82308"/>
                  </a:lnTo>
                  <a:lnTo>
                    <a:pt x="82981" y="78333"/>
                  </a:lnTo>
                  <a:lnTo>
                    <a:pt x="83667" y="78371"/>
                  </a:lnTo>
                  <a:lnTo>
                    <a:pt x="87642" y="82753"/>
                  </a:lnTo>
                  <a:lnTo>
                    <a:pt x="87642" y="75679"/>
                  </a:lnTo>
                  <a:lnTo>
                    <a:pt x="87439" y="75539"/>
                  </a:lnTo>
                  <a:lnTo>
                    <a:pt x="86690" y="75133"/>
                  </a:lnTo>
                  <a:lnTo>
                    <a:pt x="86296" y="74993"/>
                  </a:lnTo>
                  <a:lnTo>
                    <a:pt x="85902" y="74815"/>
                  </a:lnTo>
                  <a:lnTo>
                    <a:pt x="85102" y="74574"/>
                  </a:lnTo>
                  <a:lnTo>
                    <a:pt x="84251" y="74409"/>
                  </a:lnTo>
                  <a:lnTo>
                    <a:pt x="83400" y="74320"/>
                  </a:lnTo>
                  <a:lnTo>
                    <a:pt x="82981" y="74320"/>
                  </a:lnTo>
                  <a:lnTo>
                    <a:pt x="82550" y="74320"/>
                  </a:lnTo>
                  <a:lnTo>
                    <a:pt x="74320" y="82562"/>
                  </a:lnTo>
                  <a:lnTo>
                    <a:pt x="74320" y="83413"/>
                  </a:lnTo>
                  <a:lnTo>
                    <a:pt x="82550" y="91643"/>
                  </a:lnTo>
                  <a:lnTo>
                    <a:pt x="82981" y="91643"/>
                  </a:lnTo>
                  <a:lnTo>
                    <a:pt x="83400" y="91655"/>
                  </a:lnTo>
                  <a:lnTo>
                    <a:pt x="84251" y="91567"/>
                  </a:lnTo>
                  <a:lnTo>
                    <a:pt x="91643" y="83413"/>
                  </a:lnTo>
                  <a:lnTo>
                    <a:pt x="91643" y="82562"/>
                  </a:lnTo>
                  <a:close/>
                </a:path>
                <a:path w="294004" h="287655">
                  <a:moveTo>
                    <a:pt x="94957" y="139560"/>
                  </a:moveTo>
                  <a:lnTo>
                    <a:pt x="94945" y="139357"/>
                  </a:lnTo>
                  <a:lnTo>
                    <a:pt x="94919" y="139166"/>
                  </a:lnTo>
                  <a:lnTo>
                    <a:pt x="94856" y="138976"/>
                  </a:lnTo>
                  <a:lnTo>
                    <a:pt x="94792" y="138798"/>
                  </a:lnTo>
                  <a:lnTo>
                    <a:pt x="94703" y="138620"/>
                  </a:lnTo>
                  <a:lnTo>
                    <a:pt x="94576" y="138455"/>
                  </a:lnTo>
                  <a:lnTo>
                    <a:pt x="94335" y="138163"/>
                  </a:lnTo>
                  <a:lnTo>
                    <a:pt x="94030" y="137922"/>
                  </a:lnTo>
                  <a:lnTo>
                    <a:pt x="93840" y="137833"/>
                  </a:lnTo>
                  <a:lnTo>
                    <a:pt x="93675" y="137756"/>
                  </a:lnTo>
                  <a:lnTo>
                    <a:pt x="93294" y="137655"/>
                  </a:lnTo>
                  <a:lnTo>
                    <a:pt x="93091" y="137629"/>
                  </a:lnTo>
                  <a:lnTo>
                    <a:pt x="92811" y="137629"/>
                  </a:lnTo>
                  <a:lnTo>
                    <a:pt x="92506" y="137680"/>
                  </a:lnTo>
                  <a:lnTo>
                    <a:pt x="69659" y="144208"/>
                  </a:lnTo>
                  <a:lnTo>
                    <a:pt x="69659" y="146291"/>
                  </a:lnTo>
                  <a:lnTo>
                    <a:pt x="69659" y="144208"/>
                  </a:lnTo>
                  <a:lnTo>
                    <a:pt x="69418" y="144272"/>
                  </a:lnTo>
                  <a:lnTo>
                    <a:pt x="49669" y="144272"/>
                  </a:lnTo>
                  <a:lnTo>
                    <a:pt x="49276" y="144310"/>
                  </a:lnTo>
                  <a:lnTo>
                    <a:pt x="48996" y="144399"/>
                  </a:lnTo>
                  <a:lnTo>
                    <a:pt x="48806" y="144462"/>
                  </a:lnTo>
                  <a:lnTo>
                    <a:pt x="48641" y="144576"/>
                  </a:lnTo>
                  <a:lnTo>
                    <a:pt x="48475" y="144665"/>
                  </a:lnTo>
                  <a:lnTo>
                    <a:pt x="48323" y="144792"/>
                  </a:lnTo>
                  <a:lnTo>
                    <a:pt x="47993" y="145161"/>
                  </a:lnTo>
                  <a:lnTo>
                    <a:pt x="47828" y="145503"/>
                  </a:lnTo>
                  <a:lnTo>
                    <a:pt x="47726" y="145796"/>
                  </a:lnTo>
                  <a:lnTo>
                    <a:pt x="47688" y="145973"/>
                  </a:lnTo>
                  <a:lnTo>
                    <a:pt x="47663" y="146177"/>
                  </a:lnTo>
                  <a:lnTo>
                    <a:pt x="47663" y="146380"/>
                  </a:lnTo>
                  <a:lnTo>
                    <a:pt x="47688" y="146570"/>
                  </a:lnTo>
                  <a:lnTo>
                    <a:pt x="47726" y="146761"/>
                  </a:lnTo>
                  <a:lnTo>
                    <a:pt x="49276" y="148234"/>
                  </a:lnTo>
                  <a:lnTo>
                    <a:pt x="49568" y="148272"/>
                  </a:lnTo>
                  <a:lnTo>
                    <a:pt x="69532" y="148272"/>
                  </a:lnTo>
                  <a:lnTo>
                    <a:pt x="69659" y="148272"/>
                  </a:lnTo>
                  <a:lnTo>
                    <a:pt x="70053" y="148247"/>
                  </a:lnTo>
                  <a:lnTo>
                    <a:pt x="70192" y="148209"/>
                  </a:lnTo>
                  <a:lnTo>
                    <a:pt x="93522" y="141554"/>
                  </a:lnTo>
                  <a:lnTo>
                    <a:pt x="93789" y="141439"/>
                  </a:lnTo>
                  <a:lnTo>
                    <a:pt x="93967" y="141363"/>
                  </a:lnTo>
                  <a:lnTo>
                    <a:pt x="94653" y="140677"/>
                  </a:lnTo>
                  <a:lnTo>
                    <a:pt x="94767" y="140512"/>
                  </a:lnTo>
                  <a:lnTo>
                    <a:pt x="94843" y="140335"/>
                  </a:lnTo>
                  <a:lnTo>
                    <a:pt x="94907" y="140131"/>
                  </a:lnTo>
                  <a:lnTo>
                    <a:pt x="94957" y="139763"/>
                  </a:lnTo>
                  <a:lnTo>
                    <a:pt x="94957" y="139560"/>
                  </a:lnTo>
                  <a:close/>
                </a:path>
                <a:path w="294004" h="287655">
                  <a:moveTo>
                    <a:pt x="100304" y="82143"/>
                  </a:moveTo>
                  <a:lnTo>
                    <a:pt x="100139" y="80441"/>
                  </a:lnTo>
                  <a:lnTo>
                    <a:pt x="99796" y="78765"/>
                  </a:lnTo>
                  <a:lnTo>
                    <a:pt x="99314" y="77152"/>
                  </a:lnTo>
                  <a:lnTo>
                    <a:pt x="98971" y="76339"/>
                  </a:lnTo>
                  <a:lnTo>
                    <a:pt x="98971" y="82219"/>
                  </a:lnTo>
                  <a:lnTo>
                    <a:pt x="98971" y="83769"/>
                  </a:lnTo>
                  <a:lnTo>
                    <a:pt x="83769" y="98971"/>
                  </a:lnTo>
                  <a:lnTo>
                    <a:pt x="82981" y="98971"/>
                  </a:lnTo>
                  <a:lnTo>
                    <a:pt x="82194" y="98971"/>
                  </a:lnTo>
                  <a:lnTo>
                    <a:pt x="66992" y="83769"/>
                  </a:lnTo>
                  <a:lnTo>
                    <a:pt x="66992" y="82207"/>
                  </a:lnTo>
                  <a:lnTo>
                    <a:pt x="82194" y="66992"/>
                  </a:lnTo>
                  <a:lnTo>
                    <a:pt x="82981" y="66992"/>
                  </a:lnTo>
                  <a:lnTo>
                    <a:pt x="83769" y="66992"/>
                  </a:lnTo>
                  <a:lnTo>
                    <a:pt x="98971" y="82219"/>
                  </a:lnTo>
                  <a:lnTo>
                    <a:pt x="98971" y="76339"/>
                  </a:lnTo>
                  <a:lnTo>
                    <a:pt x="83832" y="65671"/>
                  </a:lnTo>
                  <a:lnTo>
                    <a:pt x="82981" y="65671"/>
                  </a:lnTo>
                  <a:lnTo>
                    <a:pt x="82130" y="65659"/>
                  </a:lnTo>
                  <a:lnTo>
                    <a:pt x="80441" y="65824"/>
                  </a:lnTo>
                  <a:lnTo>
                    <a:pt x="65659" y="82143"/>
                  </a:lnTo>
                  <a:lnTo>
                    <a:pt x="65659" y="83832"/>
                  </a:lnTo>
                  <a:lnTo>
                    <a:pt x="82130" y="100317"/>
                  </a:lnTo>
                  <a:lnTo>
                    <a:pt x="82981" y="100317"/>
                  </a:lnTo>
                  <a:lnTo>
                    <a:pt x="83832" y="100317"/>
                  </a:lnTo>
                  <a:lnTo>
                    <a:pt x="100304" y="83832"/>
                  </a:lnTo>
                  <a:lnTo>
                    <a:pt x="100304" y="82143"/>
                  </a:lnTo>
                  <a:close/>
                </a:path>
                <a:path w="294004" h="287655">
                  <a:moveTo>
                    <a:pt x="116281" y="144272"/>
                  </a:moveTo>
                  <a:lnTo>
                    <a:pt x="96304" y="144272"/>
                  </a:lnTo>
                  <a:lnTo>
                    <a:pt x="95910" y="144310"/>
                  </a:lnTo>
                  <a:lnTo>
                    <a:pt x="95631" y="144399"/>
                  </a:lnTo>
                  <a:lnTo>
                    <a:pt x="95440" y="144462"/>
                  </a:lnTo>
                  <a:lnTo>
                    <a:pt x="95275" y="144576"/>
                  </a:lnTo>
                  <a:lnTo>
                    <a:pt x="95110" y="144665"/>
                  </a:lnTo>
                  <a:lnTo>
                    <a:pt x="94957" y="144792"/>
                  </a:lnTo>
                  <a:lnTo>
                    <a:pt x="94830" y="144945"/>
                  </a:lnTo>
                  <a:lnTo>
                    <a:pt x="94691" y="145084"/>
                  </a:lnTo>
                  <a:lnTo>
                    <a:pt x="94348" y="145884"/>
                  </a:lnTo>
                  <a:lnTo>
                    <a:pt x="94310" y="146177"/>
                  </a:lnTo>
                  <a:lnTo>
                    <a:pt x="94310" y="146380"/>
                  </a:lnTo>
                  <a:lnTo>
                    <a:pt x="94322" y="146570"/>
                  </a:lnTo>
                  <a:lnTo>
                    <a:pt x="94361" y="146761"/>
                  </a:lnTo>
                  <a:lnTo>
                    <a:pt x="94411" y="146951"/>
                  </a:lnTo>
                  <a:lnTo>
                    <a:pt x="94576" y="147307"/>
                  </a:lnTo>
                  <a:lnTo>
                    <a:pt x="94691" y="147472"/>
                  </a:lnTo>
                  <a:lnTo>
                    <a:pt x="94830" y="147612"/>
                  </a:lnTo>
                  <a:lnTo>
                    <a:pt x="95910" y="148234"/>
                  </a:lnTo>
                  <a:lnTo>
                    <a:pt x="96189" y="148272"/>
                  </a:lnTo>
                  <a:lnTo>
                    <a:pt x="116281" y="148272"/>
                  </a:lnTo>
                  <a:lnTo>
                    <a:pt x="116281" y="144272"/>
                  </a:lnTo>
                  <a:close/>
                </a:path>
                <a:path w="294004" h="287655">
                  <a:moveTo>
                    <a:pt x="118287" y="146380"/>
                  </a:moveTo>
                  <a:lnTo>
                    <a:pt x="117944" y="145173"/>
                  </a:lnTo>
                  <a:lnTo>
                    <a:pt x="117640" y="144805"/>
                  </a:lnTo>
                  <a:lnTo>
                    <a:pt x="117398" y="144614"/>
                  </a:lnTo>
                  <a:lnTo>
                    <a:pt x="117144" y="144475"/>
                  </a:lnTo>
                  <a:lnTo>
                    <a:pt x="116776" y="144335"/>
                  </a:lnTo>
                  <a:lnTo>
                    <a:pt x="116573" y="144297"/>
                  </a:lnTo>
                  <a:lnTo>
                    <a:pt x="116382" y="144284"/>
                  </a:lnTo>
                  <a:lnTo>
                    <a:pt x="116293" y="148285"/>
                  </a:lnTo>
                  <a:lnTo>
                    <a:pt x="118275" y="146583"/>
                  </a:lnTo>
                  <a:lnTo>
                    <a:pt x="118287" y="146380"/>
                  </a:lnTo>
                  <a:close/>
                </a:path>
                <a:path w="294004" h="287655">
                  <a:moveTo>
                    <a:pt x="131622" y="80606"/>
                  </a:moveTo>
                  <a:lnTo>
                    <a:pt x="131140" y="75831"/>
                  </a:lnTo>
                  <a:lnTo>
                    <a:pt x="130213" y="71170"/>
                  </a:lnTo>
                  <a:lnTo>
                    <a:pt x="128828" y="66586"/>
                  </a:lnTo>
                  <a:lnTo>
                    <a:pt x="127609" y="63652"/>
                  </a:lnTo>
                  <a:lnTo>
                    <a:pt x="127609" y="80797"/>
                  </a:lnTo>
                  <a:lnTo>
                    <a:pt x="127609" y="85178"/>
                  </a:lnTo>
                  <a:lnTo>
                    <a:pt x="109601" y="118884"/>
                  </a:lnTo>
                  <a:lnTo>
                    <a:pt x="85178" y="127635"/>
                  </a:lnTo>
                  <a:lnTo>
                    <a:pt x="82981" y="127635"/>
                  </a:lnTo>
                  <a:lnTo>
                    <a:pt x="80784" y="127622"/>
                  </a:lnTo>
                  <a:lnTo>
                    <a:pt x="47091" y="109601"/>
                  </a:lnTo>
                  <a:lnTo>
                    <a:pt x="38341" y="85153"/>
                  </a:lnTo>
                  <a:lnTo>
                    <a:pt x="38341" y="80797"/>
                  </a:lnTo>
                  <a:lnTo>
                    <a:pt x="56362" y="47091"/>
                  </a:lnTo>
                  <a:lnTo>
                    <a:pt x="80784" y="38354"/>
                  </a:lnTo>
                  <a:lnTo>
                    <a:pt x="82981" y="38354"/>
                  </a:lnTo>
                  <a:lnTo>
                    <a:pt x="85178" y="38366"/>
                  </a:lnTo>
                  <a:lnTo>
                    <a:pt x="118872" y="56375"/>
                  </a:lnTo>
                  <a:lnTo>
                    <a:pt x="127609" y="80797"/>
                  </a:lnTo>
                  <a:lnTo>
                    <a:pt x="127609" y="63652"/>
                  </a:lnTo>
                  <a:lnTo>
                    <a:pt x="99390" y="37147"/>
                  </a:lnTo>
                  <a:lnTo>
                    <a:pt x="85369" y="34353"/>
                  </a:lnTo>
                  <a:lnTo>
                    <a:pt x="82981" y="34353"/>
                  </a:lnTo>
                  <a:lnTo>
                    <a:pt x="80581" y="34340"/>
                  </a:lnTo>
                  <a:lnTo>
                    <a:pt x="75844" y="34823"/>
                  </a:lnTo>
                  <a:lnTo>
                    <a:pt x="41211" y="57962"/>
                  </a:lnTo>
                  <a:lnTo>
                    <a:pt x="34340" y="80606"/>
                  </a:lnTo>
                  <a:lnTo>
                    <a:pt x="34340" y="85382"/>
                  </a:lnTo>
                  <a:lnTo>
                    <a:pt x="53975" y="122097"/>
                  </a:lnTo>
                  <a:lnTo>
                    <a:pt x="80581" y="131622"/>
                  </a:lnTo>
                  <a:lnTo>
                    <a:pt x="82981" y="131622"/>
                  </a:lnTo>
                  <a:lnTo>
                    <a:pt x="85369" y="131635"/>
                  </a:lnTo>
                  <a:lnTo>
                    <a:pt x="90131" y="131152"/>
                  </a:lnTo>
                  <a:lnTo>
                    <a:pt x="124752" y="108038"/>
                  </a:lnTo>
                  <a:lnTo>
                    <a:pt x="131622" y="85382"/>
                  </a:lnTo>
                  <a:lnTo>
                    <a:pt x="131622" y="80606"/>
                  </a:lnTo>
                  <a:close/>
                </a:path>
                <a:path w="294004" h="287655">
                  <a:moveTo>
                    <a:pt x="141617" y="49669"/>
                  </a:moveTo>
                  <a:lnTo>
                    <a:pt x="141592" y="49390"/>
                  </a:lnTo>
                  <a:lnTo>
                    <a:pt x="141490" y="49022"/>
                  </a:lnTo>
                  <a:lnTo>
                    <a:pt x="141414" y="48818"/>
                  </a:lnTo>
                  <a:lnTo>
                    <a:pt x="141325" y="48653"/>
                  </a:lnTo>
                  <a:lnTo>
                    <a:pt x="141211" y="48488"/>
                  </a:lnTo>
                  <a:lnTo>
                    <a:pt x="141084" y="48336"/>
                  </a:lnTo>
                  <a:lnTo>
                    <a:pt x="140957" y="48196"/>
                  </a:lnTo>
                  <a:lnTo>
                    <a:pt x="140004" y="47726"/>
                  </a:lnTo>
                  <a:lnTo>
                    <a:pt x="139700" y="47675"/>
                  </a:lnTo>
                  <a:lnTo>
                    <a:pt x="139509" y="47675"/>
                  </a:lnTo>
                  <a:lnTo>
                    <a:pt x="139319" y="47688"/>
                  </a:lnTo>
                  <a:lnTo>
                    <a:pt x="139115" y="47739"/>
                  </a:lnTo>
                  <a:lnTo>
                    <a:pt x="137642" y="49288"/>
                  </a:lnTo>
                  <a:lnTo>
                    <a:pt x="137604" y="49580"/>
                  </a:lnTo>
                  <a:lnTo>
                    <a:pt x="137617" y="116293"/>
                  </a:lnTo>
                  <a:lnTo>
                    <a:pt x="137617" y="116586"/>
                  </a:lnTo>
                  <a:lnTo>
                    <a:pt x="137655" y="116776"/>
                  </a:lnTo>
                  <a:lnTo>
                    <a:pt x="137718" y="116967"/>
                  </a:lnTo>
                  <a:lnTo>
                    <a:pt x="137795" y="117144"/>
                  </a:lnTo>
                  <a:lnTo>
                    <a:pt x="137896" y="117322"/>
                  </a:lnTo>
                  <a:lnTo>
                    <a:pt x="137985" y="117487"/>
                  </a:lnTo>
                  <a:lnTo>
                    <a:pt x="139204" y="118249"/>
                  </a:lnTo>
                  <a:lnTo>
                    <a:pt x="139509" y="118287"/>
                  </a:lnTo>
                  <a:lnTo>
                    <a:pt x="139700" y="118287"/>
                  </a:lnTo>
                  <a:lnTo>
                    <a:pt x="139890" y="118275"/>
                  </a:lnTo>
                  <a:lnTo>
                    <a:pt x="140093" y="118237"/>
                  </a:lnTo>
                  <a:lnTo>
                    <a:pt x="140271" y="118173"/>
                  </a:lnTo>
                  <a:lnTo>
                    <a:pt x="140462" y="118110"/>
                  </a:lnTo>
                  <a:lnTo>
                    <a:pt x="141262" y="117398"/>
                  </a:lnTo>
                  <a:lnTo>
                    <a:pt x="141414" y="117144"/>
                  </a:lnTo>
                  <a:lnTo>
                    <a:pt x="141490" y="116967"/>
                  </a:lnTo>
                  <a:lnTo>
                    <a:pt x="141541" y="116776"/>
                  </a:lnTo>
                  <a:lnTo>
                    <a:pt x="141592" y="116586"/>
                  </a:lnTo>
                  <a:lnTo>
                    <a:pt x="141605" y="116293"/>
                  </a:lnTo>
                  <a:lnTo>
                    <a:pt x="141617" y="49669"/>
                  </a:lnTo>
                  <a:close/>
                </a:path>
                <a:path w="294004" h="287655">
                  <a:moveTo>
                    <a:pt x="151587" y="25603"/>
                  </a:moveTo>
                  <a:lnTo>
                    <a:pt x="147612" y="16040"/>
                  </a:lnTo>
                  <a:lnTo>
                    <a:pt x="147612" y="25806"/>
                  </a:lnTo>
                  <a:lnTo>
                    <a:pt x="147612" y="26924"/>
                  </a:lnTo>
                  <a:lnTo>
                    <a:pt x="136829" y="37693"/>
                  </a:lnTo>
                  <a:lnTo>
                    <a:pt x="136271" y="37693"/>
                  </a:lnTo>
                  <a:lnTo>
                    <a:pt x="135712" y="37693"/>
                  </a:lnTo>
                  <a:lnTo>
                    <a:pt x="124942" y="26924"/>
                  </a:lnTo>
                  <a:lnTo>
                    <a:pt x="124942" y="25806"/>
                  </a:lnTo>
                  <a:lnTo>
                    <a:pt x="135712" y="15036"/>
                  </a:lnTo>
                  <a:lnTo>
                    <a:pt x="136271" y="15036"/>
                  </a:lnTo>
                  <a:lnTo>
                    <a:pt x="136829" y="15036"/>
                  </a:lnTo>
                  <a:lnTo>
                    <a:pt x="147612" y="25806"/>
                  </a:lnTo>
                  <a:lnTo>
                    <a:pt x="147612" y="16040"/>
                  </a:lnTo>
                  <a:lnTo>
                    <a:pt x="137033" y="11036"/>
                  </a:lnTo>
                  <a:lnTo>
                    <a:pt x="136271" y="11036"/>
                  </a:lnTo>
                  <a:lnTo>
                    <a:pt x="135534" y="11036"/>
                  </a:lnTo>
                  <a:lnTo>
                    <a:pt x="120954" y="25615"/>
                  </a:lnTo>
                  <a:lnTo>
                    <a:pt x="120954" y="27127"/>
                  </a:lnTo>
                  <a:lnTo>
                    <a:pt x="135534" y="41694"/>
                  </a:lnTo>
                  <a:lnTo>
                    <a:pt x="136271" y="41694"/>
                  </a:lnTo>
                  <a:lnTo>
                    <a:pt x="137033" y="41694"/>
                  </a:lnTo>
                  <a:lnTo>
                    <a:pt x="151587" y="27114"/>
                  </a:lnTo>
                  <a:lnTo>
                    <a:pt x="151587" y="25603"/>
                  </a:lnTo>
                  <a:close/>
                </a:path>
                <a:path w="294004" h="287655">
                  <a:moveTo>
                    <a:pt x="154927" y="138861"/>
                  </a:moveTo>
                  <a:lnTo>
                    <a:pt x="150926" y="129273"/>
                  </a:lnTo>
                  <a:lnTo>
                    <a:pt x="150926" y="139065"/>
                  </a:lnTo>
                  <a:lnTo>
                    <a:pt x="150926" y="140182"/>
                  </a:lnTo>
                  <a:lnTo>
                    <a:pt x="140169" y="150952"/>
                  </a:lnTo>
                  <a:lnTo>
                    <a:pt x="139598" y="150952"/>
                  </a:lnTo>
                  <a:lnTo>
                    <a:pt x="139039" y="150952"/>
                  </a:lnTo>
                  <a:lnTo>
                    <a:pt x="128270" y="140182"/>
                  </a:lnTo>
                  <a:lnTo>
                    <a:pt x="128270" y="139065"/>
                  </a:lnTo>
                  <a:lnTo>
                    <a:pt x="139039" y="128295"/>
                  </a:lnTo>
                  <a:lnTo>
                    <a:pt x="139598" y="128295"/>
                  </a:lnTo>
                  <a:lnTo>
                    <a:pt x="140169" y="128295"/>
                  </a:lnTo>
                  <a:lnTo>
                    <a:pt x="150926" y="139065"/>
                  </a:lnTo>
                  <a:lnTo>
                    <a:pt x="150926" y="129273"/>
                  </a:lnTo>
                  <a:lnTo>
                    <a:pt x="140360" y="124294"/>
                  </a:lnTo>
                  <a:lnTo>
                    <a:pt x="139598" y="124294"/>
                  </a:lnTo>
                  <a:lnTo>
                    <a:pt x="138849" y="124294"/>
                  </a:lnTo>
                  <a:lnTo>
                    <a:pt x="124282" y="138874"/>
                  </a:lnTo>
                  <a:lnTo>
                    <a:pt x="124282" y="140385"/>
                  </a:lnTo>
                  <a:lnTo>
                    <a:pt x="138849" y="154940"/>
                  </a:lnTo>
                  <a:lnTo>
                    <a:pt x="139598" y="154940"/>
                  </a:lnTo>
                  <a:lnTo>
                    <a:pt x="140360" y="154952"/>
                  </a:lnTo>
                  <a:lnTo>
                    <a:pt x="141859" y="154800"/>
                  </a:lnTo>
                  <a:lnTo>
                    <a:pt x="154927" y="140373"/>
                  </a:lnTo>
                  <a:lnTo>
                    <a:pt x="154927" y="138861"/>
                  </a:lnTo>
                  <a:close/>
                </a:path>
                <a:path w="294004" h="287655">
                  <a:moveTo>
                    <a:pt x="165950" y="9537"/>
                  </a:moveTo>
                  <a:lnTo>
                    <a:pt x="165938" y="9080"/>
                  </a:lnTo>
                  <a:lnTo>
                    <a:pt x="162636" y="2324"/>
                  </a:lnTo>
                  <a:lnTo>
                    <a:pt x="162636" y="9537"/>
                  </a:lnTo>
                  <a:lnTo>
                    <a:pt x="162636" y="9791"/>
                  </a:lnTo>
                  <a:lnTo>
                    <a:pt x="162636" y="156222"/>
                  </a:lnTo>
                  <a:lnTo>
                    <a:pt x="162623" y="156425"/>
                  </a:lnTo>
                  <a:lnTo>
                    <a:pt x="162636" y="156667"/>
                  </a:lnTo>
                  <a:lnTo>
                    <a:pt x="158788" y="162166"/>
                  </a:lnTo>
                  <a:lnTo>
                    <a:pt x="158521" y="162280"/>
                  </a:lnTo>
                  <a:lnTo>
                    <a:pt x="157937" y="162458"/>
                  </a:lnTo>
                  <a:lnTo>
                    <a:pt x="157327" y="162572"/>
                  </a:lnTo>
                  <a:lnTo>
                    <a:pt x="156730" y="162636"/>
                  </a:lnTo>
                  <a:lnTo>
                    <a:pt x="156502" y="162636"/>
                  </a:lnTo>
                  <a:lnTo>
                    <a:pt x="156425" y="162636"/>
                  </a:lnTo>
                  <a:lnTo>
                    <a:pt x="9232" y="162636"/>
                  </a:lnTo>
                  <a:lnTo>
                    <a:pt x="8623" y="162560"/>
                  </a:lnTo>
                  <a:lnTo>
                    <a:pt x="3327" y="156730"/>
                  </a:lnTo>
                  <a:lnTo>
                    <a:pt x="3327" y="156514"/>
                  </a:lnTo>
                  <a:lnTo>
                    <a:pt x="3327" y="9626"/>
                  </a:lnTo>
                  <a:lnTo>
                    <a:pt x="3327" y="9245"/>
                  </a:lnTo>
                  <a:lnTo>
                    <a:pt x="3403" y="8636"/>
                  </a:lnTo>
                  <a:lnTo>
                    <a:pt x="9232" y="3340"/>
                  </a:lnTo>
                  <a:lnTo>
                    <a:pt x="9448" y="3340"/>
                  </a:lnTo>
                  <a:lnTo>
                    <a:pt x="9626" y="3340"/>
                  </a:lnTo>
                  <a:lnTo>
                    <a:pt x="49453" y="3327"/>
                  </a:lnTo>
                  <a:lnTo>
                    <a:pt x="49580" y="3340"/>
                  </a:lnTo>
                  <a:lnTo>
                    <a:pt x="49758" y="3340"/>
                  </a:lnTo>
                  <a:lnTo>
                    <a:pt x="49911" y="3327"/>
                  </a:lnTo>
                  <a:lnTo>
                    <a:pt x="116039" y="3327"/>
                  </a:lnTo>
                  <a:lnTo>
                    <a:pt x="116205" y="3340"/>
                  </a:lnTo>
                  <a:lnTo>
                    <a:pt x="116370" y="3340"/>
                  </a:lnTo>
                  <a:lnTo>
                    <a:pt x="156171" y="3327"/>
                  </a:lnTo>
                  <a:lnTo>
                    <a:pt x="156337" y="3340"/>
                  </a:lnTo>
                  <a:lnTo>
                    <a:pt x="156502" y="3340"/>
                  </a:lnTo>
                  <a:lnTo>
                    <a:pt x="156718" y="3327"/>
                  </a:lnTo>
                  <a:lnTo>
                    <a:pt x="162623" y="9232"/>
                  </a:lnTo>
                  <a:lnTo>
                    <a:pt x="162623" y="9461"/>
                  </a:lnTo>
                  <a:lnTo>
                    <a:pt x="162636" y="2324"/>
                  </a:lnTo>
                  <a:lnTo>
                    <a:pt x="162102" y="1866"/>
                  </a:lnTo>
                  <a:lnTo>
                    <a:pt x="161696" y="1625"/>
                  </a:lnTo>
                  <a:lnTo>
                    <a:pt x="161315" y="1358"/>
                  </a:lnTo>
                  <a:lnTo>
                    <a:pt x="156883" y="0"/>
                  </a:lnTo>
                  <a:lnTo>
                    <a:pt x="156425" y="0"/>
                  </a:lnTo>
                  <a:lnTo>
                    <a:pt x="116293" y="0"/>
                  </a:lnTo>
                  <a:lnTo>
                    <a:pt x="49669" y="0"/>
                  </a:lnTo>
                  <a:lnTo>
                    <a:pt x="9537" y="0"/>
                  </a:lnTo>
                  <a:lnTo>
                    <a:pt x="9055" y="12"/>
                  </a:lnTo>
                  <a:lnTo>
                    <a:pt x="8140" y="101"/>
                  </a:lnTo>
                  <a:lnTo>
                    <a:pt x="1612" y="4254"/>
                  </a:lnTo>
                  <a:lnTo>
                    <a:pt x="1333" y="4648"/>
                  </a:lnTo>
                  <a:lnTo>
                    <a:pt x="0" y="9080"/>
                  </a:lnTo>
                  <a:lnTo>
                    <a:pt x="0" y="9461"/>
                  </a:lnTo>
                  <a:lnTo>
                    <a:pt x="12" y="9626"/>
                  </a:lnTo>
                  <a:lnTo>
                    <a:pt x="12" y="156197"/>
                  </a:lnTo>
                  <a:lnTo>
                    <a:pt x="0" y="156337"/>
                  </a:lnTo>
                  <a:lnTo>
                    <a:pt x="12" y="156514"/>
                  </a:lnTo>
                  <a:lnTo>
                    <a:pt x="12" y="156908"/>
                  </a:lnTo>
                  <a:lnTo>
                    <a:pt x="9055" y="165963"/>
                  </a:lnTo>
                  <a:lnTo>
                    <a:pt x="9448" y="165963"/>
                  </a:lnTo>
                  <a:lnTo>
                    <a:pt x="9537" y="165963"/>
                  </a:lnTo>
                  <a:lnTo>
                    <a:pt x="156883" y="165963"/>
                  </a:lnTo>
                  <a:lnTo>
                    <a:pt x="157810" y="165887"/>
                  </a:lnTo>
                  <a:lnTo>
                    <a:pt x="165950" y="156908"/>
                  </a:lnTo>
                  <a:lnTo>
                    <a:pt x="165950" y="156514"/>
                  </a:lnTo>
                  <a:lnTo>
                    <a:pt x="165950" y="9626"/>
                  </a:lnTo>
                  <a:close/>
                </a:path>
                <a:path w="294004" h="287655">
                  <a:moveTo>
                    <a:pt x="227380" y="286804"/>
                  </a:moveTo>
                  <a:lnTo>
                    <a:pt x="226047" y="286804"/>
                  </a:lnTo>
                  <a:lnTo>
                    <a:pt x="226047" y="286931"/>
                  </a:lnTo>
                  <a:lnTo>
                    <a:pt x="226110" y="287070"/>
                  </a:lnTo>
                  <a:lnTo>
                    <a:pt x="226174" y="287197"/>
                  </a:lnTo>
                  <a:lnTo>
                    <a:pt x="226314" y="287337"/>
                  </a:lnTo>
                  <a:lnTo>
                    <a:pt x="226466" y="287401"/>
                  </a:lnTo>
                  <a:lnTo>
                    <a:pt x="226618" y="287451"/>
                  </a:lnTo>
                  <a:lnTo>
                    <a:pt x="226758" y="287464"/>
                  </a:lnTo>
                  <a:lnTo>
                    <a:pt x="226885" y="287439"/>
                  </a:lnTo>
                  <a:lnTo>
                    <a:pt x="227063" y="287362"/>
                  </a:lnTo>
                  <a:lnTo>
                    <a:pt x="227190" y="287274"/>
                  </a:lnTo>
                  <a:lnTo>
                    <a:pt x="227291" y="287147"/>
                  </a:lnTo>
                  <a:lnTo>
                    <a:pt x="227342" y="287020"/>
                  </a:lnTo>
                  <a:lnTo>
                    <a:pt x="227380" y="286893"/>
                  </a:lnTo>
                  <a:close/>
                </a:path>
                <a:path w="294004" h="287655">
                  <a:moveTo>
                    <a:pt x="293992" y="220027"/>
                  </a:moveTo>
                  <a:lnTo>
                    <a:pt x="293941" y="219875"/>
                  </a:lnTo>
                  <a:lnTo>
                    <a:pt x="293801" y="219684"/>
                  </a:lnTo>
                  <a:lnTo>
                    <a:pt x="293624" y="219557"/>
                  </a:lnTo>
                  <a:lnTo>
                    <a:pt x="293433" y="219506"/>
                  </a:lnTo>
                  <a:lnTo>
                    <a:pt x="226720" y="219481"/>
                  </a:lnTo>
                  <a:lnTo>
                    <a:pt x="226580" y="219519"/>
                  </a:lnTo>
                  <a:lnTo>
                    <a:pt x="226415" y="219570"/>
                  </a:lnTo>
                  <a:lnTo>
                    <a:pt x="226263" y="219671"/>
                  </a:lnTo>
                  <a:lnTo>
                    <a:pt x="226148" y="219798"/>
                  </a:lnTo>
                  <a:lnTo>
                    <a:pt x="226085" y="219938"/>
                  </a:lnTo>
                  <a:lnTo>
                    <a:pt x="226047" y="220167"/>
                  </a:lnTo>
                  <a:lnTo>
                    <a:pt x="226047" y="220294"/>
                  </a:lnTo>
                  <a:lnTo>
                    <a:pt x="226060" y="286791"/>
                  </a:lnTo>
                  <a:lnTo>
                    <a:pt x="227393" y="286791"/>
                  </a:lnTo>
                  <a:lnTo>
                    <a:pt x="227393" y="220827"/>
                  </a:lnTo>
                  <a:lnTo>
                    <a:pt x="293331" y="220827"/>
                  </a:lnTo>
                  <a:lnTo>
                    <a:pt x="293471" y="220814"/>
                  </a:lnTo>
                  <a:lnTo>
                    <a:pt x="293624" y="220764"/>
                  </a:lnTo>
                  <a:lnTo>
                    <a:pt x="293789" y="220662"/>
                  </a:lnTo>
                  <a:lnTo>
                    <a:pt x="293890" y="220535"/>
                  </a:lnTo>
                  <a:lnTo>
                    <a:pt x="293954" y="220395"/>
                  </a:lnTo>
                  <a:lnTo>
                    <a:pt x="293992" y="22002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6504495" y="2380233"/>
              <a:ext cx="166370" cy="166370"/>
            </a:xfrm>
            <a:custGeom>
              <a:avLst/>
              <a:gdLst/>
              <a:ahLst/>
              <a:cxnLst/>
              <a:rect l="l" t="t" r="r" b="b"/>
              <a:pathLst>
                <a:path w="166370" h="166369">
                  <a:moveTo>
                    <a:pt x="28346" y="116306"/>
                  </a:moveTo>
                  <a:lnTo>
                    <a:pt x="24345" y="116306"/>
                  </a:lnTo>
                  <a:lnTo>
                    <a:pt x="24930" y="117703"/>
                  </a:lnTo>
                  <a:lnTo>
                    <a:pt x="25158" y="117906"/>
                  </a:lnTo>
                  <a:lnTo>
                    <a:pt x="25323" y="118021"/>
                  </a:lnTo>
                  <a:lnTo>
                    <a:pt x="25488" y="118097"/>
                  </a:lnTo>
                  <a:lnTo>
                    <a:pt x="25679" y="118186"/>
                  </a:lnTo>
                  <a:lnTo>
                    <a:pt x="25844" y="118237"/>
                  </a:lnTo>
                  <a:lnTo>
                    <a:pt x="26060" y="118287"/>
                  </a:lnTo>
                  <a:lnTo>
                    <a:pt x="26250" y="118300"/>
                  </a:lnTo>
                  <a:lnTo>
                    <a:pt x="26454" y="118300"/>
                  </a:lnTo>
                  <a:lnTo>
                    <a:pt x="26631" y="118287"/>
                  </a:lnTo>
                  <a:lnTo>
                    <a:pt x="27114" y="118148"/>
                  </a:lnTo>
                  <a:lnTo>
                    <a:pt x="27381" y="118021"/>
                  </a:lnTo>
                  <a:lnTo>
                    <a:pt x="27546" y="117906"/>
                  </a:lnTo>
                  <a:lnTo>
                    <a:pt x="27698" y="117779"/>
                  </a:lnTo>
                  <a:lnTo>
                    <a:pt x="27838" y="117652"/>
                  </a:lnTo>
                  <a:lnTo>
                    <a:pt x="27952" y="117487"/>
                  </a:lnTo>
                  <a:lnTo>
                    <a:pt x="28346" y="116395"/>
                  </a:lnTo>
                  <a:close/>
                </a:path>
                <a:path w="166370" h="166369">
                  <a:moveTo>
                    <a:pt x="28359" y="49669"/>
                  </a:moveTo>
                  <a:lnTo>
                    <a:pt x="28308" y="49276"/>
                  </a:lnTo>
                  <a:lnTo>
                    <a:pt x="27749" y="48260"/>
                  </a:lnTo>
                  <a:lnTo>
                    <a:pt x="27457" y="47993"/>
                  </a:lnTo>
                  <a:lnTo>
                    <a:pt x="27203" y="47866"/>
                  </a:lnTo>
                  <a:lnTo>
                    <a:pt x="26835" y="47726"/>
                  </a:lnTo>
                  <a:lnTo>
                    <a:pt x="26631" y="47688"/>
                  </a:lnTo>
                  <a:lnTo>
                    <a:pt x="26441" y="47675"/>
                  </a:lnTo>
                  <a:lnTo>
                    <a:pt x="26238" y="47675"/>
                  </a:lnTo>
                  <a:lnTo>
                    <a:pt x="26060" y="47688"/>
                  </a:lnTo>
                  <a:lnTo>
                    <a:pt x="25857" y="47726"/>
                  </a:lnTo>
                  <a:lnTo>
                    <a:pt x="24384" y="49276"/>
                  </a:lnTo>
                  <a:lnTo>
                    <a:pt x="24345" y="49669"/>
                  </a:lnTo>
                  <a:lnTo>
                    <a:pt x="24345" y="116293"/>
                  </a:lnTo>
                  <a:lnTo>
                    <a:pt x="28359" y="116293"/>
                  </a:lnTo>
                  <a:lnTo>
                    <a:pt x="28359" y="49669"/>
                  </a:lnTo>
                  <a:close/>
                </a:path>
                <a:path w="166370" h="166369">
                  <a:moveTo>
                    <a:pt x="41668" y="25590"/>
                  </a:moveTo>
                  <a:lnTo>
                    <a:pt x="37680" y="16014"/>
                  </a:lnTo>
                  <a:lnTo>
                    <a:pt x="37680" y="25793"/>
                  </a:lnTo>
                  <a:lnTo>
                    <a:pt x="37680" y="26924"/>
                  </a:lnTo>
                  <a:lnTo>
                    <a:pt x="26911" y="37680"/>
                  </a:lnTo>
                  <a:lnTo>
                    <a:pt x="26352" y="37680"/>
                  </a:lnTo>
                  <a:lnTo>
                    <a:pt x="25793" y="37680"/>
                  </a:lnTo>
                  <a:lnTo>
                    <a:pt x="15011" y="26911"/>
                  </a:lnTo>
                  <a:lnTo>
                    <a:pt x="15011" y="25793"/>
                  </a:lnTo>
                  <a:lnTo>
                    <a:pt x="25793" y="15024"/>
                  </a:lnTo>
                  <a:lnTo>
                    <a:pt x="26352" y="15024"/>
                  </a:lnTo>
                  <a:lnTo>
                    <a:pt x="26911" y="15024"/>
                  </a:lnTo>
                  <a:lnTo>
                    <a:pt x="37680" y="25793"/>
                  </a:lnTo>
                  <a:lnTo>
                    <a:pt x="37680" y="16014"/>
                  </a:lnTo>
                  <a:lnTo>
                    <a:pt x="27114" y="11023"/>
                  </a:lnTo>
                  <a:lnTo>
                    <a:pt x="26352" y="11023"/>
                  </a:lnTo>
                  <a:lnTo>
                    <a:pt x="25603" y="11023"/>
                  </a:lnTo>
                  <a:lnTo>
                    <a:pt x="11036" y="25603"/>
                  </a:lnTo>
                  <a:lnTo>
                    <a:pt x="11036" y="27114"/>
                  </a:lnTo>
                  <a:lnTo>
                    <a:pt x="25603" y="41681"/>
                  </a:lnTo>
                  <a:lnTo>
                    <a:pt x="26352" y="41681"/>
                  </a:lnTo>
                  <a:lnTo>
                    <a:pt x="27114" y="41681"/>
                  </a:lnTo>
                  <a:lnTo>
                    <a:pt x="41668" y="27101"/>
                  </a:lnTo>
                  <a:lnTo>
                    <a:pt x="41668" y="25590"/>
                  </a:lnTo>
                  <a:close/>
                </a:path>
                <a:path w="166370" h="166369">
                  <a:moveTo>
                    <a:pt x="44996" y="138849"/>
                  </a:moveTo>
                  <a:lnTo>
                    <a:pt x="41008" y="129273"/>
                  </a:lnTo>
                  <a:lnTo>
                    <a:pt x="41008" y="139052"/>
                  </a:lnTo>
                  <a:lnTo>
                    <a:pt x="41008" y="140182"/>
                  </a:lnTo>
                  <a:lnTo>
                    <a:pt x="30238" y="150939"/>
                  </a:lnTo>
                  <a:lnTo>
                    <a:pt x="29679" y="150939"/>
                  </a:lnTo>
                  <a:lnTo>
                    <a:pt x="29121" y="150939"/>
                  </a:lnTo>
                  <a:lnTo>
                    <a:pt x="18351" y="140169"/>
                  </a:lnTo>
                  <a:lnTo>
                    <a:pt x="18351" y="139052"/>
                  </a:lnTo>
                  <a:lnTo>
                    <a:pt x="29121" y="128282"/>
                  </a:lnTo>
                  <a:lnTo>
                    <a:pt x="29679" y="128282"/>
                  </a:lnTo>
                  <a:lnTo>
                    <a:pt x="30238" y="128282"/>
                  </a:lnTo>
                  <a:lnTo>
                    <a:pt x="41008" y="139052"/>
                  </a:lnTo>
                  <a:lnTo>
                    <a:pt x="41008" y="129273"/>
                  </a:lnTo>
                  <a:lnTo>
                    <a:pt x="30429" y="124282"/>
                  </a:lnTo>
                  <a:lnTo>
                    <a:pt x="29679" y="124282"/>
                  </a:lnTo>
                  <a:lnTo>
                    <a:pt x="28917" y="124282"/>
                  </a:lnTo>
                  <a:lnTo>
                    <a:pt x="14363" y="138861"/>
                  </a:lnTo>
                  <a:lnTo>
                    <a:pt x="14363" y="140373"/>
                  </a:lnTo>
                  <a:lnTo>
                    <a:pt x="28917" y="154940"/>
                  </a:lnTo>
                  <a:lnTo>
                    <a:pt x="29679" y="154940"/>
                  </a:lnTo>
                  <a:lnTo>
                    <a:pt x="30429" y="154940"/>
                  </a:lnTo>
                  <a:lnTo>
                    <a:pt x="44996" y="140360"/>
                  </a:lnTo>
                  <a:lnTo>
                    <a:pt x="44996" y="138849"/>
                  </a:lnTo>
                  <a:close/>
                </a:path>
                <a:path w="166370" h="166369">
                  <a:moveTo>
                    <a:pt x="49657" y="17691"/>
                  </a:moveTo>
                  <a:lnTo>
                    <a:pt x="49263" y="17729"/>
                  </a:lnTo>
                  <a:lnTo>
                    <a:pt x="47777" y="19024"/>
                  </a:lnTo>
                  <a:lnTo>
                    <a:pt x="47713" y="19189"/>
                  </a:lnTo>
                  <a:lnTo>
                    <a:pt x="47675" y="19392"/>
                  </a:lnTo>
                  <a:lnTo>
                    <a:pt x="47663" y="19596"/>
                  </a:lnTo>
                  <a:lnTo>
                    <a:pt x="47675" y="19989"/>
                  </a:lnTo>
                  <a:lnTo>
                    <a:pt x="47713" y="20180"/>
                  </a:lnTo>
                  <a:lnTo>
                    <a:pt x="47802" y="20459"/>
                  </a:lnTo>
                  <a:lnTo>
                    <a:pt x="48044" y="20891"/>
                  </a:lnTo>
                  <a:lnTo>
                    <a:pt x="48183" y="21031"/>
                  </a:lnTo>
                  <a:lnTo>
                    <a:pt x="48463" y="21297"/>
                  </a:lnTo>
                  <a:lnTo>
                    <a:pt x="48641" y="21399"/>
                  </a:lnTo>
                  <a:lnTo>
                    <a:pt x="48806" y="21501"/>
                  </a:lnTo>
                  <a:lnTo>
                    <a:pt x="48983" y="21577"/>
                  </a:lnTo>
                  <a:lnTo>
                    <a:pt x="49174" y="21640"/>
                  </a:lnTo>
                  <a:lnTo>
                    <a:pt x="49364" y="21678"/>
                  </a:lnTo>
                  <a:lnTo>
                    <a:pt x="49657" y="21691"/>
                  </a:lnTo>
                  <a:lnTo>
                    <a:pt x="49657" y="17691"/>
                  </a:lnTo>
                  <a:close/>
                </a:path>
                <a:path w="166370" h="166369">
                  <a:moveTo>
                    <a:pt x="71653" y="19583"/>
                  </a:moveTo>
                  <a:lnTo>
                    <a:pt x="71640" y="19392"/>
                  </a:lnTo>
                  <a:lnTo>
                    <a:pt x="71602" y="19202"/>
                  </a:lnTo>
                  <a:lnTo>
                    <a:pt x="70053" y="17729"/>
                  </a:lnTo>
                  <a:lnTo>
                    <a:pt x="69659" y="17691"/>
                  </a:lnTo>
                  <a:lnTo>
                    <a:pt x="49669" y="17678"/>
                  </a:lnTo>
                  <a:lnTo>
                    <a:pt x="49669" y="21678"/>
                  </a:lnTo>
                  <a:lnTo>
                    <a:pt x="69659" y="21678"/>
                  </a:lnTo>
                  <a:lnTo>
                    <a:pt x="70053" y="21653"/>
                  </a:lnTo>
                  <a:lnTo>
                    <a:pt x="70332" y="21577"/>
                  </a:lnTo>
                  <a:lnTo>
                    <a:pt x="70510" y="21501"/>
                  </a:lnTo>
                  <a:lnTo>
                    <a:pt x="70688" y="21386"/>
                  </a:lnTo>
                  <a:lnTo>
                    <a:pt x="70840" y="21297"/>
                  </a:lnTo>
                  <a:lnTo>
                    <a:pt x="71005" y="21170"/>
                  </a:lnTo>
                  <a:lnTo>
                    <a:pt x="71132" y="21018"/>
                  </a:lnTo>
                  <a:lnTo>
                    <a:pt x="71272" y="20878"/>
                  </a:lnTo>
                  <a:lnTo>
                    <a:pt x="71374" y="20713"/>
                  </a:lnTo>
                  <a:lnTo>
                    <a:pt x="71501" y="20459"/>
                  </a:lnTo>
                  <a:lnTo>
                    <a:pt x="71602" y="20167"/>
                  </a:lnTo>
                  <a:lnTo>
                    <a:pt x="71640" y="19989"/>
                  </a:lnTo>
                  <a:lnTo>
                    <a:pt x="71653" y="19786"/>
                  </a:lnTo>
                  <a:lnTo>
                    <a:pt x="71653" y="19583"/>
                  </a:lnTo>
                  <a:close/>
                </a:path>
                <a:path w="166370" h="166369">
                  <a:moveTo>
                    <a:pt x="91630" y="82562"/>
                  </a:moveTo>
                  <a:lnTo>
                    <a:pt x="82981" y="74345"/>
                  </a:lnTo>
                  <a:lnTo>
                    <a:pt x="82981" y="78320"/>
                  </a:lnTo>
                  <a:lnTo>
                    <a:pt x="83654" y="78359"/>
                  </a:lnTo>
                  <a:lnTo>
                    <a:pt x="84112" y="78447"/>
                  </a:lnTo>
                  <a:lnTo>
                    <a:pt x="84975" y="78752"/>
                  </a:lnTo>
                  <a:lnTo>
                    <a:pt x="85382" y="78981"/>
                  </a:lnTo>
                  <a:lnTo>
                    <a:pt x="86118" y="79527"/>
                  </a:lnTo>
                  <a:lnTo>
                    <a:pt x="86258" y="79692"/>
                  </a:lnTo>
                  <a:lnTo>
                    <a:pt x="86436" y="79844"/>
                  </a:lnTo>
                  <a:lnTo>
                    <a:pt x="87642" y="82765"/>
                  </a:lnTo>
                  <a:lnTo>
                    <a:pt x="87591" y="83667"/>
                  </a:lnTo>
                  <a:lnTo>
                    <a:pt x="82981" y="87642"/>
                  </a:lnTo>
                  <a:lnTo>
                    <a:pt x="82981" y="91655"/>
                  </a:lnTo>
                  <a:lnTo>
                    <a:pt x="83400" y="91655"/>
                  </a:lnTo>
                  <a:lnTo>
                    <a:pt x="84251" y="91567"/>
                  </a:lnTo>
                  <a:lnTo>
                    <a:pt x="91630" y="83413"/>
                  </a:lnTo>
                  <a:lnTo>
                    <a:pt x="91630" y="82562"/>
                  </a:lnTo>
                  <a:close/>
                </a:path>
                <a:path w="166370" h="166369">
                  <a:moveTo>
                    <a:pt x="100304" y="82130"/>
                  </a:moveTo>
                  <a:lnTo>
                    <a:pt x="100126" y="80441"/>
                  </a:lnTo>
                  <a:lnTo>
                    <a:pt x="99796" y="78740"/>
                  </a:lnTo>
                  <a:lnTo>
                    <a:pt x="99314" y="77139"/>
                  </a:lnTo>
                  <a:lnTo>
                    <a:pt x="98971" y="76339"/>
                  </a:lnTo>
                  <a:lnTo>
                    <a:pt x="98971" y="82194"/>
                  </a:lnTo>
                  <a:lnTo>
                    <a:pt x="98971" y="83756"/>
                  </a:lnTo>
                  <a:lnTo>
                    <a:pt x="83769" y="98971"/>
                  </a:lnTo>
                  <a:lnTo>
                    <a:pt x="82981" y="98971"/>
                  </a:lnTo>
                  <a:lnTo>
                    <a:pt x="82194" y="98983"/>
                  </a:lnTo>
                  <a:lnTo>
                    <a:pt x="80632" y="98818"/>
                  </a:lnTo>
                  <a:lnTo>
                    <a:pt x="66979" y="83756"/>
                  </a:lnTo>
                  <a:lnTo>
                    <a:pt x="66979" y="82207"/>
                  </a:lnTo>
                  <a:lnTo>
                    <a:pt x="82194" y="67005"/>
                  </a:lnTo>
                  <a:lnTo>
                    <a:pt x="82981" y="67005"/>
                  </a:lnTo>
                  <a:lnTo>
                    <a:pt x="83769" y="66992"/>
                  </a:lnTo>
                  <a:lnTo>
                    <a:pt x="85331" y="67144"/>
                  </a:lnTo>
                  <a:lnTo>
                    <a:pt x="98971" y="82194"/>
                  </a:lnTo>
                  <a:lnTo>
                    <a:pt x="98971" y="76339"/>
                  </a:lnTo>
                  <a:lnTo>
                    <a:pt x="83832" y="65646"/>
                  </a:lnTo>
                  <a:lnTo>
                    <a:pt x="82981" y="65646"/>
                  </a:lnTo>
                  <a:lnTo>
                    <a:pt x="82118" y="65659"/>
                  </a:lnTo>
                  <a:lnTo>
                    <a:pt x="65659" y="82143"/>
                  </a:lnTo>
                  <a:lnTo>
                    <a:pt x="65659" y="83832"/>
                  </a:lnTo>
                  <a:lnTo>
                    <a:pt x="82118" y="100304"/>
                  </a:lnTo>
                  <a:lnTo>
                    <a:pt x="82981" y="100304"/>
                  </a:lnTo>
                  <a:lnTo>
                    <a:pt x="83832" y="100304"/>
                  </a:lnTo>
                  <a:lnTo>
                    <a:pt x="100304" y="83820"/>
                  </a:lnTo>
                  <a:lnTo>
                    <a:pt x="100304" y="82130"/>
                  </a:lnTo>
                  <a:close/>
                </a:path>
                <a:path w="166370" h="166369">
                  <a:moveTo>
                    <a:pt x="118287" y="19583"/>
                  </a:moveTo>
                  <a:lnTo>
                    <a:pt x="118262" y="19392"/>
                  </a:lnTo>
                  <a:lnTo>
                    <a:pt x="118224" y="19202"/>
                  </a:lnTo>
                  <a:lnTo>
                    <a:pt x="118135" y="18923"/>
                  </a:lnTo>
                  <a:lnTo>
                    <a:pt x="118008" y="18656"/>
                  </a:lnTo>
                  <a:lnTo>
                    <a:pt x="117894" y="18491"/>
                  </a:lnTo>
                  <a:lnTo>
                    <a:pt x="116674" y="17729"/>
                  </a:lnTo>
                  <a:lnTo>
                    <a:pt x="116382" y="17691"/>
                  </a:lnTo>
                  <a:lnTo>
                    <a:pt x="96304" y="17678"/>
                  </a:lnTo>
                  <a:lnTo>
                    <a:pt x="96139" y="17703"/>
                  </a:lnTo>
                  <a:lnTo>
                    <a:pt x="95910" y="17729"/>
                  </a:lnTo>
                  <a:lnTo>
                    <a:pt x="95758" y="17767"/>
                  </a:lnTo>
                  <a:lnTo>
                    <a:pt x="72428" y="24422"/>
                  </a:lnTo>
                  <a:lnTo>
                    <a:pt x="72161" y="24549"/>
                  </a:lnTo>
                  <a:lnTo>
                    <a:pt x="71983" y="24612"/>
                  </a:lnTo>
                  <a:lnTo>
                    <a:pt x="71805" y="24726"/>
                  </a:lnTo>
                  <a:lnTo>
                    <a:pt x="71653" y="24853"/>
                  </a:lnTo>
                  <a:lnTo>
                    <a:pt x="71450" y="25057"/>
                  </a:lnTo>
                  <a:lnTo>
                    <a:pt x="71272" y="25298"/>
                  </a:lnTo>
                  <a:lnTo>
                    <a:pt x="71183" y="25463"/>
                  </a:lnTo>
                  <a:lnTo>
                    <a:pt x="71107" y="25641"/>
                  </a:lnTo>
                  <a:lnTo>
                    <a:pt x="71043" y="25844"/>
                  </a:lnTo>
                  <a:lnTo>
                    <a:pt x="71005" y="26035"/>
                  </a:lnTo>
                  <a:lnTo>
                    <a:pt x="70993" y="26212"/>
                  </a:lnTo>
                  <a:lnTo>
                    <a:pt x="70993" y="26416"/>
                  </a:lnTo>
                  <a:lnTo>
                    <a:pt x="71005" y="26543"/>
                  </a:lnTo>
                  <a:lnTo>
                    <a:pt x="71208" y="27266"/>
                  </a:lnTo>
                  <a:lnTo>
                    <a:pt x="71475" y="27698"/>
                  </a:lnTo>
                  <a:lnTo>
                    <a:pt x="71615" y="27813"/>
                  </a:lnTo>
                  <a:lnTo>
                    <a:pt x="71767" y="27940"/>
                  </a:lnTo>
                  <a:lnTo>
                    <a:pt x="71920" y="28079"/>
                  </a:lnTo>
                  <a:lnTo>
                    <a:pt x="73037" y="28359"/>
                  </a:lnTo>
                  <a:lnTo>
                    <a:pt x="73240" y="28333"/>
                  </a:lnTo>
                  <a:lnTo>
                    <a:pt x="73533" y="28270"/>
                  </a:lnTo>
                  <a:lnTo>
                    <a:pt x="96621" y="21678"/>
                  </a:lnTo>
                  <a:lnTo>
                    <a:pt x="116281" y="21678"/>
                  </a:lnTo>
                  <a:lnTo>
                    <a:pt x="116674" y="21653"/>
                  </a:lnTo>
                  <a:lnTo>
                    <a:pt x="116954" y="21577"/>
                  </a:lnTo>
                  <a:lnTo>
                    <a:pt x="117144" y="21501"/>
                  </a:lnTo>
                  <a:lnTo>
                    <a:pt x="117322" y="21386"/>
                  </a:lnTo>
                  <a:lnTo>
                    <a:pt x="117475" y="21297"/>
                  </a:lnTo>
                  <a:lnTo>
                    <a:pt x="118160" y="20358"/>
                  </a:lnTo>
                  <a:lnTo>
                    <a:pt x="118224" y="20167"/>
                  </a:lnTo>
                  <a:lnTo>
                    <a:pt x="118262" y="19989"/>
                  </a:lnTo>
                  <a:lnTo>
                    <a:pt x="118287" y="19786"/>
                  </a:lnTo>
                  <a:lnTo>
                    <a:pt x="118287" y="19583"/>
                  </a:lnTo>
                  <a:close/>
                </a:path>
                <a:path w="166370" h="166369">
                  <a:moveTo>
                    <a:pt x="131622" y="80581"/>
                  </a:moveTo>
                  <a:lnTo>
                    <a:pt x="131140" y="75831"/>
                  </a:lnTo>
                  <a:lnTo>
                    <a:pt x="130200" y="71145"/>
                  </a:lnTo>
                  <a:lnTo>
                    <a:pt x="128828" y="66573"/>
                  </a:lnTo>
                  <a:lnTo>
                    <a:pt x="127609" y="63627"/>
                  </a:lnTo>
                  <a:lnTo>
                    <a:pt x="127609" y="80797"/>
                  </a:lnTo>
                  <a:lnTo>
                    <a:pt x="127609" y="85166"/>
                  </a:lnTo>
                  <a:lnTo>
                    <a:pt x="116967" y="111925"/>
                  </a:lnTo>
                  <a:lnTo>
                    <a:pt x="116967" y="54038"/>
                  </a:lnTo>
                  <a:lnTo>
                    <a:pt x="127609" y="80797"/>
                  </a:lnTo>
                  <a:lnTo>
                    <a:pt x="127609" y="63627"/>
                  </a:lnTo>
                  <a:lnTo>
                    <a:pt x="115620" y="46863"/>
                  </a:lnTo>
                  <a:lnTo>
                    <a:pt x="115620" y="52489"/>
                  </a:lnTo>
                  <a:lnTo>
                    <a:pt x="115620" y="113461"/>
                  </a:lnTo>
                  <a:lnTo>
                    <a:pt x="113461" y="115620"/>
                  </a:lnTo>
                  <a:lnTo>
                    <a:pt x="111937" y="115620"/>
                  </a:lnTo>
                  <a:lnTo>
                    <a:pt x="111937" y="116954"/>
                  </a:lnTo>
                  <a:lnTo>
                    <a:pt x="85166" y="127609"/>
                  </a:lnTo>
                  <a:lnTo>
                    <a:pt x="82981" y="127609"/>
                  </a:lnTo>
                  <a:lnTo>
                    <a:pt x="80784" y="127609"/>
                  </a:lnTo>
                  <a:lnTo>
                    <a:pt x="54013" y="116954"/>
                  </a:lnTo>
                  <a:lnTo>
                    <a:pt x="111937" y="116954"/>
                  </a:lnTo>
                  <a:lnTo>
                    <a:pt x="111937" y="115620"/>
                  </a:lnTo>
                  <a:lnTo>
                    <a:pt x="52489" y="115620"/>
                  </a:lnTo>
                  <a:lnTo>
                    <a:pt x="49860" y="112991"/>
                  </a:lnTo>
                  <a:lnTo>
                    <a:pt x="38341" y="85178"/>
                  </a:lnTo>
                  <a:lnTo>
                    <a:pt x="38341" y="80797"/>
                  </a:lnTo>
                  <a:lnTo>
                    <a:pt x="56349" y="47091"/>
                  </a:lnTo>
                  <a:lnTo>
                    <a:pt x="80784" y="38341"/>
                  </a:lnTo>
                  <a:lnTo>
                    <a:pt x="82981" y="38341"/>
                  </a:lnTo>
                  <a:lnTo>
                    <a:pt x="85166" y="38341"/>
                  </a:lnTo>
                  <a:lnTo>
                    <a:pt x="115620" y="52489"/>
                  </a:lnTo>
                  <a:lnTo>
                    <a:pt x="115620" y="46863"/>
                  </a:lnTo>
                  <a:lnTo>
                    <a:pt x="85369" y="34340"/>
                  </a:lnTo>
                  <a:lnTo>
                    <a:pt x="82981" y="34340"/>
                  </a:lnTo>
                  <a:lnTo>
                    <a:pt x="80581" y="34340"/>
                  </a:lnTo>
                  <a:lnTo>
                    <a:pt x="43865" y="53975"/>
                  </a:lnTo>
                  <a:lnTo>
                    <a:pt x="34340" y="80594"/>
                  </a:lnTo>
                  <a:lnTo>
                    <a:pt x="34340" y="85369"/>
                  </a:lnTo>
                  <a:lnTo>
                    <a:pt x="53962" y="122110"/>
                  </a:lnTo>
                  <a:lnTo>
                    <a:pt x="80581" y="131622"/>
                  </a:lnTo>
                  <a:lnTo>
                    <a:pt x="82981" y="131622"/>
                  </a:lnTo>
                  <a:lnTo>
                    <a:pt x="85369" y="131610"/>
                  </a:lnTo>
                  <a:lnTo>
                    <a:pt x="122085" y="111988"/>
                  </a:lnTo>
                  <a:lnTo>
                    <a:pt x="131622" y="85356"/>
                  </a:lnTo>
                  <a:lnTo>
                    <a:pt x="131622" y="80581"/>
                  </a:lnTo>
                  <a:close/>
                </a:path>
                <a:path w="166370" h="166369">
                  <a:moveTo>
                    <a:pt x="144932" y="116306"/>
                  </a:moveTo>
                  <a:lnTo>
                    <a:pt x="140931" y="116306"/>
                  </a:lnTo>
                  <a:lnTo>
                    <a:pt x="141528" y="117703"/>
                  </a:lnTo>
                  <a:lnTo>
                    <a:pt x="141744" y="117906"/>
                  </a:lnTo>
                  <a:lnTo>
                    <a:pt x="141909" y="118021"/>
                  </a:lnTo>
                  <a:lnTo>
                    <a:pt x="142074" y="118097"/>
                  </a:lnTo>
                  <a:lnTo>
                    <a:pt x="142265" y="118186"/>
                  </a:lnTo>
                  <a:lnTo>
                    <a:pt x="142646" y="118287"/>
                  </a:lnTo>
                  <a:lnTo>
                    <a:pt x="142836" y="118300"/>
                  </a:lnTo>
                  <a:lnTo>
                    <a:pt x="143040" y="118300"/>
                  </a:lnTo>
                  <a:lnTo>
                    <a:pt x="143217" y="118287"/>
                  </a:lnTo>
                  <a:lnTo>
                    <a:pt x="143598" y="118186"/>
                  </a:lnTo>
                  <a:lnTo>
                    <a:pt x="143789" y="118097"/>
                  </a:lnTo>
                  <a:lnTo>
                    <a:pt x="143967" y="118021"/>
                  </a:lnTo>
                  <a:lnTo>
                    <a:pt x="144119" y="117906"/>
                  </a:lnTo>
                  <a:lnTo>
                    <a:pt x="144284" y="117779"/>
                  </a:lnTo>
                  <a:lnTo>
                    <a:pt x="144411" y="117652"/>
                  </a:lnTo>
                  <a:lnTo>
                    <a:pt x="144602" y="117411"/>
                  </a:lnTo>
                  <a:lnTo>
                    <a:pt x="144741" y="117157"/>
                  </a:lnTo>
                  <a:lnTo>
                    <a:pt x="144805" y="116967"/>
                  </a:lnTo>
                  <a:lnTo>
                    <a:pt x="144868" y="116789"/>
                  </a:lnTo>
                  <a:lnTo>
                    <a:pt x="144919" y="116586"/>
                  </a:lnTo>
                  <a:lnTo>
                    <a:pt x="144932" y="116395"/>
                  </a:lnTo>
                  <a:close/>
                </a:path>
                <a:path w="166370" h="166369">
                  <a:moveTo>
                    <a:pt x="144970" y="49669"/>
                  </a:moveTo>
                  <a:lnTo>
                    <a:pt x="144919" y="49377"/>
                  </a:lnTo>
                  <a:lnTo>
                    <a:pt x="144818" y="48996"/>
                  </a:lnTo>
                  <a:lnTo>
                    <a:pt x="144653" y="48641"/>
                  </a:lnTo>
                  <a:lnTo>
                    <a:pt x="144538" y="48475"/>
                  </a:lnTo>
                  <a:lnTo>
                    <a:pt x="143332" y="47713"/>
                  </a:lnTo>
                  <a:lnTo>
                    <a:pt x="143040" y="47675"/>
                  </a:lnTo>
                  <a:lnTo>
                    <a:pt x="142836" y="47675"/>
                  </a:lnTo>
                  <a:lnTo>
                    <a:pt x="142646" y="47688"/>
                  </a:lnTo>
                  <a:lnTo>
                    <a:pt x="142443" y="47726"/>
                  </a:lnTo>
                  <a:lnTo>
                    <a:pt x="142074" y="47866"/>
                  </a:lnTo>
                  <a:lnTo>
                    <a:pt x="141897" y="47955"/>
                  </a:lnTo>
                  <a:lnTo>
                    <a:pt x="141744" y="48056"/>
                  </a:lnTo>
                  <a:lnTo>
                    <a:pt x="141528" y="48260"/>
                  </a:lnTo>
                  <a:lnTo>
                    <a:pt x="141325" y="48475"/>
                  </a:lnTo>
                  <a:lnTo>
                    <a:pt x="141224" y="48641"/>
                  </a:lnTo>
                  <a:lnTo>
                    <a:pt x="141122" y="48818"/>
                  </a:lnTo>
                  <a:lnTo>
                    <a:pt x="141046" y="48996"/>
                  </a:lnTo>
                  <a:lnTo>
                    <a:pt x="140995" y="49187"/>
                  </a:lnTo>
                  <a:lnTo>
                    <a:pt x="140944" y="49377"/>
                  </a:lnTo>
                  <a:lnTo>
                    <a:pt x="140931" y="49669"/>
                  </a:lnTo>
                  <a:lnTo>
                    <a:pt x="140944" y="116293"/>
                  </a:lnTo>
                  <a:lnTo>
                    <a:pt x="144970" y="116293"/>
                  </a:lnTo>
                  <a:lnTo>
                    <a:pt x="144970" y="49669"/>
                  </a:lnTo>
                  <a:close/>
                </a:path>
                <a:path w="166370" h="166369">
                  <a:moveTo>
                    <a:pt x="154927" y="138849"/>
                  </a:moveTo>
                  <a:lnTo>
                    <a:pt x="150939" y="129273"/>
                  </a:lnTo>
                  <a:lnTo>
                    <a:pt x="150939" y="139052"/>
                  </a:lnTo>
                  <a:lnTo>
                    <a:pt x="150939" y="140182"/>
                  </a:lnTo>
                  <a:lnTo>
                    <a:pt x="140169" y="150939"/>
                  </a:lnTo>
                  <a:lnTo>
                    <a:pt x="139611" y="150939"/>
                  </a:lnTo>
                  <a:lnTo>
                    <a:pt x="139052" y="150939"/>
                  </a:lnTo>
                  <a:lnTo>
                    <a:pt x="128270" y="140169"/>
                  </a:lnTo>
                  <a:lnTo>
                    <a:pt x="128270" y="139052"/>
                  </a:lnTo>
                  <a:lnTo>
                    <a:pt x="139052" y="128282"/>
                  </a:lnTo>
                  <a:lnTo>
                    <a:pt x="139611" y="128282"/>
                  </a:lnTo>
                  <a:lnTo>
                    <a:pt x="140169" y="128282"/>
                  </a:lnTo>
                  <a:lnTo>
                    <a:pt x="150939" y="139052"/>
                  </a:lnTo>
                  <a:lnTo>
                    <a:pt x="150939" y="129273"/>
                  </a:lnTo>
                  <a:lnTo>
                    <a:pt x="140373" y="124282"/>
                  </a:lnTo>
                  <a:lnTo>
                    <a:pt x="139611" y="124282"/>
                  </a:lnTo>
                  <a:lnTo>
                    <a:pt x="138861" y="124282"/>
                  </a:lnTo>
                  <a:lnTo>
                    <a:pt x="124294" y="138861"/>
                  </a:lnTo>
                  <a:lnTo>
                    <a:pt x="124294" y="140373"/>
                  </a:lnTo>
                  <a:lnTo>
                    <a:pt x="138861" y="154940"/>
                  </a:lnTo>
                  <a:lnTo>
                    <a:pt x="139611" y="154940"/>
                  </a:lnTo>
                  <a:lnTo>
                    <a:pt x="140373" y="154940"/>
                  </a:lnTo>
                  <a:lnTo>
                    <a:pt x="154927" y="140360"/>
                  </a:lnTo>
                  <a:lnTo>
                    <a:pt x="154927" y="138849"/>
                  </a:lnTo>
                  <a:close/>
                </a:path>
                <a:path w="166370" h="166369">
                  <a:moveTo>
                    <a:pt x="154927" y="25590"/>
                  </a:moveTo>
                  <a:lnTo>
                    <a:pt x="150939" y="16014"/>
                  </a:lnTo>
                  <a:lnTo>
                    <a:pt x="150939" y="25793"/>
                  </a:lnTo>
                  <a:lnTo>
                    <a:pt x="150939" y="26924"/>
                  </a:lnTo>
                  <a:lnTo>
                    <a:pt x="140169" y="37680"/>
                  </a:lnTo>
                  <a:lnTo>
                    <a:pt x="139611" y="37680"/>
                  </a:lnTo>
                  <a:lnTo>
                    <a:pt x="139052" y="37680"/>
                  </a:lnTo>
                  <a:lnTo>
                    <a:pt x="128270" y="26911"/>
                  </a:lnTo>
                  <a:lnTo>
                    <a:pt x="128270" y="25793"/>
                  </a:lnTo>
                  <a:lnTo>
                    <a:pt x="139052" y="15024"/>
                  </a:lnTo>
                  <a:lnTo>
                    <a:pt x="139611" y="15024"/>
                  </a:lnTo>
                  <a:lnTo>
                    <a:pt x="140169" y="15024"/>
                  </a:lnTo>
                  <a:lnTo>
                    <a:pt x="150939" y="25793"/>
                  </a:lnTo>
                  <a:lnTo>
                    <a:pt x="150939" y="16014"/>
                  </a:lnTo>
                  <a:lnTo>
                    <a:pt x="140373" y="11023"/>
                  </a:lnTo>
                  <a:lnTo>
                    <a:pt x="139611" y="11023"/>
                  </a:lnTo>
                  <a:lnTo>
                    <a:pt x="138861" y="11023"/>
                  </a:lnTo>
                  <a:lnTo>
                    <a:pt x="124294" y="25603"/>
                  </a:lnTo>
                  <a:lnTo>
                    <a:pt x="124294" y="27114"/>
                  </a:lnTo>
                  <a:lnTo>
                    <a:pt x="138861" y="41681"/>
                  </a:lnTo>
                  <a:lnTo>
                    <a:pt x="139611" y="41681"/>
                  </a:lnTo>
                  <a:lnTo>
                    <a:pt x="140373" y="41681"/>
                  </a:lnTo>
                  <a:lnTo>
                    <a:pt x="154927" y="27101"/>
                  </a:lnTo>
                  <a:lnTo>
                    <a:pt x="154927" y="25590"/>
                  </a:lnTo>
                  <a:close/>
                </a:path>
                <a:path w="166370" h="166369">
                  <a:moveTo>
                    <a:pt x="165963" y="156425"/>
                  </a:moveTo>
                  <a:lnTo>
                    <a:pt x="165950" y="9626"/>
                  </a:lnTo>
                  <a:lnTo>
                    <a:pt x="165950" y="9448"/>
                  </a:lnTo>
                  <a:lnTo>
                    <a:pt x="165950" y="9055"/>
                  </a:lnTo>
                  <a:lnTo>
                    <a:pt x="165862" y="8140"/>
                  </a:lnTo>
                  <a:lnTo>
                    <a:pt x="165671" y="7213"/>
                  </a:lnTo>
                  <a:lnTo>
                    <a:pt x="165417" y="6311"/>
                  </a:lnTo>
                  <a:lnTo>
                    <a:pt x="165214" y="5880"/>
                  </a:lnTo>
                  <a:lnTo>
                    <a:pt x="165049" y="5461"/>
                  </a:lnTo>
                  <a:lnTo>
                    <a:pt x="162623" y="2298"/>
                  </a:lnTo>
                  <a:lnTo>
                    <a:pt x="162623" y="9537"/>
                  </a:lnTo>
                  <a:lnTo>
                    <a:pt x="162623" y="156337"/>
                  </a:lnTo>
                  <a:lnTo>
                    <a:pt x="162623" y="156502"/>
                  </a:lnTo>
                  <a:lnTo>
                    <a:pt x="162623" y="156743"/>
                  </a:lnTo>
                  <a:lnTo>
                    <a:pt x="162560" y="157340"/>
                  </a:lnTo>
                  <a:lnTo>
                    <a:pt x="156718" y="162636"/>
                  </a:lnTo>
                  <a:lnTo>
                    <a:pt x="156502" y="162623"/>
                  </a:lnTo>
                  <a:lnTo>
                    <a:pt x="156438" y="162623"/>
                  </a:lnTo>
                  <a:lnTo>
                    <a:pt x="9448" y="162623"/>
                  </a:lnTo>
                  <a:lnTo>
                    <a:pt x="9220" y="162636"/>
                  </a:lnTo>
                  <a:lnTo>
                    <a:pt x="8623" y="162560"/>
                  </a:lnTo>
                  <a:lnTo>
                    <a:pt x="3797" y="158788"/>
                  </a:lnTo>
                  <a:lnTo>
                    <a:pt x="3683" y="158521"/>
                  </a:lnTo>
                  <a:lnTo>
                    <a:pt x="3505" y="157937"/>
                  </a:lnTo>
                  <a:lnTo>
                    <a:pt x="3390" y="157327"/>
                  </a:lnTo>
                  <a:lnTo>
                    <a:pt x="3327" y="156730"/>
                  </a:lnTo>
                  <a:lnTo>
                    <a:pt x="3327" y="156502"/>
                  </a:lnTo>
                  <a:lnTo>
                    <a:pt x="3340" y="9537"/>
                  </a:lnTo>
                  <a:lnTo>
                    <a:pt x="3327" y="9245"/>
                  </a:lnTo>
                  <a:lnTo>
                    <a:pt x="3403" y="8623"/>
                  </a:lnTo>
                  <a:lnTo>
                    <a:pt x="9232" y="3340"/>
                  </a:lnTo>
                  <a:lnTo>
                    <a:pt x="9448" y="3340"/>
                  </a:lnTo>
                  <a:lnTo>
                    <a:pt x="9626" y="3340"/>
                  </a:lnTo>
                  <a:lnTo>
                    <a:pt x="49491" y="3327"/>
                  </a:lnTo>
                  <a:lnTo>
                    <a:pt x="49657" y="3340"/>
                  </a:lnTo>
                  <a:lnTo>
                    <a:pt x="49822" y="3327"/>
                  </a:lnTo>
                  <a:lnTo>
                    <a:pt x="116116" y="3327"/>
                  </a:lnTo>
                  <a:lnTo>
                    <a:pt x="116281" y="3340"/>
                  </a:lnTo>
                  <a:lnTo>
                    <a:pt x="116446" y="3327"/>
                  </a:lnTo>
                  <a:lnTo>
                    <a:pt x="156260" y="3327"/>
                  </a:lnTo>
                  <a:lnTo>
                    <a:pt x="156425" y="3340"/>
                  </a:lnTo>
                  <a:lnTo>
                    <a:pt x="156578" y="3327"/>
                  </a:lnTo>
                  <a:lnTo>
                    <a:pt x="156718" y="3327"/>
                  </a:lnTo>
                  <a:lnTo>
                    <a:pt x="162610" y="9232"/>
                  </a:lnTo>
                  <a:lnTo>
                    <a:pt x="162610" y="9537"/>
                  </a:lnTo>
                  <a:lnTo>
                    <a:pt x="162623" y="2298"/>
                  </a:lnTo>
                  <a:lnTo>
                    <a:pt x="162102" y="1866"/>
                  </a:lnTo>
                  <a:lnTo>
                    <a:pt x="161709" y="1612"/>
                  </a:lnTo>
                  <a:lnTo>
                    <a:pt x="161315" y="1333"/>
                  </a:lnTo>
                  <a:lnTo>
                    <a:pt x="156883" y="0"/>
                  </a:lnTo>
                  <a:lnTo>
                    <a:pt x="156438" y="0"/>
                  </a:lnTo>
                  <a:lnTo>
                    <a:pt x="116293" y="0"/>
                  </a:lnTo>
                  <a:lnTo>
                    <a:pt x="49669" y="0"/>
                  </a:lnTo>
                  <a:lnTo>
                    <a:pt x="9537" y="0"/>
                  </a:lnTo>
                  <a:lnTo>
                    <a:pt x="9067" y="12"/>
                  </a:lnTo>
                  <a:lnTo>
                    <a:pt x="8128" y="88"/>
                  </a:lnTo>
                  <a:lnTo>
                    <a:pt x="1625" y="4241"/>
                  </a:lnTo>
                  <a:lnTo>
                    <a:pt x="1346" y="4635"/>
                  </a:lnTo>
                  <a:lnTo>
                    <a:pt x="0" y="9067"/>
                  </a:lnTo>
                  <a:lnTo>
                    <a:pt x="0" y="9448"/>
                  </a:lnTo>
                  <a:lnTo>
                    <a:pt x="0" y="9626"/>
                  </a:lnTo>
                  <a:lnTo>
                    <a:pt x="12" y="156171"/>
                  </a:lnTo>
                  <a:lnTo>
                    <a:pt x="0" y="156337"/>
                  </a:lnTo>
                  <a:lnTo>
                    <a:pt x="0" y="156502"/>
                  </a:lnTo>
                  <a:lnTo>
                    <a:pt x="0" y="156883"/>
                  </a:lnTo>
                  <a:lnTo>
                    <a:pt x="88" y="157822"/>
                  </a:lnTo>
                  <a:lnTo>
                    <a:pt x="9055" y="165963"/>
                  </a:lnTo>
                  <a:lnTo>
                    <a:pt x="9448" y="165963"/>
                  </a:lnTo>
                  <a:lnTo>
                    <a:pt x="9626" y="165963"/>
                  </a:lnTo>
                  <a:lnTo>
                    <a:pt x="49428" y="165950"/>
                  </a:lnTo>
                  <a:lnTo>
                    <a:pt x="49568" y="165963"/>
                  </a:lnTo>
                  <a:lnTo>
                    <a:pt x="49745" y="165963"/>
                  </a:lnTo>
                  <a:lnTo>
                    <a:pt x="116039" y="165950"/>
                  </a:lnTo>
                  <a:lnTo>
                    <a:pt x="116205" y="165963"/>
                  </a:lnTo>
                  <a:lnTo>
                    <a:pt x="116357" y="165963"/>
                  </a:lnTo>
                  <a:lnTo>
                    <a:pt x="156184" y="165950"/>
                  </a:lnTo>
                  <a:lnTo>
                    <a:pt x="156337" y="165963"/>
                  </a:lnTo>
                  <a:lnTo>
                    <a:pt x="156502" y="165963"/>
                  </a:lnTo>
                  <a:lnTo>
                    <a:pt x="156895" y="165963"/>
                  </a:lnTo>
                  <a:lnTo>
                    <a:pt x="157822" y="165874"/>
                  </a:lnTo>
                  <a:lnTo>
                    <a:pt x="165227" y="160070"/>
                  </a:lnTo>
                  <a:lnTo>
                    <a:pt x="165417" y="159639"/>
                  </a:lnTo>
                  <a:lnTo>
                    <a:pt x="165684" y="158737"/>
                  </a:lnTo>
                  <a:lnTo>
                    <a:pt x="165785" y="158292"/>
                  </a:lnTo>
                  <a:lnTo>
                    <a:pt x="165862" y="157822"/>
                  </a:lnTo>
                  <a:lnTo>
                    <a:pt x="165963" y="156895"/>
                  </a:lnTo>
                  <a:lnTo>
                    <a:pt x="165963" y="15642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5763019" y="1544967"/>
              <a:ext cx="833119" cy="1145540"/>
            </a:xfrm>
            <a:custGeom>
              <a:avLst/>
              <a:gdLst/>
              <a:ahLst/>
              <a:cxnLst/>
              <a:rect l="l" t="t" r="r" b="b"/>
              <a:pathLst>
                <a:path w="833120" h="1145539">
                  <a:moveTo>
                    <a:pt x="4000" y="24663"/>
                  </a:moveTo>
                  <a:lnTo>
                    <a:pt x="0" y="24663"/>
                  </a:lnTo>
                  <a:lnTo>
                    <a:pt x="342" y="25768"/>
                  </a:lnTo>
                  <a:lnTo>
                    <a:pt x="520" y="26009"/>
                  </a:lnTo>
                  <a:lnTo>
                    <a:pt x="647" y="26149"/>
                  </a:lnTo>
                  <a:lnTo>
                    <a:pt x="1333" y="26543"/>
                  </a:lnTo>
                  <a:lnTo>
                    <a:pt x="1511" y="26606"/>
                  </a:lnTo>
                  <a:lnTo>
                    <a:pt x="1701" y="26657"/>
                  </a:lnTo>
                  <a:lnTo>
                    <a:pt x="1905" y="26670"/>
                  </a:lnTo>
                  <a:lnTo>
                    <a:pt x="2095" y="26670"/>
                  </a:lnTo>
                  <a:lnTo>
                    <a:pt x="2286" y="26657"/>
                  </a:lnTo>
                  <a:lnTo>
                    <a:pt x="2489" y="26606"/>
                  </a:lnTo>
                  <a:lnTo>
                    <a:pt x="2667" y="26543"/>
                  </a:lnTo>
                  <a:lnTo>
                    <a:pt x="2857" y="26479"/>
                  </a:lnTo>
                  <a:lnTo>
                    <a:pt x="3035" y="26377"/>
                  </a:lnTo>
                  <a:lnTo>
                    <a:pt x="3187" y="26276"/>
                  </a:lnTo>
                  <a:lnTo>
                    <a:pt x="3340" y="26149"/>
                  </a:lnTo>
                  <a:lnTo>
                    <a:pt x="3479" y="26009"/>
                  </a:lnTo>
                  <a:lnTo>
                    <a:pt x="3606" y="25857"/>
                  </a:lnTo>
                  <a:lnTo>
                    <a:pt x="3708" y="25704"/>
                  </a:lnTo>
                  <a:lnTo>
                    <a:pt x="3810" y="25527"/>
                  </a:lnTo>
                  <a:lnTo>
                    <a:pt x="3886" y="25336"/>
                  </a:lnTo>
                  <a:lnTo>
                    <a:pt x="3937" y="25158"/>
                  </a:lnTo>
                  <a:lnTo>
                    <a:pt x="3987" y="24955"/>
                  </a:lnTo>
                  <a:lnTo>
                    <a:pt x="4000" y="24765"/>
                  </a:lnTo>
                  <a:close/>
                </a:path>
                <a:path w="833120" h="1145539">
                  <a:moveTo>
                    <a:pt x="4000" y="2006"/>
                  </a:moveTo>
                  <a:lnTo>
                    <a:pt x="0" y="2006"/>
                  </a:lnTo>
                  <a:lnTo>
                    <a:pt x="0" y="24650"/>
                  </a:lnTo>
                  <a:lnTo>
                    <a:pt x="4000" y="24650"/>
                  </a:lnTo>
                  <a:lnTo>
                    <a:pt x="4000" y="2006"/>
                  </a:lnTo>
                  <a:close/>
                </a:path>
                <a:path w="833120" h="1145539">
                  <a:moveTo>
                    <a:pt x="4000" y="1993"/>
                  </a:moveTo>
                  <a:lnTo>
                    <a:pt x="3657" y="889"/>
                  </a:lnTo>
                  <a:lnTo>
                    <a:pt x="3479" y="647"/>
                  </a:lnTo>
                  <a:lnTo>
                    <a:pt x="3352" y="520"/>
                  </a:lnTo>
                  <a:lnTo>
                    <a:pt x="3187" y="393"/>
                  </a:lnTo>
                  <a:lnTo>
                    <a:pt x="3035" y="279"/>
                  </a:lnTo>
                  <a:lnTo>
                    <a:pt x="2857" y="190"/>
                  </a:lnTo>
                  <a:lnTo>
                    <a:pt x="2667" y="114"/>
                  </a:lnTo>
                  <a:lnTo>
                    <a:pt x="2298" y="12"/>
                  </a:lnTo>
                  <a:lnTo>
                    <a:pt x="2095" y="0"/>
                  </a:lnTo>
                  <a:lnTo>
                    <a:pt x="1905" y="0"/>
                  </a:lnTo>
                  <a:lnTo>
                    <a:pt x="889" y="342"/>
                  </a:lnTo>
                  <a:lnTo>
                    <a:pt x="660" y="520"/>
                  </a:lnTo>
                  <a:lnTo>
                    <a:pt x="520" y="647"/>
                  </a:lnTo>
                  <a:lnTo>
                    <a:pt x="50" y="1600"/>
                  </a:lnTo>
                  <a:lnTo>
                    <a:pt x="0" y="1993"/>
                  </a:lnTo>
                  <a:lnTo>
                    <a:pt x="4000" y="1993"/>
                  </a:lnTo>
                  <a:close/>
                </a:path>
                <a:path w="833120" h="1145539">
                  <a:moveTo>
                    <a:pt x="22669" y="24663"/>
                  </a:moveTo>
                  <a:lnTo>
                    <a:pt x="18669" y="24663"/>
                  </a:lnTo>
                  <a:lnTo>
                    <a:pt x="18707" y="25057"/>
                  </a:lnTo>
                  <a:lnTo>
                    <a:pt x="18796" y="25336"/>
                  </a:lnTo>
                  <a:lnTo>
                    <a:pt x="18859" y="25527"/>
                  </a:lnTo>
                  <a:lnTo>
                    <a:pt x="18961" y="25704"/>
                  </a:lnTo>
                  <a:lnTo>
                    <a:pt x="19062" y="25857"/>
                  </a:lnTo>
                  <a:lnTo>
                    <a:pt x="20002" y="26543"/>
                  </a:lnTo>
                  <a:lnTo>
                    <a:pt x="20193" y="26606"/>
                  </a:lnTo>
                  <a:lnTo>
                    <a:pt x="20370" y="26657"/>
                  </a:lnTo>
                  <a:lnTo>
                    <a:pt x="20574" y="26670"/>
                  </a:lnTo>
                  <a:lnTo>
                    <a:pt x="20777" y="26670"/>
                  </a:lnTo>
                  <a:lnTo>
                    <a:pt x="20967" y="26657"/>
                  </a:lnTo>
                  <a:lnTo>
                    <a:pt x="21158" y="26606"/>
                  </a:lnTo>
                  <a:lnTo>
                    <a:pt x="22631" y="25057"/>
                  </a:lnTo>
                  <a:lnTo>
                    <a:pt x="22669" y="24765"/>
                  </a:lnTo>
                  <a:close/>
                </a:path>
                <a:path w="833120" h="1145539">
                  <a:moveTo>
                    <a:pt x="22669" y="1905"/>
                  </a:moveTo>
                  <a:lnTo>
                    <a:pt x="22326" y="889"/>
                  </a:lnTo>
                  <a:lnTo>
                    <a:pt x="20764" y="0"/>
                  </a:lnTo>
                  <a:lnTo>
                    <a:pt x="20370" y="12"/>
                  </a:lnTo>
                  <a:lnTo>
                    <a:pt x="19989" y="114"/>
                  </a:lnTo>
                  <a:lnTo>
                    <a:pt x="19634" y="279"/>
                  </a:lnTo>
                  <a:lnTo>
                    <a:pt x="19469" y="393"/>
                  </a:lnTo>
                  <a:lnTo>
                    <a:pt x="18707" y="1600"/>
                  </a:lnTo>
                  <a:lnTo>
                    <a:pt x="18669" y="1993"/>
                  </a:lnTo>
                  <a:lnTo>
                    <a:pt x="22669" y="1993"/>
                  </a:lnTo>
                  <a:close/>
                </a:path>
                <a:path w="833120" h="1145539">
                  <a:moveTo>
                    <a:pt x="22682" y="2006"/>
                  </a:moveTo>
                  <a:lnTo>
                    <a:pt x="18681" y="2006"/>
                  </a:lnTo>
                  <a:lnTo>
                    <a:pt x="18681" y="24650"/>
                  </a:lnTo>
                  <a:lnTo>
                    <a:pt x="22682" y="24650"/>
                  </a:lnTo>
                  <a:lnTo>
                    <a:pt x="22682" y="2006"/>
                  </a:lnTo>
                  <a:close/>
                </a:path>
                <a:path w="833120" h="1145539">
                  <a:moveTo>
                    <a:pt x="757923" y="1072921"/>
                  </a:moveTo>
                  <a:lnTo>
                    <a:pt x="757897" y="1072769"/>
                  </a:lnTo>
                  <a:lnTo>
                    <a:pt x="757809" y="1072273"/>
                  </a:lnTo>
                  <a:lnTo>
                    <a:pt x="754595" y="1067536"/>
                  </a:lnTo>
                  <a:lnTo>
                    <a:pt x="754595" y="1073213"/>
                  </a:lnTo>
                  <a:lnTo>
                    <a:pt x="754595" y="1127836"/>
                  </a:lnTo>
                  <a:lnTo>
                    <a:pt x="754583" y="1128001"/>
                  </a:lnTo>
                  <a:lnTo>
                    <a:pt x="754583" y="1128166"/>
                  </a:lnTo>
                  <a:lnTo>
                    <a:pt x="754595" y="1128382"/>
                  </a:lnTo>
                  <a:lnTo>
                    <a:pt x="750760" y="1133805"/>
                  </a:lnTo>
                  <a:lnTo>
                    <a:pt x="750506" y="1133932"/>
                  </a:lnTo>
                  <a:lnTo>
                    <a:pt x="749592" y="1134173"/>
                  </a:lnTo>
                  <a:lnTo>
                    <a:pt x="749312" y="1134224"/>
                  </a:lnTo>
                  <a:lnTo>
                    <a:pt x="748690" y="1134287"/>
                  </a:lnTo>
                  <a:lnTo>
                    <a:pt x="748474" y="1134287"/>
                  </a:lnTo>
                  <a:lnTo>
                    <a:pt x="743229" y="1134287"/>
                  </a:lnTo>
                  <a:lnTo>
                    <a:pt x="743051" y="1134287"/>
                  </a:lnTo>
                  <a:lnTo>
                    <a:pt x="742848" y="1134300"/>
                  </a:lnTo>
                  <a:lnTo>
                    <a:pt x="742226" y="1134224"/>
                  </a:lnTo>
                  <a:lnTo>
                    <a:pt x="736942" y="1128395"/>
                  </a:lnTo>
                  <a:lnTo>
                    <a:pt x="736942" y="1128166"/>
                  </a:lnTo>
                  <a:lnTo>
                    <a:pt x="736942" y="1128001"/>
                  </a:lnTo>
                  <a:lnTo>
                    <a:pt x="736930" y="1075766"/>
                  </a:lnTo>
                  <a:lnTo>
                    <a:pt x="736942" y="1075626"/>
                  </a:lnTo>
                  <a:lnTo>
                    <a:pt x="736904" y="1075385"/>
                  </a:lnTo>
                  <a:lnTo>
                    <a:pt x="736892" y="1075220"/>
                  </a:lnTo>
                  <a:lnTo>
                    <a:pt x="736854" y="1075067"/>
                  </a:lnTo>
                  <a:lnTo>
                    <a:pt x="736815" y="1074572"/>
                  </a:lnTo>
                  <a:lnTo>
                    <a:pt x="736815" y="1074064"/>
                  </a:lnTo>
                  <a:lnTo>
                    <a:pt x="736854" y="1073569"/>
                  </a:lnTo>
                  <a:lnTo>
                    <a:pt x="740752" y="1069416"/>
                  </a:lnTo>
                  <a:lnTo>
                    <a:pt x="748296" y="1069416"/>
                  </a:lnTo>
                  <a:lnTo>
                    <a:pt x="748461" y="1069416"/>
                  </a:lnTo>
                  <a:lnTo>
                    <a:pt x="748639" y="1069403"/>
                  </a:lnTo>
                  <a:lnTo>
                    <a:pt x="748957" y="1069327"/>
                  </a:lnTo>
                  <a:lnTo>
                    <a:pt x="749439" y="1069289"/>
                  </a:lnTo>
                  <a:lnTo>
                    <a:pt x="749935" y="1069289"/>
                  </a:lnTo>
                  <a:lnTo>
                    <a:pt x="750443" y="1069327"/>
                  </a:lnTo>
                  <a:lnTo>
                    <a:pt x="750671" y="1069390"/>
                  </a:lnTo>
                  <a:lnTo>
                    <a:pt x="750925" y="1069428"/>
                  </a:lnTo>
                  <a:lnTo>
                    <a:pt x="753859" y="1071511"/>
                  </a:lnTo>
                  <a:lnTo>
                    <a:pt x="754011" y="1071714"/>
                  </a:lnTo>
                  <a:lnTo>
                    <a:pt x="754341" y="1072375"/>
                  </a:lnTo>
                  <a:lnTo>
                    <a:pt x="754430" y="1072616"/>
                  </a:lnTo>
                  <a:lnTo>
                    <a:pt x="754570" y="1073086"/>
                  </a:lnTo>
                  <a:lnTo>
                    <a:pt x="754595" y="1073213"/>
                  </a:lnTo>
                  <a:lnTo>
                    <a:pt x="754595" y="1067536"/>
                  </a:lnTo>
                  <a:lnTo>
                    <a:pt x="750112" y="1065961"/>
                  </a:lnTo>
                  <a:lnTo>
                    <a:pt x="749287" y="1065961"/>
                  </a:lnTo>
                  <a:lnTo>
                    <a:pt x="748461" y="1066038"/>
                  </a:lnTo>
                  <a:lnTo>
                    <a:pt x="748182" y="1066088"/>
                  </a:lnTo>
                  <a:lnTo>
                    <a:pt x="740600" y="1066088"/>
                  </a:lnTo>
                  <a:lnTo>
                    <a:pt x="740435" y="1066088"/>
                  </a:lnTo>
                  <a:lnTo>
                    <a:pt x="740283" y="1066114"/>
                  </a:lnTo>
                  <a:lnTo>
                    <a:pt x="739787" y="1066190"/>
                  </a:lnTo>
                  <a:lnTo>
                    <a:pt x="733488" y="1073899"/>
                  </a:lnTo>
                  <a:lnTo>
                    <a:pt x="733488" y="1074724"/>
                  </a:lnTo>
                  <a:lnTo>
                    <a:pt x="733564" y="1075550"/>
                  </a:lnTo>
                  <a:lnTo>
                    <a:pt x="733615" y="1075829"/>
                  </a:lnTo>
                  <a:lnTo>
                    <a:pt x="733615" y="1128001"/>
                  </a:lnTo>
                  <a:lnTo>
                    <a:pt x="733615" y="1128166"/>
                  </a:lnTo>
                  <a:lnTo>
                    <a:pt x="733615" y="1128547"/>
                  </a:lnTo>
                  <a:lnTo>
                    <a:pt x="733691" y="1129487"/>
                  </a:lnTo>
                  <a:lnTo>
                    <a:pt x="742670" y="1137627"/>
                  </a:lnTo>
                  <a:lnTo>
                    <a:pt x="743051" y="1137627"/>
                  </a:lnTo>
                  <a:lnTo>
                    <a:pt x="743229" y="1137627"/>
                  </a:lnTo>
                  <a:lnTo>
                    <a:pt x="748157" y="1137615"/>
                  </a:lnTo>
                  <a:lnTo>
                    <a:pt x="748296" y="1137627"/>
                  </a:lnTo>
                  <a:lnTo>
                    <a:pt x="748474" y="1137627"/>
                  </a:lnTo>
                  <a:lnTo>
                    <a:pt x="748855" y="1137615"/>
                  </a:lnTo>
                  <a:lnTo>
                    <a:pt x="757923" y="1128547"/>
                  </a:lnTo>
                  <a:lnTo>
                    <a:pt x="757923" y="1128166"/>
                  </a:lnTo>
                  <a:lnTo>
                    <a:pt x="757910" y="1128001"/>
                  </a:lnTo>
                  <a:lnTo>
                    <a:pt x="757910" y="1073086"/>
                  </a:lnTo>
                  <a:lnTo>
                    <a:pt x="757923" y="1072921"/>
                  </a:lnTo>
                  <a:close/>
                </a:path>
                <a:path w="833120" h="1145539">
                  <a:moveTo>
                    <a:pt x="765797" y="1065745"/>
                  </a:moveTo>
                  <a:lnTo>
                    <a:pt x="765771" y="1065504"/>
                  </a:lnTo>
                  <a:lnTo>
                    <a:pt x="765771" y="1065377"/>
                  </a:lnTo>
                  <a:lnTo>
                    <a:pt x="765708" y="1064641"/>
                  </a:lnTo>
                  <a:lnTo>
                    <a:pt x="762469" y="1059510"/>
                  </a:lnTo>
                  <a:lnTo>
                    <a:pt x="762469" y="1065745"/>
                  </a:lnTo>
                  <a:lnTo>
                    <a:pt x="762469" y="1135291"/>
                  </a:lnTo>
                  <a:lnTo>
                    <a:pt x="762457" y="1135443"/>
                  </a:lnTo>
                  <a:lnTo>
                    <a:pt x="762457" y="1135849"/>
                  </a:lnTo>
                  <a:lnTo>
                    <a:pt x="762393" y="1136510"/>
                  </a:lnTo>
                  <a:lnTo>
                    <a:pt x="756145" y="1142161"/>
                  </a:lnTo>
                  <a:lnTo>
                    <a:pt x="755916" y="1142149"/>
                  </a:lnTo>
                  <a:lnTo>
                    <a:pt x="755738" y="1142149"/>
                  </a:lnTo>
                  <a:lnTo>
                    <a:pt x="735063" y="1142161"/>
                  </a:lnTo>
                  <a:lnTo>
                    <a:pt x="734910" y="1142149"/>
                  </a:lnTo>
                  <a:lnTo>
                    <a:pt x="734733" y="1142149"/>
                  </a:lnTo>
                  <a:lnTo>
                    <a:pt x="734529" y="1142161"/>
                  </a:lnTo>
                  <a:lnTo>
                    <a:pt x="730758" y="1140460"/>
                  </a:lnTo>
                  <a:lnTo>
                    <a:pt x="730554" y="1140282"/>
                  </a:lnTo>
                  <a:lnTo>
                    <a:pt x="729068" y="1136688"/>
                  </a:lnTo>
                  <a:lnTo>
                    <a:pt x="729068" y="1136484"/>
                  </a:lnTo>
                  <a:lnTo>
                    <a:pt x="729068" y="1136396"/>
                  </a:lnTo>
                  <a:lnTo>
                    <a:pt x="729068" y="1067028"/>
                  </a:lnTo>
                  <a:lnTo>
                    <a:pt x="729119" y="1066469"/>
                  </a:lnTo>
                  <a:lnTo>
                    <a:pt x="734529" y="1061554"/>
                  </a:lnTo>
                  <a:lnTo>
                    <a:pt x="734733" y="1061554"/>
                  </a:lnTo>
                  <a:lnTo>
                    <a:pt x="734910" y="1061542"/>
                  </a:lnTo>
                  <a:lnTo>
                    <a:pt x="758024" y="1061542"/>
                  </a:lnTo>
                  <a:lnTo>
                    <a:pt x="758177" y="1061554"/>
                  </a:lnTo>
                  <a:lnTo>
                    <a:pt x="758355" y="1061542"/>
                  </a:lnTo>
                  <a:lnTo>
                    <a:pt x="759079" y="1061631"/>
                  </a:lnTo>
                  <a:lnTo>
                    <a:pt x="759675" y="1061783"/>
                  </a:lnTo>
                  <a:lnTo>
                    <a:pt x="760056" y="1061948"/>
                  </a:lnTo>
                  <a:lnTo>
                    <a:pt x="760425" y="1062139"/>
                  </a:lnTo>
                  <a:lnTo>
                    <a:pt x="760590" y="1062266"/>
                  </a:lnTo>
                  <a:lnTo>
                    <a:pt x="760755" y="1062367"/>
                  </a:lnTo>
                  <a:lnTo>
                    <a:pt x="762457" y="1065555"/>
                  </a:lnTo>
                  <a:lnTo>
                    <a:pt x="762457" y="1065745"/>
                  </a:lnTo>
                  <a:lnTo>
                    <a:pt x="762469" y="1059510"/>
                  </a:lnTo>
                  <a:lnTo>
                    <a:pt x="758634" y="1058227"/>
                  </a:lnTo>
                  <a:lnTo>
                    <a:pt x="758355" y="1058227"/>
                  </a:lnTo>
                  <a:lnTo>
                    <a:pt x="734910" y="1058227"/>
                  </a:lnTo>
                  <a:lnTo>
                    <a:pt x="734733" y="1058240"/>
                  </a:lnTo>
                  <a:lnTo>
                    <a:pt x="734377" y="1058240"/>
                  </a:lnTo>
                  <a:lnTo>
                    <a:pt x="733488" y="1058303"/>
                  </a:lnTo>
                  <a:lnTo>
                    <a:pt x="733044" y="1058405"/>
                  </a:lnTo>
                  <a:lnTo>
                    <a:pt x="732612" y="1058481"/>
                  </a:lnTo>
                  <a:lnTo>
                    <a:pt x="731761" y="1058748"/>
                  </a:lnTo>
                  <a:lnTo>
                    <a:pt x="725741" y="1066863"/>
                  </a:lnTo>
                  <a:lnTo>
                    <a:pt x="725741" y="1067219"/>
                  </a:lnTo>
                  <a:lnTo>
                    <a:pt x="725741" y="1067295"/>
                  </a:lnTo>
                  <a:lnTo>
                    <a:pt x="725741" y="1136853"/>
                  </a:lnTo>
                  <a:lnTo>
                    <a:pt x="725817" y="1137742"/>
                  </a:lnTo>
                  <a:lnTo>
                    <a:pt x="725919" y="1138174"/>
                  </a:lnTo>
                  <a:lnTo>
                    <a:pt x="725995" y="1138605"/>
                  </a:lnTo>
                  <a:lnTo>
                    <a:pt x="726262" y="1139469"/>
                  </a:lnTo>
                  <a:lnTo>
                    <a:pt x="731342" y="1144790"/>
                  </a:lnTo>
                  <a:lnTo>
                    <a:pt x="731761" y="1144981"/>
                  </a:lnTo>
                  <a:lnTo>
                    <a:pt x="732612" y="1145222"/>
                  </a:lnTo>
                  <a:lnTo>
                    <a:pt x="733056" y="1145324"/>
                  </a:lnTo>
                  <a:lnTo>
                    <a:pt x="733501" y="1145400"/>
                  </a:lnTo>
                  <a:lnTo>
                    <a:pt x="734377" y="1145489"/>
                  </a:lnTo>
                  <a:lnTo>
                    <a:pt x="734733" y="1145489"/>
                  </a:lnTo>
                  <a:lnTo>
                    <a:pt x="734822" y="1145489"/>
                  </a:lnTo>
                  <a:lnTo>
                    <a:pt x="756323" y="1145489"/>
                  </a:lnTo>
                  <a:lnTo>
                    <a:pt x="757288" y="1145400"/>
                  </a:lnTo>
                  <a:lnTo>
                    <a:pt x="758253" y="1145209"/>
                  </a:lnTo>
                  <a:lnTo>
                    <a:pt x="759180" y="1144930"/>
                  </a:lnTo>
                  <a:lnTo>
                    <a:pt x="759637" y="1144727"/>
                  </a:lnTo>
                  <a:lnTo>
                    <a:pt x="760095" y="1144562"/>
                  </a:lnTo>
                  <a:lnTo>
                    <a:pt x="765022" y="1139342"/>
                  </a:lnTo>
                  <a:lnTo>
                    <a:pt x="765225" y="1138885"/>
                  </a:lnTo>
                  <a:lnTo>
                    <a:pt x="765505" y="1137958"/>
                  </a:lnTo>
                  <a:lnTo>
                    <a:pt x="765606" y="1137475"/>
                  </a:lnTo>
                  <a:lnTo>
                    <a:pt x="765683" y="1136992"/>
                  </a:lnTo>
                  <a:lnTo>
                    <a:pt x="765771" y="1136027"/>
                  </a:lnTo>
                  <a:lnTo>
                    <a:pt x="765771" y="1135811"/>
                  </a:lnTo>
                  <a:lnTo>
                    <a:pt x="765797" y="1135621"/>
                  </a:lnTo>
                  <a:lnTo>
                    <a:pt x="765784" y="1135443"/>
                  </a:lnTo>
                  <a:lnTo>
                    <a:pt x="765771" y="1135291"/>
                  </a:lnTo>
                  <a:lnTo>
                    <a:pt x="765771" y="1066038"/>
                  </a:lnTo>
                  <a:lnTo>
                    <a:pt x="765797" y="1065834"/>
                  </a:lnTo>
                  <a:close/>
                </a:path>
                <a:path w="833120" h="1145539">
                  <a:moveTo>
                    <a:pt x="833107" y="917829"/>
                  </a:moveTo>
                  <a:lnTo>
                    <a:pt x="829119" y="910958"/>
                  </a:lnTo>
                  <a:lnTo>
                    <a:pt x="829119" y="918032"/>
                  </a:lnTo>
                  <a:lnTo>
                    <a:pt x="829068" y="918933"/>
                  </a:lnTo>
                  <a:lnTo>
                    <a:pt x="824458" y="922909"/>
                  </a:lnTo>
                  <a:lnTo>
                    <a:pt x="824230" y="922909"/>
                  </a:lnTo>
                  <a:lnTo>
                    <a:pt x="819785" y="918476"/>
                  </a:lnTo>
                  <a:lnTo>
                    <a:pt x="819835" y="917562"/>
                  </a:lnTo>
                  <a:lnTo>
                    <a:pt x="824458" y="913587"/>
                  </a:lnTo>
                  <a:lnTo>
                    <a:pt x="825131" y="913625"/>
                  </a:lnTo>
                  <a:lnTo>
                    <a:pt x="827735" y="914958"/>
                  </a:lnTo>
                  <a:lnTo>
                    <a:pt x="827913" y="915111"/>
                  </a:lnTo>
                  <a:lnTo>
                    <a:pt x="829119" y="918032"/>
                  </a:lnTo>
                  <a:lnTo>
                    <a:pt x="829119" y="910958"/>
                  </a:lnTo>
                  <a:lnTo>
                    <a:pt x="824458" y="909612"/>
                  </a:lnTo>
                  <a:lnTo>
                    <a:pt x="824026" y="909586"/>
                  </a:lnTo>
                  <a:lnTo>
                    <a:pt x="823175" y="909662"/>
                  </a:lnTo>
                  <a:lnTo>
                    <a:pt x="815797" y="917816"/>
                  </a:lnTo>
                  <a:lnTo>
                    <a:pt x="815797" y="918667"/>
                  </a:lnTo>
                  <a:lnTo>
                    <a:pt x="824026" y="926909"/>
                  </a:lnTo>
                  <a:lnTo>
                    <a:pt x="824458" y="926909"/>
                  </a:lnTo>
                  <a:lnTo>
                    <a:pt x="824877" y="926922"/>
                  </a:lnTo>
                  <a:lnTo>
                    <a:pt x="825728" y="926833"/>
                  </a:lnTo>
                  <a:lnTo>
                    <a:pt x="833107" y="918679"/>
                  </a:lnTo>
                  <a:lnTo>
                    <a:pt x="833107" y="91782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5831624" y="1451203"/>
              <a:ext cx="804545" cy="1430655"/>
            </a:xfrm>
            <a:custGeom>
              <a:avLst/>
              <a:gdLst/>
              <a:ahLst/>
              <a:cxnLst/>
              <a:rect l="l" t="t" r="r" b="b"/>
              <a:pathLst>
                <a:path w="804545" h="1430655">
                  <a:moveTo>
                    <a:pt x="16103" y="579272"/>
                  </a:moveTo>
                  <a:lnTo>
                    <a:pt x="3187" y="576986"/>
                  </a:lnTo>
                  <a:lnTo>
                    <a:pt x="0" y="595071"/>
                  </a:lnTo>
                  <a:lnTo>
                    <a:pt x="12915" y="597344"/>
                  </a:lnTo>
                  <a:lnTo>
                    <a:pt x="16103" y="579272"/>
                  </a:lnTo>
                  <a:close/>
                </a:path>
                <a:path w="804545" h="1430655">
                  <a:moveTo>
                    <a:pt x="26746" y="594461"/>
                  </a:moveTo>
                  <a:lnTo>
                    <a:pt x="24168" y="594004"/>
                  </a:lnTo>
                  <a:lnTo>
                    <a:pt x="23710" y="596582"/>
                  </a:lnTo>
                  <a:lnTo>
                    <a:pt x="26289" y="597039"/>
                  </a:lnTo>
                  <a:lnTo>
                    <a:pt x="26746" y="594461"/>
                  </a:lnTo>
                  <a:close/>
                </a:path>
                <a:path w="804545" h="1430655">
                  <a:moveTo>
                    <a:pt x="27647" y="589292"/>
                  </a:moveTo>
                  <a:lnTo>
                    <a:pt x="25069" y="588835"/>
                  </a:lnTo>
                  <a:lnTo>
                    <a:pt x="24612" y="591426"/>
                  </a:lnTo>
                  <a:lnTo>
                    <a:pt x="27190" y="591883"/>
                  </a:lnTo>
                  <a:lnTo>
                    <a:pt x="27647" y="589292"/>
                  </a:lnTo>
                  <a:close/>
                </a:path>
                <a:path w="804545" h="1430655">
                  <a:moveTo>
                    <a:pt x="28575" y="584123"/>
                  </a:moveTo>
                  <a:lnTo>
                    <a:pt x="25996" y="583653"/>
                  </a:lnTo>
                  <a:lnTo>
                    <a:pt x="25539" y="586244"/>
                  </a:lnTo>
                  <a:lnTo>
                    <a:pt x="28117" y="586701"/>
                  </a:lnTo>
                  <a:lnTo>
                    <a:pt x="28575" y="584123"/>
                  </a:lnTo>
                  <a:close/>
                </a:path>
                <a:path w="804545" h="1430655">
                  <a:moveTo>
                    <a:pt x="66255" y="452107"/>
                  </a:moveTo>
                  <a:lnTo>
                    <a:pt x="54902" y="445554"/>
                  </a:lnTo>
                  <a:lnTo>
                    <a:pt x="45720" y="461441"/>
                  </a:lnTo>
                  <a:lnTo>
                    <a:pt x="57073" y="468007"/>
                  </a:lnTo>
                  <a:lnTo>
                    <a:pt x="66255" y="452107"/>
                  </a:lnTo>
                  <a:close/>
                </a:path>
                <a:path w="804545" h="1430655">
                  <a:moveTo>
                    <a:pt x="71056" y="470027"/>
                  </a:moveTo>
                  <a:lnTo>
                    <a:pt x="68795" y="468706"/>
                  </a:lnTo>
                  <a:lnTo>
                    <a:pt x="67487" y="470979"/>
                  </a:lnTo>
                  <a:lnTo>
                    <a:pt x="69748" y="472287"/>
                  </a:lnTo>
                  <a:lnTo>
                    <a:pt x="71056" y="470027"/>
                  </a:lnTo>
                  <a:close/>
                </a:path>
                <a:path w="804545" h="1430655">
                  <a:moveTo>
                    <a:pt x="73685" y="465480"/>
                  </a:moveTo>
                  <a:lnTo>
                    <a:pt x="71412" y="464172"/>
                  </a:lnTo>
                  <a:lnTo>
                    <a:pt x="70104" y="466445"/>
                  </a:lnTo>
                  <a:lnTo>
                    <a:pt x="72377" y="467753"/>
                  </a:lnTo>
                  <a:lnTo>
                    <a:pt x="73685" y="465480"/>
                  </a:lnTo>
                  <a:close/>
                </a:path>
                <a:path w="804545" h="1430655">
                  <a:moveTo>
                    <a:pt x="76301" y="460946"/>
                  </a:moveTo>
                  <a:lnTo>
                    <a:pt x="74028" y="459625"/>
                  </a:lnTo>
                  <a:lnTo>
                    <a:pt x="72720" y="461911"/>
                  </a:lnTo>
                  <a:lnTo>
                    <a:pt x="74993" y="463219"/>
                  </a:lnTo>
                  <a:lnTo>
                    <a:pt x="76301" y="460946"/>
                  </a:lnTo>
                  <a:close/>
                </a:path>
                <a:path w="804545" h="1430655">
                  <a:moveTo>
                    <a:pt x="155270" y="368236"/>
                  </a:moveTo>
                  <a:lnTo>
                    <a:pt x="153581" y="366242"/>
                  </a:lnTo>
                  <a:lnTo>
                    <a:pt x="151574" y="367919"/>
                  </a:lnTo>
                  <a:lnTo>
                    <a:pt x="153263" y="369925"/>
                  </a:lnTo>
                  <a:lnTo>
                    <a:pt x="155270" y="368236"/>
                  </a:lnTo>
                  <a:close/>
                </a:path>
                <a:path w="804545" h="1430655">
                  <a:moveTo>
                    <a:pt x="156883" y="349770"/>
                  </a:moveTo>
                  <a:lnTo>
                    <a:pt x="148450" y="339725"/>
                  </a:lnTo>
                  <a:lnTo>
                    <a:pt x="134391" y="351523"/>
                  </a:lnTo>
                  <a:lnTo>
                    <a:pt x="142824" y="361569"/>
                  </a:lnTo>
                  <a:lnTo>
                    <a:pt x="156883" y="349770"/>
                  </a:lnTo>
                  <a:close/>
                </a:path>
                <a:path w="804545" h="1430655">
                  <a:moveTo>
                    <a:pt x="159296" y="364896"/>
                  </a:moveTo>
                  <a:lnTo>
                    <a:pt x="157594" y="362877"/>
                  </a:lnTo>
                  <a:lnTo>
                    <a:pt x="155587" y="364553"/>
                  </a:lnTo>
                  <a:lnTo>
                    <a:pt x="157276" y="366572"/>
                  </a:lnTo>
                  <a:lnTo>
                    <a:pt x="159296" y="364896"/>
                  </a:lnTo>
                  <a:close/>
                </a:path>
                <a:path w="804545" h="1430655">
                  <a:moveTo>
                    <a:pt x="163296" y="361505"/>
                  </a:moveTo>
                  <a:lnTo>
                    <a:pt x="161607" y="359511"/>
                  </a:lnTo>
                  <a:lnTo>
                    <a:pt x="159600" y="361188"/>
                  </a:lnTo>
                  <a:lnTo>
                    <a:pt x="161290" y="363194"/>
                  </a:lnTo>
                  <a:lnTo>
                    <a:pt x="163296" y="361505"/>
                  </a:lnTo>
                  <a:close/>
                </a:path>
                <a:path w="804545" h="1430655">
                  <a:moveTo>
                    <a:pt x="193636" y="1242771"/>
                  </a:moveTo>
                  <a:lnTo>
                    <a:pt x="174612" y="1209840"/>
                  </a:lnTo>
                  <a:lnTo>
                    <a:pt x="157568" y="1219669"/>
                  </a:lnTo>
                  <a:lnTo>
                    <a:pt x="176593" y="1252613"/>
                  </a:lnTo>
                  <a:lnTo>
                    <a:pt x="193636" y="1242771"/>
                  </a:lnTo>
                  <a:close/>
                </a:path>
                <a:path w="804545" h="1430655">
                  <a:moveTo>
                    <a:pt x="226517" y="1223797"/>
                  </a:moveTo>
                  <a:lnTo>
                    <a:pt x="207505" y="1190853"/>
                  </a:lnTo>
                  <a:lnTo>
                    <a:pt x="190461" y="1200683"/>
                  </a:lnTo>
                  <a:lnTo>
                    <a:pt x="209486" y="1233627"/>
                  </a:lnTo>
                  <a:lnTo>
                    <a:pt x="226517" y="1223797"/>
                  </a:lnTo>
                  <a:close/>
                </a:path>
                <a:path w="804545" h="1430655">
                  <a:moveTo>
                    <a:pt x="235496" y="94500"/>
                  </a:moveTo>
                  <a:lnTo>
                    <a:pt x="222389" y="94500"/>
                  </a:lnTo>
                  <a:lnTo>
                    <a:pt x="222389" y="119418"/>
                  </a:lnTo>
                  <a:lnTo>
                    <a:pt x="235496" y="119418"/>
                  </a:lnTo>
                  <a:lnTo>
                    <a:pt x="235496" y="94500"/>
                  </a:lnTo>
                  <a:close/>
                </a:path>
                <a:path w="804545" h="1430655">
                  <a:moveTo>
                    <a:pt x="266141" y="94500"/>
                  </a:moveTo>
                  <a:lnTo>
                    <a:pt x="253034" y="94500"/>
                  </a:lnTo>
                  <a:lnTo>
                    <a:pt x="253034" y="119418"/>
                  </a:lnTo>
                  <a:lnTo>
                    <a:pt x="266141" y="119418"/>
                  </a:lnTo>
                  <a:lnTo>
                    <a:pt x="266141" y="94500"/>
                  </a:lnTo>
                  <a:close/>
                </a:path>
                <a:path w="804545" h="1430655">
                  <a:moveTo>
                    <a:pt x="269201" y="301409"/>
                  </a:moveTo>
                  <a:lnTo>
                    <a:pt x="268300" y="298958"/>
                  </a:lnTo>
                  <a:lnTo>
                    <a:pt x="265836" y="299847"/>
                  </a:lnTo>
                  <a:lnTo>
                    <a:pt x="266738" y="302310"/>
                  </a:lnTo>
                  <a:lnTo>
                    <a:pt x="269201" y="301409"/>
                  </a:lnTo>
                  <a:close/>
                </a:path>
                <a:path w="804545" h="1430655">
                  <a:moveTo>
                    <a:pt x="274129" y="299618"/>
                  </a:moveTo>
                  <a:lnTo>
                    <a:pt x="273227" y="297167"/>
                  </a:lnTo>
                  <a:lnTo>
                    <a:pt x="270764" y="298056"/>
                  </a:lnTo>
                  <a:lnTo>
                    <a:pt x="271665" y="300520"/>
                  </a:lnTo>
                  <a:lnTo>
                    <a:pt x="274129" y="299618"/>
                  </a:lnTo>
                  <a:close/>
                </a:path>
                <a:path w="804545" h="1430655">
                  <a:moveTo>
                    <a:pt x="277050" y="284607"/>
                  </a:moveTo>
                  <a:lnTo>
                    <a:pt x="272554" y="272288"/>
                  </a:lnTo>
                  <a:lnTo>
                    <a:pt x="255308" y="278561"/>
                  </a:lnTo>
                  <a:lnTo>
                    <a:pt x="259791" y="290880"/>
                  </a:lnTo>
                  <a:lnTo>
                    <a:pt x="277050" y="284607"/>
                  </a:lnTo>
                  <a:close/>
                </a:path>
                <a:path w="804545" h="1430655">
                  <a:moveTo>
                    <a:pt x="279069" y="297827"/>
                  </a:moveTo>
                  <a:lnTo>
                    <a:pt x="278168" y="295376"/>
                  </a:lnTo>
                  <a:lnTo>
                    <a:pt x="275704" y="296265"/>
                  </a:lnTo>
                  <a:lnTo>
                    <a:pt x="276606" y="298729"/>
                  </a:lnTo>
                  <a:lnTo>
                    <a:pt x="279069" y="297827"/>
                  </a:lnTo>
                  <a:close/>
                </a:path>
                <a:path w="804545" h="1430655">
                  <a:moveTo>
                    <a:pt x="283629" y="1332458"/>
                  </a:moveTo>
                  <a:lnTo>
                    <a:pt x="277063" y="1321104"/>
                  </a:lnTo>
                  <a:lnTo>
                    <a:pt x="255485" y="1333563"/>
                  </a:lnTo>
                  <a:lnTo>
                    <a:pt x="262051" y="1344930"/>
                  </a:lnTo>
                  <a:lnTo>
                    <a:pt x="283629" y="1332458"/>
                  </a:lnTo>
                  <a:close/>
                </a:path>
                <a:path w="804545" h="1430655">
                  <a:moveTo>
                    <a:pt x="298958" y="1359001"/>
                  </a:moveTo>
                  <a:lnTo>
                    <a:pt x="292392" y="1347647"/>
                  </a:lnTo>
                  <a:lnTo>
                    <a:pt x="270814" y="1360106"/>
                  </a:lnTo>
                  <a:lnTo>
                    <a:pt x="277380" y="1371473"/>
                  </a:lnTo>
                  <a:lnTo>
                    <a:pt x="298958" y="1359001"/>
                  </a:lnTo>
                  <a:close/>
                </a:path>
                <a:path w="804545" h="1430655">
                  <a:moveTo>
                    <a:pt x="352120" y="99923"/>
                  </a:moveTo>
                  <a:lnTo>
                    <a:pt x="326466" y="99923"/>
                  </a:lnTo>
                  <a:lnTo>
                    <a:pt x="326466" y="109258"/>
                  </a:lnTo>
                  <a:lnTo>
                    <a:pt x="352120" y="109258"/>
                  </a:lnTo>
                  <a:lnTo>
                    <a:pt x="352120" y="99923"/>
                  </a:lnTo>
                  <a:close/>
                </a:path>
                <a:path w="804545" h="1430655">
                  <a:moveTo>
                    <a:pt x="352120" y="66611"/>
                  </a:moveTo>
                  <a:lnTo>
                    <a:pt x="326466" y="66611"/>
                  </a:lnTo>
                  <a:lnTo>
                    <a:pt x="326466" y="75946"/>
                  </a:lnTo>
                  <a:lnTo>
                    <a:pt x="352120" y="75946"/>
                  </a:lnTo>
                  <a:lnTo>
                    <a:pt x="352120" y="66611"/>
                  </a:lnTo>
                  <a:close/>
                </a:path>
                <a:path w="804545" h="1430655">
                  <a:moveTo>
                    <a:pt x="352120" y="33337"/>
                  </a:moveTo>
                  <a:lnTo>
                    <a:pt x="326466" y="33337"/>
                  </a:lnTo>
                  <a:lnTo>
                    <a:pt x="326466" y="42646"/>
                  </a:lnTo>
                  <a:lnTo>
                    <a:pt x="352120" y="42646"/>
                  </a:lnTo>
                  <a:lnTo>
                    <a:pt x="352120" y="33337"/>
                  </a:lnTo>
                  <a:close/>
                </a:path>
                <a:path w="804545" h="1430655">
                  <a:moveTo>
                    <a:pt x="352120" y="0"/>
                  </a:moveTo>
                  <a:lnTo>
                    <a:pt x="326466" y="0"/>
                  </a:lnTo>
                  <a:lnTo>
                    <a:pt x="326466" y="9321"/>
                  </a:lnTo>
                  <a:lnTo>
                    <a:pt x="352120" y="9321"/>
                  </a:lnTo>
                  <a:lnTo>
                    <a:pt x="352120" y="0"/>
                  </a:lnTo>
                  <a:close/>
                </a:path>
                <a:path w="804545" h="1430655">
                  <a:moveTo>
                    <a:pt x="362369" y="1333487"/>
                  </a:moveTo>
                  <a:lnTo>
                    <a:pt x="343344" y="1333487"/>
                  </a:lnTo>
                  <a:lnTo>
                    <a:pt x="343344" y="1338795"/>
                  </a:lnTo>
                  <a:lnTo>
                    <a:pt x="362369" y="1338795"/>
                  </a:lnTo>
                  <a:lnTo>
                    <a:pt x="362369" y="1333487"/>
                  </a:lnTo>
                  <a:close/>
                </a:path>
                <a:path w="804545" h="1430655">
                  <a:moveTo>
                    <a:pt x="362369" y="1316812"/>
                  </a:moveTo>
                  <a:lnTo>
                    <a:pt x="343344" y="1316812"/>
                  </a:lnTo>
                  <a:lnTo>
                    <a:pt x="343344" y="1322133"/>
                  </a:lnTo>
                  <a:lnTo>
                    <a:pt x="362369" y="1322133"/>
                  </a:lnTo>
                  <a:lnTo>
                    <a:pt x="362369" y="1316812"/>
                  </a:lnTo>
                  <a:close/>
                </a:path>
                <a:path w="804545" h="1430655">
                  <a:moveTo>
                    <a:pt x="362369" y="1300162"/>
                  </a:moveTo>
                  <a:lnTo>
                    <a:pt x="343344" y="1300162"/>
                  </a:lnTo>
                  <a:lnTo>
                    <a:pt x="343344" y="1305483"/>
                  </a:lnTo>
                  <a:lnTo>
                    <a:pt x="362369" y="1305483"/>
                  </a:lnTo>
                  <a:lnTo>
                    <a:pt x="362369" y="1300162"/>
                  </a:lnTo>
                  <a:close/>
                </a:path>
                <a:path w="804545" h="1430655">
                  <a:moveTo>
                    <a:pt x="362369" y="1283512"/>
                  </a:moveTo>
                  <a:lnTo>
                    <a:pt x="343344" y="1283512"/>
                  </a:lnTo>
                  <a:lnTo>
                    <a:pt x="343344" y="1288834"/>
                  </a:lnTo>
                  <a:lnTo>
                    <a:pt x="362369" y="1288834"/>
                  </a:lnTo>
                  <a:lnTo>
                    <a:pt x="362369" y="1283512"/>
                  </a:lnTo>
                  <a:close/>
                </a:path>
                <a:path w="804545" h="1430655">
                  <a:moveTo>
                    <a:pt x="362369" y="1266837"/>
                  </a:moveTo>
                  <a:lnTo>
                    <a:pt x="343344" y="1266837"/>
                  </a:lnTo>
                  <a:lnTo>
                    <a:pt x="343344" y="1272171"/>
                  </a:lnTo>
                  <a:lnTo>
                    <a:pt x="362369" y="1272171"/>
                  </a:lnTo>
                  <a:lnTo>
                    <a:pt x="362369" y="1266837"/>
                  </a:lnTo>
                  <a:close/>
                </a:path>
                <a:path w="804545" h="1430655">
                  <a:moveTo>
                    <a:pt x="362369" y="1250188"/>
                  </a:moveTo>
                  <a:lnTo>
                    <a:pt x="343344" y="1250188"/>
                  </a:lnTo>
                  <a:lnTo>
                    <a:pt x="343344" y="1255509"/>
                  </a:lnTo>
                  <a:lnTo>
                    <a:pt x="362369" y="1255509"/>
                  </a:lnTo>
                  <a:lnTo>
                    <a:pt x="362369" y="1250188"/>
                  </a:lnTo>
                  <a:close/>
                </a:path>
                <a:path w="804545" h="1430655">
                  <a:moveTo>
                    <a:pt x="362369" y="1233538"/>
                  </a:moveTo>
                  <a:lnTo>
                    <a:pt x="343344" y="1233538"/>
                  </a:lnTo>
                  <a:lnTo>
                    <a:pt x="343344" y="1238859"/>
                  </a:lnTo>
                  <a:lnTo>
                    <a:pt x="362369" y="1238859"/>
                  </a:lnTo>
                  <a:lnTo>
                    <a:pt x="362369" y="1233538"/>
                  </a:lnTo>
                  <a:close/>
                </a:path>
                <a:path w="804545" h="1430655">
                  <a:moveTo>
                    <a:pt x="362369" y="1216875"/>
                  </a:moveTo>
                  <a:lnTo>
                    <a:pt x="343344" y="1216875"/>
                  </a:lnTo>
                  <a:lnTo>
                    <a:pt x="343344" y="1222197"/>
                  </a:lnTo>
                  <a:lnTo>
                    <a:pt x="362369" y="1222197"/>
                  </a:lnTo>
                  <a:lnTo>
                    <a:pt x="362369" y="1216875"/>
                  </a:lnTo>
                  <a:close/>
                </a:path>
                <a:path w="804545" h="1430655">
                  <a:moveTo>
                    <a:pt x="362369" y="1200213"/>
                  </a:moveTo>
                  <a:lnTo>
                    <a:pt x="343344" y="1200213"/>
                  </a:lnTo>
                  <a:lnTo>
                    <a:pt x="343344" y="1205547"/>
                  </a:lnTo>
                  <a:lnTo>
                    <a:pt x="362369" y="1205547"/>
                  </a:lnTo>
                  <a:lnTo>
                    <a:pt x="362369" y="1200213"/>
                  </a:lnTo>
                  <a:close/>
                </a:path>
                <a:path w="804545" h="1430655">
                  <a:moveTo>
                    <a:pt x="362369" y="1183589"/>
                  </a:moveTo>
                  <a:lnTo>
                    <a:pt x="343344" y="1183589"/>
                  </a:lnTo>
                  <a:lnTo>
                    <a:pt x="343344" y="1188897"/>
                  </a:lnTo>
                  <a:lnTo>
                    <a:pt x="362369" y="1188897"/>
                  </a:lnTo>
                  <a:lnTo>
                    <a:pt x="362369" y="1183589"/>
                  </a:lnTo>
                  <a:close/>
                </a:path>
                <a:path w="804545" h="1430655">
                  <a:moveTo>
                    <a:pt x="477037" y="99923"/>
                  </a:moveTo>
                  <a:lnTo>
                    <a:pt x="451586" y="99923"/>
                  </a:lnTo>
                  <a:lnTo>
                    <a:pt x="451586" y="109258"/>
                  </a:lnTo>
                  <a:lnTo>
                    <a:pt x="477037" y="109258"/>
                  </a:lnTo>
                  <a:lnTo>
                    <a:pt x="477037" y="99923"/>
                  </a:lnTo>
                  <a:close/>
                </a:path>
                <a:path w="804545" h="1430655">
                  <a:moveTo>
                    <a:pt x="477037" y="66611"/>
                  </a:moveTo>
                  <a:lnTo>
                    <a:pt x="451586" y="66611"/>
                  </a:lnTo>
                  <a:lnTo>
                    <a:pt x="451586" y="75946"/>
                  </a:lnTo>
                  <a:lnTo>
                    <a:pt x="477037" y="75946"/>
                  </a:lnTo>
                  <a:lnTo>
                    <a:pt x="477037" y="66611"/>
                  </a:lnTo>
                  <a:close/>
                </a:path>
                <a:path w="804545" h="1430655">
                  <a:moveTo>
                    <a:pt x="477037" y="33337"/>
                  </a:moveTo>
                  <a:lnTo>
                    <a:pt x="451586" y="33337"/>
                  </a:lnTo>
                  <a:lnTo>
                    <a:pt x="451586" y="42646"/>
                  </a:lnTo>
                  <a:lnTo>
                    <a:pt x="477037" y="42646"/>
                  </a:lnTo>
                  <a:lnTo>
                    <a:pt x="477037" y="33337"/>
                  </a:lnTo>
                  <a:close/>
                </a:path>
                <a:path w="804545" h="1430655">
                  <a:moveTo>
                    <a:pt x="477037" y="0"/>
                  </a:moveTo>
                  <a:lnTo>
                    <a:pt x="451586" y="0"/>
                  </a:lnTo>
                  <a:lnTo>
                    <a:pt x="451586" y="9321"/>
                  </a:lnTo>
                  <a:lnTo>
                    <a:pt x="477037" y="9321"/>
                  </a:lnTo>
                  <a:lnTo>
                    <a:pt x="477037" y="0"/>
                  </a:lnTo>
                  <a:close/>
                </a:path>
                <a:path w="804545" h="1430655">
                  <a:moveTo>
                    <a:pt x="530263" y="297167"/>
                  </a:moveTo>
                  <a:lnTo>
                    <a:pt x="527799" y="296265"/>
                  </a:lnTo>
                  <a:lnTo>
                    <a:pt x="526897" y="298729"/>
                  </a:lnTo>
                  <a:lnTo>
                    <a:pt x="529374" y="299631"/>
                  </a:lnTo>
                  <a:lnTo>
                    <a:pt x="530263" y="297167"/>
                  </a:lnTo>
                  <a:close/>
                </a:path>
                <a:path w="804545" h="1430655">
                  <a:moveTo>
                    <a:pt x="535190" y="298958"/>
                  </a:moveTo>
                  <a:lnTo>
                    <a:pt x="532726" y="298056"/>
                  </a:lnTo>
                  <a:lnTo>
                    <a:pt x="531825" y="300520"/>
                  </a:lnTo>
                  <a:lnTo>
                    <a:pt x="534301" y="301421"/>
                  </a:lnTo>
                  <a:lnTo>
                    <a:pt x="535190" y="298958"/>
                  </a:lnTo>
                  <a:close/>
                </a:path>
                <a:path w="804545" h="1430655">
                  <a:moveTo>
                    <a:pt x="538861" y="1333487"/>
                  </a:moveTo>
                  <a:lnTo>
                    <a:pt x="521589" y="1333487"/>
                  </a:lnTo>
                  <a:lnTo>
                    <a:pt x="521589" y="1338795"/>
                  </a:lnTo>
                  <a:lnTo>
                    <a:pt x="538861" y="1338795"/>
                  </a:lnTo>
                  <a:lnTo>
                    <a:pt x="538861" y="1333487"/>
                  </a:lnTo>
                  <a:close/>
                </a:path>
                <a:path w="804545" h="1430655">
                  <a:moveTo>
                    <a:pt x="538861" y="1316812"/>
                  </a:moveTo>
                  <a:lnTo>
                    <a:pt x="521589" y="1316812"/>
                  </a:lnTo>
                  <a:lnTo>
                    <a:pt x="521589" y="1322133"/>
                  </a:lnTo>
                  <a:lnTo>
                    <a:pt x="538861" y="1322133"/>
                  </a:lnTo>
                  <a:lnTo>
                    <a:pt x="538861" y="1316812"/>
                  </a:lnTo>
                  <a:close/>
                </a:path>
                <a:path w="804545" h="1430655">
                  <a:moveTo>
                    <a:pt x="538861" y="1300162"/>
                  </a:moveTo>
                  <a:lnTo>
                    <a:pt x="521589" y="1300162"/>
                  </a:lnTo>
                  <a:lnTo>
                    <a:pt x="521589" y="1305483"/>
                  </a:lnTo>
                  <a:lnTo>
                    <a:pt x="538861" y="1305483"/>
                  </a:lnTo>
                  <a:lnTo>
                    <a:pt x="538861" y="1300162"/>
                  </a:lnTo>
                  <a:close/>
                </a:path>
                <a:path w="804545" h="1430655">
                  <a:moveTo>
                    <a:pt x="538861" y="1283512"/>
                  </a:moveTo>
                  <a:lnTo>
                    <a:pt x="521589" y="1283512"/>
                  </a:lnTo>
                  <a:lnTo>
                    <a:pt x="521589" y="1288834"/>
                  </a:lnTo>
                  <a:lnTo>
                    <a:pt x="538861" y="1288834"/>
                  </a:lnTo>
                  <a:lnTo>
                    <a:pt x="538861" y="1283512"/>
                  </a:lnTo>
                  <a:close/>
                </a:path>
                <a:path w="804545" h="1430655">
                  <a:moveTo>
                    <a:pt x="538861" y="1266837"/>
                  </a:moveTo>
                  <a:lnTo>
                    <a:pt x="521589" y="1266837"/>
                  </a:lnTo>
                  <a:lnTo>
                    <a:pt x="521589" y="1272171"/>
                  </a:lnTo>
                  <a:lnTo>
                    <a:pt x="538861" y="1272171"/>
                  </a:lnTo>
                  <a:lnTo>
                    <a:pt x="538861" y="1266837"/>
                  </a:lnTo>
                  <a:close/>
                </a:path>
                <a:path w="804545" h="1430655">
                  <a:moveTo>
                    <a:pt x="538861" y="1250188"/>
                  </a:moveTo>
                  <a:lnTo>
                    <a:pt x="521589" y="1250188"/>
                  </a:lnTo>
                  <a:lnTo>
                    <a:pt x="521589" y="1255509"/>
                  </a:lnTo>
                  <a:lnTo>
                    <a:pt x="538861" y="1255509"/>
                  </a:lnTo>
                  <a:lnTo>
                    <a:pt x="538861" y="1250188"/>
                  </a:lnTo>
                  <a:close/>
                </a:path>
                <a:path w="804545" h="1430655">
                  <a:moveTo>
                    <a:pt x="538861" y="1233538"/>
                  </a:moveTo>
                  <a:lnTo>
                    <a:pt x="521589" y="1233538"/>
                  </a:lnTo>
                  <a:lnTo>
                    <a:pt x="521589" y="1238859"/>
                  </a:lnTo>
                  <a:lnTo>
                    <a:pt x="538861" y="1238859"/>
                  </a:lnTo>
                  <a:lnTo>
                    <a:pt x="538861" y="1233538"/>
                  </a:lnTo>
                  <a:close/>
                </a:path>
                <a:path w="804545" h="1430655">
                  <a:moveTo>
                    <a:pt x="538861" y="1216875"/>
                  </a:moveTo>
                  <a:lnTo>
                    <a:pt x="521589" y="1216875"/>
                  </a:lnTo>
                  <a:lnTo>
                    <a:pt x="521589" y="1222197"/>
                  </a:lnTo>
                  <a:lnTo>
                    <a:pt x="538861" y="1222197"/>
                  </a:lnTo>
                  <a:lnTo>
                    <a:pt x="538861" y="1216875"/>
                  </a:lnTo>
                  <a:close/>
                </a:path>
                <a:path w="804545" h="1430655">
                  <a:moveTo>
                    <a:pt x="538861" y="1200213"/>
                  </a:moveTo>
                  <a:lnTo>
                    <a:pt x="521589" y="1200213"/>
                  </a:lnTo>
                  <a:lnTo>
                    <a:pt x="521589" y="1205547"/>
                  </a:lnTo>
                  <a:lnTo>
                    <a:pt x="538861" y="1205547"/>
                  </a:lnTo>
                  <a:lnTo>
                    <a:pt x="538861" y="1200213"/>
                  </a:lnTo>
                  <a:close/>
                </a:path>
                <a:path w="804545" h="1430655">
                  <a:moveTo>
                    <a:pt x="538861" y="1183589"/>
                  </a:moveTo>
                  <a:lnTo>
                    <a:pt x="521589" y="1183589"/>
                  </a:lnTo>
                  <a:lnTo>
                    <a:pt x="521589" y="1188897"/>
                  </a:lnTo>
                  <a:lnTo>
                    <a:pt x="538861" y="1188897"/>
                  </a:lnTo>
                  <a:lnTo>
                    <a:pt x="538861" y="1183589"/>
                  </a:lnTo>
                  <a:close/>
                </a:path>
                <a:path w="804545" h="1430655">
                  <a:moveTo>
                    <a:pt x="540118" y="300748"/>
                  </a:moveTo>
                  <a:lnTo>
                    <a:pt x="537654" y="299847"/>
                  </a:lnTo>
                  <a:lnTo>
                    <a:pt x="536752" y="302310"/>
                  </a:lnTo>
                  <a:lnTo>
                    <a:pt x="539216" y="303212"/>
                  </a:lnTo>
                  <a:lnTo>
                    <a:pt x="540118" y="300748"/>
                  </a:lnTo>
                  <a:close/>
                </a:path>
                <a:path w="804545" h="1430655">
                  <a:moveTo>
                    <a:pt x="550456" y="9525"/>
                  </a:moveTo>
                  <a:lnTo>
                    <a:pt x="537349" y="9525"/>
                  </a:lnTo>
                  <a:lnTo>
                    <a:pt x="537349" y="34429"/>
                  </a:lnTo>
                  <a:lnTo>
                    <a:pt x="550456" y="34429"/>
                  </a:lnTo>
                  <a:lnTo>
                    <a:pt x="550456" y="9525"/>
                  </a:lnTo>
                  <a:close/>
                </a:path>
                <a:path w="804545" h="1430655">
                  <a:moveTo>
                    <a:pt x="550672" y="279476"/>
                  </a:moveTo>
                  <a:lnTo>
                    <a:pt x="533400" y="273189"/>
                  </a:lnTo>
                  <a:lnTo>
                    <a:pt x="528929" y="285508"/>
                  </a:lnTo>
                  <a:lnTo>
                    <a:pt x="546176" y="291782"/>
                  </a:lnTo>
                  <a:lnTo>
                    <a:pt x="550672" y="279476"/>
                  </a:lnTo>
                  <a:close/>
                </a:path>
                <a:path w="804545" h="1430655">
                  <a:moveTo>
                    <a:pt x="566420" y="1419021"/>
                  </a:moveTo>
                  <a:lnTo>
                    <a:pt x="544842" y="1406575"/>
                  </a:lnTo>
                  <a:lnTo>
                    <a:pt x="538276" y="1417929"/>
                  </a:lnTo>
                  <a:lnTo>
                    <a:pt x="559854" y="1430388"/>
                  </a:lnTo>
                  <a:lnTo>
                    <a:pt x="566420" y="1419021"/>
                  </a:lnTo>
                  <a:close/>
                </a:path>
                <a:path w="804545" h="1430655">
                  <a:moveTo>
                    <a:pt x="581126" y="9525"/>
                  </a:moveTo>
                  <a:lnTo>
                    <a:pt x="568007" y="9525"/>
                  </a:lnTo>
                  <a:lnTo>
                    <a:pt x="568007" y="34429"/>
                  </a:lnTo>
                  <a:lnTo>
                    <a:pt x="581126" y="34429"/>
                  </a:lnTo>
                  <a:lnTo>
                    <a:pt x="581126" y="9525"/>
                  </a:lnTo>
                  <a:close/>
                </a:path>
                <a:path w="804545" h="1430655">
                  <a:moveTo>
                    <a:pt x="581748" y="1392491"/>
                  </a:moveTo>
                  <a:lnTo>
                    <a:pt x="560171" y="1380045"/>
                  </a:lnTo>
                  <a:lnTo>
                    <a:pt x="553605" y="1391399"/>
                  </a:lnTo>
                  <a:lnTo>
                    <a:pt x="575183" y="1403858"/>
                  </a:lnTo>
                  <a:lnTo>
                    <a:pt x="581748" y="1392491"/>
                  </a:lnTo>
                  <a:close/>
                </a:path>
                <a:path w="804545" h="1430655">
                  <a:moveTo>
                    <a:pt x="645883" y="362877"/>
                  </a:moveTo>
                  <a:lnTo>
                    <a:pt x="643877" y="361188"/>
                  </a:lnTo>
                  <a:lnTo>
                    <a:pt x="642200" y="363194"/>
                  </a:lnTo>
                  <a:lnTo>
                    <a:pt x="644207" y="364883"/>
                  </a:lnTo>
                  <a:lnTo>
                    <a:pt x="645883" y="362877"/>
                  </a:lnTo>
                  <a:close/>
                </a:path>
                <a:path w="804545" h="1430655">
                  <a:moveTo>
                    <a:pt x="649909" y="366255"/>
                  </a:moveTo>
                  <a:lnTo>
                    <a:pt x="647915" y="364566"/>
                  </a:lnTo>
                  <a:lnTo>
                    <a:pt x="646226" y="366572"/>
                  </a:lnTo>
                  <a:lnTo>
                    <a:pt x="648233" y="368261"/>
                  </a:lnTo>
                  <a:lnTo>
                    <a:pt x="649909" y="366255"/>
                  </a:lnTo>
                  <a:close/>
                </a:path>
                <a:path w="804545" h="1430655">
                  <a:moveTo>
                    <a:pt x="653923" y="369620"/>
                  </a:moveTo>
                  <a:lnTo>
                    <a:pt x="651929" y="367919"/>
                  </a:lnTo>
                  <a:lnTo>
                    <a:pt x="650240" y="369938"/>
                  </a:lnTo>
                  <a:lnTo>
                    <a:pt x="652259" y="371627"/>
                  </a:lnTo>
                  <a:lnTo>
                    <a:pt x="653923" y="369620"/>
                  </a:lnTo>
                  <a:close/>
                </a:path>
                <a:path w="804545" h="1430655">
                  <a:moveTo>
                    <a:pt x="671118" y="353212"/>
                  </a:moveTo>
                  <a:lnTo>
                    <a:pt x="657047" y="341414"/>
                  </a:lnTo>
                  <a:lnTo>
                    <a:pt x="648614" y="351459"/>
                  </a:lnTo>
                  <a:lnTo>
                    <a:pt x="662673" y="363270"/>
                  </a:lnTo>
                  <a:lnTo>
                    <a:pt x="671118" y="353212"/>
                  </a:lnTo>
                  <a:close/>
                </a:path>
                <a:path w="804545" h="1430655">
                  <a:moveTo>
                    <a:pt x="732078" y="464172"/>
                  </a:moveTo>
                  <a:lnTo>
                    <a:pt x="730770" y="461911"/>
                  </a:lnTo>
                  <a:lnTo>
                    <a:pt x="728497" y="463219"/>
                  </a:lnTo>
                  <a:lnTo>
                    <a:pt x="729805" y="465480"/>
                  </a:lnTo>
                  <a:lnTo>
                    <a:pt x="732078" y="464172"/>
                  </a:lnTo>
                  <a:close/>
                </a:path>
                <a:path w="804545" h="1430655">
                  <a:moveTo>
                    <a:pt x="734695" y="468718"/>
                  </a:moveTo>
                  <a:lnTo>
                    <a:pt x="733386" y="466445"/>
                  </a:lnTo>
                  <a:lnTo>
                    <a:pt x="731113" y="467753"/>
                  </a:lnTo>
                  <a:lnTo>
                    <a:pt x="732434" y="470027"/>
                  </a:lnTo>
                  <a:lnTo>
                    <a:pt x="734695" y="468718"/>
                  </a:lnTo>
                  <a:close/>
                </a:path>
                <a:path w="804545" h="1430655">
                  <a:moveTo>
                    <a:pt x="737323" y="473252"/>
                  </a:moveTo>
                  <a:lnTo>
                    <a:pt x="736003" y="470979"/>
                  </a:lnTo>
                  <a:lnTo>
                    <a:pt x="733742" y="472287"/>
                  </a:lnTo>
                  <a:lnTo>
                    <a:pt x="735050" y="474560"/>
                  </a:lnTo>
                  <a:lnTo>
                    <a:pt x="737323" y="473252"/>
                  </a:lnTo>
                  <a:close/>
                </a:path>
                <a:path w="804545" h="1430655">
                  <a:moveTo>
                    <a:pt x="746975" y="1209268"/>
                  </a:moveTo>
                  <a:lnTo>
                    <a:pt x="733856" y="1209268"/>
                  </a:lnTo>
                  <a:lnTo>
                    <a:pt x="733856" y="1234173"/>
                  </a:lnTo>
                  <a:lnTo>
                    <a:pt x="746975" y="1234173"/>
                  </a:lnTo>
                  <a:lnTo>
                    <a:pt x="746975" y="1209268"/>
                  </a:lnTo>
                  <a:close/>
                </a:path>
                <a:path w="804545" h="1430655">
                  <a:moveTo>
                    <a:pt x="746975" y="1156804"/>
                  </a:moveTo>
                  <a:lnTo>
                    <a:pt x="733856" y="1156804"/>
                  </a:lnTo>
                  <a:lnTo>
                    <a:pt x="733856" y="1181709"/>
                  </a:lnTo>
                  <a:lnTo>
                    <a:pt x="746975" y="1181709"/>
                  </a:lnTo>
                  <a:lnTo>
                    <a:pt x="746975" y="1156804"/>
                  </a:lnTo>
                  <a:close/>
                </a:path>
                <a:path w="804545" h="1430655">
                  <a:moveTo>
                    <a:pt x="759091" y="463715"/>
                  </a:moveTo>
                  <a:lnTo>
                    <a:pt x="749909" y="447827"/>
                  </a:lnTo>
                  <a:lnTo>
                    <a:pt x="738555" y="454380"/>
                  </a:lnTo>
                  <a:lnTo>
                    <a:pt x="747737" y="470281"/>
                  </a:lnTo>
                  <a:lnTo>
                    <a:pt x="759091" y="463715"/>
                  </a:lnTo>
                  <a:close/>
                </a:path>
                <a:path w="804545" h="1430655">
                  <a:moveTo>
                    <a:pt x="777633" y="1209268"/>
                  </a:moveTo>
                  <a:lnTo>
                    <a:pt x="764514" y="1209268"/>
                  </a:lnTo>
                  <a:lnTo>
                    <a:pt x="764514" y="1234173"/>
                  </a:lnTo>
                  <a:lnTo>
                    <a:pt x="777633" y="1234173"/>
                  </a:lnTo>
                  <a:lnTo>
                    <a:pt x="777633" y="1209268"/>
                  </a:lnTo>
                  <a:close/>
                </a:path>
                <a:path w="804545" h="1430655">
                  <a:moveTo>
                    <a:pt x="777633" y="1156804"/>
                  </a:moveTo>
                  <a:lnTo>
                    <a:pt x="764514" y="1156804"/>
                  </a:lnTo>
                  <a:lnTo>
                    <a:pt x="764514" y="1181709"/>
                  </a:lnTo>
                  <a:lnTo>
                    <a:pt x="777633" y="1181709"/>
                  </a:lnTo>
                  <a:lnTo>
                    <a:pt x="777633" y="1156804"/>
                  </a:lnTo>
                  <a:close/>
                </a:path>
                <a:path w="804545" h="1430655">
                  <a:moveTo>
                    <a:pt x="803960" y="597649"/>
                  </a:moveTo>
                  <a:lnTo>
                    <a:pt x="800760" y="579577"/>
                  </a:lnTo>
                  <a:lnTo>
                    <a:pt x="787857" y="581850"/>
                  </a:lnTo>
                  <a:lnTo>
                    <a:pt x="791044" y="599935"/>
                  </a:lnTo>
                  <a:lnTo>
                    <a:pt x="803960" y="597649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5723687" y="1402702"/>
              <a:ext cx="1045844" cy="1492885"/>
            </a:xfrm>
            <a:custGeom>
              <a:avLst/>
              <a:gdLst/>
              <a:ahLst/>
              <a:cxnLst/>
              <a:rect l="l" t="t" r="r" b="b"/>
              <a:pathLst>
                <a:path w="1045845" h="1492885">
                  <a:moveTo>
                    <a:pt x="22656" y="166928"/>
                  </a:moveTo>
                  <a:lnTo>
                    <a:pt x="0" y="166928"/>
                  </a:lnTo>
                  <a:lnTo>
                    <a:pt x="0" y="177584"/>
                  </a:lnTo>
                  <a:lnTo>
                    <a:pt x="22656" y="177584"/>
                  </a:lnTo>
                  <a:lnTo>
                    <a:pt x="22656" y="166928"/>
                  </a:lnTo>
                  <a:close/>
                </a:path>
                <a:path w="1045845" h="1492885">
                  <a:moveTo>
                    <a:pt x="22656" y="133604"/>
                  </a:moveTo>
                  <a:lnTo>
                    <a:pt x="0" y="133604"/>
                  </a:lnTo>
                  <a:lnTo>
                    <a:pt x="0" y="144259"/>
                  </a:lnTo>
                  <a:lnTo>
                    <a:pt x="22656" y="144259"/>
                  </a:lnTo>
                  <a:lnTo>
                    <a:pt x="22656" y="133604"/>
                  </a:lnTo>
                  <a:close/>
                </a:path>
                <a:path w="1045845" h="1492885">
                  <a:moveTo>
                    <a:pt x="62001" y="166928"/>
                  </a:moveTo>
                  <a:lnTo>
                    <a:pt x="39344" y="166928"/>
                  </a:lnTo>
                  <a:lnTo>
                    <a:pt x="39344" y="177584"/>
                  </a:lnTo>
                  <a:lnTo>
                    <a:pt x="62001" y="177584"/>
                  </a:lnTo>
                  <a:lnTo>
                    <a:pt x="62001" y="166928"/>
                  </a:lnTo>
                  <a:close/>
                </a:path>
                <a:path w="1045845" h="1492885">
                  <a:moveTo>
                    <a:pt x="62001" y="133604"/>
                  </a:moveTo>
                  <a:lnTo>
                    <a:pt x="39344" y="133604"/>
                  </a:lnTo>
                  <a:lnTo>
                    <a:pt x="39344" y="144259"/>
                  </a:lnTo>
                  <a:lnTo>
                    <a:pt x="62001" y="144259"/>
                  </a:lnTo>
                  <a:lnTo>
                    <a:pt x="62001" y="133604"/>
                  </a:lnTo>
                  <a:close/>
                </a:path>
                <a:path w="1045845" h="1492885">
                  <a:moveTo>
                    <a:pt x="101346" y="166928"/>
                  </a:moveTo>
                  <a:lnTo>
                    <a:pt x="78701" y="166928"/>
                  </a:lnTo>
                  <a:lnTo>
                    <a:pt x="78701" y="177584"/>
                  </a:lnTo>
                  <a:lnTo>
                    <a:pt x="101346" y="177584"/>
                  </a:lnTo>
                  <a:lnTo>
                    <a:pt x="101346" y="166928"/>
                  </a:lnTo>
                  <a:close/>
                </a:path>
                <a:path w="1045845" h="1492885">
                  <a:moveTo>
                    <a:pt x="101346" y="133604"/>
                  </a:moveTo>
                  <a:lnTo>
                    <a:pt x="78701" y="133604"/>
                  </a:lnTo>
                  <a:lnTo>
                    <a:pt x="78701" y="144259"/>
                  </a:lnTo>
                  <a:lnTo>
                    <a:pt x="101346" y="144259"/>
                  </a:lnTo>
                  <a:lnTo>
                    <a:pt x="101346" y="133604"/>
                  </a:lnTo>
                  <a:close/>
                </a:path>
                <a:path w="1045845" h="1492885">
                  <a:moveTo>
                    <a:pt x="114465" y="1255445"/>
                  </a:moveTo>
                  <a:lnTo>
                    <a:pt x="91808" y="1255445"/>
                  </a:lnTo>
                  <a:lnTo>
                    <a:pt x="91808" y="1266101"/>
                  </a:lnTo>
                  <a:lnTo>
                    <a:pt x="114465" y="1266101"/>
                  </a:lnTo>
                  <a:lnTo>
                    <a:pt x="114465" y="1255445"/>
                  </a:lnTo>
                  <a:close/>
                </a:path>
                <a:path w="1045845" h="1492885">
                  <a:moveTo>
                    <a:pt x="114465" y="1222171"/>
                  </a:moveTo>
                  <a:lnTo>
                    <a:pt x="91808" y="1222171"/>
                  </a:lnTo>
                  <a:lnTo>
                    <a:pt x="91808" y="1232789"/>
                  </a:lnTo>
                  <a:lnTo>
                    <a:pt x="114465" y="1232789"/>
                  </a:lnTo>
                  <a:lnTo>
                    <a:pt x="114465" y="1222171"/>
                  </a:lnTo>
                  <a:close/>
                </a:path>
                <a:path w="1045845" h="1492885">
                  <a:moveTo>
                    <a:pt x="114465" y="888238"/>
                  </a:moveTo>
                  <a:lnTo>
                    <a:pt x="91808" y="888238"/>
                  </a:lnTo>
                  <a:lnTo>
                    <a:pt x="91808" y="898893"/>
                  </a:lnTo>
                  <a:lnTo>
                    <a:pt x="114465" y="898893"/>
                  </a:lnTo>
                  <a:lnTo>
                    <a:pt x="114465" y="888238"/>
                  </a:lnTo>
                  <a:close/>
                </a:path>
                <a:path w="1045845" h="1492885">
                  <a:moveTo>
                    <a:pt x="114465" y="854951"/>
                  </a:moveTo>
                  <a:lnTo>
                    <a:pt x="91808" y="854951"/>
                  </a:lnTo>
                  <a:lnTo>
                    <a:pt x="91808" y="865581"/>
                  </a:lnTo>
                  <a:lnTo>
                    <a:pt x="114465" y="865581"/>
                  </a:lnTo>
                  <a:lnTo>
                    <a:pt x="114465" y="854951"/>
                  </a:lnTo>
                  <a:close/>
                </a:path>
                <a:path w="1045845" h="1492885">
                  <a:moveTo>
                    <a:pt x="163156" y="1238123"/>
                  </a:moveTo>
                  <a:lnTo>
                    <a:pt x="147840" y="1238123"/>
                  </a:lnTo>
                  <a:lnTo>
                    <a:pt x="147840" y="1250111"/>
                  </a:lnTo>
                  <a:lnTo>
                    <a:pt x="163156" y="1250111"/>
                  </a:lnTo>
                  <a:lnTo>
                    <a:pt x="163156" y="1238123"/>
                  </a:lnTo>
                  <a:close/>
                </a:path>
                <a:path w="1045845" h="1492885">
                  <a:moveTo>
                    <a:pt x="215785" y="1262773"/>
                  </a:moveTo>
                  <a:lnTo>
                    <a:pt x="200469" y="1262773"/>
                  </a:lnTo>
                  <a:lnTo>
                    <a:pt x="200469" y="1274762"/>
                  </a:lnTo>
                  <a:lnTo>
                    <a:pt x="215785" y="1274762"/>
                  </a:lnTo>
                  <a:lnTo>
                    <a:pt x="215785" y="1262773"/>
                  </a:lnTo>
                  <a:close/>
                </a:path>
                <a:path w="1045845" h="1492885">
                  <a:moveTo>
                    <a:pt x="215785" y="1213472"/>
                  </a:moveTo>
                  <a:lnTo>
                    <a:pt x="200469" y="1213472"/>
                  </a:lnTo>
                  <a:lnTo>
                    <a:pt x="200469" y="1225461"/>
                  </a:lnTo>
                  <a:lnTo>
                    <a:pt x="215785" y="1225461"/>
                  </a:lnTo>
                  <a:lnTo>
                    <a:pt x="215785" y="1213472"/>
                  </a:lnTo>
                  <a:close/>
                </a:path>
                <a:path w="1045845" h="1492885">
                  <a:moveTo>
                    <a:pt x="268859" y="1108189"/>
                  </a:moveTo>
                  <a:lnTo>
                    <a:pt x="258203" y="1108189"/>
                  </a:lnTo>
                  <a:lnTo>
                    <a:pt x="258203" y="1130846"/>
                  </a:lnTo>
                  <a:lnTo>
                    <a:pt x="268859" y="1130846"/>
                  </a:lnTo>
                  <a:lnTo>
                    <a:pt x="268859" y="1108189"/>
                  </a:lnTo>
                  <a:close/>
                </a:path>
                <a:path w="1045845" h="1492885">
                  <a:moveTo>
                    <a:pt x="284962" y="1202982"/>
                  </a:moveTo>
                  <a:lnTo>
                    <a:pt x="262305" y="1202982"/>
                  </a:lnTo>
                  <a:lnTo>
                    <a:pt x="262305" y="1213637"/>
                  </a:lnTo>
                  <a:lnTo>
                    <a:pt x="284962" y="1213637"/>
                  </a:lnTo>
                  <a:lnTo>
                    <a:pt x="284962" y="1202982"/>
                  </a:lnTo>
                  <a:close/>
                </a:path>
                <a:path w="1045845" h="1492885">
                  <a:moveTo>
                    <a:pt x="284962" y="1169708"/>
                  </a:moveTo>
                  <a:lnTo>
                    <a:pt x="262305" y="1169708"/>
                  </a:lnTo>
                  <a:lnTo>
                    <a:pt x="262305" y="1180338"/>
                  </a:lnTo>
                  <a:lnTo>
                    <a:pt x="284962" y="1180338"/>
                  </a:lnTo>
                  <a:lnTo>
                    <a:pt x="284962" y="1169708"/>
                  </a:lnTo>
                  <a:close/>
                </a:path>
                <a:path w="1045845" h="1492885">
                  <a:moveTo>
                    <a:pt x="302171" y="1108189"/>
                  </a:moveTo>
                  <a:lnTo>
                    <a:pt x="291515" y="1108189"/>
                  </a:lnTo>
                  <a:lnTo>
                    <a:pt x="291515" y="1130846"/>
                  </a:lnTo>
                  <a:lnTo>
                    <a:pt x="302171" y="1130846"/>
                  </a:lnTo>
                  <a:lnTo>
                    <a:pt x="302171" y="1108189"/>
                  </a:lnTo>
                  <a:close/>
                </a:path>
                <a:path w="1045845" h="1492885">
                  <a:moveTo>
                    <a:pt x="340982" y="104914"/>
                  </a:moveTo>
                  <a:lnTo>
                    <a:pt x="330327" y="104914"/>
                  </a:lnTo>
                  <a:lnTo>
                    <a:pt x="330327" y="127571"/>
                  </a:lnTo>
                  <a:lnTo>
                    <a:pt x="340982" y="127571"/>
                  </a:lnTo>
                  <a:lnTo>
                    <a:pt x="340982" y="104914"/>
                  </a:lnTo>
                  <a:close/>
                </a:path>
                <a:path w="1045845" h="1492885">
                  <a:moveTo>
                    <a:pt x="340982" y="65570"/>
                  </a:moveTo>
                  <a:lnTo>
                    <a:pt x="330327" y="65570"/>
                  </a:lnTo>
                  <a:lnTo>
                    <a:pt x="330327" y="88226"/>
                  </a:lnTo>
                  <a:lnTo>
                    <a:pt x="340982" y="88226"/>
                  </a:lnTo>
                  <a:lnTo>
                    <a:pt x="340982" y="65570"/>
                  </a:lnTo>
                  <a:close/>
                </a:path>
                <a:path w="1045845" h="1492885">
                  <a:moveTo>
                    <a:pt x="345998" y="1409839"/>
                  </a:moveTo>
                  <a:lnTo>
                    <a:pt x="336156" y="1392796"/>
                  </a:lnTo>
                  <a:lnTo>
                    <a:pt x="297548" y="1415097"/>
                  </a:lnTo>
                  <a:lnTo>
                    <a:pt x="307390" y="1432128"/>
                  </a:lnTo>
                  <a:lnTo>
                    <a:pt x="345998" y="1409839"/>
                  </a:lnTo>
                  <a:close/>
                </a:path>
                <a:path w="1045845" h="1492885">
                  <a:moveTo>
                    <a:pt x="374269" y="104914"/>
                  </a:moveTo>
                  <a:lnTo>
                    <a:pt x="363639" y="104914"/>
                  </a:lnTo>
                  <a:lnTo>
                    <a:pt x="363639" y="127571"/>
                  </a:lnTo>
                  <a:lnTo>
                    <a:pt x="374269" y="127571"/>
                  </a:lnTo>
                  <a:lnTo>
                    <a:pt x="374269" y="104914"/>
                  </a:lnTo>
                  <a:close/>
                </a:path>
                <a:path w="1045845" h="1492885">
                  <a:moveTo>
                    <a:pt x="374269" y="65570"/>
                  </a:moveTo>
                  <a:lnTo>
                    <a:pt x="363639" y="65570"/>
                  </a:lnTo>
                  <a:lnTo>
                    <a:pt x="363639" y="88226"/>
                  </a:lnTo>
                  <a:lnTo>
                    <a:pt x="374269" y="88226"/>
                  </a:lnTo>
                  <a:lnTo>
                    <a:pt x="374269" y="65570"/>
                  </a:lnTo>
                  <a:close/>
                </a:path>
                <a:path w="1045845" h="1492885">
                  <a:moveTo>
                    <a:pt x="380834" y="1470101"/>
                  </a:moveTo>
                  <a:lnTo>
                    <a:pt x="371017" y="1453057"/>
                  </a:lnTo>
                  <a:lnTo>
                    <a:pt x="332384" y="1475359"/>
                  </a:lnTo>
                  <a:lnTo>
                    <a:pt x="342226" y="1492389"/>
                  </a:lnTo>
                  <a:lnTo>
                    <a:pt x="380834" y="1470101"/>
                  </a:lnTo>
                  <a:close/>
                </a:path>
                <a:path w="1045845" h="1492885">
                  <a:moveTo>
                    <a:pt x="406565" y="1049197"/>
                  </a:moveTo>
                  <a:lnTo>
                    <a:pt x="395909" y="1049197"/>
                  </a:lnTo>
                  <a:lnTo>
                    <a:pt x="395909" y="1071841"/>
                  </a:lnTo>
                  <a:lnTo>
                    <a:pt x="406565" y="1071841"/>
                  </a:lnTo>
                  <a:lnTo>
                    <a:pt x="406565" y="1049197"/>
                  </a:lnTo>
                  <a:close/>
                </a:path>
                <a:path w="1045845" h="1492885">
                  <a:moveTo>
                    <a:pt x="429221" y="1163637"/>
                  </a:moveTo>
                  <a:lnTo>
                    <a:pt x="406565" y="1163637"/>
                  </a:lnTo>
                  <a:lnTo>
                    <a:pt x="406565" y="1174292"/>
                  </a:lnTo>
                  <a:lnTo>
                    <a:pt x="429221" y="1174292"/>
                  </a:lnTo>
                  <a:lnTo>
                    <a:pt x="429221" y="1163637"/>
                  </a:lnTo>
                  <a:close/>
                </a:path>
                <a:path w="1045845" h="1492885">
                  <a:moveTo>
                    <a:pt x="429221" y="1130376"/>
                  </a:moveTo>
                  <a:lnTo>
                    <a:pt x="406565" y="1130376"/>
                  </a:lnTo>
                  <a:lnTo>
                    <a:pt x="406565" y="1140993"/>
                  </a:lnTo>
                  <a:lnTo>
                    <a:pt x="429221" y="1140993"/>
                  </a:lnTo>
                  <a:lnTo>
                    <a:pt x="429221" y="1130376"/>
                  </a:lnTo>
                  <a:close/>
                </a:path>
                <a:path w="1045845" h="1492885">
                  <a:moveTo>
                    <a:pt x="439839" y="1049197"/>
                  </a:moveTo>
                  <a:lnTo>
                    <a:pt x="429209" y="1049197"/>
                  </a:lnTo>
                  <a:lnTo>
                    <a:pt x="429209" y="1071841"/>
                  </a:lnTo>
                  <a:lnTo>
                    <a:pt x="439839" y="1071841"/>
                  </a:lnTo>
                  <a:lnTo>
                    <a:pt x="439839" y="1049197"/>
                  </a:lnTo>
                  <a:close/>
                </a:path>
                <a:path w="1045845" h="1492885">
                  <a:moveTo>
                    <a:pt x="491032" y="1170978"/>
                  </a:moveTo>
                  <a:lnTo>
                    <a:pt x="475716" y="1170978"/>
                  </a:lnTo>
                  <a:lnTo>
                    <a:pt x="475716" y="1182954"/>
                  </a:lnTo>
                  <a:lnTo>
                    <a:pt x="491032" y="1182954"/>
                  </a:lnTo>
                  <a:lnTo>
                    <a:pt x="491032" y="1170978"/>
                  </a:lnTo>
                  <a:close/>
                </a:path>
                <a:path w="1045845" h="1492885">
                  <a:moveTo>
                    <a:pt x="491032" y="1121664"/>
                  </a:moveTo>
                  <a:lnTo>
                    <a:pt x="475716" y="1121664"/>
                  </a:lnTo>
                  <a:lnTo>
                    <a:pt x="475716" y="1133652"/>
                  </a:lnTo>
                  <a:lnTo>
                    <a:pt x="491032" y="1133652"/>
                  </a:lnTo>
                  <a:lnTo>
                    <a:pt x="491032" y="1121664"/>
                  </a:lnTo>
                  <a:close/>
                </a:path>
                <a:path w="1045845" h="1492885">
                  <a:moveTo>
                    <a:pt x="498335" y="1049197"/>
                  </a:moveTo>
                  <a:lnTo>
                    <a:pt x="487705" y="1049197"/>
                  </a:lnTo>
                  <a:lnTo>
                    <a:pt x="487705" y="1071841"/>
                  </a:lnTo>
                  <a:lnTo>
                    <a:pt x="498335" y="1071841"/>
                  </a:lnTo>
                  <a:lnTo>
                    <a:pt x="498335" y="1049197"/>
                  </a:lnTo>
                  <a:close/>
                </a:path>
                <a:path w="1045845" h="1492885">
                  <a:moveTo>
                    <a:pt x="498335" y="0"/>
                  </a:moveTo>
                  <a:lnTo>
                    <a:pt x="487705" y="0"/>
                  </a:lnTo>
                  <a:lnTo>
                    <a:pt x="487705" y="22656"/>
                  </a:lnTo>
                  <a:lnTo>
                    <a:pt x="498335" y="22656"/>
                  </a:lnTo>
                  <a:lnTo>
                    <a:pt x="498335" y="0"/>
                  </a:lnTo>
                  <a:close/>
                </a:path>
                <a:path w="1045845" h="1492885">
                  <a:moveTo>
                    <a:pt x="531672" y="1049197"/>
                  </a:moveTo>
                  <a:lnTo>
                    <a:pt x="521017" y="1049197"/>
                  </a:lnTo>
                  <a:lnTo>
                    <a:pt x="521017" y="1071841"/>
                  </a:lnTo>
                  <a:lnTo>
                    <a:pt x="531672" y="1071841"/>
                  </a:lnTo>
                  <a:lnTo>
                    <a:pt x="531672" y="1049197"/>
                  </a:lnTo>
                  <a:close/>
                </a:path>
                <a:path w="1045845" h="1492885">
                  <a:moveTo>
                    <a:pt x="531672" y="0"/>
                  </a:moveTo>
                  <a:lnTo>
                    <a:pt x="521017" y="0"/>
                  </a:lnTo>
                  <a:lnTo>
                    <a:pt x="521017" y="22656"/>
                  </a:lnTo>
                  <a:lnTo>
                    <a:pt x="531672" y="22656"/>
                  </a:lnTo>
                  <a:lnTo>
                    <a:pt x="531672" y="0"/>
                  </a:lnTo>
                  <a:close/>
                </a:path>
                <a:path w="1045845" h="1492885">
                  <a:moveTo>
                    <a:pt x="543661" y="1146327"/>
                  </a:moveTo>
                  <a:lnTo>
                    <a:pt x="528345" y="1146327"/>
                  </a:lnTo>
                  <a:lnTo>
                    <a:pt x="528345" y="1158303"/>
                  </a:lnTo>
                  <a:lnTo>
                    <a:pt x="543661" y="1158303"/>
                  </a:lnTo>
                  <a:lnTo>
                    <a:pt x="543661" y="1146327"/>
                  </a:lnTo>
                  <a:close/>
                </a:path>
                <a:path w="1045845" h="1492885">
                  <a:moveTo>
                    <a:pt x="590143" y="1049197"/>
                  </a:moveTo>
                  <a:lnTo>
                    <a:pt x="579513" y="1049197"/>
                  </a:lnTo>
                  <a:lnTo>
                    <a:pt x="579513" y="1071841"/>
                  </a:lnTo>
                  <a:lnTo>
                    <a:pt x="590143" y="1071841"/>
                  </a:lnTo>
                  <a:lnTo>
                    <a:pt x="590143" y="1049197"/>
                  </a:lnTo>
                  <a:close/>
                </a:path>
                <a:path w="1045845" h="1492885">
                  <a:moveTo>
                    <a:pt x="609066" y="1170978"/>
                  </a:moveTo>
                  <a:lnTo>
                    <a:pt x="593750" y="1170978"/>
                  </a:lnTo>
                  <a:lnTo>
                    <a:pt x="593750" y="1182954"/>
                  </a:lnTo>
                  <a:lnTo>
                    <a:pt x="609066" y="1182954"/>
                  </a:lnTo>
                  <a:lnTo>
                    <a:pt x="609066" y="1170978"/>
                  </a:lnTo>
                  <a:close/>
                </a:path>
                <a:path w="1045845" h="1492885">
                  <a:moveTo>
                    <a:pt x="609066" y="1121664"/>
                  </a:moveTo>
                  <a:lnTo>
                    <a:pt x="593750" y="1121664"/>
                  </a:lnTo>
                  <a:lnTo>
                    <a:pt x="593750" y="1133652"/>
                  </a:lnTo>
                  <a:lnTo>
                    <a:pt x="609066" y="1133652"/>
                  </a:lnTo>
                  <a:lnTo>
                    <a:pt x="609066" y="1121664"/>
                  </a:lnTo>
                  <a:close/>
                </a:path>
                <a:path w="1045845" h="1492885">
                  <a:moveTo>
                    <a:pt x="623468" y="1049197"/>
                  </a:moveTo>
                  <a:lnTo>
                    <a:pt x="612813" y="1049197"/>
                  </a:lnTo>
                  <a:lnTo>
                    <a:pt x="612813" y="1071841"/>
                  </a:lnTo>
                  <a:lnTo>
                    <a:pt x="623468" y="1071841"/>
                  </a:lnTo>
                  <a:lnTo>
                    <a:pt x="623468" y="1049197"/>
                  </a:lnTo>
                  <a:close/>
                </a:path>
                <a:path w="1045845" h="1492885">
                  <a:moveTo>
                    <a:pt x="629513" y="6553"/>
                  </a:moveTo>
                  <a:lnTo>
                    <a:pt x="618858" y="6553"/>
                  </a:lnTo>
                  <a:lnTo>
                    <a:pt x="618858" y="29210"/>
                  </a:lnTo>
                  <a:lnTo>
                    <a:pt x="629513" y="29210"/>
                  </a:lnTo>
                  <a:lnTo>
                    <a:pt x="629513" y="6553"/>
                  </a:lnTo>
                  <a:close/>
                </a:path>
                <a:path w="1045845" h="1492885">
                  <a:moveTo>
                    <a:pt x="655739" y="137706"/>
                  </a:moveTo>
                  <a:lnTo>
                    <a:pt x="645083" y="137706"/>
                  </a:lnTo>
                  <a:lnTo>
                    <a:pt x="645083" y="160362"/>
                  </a:lnTo>
                  <a:lnTo>
                    <a:pt x="655739" y="160362"/>
                  </a:lnTo>
                  <a:lnTo>
                    <a:pt x="655739" y="137706"/>
                  </a:lnTo>
                  <a:close/>
                </a:path>
                <a:path w="1045845" h="1492885">
                  <a:moveTo>
                    <a:pt x="655739" y="98361"/>
                  </a:moveTo>
                  <a:lnTo>
                    <a:pt x="645083" y="98361"/>
                  </a:lnTo>
                  <a:lnTo>
                    <a:pt x="645083" y="121018"/>
                  </a:lnTo>
                  <a:lnTo>
                    <a:pt x="655739" y="121018"/>
                  </a:lnTo>
                  <a:lnTo>
                    <a:pt x="655739" y="98361"/>
                  </a:lnTo>
                  <a:close/>
                </a:path>
                <a:path w="1045845" h="1492885">
                  <a:moveTo>
                    <a:pt x="661695" y="1146327"/>
                  </a:moveTo>
                  <a:lnTo>
                    <a:pt x="646379" y="1146327"/>
                  </a:lnTo>
                  <a:lnTo>
                    <a:pt x="646379" y="1158303"/>
                  </a:lnTo>
                  <a:lnTo>
                    <a:pt x="661695" y="1158303"/>
                  </a:lnTo>
                  <a:lnTo>
                    <a:pt x="661695" y="1146327"/>
                  </a:lnTo>
                  <a:close/>
                </a:path>
                <a:path w="1045845" h="1492885">
                  <a:moveTo>
                    <a:pt x="662825" y="6553"/>
                  </a:moveTo>
                  <a:lnTo>
                    <a:pt x="652170" y="6553"/>
                  </a:lnTo>
                  <a:lnTo>
                    <a:pt x="652170" y="29210"/>
                  </a:lnTo>
                  <a:lnTo>
                    <a:pt x="662825" y="29210"/>
                  </a:lnTo>
                  <a:lnTo>
                    <a:pt x="662825" y="6553"/>
                  </a:lnTo>
                  <a:close/>
                </a:path>
                <a:path w="1045845" h="1492885">
                  <a:moveTo>
                    <a:pt x="689051" y="137706"/>
                  </a:moveTo>
                  <a:lnTo>
                    <a:pt x="678395" y="137706"/>
                  </a:lnTo>
                  <a:lnTo>
                    <a:pt x="678395" y="160362"/>
                  </a:lnTo>
                  <a:lnTo>
                    <a:pt x="689051" y="160362"/>
                  </a:lnTo>
                  <a:lnTo>
                    <a:pt x="689051" y="137706"/>
                  </a:lnTo>
                  <a:close/>
                </a:path>
                <a:path w="1045845" h="1492885">
                  <a:moveTo>
                    <a:pt x="689051" y="98361"/>
                  </a:moveTo>
                  <a:lnTo>
                    <a:pt x="678395" y="98361"/>
                  </a:lnTo>
                  <a:lnTo>
                    <a:pt x="678395" y="121018"/>
                  </a:lnTo>
                  <a:lnTo>
                    <a:pt x="689051" y="121018"/>
                  </a:lnTo>
                  <a:lnTo>
                    <a:pt x="689051" y="98361"/>
                  </a:lnTo>
                  <a:close/>
                </a:path>
                <a:path w="1045845" h="1492885">
                  <a:moveTo>
                    <a:pt x="757097" y="1150531"/>
                  </a:moveTo>
                  <a:lnTo>
                    <a:pt x="734441" y="1150531"/>
                  </a:lnTo>
                  <a:lnTo>
                    <a:pt x="734441" y="1161186"/>
                  </a:lnTo>
                  <a:lnTo>
                    <a:pt x="757097" y="1161186"/>
                  </a:lnTo>
                  <a:lnTo>
                    <a:pt x="757097" y="1150531"/>
                  </a:lnTo>
                  <a:close/>
                </a:path>
                <a:path w="1045845" h="1492885">
                  <a:moveTo>
                    <a:pt x="757097" y="1117219"/>
                  </a:moveTo>
                  <a:lnTo>
                    <a:pt x="734441" y="1117219"/>
                  </a:lnTo>
                  <a:lnTo>
                    <a:pt x="734441" y="1127874"/>
                  </a:lnTo>
                  <a:lnTo>
                    <a:pt x="757097" y="1127874"/>
                  </a:lnTo>
                  <a:lnTo>
                    <a:pt x="757097" y="1117219"/>
                  </a:lnTo>
                  <a:close/>
                </a:path>
                <a:path w="1045845" h="1492885">
                  <a:moveTo>
                    <a:pt x="822655" y="888238"/>
                  </a:moveTo>
                  <a:lnTo>
                    <a:pt x="799998" y="888238"/>
                  </a:lnTo>
                  <a:lnTo>
                    <a:pt x="799998" y="898893"/>
                  </a:lnTo>
                  <a:lnTo>
                    <a:pt x="822655" y="898893"/>
                  </a:lnTo>
                  <a:lnTo>
                    <a:pt x="822655" y="888238"/>
                  </a:lnTo>
                  <a:close/>
                </a:path>
                <a:path w="1045845" h="1492885">
                  <a:moveTo>
                    <a:pt x="822655" y="854951"/>
                  </a:moveTo>
                  <a:lnTo>
                    <a:pt x="799998" y="854951"/>
                  </a:lnTo>
                  <a:lnTo>
                    <a:pt x="799998" y="865581"/>
                  </a:lnTo>
                  <a:lnTo>
                    <a:pt x="822655" y="865581"/>
                  </a:lnTo>
                  <a:lnTo>
                    <a:pt x="822655" y="854951"/>
                  </a:lnTo>
                  <a:close/>
                </a:path>
                <a:path w="1045845" h="1492885">
                  <a:moveTo>
                    <a:pt x="886371" y="637324"/>
                  </a:moveTo>
                  <a:lnTo>
                    <a:pt x="885913" y="634746"/>
                  </a:lnTo>
                  <a:lnTo>
                    <a:pt x="883323" y="635203"/>
                  </a:lnTo>
                  <a:lnTo>
                    <a:pt x="883780" y="637781"/>
                  </a:lnTo>
                  <a:lnTo>
                    <a:pt x="886371" y="637324"/>
                  </a:lnTo>
                  <a:close/>
                </a:path>
                <a:path w="1045845" h="1492885">
                  <a:moveTo>
                    <a:pt x="887272" y="642505"/>
                  </a:moveTo>
                  <a:lnTo>
                    <a:pt x="886802" y="639927"/>
                  </a:lnTo>
                  <a:lnTo>
                    <a:pt x="884237" y="640384"/>
                  </a:lnTo>
                  <a:lnTo>
                    <a:pt x="884694" y="642950"/>
                  </a:lnTo>
                  <a:lnTo>
                    <a:pt x="887272" y="642505"/>
                  </a:lnTo>
                  <a:close/>
                </a:path>
                <a:path w="1045845" h="1492885">
                  <a:moveTo>
                    <a:pt x="888199" y="647661"/>
                  </a:moveTo>
                  <a:lnTo>
                    <a:pt x="887742" y="645083"/>
                  </a:lnTo>
                  <a:lnTo>
                    <a:pt x="885151" y="645541"/>
                  </a:lnTo>
                  <a:lnTo>
                    <a:pt x="885609" y="648119"/>
                  </a:lnTo>
                  <a:lnTo>
                    <a:pt x="888199" y="647661"/>
                  </a:lnTo>
                  <a:close/>
                </a:path>
                <a:path w="1045845" h="1492885">
                  <a:moveTo>
                    <a:pt x="911898" y="646150"/>
                  </a:moveTo>
                  <a:lnTo>
                    <a:pt x="908697" y="628078"/>
                  </a:lnTo>
                  <a:lnTo>
                    <a:pt x="895794" y="630351"/>
                  </a:lnTo>
                  <a:lnTo>
                    <a:pt x="898982" y="648436"/>
                  </a:lnTo>
                  <a:lnTo>
                    <a:pt x="911898" y="646150"/>
                  </a:lnTo>
                  <a:close/>
                </a:path>
                <a:path w="1045845" h="1492885">
                  <a:moveTo>
                    <a:pt x="927582" y="888238"/>
                  </a:moveTo>
                  <a:lnTo>
                    <a:pt x="904925" y="888238"/>
                  </a:lnTo>
                  <a:lnTo>
                    <a:pt x="904925" y="898893"/>
                  </a:lnTo>
                  <a:lnTo>
                    <a:pt x="927582" y="898893"/>
                  </a:lnTo>
                  <a:lnTo>
                    <a:pt x="927582" y="888238"/>
                  </a:lnTo>
                  <a:close/>
                </a:path>
                <a:path w="1045845" h="1492885">
                  <a:moveTo>
                    <a:pt x="927582" y="854951"/>
                  </a:moveTo>
                  <a:lnTo>
                    <a:pt x="904925" y="854951"/>
                  </a:lnTo>
                  <a:lnTo>
                    <a:pt x="904925" y="865581"/>
                  </a:lnTo>
                  <a:lnTo>
                    <a:pt x="927582" y="865581"/>
                  </a:lnTo>
                  <a:lnTo>
                    <a:pt x="927582" y="854951"/>
                  </a:lnTo>
                  <a:close/>
                </a:path>
                <a:path w="1045845" h="1492885">
                  <a:moveTo>
                    <a:pt x="1045603" y="180035"/>
                  </a:moveTo>
                  <a:lnTo>
                    <a:pt x="1022959" y="180035"/>
                  </a:lnTo>
                  <a:lnTo>
                    <a:pt x="1022959" y="190690"/>
                  </a:lnTo>
                  <a:lnTo>
                    <a:pt x="1045603" y="190690"/>
                  </a:lnTo>
                  <a:lnTo>
                    <a:pt x="1045603" y="180035"/>
                  </a:lnTo>
                  <a:close/>
                </a:path>
                <a:path w="1045845" h="1492885">
                  <a:moveTo>
                    <a:pt x="1045603" y="146723"/>
                  </a:moveTo>
                  <a:lnTo>
                    <a:pt x="1022959" y="146723"/>
                  </a:lnTo>
                  <a:lnTo>
                    <a:pt x="1022959" y="157378"/>
                  </a:lnTo>
                  <a:lnTo>
                    <a:pt x="1045603" y="157378"/>
                  </a:lnTo>
                  <a:lnTo>
                    <a:pt x="1045603" y="146723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5723687" y="1402702"/>
              <a:ext cx="1045844" cy="1408430"/>
            </a:xfrm>
            <a:custGeom>
              <a:avLst/>
              <a:gdLst/>
              <a:ahLst/>
              <a:cxnLst/>
              <a:rect l="l" t="t" r="r" b="b"/>
              <a:pathLst>
                <a:path w="1045845" h="1408430">
                  <a:moveTo>
                    <a:pt x="22656" y="143637"/>
                  </a:moveTo>
                  <a:lnTo>
                    <a:pt x="22593" y="143421"/>
                  </a:lnTo>
                  <a:lnTo>
                    <a:pt x="21983" y="143065"/>
                  </a:lnTo>
                  <a:lnTo>
                    <a:pt x="774" y="143040"/>
                  </a:lnTo>
                  <a:lnTo>
                    <a:pt x="228" y="143268"/>
                  </a:lnTo>
                  <a:lnTo>
                    <a:pt x="0" y="143649"/>
                  </a:lnTo>
                  <a:lnTo>
                    <a:pt x="0" y="167284"/>
                  </a:lnTo>
                  <a:lnTo>
                    <a:pt x="165" y="167627"/>
                  </a:lnTo>
                  <a:lnTo>
                    <a:pt x="673" y="167868"/>
                  </a:lnTo>
                  <a:lnTo>
                    <a:pt x="21488" y="167932"/>
                  </a:lnTo>
                  <a:lnTo>
                    <a:pt x="22275" y="167767"/>
                  </a:lnTo>
                  <a:lnTo>
                    <a:pt x="22618" y="167449"/>
                  </a:lnTo>
                  <a:lnTo>
                    <a:pt x="22656" y="143637"/>
                  </a:lnTo>
                  <a:close/>
                </a:path>
                <a:path w="1045845" h="1408430">
                  <a:moveTo>
                    <a:pt x="62001" y="143637"/>
                  </a:moveTo>
                  <a:lnTo>
                    <a:pt x="61937" y="143421"/>
                  </a:lnTo>
                  <a:lnTo>
                    <a:pt x="61328" y="143065"/>
                  </a:lnTo>
                  <a:lnTo>
                    <a:pt x="40119" y="143040"/>
                  </a:lnTo>
                  <a:lnTo>
                    <a:pt x="39573" y="143268"/>
                  </a:lnTo>
                  <a:lnTo>
                    <a:pt x="39344" y="143649"/>
                  </a:lnTo>
                  <a:lnTo>
                    <a:pt x="39344" y="167284"/>
                  </a:lnTo>
                  <a:lnTo>
                    <a:pt x="39509" y="167627"/>
                  </a:lnTo>
                  <a:lnTo>
                    <a:pt x="40017" y="167868"/>
                  </a:lnTo>
                  <a:lnTo>
                    <a:pt x="60833" y="167932"/>
                  </a:lnTo>
                  <a:lnTo>
                    <a:pt x="61620" y="167767"/>
                  </a:lnTo>
                  <a:lnTo>
                    <a:pt x="61976" y="167449"/>
                  </a:lnTo>
                  <a:lnTo>
                    <a:pt x="62001" y="143637"/>
                  </a:lnTo>
                  <a:close/>
                </a:path>
                <a:path w="1045845" h="1408430">
                  <a:moveTo>
                    <a:pt x="101333" y="143637"/>
                  </a:moveTo>
                  <a:lnTo>
                    <a:pt x="101142" y="143281"/>
                  </a:lnTo>
                  <a:lnTo>
                    <a:pt x="100672" y="143065"/>
                  </a:lnTo>
                  <a:lnTo>
                    <a:pt x="79451" y="143040"/>
                  </a:lnTo>
                  <a:lnTo>
                    <a:pt x="78905" y="143268"/>
                  </a:lnTo>
                  <a:lnTo>
                    <a:pt x="78689" y="143649"/>
                  </a:lnTo>
                  <a:lnTo>
                    <a:pt x="78689" y="167284"/>
                  </a:lnTo>
                  <a:lnTo>
                    <a:pt x="78841" y="167627"/>
                  </a:lnTo>
                  <a:lnTo>
                    <a:pt x="79349" y="167868"/>
                  </a:lnTo>
                  <a:lnTo>
                    <a:pt x="100164" y="167932"/>
                  </a:lnTo>
                  <a:lnTo>
                    <a:pt x="100952" y="167767"/>
                  </a:lnTo>
                  <a:lnTo>
                    <a:pt x="101307" y="167449"/>
                  </a:lnTo>
                  <a:lnTo>
                    <a:pt x="101333" y="143637"/>
                  </a:lnTo>
                  <a:close/>
                </a:path>
                <a:path w="1045845" h="1408430">
                  <a:moveTo>
                    <a:pt x="114465" y="1232319"/>
                  </a:moveTo>
                  <a:lnTo>
                    <a:pt x="114300" y="1232001"/>
                  </a:lnTo>
                  <a:lnTo>
                    <a:pt x="113792" y="1231747"/>
                  </a:lnTo>
                  <a:lnTo>
                    <a:pt x="92976" y="1231696"/>
                  </a:lnTo>
                  <a:lnTo>
                    <a:pt x="92583" y="1231734"/>
                  </a:lnTo>
                  <a:lnTo>
                    <a:pt x="91998" y="1231963"/>
                  </a:lnTo>
                  <a:lnTo>
                    <a:pt x="91808" y="1232319"/>
                  </a:lnTo>
                  <a:lnTo>
                    <a:pt x="91808" y="1255979"/>
                  </a:lnTo>
                  <a:lnTo>
                    <a:pt x="91973" y="1256309"/>
                  </a:lnTo>
                  <a:lnTo>
                    <a:pt x="92468" y="1256550"/>
                  </a:lnTo>
                  <a:lnTo>
                    <a:pt x="113296" y="1256614"/>
                  </a:lnTo>
                  <a:lnTo>
                    <a:pt x="113690" y="1256576"/>
                  </a:lnTo>
                  <a:lnTo>
                    <a:pt x="114236" y="1256360"/>
                  </a:lnTo>
                  <a:lnTo>
                    <a:pt x="114427" y="1256131"/>
                  </a:lnTo>
                  <a:lnTo>
                    <a:pt x="114465" y="1232319"/>
                  </a:lnTo>
                  <a:close/>
                </a:path>
                <a:path w="1045845" h="1408430">
                  <a:moveTo>
                    <a:pt x="114465" y="865149"/>
                  </a:moveTo>
                  <a:lnTo>
                    <a:pt x="114350" y="864882"/>
                  </a:lnTo>
                  <a:lnTo>
                    <a:pt x="113792" y="864590"/>
                  </a:lnTo>
                  <a:lnTo>
                    <a:pt x="92976" y="864527"/>
                  </a:lnTo>
                  <a:lnTo>
                    <a:pt x="92583" y="864565"/>
                  </a:lnTo>
                  <a:lnTo>
                    <a:pt x="92036" y="864781"/>
                  </a:lnTo>
                  <a:lnTo>
                    <a:pt x="91808" y="865162"/>
                  </a:lnTo>
                  <a:lnTo>
                    <a:pt x="91808" y="888809"/>
                  </a:lnTo>
                  <a:lnTo>
                    <a:pt x="91973" y="889139"/>
                  </a:lnTo>
                  <a:lnTo>
                    <a:pt x="92468" y="889381"/>
                  </a:lnTo>
                  <a:lnTo>
                    <a:pt x="113296" y="889444"/>
                  </a:lnTo>
                  <a:lnTo>
                    <a:pt x="113690" y="889406"/>
                  </a:lnTo>
                  <a:lnTo>
                    <a:pt x="114236" y="889190"/>
                  </a:lnTo>
                  <a:lnTo>
                    <a:pt x="114427" y="888961"/>
                  </a:lnTo>
                  <a:lnTo>
                    <a:pt x="114465" y="865149"/>
                  </a:lnTo>
                  <a:close/>
                </a:path>
                <a:path w="1045845" h="1408430">
                  <a:moveTo>
                    <a:pt x="201142" y="1206804"/>
                  </a:moveTo>
                  <a:lnTo>
                    <a:pt x="201028" y="1206144"/>
                  </a:lnTo>
                  <a:lnTo>
                    <a:pt x="199999" y="1205001"/>
                  </a:lnTo>
                  <a:lnTo>
                    <a:pt x="164503" y="1204810"/>
                  </a:lnTo>
                  <a:lnTo>
                    <a:pt x="162839" y="1205699"/>
                  </a:lnTo>
                  <a:lnTo>
                    <a:pt x="162496" y="1206817"/>
                  </a:lnTo>
                  <a:lnTo>
                    <a:pt x="162496" y="1281430"/>
                  </a:lnTo>
                  <a:lnTo>
                    <a:pt x="162610" y="1282103"/>
                  </a:lnTo>
                  <a:lnTo>
                    <a:pt x="163639" y="1283246"/>
                  </a:lnTo>
                  <a:lnTo>
                    <a:pt x="199440" y="1283411"/>
                  </a:lnTo>
                  <a:lnTo>
                    <a:pt x="200990" y="1282204"/>
                  </a:lnTo>
                  <a:lnTo>
                    <a:pt x="201142" y="1206804"/>
                  </a:lnTo>
                  <a:close/>
                </a:path>
                <a:path w="1045845" h="1408430">
                  <a:moveTo>
                    <a:pt x="284822" y="1179995"/>
                  </a:moveTo>
                  <a:lnTo>
                    <a:pt x="284657" y="1179677"/>
                  </a:lnTo>
                  <a:lnTo>
                    <a:pt x="284149" y="1179423"/>
                  </a:lnTo>
                  <a:lnTo>
                    <a:pt x="263169" y="1179372"/>
                  </a:lnTo>
                  <a:lnTo>
                    <a:pt x="262394" y="1179614"/>
                  </a:lnTo>
                  <a:lnTo>
                    <a:pt x="262166" y="1179995"/>
                  </a:lnTo>
                  <a:lnTo>
                    <a:pt x="262166" y="1203655"/>
                  </a:lnTo>
                  <a:lnTo>
                    <a:pt x="262331" y="1203985"/>
                  </a:lnTo>
                  <a:lnTo>
                    <a:pt x="262839" y="1204226"/>
                  </a:lnTo>
                  <a:lnTo>
                    <a:pt x="283819" y="1204277"/>
                  </a:lnTo>
                  <a:lnTo>
                    <a:pt x="284594" y="1204036"/>
                  </a:lnTo>
                  <a:lnTo>
                    <a:pt x="284784" y="1203807"/>
                  </a:lnTo>
                  <a:lnTo>
                    <a:pt x="284822" y="1179995"/>
                  </a:lnTo>
                  <a:close/>
                </a:path>
                <a:path w="1045845" h="1408430">
                  <a:moveTo>
                    <a:pt x="364604" y="144284"/>
                  </a:moveTo>
                  <a:lnTo>
                    <a:pt x="364553" y="143738"/>
                  </a:lnTo>
                  <a:lnTo>
                    <a:pt x="364248" y="143116"/>
                  </a:lnTo>
                  <a:lnTo>
                    <a:pt x="363982" y="143002"/>
                  </a:lnTo>
                  <a:lnTo>
                    <a:pt x="340334" y="143002"/>
                  </a:lnTo>
                  <a:lnTo>
                    <a:pt x="339991" y="143192"/>
                  </a:lnTo>
                  <a:lnTo>
                    <a:pt x="339750" y="143738"/>
                  </a:lnTo>
                  <a:lnTo>
                    <a:pt x="339699" y="166636"/>
                  </a:lnTo>
                  <a:lnTo>
                    <a:pt x="339864" y="167500"/>
                  </a:lnTo>
                  <a:lnTo>
                    <a:pt x="340169" y="167881"/>
                  </a:lnTo>
                  <a:lnTo>
                    <a:pt x="364083" y="167906"/>
                  </a:lnTo>
                  <a:lnTo>
                    <a:pt x="364413" y="167589"/>
                  </a:lnTo>
                  <a:lnTo>
                    <a:pt x="364578" y="167068"/>
                  </a:lnTo>
                  <a:lnTo>
                    <a:pt x="364604" y="144284"/>
                  </a:lnTo>
                  <a:close/>
                </a:path>
                <a:path w="1045845" h="1408430">
                  <a:moveTo>
                    <a:pt x="364604" y="106095"/>
                  </a:moveTo>
                  <a:lnTo>
                    <a:pt x="364578" y="105702"/>
                  </a:lnTo>
                  <a:lnTo>
                    <a:pt x="364337" y="105117"/>
                  </a:lnTo>
                  <a:lnTo>
                    <a:pt x="363982" y="104927"/>
                  </a:lnTo>
                  <a:lnTo>
                    <a:pt x="340194" y="104940"/>
                  </a:lnTo>
                  <a:lnTo>
                    <a:pt x="339991" y="105092"/>
                  </a:lnTo>
                  <a:lnTo>
                    <a:pt x="339750" y="105587"/>
                  </a:lnTo>
                  <a:lnTo>
                    <a:pt x="339699" y="126415"/>
                  </a:lnTo>
                  <a:lnTo>
                    <a:pt x="339725" y="126809"/>
                  </a:lnTo>
                  <a:lnTo>
                    <a:pt x="340169" y="127546"/>
                  </a:lnTo>
                  <a:lnTo>
                    <a:pt x="364083" y="127571"/>
                  </a:lnTo>
                  <a:lnTo>
                    <a:pt x="364413" y="127279"/>
                  </a:lnTo>
                  <a:lnTo>
                    <a:pt x="364578" y="126809"/>
                  </a:lnTo>
                  <a:lnTo>
                    <a:pt x="364604" y="106095"/>
                  </a:lnTo>
                  <a:close/>
                </a:path>
                <a:path w="1045845" h="1408430">
                  <a:moveTo>
                    <a:pt x="364604" y="66751"/>
                  </a:moveTo>
                  <a:lnTo>
                    <a:pt x="364578" y="66357"/>
                  </a:lnTo>
                  <a:lnTo>
                    <a:pt x="364337" y="65773"/>
                  </a:lnTo>
                  <a:lnTo>
                    <a:pt x="363982" y="65582"/>
                  </a:lnTo>
                  <a:lnTo>
                    <a:pt x="340194" y="65595"/>
                  </a:lnTo>
                  <a:lnTo>
                    <a:pt x="339991" y="65747"/>
                  </a:lnTo>
                  <a:lnTo>
                    <a:pt x="339750" y="66243"/>
                  </a:lnTo>
                  <a:lnTo>
                    <a:pt x="339699" y="87071"/>
                  </a:lnTo>
                  <a:lnTo>
                    <a:pt x="339725" y="87464"/>
                  </a:lnTo>
                  <a:lnTo>
                    <a:pt x="339991" y="88074"/>
                  </a:lnTo>
                  <a:lnTo>
                    <a:pt x="340296" y="88239"/>
                  </a:lnTo>
                  <a:lnTo>
                    <a:pt x="363982" y="88239"/>
                  </a:lnTo>
                  <a:lnTo>
                    <a:pt x="364413" y="87934"/>
                  </a:lnTo>
                  <a:lnTo>
                    <a:pt x="364578" y="87464"/>
                  </a:lnTo>
                  <a:lnTo>
                    <a:pt x="364604" y="66751"/>
                  </a:lnTo>
                  <a:close/>
                </a:path>
                <a:path w="1045845" h="1408430">
                  <a:moveTo>
                    <a:pt x="522135" y="1168"/>
                  </a:moveTo>
                  <a:lnTo>
                    <a:pt x="522071" y="571"/>
                  </a:lnTo>
                  <a:lnTo>
                    <a:pt x="521893" y="228"/>
                  </a:lnTo>
                  <a:lnTo>
                    <a:pt x="521512" y="0"/>
                  </a:lnTo>
                  <a:lnTo>
                    <a:pt x="497865" y="0"/>
                  </a:lnTo>
                  <a:lnTo>
                    <a:pt x="497649" y="63"/>
                  </a:lnTo>
                  <a:lnTo>
                    <a:pt x="497281" y="673"/>
                  </a:lnTo>
                  <a:lnTo>
                    <a:pt x="497230" y="21488"/>
                  </a:lnTo>
                  <a:lnTo>
                    <a:pt x="497357" y="22186"/>
                  </a:lnTo>
                  <a:lnTo>
                    <a:pt x="497700" y="22618"/>
                  </a:lnTo>
                  <a:lnTo>
                    <a:pt x="521512" y="22656"/>
                  </a:lnTo>
                  <a:lnTo>
                    <a:pt x="521830" y="22491"/>
                  </a:lnTo>
                  <a:lnTo>
                    <a:pt x="522122" y="21767"/>
                  </a:lnTo>
                  <a:lnTo>
                    <a:pt x="522135" y="1168"/>
                  </a:lnTo>
                  <a:close/>
                </a:path>
                <a:path w="1045845" h="1408430">
                  <a:moveTo>
                    <a:pt x="528993" y="1114704"/>
                  </a:moveTo>
                  <a:lnTo>
                    <a:pt x="528040" y="1113282"/>
                  </a:lnTo>
                  <a:lnTo>
                    <a:pt x="492379" y="1113002"/>
                  </a:lnTo>
                  <a:lnTo>
                    <a:pt x="490702" y="1113891"/>
                  </a:lnTo>
                  <a:lnTo>
                    <a:pt x="490359" y="1115009"/>
                  </a:lnTo>
                  <a:lnTo>
                    <a:pt x="490372" y="1189926"/>
                  </a:lnTo>
                  <a:lnTo>
                    <a:pt x="491502" y="1191437"/>
                  </a:lnTo>
                  <a:lnTo>
                    <a:pt x="527304" y="1191602"/>
                  </a:lnTo>
                  <a:lnTo>
                    <a:pt x="528815" y="1190485"/>
                  </a:lnTo>
                  <a:lnTo>
                    <a:pt x="528993" y="1114704"/>
                  </a:lnTo>
                  <a:close/>
                </a:path>
                <a:path w="1045845" h="1408430">
                  <a:moveTo>
                    <a:pt x="559523" y="42481"/>
                  </a:moveTo>
                  <a:lnTo>
                    <a:pt x="559219" y="41363"/>
                  </a:lnTo>
                  <a:lnTo>
                    <a:pt x="556577" y="39509"/>
                  </a:lnTo>
                  <a:lnTo>
                    <a:pt x="465175" y="39204"/>
                  </a:lnTo>
                  <a:lnTo>
                    <a:pt x="462559" y="39662"/>
                  </a:lnTo>
                  <a:lnTo>
                    <a:pt x="460209" y="41681"/>
                  </a:lnTo>
                  <a:lnTo>
                    <a:pt x="460057" y="164668"/>
                  </a:lnTo>
                  <a:lnTo>
                    <a:pt x="460921" y="166458"/>
                  </a:lnTo>
                  <a:lnTo>
                    <a:pt x="463003" y="167614"/>
                  </a:lnTo>
                  <a:lnTo>
                    <a:pt x="554367" y="167919"/>
                  </a:lnTo>
                  <a:lnTo>
                    <a:pt x="556107" y="167728"/>
                  </a:lnTo>
                  <a:lnTo>
                    <a:pt x="559130" y="165912"/>
                  </a:lnTo>
                  <a:lnTo>
                    <a:pt x="559523" y="164655"/>
                  </a:lnTo>
                  <a:lnTo>
                    <a:pt x="559523" y="42481"/>
                  </a:lnTo>
                  <a:close/>
                </a:path>
                <a:path w="1045845" h="1408430">
                  <a:moveTo>
                    <a:pt x="629526" y="1217041"/>
                  </a:moveTo>
                  <a:lnTo>
                    <a:pt x="629031" y="1215377"/>
                  </a:lnTo>
                  <a:lnTo>
                    <a:pt x="626186" y="1213040"/>
                  </a:lnTo>
                  <a:lnTo>
                    <a:pt x="623265" y="1212227"/>
                  </a:lnTo>
                  <a:lnTo>
                    <a:pt x="478548" y="1212088"/>
                  </a:lnTo>
                  <a:lnTo>
                    <a:pt x="474319" y="1212773"/>
                  </a:lnTo>
                  <a:lnTo>
                    <a:pt x="471081" y="1214920"/>
                  </a:lnTo>
                  <a:lnTo>
                    <a:pt x="470306" y="1217053"/>
                  </a:lnTo>
                  <a:lnTo>
                    <a:pt x="470395" y="1403794"/>
                  </a:lnTo>
                  <a:lnTo>
                    <a:pt x="472427" y="1406410"/>
                  </a:lnTo>
                  <a:lnTo>
                    <a:pt x="476554" y="1407909"/>
                  </a:lnTo>
                  <a:lnTo>
                    <a:pt x="621309" y="1408049"/>
                  </a:lnTo>
                  <a:lnTo>
                    <a:pt x="624052" y="1407769"/>
                  </a:lnTo>
                  <a:lnTo>
                    <a:pt x="627900" y="1406042"/>
                  </a:lnTo>
                  <a:lnTo>
                    <a:pt x="629272" y="1404277"/>
                  </a:lnTo>
                  <a:lnTo>
                    <a:pt x="629526" y="1217041"/>
                  </a:lnTo>
                  <a:close/>
                </a:path>
                <a:path w="1045845" h="1408430">
                  <a:moveTo>
                    <a:pt x="647611" y="1190294"/>
                  </a:moveTo>
                  <a:lnTo>
                    <a:pt x="647534" y="1114145"/>
                  </a:lnTo>
                  <a:lnTo>
                    <a:pt x="647204" y="1113650"/>
                  </a:lnTo>
                  <a:lnTo>
                    <a:pt x="647052" y="1113523"/>
                  </a:lnTo>
                  <a:lnTo>
                    <a:pt x="646734" y="1113282"/>
                  </a:lnTo>
                  <a:lnTo>
                    <a:pt x="646480" y="1113167"/>
                  </a:lnTo>
                  <a:lnTo>
                    <a:pt x="645795" y="1113002"/>
                  </a:lnTo>
                  <a:lnTo>
                    <a:pt x="610095" y="1113002"/>
                  </a:lnTo>
                  <a:lnTo>
                    <a:pt x="608215" y="1190117"/>
                  </a:lnTo>
                  <a:lnTo>
                    <a:pt x="608304" y="1190383"/>
                  </a:lnTo>
                  <a:lnTo>
                    <a:pt x="645693" y="1191628"/>
                  </a:lnTo>
                  <a:lnTo>
                    <a:pt x="645985" y="1191602"/>
                  </a:lnTo>
                  <a:lnTo>
                    <a:pt x="646480" y="1191475"/>
                  </a:lnTo>
                  <a:lnTo>
                    <a:pt x="646734" y="1191348"/>
                  </a:lnTo>
                  <a:lnTo>
                    <a:pt x="647204" y="1190980"/>
                  </a:lnTo>
                  <a:lnTo>
                    <a:pt x="647534" y="1190485"/>
                  </a:lnTo>
                  <a:lnTo>
                    <a:pt x="647611" y="1190294"/>
                  </a:lnTo>
                  <a:close/>
                </a:path>
                <a:path w="1045845" h="1408430">
                  <a:moveTo>
                    <a:pt x="652843" y="7569"/>
                  </a:moveTo>
                  <a:lnTo>
                    <a:pt x="652602" y="6794"/>
                  </a:lnTo>
                  <a:lnTo>
                    <a:pt x="652221" y="6565"/>
                  </a:lnTo>
                  <a:lnTo>
                    <a:pt x="628561" y="6565"/>
                  </a:lnTo>
                  <a:lnTo>
                    <a:pt x="628230" y="6731"/>
                  </a:lnTo>
                  <a:lnTo>
                    <a:pt x="627989" y="7239"/>
                  </a:lnTo>
                  <a:lnTo>
                    <a:pt x="627938" y="28219"/>
                  </a:lnTo>
                  <a:lnTo>
                    <a:pt x="628180" y="28994"/>
                  </a:lnTo>
                  <a:lnTo>
                    <a:pt x="628421" y="29184"/>
                  </a:lnTo>
                  <a:lnTo>
                    <a:pt x="652221" y="29222"/>
                  </a:lnTo>
                  <a:lnTo>
                    <a:pt x="652602" y="28994"/>
                  </a:lnTo>
                  <a:lnTo>
                    <a:pt x="652830" y="28333"/>
                  </a:lnTo>
                  <a:lnTo>
                    <a:pt x="652843" y="7569"/>
                  </a:lnTo>
                  <a:close/>
                </a:path>
                <a:path w="1045845" h="1408430">
                  <a:moveTo>
                    <a:pt x="679945" y="138887"/>
                  </a:moveTo>
                  <a:lnTo>
                    <a:pt x="679691" y="137947"/>
                  </a:lnTo>
                  <a:lnTo>
                    <a:pt x="679310" y="137718"/>
                  </a:lnTo>
                  <a:lnTo>
                    <a:pt x="655650" y="137718"/>
                  </a:lnTo>
                  <a:lnTo>
                    <a:pt x="655447" y="137782"/>
                  </a:lnTo>
                  <a:lnTo>
                    <a:pt x="655078" y="138379"/>
                  </a:lnTo>
                  <a:lnTo>
                    <a:pt x="655027" y="159372"/>
                  </a:lnTo>
                  <a:lnTo>
                    <a:pt x="655269" y="160147"/>
                  </a:lnTo>
                  <a:lnTo>
                    <a:pt x="655612" y="160375"/>
                  </a:lnTo>
                  <a:lnTo>
                    <a:pt x="679310" y="160375"/>
                  </a:lnTo>
                  <a:lnTo>
                    <a:pt x="679627" y="160210"/>
                  </a:lnTo>
                  <a:lnTo>
                    <a:pt x="679919" y="159486"/>
                  </a:lnTo>
                  <a:lnTo>
                    <a:pt x="679945" y="138887"/>
                  </a:lnTo>
                  <a:close/>
                </a:path>
                <a:path w="1045845" h="1408430">
                  <a:moveTo>
                    <a:pt x="679945" y="99542"/>
                  </a:moveTo>
                  <a:lnTo>
                    <a:pt x="679691" y="98602"/>
                  </a:lnTo>
                  <a:lnTo>
                    <a:pt x="679310" y="98374"/>
                  </a:lnTo>
                  <a:lnTo>
                    <a:pt x="655650" y="98374"/>
                  </a:lnTo>
                  <a:lnTo>
                    <a:pt x="655447" y="98437"/>
                  </a:lnTo>
                  <a:lnTo>
                    <a:pt x="655078" y="99034"/>
                  </a:lnTo>
                  <a:lnTo>
                    <a:pt x="655027" y="120027"/>
                  </a:lnTo>
                  <a:lnTo>
                    <a:pt x="655269" y="120802"/>
                  </a:lnTo>
                  <a:lnTo>
                    <a:pt x="655612" y="121031"/>
                  </a:lnTo>
                  <a:lnTo>
                    <a:pt x="679310" y="121031"/>
                  </a:lnTo>
                  <a:lnTo>
                    <a:pt x="679627" y="120865"/>
                  </a:lnTo>
                  <a:lnTo>
                    <a:pt x="679919" y="120142"/>
                  </a:lnTo>
                  <a:lnTo>
                    <a:pt x="679945" y="99542"/>
                  </a:lnTo>
                  <a:close/>
                </a:path>
                <a:path w="1045845" h="1408430">
                  <a:moveTo>
                    <a:pt x="679945" y="59309"/>
                  </a:moveTo>
                  <a:lnTo>
                    <a:pt x="679881" y="58750"/>
                  </a:lnTo>
                  <a:lnTo>
                    <a:pt x="679577" y="58140"/>
                  </a:lnTo>
                  <a:lnTo>
                    <a:pt x="679310" y="58026"/>
                  </a:lnTo>
                  <a:lnTo>
                    <a:pt x="655650" y="58026"/>
                  </a:lnTo>
                  <a:lnTo>
                    <a:pt x="655447" y="58102"/>
                  </a:lnTo>
                  <a:lnTo>
                    <a:pt x="655078" y="58750"/>
                  </a:lnTo>
                  <a:lnTo>
                    <a:pt x="655027" y="81838"/>
                  </a:lnTo>
                  <a:lnTo>
                    <a:pt x="655269" y="82689"/>
                  </a:lnTo>
                  <a:lnTo>
                    <a:pt x="655535" y="82918"/>
                  </a:lnTo>
                  <a:lnTo>
                    <a:pt x="679399" y="82931"/>
                  </a:lnTo>
                  <a:lnTo>
                    <a:pt x="679767" y="82562"/>
                  </a:lnTo>
                  <a:lnTo>
                    <a:pt x="679919" y="81965"/>
                  </a:lnTo>
                  <a:lnTo>
                    <a:pt x="679945" y="59309"/>
                  </a:lnTo>
                  <a:close/>
                </a:path>
                <a:path w="1045845" h="1408430">
                  <a:moveTo>
                    <a:pt x="757059" y="1126896"/>
                  </a:moveTo>
                  <a:lnTo>
                    <a:pt x="756780" y="1126553"/>
                  </a:lnTo>
                  <a:lnTo>
                    <a:pt x="756412" y="1126413"/>
                  </a:lnTo>
                  <a:lnTo>
                    <a:pt x="735596" y="1126350"/>
                  </a:lnTo>
                  <a:lnTo>
                    <a:pt x="734987" y="1126439"/>
                  </a:lnTo>
                  <a:lnTo>
                    <a:pt x="734517" y="1126744"/>
                  </a:lnTo>
                  <a:lnTo>
                    <a:pt x="734428" y="1126998"/>
                  </a:lnTo>
                  <a:lnTo>
                    <a:pt x="734428" y="1150632"/>
                  </a:lnTo>
                  <a:lnTo>
                    <a:pt x="734593" y="1150975"/>
                  </a:lnTo>
                  <a:lnTo>
                    <a:pt x="735368" y="1151267"/>
                  </a:lnTo>
                  <a:lnTo>
                    <a:pt x="755904" y="1151280"/>
                  </a:lnTo>
                  <a:lnTo>
                    <a:pt x="756691" y="1151102"/>
                  </a:lnTo>
                  <a:lnTo>
                    <a:pt x="757047" y="1150797"/>
                  </a:lnTo>
                  <a:lnTo>
                    <a:pt x="757059" y="1126896"/>
                  </a:lnTo>
                  <a:close/>
                </a:path>
                <a:path w="1045845" h="1408430">
                  <a:moveTo>
                    <a:pt x="822655" y="865149"/>
                  </a:moveTo>
                  <a:lnTo>
                    <a:pt x="822629" y="864997"/>
                  </a:lnTo>
                  <a:lnTo>
                    <a:pt x="821982" y="864590"/>
                  </a:lnTo>
                  <a:lnTo>
                    <a:pt x="801166" y="864527"/>
                  </a:lnTo>
                  <a:lnTo>
                    <a:pt x="800773" y="864565"/>
                  </a:lnTo>
                  <a:lnTo>
                    <a:pt x="800112" y="864882"/>
                  </a:lnTo>
                  <a:lnTo>
                    <a:pt x="799998" y="865162"/>
                  </a:lnTo>
                  <a:lnTo>
                    <a:pt x="799998" y="888809"/>
                  </a:lnTo>
                  <a:lnTo>
                    <a:pt x="800188" y="889152"/>
                  </a:lnTo>
                  <a:lnTo>
                    <a:pt x="800671" y="889381"/>
                  </a:lnTo>
                  <a:lnTo>
                    <a:pt x="821486" y="889444"/>
                  </a:lnTo>
                  <a:lnTo>
                    <a:pt x="821880" y="889406"/>
                  </a:lnTo>
                  <a:lnTo>
                    <a:pt x="822426" y="889190"/>
                  </a:lnTo>
                  <a:lnTo>
                    <a:pt x="822629" y="888961"/>
                  </a:lnTo>
                  <a:lnTo>
                    <a:pt x="822655" y="865149"/>
                  </a:lnTo>
                  <a:close/>
                </a:path>
                <a:path w="1045845" h="1408430">
                  <a:moveTo>
                    <a:pt x="927557" y="865060"/>
                  </a:moveTo>
                  <a:lnTo>
                    <a:pt x="927100" y="864641"/>
                  </a:lnTo>
                  <a:lnTo>
                    <a:pt x="926630" y="864539"/>
                  </a:lnTo>
                  <a:lnTo>
                    <a:pt x="906094" y="864527"/>
                  </a:lnTo>
                  <a:lnTo>
                    <a:pt x="905687" y="864565"/>
                  </a:lnTo>
                  <a:lnTo>
                    <a:pt x="905027" y="864882"/>
                  </a:lnTo>
                  <a:lnTo>
                    <a:pt x="904913" y="865162"/>
                  </a:lnTo>
                  <a:lnTo>
                    <a:pt x="904913" y="888809"/>
                  </a:lnTo>
                  <a:lnTo>
                    <a:pt x="905090" y="889139"/>
                  </a:lnTo>
                  <a:lnTo>
                    <a:pt x="905586" y="889381"/>
                  </a:lnTo>
                  <a:lnTo>
                    <a:pt x="926401" y="889444"/>
                  </a:lnTo>
                  <a:lnTo>
                    <a:pt x="926846" y="889393"/>
                  </a:lnTo>
                  <a:lnTo>
                    <a:pt x="927341" y="889190"/>
                  </a:lnTo>
                  <a:lnTo>
                    <a:pt x="927531" y="888961"/>
                  </a:lnTo>
                  <a:lnTo>
                    <a:pt x="927557" y="865060"/>
                  </a:lnTo>
                  <a:close/>
                </a:path>
                <a:path w="1045845" h="1408430">
                  <a:moveTo>
                    <a:pt x="1045603" y="156883"/>
                  </a:moveTo>
                  <a:lnTo>
                    <a:pt x="1045413" y="156527"/>
                  </a:lnTo>
                  <a:lnTo>
                    <a:pt x="1044943" y="156311"/>
                  </a:lnTo>
                  <a:lnTo>
                    <a:pt x="1024128" y="156260"/>
                  </a:lnTo>
                  <a:lnTo>
                    <a:pt x="1023683" y="156298"/>
                  </a:lnTo>
                  <a:lnTo>
                    <a:pt x="1023048" y="156641"/>
                  </a:lnTo>
                  <a:lnTo>
                    <a:pt x="1022959" y="156883"/>
                  </a:lnTo>
                  <a:lnTo>
                    <a:pt x="1022972" y="180670"/>
                  </a:lnTo>
                  <a:lnTo>
                    <a:pt x="1023620" y="181114"/>
                  </a:lnTo>
                  <a:lnTo>
                    <a:pt x="1044435" y="181178"/>
                  </a:lnTo>
                  <a:lnTo>
                    <a:pt x="1045222" y="181013"/>
                  </a:lnTo>
                  <a:lnTo>
                    <a:pt x="1045578" y="180695"/>
                  </a:lnTo>
                  <a:lnTo>
                    <a:pt x="1045603" y="156883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6488109" y="2603210"/>
              <a:ext cx="42545" cy="88900"/>
            </a:xfrm>
            <a:custGeom>
              <a:avLst/>
              <a:gdLst/>
              <a:ahLst/>
              <a:cxnLst/>
              <a:rect l="l" t="t" r="r" b="b"/>
              <a:pathLst>
                <a:path w="42545" h="88900">
                  <a:moveTo>
                    <a:pt x="2171" y="0"/>
                  </a:moveTo>
                  <a:lnTo>
                    <a:pt x="889" y="431"/>
                  </a:lnTo>
                  <a:lnTo>
                    <a:pt x="0" y="2247"/>
                  </a:lnTo>
                  <a:lnTo>
                    <a:pt x="12" y="86855"/>
                  </a:lnTo>
                  <a:lnTo>
                    <a:pt x="1244" y="88582"/>
                  </a:lnTo>
                  <a:lnTo>
                    <a:pt x="40386" y="88760"/>
                  </a:lnTo>
                  <a:lnTo>
                    <a:pt x="42049" y="87502"/>
                  </a:lnTo>
                  <a:lnTo>
                    <a:pt x="42252" y="2235"/>
                  </a:lnTo>
                  <a:lnTo>
                    <a:pt x="42125" y="1473"/>
                  </a:lnTo>
                  <a:lnTo>
                    <a:pt x="40995" y="203"/>
                  </a:lnTo>
                  <a:lnTo>
                    <a:pt x="2171" y="0"/>
                  </a:lnTo>
                  <a:close/>
                </a:path>
              </a:pathLst>
            </a:custGeom>
            <a:solidFill>
              <a:srgbClr val="9797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5990984" y="2451887"/>
              <a:ext cx="609600" cy="427355"/>
            </a:xfrm>
            <a:custGeom>
              <a:avLst/>
              <a:gdLst/>
              <a:ahLst/>
              <a:cxnLst/>
              <a:rect l="l" t="t" r="r" b="b"/>
              <a:pathLst>
                <a:path w="609600" h="427355">
                  <a:moveTo>
                    <a:pt x="25171" y="60198"/>
                  </a:moveTo>
                  <a:lnTo>
                    <a:pt x="25133" y="59753"/>
                  </a:lnTo>
                  <a:lnTo>
                    <a:pt x="24917" y="59245"/>
                  </a:lnTo>
                  <a:lnTo>
                    <a:pt x="24549" y="59029"/>
                  </a:lnTo>
                  <a:lnTo>
                    <a:pt x="901" y="59029"/>
                  </a:lnTo>
                  <a:lnTo>
                    <a:pt x="558" y="59194"/>
                  </a:lnTo>
                  <a:lnTo>
                    <a:pt x="266" y="59969"/>
                  </a:lnTo>
                  <a:lnTo>
                    <a:pt x="254" y="80505"/>
                  </a:lnTo>
                  <a:lnTo>
                    <a:pt x="419" y="81292"/>
                  </a:lnTo>
                  <a:lnTo>
                    <a:pt x="736" y="81648"/>
                  </a:lnTo>
                  <a:lnTo>
                    <a:pt x="24549" y="81673"/>
                  </a:lnTo>
                  <a:lnTo>
                    <a:pt x="24765" y="81610"/>
                  </a:lnTo>
                  <a:lnTo>
                    <a:pt x="25133" y="80949"/>
                  </a:lnTo>
                  <a:lnTo>
                    <a:pt x="25171" y="60198"/>
                  </a:lnTo>
                  <a:close/>
                </a:path>
                <a:path w="609600" h="427355">
                  <a:moveTo>
                    <a:pt x="52260" y="231698"/>
                  </a:moveTo>
                  <a:lnTo>
                    <a:pt x="52184" y="230657"/>
                  </a:lnTo>
                  <a:lnTo>
                    <a:pt x="51803" y="229819"/>
                  </a:lnTo>
                  <a:lnTo>
                    <a:pt x="34645" y="200113"/>
                  </a:lnTo>
                  <a:lnTo>
                    <a:pt x="34290" y="199567"/>
                  </a:lnTo>
                  <a:lnTo>
                    <a:pt x="33743" y="198945"/>
                  </a:lnTo>
                  <a:lnTo>
                    <a:pt x="33362" y="198716"/>
                  </a:lnTo>
                  <a:lnTo>
                    <a:pt x="33210" y="198704"/>
                  </a:lnTo>
                  <a:lnTo>
                    <a:pt x="12712" y="210515"/>
                  </a:lnTo>
                  <a:lnTo>
                    <a:pt x="12750" y="211416"/>
                  </a:lnTo>
                  <a:lnTo>
                    <a:pt x="31775" y="243522"/>
                  </a:lnTo>
                  <a:lnTo>
                    <a:pt x="31902" y="243471"/>
                  </a:lnTo>
                  <a:lnTo>
                    <a:pt x="52260" y="231698"/>
                  </a:lnTo>
                  <a:close/>
                </a:path>
                <a:path w="609600" h="427355">
                  <a:moveTo>
                    <a:pt x="90932" y="286893"/>
                  </a:moveTo>
                  <a:lnTo>
                    <a:pt x="67017" y="245084"/>
                  </a:lnTo>
                  <a:lnTo>
                    <a:pt x="65874" y="243903"/>
                  </a:lnTo>
                  <a:lnTo>
                    <a:pt x="65468" y="243662"/>
                  </a:lnTo>
                  <a:lnTo>
                    <a:pt x="65138" y="243560"/>
                  </a:lnTo>
                  <a:lnTo>
                    <a:pt x="64617" y="243522"/>
                  </a:lnTo>
                  <a:lnTo>
                    <a:pt x="64376" y="243560"/>
                  </a:lnTo>
                  <a:lnTo>
                    <a:pt x="749" y="280212"/>
                  </a:lnTo>
                  <a:lnTo>
                    <a:pt x="0" y="282448"/>
                  </a:lnTo>
                  <a:lnTo>
                    <a:pt x="177" y="283070"/>
                  </a:lnTo>
                  <a:lnTo>
                    <a:pt x="23990" y="324383"/>
                  </a:lnTo>
                  <a:lnTo>
                    <a:pt x="26314" y="325805"/>
                  </a:lnTo>
                  <a:lnTo>
                    <a:pt x="26695" y="325742"/>
                  </a:lnTo>
                  <a:lnTo>
                    <a:pt x="90182" y="289115"/>
                  </a:lnTo>
                  <a:lnTo>
                    <a:pt x="90932" y="288086"/>
                  </a:lnTo>
                  <a:lnTo>
                    <a:pt x="90932" y="286893"/>
                  </a:lnTo>
                  <a:close/>
                </a:path>
                <a:path w="609600" h="427355">
                  <a:moveTo>
                    <a:pt x="103784" y="404152"/>
                  </a:moveTo>
                  <a:lnTo>
                    <a:pt x="77647" y="358889"/>
                  </a:lnTo>
                  <a:lnTo>
                    <a:pt x="77254" y="358559"/>
                  </a:lnTo>
                  <a:lnTo>
                    <a:pt x="76301" y="358432"/>
                  </a:lnTo>
                  <a:lnTo>
                    <a:pt x="40424" y="378828"/>
                  </a:lnTo>
                  <a:lnTo>
                    <a:pt x="39801" y="379285"/>
                  </a:lnTo>
                  <a:lnTo>
                    <a:pt x="39027" y="380860"/>
                  </a:lnTo>
                  <a:lnTo>
                    <a:pt x="65290" y="426466"/>
                  </a:lnTo>
                  <a:lnTo>
                    <a:pt x="66624" y="426910"/>
                  </a:lnTo>
                  <a:lnTo>
                    <a:pt x="102476" y="406527"/>
                  </a:lnTo>
                  <a:lnTo>
                    <a:pt x="103695" y="405345"/>
                  </a:lnTo>
                  <a:lnTo>
                    <a:pt x="103784" y="404152"/>
                  </a:lnTo>
                  <a:close/>
                </a:path>
                <a:path w="609600" h="427355">
                  <a:moveTo>
                    <a:pt x="135242" y="350697"/>
                  </a:moveTo>
                  <a:lnTo>
                    <a:pt x="123367" y="330060"/>
                  </a:lnTo>
                  <a:lnTo>
                    <a:pt x="123177" y="329933"/>
                  </a:lnTo>
                  <a:lnTo>
                    <a:pt x="122453" y="329958"/>
                  </a:lnTo>
                  <a:lnTo>
                    <a:pt x="102527" y="341401"/>
                  </a:lnTo>
                  <a:lnTo>
                    <a:pt x="101981" y="341807"/>
                  </a:lnTo>
                  <a:lnTo>
                    <a:pt x="101714" y="342595"/>
                  </a:lnTo>
                  <a:lnTo>
                    <a:pt x="113525" y="363080"/>
                  </a:lnTo>
                  <a:lnTo>
                    <a:pt x="114465" y="363207"/>
                  </a:lnTo>
                  <a:lnTo>
                    <a:pt x="134404" y="351764"/>
                  </a:lnTo>
                  <a:lnTo>
                    <a:pt x="135077" y="351193"/>
                  </a:lnTo>
                  <a:lnTo>
                    <a:pt x="135242" y="350697"/>
                  </a:lnTo>
                  <a:close/>
                </a:path>
                <a:path w="609600" h="427355">
                  <a:moveTo>
                    <a:pt x="161912" y="91300"/>
                  </a:moveTo>
                  <a:lnTo>
                    <a:pt x="161721" y="90944"/>
                  </a:lnTo>
                  <a:lnTo>
                    <a:pt x="161023" y="90690"/>
                  </a:lnTo>
                  <a:lnTo>
                    <a:pt x="140436" y="90678"/>
                  </a:lnTo>
                  <a:lnTo>
                    <a:pt x="139827" y="90754"/>
                  </a:lnTo>
                  <a:lnTo>
                    <a:pt x="139357" y="91059"/>
                  </a:lnTo>
                  <a:lnTo>
                    <a:pt x="139268" y="91300"/>
                  </a:lnTo>
                  <a:lnTo>
                    <a:pt x="139280" y="115087"/>
                  </a:lnTo>
                  <a:lnTo>
                    <a:pt x="139433" y="115290"/>
                  </a:lnTo>
                  <a:lnTo>
                    <a:pt x="139928" y="115531"/>
                  </a:lnTo>
                  <a:lnTo>
                    <a:pt x="160743" y="115595"/>
                  </a:lnTo>
                  <a:lnTo>
                    <a:pt x="161531" y="115417"/>
                  </a:lnTo>
                  <a:lnTo>
                    <a:pt x="161886" y="115112"/>
                  </a:lnTo>
                  <a:lnTo>
                    <a:pt x="161912" y="91300"/>
                  </a:lnTo>
                  <a:close/>
                </a:path>
                <a:path w="609600" h="427355">
                  <a:moveTo>
                    <a:pt x="163042" y="1168"/>
                  </a:moveTo>
                  <a:lnTo>
                    <a:pt x="163004" y="723"/>
                  </a:lnTo>
                  <a:lnTo>
                    <a:pt x="162788" y="215"/>
                  </a:lnTo>
                  <a:lnTo>
                    <a:pt x="162420" y="0"/>
                  </a:lnTo>
                  <a:lnTo>
                    <a:pt x="138772" y="0"/>
                  </a:lnTo>
                  <a:lnTo>
                    <a:pt x="138544" y="63"/>
                  </a:lnTo>
                  <a:lnTo>
                    <a:pt x="138328" y="304"/>
                  </a:lnTo>
                  <a:lnTo>
                    <a:pt x="138137" y="939"/>
                  </a:lnTo>
                  <a:lnTo>
                    <a:pt x="138125" y="21488"/>
                  </a:lnTo>
                  <a:lnTo>
                    <a:pt x="138290" y="22263"/>
                  </a:lnTo>
                  <a:lnTo>
                    <a:pt x="138607" y="22618"/>
                  </a:lnTo>
                  <a:lnTo>
                    <a:pt x="162420" y="22656"/>
                  </a:lnTo>
                  <a:lnTo>
                    <a:pt x="162661" y="22555"/>
                  </a:lnTo>
                  <a:lnTo>
                    <a:pt x="163004" y="21932"/>
                  </a:lnTo>
                  <a:lnTo>
                    <a:pt x="163042" y="1168"/>
                  </a:lnTo>
                  <a:close/>
                </a:path>
                <a:path w="609600" h="427355">
                  <a:moveTo>
                    <a:pt x="254838" y="990"/>
                  </a:moveTo>
                  <a:lnTo>
                    <a:pt x="254596" y="215"/>
                  </a:lnTo>
                  <a:lnTo>
                    <a:pt x="254215" y="0"/>
                  </a:lnTo>
                  <a:lnTo>
                    <a:pt x="230568" y="0"/>
                  </a:lnTo>
                  <a:lnTo>
                    <a:pt x="230238" y="165"/>
                  </a:lnTo>
                  <a:lnTo>
                    <a:pt x="229946" y="939"/>
                  </a:lnTo>
                  <a:lnTo>
                    <a:pt x="229933" y="21488"/>
                  </a:lnTo>
                  <a:lnTo>
                    <a:pt x="229984" y="21983"/>
                  </a:lnTo>
                  <a:lnTo>
                    <a:pt x="230403" y="22618"/>
                  </a:lnTo>
                  <a:lnTo>
                    <a:pt x="254215" y="22656"/>
                  </a:lnTo>
                  <a:lnTo>
                    <a:pt x="254533" y="22491"/>
                  </a:lnTo>
                  <a:lnTo>
                    <a:pt x="254825" y="21767"/>
                  </a:lnTo>
                  <a:lnTo>
                    <a:pt x="254838" y="990"/>
                  </a:lnTo>
                  <a:close/>
                </a:path>
                <a:path w="609600" h="427355">
                  <a:moveTo>
                    <a:pt x="346557" y="1168"/>
                  </a:moveTo>
                  <a:lnTo>
                    <a:pt x="346303" y="215"/>
                  </a:lnTo>
                  <a:lnTo>
                    <a:pt x="345922" y="0"/>
                  </a:lnTo>
                  <a:lnTo>
                    <a:pt x="322275" y="0"/>
                  </a:lnTo>
                  <a:lnTo>
                    <a:pt x="321945" y="165"/>
                  </a:lnTo>
                  <a:lnTo>
                    <a:pt x="321652" y="939"/>
                  </a:lnTo>
                  <a:lnTo>
                    <a:pt x="321640" y="21653"/>
                  </a:lnTo>
                  <a:lnTo>
                    <a:pt x="321805" y="22263"/>
                  </a:lnTo>
                  <a:lnTo>
                    <a:pt x="322135" y="22618"/>
                  </a:lnTo>
                  <a:lnTo>
                    <a:pt x="345922" y="22656"/>
                  </a:lnTo>
                  <a:lnTo>
                    <a:pt x="346240" y="22491"/>
                  </a:lnTo>
                  <a:lnTo>
                    <a:pt x="346544" y="21767"/>
                  </a:lnTo>
                  <a:lnTo>
                    <a:pt x="346557" y="1168"/>
                  </a:lnTo>
                  <a:close/>
                </a:path>
                <a:path w="609600" h="427355">
                  <a:moveTo>
                    <a:pt x="417398" y="400367"/>
                  </a:moveTo>
                  <a:lnTo>
                    <a:pt x="417004" y="399757"/>
                  </a:lnTo>
                  <a:lnTo>
                    <a:pt x="396963" y="388124"/>
                  </a:lnTo>
                  <a:lnTo>
                    <a:pt x="396049" y="387921"/>
                  </a:lnTo>
                  <a:lnTo>
                    <a:pt x="395681" y="388124"/>
                  </a:lnTo>
                  <a:lnTo>
                    <a:pt x="383819" y="408749"/>
                  </a:lnTo>
                  <a:lnTo>
                    <a:pt x="384263" y="409498"/>
                  </a:lnTo>
                  <a:lnTo>
                    <a:pt x="404101" y="421017"/>
                  </a:lnTo>
                  <a:lnTo>
                    <a:pt x="404926" y="421309"/>
                  </a:lnTo>
                  <a:lnTo>
                    <a:pt x="405485" y="421182"/>
                  </a:lnTo>
                  <a:lnTo>
                    <a:pt x="417372" y="400608"/>
                  </a:lnTo>
                  <a:lnTo>
                    <a:pt x="417398" y="400367"/>
                  </a:lnTo>
                  <a:close/>
                </a:path>
                <a:path w="609600" h="427355">
                  <a:moveTo>
                    <a:pt x="609053" y="157213"/>
                  </a:moveTo>
                  <a:lnTo>
                    <a:pt x="608698" y="156222"/>
                  </a:lnTo>
                  <a:lnTo>
                    <a:pt x="608444" y="156108"/>
                  </a:lnTo>
                  <a:lnTo>
                    <a:pt x="584771" y="156108"/>
                  </a:lnTo>
                  <a:lnTo>
                    <a:pt x="584568" y="156184"/>
                  </a:lnTo>
                  <a:lnTo>
                    <a:pt x="584212" y="156845"/>
                  </a:lnTo>
                  <a:lnTo>
                    <a:pt x="584149" y="179743"/>
                  </a:lnTo>
                  <a:lnTo>
                    <a:pt x="584314" y="180606"/>
                  </a:lnTo>
                  <a:lnTo>
                    <a:pt x="584631" y="180987"/>
                  </a:lnTo>
                  <a:lnTo>
                    <a:pt x="608533" y="181013"/>
                  </a:lnTo>
                  <a:lnTo>
                    <a:pt x="608863" y="180695"/>
                  </a:lnTo>
                  <a:lnTo>
                    <a:pt x="609041" y="180060"/>
                  </a:lnTo>
                  <a:lnTo>
                    <a:pt x="609053" y="157213"/>
                  </a:lnTo>
                  <a:close/>
                </a:path>
                <a:path w="609600" h="427355">
                  <a:moveTo>
                    <a:pt x="609066" y="209956"/>
                  </a:moveTo>
                  <a:lnTo>
                    <a:pt x="608812" y="208915"/>
                  </a:lnTo>
                  <a:lnTo>
                    <a:pt x="608444" y="208661"/>
                  </a:lnTo>
                  <a:lnTo>
                    <a:pt x="584771" y="208661"/>
                  </a:lnTo>
                  <a:lnTo>
                    <a:pt x="584415" y="208876"/>
                  </a:lnTo>
                  <a:lnTo>
                    <a:pt x="584212" y="209397"/>
                  </a:lnTo>
                  <a:lnTo>
                    <a:pt x="584149" y="232308"/>
                  </a:lnTo>
                  <a:lnTo>
                    <a:pt x="584187" y="232740"/>
                  </a:lnTo>
                  <a:lnTo>
                    <a:pt x="584403" y="233324"/>
                  </a:lnTo>
                  <a:lnTo>
                    <a:pt x="584657" y="233553"/>
                  </a:lnTo>
                  <a:lnTo>
                    <a:pt x="608533" y="233565"/>
                  </a:lnTo>
                  <a:lnTo>
                    <a:pt x="608761" y="233400"/>
                  </a:lnTo>
                  <a:lnTo>
                    <a:pt x="609041" y="232613"/>
                  </a:lnTo>
                  <a:lnTo>
                    <a:pt x="609066" y="209956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6032014" y="2704926"/>
              <a:ext cx="33655" cy="49530"/>
            </a:xfrm>
            <a:custGeom>
              <a:avLst/>
              <a:gdLst/>
              <a:ahLst/>
              <a:cxnLst/>
              <a:rect l="l" t="t" r="r" b="b"/>
              <a:pathLst>
                <a:path w="33654" h="49530">
                  <a:moveTo>
                    <a:pt x="7531" y="0"/>
                  </a:moveTo>
                  <a:lnTo>
                    <a:pt x="0" y="4343"/>
                  </a:lnTo>
                  <a:lnTo>
                    <a:pt x="26060" y="49479"/>
                  </a:lnTo>
                  <a:lnTo>
                    <a:pt x="33591" y="45135"/>
                  </a:lnTo>
                  <a:lnTo>
                    <a:pt x="7531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6125169" y="2874308"/>
              <a:ext cx="216535" cy="151130"/>
            </a:xfrm>
            <a:custGeom>
              <a:avLst/>
              <a:gdLst/>
              <a:ahLst/>
              <a:cxnLst/>
              <a:rect l="l" t="t" r="r" b="b"/>
              <a:pathLst>
                <a:path w="216535" h="151130">
                  <a:moveTo>
                    <a:pt x="16395" y="0"/>
                  </a:moveTo>
                  <a:lnTo>
                    <a:pt x="15278" y="177"/>
                  </a:lnTo>
                  <a:lnTo>
                    <a:pt x="13398" y="1904"/>
                  </a:lnTo>
                  <a:lnTo>
                    <a:pt x="13080" y="133095"/>
                  </a:lnTo>
                  <a:lnTo>
                    <a:pt x="812" y="145338"/>
                  </a:lnTo>
                  <a:lnTo>
                    <a:pt x="0" y="148081"/>
                  </a:lnTo>
                  <a:lnTo>
                    <a:pt x="1879" y="150609"/>
                  </a:lnTo>
                  <a:lnTo>
                    <a:pt x="4419" y="150723"/>
                  </a:lnTo>
                  <a:lnTo>
                    <a:pt x="17779" y="137807"/>
                  </a:lnTo>
                  <a:lnTo>
                    <a:pt x="25450" y="137807"/>
                  </a:lnTo>
                  <a:lnTo>
                    <a:pt x="23571" y="147586"/>
                  </a:lnTo>
                  <a:lnTo>
                    <a:pt x="24129" y="149453"/>
                  </a:lnTo>
                  <a:lnTo>
                    <a:pt x="25450" y="150609"/>
                  </a:lnTo>
                  <a:lnTo>
                    <a:pt x="190182" y="150850"/>
                  </a:lnTo>
                  <a:lnTo>
                    <a:pt x="192608" y="148856"/>
                  </a:lnTo>
                  <a:lnTo>
                    <a:pt x="192849" y="147586"/>
                  </a:lnTo>
                  <a:lnTo>
                    <a:pt x="190957" y="137807"/>
                  </a:lnTo>
                  <a:lnTo>
                    <a:pt x="198627" y="137807"/>
                  </a:lnTo>
                  <a:lnTo>
                    <a:pt x="210756" y="149936"/>
                  </a:lnTo>
                  <a:lnTo>
                    <a:pt x="213613" y="150888"/>
                  </a:lnTo>
                  <a:lnTo>
                    <a:pt x="216153" y="149009"/>
                  </a:lnTo>
                  <a:lnTo>
                    <a:pt x="216255" y="146469"/>
                  </a:lnTo>
                  <a:lnTo>
                    <a:pt x="203352" y="133095"/>
                  </a:lnTo>
                  <a:lnTo>
                    <a:pt x="203301" y="2832"/>
                  </a:lnTo>
                  <a:lnTo>
                    <a:pt x="201447" y="317"/>
                  </a:lnTo>
                  <a:lnTo>
                    <a:pt x="16395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5584451" y="2250751"/>
              <a:ext cx="1297940" cy="425450"/>
            </a:xfrm>
            <a:custGeom>
              <a:avLst/>
              <a:gdLst/>
              <a:ahLst/>
              <a:cxnLst/>
              <a:rect l="l" t="t" r="r" b="b"/>
              <a:pathLst>
                <a:path w="1297940" h="425450">
                  <a:moveTo>
                    <a:pt x="111124" y="239115"/>
                  </a:moveTo>
                  <a:lnTo>
                    <a:pt x="67322" y="249605"/>
                  </a:lnTo>
                  <a:lnTo>
                    <a:pt x="6527" y="284683"/>
                  </a:lnTo>
                  <a:lnTo>
                    <a:pt x="0" y="294436"/>
                  </a:lnTo>
                  <a:lnTo>
                    <a:pt x="47" y="298030"/>
                  </a:lnTo>
                  <a:lnTo>
                    <a:pt x="68275" y="418274"/>
                  </a:lnTo>
                  <a:lnTo>
                    <a:pt x="80657" y="424929"/>
                  </a:lnTo>
                  <a:lnTo>
                    <a:pt x="80873" y="424903"/>
                  </a:lnTo>
                  <a:lnTo>
                    <a:pt x="147065" y="388188"/>
                  </a:lnTo>
                  <a:lnTo>
                    <a:pt x="167162" y="371411"/>
                  </a:lnTo>
                  <a:lnTo>
                    <a:pt x="105308" y="371411"/>
                  </a:lnTo>
                  <a:lnTo>
                    <a:pt x="103644" y="371347"/>
                  </a:lnTo>
                  <a:lnTo>
                    <a:pt x="67614" y="353542"/>
                  </a:lnTo>
                  <a:lnTo>
                    <a:pt x="65900" y="351624"/>
                  </a:lnTo>
                  <a:lnTo>
                    <a:pt x="54521" y="318084"/>
                  </a:lnTo>
                  <a:lnTo>
                    <a:pt x="54863" y="312940"/>
                  </a:lnTo>
                  <a:lnTo>
                    <a:pt x="74396" y="277774"/>
                  </a:lnTo>
                  <a:lnTo>
                    <a:pt x="108191" y="266471"/>
                  </a:lnTo>
                  <a:lnTo>
                    <a:pt x="167146" y="266471"/>
                  </a:lnTo>
                  <a:lnTo>
                    <a:pt x="162420" y="261251"/>
                  </a:lnTo>
                  <a:lnTo>
                    <a:pt x="153657" y="253974"/>
                  </a:lnTo>
                  <a:lnTo>
                    <a:pt x="143929" y="248005"/>
                  </a:lnTo>
                  <a:lnTo>
                    <a:pt x="133464" y="243484"/>
                  </a:lnTo>
                  <a:lnTo>
                    <a:pt x="122440" y="240499"/>
                  </a:lnTo>
                  <a:lnTo>
                    <a:pt x="111124" y="239115"/>
                  </a:lnTo>
                  <a:close/>
                </a:path>
                <a:path w="1297940" h="425450">
                  <a:moveTo>
                    <a:pt x="167146" y="266471"/>
                  </a:moveTo>
                  <a:lnTo>
                    <a:pt x="109080" y="266471"/>
                  </a:lnTo>
                  <a:lnTo>
                    <a:pt x="110515" y="266547"/>
                  </a:lnTo>
                  <a:lnTo>
                    <a:pt x="113093" y="266725"/>
                  </a:lnTo>
                  <a:lnTo>
                    <a:pt x="148259" y="286270"/>
                  </a:lnTo>
                  <a:lnTo>
                    <a:pt x="159638" y="319798"/>
                  </a:lnTo>
                  <a:lnTo>
                    <a:pt x="159308" y="324954"/>
                  </a:lnTo>
                  <a:lnTo>
                    <a:pt x="133337" y="364413"/>
                  </a:lnTo>
                  <a:lnTo>
                    <a:pt x="106324" y="371411"/>
                  </a:lnTo>
                  <a:lnTo>
                    <a:pt x="167162" y="371411"/>
                  </a:lnTo>
                  <a:lnTo>
                    <a:pt x="185534" y="334314"/>
                  </a:lnTo>
                  <a:lnTo>
                    <a:pt x="186889" y="323240"/>
                  </a:lnTo>
                  <a:lnTo>
                    <a:pt x="186820" y="318084"/>
                  </a:lnTo>
                  <a:lnTo>
                    <a:pt x="176441" y="279184"/>
                  </a:lnTo>
                  <a:lnTo>
                    <a:pt x="170078" y="269709"/>
                  </a:lnTo>
                  <a:lnTo>
                    <a:pt x="167146" y="266471"/>
                  </a:lnTo>
                  <a:close/>
                </a:path>
                <a:path w="1297940" h="425450">
                  <a:moveTo>
                    <a:pt x="1187018" y="239090"/>
                  </a:moveTo>
                  <a:lnTo>
                    <a:pt x="1144587" y="253695"/>
                  </a:lnTo>
                  <a:lnTo>
                    <a:pt x="1116643" y="289026"/>
                  </a:lnTo>
                  <a:lnTo>
                    <a:pt x="1110991" y="323240"/>
                  </a:lnTo>
                  <a:lnTo>
                    <a:pt x="1112227" y="333844"/>
                  </a:lnTo>
                  <a:lnTo>
                    <a:pt x="1132852" y="374065"/>
                  </a:lnTo>
                  <a:lnTo>
                    <a:pt x="1211376" y="423163"/>
                  </a:lnTo>
                  <a:lnTo>
                    <a:pt x="1217320" y="424916"/>
                  </a:lnTo>
                  <a:lnTo>
                    <a:pt x="1220304" y="424751"/>
                  </a:lnTo>
                  <a:lnTo>
                    <a:pt x="1256635" y="371411"/>
                  </a:lnTo>
                  <a:lnTo>
                    <a:pt x="1188935" y="371398"/>
                  </a:lnTo>
                  <a:lnTo>
                    <a:pt x="1185760" y="371246"/>
                  </a:lnTo>
                  <a:lnTo>
                    <a:pt x="1150683" y="352958"/>
                  </a:lnTo>
                  <a:lnTo>
                    <a:pt x="1138377" y="314655"/>
                  </a:lnTo>
                  <a:lnTo>
                    <a:pt x="1139050" y="309537"/>
                  </a:lnTo>
                  <a:lnTo>
                    <a:pt x="1160856" y="275716"/>
                  </a:lnTo>
                  <a:lnTo>
                    <a:pt x="1190345" y="266471"/>
                  </a:lnTo>
                  <a:lnTo>
                    <a:pt x="1259741" y="266471"/>
                  </a:lnTo>
                  <a:lnTo>
                    <a:pt x="1230744" y="249720"/>
                  </a:lnTo>
                  <a:lnTo>
                    <a:pt x="1220698" y="244817"/>
                  </a:lnTo>
                  <a:lnTo>
                    <a:pt x="1209840" y="241325"/>
                  </a:lnTo>
                  <a:lnTo>
                    <a:pt x="1198613" y="239394"/>
                  </a:lnTo>
                  <a:lnTo>
                    <a:pt x="1187018" y="239090"/>
                  </a:lnTo>
                  <a:close/>
                </a:path>
                <a:path w="1297940" h="425450">
                  <a:moveTo>
                    <a:pt x="1259741" y="266471"/>
                  </a:moveTo>
                  <a:lnTo>
                    <a:pt x="1190345" y="266471"/>
                  </a:lnTo>
                  <a:lnTo>
                    <a:pt x="1192872" y="266509"/>
                  </a:lnTo>
                  <a:lnTo>
                    <a:pt x="1195857" y="266661"/>
                  </a:lnTo>
                  <a:lnTo>
                    <a:pt x="1230845" y="284937"/>
                  </a:lnTo>
                  <a:lnTo>
                    <a:pt x="1243330" y="318084"/>
                  </a:lnTo>
                  <a:lnTo>
                    <a:pt x="1243164" y="323240"/>
                  </a:lnTo>
                  <a:lnTo>
                    <a:pt x="1230236" y="353542"/>
                  </a:lnTo>
                  <a:lnTo>
                    <a:pt x="1228547" y="355498"/>
                  </a:lnTo>
                  <a:lnTo>
                    <a:pt x="1191539" y="371411"/>
                  </a:lnTo>
                  <a:lnTo>
                    <a:pt x="1256635" y="371411"/>
                  </a:lnTo>
                  <a:lnTo>
                    <a:pt x="1296211" y="302869"/>
                  </a:lnTo>
                  <a:lnTo>
                    <a:pt x="1297305" y="300418"/>
                  </a:lnTo>
                  <a:lnTo>
                    <a:pt x="1297393" y="300177"/>
                  </a:lnTo>
                  <a:lnTo>
                    <a:pt x="1297914" y="297497"/>
                  </a:lnTo>
                  <a:lnTo>
                    <a:pt x="1297787" y="293966"/>
                  </a:lnTo>
                  <a:lnTo>
                    <a:pt x="1297051" y="291337"/>
                  </a:lnTo>
                  <a:lnTo>
                    <a:pt x="1295654" y="288709"/>
                  </a:lnTo>
                  <a:lnTo>
                    <a:pt x="1293812" y="286550"/>
                  </a:lnTo>
                  <a:lnTo>
                    <a:pt x="1291640" y="284899"/>
                  </a:lnTo>
                  <a:lnTo>
                    <a:pt x="1259741" y="266471"/>
                  </a:lnTo>
                  <a:close/>
                </a:path>
                <a:path w="1297940" h="425450">
                  <a:moveTo>
                    <a:pt x="80517" y="0"/>
                  </a:moveTo>
                  <a:lnTo>
                    <a:pt x="1645" y="122046"/>
                  </a:lnTo>
                  <a:lnTo>
                    <a:pt x="11" y="129997"/>
                  </a:lnTo>
                  <a:lnTo>
                    <a:pt x="63" y="130949"/>
                  </a:lnTo>
                  <a:lnTo>
                    <a:pt x="67119" y="175209"/>
                  </a:lnTo>
                  <a:lnTo>
                    <a:pt x="110655" y="185826"/>
                  </a:lnTo>
                  <a:lnTo>
                    <a:pt x="121983" y="184505"/>
                  </a:lnTo>
                  <a:lnTo>
                    <a:pt x="162077" y="163995"/>
                  </a:lnTo>
                  <a:lnTo>
                    <a:pt x="167161" y="158432"/>
                  </a:lnTo>
                  <a:lnTo>
                    <a:pt x="105244" y="158419"/>
                  </a:lnTo>
                  <a:lnTo>
                    <a:pt x="102069" y="158267"/>
                  </a:lnTo>
                  <a:lnTo>
                    <a:pt x="67005" y="139979"/>
                  </a:lnTo>
                  <a:lnTo>
                    <a:pt x="54521" y="106832"/>
                  </a:lnTo>
                  <a:lnTo>
                    <a:pt x="54698" y="101676"/>
                  </a:lnTo>
                  <a:lnTo>
                    <a:pt x="73075" y="65887"/>
                  </a:lnTo>
                  <a:lnTo>
                    <a:pt x="106667" y="53517"/>
                  </a:lnTo>
                  <a:lnTo>
                    <a:pt x="167184" y="53517"/>
                  </a:lnTo>
                  <a:lnTo>
                    <a:pt x="164998" y="50863"/>
                  </a:lnTo>
                  <a:lnTo>
                    <a:pt x="86474" y="1752"/>
                  </a:lnTo>
                  <a:lnTo>
                    <a:pt x="83477" y="495"/>
                  </a:lnTo>
                  <a:lnTo>
                    <a:pt x="80517" y="0"/>
                  </a:lnTo>
                  <a:close/>
                </a:path>
                <a:path w="1297940" h="425450">
                  <a:moveTo>
                    <a:pt x="167184" y="53517"/>
                  </a:moveTo>
                  <a:lnTo>
                    <a:pt x="106667" y="53517"/>
                  </a:lnTo>
                  <a:lnTo>
                    <a:pt x="109194" y="53530"/>
                  </a:lnTo>
                  <a:lnTo>
                    <a:pt x="112179" y="53682"/>
                  </a:lnTo>
                  <a:lnTo>
                    <a:pt x="147167" y="71958"/>
                  </a:lnTo>
                  <a:lnTo>
                    <a:pt x="159583" y="106832"/>
                  </a:lnTo>
                  <a:lnTo>
                    <a:pt x="159473" y="110274"/>
                  </a:lnTo>
                  <a:lnTo>
                    <a:pt x="141096" y="146062"/>
                  </a:lnTo>
                  <a:lnTo>
                    <a:pt x="120675" y="156667"/>
                  </a:lnTo>
                  <a:lnTo>
                    <a:pt x="118186" y="157352"/>
                  </a:lnTo>
                  <a:lnTo>
                    <a:pt x="113093" y="158191"/>
                  </a:lnTo>
                  <a:lnTo>
                    <a:pt x="110515" y="158368"/>
                  </a:lnTo>
                  <a:lnTo>
                    <a:pt x="107861" y="158432"/>
                  </a:lnTo>
                  <a:lnTo>
                    <a:pt x="167161" y="158432"/>
                  </a:lnTo>
                  <a:lnTo>
                    <a:pt x="186639" y="113817"/>
                  </a:lnTo>
                  <a:lnTo>
                    <a:pt x="186858" y="101676"/>
                  </a:lnTo>
                  <a:lnTo>
                    <a:pt x="185623" y="91071"/>
                  </a:lnTo>
                  <a:lnTo>
                    <a:pt x="182702" y="80048"/>
                  </a:lnTo>
                  <a:lnTo>
                    <a:pt x="178244" y="69557"/>
                  </a:lnTo>
                  <a:lnTo>
                    <a:pt x="172237" y="59651"/>
                  </a:lnTo>
                  <a:lnTo>
                    <a:pt x="167184" y="53517"/>
                  </a:lnTo>
                  <a:close/>
                </a:path>
                <a:path w="1297940" h="425450">
                  <a:moveTo>
                    <a:pt x="1217206" y="0"/>
                  </a:moveTo>
                  <a:lnTo>
                    <a:pt x="1150797" y="36741"/>
                  </a:lnTo>
                  <a:lnTo>
                    <a:pt x="1119847" y="69100"/>
                  </a:lnTo>
                  <a:lnTo>
                    <a:pt x="1110960" y="101701"/>
                  </a:lnTo>
                  <a:lnTo>
                    <a:pt x="1110996" y="105117"/>
                  </a:lnTo>
                  <a:lnTo>
                    <a:pt x="1121456" y="145795"/>
                  </a:lnTo>
                  <a:lnTo>
                    <a:pt x="1153934" y="176923"/>
                  </a:lnTo>
                  <a:lnTo>
                    <a:pt x="1186726" y="185800"/>
                  </a:lnTo>
                  <a:lnTo>
                    <a:pt x="1198130" y="185559"/>
                  </a:lnTo>
                  <a:lnTo>
                    <a:pt x="1209382" y="183718"/>
                  </a:lnTo>
                  <a:lnTo>
                    <a:pt x="1220266" y="180276"/>
                  </a:lnTo>
                  <a:lnTo>
                    <a:pt x="1230541" y="175323"/>
                  </a:lnTo>
                  <a:lnTo>
                    <a:pt x="1260393" y="158089"/>
                  </a:lnTo>
                  <a:lnTo>
                    <a:pt x="1188072" y="158076"/>
                  </a:lnTo>
                  <a:lnTo>
                    <a:pt x="1184808" y="157860"/>
                  </a:lnTo>
                  <a:lnTo>
                    <a:pt x="1149803" y="138366"/>
                  </a:lnTo>
                  <a:lnTo>
                    <a:pt x="1138542" y="105117"/>
                  </a:lnTo>
                  <a:lnTo>
                    <a:pt x="1138872" y="99999"/>
                  </a:lnTo>
                  <a:lnTo>
                    <a:pt x="1158290" y="65049"/>
                  </a:lnTo>
                  <a:lnTo>
                    <a:pt x="1191856" y="53847"/>
                  </a:lnTo>
                  <a:lnTo>
                    <a:pt x="1256831" y="53847"/>
                  </a:lnTo>
                  <a:lnTo>
                    <a:pt x="1229575" y="6642"/>
                  </a:lnTo>
                  <a:lnTo>
                    <a:pt x="1219873" y="101"/>
                  </a:lnTo>
                  <a:lnTo>
                    <a:pt x="1217206" y="0"/>
                  </a:lnTo>
                  <a:close/>
                </a:path>
                <a:path w="1297940" h="425450">
                  <a:moveTo>
                    <a:pt x="1256831" y="53847"/>
                  </a:moveTo>
                  <a:lnTo>
                    <a:pt x="1192745" y="53847"/>
                  </a:lnTo>
                  <a:lnTo>
                    <a:pt x="1194181" y="53911"/>
                  </a:lnTo>
                  <a:lnTo>
                    <a:pt x="1196746" y="54076"/>
                  </a:lnTo>
                  <a:lnTo>
                    <a:pt x="1231684" y="73494"/>
                  </a:lnTo>
                  <a:lnTo>
                    <a:pt x="1242987" y="106832"/>
                  </a:lnTo>
                  <a:lnTo>
                    <a:pt x="1242656" y="111937"/>
                  </a:lnTo>
                  <a:lnTo>
                    <a:pt x="1216850" y="151142"/>
                  </a:lnTo>
                  <a:lnTo>
                    <a:pt x="1190015" y="158089"/>
                  </a:lnTo>
                  <a:lnTo>
                    <a:pt x="1260415" y="158076"/>
                  </a:lnTo>
                  <a:lnTo>
                    <a:pt x="1293812" y="138366"/>
                  </a:lnTo>
                  <a:lnTo>
                    <a:pt x="1297914" y="127419"/>
                  </a:lnTo>
                  <a:lnTo>
                    <a:pt x="1297305" y="124498"/>
                  </a:lnTo>
                  <a:lnTo>
                    <a:pt x="1296162" y="122046"/>
                  </a:lnTo>
                  <a:lnTo>
                    <a:pt x="1256831" y="53847"/>
                  </a:lnTo>
                  <a:close/>
                </a:path>
              </a:pathLst>
            </a:custGeom>
            <a:solidFill>
              <a:srgbClr val="C0C0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6612443" y="1538996"/>
              <a:ext cx="81280" cy="64769"/>
            </a:xfrm>
            <a:custGeom>
              <a:avLst/>
              <a:gdLst/>
              <a:ahLst/>
              <a:cxnLst/>
              <a:rect l="l" t="t" r="r" b="b"/>
              <a:pathLst>
                <a:path w="81279" h="64769">
                  <a:moveTo>
                    <a:pt x="79032" y="0"/>
                  </a:moveTo>
                  <a:lnTo>
                    <a:pt x="2082" y="0"/>
                  </a:lnTo>
                  <a:lnTo>
                    <a:pt x="1384" y="190"/>
                  </a:lnTo>
                  <a:lnTo>
                    <a:pt x="215" y="1917"/>
                  </a:lnTo>
                  <a:lnTo>
                    <a:pt x="0" y="61391"/>
                  </a:lnTo>
                  <a:lnTo>
                    <a:pt x="304" y="63093"/>
                  </a:lnTo>
                  <a:lnTo>
                    <a:pt x="1574" y="64617"/>
                  </a:lnTo>
                  <a:lnTo>
                    <a:pt x="79044" y="64719"/>
                  </a:lnTo>
                  <a:lnTo>
                    <a:pt x="79717" y="64516"/>
                  </a:lnTo>
                  <a:lnTo>
                    <a:pt x="80886" y="62801"/>
                  </a:lnTo>
                  <a:lnTo>
                    <a:pt x="81089" y="3352"/>
                  </a:lnTo>
                  <a:lnTo>
                    <a:pt x="80251" y="660"/>
                  </a:lnTo>
                  <a:lnTo>
                    <a:pt x="79044" y="0"/>
                  </a:lnTo>
                  <a:close/>
                </a:path>
              </a:pathLst>
            </a:custGeom>
            <a:solidFill>
              <a:srgbClr val="E2DC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5795806" y="2380370"/>
              <a:ext cx="166370" cy="165735"/>
            </a:xfrm>
            <a:custGeom>
              <a:avLst/>
              <a:gdLst/>
              <a:ahLst/>
              <a:cxnLst/>
              <a:rect l="l" t="t" r="r" b="b"/>
              <a:pathLst>
                <a:path w="166370" h="165735">
                  <a:moveTo>
                    <a:pt x="162941" y="0"/>
                  </a:moveTo>
                  <a:lnTo>
                    <a:pt x="3302" y="0"/>
                  </a:lnTo>
                  <a:lnTo>
                    <a:pt x="0" y="3314"/>
                  </a:lnTo>
                  <a:lnTo>
                    <a:pt x="0" y="162229"/>
                  </a:lnTo>
                  <a:lnTo>
                    <a:pt x="3302" y="165544"/>
                  </a:lnTo>
                  <a:lnTo>
                    <a:pt x="162941" y="165544"/>
                  </a:lnTo>
                  <a:lnTo>
                    <a:pt x="166255" y="162229"/>
                  </a:lnTo>
                  <a:lnTo>
                    <a:pt x="166255" y="7378"/>
                  </a:lnTo>
                  <a:lnTo>
                    <a:pt x="166255" y="3314"/>
                  </a:lnTo>
                  <a:lnTo>
                    <a:pt x="162941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814390" y="2354859"/>
              <a:ext cx="130175" cy="217170"/>
            </a:xfrm>
            <a:custGeom>
              <a:avLst/>
              <a:gdLst/>
              <a:ahLst/>
              <a:cxnLst/>
              <a:rect l="l" t="t" r="r" b="b"/>
              <a:pathLst>
                <a:path w="130175" h="217169">
                  <a:moveTo>
                    <a:pt x="26301" y="191071"/>
                  </a:moveTo>
                  <a:lnTo>
                    <a:pt x="0" y="191071"/>
                  </a:lnTo>
                  <a:lnTo>
                    <a:pt x="0" y="216573"/>
                  </a:lnTo>
                  <a:lnTo>
                    <a:pt x="26301" y="216573"/>
                  </a:lnTo>
                  <a:lnTo>
                    <a:pt x="26301" y="191071"/>
                  </a:lnTo>
                  <a:close/>
                </a:path>
                <a:path w="130175" h="217169">
                  <a:moveTo>
                    <a:pt x="26301" y="0"/>
                  </a:moveTo>
                  <a:lnTo>
                    <a:pt x="0" y="0"/>
                  </a:lnTo>
                  <a:lnTo>
                    <a:pt x="0" y="25514"/>
                  </a:lnTo>
                  <a:lnTo>
                    <a:pt x="26301" y="25514"/>
                  </a:lnTo>
                  <a:lnTo>
                    <a:pt x="26301" y="0"/>
                  </a:lnTo>
                  <a:close/>
                </a:path>
                <a:path w="130175" h="217169">
                  <a:moveTo>
                    <a:pt x="129667" y="191071"/>
                  </a:moveTo>
                  <a:lnTo>
                    <a:pt x="103365" y="191071"/>
                  </a:lnTo>
                  <a:lnTo>
                    <a:pt x="103365" y="216573"/>
                  </a:lnTo>
                  <a:lnTo>
                    <a:pt x="129667" y="216573"/>
                  </a:lnTo>
                  <a:lnTo>
                    <a:pt x="129667" y="191071"/>
                  </a:lnTo>
                  <a:close/>
                </a:path>
                <a:path w="130175" h="217169">
                  <a:moveTo>
                    <a:pt x="129667" y="0"/>
                  </a:moveTo>
                  <a:lnTo>
                    <a:pt x="103365" y="0"/>
                  </a:lnTo>
                  <a:lnTo>
                    <a:pt x="103365" y="25514"/>
                  </a:lnTo>
                  <a:lnTo>
                    <a:pt x="129667" y="25514"/>
                  </a:lnTo>
                  <a:lnTo>
                    <a:pt x="12966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5826967" y="2411243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51968" y="0"/>
                  </a:moveTo>
                  <a:lnTo>
                    <a:pt x="31750" y="4087"/>
                  </a:lnTo>
                  <a:lnTo>
                    <a:pt x="15230" y="15230"/>
                  </a:lnTo>
                  <a:lnTo>
                    <a:pt x="4087" y="31750"/>
                  </a:lnTo>
                  <a:lnTo>
                    <a:pt x="0" y="51968"/>
                  </a:lnTo>
                  <a:lnTo>
                    <a:pt x="4087" y="72189"/>
                  </a:lnTo>
                  <a:lnTo>
                    <a:pt x="15230" y="88704"/>
                  </a:lnTo>
                  <a:lnTo>
                    <a:pt x="31750" y="99840"/>
                  </a:lnTo>
                  <a:lnTo>
                    <a:pt x="51968" y="103924"/>
                  </a:lnTo>
                  <a:lnTo>
                    <a:pt x="72186" y="99840"/>
                  </a:lnTo>
                  <a:lnTo>
                    <a:pt x="88706" y="88704"/>
                  </a:lnTo>
                  <a:lnTo>
                    <a:pt x="99849" y="72189"/>
                  </a:lnTo>
                  <a:lnTo>
                    <a:pt x="103936" y="51968"/>
                  </a:lnTo>
                  <a:lnTo>
                    <a:pt x="99849" y="31750"/>
                  </a:lnTo>
                  <a:lnTo>
                    <a:pt x="88706" y="15230"/>
                  </a:lnTo>
                  <a:lnTo>
                    <a:pt x="72186" y="4087"/>
                  </a:lnTo>
                  <a:lnTo>
                    <a:pt x="51968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5973392" y="2210078"/>
              <a:ext cx="166370" cy="165735"/>
            </a:xfrm>
            <a:custGeom>
              <a:avLst/>
              <a:gdLst/>
              <a:ahLst/>
              <a:cxnLst/>
              <a:rect l="l" t="t" r="r" b="b"/>
              <a:pathLst>
                <a:path w="166370" h="165735">
                  <a:moveTo>
                    <a:pt x="162953" y="0"/>
                  </a:moveTo>
                  <a:lnTo>
                    <a:pt x="3301" y="0"/>
                  </a:lnTo>
                  <a:lnTo>
                    <a:pt x="0" y="3314"/>
                  </a:lnTo>
                  <a:lnTo>
                    <a:pt x="0" y="162229"/>
                  </a:lnTo>
                  <a:lnTo>
                    <a:pt x="3301" y="165544"/>
                  </a:lnTo>
                  <a:lnTo>
                    <a:pt x="162953" y="165544"/>
                  </a:lnTo>
                  <a:lnTo>
                    <a:pt x="166242" y="162229"/>
                  </a:lnTo>
                  <a:lnTo>
                    <a:pt x="166242" y="7378"/>
                  </a:lnTo>
                  <a:lnTo>
                    <a:pt x="166242" y="3314"/>
                  </a:lnTo>
                  <a:lnTo>
                    <a:pt x="162953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5991987" y="2184565"/>
              <a:ext cx="130175" cy="217170"/>
            </a:xfrm>
            <a:custGeom>
              <a:avLst/>
              <a:gdLst/>
              <a:ahLst/>
              <a:cxnLst/>
              <a:rect l="l" t="t" r="r" b="b"/>
              <a:pathLst>
                <a:path w="130175" h="217169">
                  <a:moveTo>
                    <a:pt x="26301" y="191071"/>
                  </a:moveTo>
                  <a:lnTo>
                    <a:pt x="0" y="191071"/>
                  </a:lnTo>
                  <a:lnTo>
                    <a:pt x="0" y="216573"/>
                  </a:lnTo>
                  <a:lnTo>
                    <a:pt x="26301" y="216573"/>
                  </a:lnTo>
                  <a:lnTo>
                    <a:pt x="26301" y="191071"/>
                  </a:lnTo>
                  <a:close/>
                </a:path>
                <a:path w="130175" h="217169">
                  <a:moveTo>
                    <a:pt x="26301" y="0"/>
                  </a:moveTo>
                  <a:lnTo>
                    <a:pt x="0" y="0"/>
                  </a:lnTo>
                  <a:lnTo>
                    <a:pt x="0" y="25514"/>
                  </a:lnTo>
                  <a:lnTo>
                    <a:pt x="26301" y="25514"/>
                  </a:lnTo>
                  <a:lnTo>
                    <a:pt x="26301" y="0"/>
                  </a:lnTo>
                  <a:close/>
                </a:path>
                <a:path w="130175" h="217169">
                  <a:moveTo>
                    <a:pt x="129667" y="191071"/>
                  </a:moveTo>
                  <a:lnTo>
                    <a:pt x="103352" y="191071"/>
                  </a:lnTo>
                  <a:lnTo>
                    <a:pt x="103352" y="216573"/>
                  </a:lnTo>
                  <a:lnTo>
                    <a:pt x="129667" y="216573"/>
                  </a:lnTo>
                  <a:lnTo>
                    <a:pt x="129667" y="191071"/>
                  </a:lnTo>
                  <a:close/>
                </a:path>
                <a:path w="130175" h="217169">
                  <a:moveTo>
                    <a:pt x="129667" y="0"/>
                  </a:moveTo>
                  <a:lnTo>
                    <a:pt x="103352" y="0"/>
                  </a:lnTo>
                  <a:lnTo>
                    <a:pt x="103352" y="25514"/>
                  </a:lnTo>
                  <a:lnTo>
                    <a:pt x="129667" y="25514"/>
                  </a:lnTo>
                  <a:lnTo>
                    <a:pt x="12966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6004544" y="2240944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51968" y="0"/>
                  </a:moveTo>
                  <a:lnTo>
                    <a:pt x="31750" y="4087"/>
                  </a:lnTo>
                  <a:lnTo>
                    <a:pt x="15230" y="15230"/>
                  </a:lnTo>
                  <a:lnTo>
                    <a:pt x="4087" y="31750"/>
                  </a:lnTo>
                  <a:lnTo>
                    <a:pt x="0" y="51968"/>
                  </a:lnTo>
                  <a:lnTo>
                    <a:pt x="4087" y="72191"/>
                  </a:lnTo>
                  <a:lnTo>
                    <a:pt x="15230" y="88711"/>
                  </a:lnTo>
                  <a:lnTo>
                    <a:pt x="31750" y="99851"/>
                  </a:lnTo>
                  <a:lnTo>
                    <a:pt x="51968" y="103936"/>
                  </a:lnTo>
                  <a:lnTo>
                    <a:pt x="72186" y="99851"/>
                  </a:lnTo>
                  <a:lnTo>
                    <a:pt x="88706" y="88711"/>
                  </a:lnTo>
                  <a:lnTo>
                    <a:pt x="99849" y="72191"/>
                  </a:lnTo>
                  <a:lnTo>
                    <a:pt x="103936" y="51968"/>
                  </a:lnTo>
                  <a:lnTo>
                    <a:pt x="99849" y="31750"/>
                  </a:lnTo>
                  <a:lnTo>
                    <a:pt x="88706" y="15230"/>
                  </a:lnTo>
                  <a:lnTo>
                    <a:pt x="72186" y="4087"/>
                  </a:lnTo>
                  <a:lnTo>
                    <a:pt x="51968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6150258" y="2210078"/>
              <a:ext cx="166370" cy="165735"/>
            </a:xfrm>
            <a:custGeom>
              <a:avLst/>
              <a:gdLst/>
              <a:ahLst/>
              <a:cxnLst/>
              <a:rect l="l" t="t" r="r" b="b"/>
              <a:pathLst>
                <a:path w="166370" h="165735">
                  <a:moveTo>
                    <a:pt x="162940" y="0"/>
                  </a:moveTo>
                  <a:lnTo>
                    <a:pt x="3301" y="0"/>
                  </a:lnTo>
                  <a:lnTo>
                    <a:pt x="0" y="3314"/>
                  </a:lnTo>
                  <a:lnTo>
                    <a:pt x="0" y="162229"/>
                  </a:lnTo>
                  <a:lnTo>
                    <a:pt x="3301" y="165544"/>
                  </a:lnTo>
                  <a:lnTo>
                    <a:pt x="162940" y="165544"/>
                  </a:lnTo>
                  <a:lnTo>
                    <a:pt x="166242" y="162229"/>
                  </a:lnTo>
                  <a:lnTo>
                    <a:pt x="166242" y="7378"/>
                  </a:lnTo>
                  <a:lnTo>
                    <a:pt x="166242" y="3314"/>
                  </a:lnTo>
                  <a:lnTo>
                    <a:pt x="162940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6168847" y="2184565"/>
              <a:ext cx="130175" cy="217170"/>
            </a:xfrm>
            <a:custGeom>
              <a:avLst/>
              <a:gdLst/>
              <a:ahLst/>
              <a:cxnLst/>
              <a:rect l="l" t="t" r="r" b="b"/>
              <a:pathLst>
                <a:path w="130175" h="217169">
                  <a:moveTo>
                    <a:pt x="26301" y="191071"/>
                  </a:moveTo>
                  <a:lnTo>
                    <a:pt x="0" y="191071"/>
                  </a:lnTo>
                  <a:lnTo>
                    <a:pt x="0" y="216573"/>
                  </a:lnTo>
                  <a:lnTo>
                    <a:pt x="26301" y="216573"/>
                  </a:lnTo>
                  <a:lnTo>
                    <a:pt x="26301" y="191071"/>
                  </a:lnTo>
                  <a:close/>
                </a:path>
                <a:path w="130175" h="217169">
                  <a:moveTo>
                    <a:pt x="26301" y="0"/>
                  </a:moveTo>
                  <a:lnTo>
                    <a:pt x="0" y="0"/>
                  </a:lnTo>
                  <a:lnTo>
                    <a:pt x="0" y="25514"/>
                  </a:lnTo>
                  <a:lnTo>
                    <a:pt x="26301" y="25514"/>
                  </a:lnTo>
                  <a:lnTo>
                    <a:pt x="26301" y="0"/>
                  </a:lnTo>
                  <a:close/>
                </a:path>
                <a:path w="130175" h="217169">
                  <a:moveTo>
                    <a:pt x="129679" y="191071"/>
                  </a:moveTo>
                  <a:lnTo>
                    <a:pt x="103352" y="191071"/>
                  </a:lnTo>
                  <a:lnTo>
                    <a:pt x="103352" y="216573"/>
                  </a:lnTo>
                  <a:lnTo>
                    <a:pt x="129679" y="216573"/>
                  </a:lnTo>
                  <a:lnTo>
                    <a:pt x="129679" y="191071"/>
                  </a:lnTo>
                  <a:close/>
                </a:path>
                <a:path w="130175" h="217169">
                  <a:moveTo>
                    <a:pt x="129679" y="0"/>
                  </a:moveTo>
                  <a:lnTo>
                    <a:pt x="103352" y="0"/>
                  </a:lnTo>
                  <a:lnTo>
                    <a:pt x="103352" y="25514"/>
                  </a:lnTo>
                  <a:lnTo>
                    <a:pt x="129679" y="25514"/>
                  </a:lnTo>
                  <a:lnTo>
                    <a:pt x="129679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6181415" y="2240944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51968" y="0"/>
                  </a:moveTo>
                  <a:lnTo>
                    <a:pt x="31745" y="4087"/>
                  </a:lnTo>
                  <a:lnTo>
                    <a:pt x="15225" y="15230"/>
                  </a:lnTo>
                  <a:lnTo>
                    <a:pt x="4085" y="31750"/>
                  </a:lnTo>
                  <a:lnTo>
                    <a:pt x="0" y="51968"/>
                  </a:lnTo>
                  <a:lnTo>
                    <a:pt x="4085" y="72191"/>
                  </a:lnTo>
                  <a:lnTo>
                    <a:pt x="15225" y="88711"/>
                  </a:lnTo>
                  <a:lnTo>
                    <a:pt x="31745" y="99851"/>
                  </a:lnTo>
                  <a:lnTo>
                    <a:pt x="51968" y="103936"/>
                  </a:lnTo>
                  <a:lnTo>
                    <a:pt x="72184" y="99851"/>
                  </a:lnTo>
                  <a:lnTo>
                    <a:pt x="88699" y="88711"/>
                  </a:lnTo>
                  <a:lnTo>
                    <a:pt x="99838" y="72191"/>
                  </a:lnTo>
                  <a:lnTo>
                    <a:pt x="103924" y="51968"/>
                  </a:lnTo>
                  <a:lnTo>
                    <a:pt x="99838" y="31750"/>
                  </a:lnTo>
                  <a:lnTo>
                    <a:pt x="88699" y="15230"/>
                  </a:lnTo>
                  <a:lnTo>
                    <a:pt x="72184" y="4087"/>
                  </a:lnTo>
                  <a:lnTo>
                    <a:pt x="51968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6327123" y="2210078"/>
              <a:ext cx="166370" cy="165735"/>
            </a:xfrm>
            <a:custGeom>
              <a:avLst/>
              <a:gdLst/>
              <a:ahLst/>
              <a:cxnLst/>
              <a:rect l="l" t="t" r="r" b="b"/>
              <a:pathLst>
                <a:path w="166370" h="165735">
                  <a:moveTo>
                    <a:pt x="162940" y="0"/>
                  </a:moveTo>
                  <a:lnTo>
                    <a:pt x="3289" y="0"/>
                  </a:lnTo>
                  <a:lnTo>
                    <a:pt x="0" y="3314"/>
                  </a:lnTo>
                  <a:lnTo>
                    <a:pt x="0" y="162229"/>
                  </a:lnTo>
                  <a:lnTo>
                    <a:pt x="3289" y="165544"/>
                  </a:lnTo>
                  <a:lnTo>
                    <a:pt x="162940" y="165544"/>
                  </a:lnTo>
                  <a:lnTo>
                    <a:pt x="166242" y="162229"/>
                  </a:lnTo>
                  <a:lnTo>
                    <a:pt x="166242" y="7378"/>
                  </a:lnTo>
                  <a:lnTo>
                    <a:pt x="166242" y="3314"/>
                  </a:lnTo>
                  <a:lnTo>
                    <a:pt x="162940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6345707" y="2184565"/>
              <a:ext cx="130175" cy="217170"/>
            </a:xfrm>
            <a:custGeom>
              <a:avLst/>
              <a:gdLst/>
              <a:ahLst/>
              <a:cxnLst/>
              <a:rect l="l" t="t" r="r" b="b"/>
              <a:pathLst>
                <a:path w="130175" h="217169">
                  <a:moveTo>
                    <a:pt x="26301" y="191071"/>
                  </a:moveTo>
                  <a:lnTo>
                    <a:pt x="0" y="191071"/>
                  </a:lnTo>
                  <a:lnTo>
                    <a:pt x="0" y="216573"/>
                  </a:lnTo>
                  <a:lnTo>
                    <a:pt x="26301" y="216573"/>
                  </a:lnTo>
                  <a:lnTo>
                    <a:pt x="26301" y="191071"/>
                  </a:lnTo>
                  <a:close/>
                </a:path>
                <a:path w="130175" h="217169">
                  <a:moveTo>
                    <a:pt x="26301" y="0"/>
                  </a:moveTo>
                  <a:lnTo>
                    <a:pt x="0" y="0"/>
                  </a:lnTo>
                  <a:lnTo>
                    <a:pt x="0" y="25514"/>
                  </a:lnTo>
                  <a:lnTo>
                    <a:pt x="26301" y="25514"/>
                  </a:lnTo>
                  <a:lnTo>
                    <a:pt x="26301" y="0"/>
                  </a:lnTo>
                  <a:close/>
                </a:path>
                <a:path w="130175" h="217169">
                  <a:moveTo>
                    <a:pt x="129679" y="191071"/>
                  </a:moveTo>
                  <a:lnTo>
                    <a:pt x="103352" y="191071"/>
                  </a:lnTo>
                  <a:lnTo>
                    <a:pt x="103352" y="216573"/>
                  </a:lnTo>
                  <a:lnTo>
                    <a:pt x="129679" y="216573"/>
                  </a:lnTo>
                  <a:lnTo>
                    <a:pt x="129679" y="191071"/>
                  </a:lnTo>
                  <a:close/>
                </a:path>
                <a:path w="130175" h="217169">
                  <a:moveTo>
                    <a:pt x="129679" y="0"/>
                  </a:moveTo>
                  <a:lnTo>
                    <a:pt x="103352" y="0"/>
                  </a:lnTo>
                  <a:lnTo>
                    <a:pt x="103352" y="25514"/>
                  </a:lnTo>
                  <a:lnTo>
                    <a:pt x="129679" y="25514"/>
                  </a:lnTo>
                  <a:lnTo>
                    <a:pt x="129679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6358279" y="2240944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51968" y="0"/>
                  </a:moveTo>
                  <a:lnTo>
                    <a:pt x="31739" y="4087"/>
                  </a:lnTo>
                  <a:lnTo>
                    <a:pt x="15220" y="15230"/>
                  </a:lnTo>
                  <a:lnTo>
                    <a:pt x="4083" y="31750"/>
                  </a:lnTo>
                  <a:lnTo>
                    <a:pt x="0" y="51968"/>
                  </a:lnTo>
                  <a:lnTo>
                    <a:pt x="4083" y="72191"/>
                  </a:lnTo>
                  <a:lnTo>
                    <a:pt x="15220" y="88711"/>
                  </a:lnTo>
                  <a:lnTo>
                    <a:pt x="31739" y="99851"/>
                  </a:lnTo>
                  <a:lnTo>
                    <a:pt x="51968" y="103936"/>
                  </a:lnTo>
                  <a:lnTo>
                    <a:pt x="72186" y="99851"/>
                  </a:lnTo>
                  <a:lnTo>
                    <a:pt x="88706" y="88711"/>
                  </a:lnTo>
                  <a:lnTo>
                    <a:pt x="99849" y="72191"/>
                  </a:lnTo>
                  <a:lnTo>
                    <a:pt x="103936" y="51968"/>
                  </a:lnTo>
                  <a:lnTo>
                    <a:pt x="99849" y="31750"/>
                  </a:lnTo>
                  <a:lnTo>
                    <a:pt x="88706" y="15230"/>
                  </a:lnTo>
                  <a:lnTo>
                    <a:pt x="72186" y="4087"/>
                  </a:lnTo>
                  <a:lnTo>
                    <a:pt x="51968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6503978" y="2380438"/>
              <a:ext cx="166370" cy="165735"/>
            </a:xfrm>
            <a:custGeom>
              <a:avLst/>
              <a:gdLst/>
              <a:ahLst/>
              <a:cxnLst/>
              <a:rect l="l" t="t" r="r" b="b"/>
              <a:pathLst>
                <a:path w="166370" h="165735">
                  <a:moveTo>
                    <a:pt x="162941" y="0"/>
                  </a:moveTo>
                  <a:lnTo>
                    <a:pt x="3314" y="0"/>
                  </a:lnTo>
                  <a:lnTo>
                    <a:pt x="0" y="3314"/>
                  </a:lnTo>
                  <a:lnTo>
                    <a:pt x="0" y="162242"/>
                  </a:lnTo>
                  <a:lnTo>
                    <a:pt x="3314" y="165544"/>
                  </a:lnTo>
                  <a:lnTo>
                    <a:pt x="162941" y="165544"/>
                  </a:lnTo>
                  <a:lnTo>
                    <a:pt x="166243" y="162242"/>
                  </a:lnTo>
                  <a:lnTo>
                    <a:pt x="166243" y="7391"/>
                  </a:lnTo>
                  <a:lnTo>
                    <a:pt x="166243" y="3314"/>
                  </a:lnTo>
                  <a:lnTo>
                    <a:pt x="162941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6522555" y="2354922"/>
              <a:ext cx="130175" cy="217170"/>
            </a:xfrm>
            <a:custGeom>
              <a:avLst/>
              <a:gdLst/>
              <a:ahLst/>
              <a:cxnLst/>
              <a:rect l="l" t="t" r="r" b="b"/>
              <a:pathLst>
                <a:path w="130175" h="217169">
                  <a:moveTo>
                    <a:pt x="26327" y="191084"/>
                  </a:moveTo>
                  <a:lnTo>
                    <a:pt x="0" y="191084"/>
                  </a:lnTo>
                  <a:lnTo>
                    <a:pt x="0" y="216585"/>
                  </a:lnTo>
                  <a:lnTo>
                    <a:pt x="26327" y="216585"/>
                  </a:lnTo>
                  <a:lnTo>
                    <a:pt x="26327" y="191084"/>
                  </a:lnTo>
                  <a:close/>
                </a:path>
                <a:path w="130175" h="217169">
                  <a:moveTo>
                    <a:pt x="26327" y="0"/>
                  </a:moveTo>
                  <a:lnTo>
                    <a:pt x="0" y="0"/>
                  </a:lnTo>
                  <a:lnTo>
                    <a:pt x="0" y="25514"/>
                  </a:lnTo>
                  <a:lnTo>
                    <a:pt x="26327" y="25514"/>
                  </a:lnTo>
                  <a:lnTo>
                    <a:pt x="26327" y="0"/>
                  </a:lnTo>
                  <a:close/>
                </a:path>
                <a:path w="130175" h="217169">
                  <a:moveTo>
                    <a:pt x="129692" y="191084"/>
                  </a:moveTo>
                  <a:lnTo>
                    <a:pt x="103365" y="191084"/>
                  </a:lnTo>
                  <a:lnTo>
                    <a:pt x="103365" y="216585"/>
                  </a:lnTo>
                  <a:lnTo>
                    <a:pt x="129692" y="216585"/>
                  </a:lnTo>
                  <a:lnTo>
                    <a:pt x="129692" y="191084"/>
                  </a:lnTo>
                  <a:close/>
                </a:path>
                <a:path w="130175" h="217169">
                  <a:moveTo>
                    <a:pt x="129692" y="0"/>
                  </a:moveTo>
                  <a:lnTo>
                    <a:pt x="103365" y="0"/>
                  </a:lnTo>
                  <a:lnTo>
                    <a:pt x="103365" y="25514"/>
                  </a:lnTo>
                  <a:lnTo>
                    <a:pt x="129692" y="25514"/>
                  </a:lnTo>
                  <a:lnTo>
                    <a:pt x="129692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6535135" y="2411316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40" h="104139">
                  <a:moveTo>
                    <a:pt x="51968" y="0"/>
                  </a:moveTo>
                  <a:lnTo>
                    <a:pt x="31745" y="4085"/>
                  </a:lnTo>
                  <a:lnTo>
                    <a:pt x="15225" y="15224"/>
                  </a:lnTo>
                  <a:lnTo>
                    <a:pt x="4085" y="31739"/>
                  </a:lnTo>
                  <a:lnTo>
                    <a:pt x="0" y="51955"/>
                  </a:lnTo>
                  <a:lnTo>
                    <a:pt x="4085" y="72179"/>
                  </a:lnTo>
                  <a:lnTo>
                    <a:pt x="15225" y="88698"/>
                  </a:lnTo>
                  <a:lnTo>
                    <a:pt x="31745" y="99838"/>
                  </a:lnTo>
                  <a:lnTo>
                    <a:pt x="51968" y="103924"/>
                  </a:lnTo>
                  <a:lnTo>
                    <a:pt x="72186" y="99838"/>
                  </a:lnTo>
                  <a:lnTo>
                    <a:pt x="88706" y="88698"/>
                  </a:lnTo>
                  <a:lnTo>
                    <a:pt x="99849" y="72179"/>
                  </a:lnTo>
                  <a:lnTo>
                    <a:pt x="103936" y="51955"/>
                  </a:lnTo>
                  <a:lnTo>
                    <a:pt x="99849" y="31739"/>
                  </a:lnTo>
                  <a:lnTo>
                    <a:pt x="88706" y="15224"/>
                  </a:lnTo>
                  <a:lnTo>
                    <a:pt x="72186" y="4085"/>
                  </a:lnTo>
                  <a:lnTo>
                    <a:pt x="51968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8" name="object 8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060141" y="1700338"/>
              <a:ext cx="77622" cy="77711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29265" y="1700457"/>
              <a:ext cx="77660" cy="77749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444075" y="1764515"/>
              <a:ext cx="85204" cy="85229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32452" y="1870931"/>
              <a:ext cx="82969" cy="82918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585623" y="2005513"/>
              <a:ext cx="70891" cy="7076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10606" y="2005090"/>
              <a:ext cx="71323" cy="7119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114173" y="1599730"/>
              <a:ext cx="238411" cy="232062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6202941" y="1685229"/>
              <a:ext cx="60960" cy="61594"/>
            </a:xfrm>
            <a:custGeom>
              <a:avLst/>
              <a:gdLst/>
              <a:ahLst/>
              <a:cxnLst/>
              <a:rect l="l" t="t" r="r" b="b"/>
              <a:pathLst>
                <a:path w="60960" h="61594">
                  <a:moveTo>
                    <a:pt x="60375" y="12"/>
                  </a:moveTo>
                  <a:lnTo>
                    <a:pt x="495" y="0"/>
                  </a:lnTo>
                  <a:lnTo>
                    <a:pt x="0" y="495"/>
                  </a:lnTo>
                  <a:lnTo>
                    <a:pt x="0" y="60553"/>
                  </a:lnTo>
                  <a:lnTo>
                    <a:pt x="482" y="61048"/>
                  </a:lnTo>
                  <a:lnTo>
                    <a:pt x="60375" y="61048"/>
                  </a:lnTo>
                  <a:lnTo>
                    <a:pt x="60871" y="60566"/>
                  </a:lnTo>
                  <a:lnTo>
                    <a:pt x="60871" y="1092"/>
                  </a:lnTo>
                  <a:lnTo>
                    <a:pt x="60871" y="495"/>
                  </a:lnTo>
                  <a:lnTo>
                    <a:pt x="60375" y="12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6" name="object 9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937578" y="1764371"/>
              <a:ext cx="85191" cy="85216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850934" y="1870935"/>
              <a:ext cx="82931" cy="82867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5955761" y="2271964"/>
              <a:ext cx="24765" cy="49530"/>
            </a:xfrm>
            <a:custGeom>
              <a:avLst/>
              <a:gdLst/>
              <a:ahLst/>
              <a:cxnLst/>
              <a:rect l="l" t="t" r="r" b="b"/>
              <a:pathLst>
                <a:path w="24764" h="49530">
                  <a:moveTo>
                    <a:pt x="12" y="49199"/>
                  </a:moveTo>
                  <a:lnTo>
                    <a:pt x="24612" y="24587"/>
                  </a:lnTo>
                  <a:lnTo>
                    <a:pt x="0" y="0"/>
                  </a:lnTo>
                </a:path>
              </a:pathLst>
            </a:custGeom>
            <a:ln w="164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5185718" y="2296548"/>
              <a:ext cx="795020" cy="383540"/>
            </a:xfrm>
            <a:custGeom>
              <a:avLst/>
              <a:gdLst/>
              <a:ahLst/>
              <a:cxnLst/>
              <a:rect l="l" t="t" r="r" b="b"/>
              <a:pathLst>
                <a:path w="795020" h="383539">
                  <a:moveTo>
                    <a:pt x="794651" y="0"/>
                  </a:moveTo>
                  <a:lnTo>
                    <a:pt x="628830" y="76"/>
                  </a:lnTo>
                  <a:lnTo>
                    <a:pt x="360297" y="196"/>
                  </a:lnTo>
                  <a:lnTo>
                    <a:pt x="110278" y="307"/>
                  </a:lnTo>
                  <a:lnTo>
                    <a:pt x="0" y="355"/>
                  </a:lnTo>
                  <a:lnTo>
                    <a:pt x="0" y="383260"/>
                  </a:lnTo>
                </a:path>
              </a:pathLst>
            </a:custGeom>
            <a:ln w="164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5427303" y="1165604"/>
              <a:ext cx="65405" cy="491490"/>
            </a:xfrm>
            <a:custGeom>
              <a:avLst/>
              <a:gdLst/>
              <a:ahLst/>
              <a:cxnLst/>
              <a:rect l="l" t="t" r="r" b="b"/>
              <a:pathLst>
                <a:path w="65404" h="491489">
                  <a:moveTo>
                    <a:pt x="64884" y="0"/>
                  </a:moveTo>
                  <a:lnTo>
                    <a:pt x="0" y="0"/>
                  </a:lnTo>
                  <a:lnTo>
                    <a:pt x="0" y="491490"/>
                  </a:lnTo>
                  <a:lnTo>
                    <a:pt x="64884" y="491490"/>
                  </a:lnTo>
                </a:path>
              </a:pathLst>
            </a:custGeom>
            <a:ln w="184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5256119" y="1411348"/>
              <a:ext cx="171450" cy="0"/>
            </a:xfrm>
            <a:custGeom>
              <a:avLst/>
              <a:gdLst/>
              <a:ahLst/>
              <a:cxnLst/>
              <a:rect l="l" t="t" r="r" b="b"/>
              <a:pathLst>
                <a:path w="171450" h="0">
                  <a:moveTo>
                    <a:pt x="0" y="0"/>
                  </a:moveTo>
                  <a:lnTo>
                    <a:pt x="171183" y="0"/>
                  </a:lnTo>
                </a:path>
              </a:pathLst>
            </a:custGeom>
            <a:ln w="184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5254901" y="897749"/>
              <a:ext cx="0" cy="512445"/>
            </a:xfrm>
            <a:custGeom>
              <a:avLst/>
              <a:gdLst/>
              <a:ahLst/>
              <a:cxnLst/>
              <a:rect l="l" t="t" r="r" b="b"/>
              <a:pathLst>
                <a:path w="0" h="512444">
                  <a:moveTo>
                    <a:pt x="0" y="511924"/>
                  </a:moveTo>
                  <a:lnTo>
                    <a:pt x="0" y="0"/>
                  </a:lnTo>
                </a:path>
              </a:pathLst>
            </a:custGeom>
            <a:ln w="184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3" name="object 103"/>
          <p:cNvSpPr txBox="1">
            <a:spLocks noGrp="1"/>
          </p:cNvSpPr>
          <p:nvPr>
            <p:ph type="title"/>
          </p:nvPr>
        </p:nvSpPr>
        <p:spPr>
          <a:xfrm>
            <a:off x="347300" y="338906"/>
            <a:ext cx="1783080" cy="20827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Energy</a:t>
            </a:r>
            <a:r>
              <a:rPr dirty="0" spc="-65"/>
              <a:t> </a:t>
            </a:r>
            <a:r>
              <a:rPr dirty="0" spc="50"/>
              <a:t>efficiency</a:t>
            </a:r>
            <a:r>
              <a:rPr dirty="0" spc="-65"/>
              <a:t> </a:t>
            </a:r>
            <a:r>
              <a:rPr dirty="0" spc="65"/>
              <a:t>at</a:t>
            </a:r>
            <a:r>
              <a:rPr dirty="0" spc="-45"/>
              <a:t> </a:t>
            </a:r>
            <a:r>
              <a:rPr dirty="0" spc="35"/>
              <a:t>home</a:t>
            </a:r>
          </a:p>
        </p:txBody>
      </p:sp>
      <p:sp>
        <p:nvSpPr>
          <p:cNvPr id="104" name="object 104"/>
          <p:cNvSpPr txBox="1"/>
          <p:nvPr/>
        </p:nvSpPr>
        <p:spPr>
          <a:xfrm>
            <a:off x="347300" y="631259"/>
            <a:ext cx="1724660" cy="7747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40">
                <a:latin typeface="Gill Sans MT"/>
                <a:cs typeface="Gill Sans MT"/>
              </a:rPr>
              <a:t>Even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if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our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homes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are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lucky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enough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to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have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access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to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instant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energy,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25"/>
              </a:lnSpc>
            </a:pPr>
            <a:r>
              <a:rPr dirty="0" sz="850" spc="25">
                <a:latin typeface="Gill Sans MT"/>
                <a:cs typeface="Gill Sans MT"/>
              </a:rPr>
              <a:t>it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important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for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to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mindful</a:t>
            </a:r>
            <a:endParaRPr sz="850">
              <a:latin typeface="Gill Sans MT"/>
              <a:cs typeface="Gill Sans MT"/>
            </a:endParaRPr>
          </a:p>
          <a:p>
            <a:pPr marL="12700" marR="6350">
              <a:lnSpc>
                <a:spcPts val="980"/>
              </a:lnSpc>
              <a:spcBef>
                <a:spcPts val="45"/>
              </a:spcBef>
            </a:pPr>
            <a:r>
              <a:rPr dirty="0" sz="850" spc="45">
                <a:latin typeface="Gill Sans MT"/>
                <a:cs typeface="Gill Sans MT"/>
              </a:rPr>
              <a:t>of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how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both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electricity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and </a:t>
            </a:r>
            <a:r>
              <a:rPr dirty="0" sz="850" spc="75">
                <a:latin typeface="Gill Sans MT"/>
                <a:cs typeface="Gill Sans MT"/>
              </a:rPr>
              <a:t> </a:t>
            </a:r>
            <a:r>
              <a:rPr dirty="0" sz="850" spc="85">
                <a:latin typeface="Gill Sans MT"/>
                <a:cs typeface="Gill Sans MT"/>
              </a:rPr>
              <a:t>g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65">
                <a:latin typeface="Gill Sans MT"/>
                <a:cs typeface="Gill Sans MT"/>
              </a:rPr>
              <a:t>s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a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oun</a:t>
            </a:r>
            <a:r>
              <a:rPr dirty="0" sz="850" spc="40">
                <a:latin typeface="Gill Sans MT"/>
                <a:cs typeface="Gill Sans MT"/>
              </a:rPr>
              <a:t>d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ou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homes</a:t>
            </a:r>
            <a:r>
              <a:rPr dirty="0" sz="850" spc="20">
                <a:latin typeface="Gill Sans MT"/>
                <a:cs typeface="Gill Sans MT"/>
              </a:rPr>
              <a:t>,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school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and  </a:t>
            </a:r>
            <a:r>
              <a:rPr dirty="0" sz="850" spc="30">
                <a:latin typeface="Gill Sans MT"/>
                <a:cs typeface="Gill Sans MT"/>
              </a:rPr>
              <a:t>workplaces.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347300" y="1498746"/>
            <a:ext cx="1859280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10">
                <a:latin typeface="Gill Sans MT"/>
                <a:cs typeface="Gill Sans MT"/>
              </a:rPr>
              <a:t>The </a:t>
            </a:r>
            <a:r>
              <a:rPr dirty="0" sz="850" spc="35">
                <a:latin typeface="Gill Sans MT"/>
                <a:cs typeface="Gill Sans MT"/>
              </a:rPr>
              <a:t>environmental </a:t>
            </a:r>
            <a:r>
              <a:rPr dirty="0" sz="850" spc="60">
                <a:latin typeface="Gill Sans MT"/>
                <a:cs typeface="Gill Sans MT"/>
              </a:rPr>
              <a:t>impact </a:t>
            </a:r>
            <a:r>
              <a:rPr dirty="0" sz="850" spc="45">
                <a:latin typeface="Gill Sans MT"/>
                <a:cs typeface="Gill Sans MT"/>
              </a:rPr>
              <a:t>of </a:t>
            </a:r>
            <a:r>
              <a:rPr dirty="0" sz="850" spc="50">
                <a:latin typeface="Gill Sans MT"/>
                <a:cs typeface="Gill Sans MT"/>
              </a:rPr>
              <a:t>being </a:t>
            </a:r>
            <a:r>
              <a:rPr dirty="0" sz="850" spc="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energy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efficient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at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home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significant.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-35">
                <a:latin typeface="Gill Sans MT"/>
                <a:cs typeface="Gill Sans MT"/>
              </a:rPr>
              <a:t>UK</a:t>
            </a:r>
            <a:r>
              <a:rPr dirty="0" sz="850" spc="-15">
                <a:latin typeface="Gill Sans MT"/>
                <a:cs typeface="Gill Sans MT"/>
              </a:rPr>
              <a:t>,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sai</a:t>
            </a:r>
            <a:r>
              <a:rPr dirty="0" sz="850" spc="65">
                <a:latin typeface="Gill Sans MT"/>
                <a:cs typeface="Gill Sans MT"/>
              </a:rPr>
              <a:t>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th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95">
                <a:latin typeface="Gill Sans MT"/>
                <a:cs typeface="Gill Sans MT"/>
              </a:rPr>
              <a:t>40</a:t>
            </a:r>
            <a:r>
              <a:rPr dirty="0" sz="850" spc="125">
                <a:latin typeface="Gill Sans MT"/>
                <a:cs typeface="Gill Sans MT"/>
              </a:rPr>
              <a:t>%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o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45">
                <a:latin typeface="Gill Sans MT"/>
                <a:cs typeface="Gill Sans MT"/>
              </a:rPr>
              <a:t>emissions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come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from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households*.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347300" y="2118379"/>
            <a:ext cx="1861820" cy="650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0">
                <a:latin typeface="Gill Sans MT"/>
                <a:cs typeface="Gill Sans MT"/>
              </a:rPr>
              <a:t>UK </a:t>
            </a:r>
            <a:r>
              <a:rPr dirty="0" sz="850" spc="35">
                <a:latin typeface="Gill Sans MT"/>
                <a:cs typeface="Gill Sans MT"/>
              </a:rPr>
              <a:t>also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plans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phase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gas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boilers,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55">
                <a:latin typeface="Gill Sans MT"/>
                <a:cs typeface="Gill Sans MT"/>
              </a:rPr>
              <a:t>banning them </a:t>
            </a:r>
            <a:r>
              <a:rPr dirty="0" sz="850" spc="35">
                <a:latin typeface="Gill Sans MT"/>
                <a:cs typeface="Gill Sans MT"/>
              </a:rPr>
              <a:t>completely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homes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2025.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means 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50">
                <a:latin typeface="Gill Sans MT"/>
                <a:cs typeface="Gill Sans MT"/>
              </a:rPr>
              <a:t>become </a:t>
            </a:r>
            <a:r>
              <a:rPr dirty="0" sz="850" spc="15">
                <a:latin typeface="Gill Sans MT"/>
                <a:cs typeface="Gill Sans MT"/>
              </a:rPr>
              <a:t>more </a:t>
            </a:r>
            <a:r>
              <a:rPr dirty="0" sz="850" spc="45">
                <a:latin typeface="Gill Sans MT"/>
                <a:cs typeface="Gill Sans MT"/>
              </a:rPr>
              <a:t>dependent </a:t>
            </a:r>
            <a:r>
              <a:rPr dirty="0" sz="850" spc="30">
                <a:latin typeface="Gill Sans MT"/>
                <a:cs typeface="Gill Sans MT"/>
              </a:rPr>
              <a:t>on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electrical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energy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sources.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347300" y="2861938"/>
            <a:ext cx="156273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What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is the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benefit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of using 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electricity</a:t>
            </a:r>
            <a:r>
              <a:rPr dirty="0" sz="8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5" b="1">
                <a:solidFill>
                  <a:srgbClr val="41BBC6"/>
                </a:solidFill>
                <a:latin typeface="Calibri"/>
                <a:cs typeface="Calibri"/>
              </a:rPr>
              <a:t>as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an</a:t>
            </a:r>
            <a:r>
              <a:rPr dirty="0" sz="850" spc="-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energy</a:t>
            </a:r>
            <a:r>
              <a:rPr dirty="0" sz="8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source?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347300" y="3233718"/>
            <a:ext cx="1785620" cy="774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35" b="1">
                <a:latin typeface="Calibri"/>
                <a:cs typeface="Calibri"/>
              </a:rPr>
              <a:t>How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hot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is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your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home?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 spc="10">
                <a:latin typeface="Gill Sans MT"/>
                <a:cs typeface="Gill Sans MT"/>
              </a:rPr>
              <a:t>The </a:t>
            </a:r>
            <a:r>
              <a:rPr dirty="0" sz="850" spc="45" i="1">
                <a:latin typeface="Gill Sans MT"/>
                <a:cs typeface="Gill Sans MT"/>
              </a:rPr>
              <a:t>DataHive </a:t>
            </a:r>
            <a:r>
              <a:rPr dirty="0" sz="850" spc="70">
                <a:latin typeface="Gill Sans MT"/>
                <a:cs typeface="Gill Sans MT"/>
              </a:rPr>
              <a:t>has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35">
                <a:latin typeface="Gill Sans MT"/>
                <a:cs typeface="Gill Sans MT"/>
              </a:rPr>
              <a:t>temperature </a:t>
            </a:r>
            <a:r>
              <a:rPr dirty="0" sz="850" spc="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senso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Pus</a:t>
            </a:r>
            <a:r>
              <a:rPr dirty="0" sz="850" spc="55">
                <a:latin typeface="Gill Sans MT"/>
                <a:cs typeface="Gill Sans MT"/>
              </a:rPr>
              <a:t>h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40">
                <a:latin typeface="Gill Sans MT"/>
                <a:cs typeface="Gill Sans MT"/>
              </a:rPr>
              <a:t>empe</a:t>
            </a:r>
            <a:r>
              <a:rPr dirty="0" sz="850" spc="20">
                <a:latin typeface="Gill Sans MT"/>
                <a:cs typeface="Gill Sans MT"/>
              </a:rPr>
              <a:t>r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15">
                <a:latin typeface="Gill Sans MT"/>
                <a:cs typeface="Gill Sans MT"/>
              </a:rPr>
              <a:t>tu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sensor  </a:t>
            </a:r>
            <a:r>
              <a:rPr dirty="0" sz="850" spc="45">
                <a:latin typeface="Gill Sans MT"/>
                <a:cs typeface="Gill Sans MT"/>
              </a:rPr>
              <a:t>button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LED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gauge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will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</a:pPr>
            <a:r>
              <a:rPr dirty="0" sz="850" spc="40">
                <a:latin typeface="Gill Sans MT"/>
                <a:cs typeface="Gill Sans MT"/>
              </a:rPr>
              <a:t>give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you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reading.</a:t>
            </a:r>
            <a:r>
              <a:rPr dirty="0" sz="850" spc="-8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central</a:t>
            </a:r>
            <a:r>
              <a:rPr dirty="0" sz="850" spc="-1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LED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1000"/>
              </a:lnSpc>
            </a:pPr>
            <a:r>
              <a:rPr dirty="0" sz="850" spc="40">
                <a:latin typeface="Gill Sans MT"/>
                <a:cs typeface="Gill Sans MT"/>
              </a:rPr>
              <a:t>shows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20°C.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347300" y="4101204"/>
            <a:ext cx="178752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40" i="1">
                <a:latin typeface="Gill Sans MT"/>
                <a:cs typeface="Gill Sans MT"/>
              </a:rPr>
              <a:t>What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the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approximate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temperature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o</a:t>
            </a:r>
            <a:r>
              <a:rPr dirty="0" sz="850" spc="55" i="1">
                <a:latin typeface="Gill Sans MT"/>
                <a:cs typeface="Gill Sans MT"/>
              </a:rPr>
              <a:t>f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</a:t>
            </a:r>
            <a:r>
              <a:rPr dirty="0" sz="850" spc="65" i="1">
                <a:latin typeface="Gill Sans MT"/>
                <a:cs typeface="Gill Sans MT"/>
              </a:rPr>
              <a:t>e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-10" i="1">
                <a:latin typeface="Gill Sans MT"/>
                <a:cs typeface="Gill Sans MT"/>
              </a:rPr>
              <a:t>r</a:t>
            </a:r>
            <a:r>
              <a:rPr dirty="0" sz="850" spc="70" i="1">
                <a:latin typeface="Gill Sans MT"/>
                <a:cs typeface="Gill Sans MT"/>
              </a:rPr>
              <a:t>oo</a:t>
            </a:r>
            <a:r>
              <a:rPr dirty="0" sz="850" spc="105" i="1">
                <a:latin typeface="Gill Sans MT"/>
                <a:cs typeface="Gill Sans MT"/>
              </a:rPr>
              <a:t>m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85" i="1">
                <a:latin typeface="Gill Sans MT"/>
                <a:cs typeface="Gill Sans MT"/>
              </a:rPr>
              <a:t>yo</a:t>
            </a:r>
            <a:r>
              <a:rPr dirty="0" sz="850" spc="90" i="1">
                <a:latin typeface="Gill Sans MT"/>
                <a:cs typeface="Gill Sans MT"/>
              </a:rPr>
              <a:t>u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a</a:t>
            </a:r>
            <a:r>
              <a:rPr dirty="0" sz="850" spc="20" i="1">
                <a:latin typeface="Gill Sans MT"/>
                <a:cs typeface="Gill Sans MT"/>
              </a:rPr>
              <a:t>r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i</a:t>
            </a:r>
            <a:r>
              <a:rPr dirty="0" sz="850" spc="40" i="1">
                <a:latin typeface="Gill Sans MT"/>
                <a:cs typeface="Gill Sans MT"/>
              </a:rPr>
              <a:t>n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347299" y="4472984"/>
            <a:ext cx="1833245" cy="74676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10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higher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temperature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to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he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ou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homes</a:t>
            </a:r>
            <a:r>
              <a:rPr dirty="0" sz="850" spc="20">
                <a:latin typeface="Gill Sans MT"/>
                <a:cs typeface="Gill Sans MT"/>
              </a:rPr>
              <a:t>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mo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ene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65">
                <a:latin typeface="Gill Sans MT"/>
                <a:cs typeface="Gill Sans MT"/>
              </a:rPr>
              <a:t>y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15">
                <a:latin typeface="Gill Sans MT"/>
                <a:cs typeface="Gill Sans MT"/>
              </a:rPr>
              <a:t>are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using.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dirty="0" sz="800" spc="-50">
                <a:latin typeface="Arial Narrow"/>
                <a:cs typeface="Arial Narrow"/>
              </a:rPr>
              <a:t>24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2327300" y="383356"/>
            <a:ext cx="1809750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5">
                <a:latin typeface="Gill Sans MT"/>
                <a:cs typeface="Gill Sans MT"/>
              </a:rPr>
              <a:t>Measure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temperature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different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rooms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around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your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home.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2327300" y="755135"/>
            <a:ext cx="1861820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algn="just"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i="1">
                <a:latin typeface="Gill Sans MT"/>
                <a:cs typeface="Gill Sans MT"/>
              </a:rPr>
              <a:t>Are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85" i="1">
                <a:latin typeface="Gill Sans MT"/>
                <a:cs typeface="Gill Sans MT"/>
              </a:rPr>
              <a:t>you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heating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some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rooms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too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high? </a:t>
            </a:r>
            <a:r>
              <a:rPr dirty="0" sz="850" spc="70" i="1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Are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85" i="1">
                <a:latin typeface="Gill Sans MT"/>
                <a:cs typeface="Gill Sans MT"/>
              </a:rPr>
              <a:t>you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heating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some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rooms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85" i="1">
                <a:latin typeface="Gill Sans MT"/>
                <a:cs typeface="Gill Sans MT"/>
              </a:rPr>
              <a:t>you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don’t </a:t>
            </a:r>
            <a:r>
              <a:rPr dirty="0" sz="850" spc="6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use?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Is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the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heating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on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and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the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windows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open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in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some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rooms?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2327300" y="1374768"/>
            <a:ext cx="1833880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10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DataHive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record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temperature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over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long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period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of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time.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2327300" y="1746548"/>
            <a:ext cx="1792605" cy="650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5">
                <a:latin typeface="Gill Sans MT"/>
                <a:cs typeface="Gill Sans MT"/>
              </a:rPr>
              <a:t>Visit 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7"/>
              </a:rPr>
              <a:t>data.Redfern.uk</a:t>
            </a:r>
            <a:r>
              <a:rPr dirty="0" sz="850" spc="25" b="1">
                <a:solidFill>
                  <a:srgbClr val="94C461"/>
                </a:solidFill>
                <a:latin typeface="Calibri"/>
                <a:cs typeface="Calibri"/>
                <a:hlinkClick r:id="rId27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and </a:t>
            </a:r>
            <a:r>
              <a:rPr dirty="0" sz="850" spc="50">
                <a:latin typeface="Gill Sans MT"/>
                <a:cs typeface="Gill Sans MT"/>
              </a:rPr>
              <a:t>connect </a:t>
            </a:r>
            <a:r>
              <a:rPr dirty="0" sz="850" spc="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45" i="1">
                <a:latin typeface="Gill Sans MT"/>
                <a:cs typeface="Gill Sans MT"/>
              </a:rPr>
              <a:t>DataHive </a:t>
            </a:r>
            <a:r>
              <a:rPr dirty="0" sz="850" spc="25">
                <a:latin typeface="Gill Sans MT"/>
                <a:cs typeface="Gill Sans MT"/>
              </a:rPr>
              <a:t>to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40">
                <a:latin typeface="Gill Sans MT"/>
                <a:cs typeface="Gill Sans MT"/>
              </a:rPr>
              <a:t>computer </a:t>
            </a:r>
            <a:r>
              <a:rPr dirty="0" sz="850" spc="50">
                <a:latin typeface="Gill Sans MT"/>
                <a:cs typeface="Gill Sans MT"/>
              </a:rPr>
              <a:t>using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US</a:t>
            </a:r>
            <a:r>
              <a:rPr dirty="0" sz="850" spc="30">
                <a:latin typeface="Gill Sans MT"/>
                <a:cs typeface="Gill Sans MT"/>
              </a:rPr>
              <a:t>B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F</a:t>
            </a:r>
            <a:r>
              <a:rPr dirty="0" sz="850" spc="5">
                <a:latin typeface="Gill Sans MT"/>
                <a:cs typeface="Gill Sans MT"/>
              </a:rPr>
              <a:t>oll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in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25">
                <a:latin typeface="Gill Sans MT"/>
                <a:cs typeface="Gill Sans MT"/>
              </a:rPr>
              <a:t>tru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40">
                <a:latin typeface="Gill Sans MT"/>
                <a:cs typeface="Gill Sans MT"/>
              </a:rPr>
              <a:t>tion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  </a:t>
            </a:r>
            <a:r>
              <a:rPr dirty="0" sz="850" spc="40">
                <a:latin typeface="Gill Sans MT"/>
                <a:cs typeface="Gill Sans MT"/>
              </a:rPr>
              <a:t>website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you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can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set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DataHive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to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log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temperature.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2327300" y="2490108"/>
            <a:ext cx="1754505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50">
                <a:latin typeface="Gill Sans MT"/>
                <a:cs typeface="Gill Sans MT"/>
              </a:rPr>
              <a:t>Put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DataHive</a:t>
            </a:r>
            <a:r>
              <a:rPr dirty="0" sz="850" spc="-25" i="1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in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room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at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home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schoo</a:t>
            </a:r>
            <a:r>
              <a:rPr dirty="0" sz="850" spc="15">
                <a:latin typeface="Gill Sans MT"/>
                <a:cs typeface="Gill Sans MT"/>
              </a:rPr>
              <a:t>l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2</a:t>
            </a:r>
            <a:r>
              <a:rPr dirty="0" sz="850" spc="55">
                <a:latin typeface="Gill Sans MT"/>
                <a:cs typeface="Gill Sans MT"/>
              </a:rPr>
              <a:t>4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hou</a:t>
            </a:r>
            <a:r>
              <a:rPr dirty="0" sz="850" spc="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20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6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f</a:t>
            </a:r>
            <a:r>
              <a:rPr dirty="0" sz="850" spc="75">
                <a:latin typeface="Gill Sans MT"/>
                <a:cs typeface="Gill Sans MT"/>
              </a:rPr>
              <a:t>t</a:t>
            </a:r>
            <a:r>
              <a:rPr dirty="0" sz="850" spc="-10">
                <a:latin typeface="Gill Sans MT"/>
                <a:cs typeface="Gill Sans MT"/>
              </a:rPr>
              <a:t>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  </a:t>
            </a:r>
            <a:r>
              <a:rPr dirty="0" sz="850" spc="20">
                <a:latin typeface="Gill Sans MT"/>
                <a:cs typeface="Gill Sans MT"/>
              </a:rPr>
              <a:t>period</a:t>
            </a:r>
            <a:r>
              <a:rPr dirty="0" sz="850" spc="5">
                <a:latin typeface="Gill Sans MT"/>
                <a:cs typeface="Gill Sans MT"/>
              </a:rPr>
              <a:t>,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colle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45" i="1">
                <a:latin typeface="Gill Sans MT"/>
                <a:cs typeface="Gill Sans MT"/>
              </a:rPr>
              <a:t>aHi</a:t>
            </a:r>
            <a:r>
              <a:rPr dirty="0" sz="850" spc="3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20" i="1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and  </a:t>
            </a:r>
            <a:r>
              <a:rPr dirty="0" sz="850" spc="50">
                <a:latin typeface="Gill Sans MT"/>
                <a:cs typeface="Gill Sans MT"/>
              </a:rPr>
              <a:t>connect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computer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again.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2327300" y="3109741"/>
            <a:ext cx="1860550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5">
                <a:latin typeface="Gill Sans MT"/>
                <a:cs typeface="Gill Sans MT"/>
              </a:rPr>
              <a:t>Visit 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7"/>
              </a:rPr>
              <a:t>data.Redfern.uk</a:t>
            </a:r>
            <a:r>
              <a:rPr dirty="0" sz="850" spc="25" b="1">
                <a:solidFill>
                  <a:srgbClr val="94C461"/>
                </a:solidFill>
                <a:latin typeface="Calibri"/>
                <a:cs typeface="Calibri"/>
                <a:hlinkClick r:id="rId27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where </a:t>
            </a:r>
            <a:r>
              <a:rPr dirty="0" sz="850" spc="35">
                <a:latin typeface="Gill Sans MT"/>
                <a:cs typeface="Gill Sans MT"/>
              </a:rPr>
              <a:t>you </a:t>
            </a:r>
            <a:r>
              <a:rPr dirty="0" sz="850" spc="5">
                <a:latin typeface="Gill Sans MT"/>
                <a:cs typeface="Gill Sans MT"/>
              </a:rPr>
              <a:t>will </a:t>
            </a:r>
            <a:r>
              <a:rPr dirty="0" sz="850" spc="1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able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view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recorded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data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as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graph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for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this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period.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2327300" y="3605447"/>
            <a:ext cx="1769110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40" i="1">
                <a:latin typeface="Gill Sans MT"/>
                <a:cs typeface="Gill Sans MT"/>
              </a:rPr>
              <a:t>What </a:t>
            </a:r>
            <a:r>
              <a:rPr dirty="0" sz="850" spc="75" i="1">
                <a:latin typeface="Gill Sans MT"/>
                <a:cs typeface="Gill Sans MT"/>
              </a:rPr>
              <a:t>do </a:t>
            </a:r>
            <a:r>
              <a:rPr dirty="0" sz="850" spc="85" i="1">
                <a:latin typeface="Gill Sans MT"/>
                <a:cs typeface="Gill Sans MT"/>
              </a:rPr>
              <a:t>you </a:t>
            </a:r>
            <a:r>
              <a:rPr dirty="0" sz="850" spc="60" i="1">
                <a:latin typeface="Gill Sans MT"/>
                <a:cs typeface="Gill Sans MT"/>
              </a:rPr>
              <a:t>notice? </a:t>
            </a:r>
            <a:r>
              <a:rPr dirty="0" sz="850" spc="40" i="1">
                <a:latin typeface="Gill Sans MT"/>
                <a:cs typeface="Gill Sans MT"/>
              </a:rPr>
              <a:t>How </a:t>
            </a:r>
            <a:r>
              <a:rPr dirty="0" sz="850" spc="65" i="1">
                <a:latin typeface="Gill Sans MT"/>
                <a:cs typeface="Gill Sans MT"/>
              </a:rPr>
              <a:t>energy </a:t>
            </a:r>
            <a:r>
              <a:rPr dirty="0" sz="850" spc="7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efficient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was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this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room?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40" i="1">
                <a:latin typeface="Gill Sans MT"/>
                <a:cs typeface="Gill Sans MT"/>
              </a:rPr>
              <a:t>How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can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85" i="1">
                <a:latin typeface="Gill Sans MT"/>
                <a:cs typeface="Gill Sans MT"/>
              </a:rPr>
              <a:t>you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tell? </a:t>
            </a:r>
            <a:r>
              <a:rPr dirty="0" sz="850" spc="40" i="1">
                <a:latin typeface="Gill Sans MT"/>
                <a:cs typeface="Gill Sans MT"/>
              </a:rPr>
              <a:t>What </a:t>
            </a:r>
            <a:r>
              <a:rPr dirty="0" sz="850" spc="75" i="1">
                <a:latin typeface="Gill Sans MT"/>
                <a:cs typeface="Gill Sans MT"/>
              </a:rPr>
              <a:t>changes might </a:t>
            </a:r>
            <a:r>
              <a:rPr dirty="0" sz="850" spc="85" i="1">
                <a:latin typeface="Gill Sans MT"/>
                <a:cs typeface="Gill Sans MT"/>
              </a:rPr>
              <a:t>you </a:t>
            </a:r>
            <a:r>
              <a:rPr dirty="0" sz="850" spc="65" i="1">
                <a:latin typeface="Gill Sans MT"/>
                <a:cs typeface="Gill Sans MT"/>
              </a:rPr>
              <a:t>make </a:t>
            </a:r>
            <a:r>
              <a:rPr dirty="0" sz="850" spc="-22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after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seeing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this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data?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2327300" y="4225080"/>
            <a:ext cx="1621790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15">
                <a:latin typeface="Gill Sans MT"/>
                <a:cs typeface="Gill Sans MT"/>
              </a:rPr>
              <a:t>*According </a:t>
            </a:r>
            <a:r>
              <a:rPr dirty="0" sz="850" spc="25">
                <a:latin typeface="Gill Sans MT"/>
                <a:cs typeface="Gill Sans MT"/>
              </a:rPr>
              <a:t>to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8"/>
              </a:rPr>
              <a:t>Committee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8"/>
              </a:rPr>
              <a:t>on </a:t>
            </a:r>
            <a:r>
              <a:rPr dirty="0" sz="850" spc="-180" b="1">
                <a:solidFill>
                  <a:srgbClr val="94C461"/>
                </a:solidFill>
                <a:latin typeface="Calibri"/>
                <a:cs typeface="Calibri"/>
              </a:rPr>
              <a:t> </a:t>
            </a:r>
            <a:r>
              <a:rPr dirty="0" u="sng" sz="850" spc="4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8"/>
              </a:rPr>
              <a:t>Climate</a:t>
            </a:r>
            <a:r>
              <a:rPr dirty="0" u="sng" sz="850" spc="-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8"/>
              </a:rPr>
              <a:t> 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8"/>
              </a:rPr>
              <a:t>Change</a:t>
            </a:r>
            <a:r>
              <a:rPr dirty="0" u="sng" sz="850" spc="-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8"/>
              </a:rPr>
              <a:t> </a:t>
            </a:r>
            <a:r>
              <a:rPr dirty="0" u="sng" sz="8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8"/>
              </a:rPr>
              <a:t>in</a:t>
            </a:r>
            <a:r>
              <a:rPr dirty="0" u="sng" sz="850" spc="-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8"/>
              </a:rPr>
              <a:t> </a:t>
            </a:r>
            <a:r>
              <a:rPr dirty="0" u="sng" sz="8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8"/>
              </a:rPr>
              <a:t>2014</a:t>
            </a:r>
            <a:r>
              <a:rPr dirty="0" sz="850" spc="30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4535995" y="359994"/>
            <a:ext cx="2664460" cy="287147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imes New Roman"/>
              <a:cs typeface="Times New Roman"/>
            </a:endParaRPr>
          </a:p>
          <a:p>
            <a:pPr marL="165735" marR="950594">
              <a:lnSpc>
                <a:spcPct val="100000"/>
              </a:lnSpc>
            </a:pPr>
            <a:r>
              <a:rPr dirty="0" sz="750" spc="-5">
                <a:latin typeface="Verdana"/>
                <a:cs typeface="Verdana"/>
              </a:rPr>
              <a:t>When moving to a new </a:t>
            </a:r>
            <a:r>
              <a:rPr dirty="0" sz="750" spc="-10">
                <a:latin typeface="Verdana"/>
                <a:cs typeface="Verdana"/>
              </a:rPr>
              <a:t>location, </a:t>
            </a:r>
            <a:r>
              <a:rPr dirty="0" sz="750" spc="-250">
                <a:latin typeface="Verdana"/>
                <a:cs typeface="Verdana"/>
              </a:rPr>
              <a:t> </a:t>
            </a:r>
            <a:r>
              <a:rPr dirty="0" sz="750" spc="-10">
                <a:latin typeface="Verdana"/>
                <a:cs typeface="Verdana"/>
              </a:rPr>
              <a:t>wait </a:t>
            </a:r>
            <a:r>
              <a:rPr dirty="0" sz="750" spc="-5">
                <a:latin typeface="Verdana"/>
                <a:cs typeface="Verdana"/>
              </a:rPr>
              <a:t>a few minutes for </a:t>
            </a:r>
            <a:r>
              <a:rPr dirty="0" sz="750" spc="-10">
                <a:latin typeface="Verdana"/>
                <a:cs typeface="Verdana"/>
              </a:rPr>
              <a:t>the </a:t>
            </a:r>
            <a:r>
              <a:rPr dirty="0" sz="750" spc="-5">
                <a:latin typeface="Verdana"/>
                <a:cs typeface="Verdana"/>
              </a:rPr>
              <a:t> sensor</a:t>
            </a:r>
            <a:r>
              <a:rPr dirty="0" sz="750" spc="-10">
                <a:latin typeface="Verdana"/>
                <a:cs typeface="Verdana"/>
              </a:rPr>
              <a:t> </a:t>
            </a:r>
            <a:r>
              <a:rPr dirty="0" sz="750" spc="-5">
                <a:latin typeface="Verdana"/>
                <a:cs typeface="Verdana"/>
              </a:rPr>
              <a:t>to</a:t>
            </a:r>
            <a:r>
              <a:rPr dirty="0" sz="750" spc="-10">
                <a:latin typeface="Verdana"/>
                <a:cs typeface="Verdana"/>
              </a:rPr>
              <a:t> </a:t>
            </a:r>
            <a:r>
              <a:rPr dirty="0" sz="750" spc="-5">
                <a:latin typeface="Verdana"/>
                <a:cs typeface="Verdana"/>
              </a:rPr>
              <a:t>read accurately.</a:t>
            </a:r>
            <a:endParaRPr sz="7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Verdana"/>
              <a:cs typeface="Verdana"/>
            </a:endParaRPr>
          </a:p>
          <a:p>
            <a:pPr marL="200025" marR="1642745">
              <a:lnSpc>
                <a:spcPct val="100000"/>
              </a:lnSpc>
              <a:spcBef>
                <a:spcPts val="5"/>
              </a:spcBef>
            </a:pPr>
            <a:r>
              <a:rPr dirty="0" sz="750" spc="-5">
                <a:latin typeface="Verdana"/>
                <a:cs typeface="Verdana"/>
              </a:rPr>
              <a:t>Press </a:t>
            </a:r>
            <a:r>
              <a:rPr dirty="0" sz="750">
                <a:latin typeface="Verdana"/>
                <a:cs typeface="Verdana"/>
              </a:rPr>
              <a:t>button to </a:t>
            </a:r>
            <a:r>
              <a:rPr dirty="0" sz="750" spc="5">
                <a:latin typeface="Verdana"/>
                <a:cs typeface="Verdana"/>
              </a:rPr>
              <a:t> </a:t>
            </a:r>
            <a:r>
              <a:rPr dirty="0" sz="750">
                <a:latin typeface="Verdana"/>
                <a:cs typeface="Verdana"/>
              </a:rPr>
              <a:t>show</a:t>
            </a:r>
            <a:r>
              <a:rPr dirty="0" sz="750" spc="-50">
                <a:latin typeface="Verdana"/>
                <a:cs typeface="Verdana"/>
              </a:rPr>
              <a:t> </a:t>
            </a:r>
            <a:r>
              <a:rPr dirty="0" sz="750">
                <a:latin typeface="Verdana"/>
                <a:cs typeface="Verdana"/>
              </a:rPr>
              <a:t>the</a:t>
            </a:r>
            <a:r>
              <a:rPr dirty="0" sz="750" spc="-55">
                <a:latin typeface="Verdana"/>
                <a:cs typeface="Verdana"/>
              </a:rPr>
              <a:t> </a:t>
            </a:r>
            <a:r>
              <a:rPr dirty="0" sz="750">
                <a:latin typeface="Verdana"/>
                <a:cs typeface="Verdana"/>
              </a:rPr>
              <a:t>current </a:t>
            </a:r>
            <a:r>
              <a:rPr dirty="0" sz="750" spc="-245">
                <a:latin typeface="Verdana"/>
                <a:cs typeface="Verdana"/>
              </a:rPr>
              <a:t> </a:t>
            </a:r>
            <a:r>
              <a:rPr dirty="0" sz="750" spc="-5">
                <a:latin typeface="Verdana"/>
                <a:cs typeface="Verdana"/>
              </a:rPr>
              <a:t>temperature</a:t>
            </a:r>
            <a:endParaRPr sz="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79993" y="0"/>
            <a:ext cx="5580380" cy="5328285"/>
            <a:chOff x="1979993" y="0"/>
            <a:chExt cx="5580380" cy="5328285"/>
          </a:xfrm>
        </p:grpSpPr>
        <p:sp>
          <p:nvSpPr>
            <p:cNvPr id="3" name="object 3"/>
            <p:cNvSpPr/>
            <p:nvPr/>
          </p:nvSpPr>
          <p:spPr>
            <a:xfrm>
              <a:off x="1979993" y="0"/>
              <a:ext cx="5580380" cy="5328285"/>
            </a:xfrm>
            <a:custGeom>
              <a:avLst/>
              <a:gdLst/>
              <a:ahLst/>
              <a:cxnLst/>
              <a:rect l="l" t="t" r="r" b="b"/>
              <a:pathLst>
                <a:path w="5580380" h="5328285">
                  <a:moveTo>
                    <a:pt x="5579999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5579999" y="5328005"/>
                  </a:lnTo>
                  <a:lnTo>
                    <a:pt x="5579999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4499" y="403669"/>
              <a:ext cx="2482836" cy="20519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64488" y="403663"/>
              <a:ext cx="2482850" cy="2052320"/>
            </a:xfrm>
            <a:custGeom>
              <a:avLst/>
              <a:gdLst/>
              <a:ahLst/>
              <a:cxnLst/>
              <a:rect l="l" t="t" r="r" b="b"/>
              <a:pathLst>
                <a:path w="2482850" h="2052320">
                  <a:moveTo>
                    <a:pt x="18389" y="0"/>
                  </a:moveTo>
                  <a:lnTo>
                    <a:pt x="11235" y="1444"/>
                  </a:lnTo>
                  <a:lnTo>
                    <a:pt x="5389" y="5384"/>
                  </a:lnTo>
                  <a:lnTo>
                    <a:pt x="1446" y="11229"/>
                  </a:lnTo>
                  <a:lnTo>
                    <a:pt x="0" y="18389"/>
                  </a:lnTo>
                  <a:lnTo>
                    <a:pt x="0" y="2033587"/>
                  </a:lnTo>
                  <a:lnTo>
                    <a:pt x="1446" y="2040739"/>
                  </a:lnTo>
                  <a:lnTo>
                    <a:pt x="5389" y="2046581"/>
                  </a:lnTo>
                  <a:lnTo>
                    <a:pt x="11235" y="2050519"/>
                  </a:lnTo>
                  <a:lnTo>
                    <a:pt x="18389" y="2051964"/>
                  </a:lnTo>
                  <a:lnTo>
                    <a:pt x="2464460" y="2051964"/>
                  </a:lnTo>
                  <a:lnTo>
                    <a:pt x="2471620" y="2050519"/>
                  </a:lnTo>
                  <a:lnTo>
                    <a:pt x="2477465" y="2046581"/>
                  </a:lnTo>
                  <a:lnTo>
                    <a:pt x="2481405" y="2040739"/>
                  </a:lnTo>
                  <a:lnTo>
                    <a:pt x="2482850" y="2033587"/>
                  </a:lnTo>
                  <a:lnTo>
                    <a:pt x="2482850" y="18389"/>
                  </a:lnTo>
                  <a:lnTo>
                    <a:pt x="2481405" y="11229"/>
                  </a:lnTo>
                  <a:lnTo>
                    <a:pt x="2477465" y="5384"/>
                  </a:lnTo>
                  <a:lnTo>
                    <a:pt x="2471620" y="1444"/>
                  </a:lnTo>
                  <a:lnTo>
                    <a:pt x="2464460" y="0"/>
                  </a:lnTo>
                  <a:lnTo>
                    <a:pt x="18389" y="0"/>
                  </a:lnTo>
                  <a:close/>
                </a:path>
              </a:pathLst>
            </a:custGeom>
            <a:ln w="12700">
              <a:solidFill>
                <a:srgbClr val="FFF8E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7427" y="403669"/>
              <a:ext cx="2482838" cy="205196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717419" y="403663"/>
              <a:ext cx="2482850" cy="2052320"/>
            </a:xfrm>
            <a:custGeom>
              <a:avLst/>
              <a:gdLst/>
              <a:ahLst/>
              <a:cxnLst/>
              <a:rect l="l" t="t" r="r" b="b"/>
              <a:pathLst>
                <a:path w="2482850" h="2052320">
                  <a:moveTo>
                    <a:pt x="18389" y="0"/>
                  </a:moveTo>
                  <a:lnTo>
                    <a:pt x="11235" y="1444"/>
                  </a:lnTo>
                  <a:lnTo>
                    <a:pt x="5389" y="5384"/>
                  </a:lnTo>
                  <a:lnTo>
                    <a:pt x="1446" y="11229"/>
                  </a:lnTo>
                  <a:lnTo>
                    <a:pt x="0" y="18389"/>
                  </a:lnTo>
                  <a:lnTo>
                    <a:pt x="0" y="2033587"/>
                  </a:lnTo>
                  <a:lnTo>
                    <a:pt x="1446" y="2040739"/>
                  </a:lnTo>
                  <a:lnTo>
                    <a:pt x="5389" y="2046581"/>
                  </a:lnTo>
                  <a:lnTo>
                    <a:pt x="11235" y="2050519"/>
                  </a:lnTo>
                  <a:lnTo>
                    <a:pt x="18389" y="2051964"/>
                  </a:lnTo>
                  <a:lnTo>
                    <a:pt x="2464460" y="2051964"/>
                  </a:lnTo>
                  <a:lnTo>
                    <a:pt x="2471620" y="2050519"/>
                  </a:lnTo>
                  <a:lnTo>
                    <a:pt x="2477465" y="2046581"/>
                  </a:lnTo>
                  <a:lnTo>
                    <a:pt x="2481405" y="2040739"/>
                  </a:lnTo>
                  <a:lnTo>
                    <a:pt x="2482849" y="2033587"/>
                  </a:lnTo>
                  <a:lnTo>
                    <a:pt x="2482849" y="18389"/>
                  </a:lnTo>
                  <a:lnTo>
                    <a:pt x="2481405" y="11229"/>
                  </a:lnTo>
                  <a:lnTo>
                    <a:pt x="2477465" y="5384"/>
                  </a:lnTo>
                  <a:lnTo>
                    <a:pt x="2471620" y="1444"/>
                  </a:lnTo>
                  <a:lnTo>
                    <a:pt x="2464460" y="0"/>
                  </a:lnTo>
                  <a:lnTo>
                    <a:pt x="18389" y="0"/>
                  </a:lnTo>
                  <a:close/>
                </a:path>
              </a:pathLst>
            </a:custGeom>
            <a:ln w="12700">
              <a:solidFill>
                <a:srgbClr val="FFF8E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64499" y="2522690"/>
              <a:ext cx="2482837" cy="204953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64488" y="2522690"/>
              <a:ext cx="2482850" cy="2049780"/>
            </a:xfrm>
            <a:custGeom>
              <a:avLst/>
              <a:gdLst/>
              <a:ahLst/>
              <a:cxnLst/>
              <a:rect l="l" t="t" r="r" b="b"/>
              <a:pathLst>
                <a:path w="2482850" h="2049779">
                  <a:moveTo>
                    <a:pt x="18389" y="0"/>
                  </a:moveTo>
                  <a:lnTo>
                    <a:pt x="11235" y="1444"/>
                  </a:lnTo>
                  <a:lnTo>
                    <a:pt x="5389" y="5384"/>
                  </a:lnTo>
                  <a:lnTo>
                    <a:pt x="1446" y="11229"/>
                  </a:lnTo>
                  <a:lnTo>
                    <a:pt x="0" y="18389"/>
                  </a:lnTo>
                  <a:lnTo>
                    <a:pt x="0" y="2031161"/>
                  </a:lnTo>
                  <a:lnTo>
                    <a:pt x="1446" y="2038314"/>
                  </a:lnTo>
                  <a:lnTo>
                    <a:pt x="5389" y="2044155"/>
                  </a:lnTo>
                  <a:lnTo>
                    <a:pt x="11235" y="2048094"/>
                  </a:lnTo>
                  <a:lnTo>
                    <a:pt x="18389" y="2049538"/>
                  </a:lnTo>
                  <a:lnTo>
                    <a:pt x="2464460" y="2049538"/>
                  </a:lnTo>
                  <a:lnTo>
                    <a:pt x="2471620" y="2048094"/>
                  </a:lnTo>
                  <a:lnTo>
                    <a:pt x="2477465" y="2044155"/>
                  </a:lnTo>
                  <a:lnTo>
                    <a:pt x="2481405" y="2038314"/>
                  </a:lnTo>
                  <a:lnTo>
                    <a:pt x="2482850" y="2031161"/>
                  </a:lnTo>
                  <a:lnTo>
                    <a:pt x="2482850" y="18389"/>
                  </a:lnTo>
                  <a:lnTo>
                    <a:pt x="2481405" y="11229"/>
                  </a:lnTo>
                  <a:lnTo>
                    <a:pt x="2477465" y="5384"/>
                  </a:lnTo>
                  <a:lnTo>
                    <a:pt x="2471620" y="1444"/>
                  </a:lnTo>
                  <a:lnTo>
                    <a:pt x="2464460" y="0"/>
                  </a:lnTo>
                  <a:lnTo>
                    <a:pt x="18389" y="0"/>
                  </a:lnTo>
                  <a:close/>
                </a:path>
              </a:pathLst>
            </a:custGeom>
            <a:ln w="12700">
              <a:solidFill>
                <a:srgbClr val="FFF8E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17427" y="2522690"/>
              <a:ext cx="2482839" cy="204953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717419" y="2522690"/>
              <a:ext cx="2482850" cy="2049780"/>
            </a:xfrm>
            <a:custGeom>
              <a:avLst/>
              <a:gdLst/>
              <a:ahLst/>
              <a:cxnLst/>
              <a:rect l="l" t="t" r="r" b="b"/>
              <a:pathLst>
                <a:path w="2482850" h="2049779">
                  <a:moveTo>
                    <a:pt x="18389" y="0"/>
                  </a:moveTo>
                  <a:lnTo>
                    <a:pt x="11235" y="1444"/>
                  </a:lnTo>
                  <a:lnTo>
                    <a:pt x="5389" y="5384"/>
                  </a:lnTo>
                  <a:lnTo>
                    <a:pt x="1446" y="11229"/>
                  </a:lnTo>
                  <a:lnTo>
                    <a:pt x="0" y="18389"/>
                  </a:lnTo>
                  <a:lnTo>
                    <a:pt x="0" y="2031161"/>
                  </a:lnTo>
                  <a:lnTo>
                    <a:pt x="1446" y="2038314"/>
                  </a:lnTo>
                  <a:lnTo>
                    <a:pt x="5389" y="2044155"/>
                  </a:lnTo>
                  <a:lnTo>
                    <a:pt x="11235" y="2048094"/>
                  </a:lnTo>
                  <a:lnTo>
                    <a:pt x="18389" y="2049538"/>
                  </a:lnTo>
                  <a:lnTo>
                    <a:pt x="2464460" y="2049538"/>
                  </a:lnTo>
                  <a:lnTo>
                    <a:pt x="2471620" y="2048094"/>
                  </a:lnTo>
                  <a:lnTo>
                    <a:pt x="2477465" y="2044155"/>
                  </a:lnTo>
                  <a:lnTo>
                    <a:pt x="2481405" y="2038314"/>
                  </a:lnTo>
                  <a:lnTo>
                    <a:pt x="2482849" y="2031161"/>
                  </a:lnTo>
                  <a:lnTo>
                    <a:pt x="2482849" y="18389"/>
                  </a:lnTo>
                  <a:lnTo>
                    <a:pt x="2481405" y="11229"/>
                  </a:lnTo>
                  <a:lnTo>
                    <a:pt x="2477465" y="5384"/>
                  </a:lnTo>
                  <a:lnTo>
                    <a:pt x="2471620" y="1444"/>
                  </a:lnTo>
                  <a:lnTo>
                    <a:pt x="2464460" y="0"/>
                  </a:lnTo>
                  <a:lnTo>
                    <a:pt x="18389" y="0"/>
                  </a:lnTo>
                  <a:close/>
                </a:path>
              </a:pathLst>
            </a:custGeom>
            <a:ln w="12700">
              <a:solidFill>
                <a:srgbClr val="FFF8E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430433" y="409752"/>
              <a:ext cx="210820" cy="210820"/>
            </a:xfrm>
            <a:custGeom>
              <a:avLst/>
              <a:gdLst/>
              <a:ahLst/>
              <a:cxnLst/>
              <a:rect l="l" t="t" r="r" b="b"/>
              <a:pathLst>
                <a:path w="210820" h="210820">
                  <a:moveTo>
                    <a:pt x="210820" y="0"/>
                  </a:moveTo>
                  <a:lnTo>
                    <a:pt x="0" y="0"/>
                  </a:lnTo>
                  <a:lnTo>
                    <a:pt x="0" y="210820"/>
                  </a:lnTo>
                  <a:lnTo>
                    <a:pt x="210820" y="210820"/>
                  </a:lnTo>
                  <a:lnTo>
                    <a:pt x="210820" y="0"/>
                  </a:lnTo>
                  <a:close/>
                </a:path>
              </a:pathLst>
            </a:custGeom>
            <a:solidFill>
              <a:srgbClr val="41BBC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47300" y="338005"/>
            <a:ext cx="133286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Match </a:t>
            </a:r>
            <a:r>
              <a:rPr dirty="0" spc="50"/>
              <a:t>the </a:t>
            </a:r>
            <a:r>
              <a:rPr dirty="0" spc="40"/>
              <a:t>house </a:t>
            </a:r>
            <a:r>
              <a:rPr dirty="0" spc="45"/>
              <a:t> </a:t>
            </a:r>
            <a:r>
              <a:rPr dirty="0" spc="40"/>
              <a:t>heating</a:t>
            </a:r>
            <a:r>
              <a:rPr dirty="0" spc="-55"/>
              <a:t> </a:t>
            </a:r>
            <a:r>
              <a:rPr dirty="0" spc="45"/>
              <a:t>scenario</a:t>
            </a:r>
            <a:r>
              <a:rPr dirty="0" spc="-60"/>
              <a:t> </a:t>
            </a:r>
            <a:r>
              <a:rPr dirty="0" spc="50"/>
              <a:t>to </a:t>
            </a:r>
            <a:r>
              <a:rPr dirty="0" spc="-254"/>
              <a:t> </a:t>
            </a:r>
            <a:r>
              <a:rPr dirty="0" spc="50"/>
              <a:t>the</a:t>
            </a:r>
            <a:r>
              <a:rPr dirty="0" spc="-35"/>
              <a:t> </a:t>
            </a:r>
            <a:r>
              <a:rPr dirty="0" spc="45"/>
              <a:t>graph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47300" y="974960"/>
            <a:ext cx="1448435" cy="40201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35" b="1">
                <a:latin typeface="Calibri"/>
                <a:cs typeface="Calibri"/>
              </a:rPr>
              <a:t>House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heating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scenarios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ts val="975"/>
              </a:lnSpc>
              <a:spcBef>
                <a:spcPts val="765"/>
              </a:spcBef>
            </a:pPr>
            <a:r>
              <a:rPr dirty="0" sz="850" spc="60" b="1">
                <a:solidFill>
                  <a:srgbClr val="41BBC6"/>
                </a:solidFill>
                <a:latin typeface="Calibri"/>
                <a:cs typeface="Calibri"/>
              </a:rPr>
              <a:t>H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ouse</a:t>
            </a:r>
            <a:r>
              <a:rPr dirty="0" sz="8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endParaRPr sz="850">
              <a:latin typeface="Calibri"/>
              <a:cs typeface="Calibri"/>
            </a:endParaRPr>
          </a:p>
          <a:p>
            <a:pPr marL="12700" marR="113030">
              <a:lnSpc>
                <a:spcPts val="940"/>
              </a:lnSpc>
              <a:spcBef>
                <a:spcPts val="55"/>
              </a:spcBef>
            </a:pPr>
            <a:r>
              <a:rPr dirty="0" sz="850" spc="-155">
                <a:latin typeface="Gill Sans MT"/>
                <a:cs typeface="Gill Sans MT"/>
              </a:rPr>
              <a:t>W</a:t>
            </a:r>
            <a:r>
              <a:rPr dirty="0" sz="850" spc="10">
                <a:latin typeface="Gill Sans MT"/>
                <a:cs typeface="Gill Sans MT"/>
              </a:rPr>
              <a:t>ell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insul</a:t>
            </a:r>
            <a:r>
              <a:rPr dirty="0" sz="850" spc="3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ed,</a:t>
            </a:r>
            <a:r>
              <a:rPr dirty="0" sz="850" spc="-9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thermo</a:t>
            </a:r>
            <a:r>
              <a:rPr dirty="0" sz="850" spc="15">
                <a:latin typeface="Gill Sans MT"/>
                <a:cs typeface="Gill Sans MT"/>
              </a:rPr>
              <a:t>s</a:t>
            </a:r>
            <a:r>
              <a:rPr dirty="0" sz="850" spc="5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50">
                <a:latin typeface="Gill Sans MT"/>
                <a:cs typeface="Gill Sans MT"/>
              </a:rPr>
              <a:t>b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w</a:t>
            </a:r>
            <a:r>
              <a:rPr dirty="0" sz="850" spc="40">
                <a:latin typeface="Gill Sans MT"/>
                <a:cs typeface="Gill Sans MT"/>
              </a:rPr>
              <a:t>een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35">
                <a:latin typeface="Gill Sans MT"/>
                <a:cs typeface="Gill Sans MT"/>
              </a:rPr>
              <a:t>19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20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deg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30">
                <a:latin typeface="Gill Sans MT"/>
                <a:cs typeface="Gill Sans MT"/>
              </a:rPr>
              <a:t>ees.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80"/>
              </a:lnSpc>
              <a:spcBef>
                <a:spcPts val="459"/>
              </a:spcBef>
            </a:pPr>
            <a:r>
              <a:rPr dirty="0" sz="850" spc="60" b="1">
                <a:solidFill>
                  <a:srgbClr val="41BBC6"/>
                </a:solidFill>
                <a:latin typeface="Calibri"/>
                <a:cs typeface="Calibri"/>
              </a:rPr>
              <a:t>H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ouse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5" b="1">
                <a:solidFill>
                  <a:srgbClr val="41BBC6"/>
                </a:solidFill>
                <a:latin typeface="Calibri"/>
                <a:cs typeface="Calibri"/>
              </a:rPr>
              <a:t>B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ts val="980"/>
              </a:lnSpc>
            </a:pPr>
            <a:r>
              <a:rPr dirty="0" sz="850" spc="35">
                <a:latin typeface="Gill Sans MT"/>
                <a:cs typeface="Gill Sans MT"/>
              </a:rPr>
              <a:t>Heating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time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75"/>
              </a:lnSpc>
              <a:spcBef>
                <a:spcPts val="480"/>
              </a:spcBef>
            </a:pPr>
            <a:r>
              <a:rPr dirty="0" sz="850" spc="60" b="1">
                <a:solidFill>
                  <a:srgbClr val="41BBC6"/>
                </a:solidFill>
                <a:latin typeface="Calibri"/>
                <a:cs typeface="Calibri"/>
              </a:rPr>
              <a:t>H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ouse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9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ts val="975"/>
              </a:lnSpc>
            </a:pPr>
            <a:r>
              <a:rPr dirty="0" sz="850" spc="45">
                <a:latin typeface="Gill Sans MT"/>
                <a:cs typeface="Gill Sans MT"/>
              </a:rPr>
              <a:t>P</a:t>
            </a:r>
            <a:r>
              <a:rPr dirty="0" sz="850">
                <a:latin typeface="Gill Sans MT"/>
                <a:cs typeface="Gill Sans MT"/>
              </a:rPr>
              <a:t>oorly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insul</a:t>
            </a:r>
            <a:r>
              <a:rPr dirty="0" sz="850" spc="3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wi</a:t>
            </a:r>
            <a:r>
              <a:rPr dirty="0" sz="850" spc="10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60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80"/>
              </a:lnSpc>
              <a:spcBef>
                <a:spcPts val="480"/>
              </a:spcBef>
            </a:pP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House</a:t>
            </a:r>
            <a:r>
              <a:rPr dirty="0" sz="85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D</a:t>
            </a:r>
            <a:endParaRPr sz="850">
              <a:latin typeface="Calibri"/>
              <a:cs typeface="Calibri"/>
            </a:endParaRPr>
          </a:p>
          <a:p>
            <a:pPr marL="12700" marR="12065">
              <a:lnSpc>
                <a:spcPts val="930"/>
              </a:lnSpc>
              <a:spcBef>
                <a:spcPts val="65"/>
              </a:spcBef>
            </a:pPr>
            <a:r>
              <a:rPr dirty="0" sz="850" spc="-30">
                <a:latin typeface="Gill Sans MT"/>
                <a:cs typeface="Gill Sans MT"/>
              </a:rPr>
              <a:t>Door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l</a:t>
            </a:r>
            <a:r>
              <a:rPr dirty="0" sz="850" spc="10">
                <a:latin typeface="Gill Sans MT"/>
                <a:cs typeface="Gill Sans MT"/>
              </a:rPr>
              <a:t>e</a:t>
            </a:r>
            <a:r>
              <a:rPr dirty="0" sz="850" spc="65">
                <a:latin typeface="Gill Sans MT"/>
                <a:cs typeface="Gill Sans MT"/>
              </a:rPr>
              <a:t>ft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open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morning,  </a:t>
            </a:r>
            <a:r>
              <a:rPr dirty="0" sz="850" spc="45">
                <a:latin typeface="Gill Sans MT"/>
                <a:cs typeface="Gill Sans MT"/>
              </a:rPr>
              <a:t>heating </a:t>
            </a:r>
            <a:r>
              <a:rPr dirty="0" sz="850" spc="30">
                <a:latin typeface="Gill Sans MT"/>
                <a:cs typeface="Gill Sans MT"/>
              </a:rPr>
              <a:t>turned </a:t>
            </a:r>
            <a:r>
              <a:rPr dirty="0" sz="850" spc="55">
                <a:latin typeface="Gill Sans MT"/>
                <a:cs typeface="Gill Sans MT"/>
              </a:rPr>
              <a:t>up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-10">
                <a:latin typeface="Gill Sans MT"/>
                <a:cs typeface="Gill Sans MT"/>
              </a:rPr>
              <a:t>25°C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evening.</a:t>
            </a:r>
            <a:endParaRPr sz="850">
              <a:latin typeface="Gill Sans MT"/>
              <a:cs typeface="Gill Sans MT"/>
            </a:endParaRPr>
          </a:p>
          <a:p>
            <a:pPr marL="156210" marR="92075" indent="-144145">
              <a:lnSpc>
                <a:spcPts val="940"/>
              </a:lnSpc>
              <a:spcBef>
                <a:spcPts val="57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C</a:t>
            </a:r>
            <a:r>
              <a:rPr dirty="0" sz="850" spc="-65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wn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scenario 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matching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graph.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869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Sh</a:t>
            </a:r>
            <a:r>
              <a:rPr dirty="0" sz="850" spc="4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classm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endParaRPr sz="850">
              <a:latin typeface="Gill Sans MT"/>
              <a:cs typeface="Gill Sans MT"/>
            </a:endParaRPr>
          </a:p>
          <a:p>
            <a:pPr marL="156210" marR="108585">
              <a:lnSpc>
                <a:spcPts val="930"/>
              </a:lnSpc>
              <a:spcBef>
                <a:spcPts val="65"/>
              </a:spcBef>
            </a:pP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aph.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Can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ork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out  </a:t>
            </a:r>
            <a:r>
              <a:rPr dirty="0" sz="850" spc="45">
                <a:latin typeface="Gill Sans MT"/>
                <a:cs typeface="Gill Sans MT"/>
              </a:rPr>
              <a:t>what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scenario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is?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dirty="0" sz="850" spc="30" b="1">
                <a:latin typeface="Calibri"/>
                <a:cs typeface="Calibri"/>
              </a:rPr>
              <a:t>Time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45" b="1">
                <a:latin typeface="Calibri"/>
                <a:cs typeface="Calibri"/>
              </a:rPr>
              <a:t>t</a:t>
            </a:r>
            <a:r>
              <a:rPr dirty="0" sz="850" spc="20" b="1">
                <a:latin typeface="Calibri"/>
                <a:cs typeface="Calibri"/>
              </a:rPr>
              <a:t>o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anal</a:t>
            </a:r>
            <a:r>
              <a:rPr dirty="0" sz="850" spc="10" b="1">
                <a:latin typeface="Calibri"/>
                <a:cs typeface="Calibri"/>
              </a:rPr>
              <a:t>y</a:t>
            </a:r>
            <a:r>
              <a:rPr dirty="0" sz="850" spc="40" b="1">
                <a:latin typeface="Calibri"/>
                <a:cs typeface="Calibri"/>
              </a:rPr>
              <a:t>se</a:t>
            </a:r>
            <a:endParaRPr sz="850">
              <a:latin typeface="Calibri"/>
              <a:cs typeface="Calibri"/>
            </a:endParaRPr>
          </a:p>
          <a:p>
            <a:pPr marL="156210" marR="51435" indent="-144145">
              <a:lnSpc>
                <a:spcPts val="930"/>
              </a:lnSpc>
              <a:spcBef>
                <a:spcPts val="58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35">
                <a:latin typeface="Gill Sans MT"/>
                <a:cs typeface="Gill Sans MT"/>
              </a:rPr>
              <a:t>tice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about 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scales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each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graph?</a:t>
            </a:r>
            <a:endParaRPr sz="850">
              <a:latin typeface="Gill Sans MT"/>
              <a:cs typeface="Gill Sans MT"/>
            </a:endParaRPr>
          </a:p>
          <a:p>
            <a:pPr marL="156210" marR="5080" indent="-144145">
              <a:lnSpc>
                <a:spcPts val="930"/>
              </a:lnSpc>
              <a:spcBef>
                <a:spcPts val="1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How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does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impact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what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25">
                <a:latin typeface="Gill Sans MT"/>
                <a:cs typeface="Gill Sans MT"/>
              </a:rPr>
              <a:t>temperature </a:t>
            </a:r>
            <a:r>
              <a:rPr dirty="0" sz="850" spc="60">
                <a:latin typeface="Gill Sans MT"/>
                <a:cs typeface="Gill Sans MT"/>
              </a:rPr>
              <a:t>change </a:t>
            </a:r>
            <a:r>
              <a:rPr dirty="0" sz="850" spc="6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looks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like?</a:t>
            </a:r>
            <a:endParaRPr sz="850">
              <a:latin typeface="Gill Sans MT"/>
              <a:cs typeface="Gill Sans MT"/>
            </a:endParaRPr>
          </a:p>
          <a:p>
            <a:pPr marL="156210" marR="7620" indent="-144145">
              <a:lnSpc>
                <a:spcPts val="930"/>
              </a:lnSpc>
              <a:spcBef>
                <a:spcPts val="1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How </a:t>
            </a:r>
            <a:r>
              <a:rPr dirty="0" sz="850" spc="65">
                <a:latin typeface="Gill Sans MT"/>
                <a:cs typeface="Gill Sans MT"/>
              </a:rPr>
              <a:t>much </a:t>
            </a:r>
            <a:r>
              <a:rPr dirty="0" sz="850" spc="40">
                <a:latin typeface="Gill Sans MT"/>
                <a:cs typeface="Gill Sans MT"/>
              </a:rPr>
              <a:t>does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temperature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drop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between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9am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4pm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aph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A</a:t>
            </a:r>
            <a:r>
              <a:rPr dirty="0" sz="850" spc="105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 marL="156210" marR="249554" indent="-144145">
              <a:lnSpc>
                <a:spcPts val="940"/>
              </a:lnSpc>
              <a:spcBef>
                <a:spcPts val="1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same  </a:t>
            </a:r>
            <a:r>
              <a:rPr dirty="0" sz="850" spc="45">
                <a:latin typeface="Gill Sans MT"/>
                <a:cs typeface="Gill Sans MT"/>
              </a:rPr>
              <a:t>time </a:t>
            </a:r>
            <a:r>
              <a:rPr dirty="0" sz="850" spc="30">
                <a:latin typeface="Gill Sans MT"/>
                <a:cs typeface="Gill Sans MT"/>
              </a:rPr>
              <a:t>on </a:t>
            </a:r>
            <a:r>
              <a:rPr dirty="0" sz="850" spc="40">
                <a:latin typeface="Gill Sans MT"/>
                <a:cs typeface="Gill Sans MT"/>
              </a:rPr>
              <a:t>graph </a:t>
            </a:r>
            <a:r>
              <a:rPr dirty="0" sz="850" spc="15">
                <a:latin typeface="Gill Sans MT"/>
                <a:cs typeface="Gill Sans MT"/>
              </a:rPr>
              <a:t>B,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75">
                <a:latin typeface="Gill Sans MT"/>
                <a:cs typeface="Gill Sans MT"/>
              </a:rPr>
              <a:t>C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D?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84828" y="422781"/>
            <a:ext cx="105410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430433" y="2528786"/>
            <a:ext cx="210820" cy="210820"/>
          </a:xfrm>
          <a:custGeom>
            <a:avLst/>
            <a:gdLst/>
            <a:ahLst/>
            <a:cxnLst/>
            <a:rect l="l" t="t" r="r" b="b"/>
            <a:pathLst>
              <a:path w="210820" h="210819">
                <a:moveTo>
                  <a:pt x="210820" y="0"/>
                </a:moveTo>
                <a:lnTo>
                  <a:pt x="0" y="0"/>
                </a:lnTo>
                <a:lnTo>
                  <a:pt x="0" y="210819"/>
                </a:lnTo>
                <a:lnTo>
                  <a:pt x="210820" y="210819"/>
                </a:lnTo>
                <a:lnTo>
                  <a:pt x="210820" y="0"/>
                </a:lnTo>
                <a:close/>
              </a:path>
            </a:pathLst>
          </a:custGeom>
          <a:solidFill>
            <a:srgbClr val="41BB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482024" y="2541809"/>
            <a:ext cx="107950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14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977278" y="409752"/>
            <a:ext cx="210820" cy="210820"/>
          </a:xfrm>
          <a:custGeom>
            <a:avLst/>
            <a:gdLst/>
            <a:ahLst/>
            <a:cxnLst/>
            <a:rect l="l" t="t" r="r" b="b"/>
            <a:pathLst>
              <a:path w="210820" h="210820">
                <a:moveTo>
                  <a:pt x="210820" y="0"/>
                </a:moveTo>
                <a:lnTo>
                  <a:pt x="0" y="0"/>
                </a:lnTo>
                <a:lnTo>
                  <a:pt x="0" y="210820"/>
                </a:lnTo>
                <a:lnTo>
                  <a:pt x="210820" y="210820"/>
                </a:lnTo>
                <a:lnTo>
                  <a:pt x="210820" y="0"/>
                </a:lnTo>
                <a:close/>
              </a:path>
            </a:pathLst>
          </a:custGeom>
          <a:solidFill>
            <a:srgbClr val="41BB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7030782" y="422781"/>
            <a:ext cx="104139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977278" y="2528786"/>
            <a:ext cx="210820" cy="210820"/>
          </a:xfrm>
          <a:custGeom>
            <a:avLst/>
            <a:gdLst/>
            <a:ahLst/>
            <a:cxnLst/>
            <a:rect l="l" t="t" r="r" b="b"/>
            <a:pathLst>
              <a:path w="210820" h="210819">
                <a:moveTo>
                  <a:pt x="210820" y="0"/>
                </a:moveTo>
                <a:lnTo>
                  <a:pt x="0" y="0"/>
                </a:lnTo>
                <a:lnTo>
                  <a:pt x="0" y="210819"/>
                </a:lnTo>
                <a:lnTo>
                  <a:pt x="210820" y="210819"/>
                </a:lnTo>
                <a:lnTo>
                  <a:pt x="210820" y="0"/>
                </a:lnTo>
                <a:close/>
              </a:path>
            </a:pathLst>
          </a:custGeom>
          <a:solidFill>
            <a:srgbClr val="41BB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7027213" y="2541809"/>
            <a:ext cx="111125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4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10905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55">
                <a:latin typeface="Arial Narrow"/>
                <a:cs typeface="Arial Narrow"/>
              </a:rPr>
              <a:t>25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35004" y="0"/>
            <a:ext cx="2925445" cy="5328285"/>
            <a:chOff x="4635004" y="0"/>
            <a:chExt cx="2925445" cy="5328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5004" y="0"/>
              <a:ext cx="2924987" cy="5328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60000" y="2628039"/>
              <a:ext cx="2340610" cy="0"/>
            </a:xfrm>
            <a:custGeom>
              <a:avLst/>
              <a:gdLst/>
              <a:ahLst/>
              <a:cxnLst/>
              <a:rect l="l" t="t" r="r" b="b"/>
              <a:pathLst>
                <a:path w="2340609" h="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860000" y="3498750"/>
              <a:ext cx="2340610" cy="0"/>
            </a:xfrm>
            <a:custGeom>
              <a:avLst/>
              <a:gdLst/>
              <a:ahLst/>
              <a:cxnLst/>
              <a:rect l="l" t="t" r="r" b="b"/>
              <a:pathLst>
                <a:path w="2340609" h="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5056435" y="2651414"/>
            <a:ext cx="1948814" cy="817880"/>
          </a:xfrm>
          <a:prstGeom prst="rect">
            <a:avLst/>
          </a:prstGeom>
        </p:spPr>
        <p:txBody>
          <a:bodyPr wrap="square" lIns="0" tIns="62230" rIns="0" bIns="0" rtlCol="0" vert="horz">
            <a:spAutoFit/>
          </a:bodyPr>
          <a:lstStyle/>
          <a:p>
            <a:pPr algn="ctr" marL="12700" marR="5080">
              <a:lnSpc>
                <a:spcPct val="75000"/>
              </a:lnSpc>
              <a:spcBef>
                <a:spcPts val="490"/>
              </a:spcBef>
            </a:pPr>
            <a:r>
              <a:rPr dirty="0" sz="1300" spc="-90" b="1">
                <a:solidFill>
                  <a:srgbClr val="FFFFFF"/>
                </a:solidFill>
                <a:latin typeface="Arial Narrow"/>
                <a:cs typeface="Arial Narrow"/>
              </a:rPr>
              <a:t>“</a:t>
            </a:r>
            <a:r>
              <a:rPr dirty="0" sz="1300" spc="-55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Arial Narrow"/>
                <a:cs typeface="Arial Narrow"/>
              </a:rPr>
              <a:t>lik</a:t>
            </a:r>
            <a:r>
              <a:rPr dirty="0" sz="1300" spc="-2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300" spc="-20" b="1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30" b="1">
                <a:solidFill>
                  <a:srgbClr val="FFFFFF"/>
                </a:solidFill>
                <a:latin typeface="Arial Narrow"/>
                <a:cs typeface="Arial Narrow"/>
              </a:rPr>
              <a:t>so</a:t>
            </a:r>
            <a:r>
              <a:rPr dirty="0" sz="1300" spc="-50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dirty="0" sz="1300" spc="-9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problem</a:t>
            </a:r>
            <a:r>
              <a:rPr dirty="0" sz="1300" spc="-8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dirty="0" sz="1300" spc="-100" b="1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10" b="1">
                <a:solidFill>
                  <a:srgbClr val="FFFFFF"/>
                </a:solidFill>
                <a:latin typeface="Arial Narrow"/>
                <a:cs typeface="Arial Narrow"/>
              </a:rPr>
              <a:t>lo</a:t>
            </a:r>
            <a:r>
              <a:rPr dirty="0" sz="1300" spc="-60" b="1">
                <a:solidFill>
                  <a:srgbClr val="FFFFFF"/>
                </a:solidFill>
                <a:latin typeface="Arial Narrow"/>
                <a:cs typeface="Arial Narrow"/>
              </a:rPr>
              <a:t>ve  </a:t>
            </a:r>
            <a:r>
              <a:rPr dirty="0" sz="1300" spc="-10" b="1">
                <a:solidFill>
                  <a:srgbClr val="FFFFFF"/>
                </a:solidFill>
                <a:latin typeface="Arial Narrow"/>
                <a:cs typeface="Arial Narrow"/>
              </a:rPr>
              <a:t>th</a:t>
            </a:r>
            <a:r>
              <a:rPr dirty="0" sz="1300" spc="-60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1300" spc="10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75" b="1">
                <a:solidFill>
                  <a:srgbClr val="FFFFFF"/>
                </a:solidFill>
                <a:latin typeface="Arial Narrow"/>
                <a:cs typeface="Arial Narrow"/>
              </a:rPr>
              <a:t>mechanica</a:t>
            </a:r>
            <a:r>
              <a:rPr dirty="0" sz="1300" spc="-40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75" b="1">
                <a:solidFill>
                  <a:srgbClr val="FFFFFF"/>
                </a:solidFill>
                <a:latin typeface="Arial Narrow"/>
                <a:cs typeface="Arial Narrow"/>
              </a:rPr>
              <a:t>engineerin</a:t>
            </a:r>
            <a:r>
              <a:rPr dirty="0" sz="1300" spc="-100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60" b="1">
                <a:solidFill>
                  <a:srgbClr val="FFFFFF"/>
                </a:solidFill>
                <a:latin typeface="Arial Narrow"/>
                <a:cs typeface="Arial Narrow"/>
              </a:rPr>
              <a:t>can  </a:t>
            </a:r>
            <a:r>
              <a:rPr dirty="0" sz="1300" spc="-114" b="1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dirty="0" sz="1300" spc="-114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5" b="1">
                <a:solidFill>
                  <a:srgbClr val="FFFFFF"/>
                </a:solidFill>
                <a:latin typeface="Arial Narrow"/>
                <a:cs typeface="Arial Narrow"/>
              </a:rPr>
              <a:t>anythin</a:t>
            </a:r>
            <a:r>
              <a:rPr dirty="0" sz="1300" spc="-80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30" b="1">
                <a:solidFill>
                  <a:srgbClr val="FFFFFF"/>
                </a:solidFill>
                <a:latin typeface="Arial Narrow"/>
                <a:cs typeface="Arial Narrow"/>
              </a:rPr>
              <a:t>fro</a:t>
            </a:r>
            <a:r>
              <a:rPr dirty="0" sz="1300" spc="-75" b="1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00" b="1">
                <a:solidFill>
                  <a:srgbClr val="FFFFFF"/>
                </a:solidFill>
                <a:latin typeface="Arial Narrow"/>
                <a:cs typeface="Arial Narrow"/>
              </a:rPr>
              <a:t>makin</a:t>
            </a:r>
            <a:r>
              <a:rPr dirty="0" sz="1300" spc="-114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300" spc="-30" b="1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dirty="0" sz="1300" spc="-80" b="1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dirty="0" sz="1300" spc="-1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Arial Narrow"/>
                <a:cs typeface="Arial Narrow"/>
              </a:rPr>
              <a:t>to  </a:t>
            </a:r>
            <a:r>
              <a:rPr dirty="0" sz="1300" spc="-55" b="1">
                <a:solidFill>
                  <a:srgbClr val="FFFFFF"/>
                </a:solidFill>
                <a:latin typeface="Arial Narrow"/>
                <a:cs typeface="Arial Narrow"/>
              </a:rPr>
              <a:t>aeroplane</a:t>
            </a:r>
            <a:r>
              <a:rPr dirty="0" sz="1300" spc="-65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55" b="1">
                <a:solidFill>
                  <a:srgbClr val="FFFFFF"/>
                </a:solidFill>
                <a:latin typeface="Arial Narrow"/>
                <a:cs typeface="Arial Narrow"/>
              </a:rPr>
              <a:t>–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300" spc="-20" b="1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40" b="1">
                <a:solidFill>
                  <a:srgbClr val="FFFFFF"/>
                </a:solidFill>
                <a:latin typeface="Arial Narrow"/>
                <a:cs typeface="Arial Narrow"/>
              </a:rPr>
              <a:t>robot</a:t>
            </a:r>
            <a:r>
              <a:rPr dirty="0" sz="1300" spc="-55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Arial Narrow"/>
                <a:cs typeface="Arial Narrow"/>
              </a:rPr>
              <a:t>th</a:t>
            </a:r>
            <a:r>
              <a:rPr dirty="0" sz="1300" spc="-60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1300" spc="10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60" b="1">
                <a:solidFill>
                  <a:srgbClr val="FFFFFF"/>
                </a:solidFill>
                <a:latin typeface="Arial Narrow"/>
                <a:cs typeface="Arial Narrow"/>
              </a:rPr>
              <a:t>can  </a:t>
            </a:r>
            <a:r>
              <a:rPr dirty="0" sz="1300" spc="-45" b="1">
                <a:solidFill>
                  <a:srgbClr val="FFFFFF"/>
                </a:solidFill>
                <a:latin typeface="Arial Narrow"/>
                <a:cs typeface="Arial Narrow"/>
              </a:rPr>
              <a:t>hel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5" b="1">
                <a:solidFill>
                  <a:srgbClr val="FFFFFF"/>
                </a:solidFill>
                <a:latin typeface="Arial Narrow"/>
                <a:cs typeface="Arial Narrow"/>
              </a:rPr>
              <a:t>fee</a:t>
            </a:r>
            <a:r>
              <a:rPr dirty="0" sz="1300" spc="-80" b="1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25" b="1">
                <a:solidFill>
                  <a:srgbClr val="FFFFFF"/>
                </a:solidFill>
                <a:latin typeface="Arial Narrow"/>
                <a:cs typeface="Arial Narrow"/>
              </a:rPr>
              <a:t>th</a:t>
            </a:r>
            <a:r>
              <a:rPr dirty="0" sz="1300" spc="-40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Arial Narrow"/>
                <a:cs typeface="Arial Narrow"/>
              </a:rPr>
              <a:t>worl</a:t>
            </a:r>
            <a:r>
              <a:rPr dirty="0" sz="1300" spc="-25" b="1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.”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0743" y="3615004"/>
            <a:ext cx="2338705" cy="122428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ctr" marL="12700" marR="5080">
              <a:lnSpc>
                <a:spcPct val="102000"/>
              </a:lnSpc>
              <a:spcBef>
                <a:spcPts val="80"/>
              </a:spcBef>
            </a:pPr>
            <a:r>
              <a:rPr dirty="0" sz="850" spc="-45">
                <a:latin typeface="Lucida Sans"/>
                <a:cs typeface="Lucida Sans"/>
              </a:rPr>
              <a:t>F</a:t>
            </a:r>
            <a:r>
              <a:rPr dirty="0" sz="850" spc="-50">
                <a:latin typeface="Lucida Sans"/>
                <a:cs typeface="Lucida Sans"/>
              </a:rPr>
              <a:t>or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me,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45">
                <a:latin typeface="Lucida Sans"/>
                <a:cs typeface="Lucida Sans"/>
              </a:rPr>
              <a:t>eeding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plan</a:t>
            </a:r>
            <a:r>
              <a:rPr dirty="0" sz="850" spc="-50">
                <a:latin typeface="Lucida Sans"/>
                <a:cs typeface="Lucida Sans"/>
              </a:rPr>
              <a:t>e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is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importa</a:t>
            </a:r>
            <a:r>
              <a:rPr dirty="0" sz="850" spc="-50">
                <a:latin typeface="Lucida Sans"/>
                <a:cs typeface="Lucida Sans"/>
              </a:rPr>
              <a:t>n</a:t>
            </a:r>
            <a:r>
              <a:rPr dirty="0" sz="850" spc="-30">
                <a:latin typeface="Lucida Sans"/>
                <a:cs typeface="Lucida Sans"/>
              </a:rPr>
              <a:t>t.</a:t>
            </a:r>
            <a:r>
              <a:rPr dirty="0" sz="850" spc="-135">
                <a:latin typeface="Lucida Sans"/>
                <a:cs typeface="Lucida Sans"/>
              </a:rPr>
              <a:t> </a:t>
            </a:r>
            <a:r>
              <a:rPr dirty="0" sz="850" spc="-10">
                <a:latin typeface="Lucida Sans"/>
                <a:cs typeface="Lucida Sans"/>
              </a:rPr>
              <a:t>With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  </a:t>
            </a:r>
            <a:r>
              <a:rPr dirty="0" sz="850" spc="-40">
                <a:latin typeface="Lucida Sans"/>
                <a:cs typeface="Lucida Sans"/>
              </a:rPr>
              <a:t>world population </a:t>
            </a:r>
            <a:r>
              <a:rPr dirty="0" sz="850" spc="-60">
                <a:latin typeface="Lucida Sans"/>
                <a:cs typeface="Lucida Sans"/>
              </a:rPr>
              <a:t>growing, </a:t>
            </a:r>
            <a:r>
              <a:rPr dirty="0" sz="850" spc="-45">
                <a:latin typeface="Lucida Sans"/>
                <a:cs typeface="Lucida Sans"/>
              </a:rPr>
              <a:t>more </a:t>
            </a:r>
            <a:r>
              <a:rPr dirty="0" sz="850" spc="-35">
                <a:latin typeface="Lucida Sans"/>
                <a:cs typeface="Lucida Sans"/>
              </a:rPr>
              <a:t>food and crops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will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be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needed.</a:t>
            </a:r>
            <a:endParaRPr sz="850">
              <a:latin typeface="Lucida Sans"/>
              <a:cs typeface="Lucida Sans"/>
            </a:endParaRPr>
          </a:p>
          <a:p>
            <a:pPr algn="ctr" marL="87630" marR="80010" indent="-635">
              <a:lnSpc>
                <a:spcPct val="102000"/>
              </a:lnSpc>
              <a:spcBef>
                <a:spcPts val="565"/>
              </a:spcBef>
            </a:pPr>
            <a:r>
              <a:rPr dirty="0" sz="850" spc="-50">
                <a:latin typeface="Lucida Sans"/>
                <a:cs typeface="Lucida Sans"/>
              </a:rPr>
              <a:t>The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b</a:t>
            </a:r>
            <a:r>
              <a:rPr dirty="0" sz="850" spc="-40">
                <a:latin typeface="Lucida Sans"/>
                <a:cs typeface="Lucida Sans"/>
              </a:rPr>
              <a:t>e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40">
                <a:latin typeface="Lucida Sans"/>
                <a:cs typeface="Lucida Sans"/>
              </a:rPr>
              <a:t>er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a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using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land,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95">
                <a:latin typeface="Lucida Sans"/>
                <a:cs typeface="Lucida Sans"/>
              </a:rPr>
              <a:t>k</a:t>
            </a:r>
            <a:r>
              <a:rPr dirty="0" sz="850" spc="-40">
                <a:latin typeface="Lucida Sans"/>
                <a:cs typeface="Lucida Sans"/>
              </a:rPr>
              <a:t>eeping  </a:t>
            </a:r>
            <a:r>
              <a:rPr dirty="0" sz="850" spc="-30">
                <a:latin typeface="Lucida Sans"/>
                <a:cs typeface="Lucida Sans"/>
              </a:rPr>
              <a:t>plants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fields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healthy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sustainable,</a:t>
            </a:r>
            <a:r>
              <a:rPr dirty="0" sz="850" spc="-13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mo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people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can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40">
                <a:latin typeface="Lucida Sans"/>
                <a:cs typeface="Lucida Sans"/>
              </a:rPr>
              <a:t>eed.</a:t>
            </a:r>
            <a:endParaRPr sz="850">
              <a:latin typeface="Lucida Sans"/>
              <a:cs typeface="Lucida Sans"/>
            </a:endParaRPr>
          </a:p>
          <a:p>
            <a:pPr algn="ctr" marL="225425" marR="194945">
              <a:lnSpc>
                <a:spcPct val="102000"/>
              </a:lnSpc>
              <a:spcBef>
                <a:spcPts val="565"/>
              </a:spcBef>
            </a:pPr>
            <a:r>
              <a:rPr dirty="0" u="sng" sz="850" spc="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Fin</a:t>
            </a:r>
            <a:r>
              <a:rPr dirty="0" u="sng" sz="850" spc="4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d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ou</a:t>
            </a:r>
            <a:r>
              <a:rPr dirty="0" u="sng" sz="850" spc="5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t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mo</a:t>
            </a:r>
            <a:r>
              <a:rPr dirty="0" u="sng" sz="85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r</a:t>
            </a:r>
            <a:r>
              <a:rPr dirty="0" u="sng" sz="850" spc="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e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abou</a:t>
            </a:r>
            <a:r>
              <a:rPr dirty="0" u="sng" sz="850" spc="5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t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6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H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al</a:t>
            </a:r>
            <a:r>
              <a:rPr dirty="0" u="sng" sz="850" spc="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v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a</a:t>
            </a:r>
            <a:r>
              <a:rPr dirty="0" u="sng" sz="850" spc="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r</a:t>
            </a:r>
            <a:r>
              <a:rPr dirty="0" u="sng" sz="850" spc="4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d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b</a:t>
            </a:r>
            <a:r>
              <a:rPr dirty="0" u="sng" sz="850" spc="4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y</a:t>
            </a:r>
            <a:r>
              <a:rPr dirty="0" u="sng" sz="850" spc="-4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visitin</a:t>
            </a:r>
            <a:r>
              <a:rPr dirty="0" u="sng" sz="850" spc="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g 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sz="85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u="sng" sz="850" spc="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the</a:t>
            </a:r>
            <a:r>
              <a:rPr dirty="0" u="sng" sz="850" spc="-4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This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is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Engineerin</a:t>
            </a:r>
            <a:r>
              <a:rPr dirty="0" u="sng" sz="850" spc="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g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website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07860" y="428547"/>
            <a:ext cx="2244725" cy="2071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600" spc="-215" b="1">
                <a:solidFill>
                  <a:srgbClr val="FFFFFF"/>
                </a:solidFill>
                <a:latin typeface="Arial Narrow"/>
                <a:cs typeface="Arial Narrow"/>
              </a:rPr>
              <a:t>About</a:t>
            </a:r>
            <a:r>
              <a:rPr dirty="0" sz="2600" spc="-19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600" spc="-360" b="1">
                <a:solidFill>
                  <a:srgbClr val="FFFFFF"/>
                </a:solidFill>
                <a:latin typeface="Arial Narrow"/>
                <a:cs typeface="Arial Narrow"/>
              </a:rPr>
              <a:t>me</a:t>
            </a:r>
            <a:endParaRPr sz="2600">
              <a:latin typeface="Arial Narrow"/>
              <a:cs typeface="Arial Narrow"/>
            </a:endParaRPr>
          </a:p>
          <a:p>
            <a:pPr algn="ctr" marL="43180" marR="35560">
              <a:lnSpc>
                <a:spcPct val="102000"/>
              </a:lnSpc>
              <a:spcBef>
                <a:spcPts val="975"/>
              </a:spcBef>
            </a:pP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85">
                <a:latin typeface="Lucida Sans"/>
                <a:cs typeface="Lucida Sans"/>
              </a:rPr>
              <a:t>g</a:t>
            </a:r>
            <a:r>
              <a:rPr dirty="0" sz="850" spc="-70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e</a:t>
            </a:r>
            <a:r>
              <a:rPr dirty="0" sz="850" spc="-5">
                <a:latin typeface="Lucida Sans"/>
                <a:cs typeface="Lucida Sans"/>
              </a:rPr>
              <a:t>w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up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in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Nor</a:t>
            </a:r>
            <a:r>
              <a:rPr dirty="0" sz="850" spc="-55">
                <a:latin typeface="Lucida Sans"/>
                <a:cs typeface="Lucida Sans"/>
              </a:rPr>
              <a:t>w</a:t>
            </a:r>
            <a:r>
              <a:rPr dirty="0" sz="850" spc="-45">
                <a:latin typeface="Lucida Sans"/>
                <a:cs typeface="Lucida Sans"/>
              </a:rPr>
              <a:t>a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sur</a:t>
            </a:r>
            <a:r>
              <a:rPr dirty="0" sz="850" spc="-60">
                <a:latin typeface="Lucida Sans"/>
                <a:cs typeface="Lucida Sans"/>
              </a:rPr>
              <a:t>r</a:t>
            </a:r>
            <a:r>
              <a:rPr dirty="0" sz="850" spc="-40">
                <a:latin typeface="Lucida Sans"/>
                <a:cs typeface="Lucida Sans"/>
              </a:rPr>
              <a:t>ounded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b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40">
                <a:latin typeface="Lucida Sans"/>
                <a:cs typeface="Lucida Sans"/>
              </a:rPr>
              <a:t>arms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and  </a:t>
            </a:r>
            <a:r>
              <a:rPr dirty="0" sz="850" spc="-35">
                <a:latin typeface="Lucida Sans"/>
                <a:cs typeface="Lucida Sans"/>
              </a:rPr>
              <a:t>pl</a:t>
            </a:r>
            <a:r>
              <a:rPr dirty="0" sz="850" spc="-65">
                <a:latin typeface="Lucida Sans"/>
                <a:cs typeface="Lucida Sans"/>
              </a:rPr>
              <a:t>a</a:t>
            </a:r>
            <a:r>
              <a:rPr dirty="0" sz="850" spc="-50">
                <a:latin typeface="Lucida Sans"/>
                <a:cs typeface="Lucida Sans"/>
              </a:rPr>
              <a:t>ying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with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L</a:t>
            </a:r>
            <a:r>
              <a:rPr dirty="0" sz="850" spc="-50">
                <a:latin typeface="Lucida Sans"/>
                <a:cs typeface="Lucida Sans"/>
              </a:rPr>
              <a:t>e</a:t>
            </a:r>
            <a:r>
              <a:rPr dirty="0" sz="850" spc="-65">
                <a:latin typeface="Lucida Sans"/>
                <a:cs typeface="Lucida Sans"/>
              </a:rPr>
              <a:t>g</a:t>
            </a:r>
            <a:r>
              <a:rPr dirty="0" sz="850" spc="-55">
                <a:latin typeface="Lucida Sans"/>
                <a:cs typeface="Lucida Sans"/>
              </a:rPr>
              <a:t>o</a:t>
            </a:r>
            <a:r>
              <a:rPr dirty="0" sz="850" spc="-85">
                <a:latin typeface="Lucida Sans"/>
                <a:cs typeface="Lucida Sans"/>
              </a:rPr>
              <a:t>.</a:t>
            </a:r>
            <a:r>
              <a:rPr dirty="0" sz="850" spc="-14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As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R</a:t>
            </a:r>
            <a:r>
              <a:rPr dirty="0" sz="850" spc="-40">
                <a:latin typeface="Lucida Sans"/>
                <a:cs typeface="Lucida Sans"/>
              </a:rPr>
              <a:t>ob</a:t>
            </a:r>
            <a:r>
              <a:rPr dirty="0" sz="850" spc="-50">
                <a:latin typeface="Lucida Sans"/>
                <a:cs typeface="Lucida Sans"/>
              </a:rPr>
              <a:t>o</a:t>
            </a:r>
            <a:r>
              <a:rPr dirty="0" sz="850" spc="-15">
                <a:latin typeface="Lucida Sans"/>
                <a:cs typeface="Lucida Sans"/>
              </a:rPr>
              <a:t>tics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Enginee</a:t>
            </a:r>
            <a:r>
              <a:rPr dirty="0" sz="850" spc="-85">
                <a:latin typeface="Lucida Sans"/>
                <a:cs typeface="Lucida Sans"/>
              </a:rPr>
              <a:t>r</a:t>
            </a:r>
            <a:r>
              <a:rPr dirty="0" sz="850" spc="-70">
                <a:latin typeface="Lucida Sans"/>
                <a:cs typeface="Lucida Sans"/>
              </a:rPr>
              <a:t>,</a:t>
            </a:r>
            <a:endParaRPr sz="850">
              <a:latin typeface="Lucida Sans"/>
              <a:cs typeface="Lucida Sans"/>
            </a:endParaRPr>
          </a:p>
          <a:p>
            <a:pPr algn="ctr" marL="148590" marR="140970">
              <a:lnSpc>
                <a:spcPct val="102000"/>
              </a:lnSpc>
            </a:pP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combine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m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l</a:t>
            </a:r>
            <a:r>
              <a:rPr dirty="0" sz="850" spc="-80">
                <a:latin typeface="Lucida Sans"/>
                <a:cs typeface="Lucida Sans"/>
              </a:rPr>
              <a:t>o</a:t>
            </a:r>
            <a:r>
              <a:rPr dirty="0" sz="850" spc="-15">
                <a:latin typeface="Lucida Sans"/>
                <a:cs typeface="Lucida Sans"/>
              </a:rPr>
              <a:t>v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50">
                <a:latin typeface="Lucida Sans"/>
                <a:cs typeface="Lucida Sans"/>
              </a:rPr>
              <a:t>or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n</a:t>
            </a:r>
            <a:r>
              <a:rPr dirty="0" sz="850" spc="-45">
                <a:latin typeface="Lucida Sans"/>
                <a:cs typeface="Lucida Sans"/>
              </a:rPr>
              <a:t>a</a:t>
            </a:r>
            <a:r>
              <a:rPr dirty="0" sz="850" spc="-35">
                <a:latin typeface="Lucida Sans"/>
                <a:cs typeface="Lucida Sans"/>
              </a:rPr>
              <a:t>tu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putting  </a:t>
            </a:r>
            <a:r>
              <a:rPr dirty="0" sz="850" spc="-40">
                <a:latin typeface="Lucida Sans"/>
                <a:cs typeface="Lucida Sans"/>
              </a:rPr>
              <a:t>things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together</a:t>
            </a:r>
            <a:r>
              <a:rPr dirty="0" sz="850" spc="-11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to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create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robots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0">
                <a:latin typeface="Lucida Sans"/>
                <a:cs typeface="Lucida Sans"/>
              </a:rPr>
              <a:t>that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will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-70">
                <a:latin typeface="Lucida Sans"/>
                <a:cs typeface="Lucida Sans"/>
              </a:rPr>
              <a:t>r</a:t>
            </a:r>
            <a:r>
              <a:rPr dirty="0" sz="850" spc="-40">
                <a:latin typeface="Lucida Sans"/>
                <a:cs typeface="Lucida Sans"/>
              </a:rPr>
              <a:t>e</a:t>
            </a:r>
            <a:r>
              <a:rPr dirty="0" sz="850" spc="-15">
                <a:latin typeface="Lucida Sans"/>
                <a:cs typeface="Lucida Sans"/>
              </a:rPr>
              <a:t>v</a:t>
            </a:r>
            <a:r>
              <a:rPr dirty="0" sz="850" spc="-40">
                <a:latin typeface="Lucida Sans"/>
                <a:cs typeface="Lucida Sans"/>
              </a:rPr>
              <a:t>olutionise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55">
                <a:latin typeface="Lucida Sans"/>
                <a:cs typeface="Lucida Sans"/>
              </a:rPr>
              <a:t>arming.</a:t>
            </a:r>
            <a:endParaRPr sz="850">
              <a:latin typeface="Lucida Sans"/>
              <a:cs typeface="Lucida Sans"/>
            </a:endParaRPr>
          </a:p>
          <a:p>
            <a:pPr marL="12700" marR="5080" indent="30480">
              <a:lnSpc>
                <a:spcPct val="102000"/>
              </a:lnSpc>
              <a:spcBef>
                <a:spcPts val="565"/>
              </a:spcBef>
            </a:pP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55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decided</a:t>
            </a:r>
            <a:r>
              <a:rPr dirty="0" sz="850" spc="-6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to</a:t>
            </a:r>
            <a:r>
              <a:rPr dirty="0" sz="850" spc="-5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study</a:t>
            </a:r>
            <a:r>
              <a:rPr dirty="0" sz="850" spc="-65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mechanical</a:t>
            </a:r>
            <a:r>
              <a:rPr dirty="0" sz="850" spc="-50">
                <a:latin typeface="Lucida Sans"/>
                <a:cs typeface="Lucida Sans"/>
              </a:rPr>
              <a:t> engineering </a:t>
            </a:r>
            <a:r>
              <a:rPr dirty="0" sz="850" spc="-40">
                <a:latin typeface="Lucida Sans"/>
                <a:cs typeface="Lucida Sans"/>
              </a:rPr>
              <a:t>so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could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i</a:t>
            </a:r>
            <a:r>
              <a:rPr dirty="0" sz="850" spc="-85">
                <a:latin typeface="Lucida Sans"/>
                <a:cs typeface="Lucida Sans"/>
              </a:rPr>
              <a:t>n</a:t>
            </a:r>
            <a:r>
              <a:rPr dirty="0" sz="850" spc="-15">
                <a:latin typeface="Lucida Sans"/>
                <a:cs typeface="Lucida Sans"/>
              </a:rPr>
              <a:t>v</a:t>
            </a:r>
            <a:r>
              <a:rPr dirty="0" sz="850" spc="-35">
                <a:latin typeface="Lucida Sans"/>
                <a:cs typeface="Lucida Sans"/>
              </a:rPr>
              <a:t>e</a:t>
            </a:r>
            <a:r>
              <a:rPr dirty="0" sz="850" spc="-50">
                <a:latin typeface="Lucida Sans"/>
                <a:cs typeface="Lucida Sans"/>
              </a:rPr>
              <a:t>n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c</a:t>
            </a:r>
            <a:r>
              <a:rPr dirty="0" sz="850" spc="-40">
                <a:latin typeface="Lucida Sans"/>
                <a:cs typeface="Lucida Sans"/>
              </a:rPr>
              <a:t>r</a:t>
            </a:r>
            <a:r>
              <a:rPr dirty="0" sz="850" spc="-20">
                <a:latin typeface="Lucida Sans"/>
                <a:cs typeface="Lucida Sans"/>
              </a:rPr>
              <a:t>e</a:t>
            </a:r>
            <a:r>
              <a:rPr dirty="0" sz="850" spc="-35">
                <a:latin typeface="Lucida Sans"/>
                <a:cs typeface="Lucida Sans"/>
              </a:rPr>
              <a:t>a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m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o</a:t>
            </a:r>
            <a:r>
              <a:rPr dirty="0" sz="850" spc="-30">
                <a:latin typeface="Lucida Sans"/>
                <a:cs typeface="Lucida Sans"/>
              </a:rPr>
              <a:t>wn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70">
                <a:latin typeface="Lucida Sans"/>
                <a:cs typeface="Lucida Sans"/>
              </a:rPr>
              <a:t>r</a:t>
            </a:r>
            <a:r>
              <a:rPr dirty="0" sz="850" spc="-40">
                <a:latin typeface="Lucida Sans"/>
                <a:cs typeface="Lucida Sans"/>
              </a:rPr>
              <a:t>ob</a:t>
            </a:r>
            <a:r>
              <a:rPr dirty="0" sz="850" spc="-50">
                <a:latin typeface="Lucida Sans"/>
                <a:cs typeface="Lucida Sans"/>
              </a:rPr>
              <a:t>o</a:t>
            </a:r>
            <a:r>
              <a:rPr dirty="0" sz="850" spc="-30">
                <a:latin typeface="Lucida Sans"/>
                <a:cs typeface="Lucida Sans"/>
              </a:rPr>
              <a:t>ts.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n</a:t>
            </a:r>
            <a:r>
              <a:rPr dirty="0" sz="850" spc="-55">
                <a:latin typeface="Lucida Sans"/>
                <a:cs typeface="Lucida Sans"/>
              </a:rPr>
              <a:t>o</a:t>
            </a:r>
            <a:r>
              <a:rPr dirty="0" sz="850" spc="-5">
                <a:latin typeface="Lucida Sans"/>
                <a:cs typeface="Lucida Sans"/>
              </a:rPr>
              <a:t>w</a:t>
            </a:r>
            <a:endParaRPr sz="850">
              <a:latin typeface="Lucida Sans"/>
              <a:cs typeface="Lucida Sans"/>
            </a:endParaRPr>
          </a:p>
          <a:p>
            <a:pPr algn="ctr" marL="19685" marR="12065" indent="-635">
              <a:lnSpc>
                <a:spcPct val="102000"/>
              </a:lnSpc>
            </a:pP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55">
                <a:latin typeface="Lucida Sans"/>
                <a:cs typeface="Lucida Sans"/>
              </a:rPr>
              <a:t>ork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50">
                <a:latin typeface="Lucida Sans"/>
                <a:cs typeface="Lucida Sans"/>
              </a:rPr>
              <a:t>or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Sa</a:t>
            </a:r>
            <a:r>
              <a:rPr dirty="0" sz="850" spc="-35">
                <a:latin typeface="Lucida Sans"/>
                <a:cs typeface="Lucida Sans"/>
              </a:rPr>
              <a:t>g</a:t>
            </a:r>
            <a:r>
              <a:rPr dirty="0" sz="850" spc="-20">
                <a:latin typeface="Lucida Sans"/>
                <a:cs typeface="Lucida Sans"/>
              </a:rPr>
              <a:t>a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R</a:t>
            </a:r>
            <a:r>
              <a:rPr dirty="0" sz="850" spc="-40">
                <a:latin typeface="Lucida Sans"/>
                <a:cs typeface="Lucida Sans"/>
              </a:rPr>
              <a:t>ob</a:t>
            </a:r>
            <a:r>
              <a:rPr dirty="0" sz="850" spc="-50">
                <a:latin typeface="Lucida Sans"/>
                <a:cs typeface="Lucida Sans"/>
              </a:rPr>
              <a:t>o</a:t>
            </a:r>
            <a:r>
              <a:rPr dirty="0" sz="850" spc="-15">
                <a:latin typeface="Lucida Sans"/>
                <a:cs typeface="Lucida Sans"/>
              </a:rPr>
              <a:t>tics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c</a:t>
            </a:r>
            <a:r>
              <a:rPr dirty="0" sz="850" spc="-40">
                <a:latin typeface="Lucida Sans"/>
                <a:cs typeface="Lucida Sans"/>
              </a:rPr>
              <a:t>r</a:t>
            </a:r>
            <a:r>
              <a:rPr dirty="0" sz="850" spc="-20">
                <a:latin typeface="Lucida Sans"/>
                <a:cs typeface="Lucida Sans"/>
              </a:rPr>
              <a:t>e</a:t>
            </a:r>
            <a:r>
              <a:rPr dirty="0" sz="850" spc="-35">
                <a:latin typeface="Lucida Sans"/>
                <a:cs typeface="Lucida Sans"/>
              </a:rPr>
              <a:t>a</a:t>
            </a:r>
            <a:r>
              <a:rPr dirty="0" sz="850" spc="-40">
                <a:latin typeface="Lucida Sans"/>
                <a:cs typeface="Lucida Sans"/>
              </a:rPr>
              <a:t>ting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agricultu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30">
                <a:latin typeface="Lucida Sans"/>
                <a:cs typeface="Lucida Sans"/>
              </a:rPr>
              <a:t>al  </a:t>
            </a:r>
            <a:r>
              <a:rPr dirty="0" sz="850" spc="-70">
                <a:latin typeface="Lucida Sans"/>
                <a:cs typeface="Lucida Sans"/>
              </a:rPr>
              <a:t>r</a:t>
            </a:r>
            <a:r>
              <a:rPr dirty="0" sz="850" spc="-40">
                <a:latin typeface="Lucida Sans"/>
                <a:cs typeface="Lucida Sans"/>
              </a:rPr>
              <a:t>ob</a:t>
            </a:r>
            <a:r>
              <a:rPr dirty="0" sz="850" spc="-50">
                <a:latin typeface="Lucida Sans"/>
                <a:cs typeface="Lucida Sans"/>
              </a:rPr>
              <a:t>o</a:t>
            </a:r>
            <a:r>
              <a:rPr dirty="0" sz="850" spc="-25">
                <a:latin typeface="Lucida Sans"/>
                <a:cs typeface="Lucida Sans"/>
              </a:rPr>
              <a:t>ts,</a:t>
            </a:r>
            <a:r>
              <a:rPr dirty="0" sz="850" spc="-13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</a:t>
            </a:r>
            <a:r>
              <a:rPr dirty="0" sz="850" spc="-30">
                <a:latin typeface="Lucida Sans"/>
                <a:cs typeface="Lucida Sans"/>
              </a:rPr>
              <a:t>a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do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e</a:t>
            </a:r>
            <a:r>
              <a:rPr dirty="0" sz="850" spc="-15">
                <a:latin typeface="Lucida Sans"/>
                <a:cs typeface="Lucida Sans"/>
              </a:rPr>
              <a:t>v</a:t>
            </a:r>
            <a:r>
              <a:rPr dirty="0" sz="850" spc="-35">
                <a:latin typeface="Lucida Sans"/>
                <a:cs typeface="Lucida Sans"/>
              </a:rPr>
              <a:t>erything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f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40">
                <a:latin typeface="Lucida Sans"/>
                <a:cs typeface="Lucida Sans"/>
              </a:rPr>
              <a:t>om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ploughing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and 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45">
                <a:latin typeface="Lucida Sans"/>
                <a:cs typeface="Lucida Sans"/>
              </a:rPr>
              <a:t>eeding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40">
                <a:latin typeface="Lucida Sans"/>
                <a:cs typeface="Lucida Sans"/>
              </a:rPr>
              <a:t>o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picking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s</a:t>
            </a:r>
            <a:r>
              <a:rPr dirty="0" sz="850" spc="-15">
                <a:latin typeface="Lucida Sans"/>
                <a:cs typeface="Lucida Sans"/>
              </a:rPr>
              <a:t>t</a:t>
            </a:r>
            <a:r>
              <a:rPr dirty="0" sz="850" spc="-30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a</a:t>
            </a:r>
            <a:r>
              <a:rPr dirty="0" sz="850" spc="-35">
                <a:latin typeface="Lucida Sans"/>
                <a:cs typeface="Lucida Sans"/>
              </a:rPr>
              <a:t>wberries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30">
                <a:latin typeface="Lucida Sans"/>
                <a:cs typeface="Lucida Sans"/>
              </a:rPr>
              <a:t>e</a:t>
            </a:r>
            <a:r>
              <a:rPr dirty="0" sz="850" spc="-40">
                <a:latin typeface="Lucida Sans"/>
                <a:cs typeface="Lucida Sans"/>
              </a:rPr>
              <a:t>s</a:t>
            </a:r>
            <a:r>
              <a:rPr dirty="0" sz="850" spc="-35">
                <a:latin typeface="Lucida Sans"/>
                <a:cs typeface="Lucida Sans"/>
              </a:rPr>
              <a:t>ting  </a:t>
            </a:r>
            <a:r>
              <a:rPr dirty="0" sz="850" spc="-15">
                <a:latin typeface="Lucida Sans"/>
                <a:cs typeface="Lucida Sans"/>
              </a:rPr>
              <a:t>the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soil.</a:t>
            </a:r>
            <a:endParaRPr sz="850">
              <a:latin typeface="Lucida Sans"/>
              <a:cs typeface="Lucida San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4635500" cy="5328285"/>
            <a:chOff x="0" y="0"/>
            <a:chExt cx="4635500" cy="532828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635004" cy="532800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3187433"/>
              <a:ext cx="4635500" cy="2140585"/>
            </a:xfrm>
            <a:custGeom>
              <a:avLst/>
              <a:gdLst/>
              <a:ahLst/>
              <a:cxnLst/>
              <a:rect l="l" t="t" r="r" b="b"/>
              <a:pathLst>
                <a:path w="4635500" h="2140585">
                  <a:moveTo>
                    <a:pt x="0" y="2140572"/>
                  </a:moveTo>
                  <a:lnTo>
                    <a:pt x="4635004" y="2140572"/>
                  </a:lnTo>
                  <a:lnTo>
                    <a:pt x="4635004" y="0"/>
                  </a:lnTo>
                  <a:lnTo>
                    <a:pt x="0" y="0"/>
                  </a:lnTo>
                  <a:lnTo>
                    <a:pt x="0" y="2140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994" y="360006"/>
              <a:ext cx="1618348" cy="58293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21615" y="423582"/>
              <a:ext cx="1466215" cy="445134"/>
            </a:xfrm>
            <a:custGeom>
              <a:avLst/>
              <a:gdLst/>
              <a:ahLst/>
              <a:cxnLst/>
              <a:rect l="l" t="t" r="r" b="b"/>
              <a:pathLst>
                <a:path w="1466214" h="445134">
                  <a:moveTo>
                    <a:pt x="433565" y="97624"/>
                  </a:moveTo>
                  <a:lnTo>
                    <a:pt x="417563" y="100749"/>
                  </a:lnTo>
                  <a:lnTo>
                    <a:pt x="418680" y="107683"/>
                  </a:lnTo>
                  <a:lnTo>
                    <a:pt x="420598" y="113728"/>
                  </a:lnTo>
                  <a:lnTo>
                    <a:pt x="426046" y="124053"/>
                  </a:lnTo>
                  <a:lnTo>
                    <a:pt x="429412" y="127990"/>
                  </a:lnTo>
                  <a:lnTo>
                    <a:pt x="433400" y="130721"/>
                  </a:lnTo>
                  <a:lnTo>
                    <a:pt x="438200" y="134073"/>
                  </a:lnTo>
                  <a:lnTo>
                    <a:pt x="443928" y="135382"/>
                  </a:lnTo>
                  <a:lnTo>
                    <a:pt x="454152" y="134251"/>
                  </a:lnTo>
                  <a:lnTo>
                    <a:pt x="457238" y="133413"/>
                  </a:lnTo>
                  <a:lnTo>
                    <a:pt x="464667" y="129781"/>
                  </a:lnTo>
                  <a:lnTo>
                    <a:pt x="468210" y="126263"/>
                  </a:lnTo>
                  <a:lnTo>
                    <a:pt x="470484" y="121564"/>
                  </a:lnTo>
                  <a:lnTo>
                    <a:pt x="472778" y="116967"/>
                  </a:lnTo>
                  <a:lnTo>
                    <a:pt x="445401" y="116967"/>
                  </a:lnTo>
                  <a:lnTo>
                    <a:pt x="442925" y="115989"/>
                  </a:lnTo>
                  <a:lnTo>
                    <a:pt x="440512" y="113538"/>
                  </a:lnTo>
                  <a:lnTo>
                    <a:pt x="437489" y="110515"/>
                  </a:lnTo>
                  <a:lnTo>
                    <a:pt x="435127" y="105168"/>
                  </a:lnTo>
                  <a:lnTo>
                    <a:pt x="433565" y="97624"/>
                  </a:lnTo>
                  <a:close/>
                </a:path>
                <a:path w="1466214" h="445134">
                  <a:moveTo>
                    <a:pt x="440829" y="0"/>
                  </a:moveTo>
                  <a:lnTo>
                    <a:pt x="412127" y="26682"/>
                  </a:lnTo>
                  <a:lnTo>
                    <a:pt x="412051" y="29959"/>
                  </a:lnTo>
                  <a:lnTo>
                    <a:pt x="412254" y="36144"/>
                  </a:lnTo>
                  <a:lnTo>
                    <a:pt x="431876" y="69862"/>
                  </a:lnTo>
                  <a:lnTo>
                    <a:pt x="448805" y="84823"/>
                  </a:lnTo>
                  <a:lnTo>
                    <a:pt x="453638" y="89725"/>
                  </a:lnTo>
                  <a:lnTo>
                    <a:pt x="456361" y="94881"/>
                  </a:lnTo>
                  <a:lnTo>
                    <a:pt x="457377" y="104089"/>
                  </a:lnTo>
                  <a:lnTo>
                    <a:pt x="457123" y="107035"/>
                  </a:lnTo>
                  <a:lnTo>
                    <a:pt x="456209" y="109181"/>
                  </a:lnTo>
                  <a:lnTo>
                    <a:pt x="454444" y="113538"/>
                  </a:lnTo>
                  <a:lnTo>
                    <a:pt x="451726" y="115989"/>
                  </a:lnTo>
                  <a:lnTo>
                    <a:pt x="448017" y="116535"/>
                  </a:lnTo>
                  <a:lnTo>
                    <a:pt x="445401" y="116967"/>
                  </a:lnTo>
                  <a:lnTo>
                    <a:pt x="472778" y="116967"/>
                  </a:lnTo>
                  <a:lnTo>
                    <a:pt x="473951" y="114617"/>
                  </a:lnTo>
                  <a:lnTo>
                    <a:pt x="475132" y="106603"/>
                  </a:lnTo>
                  <a:lnTo>
                    <a:pt x="473544" y="93814"/>
                  </a:lnTo>
                  <a:lnTo>
                    <a:pt x="455548" y="66027"/>
                  </a:lnTo>
                  <a:lnTo>
                    <a:pt x="454101" y="64643"/>
                  </a:lnTo>
                  <a:lnTo>
                    <a:pt x="451218" y="62230"/>
                  </a:lnTo>
                  <a:lnTo>
                    <a:pt x="446849" y="58839"/>
                  </a:lnTo>
                  <a:lnTo>
                    <a:pt x="443128" y="56019"/>
                  </a:lnTo>
                  <a:lnTo>
                    <a:pt x="440321" y="53505"/>
                  </a:lnTo>
                  <a:lnTo>
                    <a:pt x="433247" y="45618"/>
                  </a:lnTo>
                  <a:lnTo>
                    <a:pt x="430377" y="39776"/>
                  </a:lnTo>
                  <a:lnTo>
                    <a:pt x="429298" y="29959"/>
                  </a:lnTo>
                  <a:lnTo>
                    <a:pt x="429602" y="26682"/>
                  </a:lnTo>
                  <a:lnTo>
                    <a:pt x="430761" y="23634"/>
                  </a:lnTo>
                  <a:lnTo>
                    <a:pt x="431888" y="20586"/>
                  </a:lnTo>
                  <a:lnTo>
                    <a:pt x="434073" y="18719"/>
                  </a:lnTo>
                  <a:lnTo>
                    <a:pt x="440131" y="18046"/>
                  </a:lnTo>
                  <a:lnTo>
                    <a:pt x="462977" y="18046"/>
                  </a:lnTo>
                  <a:lnTo>
                    <a:pt x="462648" y="17145"/>
                  </a:lnTo>
                  <a:lnTo>
                    <a:pt x="457542" y="8826"/>
                  </a:lnTo>
                  <a:lnTo>
                    <a:pt x="454482" y="5727"/>
                  </a:lnTo>
                  <a:lnTo>
                    <a:pt x="446189" y="990"/>
                  </a:lnTo>
                  <a:lnTo>
                    <a:pt x="440829" y="0"/>
                  </a:lnTo>
                  <a:close/>
                </a:path>
                <a:path w="1466214" h="445134">
                  <a:moveTo>
                    <a:pt x="462977" y="18046"/>
                  </a:moveTo>
                  <a:lnTo>
                    <a:pt x="440131" y="18046"/>
                  </a:lnTo>
                  <a:lnTo>
                    <a:pt x="442506" y="18872"/>
                  </a:lnTo>
                  <a:lnTo>
                    <a:pt x="446773" y="23634"/>
                  </a:lnTo>
                  <a:lnTo>
                    <a:pt x="448564" y="27647"/>
                  </a:lnTo>
                  <a:lnTo>
                    <a:pt x="449630" y="32956"/>
                  </a:lnTo>
                  <a:lnTo>
                    <a:pt x="465493" y="27724"/>
                  </a:lnTo>
                  <a:lnTo>
                    <a:pt x="464439" y="22047"/>
                  </a:lnTo>
                  <a:lnTo>
                    <a:pt x="462977" y="18046"/>
                  </a:lnTo>
                  <a:close/>
                </a:path>
                <a:path w="1466214" h="445134">
                  <a:moveTo>
                    <a:pt x="371360" y="9347"/>
                  </a:moveTo>
                  <a:lnTo>
                    <a:pt x="354380" y="11226"/>
                  </a:lnTo>
                  <a:lnTo>
                    <a:pt x="368820" y="142074"/>
                  </a:lnTo>
                  <a:lnTo>
                    <a:pt x="385787" y="140208"/>
                  </a:lnTo>
                  <a:lnTo>
                    <a:pt x="371360" y="9347"/>
                  </a:lnTo>
                  <a:close/>
                </a:path>
                <a:path w="1466214" h="445134">
                  <a:moveTo>
                    <a:pt x="258432" y="116928"/>
                  </a:moveTo>
                  <a:lnTo>
                    <a:pt x="242417" y="120078"/>
                  </a:lnTo>
                  <a:lnTo>
                    <a:pt x="243547" y="127012"/>
                  </a:lnTo>
                  <a:lnTo>
                    <a:pt x="245465" y="133045"/>
                  </a:lnTo>
                  <a:lnTo>
                    <a:pt x="250913" y="143370"/>
                  </a:lnTo>
                  <a:lnTo>
                    <a:pt x="254279" y="147320"/>
                  </a:lnTo>
                  <a:lnTo>
                    <a:pt x="258279" y="150037"/>
                  </a:lnTo>
                  <a:lnTo>
                    <a:pt x="263067" y="153390"/>
                  </a:lnTo>
                  <a:lnTo>
                    <a:pt x="268782" y="154698"/>
                  </a:lnTo>
                  <a:lnTo>
                    <a:pt x="279019" y="153568"/>
                  </a:lnTo>
                  <a:lnTo>
                    <a:pt x="282105" y="152730"/>
                  </a:lnTo>
                  <a:lnTo>
                    <a:pt x="289534" y="149098"/>
                  </a:lnTo>
                  <a:lnTo>
                    <a:pt x="293077" y="145567"/>
                  </a:lnTo>
                  <a:lnTo>
                    <a:pt x="295338" y="140881"/>
                  </a:lnTo>
                  <a:lnTo>
                    <a:pt x="297656" y="136271"/>
                  </a:lnTo>
                  <a:lnTo>
                    <a:pt x="270268" y="136271"/>
                  </a:lnTo>
                  <a:lnTo>
                    <a:pt x="267779" y="135293"/>
                  </a:lnTo>
                  <a:lnTo>
                    <a:pt x="265391" y="132854"/>
                  </a:lnTo>
                  <a:lnTo>
                    <a:pt x="262343" y="129819"/>
                  </a:lnTo>
                  <a:lnTo>
                    <a:pt x="260007" y="124485"/>
                  </a:lnTo>
                  <a:lnTo>
                    <a:pt x="258432" y="116928"/>
                  </a:lnTo>
                  <a:close/>
                </a:path>
                <a:path w="1466214" h="445134">
                  <a:moveTo>
                    <a:pt x="265696" y="19316"/>
                  </a:moveTo>
                  <a:lnTo>
                    <a:pt x="236988" y="45999"/>
                  </a:lnTo>
                  <a:lnTo>
                    <a:pt x="236913" y="49263"/>
                  </a:lnTo>
                  <a:lnTo>
                    <a:pt x="237121" y="55473"/>
                  </a:lnTo>
                  <a:lnTo>
                    <a:pt x="256730" y="89179"/>
                  </a:lnTo>
                  <a:lnTo>
                    <a:pt x="273659" y="104140"/>
                  </a:lnTo>
                  <a:lnTo>
                    <a:pt x="278517" y="109042"/>
                  </a:lnTo>
                  <a:lnTo>
                    <a:pt x="281228" y="114198"/>
                  </a:lnTo>
                  <a:lnTo>
                    <a:pt x="282244" y="123380"/>
                  </a:lnTo>
                  <a:lnTo>
                    <a:pt x="281978" y="126352"/>
                  </a:lnTo>
                  <a:lnTo>
                    <a:pt x="281076" y="128485"/>
                  </a:lnTo>
                  <a:lnTo>
                    <a:pt x="279311" y="132854"/>
                  </a:lnTo>
                  <a:lnTo>
                    <a:pt x="276580" y="135293"/>
                  </a:lnTo>
                  <a:lnTo>
                    <a:pt x="270268" y="136271"/>
                  </a:lnTo>
                  <a:lnTo>
                    <a:pt x="297656" y="136271"/>
                  </a:lnTo>
                  <a:lnTo>
                    <a:pt x="298831" y="133934"/>
                  </a:lnTo>
                  <a:lnTo>
                    <a:pt x="299999" y="125920"/>
                  </a:lnTo>
                  <a:lnTo>
                    <a:pt x="298411" y="113118"/>
                  </a:lnTo>
                  <a:lnTo>
                    <a:pt x="280403" y="85344"/>
                  </a:lnTo>
                  <a:lnTo>
                    <a:pt x="278980" y="83947"/>
                  </a:lnTo>
                  <a:lnTo>
                    <a:pt x="276072" y="81546"/>
                  </a:lnTo>
                  <a:lnTo>
                    <a:pt x="271703" y="78155"/>
                  </a:lnTo>
                  <a:lnTo>
                    <a:pt x="268008" y="75323"/>
                  </a:lnTo>
                  <a:lnTo>
                    <a:pt x="265176" y="72821"/>
                  </a:lnTo>
                  <a:lnTo>
                    <a:pt x="263245" y="70624"/>
                  </a:lnTo>
                  <a:lnTo>
                    <a:pt x="258127" y="64922"/>
                  </a:lnTo>
                  <a:lnTo>
                    <a:pt x="255231" y="59080"/>
                  </a:lnTo>
                  <a:lnTo>
                    <a:pt x="254152" y="49263"/>
                  </a:lnTo>
                  <a:lnTo>
                    <a:pt x="254457" y="45999"/>
                  </a:lnTo>
                  <a:lnTo>
                    <a:pt x="256768" y="39903"/>
                  </a:lnTo>
                  <a:lnTo>
                    <a:pt x="258953" y="38036"/>
                  </a:lnTo>
                  <a:lnTo>
                    <a:pt x="264998" y="37363"/>
                  </a:lnTo>
                  <a:lnTo>
                    <a:pt x="287847" y="37363"/>
                  </a:lnTo>
                  <a:lnTo>
                    <a:pt x="287515" y="36461"/>
                  </a:lnTo>
                  <a:lnTo>
                    <a:pt x="282409" y="28155"/>
                  </a:lnTo>
                  <a:lnTo>
                    <a:pt x="279336" y="25031"/>
                  </a:lnTo>
                  <a:lnTo>
                    <a:pt x="271043" y="20307"/>
                  </a:lnTo>
                  <a:lnTo>
                    <a:pt x="265696" y="19316"/>
                  </a:lnTo>
                  <a:close/>
                </a:path>
                <a:path w="1466214" h="445134">
                  <a:moveTo>
                    <a:pt x="287847" y="37363"/>
                  </a:moveTo>
                  <a:lnTo>
                    <a:pt x="264998" y="37363"/>
                  </a:lnTo>
                  <a:lnTo>
                    <a:pt x="267360" y="38201"/>
                  </a:lnTo>
                  <a:lnTo>
                    <a:pt x="271640" y="42938"/>
                  </a:lnTo>
                  <a:lnTo>
                    <a:pt x="273418" y="46964"/>
                  </a:lnTo>
                  <a:lnTo>
                    <a:pt x="274485" y="52285"/>
                  </a:lnTo>
                  <a:lnTo>
                    <a:pt x="290360" y="47040"/>
                  </a:lnTo>
                  <a:lnTo>
                    <a:pt x="289318" y="41363"/>
                  </a:lnTo>
                  <a:lnTo>
                    <a:pt x="287847" y="37363"/>
                  </a:lnTo>
                  <a:close/>
                </a:path>
                <a:path w="1466214" h="445134">
                  <a:moveTo>
                    <a:pt x="196215" y="28663"/>
                  </a:moveTo>
                  <a:lnTo>
                    <a:pt x="179247" y="30543"/>
                  </a:lnTo>
                  <a:lnTo>
                    <a:pt x="193675" y="161391"/>
                  </a:lnTo>
                  <a:lnTo>
                    <a:pt x="210654" y="159512"/>
                  </a:lnTo>
                  <a:lnTo>
                    <a:pt x="196215" y="28663"/>
                  </a:lnTo>
                  <a:close/>
                </a:path>
                <a:path w="1466214" h="445134">
                  <a:moveTo>
                    <a:pt x="105117" y="38709"/>
                  </a:moveTo>
                  <a:lnTo>
                    <a:pt x="88137" y="40589"/>
                  </a:lnTo>
                  <a:lnTo>
                    <a:pt x="102577" y="171450"/>
                  </a:lnTo>
                  <a:lnTo>
                    <a:pt x="119545" y="169557"/>
                  </a:lnTo>
                  <a:lnTo>
                    <a:pt x="113423" y="114122"/>
                  </a:lnTo>
                  <a:lnTo>
                    <a:pt x="133908" y="111848"/>
                  </a:lnTo>
                  <a:lnTo>
                    <a:pt x="151094" y="111848"/>
                  </a:lnTo>
                  <a:lnTo>
                    <a:pt x="149158" y="94272"/>
                  </a:lnTo>
                  <a:lnTo>
                    <a:pt x="111251" y="94272"/>
                  </a:lnTo>
                  <a:lnTo>
                    <a:pt x="105117" y="38709"/>
                  </a:lnTo>
                  <a:close/>
                </a:path>
                <a:path w="1466214" h="445134">
                  <a:moveTo>
                    <a:pt x="151094" y="111848"/>
                  </a:moveTo>
                  <a:lnTo>
                    <a:pt x="133908" y="111848"/>
                  </a:lnTo>
                  <a:lnTo>
                    <a:pt x="140017" y="167297"/>
                  </a:lnTo>
                  <a:lnTo>
                    <a:pt x="156997" y="165430"/>
                  </a:lnTo>
                  <a:lnTo>
                    <a:pt x="151094" y="111848"/>
                  </a:lnTo>
                  <a:close/>
                </a:path>
                <a:path w="1466214" h="445134">
                  <a:moveTo>
                    <a:pt x="142582" y="34582"/>
                  </a:moveTo>
                  <a:lnTo>
                    <a:pt x="125603" y="36461"/>
                  </a:lnTo>
                  <a:lnTo>
                    <a:pt x="131724" y="92011"/>
                  </a:lnTo>
                  <a:lnTo>
                    <a:pt x="111251" y="94272"/>
                  </a:lnTo>
                  <a:lnTo>
                    <a:pt x="149158" y="94272"/>
                  </a:lnTo>
                  <a:lnTo>
                    <a:pt x="142582" y="34582"/>
                  </a:lnTo>
                  <a:close/>
                </a:path>
                <a:path w="1466214" h="445134">
                  <a:moveTo>
                    <a:pt x="37430" y="68160"/>
                  </a:moveTo>
                  <a:lnTo>
                    <a:pt x="20243" y="68160"/>
                  </a:lnTo>
                  <a:lnTo>
                    <a:pt x="32499" y="179158"/>
                  </a:lnTo>
                  <a:lnTo>
                    <a:pt x="49466" y="177292"/>
                  </a:lnTo>
                  <a:lnTo>
                    <a:pt x="37430" y="68160"/>
                  </a:lnTo>
                  <a:close/>
                </a:path>
                <a:path w="1466214" h="445134">
                  <a:moveTo>
                    <a:pt x="52997" y="44450"/>
                  </a:moveTo>
                  <a:lnTo>
                    <a:pt x="0" y="50304"/>
                  </a:lnTo>
                  <a:lnTo>
                    <a:pt x="2209" y="70142"/>
                  </a:lnTo>
                  <a:lnTo>
                    <a:pt x="20243" y="68160"/>
                  </a:lnTo>
                  <a:lnTo>
                    <a:pt x="37430" y="68160"/>
                  </a:lnTo>
                  <a:lnTo>
                    <a:pt x="37223" y="66281"/>
                  </a:lnTo>
                  <a:lnTo>
                    <a:pt x="55181" y="64300"/>
                  </a:lnTo>
                  <a:lnTo>
                    <a:pt x="52997" y="44450"/>
                  </a:lnTo>
                  <a:close/>
                </a:path>
                <a:path w="1466214" h="445134">
                  <a:moveTo>
                    <a:pt x="1405478" y="79078"/>
                  </a:moveTo>
                  <a:lnTo>
                    <a:pt x="1366909" y="91053"/>
                  </a:lnTo>
                  <a:lnTo>
                    <a:pt x="1348110" y="126799"/>
                  </a:lnTo>
                  <a:lnTo>
                    <a:pt x="1348308" y="137401"/>
                  </a:lnTo>
                  <a:lnTo>
                    <a:pt x="1361465" y="256794"/>
                  </a:lnTo>
                  <a:lnTo>
                    <a:pt x="1380794" y="291934"/>
                  </a:lnTo>
                  <a:lnTo>
                    <a:pt x="1408976" y="303400"/>
                  </a:lnTo>
                  <a:lnTo>
                    <a:pt x="1419580" y="303199"/>
                  </a:lnTo>
                  <a:lnTo>
                    <a:pt x="1454734" y="283946"/>
                  </a:lnTo>
                  <a:lnTo>
                    <a:pt x="1462611" y="270205"/>
                  </a:lnTo>
                  <a:lnTo>
                    <a:pt x="1409573" y="270205"/>
                  </a:lnTo>
                  <a:lnTo>
                    <a:pt x="1404924" y="268871"/>
                  </a:lnTo>
                  <a:lnTo>
                    <a:pt x="1396796" y="262343"/>
                  </a:lnTo>
                  <a:lnTo>
                    <a:pt x="1394472" y="258089"/>
                  </a:lnTo>
                  <a:lnTo>
                    <a:pt x="1380108" y="127889"/>
                  </a:lnTo>
                  <a:lnTo>
                    <a:pt x="1381442" y="123215"/>
                  </a:lnTo>
                  <a:lnTo>
                    <a:pt x="1387957" y="114960"/>
                  </a:lnTo>
                  <a:lnTo>
                    <a:pt x="1392212" y="112598"/>
                  </a:lnTo>
                  <a:lnTo>
                    <a:pt x="1402676" y="111455"/>
                  </a:lnTo>
                  <a:lnTo>
                    <a:pt x="1449032" y="111455"/>
                  </a:lnTo>
                  <a:lnTo>
                    <a:pt x="1446841" y="106225"/>
                  </a:lnTo>
                  <a:lnTo>
                    <a:pt x="1441120" y="97889"/>
                  </a:lnTo>
                  <a:lnTo>
                    <a:pt x="1433588" y="90551"/>
                  </a:lnTo>
                  <a:lnTo>
                    <a:pt x="1424832" y="84716"/>
                  </a:lnTo>
                  <a:lnTo>
                    <a:pt x="1415462" y="80892"/>
                  </a:lnTo>
                  <a:lnTo>
                    <a:pt x="1405478" y="79078"/>
                  </a:lnTo>
                  <a:close/>
                </a:path>
                <a:path w="1466214" h="445134">
                  <a:moveTo>
                    <a:pt x="1461652" y="205740"/>
                  </a:moveTo>
                  <a:lnTo>
                    <a:pt x="1427022" y="205740"/>
                  </a:lnTo>
                  <a:lnTo>
                    <a:pt x="1431785" y="248742"/>
                  </a:lnTo>
                  <a:lnTo>
                    <a:pt x="1432344" y="253949"/>
                  </a:lnTo>
                  <a:lnTo>
                    <a:pt x="1409573" y="270205"/>
                  </a:lnTo>
                  <a:lnTo>
                    <a:pt x="1462611" y="270205"/>
                  </a:lnTo>
                  <a:lnTo>
                    <a:pt x="1464397" y="265837"/>
                  </a:lnTo>
                  <a:lnTo>
                    <a:pt x="1466212" y="255859"/>
                  </a:lnTo>
                  <a:lnTo>
                    <a:pt x="1466011" y="245262"/>
                  </a:lnTo>
                  <a:lnTo>
                    <a:pt x="1461652" y="205740"/>
                  </a:lnTo>
                  <a:close/>
                </a:path>
                <a:path w="1466214" h="445134">
                  <a:moveTo>
                    <a:pt x="1457579" y="168808"/>
                  </a:moveTo>
                  <a:lnTo>
                    <a:pt x="1405051" y="174612"/>
                  </a:lnTo>
                  <a:lnTo>
                    <a:pt x="1408709" y="207772"/>
                  </a:lnTo>
                  <a:lnTo>
                    <a:pt x="1427022" y="205740"/>
                  </a:lnTo>
                  <a:lnTo>
                    <a:pt x="1461652" y="205740"/>
                  </a:lnTo>
                  <a:lnTo>
                    <a:pt x="1457579" y="168808"/>
                  </a:lnTo>
                  <a:close/>
                </a:path>
                <a:path w="1466214" h="445134">
                  <a:moveTo>
                    <a:pt x="1449032" y="111455"/>
                  </a:moveTo>
                  <a:lnTo>
                    <a:pt x="1402676" y="111455"/>
                  </a:lnTo>
                  <a:lnTo>
                    <a:pt x="1407363" y="112814"/>
                  </a:lnTo>
                  <a:lnTo>
                    <a:pt x="1415630" y="119443"/>
                  </a:lnTo>
                  <a:lnTo>
                    <a:pt x="1417980" y="123723"/>
                  </a:lnTo>
                  <a:lnTo>
                    <a:pt x="1421396" y="154609"/>
                  </a:lnTo>
                  <a:lnTo>
                    <a:pt x="1455597" y="150837"/>
                  </a:lnTo>
                  <a:lnTo>
                    <a:pt x="1452854" y="125882"/>
                  </a:lnTo>
                  <a:lnTo>
                    <a:pt x="1450751" y="115557"/>
                  </a:lnTo>
                  <a:lnTo>
                    <a:pt x="1449032" y="111455"/>
                  </a:lnTo>
                  <a:close/>
                </a:path>
                <a:path w="1466214" h="445134">
                  <a:moveTo>
                    <a:pt x="1237056" y="98983"/>
                  </a:moveTo>
                  <a:lnTo>
                    <a:pt x="1200023" y="103060"/>
                  </a:lnTo>
                  <a:lnTo>
                    <a:pt x="1224153" y="321919"/>
                  </a:lnTo>
                  <a:lnTo>
                    <a:pt x="1257147" y="318300"/>
                  </a:lnTo>
                  <a:lnTo>
                    <a:pt x="1241679" y="178142"/>
                  </a:lnTo>
                  <a:lnTo>
                    <a:pt x="1270431" y="178142"/>
                  </a:lnTo>
                  <a:lnTo>
                    <a:pt x="1237056" y="98983"/>
                  </a:lnTo>
                  <a:close/>
                </a:path>
                <a:path w="1466214" h="445134">
                  <a:moveTo>
                    <a:pt x="1270431" y="178142"/>
                  </a:moveTo>
                  <a:lnTo>
                    <a:pt x="1241679" y="178142"/>
                  </a:lnTo>
                  <a:lnTo>
                    <a:pt x="1302512" y="313283"/>
                  </a:lnTo>
                  <a:lnTo>
                    <a:pt x="1337945" y="309384"/>
                  </a:lnTo>
                  <a:lnTo>
                    <a:pt x="1330433" y="241249"/>
                  </a:lnTo>
                  <a:lnTo>
                    <a:pt x="1297038" y="241249"/>
                  </a:lnTo>
                  <a:lnTo>
                    <a:pt x="1270431" y="178142"/>
                  </a:lnTo>
                  <a:close/>
                </a:path>
                <a:path w="1466214" h="445134">
                  <a:moveTo>
                    <a:pt x="1313814" y="90512"/>
                  </a:moveTo>
                  <a:lnTo>
                    <a:pt x="1280820" y="94145"/>
                  </a:lnTo>
                  <a:lnTo>
                    <a:pt x="1297038" y="241249"/>
                  </a:lnTo>
                  <a:lnTo>
                    <a:pt x="1330433" y="241249"/>
                  </a:lnTo>
                  <a:lnTo>
                    <a:pt x="1313814" y="90512"/>
                  </a:lnTo>
                  <a:close/>
                </a:path>
                <a:path w="1466214" h="445134">
                  <a:moveTo>
                    <a:pt x="821893" y="145275"/>
                  </a:moveTo>
                  <a:lnTo>
                    <a:pt x="728014" y="155625"/>
                  </a:lnTo>
                  <a:lnTo>
                    <a:pt x="752132" y="374510"/>
                  </a:lnTo>
                  <a:lnTo>
                    <a:pt x="846035" y="364147"/>
                  </a:lnTo>
                  <a:lnTo>
                    <a:pt x="843120" y="337718"/>
                  </a:lnTo>
                  <a:lnTo>
                    <a:pt x="781469" y="337718"/>
                  </a:lnTo>
                  <a:lnTo>
                    <a:pt x="774890" y="278015"/>
                  </a:lnTo>
                  <a:lnTo>
                    <a:pt x="819391" y="273113"/>
                  </a:lnTo>
                  <a:lnTo>
                    <a:pt x="816275" y="244856"/>
                  </a:lnTo>
                  <a:lnTo>
                    <a:pt x="771232" y="244856"/>
                  </a:lnTo>
                  <a:lnTo>
                    <a:pt x="764654" y="185166"/>
                  </a:lnTo>
                  <a:lnTo>
                    <a:pt x="825563" y="178447"/>
                  </a:lnTo>
                  <a:lnTo>
                    <a:pt x="821893" y="145275"/>
                  </a:lnTo>
                  <a:close/>
                </a:path>
                <a:path w="1466214" h="445134">
                  <a:moveTo>
                    <a:pt x="938479" y="132435"/>
                  </a:moveTo>
                  <a:lnTo>
                    <a:pt x="844588" y="142786"/>
                  </a:lnTo>
                  <a:lnTo>
                    <a:pt x="868730" y="361645"/>
                  </a:lnTo>
                  <a:lnTo>
                    <a:pt x="962621" y="351294"/>
                  </a:lnTo>
                  <a:lnTo>
                    <a:pt x="959704" y="324853"/>
                  </a:lnTo>
                  <a:lnTo>
                    <a:pt x="898055" y="324853"/>
                  </a:lnTo>
                  <a:lnTo>
                    <a:pt x="891463" y="265163"/>
                  </a:lnTo>
                  <a:lnTo>
                    <a:pt x="935977" y="260248"/>
                  </a:lnTo>
                  <a:lnTo>
                    <a:pt x="932860" y="231990"/>
                  </a:lnTo>
                  <a:lnTo>
                    <a:pt x="887818" y="231990"/>
                  </a:lnTo>
                  <a:lnTo>
                    <a:pt x="881240" y="172313"/>
                  </a:lnTo>
                  <a:lnTo>
                    <a:pt x="942136" y="165582"/>
                  </a:lnTo>
                  <a:lnTo>
                    <a:pt x="938479" y="132435"/>
                  </a:lnTo>
                  <a:close/>
                </a:path>
                <a:path w="1466214" h="445134">
                  <a:moveTo>
                    <a:pt x="1026184" y="123897"/>
                  </a:moveTo>
                  <a:lnTo>
                    <a:pt x="1013206" y="124358"/>
                  </a:lnTo>
                  <a:lnTo>
                    <a:pt x="961186" y="130098"/>
                  </a:lnTo>
                  <a:lnTo>
                    <a:pt x="985304" y="348805"/>
                  </a:lnTo>
                  <a:lnTo>
                    <a:pt x="1018298" y="345160"/>
                  </a:lnTo>
                  <a:lnTo>
                    <a:pt x="1009218" y="262775"/>
                  </a:lnTo>
                  <a:lnTo>
                    <a:pt x="1031214" y="260350"/>
                  </a:lnTo>
                  <a:lnTo>
                    <a:pt x="1067237" y="260350"/>
                  </a:lnTo>
                  <a:lnTo>
                    <a:pt x="1061008" y="243814"/>
                  </a:lnTo>
                  <a:lnTo>
                    <a:pt x="1067783" y="234489"/>
                  </a:lnTo>
                  <a:lnTo>
                    <a:pt x="1069729" y="230149"/>
                  </a:lnTo>
                  <a:lnTo>
                    <a:pt x="1005611" y="230149"/>
                  </a:lnTo>
                  <a:lnTo>
                    <a:pt x="997902" y="160147"/>
                  </a:lnTo>
                  <a:lnTo>
                    <a:pt x="1017803" y="157962"/>
                  </a:lnTo>
                  <a:lnTo>
                    <a:pt x="1068280" y="157962"/>
                  </a:lnTo>
                  <a:lnTo>
                    <a:pt x="1065639" y="150028"/>
                  </a:lnTo>
                  <a:lnTo>
                    <a:pt x="1061147" y="141820"/>
                  </a:lnTo>
                  <a:lnTo>
                    <a:pt x="1055382" y="135077"/>
                  </a:lnTo>
                  <a:lnTo>
                    <a:pt x="1047269" y="129251"/>
                  </a:lnTo>
                  <a:lnTo>
                    <a:pt x="1037537" y="125526"/>
                  </a:lnTo>
                  <a:lnTo>
                    <a:pt x="1026184" y="123897"/>
                  </a:lnTo>
                  <a:close/>
                </a:path>
                <a:path w="1466214" h="445134">
                  <a:moveTo>
                    <a:pt x="1067237" y="260350"/>
                  </a:moveTo>
                  <a:lnTo>
                    <a:pt x="1031214" y="260350"/>
                  </a:lnTo>
                  <a:lnTo>
                    <a:pt x="1060297" y="340525"/>
                  </a:lnTo>
                  <a:lnTo>
                    <a:pt x="1095959" y="336600"/>
                  </a:lnTo>
                  <a:lnTo>
                    <a:pt x="1067237" y="260350"/>
                  </a:lnTo>
                  <a:close/>
                </a:path>
                <a:path w="1466214" h="445134">
                  <a:moveTo>
                    <a:pt x="842378" y="330987"/>
                  </a:moveTo>
                  <a:lnTo>
                    <a:pt x="781469" y="337718"/>
                  </a:lnTo>
                  <a:lnTo>
                    <a:pt x="843120" y="337718"/>
                  </a:lnTo>
                  <a:lnTo>
                    <a:pt x="842378" y="330987"/>
                  </a:lnTo>
                  <a:close/>
                </a:path>
                <a:path w="1466214" h="445134">
                  <a:moveTo>
                    <a:pt x="1153876" y="146024"/>
                  </a:moveTo>
                  <a:lnTo>
                    <a:pt x="1120495" y="146024"/>
                  </a:lnTo>
                  <a:lnTo>
                    <a:pt x="1137323" y="298754"/>
                  </a:lnTo>
                  <a:lnTo>
                    <a:pt x="1111580" y="301599"/>
                  </a:lnTo>
                  <a:lnTo>
                    <a:pt x="1115212" y="334581"/>
                  </a:lnTo>
                  <a:lnTo>
                    <a:pt x="1199718" y="325272"/>
                  </a:lnTo>
                  <a:lnTo>
                    <a:pt x="1196384" y="295109"/>
                  </a:lnTo>
                  <a:lnTo>
                    <a:pt x="1170330" y="295109"/>
                  </a:lnTo>
                  <a:lnTo>
                    <a:pt x="1153876" y="146024"/>
                  </a:lnTo>
                  <a:close/>
                </a:path>
                <a:path w="1466214" h="445134">
                  <a:moveTo>
                    <a:pt x="958964" y="318147"/>
                  </a:moveTo>
                  <a:lnTo>
                    <a:pt x="898055" y="324853"/>
                  </a:lnTo>
                  <a:lnTo>
                    <a:pt x="959704" y="324853"/>
                  </a:lnTo>
                  <a:lnTo>
                    <a:pt x="958964" y="318147"/>
                  </a:lnTo>
                  <a:close/>
                </a:path>
                <a:path w="1466214" h="445134">
                  <a:moveTo>
                    <a:pt x="1196073" y="292290"/>
                  </a:moveTo>
                  <a:lnTo>
                    <a:pt x="1170330" y="295109"/>
                  </a:lnTo>
                  <a:lnTo>
                    <a:pt x="1196384" y="295109"/>
                  </a:lnTo>
                  <a:lnTo>
                    <a:pt x="1196073" y="292290"/>
                  </a:lnTo>
                  <a:close/>
                </a:path>
                <a:path w="1466214" h="445134">
                  <a:moveTo>
                    <a:pt x="815733" y="239941"/>
                  </a:moveTo>
                  <a:lnTo>
                    <a:pt x="771232" y="244856"/>
                  </a:lnTo>
                  <a:lnTo>
                    <a:pt x="816275" y="244856"/>
                  </a:lnTo>
                  <a:lnTo>
                    <a:pt x="815733" y="239941"/>
                  </a:lnTo>
                  <a:close/>
                </a:path>
                <a:path w="1466214" h="445134">
                  <a:moveTo>
                    <a:pt x="932319" y="227088"/>
                  </a:moveTo>
                  <a:lnTo>
                    <a:pt x="887818" y="231990"/>
                  </a:lnTo>
                  <a:lnTo>
                    <a:pt x="932860" y="231990"/>
                  </a:lnTo>
                  <a:lnTo>
                    <a:pt x="932319" y="227088"/>
                  </a:lnTo>
                  <a:close/>
                </a:path>
                <a:path w="1466214" h="445134">
                  <a:moveTo>
                    <a:pt x="1068280" y="157962"/>
                  </a:moveTo>
                  <a:lnTo>
                    <a:pt x="1017803" y="157962"/>
                  </a:lnTo>
                  <a:lnTo>
                    <a:pt x="1026176" y="158238"/>
                  </a:lnTo>
                  <a:lnTo>
                    <a:pt x="1032456" y="161156"/>
                  </a:lnTo>
                  <a:lnTo>
                    <a:pt x="1036645" y="166713"/>
                  </a:lnTo>
                  <a:lnTo>
                    <a:pt x="1038745" y="174904"/>
                  </a:lnTo>
                  <a:lnTo>
                    <a:pt x="1042847" y="212064"/>
                  </a:lnTo>
                  <a:lnTo>
                    <a:pt x="1041501" y="216763"/>
                  </a:lnTo>
                  <a:lnTo>
                    <a:pt x="1034999" y="225018"/>
                  </a:lnTo>
                  <a:lnTo>
                    <a:pt x="1030744" y="227355"/>
                  </a:lnTo>
                  <a:lnTo>
                    <a:pt x="1005611" y="230149"/>
                  </a:lnTo>
                  <a:lnTo>
                    <a:pt x="1069729" y="230149"/>
                  </a:lnTo>
                  <a:lnTo>
                    <a:pt x="1072256" y="224513"/>
                  </a:lnTo>
                  <a:lnTo>
                    <a:pt x="1074426" y="213885"/>
                  </a:lnTo>
                  <a:lnTo>
                    <a:pt x="1074293" y="202603"/>
                  </a:lnTo>
                  <a:lnTo>
                    <a:pt x="1070800" y="170827"/>
                  </a:lnTo>
                  <a:lnTo>
                    <a:pt x="1068857" y="159698"/>
                  </a:lnTo>
                  <a:lnTo>
                    <a:pt x="1068280" y="157962"/>
                  </a:lnTo>
                  <a:close/>
                </a:path>
                <a:path w="1466214" h="445134">
                  <a:moveTo>
                    <a:pt x="1175600" y="106578"/>
                  </a:moveTo>
                  <a:lnTo>
                    <a:pt x="1091095" y="115887"/>
                  </a:lnTo>
                  <a:lnTo>
                    <a:pt x="1094740" y="148869"/>
                  </a:lnTo>
                  <a:lnTo>
                    <a:pt x="1120495" y="146024"/>
                  </a:lnTo>
                  <a:lnTo>
                    <a:pt x="1153876" y="146024"/>
                  </a:lnTo>
                  <a:lnTo>
                    <a:pt x="1153477" y="142405"/>
                  </a:lnTo>
                  <a:lnTo>
                    <a:pt x="1179233" y="139560"/>
                  </a:lnTo>
                  <a:lnTo>
                    <a:pt x="1175600" y="106578"/>
                  </a:lnTo>
                  <a:close/>
                </a:path>
                <a:path w="1466214" h="445134">
                  <a:moveTo>
                    <a:pt x="621753" y="167360"/>
                  </a:moveTo>
                  <a:lnTo>
                    <a:pt x="584708" y="171450"/>
                  </a:lnTo>
                  <a:lnTo>
                    <a:pt x="608850" y="390309"/>
                  </a:lnTo>
                  <a:lnTo>
                    <a:pt x="641832" y="386676"/>
                  </a:lnTo>
                  <a:lnTo>
                    <a:pt x="626389" y="246519"/>
                  </a:lnTo>
                  <a:lnTo>
                    <a:pt x="655129" y="246519"/>
                  </a:lnTo>
                  <a:lnTo>
                    <a:pt x="621753" y="167360"/>
                  </a:lnTo>
                  <a:close/>
                </a:path>
                <a:path w="1466214" h="445134">
                  <a:moveTo>
                    <a:pt x="655129" y="246519"/>
                  </a:moveTo>
                  <a:lnTo>
                    <a:pt x="626389" y="246519"/>
                  </a:lnTo>
                  <a:lnTo>
                    <a:pt x="687209" y="381660"/>
                  </a:lnTo>
                  <a:lnTo>
                    <a:pt x="722642" y="377761"/>
                  </a:lnTo>
                  <a:lnTo>
                    <a:pt x="715130" y="309626"/>
                  </a:lnTo>
                  <a:lnTo>
                    <a:pt x="681736" y="309626"/>
                  </a:lnTo>
                  <a:lnTo>
                    <a:pt x="655129" y="246519"/>
                  </a:lnTo>
                  <a:close/>
                </a:path>
                <a:path w="1466214" h="445134">
                  <a:moveTo>
                    <a:pt x="698512" y="158889"/>
                  </a:moveTo>
                  <a:lnTo>
                    <a:pt x="665518" y="162534"/>
                  </a:lnTo>
                  <a:lnTo>
                    <a:pt x="681736" y="309626"/>
                  </a:lnTo>
                  <a:lnTo>
                    <a:pt x="715130" y="309626"/>
                  </a:lnTo>
                  <a:lnTo>
                    <a:pt x="698512" y="158889"/>
                  </a:lnTo>
                  <a:close/>
                </a:path>
                <a:path w="1466214" h="445134">
                  <a:moveTo>
                    <a:pt x="538055" y="213563"/>
                  </a:moveTo>
                  <a:lnTo>
                    <a:pt x="504659" y="213563"/>
                  </a:lnTo>
                  <a:lnTo>
                    <a:pt x="521512" y="366293"/>
                  </a:lnTo>
                  <a:lnTo>
                    <a:pt x="495744" y="369112"/>
                  </a:lnTo>
                  <a:lnTo>
                    <a:pt x="499389" y="402120"/>
                  </a:lnTo>
                  <a:lnTo>
                    <a:pt x="583882" y="392785"/>
                  </a:lnTo>
                  <a:lnTo>
                    <a:pt x="580563" y="362648"/>
                  </a:lnTo>
                  <a:lnTo>
                    <a:pt x="554494" y="362648"/>
                  </a:lnTo>
                  <a:lnTo>
                    <a:pt x="538055" y="213563"/>
                  </a:lnTo>
                  <a:close/>
                </a:path>
                <a:path w="1466214" h="445134">
                  <a:moveTo>
                    <a:pt x="580250" y="359803"/>
                  </a:moveTo>
                  <a:lnTo>
                    <a:pt x="554494" y="362648"/>
                  </a:lnTo>
                  <a:lnTo>
                    <a:pt x="580563" y="362648"/>
                  </a:lnTo>
                  <a:lnTo>
                    <a:pt x="580250" y="359803"/>
                  </a:lnTo>
                  <a:close/>
                </a:path>
                <a:path w="1466214" h="445134">
                  <a:moveTo>
                    <a:pt x="559765" y="174104"/>
                  </a:moveTo>
                  <a:lnTo>
                    <a:pt x="475272" y="183413"/>
                  </a:lnTo>
                  <a:lnTo>
                    <a:pt x="478917" y="216408"/>
                  </a:lnTo>
                  <a:lnTo>
                    <a:pt x="504659" y="213563"/>
                  </a:lnTo>
                  <a:lnTo>
                    <a:pt x="538055" y="213563"/>
                  </a:lnTo>
                  <a:lnTo>
                    <a:pt x="537654" y="209931"/>
                  </a:lnTo>
                  <a:lnTo>
                    <a:pt x="563410" y="207086"/>
                  </a:lnTo>
                  <a:lnTo>
                    <a:pt x="559765" y="174104"/>
                  </a:lnTo>
                  <a:close/>
                </a:path>
                <a:path w="1466214" h="445134">
                  <a:moveTo>
                    <a:pt x="410211" y="189085"/>
                  </a:moveTo>
                  <a:lnTo>
                    <a:pt x="371623" y="201073"/>
                  </a:lnTo>
                  <a:lnTo>
                    <a:pt x="352995" y="235889"/>
                  </a:lnTo>
                  <a:lnTo>
                    <a:pt x="352943" y="243154"/>
                  </a:lnTo>
                  <a:lnTo>
                    <a:pt x="353021" y="247421"/>
                  </a:lnTo>
                  <a:lnTo>
                    <a:pt x="366191" y="366814"/>
                  </a:lnTo>
                  <a:lnTo>
                    <a:pt x="385533" y="401955"/>
                  </a:lnTo>
                  <a:lnTo>
                    <a:pt x="413696" y="413415"/>
                  </a:lnTo>
                  <a:lnTo>
                    <a:pt x="424306" y="413219"/>
                  </a:lnTo>
                  <a:lnTo>
                    <a:pt x="459460" y="393966"/>
                  </a:lnTo>
                  <a:lnTo>
                    <a:pt x="467332" y="380225"/>
                  </a:lnTo>
                  <a:lnTo>
                    <a:pt x="414312" y="380225"/>
                  </a:lnTo>
                  <a:lnTo>
                    <a:pt x="409651" y="378891"/>
                  </a:lnTo>
                  <a:lnTo>
                    <a:pt x="401510" y="372364"/>
                  </a:lnTo>
                  <a:lnTo>
                    <a:pt x="399199" y="368109"/>
                  </a:lnTo>
                  <a:lnTo>
                    <a:pt x="385406" y="243154"/>
                  </a:lnTo>
                  <a:lnTo>
                    <a:pt x="384848" y="237909"/>
                  </a:lnTo>
                  <a:lnTo>
                    <a:pt x="386168" y="233235"/>
                  </a:lnTo>
                  <a:lnTo>
                    <a:pt x="392684" y="224980"/>
                  </a:lnTo>
                  <a:lnTo>
                    <a:pt x="396925" y="222618"/>
                  </a:lnTo>
                  <a:lnTo>
                    <a:pt x="407390" y="221475"/>
                  </a:lnTo>
                  <a:lnTo>
                    <a:pt x="453752" y="221475"/>
                  </a:lnTo>
                  <a:lnTo>
                    <a:pt x="451561" y="216249"/>
                  </a:lnTo>
                  <a:lnTo>
                    <a:pt x="445841" y="207914"/>
                  </a:lnTo>
                  <a:lnTo>
                    <a:pt x="438315" y="200571"/>
                  </a:lnTo>
                  <a:lnTo>
                    <a:pt x="429566" y="194729"/>
                  </a:lnTo>
                  <a:lnTo>
                    <a:pt x="420198" y="190901"/>
                  </a:lnTo>
                  <a:lnTo>
                    <a:pt x="410211" y="189085"/>
                  </a:lnTo>
                  <a:close/>
                </a:path>
                <a:path w="1466214" h="445134">
                  <a:moveTo>
                    <a:pt x="466380" y="315772"/>
                  </a:moveTo>
                  <a:lnTo>
                    <a:pt x="431749" y="315772"/>
                  </a:lnTo>
                  <a:lnTo>
                    <a:pt x="437070" y="363982"/>
                  </a:lnTo>
                  <a:lnTo>
                    <a:pt x="435698" y="368617"/>
                  </a:lnTo>
                  <a:lnTo>
                    <a:pt x="429056" y="376745"/>
                  </a:lnTo>
                  <a:lnTo>
                    <a:pt x="424776" y="379069"/>
                  </a:lnTo>
                  <a:lnTo>
                    <a:pt x="414312" y="380225"/>
                  </a:lnTo>
                  <a:lnTo>
                    <a:pt x="467332" y="380225"/>
                  </a:lnTo>
                  <a:lnTo>
                    <a:pt x="469114" y="375862"/>
                  </a:lnTo>
                  <a:lnTo>
                    <a:pt x="470931" y="365881"/>
                  </a:lnTo>
                  <a:lnTo>
                    <a:pt x="470738" y="355282"/>
                  </a:lnTo>
                  <a:lnTo>
                    <a:pt x="466380" y="315772"/>
                  </a:lnTo>
                  <a:close/>
                </a:path>
                <a:path w="1466214" h="445134">
                  <a:moveTo>
                    <a:pt x="462305" y="278828"/>
                  </a:moveTo>
                  <a:lnTo>
                    <a:pt x="409765" y="284619"/>
                  </a:lnTo>
                  <a:lnTo>
                    <a:pt x="413435" y="317792"/>
                  </a:lnTo>
                  <a:lnTo>
                    <a:pt x="431749" y="315772"/>
                  </a:lnTo>
                  <a:lnTo>
                    <a:pt x="466380" y="315772"/>
                  </a:lnTo>
                  <a:lnTo>
                    <a:pt x="462305" y="278828"/>
                  </a:lnTo>
                  <a:close/>
                </a:path>
                <a:path w="1466214" h="445134">
                  <a:moveTo>
                    <a:pt x="453752" y="221475"/>
                  </a:moveTo>
                  <a:lnTo>
                    <a:pt x="407390" y="221475"/>
                  </a:lnTo>
                  <a:lnTo>
                    <a:pt x="412089" y="222834"/>
                  </a:lnTo>
                  <a:lnTo>
                    <a:pt x="420344" y="229463"/>
                  </a:lnTo>
                  <a:lnTo>
                    <a:pt x="422706" y="233743"/>
                  </a:lnTo>
                  <a:lnTo>
                    <a:pt x="426110" y="264617"/>
                  </a:lnTo>
                  <a:lnTo>
                    <a:pt x="460324" y="260858"/>
                  </a:lnTo>
                  <a:lnTo>
                    <a:pt x="457568" y="235889"/>
                  </a:lnTo>
                  <a:lnTo>
                    <a:pt x="455470" y="225574"/>
                  </a:lnTo>
                  <a:lnTo>
                    <a:pt x="453752" y="221475"/>
                  </a:lnTo>
                  <a:close/>
                </a:path>
                <a:path w="1466214" h="445134">
                  <a:moveTo>
                    <a:pt x="182041" y="215582"/>
                  </a:moveTo>
                  <a:lnTo>
                    <a:pt x="88137" y="225945"/>
                  </a:lnTo>
                  <a:lnTo>
                    <a:pt x="112280" y="444792"/>
                  </a:lnTo>
                  <a:lnTo>
                    <a:pt x="206184" y="434441"/>
                  </a:lnTo>
                  <a:lnTo>
                    <a:pt x="203266" y="408000"/>
                  </a:lnTo>
                  <a:lnTo>
                    <a:pt x="141604" y="408000"/>
                  </a:lnTo>
                  <a:lnTo>
                    <a:pt x="135039" y="348310"/>
                  </a:lnTo>
                  <a:lnTo>
                    <a:pt x="179552" y="343408"/>
                  </a:lnTo>
                  <a:lnTo>
                    <a:pt x="176426" y="315150"/>
                  </a:lnTo>
                  <a:lnTo>
                    <a:pt x="131381" y="315150"/>
                  </a:lnTo>
                  <a:lnTo>
                    <a:pt x="124790" y="255460"/>
                  </a:lnTo>
                  <a:lnTo>
                    <a:pt x="185699" y="248742"/>
                  </a:lnTo>
                  <a:lnTo>
                    <a:pt x="182041" y="215582"/>
                  </a:lnTo>
                  <a:close/>
                </a:path>
                <a:path w="1466214" h="445134">
                  <a:moveTo>
                    <a:pt x="241769" y="208991"/>
                  </a:moveTo>
                  <a:lnTo>
                    <a:pt x="204736" y="213080"/>
                  </a:lnTo>
                  <a:lnTo>
                    <a:pt x="228879" y="431952"/>
                  </a:lnTo>
                  <a:lnTo>
                    <a:pt x="261861" y="428307"/>
                  </a:lnTo>
                  <a:lnTo>
                    <a:pt x="246392" y="288150"/>
                  </a:lnTo>
                  <a:lnTo>
                    <a:pt x="275149" y="288150"/>
                  </a:lnTo>
                  <a:lnTo>
                    <a:pt x="241769" y="208991"/>
                  </a:lnTo>
                  <a:close/>
                </a:path>
                <a:path w="1466214" h="445134">
                  <a:moveTo>
                    <a:pt x="275149" y="288150"/>
                  </a:moveTo>
                  <a:lnTo>
                    <a:pt x="246392" y="288150"/>
                  </a:lnTo>
                  <a:lnTo>
                    <a:pt x="307238" y="423303"/>
                  </a:lnTo>
                  <a:lnTo>
                    <a:pt x="342671" y="419392"/>
                  </a:lnTo>
                  <a:lnTo>
                    <a:pt x="335156" y="351269"/>
                  </a:lnTo>
                  <a:lnTo>
                    <a:pt x="301764" y="351269"/>
                  </a:lnTo>
                  <a:lnTo>
                    <a:pt x="275149" y="288150"/>
                  </a:lnTo>
                  <a:close/>
                </a:path>
                <a:path w="1466214" h="445134">
                  <a:moveTo>
                    <a:pt x="202526" y="401294"/>
                  </a:moveTo>
                  <a:lnTo>
                    <a:pt x="141604" y="408000"/>
                  </a:lnTo>
                  <a:lnTo>
                    <a:pt x="203266" y="408000"/>
                  </a:lnTo>
                  <a:lnTo>
                    <a:pt x="202526" y="401294"/>
                  </a:lnTo>
                  <a:close/>
                </a:path>
                <a:path w="1466214" h="445134">
                  <a:moveTo>
                    <a:pt x="318528" y="200533"/>
                  </a:moveTo>
                  <a:lnTo>
                    <a:pt x="285546" y="204165"/>
                  </a:lnTo>
                  <a:lnTo>
                    <a:pt x="301764" y="351269"/>
                  </a:lnTo>
                  <a:lnTo>
                    <a:pt x="335156" y="351269"/>
                  </a:lnTo>
                  <a:lnTo>
                    <a:pt x="318528" y="200533"/>
                  </a:lnTo>
                  <a:close/>
                </a:path>
                <a:path w="1466214" h="445134">
                  <a:moveTo>
                    <a:pt x="175882" y="310235"/>
                  </a:moveTo>
                  <a:lnTo>
                    <a:pt x="131381" y="315150"/>
                  </a:lnTo>
                  <a:lnTo>
                    <a:pt x="176426" y="315150"/>
                  </a:lnTo>
                  <a:lnTo>
                    <a:pt x="175882" y="310235"/>
                  </a:lnTo>
                  <a:close/>
                </a:path>
              </a:pathLst>
            </a:custGeom>
            <a:solidFill>
              <a:srgbClr val="0202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109052" y="3999103"/>
              <a:ext cx="2432685" cy="1056640"/>
            </a:xfrm>
            <a:custGeom>
              <a:avLst/>
              <a:gdLst/>
              <a:ahLst/>
              <a:cxnLst/>
              <a:rect l="l" t="t" r="r" b="b"/>
              <a:pathLst>
                <a:path w="2432685" h="1056639">
                  <a:moveTo>
                    <a:pt x="2432304" y="0"/>
                  </a:moveTo>
                  <a:lnTo>
                    <a:pt x="0" y="0"/>
                  </a:lnTo>
                  <a:lnTo>
                    <a:pt x="0" y="1056132"/>
                  </a:lnTo>
                  <a:lnTo>
                    <a:pt x="2432304" y="1056132"/>
                  </a:lnTo>
                  <a:lnTo>
                    <a:pt x="2432304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190689" y="4493957"/>
              <a:ext cx="2268220" cy="0"/>
            </a:xfrm>
            <a:custGeom>
              <a:avLst/>
              <a:gdLst/>
              <a:ahLst/>
              <a:cxnLst/>
              <a:rect l="l" t="t" r="r" b="b"/>
              <a:pathLst>
                <a:path w="2268220" h="0">
                  <a:moveTo>
                    <a:pt x="0" y="0"/>
                  </a:moveTo>
                  <a:lnTo>
                    <a:pt x="2268016" y="0"/>
                  </a:lnTo>
                </a:path>
              </a:pathLst>
            </a:custGeom>
            <a:ln w="27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1109052" y="3999103"/>
            <a:ext cx="2432685" cy="1056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3175">
              <a:lnSpc>
                <a:spcPts val="3540"/>
              </a:lnSpc>
            </a:pPr>
            <a:r>
              <a:rPr dirty="0" sz="3150" spc="5">
                <a:solidFill>
                  <a:srgbClr val="FFFFFF"/>
                </a:solidFill>
                <a:latin typeface="Arial Narrow"/>
                <a:cs typeface="Arial Narrow"/>
              </a:rPr>
              <a:t>Halvard</a:t>
            </a:r>
            <a:endParaRPr sz="3150">
              <a:latin typeface="Arial Narrow"/>
              <a:cs typeface="Arial Narrow"/>
            </a:endParaRPr>
          </a:p>
          <a:p>
            <a:pPr algn="ctr">
              <a:lnSpc>
                <a:spcPts val="4585"/>
              </a:lnSpc>
              <a:spcBef>
                <a:spcPts val="185"/>
              </a:spcBef>
            </a:pPr>
            <a:r>
              <a:rPr dirty="0" sz="3900" spc="-229" b="1">
                <a:solidFill>
                  <a:srgbClr val="FFFFFF"/>
                </a:solidFill>
                <a:latin typeface="Arial Narrow"/>
                <a:cs typeface="Arial Narrow"/>
              </a:rPr>
              <a:t>Robo</a:t>
            </a:r>
            <a:r>
              <a:rPr dirty="0" sz="3900" spc="-180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3900" spc="-4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900" spc="-60" b="1">
                <a:solidFill>
                  <a:srgbClr val="FFFFFF"/>
                </a:solidFill>
                <a:latin typeface="Arial Narrow"/>
                <a:cs typeface="Arial Narrow"/>
              </a:rPr>
              <a:t>Maker</a:t>
            </a:r>
            <a:endParaRPr sz="3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13293" y="0"/>
            <a:ext cx="6047105" cy="5328285"/>
            <a:chOff x="1513293" y="0"/>
            <a:chExt cx="6047105" cy="5328285"/>
          </a:xfrm>
        </p:grpSpPr>
        <p:sp>
          <p:nvSpPr>
            <p:cNvPr id="3" name="object 3"/>
            <p:cNvSpPr/>
            <p:nvPr/>
          </p:nvSpPr>
          <p:spPr>
            <a:xfrm>
              <a:off x="5471997" y="0"/>
              <a:ext cx="2088514" cy="5328285"/>
            </a:xfrm>
            <a:custGeom>
              <a:avLst/>
              <a:gdLst/>
              <a:ahLst/>
              <a:cxnLst/>
              <a:rect l="l" t="t" r="r" b="b"/>
              <a:pathLst>
                <a:path w="2088515" h="5328285">
                  <a:moveTo>
                    <a:pt x="2087994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2087994" y="5328005"/>
                  </a:lnTo>
                  <a:lnTo>
                    <a:pt x="2087994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3293" y="337172"/>
              <a:ext cx="4333367" cy="46866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47300" y="966687"/>
            <a:ext cx="4250055" cy="2578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500" spc="-135" b="1">
                <a:latin typeface="Arial Narrow"/>
                <a:cs typeface="Arial Narrow"/>
              </a:rPr>
              <a:t>The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35" b="1">
                <a:latin typeface="Arial Narrow"/>
                <a:cs typeface="Arial Narrow"/>
              </a:rPr>
              <a:t>robots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20" b="1">
                <a:latin typeface="Arial Narrow"/>
                <a:cs typeface="Arial Narrow"/>
              </a:rPr>
              <a:t>that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40" b="1">
                <a:latin typeface="Arial Narrow"/>
                <a:cs typeface="Arial Narrow"/>
              </a:rPr>
              <a:t>Halvard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00" b="1">
                <a:latin typeface="Arial Narrow"/>
                <a:cs typeface="Arial Narrow"/>
              </a:rPr>
              <a:t>designs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0" b="1">
                <a:latin typeface="Arial Narrow"/>
                <a:cs typeface="Arial Narrow"/>
              </a:rPr>
              <a:t>are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25" b="1">
                <a:latin typeface="Arial Narrow"/>
                <a:cs typeface="Arial Narrow"/>
              </a:rPr>
              <a:t>equipped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0" b="1">
                <a:latin typeface="Arial Narrow"/>
                <a:cs typeface="Arial Narrow"/>
              </a:rPr>
              <a:t>with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70" b="1">
                <a:latin typeface="Arial Narrow"/>
                <a:cs typeface="Arial Narrow"/>
              </a:rPr>
              <a:t>sensors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85" b="1">
                <a:latin typeface="Arial Narrow"/>
                <a:cs typeface="Arial Narrow"/>
              </a:rPr>
              <a:t>and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1140994"/>
            <a:ext cx="4058920" cy="2578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500" spc="-75" b="1">
                <a:latin typeface="Arial Narrow"/>
                <a:cs typeface="Arial Narrow"/>
              </a:rPr>
              <a:t>gadgets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b="1">
                <a:latin typeface="Arial Narrow"/>
                <a:cs typeface="Arial Narrow"/>
              </a:rPr>
              <a:t>to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20" b="1">
                <a:latin typeface="Arial Narrow"/>
                <a:cs typeface="Arial Narrow"/>
              </a:rPr>
              <a:t>make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55" b="1">
                <a:latin typeface="Arial Narrow"/>
                <a:cs typeface="Arial Narrow"/>
              </a:rPr>
              <a:t>sure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20" b="1">
                <a:latin typeface="Arial Narrow"/>
                <a:cs typeface="Arial Narrow"/>
              </a:rPr>
              <a:t>that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35" b="1">
                <a:latin typeface="Arial Narrow"/>
                <a:cs typeface="Arial Narrow"/>
              </a:rPr>
              <a:t>they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90" b="1">
                <a:latin typeface="Arial Narrow"/>
                <a:cs typeface="Arial Narrow"/>
              </a:rPr>
              <a:t>have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0" b="1">
                <a:latin typeface="Arial Narrow"/>
                <a:cs typeface="Arial Narrow"/>
              </a:rPr>
              <a:t>the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120" b="1">
                <a:solidFill>
                  <a:srgbClr val="41BBC6"/>
                </a:solidFill>
                <a:latin typeface="Arial Narrow"/>
                <a:cs typeface="Arial Narrow"/>
              </a:rPr>
              <a:t>optimum</a:t>
            </a:r>
            <a:r>
              <a:rPr dirty="0" sz="1500" spc="-80" b="1">
                <a:solidFill>
                  <a:srgbClr val="41BBC6"/>
                </a:solidFill>
                <a:latin typeface="Arial Narrow"/>
                <a:cs typeface="Arial Narrow"/>
              </a:rPr>
              <a:t> </a:t>
            </a:r>
            <a:r>
              <a:rPr dirty="0" sz="1500" spc="-70" b="1">
                <a:solidFill>
                  <a:srgbClr val="41BBC6"/>
                </a:solidFill>
                <a:latin typeface="Arial Narrow"/>
                <a:cs typeface="Arial Narrow"/>
              </a:rPr>
              <a:t>conditions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1216885"/>
            <a:ext cx="2524125" cy="3779520"/>
          </a:xfrm>
          <a:prstGeom prst="rect">
            <a:avLst/>
          </a:prstGeom>
        </p:spPr>
        <p:txBody>
          <a:bodyPr wrap="square" lIns="0" tIns="1143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dirty="0" sz="1500" spc="50" b="1">
                <a:latin typeface="Arial Narrow"/>
                <a:cs typeface="Arial Narrow"/>
              </a:rPr>
              <a:t>fo</a:t>
            </a:r>
            <a:r>
              <a:rPr dirty="0" sz="1500" spc="25" b="1">
                <a:latin typeface="Arial Narrow"/>
                <a:cs typeface="Arial Narrow"/>
              </a:rPr>
              <a:t>r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70" b="1">
                <a:latin typeface="Arial Narrow"/>
                <a:cs typeface="Arial Narrow"/>
              </a:rPr>
              <a:t>growin</a:t>
            </a:r>
            <a:r>
              <a:rPr dirty="0" sz="1500" spc="-95" b="1">
                <a:latin typeface="Arial Narrow"/>
                <a:cs typeface="Arial Narrow"/>
              </a:rPr>
              <a:t>g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10" b="1">
                <a:latin typeface="Arial Narrow"/>
                <a:cs typeface="Arial Narrow"/>
              </a:rPr>
              <a:t>differen</a:t>
            </a:r>
            <a:r>
              <a:rPr dirty="0" sz="1500" spc="-5" b="1">
                <a:latin typeface="Arial Narrow"/>
                <a:cs typeface="Arial Narrow"/>
              </a:rPr>
              <a:t>t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65" b="1">
                <a:latin typeface="Arial Narrow"/>
                <a:cs typeface="Arial Narrow"/>
              </a:rPr>
              <a:t>crop</a:t>
            </a:r>
            <a:r>
              <a:rPr dirty="0" sz="1500" spc="-80" b="1">
                <a:latin typeface="Arial Narrow"/>
                <a:cs typeface="Arial Narrow"/>
              </a:rPr>
              <a:t>s</a:t>
            </a:r>
            <a:r>
              <a:rPr dirty="0" sz="1500" spc="-60" b="1">
                <a:latin typeface="Arial Narrow"/>
                <a:cs typeface="Arial Narrow"/>
              </a:rPr>
              <a:t>.</a:t>
            </a:r>
            <a:endParaRPr sz="1500">
              <a:latin typeface="Arial Narrow"/>
              <a:cs typeface="Arial Narrow"/>
            </a:endParaRPr>
          </a:p>
          <a:p>
            <a:pPr marL="12700" marR="36195">
              <a:lnSpc>
                <a:spcPct val="100000"/>
              </a:lnSpc>
              <a:spcBef>
                <a:spcPts val="434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ob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per</a:t>
            </a:r>
            <a:r>
              <a:rPr dirty="0" sz="850">
                <a:latin typeface="Gill Sans MT"/>
                <a:cs typeface="Gill Sans MT"/>
              </a:rPr>
              <a:t>f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space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>
                <a:latin typeface="Gill Sans MT"/>
                <a:cs typeface="Gill Sans MT"/>
              </a:rPr>
              <a:t>grow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crops,</a:t>
            </a:r>
            <a:r>
              <a:rPr dirty="0" sz="850" spc="-8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plough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weed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pick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vegetables.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ct val="100000"/>
              </a:lnSpc>
              <a:spcBef>
                <a:spcPts val="509"/>
              </a:spcBef>
            </a:pPr>
            <a:r>
              <a:rPr dirty="0" sz="850" spc="3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ob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35">
                <a:latin typeface="Gill Sans MT"/>
                <a:cs typeface="Gill Sans MT"/>
              </a:rPr>
              <a:t>ts,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ops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f</a:t>
            </a:r>
            <a:r>
              <a:rPr dirty="0" sz="850" spc="45">
                <a:latin typeface="Gill Sans MT"/>
                <a:cs typeface="Gill Sans MT"/>
              </a:rPr>
              <a:t>armed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50">
                <a:latin typeface="Gill Sans MT"/>
                <a:cs typeface="Gill Sans MT"/>
              </a:rPr>
              <a:t>most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effective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sustainable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way.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Efficient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farming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methods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solution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sustainable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farming</a:t>
            </a:r>
            <a:r>
              <a:rPr dirty="0" sz="850" spc="2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story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beneath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soil</a:t>
            </a:r>
            <a:endParaRPr sz="850">
              <a:latin typeface="Calibri"/>
              <a:cs typeface="Calibri"/>
            </a:endParaRPr>
          </a:p>
          <a:p>
            <a:pPr marL="12700" marR="18415">
              <a:lnSpc>
                <a:spcPct val="100000"/>
              </a:lnSpc>
            </a:pPr>
            <a:r>
              <a:rPr dirty="0" sz="850" spc="20">
                <a:latin typeface="Gill Sans MT"/>
                <a:cs typeface="Gill Sans MT"/>
              </a:rPr>
              <a:t>Soil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20">
                <a:latin typeface="Gill Sans MT"/>
                <a:cs typeface="Gill Sans MT"/>
              </a:rPr>
              <a:t>loose </a:t>
            </a:r>
            <a:r>
              <a:rPr dirty="0" sz="850" spc="30">
                <a:latin typeface="Gill Sans MT"/>
                <a:cs typeface="Gill Sans MT"/>
              </a:rPr>
              <a:t>upper </a:t>
            </a:r>
            <a:r>
              <a:rPr dirty="0" sz="850" spc="15">
                <a:latin typeface="Gill Sans MT"/>
                <a:cs typeface="Gill Sans MT"/>
              </a:rPr>
              <a:t>layer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25">
                <a:latin typeface="Gill Sans MT"/>
                <a:cs typeface="Gill Sans MT"/>
              </a:rPr>
              <a:t>Earth’s </a:t>
            </a:r>
            <a:r>
              <a:rPr dirty="0" sz="850" spc="40">
                <a:latin typeface="Gill Sans MT"/>
                <a:cs typeface="Gill Sans MT"/>
              </a:rPr>
              <a:t>surface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whe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-25">
                <a:latin typeface="Gill Sans MT"/>
                <a:cs typeface="Gill Sans MT"/>
              </a:rPr>
              <a:t>w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consi</a:t>
            </a:r>
            <a:r>
              <a:rPr dirty="0" sz="850" spc="25">
                <a:latin typeface="Gill Sans MT"/>
                <a:cs typeface="Gill Sans MT"/>
              </a:rPr>
              <a:t>s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mix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30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r</a:t>
            </a:r>
            <a:r>
              <a:rPr dirty="0" sz="850" spc="75">
                <a:latin typeface="Gill Sans MT"/>
                <a:cs typeface="Gill Sans MT"/>
              </a:rPr>
              <a:t>g</a:t>
            </a:r>
            <a:r>
              <a:rPr dirty="0" sz="850" spc="45">
                <a:latin typeface="Gill Sans MT"/>
                <a:cs typeface="Gill Sans MT"/>
              </a:rPr>
              <a:t>anic  </a:t>
            </a:r>
            <a:r>
              <a:rPr dirty="0" sz="850" spc="30">
                <a:latin typeface="Gill Sans MT"/>
                <a:cs typeface="Gill Sans MT"/>
              </a:rPr>
              <a:t>material </a:t>
            </a:r>
            <a:r>
              <a:rPr dirty="0" sz="850" spc="35">
                <a:latin typeface="Gill Sans MT"/>
                <a:cs typeface="Gill Sans MT"/>
              </a:rPr>
              <a:t>(decayed </a:t>
            </a:r>
            <a:r>
              <a:rPr dirty="0" sz="850" spc="50">
                <a:latin typeface="Gill Sans MT"/>
                <a:cs typeface="Gill Sans MT"/>
              </a:rPr>
              <a:t>plants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35">
                <a:latin typeface="Gill Sans MT"/>
                <a:cs typeface="Gill Sans MT"/>
              </a:rPr>
              <a:t>animals)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10">
                <a:latin typeface="Gill Sans MT"/>
                <a:cs typeface="Gill Sans MT"/>
              </a:rPr>
              <a:t>broken </a:t>
            </a:r>
            <a:r>
              <a:rPr dirty="0" sz="850" spc="1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bits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oc</a:t>
            </a:r>
            <a:r>
              <a:rPr dirty="0" sz="850" spc="15">
                <a:latin typeface="Gill Sans MT"/>
                <a:cs typeface="Gill Sans MT"/>
              </a:rPr>
              <a:t>k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mine</a:t>
            </a:r>
            <a:r>
              <a:rPr dirty="0" sz="850" spc="1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al.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co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tains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nutrie</a:t>
            </a:r>
            <a:r>
              <a:rPr dirty="0" sz="850" spc="2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50">
                <a:latin typeface="Gill Sans MT"/>
                <a:cs typeface="Gill Sans MT"/>
              </a:rPr>
              <a:t>plants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grow.</a:t>
            </a:r>
            <a:endParaRPr sz="850">
              <a:latin typeface="Gill Sans MT"/>
              <a:cs typeface="Gill Sans MT"/>
            </a:endParaRPr>
          </a:p>
          <a:p>
            <a:pPr marL="12700" marR="42545">
              <a:lnSpc>
                <a:spcPct val="100000"/>
              </a:lnSpc>
              <a:spcBef>
                <a:spcPts val="509"/>
              </a:spcBef>
            </a:pPr>
            <a:r>
              <a:rPr dirty="0" sz="850" spc="25">
                <a:latin typeface="Gill Sans MT"/>
                <a:cs typeface="Gill Sans MT"/>
              </a:rPr>
              <a:t>Farmers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must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know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much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possible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land, especially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15">
                <a:latin typeface="Gill Sans MT"/>
                <a:cs typeface="Gill Sans MT"/>
              </a:rPr>
              <a:t>soil properties. </a:t>
            </a:r>
            <a:r>
              <a:rPr dirty="0" sz="850" spc="20">
                <a:latin typeface="Gill Sans MT"/>
                <a:cs typeface="Gill Sans MT"/>
              </a:rPr>
              <a:t>Halvard’s </a:t>
            </a:r>
            <a:r>
              <a:rPr dirty="0" sz="850" spc="-35">
                <a:latin typeface="Gill Sans MT"/>
                <a:cs typeface="Gill Sans MT"/>
              </a:rPr>
              <a:t>SAGA 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robots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45">
                <a:latin typeface="Gill Sans MT"/>
                <a:cs typeface="Gill Sans MT"/>
              </a:rPr>
              <a:t>able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40">
                <a:latin typeface="Gill Sans MT"/>
                <a:cs typeface="Gill Sans MT"/>
              </a:rPr>
              <a:t>test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15">
                <a:latin typeface="Gill Sans MT"/>
                <a:cs typeface="Gill Sans MT"/>
              </a:rPr>
              <a:t>properties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15">
                <a:latin typeface="Gill Sans MT"/>
                <a:cs typeface="Gill Sans MT"/>
              </a:rPr>
              <a:t>soil,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rather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than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having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send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off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labs.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robots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acidity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60">
                <a:latin typeface="Gill Sans MT"/>
                <a:cs typeface="Gill Sans MT"/>
              </a:rPr>
              <a:t>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al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k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alinity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nutrie</a:t>
            </a:r>
            <a:r>
              <a:rPr dirty="0" sz="850" spc="2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such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nit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g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en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-40">
                <a:latin typeface="Gill Sans MT"/>
                <a:cs typeface="Gill Sans MT"/>
              </a:rPr>
              <a:t>(N),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ph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sphorus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(</a:t>
            </a:r>
            <a:r>
              <a:rPr dirty="0" sz="850" spc="-5">
                <a:latin typeface="Gill Sans MT"/>
                <a:cs typeface="Gill Sans MT"/>
              </a:rPr>
              <a:t>P</a:t>
            </a:r>
            <a:r>
              <a:rPr dirty="0" sz="850" spc="-20">
                <a:latin typeface="Gill Sans MT"/>
                <a:cs typeface="Gill Sans MT"/>
              </a:rPr>
              <a:t>), 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potassium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-40">
                <a:latin typeface="Gill Sans MT"/>
                <a:cs typeface="Gill Sans MT"/>
              </a:rPr>
              <a:t>(K).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850" spc="25" b="1">
                <a:latin typeface="Calibri"/>
                <a:cs typeface="Calibri"/>
              </a:rPr>
              <a:t>Testing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50" b="1">
                <a:latin typeface="Calibri"/>
                <a:cs typeface="Calibri"/>
              </a:rPr>
              <a:t>pH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level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of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soil</a:t>
            </a:r>
            <a:endParaRPr sz="850">
              <a:latin typeface="Calibri"/>
              <a:cs typeface="Calibri"/>
            </a:endParaRPr>
          </a:p>
          <a:p>
            <a:pPr algn="just" marL="12700" marR="239395">
              <a:lnSpc>
                <a:spcPct val="100000"/>
              </a:lnSpc>
            </a:pPr>
            <a:r>
              <a:rPr dirty="0" sz="850" spc="10">
                <a:latin typeface="Gill Sans MT"/>
                <a:cs typeface="Gill Sans MT"/>
              </a:rPr>
              <a:t>Certain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plants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access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nutrients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if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(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potential</a:t>
            </a:r>
            <a:r>
              <a:rPr dirty="0" sz="850" spc="-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hydrogen</a:t>
            </a:r>
            <a:r>
              <a:rPr dirty="0" sz="850" spc="10">
                <a:latin typeface="Gill Sans MT"/>
                <a:cs typeface="Gill Sans MT"/>
              </a:rPr>
              <a:t>)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levels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within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certain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range.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tests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how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hydrogen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ions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soil.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scale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70">
                <a:latin typeface="Gill Sans MT"/>
                <a:cs typeface="Gill Sans MT"/>
              </a:rPr>
              <a:t>r</a:t>
            </a:r>
            <a:r>
              <a:rPr dirty="0" sz="850" spc="70">
                <a:latin typeface="Gill Sans MT"/>
                <a:cs typeface="Gill Sans MT"/>
              </a:rPr>
              <a:t>an</a:t>
            </a:r>
            <a:r>
              <a:rPr dirty="0" sz="850" spc="55">
                <a:latin typeface="Gill Sans MT"/>
                <a:cs typeface="Gill Sans MT"/>
              </a:rPr>
              <a:t>g</a:t>
            </a:r>
            <a:r>
              <a:rPr dirty="0" sz="850" spc="45">
                <a:latin typeface="Gill Sans MT"/>
                <a:cs typeface="Gill Sans MT"/>
              </a:rPr>
              <a:t>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93263" y="1602459"/>
            <a:ext cx="231902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95">
                <a:latin typeface="Gill Sans MT"/>
                <a:cs typeface="Gill Sans MT"/>
              </a:rPr>
              <a:t>0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35">
                <a:latin typeface="Gill Sans MT"/>
                <a:cs typeface="Gill Sans MT"/>
              </a:rPr>
              <a:t>1</a:t>
            </a:r>
            <a:r>
              <a:rPr dirty="0" sz="850" spc="-45">
                <a:latin typeface="Gill Sans MT"/>
                <a:cs typeface="Gill Sans MT"/>
              </a:rPr>
              <a:t>4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5">
                <a:latin typeface="Gill Sans MT"/>
                <a:cs typeface="Gill Sans MT"/>
              </a:rPr>
              <a:t>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ep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ese</a:t>
            </a:r>
            <a:r>
              <a:rPr dirty="0" sz="850" spc="4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neut</a:t>
            </a:r>
            <a:r>
              <a:rPr dirty="0" sz="850" spc="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al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93263" y="1731999"/>
            <a:ext cx="1565275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15">
                <a:latin typeface="Gill Sans MT"/>
                <a:cs typeface="Gill Sans MT"/>
              </a:rPr>
              <a:t>level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(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see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image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of</a:t>
            </a:r>
            <a:r>
              <a:rPr dirty="0" sz="85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the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0" b="1">
                <a:solidFill>
                  <a:srgbClr val="41BBC6"/>
                </a:solidFill>
                <a:latin typeface="Calibri"/>
                <a:cs typeface="Calibri"/>
              </a:rPr>
              <a:t>pH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scale</a:t>
            </a:r>
            <a:r>
              <a:rPr dirty="0" sz="850" spc="20">
                <a:latin typeface="Gill Sans MT"/>
                <a:cs typeface="Gill Sans MT"/>
              </a:rPr>
              <a:t>).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93263" y="1933542"/>
            <a:ext cx="220853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-55">
                <a:latin typeface="Gill Sans MT"/>
                <a:cs typeface="Gill Sans MT"/>
              </a:rPr>
              <a:t>A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less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seven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acidic,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seven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neutral,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93263" y="2063082"/>
            <a:ext cx="2009775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anything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higher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seven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alkaline.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93263" y="2264624"/>
            <a:ext cx="225298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40">
                <a:latin typeface="Gill Sans MT"/>
                <a:cs typeface="Gill Sans MT"/>
              </a:rPr>
              <a:t>Mo</a:t>
            </a:r>
            <a:r>
              <a:rPr dirty="0" sz="850" spc="15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neut</a:t>
            </a:r>
            <a:r>
              <a:rPr dirty="0" sz="850" spc="1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al,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slig</a:t>
            </a:r>
            <a:r>
              <a:rPr dirty="0" sz="850" spc="45">
                <a:latin typeface="Gill Sans MT"/>
                <a:cs typeface="Gill Sans MT"/>
              </a:rPr>
              <a:t>h</a:t>
            </a:r>
            <a:r>
              <a:rPr dirty="0" sz="850" spc="30">
                <a:latin typeface="Gill Sans MT"/>
                <a:cs typeface="Gill Sans MT"/>
              </a:rPr>
              <a:t>tly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93263" y="2394164"/>
            <a:ext cx="2140585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45">
                <a:latin typeface="Gill Sans MT"/>
                <a:cs typeface="Gill Sans MT"/>
              </a:rPr>
              <a:t>acidic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l</a:t>
            </a:r>
            <a:r>
              <a:rPr dirty="0" sz="850" spc="5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15">
                <a:latin typeface="Gill Sans MT"/>
                <a:cs typeface="Gill Sans MT"/>
              </a:rPr>
              <a:t>el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w</a:t>
            </a:r>
            <a:r>
              <a:rPr dirty="0" sz="850" spc="40">
                <a:latin typeface="Gill Sans MT"/>
                <a:cs typeface="Gill Sans MT"/>
              </a:rPr>
              <a:t>een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6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70">
                <a:latin typeface="Gill Sans MT"/>
                <a:cs typeface="Gill Sans MT"/>
              </a:rPr>
              <a:t>7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Some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93263" y="2523704"/>
            <a:ext cx="233299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mo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acidic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such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blueberries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93263" y="2653244"/>
            <a:ext cx="217551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10">
                <a:latin typeface="Gill Sans MT"/>
                <a:cs typeface="Gill Sans MT"/>
              </a:rPr>
              <a:t>wberries,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93263" y="2782784"/>
            <a:ext cx="129413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30">
                <a:latin typeface="Gill Sans MT"/>
                <a:cs typeface="Gill Sans MT"/>
              </a:rPr>
              <a:t>alkaline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such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asparagus.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9994" y="355562"/>
            <a:ext cx="1076960" cy="31559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 marL="66675">
              <a:lnSpc>
                <a:spcPts val="2465"/>
              </a:lnSpc>
            </a:pPr>
            <a:r>
              <a:rPr dirty="0" sz="2200" spc="-390">
                <a:solidFill>
                  <a:srgbClr val="FFFFFF"/>
                </a:solidFill>
                <a:latin typeface="Arial Narrow"/>
                <a:cs typeface="Arial Narrow"/>
              </a:rPr>
              <a:t>CHALLENGE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572594" y="276253"/>
            <a:ext cx="421513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00">
                <a:solidFill>
                  <a:srgbClr val="FFFFFF"/>
                </a:solidFill>
                <a:latin typeface="Arial Narrow"/>
                <a:cs typeface="Arial Narrow"/>
              </a:rPr>
              <a:t>Optimum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215">
                <a:solidFill>
                  <a:srgbClr val="FFFFFF"/>
                </a:solidFill>
                <a:latin typeface="Arial Narrow"/>
                <a:cs typeface="Arial Narrow"/>
              </a:rPr>
              <a:t>growing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210">
                <a:solidFill>
                  <a:srgbClr val="FFFFFF"/>
                </a:solidFill>
                <a:latin typeface="Arial Narrow"/>
                <a:cs typeface="Arial Narrow"/>
              </a:rPr>
              <a:t>conditions</a:t>
            </a:r>
            <a:endParaRPr sz="3500">
              <a:latin typeface="Arial Narrow"/>
              <a:cs typeface="Arial Narrow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006001" y="1636293"/>
            <a:ext cx="4194175" cy="3331845"/>
            <a:chOff x="3006001" y="1636293"/>
            <a:chExt cx="4194175" cy="3331845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16003" y="1636293"/>
              <a:ext cx="1583994" cy="139039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006001" y="3384016"/>
              <a:ext cx="4194175" cy="1584325"/>
            </a:xfrm>
            <a:custGeom>
              <a:avLst/>
              <a:gdLst/>
              <a:ahLst/>
              <a:cxnLst/>
              <a:rect l="l" t="t" r="r" b="b"/>
              <a:pathLst>
                <a:path w="4194175" h="1584325">
                  <a:moveTo>
                    <a:pt x="4193997" y="0"/>
                  </a:moveTo>
                  <a:lnTo>
                    <a:pt x="0" y="0"/>
                  </a:lnTo>
                  <a:lnTo>
                    <a:pt x="0" y="1583994"/>
                  </a:lnTo>
                  <a:lnTo>
                    <a:pt x="4193997" y="1583994"/>
                  </a:lnTo>
                  <a:lnTo>
                    <a:pt x="4193997" y="0"/>
                  </a:lnTo>
                  <a:close/>
                </a:path>
              </a:pathLst>
            </a:custGeom>
            <a:solidFill>
              <a:srgbClr val="E3F3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131276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E92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398340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F86D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665405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FBB6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932476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FFE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199535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C9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466600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8FD3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4733663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4BB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000729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00A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5267793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00B8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5534858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00C9C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801923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009B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068986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006A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6336051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395B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6603115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694B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1286" y="4005300"/>
              <a:ext cx="226606" cy="37996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98342" y="4005300"/>
              <a:ext cx="226618" cy="37996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5410" y="4005300"/>
              <a:ext cx="226606" cy="37996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32478" y="4005300"/>
              <a:ext cx="226605" cy="37996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99547" y="4005300"/>
              <a:ext cx="226605" cy="37996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66602" y="4005300"/>
              <a:ext cx="226606" cy="37996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33670" y="4005300"/>
              <a:ext cx="226605" cy="37996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726" y="4005300"/>
              <a:ext cx="226618" cy="37996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67794" y="4005300"/>
              <a:ext cx="226606" cy="37996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34850" y="4005300"/>
              <a:ext cx="226618" cy="37996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1931" y="4005300"/>
              <a:ext cx="226605" cy="37996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8986" y="4005300"/>
              <a:ext cx="226606" cy="37996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6054" y="4005300"/>
              <a:ext cx="226605" cy="37996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3123" y="4005300"/>
              <a:ext cx="226593" cy="379966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870181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5A3AA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70178" y="4005300"/>
              <a:ext cx="226618" cy="37996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62935" y="4418926"/>
              <a:ext cx="163309" cy="16330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30003" y="4418926"/>
              <a:ext cx="163296" cy="16330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97071" y="4418926"/>
              <a:ext cx="163296" cy="16330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64127" y="4418926"/>
              <a:ext cx="163309" cy="16330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31182" y="4418926"/>
              <a:ext cx="163321" cy="16330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98251" y="4418926"/>
              <a:ext cx="163309" cy="16330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65319" y="4418926"/>
              <a:ext cx="163296" cy="16330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32387" y="4418926"/>
              <a:ext cx="163309" cy="163309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99455" y="4418926"/>
              <a:ext cx="163283" cy="16330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66523" y="4418926"/>
              <a:ext cx="163283" cy="16330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33580" y="4418926"/>
              <a:ext cx="163309" cy="16330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00648" y="4418926"/>
              <a:ext cx="163296" cy="16330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67716" y="4418926"/>
              <a:ext cx="163296" cy="16330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34784" y="4418926"/>
              <a:ext cx="163283" cy="16330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01853" y="4418926"/>
              <a:ext cx="163283" cy="163309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3225317" y="4462716"/>
              <a:ext cx="2446020" cy="78105"/>
            </a:xfrm>
            <a:custGeom>
              <a:avLst/>
              <a:gdLst/>
              <a:ahLst/>
              <a:cxnLst/>
              <a:rect l="l" t="t" r="r" b="b"/>
              <a:pathLst>
                <a:path w="2446020" h="78104">
                  <a:moveTo>
                    <a:pt x="39052" y="10337"/>
                  </a:moveTo>
                  <a:lnTo>
                    <a:pt x="39039" y="10007"/>
                  </a:lnTo>
                  <a:lnTo>
                    <a:pt x="37426" y="6438"/>
                  </a:lnTo>
                  <a:lnTo>
                    <a:pt x="30899" y="1295"/>
                  </a:lnTo>
                  <a:lnTo>
                    <a:pt x="26073" y="12"/>
                  </a:lnTo>
                  <a:lnTo>
                    <a:pt x="22415" y="12"/>
                  </a:lnTo>
                  <a:lnTo>
                    <a:pt x="22415" y="11823"/>
                  </a:lnTo>
                  <a:lnTo>
                    <a:pt x="22415" y="65443"/>
                  </a:lnTo>
                  <a:lnTo>
                    <a:pt x="22186" y="66014"/>
                  </a:lnTo>
                  <a:lnTo>
                    <a:pt x="21285" y="66814"/>
                  </a:lnTo>
                  <a:lnTo>
                    <a:pt x="20574" y="67017"/>
                  </a:lnTo>
                  <a:lnTo>
                    <a:pt x="18605" y="67017"/>
                  </a:lnTo>
                  <a:lnTo>
                    <a:pt x="17868" y="66814"/>
                  </a:lnTo>
                  <a:lnTo>
                    <a:pt x="16891" y="66014"/>
                  </a:lnTo>
                  <a:lnTo>
                    <a:pt x="16649" y="65443"/>
                  </a:lnTo>
                  <a:lnTo>
                    <a:pt x="16649" y="11823"/>
                  </a:lnTo>
                  <a:lnTo>
                    <a:pt x="16891" y="11239"/>
                  </a:lnTo>
                  <a:lnTo>
                    <a:pt x="17868" y="10528"/>
                  </a:lnTo>
                  <a:lnTo>
                    <a:pt x="18605" y="10337"/>
                  </a:lnTo>
                  <a:lnTo>
                    <a:pt x="20574" y="10337"/>
                  </a:lnTo>
                  <a:lnTo>
                    <a:pt x="21285" y="10528"/>
                  </a:lnTo>
                  <a:lnTo>
                    <a:pt x="22186" y="11239"/>
                  </a:lnTo>
                  <a:lnTo>
                    <a:pt x="22415" y="11823"/>
                  </a:lnTo>
                  <a:lnTo>
                    <a:pt x="22415" y="12"/>
                  </a:lnTo>
                  <a:lnTo>
                    <a:pt x="12725" y="12"/>
                  </a:lnTo>
                  <a:lnTo>
                    <a:pt x="7620" y="1346"/>
                  </a:lnTo>
                  <a:lnTo>
                    <a:pt x="4368" y="4038"/>
                  </a:lnTo>
                  <a:lnTo>
                    <a:pt x="1447" y="6413"/>
                  </a:lnTo>
                  <a:lnTo>
                    <a:pt x="0" y="10007"/>
                  </a:lnTo>
                  <a:lnTo>
                    <a:pt x="0" y="68287"/>
                  </a:lnTo>
                  <a:lnTo>
                    <a:pt x="1930" y="71729"/>
                  </a:lnTo>
                  <a:lnTo>
                    <a:pt x="9321" y="76441"/>
                  </a:lnTo>
                  <a:lnTo>
                    <a:pt x="13931" y="77558"/>
                  </a:lnTo>
                  <a:lnTo>
                    <a:pt x="25247" y="77558"/>
                  </a:lnTo>
                  <a:lnTo>
                    <a:pt x="29908" y="76365"/>
                  </a:lnTo>
                  <a:lnTo>
                    <a:pt x="37223" y="71589"/>
                  </a:lnTo>
                  <a:lnTo>
                    <a:pt x="38989" y="68287"/>
                  </a:lnTo>
                  <a:lnTo>
                    <a:pt x="39052" y="67017"/>
                  </a:lnTo>
                  <a:lnTo>
                    <a:pt x="39052" y="10337"/>
                  </a:lnTo>
                  <a:close/>
                </a:path>
                <a:path w="2446020" h="78104">
                  <a:moveTo>
                    <a:pt x="298361" y="546"/>
                  </a:moveTo>
                  <a:lnTo>
                    <a:pt x="283997" y="546"/>
                  </a:lnTo>
                  <a:lnTo>
                    <a:pt x="283997" y="2654"/>
                  </a:lnTo>
                  <a:lnTo>
                    <a:pt x="283057" y="4724"/>
                  </a:lnTo>
                  <a:lnTo>
                    <a:pt x="279374" y="8788"/>
                  </a:lnTo>
                  <a:lnTo>
                    <a:pt x="277393" y="9791"/>
                  </a:lnTo>
                  <a:lnTo>
                    <a:pt x="275297" y="9791"/>
                  </a:lnTo>
                  <a:lnTo>
                    <a:pt x="275297" y="20789"/>
                  </a:lnTo>
                  <a:lnTo>
                    <a:pt x="281724" y="20789"/>
                  </a:lnTo>
                  <a:lnTo>
                    <a:pt x="281724" y="76695"/>
                  </a:lnTo>
                  <a:lnTo>
                    <a:pt x="298361" y="76695"/>
                  </a:lnTo>
                  <a:lnTo>
                    <a:pt x="298361" y="546"/>
                  </a:lnTo>
                  <a:close/>
                </a:path>
                <a:path w="2446020" h="78104">
                  <a:moveTo>
                    <a:pt x="573671" y="11963"/>
                  </a:moveTo>
                  <a:lnTo>
                    <a:pt x="572300" y="7975"/>
                  </a:lnTo>
                  <a:lnTo>
                    <a:pt x="566343" y="1790"/>
                  </a:lnTo>
                  <a:lnTo>
                    <a:pt x="561301" y="114"/>
                  </a:lnTo>
                  <a:lnTo>
                    <a:pt x="548030" y="114"/>
                  </a:lnTo>
                  <a:lnTo>
                    <a:pt x="543280" y="1384"/>
                  </a:lnTo>
                  <a:lnTo>
                    <a:pt x="537044" y="6464"/>
                  </a:lnTo>
                  <a:lnTo>
                    <a:pt x="535495" y="10096"/>
                  </a:lnTo>
                  <a:lnTo>
                    <a:pt x="535495" y="27851"/>
                  </a:lnTo>
                  <a:lnTo>
                    <a:pt x="550608" y="27851"/>
                  </a:lnTo>
                  <a:lnTo>
                    <a:pt x="550608" y="13919"/>
                  </a:lnTo>
                  <a:lnTo>
                    <a:pt x="550964" y="13119"/>
                  </a:lnTo>
                  <a:lnTo>
                    <a:pt x="552335" y="12026"/>
                  </a:lnTo>
                  <a:lnTo>
                    <a:pt x="553148" y="11760"/>
                  </a:lnTo>
                  <a:lnTo>
                    <a:pt x="555104" y="11760"/>
                  </a:lnTo>
                  <a:lnTo>
                    <a:pt x="555917" y="12026"/>
                  </a:lnTo>
                  <a:lnTo>
                    <a:pt x="557149" y="13119"/>
                  </a:lnTo>
                  <a:lnTo>
                    <a:pt x="557453" y="13906"/>
                  </a:lnTo>
                  <a:lnTo>
                    <a:pt x="557453" y="20789"/>
                  </a:lnTo>
                  <a:lnTo>
                    <a:pt x="557276" y="23279"/>
                  </a:lnTo>
                  <a:lnTo>
                    <a:pt x="556564" y="27432"/>
                  </a:lnTo>
                  <a:lnTo>
                    <a:pt x="555713" y="29667"/>
                  </a:lnTo>
                  <a:lnTo>
                    <a:pt x="535495" y="66700"/>
                  </a:lnTo>
                  <a:lnTo>
                    <a:pt x="535495" y="76695"/>
                  </a:lnTo>
                  <a:lnTo>
                    <a:pt x="573671" y="76695"/>
                  </a:lnTo>
                  <a:lnTo>
                    <a:pt x="573671" y="67017"/>
                  </a:lnTo>
                  <a:lnTo>
                    <a:pt x="553110" y="67017"/>
                  </a:lnTo>
                  <a:lnTo>
                    <a:pt x="572033" y="30949"/>
                  </a:lnTo>
                  <a:lnTo>
                    <a:pt x="572465" y="29857"/>
                  </a:lnTo>
                  <a:lnTo>
                    <a:pt x="573417" y="26377"/>
                  </a:lnTo>
                  <a:lnTo>
                    <a:pt x="573671" y="24587"/>
                  </a:lnTo>
                  <a:lnTo>
                    <a:pt x="573671" y="11963"/>
                  </a:lnTo>
                  <a:close/>
                </a:path>
                <a:path w="2446020" h="78104">
                  <a:moveTo>
                    <a:pt x="841082" y="47002"/>
                  </a:moveTo>
                  <a:lnTo>
                    <a:pt x="840765" y="44500"/>
                  </a:lnTo>
                  <a:lnTo>
                    <a:pt x="838809" y="39573"/>
                  </a:lnTo>
                  <a:lnTo>
                    <a:pt x="836180" y="37350"/>
                  </a:lnTo>
                  <a:lnTo>
                    <a:pt x="832218" y="36169"/>
                  </a:lnTo>
                  <a:lnTo>
                    <a:pt x="835825" y="34886"/>
                  </a:lnTo>
                  <a:lnTo>
                    <a:pt x="838263" y="33032"/>
                  </a:lnTo>
                  <a:lnTo>
                    <a:pt x="840435" y="28981"/>
                  </a:lnTo>
                  <a:lnTo>
                    <a:pt x="840854" y="26733"/>
                  </a:lnTo>
                  <a:lnTo>
                    <a:pt x="840854" y="9359"/>
                  </a:lnTo>
                  <a:lnTo>
                    <a:pt x="839241" y="6083"/>
                  </a:lnTo>
                  <a:lnTo>
                    <a:pt x="832713" y="1231"/>
                  </a:lnTo>
                  <a:lnTo>
                    <a:pt x="828141" y="12"/>
                  </a:lnTo>
                  <a:lnTo>
                    <a:pt x="816241" y="12"/>
                  </a:lnTo>
                  <a:lnTo>
                    <a:pt x="811618" y="1231"/>
                  </a:lnTo>
                  <a:lnTo>
                    <a:pt x="805167" y="6083"/>
                  </a:lnTo>
                  <a:lnTo>
                    <a:pt x="803554" y="9359"/>
                  </a:lnTo>
                  <a:lnTo>
                    <a:pt x="803554" y="27635"/>
                  </a:lnTo>
                  <a:lnTo>
                    <a:pt x="818451" y="27635"/>
                  </a:lnTo>
                  <a:lnTo>
                    <a:pt x="818451" y="12700"/>
                  </a:lnTo>
                  <a:lnTo>
                    <a:pt x="818730" y="12115"/>
                  </a:lnTo>
                  <a:lnTo>
                    <a:pt x="819810" y="11391"/>
                  </a:lnTo>
                  <a:lnTo>
                    <a:pt x="820597" y="11226"/>
                  </a:lnTo>
                  <a:lnTo>
                    <a:pt x="822553" y="11226"/>
                  </a:lnTo>
                  <a:lnTo>
                    <a:pt x="823302" y="11391"/>
                  </a:lnTo>
                  <a:lnTo>
                    <a:pt x="824382" y="12115"/>
                  </a:lnTo>
                  <a:lnTo>
                    <a:pt x="824649" y="12700"/>
                  </a:lnTo>
                  <a:lnTo>
                    <a:pt x="824649" y="29235"/>
                  </a:lnTo>
                  <a:lnTo>
                    <a:pt x="823442" y="30645"/>
                  </a:lnTo>
                  <a:lnTo>
                    <a:pt x="820204" y="31369"/>
                  </a:lnTo>
                  <a:lnTo>
                    <a:pt x="817372" y="31445"/>
                  </a:lnTo>
                  <a:lnTo>
                    <a:pt x="817372" y="40144"/>
                  </a:lnTo>
                  <a:lnTo>
                    <a:pt x="819950" y="40043"/>
                  </a:lnTo>
                  <a:lnTo>
                    <a:pt x="821334" y="40424"/>
                  </a:lnTo>
                  <a:lnTo>
                    <a:pt x="823988" y="41948"/>
                  </a:lnTo>
                  <a:lnTo>
                    <a:pt x="824649" y="43345"/>
                  </a:lnTo>
                  <a:lnTo>
                    <a:pt x="824649" y="64033"/>
                  </a:lnTo>
                  <a:lnTo>
                    <a:pt x="824395" y="64744"/>
                  </a:lnTo>
                  <a:lnTo>
                    <a:pt x="823341" y="65697"/>
                  </a:lnTo>
                  <a:lnTo>
                    <a:pt x="822553" y="65925"/>
                  </a:lnTo>
                  <a:lnTo>
                    <a:pt x="820597" y="65925"/>
                  </a:lnTo>
                  <a:lnTo>
                    <a:pt x="819848" y="65671"/>
                  </a:lnTo>
                  <a:lnTo>
                    <a:pt x="818642" y="64643"/>
                  </a:lnTo>
                  <a:lnTo>
                    <a:pt x="818349" y="63969"/>
                  </a:lnTo>
                  <a:lnTo>
                    <a:pt x="818349" y="44945"/>
                  </a:lnTo>
                  <a:lnTo>
                    <a:pt x="803109" y="44945"/>
                  </a:lnTo>
                  <a:lnTo>
                    <a:pt x="803109" y="68033"/>
                  </a:lnTo>
                  <a:lnTo>
                    <a:pt x="804633" y="71666"/>
                  </a:lnTo>
                  <a:lnTo>
                    <a:pt x="810641" y="76390"/>
                  </a:lnTo>
                  <a:lnTo>
                    <a:pt x="815517" y="77571"/>
                  </a:lnTo>
                  <a:lnTo>
                    <a:pt x="827557" y="77571"/>
                  </a:lnTo>
                  <a:lnTo>
                    <a:pt x="831646" y="76733"/>
                  </a:lnTo>
                  <a:lnTo>
                    <a:pt x="838911" y="72593"/>
                  </a:lnTo>
                  <a:lnTo>
                    <a:pt x="841082" y="68122"/>
                  </a:lnTo>
                  <a:lnTo>
                    <a:pt x="841082" y="61671"/>
                  </a:lnTo>
                  <a:lnTo>
                    <a:pt x="841082" y="47002"/>
                  </a:lnTo>
                  <a:close/>
                </a:path>
                <a:path w="2446020" h="78104">
                  <a:moveTo>
                    <a:pt x="1112570" y="55600"/>
                  </a:moveTo>
                  <a:lnTo>
                    <a:pt x="1104315" y="55600"/>
                  </a:lnTo>
                  <a:lnTo>
                    <a:pt x="1104315" y="25361"/>
                  </a:lnTo>
                  <a:lnTo>
                    <a:pt x="1104315" y="558"/>
                  </a:lnTo>
                  <a:lnTo>
                    <a:pt x="1088097" y="558"/>
                  </a:lnTo>
                  <a:lnTo>
                    <a:pt x="1088097" y="25361"/>
                  </a:lnTo>
                  <a:lnTo>
                    <a:pt x="1088097" y="55600"/>
                  </a:lnTo>
                  <a:lnTo>
                    <a:pt x="1080490" y="55600"/>
                  </a:lnTo>
                  <a:lnTo>
                    <a:pt x="1088097" y="25361"/>
                  </a:lnTo>
                  <a:lnTo>
                    <a:pt x="1088097" y="558"/>
                  </a:lnTo>
                  <a:lnTo>
                    <a:pt x="1081900" y="558"/>
                  </a:lnTo>
                  <a:lnTo>
                    <a:pt x="1065364" y="56261"/>
                  </a:lnTo>
                  <a:lnTo>
                    <a:pt x="1065364" y="66916"/>
                  </a:lnTo>
                  <a:lnTo>
                    <a:pt x="1088097" y="66916"/>
                  </a:lnTo>
                  <a:lnTo>
                    <a:pt x="1088097" y="76708"/>
                  </a:lnTo>
                  <a:lnTo>
                    <a:pt x="1104315" y="76708"/>
                  </a:lnTo>
                  <a:lnTo>
                    <a:pt x="1104315" y="66916"/>
                  </a:lnTo>
                  <a:lnTo>
                    <a:pt x="1112570" y="66916"/>
                  </a:lnTo>
                  <a:lnTo>
                    <a:pt x="1112570" y="55600"/>
                  </a:lnTo>
                  <a:close/>
                </a:path>
                <a:path w="2446020" h="78104">
                  <a:moveTo>
                    <a:pt x="1376616" y="546"/>
                  </a:moveTo>
                  <a:lnTo>
                    <a:pt x="1339088" y="546"/>
                  </a:lnTo>
                  <a:lnTo>
                    <a:pt x="1338211" y="40462"/>
                  </a:lnTo>
                  <a:lnTo>
                    <a:pt x="1353769" y="40906"/>
                  </a:lnTo>
                  <a:lnTo>
                    <a:pt x="1353883" y="37122"/>
                  </a:lnTo>
                  <a:lnTo>
                    <a:pt x="1354861" y="36118"/>
                  </a:lnTo>
                  <a:lnTo>
                    <a:pt x="1357718" y="36118"/>
                  </a:lnTo>
                  <a:lnTo>
                    <a:pt x="1358468" y="36372"/>
                  </a:lnTo>
                  <a:lnTo>
                    <a:pt x="1359674" y="37388"/>
                  </a:lnTo>
                  <a:lnTo>
                    <a:pt x="1359979" y="38061"/>
                  </a:lnTo>
                  <a:lnTo>
                    <a:pt x="1359979" y="65379"/>
                  </a:lnTo>
                  <a:lnTo>
                    <a:pt x="1359700" y="66014"/>
                  </a:lnTo>
                  <a:lnTo>
                    <a:pt x="1358557" y="66814"/>
                  </a:lnTo>
                  <a:lnTo>
                    <a:pt x="1357896" y="67005"/>
                  </a:lnTo>
                  <a:lnTo>
                    <a:pt x="1356169" y="67005"/>
                  </a:lnTo>
                  <a:lnTo>
                    <a:pt x="1355432" y="66789"/>
                  </a:lnTo>
                  <a:lnTo>
                    <a:pt x="1354442" y="65925"/>
                  </a:lnTo>
                  <a:lnTo>
                    <a:pt x="1354201" y="65303"/>
                  </a:lnTo>
                  <a:lnTo>
                    <a:pt x="1354201" y="44716"/>
                  </a:lnTo>
                  <a:lnTo>
                    <a:pt x="1337995" y="44716"/>
                  </a:lnTo>
                  <a:lnTo>
                    <a:pt x="1337995" y="68351"/>
                  </a:lnTo>
                  <a:lnTo>
                    <a:pt x="1339773" y="71767"/>
                  </a:lnTo>
                  <a:lnTo>
                    <a:pt x="1346885" y="76403"/>
                  </a:lnTo>
                  <a:lnTo>
                    <a:pt x="1351495" y="77571"/>
                  </a:lnTo>
                  <a:lnTo>
                    <a:pt x="1362798" y="77571"/>
                  </a:lnTo>
                  <a:lnTo>
                    <a:pt x="1367383" y="76365"/>
                  </a:lnTo>
                  <a:lnTo>
                    <a:pt x="1374419" y="71589"/>
                  </a:lnTo>
                  <a:lnTo>
                    <a:pt x="1376184" y="68186"/>
                  </a:lnTo>
                  <a:lnTo>
                    <a:pt x="1376184" y="32575"/>
                  </a:lnTo>
                  <a:lnTo>
                    <a:pt x="1374762" y="29591"/>
                  </a:lnTo>
                  <a:lnTo>
                    <a:pt x="1369580" y="26047"/>
                  </a:lnTo>
                  <a:lnTo>
                    <a:pt x="1366596" y="25234"/>
                  </a:lnTo>
                  <a:lnTo>
                    <a:pt x="1358798" y="25234"/>
                  </a:lnTo>
                  <a:lnTo>
                    <a:pt x="1355890" y="26073"/>
                  </a:lnTo>
                  <a:lnTo>
                    <a:pt x="1354201" y="27711"/>
                  </a:lnTo>
                  <a:lnTo>
                    <a:pt x="1354975" y="11976"/>
                  </a:lnTo>
                  <a:lnTo>
                    <a:pt x="1374000" y="11976"/>
                  </a:lnTo>
                  <a:lnTo>
                    <a:pt x="1376616" y="546"/>
                  </a:lnTo>
                  <a:close/>
                </a:path>
                <a:path w="2446020" h="78104">
                  <a:moveTo>
                    <a:pt x="1643722" y="10236"/>
                  </a:moveTo>
                  <a:lnTo>
                    <a:pt x="1643697" y="9944"/>
                  </a:lnTo>
                  <a:lnTo>
                    <a:pt x="1642148" y="6350"/>
                  </a:lnTo>
                  <a:lnTo>
                    <a:pt x="1635925" y="1270"/>
                  </a:lnTo>
                  <a:lnTo>
                    <a:pt x="1631162" y="0"/>
                  </a:lnTo>
                  <a:lnTo>
                    <a:pt x="1617827" y="0"/>
                  </a:lnTo>
                  <a:lnTo>
                    <a:pt x="1612785" y="1346"/>
                  </a:lnTo>
                  <a:lnTo>
                    <a:pt x="1609661" y="4038"/>
                  </a:lnTo>
                  <a:lnTo>
                    <a:pt x="1606905" y="6350"/>
                  </a:lnTo>
                  <a:lnTo>
                    <a:pt x="1605534" y="9944"/>
                  </a:lnTo>
                  <a:lnTo>
                    <a:pt x="1605534" y="68351"/>
                  </a:lnTo>
                  <a:lnTo>
                    <a:pt x="1607312" y="71767"/>
                  </a:lnTo>
                  <a:lnTo>
                    <a:pt x="1614411" y="76403"/>
                  </a:lnTo>
                  <a:lnTo>
                    <a:pt x="1619021" y="77571"/>
                  </a:lnTo>
                  <a:lnTo>
                    <a:pt x="1630337" y="77571"/>
                  </a:lnTo>
                  <a:lnTo>
                    <a:pt x="1634921" y="76365"/>
                  </a:lnTo>
                  <a:lnTo>
                    <a:pt x="1641944" y="71589"/>
                  </a:lnTo>
                  <a:lnTo>
                    <a:pt x="1643634" y="68351"/>
                  </a:lnTo>
                  <a:lnTo>
                    <a:pt x="1643722" y="67005"/>
                  </a:lnTo>
                  <a:lnTo>
                    <a:pt x="1643722" y="36880"/>
                  </a:lnTo>
                  <a:lnTo>
                    <a:pt x="1643722" y="32715"/>
                  </a:lnTo>
                  <a:lnTo>
                    <a:pt x="1642186" y="29781"/>
                  </a:lnTo>
                  <a:lnTo>
                    <a:pt x="1639062" y="27724"/>
                  </a:lnTo>
                  <a:lnTo>
                    <a:pt x="1636572" y="26073"/>
                  </a:lnTo>
                  <a:lnTo>
                    <a:pt x="1633435" y="25234"/>
                  </a:lnTo>
                  <a:lnTo>
                    <a:pt x="1627822" y="25234"/>
                  </a:lnTo>
                  <a:lnTo>
                    <a:pt x="1627505" y="25285"/>
                  </a:lnTo>
                  <a:lnTo>
                    <a:pt x="1627505" y="65366"/>
                  </a:lnTo>
                  <a:lnTo>
                    <a:pt x="1627225" y="66014"/>
                  </a:lnTo>
                  <a:lnTo>
                    <a:pt x="1626095" y="66814"/>
                  </a:lnTo>
                  <a:lnTo>
                    <a:pt x="1625434" y="67005"/>
                  </a:lnTo>
                  <a:lnTo>
                    <a:pt x="1623707" y="67005"/>
                  </a:lnTo>
                  <a:lnTo>
                    <a:pt x="1622971" y="66789"/>
                  </a:lnTo>
                  <a:lnTo>
                    <a:pt x="1621993" y="65925"/>
                  </a:lnTo>
                  <a:lnTo>
                    <a:pt x="1621764" y="65366"/>
                  </a:lnTo>
                  <a:lnTo>
                    <a:pt x="1621739" y="38519"/>
                  </a:lnTo>
                  <a:lnTo>
                    <a:pt x="1621993" y="37884"/>
                  </a:lnTo>
                  <a:lnTo>
                    <a:pt x="1622971" y="37084"/>
                  </a:lnTo>
                  <a:lnTo>
                    <a:pt x="1623707" y="36880"/>
                  </a:lnTo>
                  <a:lnTo>
                    <a:pt x="1625434" y="36880"/>
                  </a:lnTo>
                  <a:lnTo>
                    <a:pt x="1626095" y="37122"/>
                  </a:lnTo>
                  <a:lnTo>
                    <a:pt x="1627225" y="38061"/>
                  </a:lnTo>
                  <a:lnTo>
                    <a:pt x="1627428" y="38519"/>
                  </a:lnTo>
                  <a:lnTo>
                    <a:pt x="1627505" y="65366"/>
                  </a:lnTo>
                  <a:lnTo>
                    <a:pt x="1627505" y="25285"/>
                  </a:lnTo>
                  <a:lnTo>
                    <a:pt x="1626171" y="25450"/>
                  </a:lnTo>
                  <a:lnTo>
                    <a:pt x="1623326" y="26314"/>
                  </a:lnTo>
                  <a:lnTo>
                    <a:pt x="1622323" y="26924"/>
                  </a:lnTo>
                  <a:lnTo>
                    <a:pt x="1621739" y="27724"/>
                  </a:lnTo>
                  <a:lnTo>
                    <a:pt x="1621739" y="11861"/>
                  </a:lnTo>
                  <a:lnTo>
                    <a:pt x="1621993" y="11239"/>
                  </a:lnTo>
                  <a:lnTo>
                    <a:pt x="1622971" y="10439"/>
                  </a:lnTo>
                  <a:lnTo>
                    <a:pt x="1623707" y="10236"/>
                  </a:lnTo>
                  <a:lnTo>
                    <a:pt x="1625434" y="10236"/>
                  </a:lnTo>
                  <a:lnTo>
                    <a:pt x="1627505" y="22415"/>
                  </a:lnTo>
                  <a:lnTo>
                    <a:pt x="1643722" y="22415"/>
                  </a:lnTo>
                  <a:lnTo>
                    <a:pt x="1643722" y="10236"/>
                  </a:lnTo>
                  <a:close/>
                </a:path>
                <a:path w="2446020" h="78104">
                  <a:moveTo>
                    <a:pt x="1910905" y="546"/>
                  </a:moveTo>
                  <a:lnTo>
                    <a:pt x="1873148" y="546"/>
                  </a:lnTo>
                  <a:lnTo>
                    <a:pt x="1873148" y="11087"/>
                  </a:lnTo>
                  <a:lnTo>
                    <a:pt x="1892960" y="11087"/>
                  </a:lnTo>
                  <a:lnTo>
                    <a:pt x="1871967" y="76695"/>
                  </a:lnTo>
                  <a:lnTo>
                    <a:pt x="1889912" y="76695"/>
                  </a:lnTo>
                  <a:lnTo>
                    <a:pt x="1910905" y="11315"/>
                  </a:lnTo>
                  <a:lnTo>
                    <a:pt x="1910905" y="546"/>
                  </a:lnTo>
                  <a:close/>
                </a:path>
                <a:path w="2446020" h="78104">
                  <a:moveTo>
                    <a:pt x="2178494" y="44488"/>
                  </a:moveTo>
                  <a:lnTo>
                    <a:pt x="2169718" y="35623"/>
                  </a:lnTo>
                  <a:lnTo>
                    <a:pt x="2173554" y="34328"/>
                  </a:lnTo>
                  <a:lnTo>
                    <a:pt x="2178050" y="10337"/>
                  </a:lnTo>
                  <a:lnTo>
                    <a:pt x="2178050" y="9347"/>
                  </a:lnTo>
                  <a:lnTo>
                    <a:pt x="2176411" y="6083"/>
                  </a:lnTo>
                  <a:lnTo>
                    <a:pt x="2173160" y="3632"/>
                  </a:lnTo>
                  <a:lnTo>
                    <a:pt x="2169896" y="1219"/>
                  </a:lnTo>
                  <a:lnTo>
                    <a:pt x="2165312" y="12"/>
                  </a:lnTo>
                  <a:lnTo>
                    <a:pt x="2162276" y="12"/>
                  </a:lnTo>
                  <a:lnTo>
                    <a:pt x="2162276" y="11823"/>
                  </a:lnTo>
                  <a:lnTo>
                    <a:pt x="2162276" y="40919"/>
                  </a:lnTo>
                  <a:lnTo>
                    <a:pt x="2162276" y="65443"/>
                  </a:lnTo>
                  <a:lnTo>
                    <a:pt x="2162048" y="66014"/>
                  </a:lnTo>
                  <a:lnTo>
                    <a:pt x="2161146" y="66814"/>
                  </a:lnTo>
                  <a:lnTo>
                    <a:pt x="2160422" y="67017"/>
                  </a:lnTo>
                  <a:lnTo>
                    <a:pt x="2158479" y="67017"/>
                  </a:lnTo>
                  <a:lnTo>
                    <a:pt x="2157730" y="66814"/>
                  </a:lnTo>
                  <a:lnTo>
                    <a:pt x="2156752" y="66014"/>
                  </a:lnTo>
                  <a:lnTo>
                    <a:pt x="2156510" y="65443"/>
                  </a:lnTo>
                  <a:lnTo>
                    <a:pt x="2156510" y="40919"/>
                  </a:lnTo>
                  <a:lnTo>
                    <a:pt x="2157488" y="40144"/>
                  </a:lnTo>
                  <a:lnTo>
                    <a:pt x="2161324" y="40144"/>
                  </a:lnTo>
                  <a:lnTo>
                    <a:pt x="2162276" y="40919"/>
                  </a:lnTo>
                  <a:lnTo>
                    <a:pt x="2162276" y="11823"/>
                  </a:lnTo>
                  <a:lnTo>
                    <a:pt x="2162251" y="29311"/>
                  </a:lnTo>
                  <a:lnTo>
                    <a:pt x="2162048" y="29806"/>
                  </a:lnTo>
                  <a:lnTo>
                    <a:pt x="2161146" y="30594"/>
                  </a:lnTo>
                  <a:lnTo>
                    <a:pt x="2160422" y="30784"/>
                  </a:lnTo>
                  <a:lnTo>
                    <a:pt x="2158479" y="30784"/>
                  </a:lnTo>
                  <a:lnTo>
                    <a:pt x="2157730" y="30594"/>
                  </a:lnTo>
                  <a:lnTo>
                    <a:pt x="2156752" y="29806"/>
                  </a:lnTo>
                  <a:lnTo>
                    <a:pt x="2156549" y="29311"/>
                  </a:lnTo>
                  <a:lnTo>
                    <a:pt x="2156510" y="11823"/>
                  </a:lnTo>
                  <a:lnTo>
                    <a:pt x="2156752" y="11239"/>
                  </a:lnTo>
                  <a:lnTo>
                    <a:pt x="2157730" y="10528"/>
                  </a:lnTo>
                  <a:lnTo>
                    <a:pt x="2158479" y="10337"/>
                  </a:lnTo>
                  <a:lnTo>
                    <a:pt x="2160422" y="10337"/>
                  </a:lnTo>
                  <a:lnTo>
                    <a:pt x="2161146" y="10528"/>
                  </a:lnTo>
                  <a:lnTo>
                    <a:pt x="2162048" y="11239"/>
                  </a:lnTo>
                  <a:lnTo>
                    <a:pt x="2162276" y="11823"/>
                  </a:lnTo>
                  <a:lnTo>
                    <a:pt x="2162276" y="12"/>
                  </a:lnTo>
                  <a:lnTo>
                    <a:pt x="2153424" y="12"/>
                  </a:lnTo>
                  <a:lnTo>
                    <a:pt x="2148802" y="1219"/>
                  </a:lnTo>
                  <a:lnTo>
                    <a:pt x="2145576" y="3632"/>
                  </a:lnTo>
                  <a:lnTo>
                    <a:pt x="2142350" y="6083"/>
                  </a:lnTo>
                  <a:lnTo>
                    <a:pt x="2140724" y="9347"/>
                  </a:lnTo>
                  <a:lnTo>
                    <a:pt x="2140724" y="26035"/>
                  </a:lnTo>
                  <a:lnTo>
                    <a:pt x="2141385" y="29311"/>
                  </a:lnTo>
                  <a:lnTo>
                    <a:pt x="2143976" y="33147"/>
                  </a:lnTo>
                  <a:lnTo>
                    <a:pt x="2146096" y="34620"/>
                  </a:lnTo>
                  <a:lnTo>
                    <a:pt x="2149043" y="35623"/>
                  </a:lnTo>
                  <a:lnTo>
                    <a:pt x="2146033" y="36360"/>
                  </a:lnTo>
                  <a:lnTo>
                    <a:pt x="2143810" y="37566"/>
                  </a:lnTo>
                  <a:lnTo>
                    <a:pt x="2141004" y="40982"/>
                  </a:lnTo>
                  <a:lnTo>
                    <a:pt x="2140293" y="43688"/>
                  </a:lnTo>
                  <a:lnTo>
                    <a:pt x="2140293" y="68021"/>
                  </a:lnTo>
                  <a:lnTo>
                    <a:pt x="2141766" y="71666"/>
                  </a:lnTo>
                  <a:lnTo>
                    <a:pt x="2144712" y="74015"/>
                  </a:lnTo>
                  <a:lnTo>
                    <a:pt x="2147646" y="76390"/>
                  </a:lnTo>
                  <a:lnTo>
                    <a:pt x="2152523" y="77558"/>
                  </a:lnTo>
                  <a:lnTo>
                    <a:pt x="2166074" y="77558"/>
                  </a:lnTo>
                  <a:lnTo>
                    <a:pt x="2170950" y="76365"/>
                  </a:lnTo>
                  <a:lnTo>
                    <a:pt x="2176983" y="71577"/>
                  </a:lnTo>
                  <a:lnTo>
                    <a:pt x="2178469" y="68021"/>
                  </a:lnTo>
                  <a:lnTo>
                    <a:pt x="2178494" y="67017"/>
                  </a:lnTo>
                  <a:lnTo>
                    <a:pt x="2178494" y="44488"/>
                  </a:lnTo>
                  <a:close/>
                </a:path>
                <a:path w="2446020" h="78104">
                  <a:moveTo>
                    <a:pt x="2445905" y="9207"/>
                  </a:moveTo>
                  <a:lnTo>
                    <a:pt x="2444127" y="5803"/>
                  </a:lnTo>
                  <a:lnTo>
                    <a:pt x="2437015" y="1168"/>
                  </a:lnTo>
                  <a:lnTo>
                    <a:pt x="2432405" y="0"/>
                  </a:lnTo>
                  <a:lnTo>
                    <a:pt x="2429687" y="0"/>
                  </a:lnTo>
                  <a:lnTo>
                    <a:pt x="2429687" y="32080"/>
                  </a:lnTo>
                  <a:lnTo>
                    <a:pt x="2429408" y="32715"/>
                  </a:lnTo>
                  <a:lnTo>
                    <a:pt x="2428278" y="33528"/>
                  </a:lnTo>
                  <a:lnTo>
                    <a:pt x="2427617" y="33718"/>
                  </a:lnTo>
                  <a:lnTo>
                    <a:pt x="2425890" y="33718"/>
                  </a:lnTo>
                  <a:lnTo>
                    <a:pt x="2425154" y="33502"/>
                  </a:lnTo>
                  <a:lnTo>
                    <a:pt x="2424163" y="32639"/>
                  </a:lnTo>
                  <a:lnTo>
                    <a:pt x="2423947" y="32080"/>
                  </a:lnTo>
                  <a:lnTo>
                    <a:pt x="2423922" y="11874"/>
                  </a:lnTo>
                  <a:lnTo>
                    <a:pt x="2424163" y="11239"/>
                  </a:lnTo>
                  <a:lnTo>
                    <a:pt x="2425154" y="10439"/>
                  </a:lnTo>
                  <a:lnTo>
                    <a:pt x="2425890" y="10236"/>
                  </a:lnTo>
                  <a:lnTo>
                    <a:pt x="2427617" y="10236"/>
                  </a:lnTo>
                  <a:lnTo>
                    <a:pt x="2428278" y="10477"/>
                  </a:lnTo>
                  <a:lnTo>
                    <a:pt x="2429408" y="11430"/>
                  </a:lnTo>
                  <a:lnTo>
                    <a:pt x="2429611" y="11874"/>
                  </a:lnTo>
                  <a:lnTo>
                    <a:pt x="2429687" y="32080"/>
                  </a:lnTo>
                  <a:lnTo>
                    <a:pt x="2429687" y="0"/>
                  </a:lnTo>
                  <a:lnTo>
                    <a:pt x="2421090" y="0"/>
                  </a:lnTo>
                  <a:lnTo>
                    <a:pt x="2416518" y="1193"/>
                  </a:lnTo>
                  <a:lnTo>
                    <a:pt x="2409469" y="5981"/>
                  </a:lnTo>
                  <a:lnTo>
                    <a:pt x="2407818" y="9207"/>
                  </a:lnTo>
                  <a:lnTo>
                    <a:pt x="2407716" y="35687"/>
                  </a:lnTo>
                  <a:lnTo>
                    <a:pt x="2409431" y="38836"/>
                  </a:lnTo>
                  <a:lnTo>
                    <a:pt x="2415692" y="42837"/>
                  </a:lnTo>
                  <a:lnTo>
                    <a:pt x="2419058" y="43738"/>
                  </a:lnTo>
                  <a:lnTo>
                    <a:pt x="2424582" y="43738"/>
                  </a:lnTo>
                  <a:lnTo>
                    <a:pt x="2425992" y="43573"/>
                  </a:lnTo>
                  <a:lnTo>
                    <a:pt x="2428252" y="42913"/>
                  </a:lnTo>
                  <a:lnTo>
                    <a:pt x="2429103" y="42430"/>
                  </a:lnTo>
                  <a:lnTo>
                    <a:pt x="2429687" y="41770"/>
                  </a:lnTo>
                  <a:lnTo>
                    <a:pt x="2429687" y="65379"/>
                  </a:lnTo>
                  <a:lnTo>
                    <a:pt x="2429408" y="66014"/>
                  </a:lnTo>
                  <a:lnTo>
                    <a:pt x="2428278" y="66814"/>
                  </a:lnTo>
                  <a:lnTo>
                    <a:pt x="2427617" y="67005"/>
                  </a:lnTo>
                  <a:lnTo>
                    <a:pt x="2425890" y="67005"/>
                  </a:lnTo>
                  <a:lnTo>
                    <a:pt x="2425154" y="66789"/>
                  </a:lnTo>
                  <a:lnTo>
                    <a:pt x="2424163" y="65913"/>
                  </a:lnTo>
                  <a:lnTo>
                    <a:pt x="2423947" y="65379"/>
                  </a:lnTo>
                  <a:lnTo>
                    <a:pt x="2423922" y="45034"/>
                  </a:lnTo>
                  <a:lnTo>
                    <a:pt x="2407716" y="45034"/>
                  </a:lnTo>
                  <a:lnTo>
                    <a:pt x="2407729" y="67627"/>
                  </a:lnTo>
                  <a:lnTo>
                    <a:pt x="2409279" y="71221"/>
                  </a:lnTo>
                  <a:lnTo>
                    <a:pt x="2415514" y="76301"/>
                  </a:lnTo>
                  <a:lnTo>
                    <a:pt x="2420264" y="77571"/>
                  </a:lnTo>
                  <a:lnTo>
                    <a:pt x="2433599" y="77571"/>
                  </a:lnTo>
                  <a:lnTo>
                    <a:pt x="2438654" y="76225"/>
                  </a:lnTo>
                  <a:lnTo>
                    <a:pt x="2441765" y="73545"/>
                  </a:lnTo>
                  <a:lnTo>
                    <a:pt x="2444521" y="71221"/>
                  </a:lnTo>
                  <a:lnTo>
                    <a:pt x="2445905" y="67627"/>
                  </a:lnTo>
                  <a:lnTo>
                    <a:pt x="2445905" y="67005"/>
                  </a:lnTo>
                  <a:lnTo>
                    <a:pt x="2445905" y="41770"/>
                  </a:lnTo>
                  <a:lnTo>
                    <a:pt x="2445905" y="33718"/>
                  </a:lnTo>
                  <a:lnTo>
                    <a:pt x="2445905" y="10236"/>
                  </a:lnTo>
                  <a:lnTo>
                    <a:pt x="2445905" y="92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8" name="object 6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86764" y="4462727"/>
              <a:ext cx="65587" cy="77546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6162052" y="4463262"/>
              <a:ext cx="50165" cy="76200"/>
            </a:xfrm>
            <a:custGeom>
              <a:avLst/>
              <a:gdLst/>
              <a:ahLst/>
              <a:cxnLst/>
              <a:rect l="l" t="t" r="r" b="b"/>
              <a:pathLst>
                <a:path w="50164" h="76200">
                  <a:moveTo>
                    <a:pt x="23050" y="0"/>
                  </a:moveTo>
                  <a:lnTo>
                    <a:pt x="8686" y="0"/>
                  </a:lnTo>
                  <a:lnTo>
                    <a:pt x="8686" y="2108"/>
                  </a:lnTo>
                  <a:lnTo>
                    <a:pt x="7747" y="4178"/>
                  </a:lnTo>
                  <a:lnTo>
                    <a:pt x="4076" y="8242"/>
                  </a:lnTo>
                  <a:lnTo>
                    <a:pt x="2095" y="9245"/>
                  </a:lnTo>
                  <a:lnTo>
                    <a:pt x="0" y="9245"/>
                  </a:lnTo>
                  <a:lnTo>
                    <a:pt x="0" y="20243"/>
                  </a:lnTo>
                  <a:lnTo>
                    <a:pt x="6413" y="20243"/>
                  </a:lnTo>
                  <a:lnTo>
                    <a:pt x="6413" y="76149"/>
                  </a:lnTo>
                  <a:lnTo>
                    <a:pt x="23050" y="76149"/>
                  </a:lnTo>
                  <a:lnTo>
                    <a:pt x="23050" y="0"/>
                  </a:lnTo>
                  <a:close/>
                </a:path>
                <a:path w="50164" h="76200">
                  <a:moveTo>
                    <a:pt x="49593" y="0"/>
                  </a:moveTo>
                  <a:lnTo>
                    <a:pt x="35217" y="0"/>
                  </a:lnTo>
                  <a:lnTo>
                    <a:pt x="35217" y="2108"/>
                  </a:lnTo>
                  <a:lnTo>
                    <a:pt x="34290" y="4178"/>
                  </a:lnTo>
                  <a:lnTo>
                    <a:pt x="30619" y="8242"/>
                  </a:lnTo>
                  <a:lnTo>
                    <a:pt x="28625" y="9245"/>
                  </a:lnTo>
                  <a:lnTo>
                    <a:pt x="26543" y="9245"/>
                  </a:lnTo>
                  <a:lnTo>
                    <a:pt x="26543" y="20243"/>
                  </a:lnTo>
                  <a:lnTo>
                    <a:pt x="32956" y="20243"/>
                  </a:lnTo>
                  <a:lnTo>
                    <a:pt x="32956" y="76149"/>
                  </a:lnTo>
                  <a:lnTo>
                    <a:pt x="49593" y="76149"/>
                  </a:lnTo>
                  <a:lnTo>
                    <a:pt x="495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0" name="object 7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22351" y="4462824"/>
              <a:ext cx="64607" cy="7658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89874" y="4462724"/>
              <a:ext cx="64493" cy="7755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53749" y="4463256"/>
              <a:ext cx="72124" cy="76160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5104968" y="4622076"/>
              <a:ext cx="18415" cy="125095"/>
            </a:xfrm>
            <a:custGeom>
              <a:avLst/>
              <a:gdLst/>
              <a:ahLst/>
              <a:cxnLst/>
              <a:rect l="l" t="t" r="r" b="b"/>
              <a:pathLst>
                <a:path w="18414" h="125095">
                  <a:moveTo>
                    <a:pt x="18135" y="0"/>
                  </a:moveTo>
                  <a:lnTo>
                    <a:pt x="0" y="0"/>
                  </a:lnTo>
                  <a:lnTo>
                    <a:pt x="0" y="124777"/>
                  </a:lnTo>
                  <a:lnTo>
                    <a:pt x="18135" y="124777"/>
                  </a:lnTo>
                  <a:lnTo>
                    <a:pt x="18135" y="0"/>
                  </a:lnTo>
                  <a:close/>
                </a:path>
              </a:pathLst>
            </a:custGeom>
            <a:solidFill>
              <a:srgbClr val="00B8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67794" y="4682210"/>
              <a:ext cx="1829003" cy="8126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31273" y="4682210"/>
              <a:ext cx="1829003" cy="59931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3892791" y="3778278"/>
              <a:ext cx="22860" cy="36195"/>
            </a:xfrm>
            <a:custGeom>
              <a:avLst/>
              <a:gdLst/>
              <a:ahLst/>
              <a:cxnLst/>
              <a:rect l="l" t="t" r="r" b="b"/>
              <a:pathLst>
                <a:path w="22860" h="36195">
                  <a:moveTo>
                    <a:pt x="1524" y="0"/>
                  </a:moveTo>
                  <a:lnTo>
                    <a:pt x="0" y="1778"/>
                  </a:lnTo>
                  <a:lnTo>
                    <a:pt x="207" y="3289"/>
                  </a:lnTo>
                  <a:lnTo>
                    <a:pt x="279" y="10706"/>
                  </a:lnTo>
                  <a:lnTo>
                    <a:pt x="1874" y="15074"/>
                  </a:lnTo>
                  <a:lnTo>
                    <a:pt x="1996" y="15709"/>
                  </a:lnTo>
                  <a:lnTo>
                    <a:pt x="2923" y="22504"/>
                  </a:lnTo>
                  <a:lnTo>
                    <a:pt x="3048" y="28956"/>
                  </a:lnTo>
                  <a:lnTo>
                    <a:pt x="7467" y="33896"/>
                  </a:lnTo>
                  <a:lnTo>
                    <a:pt x="9156" y="35737"/>
                  </a:lnTo>
                  <a:lnTo>
                    <a:pt x="11430" y="36182"/>
                  </a:lnTo>
                  <a:lnTo>
                    <a:pt x="12559" y="35737"/>
                  </a:lnTo>
                  <a:lnTo>
                    <a:pt x="13589" y="35217"/>
                  </a:lnTo>
                  <a:lnTo>
                    <a:pt x="16624" y="33134"/>
                  </a:lnTo>
                  <a:lnTo>
                    <a:pt x="19329" y="31356"/>
                  </a:lnTo>
                  <a:lnTo>
                    <a:pt x="20878" y="29387"/>
                  </a:lnTo>
                  <a:lnTo>
                    <a:pt x="21180" y="28854"/>
                  </a:lnTo>
                  <a:lnTo>
                    <a:pt x="17068" y="28854"/>
                  </a:lnTo>
                  <a:lnTo>
                    <a:pt x="16903" y="28181"/>
                  </a:lnTo>
                  <a:lnTo>
                    <a:pt x="16865" y="27876"/>
                  </a:lnTo>
                  <a:lnTo>
                    <a:pt x="16700" y="27876"/>
                  </a:lnTo>
                  <a:lnTo>
                    <a:pt x="16256" y="27736"/>
                  </a:lnTo>
                  <a:lnTo>
                    <a:pt x="16281" y="27152"/>
                  </a:lnTo>
                  <a:lnTo>
                    <a:pt x="16052" y="27076"/>
                  </a:lnTo>
                  <a:lnTo>
                    <a:pt x="15862" y="26924"/>
                  </a:lnTo>
                  <a:lnTo>
                    <a:pt x="15773" y="26631"/>
                  </a:lnTo>
                  <a:lnTo>
                    <a:pt x="15367" y="26454"/>
                  </a:lnTo>
                  <a:lnTo>
                    <a:pt x="15163" y="26035"/>
                  </a:lnTo>
                  <a:lnTo>
                    <a:pt x="15122" y="25146"/>
                  </a:lnTo>
                  <a:lnTo>
                    <a:pt x="15189" y="24485"/>
                  </a:lnTo>
                  <a:lnTo>
                    <a:pt x="15557" y="24244"/>
                  </a:lnTo>
                  <a:lnTo>
                    <a:pt x="15201" y="24053"/>
                  </a:lnTo>
                  <a:lnTo>
                    <a:pt x="14846" y="23761"/>
                  </a:lnTo>
                  <a:lnTo>
                    <a:pt x="14554" y="23037"/>
                  </a:lnTo>
                  <a:lnTo>
                    <a:pt x="14693" y="22745"/>
                  </a:lnTo>
                  <a:lnTo>
                    <a:pt x="14986" y="22555"/>
                  </a:lnTo>
                  <a:lnTo>
                    <a:pt x="14630" y="22250"/>
                  </a:lnTo>
                  <a:lnTo>
                    <a:pt x="14338" y="21882"/>
                  </a:lnTo>
                  <a:lnTo>
                    <a:pt x="14240" y="21551"/>
                  </a:lnTo>
                  <a:lnTo>
                    <a:pt x="14249" y="20942"/>
                  </a:lnTo>
                  <a:lnTo>
                    <a:pt x="14452" y="20789"/>
                  </a:lnTo>
                  <a:lnTo>
                    <a:pt x="14160" y="20447"/>
                  </a:lnTo>
                  <a:lnTo>
                    <a:pt x="14071" y="18757"/>
                  </a:lnTo>
                  <a:lnTo>
                    <a:pt x="13830" y="18567"/>
                  </a:lnTo>
                  <a:lnTo>
                    <a:pt x="13652" y="18338"/>
                  </a:lnTo>
                  <a:lnTo>
                    <a:pt x="13728" y="17513"/>
                  </a:lnTo>
                  <a:lnTo>
                    <a:pt x="13906" y="17208"/>
                  </a:lnTo>
                  <a:lnTo>
                    <a:pt x="13601" y="16916"/>
                  </a:lnTo>
                  <a:lnTo>
                    <a:pt x="13411" y="16522"/>
                  </a:lnTo>
                  <a:lnTo>
                    <a:pt x="13542" y="16027"/>
                  </a:lnTo>
                  <a:lnTo>
                    <a:pt x="13639" y="15798"/>
                  </a:lnTo>
                  <a:lnTo>
                    <a:pt x="13208" y="15417"/>
                  </a:lnTo>
                  <a:lnTo>
                    <a:pt x="12842" y="15151"/>
                  </a:lnTo>
                  <a:lnTo>
                    <a:pt x="12852" y="14058"/>
                  </a:lnTo>
                  <a:lnTo>
                    <a:pt x="13050" y="13817"/>
                  </a:lnTo>
                  <a:lnTo>
                    <a:pt x="13271" y="13677"/>
                  </a:lnTo>
                  <a:lnTo>
                    <a:pt x="12852" y="13436"/>
                  </a:lnTo>
                  <a:lnTo>
                    <a:pt x="12471" y="13131"/>
                  </a:lnTo>
                  <a:lnTo>
                    <a:pt x="12551" y="12268"/>
                  </a:lnTo>
                  <a:lnTo>
                    <a:pt x="12674" y="12128"/>
                  </a:lnTo>
                  <a:lnTo>
                    <a:pt x="12941" y="12014"/>
                  </a:lnTo>
                  <a:lnTo>
                    <a:pt x="12852" y="11709"/>
                  </a:lnTo>
                  <a:lnTo>
                    <a:pt x="12420" y="11468"/>
                  </a:lnTo>
                  <a:lnTo>
                    <a:pt x="12150" y="11226"/>
                  </a:lnTo>
                  <a:lnTo>
                    <a:pt x="12242" y="10274"/>
                  </a:lnTo>
                  <a:lnTo>
                    <a:pt x="12184" y="9779"/>
                  </a:lnTo>
                  <a:lnTo>
                    <a:pt x="11696" y="9474"/>
                  </a:lnTo>
                  <a:lnTo>
                    <a:pt x="11201" y="8991"/>
                  </a:lnTo>
                  <a:lnTo>
                    <a:pt x="11480" y="8191"/>
                  </a:lnTo>
                  <a:lnTo>
                    <a:pt x="11620" y="8051"/>
                  </a:lnTo>
                  <a:lnTo>
                    <a:pt x="11798" y="7962"/>
                  </a:lnTo>
                  <a:lnTo>
                    <a:pt x="11328" y="7721"/>
                  </a:lnTo>
                  <a:lnTo>
                    <a:pt x="10909" y="7391"/>
                  </a:lnTo>
                  <a:lnTo>
                    <a:pt x="10972" y="6477"/>
                  </a:lnTo>
                  <a:lnTo>
                    <a:pt x="11137" y="6261"/>
                  </a:lnTo>
                  <a:lnTo>
                    <a:pt x="11379" y="6134"/>
                  </a:lnTo>
                  <a:lnTo>
                    <a:pt x="11099" y="5740"/>
                  </a:lnTo>
                  <a:lnTo>
                    <a:pt x="10960" y="5219"/>
                  </a:lnTo>
                  <a:lnTo>
                    <a:pt x="11798" y="4673"/>
                  </a:lnTo>
                  <a:lnTo>
                    <a:pt x="12141" y="4660"/>
                  </a:lnTo>
                  <a:lnTo>
                    <a:pt x="12441" y="4660"/>
                  </a:lnTo>
                  <a:lnTo>
                    <a:pt x="12458" y="4445"/>
                  </a:lnTo>
                  <a:lnTo>
                    <a:pt x="12598" y="4165"/>
                  </a:lnTo>
                  <a:lnTo>
                    <a:pt x="13957" y="3924"/>
                  </a:lnTo>
                  <a:lnTo>
                    <a:pt x="14095" y="3924"/>
                  </a:lnTo>
                  <a:lnTo>
                    <a:pt x="12928" y="3289"/>
                  </a:lnTo>
                  <a:lnTo>
                    <a:pt x="11772" y="2743"/>
                  </a:lnTo>
                  <a:lnTo>
                    <a:pt x="7607" y="1092"/>
                  </a:lnTo>
                  <a:lnTo>
                    <a:pt x="4597" y="368"/>
                  </a:lnTo>
                  <a:lnTo>
                    <a:pt x="1524" y="0"/>
                  </a:lnTo>
                  <a:close/>
                </a:path>
                <a:path w="22860" h="36195">
                  <a:moveTo>
                    <a:pt x="18008" y="27546"/>
                  </a:moveTo>
                  <a:lnTo>
                    <a:pt x="18094" y="28181"/>
                  </a:lnTo>
                  <a:lnTo>
                    <a:pt x="18199" y="28625"/>
                  </a:lnTo>
                  <a:lnTo>
                    <a:pt x="17068" y="28854"/>
                  </a:lnTo>
                  <a:lnTo>
                    <a:pt x="21180" y="28854"/>
                  </a:lnTo>
                  <a:lnTo>
                    <a:pt x="21661" y="27952"/>
                  </a:lnTo>
                  <a:lnTo>
                    <a:pt x="19405" y="27952"/>
                  </a:lnTo>
                  <a:lnTo>
                    <a:pt x="19024" y="27825"/>
                  </a:lnTo>
                  <a:lnTo>
                    <a:pt x="18790" y="27647"/>
                  </a:lnTo>
                  <a:lnTo>
                    <a:pt x="18237" y="27635"/>
                  </a:lnTo>
                  <a:lnTo>
                    <a:pt x="18008" y="27546"/>
                  </a:lnTo>
                  <a:close/>
                </a:path>
                <a:path w="22860" h="36195">
                  <a:moveTo>
                    <a:pt x="19076" y="9715"/>
                  </a:moveTo>
                  <a:lnTo>
                    <a:pt x="17411" y="9715"/>
                  </a:lnTo>
                  <a:lnTo>
                    <a:pt x="17538" y="9817"/>
                  </a:lnTo>
                  <a:lnTo>
                    <a:pt x="17665" y="9982"/>
                  </a:lnTo>
                  <a:lnTo>
                    <a:pt x="18402" y="10502"/>
                  </a:lnTo>
                  <a:lnTo>
                    <a:pt x="18845" y="11150"/>
                  </a:lnTo>
                  <a:lnTo>
                    <a:pt x="18771" y="11468"/>
                  </a:lnTo>
                  <a:lnTo>
                    <a:pt x="18644" y="11709"/>
                  </a:lnTo>
                  <a:lnTo>
                    <a:pt x="18606" y="12128"/>
                  </a:lnTo>
                  <a:lnTo>
                    <a:pt x="18789" y="12344"/>
                  </a:lnTo>
                  <a:lnTo>
                    <a:pt x="18910" y="12700"/>
                  </a:lnTo>
                  <a:lnTo>
                    <a:pt x="18757" y="12928"/>
                  </a:lnTo>
                  <a:lnTo>
                    <a:pt x="18757" y="13589"/>
                  </a:lnTo>
                  <a:lnTo>
                    <a:pt x="19280" y="13830"/>
                  </a:lnTo>
                  <a:lnTo>
                    <a:pt x="19538" y="14058"/>
                  </a:lnTo>
                  <a:lnTo>
                    <a:pt x="19655" y="14503"/>
                  </a:lnTo>
                  <a:lnTo>
                    <a:pt x="19547" y="15074"/>
                  </a:lnTo>
                  <a:lnTo>
                    <a:pt x="19489" y="15227"/>
                  </a:lnTo>
                  <a:lnTo>
                    <a:pt x="19383" y="15417"/>
                  </a:lnTo>
                  <a:lnTo>
                    <a:pt x="19258" y="15798"/>
                  </a:lnTo>
                  <a:lnTo>
                    <a:pt x="19799" y="16027"/>
                  </a:lnTo>
                  <a:lnTo>
                    <a:pt x="20090" y="16522"/>
                  </a:lnTo>
                  <a:lnTo>
                    <a:pt x="20059" y="16916"/>
                  </a:lnTo>
                  <a:lnTo>
                    <a:pt x="19887" y="17513"/>
                  </a:lnTo>
                  <a:lnTo>
                    <a:pt x="19770" y="17741"/>
                  </a:lnTo>
                  <a:lnTo>
                    <a:pt x="20180" y="17983"/>
                  </a:lnTo>
                  <a:lnTo>
                    <a:pt x="20497" y="18326"/>
                  </a:lnTo>
                  <a:lnTo>
                    <a:pt x="20599" y="19202"/>
                  </a:lnTo>
                  <a:lnTo>
                    <a:pt x="20434" y="19519"/>
                  </a:lnTo>
                  <a:lnTo>
                    <a:pt x="20269" y="19685"/>
                  </a:lnTo>
                  <a:lnTo>
                    <a:pt x="20256" y="20193"/>
                  </a:lnTo>
                  <a:lnTo>
                    <a:pt x="20356" y="20447"/>
                  </a:lnTo>
                  <a:lnTo>
                    <a:pt x="20650" y="20764"/>
                  </a:lnTo>
                  <a:lnTo>
                    <a:pt x="20776" y="21196"/>
                  </a:lnTo>
                  <a:lnTo>
                    <a:pt x="20472" y="21793"/>
                  </a:lnTo>
                  <a:lnTo>
                    <a:pt x="20256" y="22034"/>
                  </a:lnTo>
                  <a:lnTo>
                    <a:pt x="20015" y="22250"/>
                  </a:lnTo>
                  <a:lnTo>
                    <a:pt x="20040" y="22402"/>
                  </a:lnTo>
                  <a:lnTo>
                    <a:pt x="20599" y="22644"/>
                  </a:lnTo>
                  <a:lnTo>
                    <a:pt x="20971" y="23037"/>
                  </a:lnTo>
                  <a:lnTo>
                    <a:pt x="21094" y="24155"/>
                  </a:lnTo>
                  <a:lnTo>
                    <a:pt x="20675" y="24333"/>
                  </a:lnTo>
                  <a:lnTo>
                    <a:pt x="20231" y="24371"/>
                  </a:lnTo>
                  <a:lnTo>
                    <a:pt x="20574" y="24714"/>
                  </a:lnTo>
                  <a:lnTo>
                    <a:pt x="20643" y="24853"/>
                  </a:lnTo>
                  <a:lnTo>
                    <a:pt x="20701" y="26035"/>
                  </a:lnTo>
                  <a:lnTo>
                    <a:pt x="20497" y="26187"/>
                  </a:lnTo>
                  <a:lnTo>
                    <a:pt x="20231" y="26212"/>
                  </a:lnTo>
                  <a:lnTo>
                    <a:pt x="20340" y="27419"/>
                  </a:lnTo>
                  <a:lnTo>
                    <a:pt x="20222" y="27584"/>
                  </a:lnTo>
                  <a:lnTo>
                    <a:pt x="19405" y="27952"/>
                  </a:lnTo>
                  <a:lnTo>
                    <a:pt x="21661" y="27952"/>
                  </a:lnTo>
                  <a:lnTo>
                    <a:pt x="22454" y="25527"/>
                  </a:lnTo>
                  <a:lnTo>
                    <a:pt x="22344" y="24333"/>
                  </a:lnTo>
                  <a:lnTo>
                    <a:pt x="20396" y="14503"/>
                  </a:lnTo>
                  <a:lnTo>
                    <a:pt x="19076" y="9715"/>
                  </a:lnTo>
                  <a:close/>
                </a:path>
                <a:path w="22860" h="36195">
                  <a:moveTo>
                    <a:pt x="18707" y="27584"/>
                  </a:moveTo>
                  <a:lnTo>
                    <a:pt x="18465" y="27647"/>
                  </a:lnTo>
                  <a:lnTo>
                    <a:pt x="18790" y="27647"/>
                  </a:lnTo>
                  <a:close/>
                </a:path>
                <a:path w="22860" h="36195">
                  <a:moveTo>
                    <a:pt x="18155" y="7696"/>
                  </a:moveTo>
                  <a:lnTo>
                    <a:pt x="16738" y="7696"/>
                  </a:lnTo>
                  <a:lnTo>
                    <a:pt x="17005" y="7747"/>
                  </a:lnTo>
                  <a:lnTo>
                    <a:pt x="17716" y="8509"/>
                  </a:lnTo>
                  <a:lnTo>
                    <a:pt x="17576" y="9093"/>
                  </a:lnTo>
                  <a:lnTo>
                    <a:pt x="17397" y="9474"/>
                  </a:lnTo>
                  <a:lnTo>
                    <a:pt x="17348" y="9779"/>
                  </a:lnTo>
                  <a:lnTo>
                    <a:pt x="19076" y="9715"/>
                  </a:lnTo>
                  <a:lnTo>
                    <a:pt x="18656" y="8191"/>
                  </a:lnTo>
                  <a:lnTo>
                    <a:pt x="18155" y="7696"/>
                  </a:lnTo>
                  <a:close/>
                </a:path>
                <a:path w="22860" h="36195">
                  <a:moveTo>
                    <a:pt x="15807" y="5372"/>
                  </a:moveTo>
                  <a:lnTo>
                    <a:pt x="14770" y="5372"/>
                  </a:lnTo>
                  <a:lnTo>
                    <a:pt x="15176" y="5473"/>
                  </a:lnTo>
                  <a:lnTo>
                    <a:pt x="15646" y="5994"/>
                  </a:lnTo>
                  <a:lnTo>
                    <a:pt x="15798" y="6261"/>
                  </a:lnTo>
                  <a:lnTo>
                    <a:pt x="15913" y="6705"/>
                  </a:lnTo>
                  <a:lnTo>
                    <a:pt x="16141" y="6908"/>
                  </a:lnTo>
                  <a:lnTo>
                    <a:pt x="16344" y="7569"/>
                  </a:lnTo>
                  <a:lnTo>
                    <a:pt x="16497" y="7785"/>
                  </a:lnTo>
                  <a:lnTo>
                    <a:pt x="16738" y="7696"/>
                  </a:lnTo>
                  <a:lnTo>
                    <a:pt x="18155" y="7696"/>
                  </a:lnTo>
                  <a:lnTo>
                    <a:pt x="15807" y="5372"/>
                  </a:lnTo>
                  <a:close/>
                </a:path>
                <a:path w="22860" h="36195">
                  <a:moveTo>
                    <a:pt x="14095" y="3924"/>
                  </a:moveTo>
                  <a:lnTo>
                    <a:pt x="13957" y="3924"/>
                  </a:lnTo>
                  <a:lnTo>
                    <a:pt x="14333" y="5372"/>
                  </a:lnTo>
                  <a:lnTo>
                    <a:pt x="14452" y="5575"/>
                  </a:lnTo>
                  <a:lnTo>
                    <a:pt x="14770" y="5372"/>
                  </a:lnTo>
                  <a:lnTo>
                    <a:pt x="15807" y="5372"/>
                  </a:lnTo>
                  <a:lnTo>
                    <a:pt x="14854" y="4445"/>
                  </a:lnTo>
                  <a:lnTo>
                    <a:pt x="14095" y="3924"/>
                  </a:lnTo>
                  <a:close/>
                </a:path>
                <a:path w="22860" h="36195">
                  <a:moveTo>
                    <a:pt x="12441" y="4660"/>
                  </a:moveTo>
                  <a:lnTo>
                    <a:pt x="12141" y="4660"/>
                  </a:lnTo>
                  <a:lnTo>
                    <a:pt x="12433" y="4762"/>
                  </a:lnTo>
                  <a:close/>
                </a:path>
              </a:pathLst>
            </a:custGeom>
            <a:solidFill>
              <a:srgbClr val="CAA52C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7" name="object 7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97007" y="3778720"/>
              <a:ext cx="14767" cy="34175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694620" y="3740810"/>
              <a:ext cx="214096" cy="17176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96386" y="3862247"/>
              <a:ext cx="106172" cy="5034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94658" y="3740321"/>
              <a:ext cx="207206" cy="14914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881907" y="3775329"/>
              <a:ext cx="26682" cy="55880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3904005" y="3782707"/>
              <a:ext cx="10795" cy="24765"/>
            </a:xfrm>
            <a:custGeom>
              <a:avLst/>
              <a:gdLst/>
              <a:ahLst/>
              <a:cxnLst/>
              <a:rect l="l" t="t" r="r" b="b"/>
              <a:pathLst>
                <a:path w="10795" h="24764">
                  <a:moveTo>
                    <a:pt x="4127" y="596"/>
                  </a:moveTo>
                  <a:lnTo>
                    <a:pt x="3136" y="292"/>
                  </a:lnTo>
                  <a:lnTo>
                    <a:pt x="2921" y="228"/>
                  </a:lnTo>
                  <a:lnTo>
                    <a:pt x="2616" y="152"/>
                  </a:lnTo>
                  <a:lnTo>
                    <a:pt x="2451" y="228"/>
                  </a:lnTo>
                  <a:lnTo>
                    <a:pt x="2324" y="330"/>
                  </a:lnTo>
                  <a:lnTo>
                    <a:pt x="2082" y="152"/>
                  </a:lnTo>
                  <a:lnTo>
                    <a:pt x="1879" y="127"/>
                  </a:lnTo>
                  <a:lnTo>
                    <a:pt x="1739" y="127"/>
                  </a:lnTo>
                  <a:lnTo>
                    <a:pt x="393" y="0"/>
                  </a:lnTo>
                  <a:lnTo>
                    <a:pt x="0" y="1524"/>
                  </a:lnTo>
                  <a:lnTo>
                    <a:pt x="1104" y="1701"/>
                  </a:lnTo>
                  <a:lnTo>
                    <a:pt x="1498" y="1752"/>
                  </a:lnTo>
                  <a:lnTo>
                    <a:pt x="1676" y="1739"/>
                  </a:lnTo>
                  <a:lnTo>
                    <a:pt x="1803" y="1752"/>
                  </a:lnTo>
                  <a:lnTo>
                    <a:pt x="2044" y="1663"/>
                  </a:lnTo>
                  <a:lnTo>
                    <a:pt x="2336" y="1447"/>
                  </a:lnTo>
                  <a:lnTo>
                    <a:pt x="2400" y="1320"/>
                  </a:lnTo>
                  <a:lnTo>
                    <a:pt x="2692" y="1511"/>
                  </a:lnTo>
                  <a:lnTo>
                    <a:pt x="3479" y="1955"/>
                  </a:lnTo>
                  <a:lnTo>
                    <a:pt x="4127" y="596"/>
                  </a:lnTo>
                  <a:close/>
                </a:path>
                <a:path w="10795" h="24764">
                  <a:moveTo>
                    <a:pt x="10452" y="19024"/>
                  </a:moveTo>
                  <a:lnTo>
                    <a:pt x="10083" y="18643"/>
                  </a:lnTo>
                  <a:lnTo>
                    <a:pt x="9969" y="18516"/>
                  </a:lnTo>
                  <a:lnTo>
                    <a:pt x="10058" y="18389"/>
                  </a:lnTo>
                  <a:lnTo>
                    <a:pt x="9906" y="17246"/>
                  </a:lnTo>
                  <a:lnTo>
                    <a:pt x="9309" y="17424"/>
                  </a:lnTo>
                  <a:lnTo>
                    <a:pt x="9385" y="16992"/>
                  </a:lnTo>
                  <a:lnTo>
                    <a:pt x="9588" y="16865"/>
                  </a:lnTo>
                  <a:lnTo>
                    <a:pt x="9664" y="16738"/>
                  </a:lnTo>
                  <a:lnTo>
                    <a:pt x="9652" y="16230"/>
                  </a:lnTo>
                  <a:lnTo>
                    <a:pt x="9486" y="15976"/>
                  </a:lnTo>
                  <a:lnTo>
                    <a:pt x="9537" y="15722"/>
                  </a:lnTo>
                  <a:lnTo>
                    <a:pt x="9563" y="15595"/>
                  </a:lnTo>
                  <a:lnTo>
                    <a:pt x="8788" y="15595"/>
                  </a:lnTo>
                  <a:lnTo>
                    <a:pt x="8788" y="18008"/>
                  </a:lnTo>
                  <a:lnTo>
                    <a:pt x="8686" y="18389"/>
                  </a:lnTo>
                  <a:lnTo>
                    <a:pt x="8534" y="18503"/>
                  </a:lnTo>
                  <a:lnTo>
                    <a:pt x="8534" y="20040"/>
                  </a:lnTo>
                  <a:lnTo>
                    <a:pt x="8445" y="20294"/>
                  </a:lnTo>
                  <a:lnTo>
                    <a:pt x="8305" y="20167"/>
                  </a:lnTo>
                  <a:lnTo>
                    <a:pt x="8115" y="20040"/>
                  </a:lnTo>
                  <a:lnTo>
                    <a:pt x="7874" y="20040"/>
                  </a:lnTo>
                  <a:lnTo>
                    <a:pt x="7747" y="19786"/>
                  </a:lnTo>
                  <a:lnTo>
                    <a:pt x="7874" y="19659"/>
                  </a:lnTo>
                  <a:lnTo>
                    <a:pt x="7937" y="19532"/>
                  </a:lnTo>
                  <a:lnTo>
                    <a:pt x="8102" y="19405"/>
                  </a:lnTo>
                  <a:lnTo>
                    <a:pt x="8115" y="19532"/>
                  </a:lnTo>
                  <a:lnTo>
                    <a:pt x="8242" y="19913"/>
                  </a:lnTo>
                  <a:lnTo>
                    <a:pt x="8534" y="20040"/>
                  </a:lnTo>
                  <a:lnTo>
                    <a:pt x="8534" y="18503"/>
                  </a:lnTo>
                  <a:lnTo>
                    <a:pt x="8356" y="18389"/>
                  </a:lnTo>
                  <a:lnTo>
                    <a:pt x="8636" y="18262"/>
                  </a:lnTo>
                  <a:lnTo>
                    <a:pt x="8636" y="17627"/>
                  </a:lnTo>
                  <a:lnTo>
                    <a:pt x="8674" y="18199"/>
                  </a:lnTo>
                  <a:lnTo>
                    <a:pt x="8788" y="18008"/>
                  </a:lnTo>
                  <a:lnTo>
                    <a:pt x="8788" y="15595"/>
                  </a:lnTo>
                  <a:lnTo>
                    <a:pt x="8597" y="15595"/>
                  </a:lnTo>
                  <a:lnTo>
                    <a:pt x="8394" y="15595"/>
                  </a:lnTo>
                  <a:lnTo>
                    <a:pt x="8305" y="15722"/>
                  </a:lnTo>
                  <a:lnTo>
                    <a:pt x="8166" y="15595"/>
                  </a:lnTo>
                  <a:lnTo>
                    <a:pt x="7975" y="15481"/>
                  </a:lnTo>
                  <a:lnTo>
                    <a:pt x="8001" y="15341"/>
                  </a:lnTo>
                  <a:lnTo>
                    <a:pt x="8077" y="15087"/>
                  </a:lnTo>
                  <a:lnTo>
                    <a:pt x="8483" y="15481"/>
                  </a:lnTo>
                  <a:lnTo>
                    <a:pt x="8674" y="15214"/>
                  </a:lnTo>
                  <a:lnTo>
                    <a:pt x="8610" y="15481"/>
                  </a:lnTo>
                  <a:lnTo>
                    <a:pt x="8788" y="15481"/>
                  </a:lnTo>
                  <a:lnTo>
                    <a:pt x="9575" y="15481"/>
                  </a:lnTo>
                  <a:lnTo>
                    <a:pt x="9232" y="15227"/>
                  </a:lnTo>
                  <a:lnTo>
                    <a:pt x="9702" y="14960"/>
                  </a:lnTo>
                  <a:lnTo>
                    <a:pt x="9436" y="13690"/>
                  </a:lnTo>
                  <a:lnTo>
                    <a:pt x="9017" y="13563"/>
                  </a:lnTo>
                  <a:lnTo>
                    <a:pt x="8610" y="13563"/>
                  </a:lnTo>
                  <a:lnTo>
                    <a:pt x="8483" y="13309"/>
                  </a:lnTo>
                  <a:lnTo>
                    <a:pt x="9207" y="12928"/>
                  </a:lnTo>
                  <a:lnTo>
                    <a:pt x="8890" y="11785"/>
                  </a:lnTo>
                  <a:lnTo>
                    <a:pt x="8864" y="11658"/>
                  </a:lnTo>
                  <a:lnTo>
                    <a:pt x="7950" y="11785"/>
                  </a:lnTo>
                  <a:lnTo>
                    <a:pt x="7810" y="11785"/>
                  </a:lnTo>
                  <a:lnTo>
                    <a:pt x="7772" y="18389"/>
                  </a:lnTo>
                  <a:lnTo>
                    <a:pt x="7670" y="18516"/>
                  </a:lnTo>
                  <a:lnTo>
                    <a:pt x="7531" y="18643"/>
                  </a:lnTo>
                  <a:lnTo>
                    <a:pt x="7404" y="18643"/>
                  </a:lnTo>
                  <a:lnTo>
                    <a:pt x="7493" y="18262"/>
                  </a:lnTo>
                  <a:lnTo>
                    <a:pt x="7670" y="18389"/>
                  </a:lnTo>
                  <a:lnTo>
                    <a:pt x="7772" y="11760"/>
                  </a:lnTo>
                  <a:lnTo>
                    <a:pt x="7620" y="11658"/>
                  </a:lnTo>
                  <a:lnTo>
                    <a:pt x="7962" y="11404"/>
                  </a:lnTo>
                  <a:lnTo>
                    <a:pt x="8039" y="11023"/>
                  </a:lnTo>
                  <a:lnTo>
                    <a:pt x="8610" y="10515"/>
                  </a:lnTo>
                  <a:lnTo>
                    <a:pt x="8572" y="10388"/>
                  </a:lnTo>
                  <a:lnTo>
                    <a:pt x="8432" y="9753"/>
                  </a:lnTo>
                  <a:lnTo>
                    <a:pt x="8369" y="9499"/>
                  </a:lnTo>
                  <a:lnTo>
                    <a:pt x="8318" y="9245"/>
                  </a:lnTo>
                  <a:lnTo>
                    <a:pt x="7327" y="9499"/>
                  </a:lnTo>
                  <a:lnTo>
                    <a:pt x="7099" y="9499"/>
                  </a:lnTo>
                  <a:lnTo>
                    <a:pt x="7200" y="9118"/>
                  </a:lnTo>
                  <a:lnTo>
                    <a:pt x="7289" y="8483"/>
                  </a:lnTo>
                  <a:lnTo>
                    <a:pt x="7162" y="8102"/>
                  </a:lnTo>
                  <a:lnTo>
                    <a:pt x="7048" y="7975"/>
                  </a:lnTo>
                  <a:lnTo>
                    <a:pt x="6845" y="7721"/>
                  </a:lnTo>
                  <a:lnTo>
                    <a:pt x="6781" y="15849"/>
                  </a:lnTo>
                  <a:lnTo>
                    <a:pt x="6464" y="15849"/>
                  </a:lnTo>
                  <a:lnTo>
                    <a:pt x="6299" y="15976"/>
                  </a:lnTo>
                  <a:lnTo>
                    <a:pt x="6146" y="15341"/>
                  </a:lnTo>
                  <a:lnTo>
                    <a:pt x="6324" y="15341"/>
                  </a:lnTo>
                  <a:lnTo>
                    <a:pt x="6527" y="15722"/>
                  </a:lnTo>
                  <a:lnTo>
                    <a:pt x="6781" y="15849"/>
                  </a:lnTo>
                  <a:lnTo>
                    <a:pt x="6781" y="7721"/>
                  </a:lnTo>
                  <a:lnTo>
                    <a:pt x="6705" y="6705"/>
                  </a:lnTo>
                  <a:lnTo>
                    <a:pt x="7061" y="5816"/>
                  </a:lnTo>
                  <a:lnTo>
                    <a:pt x="6908" y="5689"/>
                  </a:lnTo>
                  <a:lnTo>
                    <a:pt x="6604" y="5435"/>
                  </a:lnTo>
                  <a:lnTo>
                    <a:pt x="6464" y="5308"/>
                  </a:lnTo>
                  <a:lnTo>
                    <a:pt x="6464" y="9880"/>
                  </a:lnTo>
                  <a:lnTo>
                    <a:pt x="6324" y="10007"/>
                  </a:lnTo>
                  <a:lnTo>
                    <a:pt x="6235" y="10388"/>
                  </a:lnTo>
                  <a:lnTo>
                    <a:pt x="5943" y="10388"/>
                  </a:lnTo>
                  <a:lnTo>
                    <a:pt x="6007" y="10007"/>
                  </a:lnTo>
                  <a:lnTo>
                    <a:pt x="5918" y="9753"/>
                  </a:lnTo>
                  <a:lnTo>
                    <a:pt x="6083" y="9880"/>
                  </a:lnTo>
                  <a:lnTo>
                    <a:pt x="6464" y="9880"/>
                  </a:lnTo>
                  <a:lnTo>
                    <a:pt x="6464" y="5308"/>
                  </a:lnTo>
                  <a:lnTo>
                    <a:pt x="5905" y="5435"/>
                  </a:lnTo>
                  <a:lnTo>
                    <a:pt x="5778" y="5308"/>
                  </a:lnTo>
                  <a:lnTo>
                    <a:pt x="5588" y="5181"/>
                  </a:lnTo>
                  <a:lnTo>
                    <a:pt x="5359" y="5181"/>
                  </a:lnTo>
                  <a:lnTo>
                    <a:pt x="5689" y="5308"/>
                  </a:lnTo>
                  <a:lnTo>
                    <a:pt x="5245" y="5207"/>
                  </a:lnTo>
                  <a:lnTo>
                    <a:pt x="5245" y="7721"/>
                  </a:lnTo>
                  <a:lnTo>
                    <a:pt x="5054" y="7975"/>
                  </a:lnTo>
                  <a:lnTo>
                    <a:pt x="5054" y="8356"/>
                  </a:lnTo>
                  <a:lnTo>
                    <a:pt x="5130" y="8483"/>
                  </a:lnTo>
                  <a:lnTo>
                    <a:pt x="4914" y="8483"/>
                  </a:lnTo>
                  <a:lnTo>
                    <a:pt x="4838" y="8356"/>
                  </a:lnTo>
                  <a:lnTo>
                    <a:pt x="4711" y="8229"/>
                  </a:lnTo>
                  <a:lnTo>
                    <a:pt x="4470" y="8102"/>
                  </a:lnTo>
                  <a:lnTo>
                    <a:pt x="4292" y="8102"/>
                  </a:lnTo>
                  <a:lnTo>
                    <a:pt x="4940" y="7721"/>
                  </a:lnTo>
                  <a:lnTo>
                    <a:pt x="4978" y="7340"/>
                  </a:lnTo>
                  <a:lnTo>
                    <a:pt x="4902" y="6705"/>
                  </a:lnTo>
                  <a:lnTo>
                    <a:pt x="5105" y="6832"/>
                  </a:lnTo>
                  <a:lnTo>
                    <a:pt x="5118" y="7594"/>
                  </a:lnTo>
                  <a:lnTo>
                    <a:pt x="5245" y="7721"/>
                  </a:lnTo>
                  <a:lnTo>
                    <a:pt x="5245" y="5207"/>
                  </a:lnTo>
                  <a:lnTo>
                    <a:pt x="4737" y="5435"/>
                  </a:lnTo>
                  <a:lnTo>
                    <a:pt x="4533" y="5689"/>
                  </a:lnTo>
                  <a:lnTo>
                    <a:pt x="4495" y="5562"/>
                  </a:lnTo>
                  <a:lnTo>
                    <a:pt x="4406" y="5435"/>
                  </a:lnTo>
                  <a:lnTo>
                    <a:pt x="4406" y="5054"/>
                  </a:lnTo>
                  <a:lnTo>
                    <a:pt x="4165" y="4546"/>
                  </a:lnTo>
                  <a:lnTo>
                    <a:pt x="2857" y="4546"/>
                  </a:lnTo>
                  <a:lnTo>
                    <a:pt x="2590" y="4025"/>
                  </a:lnTo>
                  <a:lnTo>
                    <a:pt x="3022" y="4216"/>
                  </a:lnTo>
                  <a:lnTo>
                    <a:pt x="3365" y="4025"/>
                  </a:lnTo>
                  <a:lnTo>
                    <a:pt x="3683" y="3848"/>
                  </a:lnTo>
                  <a:lnTo>
                    <a:pt x="3695" y="3251"/>
                  </a:lnTo>
                  <a:lnTo>
                    <a:pt x="3835" y="3136"/>
                  </a:lnTo>
                  <a:lnTo>
                    <a:pt x="3924" y="2908"/>
                  </a:lnTo>
                  <a:lnTo>
                    <a:pt x="3924" y="2781"/>
                  </a:lnTo>
                  <a:lnTo>
                    <a:pt x="4038" y="3136"/>
                  </a:lnTo>
                  <a:lnTo>
                    <a:pt x="4191" y="3276"/>
                  </a:lnTo>
                  <a:lnTo>
                    <a:pt x="4318" y="3327"/>
                  </a:lnTo>
                  <a:lnTo>
                    <a:pt x="4483" y="3352"/>
                  </a:lnTo>
                  <a:lnTo>
                    <a:pt x="4064" y="3644"/>
                  </a:lnTo>
                  <a:lnTo>
                    <a:pt x="3924" y="4368"/>
                  </a:lnTo>
                  <a:lnTo>
                    <a:pt x="4648" y="4622"/>
                  </a:lnTo>
                  <a:lnTo>
                    <a:pt x="5384" y="4813"/>
                  </a:lnTo>
                  <a:lnTo>
                    <a:pt x="5816" y="4216"/>
                  </a:lnTo>
                  <a:lnTo>
                    <a:pt x="5778" y="4025"/>
                  </a:lnTo>
                  <a:lnTo>
                    <a:pt x="5473" y="3505"/>
                  </a:lnTo>
                  <a:lnTo>
                    <a:pt x="5295" y="3352"/>
                  </a:lnTo>
                  <a:lnTo>
                    <a:pt x="5130" y="3251"/>
                  </a:lnTo>
                  <a:lnTo>
                    <a:pt x="5359" y="3111"/>
                  </a:lnTo>
                  <a:lnTo>
                    <a:pt x="5461" y="2959"/>
                  </a:lnTo>
                  <a:lnTo>
                    <a:pt x="5537" y="2781"/>
                  </a:lnTo>
                  <a:lnTo>
                    <a:pt x="5461" y="2514"/>
                  </a:lnTo>
                  <a:lnTo>
                    <a:pt x="5232" y="1473"/>
                  </a:lnTo>
                  <a:lnTo>
                    <a:pt x="3822" y="1739"/>
                  </a:lnTo>
                  <a:lnTo>
                    <a:pt x="3886" y="2514"/>
                  </a:lnTo>
                  <a:lnTo>
                    <a:pt x="3759" y="2298"/>
                  </a:lnTo>
                  <a:lnTo>
                    <a:pt x="3479" y="2184"/>
                  </a:lnTo>
                  <a:lnTo>
                    <a:pt x="3048" y="2044"/>
                  </a:lnTo>
                  <a:lnTo>
                    <a:pt x="2667" y="2425"/>
                  </a:lnTo>
                  <a:lnTo>
                    <a:pt x="2616" y="2844"/>
                  </a:lnTo>
                  <a:lnTo>
                    <a:pt x="2463" y="2717"/>
                  </a:lnTo>
                  <a:lnTo>
                    <a:pt x="1955" y="1981"/>
                  </a:lnTo>
                  <a:lnTo>
                    <a:pt x="1079" y="2260"/>
                  </a:lnTo>
                  <a:lnTo>
                    <a:pt x="990" y="2717"/>
                  </a:lnTo>
                  <a:lnTo>
                    <a:pt x="1104" y="3530"/>
                  </a:lnTo>
                  <a:lnTo>
                    <a:pt x="1358" y="3670"/>
                  </a:lnTo>
                  <a:lnTo>
                    <a:pt x="1663" y="3683"/>
                  </a:lnTo>
                  <a:lnTo>
                    <a:pt x="1320" y="3835"/>
                  </a:lnTo>
                  <a:lnTo>
                    <a:pt x="1219" y="4025"/>
                  </a:lnTo>
                  <a:lnTo>
                    <a:pt x="1092" y="4368"/>
                  </a:lnTo>
                  <a:lnTo>
                    <a:pt x="1422" y="4622"/>
                  </a:lnTo>
                  <a:lnTo>
                    <a:pt x="1676" y="5410"/>
                  </a:lnTo>
                  <a:lnTo>
                    <a:pt x="2425" y="5156"/>
                  </a:lnTo>
                  <a:lnTo>
                    <a:pt x="2286" y="5562"/>
                  </a:lnTo>
                  <a:lnTo>
                    <a:pt x="2984" y="5943"/>
                  </a:lnTo>
                  <a:lnTo>
                    <a:pt x="2997" y="6324"/>
                  </a:lnTo>
                  <a:lnTo>
                    <a:pt x="3175" y="6578"/>
                  </a:lnTo>
                  <a:lnTo>
                    <a:pt x="3454" y="6705"/>
                  </a:lnTo>
                  <a:lnTo>
                    <a:pt x="3441" y="6959"/>
                  </a:lnTo>
                  <a:lnTo>
                    <a:pt x="3276" y="7086"/>
                  </a:lnTo>
                  <a:lnTo>
                    <a:pt x="3124" y="7340"/>
                  </a:lnTo>
                  <a:lnTo>
                    <a:pt x="3060" y="7721"/>
                  </a:lnTo>
                  <a:lnTo>
                    <a:pt x="3352" y="8102"/>
                  </a:lnTo>
                  <a:lnTo>
                    <a:pt x="3822" y="8229"/>
                  </a:lnTo>
                  <a:lnTo>
                    <a:pt x="2400" y="8483"/>
                  </a:lnTo>
                  <a:lnTo>
                    <a:pt x="2819" y="10134"/>
                  </a:lnTo>
                  <a:lnTo>
                    <a:pt x="3810" y="10007"/>
                  </a:lnTo>
                  <a:lnTo>
                    <a:pt x="4000" y="10007"/>
                  </a:lnTo>
                  <a:lnTo>
                    <a:pt x="4013" y="10642"/>
                  </a:lnTo>
                  <a:lnTo>
                    <a:pt x="4876" y="10642"/>
                  </a:lnTo>
                  <a:lnTo>
                    <a:pt x="4279" y="10896"/>
                  </a:lnTo>
                  <a:lnTo>
                    <a:pt x="3924" y="11404"/>
                  </a:lnTo>
                  <a:lnTo>
                    <a:pt x="3911" y="11658"/>
                  </a:lnTo>
                  <a:lnTo>
                    <a:pt x="4241" y="12166"/>
                  </a:lnTo>
                  <a:lnTo>
                    <a:pt x="4356" y="12420"/>
                  </a:lnTo>
                  <a:lnTo>
                    <a:pt x="4762" y="12801"/>
                  </a:lnTo>
                  <a:lnTo>
                    <a:pt x="4940" y="13055"/>
                  </a:lnTo>
                  <a:lnTo>
                    <a:pt x="5372" y="13055"/>
                  </a:lnTo>
                  <a:lnTo>
                    <a:pt x="5245" y="13309"/>
                  </a:lnTo>
                  <a:lnTo>
                    <a:pt x="5219" y="13436"/>
                  </a:lnTo>
                  <a:lnTo>
                    <a:pt x="5207" y="13563"/>
                  </a:lnTo>
                  <a:lnTo>
                    <a:pt x="4965" y="13563"/>
                  </a:lnTo>
                  <a:lnTo>
                    <a:pt x="4762" y="13817"/>
                  </a:lnTo>
                  <a:lnTo>
                    <a:pt x="4686" y="14579"/>
                  </a:lnTo>
                  <a:lnTo>
                    <a:pt x="4940" y="14833"/>
                  </a:lnTo>
                  <a:lnTo>
                    <a:pt x="4330" y="15087"/>
                  </a:lnTo>
                  <a:lnTo>
                    <a:pt x="4165" y="15468"/>
                  </a:lnTo>
                  <a:lnTo>
                    <a:pt x="4051" y="15976"/>
                  </a:lnTo>
                  <a:lnTo>
                    <a:pt x="4508" y="17246"/>
                  </a:lnTo>
                  <a:lnTo>
                    <a:pt x="5410" y="17246"/>
                  </a:lnTo>
                  <a:lnTo>
                    <a:pt x="5918" y="16738"/>
                  </a:lnTo>
                  <a:lnTo>
                    <a:pt x="5969" y="16992"/>
                  </a:lnTo>
                  <a:lnTo>
                    <a:pt x="6083" y="17119"/>
                  </a:lnTo>
                  <a:lnTo>
                    <a:pt x="6210" y="17119"/>
                  </a:lnTo>
                  <a:lnTo>
                    <a:pt x="6286" y="17373"/>
                  </a:lnTo>
                  <a:lnTo>
                    <a:pt x="5029" y="17373"/>
                  </a:lnTo>
                  <a:lnTo>
                    <a:pt x="3987" y="18516"/>
                  </a:lnTo>
                  <a:lnTo>
                    <a:pt x="5651" y="19405"/>
                  </a:lnTo>
                  <a:lnTo>
                    <a:pt x="5867" y="19405"/>
                  </a:lnTo>
                  <a:lnTo>
                    <a:pt x="6121" y="19659"/>
                  </a:lnTo>
                  <a:lnTo>
                    <a:pt x="6642" y="19532"/>
                  </a:lnTo>
                  <a:lnTo>
                    <a:pt x="6858" y="19151"/>
                  </a:lnTo>
                  <a:lnTo>
                    <a:pt x="6908" y="19659"/>
                  </a:lnTo>
                  <a:lnTo>
                    <a:pt x="6705" y="19659"/>
                  </a:lnTo>
                  <a:lnTo>
                    <a:pt x="6604" y="19786"/>
                  </a:lnTo>
                  <a:lnTo>
                    <a:pt x="6489" y="20040"/>
                  </a:lnTo>
                  <a:lnTo>
                    <a:pt x="6375" y="20548"/>
                  </a:lnTo>
                  <a:lnTo>
                    <a:pt x="6553" y="20929"/>
                  </a:lnTo>
                  <a:lnTo>
                    <a:pt x="6959" y="21056"/>
                  </a:lnTo>
                  <a:lnTo>
                    <a:pt x="7035" y="21310"/>
                  </a:lnTo>
                  <a:lnTo>
                    <a:pt x="7264" y="21666"/>
                  </a:lnTo>
                  <a:lnTo>
                    <a:pt x="6845" y="21882"/>
                  </a:lnTo>
                  <a:lnTo>
                    <a:pt x="6921" y="21653"/>
                  </a:lnTo>
                  <a:lnTo>
                    <a:pt x="6832" y="21412"/>
                  </a:lnTo>
                  <a:lnTo>
                    <a:pt x="6477" y="21285"/>
                  </a:lnTo>
                  <a:lnTo>
                    <a:pt x="6350" y="21247"/>
                  </a:lnTo>
                  <a:lnTo>
                    <a:pt x="5740" y="21043"/>
                  </a:lnTo>
                  <a:lnTo>
                    <a:pt x="5270" y="21704"/>
                  </a:lnTo>
                  <a:lnTo>
                    <a:pt x="5715" y="22148"/>
                  </a:lnTo>
                  <a:lnTo>
                    <a:pt x="5842" y="22288"/>
                  </a:lnTo>
                  <a:lnTo>
                    <a:pt x="6083" y="22529"/>
                  </a:lnTo>
                  <a:lnTo>
                    <a:pt x="6388" y="22466"/>
                  </a:lnTo>
                  <a:lnTo>
                    <a:pt x="6604" y="22288"/>
                  </a:lnTo>
                  <a:lnTo>
                    <a:pt x="6578" y="22440"/>
                  </a:lnTo>
                  <a:lnTo>
                    <a:pt x="6604" y="22567"/>
                  </a:lnTo>
                  <a:lnTo>
                    <a:pt x="6223" y="22567"/>
                  </a:lnTo>
                  <a:lnTo>
                    <a:pt x="5740" y="22987"/>
                  </a:lnTo>
                  <a:lnTo>
                    <a:pt x="6007" y="23749"/>
                  </a:lnTo>
                  <a:lnTo>
                    <a:pt x="6121" y="23876"/>
                  </a:lnTo>
                  <a:lnTo>
                    <a:pt x="6375" y="24066"/>
                  </a:lnTo>
                  <a:lnTo>
                    <a:pt x="6781" y="24345"/>
                  </a:lnTo>
                  <a:lnTo>
                    <a:pt x="7213" y="24155"/>
                  </a:lnTo>
                  <a:lnTo>
                    <a:pt x="7442" y="23850"/>
                  </a:lnTo>
                  <a:lnTo>
                    <a:pt x="7810" y="24168"/>
                  </a:lnTo>
                  <a:lnTo>
                    <a:pt x="8610" y="23787"/>
                  </a:lnTo>
                  <a:lnTo>
                    <a:pt x="8407" y="22796"/>
                  </a:lnTo>
                  <a:lnTo>
                    <a:pt x="8077" y="22733"/>
                  </a:lnTo>
                  <a:lnTo>
                    <a:pt x="7772" y="22834"/>
                  </a:lnTo>
                  <a:lnTo>
                    <a:pt x="7937" y="22656"/>
                  </a:lnTo>
                  <a:lnTo>
                    <a:pt x="8013" y="22390"/>
                  </a:lnTo>
                  <a:lnTo>
                    <a:pt x="7810" y="22148"/>
                  </a:lnTo>
                  <a:lnTo>
                    <a:pt x="7708" y="21780"/>
                  </a:lnTo>
                  <a:lnTo>
                    <a:pt x="7912" y="21691"/>
                  </a:lnTo>
                  <a:lnTo>
                    <a:pt x="8115" y="21818"/>
                  </a:lnTo>
                  <a:lnTo>
                    <a:pt x="8382" y="21818"/>
                  </a:lnTo>
                  <a:lnTo>
                    <a:pt x="8890" y="21691"/>
                  </a:lnTo>
                  <a:lnTo>
                    <a:pt x="8978" y="21564"/>
                  </a:lnTo>
                  <a:lnTo>
                    <a:pt x="9080" y="21310"/>
                  </a:lnTo>
                  <a:lnTo>
                    <a:pt x="9296" y="21310"/>
                  </a:lnTo>
                  <a:lnTo>
                    <a:pt x="9105" y="21437"/>
                  </a:lnTo>
                  <a:lnTo>
                    <a:pt x="9080" y="22199"/>
                  </a:lnTo>
                  <a:lnTo>
                    <a:pt x="9169" y="22580"/>
                  </a:lnTo>
                  <a:lnTo>
                    <a:pt x="10375" y="22199"/>
                  </a:lnTo>
                  <a:lnTo>
                    <a:pt x="10198" y="21310"/>
                  </a:lnTo>
                  <a:lnTo>
                    <a:pt x="10172" y="21183"/>
                  </a:lnTo>
                  <a:lnTo>
                    <a:pt x="9956" y="21056"/>
                  </a:lnTo>
                  <a:lnTo>
                    <a:pt x="9715" y="21056"/>
                  </a:lnTo>
                  <a:lnTo>
                    <a:pt x="9969" y="20929"/>
                  </a:lnTo>
                  <a:lnTo>
                    <a:pt x="9994" y="20294"/>
                  </a:lnTo>
                  <a:lnTo>
                    <a:pt x="9969" y="20167"/>
                  </a:lnTo>
                  <a:lnTo>
                    <a:pt x="9867" y="20040"/>
                  </a:lnTo>
                  <a:lnTo>
                    <a:pt x="10299" y="19659"/>
                  </a:lnTo>
                  <a:lnTo>
                    <a:pt x="10363" y="19405"/>
                  </a:lnTo>
                  <a:lnTo>
                    <a:pt x="10414" y="19151"/>
                  </a:lnTo>
                  <a:lnTo>
                    <a:pt x="10452" y="19024"/>
                  </a:lnTo>
                  <a:close/>
                </a:path>
              </a:pathLst>
            </a:custGeom>
            <a:solidFill>
              <a:srgbClr val="E3BF2F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3695564" y="3848138"/>
              <a:ext cx="47625" cy="33655"/>
            </a:xfrm>
            <a:custGeom>
              <a:avLst/>
              <a:gdLst/>
              <a:ahLst/>
              <a:cxnLst/>
              <a:rect l="l" t="t" r="r" b="b"/>
              <a:pathLst>
                <a:path w="47625" h="33654">
                  <a:moveTo>
                    <a:pt x="5333" y="0"/>
                  </a:moveTo>
                  <a:lnTo>
                    <a:pt x="1308" y="380"/>
                  </a:lnTo>
                  <a:lnTo>
                    <a:pt x="711" y="546"/>
                  </a:lnTo>
                  <a:lnTo>
                    <a:pt x="253" y="927"/>
                  </a:lnTo>
                  <a:lnTo>
                    <a:pt x="0" y="2781"/>
                  </a:lnTo>
                  <a:lnTo>
                    <a:pt x="787" y="3340"/>
                  </a:lnTo>
                  <a:lnTo>
                    <a:pt x="1523" y="3327"/>
                  </a:lnTo>
                  <a:lnTo>
                    <a:pt x="3162" y="4737"/>
                  </a:lnTo>
                  <a:lnTo>
                    <a:pt x="3670" y="7912"/>
                  </a:lnTo>
                  <a:lnTo>
                    <a:pt x="5562" y="12306"/>
                  </a:lnTo>
                  <a:lnTo>
                    <a:pt x="7086" y="14846"/>
                  </a:lnTo>
                  <a:lnTo>
                    <a:pt x="11264" y="22631"/>
                  </a:lnTo>
                  <a:lnTo>
                    <a:pt x="13169" y="27279"/>
                  </a:lnTo>
                  <a:lnTo>
                    <a:pt x="21424" y="30492"/>
                  </a:lnTo>
                  <a:lnTo>
                    <a:pt x="24244" y="30619"/>
                  </a:lnTo>
                  <a:lnTo>
                    <a:pt x="31864" y="32524"/>
                  </a:lnTo>
                  <a:lnTo>
                    <a:pt x="38900" y="33553"/>
                  </a:lnTo>
                  <a:lnTo>
                    <a:pt x="42456" y="32067"/>
                  </a:lnTo>
                  <a:lnTo>
                    <a:pt x="47231" y="25311"/>
                  </a:lnTo>
                  <a:lnTo>
                    <a:pt x="43878" y="24345"/>
                  </a:lnTo>
                  <a:lnTo>
                    <a:pt x="41401" y="22745"/>
                  </a:lnTo>
                  <a:lnTo>
                    <a:pt x="36906" y="19862"/>
                  </a:lnTo>
                  <a:lnTo>
                    <a:pt x="31610" y="17970"/>
                  </a:lnTo>
                  <a:lnTo>
                    <a:pt x="24041" y="14643"/>
                  </a:lnTo>
                  <a:lnTo>
                    <a:pt x="21843" y="13055"/>
                  </a:lnTo>
                  <a:lnTo>
                    <a:pt x="17437" y="9283"/>
                  </a:lnTo>
                  <a:lnTo>
                    <a:pt x="14541" y="8648"/>
                  </a:lnTo>
                  <a:lnTo>
                    <a:pt x="9385" y="4749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FFFDE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655306" y="3819673"/>
              <a:ext cx="138493" cy="127736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3782505" y="3887707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126" y="139"/>
                  </a:lnTo>
                  <a:lnTo>
                    <a:pt x="355" y="431"/>
                  </a:lnTo>
                  <a:lnTo>
                    <a:pt x="1130" y="1066"/>
                  </a:lnTo>
                  <a:lnTo>
                    <a:pt x="1739" y="1955"/>
                  </a:lnTo>
                  <a:lnTo>
                    <a:pt x="2412" y="2844"/>
                  </a:lnTo>
                  <a:lnTo>
                    <a:pt x="3581" y="4406"/>
                  </a:lnTo>
                  <a:lnTo>
                    <a:pt x="5245" y="5816"/>
                  </a:lnTo>
                  <a:lnTo>
                    <a:pt x="8102" y="3873"/>
                  </a:lnTo>
                  <a:lnTo>
                    <a:pt x="8572" y="3619"/>
                  </a:lnTo>
                  <a:lnTo>
                    <a:pt x="8483" y="3403"/>
                  </a:lnTo>
                  <a:lnTo>
                    <a:pt x="8534" y="2844"/>
                  </a:lnTo>
                  <a:lnTo>
                    <a:pt x="8381" y="2311"/>
                  </a:lnTo>
                  <a:lnTo>
                    <a:pt x="5943" y="1511"/>
                  </a:lnTo>
                  <a:lnTo>
                    <a:pt x="4013" y="1625"/>
                  </a:lnTo>
                  <a:lnTo>
                    <a:pt x="2057" y="736"/>
                  </a:lnTo>
                  <a:lnTo>
                    <a:pt x="1409" y="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DA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694696" y="3876751"/>
              <a:ext cx="99039" cy="70650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665029" y="3828656"/>
              <a:ext cx="68656" cy="92163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3708942" y="3856184"/>
              <a:ext cx="28575" cy="15875"/>
            </a:xfrm>
            <a:custGeom>
              <a:avLst/>
              <a:gdLst/>
              <a:ahLst/>
              <a:cxnLst/>
              <a:rect l="l" t="t" r="r" b="b"/>
              <a:pathLst>
                <a:path w="28575" h="15875">
                  <a:moveTo>
                    <a:pt x="27699" y="14604"/>
                  </a:moveTo>
                  <a:lnTo>
                    <a:pt x="24815" y="14604"/>
                  </a:lnTo>
                  <a:lnTo>
                    <a:pt x="26428" y="14744"/>
                  </a:lnTo>
                  <a:lnTo>
                    <a:pt x="27990" y="15316"/>
                  </a:lnTo>
                  <a:lnTo>
                    <a:pt x="28206" y="14846"/>
                  </a:lnTo>
                  <a:lnTo>
                    <a:pt x="27699" y="14604"/>
                  </a:lnTo>
                  <a:close/>
                </a:path>
                <a:path w="28575" h="15875">
                  <a:moveTo>
                    <a:pt x="9708" y="6959"/>
                  </a:moveTo>
                  <a:lnTo>
                    <a:pt x="5600" y="6959"/>
                  </a:lnTo>
                  <a:lnTo>
                    <a:pt x="6692" y="7785"/>
                  </a:lnTo>
                  <a:lnTo>
                    <a:pt x="6959" y="8369"/>
                  </a:lnTo>
                  <a:lnTo>
                    <a:pt x="8343" y="9867"/>
                  </a:lnTo>
                  <a:lnTo>
                    <a:pt x="9347" y="9918"/>
                  </a:lnTo>
                  <a:lnTo>
                    <a:pt x="11722" y="10490"/>
                  </a:lnTo>
                  <a:lnTo>
                    <a:pt x="13360" y="10566"/>
                  </a:lnTo>
                  <a:lnTo>
                    <a:pt x="15328" y="11963"/>
                  </a:lnTo>
                  <a:lnTo>
                    <a:pt x="15951" y="12649"/>
                  </a:lnTo>
                  <a:lnTo>
                    <a:pt x="17144" y="12763"/>
                  </a:lnTo>
                  <a:lnTo>
                    <a:pt x="17945" y="12865"/>
                  </a:lnTo>
                  <a:lnTo>
                    <a:pt x="18707" y="13004"/>
                  </a:lnTo>
                  <a:lnTo>
                    <a:pt x="20294" y="13500"/>
                  </a:lnTo>
                  <a:lnTo>
                    <a:pt x="21145" y="13563"/>
                  </a:lnTo>
                  <a:lnTo>
                    <a:pt x="22974" y="15189"/>
                  </a:lnTo>
                  <a:lnTo>
                    <a:pt x="24815" y="14604"/>
                  </a:lnTo>
                  <a:lnTo>
                    <a:pt x="27699" y="14604"/>
                  </a:lnTo>
                  <a:lnTo>
                    <a:pt x="27406" y="14465"/>
                  </a:lnTo>
                  <a:lnTo>
                    <a:pt x="26758" y="14084"/>
                  </a:lnTo>
                  <a:lnTo>
                    <a:pt x="25679" y="13817"/>
                  </a:lnTo>
                  <a:lnTo>
                    <a:pt x="24663" y="12712"/>
                  </a:lnTo>
                  <a:lnTo>
                    <a:pt x="23774" y="12649"/>
                  </a:lnTo>
                  <a:lnTo>
                    <a:pt x="22161" y="11937"/>
                  </a:lnTo>
                  <a:lnTo>
                    <a:pt x="21170" y="11074"/>
                  </a:lnTo>
                  <a:lnTo>
                    <a:pt x="18872" y="10642"/>
                  </a:lnTo>
                  <a:lnTo>
                    <a:pt x="17945" y="10337"/>
                  </a:lnTo>
                  <a:lnTo>
                    <a:pt x="15405" y="9169"/>
                  </a:lnTo>
                  <a:lnTo>
                    <a:pt x="13893" y="9118"/>
                  </a:lnTo>
                  <a:lnTo>
                    <a:pt x="12052" y="7734"/>
                  </a:lnTo>
                  <a:lnTo>
                    <a:pt x="11290" y="7658"/>
                  </a:lnTo>
                  <a:lnTo>
                    <a:pt x="10223" y="7492"/>
                  </a:lnTo>
                  <a:lnTo>
                    <a:pt x="9893" y="7048"/>
                  </a:lnTo>
                  <a:lnTo>
                    <a:pt x="9708" y="6959"/>
                  </a:lnTo>
                  <a:close/>
                </a:path>
                <a:path w="28575" h="15875">
                  <a:moveTo>
                    <a:pt x="0" y="0"/>
                  </a:moveTo>
                  <a:lnTo>
                    <a:pt x="50" y="469"/>
                  </a:lnTo>
                  <a:lnTo>
                    <a:pt x="279" y="1028"/>
                  </a:lnTo>
                  <a:lnTo>
                    <a:pt x="1219" y="2349"/>
                  </a:lnTo>
                  <a:lnTo>
                    <a:pt x="3035" y="3619"/>
                  </a:lnTo>
                  <a:lnTo>
                    <a:pt x="4076" y="5156"/>
                  </a:lnTo>
                  <a:lnTo>
                    <a:pt x="4114" y="6083"/>
                  </a:lnTo>
                  <a:lnTo>
                    <a:pt x="5092" y="7137"/>
                  </a:lnTo>
                  <a:lnTo>
                    <a:pt x="5600" y="6959"/>
                  </a:lnTo>
                  <a:lnTo>
                    <a:pt x="9708" y="6959"/>
                  </a:lnTo>
                  <a:lnTo>
                    <a:pt x="9550" y="6883"/>
                  </a:lnTo>
                  <a:lnTo>
                    <a:pt x="8508" y="5359"/>
                  </a:lnTo>
                  <a:lnTo>
                    <a:pt x="6578" y="4762"/>
                  </a:lnTo>
                  <a:lnTo>
                    <a:pt x="4978" y="2679"/>
                  </a:lnTo>
                  <a:lnTo>
                    <a:pt x="4102" y="2336"/>
                  </a:lnTo>
                  <a:lnTo>
                    <a:pt x="3035" y="1625"/>
                  </a:lnTo>
                  <a:lnTo>
                    <a:pt x="1181" y="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3785095" y="3893807"/>
              <a:ext cx="6350" cy="26670"/>
            </a:xfrm>
            <a:custGeom>
              <a:avLst/>
              <a:gdLst/>
              <a:ahLst/>
              <a:cxnLst/>
              <a:rect l="l" t="t" r="r" b="b"/>
              <a:pathLst>
                <a:path w="6350" h="26670">
                  <a:moveTo>
                    <a:pt x="1193" y="24980"/>
                  </a:moveTo>
                  <a:lnTo>
                    <a:pt x="1092" y="24574"/>
                  </a:lnTo>
                  <a:lnTo>
                    <a:pt x="1016" y="24180"/>
                  </a:lnTo>
                  <a:lnTo>
                    <a:pt x="381" y="24130"/>
                  </a:lnTo>
                  <a:lnTo>
                    <a:pt x="330" y="24574"/>
                  </a:lnTo>
                  <a:lnTo>
                    <a:pt x="304" y="24930"/>
                  </a:lnTo>
                  <a:lnTo>
                    <a:pt x="165" y="25273"/>
                  </a:lnTo>
                  <a:lnTo>
                    <a:pt x="114" y="25615"/>
                  </a:lnTo>
                  <a:lnTo>
                    <a:pt x="0" y="26238"/>
                  </a:lnTo>
                  <a:lnTo>
                    <a:pt x="1041" y="26377"/>
                  </a:lnTo>
                  <a:lnTo>
                    <a:pt x="1092" y="25742"/>
                  </a:lnTo>
                  <a:lnTo>
                    <a:pt x="1130" y="25349"/>
                  </a:lnTo>
                  <a:lnTo>
                    <a:pt x="1193" y="24980"/>
                  </a:lnTo>
                  <a:close/>
                </a:path>
                <a:path w="6350" h="26670">
                  <a:moveTo>
                    <a:pt x="2717" y="10299"/>
                  </a:moveTo>
                  <a:lnTo>
                    <a:pt x="2641" y="9906"/>
                  </a:lnTo>
                  <a:lnTo>
                    <a:pt x="2425" y="9550"/>
                  </a:lnTo>
                  <a:lnTo>
                    <a:pt x="2260" y="9258"/>
                  </a:lnTo>
                  <a:lnTo>
                    <a:pt x="1727" y="9436"/>
                  </a:lnTo>
                  <a:lnTo>
                    <a:pt x="1790" y="9779"/>
                  </a:lnTo>
                  <a:lnTo>
                    <a:pt x="1841" y="10109"/>
                  </a:lnTo>
                  <a:lnTo>
                    <a:pt x="1765" y="10439"/>
                  </a:lnTo>
                  <a:lnTo>
                    <a:pt x="1892" y="10769"/>
                  </a:lnTo>
                  <a:lnTo>
                    <a:pt x="2019" y="11125"/>
                  </a:lnTo>
                  <a:lnTo>
                    <a:pt x="2552" y="11087"/>
                  </a:lnTo>
                  <a:lnTo>
                    <a:pt x="2717" y="10299"/>
                  </a:lnTo>
                  <a:close/>
                </a:path>
                <a:path w="6350" h="26670">
                  <a:moveTo>
                    <a:pt x="5295" y="1701"/>
                  </a:moveTo>
                  <a:lnTo>
                    <a:pt x="5270" y="1193"/>
                  </a:lnTo>
                  <a:lnTo>
                    <a:pt x="5245" y="889"/>
                  </a:lnTo>
                  <a:lnTo>
                    <a:pt x="5245" y="635"/>
                  </a:lnTo>
                  <a:lnTo>
                    <a:pt x="5041" y="381"/>
                  </a:lnTo>
                  <a:lnTo>
                    <a:pt x="4749" y="0"/>
                  </a:lnTo>
                  <a:lnTo>
                    <a:pt x="4076" y="292"/>
                  </a:lnTo>
                  <a:lnTo>
                    <a:pt x="4254" y="787"/>
                  </a:lnTo>
                  <a:lnTo>
                    <a:pt x="4318" y="977"/>
                  </a:lnTo>
                  <a:lnTo>
                    <a:pt x="4343" y="1168"/>
                  </a:lnTo>
                  <a:lnTo>
                    <a:pt x="4432" y="1358"/>
                  </a:lnTo>
                  <a:lnTo>
                    <a:pt x="4622" y="1816"/>
                  </a:lnTo>
                  <a:lnTo>
                    <a:pt x="5295" y="1701"/>
                  </a:lnTo>
                  <a:close/>
                </a:path>
                <a:path w="6350" h="26670">
                  <a:moveTo>
                    <a:pt x="5892" y="7581"/>
                  </a:moveTo>
                  <a:lnTo>
                    <a:pt x="5829" y="6946"/>
                  </a:lnTo>
                  <a:lnTo>
                    <a:pt x="5778" y="6553"/>
                  </a:lnTo>
                  <a:lnTo>
                    <a:pt x="5753" y="6184"/>
                  </a:lnTo>
                  <a:lnTo>
                    <a:pt x="5600" y="5791"/>
                  </a:lnTo>
                  <a:lnTo>
                    <a:pt x="5435" y="5422"/>
                  </a:lnTo>
                  <a:lnTo>
                    <a:pt x="4800" y="5511"/>
                  </a:lnTo>
                  <a:lnTo>
                    <a:pt x="4889" y="6311"/>
                  </a:lnTo>
                  <a:lnTo>
                    <a:pt x="4813" y="6667"/>
                  </a:lnTo>
                  <a:lnTo>
                    <a:pt x="4838" y="7010"/>
                  </a:lnTo>
                  <a:lnTo>
                    <a:pt x="4864" y="7658"/>
                  </a:lnTo>
                  <a:lnTo>
                    <a:pt x="5892" y="7581"/>
                  </a:lnTo>
                  <a:close/>
                </a:path>
                <a:path w="6350" h="26670">
                  <a:moveTo>
                    <a:pt x="6223" y="12217"/>
                  </a:moveTo>
                  <a:lnTo>
                    <a:pt x="6146" y="11988"/>
                  </a:lnTo>
                  <a:lnTo>
                    <a:pt x="6045" y="11620"/>
                  </a:lnTo>
                  <a:lnTo>
                    <a:pt x="5435" y="11734"/>
                  </a:lnTo>
                  <a:lnTo>
                    <a:pt x="5473" y="12128"/>
                  </a:lnTo>
                  <a:lnTo>
                    <a:pt x="5511" y="12255"/>
                  </a:lnTo>
                  <a:lnTo>
                    <a:pt x="5511" y="12382"/>
                  </a:lnTo>
                  <a:lnTo>
                    <a:pt x="5486" y="12522"/>
                  </a:lnTo>
                  <a:lnTo>
                    <a:pt x="5473" y="12954"/>
                  </a:lnTo>
                  <a:lnTo>
                    <a:pt x="6108" y="13093"/>
                  </a:lnTo>
                  <a:lnTo>
                    <a:pt x="6184" y="12649"/>
                  </a:lnTo>
                  <a:lnTo>
                    <a:pt x="6223" y="12407"/>
                  </a:lnTo>
                  <a:lnTo>
                    <a:pt x="6223" y="1221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3782580" y="3897172"/>
              <a:ext cx="8890" cy="20955"/>
            </a:xfrm>
            <a:custGeom>
              <a:avLst/>
              <a:gdLst/>
              <a:ahLst/>
              <a:cxnLst/>
              <a:rect l="l" t="t" r="r" b="b"/>
              <a:pathLst>
                <a:path w="8889" h="20954">
                  <a:moveTo>
                    <a:pt x="901" y="3098"/>
                  </a:moveTo>
                  <a:lnTo>
                    <a:pt x="317" y="2971"/>
                  </a:lnTo>
                  <a:lnTo>
                    <a:pt x="203" y="3327"/>
                  </a:lnTo>
                  <a:lnTo>
                    <a:pt x="139" y="3530"/>
                  </a:lnTo>
                  <a:lnTo>
                    <a:pt x="127" y="3695"/>
                  </a:lnTo>
                  <a:lnTo>
                    <a:pt x="0" y="4216"/>
                  </a:lnTo>
                  <a:lnTo>
                    <a:pt x="431" y="4381"/>
                  </a:lnTo>
                  <a:lnTo>
                    <a:pt x="635" y="4165"/>
                  </a:lnTo>
                  <a:lnTo>
                    <a:pt x="838" y="3937"/>
                  </a:lnTo>
                  <a:lnTo>
                    <a:pt x="901" y="3759"/>
                  </a:lnTo>
                  <a:lnTo>
                    <a:pt x="901" y="3098"/>
                  </a:lnTo>
                  <a:close/>
                </a:path>
                <a:path w="8889" h="20954">
                  <a:moveTo>
                    <a:pt x="1511" y="9715"/>
                  </a:moveTo>
                  <a:lnTo>
                    <a:pt x="635" y="9550"/>
                  </a:lnTo>
                  <a:lnTo>
                    <a:pt x="546" y="10121"/>
                  </a:lnTo>
                  <a:lnTo>
                    <a:pt x="508" y="10401"/>
                  </a:lnTo>
                  <a:lnTo>
                    <a:pt x="457" y="10655"/>
                  </a:lnTo>
                  <a:lnTo>
                    <a:pt x="546" y="11303"/>
                  </a:lnTo>
                  <a:lnTo>
                    <a:pt x="1079" y="11455"/>
                  </a:lnTo>
                  <a:lnTo>
                    <a:pt x="1244" y="11074"/>
                  </a:lnTo>
                  <a:lnTo>
                    <a:pt x="1371" y="10820"/>
                  </a:lnTo>
                  <a:lnTo>
                    <a:pt x="1384" y="10553"/>
                  </a:lnTo>
                  <a:lnTo>
                    <a:pt x="1435" y="10287"/>
                  </a:lnTo>
                  <a:lnTo>
                    <a:pt x="1511" y="9715"/>
                  </a:lnTo>
                  <a:close/>
                </a:path>
                <a:path w="8889" h="20954">
                  <a:moveTo>
                    <a:pt x="1955" y="19189"/>
                  </a:moveTo>
                  <a:lnTo>
                    <a:pt x="1409" y="18935"/>
                  </a:lnTo>
                  <a:lnTo>
                    <a:pt x="1181" y="19240"/>
                  </a:lnTo>
                  <a:lnTo>
                    <a:pt x="965" y="19519"/>
                  </a:lnTo>
                  <a:lnTo>
                    <a:pt x="749" y="19812"/>
                  </a:lnTo>
                  <a:lnTo>
                    <a:pt x="698" y="20154"/>
                  </a:lnTo>
                  <a:lnTo>
                    <a:pt x="622" y="20612"/>
                  </a:lnTo>
                  <a:lnTo>
                    <a:pt x="1168" y="20853"/>
                  </a:lnTo>
                  <a:lnTo>
                    <a:pt x="1714" y="20256"/>
                  </a:lnTo>
                  <a:lnTo>
                    <a:pt x="1765" y="19900"/>
                  </a:lnTo>
                  <a:lnTo>
                    <a:pt x="1854" y="19558"/>
                  </a:lnTo>
                  <a:lnTo>
                    <a:pt x="1955" y="19189"/>
                  </a:lnTo>
                  <a:close/>
                </a:path>
                <a:path w="8889" h="20954">
                  <a:moveTo>
                    <a:pt x="4483" y="1003"/>
                  </a:moveTo>
                  <a:lnTo>
                    <a:pt x="4445" y="736"/>
                  </a:lnTo>
                  <a:lnTo>
                    <a:pt x="4432" y="431"/>
                  </a:lnTo>
                  <a:lnTo>
                    <a:pt x="4432" y="0"/>
                  </a:lnTo>
                  <a:lnTo>
                    <a:pt x="3746" y="50"/>
                  </a:lnTo>
                  <a:lnTo>
                    <a:pt x="3759" y="469"/>
                  </a:lnTo>
                  <a:lnTo>
                    <a:pt x="3759" y="800"/>
                  </a:lnTo>
                  <a:lnTo>
                    <a:pt x="3733" y="1130"/>
                  </a:lnTo>
                  <a:lnTo>
                    <a:pt x="3937" y="1409"/>
                  </a:lnTo>
                  <a:lnTo>
                    <a:pt x="4064" y="1600"/>
                  </a:lnTo>
                  <a:lnTo>
                    <a:pt x="4356" y="1536"/>
                  </a:lnTo>
                  <a:lnTo>
                    <a:pt x="4483" y="1003"/>
                  </a:lnTo>
                  <a:close/>
                </a:path>
                <a:path w="8889" h="20954">
                  <a:moveTo>
                    <a:pt x="5537" y="15011"/>
                  </a:moveTo>
                  <a:lnTo>
                    <a:pt x="5486" y="14770"/>
                  </a:lnTo>
                  <a:lnTo>
                    <a:pt x="5461" y="14452"/>
                  </a:lnTo>
                  <a:lnTo>
                    <a:pt x="5461" y="14160"/>
                  </a:lnTo>
                  <a:lnTo>
                    <a:pt x="5016" y="14147"/>
                  </a:lnTo>
                  <a:lnTo>
                    <a:pt x="4965" y="14427"/>
                  </a:lnTo>
                  <a:lnTo>
                    <a:pt x="4902" y="14719"/>
                  </a:lnTo>
                  <a:lnTo>
                    <a:pt x="4889" y="14986"/>
                  </a:lnTo>
                  <a:lnTo>
                    <a:pt x="4965" y="15278"/>
                  </a:lnTo>
                  <a:lnTo>
                    <a:pt x="5003" y="15481"/>
                  </a:lnTo>
                  <a:lnTo>
                    <a:pt x="5359" y="15494"/>
                  </a:lnTo>
                  <a:lnTo>
                    <a:pt x="5422" y="15303"/>
                  </a:lnTo>
                  <a:lnTo>
                    <a:pt x="5537" y="15011"/>
                  </a:lnTo>
                  <a:close/>
                </a:path>
                <a:path w="8889" h="20954">
                  <a:moveTo>
                    <a:pt x="7696" y="18732"/>
                  </a:moveTo>
                  <a:lnTo>
                    <a:pt x="7683" y="18427"/>
                  </a:lnTo>
                  <a:lnTo>
                    <a:pt x="7658" y="17945"/>
                  </a:lnTo>
                  <a:lnTo>
                    <a:pt x="6845" y="18021"/>
                  </a:lnTo>
                  <a:lnTo>
                    <a:pt x="6946" y="18478"/>
                  </a:lnTo>
                  <a:lnTo>
                    <a:pt x="6985" y="18719"/>
                  </a:lnTo>
                  <a:lnTo>
                    <a:pt x="6985" y="19189"/>
                  </a:lnTo>
                  <a:lnTo>
                    <a:pt x="6946" y="19596"/>
                  </a:lnTo>
                  <a:lnTo>
                    <a:pt x="7518" y="19723"/>
                  </a:lnTo>
                  <a:lnTo>
                    <a:pt x="7594" y="19316"/>
                  </a:lnTo>
                  <a:lnTo>
                    <a:pt x="7645" y="19011"/>
                  </a:lnTo>
                  <a:lnTo>
                    <a:pt x="7696" y="18732"/>
                  </a:lnTo>
                  <a:close/>
                </a:path>
                <a:path w="8889" h="20954">
                  <a:moveTo>
                    <a:pt x="8496" y="16878"/>
                  </a:moveTo>
                  <a:lnTo>
                    <a:pt x="8458" y="16611"/>
                  </a:lnTo>
                  <a:lnTo>
                    <a:pt x="8458" y="16306"/>
                  </a:lnTo>
                  <a:lnTo>
                    <a:pt x="8445" y="15875"/>
                  </a:lnTo>
                  <a:lnTo>
                    <a:pt x="7772" y="15925"/>
                  </a:lnTo>
                  <a:lnTo>
                    <a:pt x="7772" y="16687"/>
                  </a:lnTo>
                  <a:lnTo>
                    <a:pt x="7747" y="17005"/>
                  </a:lnTo>
                  <a:lnTo>
                    <a:pt x="8089" y="17475"/>
                  </a:lnTo>
                  <a:lnTo>
                    <a:pt x="8369" y="17411"/>
                  </a:lnTo>
                  <a:lnTo>
                    <a:pt x="8496" y="16878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3790962" y="3909963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927" y="0"/>
                  </a:moveTo>
                  <a:lnTo>
                    <a:pt x="0" y="406"/>
                  </a:lnTo>
                  <a:lnTo>
                    <a:pt x="355" y="901"/>
                  </a:lnTo>
                  <a:lnTo>
                    <a:pt x="558" y="1295"/>
                  </a:lnTo>
                  <a:lnTo>
                    <a:pt x="838" y="1308"/>
                  </a:lnTo>
                  <a:lnTo>
                    <a:pt x="1003" y="1066"/>
                  </a:lnTo>
                  <a:lnTo>
                    <a:pt x="1092" y="914"/>
                  </a:lnTo>
                  <a:lnTo>
                    <a:pt x="1066" y="660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3790756" y="3918469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609" y="0"/>
                  </a:moveTo>
                  <a:lnTo>
                    <a:pt x="0" y="126"/>
                  </a:lnTo>
                  <a:lnTo>
                    <a:pt x="101" y="546"/>
                  </a:lnTo>
                  <a:lnTo>
                    <a:pt x="139" y="711"/>
                  </a:lnTo>
                  <a:lnTo>
                    <a:pt x="139" y="1333"/>
                  </a:lnTo>
                  <a:lnTo>
                    <a:pt x="571" y="1333"/>
                  </a:lnTo>
                  <a:lnTo>
                    <a:pt x="622" y="1066"/>
                  </a:lnTo>
                  <a:lnTo>
                    <a:pt x="673" y="850"/>
                  </a:lnTo>
                  <a:lnTo>
                    <a:pt x="711" y="647"/>
                  </a:lnTo>
                  <a:lnTo>
                    <a:pt x="673" y="43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3788693" y="3907839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1054" y="0"/>
                  </a:moveTo>
                  <a:lnTo>
                    <a:pt x="469" y="25"/>
                  </a:lnTo>
                  <a:lnTo>
                    <a:pt x="266" y="774"/>
                  </a:lnTo>
                  <a:lnTo>
                    <a:pt x="0" y="1371"/>
                  </a:lnTo>
                  <a:lnTo>
                    <a:pt x="609" y="1777"/>
                  </a:lnTo>
                  <a:lnTo>
                    <a:pt x="800" y="1752"/>
                  </a:lnTo>
                  <a:lnTo>
                    <a:pt x="901" y="1574"/>
                  </a:lnTo>
                  <a:lnTo>
                    <a:pt x="1092" y="1257"/>
                  </a:lnTo>
                  <a:lnTo>
                    <a:pt x="1003" y="761"/>
                  </a:lnTo>
                  <a:lnTo>
                    <a:pt x="1028" y="393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3788069" y="391718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520" y="0"/>
                  </a:moveTo>
                  <a:lnTo>
                    <a:pt x="12" y="101"/>
                  </a:lnTo>
                  <a:lnTo>
                    <a:pt x="12" y="673"/>
                  </a:lnTo>
                  <a:lnTo>
                    <a:pt x="0" y="812"/>
                  </a:lnTo>
                  <a:lnTo>
                    <a:pt x="25" y="990"/>
                  </a:lnTo>
                  <a:lnTo>
                    <a:pt x="88" y="1282"/>
                  </a:lnTo>
                  <a:lnTo>
                    <a:pt x="507" y="1435"/>
                  </a:lnTo>
                  <a:lnTo>
                    <a:pt x="660" y="1104"/>
                  </a:lnTo>
                  <a:lnTo>
                    <a:pt x="787" y="838"/>
                  </a:lnTo>
                  <a:lnTo>
                    <a:pt x="787" y="634"/>
                  </a:lnTo>
                  <a:lnTo>
                    <a:pt x="673" y="368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3787038" y="389569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10" h="29210">
                  <a:moveTo>
                    <a:pt x="673" y="13246"/>
                  </a:moveTo>
                  <a:lnTo>
                    <a:pt x="609" y="12979"/>
                  </a:lnTo>
                  <a:lnTo>
                    <a:pt x="381" y="12661"/>
                  </a:lnTo>
                  <a:lnTo>
                    <a:pt x="0" y="13182"/>
                  </a:lnTo>
                  <a:lnTo>
                    <a:pt x="330" y="13296"/>
                  </a:lnTo>
                  <a:lnTo>
                    <a:pt x="635" y="13411"/>
                  </a:lnTo>
                  <a:lnTo>
                    <a:pt x="673" y="13246"/>
                  </a:lnTo>
                  <a:close/>
                </a:path>
                <a:path w="3810" h="29210">
                  <a:moveTo>
                    <a:pt x="2197" y="177"/>
                  </a:moveTo>
                  <a:lnTo>
                    <a:pt x="1270" y="0"/>
                  </a:lnTo>
                  <a:lnTo>
                    <a:pt x="1193" y="596"/>
                  </a:lnTo>
                  <a:lnTo>
                    <a:pt x="1143" y="965"/>
                  </a:lnTo>
                  <a:lnTo>
                    <a:pt x="1130" y="1308"/>
                  </a:lnTo>
                  <a:lnTo>
                    <a:pt x="1181" y="1676"/>
                  </a:lnTo>
                  <a:lnTo>
                    <a:pt x="1270" y="2209"/>
                  </a:lnTo>
                  <a:lnTo>
                    <a:pt x="2019" y="2146"/>
                  </a:lnTo>
                  <a:lnTo>
                    <a:pt x="2019" y="1333"/>
                  </a:lnTo>
                  <a:lnTo>
                    <a:pt x="2082" y="1054"/>
                  </a:lnTo>
                  <a:lnTo>
                    <a:pt x="2120" y="774"/>
                  </a:lnTo>
                  <a:lnTo>
                    <a:pt x="2197" y="177"/>
                  </a:lnTo>
                  <a:close/>
                </a:path>
                <a:path w="3810" h="29210">
                  <a:moveTo>
                    <a:pt x="2387" y="18135"/>
                  </a:moveTo>
                  <a:lnTo>
                    <a:pt x="2374" y="17932"/>
                  </a:lnTo>
                  <a:lnTo>
                    <a:pt x="2362" y="17627"/>
                  </a:lnTo>
                  <a:lnTo>
                    <a:pt x="1879" y="17500"/>
                  </a:lnTo>
                  <a:lnTo>
                    <a:pt x="1701" y="17995"/>
                  </a:lnTo>
                  <a:lnTo>
                    <a:pt x="1651" y="18161"/>
                  </a:lnTo>
                  <a:lnTo>
                    <a:pt x="1612" y="18364"/>
                  </a:lnTo>
                  <a:lnTo>
                    <a:pt x="1498" y="18846"/>
                  </a:lnTo>
                  <a:lnTo>
                    <a:pt x="2336" y="18986"/>
                  </a:lnTo>
                  <a:lnTo>
                    <a:pt x="2374" y="18503"/>
                  </a:lnTo>
                  <a:lnTo>
                    <a:pt x="2387" y="18300"/>
                  </a:lnTo>
                  <a:lnTo>
                    <a:pt x="2387" y="18135"/>
                  </a:lnTo>
                  <a:close/>
                </a:path>
                <a:path w="3810" h="29210">
                  <a:moveTo>
                    <a:pt x="3213" y="7670"/>
                  </a:moveTo>
                  <a:lnTo>
                    <a:pt x="3200" y="7480"/>
                  </a:lnTo>
                  <a:lnTo>
                    <a:pt x="3187" y="7175"/>
                  </a:lnTo>
                  <a:lnTo>
                    <a:pt x="2705" y="7048"/>
                  </a:lnTo>
                  <a:lnTo>
                    <a:pt x="2590" y="7366"/>
                  </a:lnTo>
                  <a:lnTo>
                    <a:pt x="2540" y="7543"/>
                  </a:lnTo>
                  <a:lnTo>
                    <a:pt x="2476" y="7708"/>
                  </a:lnTo>
                  <a:lnTo>
                    <a:pt x="2336" y="8394"/>
                  </a:lnTo>
                  <a:lnTo>
                    <a:pt x="3162" y="8521"/>
                  </a:lnTo>
                  <a:lnTo>
                    <a:pt x="3200" y="8051"/>
                  </a:lnTo>
                  <a:lnTo>
                    <a:pt x="3213" y="7848"/>
                  </a:lnTo>
                  <a:lnTo>
                    <a:pt x="3213" y="7670"/>
                  </a:lnTo>
                  <a:close/>
                </a:path>
                <a:path w="3810" h="29210">
                  <a:moveTo>
                    <a:pt x="3441" y="28054"/>
                  </a:moveTo>
                  <a:lnTo>
                    <a:pt x="3429" y="27851"/>
                  </a:lnTo>
                  <a:lnTo>
                    <a:pt x="3403" y="27546"/>
                  </a:lnTo>
                  <a:lnTo>
                    <a:pt x="2933" y="27419"/>
                  </a:lnTo>
                  <a:lnTo>
                    <a:pt x="2819" y="27736"/>
                  </a:lnTo>
                  <a:lnTo>
                    <a:pt x="2768" y="27914"/>
                  </a:lnTo>
                  <a:lnTo>
                    <a:pt x="2705" y="28079"/>
                  </a:lnTo>
                  <a:lnTo>
                    <a:pt x="2667" y="28282"/>
                  </a:lnTo>
                  <a:lnTo>
                    <a:pt x="2565" y="28778"/>
                  </a:lnTo>
                  <a:lnTo>
                    <a:pt x="3390" y="28905"/>
                  </a:lnTo>
                  <a:lnTo>
                    <a:pt x="3429" y="28422"/>
                  </a:lnTo>
                  <a:lnTo>
                    <a:pt x="3441" y="28219"/>
                  </a:lnTo>
                  <a:lnTo>
                    <a:pt x="3441" y="2805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3786670" y="3893553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70" h="8254">
                  <a:moveTo>
                    <a:pt x="1130" y="7023"/>
                  </a:moveTo>
                  <a:lnTo>
                    <a:pt x="1028" y="6578"/>
                  </a:lnTo>
                  <a:lnTo>
                    <a:pt x="901" y="6096"/>
                  </a:lnTo>
                  <a:lnTo>
                    <a:pt x="101" y="6273"/>
                  </a:lnTo>
                  <a:lnTo>
                    <a:pt x="177" y="6743"/>
                  </a:lnTo>
                  <a:lnTo>
                    <a:pt x="228" y="7112"/>
                  </a:lnTo>
                  <a:lnTo>
                    <a:pt x="0" y="7416"/>
                  </a:lnTo>
                  <a:lnTo>
                    <a:pt x="152" y="7772"/>
                  </a:lnTo>
                  <a:lnTo>
                    <a:pt x="266" y="8026"/>
                  </a:lnTo>
                  <a:lnTo>
                    <a:pt x="558" y="8077"/>
                  </a:lnTo>
                  <a:lnTo>
                    <a:pt x="736" y="7874"/>
                  </a:lnTo>
                  <a:lnTo>
                    <a:pt x="1104" y="7556"/>
                  </a:lnTo>
                  <a:lnTo>
                    <a:pt x="1130" y="7023"/>
                  </a:lnTo>
                  <a:close/>
                </a:path>
                <a:path w="1270" h="8254">
                  <a:moveTo>
                    <a:pt x="1219" y="495"/>
                  </a:moveTo>
                  <a:lnTo>
                    <a:pt x="1143" y="304"/>
                  </a:lnTo>
                  <a:lnTo>
                    <a:pt x="1066" y="76"/>
                  </a:lnTo>
                  <a:lnTo>
                    <a:pt x="723" y="0"/>
                  </a:lnTo>
                  <a:lnTo>
                    <a:pt x="571" y="203"/>
                  </a:lnTo>
                  <a:lnTo>
                    <a:pt x="457" y="368"/>
                  </a:lnTo>
                  <a:lnTo>
                    <a:pt x="431" y="533"/>
                  </a:lnTo>
                  <a:lnTo>
                    <a:pt x="304" y="1231"/>
                  </a:lnTo>
                  <a:lnTo>
                    <a:pt x="1104" y="1384"/>
                  </a:lnTo>
                  <a:lnTo>
                    <a:pt x="1155" y="876"/>
                  </a:lnTo>
                  <a:lnTo>
                    <a:pt x="1181" y="673"/>
                  </a:lnTo>
                  <a:lnTo>
                    <a:pt x="1219" y="495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3791189" y="390325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609" y="0"/>
                  </a:moveTo>
                  <a:lnTo>
                    <a:pt x="0" y="12"/>
                  </a:lnTo>
                  <a:lnTo>
                    <a:pt x="50" y="431"/>
                  </a:lnTo>
                  <a:lnTo>
                    <a:pt x="63" y="660"/>
                  </a:lnTo>
                  <a:lnTo>
                    <a:pt x="63" y="876"/>
                  </a:lnTo>
                  <a:lnTo>
                    <a:pt x="152" y="1092"/>
                  </a:lnTo>
                  <a:lnTo>
                    <a:pt x="266" y="1409"/>
                  </a:lnTo>
                  <a:lnTo>
                    <a:pt x="812" y="1333"/>
                  </a:lnTo>
                  <a:lnTo>
                    <a:pt x="762" y="965"/>
                  </a:lnTo>
                  <a:lnTo>
                    <a:pt x="749" y="774"/>
                  </a:lnTo>
                  <a:lnTo>
                    <a:pt x="723" y="584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3768509" y="3903091"/>
              <a:ext cx="22225" cy="19050"/>
            </a:xfrm>
            <a:custGeom>
              <a:avLst/>
              <a:gdLst/>
              <a:ahLst/>
              <a:cxnLst/>
              <a:rect l="l" t="t" r="r" b="b"/>
              <a:pathLst>
                <a:path w="22225" h="19050">
                  <a:moveTo>
                    <a:pt x="1562" y="17373"/>
                  </a:moveTo>
                  <a:lnTo>
                    <a:pt x="1054" y="16814"/>
                  </a:lnTo>
                  <a:lnTo>
                    <a:pt x="673" y="17183"/>
                  </a:lnTo>
                  <a:lnTo>
                    <a:pt x="482" y="17360"/>
                  </a:lnTo>
                  <a:lnTo>
                    <a:pt x="368" y="17576"/>
                  </a:lnTo>
                  <a:lnTo>
                    <a:pt x="228" y="17792"/>
                  </a:lnTo>
                  <a:lnTo>
                    <a:pt x="0" y="18110"/>
                  </a:lnTo>
                  <a:lnTo>
                    <a:pt x="419" y="18478"/>
                  </a:lnTo>
                  <a:lnTo>
                    <a:pt x="711" y="18199"/>
                  </a:lnTo>
                  <a:lnTo>
                    <a:pt x="863" y="18034"/>
                  </a:lnTo>
                  <a:lnTo>
                    <a:pt x="990" y="17856"/>
                  </a:lnTo>
                  <a:lnTo>
                    <a:pt x="1562" y="17373"/>
                  </a:lnTo>
                  <a:close/>
                </a:path>
                <a:path w="22225" h="19050">
                  <a:moveTo>
                    <a:pt x="7670" y="6502"/>
                  </a:moveTo>
                  <a:lnTo>
                    <a:pt x="7378" y="6337"/>
                  </a:lnTo>
                  <a:lnTo>
                    <a:pt x="7277" y="6540"/>
                  </a:lnTo>
                  <a:lnTo>
                    <a:pt x="7112" y="6731"/>
                  </a:lnTo>
                  <a:lnTo>
                    <a:pt x="7175" y="7035"/>
                  </a:lnTo>
                  <a:lnTo>
                    <a:pt x="7315" y="6934"/>
                  </a:lnTo>
                  <a:lnTo>
                    <a:pt x="7442" y="6832"/>
                  </a:lnTo>
                  <a:lnTo>
                    <a:pt x="7531" y="6705"/>
                  </a:lnTo>
                  <a:lnTo>
                    <a:pt x="7670" y="6502"/>
                  </a:lnTo>
                  <a:close/>
                </a:path>
                <a:path w="22225" h="19050">
                  <a:moveTo>
                    <a:pt x="12039" y="101"/>
                  </a:moveTo>
                  <a:lnTo>
                    <a:pt x="11379" y="0"/>
                  </a:lnTo>
                  <a:lnTo>
                    <a:pt x="11341" y="393"/>
                  </a:lnTo>
                  <a:lnTo>
                    <a:pt x="11328" y="571"/>
                  </a:lnTo>
                  <a:lnTo>
                    <a:pt x="11442" y="825"/>
                  </a:lnTo>
                  <a:lnTo>
                    <a:pt x="11645" y="952"/>
                  </a:lnTo>
                  <a:lnTo>
                    <a:pt x="11887" y="762"/>
                  </a:lnTo>
                  <a:lnTo>
                    <a:pt x="11963" y="508"/>
                  </a:lnTo>
                  <a:lnTo>
                    <a:pt x="12039" y="101"/>
                  </a:lnTo>
                  <a:close/>
                </a:path>
                <a:path w="22225" h="19050">
                  <a:moveTo>
                    <a:pt x="22161" y="8763"/>
                  </a:moveTo>
                  <a:lnTo>
                    <a:pt x="21996" y="8737"/>
                  </a:lnTo>
                  <a:lnTo>
                    <a:pt x="21844" y="8712"/>
                  </a:lnTo>
                  <a:lnTo>
                    <a:pt x="21793" y="8953"/>
                  </a:lnTo>
                  <a:lnTo>
                    <a:pt x="21958" y="8966"/>
                  </a:lnTo>
                  <a:lnTo>
                    <a:pt x="22110" y="8991"/>
                  </a:lnTo>
                  <a:lnTo>
                    <a:pt x="22161" y="8763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3757219" y="393199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1371" y="0"/>
                  </a:moveTo>
                  <a:lnTo>
                    <a:pt x="977" y="419"/>
                  </a:lnTo>
                  <a:lnTo>
                    <a:pt x="673" y="749"/>
                  </a:lnTo>
                  <a:lnTo>
                    <a:pt x="355" y="1041"/>
                  </a:lnTo>
                  <a:lnTo>
                    <a:pt x="126" y="1409"/>
                  </a:lnTo>
                  <a:lnTo>
                    <a:pt x="0" y="1650"/>
                  </a:lnTo>
                  <a:lnTo>
                    <a:pt x="266" y="1879"/>
                  </a:lnTo>
                  <a:lnTo>
                    <a:pt x="977" y="1676"/>
                  </a:lnTo>
                  <a:lnTo>
                    <a:pt x="1295" y="1320"/>
                  </a:lnTo>
                  <a:lnTo>
                    <a:pt x="1650" y="990"/>
                  </a:lnTo>
                  <a:lnTo>
                    <a:pt x="2057" y="596"/>
                  </a:lnTo>
                  <a:lnTo>
                    <a:pt x="1371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774363" y="3915537"/>
              <a:ext cx="5715" cy="11430"/>
            </a:xfrm>
            <a:custGeom>
              <a:avLst/>
              <a:gdLst/>
              <a:ahLst/>
              <a:cxnLst/>
              <a:rect l="l" t="t" r="r" b="b"/>
              <a:pathLst>
                <a:path w="5714" h="11429">
                  <a:moveTo>
                    <a:pt x="1066" y="9842"/>
                  </a:moveTo>
                  <a:lnTo>
                    <a:pt x="571" y="9626"/>
                  </a:lnTo>
                  <a:lnTo>
                    <a:pt x="406" y="9944"/>
                  </a:lnTo>
                  <a:lnTo>
                    <a:pt x="266" y="10185"/>
                  </a:lnTo>
                  <a:lnTo>
                    <a:pt x="88" y="10401"/>
                  </a:lnTo>
                  <a:lnTo>
                    <a:pt x="25" y="10680"/>
                  </a:lnTo>
                  <a:lnTo>
                    <a:pt x="0" y="10845"/>
                  </a:lnTo>
                  <a:lnTo>
                    <a:pt x="177" y="10998"/>
                  </a:lnTo>
                  <a:lnTo>
                    <a:pt x="647" y="10782"/>
                  </a:lnTo>
                  <a:lnTo>
                    <a:pt x="762" y="10515"/>
                  </a:lnTo>
                  <a:lnTo>
                    <a:pt x="901" y="10172"/>
                  </a:lnTo>
                  <a:lnTo>
                    <a:pt x="1066" y="9842"/>
                  </a:lnTo>
                  <a:close/>
                </a:path>
                <a:path w="5714" h="11429">
                  <a:moveTo>
                    <a:pt x="5130" y="139"/>
                  </a:moveTo>
                  <a:lnTo>
                    <a:pt x="4597" y="0"/>
                  </a:lnTo>
                  <a:lnTo>
                    <a:pt x="4432" y="304"/>
                  </a:lnTo>
                  <a:lnTo>
                    <a:pt x="4279" y="584"/>
                  </a:lnTo>
                  <a:lnTo>
                    <a:pt x="4051" y="711"/>
                  </a:lnTo>
                  <a:lnTo>
                    <a:pt x="3987" y="1054"/>
                  </a:lnTo>
                  <a:lnTo>
                    <a:pt x="3911" y="1358"/>
                  </a:lnTo>
                  <a:lnTo>
                    <a:pt x="4254" y="1498"/>
                  </a:lnTo>
                  <a:lnTo>
                    <a:pt x="4495" y="1384"/>
                  </a:lnTo>
                  <a:lnTo>
                    <a:pt x="4775" y="1231"/>
                  </a:lnTo>
                  <a:lnTo>
                    <a:pt x="4953" y="800"/>
                  </a:lnTo>
                  <a:lnTo>
                    <a:pt x="5029" y="495"/>
                  </a:lnTo>
                  <a:lnTo>
                    <a:pt x="5130" y="139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3769255" y="393025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600" y="0"/>
                  </a:moveTo>
                  <a:lnTo>
                    <a:pt x="1219" y="292"/>
                  </a:lnTo>
                  <a:lnTo>
                    <a:pt x="850" y="571"/>
                  </a:lnTo>
                  <a:lnTo>
                    <a:pt x="546" y="863"/>
                  </a:lnTo>
                  <a:lnTo>
                    <a:pt x="254" y="1206"/>
                  </a:lnTo>
                  <a:lnTo>
                    <a:pt x="0" y="1498"/>
                  </a:lnTo>
                  <a:lnTo>
                    <a:pt x="393" y="1981"/>
                  </a:lnTo>
                  <a:lnTo>
                    <a:pt x="711" y="1714"/>
                  </a:lnTo>
                  <a:lnTo>
                    <a:pt x="1016" y="1447"/>
                  </a:lnTo>
                  <a:lnTo>
                    <a:pt x="1320" y="1155"/>
                  </a:lnTo>
                  <a:lnTo>
                    <a:pt x="1638" y="901"/>
                  </a:lnTo>
                  <a:lnTo>
                    <a:pt x="1993" y="60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782715" y="392390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698" y="0"/>
                  </a:moveTo>
                  <a:lnTo>
                    <a:pt x="0" y="241"/>
                  </a:lnTo>
                  <a:lnTo>
                    <a:pt x="139" y="698"/>
                  </a:lnTo>
                  <a:lnTo>
                    <a:pt x="101" y="1054"/>
                  </a:lnTo>
                  <a:lnTo>
                    <a:pt x="406" y="1231"/>
                  </a:lnTo>
                  <a:lnTo>
                    <a:pt x="660" y="1079"/>
                  </a:lnTo>
                  <a:lnTo>
                    <a:pt x="889" y="939"/>
                  </a:lnTo>
                  <a:lnTo>
                    <a:pt x="939" y="749"/>
                  </a:lnTo>
                  <a:lnTo>
                    <a:pt x="901" y="584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3777432" y="3930543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977" y="0"/>
                  </a:moveTo>
                  <a:lnTo>
                    <a:pt x="647" y="457"/>
                  </a:lnTo>
                  <a:lnTo>
                    <a:pt x="393" y="812"/>
                  </a:lnTo>
                  <a:lnTo>
                    <a:pt x="0" y="1155"/>
                  </a:lnTo>
                  <a:lnTo>
                    <a:pt x="12" y="1625"/>
                  </a:lnTo>
                  <a:lnTo>
                    <a:pt x="25" y="1816"/>
                  </a:lnTo>
                  <a:lnTo>
                    <a:pt x="215" y="1917"/>
                  </a:lnTo>
                  <a:lnTo>
                    <a:pt x="800" y="1752"/>
                  </a:lnTo>
                  <a:lnTo>
                    <a:pt x="1079" y="1333"/>
                  </a:lnTo>
                  <a:lnTo>
                    <a:pt x="1663" y="558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3786734" y="392524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914" y="0"/>
                  </a:moveTo>
                  <a:lnTo>
                    <a:pt x="0" y="736"/>
                  </a:lnTo>
                  <a:lnTo>
                    <a:pt x="812" y="1308"/>
                  </a:lnTo>
                  <a:lnTo>
                    <a:pt x="1282" y="1079"/>
                  </a:lnTo>
                  <a:lnTo>
                    <a:pt x="1142" y="660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3772052" y="3931793"/>
              <a:ext cx="13335" cy="7620"/>
            </a:xfrm>
            <a:custGeom>
              <a:avLst/>
              <a:gdLst/>
              <a:ahLst/>
              <a:cxnLst/>
              <a:rect l="l" t="t" r="r" b="b"/>
              <a:pathLst>
                <a:path w="13335" h="7620">
                  <a:moveTo>
                    <a:pt x="1371" y="6426"/>
                  </a:moveTo>
                  <a:lnTo>
                    <a:pt x="774" y="6337"/>
                  </a:lnTo>
                  <a:lnTo>
                    <a:pt x="165" y="6248"/>
                  </a:lnTo>
                  <a:lnTo>
                    <a:pt x="0" y="7188"/>
                  </a:lnTo>
                  <a:lnTo>
                    <a:pt x="596" y="7264"/>
                  </a:lnTo>
                  <a:lnTo>
                    <a:pt x="1206" y="7353"/>
                  </a:lnTo>
                  <a:lnTo>
                    <a:pt x="1371" y="6426"/>
                  </a:lnTo>
                  <a:close/>
                </a:path>
                <a:path w="13335" h="7620">
                  <a:moveTo>
                    <a:pt x="4838" y="2857"/>
                  </a:moveTo>
                  <a:lnTo>
                    <a:pt x="4140" y="2235"/>
                  </a:lnTo>
                  <a:lnTo>
                    <a:pt x="3733" y="2667"/>
                  </a:lnTo>
                  <a:lnTo>
                    <a:pt x="3594" y="2819"/>
                  </a:lnTo>
                  <a:lnTo>
                    <a:pt x="3454" y="2857"/>
                  </a:lnTo>
                  <a:lnTo>
                    <a:pt x="3365" y="3060"/>
                  </a:lnTo>
                  <a:lnTo>
                    <a:pt x="3238" y="3340"/>
                  </a:lnTo>
                  <a:lnTo>
                    <a:pt x="3517" y="3733"/>
                  </a:lnTo>
                  <a:lnTo>
                    <a:pt x="3835" y="3581"/>
                  </a:lnTo>
                  <a:lnTo>
                    <a:pt x="4051" y="3505"/>
                  </a:lnTo>
                  <a:lnTo>
                    <a:pt x="4229" y="3403"/>
                  </a:lnTo>
                  <a:lnTo>
                    <a:pt x="4406" y="3238"/>
                  </a:lnTo>
                  <a:lnTo>
                    <a:pt x="4838" y="2857"/>
                  </a:lnTo>
                  <a:close/>
                </a:path>
                <a:path w="13335" h="7620">
                  <a:moveTo>
                    <a:pt x="13017" y="228"/>
                  </a:moveTo>
                  <a:lnTo>
                    <a:pt x="12560" y="0"/>
                  </a:lnTo>
                  <a:lnTo>
                    <a:pt x="12471" y="317"/>
                  </a:lnTo>
                  <a:lnTo>
                    <a:pt x="12433" y="482"/>
                  </a:lnTo>
                  <a:lnTo>
                    <a:pt x="12369" y="698"/>
                  </a:lnTo>
                  <a:lnTo>
                    <a:pt x="12573" y="800"/>
                  </a:lnTo>
                  <a:lnTo>
                    <a:pt x="12712" y="622"/>
                  </a:lnTo>
                  <a:lnTo>
                    <a:pt x="12827" y="482"/>
                  </a:lnTo>
                  <a:lnTo>
                    <a:pt x="13017" y="228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3772927" y="391669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812" y="0"/>
                  </a:moveTo>
                  <a:lnTo>
                    <a:pt x="596" y="63"/>
                  </a:lnTo>
                  <a:lnTo>
                    <a:pt x="508" y="203"/>
                  </a:lnTo>
                  <a:lnTo>
                    <a:pt x="254" y="292"/>
                  </a:lnTo>
                  <a:lnTo>
                    <a:pt x="12" y="520"/>
                  </a:lnTo>
                  <a:lnTo>
                    <a:pt x="0" y="825"/>
                  </a:lnTo>
                  <a:lnTo>
                    <a:pt x="25" y="1066"/>
                  </a:lnTo>
                  <a:lnTo>
                    <a:pt x="266" y="1104"/>
                  </a:lnTo>
                  <a:lnTo>
                    <a:pt x="762" y="1193"/>
                  </a:lnTo>
                  <a:lnTo>
                    <a:pt x="1130" y="571"/>
                  </a:lnTo>
                  <a:lnTo>
                    <a:pt x="901" y="16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3747858" y="3926205"/>
              <a:ext cx="18415" cy="15875"/>
            </a:xfrm>
            <a:custGeom>
              <a:avLst/>
              <a:gdLst/>
              <a:ahLst/>
              <a:cxnLst/>
              <a:rect l="l" t="t" r="r" b="b"/>
              <a:pathLst>
                <a:path w="18414" h="15875">
                  <a:moveTo>
                    <a:pt x="1892" y="11099"/>
                  </a:moveTo>
                  <a:lnTo>
                    <a:pt x="1358" y="10350"/>
                  </a:lnTo>
                  <a:lnTo>
                    <a:pt x="965" y="10706"/>
                  </a:lnTo>
                  <a:lnTo>
                    <a:pt x="736" y="10922"/>
                  </a:lnTo>
                  <a:lnTo>
                    <a:pt x="495" y="11137"/>
                  </a:lnTo>
                  <a:lnTo>
                    <a:pt x="241" y="11341"/>
                  </a:lnTo>
                  <a:lnTo>
                    <a:pt x="0" y="11557"/>
                  </a:lnTo>
                  <a:lnTo>
                    <a:pt x="165" y="11938"/>
                  </a:lnTo>
                  <a:lnTo>
                    <a:pt x="495" y="11849"/>
                  </a:lnTo>
                  <a:lnTo>
                    <a:pt x="850" y="11760"/>
                  </a:lnTo>
                  <a:lnTo>
                    <a:pt x="1892" y="11099"/>
                  </a:lnTo>
                  <a:close/>
                </a:path>
                <a:path w="18414" h="15875">
                  <a:moveTo>
                    <a:pt x="3022" y="14681"/>
                  </a:moveTo>
                  <a:lnTo>
                    <a:pt x="2603" y="14046"/>
                  </a:lnTo>
                  <a:lnTo>
                    <a:pt x="2184" y="14287"/>
                  </a:lnTo>
                  <a:lnTo>
                    <a:pt x="1879" y="14478"/>
                  </a:lnTo>
                  <a:lnTo>
                    <a:pt x="1536" y="14617"/>
                  </a:lnTo>
                  <a:lnTo>
                    <a:pt x="1155" y="15151"/>
                  </a:lnTo>
                  <a:lnTo>
                    <a:pt x="1346" y="15443"/>
                  </a:lnTo>
                  <a:lnTo>
                    <a:pt x="1612" y="15367"/>
                  </a:lnTo>
                  <a:lnTo>
                    <a:pt x="1955" y="15252"/>
                  </a:lnTo>
                  <a:lnTo>
                    <a:pt x="2286" y="15049"/>
                  </a:lnTo>
                  <a:lnTo>
                    <a:pt x="2603" y="14897"/>
                  </a:lnTo>
                  <a:lnTo>
                    <a:pt x="3022" y="14681"/>
                  </a:lnTo>
                  <a:close/>
                </a:path>
                <a:path w="18414" h="15875">
                  <a:moveTo>
                    <a:pt x="11150" y="12585"/>
                  </a:moveTo>
                  <a:lnTo>
                    <a:pt x="10566" y="12192"/>
                  </a:lnTo>
                  <a:lnTo>
                    <a:pt x="10312" y="12611"/>
                  </a:lnTo>
                  <a:lnTo>
                    <a:pt x="10210" y="12763"/>
                  </a:lnTo>
                  <a:lnTo>
                    <a:pt x="10147" y="12903"/>
                  </a:lnTo>
                  <a:lnTo>
                    <a:pt x="10083" y="13068"/>
                  </a:lnTo>
                  <a:lnTo>
                    <a:pt x="10045" y="13246"/>
                  </a:lnTo>
                  <a:lnTo>
                    <a:pt x="10236" y="13373"/>
                  </a:lnTo>
                  <a:lnTo>
                    <a:pt x="10388" y="13322"/>
                  </a:lnTo>
                  <a:lnTo>
                    <a:pt x="10617" y="13271"/>
                  </a:lnTo>
                  <a:lnTo>
                    <a:pt x="10731" y="13144"/>
                  </a:lnTo>
                  <a:lnTo>
                    <a:pt x="10871" y="12966"/>
                  </a:lnTo>
                  <a:lnTo>
                    <a:pt x="11150" y="12585"/>
                  </a:lnTo>
                  <a:close/>
                </a:path>
                <a:path w="18414" h="15875">
                  <a:moveTo>
                    <a:pt x="13474" y="469"/>
                  </a:moveTo>
                  <a:lnTo>
                    <a:pt x="12788" y="0"/>
                  </a:lnTo>
                  <a:lnTo>
                    <a:pt x="12522" y="469"/>
                  </a:lnTo>
                  <a:lnTo>
                    <a:pt x="12446" y="596"/>
                  </a:lnTo>
                  <a:lnTo>
                    <a:pt x="12293" y="812"/>
                  </a:lnTo>
                  <a:lnTo>
                    <a:pt x="12153" y="1003"/>
                  </a:lnTo>
                  <a:lnTo>
                    <a:pt x="12280" y="1231"/>
                  </a:lnTo>
                  <a:lnTo>
                    <a:pt x="12776" y="1231"/>
                  </a:lnTo>
                  <a:lnTo>
                    <a:pt x="12954" y="1066"/>
                  </a:lnTo>
                  <a:lnTo>
                    <a:pt x="13144" y="863"/>
                  </a:lnTo>
                  <a:lnTo>
                    <a:pt x="13474" y="469"/>
                  </a:lnTo>
                  <a:close/>
                </a:path>
                <a:path w="18414" h="15875">
                  <a:moveTo>
                    <a:pt x="15633" y="10121"/>
                  </a:moveTo>
                  <a:lnTo>
                    <a:pt x="15189" y="9398"/>
                  </a:lnTo>
                  <a:lnTo>
                    <a:pt x="14820" y="9702"/>
                  </a:lnTo>
                  <a:lnTo>
                    <a:pt x="14668" y="9829"/>
                  </a:lnTo>
                  <a:lnTo>
                    <a:pt x="14541" y="9906"/>
                  </a:lnTo>
                  <a:lnTo>
                    <a:pt x="14452" y="10071"/>
                  </a:lnTo>
                  <a:lnTo>
                    <a:pt x="14376" y="10261"/>
                  </a:lnTo>
                  <a:lnTo>
                    <a:pt x="14516" y="10401"/>
                  </a:lnTo>
                  <a:lnTo>
                    <a:pt x="14681" y="10401"/>
                  </a:lnTo>
                  <a:lnTo>
                    <a:pt x="14846" y="10414"/>
                  </a:lnTo>
                  <a:lnTo>
                    <a:pt x="15125" y="10312"/>
                  </a:lnTo>
                  <a:lnTo>
                    <a:pt x="15633" y="10121"/>
                  </a:lnTo>
                  <a:close/>
                </a:path>
                <a:path w="18414" h="15875">
                  <a:moveTo>
                    <a:pt x="18249" y="1587"/>
                  </a:moveTo>
                  <a:lnTo>
                    <a:pt x="17703" y="1130"/>
                  </a:lnTo>
                  <a:lnTo>
                    <a:pt x="17411" y="1473"/>
                  </a:lnTo>
                  <a:lnTo>
                    <a:pt x="17183" y="1701"/>
                  </a:lnTo>
                  <a:lnTo>
                    <a:pt x="16459" y="2514"/>
                  </a:lnTo>
                  <a:lnTo>
                    <a:pt x="16979" y="2959"/>
                  </a:lnTo>
                  <a:lnTo>
                    <a:pt x="17284" y="2628"/>
                  </a:lnTo>
                  <a:lnTo>
                    <a:pt x="17500" y="2387"/>
                  </a:lnTo>
                  <a:lnTo>
                    <a:pt x="17716" y="2171"/>
                  </a:lnTo>
                  <a:lnTo>
                    <a:pt x="17945" y="1917"/>
                  </a:lnTo>
                  <a:lnTo>
                    <a:pt x="18249" y="1587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3757587" y="3910241"/>
              <a:ext cx="31750" cy="29209"/>
            </a:xfrm>
            <a:custGeom>
              <a:avLst/>
              <a:gdLst/>
              <a:ahLst/>
              <a:cxnLst/>
              <a:rect l="l" t="t" r="r" b="b"/>
              <a:pathLst>
                <a:path w="31750" h="29210">
                  <a:moveTo>
                    <a:pt x="850" y="26187"/>
                  </a:moveTo>
                  <a:lnTo>
                    <a:pt x="812" y="25831"/>
                  </a:lnTo>
                  <a:lnTo>
                    <a:pt x="546" y="25793"/>
                  </a:lnTo>
                  <a:lnTo>
                    <a:pt x="317" y="25755"/>
                  </a:lnTo>
                  <a:lnTo>
                    <a:pt x="177" y="25869"/>
                  </a:lnTo>
                  <a:lnTo>
                    <a:pt x="114" y="26098"/>
                  </a:lnTo>
                  <a:lnTo>
                    <a:pt x="0" y="26454"/>
                  </a:lnTo>
                  <a:lnTo>
                    <a:pt x="546" y="26606"/>
                  </a:lnTo>
                  <a:lnTo>
                    <a:pt x="685" y="26339"/>
                  </a:lnTo>
                  <a:lnTo>
                    <a:pt x="850" y="26187"/>
                  </a:lnTo>
                  <a:close/>
                </a:path>
                <a:path w="31750" h="29210">
                  <a:moveTo>
                    <a:pt x="1638" y="27012"/>
                  </a:moveTo>
                  <a:lnTo>
                    <a:pt x="1384" y="26809"/>
                  </a:lnTo>
                  <a:lnTo>
                    <a:pt x="1143" y="26885"/>
                  </a:lnTo>
                  <a:lnTo>
                    <a:pt x="876" y="26974"/>
                  </a:lnTo>
                  <a:lnTo>
                    <a:pt x="774" y="27317"/>
                  </a:lnTo>
                  <a:lnTo>
                    <a:pt x="1041" y="27482"/>
                  </a:lnTo>
                  <a:lnTo>
                    <a:pt x="1244" y="27622"/>
                  </a:lnTo>
                  <a:lnTo>
                    <a:pt x="1536" y="27571"/>
                  </a:lnTo>
                  <a:lnTo>
                    <a:pt x="1638" y="27012"/>
                  </a:lnTo>
                  <a:close/>
                </a:path>
                <a:path w="31750" h="29210">
                  <a:moveTo>
                    <a:pt x="3365" y="28435"/>
                  </a:moveTo>
                  <a:lnTo>
                    <a:pt x="3175" y="27838"/>
                  </a:lnTo>
                  <a:lnTo>
                    <a:pt x="2806" y="27978"/>
                  </a:lnTo>
                  <a:lnTo>
                    <a:pt x="2654" y="28028"/>
                  </a:lnTo>
                  <a:lnTo>
                    <a:pt x="2527" y="28092"/>
                  </a:lnTo>
                  <a:lnTo>
                    <a:pt x="2400" y="28206"/>
                  </a:lnTo>
                  <a:lnTo>
                    <a:pt x="2171" y="28384"/>
                  </a:lnTo>
                  <a:lnTo>
                    <a:pt x="2349" y="28816"/>
                  </a:lnTo>
                  <a:lnTo>
                    <a:pt x="2641" y="28676"/>
                  </a:lnTo>
                  <a:lnTo>
                    <a:pt x="2870" y="28600"/>
                  </a:lnTo>
                  <a:lnTo>
                    <a:pt x="2997" y="28549"/>
                  </a:lnTo>
                  <a:lnTo>
                    <a:pt x="3365" y="28435"/>
                  </a:lnTo>
                  <a:close/>
                </a:path>
                <a:path w="31750" h="29210">
                  <a:moveTo>
                    <a:pt x="6210" y="26911"/>
                  </a:moveTo>
                  <a:lnTo>
                    <a:pt x="5753" y="26250"/>
                  </a:lnTo>
                  <a:lnTo>
                    <a:pt x="5384" y="26555"/>
                  </a:lnTo>
                  <a:lnTo>
                    <a:pt x="4953" y="26924"/>
                  </a:lnTo>
                  <a:lnTo>
                    <a:pt x="5334" y="27520"/>
                  </a:lnTo>
                  <a:lnTo>
                    <a:pt x="5727" y="27241"/>
                  </a:lnTo>
                  <a:lnTo>
                    <a:pt x="6210" y="26911"/>
                  </a:lnTo>
                  <a:close/>
                </a:path>
                <a:path w="31750" h="29210">
                  <a:moveTo>
                    <a:pt x="8483" y="24777"/>
                  </a:moveTo>
                  <a:lnTo>
                    <a:pt x="8128" y="24574"/>
                  </a:lnTo>
                  <a:lnTo>
                    <a:pt x="7962" y="24803"/>
                  </a:lnTo>
                  <a:lnTo>
                    <a:pt x="7543" y="25082"/>
                  </a:lnTo>
                  <a:lnTo>
                    <a:pt x="8026" y="25654"/>
                  </a:lnTo>
                  <a:lnTo>
                    <a:pt x="8305" y="25298"/>
                  </a:lnTo>
                  <a:lnTo>
                    <a:pt x="8407" y="25133"/>
                  </a:lnTo>
                  <a:lnTo>
                    <a:pt x="8483" y="24777"/>
                  </a:lnTo>
                  <a:close/>
                </a:path>
                <a:path w="31750" h="29210">
                  <a:moveTo>
                    <a:pt x="9791" y="21209"/>
                  </a:moveTo>
                  <a:close/>
                </a:path>
                <a:path w="31750" h="29210">
                  <a:moveTo>
                    <a:pt x="9944" y="21666"/>
                  </a:moveTo>
                  <a:lnTo>
                    <a:pt x="9855" y="21412"/>
                  </a:lnTo>
                  <a:lnTo>
                    <a:pt x="9766" y="21209"/>
                  </a:lnTo>
                  <a:lnTo>
                    <a:pt x="9779" y="20853"/>
                  </a:lnTo>
                  <a:lnTo>
                    <a:pt x="9537" y="20675"/>
                  </a:lnTo>
                  <a:lnTo>
                    <a:pt x="9347" y="20650"/>
                  </a:lnTo>
                  <a:lnTo>
                    <a:pt x="9042" y="20853"/>
                  </a:lnTo>
                  <a:lnTo>
                    <a:pt x="9017" y="21412"/>
                  </a:lnTo>
                  <a:lnTo>
                    <a:pt x="9131" y="21932"/>
                  </a:lnTo>
                  <a:lnTo>
                    <a:pt x="9944" y="21666"/>
                  </a:lnTo>
                  <a:close/>
                </a:path>
                <a:path w="31750" h="29210">
                  <a:moveTo>
                    <a:pt x="10337" y="27012"/>
                  </a:moveTo>
                  <a:lnTo>
                    <a:pt x="9944" y="26441"/>
                  </a:lnTo>
                  <a:lnTo>
                    <a:pt x="9626" y="26708"/>
                  </a:lnTo>
                  <a:lnTo>
                    <a:pt x="9448" y="26860"/>
                  </a:lnTo>
                  <a:lnTo>
                    <a:pt x="9258" y="27012"/>
                  </a:lnTo>
                  <a:lnTo>
                    <a:pt x="9067" y="27152"/>
                  </a:lnTo>
                  <a:lnTo>
                    <a:pt x="8839" y="27343"/>
                  </a:lnTo>
                  <a:lnTo>
                    <a:pt x="9017" y="27724"/>
                  </a:lnTo>
                  <a:lnTo>
                    <a:pt x="9321" y="27635"/>
                  </a:lnTo>
                  <a:lnTo>
                    <a:pt x="9563" y="27559"/>
                  </a:lnTo>
                  <a:lnTo>
                    <a:pt x="9779" y="27406"/>
                  </a:lnTo>
                  <a:lnTo>
                    <a:pt x="9994" y="27266"/>
                  </a:lnTo>
                  <a:lnTo>
                    <a:pt x="10337" y="27012"/>
                  </a:lnTo>
                  <a:close/>
                </a:path>
                <a:path w="31750" h="29210">
                  <a:moveTo>
                    <a:pt x="13614" y="23114"/>
                  </a:moveTo>
                  <a:lnTo>
                    <a:pt x="13385" y="23075"/>
                  </a:lnTo>
                  <a:lnTo>
                    <a:pt x="13157" y="23037"/>
                  </a:lnTo>
                  <a:lnTo>
                    <a:pt x="13081" y="23406"/>
                  </a:lnTo>
                  <a:lnTo>
                    <a:pt x="13322" y="23444"/>
                  </a:lnTo>
                  <a:lnTo>
                    <a:pt x="13550" y="23469"/>
                  </a:lnTo>
                  <a:lnTo>
                    <a:pt x="13614" y="23114"/>
                  </a:lnTo>
                  <a:close/>
                </a:path>
                <a:path w="31750" h="29210">
                  <a:moveTo>
                    <a:pt x="14300" y="27597"/>
                  </a:moveTo>
                  <a:lnTo>
                    <a:pt x="13906" y="27012"/>
                  </a:lnTo>
                  <a:lnTo>
                    <a:pt x="13550" y="27292"/>
                  </a:lnTo>
                  <a:lnTo>
                    <a:pt x="13271" y="27520"/>
                  </a:lnTo>
                  <a:lnTo>
                    <a:pt x="13131" y="27673"/>
                  </a:lnTo>
                  <a:lnTo>
                    <a:pt x="12954" y="27889"/>
                  </a:lnTo>
                  <a:lnTo>
                    <a:pt x="13195" y="28308"/>
                  </a:lnTo>
                  <a:lnTo>
                    <a:pt x="13474" y="28168"/>
                  </a:lnTo>
                  <a:lnTo>
                    <a:pt x="13639" y="28079"/>
                  </a:lnTo>
                  <a:lnTo>
                    <a:pt x="13779" y="27990"/>
                  </a:lnTo>
                  <a:lnTo>
                    <a:pt x="13931" y="27863"/>
                  </a:lnTo>
                  <a:lnTo>
                    <a:pt x="14300" y="27597"/>
                  </a:lnTo>
                  <a:close/>
                </a:path>
                <a:path w="31750" h="29210">
                  <a:moveTo>
                    <a:pt x="15532" y="16891"/>
                  </a:moveTo>
                  <a:lnTo>
                    <a:pt x="15100" y="16840"/>
                  </a:lnTo>
                  <a:lnTo>
                    <a:pt x="14681" y="16776"/>
                  </a:lnTo>
                  <a:lnTo>
                    <a:pt x="14566" y="17437"/>
                  </a:lnTo>
                  <a:lnTo>
                    <a:pt x="14986" y="17500"/>
                  </a:lnTo>
                  <a:lnTo>
                    <a:pt x="15405" y="17551"/>
                  </a:lnTo>
                  <a:lnTo>
                    <a:pt x="15532" y="16891"/>
                  </a:lnTo>
                  <a:close/>
                </a:path>
                <a:path w="31750" h="29210">
                  <a:moveTo>
                    <a:pt x="16522" y="11239"/>
                  </a:moveTo>
                  <a:lnTo>
                    <a:pt x="16471" y="11074"/>
                  </a:lnTo>
                  <a:lnTo>
                    <a:pt x="16306" y="11049"/>
                  </a:lnTo>
                  <a:lnTo>
                    <a:pt x="16116" y="11010"/>
                  </a:lnTo>
                  <a:lnTo>
                    <a:pt x="15913" y="11277"/>
                  </a:lnTo>
                  <a:lnTo>
                    <a:pt x="15697" y="11747"/>
                  </a:lnTo>
                  <a:lnTo>
                    <a:pt x="16522" y="11874"/>
                  </a:lnTo>
                  <a:lnTo>
                    <a:pt x="16471" y="11391"/>
                  </a:lnTo>
                  <a:lnTo>
                    <a:pt x="16522" y="11239"/>
                  </a:lnTo>
                  <a:close/>
                </a:path>
                <a:path w="31750" h="29210">
                  <a:moveTo>
                    <a:pt x="18275" y="20396"/>
                  </a:moveTo>
                  <a:lnTo>
                    <a:pt x="17856" y="20345"/>
                  </a:lnTo>
                  <a:lnTo>
                    <a:pt x="17437" y="20294"/>
                  </a:lnTo>
                  <a:lnTo>
                    <a:pt x="17322" y="20942"/>
                  </a:lnTo>
                  <a:lnTo>
                    <a:pt x="17741" y="21005"/>
                  </a:lnTo>
                  <a:lnTo>
                    <a:pt x="18148" y="21043"/>
                  </a:lnTo>
                  <a:lnTo>
                    <a:pt x="18275" y="20396"/>
                  </a:lnTo>
                  <a:close/>
                </a:path>
                <a:path w="31750" h="29210">
                  <a:moveTo>
                    <a:pt x="18846" y="25730"/>
                  </a:moveTo>
                  <a:lnTo>
                    <a:pt x="18415" y="25133"/>
                  </a:lnTo>
                  <a:lnTo>
                    <a:pt x="18097" y="25425"/>
                  </a:lnTo>
                  <a:lnTo>
                    <a:pt x="17957" y="25565"/>
                  </a:lnTo>
                  <a:lnTo>
                    <a:pt x="17805" y="25692"/>
                  </a:lnTo>
                  <a:lnTo>
                    <a:pt x="17691" y="25869"/>
                  </a:lnTo>
                  <a:lnTo>
                    <a:pt x="17462" y="26187"/>
                  </a:lnTo>
                  <a:lnTo>
                    <a:pt x="17868" y="26543"/>
                  </a:lnTo>
                  <a:lnTo>
                    <a:pt x="18135" y="26263"/>
                  </a:lnTo>
                  <a:lnTo>
                    <a:pt x="18351" y="26060"/>
                  </a:lnTo>
                  <a:lnTo>
                    <a:pt x="18478" y="25996"/>
                  </a:lnTo>
                  <a:lnTo>
                    <a:pt x="18846" y="25730"/>
                  </a:lnTo>
                  <a:close/>
                </a:path>
                <a:path w="31750" h="29210">
                  <a:moveTo>
                    <a:pt x="18884" y="12852"/>
                  </a:moveTo>
                  <a:lnTo>
                    <a:pt x="18656" y="12776"/>
                  </a:lnTo>
                  <a:lnTo>
                    <a:pt x="18491" y="12814"/>
                  </a:lnTo>
                  <a:lnTo>
                    <a:pt x="18224" y="12877"/>
                  </a:lnTo>
                  <a:lnTo>
                    <a:pt x="18059" y="13055"/>
                  </a:lnTo>
                  <a:lnTo>
                    <a:pt x="17919" y="13309"/>
                  </a:lnTo>
                  <a:lnTo>
                    <a:pt x="17678" y="13728"/>
                  </a:lnTo>
                  <a:lnTo>
                    <a:pt x="18364" y="14058"/>
                  </a:lnTo>
                  <a:lnTo>
                    <a:pt x="18618" y="13627"/>
                  </a:lnTo>
                  <a:lnTo>
                    <a:pt x="18732" y="13423"/>
                  </a:lnTo>
                  <a:lnTo>
                    <a:pt x="18859" y="13347"/>
                  </a:lnTo>
                  <a:lnTo>
                    <a:pt x="18884" y="12852"/>
                  </a:lnTo>
                  <a:close/>
                </a:path>
                <a:path w="31750" h="29210">
                  <a:moveTo>
                    <a:pt x="21259" y="4064"/>
                  </a:moveTo>
                  <a:lnTo>
                    <a:pt x="20853" y="3975"/>
                  </a:lnTo>
                  <a:lnTo>
                    <a:pt x="20802" y="4229"/>
                  </a:lnTo>
                  <a:lnTo>
                    <a:pt x="20726" y="4445"/>
                  </a:lnTo>
                  <a:lnTo>
                    <a:pt x="20688" y="4749"/>
                  </a:lnTo>
                  <a:lnTo>
                    <a:pt x="20967" y="4864"/>
                  </a:lnTo>
                  <a:lnTo>
                    <a:pt x="21031" y="4660"/>
                  </a:lnTo>
                  <a:lnTo>
                    <a:pt x="21082" y="4533"/>
                  </a:lnTo>
                  <a:lnTo>
                    <a:pt x="21183" y="4305"/>
                  </a:lnTo>
                  <a:lnTo>
                    <a:pt x="21259" y="4064"/>
                  </a:lnTo>
                  <a:close/>
                </a:path>
                <a:path w="31750" h="29210">
                  <a:moveTo>
                    <a:pt x="21336" y="18618"/>
                  </a:moveTo>
                  <a:lnTo>
                    <a:pt x="21297" y="18478"/>
                  </a:lnTo>
                  <a:lnTo>
                    <a:pt x="21196" y="18351"/>
                  </a:lnTo>
                  <a:lnTo>
                    <a:pt x="21043" y="18148"/>
                  </a:lnTo>
                  <a:lnTo>
                    <a:pt x="20764" y="18173"/>
                  </a:lnTo>
                  <a:lnTo>
                    <a:pt x="20662" y="18389"/>
                  </a:lnTo>
                  <a:lnTo>
                    <a:pt x="20561" y="18554"/>
                  </a:lnTo>
                  <a:lnTo>
                    <a:pt x="20256" y="18961"/>
                  </a:lnTo>
                  <a:lnTo>
                    <a:pt x="21082" y="19418"/>
                  </a:lnTo>
                  <a:lnTo>
                    <a:pt x="21285" y="18796"/>
                  </a:lnTo>
                  <a:lnTo>
                    <a:pt x="21336" y="18618"/>
                  </a:lnTo>
                  <a:close/>
                </a:path>
                <a:path w="31750" h="29210">
                  <a:moveTo>
                    <a:pt x="22352" y="10375"/>
                  </a:moveTo>
                  <a:lnTo>
                    <a:pt x="22263" y="9918"/>
                  </a:lnTo>
                  <a:lnTo>
                    <a:pt x="22034" y="10020"/>
                  </a:lnTo>
                  <a:lnTo>
                    <a:pt x="21894" y="10096"/>
                  </a:lnTo>
                  <a:lnTo>
                    <a:pt x="21742" y="10160"/>
                  </a:lnTo>
                  <a:lnTo>
                    <a:pt x="21793" y="10388"/>
                  </a:lnTo>
                  <a:lnTo>
                    <a:pt x="21996" y="10388"/>
                  </a:lnTo>
                  <a:lnTo>
                    <a:pt x="22352" y="10375"/>
                  </a:lnTo>
                  <a:close/>
                </a:path>
                <a:path w="31750" h="29210">
                  <a:moveTo>
                    <a:pt x="24790" y="21107"/>
                  </a:moveTo>
                  <a:lnTo>
                    <a:pt x="24028" y="21018"/>
                  </a:lnTo>
                  <a:lnTo>
                    <a:pt x="24003" y="21539"/>
                  </a:lnTo>
                  <a:lnTo>
                    <a:pt x="24003" y="21717"/>
                  </a:lnTo>
                  <a:lnTo>
                    <a:pt x="23977" y="22186"/>
                  </a:lnTo>
                  <a:lnTo>
                    <a:pt x="24523" y="22174"/>
                  </a:lnTo>
                  <a:lnTo>
                    <a:pt x="24625" y="21844"/>
                  </a:lnTo>
                  <a:lnTo>
                    <a:pt x="24663" y="21666"/>
                  </a:lnTo>
                  <a:lnTo>
                    <a:pt x="24790" y="21107"/>
                  </a:lnTo>
                  <a:close/>
                </a:path>
                <a:path w="31750" h="29210">
                  <a:moveTo>
                    <a:pt x="25539" y="101"/>
                  </a:moveTo>
                  <a:lnTo>
                    <a:pt x="25095" y="0"/>
                  </a:lnTo>
                  <a:lnTo>
                    <a:pt x="25044" y="241"/>
                  </a:lnTo>
                  <a:lnTo>
                    <a:pt x="24955" y="469"/>
                  </a:lnTo>
                  <a:lnTo>
                    <a:pt x="25082" y="508"/>
                  </a:lnTo>
                  <a:lnTo>
                    <a:pt x="25222" y="558"/>
                  </a:lnTo>
                  <a:lnTo>
                    <a:pt x="25349" y="533"/>
                  </a:lnTo>
                  <a:lnTo>
                    <a:pt x="25412" y="381"/>
                  </a:lnTo>
                  <a:lnTo>
                    <a:pt x="25539" y="101"/>
                  </a:lnTo>
                  <a:close/>
                </a:path>
                <a:path w="31750" h="29210">
                  <a:moveTo>
                    <a:pt x="25704" y="23164"/>
                  </a:moveTo>
                  <a:lnTo>
                    <a:pt x="25234" y="22758"/>
                  </a:lnTo>
                  <a:lnTo>
                    <a:pt x="25006" y="23063"/>
                  </a:lnTo>
                  <a:lnTo>
                    <a:pt x="24866" y="23241"/>
                  </a:lnTo>
                  <a:lnTo>
                    <a:pt x="24752" y="23431"/>
                  </a:lnTo>
                  <a:lnTo>
                    <a:pt x="24587" y="23571"/>
                  </a:lnTo>
                  <a:lnTo>
                    <a:pt x="24396" y="23761"/>
                  </a:lnTo>
                  <a:lnTo>
                    <a:pt x="24638" y="24028"/>
                  </a:lnTo>
                  <a:lnTo>
                    <a:pt x="24841" y="23964"/>
                  </a:lnTo>
                  <a:lnTo>
                    <a:pt x="25133" y="23888"/>
                  </a:lnTo>
                  <a:lnTo>
                    <a:pt x="25273" y="23685"/>
                  </a:lnTo>
                  <a:lnTo>
                    <a:pt x="25450" y="23456"/>
                  </a:lnTo>
                  <a:lnTo>
                    <a:pt x="25704" y="23164"/>
                  </a:lnTo>
                  <a:close/>
                </a:path>
                <a:path w="31750" h="29210">
                  <a:moveTo>
                    <a:pt x="26276" y="9118"/>
                  </a:moveTo>
                  <a:lnTo>
                    <a:pt x="26073" y="9080"/>
                  </a:lnTo>
                  <a:lnTo>
                    <a:pt x="25869" y="9055"/>
                  </a:lnTo>
                  <a:lnTo>
                    <a:pt x="25806" y="9385"/>
                  </a:lnTo>
                  <a:lnTo>
                    <a:pt x="26022" y="9410"/>
                  </a:lnTo>
                  <a:lnTo>
                    <a:pt x="26212" y="9448"/>
                  </a:lnTo>
                  <a:lnTo>
                    <a:pt x="26276" y="9118"/>
                  </a:lnTo>
                  <a:close/>
                </a:path>
                <a:path w="31750" h="29210">
                  <a:moveTo>
                    <a:pt x="26619" y="2755"/>
                  </a:moveTo>
                  <a:lnTo>
                    <a:pt x="26339" y="2425"/>
                  </a:lnTo>
                  <a:lnTo>
                    <a:pt x="26162" y="2197"/>
                  </a:lnTo>
                  <a:lnTo>
                    <a:pt x="25831" y="2311"/>
                  </a:lnTo>
                  <a:lnTo>
                    <a:pt x="25819" y="2616"/>
                  </a:lnTo>
                  <a:lnTo>
                    <a:pt x="25806" y="2832"/>
                  </a:lnTo>
                  <a:lnTo>
                    <a:pt x="25717" y="2997"/>
                  </a:lnTo>
                  <a:lnTo>
                    <a:pt x="25781" y="3213"/>
                  </a:lnTo>
                  <a:lnTo>
                    <a:pt x="25933" y="3403"/>
                  </a:lnTo>
                  <a:lnTo>
                    <a:pt x="26504" y="3314"/>
                  </a:lnTo>
                  <a:lnTo>
                    <a:pt x="26619" y="2755"/>
                  </a:lnTo>
                  <a:close/>
                </a:path>
                <a:path w="31750" h="29210">
                  <a:moveTo>
                    <a:pt x="26670" y="12992"/>
                  </a:moveTo>
                  <a:lnTo>
                    <a:pt x="26289" y="12738"/>
                  </a:lnTo>
                  <a:lnTo>
                    <a:pt x="26060" y="12890"/>
                  </a:lnTo>
                  <a:lnTo>
                    <a:pt x="25895" y="13030"/>
                  </a:lnTo>
                  <a:lnTo>
                    <a:pt x="25539" y="13423"/>
                  </a:lnTo>
                  <a:lnTo>
                    <a:pt x="26022" y="13843"/>
                  </a:lnTo>
                  <a:lnTo>
                    <a:pt x="26314" y="13538"/>
                  </a:lnTo>
                  <a:lnTo>
                    <a:pt x="26441" y="13385"/>
                  </a:lnTo>
                  <a:lnTo>
                    <a:pt x="26670" y="12992"/>
                  </a:lnTo>
                  <a:close/>
                </a:path>
                <a:path w="31750" h="29210">
                  <a:moveTo>
                    <a:pt x="27851" y="15201"/>
                  </a:moveTo>
                  <a:lnTo>
                    <a:pt x="27749" y="14935"/>
                  </a:lnTo>
                  <a:lnTo>
                    <a:pt x="27597" y="14630"/>
                  </a:lnTo>
                  <a:lnTo>
                    <a:pt x="27114" y="14986"/>
                  </a:lnTo>
                  <a:lnTo>
                    <a:pt x="27381" y="15278"/>
                  </a:lnTo>
                  <a:lnTo>
                    <a:pt x="27457" y="15417"/>
                  </a:lnTo>
                  <a:lnTo>
                    <a:pt x="27647" y="15506"/>
                  </a:lnTo>
                  <a:lnTo>
                    <a:pt x="27749" y="15367"/>
                  </a:lnTo>
                  <a:lnTo>
                    <a:pt x="27851" y="15201"/>
                  </a:lnTo>
                  <a:close/>
                </a:path>
                <a:path w="31750" h="29210">
                  <a:moveTo>
                    <a:pt x="31470" y="10121"/>
                  </a:moveTo>
                  <a:lnTo>
                    <a:pt x="31216" y="10083"/>
                  </a:lnTo>
                  <a:lnTo>
                    <a:pt x="30962" y="10045"/>
                  </a:lnTo>
                  <a:lnTo>
                    <a:pt x="30886" y="10452"/>
                  </a:lnTo>
                  <a:lnTo>
                    <a:pt x="31394" y="10528"/>
                  </a:lnTo>
                  <a:lnTo>
                    <a:pt x="31470" y="10121"/>
                  </a:lnTo>
                  <a:close/>
                </a:path>
                <a:path w="31750" h="29210">
                  <a:moveTo>
                    <a:pt x="31648" y="16281"/>
                  </a:moveTo>
                  <a:lnTo>
                    <a:pt x="31242" y="16154"/>
                  </a:lnTo>
                  <a:lnTo>
                    <a:pt x="31026" y="16344"/>
                  </a:lnTo>
                  <a:lnTo>
                    <a:pt x="30708" y="16357"/>
                  </a:lnTo>
                  <a:lnTo>
                    <a:pt x="30594" y="16827"/>
                  </a:lnTo>
                  <a:lnTo>
                    <a:pt x="30873" y="16941"/>
                  </a:lnTo>
                  <a:lnTo>
                    <a:pt x="30988" y="17145"/>
                  </a:lnTo>
                  <a:lnTo>
                    <a:pt x="31267" y="17183"/>
                  </a:lnTo>
                  <a:lnTo>
                    <a:pt x="31394" y="16941"/>
                  </a:lnTo>
                  <a:lnTo>
                    <a:pt x="31508" y="16725"/>
                  </a:lnTo>
                  <a:lnTo>
                    <a:pt x="31648" y="16281"/>
                  </a:lnTo>
                  <a:close/>
                </a:path>
              </a:pathLst>
            </a:custGeom>
            <a:solidFill>
              <a:srgbClr val="E1A140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3712883" y="3913314"/>
              <a:ext cx="60325" cy="33020"/>
            </a:xfrm>
            <a:custGeom>
              <a:avLst/>
              <a:gdLst/>
              <a:ahLst/>
              <a:cxnLst/>
              <a:rect l="l" t="t" r="r" b="b"/>
              <a:pathLst>
                <a:path w="60325" h="33020">
                  <a:moveTo>
                    <a:pt x="1625" y="30276"/>
                  </a:moveTo>
                  <a:lnTo>
                    <a:pt x="1092" y="30175"/>
                  </a:lnTo>
                  <a:lnTo>
                    <a:pt x="787" y="30111"/>
                  </a:lnTo>
                  <a:lnTo>
                    <a:pt x="596" y="30010"/>
                  </a:lnTo>
                  <a:lnTo>
                    <a:pt x="266" y="30111"/>
                  </a:lnTo>
                  <a:lnTo>
                    <a:pt x="50" y="30175"/>
                  </a:lnTo>
                  <a:lnTo>
                    <a:pt x="0" y="30480"/>
                  </a:lnTo>
                  <a:lnTo>
                    <a:pt x="177" y="30607"/>
                  </a:lnTo>
                  <a:lnTo>
                    <a:pt x="406" y="30810"/>
                  </a:lnTo>
                  <a:lnTo>
                    <a:pt x="647" y="30924"/>
                  </a:lnTo>
                  <a:lnTo>
                    <a:pt x="1460" y="31102"/>
                  </a:lnTo>
                  <a:lnTo>
                    <a:pt x="1625" y="30276"/>
                  </a:lnTo>
                  <a:close/>
                </a:path>
                <a:path w="60325" h="33020">
                  <a:moveTo>
                    <a:pt x="4737" y="31711"/>
                  </a:moveTo>
                  <a:lnTo>
                    <a:pt x="4508" y="31089"/>
                  </a:lnTo>
                  <a:lnTo>
                    <a:pt x="4102" y="31203"/>
                  </a:lnTo>
                  <a:lnTo>
                    <a:pt x="3721" y="31305"/>
                  </a:lnTo>
                  <a:lnTo>
                    <a:pt x="3314" y="31153"/>
                  </a:lnTo>
                  <a:lnTo>
                    <a:pt x="2933" y="31178"/>
                  </a:lnTo>
                  <a:lnTo>
                    <a:pt x="2679" y="31203"/>
                  </a:lnTo>
                  <a:lnTo>
                    <a:pt x="2603" y="31572"/>
                  </a:lnTo>
                  <a:lnTo>
                    <a:pt x="2844" y="31673"/>
                  </a:lnTo>
                  <a:lnTo>
                    <a:pt x="3314" y="31864"/>
                  </a:lnTo>
                  <a:lnTo>
                    <a:pt x="3822" y="31953"/>
                  </a:lnTo>
                  <a:lnTo>
                    <a:pt x="4330" y="31826"/>
                  </a:lnTo>
                  <a:lnTo>
                    <a:pt x="4737" y="31711"/>
                  </a:lnTo>
                  <a:close/>
                </a:path>
                <a:path w="60325" h="33020">
                  <a:moveTo>
                    <a:pt x="5092" y="30492"/>
                  </a:moveTo>
                  <a:lnTo>
                    <a:pt x="5080" y="30289"/>
                  </a:lnTo>
                  <a:lnTo>
                    <a:pt x="4953" y="30187"/>
                  </a:lnTo>
                  <a:lnTo>
                    <a:pt x="4787" y="30035"/>
                  </a:lnTo>
                  <a:lnTo>
                    <a:pt x="4622" y="30048"/>
                  </a:lnTo>
                  <a:lnTo>
                    <a:pt x="4495" y="30124"/>
                  </a:lnTo>
                  <a:lnTo>
                    <a:pt x="4368" y="30187"/>
                  </a:lnTo>
                  <a:lnTo>
                    <a:pt x="4305" y="30429"/>
                  </a:lnTo>
                  <a:lnTo>
                    <a:pt x="4203" y="30861"/>
                  </a:lnTo>
                  <a:lnTo>
                    <a:pt x="4851" y="31000"/>
                  </a:lnTo>
                  <a:lnTo>
                    <a:pt x="4978" y="30619"/>
                  </a:lnTo>
                  <a:lnTo>
                    <a:pt x="5092" y="30492"/>
                  </a:lnTo>
                  <a:close/>
                </a:path>
                <a:path w="60325" h="33020">
                  <a:moveTo>
                    <a:pt x="8077" y="31013"/>
                  </a:moveTo>
                  <a:lnTo>
                    <a:pt x="7531" y="31000"/>
                  </a:lnTo>
                  <a:lnTo>
                    <a:pt x="7264" y="31000"/>
                  </a:lnTo>
                  <a:lnTo>
                    <a:pt x="6997" y="31064"/>
                  </a:lnTo>
                  <a:lnTo>
                    <a:pt x="6769" y="31229"/>
                  </a:lnTo>
                  <a:lnTo>
                    <a:pt x="6502" y="31432"/>
                  </a:lnTo>
                  <a:lnTo>
                    <a:pt x="6654" y="31826"/>
                  </a:lnTo>
                  <a:lnTo>
                    <a:pt x="6972" y="31826"/>
                  </a:lnTo>
                  <a:lnTo>
                    <a:pt x="7162" y="31813"/>
                  </a:lnTo>
                  <a:lnTo>
                    <a:pt x="7315" y="31750"/>
                  </a:lnTo>
                  <a:lnTo>
                    <a:pt x="7493" y="31762"/>
                  </a:lnTo>
                  <a:lnTo>
                    <a:pt x="8039" y="31788"/>
                  </a:lnTo>
                  <a:lnTo>
                    <a:pt x="8077" y="31013"/>
                  </a:lnTo>
                  <a:close/>
                </a:path>
                <a:path w="60325" h="33020">
                  <a:moveTo>
                    <a:pt x="10439" y="30264"/>
                  </a:moveTo>
                  <a:lnTo>
                    <a:pt x="10388" y="29946"/>
                  </a:lnTo>
                  <a:lnTo>
                    <a:pt x="10210" y="29832"/>
                  </a:lnTo>
                  <a:lnTo>
                    <a:pt x="9677" y="29502"/>
                  </a:lnTo>
                  <a:lnTo>
                    <a:pt x="9486" y="30530"/>
                  </a:lnTo>
                  <a:lnTo>
                    <a:pt x="10109" y="30353"/>
                  </a:lnTo>
                  <a:lnTo>
                    <a:pt x="10439" y="30264"/>
                  </a:lnTo>
                  <a:close/>
                </a:path>
                <a:path w="60325" h="33020">
                  <a:moveTo>
                    <a:pt x="11252" y="31546"/>
                  </a:moveTo>
                  <a:lnTo>
                    <a:pt x="10744" y="30848"/>
                  </a:lnTo>
                  <a:lnTo>
                    <a:pt x="10350" y="31178"/>
                  </a:lnTo>
                  <a:lnTo>
                    <a:pt x="9906" y="31572"/>
                  </a:lnTo>
                  <a:lnTo>
                    <a:pt x="10299" y="32181"/>
                  </a:lnTo>
                  <a:lnTo>
                    <a:pt x="10718" y="31889"/>
                  </a:lnTo>
                  <a:lnTo>
                    <a:pt x="11252" y="31546"/>
                  </a:lnTo>
                  <a:close/>
                </a:path>
                <a:path w="60325" h="33020">
                  <a:moveTo>
                    <a:pt x="14338" y="31584"/>
                  </a:moveTo>
                  <a:lnTo>
                    <a:pt x="13906" y="30975"/>
                  </a:lnTo>
                  <a:lnTo>
                    <a:pt x="13487" y="31229"/>
                  </a:lnTo>
                  <a:lnTo>
                    <a:pt x="13296" y="31343"/>
                  </a:lnTo>
                  <a:lnTo>
                    <a:pt x="12446" y="31394"/>
                  </a:lnTo>
                  <a:lnTo>
                    <a:pt x="12446" y="31991"/>
                  </a:lnTo>
                  <a:lnTo>
                    <a:pt x="12827" y="32080"/>
                  </a:lnTo>
                  <a:lnTo>
                    <a:pt x="13220" y="32181"/>
                  </a:lnTo>
                  <a:lnTo>
                    <a:pt x="13589" y="32105"/>
                  </a:lnTo>
                  <a:lnTo>
                    <a:pt x="13919" y="31864"/>
                  </a:lnTo>
                  <a:lnTo>
                    <a:pt x="14338" y="31584"/>
                  </a:lnTo>
                  <a:close/>
                </a:path>
                <a:path w="60325" h="33020">
                  <a:moveTo>
                    <a:pt x="17081" y="29616"/>
                  </a:moveTo>
                  <a:lnTo>
                    <a:pt x="16865" y="29260"/>
                  </a:lnTo>
                  <a:lnTo>
                    <a:pt x="16586" y="29171"/>
                  </a:lnTo>
                  <a:lnTo>
                    <a:pt x="16370" y="29108"/>
                  </a:lnTo>
                  <a:lnTo>
                    <a:pt x="16154" y="29184"/>
                  </a:lnTo>
                  <a:lnTo>
                    <a:pt x="16090" y="29324"/>
                  </a:lnTo>
                  <a:lnTo>
                    <a:pt x="15951" y="29476"/>
                  </a:lnTo>
                  <a:lnTo>
                    <a:pt x="15760" y="29883"/>
                  </a:lnTo>
                  <a:lnTo>
                    <a:pt x="16090" y="30314"/>
                  </a:lnTo>
                  <a:lnTo>
                    <a:pt x="16421" y="30149"/>
                  </a:lnTo>
                  <a:lnTo>
                    <a:pt x="16598" y="30073"/>
                  </a:lnTo>
                  <a:lnTo>
                    <a:pt x="16840" y="29870"/>
                  </a:lnTo>
                  <a:lnTo>
                    <a:pt x="17081" y="29616"/>
                  </a:lnTo>
                  <a:close/>
                </a:path>
                <a:path w="60325" h="33020">
                  <a:moveTo>
                    <a:pt x="17437" y="31673"/>
                  </a:moveTo>
                  <a:lnTo>
                    <a:pt x="17106" y="31229"/>
                  </a:lnTo>
                  <a:lnTo>
                    <a:pt x="16789" y="31356"/>
                  </a:lnTo>
                  <a:lnTo>
                    <a:pt x="16611" y="31432"/>
                  </a:lnTo>
                  <a:lnTo>
                    <a:pt x="16421" y="31508"/>
                  </a:lnTo>
                  <a:lnTo>
                    <a:pt x="15824" y="31902"/>
                  </a:lnTo>
                  <a:lnTo>
                    <a:pt x="16281" y="32524"/>
                  </a:lnTo>
                  <a:lnTo>
                    <a:pt x="16700" y="32258"/>
                  </a:lnTo>
                  <a:lnTo>
                    <a:pt x="16878" y="32156"/>
                  </a:lnTo>
                  <a:lnTo>
                    <a:pt x="17030" y="32080"/>
                  </a:lnTo>
                  <a:lnTo>
                    <a:pt x="17437" y="31673"/>
                  </a:lnTo>
                  <a:close/>
                </a:path>
                <a:path w="60325" h="33020">
                  <a:moveTo>
                    <a:pt x="19329" y="30314"/>
                  </a:moveTo>
                  <a:lnTo>
                    <a:pt x="18884" y="30251"/>
                  </a:lnTo>
                  <a:lnTo>
                    <a:pt x="18440" y="30187"/>
                  </a:lnTo>
                  <a:lnTo>
                    <a:pt x="18313" y="30873"/>
                  </a:lnTo>
                  <a:lnTo>
                    <a:pt x="18770" y="30937"/>
                  </a:lnTo>
                  <a:lnTo>
                    <a:pt x="19202" y="31000"/>
                  </a:lnTo>
                  <a:lnTo>
                    <a:pt x="19329" y="30314"/>
                  </a:lnTo>
                  <a:close/>
                </a:path>
                <a:path w="60325" h="33020">
                  <a:moveTo>
                    <a:pt x="19621" y="27584"/>
                  </a:moveTo>
                  <a:lnTo>
                    <a:pt x="19177" y="27279"/>
                  </a:lnTo>
                  <a:lnTo>
                    <a:pt x="18872" y="27406"/>
                  </a:lnTo>
                  <a:lnTo>
                    <a:pt x="18567" y="27597"/>
                  </a:lnTo>
                  <a:lnTo>
                    <a:pt x="18097" y="27876"/>
                  </a:lnTo>
                  <a:lnTo>
                    <a:pt x="18580" y="28600"/>
                  </a:lnTo>
                  <a:lnTo>
                    <a:pt x="19037" y="28295"/>
                  </a:lnTo>
                  <a:lnTo>
                    <a:pt x="19253" y="28155"/>
                  </a:lnTo>
                  <a:lnTo>
                    <a:pt x="19481" y="28117"/>
                  </a:lnTo>
                  <a:lnTo>
                    <a:pt x="19583" y="27851"/>
                  </a:lnTo>
                  <a:lnTo>
                    <a:pt x="19608" y="27724"/>
                  </a:lnTo>
                  <a:lnTo>
                    <a:pt x="19621" y="27584"/>
                  </a:lnTo>
                  <a:close/>
                </a:path>
                <a:path w="60325" h="33020">
                  <a:moveTo>
                    <a:pt x="19672" y="32067"/>
                  </a:moveTo>
                  <a:lnTo>
                    <a:pt x="19405" y="31216"/>
                  </a:lnTo>
                  <a:lnTo>
                    <a:pt x="18910" y="31407"/>
                  </a:lnTo>
                  <a:lnTo>
                    <a:pt x="18745" y="31470"/>
                  </a:lnTo>
                  <a:lnTo>
                    <a:pt x="18580" y="31508"/>
                  </a:lnTo>
                  <a:lnTo>
                    <a:pt x="18427" y="31635"/>
                  </a:lnTo>
                  <a:lnTo>
                    <a:pt x="18148" y="31877"/>
                  </a:lnTo>
                  <a:lnTo>
                    <a:pt x="18351" y="32435"/>
                  </a:lnTo>
                  <a:lnTo>
                    <a:pt x="18745" y="32283"/>
                  </a:lnTo>
                  <a:lnTo>
                    <a:pt x="18872" y="32219"/>
                  </a:lnTo>
                  <a:lnTo>
                    <a:pt x="19037" y="32207"/>
                  </a:lnTo>
                  <a:lnTo>
                    <a:pt x="19177" y="32169"/>
                  </a:lnTo>
                  <a:lnTo>
                    <a:pt x="19672" y="32067"/>
                  </a:lnTo>
                  <a:close/>
                </a:path>
                <a:path w="60325" h="33020">
                  <a:moveTo>
                    <a:pt x="23406" y="28092"/>
                  </a:moveTo>
                  <a:lnTo>
                    <a:pt x="23063" y="27660"/>
                  </a:lnTo>
                  <a:lnTo>
                    <a:pt x="22910" y="27470"/>
                  </a:lnTo>
                  <a:lnTo>
                    <a:pt x="22796" y="27292"/>
                  </a:lnTo>
                  <a:lnTo>
                    <a:pt x="22529" y="27292"/>
                  </a:lnTo>
                  <a:lnTo>
                    <a:pt x="22136" y="27254"/>
                  </a:lnTo>
                  <a:lnTo>
                    <a:pt x="21907" y="27673"/>
                  </a:lnTo>
                  <a:lnTo>
                    <a:pt x="22313" y="28079"/>
                  </a:lnTo>
                  <a:lnTo>
                    <a:pt x="22694" y="28562"/>
                  </a:lnTo>
                  <a:lnTo>
                    <a:pt x="23406" y="28092"/>
                  </a:lnTo>
                  <a:close/>
                </a:path>
                <a:path w="60325" h="33020">
                  <a:moveTo>
                    <a:pt x="24447" y="31597"/>
                  </a:moveTo>
                  <a:lnTo>
                    <a:pt x="23990" y="31534"/>
                  </a:lnTo>
                  <a:lnTo>
                    <a:pt x="23825" y="31508"/>
                  </a:lnTo>
                  <a:lnTo>
                    <a:pt x="23685" y="31508"/>
                  </a:lnTo>
                  <a:lnTo>
                    <a:pt x="23533" y="31534"/>
                  </a:lnTo>
                  <a:lnTo>
                    <a:pt x="23241" y="31572"/>
                  </a:lnTo>
                  <a:lnTo>
                    <a:pt x="23114" y="31978"/>
                  </a:lnTo>
                  <a:lnTo>
                    <a:pt x="23418" y="32105"/>
                  </a:lnTo>
                  <a:lnTo>
                    <a:pt x="23558" y="32169"/>
                  </a:lnTo>
                  <a:lnTo>
                    <a:pt x="23698" y="32219"/>
                  </a:lnTo>
                  <a:lnTo>
                    <a:pt x="23863" y="32232"/>
                  </a:lnTo>
                  <a:lnTo>
                    <a:pt x="24307" y="32296"/>
                  </a:lnTo>
                  <a:lnTo>
                    <a:pt x="24447" y="31597"/>
                  </a:lnTo>
                  <a:close/>
                </a:path>
                <a:path w="60325" h="33020">
                  <a:moveTo>
                    <a:pt x="25717" y="25120"/>
                  </a:moveTo>
                  <a:lnTo>
                    <a:pt x="25704" y="24942"/>
                  </a:lnTo>
                  <a:lnTo>
                    <a:pt x="25615" y="24765"/>
                  </a:lnTo>
                  <a:lnTo>
                    <a:pt x="25184" y="24625"/>
                  </a:lnTo>
                  <a:lnTo>
                    <a:pt x="24955" y="24980"/>
                  </a:lnTo>
                  <a:lnTo>
                    <a:pt x="24879" y="25260"/>
                  </a:lnTo>
                  <a:lnTo>
                    <a:pt x="24777" y="25692"/>
                  </a:lnTo>
                  <a:lnTo>
                    <a:pt x="25476" y="25831"/>
                  </a:lnTo>
                  <a:lnTo>
                    <a:pt x="25577" y="25374"/>
                  </a:lnTo>
                  <a:lnTo>
                    <a:pt x="25603" y="25222"/>
                  </a:lnTo>
                  <a:close/>
                </a:path>
                <a:path w="60325" h="33020">
                  <a:moveTo>
                    <a:pt x="27508" y="28448"/>
                  </a:moveTo>
                  <a:lnTo>
                    <a:pt x="27216" y="27597"/>
                  </a:lnTo>
                  <a:lnTo>
                    <a:pt x="26758" y="27813"/>
                  </a:lnTo>
                  <a:lnTo>
                    <a:pt x="26543" y="27901"/>
                  </a:lnTo>
                  <a:lnTo>
                    <a:pt x="26339" y="27978"/>
                  </a:lnTo>
                  <a:lnTo>
                    <a:pt x="26162" y="28117"/>
                  </a:lnTo>
                  <a:lnTo>
                    <a:pt x="25793" y="28397"/>
                  </a:lnTo>
                  <a:lnTo>
                    <a:pt x="26162" y="28905"/>
                  </a:lnTo>
                  <a:lnTo>
                    <a:pt x="26555" y="28702"/>
                  </a:lnTo>
                  <a:lnTo>
                    <a:pt x="26695" y="28625"/>
                  </a:lnTo>
                  <a:lnTo>
                    <a:pt x="26860" y="28600"/>
                  </a:lnTo>
                  <a:lnTo>
                    <a:pt x="27012" y="28562"/>
                  </a:lnTo>
                  <a:lnTo>
                    <a:pt x="27508" y="28448"/>
                  </a:lnTo>
                  <a:close/>
                </a:path>
                <a:path w="60325" h="33020">
                  <a:moveTo>
                    <a:pt x="28181" y="31635"/>
                  </a:moveTo>
                  <a:lnTo>
                    <a:pt x="28155" y="31203"/>
                  </a:lnTo>
                  <a:lnTo>
                    <a:pt x="27889" y="31242"/>
                  </a:lnTo>
                  <a:lnTo>
                    <a:pt x="27749" y="31267"/>
                  </a:lnTo>
                  <a:lnTo>
                    <a:pt x="27622" y="31470"/>
                  </a:lnTo>
                  <a:lnTo>
                    <a:pt x="27559" y="31661"/>
                  </a:lnTo>
                  <a:lnTo>
                    <a:pt x="27787" y="31851"/>
                  </a:lnTo>
                  <a:lnTo>
                    <a:pt x="27940" y="31673"/>
                  </a:lnTo>
                  <a:lnTo>
                    <a:pt x="28181" y="31635"/>
                  </a:lnTo>
                  <a:close/>
                </a:path>
                <a:path w="60325" h="33020">
                  <a:moveTo>
                    <a:pt x="29527" y="28321"/>
                  </a:moveTo>
                  <a:lnTo>
                    <a:pt x="29171" y="28117"/>
                  </a:lnTo>
                  <a:lnTo>
                    <a:pt x="29006" y="28003"/>
                  </a:lnTo>
                  <a:lnTo>
                    <a:pt x="28625" y="27597"/>
                  </a:lnTo>
                  <a:lnTo>
                    <a:pt x="28003" y="28295"/>
                  </a:lnTo>
                  <a:lnTo>
                    <a:pt x="28435" y="28689"/>
                  </a:lnTo>
                  <a:lnTo>
                    <a:pt x="28613" y="28816"/>
                  </a:lnTo>
                  <a:lnTo>
                    <a:pt x="28790" y="28905"/>
                  </a:lnTo>
                  <a:lnTo>
                    <a:pt x="29425" y="28803"/>
                  </a:lnTo>
                  <a:lnTo>
                    <a:pt x="29527" y="28321"/>
                  </a:lnTo>
                  <a:close/>
                </a:path>
                <a:path w="60325" h="33020">
                  <a:moveTo>
                    <a:pt x="29730" y="23583"/>
                  </a:moveTo>
                  <a:lnTo>
                    <a:pt x="28854" y="23380"/>
                  </a:lnTo>
                  <a:lnTo>
                    <a:pt x="28740" y="24028"/>
                  </a:lnTo>
                  <a:lnTo>
                    <a:pt x="28587" y="24752"/>
                  </a:lnTo>
                  <a:lnTo>
                    <a:pt x="29641" y="24904"/>
                  </a:lnTo>
                  <a:lnTo>
                    <a:pt x="29692" y="24295"/>
                  </a:lnTo>
                  <a:lnTo>
                    <a:pt x="29730" y="23583"/>
                  </a:lnTo>
                  <a:close/>
                </a:path>
                <a:path w="60325" h="33020">
                  <a:moveTo>
                    <a:pt x="31203" y="25209"/>
                  </a:moveTo>
                  <a:lnTo>
                    <a:pt x="30645" y="25133"/>
                  </a:lnTo>
                  <a:lnTo>
                    <a:pt x="30365" y="25095"/>
                  </a:lnTo>
                  <a:lnTo>
                    <a:pt x="30162" y="25082"/>
                  </a:lnTo>
                  <a:lnTo>
                    <a:pt x="29921" y="25234"/>
                  </a:lnTo>
                  <a:lnTo>
                    <a:pt x="29718" y="25349"/>
                  </a:lnTo>
                  <a:lnTo>
                    <a:pt x="29756" y="25590"/>
                  </a:lnTo>
                  <a:lnTo>
                    <a:pt x="29883" y="25742"/>
                  </a:lnTo>
                  <a:lnTo>
                    <a:pt x="30060" y="25920"/>
                  </a:lnTo>
                  <a:lnTo>
                    <a:pt x="30264" y="25958"/>
                  </a:lnTo>
                  <a:lnTo>
                    <a:pt x="30480" y="25984"/>
                  </a:lnTo>
                  <a:lnTo>
                    <a:pt x="31051" y="26060"/>
                  </a:lnTo>
                  <a:lnTo>
                    <a:pt x="31203" y="25209"/>
                  </a:lnTo>
                  <a:close/>
                </a:path>
                <a:path w="60325" h="33020">
                  <a:moveTo>
                    <a:pt x="32321" y="28752"/>
                  </a:moveTo>
                  <a:lnTo>
                    <a:pt x="32092" y="28714"/>
                  </a:lnTo>
                  <a:lnTo>
                    <a:pt x="32054" y="28892"/>
                  </a:lnTo>
                  <a:lnTo>
                    <a:pt x="32283" y="28930"/>
                  </a:lnTo>
                  <a:lnTo>
                    <a:pt x="32321" y="28752"/>
                  </a:lnTo>
                  <a:close/>
                </a:path>
                <a:path w="60325" h="33020">
                  <a:moveTo>
                    <a:pt x="32778" y="30441"/>
                  </a:moveTo>
                  <a:lnTo>
                    <a:pt x="32372" y="30391"/>
                  </a:lnTo>
                  <a:lnTo>
                    <a:pt x="31978" y="30327"/>
                  </a:lnTo>
                  <a:lnTo>
                    <a:pt x="31851" y="30962"/>
                  </a:lnTo>
                  <a:lnTo>
                    <a:pt x="32651" y="31064"/>
                  </a:lnTo>
                  <a:lnTo>
                    <a:pt x="32778" y="30441"/>
                  </a:lnTo>
                  <a:close/>
                </a:path>
                <a:path w="60325" h="33020">
                  <a:moveTo>
                    <a:pt x="33096" y="21513"/>
                  </a:moveTo>
                  <a:lnTo>
                    <a:pt x="32727" y="21463"/>
                  </a:lnTo>
                  <a:lnTo>
                    <a:pt x="32359" y="21424"/>
                  </a:lnTo>
                  <a:lnTo>
                    <a:pt x="32258" y="21971"/>
                  </a:lnTo>
                  <a:lnTo>
                    <a:pt x="32626" y="22034"/>
                  </a:lnTo>
                  <a:lnTo>
                    <a:pt x="32981" y="22085"/>
                  </a:lnTo>
                  <a:lnTo>
                    <a:pt x="33096" y="21513"/>
                  </a:lnTo>
                  <a:close/>
                </a:path>
                <a:path w="60325" h="33020">
                  <a:moveTo>
                    <a:pt x="33591" y="22999"/>
                  </a:moveTo>
                  <a:lnTo>
                    <a:pt x="33210" y="22758"/>
                  </a:lnTo>
                  <a:lnTo>
                    <a:pt x="32931" y="22948"/>
                  </a:lnTo>
                  <a:lnTo>
                    <a:pt x="32804" y="23050"/>
                  </a:lnTo>
                  <a:lnTo>
                    <a:pt x="32702" y="23266"/>
                  </a:lnTo>
                  <a:lnTo>
                    <a:pt x="32766" y="23406"/>
                  </a:lnTo>
                  <a:lnTo>
                    <a:pt x="33032" y="23736"/>
                  </a:lnTo>
                  <a:lnTo>
                    <a:pt x="33464" y="23698"/>
                  </a:lnTo>
                  <a:lnTo>
                    <a:pt x="33528" y="23342"/>
                  </a:lnTo>
                  <a:lnTo>
                    <a:pt x="33591" y="22999"/>
                  </a:lnTo>
                  <a:close/>
                </a:path>
                <a:path w="60325" h="33020">
                  <a:moveTo>
                    <a:pt x="34848" y="28117"/>
                  </a:moveTo>
                  <a:lnTo>
                    <a:pt x="34696" y="27838"/>
                  </a:lnTo>
                  <a:lnTo>
                    <a:pt x="34493" y="27813"/>
                  </a:lnTo>
                  <a:lnTo>
                    <a:pt x="34302" y="27800"/>
                  </a:lnTo>
                  <a:lnTo>
                    <a:pt x="33604" y="27584"/>
                  </a:lnTo>
                  <a:lnTo>
                    <a:pt x="33477" y="28702"/>
                  </a:lnTo>
                  <a:lnTo>
                    <a:pt x="34163" y="28651"/>
                  </a:lnTo>
                  <a:lnTo>
                    <a:pt x="34442" y="28625"/>
                  </a:lnTo>
                  <a:lnTo>
                    <a:pt x="34594" y="28524"/>
                  </a:lnTo>
                  <a:lnTo>
                    <a:pt x="34721" y="28295"/>
                  </a:lnTo>
                  <a:lnTo>
                    <a:pt x="34848" y="28117"/>
                  </a:lnTo>
                  <a:close/>
                </a:path>
                <a:path w="60325" h="33020">
                  <a:moveTo>
                    <a:pt x="35521" y="25133"/>
                  </a:moveTo>
                  <a:lnTo>
                    <a:pt x="35293" y="24447"/>
                  </a:lnTo>
                  <a:lnTo>
                    <a:pt x="34861" y="24561"/>
                  </a:lnTo>
                  <a:lnTo>
                    <a:pt x="34493" y="24638"/>
                  </a:lnTo>
                  <a:lnTo>
                    <a:pt x="34239" y="24828"/>
                  </a:lnTo>
                  <a:lnTo>
                    <a:pt x="33820" y="25298"/>
                  </a:lnTo>
                  <a:lnTo>
                    <a:pt x="34061" y="25692"/>
                  </a:lnTo>
                  <a:lnTo>
                    <a:pt x="34328" y="25565"/>
                  </a:lnTo>
                  <a:lnTo>
                    <a:pt x="34582" y="25438"/>
                  </a:lnTo>
                  <a:lnTo>
                    <a:pt x="34823" y="25285"/>
                  </a:lnTo>
                  <a:lnTo>
                    <a:pt x="35090" y="25222"/>
                  </a:lnTo>
                  <a:lnTo>
                    <a:pt x="35521" y="25133"/>
                  </a:lnTo>
                  <a:close/>
                </a:path>
                <a:path w="60325" h="33020">
                  <a:moveTo>
                    <a:pt x="36322" y="20078"/>
                  </a:moveTo>
                  <a:lnTo>
                    <a:pt x="35953" y="20040"/>
                  </a:lnTo>
                  <a:lnTo>
                    <a:pt x="35585" y="19989"/>
                  </a:lnTo>
                  <a:lnTo>
                    <a:pt x="35471" y="20548"/>
                  </a:lnTo>
                  <a:lnTo>
                    <a:pt x="35839" y="20612"/>
                  </a:lnTo>
                  <a:lnTo>
                    <a:pt x="36207" y="20662"/>
                  </a:lnTo>
                  <a:lnTo>
                    <a:pt x="36322" y="20078"/>
                  </a:lnTo>
                  <a:close/>
                </a:path>
                <a:path w="60325" h="33020">
                  <a:moveTo>
                    <a:pt x="37388" y="19011"/>
                  </a:moveTo>
                  <a:lnTo>
                    <a:pt x="37134" y="18516"/>
                  </a:lnTo>
                  <a:lnTo>
                    <a:pt x="36842" y="18707"/>
                  </a:lnTo>
                  <a:lnTo>
                    <a:pt x="36703" y="18796"/>
                  </a:lnTo>
                  <a:lnTo>
                    <a:pt x="36563" y="18821"/>
                  </a:lnTo>
                  <a:lnTo>
                    <a:pt x="36436" y="18935"/>
                  </a:lnTo>
                  <a:lnTo>
                    <a:pt x="36436" y="19227"/>
                  </a:lnTo>
                  <a:lnTo>
                    <a:pt x="36576" y="19202"/>
                  </a:lnTo>
                  <a:lnTo>
                    <a:pt x="36741" y="19164"/>
                  </a:lnTo>
                  <a:lnTo>
                    <a:pt x="36893" y="19189"/>
                  </a:lnTo>
                  <a:lnTo>
                    <a:pt x="37058" y="19138"/>
                  </a:lnTo>
                  <a:lnTo>
                    <a:pt x="37388" y="19011"/>
                  </a:lnTo>
                  <a:close/>
                </a:path>
                <a:path w="60325" h="33020">
                  <a:moveTo>
                    <a:pt x="37604" y="23418"/>
                  </a:moveTo>
                  <a:lnTo>
                    <a:pt x="37211" y="23088"/>
                  </a:lnTo>
                  <a:lnTo>
                    <a:pt x="36906" y="23279"/>
                  </a:lnTo>
                  <a:lnTo>
                    <a:pt x="36372" y="23329"/>
                  </a:lnTo>
                  <a:lnTo>
                    <a:pt x="36385" y="23977"/>
                  </a:lnTo>
                  <a:lnTo>
                    <a:pt x="36817" y="24117"/>
                  </a:lnTo>
                  <a:lnTo>
                    <a:pt x="37096" y="24193"/>
                  </a:lnTo>
                  <a:lnTo>
                    <a:pt x="37388" y="24091"/>
                  </a:lnTo>
                  <a:lnTo>
                    <a:pt x="37477" y="23799"/>
                  </a:lnTo>
                  <a:lnTo>
                    <a:pt x="37604" y="23418"/>
                  </a:lnTo>
                  <a:close/>
                </a:path>
                <a:path w="60325" h="33020">
                  <a:moveTo>
                    <a:pt x="37896" y="21132"/>
                  </a:moveTo>
                  <a:lnTo>
                    <a:pt x="37477" y="20561"/>
                  </a:lnTo>
                  <a:lnTo>
                    <a:pt x="37160" y="20840"/>
                  </a:lnTo>
                  <a:lnTo>
                    <a:pt x="36982" y="21005"/>
                  </a:lnTo>
                  <a:lnTo>
                    <a:pt x="36842" y="21170"/>
                  </a:lnTo>
                  <a:lnTo>
                    <a:pt x="36703" y="21374"/>
                  </a:lnTo>
                  <a:lnTo>
                    <a:pt x="36512" y="21628"/>
                  </a:lnTo>
                  <a:lnTo>
                    <a:pt x="36791" y="21920"/>
                  </a:lnTo>
                  <a:lnTo>
                    <a:pt x="37058" y="21767"/>
                  </a:lnTo>
                  <a:lnTo>
                    <a:pt x="37249" y="21678"/>
                  </a:lnTo>
                  <a:lnTo>
                    <a:pt x="37388" y="21526"/>
                  </a:lnTo>
                  <a:lnTo>
                    <a:pt x="37541" y="21399"/>
                  </a:lnTo>
                  <a:lnTo>
                    <a:pt x="37896" y="21132"/>
                  </a:lnTo>
                  <a:close/>
                </a:path>
                <a:path w="60325" h="33020">
                  <a:moveTo>
                    <a:pt x="37998" y="28422"/>
                  </a:moveTo>
                  <a:lnTo>
                    <a:pt x="37731" y="28321"/>
                  </a:lnTo>
                  <a:lnTo>
                    <a:pt x="37439" y="27889"/>
                  </a:lnTo>
                  <a:lnTo>
                    <a:pt x="36855" y="28359"/>
                  </a:lnTo>
                  <a:lnTo>
                    <a:pt x="37211" y="28714"/>
                  </a:lnTo>
                  <a:lnTo>
                    <a:pt x="37325" y="28841"/>
                  </a:lnTo>
                  <a:lnTo>
                    <a:pt x="37922" y="28892"/>
                  </a:lnTo>
                  <a:lnTo>
                    <a:pt x="37998" y="28422"/>
                  </a:lnTo>
                  <a:close/>
                </a:path>
                <a:path w="60325" h="33020">
                  <a:moveTo>
                    <a:pt x="38011" y="30111"/>
                  </a:moveTo>
                  <a:lnTo>
                    <a:pt x="37884" y="30099"/>
                  </a:lnTo>
                  <a:lnTo>
                    <a:pt x="37757" y="30086"/>
                  </a:lnTo>
                  <a:lnTo>
                    <a:pt x="37731" y="30276"/>
                  </a:lnTo>
                  <a:lnTo>
                    <a:pt x="37973" y="30314"/>
                  </a:lnTo>
                  <a:lnTo>
                    <a:pt x="38011" y="30111"/>
                  </a:lnTo>
                  <a:close/>
                </a:path>
                <a:path w="60325" h="33020">
                  <a:moveTo>
                    <a:pt x="38989" y="26238"/>
                  </a:moveTo>
                  <a:lnTo>
                    <a:pt x="38735" y="25412"/>
                  </a:lnTo>
                  <a:lnTo>
                    <a:pt x="38201" y="25628"/>
                  </a:lnTo>
                  <a:lnTo>
                    <a:pt x="37973" y="25704"/>
                  </a:lnTo>
                  <a:lnTo>
                    <a:pt x="37858" y="25831"/>
                  </a:lnTo>
                  <a:lnTo>
                    <a:pt x="37833" y="25996"/>
                  </a:lnTo>
                  <a:lnTo>
                    <a:pt x="37820" y="26162"/>
                  </a:lnTo>
                  <a:lnTo>
                    <a:pt x="37934" y="26428"/>
                  </a:lnTo>
                  <a:lnTo>
                    <a:pt x="38011" y="26581"/>
                  </a:lnTo>
                  <a:lnTo>
                    <a:pt x="38290" y="26631"/>
                  </a:lnTo>
                  <a:lnTo>
                    <a:pt x="38417" y="26517"/>
                  </a:lnTo>
                  <a:lnTo>
                    <a:pt x="38989" y="26238"/>
                  </a:lnTo>
                  <a:close/>
                </a:path>
                <a:path w="60325" h="33020">
                  <a:moveTo>
                    <a:pt x="39585" y="18542"/>
                  </a:moveTo>
                  <a:lnTo>
                    <a:pt x="39535" y="18313"/>
                  </a:lnTo>
                  <a:lnTo>
                    <a:pt x="39497" y="18059"/>
                  </a:lnTo>
                  <a:lnTo>
                    <a:pt x="39255" y="17932"/>
                  </a:lnTo>
                  <a:lnTo>
                    <a:pt x="39039" y="18072"/>
                  </a:lnTo>
                  <a:lnTo>
                    <a:pt x="38823" y="18161"/>
                  </a:lnTo>
                  <a:lnTo>
                    <a:pt x="38150" y="18516"/>
                  </a:lnTo>
                  <a:lnTo>
                    <a:pt x="38862" y="19443"/>
                  </a:lnTo>
                  <a:lnTo>
                    <a:pt x="39331" y="18884"/>
                  </a:lnTo>
                  <a:lnTo>
                    <a:pt x="39497" y="18732"/>
                  </a:lnTo>
                  <a:lnTo>
                    <a:pt x="39585" y="18542"/>
                  </a:lnTo>
                  <a:close/>
                </a:path>
                <a:path w="60325" h="33020">
                  <a:moveTo>
                    <a:pt x="39712" y="23431"/>
                  </a:moveTo>
                  <a:lnTo>
                    <a:pt x="39395" y="22809"/>
                  </a:lnTo>
                  <a:lnTo>
                    <a:pt x="38823" y="23177"/>
                  </a:lnTo>
                  <a:lnTo>
                    <a:pt x="38900" y="23469"/>
                  </a:lnTo>
                  <a:lnTo>
                    <a:pt x="38963" y="24117"/>
                  </a:lnTo>
                  <a:lnTo>
                    <a:pt x="39255" y="24244"/>
                  </a:lnTo>
                  <a:lnTo>
                    <a:pt x="39712" y="23850"/>
                  </a:lnTo>
                  <a:lnTo>
                    <a:pt x="39712" y="23431"/>
                  </a:lnTo>
                  <a:close/>
                </a:path>
                <a:path w="60325" h="33020">
                  <a:moveTo>
                    <a:pt x="40487" y="29883"/>
                  </a:moveTo>
                  <a:lnTo>
                    <a:pt x="40411" y="29298"/>
                  </a:lnTo>
                  <a:lnTo>
                    <a:pt x="39966" y="29324"/>
                  </a:lnTo>
                  <a:lnTo>
                    <a:pt x="39725" y="29337"/>
                  </a:lnTo>
                  <a:lnTo>
                    <a:pt x="39497" y="29362"/>
                  </a:lnTo>
                  <a:lnTo>
                    <a:pt x="38735" y="29565"/>
                  </a:lnTo>
                  <a:lnTo>
                    <a:pt x="39001" y="30327"/>
                  </a:lnTo>
                  <a:lnTo>
                    <a:pt x="39522" y="30213"/>
                  </a:lnTo>
                  <a:lnTo>
                    <a:pt x="39738" y="30162"/>
                  </a:lnTo>
                  <a:lnTo>
                    <a:pt x="39916" y="30162"/>
                  </a:lnTo>
                  <a:lnTo>
                    <a:pt x="40119" y="30060"/>
                  </a:lnTo>
                  <a:lnTo>
                    <a:pt x="40487" y="29883"/>
                  </a:lnTo>
                  <a:close/>
                </a:path>
                <a:path w="60325" h="33020">
                  <a:moveTo>
                    <a:pt x="40525" y="26301"/>
                  </a:moveTo>
                  <a:lnTo>
                    <a:pt x="40386" y="26212"/>
                  </a:lnTo>
                  <a:lnTo>
                    <a:pt x="40208" y="26301"/>
                  </a:lnTo>
                  <a:lnTo>
                    <a:pt x="40525" y="26301"/>
                  </a:lnTo>
                  <a:close/>
                </a:path>
                <a:path w="60325" h="33020">
                  <a:moveTo>
                    <a:pt x="40576" y="26327"/>
                  </a:moveTo>
                  <a:lnTo>
                    <a:pt x="40157" y="26327"/>
                  </a:lnTo>
                  <a:lnTo>
                    <a:pt x="39928" y="26327"/>
                  </a:lnTo>
                  <a:lnTo>
                    <a:pt x="39903" y="26962"/>
                  </a:lnTo>
                  <a:lnTo>
                    <a:pt x="40411" y="26873"/>
                  </a:lnTo>
                  <a:lnTo>
                    <a:pt x="40576" y="26327"/>
                  </a:lnTo>
                  <a:close/>
                </a:path>
                <a:path w="60325" h="33020">
                  <a:moveTo>
                    <a:pt x="40741" y="16738"/>
                  </a:moveTo>
                  <a:lnTo>
                    <a:pt x="40627" y="16510"/>
                  </a:lnTo>
                  <a:lnTo>
                    <a:pt x="40436" y="16573"/>
                  </a:lnTo>
                  <a:lnTo>
                    <a:pt x="39928" y="16751"/>
                  </a:lnTo>
                  <a:lnTo>
                    <a:pt x="40347" y="17297"/>
                  </a:lnTo>
                  <a:lnTo>
                    <a:pt x="40576" y="16992"/>
                  </a:lnTo>
                  <a:lnTo>
                    <a:pt x="40741" y="16738"/>
                  </a:lnTo>
                  <a:close/>
                </a:path>
                <a:path w="60325" h="33020">
                  <a:moveTo>
                    <a:pt x="41757" y="21234"/>
                  </a:moveTo>
                  <a:lnTo>
                    <a:pt x="41427" y="20828"/>
                  </a:lnTo>
                  <a:lnTo>
                    <a:pt x="41109" y="20980"/>
                  </a:lnTo>
                  <a:lnTo>
                    <a:pt x="40805" y="21132"/>
                  </a:lnTo>
                  <a:lnTo>
                    <a:pt x="40690" y="21336"/>
                  </a:lnTo>
                  <a:lnTo>
                    <a:pt x="40640" y="21653"/>
                  </a:lnTo>
                  <a:lnTo>
                    <a:pt x="40538" y="22237"/>
                  </a:lnTo>
                  <a:lnTo>
                    <a:pt x="41478" y="22415"/>
                  </a:lnTo>
                  <a:lnTo>
                    <a:pt x="41541" y="21818"/>
                  </a:lnTo>
                  <a:lnTo>
                    <a:pt x="41554" y="21615"/>
                  </a:lnTo>
                  <a:lnTo>
                    <a:pt x="41757" y="21234"/>
                  </a:lnTo>
                  <a:close/>
                </a:path>
                <a:path w="60325" h="33020">
                  <a:moveTo>
                    <a:pt x="41910" y="18021"/>
                  </a:moveTo>
                  <a:lnTo>
                    <a:pt x="41478" y="17551"/>
                  </a:lnTo>
                  <a:lnTo>
                    <a:pt x="41160" y="17856"/>
                  </a:lnTo>
                  <a:lnTo>
                    <a:pt x="40995" y="18021"/>
                  </a:lnTo>
                  <a:lnTo>
                    <a:pt x="40919" y="18199"/>
                  </a:lnTo>
                  <a:lnTo>
                    <a:pt x="40919" y="18427"/>
                  </a:lnTo>
                  <a:lnTo>
                    <a:pt x="40906" y="18630"/>
                  </a:lnTo>
                  <a:lnTo>
                    <a:pt x="41224" y="18745"/>
                  </a:lnTo>
                  <a:lnTo>
                    <a:pt x="41338" y="18567"/>
                  </a:lnTo>
                  <a:lnTo>
                    <a:pt x="41478" y="18376"/>
                  </a:lnTo>
                  <a:lnTo>
                    <a:pt x="41910" y="18021"/>
                  </a:lnTo>
                  <a:close/>
                </a:path>
                <a:path w="60325" h="33020">
                  <a:moveTo>
                    <a:pt x="42265" y="15862"/>
                  </a:moveTo>
                  <a:lnTo>
                    <a:pt x="41744" y="15748"/>
                  </a:lnTo>
                  <a:lnTo>
                    <a:pt x="41656" y="16116"/>
                  </a:lnTo>
                  <a:lnTo>
                    <a:pt x="41630" y="16332"/>
                  </a:lnTo>
                  <a:lnTo>
                    <a:pt x="41592" y="16535"/>
                  </a:lnTo>
                  <a:lnTo>
                    <a:pt x="41630" y="16764"/>
                  </a:lnTo>
                  <a:lnTo>
                    <a:pt x="41656" y="16992"/>
                  </a:lnTo>
                  <a:lnTo>
                    <a:pt x="41986" y="17094"/>
                  </a:lnTo>
                  <a:lnTo>
                    <a:pt x="42087" y="16852"/>
                  </a:lnTo>
                  <a:lnTo>
                    <a:pt x="42189" y="16649"/>
                  </a:lnTo>
                  <a:lnTo>
                    <a:pt x="42202" y="16446"/>
                  </a:lnTo>
                  <a:lnTo>
                    <a:pt x="42227" y="16217"/>
                  </a:lnTo>
                  <a:lnTo>
                    <a:pt x="42265" y="15862"/>
                  </a:lnTo>
                  <a:close/>
                </a:path>
                <a:path w="60325" h="33020">
                  <a:moveTo>
                    <a:pt x="42481" y="19545"/>
                  </a:moveTo>
                  <a:lnTo>
                    <a:pt x="42379" y="19316"/>
                  </a:lnTo>
                  <a:lnTo>
                    <a:pt x="42278" y="19100"/>
                  </a:lnTo>
                  <a:lnTo>
                    <a:pt x="42024" y="19024"/>
                  </a:lnTo>
                  <a:lnTo>
                    <a:pt x="41846" y="19215"/>
                  </a:lnTo>
                  <a:lnTo>
                    <a:pt x="41744" y="19456"/>
                  </a:lnTo>
                  <a:lnTo>
                    <a:pt x="41287" y="19875"/>
                  </a:lnTo>
                  <a:lnTo>
                    <a:pt x="41884" y="20370"/>
                  </a:lnTo>
                  <a:lnTo>
                    <a:pt x="42214" y="20027"/>
                  </a:lnTo>
                  <a:lnTo>
                    <a:pt x="42418" y="19837"/>
                  </a:lnTo>
                  <a:lnTo>
                    <a:pt x="42481" y="19545"/>
                  </a:lnTo>
                  <a:close/>
                </a:path>
                <a:path w="60325" h="33020">
                  <a:moveTo>
                    <a:pt x="42786" y="25031"/>
                  </a:moveTo>
                  <a:lnTo>
                    <a:pt x="42633" y="24447"/>
                  </a:lnTo>
                  <a:lnTo>
                    <a:pt x="42545" y="24130"/>
                  </a:lnTo>
                  <a:lnTo>
                    <a:pt x="42240" y="24155"/>
                  </a:lnTo>
                  <a:lnTo>
                    <a:pt x="42138" y="24333"/>
                  </a:lnTo>
                  <a:lnTo>
                    <a:pt x="41859" y="24853"/>
                  </a:lnTo>
                  <a:lnTo>
                    <a:pt x="42786" y="25031"/>
                  </a:lnTo>
                  <a:close/>
                </a:path>
                <a:path w="60325" h="33020">
                  <a:moveTo>
                    <a:pt x="42964" y="27203"/>
                  </a:moveTo>
                  <a:lnTo>
                    <a:pt x="42608" y="27076"/>
                  </a:lnTo>
                  <a:lnTo>
                    <a:pt x="42430" y="27000"/>
                  </a:lnTo>
                  <a:lnTo>
                    <a:pt x="42240" y="26949"/>
                  </a:lnTo>
                  <a:lnTo>
                    <a:pt x="41617" y="26568"/>
                  </a:lnTo>
                  <a:lnTo>
                    <a:pt x="41236" y="27343"/>
                  </a:lnTo>
                  <a:lnTo>
                    <a:pt x="41719" y="27597"/>
                  </a:lnTo>
                  <a:lnTo>
                    <a:pt x="41973" y="27736"/>
                  </a:lnTo>
                  <a:lnTo>
                    <a:pt x="42189" y="27774"/>
                  </a:lnTo>
                  <a:lnTo>
                    <a:pt x="42481" y="27749"/>
                  </a:lnTo>
                  <a:lnTo>
                    <a:pt x="42837" y="27724"/>
                  </a:lnTo>
                  <a:lnTo>
                    <a:pt x="42964" y="27203"/>
                  </a:lnTo>
                  <a:close/>
                </a:path>
                <a:path w="60325" h="33020">
                  <a:moveTo>
                    <a:pt x="43586" y="14071"/>
                  </a:moveTo>
                  <a:lnTo>
                    <a:pt x="43510" y="13868"/>
                  </a:lnTo>
                  <a:lnTo>
                    <a:pt x="43357" y="13830"/>
                  </a:lnTo>
                  <a:lnTo>
                    <a:pt x="43141" y="13792"/>
                  </a:lnTo>
                  <a:lnTo>
                    <a:pt x="42989" y="13931"/>
                  </a:lnTo>
                  <a:lnTo>
                    <a:pt x="42811" y="13995"/>
                  </a:lnTo>
                  <a:lnTo>
                    <a:pt x="42456" y="14135"/>
                  </a:lnTo>
                  <a:lnTo>
                    <a:pt x="42697" y="14668"/>
                  </a:lnTo>
                  <a:lnTo>
                    <a:pt x="43065" y="14478"/>
                  </a:lnTo>
                  <a:lnTo>
                    <a:pt x="43192" y="14401"/>
                  </a:lnTo>
                  <a:lnTo>
                    <a:pt x="43294" y="14262"/>
                  </a:lnTo>
                  <a:lnTo>
                    <a:pt x="43434" y="14173"/>
                  </a:lnTo>
                  <a:lnTo>
                    <a:pt x="43586" y="14071"/>
                  </a:lnTo>
                  <a:close/>
                </a:path>
                <a:path w="60325" h="33020">
                  <a:moveTo>
                    <a:pt x="45529" y="14782"/>
                  </a:moveTo>
                  <a:lnTo>
                    <a:pt x="45161" y="14236"/>
                  </a:lnTo>
                  <a:lnTo>
                    <a:pt x="44818" y="14465"/>
                  </a:lnTo>
                  <a:lnTo>
                    <a:pt x="44615" y="14592"/>
                  </a:lnTo>
                  <a:lnTo>
                    <a:pt x="44373" y="14630"/>
                  </a:lnTo>
                  <a:lnTo>
                    <a:pt x="44157" y="14744"/>
                  </a:lnTo>
                  <a:lnTo>
                    <a:pt x="43942" y="14871"/>
                  </a:lnTo>
                  <a:lnTo>
                    <a:pt x="44094" y="15138"/>
                  </a:lnTo>
                  <a:lnTo>
                    <a:pt x="44297" y="15138"/>
                  </a:lnTo>
                  <a:lnTo>
                    <a:pt x="44627" y="15163"/>
                  </a:lnTo>
                  <a:lnTo>
                    <a:pt x="44869" y="15163"/>
                  </a:lnTo>
                  <a:lnTo>
                    <a:pt x="45173" y="14998"/>
                  </a:lnTo>
                  <a:lnTo>
                    <a:pt x="45529" y="14782"/>
                  </a:lnTo>
                  <a:close/>
                </a:path>
                <a:path w="60325" h="33020">
                  <a:moveTo>
                    <a:pt x="46177" y="27520"/>
                  </a:moveTo>
                  <a:lnTo>
                    <a:pt x="45885" y="27305"/>
                  </a:lnTo>
                  <a:lnTo>
                    <a:pt x="45656" y="27355"/>
                  </a:lnTo>
                  <a:lnTo>
                    <a:pt x="45516" y="27381"/>
                  </a:lnTo>
                  <a:lnTo>
                    <a:pt x="45326" y="27520"/>
                  </a:lnTo>
                  <a:lnTo>
                    <a:pt x="44970" y="27800"/>
                  </a:lnTo>
                  <a:lnTo>
                    <a:pt x="45364" y="28384"/>
                  </a:lnTo>
                  <a:lnTo>
                    <a:pt x="45872" y="28016"/>
                  </a:lnTo>
                  <a:lnTo>
                    <a:pt x="46024" y="27787"/>
                  </a:lnTo>
                  <a:lnTo>
                    <a:pt x="46177" y="27520"/>
                  </a:lnTo>
                  <a:close/>
                </a:path>
                <a:path w="60325" h="33020">
                  <a:moveTo>
                    <a:pt x="46291" y="12319"/>
                  </a:moveTo>
                  <a:lnTo>
                    <a:pt x="45948" y="12255"/>
                  </a:lnTo>
                  <a:lnTo>
                    <a:pt x="45783" y="12255"/>
                  </a:lnTo>
                  <a:lnTo>
                    <a:pt x="45199" y="12776"/>
                  </a:lnTo>
                  <a:lnTo>
                    <a:pt x="46101" y="13398"/>
                  </a:lnTo>
                  <a:lnTo>
                    <a:pt x="46202" y="12890"/>
                  </a:lnTo>
                  <a:lnTo>
                    <a:pt x="46291" y="12636"/>
                  </a:lnTo>
                  <a:lnTo>
                    <a:pt x="46291" y="12319"/>
                  </a:lnTo>
                  <a:close/>
                </a:path>
                <a:path w="60325" h="33020">
                  <a:moveTo>
                    <a:pt x="47701" y="12992"/>
                  </a:moveTo>
                  <a:lnTo>
                    <a:pt x="47498" y="12966"/>
                  </a:lnTo>
                  <a:lnTo>
                    <a:pt x="47282" y="12928"/>
                  </a:lnTo>
                  <a:lnTo>
                    <a:pt x="47231" y="13258"/>
                  </a:lnTo>
                  <a:lnTo>
                    <a:pt x="47434" y="13284"/>
                  </a:lnTo>
                  <a:lnTo>
                    <a:pt x="47650" y="13322"/>
                  </a:lnTo>
                  <a:lnTo>
                    <a:pt x="47701" y="12992"/>
                  </a:lnTo>
                  <a:close/>
                </a:path>
                <a:path w="60325" h="33020">
                  <a:moveTo>
                    <a:pt x="49034" y="10541"/>
                  </a:moveTo>
                  <a:lnTo>
                    <a:pt x="48920" y="10350"/>
                  </a:lnTo>
                  <a:lnTo>
                    <a:pt x="48755" y="10325"/>
                  </a:lnTo>
                  <a:lnTo>
                    <a:pt x="48526" y="10299"/>
                  </a:lnTo>
                  <a:lnTo>
                    <a:pt x="48247" y="10477"/>
                  </a:lnTo>
                  <a:lnTo>
                    <a:pt x="47790" y="10756"/>
                  </a:lnTo>
                  <a:lnTo>
                    <a:pt x="48323" y="11493"/>
                  </a:lnTo>
                  <a:lnTo>
                    <a:pt x="48704" y="11150"/>
                  </a:lnTo>
                  <a:lnTo>
                    <a:pt x="48856" y="11010"/>
                  </a:lnTo>
                  <a:lnTo>
                    <a:pt x="48996" y="10693"/>
                  </a:lnTo>
                  <a:lnTo>
                    <a:pt x="49034" y="10541"/>
                  </a:lnTo>
                  <a:close/>
                </a:path>
                <a:path w="60325" h="33020">
                  <a:moveTo>
                    <a:pt x="49720" y="28067"/>
                  </a:moveTo>
                  <a:lnTo>
                    <a:pt x="49644" y="27622"/>
                  </a:lnTo>
                  <a:lnTo>
                    <a:pt x="49403" y="27584"/>
                  </a:lnTo>
                  <a:lnTo>
                    <a:pt x="49237" y="27559"/>
                  </a:lnTo>
                  <a:lnTo>
                    <a:pt x="49085" y="27584"/>
                  </a:lnTo>
                  <a:lnTo>
                    <a:pt x="48514" y="27584"/>
                  </a:lnTo>
                  <a:lnTo>
                    <a:pt x="48564" y="28219"/>
                  </a:lnTo>
                  <a:lnTo>
                    <a:pt x="49136" y="28219"/>
                  </a:lnTo>
                  <a:lnTo>
                    <a:pt x="49276" y="28155"/>
                  </a:lnTo>
                  <a:lnTo>
                    <a:pt x="49441" y="28117"/>
                  </a:lnTo>
                  <a:lnTo>
                    <a:pt x="49720" y="28067"/>
                  </a:lnTo>
                  <a:close/>
                </a:path>
                <a:path w="60325" h="33020">
                  <a:moveTo>
                    <a:pt x="50228" y="9563"/>
                  </a:moveTo>
                  <a:lnTo>
                    <a:pt x="50063" y="8801"/>
                  </a:lnTo>
                  <a:lnTo>
                    <a:pt x="50025" y="8636"/>
                  </a:lnTo>
                  <a:lnTo>
                    <a:pt x="49936" y="8432"/>
                  </a:lnTo>
                  <a:lnTo>
                    <a:pt x="49631" y="8343"/>
                  </a:lnTo>
                  <a:lnTo>
                    <a:pt x="49491" y="8534"/>
                  </a:lnTo>
                  <a:lnTo>
                    <a:pt x="49403" y="8686"/>
                  </a:lnTo>
                  <a:lnTo>
                    <a:pt x="49047" y="9334"/>
                  </a:lnTo>
                  <a:lnTo>
                    <a:pt x="50228" y="9563"/>
                  </a:lnTo>
                  <a:close/>
                </a:path>
                <a:path w="60325" h="33020">
                  <a:moveTo>
                    <a:pt x="51803" y="9105"/>
                  </a:moveTo>
                  <a:lnTo>
                    <a:pt x="50863" y="8674"/>
                  </a:lnTo>
                  <a:lnTo>
                    <a:pt x="50685" y="9334"/>
                  </a:lnTo>
                  <a:lnTo>
                    <a:pt x="50596" y="9550"/>
                  </a:lnTo>
                  <a:lnTo>
                    <a:pt x="50507" y="9728"/>
                  </a:lnTo>
                  <a:lnTo>
                    <a:pt x="50647" y="10033"/>
                  </a:lnTo>
                  <a:lnTo>
                    <a:pt x="50901" y="9982"/>
                  </a:lnTo>
                  <a:lnTo>
                    <a:pt x="51117" y="9944"/>
                  </a:lnTo>
                  <a:lnTo>
                    <a:pt x="51308" y="9880"/>
                  </a:lnTo>
                  <a:lnTo>
                    <a:pt x="51435" y="9690"/>
                  </a:lnTo>
                  <a:lnTo>
                    <a:pt x="51803" y="9105"/>
                  </a:lnTo>
                  <a:close/>
                </a:path>
                <a:path w="60325" h="33020">
                  <a:moveTo>
                    <a:pt x="53314" y="6045"/>
                  </a:moveTo>
                  <a:lnTo>
                    <a:pt x="53149" y="5753"/>
                  </a:lnTo>
                  <a:lnTo>
                    <a:pt x="52920" y="5778"/>
                  </a:lnTo>
                  <a:lnTo>
                    <a:pt x="52578" y="5816"/>
                  </a:lnTo>
                  <a:lnTo>
                    <a:pt x="52476" y="6045"/>
                  </a:lnTo>
                  <a:lnTo>
                    <a:pt x="52209" y="6210"/>
                  </a:lnTo>
                  <a:lnTo>
                    <a:pt x="51892" y="6375"/>
                  </a:lnTo>
                  <a:lnTo>
                    <a:pt x="52158" y="6908"/>
                  </a:lnTo>
                  <a:lnTo>
                    <a:pt x="52489" y="6769"/>
                  </a:lnTo>
                  <a:lnTo>
                    <a:pt x="52768" y="6654"/>
                  </a:lnTo>
                  <a:lnTo>
                    <a:pt x="52946" y="6438"/>
                  </a:lnTo>
                  <a:lnTo>
                    <a:pt x="53314" y="6045"/>
                  </a:lnTo>
                  <a:close/>
                </a:path>
                <a:path w="60325" h="33020">
                  <a:moveTo>
                    <a:pt x="53924" y="7188"/>
                  </a:moveTo>
                  <a:lnTo>
                    <a:pt x="53543" y="6604"/>
                  </a:lnTo>
                  <a:lnTo>
                    <a:pt x="53162" y="6883"/>
                  </a:lnTo>
                  <a:lnTo>
                    <a:pt x="52908" y="7061"/>
                  </a:lnTo>
                  <a:lnTo>
                    <a:pt x="52666" y="7239"/>
                  </a:lnTo>
                  <a:lnTo>
                    <a:pt x="52158" y="7747"/>
                  </a:lnTo>
                  <a:lnTo>
                    <a:pt x="52590" y="8140"/>
                  </a:lnTo>
                  <a:lnTo>
                    <a:pt x="52908" y="7962"/>
                  </a:lnTo>
                  <a:lnTo>
                    <a:pt x="53149" y="7823"/>
                  </a:lnTo>
                  <a:lnTo>
                    <a:pt x="53352" y="7658"/>
                  </a:lnTo>
                  <a:lnTo>
                    <a:pt x="53581" y="7493"/>
                  </a:lnTo>
                  <a:lnTo>
                    <a:pt x="53924" y="7188"/>
                  </a:lnTo>
                  <a:close/>
                </a:path>
                <a:path w="60325" h="33020">
                  <a:moveTo>
                    <a:pt x="55143" y="27076"/>
                  </a:moveTo>
                  <a:lnTo>
                    <a:pt x="54965" y="26733"/>
                  </a:lnTo>
                  <a:lnTo>
                    <a:pt x="54698" y="26784"/>
                  </a:lnTo>
                  <a:lnTo>
                    <a:pt x="54470" y="26822"/>
                  </a:lnTo>
                  <a:lnTo>
                    <a:pt x="54317" y="26885"/>
                  </a:lnTo>
                  <a:lnTo>
                    <a:pt x="53733" y="27381"/>
                  </a:lnTo>
                  <a:lnTo>
                    <a:pt x="54165" y="28067"/>
                  </a:lnTo>
                  <a:lnTo>
                    <a:pt x="54648" y="27749"/>
                  </a:lnTo>
                  <a:lnTo>
                    <a:pt x="54825" y="27622"/>
                  </a:lnTo>
                  <a:lnTo>
                    <a:pt x="54940" y="27482"/>
                  </a:lnTo>
                  <a:lnTo>
                    <a:pt x="55054" y="27292"/>
                  </a:lnTo>
                  <a:lnTo>
                    <a:pt x="55143" y="27076"/>
                  </a:lnTo>
                  <a:close/>
                </a:path>
                <a:path w="60325" h="33020">
                  <a:moveTo>
                    <a:pt x="56197" y="3479"/>
                  </a:moveTo>
                  <a:lnTo>
                    <a:pt x="56019" y="3136"/>
                  </a:lnTo>
                  <a:lnTo>
                    <a:pt x="55753" y="3251"/>
                  </a:lnTo>
                  <a:lnTo>
                    <a:pt x="55549" y="3340"/>
                  </a:lnTo>
                  <a:lnTo>
                    <a:pt x="55422" y="3441"/>
                  </a:lnTo>
                  <a:lnTo>
                    <a:pt x="55321" y="3632"/>
                  </a:lnTo>
                  <a:lnTo>
                    <a:pt x="55143" y="4013"/>
                  </a:lnTo>
                  <a:lnTo>
                    <a:pt x="55753" y="4292"/>
                  </a:lnTo>
                  <a:lnTo>
                    <a:pt x="55905" y="3911"/>
                  </a:lnTo>
                  <a:lnTo>
                    <a:pt x="55981" y="3746"/>
                  </a:lnTo>
                  <a:lnTo>
                    <a:pt x="56197" y="3479"/>
                  </a:lnTo>
                  <a:close/>
                </a:path>
                <a:path w="60325" h="33020">
                  <a:moveTo>
                    <a:pt x="56489" y="4711"/>
                  </a:moveTo>
                  <a:lnTo>
                    <a:pt x="56172" y="4254"/>
                  </a:lnTo>
                  <a:lnTo>
                    <a:pt x="55905" y="4483"/>
                  </a:lnTo>
                  <a:lnTo>
                    <a:pt x="55676" y="4686"/>
                  </a:lnTo>
                  <a:lnTo>
                    <a:pt x="55435" y="4953"/>
                  </a:lnTo>
                  <a:lnTo>
                    <a:pt x="55333" y="5245"/>
                  </a:lnTo>
                  <a:lnTo>
                    <a:pt x="55359" y="5511"/>
                  </a:lnTo>
                  <a:lnTo>
                    <a:pt x="55829" y="5422"/>
                  </a:lnTo>
                  <a:lnTo>
                    <a:pt x="55968" y="5143"/>
                  </a:lnTo>
                  <a:lnTo>
                    <a:pt x="56210" y="4927"/>
                  </a:lnTo>
                  <a:lnTo>
                    <a:pt x="56489" y="4711"/>
                  </a:lnTo>
                  <a:close/>
                </a:path>
                <a:path w="60325" h="33020">
                  <a:moveTo>
                    <a:pt x="60109" y="419"/>
                  </a:moveTo>
                  <a:lnTo>
                    <a:pt x="59715" y="0"/>
                  </a:lnTo>
                  <a:lnTo>
                    <a:pt x="59372" y="203"/>
                  </a:lnTo>
                  <a:lnTo>
                    <a:pt x="59080" y="368"/>
                  </a:lnTo>
                  <a:lnTo>
                    <a:pt x="58902" y="647"/>
                  </a:lnTo>
                  <a:lnTo>
                    <a:pt x="58826" y="965"/>
                  </a:lnTo>
                  <a:lnTo>
                    <a:pt x="58699" y="1460"/>
                  </a:lnTo>
                  <a:lnTo>
                    <a:pt x="59461" y="1587"/>
                  </a:lnTo>
                  <a:lnTo>
                    <a:pt x="59588" y="1104"/>
                  </a:lnTo>
                  <a:lnTo>
                    <a:pt x="59613" y="977"/>
                  </a:lnTo>
                  <a:lnTo>
                    <a:pt x="59753" y="850"/>
                  </a:lnTo>
                  <a:lnTo>
                    <a:pt x="60109" y="419"/>
                  </a:lnTo>
                  <a:close/>
                </a:path>
              </a:pathLst>
            </a:custGeom>
            <a:solidFill>
              <a:srgbClr val="E1A140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0" name="object 11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676624" y="3845280"/>
              <a:ext cx="90500" cy="63703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3672916" y="3840365"/>
              <a:ext cx="96520" cy="76200"/>
            </a:xfrm>
            <a:custGeom>
              <a:avLst/>
              <a:gdLst/>
              <a:ahLst/>
              <a:cxnLst/>
              <a:rect l="l" t="t" r="r" b="b"/>
              <a:pathLst>
                <a:path w="96520" h="76200">
                  <a:moveTo>
                    <a:pt x="9550" y="15189"/>
                  </a:moveTo>
                  <a:lnTo>
                    <a:pt x="9105" y="14909"/>
                  </a:lnTo>
                  <a:lnTo>
                    <a:pt x="6540" y="13271"/>
                  </a:lnTo>
                  <a:lnTo>
                    <a:pt x="3111" y="13195"/>
                  </a:lnTo>
                  <a:lnTo>
                    <a:pt x="101" y="12039"/>
                  </a:lnTo>
                  <a:lnTo>
                    <a:pt x="0" y="12280"/>
                  </a:lnTo>
                  <a:lnTo>
                    <a:pt x="139" y="12382"/>
                  </a:lnTo>
                  <a:lnTo>
                    <a:pt x="2844" y="13944"/>
                  </a:lnTo>
                  <a:lnTo>
                    <a:pt x="5816" y="14668"/>
                  </a:lnTo>
                  <a:lnTo>
                    <a:pt x="9258" y="15811"/>
                  </a:lnTo>
                  <a:lnTo>
                    <a:pt x="9550" y="15189"/>
                  </a:lnTo>
                  <a:close/>
                </a:path>
                <a:path w="96520" h="76200">
                  <a:moveTo>
                    <a:pt x="12649" y="4876"/>
                  </a:moveTo>
                  <a:lnTo>
                    <a:pt x="12382" y="4673"/>
                  </a:lnTo>
                  <a:lnTo>
                    <a:pt x="10236" y="3048"/>
                  </a:lnTo>
                  <a:lnTo>
                    <a:pt x="8001" y="1282"/>
                  </a:lnTo>
                  <a:lnTo>
                    <a:pt x="5448" y="0"/>
                  </a:lnTo>
                  <a:lnTo>
                    <a:pt x="5334" y="190"/>
                  </a:lnTo>
                  <a:lnTo>
                    <a:pt x="7404" y="2159"/>
                  </a:lnTo>
                  <a:lnTo>
                    <a:pt x="9702" y="3873"/>
                  </a:lnTo>
                  <a:lnTo>
                    <a:pt x="12357" y="5321"/>
                  </a:lnTo>
                  <a:lnTo>
                    <a:pt x="12649" y="4876"/>
                  </a:lnTo>
                  <a:close/>
                </a:path>
                <a:path w="96520" h="76200">
                  <a:moveTo>
                    <a:pt x="13906" y="24599"/>
                  </a:moveTo>
                  <a:lnTo>
                    <a:pt x="13855" y="24142"/>
                  </a:lnTo>
                  <a:lnTo>
                    <a:pt x="13525" y="24130"/>
                  </a:lnTo>
                  <a:lnTo>
                    <a:pt x="12166" y="24079"/>
                  </a:lnTo>
                  <a:lnTo>
                    <a:pt x="10820" y="24193"/>
                  </a:lnTo>
                  <a:lnTo>
                    <a:pt x="8674" y="24320"/>
                  </a:lnTo>
                  <a:lnTo>
                    <a:pt x="6565" y="24371"/>
                  </a:lnTo>
                  <a:lnTo>
                    <a:pt x="6019" y="24663"/>
                  </a:lnTo>
                  <a:lnTo>
                    <a:pt x="5359" y="24739"/>
                  </a:lnTo>
                  <a:lnTo>
                    <a:pt x="5346" y="24968"/>
                  </a:lnTo>
                  <a:lnTo>
                    <a:pt x="6616" y="25158"/>
                  </a:lnTo>
                  <a:lnTo>
                    <a:pt x="7797" y="25031"/>
                  </a:lnTo>
                  <a:lnTo>
                    <a:pt x="10464" y="25006"/>
                  </a:lnTo>
                  <a:lnTo>
                    <a:pt x="12026" y="24879"/>
                  </a:lnTo>
                  <a:lnTo>
                    <a:pt x="13906" y="24599"/>
                  </a:lnTo>
                  <a:close/>
                </a:path>
                <a:path w="96520" h="76200">
                  <a:moveTo>
                    <a:pt x="14516" y="37541"/>
                  </a:moveTo>
                  <a:lnTo>
                    <a:pt x="14452" y="37007"/>
                  </a:lnTo>
                  <a:lnTo>
                    <a:pt x="14084" y="37071"/>
                  </a:lnTo>
                  <a:lnTo>
                    <a:pt x="12877" y="37287"/>
                  </a:lnTo>
                  <a:lnTo>
                    <a:pt x="11722" y="37668"/>
                  </a:lnTo>
                  <a:lnTo>
                    <a:pt x="9512" y="38481"/>
                  </a:lnTo>
                  <a:lnTo>
                    <a:pt x="8521" y="39204"/>
                  </a:lnTo>
                  <a:lnTo>
                    <a:pt x="7213" y="39611"/>
                  </a:lnTo>
                  <a:lnTo>
                    <a:pt x="7315" y="39954"/>
                  </a:lnTo>
                  <a:lnTo>
                    <a:pt x="8521" y="39916"/>
                  </a:lnTo>
                  <a:lnTo>
                    <a:pt x="9512" y="39357"/>
                  </a:lnTo>
                  <a:lnTo>
                    <a:pt x="11696" y="38608"/>
                  </a:lnTo>
                  <a:lnTo>
                    <a:pt x="12979" y="38214"/>
                  </a:lnTo>
                  <a:lnTo>
                    <a:pt x="14516" y="37541"/>
                  </a:lnTo>
                  <a:close/>
                </a:path>
                <a:path w="96520" h="76200">
                  <a:moveTo>
                    <a:pt x="16662" y="20662"/>
                  </a:moveTo>
                  <a:lnTo>
                    <a:pt x="16306" y="20586"/>
                  </a:lnTo>
                  <a:lnTo>
                    <a:pt x="14414" y="20180"/>
                  </a:lnTo>
                  <a:lnTo>
                    <a:pt x="12471" y="19951"/>
                  </a:lnTo>
                  <a:lnTo>
                    <a:pt x="10541" y="19761"/>
                  </a:lnTo>
                  <a:lnTo>
                    <a:pt x="10337" y="19748"/>
                  </a:lnTo>
                  <a:lnTo>
                    <a:pt x="10274" y="20053"/>
                  </a:lnTo>
                  <a:lnTo>
                    <a:pt x="12395" y="20447"/>
                  </a:lnTo>
                  <a:lnTo>
                    <a:pt x="14287" y="20967"/>
                  </a:lnTo>
                  <a:lnTo>
                    <a:pt x="16205" y="21120"/>
                  </a:lnTo>
                  <a:lnTo>
                    <a:pt x="16548" y="21158"/>
                  </a:lnTo>
                  <a:lnTo>
                    <a:pt x="16662" y="20662"/>
                  </a:lnTo>
                  <a:close/>
                </a:path>
                <a:path w="96520" h="76200">
                  <a:moveTo>
                    <a:pt x="17348" y="33121"/>
                  </a:moveTo>
                  <a:lnTo>
                    <a:pt x="17259" y="32626"/>
                  </a:lnTo>
                  <a:lnTo>
                    <a:pt x="16916" y="32664"/>
                  </a:lnTo>
                  <a:lnTo>
                    <a:pt x="14668" y="32854"/>
                  </a:lnTo>
                  <a:lnTo>
                    <a:pt x="12420" y="33705"/>
                  </a:lnTo>
                  <a:lnTo>
                    <a:pt x="10083" y="34696"/>
                  </a:lnTo>
                  <a:lnTo>
                    <a:pt x="10210" y="35064"/>
                  </a:lnTo>
                  <a:lnTo>
                    <a:pt x="12687" y="34518"/>
                  </a:lnTo>
                  <a:lnTo>
                    <a:pt x="14922" y="34010"/>
                  </a:lnTo>
                  <a:lnTo>
                    <a:pt x="17348" y="33121"/>
                  </a:lnTo>
                  <a:close/>
                </a:path>
                <a:path w="96520" h="76200">
                  <a:moveTo>
                    <a:pt x="24752" y="38125"/>
                  </a:moveTo>
                  <a:lnTo>
                    <a:pt x="24599" y="37592"/>
                  </a:lnTo>
                  <a:lnTo>
                    <a:pt x="24231" y="37731"/>
                  </a:lnTo>
                  <a:lnTo>
                    <a:pt x="21666" y="38696"/>
                  </a:lnTo>
                  <a:lnTo>
                    <a:pt x="19113" y="40144"/>
                  </a:lnTo>
                  <a:lnTo>
                    <a:pt x="16929" y="42151"/>
                  </a:lnTo>
                  <a:lnTo>
                    <a:pt x="17183" y="42405"/>
                  </a:lnTo>
                  <a:lnTo>
                    <a:pt x="19431" y="40563"/>
                  </a:lnTo>
                  <a:lnTo>
                    <a:pt x="21996" y="39420"/>
                  </a:lnTo>
                  <a:lnTo>
                    <a:pt x="24422" y="38290"/>
                  </a:lnTo>
                  <a:lnTo>
                    <a:pt x="24752" y="38125"/>
                  </a:lnTo>
                  <a:close/>
                </a:path>
                <a:path w="96520" h="76200">
                  <a:moveTo>
                    <a:pt x="25882" y="9613"/>
                  </a:moveTo>
                  <a:lnTo>
                    <a:pt x="25742" y="9486"/>
                  </a:lnTo>
                  <a:lnTo>
                    <a:pt x="23710" y="7721"/>
                  </a:lnTo>
                  <a:lnTo>
                    <a:pt x="21564" y="6489"/>
                  </a:lnTo>
                  <a:lnTo>
                    <a:pt x="19342" y="5041"/>
                  </a:lnTo>
                  <a:lnTo>
                    <a:pt x="19100" y="4864"/>
                  </a:lnTo>
                  <a:lnTo>
                    <a:pt x="18808" y="5181"/>
                  </a:lnTo>
                  <a:lnTo>
                    <a:pt x="19037" y="5384"/>
                  </a:lnTo>
                  <a:lnTo>
                    <a:pt x="21031" y="6997"/>
                  </a:lnTo>
                  <a:lnTo>
                    <a:pt x="23329" y="8521"/>
                  </a:lnTo>
                  <a:lnTo>
                    <a:pt x="25730" y="9867"/>
                  </a:lnTo>
                  <a:lnTo>
                    <a:pt x="25882" y="9613"/>
                  </a:lnTo>
                  <a:close/>
                </a:path>
                <a:path w="96520" h="76200">
                  <a:moveTo>
                    <a:pt x="26238" y="46088"/>
                  </a:moveTo>
                  <a:lnTo>
                    <a:pt x="25806" y="45631"/>
                  </a:lnTo>
                  <a:lnTo>
                    <a:pt x="25476" y="45859"/>
                  </a:lnTo>
                  <a:lnTo>
                    <a:pt x="24460" y="46558"/>
                  </a:lnTo>
                  <a:lnTo>
                    <a:pt x="23634" y="47650"/>
                  </a:lnTo>
                  <a:lnTo>
                    <a:pt x="21920" y="49796"/>
                  </a:lnTo>
                  <a:lnTo>
                    <a:pt x="21628" y="51435"/>
                  </a:lnTo>
                  <a:lnTo>
                    <a:pt x="20535" y="52692"/>
                  </a:lnTo>
                  <a:lnTo>
                    <a:pt x="20713" y="52832"/>
                  </a:lnTo>
                  <a:lnTo>
                    <a:pt x="21805" y="51803"/>
                  </a:lnTo>
                  <a:lnTo>
                    <a:pt x="22428" y="50634"/>
                  </a:lnTo>
                  <a:lnTo>
                    <a:pt x="23926" y="48412"/>
                  </a:lnTo>
                  <a:lnTo>
                    <a:pt x="25031" y="47383"/>
                  </a:lnTo>
                  <a:lnTo>
                    <a:pt x="26238" y="46088"/>
                  </a:lnTo>
                  <a:close/>
                </a:path>
                <a:path w="96520" h="76200">
                  <a:moveTo>
                    <a:pt x="26860" y="18516"/>
                  </a:moveTo>
                  <a:lnTo>
                    <a:pt x="26492" y="18288"/>
                  </a:lnTo>
                  <a:lnTo>
                    <a:pt x="24371" y="16916"/>
                  </a:lnTo>
                  <a:lnTo>
                    <a:pt x="21793" y="16611"/>
                  </a:lnTo>
                  <a:lnTo>
                    <a:pt x="19519" y="15176"/>
                  </a:lnTo>
                  <a:lnTo>
                    <a:pt x="19329" y="15468"/>
                  </a:lnTo>
                  <a:lnTo>
                    <a:pt x="20396" y="16256"/>
                  </a:lnTo>
                  <a:lnTo>
                    <a:pt x="21412" y="16611"/>
                  </a:lnTo>
                  <a:lnTo>
                    <a:pt x="23723" y="17589"/>
                  </a:lnTo>
                  <a:lnTo>
                    <a:pt x="24930" y="18288"/>
                  </a:lnTo>
                  <a:lnTo>
                    <a:pt x="26619" y="19113"/>
                  </a:lnTo>
                  <a:lnTo>
                    <a:pt x="26860" y="18516"/>
                  </a:lnTo>
                  <a:close/>
                </a:path>
                <a:path w="96520" h="76200">
                  <a:moveTo>
                    <a:pt x="27520" y="56705"/>
                  </a:moveTo>
                  <a:lnTo>
                    <a:pt x="27279" y="56629"/>
                  </a:lnTo>
                  <a:lnTo>
                    <a:pt x="27216" y="56769"/>
                  </a:lnTo>
                  <a:lnTo>
                    <a:pt x="27000" y="57264"/>
                  </a:lnTo>
                  <a:lnTo>
                    <a:pt x="26581" y="57658"/>
                  </a:lnTo>
                  <a:lnTo>
                    <a:pt x="25831" y="58699"/>
                  </a:lnTo>
                  <a:lnTo>
                    <a:pt x="25501" y="59436"/>
                  </a:lnTo>
                  <a:lnTo>
                    <a:pt x="24384" y="61531"/>
                  </a:lnTo>
                  <a:lnTo>
                    <a:pt x="23710" y="63030"/>
                  </a:lnTo>
                  <a:lnTo>
                    <a:pt x="23152" y="64922"/>
                  </a:lnTo>
                  <a:lnTo>
                    <a:pt x="23647" y="65049"/>
                  </a:lnTo>
                  <a:lnTo>
                    <a:pt x="24625" y="63182"/>
                  </a:lnTo>
                  <a:lnTo>
                    <a:pt x="25298" y="61493"/>
                  </a:lnTo>
                  <a:lnTo>
                    <a:pt x="26530" y="58877"/>
                  </a:lnTo>
                  <a:lnTo>
                    <a:pt x="27178" y="57899"/>
                  </a:lnTo>
                  <a:lnTo>
                    <a:pt x="27520" y="56705"/>
                  </a:lnTo>
                  <a:close/>
                </a:path>
                <a:path w="96520" h="76200">
                  <a:moveTo>
                    <a:pt x="28460" y="14135"/>
                  </a:moveTo>
                  <a:lnTo>
                    <a:pt x="28282" y="13970"/>
                  </a:lnTo>
                  <a:lnTo>
                    <a:pt x="26720" y="12598"/>
                  </a:lnTo>
                  <a:lnTo>
                    <a:pt x="24777" y="11645"/>
                  </a:lnTo>
                  <a:lnTo>
                    <a:pt x="22974" y="10668"/>
                  </a:lnTo>
                  <a:lnTo>
                    <a:pt x="22644" y="10477"/>
                  </a:lnTo>
                  <a:lnTo>
                    <a:pt x="22402" y="10998"/>
                  </a:lnTo>
                  <a:lnTo>
                    <a:pt x="22720" y="11201"/>
                  </a:lnTo>
                  <a:lnTo>
                    <a:pt x="24485" y="12255"/>
                  </a:lnTo>
                  <a:lnTo>
                    <a:pt x="26212" y="13398"/>
                  </a:lnTo>
                  <a:lnTo>
                    <a:pt x="28270" y="14452"/>
                  </a:lnTo>
                  <a:lnTo>
                    <a:pt x="28460" y="14135"/>
                  </a:lnTo>
                  <a:close/>
                </a:path>
                <a:path w="96520" h="76200">
                  <a:moveTo>
                    <a:pt x="30378" y="22961"/>
                  </a:moveTo>
                  <a:lnTo>
                    <a:pt x="30340" y="22542"/>
                  </a:lnTo>
                  <a:lnTo>
                    <a:pt x="30060" y="22542"/>
                  </a:lnTo>
                  <a:lnTo>
                    <a:pt x="29387" y="22567"/>
                  </a:lnTo>
                  <a:lnTo>
                    <a:pt x="28727" y="22466"/>
                  </a:lnTo>
                  <a:lnTo>
                    <a:pt x="27762" y="22339"/>
                  </a:lnTo>
                  <a:lnTo>
                    <a:pt x="27673" y="22783"/>
                  </a:lnTo>
                  <a:lnTo>
                    <a:pt x="27965" y="22834"/>
                  </a:lnTo>
                  <a:lnTo>
                    <a:pt x="28689" y="22936"/>
                  </a:lnTo>
                  <a:lnTo>
                    <a:pt x="29387" y="23025"/>
                  </a:lnTo>
                  <a:lnTo>
                    <a:pt x="30086" y="22974"/>
                  </a:lnTo>
                  <a:lnTo>
                    <a:pt x="30378" y="22961"/>
                  </a:lnTo>
                  <a:close/>
                </a:path>
                <a:path w="96520" h="76200">
                  <a:moveTo>
                    <a:pt x="35674" y="39090"/>
                  </a:moveTo>
                  <a:lnTo>
                    <a:pt x="35331" y="38798"/>
                  </a:lnTo>
                  <a:lnTo>
                    <a:pt x="35052" y="38989"/>
                  </a:lnTo>
                  <a:lnTo>
                    <a:pt x="33235" y="40246"/>
                  </a:lnTo>
                  <a:lnTo>
                    <a:pt x="32486" y="42557"/>
                  </a:lnTo>
                  <a:lnTo>
                    <a:pt x="31305" y="44653"/>
                  </a:lnTo>
                  <a:lnTo>
                    <a:pt x="31699" y="44818"/>
                  </a:lnTo>
                  <a:lnTo>
                    <a:pt x="32423" y="43637"/>
                  </a:lnTo>
                  <a:lnTo>
                    <a:pt x="33108" y="42773"/>
                  </a:lnTo>
                  <a:lnTo>
                    <a:pt x="33693" y="41833"/>
                  </a:lnTo>
                  <a:lnTo>
                    <a:pt x="34213" y="40957"/>
                  </a:lnTo>
                  <a:lnTo>
                    <a:pt x="35090" y="40322"/>
                  </a:lnTo>
                  <a:lnTo>
                    <a:pt x="35674" y="39090"/>
                  </a:lnTo>
                  <a:close/>
                </a:path>
                <a:path w="96520" h="76200">
                  <a:moveTo>
                    <a:pt x="36042" y="28486"/>
                  </a:moveTo>
                  <a:lnTo>
                    <a:pt x="35839" y="27952"/>
                  </a:lnTo>
                  <a:lnTo>
                    <a:pt x="35471" y="28054"/>
                  </a:lnTo>
                  <a:lnTo>
                    <a:pt x="34150" y="28359"/>
                  </a:lnTo>
                  <a:lnTo>
                    <a:pt x="32956" y="28816"/>
                  </a:lnTo>
                  <a:lnTo>
                    <a:pt x="31699" y="29324"/>
                  </a:lnTo>
                  <a:lnTo>
                    <a:pt x="30314" y="29857"/>
                  </a:lnTo>
                  <a:lnTo>
                    <a:pt x="29210" y="30822"/>
                  </a:lnTo>
                  <a:lnTo>
                    <a:pt x="27889" y="31419"/>
                  </a:lnTo>
                  <a:lnTo>
                    <a:pt x="27698" y="31521"/>
                  </a:lnTo>
                  <a:lnTo>
                    <a:pt x="27774" y="31826"/>
                  </a:lnTo>
                  <a:lnTo>
                    <a:pt x="28003" y="31750"/>
                  </a:lnTo>
                  <a:lnTo>
                    <a:pt x="29235" y="31445"/>
                  </a:lnTo>
                  <a:lnTo>
                    <a:pt x="30314" y="30683"/>
                  </a:lnTo>
                  <a:lnTo>
                    <a:pt x="32816" y="29514"/>
                  </a:lnTo>
                  <a:lnTo>
                    <a:pt x="34290" y="29222"/>
                  </a:lnTo>
                  <a:lnTo>
                    <a:pt x="35674" y="28625"/>
                  </a:lnTo>
                  <a:lnTo>
                    <a:pt x="36042" y="28486"/>
                  </a:lnTo>
                  <a:close/>
                </a:path>
                <a:path w="96520" h="76200">
                  <a:moveTo>
                    <a:pt x="37858" y="54508"/>
                  </a:moveTo>
                  <a:lnTo>
                    <a:pt x="37541" y="54508"/>
                  </a:lnTo>
                  <a:lnTo>
                    <a:pt x="36893" y="57391"/>
                  </a:lnTo>
                  <a:lnTo>
                    <a:pt x="36550" y="60274"/>
                  </a:lnTo>
                  <a:lnTo>
                    <a:pt x="36842" y="63296"/>
                  </a:lnTo>
                  <a:lnTo>
                    <a:pt x="37274" y="63334"/>
                  </a:lnTo>
                  <a:lnTo>
                    <a:pt x="37579" y="60286"/>
                  </a:lnTo>
                  <a:lnTo>
                    <a:pt x="37731" y="57492"/>
                  </a:lnTo>
                  <a:lnTo>
                    <a:pt x="37858" y="54724"/>
                  </a:lnTo>
                  <a:lnTo>
                    <a:pt x="37858" y="54508"/>
                  </a:lnTo>
                  <a:close/>
                </a:path>
                <a:path w="96520" h="76200">
                  <a:moveTo>
                    <a:pt x="42189" y="34429"/>
                  </a:moveTo>
                  <a:lnTo>
                    <a:pt x="41795" y="34099"/>
                  </a:lnTo>
                  <a:lnTo>
                    <a:pt x="41541" y="34366"/>
                  </a:lnTo>
                  <a:lnTo>
                    <a:pt x="40182" y="35801"/>
                  </a:lnTo>
                  <a:lnTo>
                    <a:pt x="39497" y="37642"/>
                  </a:lnTo>
                  <a:lnTo>
                    <a:pt x="38379" y="39344"/>
                  </a:lnTo>
                  <a:lnTo>
                    <a:pt x="39763" y="37896"/>
                  </a:lnTo>
                  <a:lnTo>
                    <a:pt x="40894" y="36309"/>
                  </a:lnTo>
                  <a:lnTo>
                    <a:pt x="41986" y="34734"/>
                  </a:lnTo>
                  <a:lnTo>
                    <a:pt x="42189" y="34429"/>
                  </a:lnTo>
                  <a:close/>
                </a:path>
                <a:path w="96520" h="76200">
                  <a:moveTo>
                    <a:pt x="43954" y="40132"/>
                  </a:moveTo>
                  <a:lnTo>
                    <a:pt x="43624" y="40030"/>
                  </a:lnTo>
                  <a:lnTo>
                    <a:pt x="43548" y="40220"/>
                  </a:lnTo>
                  <a:lnTo>
                    <a:pt x="42583" y="42468"/>
                  </a:lnTo>
                  <a:lnTo>
                    <a:pt x="42227" y="44869"/>
                  </a:lnTo>
                  <a:lnTo>
                    <a:pt x="42176" y="47523"/>
                  </a:lnTo>
                  <a:lnTo>
                    <a:pt x="42494" y="47510"/>
                  </a:lnTo>
                  <a:lnTo>
                    <a:pt x="43116" y="45008"/>
                  </a:lnTo>
                  <a:lnTo>
                    <a:pt x="43243" y="42621"/>
                  </a:lnTo>
                  <a:lnTo>
                    <a:pt x="43891" y="40322"/>
                  </a:lnTo>
                  <a:lnTo>
                    <a:pt x="43954" y="40132"/>
                  </a:lnTo>
                  <a:close/>
                </a:path>
                <a:path w="96520" h="76200">
                  <a:moveTo>
                    <a:pt x="43967" y="60985"/>
                  </a:moveTo>
                  <a:lnTo>
                    <a:pt x="43776" y="59601"/>
                  </a:lnTo>
                  <a:lnTo>
                    <a:pt x="43421" y="59626"/>
                  </a:lnTo>
                  <a:lnTo>
                    <a:pt x="43484" y="61099"/>
                  </a:lnTo>
                  <a:lnTo>
                    <a:pt x="43167" y="62585"/>
                  </a:lnTo>
                  <a:lnTo>
                    <a:pt x="42786" y="65087"/>
                  </a:lnTo>
                  <a:lnTo>
                    <a:pt x="42989" y="66509"/>
                  </a:lnTo>
                  <a:lnTo>
                    <a:pt x="43078" y="68084"/>
                  </a:lnTo>
                  <a:lnTo>
                    <a:pt x="43522" y="68122"/>
                  </a:lnTo>
                  <a:lnTo>
                    <a:pt x="43561" y="67830"/>
                  </a:lnTo>
                  <a:lnTo>
                    <a:pt x="43700" y="66357"/>
                  </a:lnTo>
                  <a:lnTo>
                    <a:pt x="43573" y="64884"/>
                  </a:lnTo>
                  <a:lnTo>
                    <a:pt x="43738" y="63423"/>
                  </a:lnTo>
                  <a:lnTo>
                    <a:pt x="43967" y="60985"/>
                  </a:lnTo>
                  <a:close/>
                </a:path>
                <a:path w="96520" h="76200">
                  <a:moveTo>
                    <a:pt x="47967" y="74117"/>
                  </a:moveTo>
                  <a:lnTo>
                    <a:pt x="47625" y="71577"/>
                  </a:lnTo>
                  <a:lnTo>
                    <a:pt x="47574" y="71221"/>
                  </a:lnTo>
                  <a:lnTo>
                    <a:pt x="47040" y="71259"/>
                  </a:lnTo>
                  <a:lnTo>
                    <a:pt x="47066" y="71615"/>
                  </a:lnTo>
                  <a:lnTo>
                    <a:pt x="47129" y="72224"/>
                  </a:lnTo>
                  <a:lnTo>
                    <a:pt x="47256" y="72821"/>
                  </a:lnTo>
                  <a:lnTo>
                    <a:pt x="47256" y="74117"/>
                  </a:lnTo>
                  <a:lnTo>
                    <a:pt x="47269" y="74764"/>
                  </a:lnTo>
                  <a:lnTo>
                    <a:pt x="47421" y="75653"/>
                  </a:lnTo>
                  <a:lnTo>
                    <a:pt x="47777" y="75704"/>
                  </a:lnTo>
                  <a:lnTo>
                    <a:pt x="47815" y="75463"/>
                  </a:lnTo>
                  <a:lnTo>
                    <a:pt x="47967" y="74117"/>
                  </a:lnTo>
                  <a:close/>
                </a:path>
                <a:path w="96520" h="76200">
                  <a:moveTo>
                    <a:pt x="48501" y="57188"/>
                  </a:moveTo>
                  <a:lnTo>
                    <a:pt x="48196" y="55651"/>
                  </a:lnTo>
                  <a:lnTo>
                    <a:pt x="48069" y="54152"/>
                  </a:lnTo>
                  <a:lnTo>
                    <a:pt x="48031" y="53797"/>
                  </a:lnTo>
                  <a:lnTo>
                    <a:pt x="47510" y="53848"/>
                  </a:lnTo>
                  <a:lnTo>
                    <a:pt x="47510" y="54190"/>
                  </a:lnTo>
                  <a:lnTo>
                    <a:pt x="47548" y="55676"/>
                  </a:lnTo>
                  <a:lnTo>
                    <a:pt x="47561" y="57188"/>
                  </a:lnTo>
                  <a:lnTo>
                    <a:pt x="47739" y="58915"/>
                  </a:lnTo>
                  <a:lnTo>
                    <a:pt x="48145" y="58953"/>
                  </a:lnTo>
                  <a:lnTo>
                    <a:pt x="48209" y="58674"/>
                  </a:lnTo>
                  <a:lnTo>
                    <a:pt x="48501" y="57188"/>
                  </a:lnTo>
                  <a:close/>
                </a:path>
                <a:path w="96520" h="76200">
                  <a:moveTo>
                    <a:pt x="52501" y="42176"/>
                  </a:moveTo>
                  <a:lnTo>
                    <a:pt x="52209" y="40805"/>
                  </a:lnTo>
                  <a:lnTo>
                    <a:pt x="52070" y="39471"/>
                  </a:lnTo>
                  <a:lnTo>
                    <a:pt x="51943" y="38303"/>
                  </a:lnTo>
                  <a:lnTo>
                    <a:pt x="51485" y="37109"/>
                  </a:lnTo>
                  <a:lnTo>
                    <a:pt x="51384" y="35763"/>
                  </a:lnTo>
                  <a:lnTo>
                    <a:pt x="51104" y="35763"/>
                  </a:lnTo>
                  <a:lnTo>
                    <a:pt x="51041" y="35953"/>
                  </a:lnTo>
                  <a:lnTo>
                    <a:pt x="50774" y="37045"/>
                  </a:lnTo>
                  <a:lnTo>
                    <a:pt x="51041" y="38404"/>
                  </a:lnTo>
                  <a:lnTo>
                    <a:pt x="51104" y="39535"/>
                  </a:lnTo>
                  <a:lnTo>
                    <a:pt x="51155" y="40906"/>
                  </a:lnTo>
                  <a:lnTo>
                    <a:pt x="51231" y="42392"/>
                  </a:lnTo>
                  <a:lnTo>
                    <a:pt x="51968" y="44018"/>
                  </a:lnTo>
                  <a:lnTo>
                    <a:pt x="52476" y="43916"/>
                  </a:lnTo>
                  <a:lnTo>
                    <a:pt x="52501" y="42176"/>
                  </a:lnTo>
                  <a:close/>
                </a:path>
                <a:path w="96520" h="76200">
                  <a:moveTo>
                    <a:pt x="56718" y="64897"/>
                  </a:moveTo>
                  <a:lnTo>
                    <a:pt x="56667" y="64452"/>
                  </a:lnTo>
                  <a:lnTo>
                    <a:pt x="56502" y="62966"/>
                  </a:lnTo>
                  <a:lnTo>
                    <a:pt x="55867" y="61607"/>
                  </a:lnTo>
                  <a:lnTo>
                    <a:pt x="55333" y="60223"/>
                  </a:lnTo>
                  <a:lnTo>
                    <a:pt x="54762" y="58648"/>
                  </a:lnTo>
                  <a:lnTo>
                    <a:pt x="54330" y="57023"/>
                  </a:lnTo>
                  <a:lnTo>
                    <a:pt x="53695" y="55283"/>
                  </a:lnTo>
                  <a:lnTo>
                    <a:pt x="53428" y="55333"/>
                  </a:lnTo>
                  <a:lnTo>
                    <a:pt x="53467" y="55511"/>
                  </a:lnTo>
                  <a:lnTo>
                    <a:pt x="53797" y="58635"/>
                  </a:lnTo>
                  <a:lnTo>
                    <a:pt x="54673" y="61709"/>
                  </a:lnTo>
                  <a:lnTo>
                    <a:pt x="55918" y="64604"/>
                  </a:lnTo>
                  <a:lnTo>
                    <a:pt x="56095" y="64973"/>
                  </a:lnTo>
                  <a:lnTo>
                    <a:pt x="56718" y="64897"/>
                  </a:lnTo>
                  <a:close/>
                </a:path>
                <a:path w="96520" h="76200">
                  <a:moveTo>
                    <a:pt x="61569" y="57175"/>
                  </a:moveTo>
                  <a:lnTo>
                    <a:pt x="60909" y="55651"/>
                  </a:lnTo>
                  <a:lnTo>
                    <a:pt x="60452" y="54559"/>
                  </a:lnTo>
                  <a:lnTo>
                    <a:pt x="59880" y="53530"/>
                  </a:lnTo>
                  <a:lnTo>
                    <a:pt x="59410" y="52031"/>
                  </a:lnTo>
                  <a:lnTo>
                    <a:pt x="58877" y="52222"/>
                  </a:lnTo>
                  <a:lnTo>
                    <a:pt x="58966" y="52590"/>
                  </a:lnTo>
                  <a:lnTo>
                    <a:pt x="59499" y="54470"/>
                  </a:lnTo>
                  <a:lnTo>
                    <a:pt x="60477" y="56172"/>
                  </a:lnTo>
                  <a:lnTo>
                    <a:pt x="61087" y="58267"/>
                  </a:lnTo>
                  <a:lnTo>
                    <a:pt x="61404" y="58229"/>
                  </a:lnTo>
                  <a:lnTo>
                    <a:pt x="61569" y="57175"/>
                  </a:lnTo>
                  <a:close/>
                </a:path>
                <a:path w="96520" h="76200">
                  <a:moveTo>
                    <a:pt x="66014" y="72123"/>
                  </a:moveTo>
                  <a:lnTo>
                    <a:pt x="65913" y="71831"/>
                  </a:lnTo>
                  <a:lnTo>
                    <a:pt x="65405" y="70307"/>
                  </a:lnTo>
                  <a:lnTo>
                    <a:pt x="64858" y="68808"/>
                  </a:lnTo>
                  <a:lnTo>
                    <a:pt x="64300" y="67322"/>
                  </a:lnTo>
                  <a:lnTo>
                    <a:pt x="64211" y="67068"/>
                  </a:lnTo>
                  <a:lnTo>
                    <a:pt x="63855" y="67195"/>
                  </a:lnTo>
                  <a:lnTo>
                    <a:pt x="63906" y="67449"/>
                  </a:lnTo>
                  <a:lnTo>
                    <a:pt x="64274" y="69011"/>
                  </a:lnTo>
                  <a:lnTo>
                    <a:pt x="64858" y="70497"/>
                  </a:lnTo>
                  <a:lnTo>
                    <a:pt x="65595" y="72263"/>
                  </a:lnTo>
                  <a:lnTo>
                    <a:pt x="66014" y="72123"/>
                  </a:lnTo>
                  <a:close/>
                </a:path>
                <a:path w="96520" h="76200">
                  <a:moveTo>
                    <a:pt x="73126" y="45694"/>
                  </a:moveTo>
                  <a:lnTo>
                    <a:pt x="72948" y="45453"/>
                  </a:lnTo>
                  <a:lnTo>
                    <a:pt x="71602" y="43548"/>
                  </a:lnTo>
                  <a:lnTo>
                    <a:pt x="69684" y="42125"/>
                  </a:lnTo>
                  <a:lnTo>
                    <a:pt x="68097" y="40170"/>
                  </a:lnTo>
                  <a:lnTo>
                    <a:pt x="67856" y="40322"/>
                  </a:lnTo>
                  <a:lnTo>
                    <a:pt x="67970" y="40487"/>
                  </a:lnTo>
                  <a:lnTo>
                    <a:pt x="69215" y="42468"/>
                  </a:lnTo>
                  <a:lnTo>
                    <a:pt x="70916" y="44157"/>
                  </a:lnTo>
                  <a:lnTo>
                    <a:pt x="72771" y="46050"/>
                  </a:lnTo>
                  <a:lnTo>
                    <a:pt x="73126" y="45694"/>
                  </a:lnTo>
                  <a:close/>
                </a:path>
                <a:path w="96520" h="76200">
                  <a:moveTo>
                    <a:pt x="87820" y="55727"/>
                  </a:moveTo>
                  <a:lnTo>
                    <a:pt x="87541" y="55537"/>
                  </a:lnTo>
                  <a:lnTo>
                    <a:pt x="85331" y="53936"/>
                  </a:lnTo>
                  <a:lnTo>
                    <a:pt x="81140" y="50431"/>
                  </a:lnTo>
                  <a:lnTo>
                    <a:pt x="81000" y="50304"/>
                  </a:lnTo>
                  <a:lnTo>
                    <a:pt x="80835" y="50520"/>
                  </a:lnTo>
                  <a:lnTo>
                    <a:pt x="82867" y="52705"/>
                  </a:lnTo>
                  <a:lnTo>
                    <a:pt x="84899" y="54381"/>
                  </a:lnTo>
                  <a:lnTo>
                    <a:pt x="87490" y="56095"/>
                  </a:lnTo>
                  <a:lnTo>
                    <a:pt x="87820" y="55727"/>
                  </a:lnTo>
                  <a:close/>
                </a:path>
                <a:path w="96520" h="76200">
                  <a:moveTo>
                    <a:pt x="96050" y="48818"/>
                  </a:moveTo>
                  <a:lnTo>
                    <a:pt x="95745" y="48653"/>
                  </a:lnTo>
                  <a:lnTo>
                    <a:pt x="93891" y="47625"/>
                  </a:lnTo>
                  <a:lnTo>
                    <a:pt x="92125" y="46431"/>
                  </a:lnTo>
                  <a:lnTo>
                    <a:pt x="90297" y="45389"/>
                  </a:lnTo>
                  <a:lnTo>
                    <a:pt x="90119" y="45300"/>
                  </a:lnTo>
                  <a:lnTo>
                    <a:pt x="89954" y="45554"/>
                  </a:lnTo>
                  <a:lnTo>
                    <a:pt x="90106" y="45681"/>
                  </a:lnTo>
                  <a:lnTo>
                    <a:pt x="91833" y="46964"/>
                  </a:lnTo>
                  <a:lnTo>
                    <a:pt x="93510" y="48310"/>
                  </a:lnTo>
                  <a:lnTo>
                    <a:pt x="95516" y="49149"/>
                  </a:lnTo>
                  <a:lnTo>
                    <a:pt x="95846" y="49301"/>
                  </a:lnTo>
                  <a:lnTo>
                    <a:pt x="96050" y="4881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2" name="object 11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208670" y="3770782"/>
              <a:ext cx="208122" cy="176187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337189" y="3801846"/>
              <a:ext cx="79832" cy="143078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11817" y="3772763"/>
              <a:ext cx="110385" cy="133912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265590" y="3734536"/>
              <a:ext cx="147142" cy="93586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218825" y="3814838"/>
              <a:ext cx="6235" cy="6502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4219435" y="381535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520" y="1917"/>
                  </a:moveTo>
                  <a:lnTo>
                    <a:pt x="317" y="1765"/>
                  </a:lnTo>
                  <a:lnTo>
                    <a:pt x="190" y="1739"/>
                  </a:lnTo>
                  <a:lnTo>
                    <a:pt x="63" y="1816"/>
                  </a:lnTo>
                  <a:lnTo>
                    <a:pt x="25" y="1943"/>
                  </a:lnTo>
                  <a:lnTo>
                    <a:pt x="0" y="2082"/>
                  </a:lnTo>
                  <a:lnTo>
                    <a:pt x="101" y="2209"/>
                  </a:lnTo>
                  <a:lnTo>
                    <a:pt x="342" y="2260"/>
                  </a:lnTo>
                  <a:lnTo>
                    <a:pt x="469" y="2171"/>
                  </a:lnTo>
                  <a:lnTo>
                    <a:pt x="495" y="2044"/>
                  </a:lnTo>
                  <a:lnTo>
                    <a:pt x="520" y="1917"/>
                  </a:lnTo>
                  <a:close/>
                </a:path>
                <a:path w="1904" h="2539">
                  <a:moveTo>
                    <a:pt x="1765" y="279"/>
                  </a:moveTo>
                  <a:lnTo>
                    <a:pt x="1612" y="127"/>
                  </a:lnTo>
                  <a:lnTo>
                    <a:pt x="1422" y="0"/>
                  </a:lnTo>
                  <a:lnTo>
                    <a:pt x="1054" y="190"/>
                  </a:lnTo>
                  <a:lnTo>
                    <a:pt x="749" y="546"/>
                  </a:lnTo>
                  <a:lnTo>
                    <a:pt x="469" y="927"/>
                  </a:lnTo>
                  <a:lnTo>
                    <a:pt x="368" y="1346"/>
                  </a:lnTo>
                  <a:lnTo>
                    <a:pt x="546" y="1473"/>
                  </a:lnTo>
                  <a:lnTo>
                    <a:pt x="723" y="1612"/>
                  </a:lnTo>
                  <a:lnTo>
                    <a:pt x="1092" y="1409"/>
                  </a:lnTo>
                  <a:lnTo>
                    <a:pt x="1384" y="1041"/>
                  </a:lnTo>
                  <a:lnTo>
                    <a:pt x="1689" y="673"/>
                  </a:lnTo>
                  <a:lnTo>
                    <a:pt x="1765" y="2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8" name="object 11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252163" y="3796779"/>
              <a:ext cx="14109" cy="14566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4253611" y="3797922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79">
                  <a:moveTo>
                    <a:pt x="1155" y="4318"/>
                  </a:moveTo>
                  <a:lnTo>
                    <a:pt x="977" y="4025"/>
                  </a:lnTo>
                  <a:lnTo>
                    <a:pt x="685" y="3962"/>
                  </a:lnTo>
                  <a:lnTo>
                    <a:pt x="406" y="3911"/>
                  </a:lnTo>
                  <a:lnTo>
                    <a:pt x="114" y="4102"/>
                  </a:lnTo>
                  <a:lnTo>
                    <a:pt x="63" y="4381"/>
                  </a:lnTo>
                  <a:lnTo>
                    <a:pt x="0" y="4673"/>
                  </a:lnTo>
                  <a:lnTo>
                    <a:pt x="203" y="4953"/>
                  </a:lnTo>
                  <a:lnTo>
                    <a:pt x="469" y="5003"/>
                  </a:lnTo>
                  <a:lnTo>
                    <a:pt x="762" y="5054"/>
                  </a:lnTo>
                  <a:lnTo>
                    <a:pt x="1054" y="4889"/>
                  </a:lnTo>
                  <a:lnTo>
                    <a:pt x="1104" y="4597"/>
                  </a:lnTo>
                  <a:lnTo>
                    <a:pt x="1155" y="4318"/>
                  </a:lnTo>
                  <a:close/>
                </a:path>
                <a:path w="4445" h="5079">
                  <a:moveTo>
                    <a:pt x="3987" y="596"/>
                  </a:moveTo>
                  <a:lnTo>
                    <a:pt x="3606" y="292"/>
                  </a:lnTo>
                  <a:lnTo>
                    <a:pt x="3213" y="0"/>
                  </a:lnTo>
                  <a:lnTo>
                    <a:pt x="2374" y="419"/>
                  </a:lnTo>
                  <a:lnTo>
                    <a:pt x="1701" y="1244"/>
                  </a:lnTo>
                  <a:lnTo>
                    <a:pt x="1066" y="2095"/>
                  </a:lnTo>
                  <a:lnTo>
                    <a:pt x="838" y="3009"/>
                  </a:lnTo>
                  <a:lnTo>
                    <a:pt x="1612" y="3632"/>
                  </a:lnTo>
                  <a:lnTo>
                    <a:pt x="2463" y="3187"/>
                  </a:lnTo>
                  <a:lnTo>
                    <a:pt x="3111" y="2349"/>
                  </a:lnTo>
                  <a:lnTo>
                    <a:pt x="3771" y="1511"/>
                  </a:lnTo>
                  <a:lnTo>
                    <a:pt x="3987" y="5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0" name="object 12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270768" y="3807980"/>
              <a:ext cx="7581" cy="7848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4271530" y="380859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22" y="2336"/>
                  </a:moveTo>
                  <a:lnTo>
                    <a:pt x="533" y="2184"/>
                  </a:lnTo>
                  <a:lnTo>
                    <a:pt x="368" y="2159"/>
                  </a:lnTo>
                  <a:lnTo>
                    <a:pt x="228" y="2120"/>
                  </a:lnTo>
                  <a:lnTo>
                    <a:pt x="63" y="2222"/>
                  </a:lnTo>
                  <a:lnTo>
                    <a:pt x="38" y="2374"/>
                  </a:lnTo>
                  <a:lnTo>
                    <a:pt x="0" y="2527"/>
                  </a:lnTo>
                  <a:lnTo>
                    <a:pt x="101" y="2679"/>
                  </a:lnTo>
                  <a:lnTo>
                    <a:pt x="266" y="2717"/>
                  </a:lnTo>
                  <a:lnTo>
                    <a:pt x="419" y="2730"/>
                  </a:lnTo>
                  <a:lnTo>
                    <a:pt x="558" y="2654"/>
                  </a:lnTo>
                  <a:lnTo>
                    <a:pt x="596" y="2489"/>
                  </a:lnTo>
                  <a:lnTo>
                    <a:pt x="622" y="2336"/>
                  </a:lnTo>
                  <a:close/>
                </a:path>
                <a:path w="2539" h="3175">
                  <a:moveTo>
                    <a:pt x="2133" y="330"/>
                  </a:moveTo>
                  <a:lnTo>
                    <a:pt x="1930" y="165"/>
                  </a:lnTo>
                  <a:lnTo>
                    <a:pt x="1714" y="0"/>
                  </a:lnTo>
                  <a:lnTo>
                    <a:pt x="1270" y="228"/>
                  </a:lnTo>
                  <a:lnTo>
                    <a:pt x="901" y="673"/>
                  </a:lnTo>
                  <a:lnTo>
                    <a:pt x="558" y="1130"/>
                  </a:lnTo>
                  <a:lnTo>
                    <a:pt x="444" y="1638"/>
                  </a:lnTo>
                  <a:lnTo>
                    <a:pt x="647" y="1790"/>
                  </a:lnTo>
                  <a:lnTo>
                    <a:pt x="850" y="1955"/>
                  </a:lnTo>
                  <a:lnTo>
                    <a:pt x="1320" y="1714"/>
                  </a:lnTo>
                  <a:lnTo>
                    <a:pt x="1663" y="1270"/>
                  </a:lnTo>
                  <a:lnTo>
                    <a:pt x="2032" y="825"/>
                  </a:lnTo>
                  <a:lnTo>
                    <a:pt x="2133" y="3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2" name="object 12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219930" y="3886085"/>
              <a:ext cx="4495" cy="4635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4220387" y="388645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381" y="1371"/>
                  </a:moveTo>
                  <a:lnTo>
                    <a:pt x="228" y="1270"/>
                  </a:lnTo>
                  <a:lnTo>
                    <a:pt x="50" y="1308"/>
                  </a:lnTo>
                  <a:lnTo>
                    <a:pt x="0" y="1485"/>
                  </a:lnTo>
                  <a:lnTo>
                    <a:pt x="165" y="1587"/>
                  </a:lnTo>
                  <a:lnTo>
                    <a:pt x="342" y="1562"/>
                  </a:lnTo>
                  <a:lnTo>
                    <a:pt x="381" y="1371"/>
                  </a:lnTo>
                  <a:close/>
                </a:path>
                <a:path w="1270" h="1904">
                  <a:moveTo>
                    <a:pt x="1270" y="190"/>
                  </a:moveTo>
                  <a:lnTo>
                    <a:pt x="1028" y="0"/>
                  </a:lnTo>
                  <a:lnTo>
                    <a:pt x="762" y="127"/>
                  </a:lnTo>
                  <a:lnTo>
                    <a:pt x="330" y="660"/>
                  </a:lnTo>
                  <a:lnTo>
                    <a:pt x="266" y="965"/>
                  </a:lnTo>
                  <a:lnTo>
                    <a:pt x="508" y="1155"/>
                  </a:lnTo>
                  <a:lnTo>
                    <a:pt x="774" y="1016"/>
                  </a:lnTo>
                  <a:lnTo>
                    <a:pt x="990" y="749"/>
                  </a:lnTo>
                  <a:lnTo>
                    <a:pt x="1219" y="482"/>
                  </a:lnTo>
                  <a:lnTo>
                    <a:pt x="1270" y="1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4" name="object 12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223041" y="3896868"/>
              <a:ext cx="2476" cy="2565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4223308" y="389707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203" y="762"/>
                  </a:moveTo>
                  <a:lnTo>
                    <a:pt x="76" y="685"/>
                  </a:lnTo>
                  <a:lnTo>
                    <a:pt x="0" y="825"/>
                  </a:lnTo>
                  <a:lnTo>
                    <a:pt x="139" y="889"/>
                  </a:lnTo>
                  <a:lnTo>
                    <a:pt x="203" y="762"/>
                  </a:lnTo>
                  <a:close/>
                </a:path>
                <a:path w="1270" h="1270">
                  <a:moveTo>
                    <a:pt x="711" y="114"/>
                  </a:moveTo>
                  <a:lnTo>
                    <a:pt x="571" y="0"/>
                  </a:lnTo>
                  <a:lnTo>
                    <a:pt x="406" y="76"/>
                  </a:lnTo>
                  <a:lnTo>
                    <a:pt x="304" y="215"/>
                  </a:lnTo>
                  <a:lnTo>
                    <a:pt x="177" y="368"/>
                  </a:lnTo>
                  <a:lnTo>
                    <a:pt x="139" y="533"/>
                  </a:lnTo>
                  <a:lnTo>
                    <a:pt x="279" y="647"/>
                  </a:lnTo>
                  <a:lnTo>
                    <a:pt x="431" y="571"/>
                  </a:lnTo>
                  <a:lnTo>
                    <a:pt x="546" y="419"/>
                  </a:lnTo>
                  <a:lnTo>
                    <a:pt x="660" y="266"/>
                  </a:lnTo>
                  <a:lnTo>
                    <a:pt x="711" y="1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6" name="object 12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664672" y="3800724"/>
              <a:ext cx="68856" cy="92845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704829" y="3802380"/>
              <a:ext cx="20967" cy="12992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4488186" y="3799562"/>
              <a:ext cx="17780" cy="76835"/>
            </a:xfrm>
            <a:custGeom>
              <a:avLst/>
              <a:gdLst/>
              <a:ahLst/>
              <a:cxnLst/>
              <a:rect l="l" t="t" r="r" b="b"/>
              <a:pathLst>
                <a:path w="17779" h="76835">
                  <a:moveTo>
                    <a:pt x="5472" y="0"/>
                  </a:moveTo>
                  <a:lnTo>
                    <a:pt x="659" y="0"/>
                  </a:lnTo>
                  <a:lnTo>
                    <a:pt x="0" y="24434"/>
                  </a:lnTo>
                  <a:lnTo>
                    <a:pt x="1527" y="40547"/>
                  </a:lnTo>
                  <a:lnTo>
                    <a:pt x="6815" y="55514"/>
                  </a:lnTo>
                  <a:lnTo>
                    <a:pt x="17436" y="76504"/>
                  </a:lnTo>
                  <a:lnTo>
                    <a:pt x="11303" y="55397"/>
                  </a:lnTo>
                  <a:lnTo>
                    <a:pt x="7668" y="34656"/>
                  </a:lnTo>
                  <a:lnTo>
                    <a:pt x="5925" y="15713"/>
                  </a:lnTo>
                  <a:lnTo>
                    <a:pt x="5472" y="0"/>
                  </a:lnTo>
                  <a:close/>
                </a:path>
              </a:pathLst>
            </a:custGeom>
            <a:solidFill>
              <a:srgbClr val="D4CFCC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9" name="object 12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541075" y="3884892"/>
              <a:ext cx="102400" cy="48704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4641157" y="3795806"/>
              <a:ext cx="48895" cy="23495"/>
            </a:xfrm>
            <a:custGeom>
              <a:avLst/>
              <a:gdLst/>
              <a:ahLst/>
              <a:cxnLst/>
              <a:rect l="l" t="t" r="r" b="b"/>
              <a:pathLst>
                <a:path w="48895" h="23495">
                  <a:moveTo>
                    <a:pt x="47967" y="0"/>
                  </a:moveTo>
                  <a:lnTo>
                    <a:pt x="48069" y="203"/>
                  </a:lnTo>
                  <a:lnTo>
                    <a:pt x="48283" y="965"/>
                  </a:lnTo>
                  <a:lnTo>
                    <a:pt x="48325" y="3213"/>
                  </a:lnTo>
                  <a:lnTo>
                    <a:pt x="48132" y="4102"/>
                  </a:lnTo>
                  <a:lnTo>
                    <a:pt x="42138" y="10502"/>
                  </a:lnTo>
                  <a:lnTo>
                    <a:pt x="41516" y="10934"/>
                  </a:lnTo>
                  <a:lnTo>
                    <a:pt x="40805" y="11303"/>
                  </a:lnTo>
                  <a:lnTo>
                    <a:pt x="40131" y="11696"/>
                  </a:lnTo>
                  <a:lnTo>
                    <a:pt x="39408" y="12052"/>
                  </a:lnTo>
                  <a:lnTo>
                    <a:pt x="16243" y="19545"/>
                  </a:lnTo>
                  <a:lnTo>
                    <a:pt x="14668" y="19964"/>
                  </a:lnTo>
                  <a:lnTo>
                    <a:pt x="13131" y="20256"/>
                  </a:lnTo>
                  <a:lnTo>
                    <a:pt x="11620" y="20574"/>
                  </a:lnTo>
                  <a:lnTo>
                    <a:pt x="10198" y="20904"/>
                  </a:lnTo>
                  <a:lnTo>
                    <a:pt x="7472" y="21437"/>
                  </a:lnTo>
                  <a:lnTo>
                    <a:pt x="5179" y="21932"/>
                  </a:lnTo>
                  <a:lnTo>
                    <a:pt x="876" y="22771"/>
                  </a:lnTo>
                  <a:lnTo>
                    <a:pt x="0" y="22974"/>
                  </a:lnTo>
                  <a:lnTo>
                    <a:pt x="6324" y="22440"/>
                  </a:lnTo>
                  <a:lnTo>
                    <a:pt x="9016" y="22085"/>
                  </a:lnTo>
                  <a:lnTo>
                    <a:pt x="10448" y="21920"/>
                  </a:lnTo>
                  <a:lnTo>
                    <a:pt x="11823" y="21678"/>
                  </a:lnTo>
                  <a:lnTo>
                    <a:pt x="14909" y="21221"/>
                  </a:lnTo>
                  <a:lnTo>
                    <a:pt x="16522" y="20891"/>
                  </a:lnTo>
                  <a:lnTo>
                    <a:pt x="19037" y="20421"/>
                  </a:lnTo>
                  <a:lnTo>
                    <a:pt x="19862" y="20218"/>
                  </a:lnTo>
                  <a:lnTo>
                    <a:pt x="22466" y="19672"/>
                  </a:lnTo>
                  <a:lnTo>
                    <a:pt x="23329" y="19431"/>
                  </a:lnTo>
                  <a:lnTo>
                    <a:pt x="25933" y="18770"/>
                  </a:lnTo>
                  <a:lnTo>
                    <a:pt x="28562" y="17995"/>
                  </a:lnTo>
                  <a:lnTo>
                    <a:pt x="41465" y="12382"/>
                  </a:lnTo>
                  <a:lnTo>
                    <a:pt x="42189" y="11988"/>
                  </a:lnTo>
                  <a:lnTo>
                    <a:pt x="42811" y="11506"/>
                  </a:lnTo>
                  <a:lnTo>
                    <a:pt x="44119" y="10591"/>
                  </a:lnTo>
                  <a:lnTo>
                    <a:pt x="45250" y="9563"/>
                  </a:lnTo>
                  <a:lnTo>
                    <a:pt x="47091" y="7480"/>
                  </a:lnTo>
                  <a:lnTo>
                    <a:pt x="47790" y="6362"/>
                  </a:lnTo>
                  <a:lnTo>
                    <a:pt x="48602" y="4229"/>
                  </a:lnTo>
                  <a:lnTo>
                    <a:pt x="48640" y="1574"/>
                  </a:lnTo>
                  <a:lnTo>
                    <a:pt x="48425" y="965"/>
                  </a:lnTo>
                  <a:lnTo>
                    <a:pt x="48094" y="190"/>
                  </a:lnTo>
                  <a:lnTo>
                    <a:pt x="479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1" name="object 13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487599" y="3799560"/>
              <a:ext cx="208111" cy="125425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4488800" y="3773730"/>
              <a:ext cx="207010" cy="52705"/>
            </a:xfrm>
            <a:custGeom>
              <a:avLst/>
              <a:gdLst/>
              <a:ahLst/>
              <a:cxnLst/>
              <a:rect l="l" t="t" r="r" b="b"/>
              <a:pathLst>
                <a:path w="207010" h="52704">
                  <a:moveTo>
                    <a:pt x="103479" y="0"/>
                  </a:moveTo>
                  <a:lnTo>
                    <a:pt x="63200" y="2068"/>
                  </a:lnTo>
                  <a:lnTo>
                    <a:pt x="30308" y="7710"/>
                  </a:lnTo>
                  <a:lnTo>
                    <a:pt x="8131" y="16078"/>
                  </a:lnTo>
                  <a:lnTo>
                    <a:pt x="0" y="26327"/>
                  </a:lnTo>
                  <a:lnTo>
                    <a:pt x="8131" y="36582"/>
                  </a:lnTo>
                  <a:lnTo>
                    <a:pt x="30308" y="44954"/>
                  </a:lnTo>
                  <a:lnTo>
                    <a:pt x="63200" y="50597"/>
                  </a:lnTo>
                  <a:lnTo>
                    <a:pt x="103479" y="52666"/>
                  </a:lnTo>
                  <a:lnTo>
                    <a:pt x="143751" y="50597"/>
                  </a:lnTo>
                  <a:lnTo>
                    <a:pt x="176639" y="44954"/>
                  </a:lnTo>
                  <a:lnTo>
                    <a:pt x="198814" y="36582"/>
                  </a:lnTo>
                  <a:lnTo>
                    <a:pt x="206946" y="26327"/>
                  </a:lnTo>
                  <a:lnTo>
                    <a:pt x="198814" y="16078"/>
                  </a:lnTo>
                  <a:lnTo>
                    <a:pt x="176639" y="7710"/>
                  </a:lnTo>
                  <a:lnTo>
                    <a:pt x="143751" y="2068"/>
                  </a:lnTo>
                  <a:lnTo>
                    <a:pt x="103479" y="0"/>
                  </a:lnTo>
                  <a:close/>
                </a:path>
              </a:pathLst>
            </a:custGeom>
            <a:solidFill>
              <a:srgbClr val="E4E3E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3" name="object 13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494720" y="3777208"/>
              <a:ext cx="195110" cy="44348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4491611" y="3805078"/>
              <a:ext cx="135255" cy="21590"/>
            </a:xfrm>
            <a:custGeom>
              <a:avLst/>
              <a:gdLst/>
              <a:ahLst/>
              <a:cxnLst/>
              <a:rect l="l" t="t" r="r" b="b"/>
              <a:pathLst>
                <a:path w="135254" h="21589">
                  <a:moveTo>
                    <a:pt x="0" y="0"/>
                  </a:moveTo>
                  <a:lnTo>
                    <a:pt x="4965" y="4813"/>
                  </a:lnTo>
                  <a:lnTo>
                    <a:pt x="5825" y="5486"/>
                  </a:lnTo>
                  <a:lnTo>
                    <a:pt x="6794" y="6057"/>
                  </a:lnTo>
                  <a:lnTo>
                    <a:pt x="10058" y="7899"/>
                  </a:lnTo>
                  <a:lnTo>
                    <a:pt x="14960" y="10160"/>
                  </a:lnTo>
                  <a:lnTo>
                    <a:pt x="18313" y="11366"/>
                  </a:lnTo>
                  <a:lnTo>
                    <a:pt x="21374" y="12598"/>
                  </a:lnTo>
                  <a:lnTo>
                    <a:pt x="24884" y="13449"/>
                  </a:lnTo>
                  <a:lnTo>
                    <a:pt x="28448" y="14490"/>
                  </a:lnTo>
                  <a:lnTo>
                    <a:pt x="30264" y="14947"/>
                  </a:lnTo>
                  <a:lnTo>
                    <a:pt x="32169" y="15328"/>
                  </a:lnTo>
                  <a:lnTo>
                    <a:pt x="36004" y="16192"/>
                  </a:lnTo>
                  <a:lnTo>
                    <a:pt x="37973" y="16675"/>
                  </a:lnTo>
                  <a:lnTo>
                    <a:pt x="39992" y="16967"/>
                  </a:lnTo>
                  <a:lnTo>
                    <a:pt x="82702" y="21094"/>
                  </a:lnTo>
                  <a:lnTo>
                    <a:pt x="94043" y="21323"/>
                  </a:lnTo>
                  <a:lnTo>
                    <a:pt x="106514" y="21170"/>
                  </a:lnTo>
                  <a:lnTo>
                    <a:pt x="113309" y="21018"/>
                  </a:lnTo>
                  <a:lnTo>
                    <a:pt x="119837" y="20701"/>
                  </a:lnTo>
                  <a:lnTo>
                    <a:pt x="130975" y="20040"/>
                  </a:lnTo>
                  <a:lnTo>
                    <a:pt x="132461" y="19913"/>
                  </a:lnTo>
                  <a:lnTo>
                    <a:pt x="135039" y="19748"/>
                  </a:lnTo>
                  <a:lnTo>
                    <a:pt x="130949" y="19672"/>
                  </a:lnTo>
                  <a:lnTo>
                    <a:pt x="125247" y="19672"/>
                  </a:lnTo>
                  <a:lnTo>
                    <a:pt x="122529" y="19634"/>
                  </a:lnTo>
                  <a:lnTo>
                    <a:pt x="113309" y="19634"/>
                  </a:lnTo>
                  <a:lnTo>
                    <a:pt x="94068" y="19253"/>
                  </a:lnTo>
                  <a:lnTo>
                    <a:pt x="76911" y="18554"/>
                  </a:lnTo>
                  <a:lnTo>
                    <a:pt x="62369" y="17526"/>
                  </a:lnTo>
                  <a:lnTo>
                    <a:pt x="49580" y="16192"/>
                  </a:lnTo>
                  <a:lnTo>
                    <a:pt x="40360" y="14871"/>
                  </a:lnTo>
                  <a:lnTo>
                    <a:pt x="38328" y="14630"/>
                  </a:lnTo>
                  <a:lnTo>
                    <a:pt x="36398" y="14173"/>
                  </a:lnTo>
                  <a:lnTo>
                    <a:pt x="34467" y="13830"/>
                  </a:lnTo>
                  <a:lnTo>
                    <a:pt x="32487" y="13436"/>
                  </a:lnTo>
                  <a:lnTo>
                    <a:pt x="30670" y="13131"/>
                  </a:lnTo>
                  <a:lnTo>
                    <a:pt x="28867" y="12750"/>
                  </a:lnTo>
                  <a:lnTo>
                    <a:pt x="22771" y="11226"/>
                  </a:lnTo>
                  <a:lnTo>
                    <a:pt x="21907" y="11061"/>
                  </a:lnTo>
                  <a:lnTo>
                    <a:pt x="18757" y="10058"/>
                  </a:lnTo>
                  <a:lnTo>
                    <a:pt x="15633" y="9169"/>
                  </a:lnTo>
                  <a:lnTo>
                    <a:pt x="12903" y="8039"/>
                  </a:lnTo>
                  <a:lnTo>
                    <a:pt x="10439" y="7099"/>
                  </a:lnTo>
                  <a:lnTo>
                    <a:pt x="7099" y="5473"/>
                  </a:lnTo>
                  <a:lnTo>
                    <a:pt x="6108" y="4965"/>
                  </a:lnTo>
                  <a:lnTo>
                    <a:pt x="5257" y="4368"/>
                  </a:lnTo>
                  <a:lnTo>
                    <a:pt x="4432" y="3898"/>
                  </a:lnTo>
                  <a:lnTo>
                    <a:pt x="2870" y="2857"/>
                  </a:lnTo>
                  <a:lnTo>
                    <a:pt x="1701" y="1917"/>
                  </a:lnTo>
                  <a:lnTo>
                    <a:pt x="635" y="850"/>
                  </a:lnTo>
                  <a:lnTo>
                    <a:pt x="393" y="495"/>
                  </a:lnTo>
                  <a:lnTo>
                    <a:pt x="228" y="330"/>
                  </a:lnTo>
                  <a:lnTo>
                    <a:pt x="63" y="114"/>
                  </a:lnTo>
                  <a:close/>
                </a:path>
                <a:path w="135254" h="21589">
                  <a:moveTo>
                    <a:pt x="119811" y="19596"/>
                  </a:moveTo>
                  <a:lnTo>
                    <a:pt x="113309" y="19634"/>
                  </a:lnTo>
                  <a:lnTo>
                    <a:pt x="122529" y="19634"/>
                  </a:lnTo>
                  <a:lnTo>
                    <a:pt x="119811" y="195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5" name="object 13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515370" y="3797414"/>
              <a:ext cx="156451" cy="24142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4544016" y="3811089"/>
              <a:ext cx="57785" cy="6985"/>
            </a:xfrm>
            <a:custGeom>
              <a:avLst/>
              <a:gdLst/>
              <a:ahLst/>
              <a:cxnLst/>
              <a:rect l="l" t="t" r="r" b="b"/>
              <a:pathLst>
                <a:path w="57785" h="6985">
                  <a:moveTo>
                    <a:pt x="29717" y="0"/>
                  </a:moveTo>
                  <a:lnTo>
                    <a:pt x="18152" y="321"/>
                  </a:lnTo>
                  <a:lnTo>
                    <a:pt x="8705" y="1196"/>
                  </a:lnTo>
                  <a:lnTo>
                    <a:pt x="2336" y="2496"/>
                  </a:lnTo>
                  <a:lnTo>
                    <a:pt x="0" y="4089"/>
                  </a:lnTo>
                  <a:lnTo>
                    <a:pt x="0" y="5067"/>
                  </a:lnTo>
                  <a:lnTo>
                    <a:pt x="2412" y="5943"/>
                  </a:lnTo>
                  <a:lnTo>
                    <a:pt x="6451" y="6642"/>
                  </a:lnTo>
                  <a:lnTo>
                    <a:pt x="11506" y="5626"/>
                  </a:lnTo>
                  <a:lnTo>
                    <a:pt x="27355" y="4826"/>
                  </a:lnTo>
                  <a:lnTo>
                    <a:pt x="32867" y="4343"/>
                  </a:lnTo>
                  <a:lnTo>
                    <a:pt x="38404" y="4127"/>
                  </a:lnTo>
                  <a:lnTo>
                    <a:pt x="44221" y="3479"/>
                  </a:lnTo>
                  <a:lnTo>
                    <a:pt x="57632" y="2679"/>
                  </a:lnTo>
                  <a:lnTo>
                    <a:pt x="53322" y="1601"/>
                  </a:lnTo>
                  <a:lnTo>
                    <a:pt x="46928" y="754"/>
                  </a:lnTo>
                  <a:lnTo>
                    <a:pt x="38907" y="199"/>
                  </a:lnTo>
                  <a:lnTo>
                    <a:pt x="29717" y="0"/>
                  </a:lnTo>
                  <a:close/>
                </a:path>
              </a:pathLst>
            </a:custGeom>
            <a:solidFill>
              <a:srgbClr val="483E3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7" name="object 13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497857" y="3798421"/>
              <a:ext cx="172773" cy="119706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494720" y="3786733"/>
              <a:ext cx="21615" cy="26555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4532121" y="3907879"/>
              <a:ext cx="72390" cy="17780"/>
            </a:xfrm>
            <a:custGeom>
              <a:avLst/>
              <a:gdLst/>
              <a:ahLst/>
              <a:cxnLst/>
              <a:rect l="l" t="t" r="r" b="b"/>
              <a:pathLst>
                <a:path w="72389" h="17779">
                  <a:moveTo>
                    <a:pt x="0" y="0"/>
                  </a:moveTo>
                  <a:lnTo>
                    <a:pt x="991" y="850"/>
                  </a:lnTo>
                  <a:lnTo>
                    <a:pt x="2552" y="2006"/>
                  </a:lnTo>
                  <a:lnTo>
                    <a:pt x="3403" y="2578"/>
                  </a:lnTo>
                  <a:lnTo>
                    <a:pt x="4419" y="3327"/>
                  </a:lnTo>
                  <a:lnTo>
                    <a:pt x="5638" y="4064"/>
                  </a:lnTo>
                  <a:lnTo>
                    <a:pt x="6845" y="4864"/>
                  </a:lnTo>
                  <a:lnTo>
                    <a:pt x="10591" y="6934"/>
                  </a:lnTo>
                  <a:lnTo>
                    <a:pt x="11430" y="7327"/>
                  </a:lnTo>
                  <a:lnTo>
                    <a:pt x="14020" y="8636"/>
                  </a:lnTo>
                  <a:lnTo>
                    <a:pt x="14947" y="9017"/>
                  </a:lnTo>
                  <a:lnTo>
                    <a:pt x="17818" y="10274"/>
                  </a:lnTo>
                  <a:lnTo>
                    <a:pt x="18808" y="10668"/>
                  </a:lnTo>
                  <a:lnTo>
                    <a:pt x="20866" y="11417"/>
                  </a:lnTo>
                  <a:lnTo>
                    <a:pt x="22923" y="12230"/>
                  </a:lnTo>
                  <a:lnTo>
                    <a:pt x="25146" y="12839"/>
                  </a:lnTo>
                  <a:lnTo>
                    <a:pt x="28460" y="13906"/>
                  </a:lnTo>
                  <a:lnTo>
                    <a:pt x="29616" y="14135"/>
                  </a:lnTo>
                  <a:lnTo>
                    <a:pt x="30759" y="14439"/>
                  </a:lnTo>
                  <a:lnTo>
                    <a:pt x="31902" y="14706"/>
                  </a:lnTo>
                  <a:lnTo>
                    <a:pt x="34201" y="15290"/>
                  </a:lnTo>
                  <a:lnTo>
                    <a:pt x="36512" y="15684"/>
                  </a:lnTo>
                  <a:lnTo>
                    <a:pt x="38836" y="16154"/>
                  </a:lnTo>
                  <a:lnTo>
                    <a:pt x="41135" y="16497"/>
                  </a:lnTo>
                  <a:lnTo>
                    <a:pt x="43434" y="16764"/>
                  </a:lnTo>
                  <a:lnTo>
                    <a:pt x="45720" y="17068"/>
                  </a:lnTo>
                  <a:lnTo>
                    <a:pt x="47917" y="17284"/>
                  </a:lnTo>
                  <a:lnTo>
                    <a:pt x="50126" y="17386"/>
                  </a:lnTo>
                  <a:lnTo>
                    <a:pt x="54292" y="17627"/>
                  </a:lnTo>
                  <a:lnTo>
                    <a:pt x="56311" y="17691"/>
                  </a:lnTo>
                  <a:lnTo>
                    <a:pt x="58242" y="17602"/>
                  </a:lnTo>
                  <a:lnTo>
                    <a:pt x="63385" y="17589"/>
                  </a:lnTo>
                  <a:lnTo>
                    <a:pt x="64833" y="17437"/>
                  </a:lnTo>
                  <a:lnTo>
                    <a:pt x="67298" y="17233"/>
                  </a:lnTo>
                  <a:lnTo>
                    <a:pt x="63373" y="17233"/>
                  </a:lnTo>
                  <a:lnTo>
                    <a:pt x="61772" y="17170"/>
                  </a:lnTo>
                  <a:lnTo>
                    <a:pt x="56324" y="17157"/>
                  </a:lnTo>
                  <a:lnTo>
                    <a:pt x="47980" y="16586"/>
                  </a:lnTo>
                  <a:lnTo>
                    <a:pt x="45796" y="16357"/>
                  </a:lnTo>
                  <a:lnTo>
                    <a:pt x="43548" y="16027"/>
                  </a:lnTo>
                  <a:lnTo>
                    <a:pt x="41249" y="15748"/>
                  </a:lnTo>
                  <a:lnTo>
                    <a:pt x="38976" y="15392"/>
                  </a:lnTo>
                  <a:lnTo>
                    <a:pt x="36677" y="14897"/>
                  </a:lnTo>
                  <a:lnTo>
                    <a:pt x="34366" y="14490"/>
                  </a:lnTo>
                  <a:lnTo>
                    <a:pt x="29806" y="13385"/>
                  </a:lnTo>
                  <a:lnTo>
                    <a:pt x="28663" y="13169"/>
                  </a:lnTo>
                  <a:lnTo>
                    <a:pt x="25361" y="12128"/>
                  </a:lnTo>
                  <a:lnTo>
                    <a:pt x="23152" y="11569"/>
                  </a:lnTo>
                  <a:lnTo>
                    <a:pt x="21107" y="10769"/>
                  </a:lnTo>
                  <a:lnTo>
                    <a:pt x="18046" y="9664"/>
                  </a:lnTo>
                  <a:lnTo>
                    <a:pt x="17081" y="9258"/>
                  </a:lnTo>
                  <a:lnTo>
                    <a:pt x="14236" y="8115"/>
                  </a:lnTo>
                  <a:lnTo>
                    <a:pt x="10807" y="6502"/>
                  </a:lnTo>
                  <a:lnTo>
                    <a:pt x="8470" y="5283"/>
                  </a:lnTo>
                  <a:lnTo>
                    <a:pt x="7023" y="4559"/>
                  </a:lnTo>
                  <a:lnTo>
                    <a:pt x="5791" y="3810"/>
                  </a:lnTo>
                  <a:lnTo>
                    <a:pt x="4546" y="3111"/>
                  </a:lnTo>
                  <a:lnTo>
                    <a:pt x="3505" y="2425"/>
                  </a:lnTo>
                  <a:lnTo>
                    <a:pt x="2628" y="1879"/>
                  </a:lnTo>
                  <a:lnTo>
                    <a:pt x="1008" y="774"/>
                  </a:lnTo>
                  <a:lnTo>
                    <a:pt x="0" y="0"/>
                  </a:lnTo>
                  <a:close/>
                </a:path>
                <a:path w="72389" h="17779">
                  <a:moveTo>
                    <a:pt x="71767" y="16865"/>
                  </a:moveTo>
                  <a:lnTo>
                    <a:pt x="64820" y="17132"/>
                  </a:lnTo>
                  <a:lnTo>
                    <a:pt x="63373" y="17233"/>
                  </a:lnTo>
                  <a:lnTo>
                    <a:pt x="67298" y="17233"/>
                  </a:lnTo>
                  <a:lnTo>
                    <a:pt x="71767" y="16865"/>
                  </a:lnTo>
                  <a:close/>
                </a:path>
                <a:path w="72389" h="17779">
                  <a:moveTo>
                    <a:pt x="58242" y="17106"/>
                  </a:moveTo>
                  <a:lnTo>
                    <a:pt x="56324" y="17157"/>
                  </a:lnTo>
                  <a:lnTo>
                    <a:pt x="60007" y="17157"/>
                  </a:lnTo>
                  <a:lnTo>
                    <a:pt x="58242" y="17106"/>
                  </a:lnTo>
                  <a:close/>
                </a:path>
              </a:pathLst>
            </a:custGeom>
            <a:solidFill>
              <a:srgbClr val="D4CFCC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4545394" y="3919556"/>
              <a:ext cx="60325" cy="14604"/>
            </a:xfrm>
            <a:custGeom>
              <a:avLst/>
              <a:gdLst/>
              <a:ahLst/>
              <a:cxnLst/>
              <a:rect l="l" t="t" r="r" b="b"/>
              <a:pathLst>
                <a:path w="60325" h="14604">
                  <a:moveTo>
                    <a:pt x="0" y="0"/>
                  </a:moveTo>
                  <a:lnTo>
                    <a:pt x="12204" y="7962"/>
                  </a:lnTo>
                  <a:lnTo>
                    <a:pt x="13728" y="8699"/>
                  </a:lnTo>
                  <a:lnTo>
                    <a:pt x="15417" y="9309"/>
                  </a:lnTo>
                  <a:lnTo>
                    <a:pt x="18008" y="10299"/>
                  </a:lnTo>
                  <a:lnTo>
                    <a:pt x="18923" y="10528"/>
                  </a:lnTo>
                  <a:lnTo>
                    <a:pt x="19837" y="10833"/>
                  </a:lnTo>
                  <a:lnTo>
                    <a:pt x="20739" y="11099"/>
                  </a:lnTo>
                  <a:lnTo>
                    <a:pt x="21653" y="11417"/>
                  </a:lnTo>
                  <a:lnTo>
                    <a:pt x="22606" y="11633"/>
                  </a:lnTo>
                  <a:lnTo>
                    <a:pt x="24498" y="12103"/>
                  </a:lnTo>
                  <a:lnTo>
                    <a:pt x="27368" y="12763"/>
                  </a:lnTo>
                  <a:lnTo>
                    <a:pt x="30302" y="13233"/>
                  </a:lnTo>
                  <a:lnTo>
                    <a:pt x="32232" y="13639"/>
                  </a:lnTo>
                  <a:lnTo>
                    <a:pt x="34301" y="13792"/>
                  </a:lnTo>
                  <a:lnTo>
                    <a:pt x="38455" y="14211"/>
                  </a:lnTo>
                  <a:lnTo>
                    <a:pt x="43497" y="14389"/>
                  </a:lnTo>
                  <a:lnTo>
                    <a:pt x="45173" y="14414"/>
                  </a:lnTo>
                  <a:lnTo>
                    <a:pt x="52069" y="14185"/>
                  </a:lnTo>
                  <a:lnTo>
                    <a:pt x="55484" y="13830"/>
                  </a:lnTo>
                  <a:lnTo>
                    <a:pt x="45186" y="13830"/>
                  </a:lnTo>
                  <a:lnTo>
                    <a:pt x="38506" y="13500"/>
                  </a:lnTo>
                  <a:lnTo>
                    <a:pt x="34264" y="13030"/>
                  </a:lnTo>
                  <a:lnTo>
                    <a:pt x="32346" y="12877"/>
                  </a:lnTo>
                  <a:lnTo>
                    <a:pt x="30429" y="12446"/>
                  </a:lnTo>
                  <a:lnTo>
                    <a:pt x="27051" y="11899"/>
                  </a:lnTo>
                  <a:lnTo>
                    <a:pt x="21844" y="10706"/>
                  </a:lnTo>
                  <a:lnTo>
                    <a:pt x="20942" y="10388"/>
                  </a:lnTo>
                  <a:lnTo>
                    <a:pt x="20040" y="10134"/>
                  </a:lnTo>
                  <a:lnTo>
                    <a:pt x="19138" y="9842"/>
                  </a:lnTo>
                  <a:lnTo>
                    <a:pt x="18224" y="9639"/>
                  </a:lnTo>
                  <a:lnTo>
                    <a:pt x="17373" y="9296"/>
                  </a:lnTo>
                  <a:lnTo>
                    <a:pt x="15659" y="8661"/>
                  </a:lnTo>
                  <a:lnTo>
                    <a:pt x="13970" y="8115"/>
                  </a:lnTo>
                  <a:lnTo>
                    <a:pt x="12433" y="7416"/>
                  </a:lnTo>
                  <a:lnTo>
                    <a:pt x="10871" y="6794"/>
                  </a:lnTo>
                  <a:lnTo>
                    <a:pt x="9461" y="6057"/>
                  </a:lnTo>
                  <a:lnTo>
                    <a:pt x="7493" y="5092"/>
                  </a:lnTo>
                  <a:lnTo>
                    <a:pt x="6896" y="4699"/>
                  </a:lnTo>
                  <a:lnTo>
                    <a:pt x="5168" y="3759"/>
                  </a:lnTo>
                  <a:lnTo>
                    <a:pt x="4660" y="3416"/>
                  </a:lnTo>
                  <a:lnTo>
                    <a:pt x="3644" y="2794"/>
                  </a:lnTo>
                  <a:lnTo>
                    <a:pt x="2095" y="1701"/>
                  </a:lnTo>
                  <a:lnTo>
                    <a:pt x="876" y="762"/>
                  </a:lnTo>
                  <a:lnTo>
                    <a:pt x="0" y="0"/>
                  </a:lnTo>
                  <a:close/>
                </a:path>
                <a:path w="60325" h="14604">
                  <a:moveTo>
                    <a:pt x="59753" y="13385"/>
                  </a:moveTo>
                  <a:lnTo>
                    <a:pt x="52044" y="13792"/>
                  </a:lnTo>
                  <a:lnTo>
                    <a:pt x="45186" y="13830"/>
                  </a:lnTo>
                  <a:lnTo>
                    <a:pt x="55484" y="13830"/>
                  </a:lnTo>
                  <a:lnTo>
                    <a:pt x="59753" y="13385"/>
                  </a:lnTo>
                  <a:close/>
                </a:path>
              </a:pathLst>
            </a:custGeom>
            <a:solidFill>
              <a:srgbClr val="171710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4494456" y="3783591"/>
              <a:ext cx="70485" cy="37465"/>
            </a:xfrm>
            <a:custGeom>
              <a:avLst/>
              <a:gdLst/>
              <a:ahLst/>
              <a:cxnLst/>
              <a:rect l="l" t="t" r="r" b="b"/>
              <a:pathLst>
                <a:path w="70485" h="37464">
                  <a:moveTo>
                    <a:pt x="27393" y="0"/>
                  </a:moveTo>
                  <a:lnTo>
                    <a:pt x="25704" y="279"/>
                  </a:lnTo>
                  <a:lnTo>
                    <a:pt x="21348" y="1346"/>
                  </a:lnTo>
                  <a:lnTo>
                    <a:pt x="19596" y="1803"/>
                  </a:lnTo>
                  <a:lnTo>
                    <a:pt x="17602" y="2438"/>
                  </a:lnTo>
                  <a:lnTo>
                    <a:pt x="15608" y="3035"/>
                  </a:lnTo>
                  <a:lnTo>
                    <a:pt x="787" y="12496"/>
                  </a:lnTo>
                  <a:lnTo>
                    <a:pt x="571" y="12839"/>
                  </a:lnTo>
                  <a:lnTo>
                    <a:pt x="457" y="13233"/>
                  </a:lnTo>
                  <a:lnTo>
                    <a:pt x="210" y="13830"/>
                  </a:lnTo>
                  <a:lnTo>
                    <a:pt x="109" y="14173"/>
                  </a:lnTo>
                  <a:lnTo>
                    <a:pt x="42316" y="34340"/>
                  </a:lnTo>
                  <a:lnTo>
                    <a:pt x="70396" y="36969"/>
                  </a:lnTo>
                  <a:lnTo>
                    <a:pt x="62433" y="36207"/>
                  </a:lnTo>
                  <a:lnTo>
                    <a:pt x="53416" y="35178"/>
                  </a:lnTo>
                  <a:lnTo>
                    <a:pt x="13487" y="26657"/>
                  </a:lnTo>
                  <a:lnTo>
                    <a:pt x="632" y="16040"/>
                  </a:lnTo>
                  <a:lnTo>
                    <a:pt x="723" y="14566"/>
                  </a:lnTo>
                  <a:lnTo>
                    <a:pt x="825" y="14173"/>
                  </a:lnTo>
                  <a:lnTo>
                    <a:pt x="939" y="13830"/>
                  </a:lnTo>
                  <a:lnTo>
                    <a:pt x="1041" y="13601"/>
                  </a:lnTo>
                  <a:lnTo>
                    <a:pt x="1168" y="13119"/>
                  </a:lnTo>
                  <a:lnTo>
                    <a:pt x="1371" y="12801"/>
                  </a:lnTo>
                  <a:lnTo>
                    <a:pt x="2070" y="11506"/>
                  </a:lnTo>
                  <a:lnTo>
                    <a:pt x="3098" y="10401"/>
                  </a:lnTo>
                  <a:lnTo>
                    <a:pt x="25717" y="355"/>
                  </a:lnTo>
                  <a:lnTo>
                    <a:pt x="2739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2" name="object 14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083039" y="3761930"/>
              <a:ext cx="298856" cy="149136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3193649" y="3762469"/>
              <a:ext cx="28575" cy="148590"/>
            </a:xfrm>
            <a:custGeom>
              <a:avLst/>
              <a:gdLst/>
              <a:ahLst/>
              <a:cxnLst/>
              <a:rect l="l" t="t" r="r" b="b"/>
              <a:pathLst>
                <a:path w="28575" h="148589">
                  <a:moveTo>
                    <a:pt x="711" y="0"/>
                  </a:moveTo>
                  <a:lnTo>
                    <a:pt x="876" y="38"/>
                  </a:lnTo>
                  <a:lnTo>
                    <a:pt x="1155" y="152"/>
                  </a:lnTo>
                  <a:lnTo>
                    <a:pt x="1460" y="241"/>
                  </a:lnTo>
                  <a:lnTo>
                    <a:pt x="2413" y="698"/>
                  </a:lnTo>
                  <a:lnTo>
                    <a:pt x="2971" y="939"/>
                  </a:lnTo>
                  <a:lnTo>
                    <a:pt x="3568" y="1397"/>
                  </a:lnTo>
                  <a:lnTo>
                    <a:pt x="4305" y="1828"/>
                  </a:lnTo>
                  <a:lnTo>
                    <a:pt x="5410" y="2705"/>
                  </a:lnTo>
                  <a:lnTo>
                    <a:pt x="5816" y="2997"/>
                  </a:lnTo>
                  <a:lnTo>
                    <a:pt x="6223" y="3327"/>
                  </a:lnTo>
                  <a:lnTo>
                    <a:pt x="7010" y="4114"/>
                  </a:lnTo>
                  <a:lnTo>
                    <a:pt x="7454" y="4508"/>
                  </a:lnTo>
                  <a:lnTo>
                    <a:pt x="8366" y="5435"/>
                  </a:lnTo>
                  <a:lnTo>
                    <a:pt x="8747" y="5930"/>
                  </a:lnTo>
                  <a:lnTo>
                    <a:pt x="9156" y="6400"/>
                  </a:lnTo>
                  <a:lnTo>
                    <a:pt x="10083" y="7378"/>
                  </a:lnTo>
                  <a:lnTo>
                    <a:pt x="10871" y="8610"/>
                  </a:lnTo>
                  <a:lnTo>
                    <a:pt x="11796" y="9956"/>
                  </a:lnTo>
                  <a:lnTo>
                    <a:pt x="12217" y="10502"/>
                  </a:lnTo>
                  <a:lnTo>
                    <a:pt x="14249" y="14160"/>
                  </a:lnTo>
                  <a:lnTo>
                    <a:pt x="15036" y="15697"/>
                  </a:lnTo>
                  <a:lnTo>
                    <a:pt x="15760" y="17399"/>
                  </a:lnTo>
                  <a:lnTo>
                    <a:pt x="16560" y="19113"/>
                  </a:lnTo>
                  <a:lnTo>
                    <a:pt x="17272" y="20904"/>
                  </a:lnTo>
                  <a:lnTo>
                    <a:pt x="17919" y="22796"/>
                  </a:lnTo>
                  <a:lnTo>
                    <a:pt x="18618" y="24714"/>
                  </a:lnTo>
                  <a:lnTo>
                    <a:pt x="19227" y="26695"/>
                  </a:lnTo>
                  <a:lnTo>
                    <a:pt x="19799" y="28765"/>
                  </a:lnTo>
                  <a:lnTo>
                    <a:pt x="20408" y="30861"/>
                  </a:lnTo>
                  <a:lnTo>
                    <a:pt x="21424" y="35128"/>
                  </a:lnTo>
                  <a:lnTo>
                    <a:pt x="22440" y="39649"/>
                  </a:lnTo>
                  <a:lnTo>
                    <a:pt x="23114" y="44411"/>
                  </a:lnTo>
                  <a:lnTo>
                    <a:pt x="23863" y="49187"/>
                  </a:lnTo>
                  <a:lnTo>
                    <a:pt x="23952" y="50419"/>
                  </a:lnTo>
                  <a:lnTo>
                    <a:pt x="24879" y="59105"/>
                  </a:lnTo>
                  <a:lnTo>
                    <a:pt x="25565" y="70497"/>
                  </a:lnTo>
                  <a:lnTo>
                    <a:pt x="25717" y="82080"/>
                  </a:lnTo>
                  <a:lnTo>
                    <a:pt x="25361" y="89649"/>
                  </a:lnTo>
                  <a:lnTo>
                    <a:pt x="25286" y="92341"/>
                  </a:lnTo>
                  <a:lnTo>
                    <a:pt x="24993" y="94627"/>
                  </a:lnTo>
                  <a:lnTo>
                    <a:pt x="24447" y="99847"/>
                  </a:lnTo>
                  <a:lnTo>
                    <a:pt x="24282" y="101955"/>
                  </a:lnTo>
                  <a:lnTo>
                    <a:pt x="23558" y="105473"/>
                  </a:lnTo>
                  <a:lnTo>
                    <a:pt x="22758" y="110109"/>
                  </a:lnTo>
                  <a:lnTo>
                    <a:pt x="21869" y="113436"/>
                  </a:lnTo>
                  <a:lnTo>
                    <a:pt x="21361" y="115633"/>
                  </a:lnTo>
                  <a:lnTo>
                    <a:pt x="20751" y="117741"/>
                  </a:lnTo>
                  <a:lnTo>
                    <a:pt x="18681" y="123774"/>
                  </a:lnTo>
                  <a:lnTo>
                    <a:pt x="16306" y="129247"/>
                  </a:lnTo>
                  <a:lnTo>
                    <a:pt x="15392" y="130911"/>
                  </a:lnTo>
                  <a:lnTo>
                    <a:pt x="14566" y="132549"/>
                  </a:lnTo>
                  <a:lnTo>
                    <a:pt x="13690" y="134048"/>
                  </a:lnTo>
                  <a:lnTo>
                    <a:pt x="12725" y="135509"/>
                  </a:lnTo>
                  <a:lnTo>
                    <a:pt x="11899" y="136944"/>
                  </a:lnTo>
                  <a:lnTo>
                    <a:pt x="10947" y="138188"/>
                  </a:lnTo>
                  <a:lnTo>
                    <a:pt x="9093" y="140677"/>
                  </a:lnTo>
                  <a:lnTo>
                    <a:pt x="7289" y="142722"/>
                  </a:lnTo>
                  <a:lnTo>
                    <a:pt x="5626" y="144221"/>
                  </a:lnTo>
                  <a:lnTo>
                    <a:pt x="4454" y="145313"/>
                  </a:lnTo>
                  <a:lnTo>
                    <a:pt x="2705" y="146735"/>
                  </a:lnTo>
                  <a:lnTo>
                    <a:pt x="584" y="148158"/>
                  </a:lnTo>
                  <a:lnTo>
                    <a:pt x="0" y="148424"/>
                  </a:lnTo>
                  <a:lnTo>
                    <a:pt x="676" y="148158"/>
                  </a:lnTo>
                  <a:lnTo>
                    <a:pt x="2832" y="146939"/>
                  </a:lnTo>
                  <a:lnTo>
                    <a:pt x="3924" y="146189"/>
                  </a:lnTo>
                  <a:lnTo>
                    <a:pt x="5133" y="145300"/>
                  </a:lnTo>
                  <a:lnTo>
                    <a:pt x="5969" y="144602"/>
                  </a:lnTo>
                  <a:lnTo>
                    <a:pt x="7747" y="143179"/>
                  </a:lnTo>
                  <a:lnTo>
                    <a:pt x="9677" y="141198"/>
                  </a:lnTo>
                  <a:lnTo>
                    <a:pt x="12750" y="137579"/>
                  </a:lnTo>
                  <a:lnTo>
                    <a:pt x="13677" y="136156"/>
                  </a:lnTo>
                  <a:lnTo>
                    <a:pt x="14744" y="134721"/>
                  </a:lnTo>
                  <a:lnTo>
                    <a:pt x="15735" y="133248"/>
                  </a:lnTo>
                  <a:lnTo>
                    <a:pt x="16611" y="131584"/>
                  </a:lnTo>
                  <a:lnTo>
                    <a:pt x="17627" y="129921"/>
                  </a:lnTo>
                  <a:lnTo>
                    <a:pt x="18503" y="128181"/>
                  </a:lnTo>
                  <a:lnTo>
                    <a:pt x="19367" y="126326"/>
                  </a:lnTo>
                  <a:lnTo>
                    <a:pt x="20281" y="124434"/>
                  </a:lnTo>
                  <a:lnTo>
                    <a:pt x="21069" y="122466"/>
                  </a:lnTo>
                  <a:lnTo>
                    <a:pt x="21805" y="120421"/>
                  </a:lnTo>
                  <a:lnTo>
                    <a:pt x="22593" y="118325"/>
                  </a:lnTo>
                  <a:lnTo>
                    <a:pt x="23279" y="116205"/>
                  </a:lnTo>
                  <a:lnTo>
                    <a:pt x="23863" y="113982"/>
                  </a:lnTo>
                  <a:lnTo>
                    <a:pt x="24523" y="111709"/>
                  </a:lnTo>
                  <a:lnTo>
                    <a:pt x="24879" y="110591"/>
                  </a:lnTo>
                  <a:lnTo>
                    <a:pt x="25175" y="108953"/>
                  </a:lnTo>
                  <a:lnTo>
                    <a:pt x="26022" y="104698"/>
                  </a:lnTo>
                  <a:lnTo>
                    <a:pt x="26568" y="102311"/>
                  </a:lnTo>
                  <a:lnTo>
                    <a:pt x="26853" y="99517"/>
                  </a:lnTo>
                  <a:lnTo>
                    <a:pt x="27139" y="97358"/>
                  </a:lnTo>
                  <a:lnTo>
                    <a:pt x="27279" y="96113"/>
                  </a:lnTo>
                  <a:lnTo>
                    <a:pt x="27800" y="92341"/>
                  </a:lnTo>
                  <a:lnTo>
                    <a:pt x="27870" y="89649"/>
                  </a:lnTo>
                  <a:lnTo>
                    <a:pt x="28270" y="82042"/>
                  </a:lnTo>
                  <a:lnTo>
                    <a:pt x="28130" y="70459"/>
                  </a:lnTo>
                  <a:lnTo>
                    <a:pt x="27368" y="58889"/>
                  </a:lnTo>
                  <a:lnTo>
                    <a:pt x="27114" y="56349"/>
                  </a:lnTo>
                  <a:lnTo>
                    <a:pt x="26784" y="53835"/>
                  </a:lnTo>
                  <a:lnTo>
                    <a:pt x="26365" y="50419"/>
                  </a:lnTo>
                  <a:lnTo>
                    <a:pt x="26212" y="48869"/>
                  </a:lnTo>
                  <a:lnTo>
                    <a:pt x="25361" y="44030"/>
                  </a:lnTo>
                  <a:lnTo>
                    <a:pt x="24612" y="39230"/>
                  </a:lnTo>
                  <a:lnTo>
                    <a:pt x="23418" y="34658"/>
                  </a:lnTo>
                  <a:lnTo>
                    <a:pt x="22263" y="30353"/>
                  </a:lnTo>
                  <a:lnTo>
                    <a:pt x="21564" y="28232"/>
                  </a:lnTo>
                  <a:lnTo>
                    <a:pt x="20942" y="26136"/>
                  </a:lnTo>
                  <a:lnTo>
                    <a:pt x="20256" y="24168"/>
                  </a:lnTo>
                  <a:lnTo>
                    <a:pt x="19431" y="22212"/>
                  </a:lnTo>
                  <a:lnTo>
                    <a:pt x="18707" y="20307"/>
                  </a:lnTo>
                  <a:lnTo>
                    <a:pt x="17919" y="18529"/>
                  </a:lnTo>
                  <a:lnTo>
                    <a:pt x="17018" y="16789"/>
                  </a:lnTo>
                  <a:lnTo>
                    <a:pt x="16243" y="15100"/>
                  </a:lnTo>
                  <a:lnTo>
                    <a:pt x="15341" y="13563"/>
                  </a:lnTo>
                  <a:lnTo>
                    <a:pt x="13004" y="9893"/>
                  </a:lnTo>
                  <a:lnTo>
                    <a:pt x="11557" y="8089"/>
                  </a:lnTo>
                  <a:lnTo>
                    <a:pt x="10693" y="6896"/>
                  </a:lnTo>
                  <a:lnTo>
                    <a:pt x="9665" y="5905"/>
                  </a:lnTo>
                  <a:lnTo>
                    <a:pt x="9152" y="5372"/>
                  </a:lnTo>
                  <a:lnTo>
                    <a:pt x="8775" y="4940"/>
                  </a:lnTo>
                  <a:lnTo>
                    <a:pt x="8318" y="4508"/>
                  </a:lnTo>
                  <a:lnTo>
                    <a:pt x="7378" y="3721"/>
                  </a:lnTo>
                  <a:lnTo>
                    <a:pt x="6108" y="2565"/>
                  </a:lnTo>
                  <a:lnTo>
                    <a:pt x="5194" y="2095"/>
                  </a:lnTo>
                  <a:lnTo>
                    <a:pt x="4483" y="1574"/>
                  </a:lnTo>
                  <a:lnTo>
                    <a:pt x="3683" y="1181"/>
                  </a:lnTo>
                  <a:lnTo>
                    <a:pt x="3060" y="774"/>
                  </a:lnTo>
                  <a:lnTo>
                    <a:pt x="2476" y="571"/>
                  </a:lnTo>
                  <a:lnTo>
                    <a:pt x="1917" y="342"/>
                  </a:lnTo>
                  <a:lnTo>
                    <a:pt x="876" y="12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2320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4" name="object 14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083039" y="3762146"/>
              <a:ext cx="57454" cy="148920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3101497" y="3762161"/>
              <a:ext cx="39370" cy="149225"/>
            </a:xfrm>
            <a:custGeom>
              <a:avLst/>
              <a:gdLst/>
              <a:ahLst/>
              <a:cxnLst/>
              <a:rect l="l" t="t" r="r" b="b"/>
              <a:pathLst>
                <a:path w="39369" h="149225">
                  <a:moveTo>
                    <a:pt x="0" y="143878"/>
                  </a:moveTo>
                  <a:lnTo>
                    <a:pt x="386" y="144272"/>
                  </a:lnTo>
                  <a:lnTo>
                    <a:pt x="622" y="144462"/>
                  </a:lnTo>
                  <a:lnTo>
                    <a:pt x="952" y="144856"/>
                  </a:lnTo>
                  <a:lnTo>
                    <a:pt x="1473" y="145262"/>
                  </a:lnTo>
                  <a:lnTo>
                    <a:pt x="2463" y="146113"/>
                  </a:lnTo>
                  <a:lnTo>
                    <a:pt x="4025" y="147383"/>
                  </a:lnTo>
                  <a:lnTo>
                    <a:pt x="7023" y="148386"/>
                  </a:lnTo>
                  <a:lnTo>
                    <a:pt x="8508" y="148653"/>
                  </a:lnTo>
                  <a:lnTo>
                    <a:pt x="9778" y="148780"/>
                  </a:lnTo>
                  <a:lnTo>
                    <a:pt x="10566" y="148717"/>
                  </a:lnTo>
                  <a:lnTo>
                    <a:pt x="12145" y="148640"/>
                  </a:lnTo>
                  <a:lnTo>
                    <a:pt x="13301" y="148374"/>
                  </a:lnTo>
                  <a:lnTo>
                    <a:pt x="8826" y="148374"/>
                  </a:lnTo>
                  <a:lnTo>
                    <a:pt x="6578" y="147688"/>
                  </a:lnTo>
                  <a:lnTo>
                    <a:pt x="4229" y="147053"/>
                  </a:lnTo>
                  <a:lnTo>
                    <a:pt x="2603" y="145948"/>
                  </a:lnTo>
                  <a:lnTo>
                    <a:pt x="1562" y="145148"/>
                  </a:lnTo>
                  <a:lnTo>
                    <a:pt x="1028" y="144780"/>
                  </a:lnTo>
                  <a:lnTo>
                    <a:pt x="660" y="144424"/>
                  </a:lnTo>
                  <a:lnTo>
                    <a:pt x="393" y="144221"/>
                  </a:lnTo>
                  <a:lnTo>
                    <a:pt x="0" y="143878"/>
                  </a:lnTo>
                  <a:close/>
                </a:path>
                <a:path w="39369" h="149225">
                  <a:moveTo>
                    <a:pt x="9728" y="0"/>
                  </a:moveTo>
                  <a:lnTo>
                    <a:pt x="10579" y="101"/>
                  </a:lnTo>
                  <a:lnTo>
                    <a:pt x="11099" y="101"/>
                  </a:lnTo>
                  <a:lnTo>
                    <a:pt x="11722" y="279"/>
                  </a:lnTo>
                  <a:lnTo>
                    <a:pt x="33121" y="36753"/>
                  </a:lnTo>
                  <a:lnTo>
                    <a:pt x="36714" y="74104"/>
                  </a:lnTo>
                  <a:lnTo>
                    <a:pt x="36387" y="85420"/>
                  </a:lnTo>
                  <a:lnTo>
                    <a:pt x="28625" y="126707"/>
                  </a:lnTo>
                  <a:lnTo>
                    <a:pt x="14897" y="146634"/>
                  </a:lnTo>
                  <a:lnTo>
                    <a:pt x="12001" y="148247"/>
                  </a:lnTo>
                  <a:lnTo>
                    <a:pt x="8826" y="148374"/>
                  </a:lnTo>
                  <a:lnTo>
                    <a:pt x="13301" y="148374"/>
                  </a:lnTo>
                  <a:lnTo>
                    <a:pt x="13791" y="148247"/>
                  </a:lnTo>
                  <a:lnTo>
                    <a:pt x="15316" y="147472"/>
                  </a:lnTo>
                  <a:lnTo>
                    <a:pt x="16916" y="146710"/>
                  </a:lnTo>
                  <a:lnTo>
                    <a:pt x="35090" y="112242"/>
                  </a:lnTo>
                  <a:lnTo>
                    <a:pt x="39242" y="74104"/>
                  </a:lnTo>
                  <a:lnTo>
                    <a:pt x="39154" y="68414"/>
                  </a:lnTo>
                  <a:lnTo>
                    <a:pt x="31659" y="24828"/>
                  </a:lnTo>
                  <a:lnTo>
                    <a:pt x="11734" y="139"/>
                  </a:lnTo>
                  <a:lnTo>
                    <a:pt x="11272" y="38"/>
                  </a:lnTo>
                  <a:lnTo>
                    <a:pt x="10579" y="38"/>
                  </a:lnTo>
                  <a:lnTo>
                    <a:pt x="9728" y="0"/>
                  </a:lnTo>
                  <a:close/>
                </a:path>
                <a:path w="39369" h="149225">
                  <a:moveTo>
                    <a:pt x="11099" y="0"/>
                  </a:moveTo>
                  <a:lnTo>
                    <a:pt x="10579" y="38"/>
                  </a:lnTo>
                  <a:lnTo>
                    <a:pt x="11272" y="38"/>
                  </a:lnTo>
                  <a:lnTo>
                    <a:pt x="11099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6" name="object 14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084817" y="3769118"/>
              <a:ext cx="49987" cy="134988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3099206" y="3810019"/>
              <a:ext cx="22860" cy="58419"/>
            </a:xfrm>
            <a:custGeom>
              <a:avLst/>
              <a:gdLst/>
              <a:ahLst/>
              <a:cxnLst/>
              <a:rect l="l" t="t" r="r" b="b"/>
              <a:pathLst>
                <a:path w="22860" h="58420">
                  <a:moveTo>
                    <a:pt x="11239" y="0"/>
                  </a:moveTo>
                  <a:lnTo>
                    <a:pt x="6868" y="2287"/>
                  </a:lnTo>
                  <a:lnTo>
                    <a:pt x="3295" y="8526"/>
                  </a:lnTo>
                  <a:lnTo>
                    <a:pt x="884" y="17782"/>
                  </a:lnTo>
                  <a:lnTo>
                    <a:pt x="0" y="29121"/>
                  </a:lnTo>
                  <a:lnTo>
                    <a:pt x="884" y="40466"/>
                  </a:lnTo>
                  <a:lnTo>
                    <a:pt x="3295" y="49726"/>
                  </a:lnTo>
                  <a:lnTo>
                    <a:pt x="6868" y="55967"/>
                  </a:lnTo>
                  <a:lnTo>
                    <a:pt x="11239" y="58254"/>
                  </a:lnTo>
                  <a:lnTo>
                    <a:pt x="15615" y="55967"/>
                  </a:lnTo>
                  <a:lnTo>
                    <a:pt x="19188" y="49726"/>
                  </a:lnTo>
                  <a:lnTo>
                    <a:pt x="21596" y="40466"/>
                  </a:lnTo>
                  <a:lnTo>
                    <a:pt x="22479" y="29121"/>
                  </a:lnTo>
                  <a:lnTo>
                    <a:pt x="21596" y="17782"/>
                  </a:lnTo>
                  <a:lnTo>
                    <a:pt x="19188" y="8526"/>
                  </a:lnTo>
                  <a:lnTo>
                    <a:pt x="15615" y="2287"/>
                  </a:lnTo>
                  <a:lnTo>
                    <a:pt x="11239" y="0"/>
                  </a:lnTo>
                  <a:close/>
                </a:path>
              </a:pathLst>
            </a:custGeom>
            <a:solidFill>
              <a:srgbClr val="5F5F5F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089897" y="3812756"/>
              <a:ext cx="30187" cy="53200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3094685" y="3813479"/>
              <a:ext cx="17780" cy="52069"/>
            </a:xfrm>
            <a:custGeom>
              <a:avLst/>
              <a:gdLst/>
              <a:ahLst/>
              <a:cxnLst/>
              <a:rect l="l" t="t" r="r" b="b"/>
              <a:pathLst>
                <a:path w="17780" h="52070">
                  <a:moveTo>
                    <a:pt x="11963" y="28689"/>
                  </a:moveTo>
                  <a:lnTo>
                    <a:pt x="11874" y="21882"/>
                  </a:lnTo>
                  <a:lnTo>
                    <a:pt x="11772" y="20066"/>
                  </a:lnTo>
                  <a:lnTo>
                    <a:pt x="11518" y="18376"/>
                  </a:lnTo>
                  <a:lnTo>
                    <a:pt x="11315" y="16675"/>
                  </a:lnTo>
                  <a:lnTo>
                    <a:pt x="6718" y="5029"/>
                  </a:lnTo>
                  <a:lnTo>
                    <a:pt x="6515" y="4787"/>
                  </a:lnTo>
                  <a:lnTo>
                    <a:pt x="5981" y="4394"/>
                  </a:lnTo>
                  <a:lnTo>
                    <a:pt x="5753" y="4178"/>
                  </a:lnTo>
                  <a:lnTo>
                    <a:pt x="5524" y="4064"/>
                  </a:lnTo>
                  <a:lnTo>
                    <a:pt x="5156" y="3911"/>
                  </a:lnTo>
                  <a:lnTo>
                    <a:pt x="4838" y="3746"/>
                  </a:lnTo>
                  <a:lnTo>
                    <a:pt x="4572" y="3708"/>
                  </a:lnTo>
                  <a:lnTo>
                    <a:pt x="4279" y="3695"/>
                  </a:lnTo>
                  <a:lnTo>
                    <a:pt x="4064" y="3619"/>
                  </a:lnTo>
                  <a:lnTo>
                    <a:pt x="2565" y="3784"/>
                  </a:lnTo>
                  <a:lnTo>
                    <a:pt x="1803" y="4470"/>
                  </a:lnTo>
                  <a:lnTo>
                    <a:pt x="800" y="5613"/>
                  </a:lnTo>
                  <a:lnTo>
                    <a:pt x="457" y="6172"/>
                  </a:lnTo>
                  <a:lnTo>
                    <a:pt x="0" y="7023"/>
                  </a:lnTo>
                  <a:lnTo>
                    <a:pt x="609" y="6121"/>
                  </a:lnTo>
                  <a:lnTo>
                    <a:pt x="939" y="5715"/>
                  </a:lnTo>
                  <a:lnTo>
                    <a:pt x="1993" y="4673"/>
                  </a:lnTo>
                  <a:lnTo>
                    <a:pt x="2768" y="4114"/>
                  </a:lnTo>
                  <a:lnTo>
                    <a:pt x="3746" y="4076"/>
                  </a:lnTo>
                  <a:lnTo>
                    <a:pt x="4775" y="4064"/>
                  </a:lnTo>
                  <a:lnTo>
                    <a:pt x="5626" y="4673"/>
                  </a:lnTo>
                  <a:lnTo>
                    <a:pt x="10452" y="18516"/>
                  </a:lnTo>
                  <a:lnTo>
                    <a:pt x="10642" y="20066"/>
                  </a:lnTo>
                  <a:lnTo>
                    <a:pt x="10769" y="21882"/>
                  </a:lnTo>
                  <a:lnTo>
                    <a:pt x="10820" y="30365"/>
                  </a:lnTo>
                  <a:lnTo>
                    <a:pt x="10693" y="32118"/>
                  </a:lnTo>
                  <a:lnTo>
                    <a:pt x="7505" y="45364"/>
                  </a:lnTo>
                  <a:lnTo>
                    <a:pt x="7302" y="45847"/>
                  </a:lnTo>
                  <a:lnTo>
                    <a:pt x="6985" y="46215"/>
                  </a:lnTo>
                  <a:lnTo>
                    <a:pt x="6756" y="46596"/>
                  </a:lnTo>
                  <a:lnTo>
                    <a:pt x="6223" y="47269"/>
                  </a:lnTo>
                  <a:lnTo>
                    <a:pt x="5397" y="48006"/>
                  </a:lnTo>
                  <a:lnTo>
                    <a:pt x="4876" y="48285"/>
                  </a:lnTo>
                  <a:lnTo>
                    <a:pt x="4495" y="48387"/>
                  </a:lnTo>
                  <a:lnTo>
                    <a:pt x="4102" y="48463"/>
                  </a:lnTo>
                  <a:lnTo>
                    <a:pt x="3898" y="48526"/>
                  </a:lnTo>
                  <a:lnTo>
                    <a:pt x="4902" y="48387"/>
                  </a:lnTo>
                  <a:lnTo>
                    <a:pt x="5486" y="48171"/>
                  </a:lnTo>
                  <a:lnTo>
                    <a:pt x="6400" y="47459"/>
                  </a:lnTo>
                  <a:lnTo>
                    <a:pt x="6680" y="47129"/>
                  </a:lnTo>
                  <a:lnTo>
                    <a:pt x="6997" y="46799"/>
                  </a:lnTo>
                  <a:lnTo>
                    <a:pt x="7277" y="46418"/>
                  </a:lnTo>
                  <a:lnTo>
                    <a:pt x="7620" y="46050"/>
                  </a:lnTo>
                  <a:lnTo>
                    <a:pt x="7886" y="45580"/>
                  </a:lnTo>
                  <a:lnTo>
                    <a:pt x="11861" y="30365"/>
                  </a:lnTo>
                  <a:lnTo>
                    <a:pt x="11963" y="28689"/>
                  </a:lnTo>
                  <a:close/>
                </a:path>
                <a:path w="17780" h="52070">
                  <a:moveTo>
                    <a:pt x="17703" y="30238"/>
                  </a:moveTo>
                  <a:lnTo>
                    <a:pt x="17589" y="22352"/>
                  </a:lnTo>
                  <a:lnTo>
                    <a:pt x="17208" y="19062"/>
                  </a:lnTo>
                  <a:lnTo>
                    <a:pt x="17145" y="17195"/>
                  </a:lnTo>
                  <a:lnTo>
                    <a:pt x="16713" y="15582"/>
                  </a:lnTo>
                  <a:lnTo>
                    <a:pt x="16357" y="13982"/>
                  </a:lnTo>
                  <a:lnTo>
                    <a:pt x="16103" y="12407"/>
                  </a:lnTo>
                  <a:lnTo>
                    <a:pt x="15621" y="10972"/>
                  </a:lnTo>
                  <a:lnTo>
                    <a:pt x="15100" y="9537"/>
                  </a:lnTo>
                  <a:lnTo>
                    <a:pt x="14719" y="8153"/>
                  </a:lnTo>
                  <a:lnTo>
                    <a:pt x="14160" y="6946"/>
                  </a:lnTo>
                  <a:lnTo>
                    <a:pt x="13855" y="6362"/>
                  </a:lnTo>
                  <a:lnTo>
                    <a:pt x="13042" y="4699"/>
                  </a:lnTo>
                  <a:lnTo>
                    <a:pt x="12776" y="4216"/>
                  </a:lnTo>
                  <a:lnTo>
                    <a:pt x="11836" y="2895"/>
                  </a:lnTo>
                  <a:lnTo>
                    <a:pt x="11328" y="2095"/>
                  </a:lnTo>
                  <a:lnTo>
                    <a:pt x="10769" y="1562"/>
                  </a:lnTo>
                  <a:lnTo>
                    <a:pt x="10274" y="977"/>
                  </a:lnTo>
                  <a:lnTo>
                    <a:pt x="9779" y="609"/>
                  </a:lnTo>
                  <a:lnTo>
                    <a:pt x="9156" y="88"/>
                  </a:lnTo>
                  <a:lnTo>
                    <a:pt x="8940" y="0"/>
                  </a:lnTo>
                  <a:lnTo>
                    <a:pt x="9131" y="114"/>
                  </a:lnTo>
                  <a:lnTo>
                    <a:pt x="9969" y="977"/>
                  </a:lnTo>
                  <a:lnTo>
                    <a:pt x="10579" y="1739"/>
                  </a:lnTo>
                  <a:lnTo>
                    <a:pt x="11087" y="2298"/>
                  </a:lnTo>
                  <a:lnTo>
                    <a:pt x="11506" y="3111"/>
                  </a:lnTo>
                  <a:lnTo>
                    <a:pt x="12319" y="4457"/>
                  </a:lnTo>
                  <a:lnTo>
                    <a:pt x="12547" y="4965"/>
                  </a:lnTo>
                  <a:lnTo>
                    <a:pt x="12763" y="5537"/>
                  </a:lnTo>
                  <a:lnTo>
                    <a:pt x="13233" y="6629"/>
                  </a:lnTo>
                  <a:lnTo>
                    <a:pt x="13970" y="8432"/>
                  </a:lnTo>
                  <a:lnTo>
                    <a:pt x="14274" y="9804"/>
                  </a:lnTo>
                  <a:lnTo>
                    <a:pt x="14706" y="11214"/>
                  </a:lnTo>
                  <a:lnTo>
                    <a:pt x="14960" y="11912"/>
                  </a:lnTo>
                  <a:lnTo>
                    <a:pt x="15036" y="12674"/>
                  </a:lnTo>
                  <a:lnTo>
                    <a:pt x="15608" y="15786"/>
                  </a:lnTo>
                  <a:lnTo>
                    <a:pt x="15925" y="17195"/>
                  </a:lnTo>
                  <a:lnTo>
                    <a:pt x="15976" y="19062"/>
                  </a:lnTo>
                  <a:lnTo>
                    <a:pt x="16179" y="20751"/>
                  </a:lnTo>
                  <a:lnTo>
                    <a:pt x="16306" y="22352"/>
                  </a:lnTo>
                  <a:lnTo>
                    <a:pt x="16433" y="30238"/>
                  </a:lnTo>
                  <a:lnTo>
                    <a:pt x="16103" y="33680"/>
                  </a:lnTo>
                  <a:lnTo>
                    <a:pt x="15709" y="36169"/>
                  </a:lnTo>
                  <a:lnTo>
                    <a:pt x="15138" y="39052"/>
                  </a:lnTo>
                  <a:lnTo>
                    <a:pt x="14706" y="40474"/>
                  </a:lnTo>
                  <a:lnTo>
                    <a:pt x="14312" y="41910"/>
                  </a:lnTo>
                  <a:lnTo>
                    <a:pt x="13843" y="43230"/>
                  </a:lnTo>
                  <a:lnTo>
                    <a:pt x="12331" y="46786"/>
                  </a:lnTo>
                  <a:lnTo>
                    <a:pt x="11277" y="48691"/>
                  </a:lnTo>
                  <a:lnTo>
                    <a:pt x="10401" y="49936"/>
                  </a:lnTo>
                  <a:lnTo>
                    <a:pt x="9550" y="51193"/>
                  </a:lnTo>
                  <a:lnTo>
                    <a:pt x="8940" y="51828"/>
                  </a:lnTo>
                  <a:lnTo>
                    <a:pt x="9639" y="51282"/>
                  </a:lnTo>
                  <a:lnTo>
                    <a:pt x="11569" y="48895"/>
                  </a:lnTo>
                  <a:lnTo>
                    <a:pt x="12865" y="47104"/>
                  </a:lnTo>
                  <a:lnTo>
                    <a:pt x="13995" y="44704"/>
                  </a:lnTo>
                  <a:lnTo>
                    <a:pt x="14579" y="43522"/>
                  </a:lnTo>
                  <a:lnTo>
                    <a:pt x="17335" y="33515"/>
                  </a:lnTo>
                  <a:lnTo>
                    <a:pt x="17703" y="3023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3152711" y="3807523"/>
              <a:ext cx="210185" cy="29209"/>
            </a:xfrm>
            <a:custGeom>
              <a:avLst/>
              <a:gdLst/>
              <a:ahLst/>
              <a:cxnLst/>
              <a:rect l="l" t="t" r="r" b="b"/>
              <a:pathLst>
                <a:path w="210185" h="29210">
                  <a:moveTo>
                    <a:pt x="28130" y="11633"/>
                  </a:moveTo>
                  <a:lnTo>
                    <a:pt x="16941" y="11633"/>
                  </a:lnTo>
                  <a:lnTo>
                    <a:pt x="16941" y="0"/>
                  </a:lnTo>
                  <a:lnTo>
                    <a:pt x="11176" y="0"/>
                  </a:lnTo>
                  <a:lnTo>
                    <a:pt x="11176" y="11633"/>
                  </a:lnTo>
                  <a:lnTo>
                    <a:pt x="0" y="11633"/>
                  </a:lnTo>
                  <a:lnTo>
                    <a:pt x="0" y="17183"/>
                  </a:lnTo>
                  <a:lnTo>
                    <a:pt x="11176" y="17183"/>
                  </a:lnTo>
                  <a:lnTo>
                    <a:pt x="11176" y="28917"/>
                  </a:lnTo>
                  <a:lnTo>
                    <a:pt x="16941" y="28917"/>
                  </a:lnTo>
                  <a:lnTo>
                    <a:pt x="16941" y="17183"/>
                  </a:lnTo>
                  <a:lnTo>
                    <a:pt x="28130" y="17183"/>
                  </a:lnTo>
                  <a:lnTo>
                    <a:pt x="28130" y="11633"/>
                  </a:lnTo>
                  <a:close/>
                </a:path>
                <a:path w="210185" h="29210">
                  <a:moveTo>
                    <a:pt x="209956" y="11925"/>
                  </a:moveTo>
                  <a:lnTo>
                    <a:pt x="182613" y="11925"/>
                  </a:lnTo>
                  <a:lnTo>
                    <a:pt x="182613" y="16992"/>
                  </a:lnTo>
                  <a:lnTo>
                    <a:pt x="209956" y="16992"/>
                  </a:lnTo>
                  <a:lnTo>
                    <a:pt x="209956" y="119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1" name="object 15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465257" y="3771520"/>
              <a:ext cx="72034" cy="91744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419837" y="3673855"/>
              <a:ext cx="222636" cy="277787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3433676" y="3859045"/>
              <a:ext cx="15240" cy="18415"/>
            </a:xfrm>
            <a:custGeom>
              <a:avLst/>
              <a:gdLst/>
              <a:ahLst/>
              <a:cxnLst/>
              <a:rect l="l" t="t" r="r" b="b"/>
              <a:pathLst>
                <a:path w="15239" h="18414">
                  <a:moveTo>
                    <a:pt x="14706" y="0"/>
                  </a:moveTo>
                  <a:lnTo>
                    <a:pt x="11137" y="4978"/>
                  </a:lnTo>
                  <a:lnTo>
                    <a:pt x="10693" y="10045"/>
                  </a:lnTo>
                  <a:lnTo>
                    <a:pt x="8610" y="10858"/>
                  </a:lnTo>
                  <a:lnTo>
                    <a:pt x="5397" y="12585"/>
                  </a:lnTo>
                  <a:lnTo>
                    <a:pt x="2412" y="15227"/>
                  </a:lnTo>
                  <a:lnTo>
                    <a:pt x="0" y="17843"/>
                  </a:lnTo>
                  <a:lnTo>
                    <a:pt x="2133" y="16764"/>
                  </a:lnTo>
                  <a:lnTo>
                    <a:pt x="4279" y="16725"/>
                  </a:lnTo>
                  <a:lnTo>
                    <a:pt x="6324" y="17297"/>
                  </a:lnTo>
                  <a:lnTo>
                    <a:pt x="10896" y="16725"/>
                  </a:lnTo>
                  <a:lnTo>
                    <a:pt x="11341" y="15176"/>
                  </a:lnTo>
                  <a:lnTo>
                    <a:pt x="12547" y="8318"/>
                  </a:lnTo>
                  <a:lnTo>
                    <a:pt x="13144" y="3975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DF4F45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3418958" y="3837905"/>
              <a:ext cx="109220" cy="114300"/>
            </a:xfrm>
            <a:custGeom>
              <a:avLst/>
              <a:gdLst/>
              <a:ahLst/>
              <a:cxnLst/>
              <a:rect l="l" t="t" r="r" b="b"/>
              <a:pathLst>
                <a:path w="109220" h="114300">
                  <a:moveTo>
                    <a:pt x="109219" y="0"/>
                  </a:moveTo>
                  <a:lnTo>
                    <a:pt x="106857" y="3289"/>
                  </a:lnTo>
                  <a:lnTo>
                    <a:pt x="104228" y="6413"/>
                  </a:lnTo>
                  <a:lnTo>
                    <a:pt x="101511" y="9131"/>
                  </a:lnTo>
                  <a:lnTo>
                    <a:pt x="99072" y="11569"/>
                  </a:lnTo>
                  <a:lnTo>
                    <a:pt x="96164" y="13588"/>
                  </a:lnTo>
                  <a:lnTo>
                    <a:pt x="89255" y="17094"/>
                  </a:lnTo>
                  <a:lnTo>
                    <a:pt x="75120" y="16890"/>
                  </a:lnTo>
                  <a:lnTo>
                    <a:pt x="70357" y="18897"/>
                  </a:lnTo>
                  <a:lnTo>
                    <a:pt x="63474" y="23126"/>
                  </a:lnTo>
                  <a:lnTo>
                    <a:pt x="61594" y="19913"/>
                  </a:lnTo>
                  <a:lnTo>
                    <a:pt x="56108" y="16027"/>
                  </a:lnTo>
                  <a:lnTo>
                    <a:pt x="52870" y="14566"/>
                  </a:lnTo>
                  <a:lnTo>
                    <a:pt x="53949" y="16027"/>
                  </a:lnTo>
                  <a:lnTo>
                    <a:pt x="54851" y="17767"/>
                  </a:lnTo>
                  <a:lnTo>
                    <a:pt x="57924" y="26885"/>
                  </a:lnTo>
                  <a:lnTo>
                    <a:pt x="58445" y="36626"/>
                  </a:lnTo>
                  <a:lnTo>
                    <a:pt x="53733" y="47929"/>
                  </a:lnTo>
                  <a:lnTo>
                    <a:pt x="50711" y="52438"/>
                  </a:lnTo>
                  <a:lnTo>
                    <a:pt x="42671" y="52438"/>
                  </a:lnTo>
                  <a:lnTo>
                    <a:pt x="40004" y="51219"/>
                  </a:lnTo>
                  <a:lnTo>
                    <a:pt x="37693" y="49453"/>
                  </a:lnTo>
                  <a:lnTo>
                    <a:pt x="39049" y="57006"/>
                  </a:lnTo>
                  <a:lnTo>
                    <a:pt x="38633" y="64601"/>
                  </a:lnTo>
                  <a:lnTo>
                    <a:pt x="36207" y="71592"/>
                  </a:lnTo>
                  <a:lnTo>
                    <a:pt x="31534" y="77330"/>
                  </a:lnTo>
                  <a:lnTo>
                    <a:pt x="29146" y="79336"/>
                  </a:lnTo>
                  <a:lnTo>
                    <a:pt x="28155" y="80467"/>
                  </a:lnTo>
                  <a:lnTo>
                    <a:pt x="30340" y="88315"/>
                  </a:lnTo>
                  <a:lnTo>
                    <a:pt x="30670" y="90703"/>
                  </a:lnTo>
                  <a:lnTo>
                    <a:pt x="31559" y="94297"/>
                  </a:lnTo>
                  <a:lnTo>
                    <a:pt x="31330" y="98183"/>
                  </a:lnTo>
                  <a:lnTo>
                    <a:pt x="28168" y="104724"/>
                  </a:lnTo>
                  <a:lnTo>
                    <a:pt x="24841" y="107111"/>
                  </a:lnTo>
                  <a:lnTo>
                    <a:pt x="19697" y="106705"/>
                  </a:lnTo>
                  <a:lnTo>
                    <a:pt x="12687" y="103963"/>
                  </a:lnTo>
                  <a:lnTo>
                    <a:pt x="6961" y="98050"/>
                  </a:lnTo>
                  <a:lnTo>
                    <a:pt x="3218" y="90631"/>
                  </a:lnTo>
                  <a:lnTo>
                    <a:pt x="2158" y="83375"/>
                  </a:lnTo>
                  <a:lnTo>
                    <a:pt x="2425" y="79870"/>
                  </a:lnTo>
                  <a:lnTo>
                    <a:pt x="3390" y="77495"/>
                  </a:lnTo>
                  <a:lnTo>
                    <a:pt x="4787" y="75971"/>
                  </a:lnTo>
                  <a:lnTo>
                    <a:pt x="5638" y="74383"/>
                  </a:lnTo>
                  <a:lnTo>
                    <a:pt x="6769" y="72948"/>
                  </a:lnTo>
                  <a:lnTo>
                    <a:pt x="9169" y="70916"/>
                  </a:lnTo>
                  <a:lnTo>
                    <a:pt x="11061" y="69811"/>
                  </a:lnTo>
                  <a:lnTo>
                    <a:pt x="11810" y="66395"/>
                  </a:lnTo>
                  <a:lnTo>
                    <a:pt x="10401" y="63906"/>
                  </a:lnTo>
                  <a:lnTo>
                    <a:pt x="8089" y="57454"/>
                  </a:lnTo>
                  <a:lnTo>
                    <a:pt x="7797" y="52489"/>
                  </a:lnTo>
                  <a:lnTo>
                    <a:pt x="8915" y="47802"/>
                  </a:lnTo>
                  <a:lnTo>
                    <a:pt x="7785" y="51371"/>
                  </a:lnTo>
                  <a:lnTo>
                    <a:pt x="7289" y="55308"/>
                  </a:lnTo>
                  <a:lnTo>
                    <a:pt x="7708" y="62712"/>
                  </a:lnTo>
                  <a:lnTo>
                    <a:pt x="8204" y="64579"/>
                  </a:lnTo>
                  <a:lnTo>
                    <a:pt x="4978" y="70738"/>
                  </a:lnTo>
                  <a:lnTo>
                    <a:pt x="2793" y="73520"/>
                  </a:lnTo>
                  <a:lnTo>
                    <a:pt x="0" y="83388"/>
                  </a:lnTo>
                  <a:lnTo>
                    <a:pt x="787" y="91566"/>
                  </a:lnTo>
                  <a:lnTo>
                    <a:pt x="4343" y="100977"/>
                  </a:lnTo>
                  <a:lnTo>
                    <a:pt x="5841" y="103936"/>
                  </a:lnTo>
                  <a:lnTo>
                    <a:pt x="7861" y="106248"/>
                  </a:lnTo>
                  <a:lnTo>
                    <a:pt x="7422" y="108722"/>
                  </a:lnTo>
                  <a:lnTo>
                    <a:pt x="5865" y="111202"/>
                  </a:lnTo>
                  <a:lnTo>
                    <a:pt x="8688" y="113075"/>
                  </a:lnTo>
                  <a:lnTo>
                    <a:pt x="21386" y="113728"/>
                  </a:lnTo>
                  <a:lnTo>
                    <a:pt x="33678" y="112956"/>
                  </a:lnTo>
                  <a:lnTo>
                    <a:pt x="36158" y="111093"/>
                  </a:lnTo>
                  <a:lnTo>
                    <a:pt x="34411" y="108363"/>
                  </a:lnTo>
                  <a:lnTo>
                    <a:pt x="34023" y="104990"/>
                  </a:lnTo>
                  <a:lnTo>
                    <a:pt x="35267" y="102908"/>
                  </a:lnTo>
                  <a:lnTo>
                    <a:pt x="36004" y="100304"/>
                  </a:lnTo>
                  <a:lnTo>
                    <a:pt x="36169" y="94335"/>
                  </a:lnTo>
                  <a:lnTo>
                    <a:pt x="32613" y="83057"/>
                  </a:lnTo>
                  <a:lnTo>
                    <a:pt x="31368" y="81572"/>
                  </a:lnTo>
                  <a:lnTo>
                    <a:pt x="38226" y="75844"/>
                  </a:lnTo>
                  <a:lnTo>
                    <a:pt x="39496" y="73380"/>
                  </a:lnTo>
                  <a:lnTo>
                    <a:pt x="41236" y="68694"/>
                  </a:lnTo>
                  <a:lnTo>
                    <a:pt x="41719" y="66306"/>
                  </a:lnTo>
                  <a:lnTo>
                    <a:pt x="41998" y="60109"/>
                  </a:lnTo>
                  <a:lnTo>
                    <a:pt x="41592" y="56222"/>
                  </a:lnTo>
                  <a:lnTo>
                    <a:pt x="44335" y="57899"/>
                  </a:lnTo>
                  <a:lnTo>
                    <a:pt x="49136" y="55968"/>
                  </a:lnTo>
                  <a:lnTo>
                    <a:pt x="50685" y="54927"/>
                  </a:lnTo>
                  <a:lnTo>
                    <a:pt x="51930" y="53517"/>
                  </a:lnTo>
                  <a:lnTo>
                    <a:pt x="54241" y="53759"/>
                  </a:lnTo>
                  <a:lnTo>
                    <a:pt x="55943" y="54457"/>
                  </a:lnTo>
                  <a:lnTo>
                    <a:pt x="59410" y="58496"/>
                  </a:lnTo>
                  <a:lnTo>
                    <a:pt x="62356" y="63271"/>
                  </a:lnTo>
                  <a:lnTo>
                    <a:pt x="65671" y="68173"/>
                  </a:lnTo>
                  <a:lnTo>
                    <a:pt x="69735" y="72034"/>
                  </a:lnTo>
                  <a:lnTo>
                    <a:pt x="78181" y="78524"/>
                  </a:lnTo>
                  <a:lnTo>
                    <a:pt x="82245" y="81038"/>
                  </a:lnTo>
                  <a:lnTo>
                    <a:pt x="86474" y="83223"/>
                  </a:lnTo>
                  <a:lnTo>
                    <a:pt x="80358" y="78511"/>
                  </a:lnTo>
                  <a:lnTo>
                    <a:pt x="74664" y="73278"/>
                  </a:lnTo>
                  <a:lnTo>
                    <a:pt x="69459" y="67589"/>
                  </a:lnTo>
                  <a:lnTo>
                    <a:pt x="64808" y="61506"/>
                  </a:lnTo>
                  <a:lnTo>
                    <a:pt x="60363" y="55156"/>
                  </a:lnTo>
                  <a:lnTo>
                    <a:pt x="58026" y="48171"/>
                  </a:lnTo>
                  <a:lnTo>
                    <a:pt x="60566" y="33629"/>
                  </a:lnTo>
                  <a:lnTo>
                    <a:pt x="64338" y="27622"/>
                  </a:lnTo>
                  <a:lnTo>
                    <a:pt x="76136" y="18795"/>
                  </a:lnTo>
                  <a:lnTo>
                    <a:pt x="83057" y="18440"/>
                  </a:lnTo>
                  <a:lnTo>
                    <a:pt x="96405" y="17221"/>
                  </a:lnTo>
                  <a:lnTo>
                    <a:pt x="100279" y="14477"/>
                  </a:lnTo>
                  <a:lnTo>
                    <a:pt x="105638" y="6819"/>
                  </a:lnTo>
                  <a:lnTo>
                    <a:pt x="107556" y="3492"/>
                  </a:lnTo>
                  <a:lnTo>
                    <a:pt x="109219" y="0"/>
                  </a:lnTo>
                  <a:close/>
                </a:path>
              </a:pathLst>
            </a:custGeom>
            <a:solidFill>
              <a:srgbClr val="DF4F45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5" name="object 15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510064" y="3676878"/>
              <a:ext cx="76009" cy="164223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419817" y="3673945"/>
              <a:ext cx="222656" cy="277698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511638" y="3675519"/>
              <a:ext cx="65951" cy="123367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422814" y="3826103"/>
              <a:ext cx="217614" cy="121284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572674" y="3736670"/>
              <a:ext cx="68503" cy="54864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463645" y="3709314"/>
              <a:ext cx="118122" cy="180225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465474" y="3718242"/>
              <a:ext cx="108139" cy="168122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502215" y="3792958"/>
              <a:ext cx="75628" cy="87717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962043" y="3692042"/>
              <a:ext cx="162407" cy="273154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962044" y="3692042"/>
              <a:ext cx="75234" cy="266776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057307" y="3692042"/>
              <a:ext cx="25209" cy="24053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962044" y="3692042"/>
              <a:ext cx="162407" cy="267258"/>
            </a:xfrm>
            <a:prstGeom prst="rect">
              <a:avLst/>
            </a:prstGeom>
          </p:spPr>
        </p:pic>
        <p:sp>
          <p:nvSpPr>
            <p:cNvPr id="167" name="object 167"/>
            <p:cNvSpPr/>
            <p:nvPr/>
          </p:nvSpPr>
          <p:spPr>
            <a:xfrm>
              <a:off x="3976725" y="3723226"/>
              <a:ext cx="138430" cy="13335"/>
            </a:xfrm>
            <a:custGeom>
              <a:avLst/>
              <a:gdLst/>
              <a:ahLst/>
              <a:cxnLst/>
              <a:rect l="l" t="t" r="r" b="b"/>
              <a:pathLst>
                <a:path w="138429" h="13335">
                  <a:moveTo>
                    <a:pt x="0" y="1431"/>
                  </a:moveTo>
                  <a:lnTo>
                    <a:pt x="39965" y="13151"/>
                  </a:lnTo>
                  <a:lnTo>
                    <a:pt x="44409" y="13151"/>
                  </a:lnTo>
                  <a:lnTo>
                    <a:pt x="0" y="1431"/>
                  </a:lnTo>
                  <a:close/>
                </a:path>
                <a:path w="138429" h="13335">
                  <a:moveTo>
                    <a:pt x="137832" y="0"/>
                  </a:moveTo>
                  <a:lnTo>
                    <a:pt x="102734" y="13151"/>
                  </a:lnTo>
                  <a:lnTo>
                    <a:pt x="113525" y="13151"/>
                  </a:lnTo>
                  <a:lnTo>
                    <a:pt x="137832" y="0"/>
                  </a:lnTo>
                  <a:close/>
                </a:path>
              </a:pathLst>
            </a:custGeom>
            <a:solidFill>
              <a:srgbClr val="93FAF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8" name="object 16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998531" y="3703942"/>
              <a:ext cx="58965" cy="7010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960440" y="3755225"/>
              <a:ext cx="165408" cy="159956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3960898" y="3691062"/>
              <a:ext cx="165100" cy="269240"/>
            </a:xfrm>
            <a:custGeom>
              <a:avLst/>
              <a:gdLst/>
              <a:ahLst/>
              <a:cxnLst/>
              <a:rect l="l" t="t" r="r" b="b"/>
              <a:pathLst>
                <a:path w="165100" h="269239">
                  <a:moveTo>
                    <a:pt x="19253" y="152"/>
                  </a:moveTo>
                  <a:lnTo>
                    <a:pt x="16598" y="1562"/>
                  </a:lnTo>
                  <a:lnTo>
                    <a:pt x="13385" y="7518"/>
                  </a:lnTo>
                  <a:lnTo>
                    <a:pt x="9855" y="14058"/>
                  </a:lnTo>
                  <a:lnTo>
                    <a:pt x="4152" y="24002"/>
                  </a:lnTo>
                  <a:lnTo>
                    <a:pt x="2133" y="27304"/>
                  </a:lnTo>
                  <a:lnTo>
                    <a:pt x="0" y="35102"/>
                  </a:lnTo>
                  <a:lnTo>
                    <a:pt x="114" y="39293"/>
                  </a:lnTo>
                  <a:lnTo>
                    <a:pt x="161" y="238074"/>
                  </a:lnTo>
                  <a:lnTo>
                    <a:pt x="4552" y="249859"/>
                  </a:lnTo>
                  <a:lnTo>
                    <a:pt x="41719" y="264591"/>
                  </a:lnTo>
                  <a:lnTo>
                    <a:pt x="80433" y="268651"/>
                  </a:lnTo>
                  <a:lnTo>
                    <a:pt x="93459" y="268808"/>
                  </a:lnTo>
                  <a:lnTo>
                    <a:pt x="110099" y="268087"/>
                  </a:lnTo>
                  <a:lnTo>
                    <a:pt x="112459" y="267739"/>
                  </a:lnTo>
                  <a:lnTo>
                    <a:pt x="86405" y="267739"/>
                  </a:lnTo>
                  <a:lnTo>
                    <a:pt x="72778" y="267212"/>
                  </a:lnTo>
                  <a:lnTo>
                    <a:pt x="28800" y="260299"/>
                  </a:lnTo>
                  <a:lnTo>
                    <a:pt x="1930" y="241312"/>
                  </a:lnTo>
                  <a:lnTo>
                    <a:pt x="2184" y="238074"/>
                  </a:lnTo>
                  <a:lnTo>
                    <a:pt x="2058" y="74702"/>
                  </a:lnTo>
                  <a:lnTo>
                    <a:pt x="3214" y="31977"/>
                  </a:lnTo>
                  <a:lnTo>
                    <a:pt x="12534" y="12585"/>
                  </a:lnTo>
                  <a:lnTo>
                    <a:pt x="14414" y="9169"/>
                  </a:lnTo>
                  <a:lnTo>
                    <a:pt x="19253" y="152"/>
                  </a:lnTo>
                  <a:close/>
                </a:path>
                <a:path w="165100" h="269239">
                  <a:moveTo>
                    <a:pt x="147548" y="0"/>
                  </a:moveTo>
                  <a:lnTo>
                    <a:pt x="160858" y="28117"/>
                  </a:lnTo>
                  <a:lnTo>
                    <a:pt x="162648" y="36055"/>
                  </a:lnTo>
                  <a:lnTo>
                    <a:pt x="162605" y="185885"/>
                  </a:lnTo>
                  <a:lnTo>
                    <a:pt x="162721" y="203942"/>
                  </a:lnTo>
                  <a:lnTo>
                    <a:pt x="162738" y="221999"/>
                  </a:lnTo>
                  <a:lnTo>
                    <a:pt x="147143" y="257455"/>
                  </a:lnTo>
                  <a:lnTo>
                    <a:pt x="110164" y="266858"/>
                  </a:lnTo>
                  <a:lnTo>
                    <a:pt x="86405" y="267739"/>
                  </a:lnTo>
                  <a:lnTo>
                    <a:pt x="112459" y="267739"/>
                  </a:lnTo>
                  <a:lnTo>
                    <a:pt x="157619" y="252145"/>
                  </a:lnTo>
                  <a:lnTo>
                    <a:pt x="164617" y="242392"/>
                  </a:lnTo>
                  <a:lnTo>
                    <a:pt x="164512" y="35102"/>
                  </a:lnTo>
                  <a:lnTo>
                    <a:pt x="164439" y="30594"/>
                  </a:lnTo>
                  <a:lnTo>
                    <a:pt x="153911" y="11899"/>
                  </a:lnTo>
                  <a:lnTo>
                    <a:pt x="150901" y="6311"/>
                  </a:lnTo>
                  <a:lnTo>
                    <a:pt x="148378" y="1562"/>
                  </a:lnTo>
                  <a:lnTo>
                    <a:pt x="147231" y="1562"/>
                  </a:lnTo>
                  <a:lnTo>
                    <a:pt x="148036" y="917"/>
                  </a:lnTo>
                  <a:lnTo>
                    <a:pt x="147548" y="0"/>
                  </a:lnTo>
                  <a:close/>
                </a:path>
                <a:path w="165100" h="269239">
                  <a:moveTo>
                    <a:pt x="18798" y="393"/>
                  </a:moveTo>
                  <a:lnTo>
                    <a:pt x="17818" y="393"/>
                  </a:lnTo>
                  <a:lnTo>
                    <a:pt x="17094" y="546"/>
                  </a:lnTo>
                  <a:lnTo>
                    <a:pt x="16553" y="1562"/>
                  </a:lnTo>
                  <a:lnTo>
                    <a:pt x="18798" y="393"/>
                  </a:lnTo>
                  <a:close/>
                </a:path>
                <a:path w="165100" h="269239">
                  <a:moveTo>
                    <a:pt x="146396" y="393"/>
                  </a:moveTo>
                  <a:lnTo>
                    <a:pt x="19123" y="393"/>
                  </a:lnTo>
                  <a:lnTo>
                    <a:pt x="18496" y="1562"/>
                  </a:lnTo>
                  <a:lnTo>
                    <a:pt x="146009" y="1562"/>
                  </a:lnTo>
                  <a:lnTo>
                    <a:pt x="145541" y="685"/>
                  </a:lnTo>
                  <a:lnTo>
                    <a:pt x="146396" y="393"/>
                  </a:lnTo>
                  <a:close/>
                </a:path>
                <a:path w="165100" h="269239">
                  <a:moveTo>
                    <a:pt x="148036" y="917"/>
                  </a:moveTo>
                  <a:lnTo>
                    <a:pt x="147231" y="1562"/>
                  </a:lnTo>
                  <a:lnTo>
                    <a:pt x="148378" y="1562"/>
                  </a:lnTo>
                  <a:lnTo>
                    <a:pt x="148036" y="917"/>
                  </a:lnTo>
                  <a:close/>
                </a:path>
                <a:path w="165100" h="269239">
                  <a:moveTo>
                    <a:pt x="148691" y="393"/>
                  </a:moveTo>
                  <a:lnTo>
                    <a:pt x="147757" y="393"/>
                  </a:lnTo>
                  <a:lnTo>
                    <a:pt x="148036" y="917"/>
                  </a:lnTo>
                  <a:lnTo>
                    <a:pt x="148691" y="393"/>
                  </a:lnTo>
                  <a:close/>
                </a:path>
              </a:pathLst>
            </a:custGeom>
            <a:solidFill>
              <a:srgbClr val="04227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1" name="object 171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975417" y="3677628"/>
              <a:ext cx="134861" cy="31762"/>
            </a:xfrm>
            <a:prstGeom prst="rect">
              <a:avLst/>
            </a:prstGeom>
          </p:spPr>
        </p:pic>
        <p:sp>
          <p:nvSpPr>
            <p:cNvPr id="172" name="object 172"/>
            <p:cNvSpPr/>
            <p:nvPr/>
          </p:nvSpPr>
          <p:spPr>
            <a:xfrm>
              <a:off x="3974927" y="3677137"/>
              <a:ext cx="135890" cy="33020"/>
            </a:xfrm>
            <a:custGeom>
              <a:avLst/>
              <a:gdLst/>
              <a:ahLst/>
              <a:cxnLst/>
              <a:rect l="l" t="t" r="r" b="b"/>
              <a:pathLst>
                <a:path w="135889" h="33020">
                  <a:moveTo>
                    <a:pt x="67919" y="0"/>
                  </a:moveTo>
                  <a:lnTo>
                    <a:pt x="41239" y="1266"/>
                  </a:lnTo>
                  <a:lnTo>
                    <a:pt x="19677" y="4741"/>
                  </a:lnTo>
                  <a:lnTo>
                    <a:pt x="5256" y="9938"/>
                  </a:lnTo>
                  <a:lnTo>
                    <a:pt x="0" y="16370"/>
                  </a:lnTo>
                  <a:lnTo>
                    <a:pt x="5256" y="22803"/>
                  </a:lnTo>
                  <a:lnTo>
                    <a:pt x="19677" y="28005"/>
                  </a:lnTo>
                  <a:lnTo>
                    <a:pt x="41239" y="31484"/>
                  </a:lnTo>
                  <a:lnTo>
                    <a:pt x="67919" y="32753"/>
                  </a:lnTo>
                  <a:lnTo>
                    <a:pt x="88753" y="31762"/>
                  </a:lnTo>
                  <a:lnTo>
                    <a:pt x="67919" y="31762"/>
                  </a:lnTo>
                  <a:lnTo>
                    <a:pt x="42154" y="30530"/>
                  </a:lnTo>
                  <a:lnTo>
                    <a:pt x="20848" y="27195"/>
                  </a:lnTo>
                  <a:lnTo>
                    <a:pt x="6345" y="22295"/>
                  </a:lnTo>
                  <a:lnTo>
                    <a:pt x="990" y="16370"/>
                  </a:lnTo>
                  <a:lnTo>
                    <a:pt x="6345" y="10445"/>
                  </a:lnTo>
                  <a:lnTo>
                    <a:pt x="20848" y="5545"/>
                  </a:lnTo>
                  <a:lnTo>
                    <a:pt x="42154" y="2209"/>
                  </a:lnTo>
                  <a:lnTo>
                    <a:pt x="67919" y="977"/>
                  </a:lnTo>
                  <a:lnTo>
                    <a:pt x="88518" y="977"/>
                  </a:lnTo>
                  <a:lnTo>
                    <a:pt x="67919" y="0"/>
                  </a:lnTo>
                  <a:close/>
                </a:path>
                <a:path w="135889" h="33020">
                  <a:moveTo>
                    <a:pt x="88518" y="977"/>
                  </a:moveTo>
                  <a:lnTo>
                    <a:pt x="67919" y="977"/>
                  </a:lnTo>
                  <a:lnTo>
                    <a:pt x="93684" y="2209"/>
                  </a:lnTo>
                  <a:lnTo>
                    <a:pt x="114990" y="5545"/>
                  </a:lnTo>
                  <a:lnTo>
                    <a:pt x="129493" y="10445"/>
                  </a:lnTo>
                  <a:lnTo>
                    <a:pt x="134848" y="16370"/>
                  </a:lnTo>
                  <a:lnTo>
                    <a:pt x="129493" y="22295"/>
                  </a:lnTo>
                  <a:lnTo>
                    <a:pt x="114990" y="27195"/>
                  </a:lnTo>
                  <a:lnTo>
                    <a:pt x="93684" y="30530"/>
                  </a:lnTo>
                  <a:lnTo>
                    <a:pt x="67919" y="31762"/>
                  </a:lnTo>
                  <a:lnTo>
                    <a:pt x="88753" y="31762"/>
                  </a:lnTo>
                  <a:lnTo>
                    <a:pt x="94600" y="31484"/>
                  </a:lnTo>
                  <a:lnTo>
                    <a:pt x="116162" y="28005"/>
                  </a:lnTo>
                  <a:lnTo>
                    <a:pt x="130582" y="22803"/>
                  </a:lnTo>
                  <a:lnTo>
                    <a:pt x="135839" y="16370"/>
                  </a:lnTo>
                  <a:lnTo>
                    <a:pt x="130582" y="9938"/>
                  </a:lnTo>
                  <a:lnTo>
                    <a:pt x="116162" y="4741"/>
                  </a:lnTo>
                  <a:lnTo>
                    <a:pt x="94600" y="1266"/>
                  </a:lnTo>
                  <a:lnTo>
                    <a:pt x="88518" y="977"/>
                  </a:lnTo>
                  <a:close/>
                </a:path>
              </a:pathLst>
            </a:custGeom>
            <a:solidFill>
              <a:srgbClr val="58555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3" name="object 173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975417" y="3676319"/>
              <a:ext cx="134861" cy="30530"/>
            </a:xfrm>
            <a:prstGeom prst="rect">
              <a:avLst/>
            </a:prstGeom>
          </p:spPr>
        </p:pic>
        <p:sp>
          <p:nvSpPr>
            <p:cNvPr id="174" name="object 174"/>
            <p:cNvSpPr/>
            <p:nvPr/>
          </p:nvSpPr>
          <p:spPr>
            <a:xfrm>
              <a:off x="3974939" y="3675837"/>
              <a:ext cx="135890" cy="29845"/>
            </a:xfrm>
            <a:custGeom>
              <a:avLst/>
              <a:gdLst/>
              <a:ahLst/>
              <a:cxnLst/>
              <a:rect l="l" t="t" r="r" b="b"/>
              <a:pathLst>
                <a:path w="135889" h="29845">
                  <a:moveTo>
                    <a:pt x="67906" y="0"/>
                  </a:moveTo>
                  <a:lnTo>
                    <a:pt x="20129" y="3949"/>
                  </a:lnTo>
                  <a:lnTo>
                    <a:pt x="0" y="9156"/>
                  </a:lnTo>
                  <a:lnTo>
                    <a:pt x="0" y="14477"/>
                  </a:lnTo>
                  <a:lnTo>
                    <a:pt x="5256" y="20472"/>
                  </a:lnTo>
                  <a:lnTo>
                    <a:pt x="19675" y="25314"/>
                  </a:lnTo>
                  <a:lnTo>
                    <a:pt x="41233" y="28551"/>
                  </a:lnTo>
                  <a:lnTo>
                    <a:pt x="67906" y="29730"/>
                  </a:lnTo>
                  <a:lnTo>
                    <a:pt x="89446" y="28778"/>
                  </a:lnTo>
                  <a:lnTo>
                    <a:pt x="67906" y="28778"/>
                  </a:lnTo>
                  <a:lnTo>
                    <a:pt x="42132" y="27635"/>
                  </a:lnTo>
                  <a:lnTo>
                    <a:pt x="20818" y="24537"/>
                  </a:lnTo>
                  <a:lnTo>
                    <a:pt x="6309" y="19986"/>
                  </a:lnTo>
                  <a:lnTo>
                    <a:pt x="952" y="14477"/>
                  </a:lnTo>
                  <a:lnTo>
                    <a:pt x="6134" y="9168"/>
                  </a:lnTo>
                  <a:lnTo>
                    <a:pt x="20351" y="4878"/>
                  </a:lnTo>
                  <a:lnTo>
                    <a:pt x="41607" y="2010"/>
                  </a:lnTo>
                  <a:lnTo>
                    <a:pt x="67906" y="965"/>
                  </a:lnTo>
                  <a:lnTo>
                    <a:pt x="93006" y="965"/>
                  </a:lnTo>
                  <a:lnTo>
                    <a:pt x="81324" y="259"/>
                  </a:lnTo>
                  <a:lnTo>
                    <a:pt x="67906" y="0"/>
                  </a:lnTo>
                  <a:close/>
                </a:path>
                <a:path w="135889" h="29845">
                  <a:moveTo>
                    <a:pt x="93006" y="965"/>
                  </a:moveTo>
                  <a:lnTo>
                    <a:pt x="67906" y="965"/>
                  </a:lnTo>
                  <a:lnTo>
                    <a:pt x="94204" y="2010"/>
                  </a:lnTo>
                  <a:lnTo>
                    <a:pt x="115455" y="4878"/>
                  </a:lnTo>
                  <a:lnTo>
                    <a:pt x="129668" y="9168"/>
                  </a:lnTo>
                  <a:lnTo>
                    <a:pt x="134848" y="14477"/>
                  </a:lnTo>
                  <a:lnTo>
                    <a:pt x="129491" y="19986"/>
                  </a:lnTo>
                  <a:lnTo>
                    <a:pt x="114984" y="24537"/>
                  </a:lnTo>
                  <a:lnTo>
                    <a:pt x="93673" y="27635"/>
                  </a:lnTo>
                  <a:lnTo>
                    <a:pt x="67906" y="28778"/>
                  </a:lnTo>
                  <a:lnTo>
                    <a:pt x="89446" y="28778"/>
                  </a:lnTo>
                  <a:lnTo>
                    <a:pt x="94580" y="28551"/>
                  </a:lnTo>
                  <a:lnTo>
                    <a:pt x="116138" y="25314"/>
                  </a:lnTo>
                  <a:lnTo>
                    <a:pt x="130557" y="20472"/>
                  </a:lnTo>
                  <a:lnTo>
                    <a:pt x="135813" y="14477"/>
                  </a:lnTo>
                  <a:lnTo>
                    <a:pt x="135813" y="9156"/>
                  </a:lnTo>
                  <a:lnTo>
                    <a:pt x="124866" y="5816"/>
                  </a:lnTo>
                  <a:lnTo>
                    <a:pt x="115684" y="3949"/>
                  </a:lnTo>
                  <a:lnTo>
                    <a:pt x="105502" y="2260"/>
                  </a:lnTo>
                  <a:lnTo>
                    <a:pt x="93953" y="1022"/>
                  </a:lnTo>
                  <a:lnTo>
                    <a:pt x="93006" y="965"/>
                  </a:lnTo>
                  <a:close/>
                </a:path>
              </a:pathLst>
            </a:custGeom>
            <a:solidFill>
              <a:srgbClr val="58555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5" name="object 17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980014" y="3678656"/>
              <a:ext cx="125209" cy="22351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064748" y="3768852"/>
              <a:ext cx="17450" cy="34074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966577" y="3754501"/>
              <a:ext cx="7048" cy="11912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978325" y="3809517"/>
              <a:ext cx="3987" cy="4851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108792" y="3743947"/>
              <a:ext cx="3858" cy="4826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979024" y="3906126"/>
              <a:ext cx="4026" cy="4851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083316" y="3876878"/>
              <a:ext cx="15328" cy="17830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970437" y="3781285"/>
              <a:ext cx="144122" cy="118070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994607" y="3809212"/>
              <a:ext cx="119164" cy="92697"/>
            </a:xfrm>
            <a:prstGeom prst="rect">
              <a:avLst/>
            </a:prstGeom>
          </p:spPr>
        </p:pic>
        <p:sp>
          <p:nvSpPr>
            <p:cNvPr id="184" name="object 184"/>
            <p:cNvSpPr/>
            <p:nvPr/>
          </p:nvSpPr>
          <p:spPr>
            <a:xfrm>
              <a:off x="3980814" y="3681450"/>
              <a:ext cx="123825" cy="10160"/>
            </a:xfrm>
            <a:custGeom>
              <a:avLst/>
              <a:gdLst/>
              <a:ahLst/>
              <a:cxnLst/>
              <a:rect l="l" t="t" r="r" b="b"/>
              <a:pathLst>
                <a:path w="123825" h="10160">
                  <a:moveTo>
                    <a:pt x="85884" y="914"/>
                  </a:moveTo>
                  <a:lnTo>
                    <a:pt x="69730" y="914"/>
                  </a:lnTo>
                  <a:lnTo>
                    <a:pt x="77642" y="1168"/>
                  </a:lnTo>
                  <a:lnTo>
                    <a:pt x="92450" y="2197"/>
                  </a:lnTo>
                  <a:lnTo>
                    <a:pt x="123743" y="10020"/>
                  </a:lnTo>
                  <a:lnTo>
                    <a:pt x="123337" y="9563"/>
                  </a:lnTo>
                  <a:lnTo>
                    <a:pt x="92539" y="1409"/>
                  </a:lnTo>
                  <a:lnTo>
                    <a:pt x="85884" y="914"/>
                  </a:lnTo>
                  <a:close/>
                </a:path>
                <a:path w="123825" h="10160">
                  <a:moveTo>
                    <a:pt x="61805" y="0"/>
                  </a:moveTo>
                  <a:lnTo>
                    <a:pt x="12440" y="4394"/>
                  </a:lnTo>
                  <a:lnTo>
                    <a:pt x="0" y="9881"/>
                  </a:lnTo>
                  <a:lnTo>
                    <a:pt x="134" y="9766"/>
                  </a:lnTo>
                  <a:lnTo>
                    <a:pt x="302" y="9563"/>
                  </a:lnTo>
                  <a:lnTo>
                    <a:pt x="976" y="9029"/>
                  </a:lnTo>
                  <a:lnTo>
                    <a:pt x="45968" y="1181"/>
                  </a:lnTo>
                  <a:lnTo>
                    <a:pt x="53893" y="914"/>
                  </a:lnTo>
                  <a:lnTo>
                    <a:pt x="85884" y="914"/>
                  </a:lnTo>
                  <a:lnTo>
                    <a:pt x="77693" y="304"/>
                  </a:lnTo>
                  <a:lnTo>
                    <a:pt x="69743" y="12"/>
                  </a:lnTo>
                  <a:lnTo>
                    <a:pt x="61805" y="0"/>
                  </a:lnTo>
                  <a:close/>
                </a:path>
                <a:path w="123825" h="10160">
                  <a:moveTo>
                    <a:pt x="69730" y="914"/>
                  </a:moveTo>
                  <a:lnTo>
                    <a:pt x="53893" y="914"/>
                  </a:lnTo>
                  <a:lnTo>
                    <a:pt x="61805" y="939"/>
                  </a:lnTo>
                  <a:lnTo>
                    <a:pt x="69730" y="9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3988857" y="3689897"/>
              <a:ext cx="68580" cy="10160"/>
            </a:xfrm>
            <a:custGeom>
              <a:avLst/>
              <a:gdLst/>
              <a:ahLst/>
              <a:cxnLst/>
              <a:rect l="l" t="t" r="r" b="b"/>
              <a:pathLst>
                <a:path w="68579" h="10160">
                  <a:moveTo>
                    <a:pt x="2743" y="0"/>
                  </a:moveTo>
                  <a:lnTo>
                    <a:pt x="40817" y="9804"/>
                  </a:lnTo>
                  <a:lnTo>
                    <a:pt x="57438" y="9326"/>
                  </a:lnTo>
                  <a:lnTo>
                    <a:pt x="66160" y="7366"/>
                  </a:lnTo>
                  <a:lnTo>
                    <a:pt x="67338" y="5945"/>
                  </a:lnTo>
                  <a:lnTo>
                    <a:pt x="37950" y="5945"/>
                  </a:lnTo>
                  <a:lnTo>
                    <a:pt x="20069" y="5117"/>
                  </a:lnTo>
                  <a:lnTo>
                    <a:pt x="2743" y="0"/>
                  </a:lnTo>
                  <a:close/>
                </a:path>
                <a:path w="68579" h="10160">
                  <a:moveTo>
                    <a:pt x="63842" y="4051"/>
                  </a:moveTo>
                  <a:lnTo>
                    <a:pt x="37950" y="5945"/>
                  </a:lnTo>
                  <a:lnTo>
                    <a:pt x="67338" y="5945"/>
                  </a:lnTo>
                  <a:lnTo>
                    <a:pt x="67967" y="5185"/>
                  </a:lnTo>
                  <a:lnTo>
                    <a:pt x="63842" y="4051"/>
                  </a:lnTo>
                  <a:close/>
                </a:path>
              </a:pathLst>
            </a:custGeom>
            <a:solidFill>
              <a:srgbClr val="A3A3A3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6" name="object 18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990504" y="3687267"/>
              <a:ext cx="64617" cy="11366"/>
            </a:xfrm>
            <a:prstGeom prst="rect">
              <a:avLst/>
            </a:prstGeom>
          </p:spPr>
        </p:pic>
        <p:sp>
          <p:nvSpPr>
            <p:cNvPr id="187" name="object 187"/>
            <p:cNvSpPr/>
            <p:nvPr/>
          </p:nvSpPr>
          <p:spPr>
            <a:xfrm>
              <a:off x="3989069" y="3686991"/>
              <a:ext cx="66675" cy="12700"/>
            </a:xfrm>
            <a:custGeom>
              <a:avLst/>
              <a:gdLst/>
              <a:ahLst/>
              <a:cxnLst/>
              <a:rect l="l" t="t" r="r" b="b"/>
              <a:pathLst>
                <a:path w="66675" h="12700">
                  <a:moveTo>
                    <a:pt x="1955" y="0"/>
                  </a:moveTo>
                  <a:lnTo>
                    <a:pt x="0" y="5156"/>
                  </a:lnTo>
                  <a:lnTo>
                    <a:pt x="9296" y="8039"/>
                  </a:lnTo>
                  <a:lnTo>
                    <a:pt x="19265" y="10934"/>
                  </a:lnTo>
                  <a:lnTo>
                    <a:pt x="41478" y="11811"/>
                  </a:lnTo>
                  <a:lnTo>
                    <a:pt x="50088" y="12560"/>
                  </a:lnTo>
                  <a:lnTo>
                    <a:pt x="51435" y="12204"/>
                  </a:lnTo>
                  <a:lnTo>
                    <a:pt x="49682" y="12204"/>
                  </a:lnTo>
                  <a:lnTo>
                    <a:pt x="41656" y="11391"/>
                  </a:lnTo>
                  <a:lnTo>
                    <a:pt x="1714" y="3175"/>
                  </a:lnTo>
                  <a:lnTo>
                    <a:pt x="2615" y="812"/>
                  </a:lnTo>
                  <a:lnTo>
                    <a:pt x="1930" y="355"/>
                  </a:lnTo>
                  <a:lnTo>
                    <a:pt x="2794" y="342"/>
                  </a:lnTo>
                  <a:lnTo>
                    <a:pt x="2984" y="342"/>
                  </a:lnTo>
                  <a:lnTo>
                    <a:pt x="2755" y="190"/>
                  </a:lnTo>
                  <a:lnTo>
                    <a:pt x="2616" y="63"/>
                  </a:lnTo>
                  <a:lnTo>
                    <a:pt x="1955" y="0"/>
                  </a:lnTo>
                  <a:close/>
                </a:path>
                <a:path w="66675" h="12700">
                  <a:moveTo>
                    <a:pt x="66530" y="3505"/>
                  </a:moveTo>
                  <a:lnTo>
                    <a:pt x="65570" y="3505"/>
                  </a:lnTo>
                  <a:lnTo>
                    <a:pt x="66459" y="3619"/>
                  </a:lnTo>
                  <a:lnTo>
                    <a:pt x="65285" y="4679"/>
                  </a:lnTo>
                  <a:lnTo>
                    <a:pt x="64614" y="7454"/>
                  </a:lnTo>
                  <a:lnTo>
                    <a:pt x="64380" y="7594"/>
                  </a:lnTo>
                  <a:lnTo>
                    <a:pt x="60540" y="9334"/>
                  </a:lnTo>
                  <a:lnTo>
                    <a:pt x="49682" y="12204"/>
                  </a:lnTo>
                  <a:lnTo>
                    <a:pt x="51435" y="12204"/>
                  </a:lnTo>
                  <a:lnTo>
                    <a:pt x="61582" y="9525"/>
                  </a:lnTo>
                  <a:lnTo>
                    <a:pt x="65451" y="7534"/>
                  </a:lnTo>
                  <a:lnTo>
                    <a:pt x="66530" y="3505"/>
                  </a:lnTo>
                  <a:close/>
                </a:path>
                <a:path w="66675" h="12700">
                  <a:moveTo>
                    <a:pt x="27996" y="7170"/>
                  </a:moveTo>
                  <a:lnTo>
                    <a:pt x="28879" y="7200"/>
                  </a:lnTo>
                  <a:lnTo>
                    <a:pt x="28879" y="7589"/>
                  </a:lnTo>
                  <a:lnTo>
                    <a:pt x="34905" y="7762"/>
                  </a:lnTo>
                  <a:lnTo>
                    <a:pt x="41521" y="7850"/>
                  </a:lnTo>
                  <a:lnTo>
                    <a:pt x="46153" y="7759"/>
                  </a:lnTo>
                  <a:lnTo>
                    <a:pt x="45123" y="7759"/>
                  </a:lnTo>
                  <a:lnTo>
                    <a:pt x="27996" y="7170"/>
                  </a:lnTo>
                  <a:close/>
                </a:path>
                <a:path w="66675" h="12700">
                  <a:moveTo>
                    <a:pt x="66586" y="3276"/>
                  </a:moveTo>
                  <a:lnTo>
                    <a:pt x="65760" y="3302"/>
                  </a:lnTo>
                  <a:lnTo>
                    <a:pt x="62496" y="6248"/>
                  </a:lnTo>
                  <a:lnTo>
                    <a:pt x="57442" y="6616"/>
                  </a:lnTo>
                  <a:lnTo>
                    <a:pt x="45123" y="7759"/>
                  </a:lnTo>
                  <a:lnTo>
                    <a:pt x="46153" y="7759"/>
                  </a:lnTo>
                  <a:lnTo>
                    <a:pt x="65570" y="3505"/>
                  </a:lnTo>
                  <a:lnTo>
                    <a:pt x="66530" y="3505"/>
                  </a:lnTo>
                  <a:lnTo>
                    <a:pt x="66586" y="3276"/>
                  </a:lnTo>
                  <a:close/>
                </a:path>
                <a:path w="66675" h="12700">
                  <a:moveTo>
                    <a:pt x="27749" y="7162"/>
                  </a:moveTo>
                  <a:lnTo>
                    <a:pt x="27749" y="7534"/>
                  </a:lnTo>
                  <a:lnTo>
                    <a:pt x="28879" y="7589"/>
                  </a:lnTo>
                  <a:lnTo>
                    <a:pt x="28879" y="7200"/>
                  </a:lnTo>
                  <a:lnTo>
                    <a:pt x="27749" y="7162"/>
                  </a:lnTo>
                  <a:close/>
                </a:path>
                <a:path w="66675" h="12700">
                  <a:moveTo>
                    <a:pt x="27749" y="7534"/>
                  </a:moveTo>
                  <a:lnTo>
                    <a:pt x="28649" y="7582"/>
                  </a:lnTo>
                  <a:lnTo>
                    <a:pt x="27749" y="7534"/>
                  </a:lnTo>
                  <a:close/>
                </a:path>
                <a:path w="66675" h="12700">
                  <a:moveTo>
                    <a:pt x="2984" y="342"/>
                  </a:moveTo>
                  <a:lnTo>
                    <a:pt x="2789" y="355"/>
                  </a:lnTo>
                  <a:lnTo>
                    <a:pt x="2615" y="812"/>
                  </a:lnTo>
                  <a:lnTo>
                    <a:pt x="7593" y="4133"/>
                  </a:lnTo>
                  <a:lnTo>
                    <a:pt x="14451" y="6248"/>
                  </a:lnTo>
                  <a:lnTo>
                    <a:pt x="21538" y="7206"/>
                  </a:lnTo>
                  <a:lnTo>
                    <a:pt x="27749" y="7534"/>
                  </a:lnTo>
                  <a:lnTo>
                    <a:pt x="27844" y="7162"/>
                  </a:lnTo>
                  <a:lnTo>
                    <a:pt x="21752" y="6837"/>
                  </a:lnTo>
                  <a:lnTo>
                    <a:pt x="14819" y="5899"/>
                  </a:lnTo>
                  <a:lnTo>
                    <a:pt x="8245" y="3855"/>
                  </a:lnTo>
                  <a:lnTo>
                    <a:pt x="2984" y="342"/>
                  </a:lnTo>
                  <a:close/>
                </a:path>
                <a:path w="66675" h="12700">
                  <a:moveTo>
                    <a:pt x="27844" y="7162"/>
                  </a:moveTo>
                  <a:lnTo>
                    <a:pt x="27996" y="7170"/>
                  </a:lnTo>
                  <a:lnTo>
                    <a:pt x="27844" y="7162"/>
                  </a:lnTo>
                  <a:close/>
                </a:path>
                <a:path w="66675" h="12700">
                  <a:moveTo>
                    <a:pt x="65570" y="3505"/>
                  </a:moveTo>
                  <a:lnTo>
                    <a:pt x="65285" y="4679"/>
                  </a:lnTo>
                  <a:lnTo>
                    <a:pt x="66459" y="3619"/>
                  </a:lnTo>
                  <a:lnTo>
                    <a:pt x="65570" y="3505"/>
                  </a:lnTo>
                  <a:close/>
                </a:path>
                <a:path w="66675" h="12700">
                  <a:moveTo>
                    <a:pt x="2794" y="342"/>
                  </a:moveTo>
                  <a:lnTo>
                    <a:pt x="2222" y="355"/>
                  </a:lnTo>
                  <a:lnTo>
                    <a:pt x="1930" y="355"/>
                  </a:lnTo>
                  <a:lnTo>
                    <a:pt x="2615" y="812"/>
                  </a:lnTo>
                  <a:lnTo>
                    <a:pt x="2794" y="342"/>
                  </a:lnTo>
                  <a:close/>
                </a:path>
              </a:pathLst>
            </a:custGeom>
            <a:solidFill>
              <a:srgbClr val="78797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8" name="object 18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991406" y="3682200"/>
              <a:ext cx="63917" cy="12413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3990644" y="3681285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39" h="13970">
                  <a:moveTo>
                    <a:pt x="889" y="4889"/>
                  </a:moveTo>
                  <a:lnTo>
                    <a:pt x="0" y="5118"/>
                  </a:lnTo>
                  <a:lnTo>
                    <a:pt x="508" y="5537"/>
                  </a:lnTo>
                  <a:lnTo>
                    <a:pt x="889" y="4889"/>
                  </a:lnTo>
                  <a:close/>
                </a:path>
                <a:path w="66039" h="13970">
                  <a:moveTo>
                    <a:pt x="10807" y="11252"/>
                  </a:moveTo>
                  <a:lnTo>
                    <a:pt x="4724" y="8585"/>
                  </a:lnTo>
                  <a:lnTo>
                    <a:pt x="3378" y="7810"/>
                  </a:lnTo>
                  <a:lnTo>
                    <a:pt x="508" y="5537"/>
                  </a:lnTo>
                  <a:lnTo>
                    <a:pt x="406" y="5715"/>
                  </a:lnTo>
                  <a:lnTo>
                    <a:pt x="381" y="6045"/>
                  </a:lnTo>
                  <a:lnTo>
                    <a:pt x="3276" y="8915"/>
                  </a:lnTo>
                  <a:lnTo>
                    <a:pt x="7353" y="10350"/>
                  </a:lnTo>
                  <a:lnTo>
                    <a:pt x="10807" y="11252"/>
                  </a:lnTo>
                  <a:close/>
                </a:path>
                <a:path w="66039" h="13970">
                  <a:moveTo>
                    <a:pt x="12623" y="11633"/>
                  </a:moveTo>
                  <a:lnTo>
                    <a:pt x="11252" y="11366"/>
                  </a:lnTo>
                  <a:lnTo>
                    <a:pt x="10807" y="11252"/>
                  </a:lnTo>
                  <a:lnTo>
                    <a:pt x="11188" y="11417"/>
                  </a:lnTo>
                  <a:lnTo>
                    <a:pt x="12623" y="11633"/>
                  </a:lnTo>
                  <a:close/>
                </a:path>
                <a:path w="66039" h="13970">
                  <a:moveTo>
                    <a:pt x="23190" y="9486"/>
                  </a:moveTo>
                  <a:lnTo>
                    <a:pt x="22529" y="9486"/>
                  </a:lnTo>
                  <a:lnTo>
                    <a:pt x="23190" y="9486"/>
                  </a:lnTo>
                  <a:close/>
                </a:path>
                <a:path w="66039" h="13970">
                  <a:moveTo>
                    <a:pt x="34442" y="7607"/>
                  </a:moveTo>
                  <a:lnTo>
                    <a:pt x="34124" y="7416"/>
                  </a:lnTo>
                  <a:lnTo>
                    <a:pt x="33032" y="6883"/>
                  </a:lnTo>
                  <a:lnTo>
                    <a:pt x="33032" y="7569"/>
                  </a:lnTo>
                  <a:lnTo>
                    <a:pt x="29921" y="9105"/>
                  </a:lnTo>
                  <a:lnTo>
                    <a:pt x="25679" y="9042"/>
                  </a:lnTo>
                  <a:lnTo>
                    <a:pt x="22771" y="9067"/>
                  </a:lnTo>
                  <a:lnTo>
                    <a:pt x="18821" y="9042"/>
                  </a:lnTo>
                  <a:lnTo>
                    <a:pt x="14973" y="8966"/>
                  </a:lnTo>
                  <a:lnTo>
                    <a:pt x="12077" y="7759"/>
                  </a:lnTo>
                  <a:lnTo>
                    <a:pt x="11658" y="7581"/>
                  </a:lnTo>
                  <a:lnTo>
                    <a:pt x="12065" y="7747"/>
                  </a:lnTo>
                  <a:lnTo>
                    <a:pt x="12496" y="7581"/>
                  </a:lnTo>
                  <a:lnTo>
                    <a:pt x="14846" y="6642"/>
                  </a:lnTo>
                  <a:lnTo>
                    <a:pt x="17551" y="6172"/>
                  </a:lnTo>
                  <a:lnTo>
                    <a:pt x="19672" y="6057"/>
                  </a:lnTo>
                  <a:lnTo>
                    <a:pt x="24168" y="5956"/>
                  </a:lnTo>
                  <a:lnTo>
                    <a:pt x="26581" y="6096"/>
                  </a:lnTo>
                  <a:lnTo>
                    <a:pt x="29692" y="6515"/>
                  </a:lnTo>
                  <a:lnTo>
                    <a:pt x="33032" y="7569"/>
                  </a:lnTo>
                  <a:lnTo>
                    <a:pt x="33032" y="6883"/>
                  </a:lnTo>
                  <a:lnTo>
                    <a:pt x="31153" y="5956"/>
                  </a:lnTo>
                  <a:lnTo>
                    <a:pt x="30607" y="5689"/>
                  </a:lnTo>
                  <a:lnTo>
                    <a:pt x="18580" y="5562"/>
                  </a:lnTo>
                  <a:lnTo>
                    <a:pt x="14109" y="5664"/>
                  </a:lnTo>
                  <a:lnTo>
                    <a:pt x="10553" y="7416"/>
                  </a:lnTo>
                  <a:lnTo>
                    <a:pt x="10566" y="7543"/>
                  </a:lnTo>
                  <a:lnTo>
                    <a:pt x="14274" y="9385"/>
                  </a:lnTo>
                  <a:lnTo>
                    <a:pt x="22364" y="9486"/>
                  </a:lnTo>
                  <a:lnTo>
                    <a:pt x="21628" y="9080"/>
                  </a:lnTo>
                  <a:lnTo>
                    <a:pt x="22352" y="9474"/>
                  </a:lnTo>
                  <a:lnTo>
                    <a:pt x="23177" y="9474"/>
                  </a:lnTo>
                  <a:lnTo>
                    <a:pt x="30810" y="9385"/>
                  </a:lnTo>
                  <a:lnTo>
                    <a:pt x="31381" y="9105"/>
                  </a:lnTo>
                  <a:lnTo>
                    <a:pt x="34442" y="7607"/>
                  </a:lnTo>
                  <a:close/>
                </a:path>
                <a:path w="66039" h="13970">
                  <a:moveTo>
                    <a:pt x="42672" y="8318"/>
                  </a:moveTo>
                  <a:lnTo>
                    <a:pt x="42252" y="8039"/>
                  </a:lnTo>
                  <a:lnTo>
                    <a:pt x="42011" y="8178"/>
                  </a:lnTo>
                  <a:lnTo>
                    <a:pt x="42672" y="8318"/>
                  </a:lnTo>
                  <a:close/>
                </a:path>
                <a:path w="66039" h="13970">
                  <a:moveTo>
                    <a:pt x="51943" y="9893"/>
                  </a:moveTo>
                  <a:lnTo>
                    <a:pt x="51511" y="9893"/>
                  </a:lnTo>
                  <a:lnTo>
                    <a:pt x="51943" y="9893"/>
                  </a:lnTo>
                  <a:close/>
                </a:path>
                <a:path w="66039" h="13970">
                  <a:moveTo>
                    <a:pt x="54927" y="850"/>
                  </a:moveTo>
                  <a:lnTo>
                    <a:pt x="49707" y="0"/>
                  </a:lnTo>
                  <a:lnTo>
                    <a:pt x="41592" y="787"/>
                  </a:lnTo>
                  <a:lnTo>
                    <a:pt x="25971" y="1460"/>
                  </a:lnTo>
                  <a:lnTo>
                    <a:pt x="17983" y="1981"/>
                  </a:lnTo>
                  <a:lnTo>
                    <a:pt x="7150" y="3136"/>
                  </a:lnTo>
                  <a:lnTo>
                    <a:pt x="1955" y="3022"/>
                  </a:lnTo>
                  <a:lnTo>
                    <a:pt x="889" y="4889"/>
                  </a:lnTo>
                  <a:lnTo>
                    <a:pt x="3987" y="4051"/>
                  </a:lnTo>
                  <a:lnTo>
                    <a:pt x="7518" y="3543"/>
                  </a:lnTo>
                  <a:lnTo>
                    <a:pt x="47828" y="1117"/>
                  </a:lnTo>
                  <a:lnTo>
                    <a:pt x="52324" y="1092"/>
                  </a:lnTo>
                  <a:lnTo>
                    <a:pt x="54927" y="850"/>
                  </a:lnTo>
                  <a:close/>
                </a:path>
                <a:path w="66039" h="13970">
                  <a:moveTo>
                    <a:pt x="59931" y="6997"/>
                  </a:moveTo>
                  <a:lnTo>
                    <a:pt x="58039" y="5778"/>
                  </a:lnTo>
                  <a:lnTo>
                    <a:pt x="54444" y="5486"/>
                  </a:lnTo>
                  <a:lnTo>
                    <a:pt x="48183" y="5372"/>
                  </a:lnTo>
                  <a:lnTo>
                    <a:pt x="44386" y="5702"/>
                  </a:lnTo>
                  <a:lnTo>
                    <a:pt x="41681" y="7658"/>
                  </a:lnTo>
                  <a:lnTo>
                    <a:pt x="42252" y="8039"/>
                  </a:lnTo>
                  <a:lnTo>
                    <a:pt x="45491" y="6146"/>
                  </a:lnTo>
                  <a:lnTo>
                    <a:pt x="48336" y="5956"/>
                  </a:lnTo>
                  <a:lnTo>
                    <a:pt x="52349" y="5778"/>
                  </a:lnTo>
                  <a:lnTo>
                    <a:pt x="54000" y="5918"/>
                  </a:lnTo>
                  <a:lnTo>
                    <a:pt x="56184" y="6235"/>
                  </a:lnTo>
                  <a:lnTo>
                    <a:pt x="59931" y="6997"/>
                  </a:lnTo>
                  <a:close/>
                </a:path>
                <a:path w="66039" h="13970">
                  <a:moveTo>
                    <a:pt x="60553" y="7124"/>
                  </a:moveTo>
                  <a:lnTo>
                    <a:pt x="59931" y="6997"/>
                  </a:lnTo>
                  <a:lnTo>
                    <a:pt x="60337" y="7264"/>
                  </a:lnTo>
                  <a:lnTo>
                    <a:pt x="60553" y="7124"/>
                  </a:lnTo>
                  <a:close/>
                </a:path>
                <a:path w="66039" h="13970">
                  <a:moveTo>
                    <a:pt x="60883" y="7658"/>
                  </a:moveTo>
                  <a:lnTo>
                    <a:pt x="60718" y="7505"/>
                  </a:lnTo>
                  <a:lnTo>
                    <a:pt x="60337" y="7264"/>
                  </a:lnTo>
                  <a:lnTo>
                    <a:pt x="56845" y="9309"/>
                  </a:lnTo>
                  <a:lnTo>
                    <a:pt x="53644" y="9436"/>
                  </a:lnTo>
                  <a:lnTo>
                    <a:pt x="51523" y="9474"/>
                  </a:lnTo>
                  <a:lnTo>
                    <a:pt x="51193" y="9474"/>
                  </a:lnTo>
                  <a:lnTo>
                    <a:pt x="49720" y="9448"/>
                  </a:lnTo>
                  <a:lnTo>
                    <a:pt x="48361" y="9359"/>
                  </a:lnTo>
                  <a:lnTo>
                    <a:pt x="46405" y="9080"/>
                  </a:lnTo>
                  <a:lnTo>
                    <a:pt x="42672" y="8318"/>
                  </a:lnTo>
                  <a:lnTo>
                    <a:pt x="44602" y="9563"/>
                  </a:lnTo>
                  <a:lnTo>
                    <a:pt x="48133" y="9842"/>
                  </a:lnTo>
                  <a:lnTo>
                    <a:pt x="51117" y="9880"/>
                  </a:lnTo>
                  <a:lnTo>
                    <a:pt x="51879" y="9880"/>
                  </a:lnTo>
                  <a:lnTo>
                    <a:pt x="54533" y="9842"/>
                  </a:lnTo>
                  <a:lnTo>
                    <a:pt x="58191" y="9613"/>
                  </a:lnTo>
                  <a:lnTo>
                    <a:pt x="58381" y="9474"/>
                  </a:lnTo>
                  <a:lnTo>
                    <a:pt x="60883" y="7658"/>
                  </a:lnTo>
                  <a:close/>
                </a:path>
                <a:path w="66039" h="13970">
                  <a:moveTo>
                    <a:pt x="62992" y="2451"/>
                  </a:moveTo>
                  <a:lnTo>
                    <a:pt x="62382" y="165"/>
                  </a:lnTo>
                  <a:lnTo>
                    <a:pt x="54927" y="850"/>
                  </a:lnTo>
                  <a:lnTo>
                    <a:pt x="60363" y="1739"/>
                  </a:lnTo>
                  <a:lnTo>
                    <a:pt x="62992" y="2451"/>
                  </a:lnTo>
                  <a:close/>
                </a:path>
                <a:path w="66039" h="13970">
                  <a:moveTo>
                    <a:pt x="65519" y="8978"/>
                  </a:moveTo>
                  <a:lnTo>
                    <a:pt x="65112" y="7315"/>
                  </a:lnTo>
                  <a:lnTo>
                    <a:pt x="64935" y="6362"/>
                  </a:lnTo>
                  <a:lnTo>
                    <a:pt x="64808" y="5829"/>
                  </a:lnTo>
                  <a:lnTo>
                    <a:pt x="63982" y="2717"/>
                  </a:lnTo>
                  <a:lnTo>
                    <a:pt x="62992" y="2451"/>
                  </a:lnTo>
                  <a:lnTo>
                    <a:pt x="63982" y="6159"/>
                  </a:lnTo>
                  <a:lnTo>
                    <a:pt x="64452" y="8623"/>
                  </a:lnTo>
                  <a:lnTo>
                    <a:pt x="36372" y="13233"/>
                  </a:lnTo>
                  <a:lnTo>
                    <a:pt x="29286" y="13144"/>
                  </a:lnTo>
                  <a:lnTo>
                    <a:pt x="16814" y="12255"/>
                  </a:lnTo>
                  <a:lnTo>
                    <a:pt x="12623" y="11633"/>
                  </a:lnTo>
                  <a:lnTo>
                    <a:pt x="17627" y="12598"/>
                  </a:lnTo>
                  <a:lnTo>
                    <a:pt x="24117" y="13220"/>
                  </a:lnTo>
                  <a:lnTo>
                    <a:pt x="30645" y="13449"/>
                  </a:lnTo>
                  <a:lnTo>
                    <a:pt x="43738" y="13589"/>
                  </a:lnTo>
                  <a:lnTo>
                    <a:pt x="50457" y="13589"/>
                  </a:lnTo>
                  <a:lnTo>
                    <a:pt x="52552" y="13233"/>
                  </a:lnTo>
                  <a:lnTo>
                    <a:pt x="58877" y="12166"/>
                  </a:lnTo>
                  <a:lnTo>
                    <a:pt x="60756" y="11684"/>
                  </a:lnTo>
                  <a:lnTo>
                    <a:pt x="63169" y="10617"/>
                  </a:lnTo>
                  <a:lnTo>
                    <a:pt x="63792" y="10248"/>
                  </a:lnTo>
                  <a:lnTo>
                    <a:pt x="65519" y="8978"/>
                  </a:lnTo>
                  <a:close/>
                </a:path>
              </a:pathLst>
            </a:custGeom>
            <a:solidFill>
              <a:srgbClr val="78797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0" name="object 19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3991406" y="3684079"/>
              <a:ext cx="63817" cy="10528"/>
            </a:xfrm>
            <a:prstGeom prst="rect">
              <a:avLst/>
            </a:prstGeom>
          </p:spPr>
        </p:pic>
        <p:sp>
          <p:nvSpPr>
            <p:cNvPr id="191" name="object 191"/>
            <p:cNvSpPr/>
            <p:nvPr/>
          </p:nvSpPr>
          <p:spPr>
            <a:xfrm>
              <a:off x="3992785" y="3685604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5842" y="0"/>
                  </a:moveTo>
                  <a:lnTo>
                    <a:pt x="533" y="12"/>
                  </a:lnTo>
                  <a:lnTo>
                    <a:pt x="0" y="3390"/>
                  </a:lnTo>
                  <a:lnTo>
                    <a:pt x="5816" y="3683"/>
                  </a:lnTo>
                  <a:lnTo>
                    <a:pt x="5870" y="3340"/>
                  </a:lnTo>
                  <a:lnTo>
                    <a:pt x="965" y="3340"/>
                  </a:lnTo>
                  <a:lnTo>
                    <a:pt x="520" y="469"/>
                  </a:lnTo>
                  <a:lnTo>
                    <a:pt x="5384" y="190"/>
                  </a:lnTo>
                  <a:lnTo>
                    <a:pt x="5871" y="190"/>
                  </a:lnTo>
                  <a:lnTo>
                    <a:pt x="5842" y="0"/>
                  </a:lnTo>
                  <a:close/>
                </a:path>
                <a:path w="6350" h="3810">
                  <a:moveTo>
                    <a:pt x="6095" y="1910"/>
                  </a:moveTo>
                  <a:lnTo>
                    <a:pt x="5664" y="1968"/>
                  </a:lnTo>
                  <a:lnTo>
                    <a:pt x="5410" y="3302"/>
                  </a:lnTo>
                  <a:lnTo>
                    <a:pt x="965" y="3340"/>
                  </a:lnTo>
                  <a:lnTo>
                    <a:pt x="5870" y="3340"/>
                  </a:lnTo>
                  <a:lnTo>
                    <a:pt x="6095" y="1910"/>
                  </a:lnTo>
                  <a:close/>
                </a:path>
                <a:path w="6350" h="3810">
                  <a:moveTo>
                    <a:pt x="5640" y="1817"/>
                  </a:moveTo>
                  <a:lnTo>
                    <a:pt x="5617" y="1968"/>
                  </a:lnTo>
                  <a:lnTo>
                    <a:pt x="5640" y="1817"/>
                  </a:lnTo>
                  <a:close/>
                </a:path>
                <a:path w="6350" h="3810">
                  <a:moveTo>
                    <a:pt x="6097" y="1663"/>
                  </a:moveTo>
                  <a:lnTo>
                    <a:pt x="5664" y="1663"/>
                  </a:lnTo>
                  <a:lnTo>
                    <a:pt x="5664" y="1968"/>
                  </a:lnTo>
                  <a:lnTo>
                    <a:pt x="6095" y="1910"/>
                  </a:lnTo>
                  <a:lnTo>
                    <a:pt x="6097" y="1663"/>
                  </a:lnTo>
                  <a:close/>
                </a:path>
                <a:path w="6350" h="3810">
                  <a:moveTo>
                    <a:pt x="5871" y="190"/>
                  </a:moveTo>
                  <a:lnTo>
                    <a:pt x="5384" y="190"/>
                  </a:lnTo>
                  <a:lnTo>
                    <a:pt x="5640" y="1817"/>
                  </a:lnTo>
                  <a:lnTo>
                    <a:pt x="5664" y="1663"/>
                  </a:lnTo>
                  <a:lnTo>
                    <a:pt x="6097" y="1663"/>
                  </a:lnTo>
                  <a:lnTo>
                    <a:pt x="5871" y="190"/>
                  </a:lnTo>
                  <a:close/>
                </a:path>
                <a:path w="6350" h="3810">
                  <a:moveTo>
                    <a:pt x="6134" y="1663"/>
                  </a:moveTo>
                  <a:close/>
                </a:path>
              </a:pathLst>
            </a:custGeom>
            <a:solidFill>
              <a:srgbClr val="58555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2" name="object 19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3994175" y="3686416"/>
              <a:ext cx="2857" cy="1231"/>
            </a:xfrm>
            <a:prstGeom prst="rect">
              <a:avLst/>
            </a:prstGeom>
          </p:spPr>
        </p:pic>
        <p:sp>
          <p:nvSpPr>
            <p:cNvPr id="193" name="object 193"/>
            <p:cNvSpPr/>
            <p:nvPr/>
          </p:nvSpPr>
          <p:spPr>
            <a:xfrm>
              <a:off x="3990606" y="3701967"/>
              <a:ext cx="75565" cy="7620"/>
            </a:xfrm>
            <a:custGeom>
              <a:avLst/>
              <a:gdLst/>
              <a:ahLst/>
              <a:cxnLst/>
              <a:rect l="l" t="t" r="r" b="b"/>
              <a:pathLst>
                <a:path w="75564" h="7620">
                  <a:moveTo>
                    <a:pt x="38471" y="6452"/>
                  </a:moveTo>
                  <a:lnTo>
                    <a:pt x="51395" y="7042"/>
                  </a:lnTo>
                  <a:lnTo>
                    <a:pt x="65355" y="6477"/>
                  </a:lnTo>
                  <a:lnTo>
                    <a:pt x="47474" y="6477"/>
                  </a:lnTo>
                  <a:lnTo>
                    <a:pt x="38471" y="6452"/>
                  </a:lnTo>
                  <a:close/>
                </a:path>
                <a:path w="75564" h="7620">
                  <a:moveTo>
                    <a:pt x="74475" y="5041"/>
                  </a:moveTo>
                  <a:lnTo>
                    <a:pt x="47474" y="6477"/>
                  </a:lnTo>
                  <a:lnTo>
                    <a:pt x="65355" y="6477"/>
                  </a:lnTo>
                  <a:lnTo>
                    <a:pt x="67254" y="6400"/>
                  </a:lnTo>
                  <a:lnTo>
                    <a:pt x="75489" y="5330"/>
                  </a:lnTo>
                  <a:lnTo>
                    <a:pt x="74475" y="5041"/>
                  </a:lnTo>
                  <a:close/>
                </a:path>
                <a:path w="75564" h="7620">
                  <a:moveTo>
                    <a:pt x="20706" y="4941"/>
                  </a:moveTo>
                  <a:lnTo>
                    <a:pt x="30727" y="6430"/>
                  </a:lnTo>
                  <a:lnTo>
                    <a:pt x="38471" y="6452"/>
                  </a:lnTo>
                  <a:lnTo>
                    <a:pt x="29542" y="6045"/>
                  </a:lnTo>
                  <a:lnTo>
                    <a:pt x="20706" y="4941"/>
                  </a:lnTo>
                  <a:close/>
                </a:path>
                <a:path w="75564" h="7620">
                  <a:moveTo>
                    <a:pt x="104" y="0"/>
                  </a:moveTo>
                  <a:lnTo>
                    <a:pt x="0" y="469"/>
                  </a:lnTo>
                  <a:lnTo>
                    <a:pt x="4165" y="2012"/>
                  </a:lnTo>
                  <a:lnTo>
                    <a:pt x="13659" y="4061"/>
                  </a:lnTo>
                  <a:lnTo>
                    <a:pt x="20706" y="4941"/>
                  </a:lnTo>
                  <a:lnTo>
                    <a:pt x="17261" y="4429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4" name="object 19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991190" y="3687267"/>
              <a:ext cx="63931" cy="11252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976954" y="3682606"/>
              <a:ext cx="74930" cy="17145"/>
            </a:xfrm>
            <a:custGeom>
              <a:avLst/>
              <a:gdLst/>
              <a:ahLst/>
              <a:cxnLst/>
              <a:rect l="l" t="t" r="r" b="b"/>
              <a:pathLst>
                <a:path w="74929" h="17145">
                  <a:moveTo>
                    <a:pt x="25247" y="16789"/>
                  </a:moveTo>
                  <a:lnTo>
                    <a:pt x="13398" y="14173"/>
                  </a:lnTo>
                  <a:lnTo>
                    <a:pt x="5791" y="11290"/>
                  </a:lnTo>
                  <a:lnTo>
                    <a:pt x="2235" y="8331"/>
                  </a:lnTo>
                  <a:lnTo>
                    <a:pt x="2565" y="5511"/>
                  </a:lnTo>
                  <a:lnTo>
                    <a:pt x="5511" y="1917"/>
                  </a:lnTo>
                  <a:lnTo>
                    <a:pt x="14998" y="0"/>
                  </a:lnTo>
                  <a:lnTo>
                    <a:pt x="1282" y="2044"/>
                  </a:lnTo>
                  <a:lnTo>
                    <a:pt x="0" y="6413"/>
                  </a:lnTo>
                  <a:lnTo>
                    <a:pt x="2120" y="10528"/>
                  </a:lnTo>
                  <a:lnTo>
                    <a:pt x="8737" y="14046"/>
                  </a:lnTo>
                  <a:lnTo>
                    <a:pt x="17284" y="16332"/>
                  </a:lnTo>
                  <a:lnTo>
                    <a:pt x="25247" y="16789"/>
                  </a:lnTo>
                  <a:close/>
                </a:path>
                <a:path w="74929" h="17145">
                  <a:moveTo>
                    <a:pt x="48475" y="4876"/>
                  </a:moveTo>
                  <a:lnTo>
                    <a:pt x="36347" y="2057"/>
                  </a:lnTo>
                  <a:lnTo>
                    <a:pt x="35521" y="2057"/>
                  </a:lnTo>
                  <a:lnTo>
                    <a:pt x="32334" y="2171"/>
                  </a:lnTo>
                  <a:lnTo>
                    <a:pt x="31584" y="2247"/>
                  </a:lnTo>
                  <a:lnTo>
                    <a:pt x="30810" y="2298"/>
                  </a:lnTo>
                  <a:lnTo>
                    <a:pt x="23812" y="4584"/>
                  </a:lnTo>
                  <a:lnTo>
                    <a:pt x="24053" y="4381"/>
                  </a:lnTo>
                  <a:lnTo>
                    <a:pt x="24409" y="4114"/>
                  </a:lnTo>
                  <a:lnTo>
                    <a:pt x="31610" y="2667"/>
                  </a:lnTo>
                  <a:lnTo>
                    <a:pt x="32359" y="2603"/>
                  </a:lnTo>
                  <a:lnTo>
                    <a:pt x="34709" y="2527"/>
                  </a:lnTo>
                  <a:lnTo>
                    <a:pt x="35547" y="2527"/>
                  </a:lnTo>
                  <a:lnTo>
                    <a:pt x="48387" y="4635"/>
                  </a:lnTo>
                  <a:lnTo>
                    <a:pt x="48475" y="4876"/>
                  </a:lnTo>
                  <a:close/>
                </a:path>
                <a:path w="74929" h="17145">
                  <a:moveTo>
                    <a:pt x="74853" y="4927"/>
                  </a:moveTo>
                  <a:close/>
                </a:path>
                <a:path w="74929" h="17145">
                  <a:moveTo>
                    <a:pt x="74917" y="4546"/>
                  </a:moveTo>
                  <a:lnTo>
                    <a:pt x="66814" y="1384"/>
                  </a:lnTo>
                  <a:lnTo>
                    <a:pt x="66128" y="1257"/>
                  </a:lnTo>
                  <a:lnTo>
                    <a:pt x="64147" y="1295"/>
                  </a:lnTo>
                  <a:lnTo>
                    <a:pt x="62839" y="1346"/>
                  </a:lnTo>
                  <a:lnTo>
                    <a:pt x="62204" y="1422"/>
                  </a:lnTo>
                  <a:lnTo>
                    <a:pt x="60921" y="1536"/>
                  </a:lnTo>
                  <a:lnTo>
                    <a:pt x="59982" y="1778"/>
                  </a:lnTo>
                  <a:lnTo>
                    <a:pt x="59258" y="1917"/>
                  </a:lnTo>
                  <a:lnTo>
                    <a:pt x="58293" y="2260"/>
                  </a:lnTo>
                  <a:lnTo>
                    <a:pt x="57797" y="2387"/>
                  </a:lnTo>
                  <a:lnTo>
                    <a:pt x="56972" y="2794"/>
                  </a:lnTo>
                  <a:lnTo>
                    <a:pt x="56654" y="2921"/>
                  </a:lnTo>
                  <a:lnTo>
                    <a:pt x="56362" y="3124"/>
                  </a:lnTo>
                  <a:lnTo>
                    <a:pt x="55854" y="3403"/>
                  </a:lnTo>
                  <a:lnTo>
                    <a:pt x="55689" y="3581"/>
                  </a:lnTo>
                  <a:lnTo>
                    <a:pt x="55524" y="3695"/>
                  </a:lnTo>
                  <a:lnTo>
                    <a:pt x="55397" y="3822"/>
                  </a:lnTo>
                  <a:lnTo>
                    <a:pt x="55892" y="3467"/>
                  </a:lnTo>
                  <a:lnTo>
                    <a:pt x="56718" y="3060"/>
                  </a:lnTo>
                  <a:lnTo>
                    <a:pt x="57950" y="2603"/>
                  </a:lnTo>
                  <a:lnTo>
                    <a:pt x="58369" y="2501"/>
                  </a:lnTo>
                  <a:lnTo>
                    <a:pt x="59334" y="2222"/>
                  </a:lnTo>
                  <a:lnTo>
                    <a:pt x="60452" y="2057"/>
                  </a:lnTo>
                  <a:lnTo>
                    <a:pt x="61023" y="1917"/>
                  </a:lnTo>
                  <a:lnTo>
                    <a:pt x="62242" y="1854"/>
                  </a:lnTo>
                  <a:lnTo>
                    <a:pt x="62865" y="1778"/>
                  </a:lnTo>
                  <a:lnTo>
                    <a:pt x="63500" y="1739"/>
                  </a:lnTo>
                  <a:lnTo>
                    <a:pt x="65455" y="1765"/>
                  </a:lnTo>
                  <a:lnTo>
                    <a:pt x="65887" y="1739"/>
                  </a:lnTo>
                  <a:lnTo>
                    <a:pt x="66103" y="1727"/>
                  </a:lnTo>
                  <a:lnTo>
                    <a:pt x="66725" y="1828"/>
                  </a:lnTo>
                  <a:lnTo>
                    <a:pt x="67386" y="1892"/>
                  </a:lnTo>
                  <a:lnTo>
                    <a:pt x="74841" y="4864"/>
                  </a:lnTo>
                  <a:lnTo>
                    <a:pt x="74917" y="45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6" name="object 196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780203" y="3654094"/>
              <a:ext cx="133527" cy="313982"/>
            </a:xfrm>
            <a:prstGeom prst="rect">
              <a:avLst/>
            </a:prstGeom>
          </p:spPr>
        </p:pic>
        <p:sp>
          <p:nvSpPr>
            <p:cNvPr id="197" name="object 197"/>
            <p:cNvSpPr/>
            <p:nvPr/>
          </p:nvSpPr>
          <p:spPr>
            <a:xfrm>
              <a:off x="4803730" y="3689262"/>
              <a:ext cx="87630" cy="12065"/>
            </a:xfrm>
            <a:custGeom>
              <a:avLst/>
              <a:gdLst/>
              <a:ahLst/>
              <a:cxnLst/>
              <a:rect l="l" t="t" r="r" b="b"/>
              <a:pathLst>
                <a:path w="87629" h="12064">
                  <a:moveTo>
                    <a:pt x="43535" y="0"/>
                  </a:moveTo>
                  <a:lnTo>
                    <a:pt x="26590" y="459"/>
                  </a:lnTo>
                  <a:lnTo>
                    <a:pt x="12752" y="1712"/>
                  </a:lnTo>
                  <a:lnTo>
                    <a:pt x="3421" y="3573"/>
                  </a:lnTo>
                  <a:lnTo>
                    <a:pt x="0" y="5854"/>
                  </a:lnTo>
                  <a:lnTo>
                    <a:pt x="3421" y="8135"/>
                  </a:lnTo>
                  <a:lnTo>
                    <a:pt x="12752" y="9996"/>
                  </a:lnTo>
                  <a:lnTo>
                    <a:pt x="26590" y="11250"/>
                  </a:lnTo>
                  <a:lnTo>
                    <a:pt x="43535" y="11709"/>
                  </a:lnTo>
                  <a:lnTo>
                    <a:pt x="60480" y="11250"/>
                  </a:lnTo>
                  <a:lnTo>
                    <a:pt x="74318" y="9996"/>
                  </a:lnTo>
                  <a:lnTo>
                    <a:pt x="83649" y="8135"/>
                  </a:lnTo>
                  <a:lnTo>
                    <a:pt x="87071" y="5854"/>
                  </a:lnTo>
                  <a:lnTo>
                    <a:pt x="83649" y="3573"/>
                  </a:lnTo>
                  <a:lnTo>
                    <a:pt x="74318" y="1712"/>
                  </a:lnTo>
                  <a:lnTo>
                    <a:pt x="60480" y="459"/>
                  </a:lnTo>
                  <a:lnTo>
                    <a:pt x="43535" y="0"/>
                  </a:lnTo>
                  <a:close/>
                </a:path>
              </a:pathLst>
            </a:custGeom>
            <a:solidFill>
              <a:srgbClr val="EFED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4814147" y="3691393"/>
              <a:ext cx="64135" cy="8890"/>
            </a:xfrm>
            <a:custGeom>
              <a:avLst/>
              <a:gdLst/>
              <a:ahLst/>
              <a:cxnLst/>
              <a:rect l="l" t="t" r="r" b="b"/>
              <a:pathLst>
                <a:path w="64135" h="8889">
                  <a:moveTo>
                    <a:pt x="32004" y="0"/>
                  </a:moveTo>
                  <a:lnTo>
                    <a:pt x="19545" y="334"/>
                  </a:lnTo>
                  <a:lnTo>
                    <a:pt x="9372" y="1246"/>
                  </a:lnTo>
                  <a:lnTo>
                    <a:pt x="2514" y="2598"/>
                  </a:lnTo>
                  <a:lnTo>
                    <a:pt x="0" y="4254"/>
                  </a:lnTo>
                  <a:lnTo>
                    <a:pt x="2514" y="5908"/>
                  </a:lnTo>
                  <a:lnTo>
                    <a:pt x="9372" y="7256"/>
                  </a:lnTo>
                  <a:lnTo>
                    <a:pt x="19545" y="8163"/>
                  </a:lnTo>
                  <a:lnTo>
                    <a:pt x="32004" y="8496"/>
                  </a:lnTo>
                  <a:lnTo>
                    <a:pt x="44462" y="8163"/>
                  </a:lnTo>
                  <a:lnTo>
                    <a:pt x="54635" y="7256"/>
                  </a:lnTo>
                  <a:lnTo>
                    <a:pt x="61493" y="5908"/>
                  </a:lnTo>
                  <a:lnTo>
                    <a:pt x="64008" y="4254"/>
                  </a:lnTo>
                  <a:lnTo>
                    <a:pt x="61493" y="2598"/>
                  </a:lnTo>
                  <a:lnTo>
                    <a:pt x="54635" y="1246"/>
                  </a:lnTo>
                  <a:lnTo>
                    <a:pt x="44462" y="334"/>
                  </a:lnTo>
                  <a:lnTo>
                    <a:pt x="32004" y="0"/>
                  </a:lnTo>
                  <a:close/>
                </a:path>
              </a:pathLst>
            </a:custGeom>
            <a:solidFill>
              <a:srgbClr val="F1F2EC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9" name="object 19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802454" y="3654095"/>
              <a:ext cx="88785" cy="43586"/>
            </a:xfrm>
            <a:prstGeom prst="rect">
              <a:avLst/>
            </a:prstGeom>
          </p:spPr>
        </p:pic>
        <p:sp>
          <p:nvSpPr>
            <p:cNvPr id="200" name="object 200"/>
            <p:cNvSpPr/>
            <p:nvPr/>
          </p:nvSpPr>
          <p:spPr>
            <a:xfrm>
              <a:off x="4780216" y="3694341"/>
              <a:ext cx="133985" cy="258445"/>
            </a:xfrm>
            <a:custGeom>
              <a:avLst/>
              <a:gdLst/>
              <a:ahLst/>
              <a:cxnLst/>
              <a:rect l="l" t="t" r="r" b="b"/>
              <a:pathLst>
                <a:path w="133985" h="258445">
                  <a:moveTo>
                    <a:pt x="23660" y="1689"/>
                  </a:moveTo>
                  <a:lnTo>
                    <a:pt x="4229" y="36182"/>
                  </a:lnTo>
                  <a:lnTo>
                    <a:pt x="0" y="54648"/>
                  </a:lnTo>
                  <a:lnTo>
                    <a:pt x="0" y="223494"/>
                  </a:lnTo>
                  <a:lnTo>
                    <a:pt x="431" y="234950"/>
                  </a:lnTo>
                  <a:lnTo>
                    <a:pt x="1892" y="244284"/>
                  </a:lnTo>
                  <a:lnTo>
                    <a:pt x="4521" y="251764"/>
                  </a:lnTo>
                  <a:lnTo>
                    <a:pt x="8509" y="257657"/>
                  </a:lnTo>
                  <a:lnTo>
                    <a:pt x="4419" y="250037"/>
                  </a:lnTo>
                  <a:lnTo>
                    <a:pt x="2324" y="241617"/>
                  </a:lnTo>
                  <a:lnTo>
                    <a:pt x="1549" y="232689"/>
                  </a:lnTo>
                  <a:lnTo>
                    <a:pt x="1447" y="138290"/>
                  </a:lnTo>
                  <a:lnTo>
                    <a:pt x="1282" y="87604"/>
                  </a:lnTo>
                  <a:lnTo>
                    <a:pt x="1574" y="60210"/>
                  </a:lnTo>
                  <a:lnTo>
                    <a:pt x="2590" y="45440"/>
                  </a:lnTo>
                  <a:lnTo>
                    <a:pt x="6527" y="35661"/>
                  </a:lnTo>
                  <a:lnTo>
                    <a:pt x="12839" y="22555"/>
                  </a:lnTo>
                  <a:lnTo>
                    <a:pt x="23660" y="1689"/>
                  </a:lnTo>
                  <a:close/>
                </a:path>
                <a:path w="133985" h="258445">
                  <a:moveTo>
                    <a:pt x="133502" y="54635"/>
                  </a:moveTo>
                  <a:lnTo>
                    <a:pt x="117538" y="12966"/>
                  </a:lnTo>
                  <a:lnTo>
                    <a:pt x="110375" y="0"/>
                  </a:lnTo>
                  <a:lnTo>
                    <a:pt x="109105" y="533"/>
                  </a:lnTo>
                  <a:lnTo>
                    <a:pt x="119380" y="20243"/>
                  </a:lnTo>
                  <a:lnTo>
                    <a:pt x="126365" y="34607"/>
                  </a:lnTo>
                  <a:lnTo>
                    <a:pt x="130797" y="45440"/>
                  </a:lnTo>
                  <a:lnTo>
                    <a:pt x="131800" y="60210"/>
                  </a:lnTo>
                  <a:lnTo>
                    <a:pt x="132105" y="87617"/>
                  </a:lnTo>
                  <a:lnTo>
                    <a:pt x="131826" y="232905"/>
                  </a:lnTo>
                  <a:lnTo>
                    <a:pt x="131000" y="242036"/>
                  </a:lnTo>
                  <a:lnTo>
                    <a:pt x="128752" y="250621"/>
                  </a:lnTo>
                  <a:lnTo>
                    <a:pt x="124358" y="258343"/>
                  </a:lnTo>
                  <a:lnTo>
                    <a:pt x="128651" y="252425"/>
                  </a:lnTo>
                  <a:lnTo>
                    <a:pt x="131483" y="244830"/>
                  </a:lnTo>
                  <a:lnTo>
                    <a:pt x="133032" y="235292"/>
                  </a:lnTo>
                  <a:lnTo>
                    <a:pt x="133502" y="223494"/>
                  </a:lnTo>
                  <a:lnTo>
                    <a:pt x="133502" y="54635"/>
                  </a:lnTo>
                  <a:close/>
                </a:path>
              </a:pathLst>
            </a:custGeom>
            <a:solidFill>
              <a:srgbClr val="C5C6C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1" name="object 20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783023" y="3940162"/>
              <a:ext cx="128409" cy="27914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4790935" y="3951770"/>
              <a:ext cx="74930" cy="14604"/>
            </a:xfrm>
            <a:custGeom>
              <a:avLst/>
              <a:gdLst/>
              <a:ahLst/>
              <a:cxnLst/>
              <a:rect l="l" t="t" r="r" b="b"/>
              <a:pathLst>
                <a:path w="74929" h="14604">
                  <a:moveTo>
                    <a:pt x="16738" y="9372"/>
                  </a:moveTo>
                  <a:lnTo>
                    <a:pt x="11404" y="7010"/>
                  </a:lnTo>
                  <a:lnTo>
                    <a:pt x="1219" y="101"/>
                  </a:lnTo>
                  <a:lnTo>
                    <a:pt x="0" y="0"/>
                  </a:lnTo>
                  <a:lnTo>
                    <a:pt x="431" y="1460"/>
                  </a:lnTo>
                  <a:lnTo>
                    <a:pt x="4940" y="4521"/>
                  </a:lnTo>
                  <a:lnTo>
                    <a:pt x="15925" y="9194"/>
                  </a:lnTo>
                  <a:lnTo>
                    <a:pt x="16738" y="9372"/>
                  </a:lnTo>
                  <a:close/>
                </a:path>
                <a:path w="74929" h="14604">
                  <a:moveTo>
                    <a:pt x="28778" y="11950"/>
                  </a:moveTo>
                  <a:lnTo>
                    <a:pt x="16738" y="9372"/>
                  </a:lnTo>
                  <a:lnTo>
                    <a:pt x="19596" y="10629"/>
                  </a:lnTo>
                  <a:lnTo>
                    <a:pt x="28778" y="11950"/>
                  </a:lnTo>
                  <a:close/>
                </a:path>
                <a:path w="74929" h="14604">
                  <a:moveTo>
                    <a:pt x="57416" y="13474"/>
                  </a:moveTo>
                  <a:lnTo>
                    <a:pt x="47193" y="12712"/>
                  </a:lnTo>
                  <a:lnTo>
                    <a:pt x="30086" y="12128"/>
                  </a:lnTo>
                  <a:lnTo>
                    <a:pt x="28778" y="11950"/>
                  </a:lnTo>
                  <a:lnTo>
                    <a:pt x="33350" y="12928"/>
                  </a:lnTo>
                  <a:lnTo>
                    <a:pt x="49999" y="13957"/>
                  </a:lnTo>
                  <a:lnTo>
                    <a:pt x="57416" y="13474"/>
                  </a:lnTo>
                  <a:close/>
                </a:path>
                <a:path w="74929" h="14604">
                  <a:moveTo>
                    <a:pt x="74714" y="11671"/>
                  </a:moveTo>
                  <a:lnTo>
                    <a:pt x="67246" y="12598"/>
                  </a:lnTo>
                  <a:lnTo>
                    <a:pt x="61544" y="12788"/>
                  </a:lnTo>
                  <a:lnTo>
                    <a:pt x="59575" y="13068"/>
                  </a:lnTo>
                  <a:lnTo>
                    <a:pt x="61734" y="14287"/>
                  </a:lnTo>
                  <a:lnTo>
                    <a:pt x="72758" y="13538"/>
                  </a:lnTo>
                  <a:lnTo>
                    <a:pt x="74714" y="11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3" name="object 20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812588" y="3672294"/>
              <a:ext cx="68491" cy="12173"/>
            </a:xfrm>
            <a:prstGeom prst="rect">
              <a:avLst/>
            </a:prstGeom>
          </p:spPr>
        </p:pic>
        <p:sp>
          <p:nvSpPr>
            <p:cNvPr id="204" name="object 204"/>
            <p:cNvSpPr/>
            <p:nvPr/>
          </p:nvSpPr>
          <p:spPr>
            <a:xfrm>
              <a:off x="4780938" y="3668420"/>
              <a:ext cx="38735" cy="242570"/>
            </a:xfrm>
            <a:custGeom>
              <a:avLst/>
              <a:gdLst/>
              <a:ahLst/>
              <a:cxnLst/>
              <a:rect l="l" t="t" r="r" b="b"/>
              <a:pathLst>
                <a:path w="38735" h="242570">
                  <a:moveTo>
                    <a:pt x="38671" y="0"/>
                  </a:moveTo>
                  <a:lnTo>
                    <a:pt x="12814" y="44589"/>
                  </a:lnTo>
                  <a:lnTo>
                    <a:pt x="6438" y="56654"/>
                  </a:lnTo>
                  <a:lnTo>
                    <a:pt x="5600" y="58229"/>
                  </a:lnTo>
                  <a:lnTo>
                    <a:pt x="0" y="77762"/>
                  </a:lnTo>
                  <a:lnTo>
                    <a:pt x="0" y="139928"/>
                  </a:lnTo>
                  <a:lnTo>
                    <a:pt x="101" y="162636"/>
                  </a:lnTo>
                  <a:lnTo>
                    <a:pt x="507" y="208775"/>
                  </a:lnTo>
                  <a:lnTo>
                    <a:pt x="609" y="214172"/>
                  </a:lnTo>
                  <a:lnTo>
                    <a:pt x="876" y="231355"/>
                  </a:lnTo>
                  <a:lnTo>
                    <a:pt x="1104" y="242150"/>
                  </a:lnTo>
                  <a:lnTo>
                    <a:pt x="1333" y="231355"/>
                  </a:lnTo>
                  <a:lnTo>
                    <a:pt x="1714" y="208775"/>
                  </a:lnTo>
                  <a:lnTo>
                    <a:pt x="1752" y="202882"/>
                  </a:lnTo>
                  <a:lnTo>
                    <a:pt x="2057" y="169989"/>
                  </a:lnTo>
                  <a:lnTo>
                    <a:pt x="2200" y="139928"/>
                  </a:lnTo>
                  <a:lnTo>
                    <a:pt x="2100" y="77762"/>
                  </a:lnTo>
                  <a:lnTo>
                    <a:pt x="2387" y="74206"/>
                  </a:lnTo>
                  <a:lnTo>
                    <a:pt x="8064" y="57442"/>
                  </a:lnTo>
                  <a:lnTo>
                    <a:pt x="8801" y="55892"/>
                  </a:lnTo>
                  <a:lnTo>
                    <a:pt x="14173" y="45326"/>
                  </a:lnTo>
                  <a:lnTo>
                    <a:pt x="17170" y="39687"/>
                  </a:lnTo>
                  <a:lnTo>
                    <a:pt x="38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4784695" y="3943164"/>
              <a:ext cx="66040" cy="19685"/>
            </a:xfrm>
            <a:custGeom>
              <a:avLst/>
              <a:gdLst/>
              <a:ahLst/>
              <a:cxnLst/>
              <a:rect l="l" t="t" r="r" b="b"/>
              <a:pathLst>
                <a:path w="66039" h="19685">
                  <a:moveTo>
                    <a:pt x="60947" y="19113"/>
                  </a:moveTo>
                  <a:lnTo>
                    <a:pt x="53251" y="19113"/>
                  </a:lnTo>
                  <a:lnTo>
                    <a:pt x="55727" y="19215"/>
                  </a:lnTo>
                  <a:lnTo>
                    <a:pt x="57264" y="19240"/>
                  </a:lnTo>
                  <a:lnTo>
                    <a:pt x="58013" y="19278"/>
                  </a:lnTo>
                  <a:lnTo>
                    <a:pt x="58724" y="19202"/>
                  </a:lnTo>
                  <a:lnTo>
                    <a:pt x="60947" y="19113"/>
                  </a:lnTo>
                  <a:close/>
                </a:path>
                <a:path w="66039" h="19685">
                  <a:moveTo>
                    <a:pt x="0" y="0"/>
                  </a:moveTo>
                  <a:lnTo>
                    <a:pt x="852" y="863"/>
                  </a:lnTo>
                  <a:lnTo>
                    <a:pt x="2235" y="2032"/>
                  </a:lnTo>
                  <a:lnTo>
                    <a:pt x="2997" y="2628"/>
                  </a:lnTo>
                  <a:lnTo>
                    <a:pt x="3898" y="3378"/>
                  </a:lnTo>
                  <a:lnTo>
                    <a:pt x="4978" y="4152"/>
                  </a:lnTo>
                  <a:lnTo>
                    <a:pt x="6045" y="4965"/>
                  </a:lnTo>
                  <a:lnTo>
                    <a:pt x="9423" y="7099"/>
                  </a:lnTo>
                  <a:lnTo>
                    <a:pt x="10237" y="7543"/>
                  </a:lnTo>
                  <a:lnTo>
                    <a:pt x="12496" y="8877"/>
                  </a:lnTo>
                  <a:lnTo>
                    <a:pt x="16852" y="11036"/>
                  </a:lnTo>
                  <a:lnTo>
                    <a:pt x="17792" y="11417"/>
                  </a:lnTo>
                  <a:lnTo>
                    <a:pt x="18745" y="11836"/>
                  </a:lnTo>
                  <a:lnTo>
                    <a:pt x="20612" y="12700"/>
                  </a:lnTo>
                  <a:lnTo>
                    <a:pt x="22644" y="13347"/>
                  </a:lnTo>
                  <a:lnTo>
                    <a:pt x="25692" y="14503"/>
                  </a:lnTo>
                  <a:lnTo>
                    <a:pt x="26746" y="14770"/>
                  </a:lnTo>
                  <a:lnTo>
                    <a:pt x="29956" y="15773"/>
                  </a:lnTo>
                  <a:lnTo>
                    <a:pt x="30962" y="16040"/>
                  </a:lnTo>
                  <a:lnTo>
                    <a:pt x="33108" y="16510"/>
                  </a:lnTo>
                  <a:lnTo>
                    <a:pt x="35242" y="17056"/>
                  </a:lnTo>
                  <a:lnTo>
                    <a:pt x="37376" y="17462"/>
                  </a:lnTo>
                  <a:lnTo>
                    <a:pt x="39509" y="17792"/>
                  </a:lnTo>
                  <a:lnTo>
                    <a:pt x="41617" y="18173"/>
                  </a:lnTo>
                  <a:lnTo>
                    <a:pt x="43662" y="18453"/>
                  </a:lnTo>
                  <a:lnTo>
                    <a:pt x="49568" y="19011"/>
                  </a:lnTo>
                  <a:lnTo>
                    <a:pt x="51460" y="19138"/>
                  </a:lnTo>
                  <a:lnTo>
                    <a:pt x="53251" y="19113"/>
                  </a:lnTo>
                  <a:lnTo>
                    <a:pt x="60947" y="19113"/>
                  </a:lnTo>
                  <a:lnTo>
                    <a:pt x="64384" y="18948"/>
                  </a:lnTo>
                  <a:lnTo>
                    <a:pt x="58051" y="18948"/>
                  </a:lnTo>
                  <a:lnTo>
                    <a:pt x="56553" y="18834"/>
                  </a:lnTo>
                  <a:lnTo>
                    <a:pt x="54902" y="18757"/>
                  </a:lnTo>
                  <a:lnTo>
                    <a:pt x="53276" y="18656"/>
                  </a:lnTo>
                  <a:lnTo>
                    <a:pt x="51498" y="18630"/>
                  </a:lnTo>
                  <a:lnTo>
                    <a:pt x="49618" y="18440"/>
                  </a:lnTo>
                  <a:lnTo>
                    <a:pt x="43751" y="17792"/>
                  </a:lnTo>
                  <a:lnTo>
                    <a:pt x="41706" y="17500"/>
                  </a:lnTo>
                  <a:lnTo>
                    <a:pt x="39636" y="17106"/>
                  </a:lnTo>
                  <a:lnTo>
                    <a:pt x="37503" y="16764"/>
                  </a:lnTo>
                  <a:lnTo>
                    <a:pt x="35394" y="16357"/>
                  </a:lnTo>
                  <a:lnTo>
                    <a:pt x="33229" y="15760"/>
                  </a:lnTo>
                  <a:lnTo>
                    <a:pt x="31153" y="15303"/>
                  </a:lnTo>
                  <a:lnTo>
                    <a:pt x="30099" y="15024"/>
                  </a:lnTo>
                  <a:lnTo>
                    <a:pt x="28003" y="14401"/>
                  </a:lnTo>
                  <a:lnTo>
                    <a:pt x="26974" y="14071"/>
                  </a:lnTo>
                  <a:lnTo>
                    <a:pt x="25908" y="13830"/>
                  </a:lnTo>
                  <a:lnTo>
                    <a:pt x="22898" y="12700"/>
                  </a:lnTo>
                  <a:lnTo>
                    <a:pt x="20866" y="12077"/>
                  </a:lnTo>
                  <a:lnTo>
                    <a:pt x="18986" y="11226"/>
                  </a:lnTo>
                  <a:lnTo>
                    <a:pt x="16230" y="10033"/>
                  </a:lnTo>
                  <a:lnTo>
                    <a:pt x="13614" y="8788"/>
                  </a:lnTo>
                  <a:lnTo>
                    <a:pt x="12750" y="8407"/>
                  </a:lnTo>
                  <a:lnTo>
                    <a:pt x="11110" y="7505"/>
                  </a:lnTo>
                  <a:lnTo>
                    <a:pt x="10414" y="7099"/>
                  </a:lnTo>
                  <a:lnTo>
                    <a:pt x="9639" y="6705"/>
                  </a:lnTo>
                  <a:lnTo>
                    <a:pt x="8940" y="6299"/>
                  </a:lnTo>
                  <a:lnTo>
                    <a:pt x="7543" y="5435"/>
                  </a:lnTo>
                  <a:lnTo>
                    <a:pt x="6235" y="4673"/>
                  </a:lnTo>
                  <a:lnTo>
                    <a:pt x="5156" y="3911"/>
                  </a:lnTo>
                  <a:lnTo>
                    <a:pt x="4025" y="3187"/>
                  </a:lnTo>
                  <a:lnTo>
                    <a:pt x="3098" y="2476"/>
                  </a:lnTo>
                  <a:lnTo>
                    <a:pt x="2324" y="1917"/>
                  </a:lnTo>
                  <a:lnTo>
                    <a:pt x="1574" y="1308"/>
                  </a:lnTo>
                  <a:lnTo>
                    <a:pt x="891" y="787"/>
                  </a:lnTo>
                  <a:lnTo>
                    <a:pt x="0" y="0"/>
                  </a:lnTo>
                  <a:close/>
                </a:path>
                <a:path w="66039" h="19685">
                  <a:moveTo>
                    <a:pt x="65874" y="18872"/>
                  </a:moveTo>
                  <a:lnTo>
                    <a:pt x="59385" y="18897"/>
                  </a:lnTo>
                  <a:lnTo>
                    <a:pt x="58051" y="18948"/>
                  </a:lnTo>
                  <a:lnTo>
                    <a:pt x="64384" y="18948"/>
                  </a:lnTo>
                  <a:lnTo>
                    <a:pt x="65874" y="18872"/>
                  </a:lnTo>
                  <a:close/>
                </a:path>
              </a:pathLst>
            </a:custGeom>
            <a:solidFill>
              <a:srgbClr val="6F75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4910338" y="3750202"/>
              <a:ext cx="2540" cy="159385"/>
            </a:xfrm>
            <a:custGeom>
              <a:avLst/>
              <a:gdLst/>
              <a:ahLst/>
              <a:cxnLst/>
              <a:rect l="l" t="t" r="r" b="b"/>
              <a:pathLst>
                <a:path w="2539" h="159385">
                  <a:moveTo>
                    <a:pt x="1028" y="0"/>
                  </a:moveTo>
                  <a:lnTo>
                    <a:pt x="863" y="4660"/>
                  </a:lnTo>
                  <a:lnTo>
                    <a:pt x="711" y="11163"/>
                  </a:lnTo>
                  <a:lnTo>
                    <a:pt x="508" y="17373"/>
                  </a:lnTo>
                  <a:lnTo>
                    <a:pt x="177" y="36855"/>
                  </a:lnTo>
                  <a:lnTo>
                    <a:pt x="25" y="50279"/>
                  </a:lnTo>
                  <a:lnTo>
                    <a:pt x="0" y="103962"/>
                  </a:lnTo>
                  <a:lnTo>
                    <a:pt x="91" y="115478"/>
                  </a:lnTo>
                  <a:lnTo>
                    <a:pt x="266" y="128255"/>
                  </a:lnTo>
                  <a:lnTo>
                    <a:pt x="508" y="141516"/>
                  </a:lnTo>
                  <a:lnTo>
                    <a:pt x="711" y="147713"/>
                  </a:lnTo>
                  <a:lnTo>
                    <a:pt x="800" y="152057"/>
                  </a:lnTo>
                  <a:lnTo>
                    <a:pt x="1028" y="158902"/>
                  </a:lnTo>
                  <a:lnTo>
                    <a:pt x="1206" y="154241"/>
                  </a:lnTo>
                  <a:lnTo>
                    <a:pt x="1346" y="147713"/>
                  </a:lnTo>
                  <a:lnTo>
                    <a:pt x="1562" y="141516"/>
                  </a:lnTo>
                  <a:lnTo>
                    <a:pt x="1890" y="122042"/>
                  </a:lnTo>
                  <a:lnTo>
                    <a:pt x="2070" y="103962"/>
                  </a:lnTo>
                  <a:lnTo>
                    <a:pt x="2044" y="50279"/>
                  </a:lnTo>
                  <a:lnTo>
                    <a:pt x="1879" y="36855"/>
                  </a:lnTo>
                  <a:lnTo>
                    <a:pt x="1562" y="17373"/>
                  </a:lnTo>
                  <a:lnTo>
                    <a:pt x="1346" y="11163"/>
                  </a:lnTo>
                  <a:lnTo>
                    <a:pt x="1206" y="4660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4796722" y="3702332"/>
              <a:ext cx="9525" cy="18415"/>
            </a:xfrm>
            <a:custGeom>
              <a:avLst/>
              <a:gdLst/>
              <a:ahLst/>
              <a:cxnLst/>
              <a:rect l="l" t="t" r="r" b="b"/>
              <a:pathLst>
                <a:path w="9525" h="18414">
                  <a:moveTo>
                    <a:pt x="9398" y="0"/>
                  </a:moveTo>
                  <a:lnTo>
                    <a:pt x="2679" y="12357"/>
                  </a:lnTo>
                  <a:lnTo>
                    <a:pt x="2146" y="13436"/>
                  </a:lnTo>
                  <a:lnTo>
                    <a:pt x="1689" y="14465"/>
                  </a:lnTo>
                  <a:lnTo>
                    <a:pt x="800" y="16370"/>
                  </a:lnTo>
                  <a:lnTo>
                    <a:pt x="0" y="18300"/>
                  </a:lnTo>
                  <a:lnTo>
                    <a:pt x="7696" y="3835"/>
                  </a:lnTo>
                  <a:lnTo>
                    <a:pt x="8591" y="1917"/>
                  </a:lnTo>
                  <a:lnTo>
                    <a:pt x="93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8" name="object 20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816881" y="3654094"/>
              <a:ext cx="96850" cy="97902"/>
            </a:xfrm>
            <a:prstGeom prst="rect">
              <a:avLst/>
            </a:prstGeom>
          </p:spPr>
        </p:pic>
        <p:sp>
          <p:nvSpPr>
            <p:cNvPr id="209" name="object 209"/>
            <p:cNvSpPr/>
            <p:nvPr/>
          </p:nvSpPr>
          <p:spPr>
            <a:xfrm>
              <a:off x="4826502" y="3654096"/>
              <a:ext cx="12065" cy="15875"/>
            </a:xfrm>
            <a:custGeom>
              <a:avLst/>
              <a:gdLst/>
              <a:ahLst/>
              <a:cxnLst/>
              <a:rect l="l" t="t" r="r" b="b"/>
              <a:pathLst>
                <a:path w="12064" h="15875">
                  <a:moveTo>
                    <a:pt x="11976" y="0"/>
                  </a:moveTo>
                  <a:lnTo>
                    <a:pt x="0" y="0"/>
                  </a:lnTo>
                  <a:lnTo>
                    <a:pt x="0" y="12915"/>
                  </a:lnTo>
                  <a:lnTo>
                    <a:pt x="2997" y="14097"/>
                  </a:lnTo>
                  <a:lnTo>
                    <a:pt x="6896" y="15087"/>
                  </a:lnTo>
                  <a:lnTo>
                    <a:pt x="11976" y="15748"/>
                  </a:lnTo>
                  <a:lnTo>
                    <a:pt x="11976" y="0"/>
                  </a:lnTo>
                  <a:close/>
                </a:path>
              </a:pathLst>
            </a:custGeom>
            <a:solidFill>
              <a:srgbClr val="F5F6F8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4834769" y="3698889"/>
              <a:ext cx="40005" cy="2540"/>
            </a:xfrm>
            <a:custGeom>
              <a:avLst/>
              <a:gdLst/>
              <a:ahLst/>
              <a:cxnLst/>
              <a:rect l="l" t="t" r="r" b="b"/>
              <a:pathLst>
                <a:path w="40004" h="2539">
                  <a:moveTo>
                    <a:pt x="0" y="1536"/>
                  </a:moveTo>
                  <a:lnTo>
                    <a:pt x="17437" y="2438"/>
                  </a:lnTo>
                  <a:lnTo>
                    <a:pt x="21196" y="2387"/>
                  </a:lnTo>
                  <a:lnTo>
                    <a:pt x="24904" y="2235"/>
                  </a:lnTo>
                  <a:lnTo>
                    <a:pt x="26098" y="2146"/>
                  </a:lnTo>
                  <a:lnTo>
                    <a:pt x="28448" y="2019"/>
                  </a:lnTo>
                  <a:lnTo>
                    <a:pt x="29565" y="1854"/>
                  </a:lnTo>
                  <a:lnTo>
                    <a:pt x="31119" y="1714"/>
                  </a:lnTo>
                  <a:lnTo>
                    <a:pt x="14960" y="1714"/>
                  </a:lnTo>
                  <a:lnTo>
                    <a:pt x="8102" y="1689"/>
                  </a:lnTo>
                  <a:lnTo>
                    <a:pt x="6235" y="1638"/>
                  </a:lnTo>
                  <a:lnTo>
                    <a:pt x="0" y="1536"/>
                  </a:lnTo>
                  <a:close/>
                </a:path>
                <a:path w="40004" h="2539">
                  <a:moveTo>
                    <a:pt x="39738" y="0"/>
                  </a:moveTo>
                  <a:lnTo>
                    <a:pt x="37172" y="482"/>
                  </a:lnTo>
                  <a:lnTo>
                    <a:pt x="35356" y="698"/>
                  </a:lnTo>
                  <a:lnTo>
                    <a:pt x="34505" y="850"/>
                  </a:lnTo>
                  <a:lnTo>
                    <a:pt x="32664" y="1016"/>
                  </a:lnTo>
                  <a:lnTo>
                    <a:pt x="31661" y="1143"/>
                  </a:lnTo>
                  <a:lnTo>
                    <a:pt x="29514" y="1257"/>
                  </a:lnTo>
                  <a:lnTo>
                    <a:pt x="28397" y="1358"/>
                  </a:lnTo>
                  <a:lnTo>
                    <a:pt x="26073" y="1460"/>
                  </a:lnTo>
                  <a:lnTo>
                    <a:pt x="24879" y="1549"/>
                  </a:lnTo>
                  <a:lnTo>
                    <a:pt x="21170" y="1638"/>
                  </a:lnTo>
                  <a:lnTo>
                    <a:pt x="19926" y="1638"/>
                  </a:lnTo>
                  <a:lnTo>
                    <a:pt x="17437" y="1714"/>
                  </a:lnTo>
                  <a:lnTo>
                    <a:pt x="31119" y="1714"/>
                  </a:lnTo>
                  <a:lnTo>
                    <a:pt x="31782" y="1638"/>
                  </a:lnTo>
                  <a:lnTo>
                    <a:pt x="32806" y="1460"/>
                  </a:lnTo>
                  <a:lnTo>
                    <a:pt x="34569" y="1244"/>
                  </a:lnTo>
                  <a:lnTo>
                    <a:pt x="35407" y="1041"/>
                  </a:lnTo>
                  <a:lnTo>
                    <a:pt x="37211" y="685"/>
                  </a:lnTo>
                  <a:lnTo>
                    <a:pt x="39738" y="0"/>
                  </a:lnTo>
                  <a:close/>
                </a:path>
              </a:pathLst>
            </a:custGeom>
            <a:solidFill>
              <a:srgbClr val="D1CFC4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4819510" y="3658889"/>
              <a:ext cx="30480" cy="6985"/>
            </a:xfrm>
            <a:custGeom>
              <a:avLst/>
              <a:gdLst/>
              <a:ahLst/>
              <a:cxnLst/>
              <a:rect l="l" t="t" r="r" b="b"/>
              <a:pathLst>
                <a:path w="30479" h="6985">
                  <a:moveTo>
                    <a:pt x="1689" y="0"/>
                  </a:moveTo>
                  <a:lnTo>
                    <a:pt x="0" y="0"/>
                  </a:lnTo>
                  <a:lnTo>
                    <a:pt x="1523" y="5041"/>
                  </a:lnTo>
                  <a:lnTo>
                    <a:pt x="15290" y="6731"/>
                  </a:lnTo>
                  <a:lnTo>
                    <a:pt x="23968" y="6946"/>
                  </a:lnTo>
                  <a:lnTo>
                    <a:pt x="29075" y="5795"/>
                  </a:lnTo>
                  <a:lnTo>
                    <a:pt x="30198" y="4386"/>
                  </a:lnTo>
                  <a:lnTo>
                    <a:pt x="26923" y="3822"/>
                  </a:lnTo>
                  <a:lnTo>
                    <a:pt x="17228" y="3934"/>
                  </a:lnTo>
                  <a:lnTo>
                    <a:pt x="11368" y="3573"/>
                  </a:lnTo>
                  <a:lnTo>
                    <a:pt x="6976" y="2381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rgbClr val="F5F6F8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4850065" y="3661700"/>
              <a:ext cx="8255" cy="3175"/>
            </a:xfrm>
            <a:custGeom>
              <a:avLst/>
              <a:gdLst/>
              <a:ahLst/>
              <a:cxnLst/>
              <a:rect l="l" t="t" r="r" b="b"/>
              <a:pathLst>
                <a:path w="8254" h="3175">
                  <a:moveTo>
                    <a:pt x="7632" y="0"/>
                  </a:moveTo>
                  <a:lnTo>
                    <a:pt x="3314" y="1016"/>
                  </a:lnTo>
                  <a:lnTo>
                    <a:pt x="0" y="2603"/>
                  </a:lnTo>
                  <a:lnTo>
                    <a:pt x="7632" y="2603"/>
                  </a:lnTo>
                  <a:lnTo>
                    <a:pt x="7632" y="0"/>
                  </a:lnTo>
                  <a:close/>
                </a:path>
              </a:pathLst>
            </a:custGeom>
            <a:solidFill>
              <a:srgbClr val="F5F6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3" name="object 213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806886" y="3640175"/>
              <a:ext cx="82118" cy="19621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4820569" y="3645500"/>
              <a:ext cx="40005" cy="3175"/>
            </a:xfrm>
            <a:custGeom>
              <a:avLst/>
              <a:gdLst/>
              <a:ahLst/>
              <a:cxnLst/>
              <a:rect l="l" t="t" r="r" b="b"/>
              <a:pathLst>
                <a:path w="40004" h="3175">
                  <a:moveTo>
                    <a:pt x="0" y="0"/>
                  </a:moveTo>
                  <a:lnTo>
                    <a:pt x="596" y="177"/>
                  </a:lnTo>
                  <a:lnTo>
                    <a:pt x="1663" y="406"/>
                  </a:lnTo>
                  <a:lnTo>
                    <a:pt x="2717" y="660"/>
                  </a:lnTo>
                  <a:lnTo>
                    <a:pt x="6096" y="1257"/>
                  </a:lnTo>
                  <a:lnTo>
                    <a:pt x="9080" y="1676"/>
                  </a:lnTo>
                  <a:lnTo>
                    <a:pt x="9588" y="1765"/>
                  </a:lnTo>
                  <a:lnTo>
                    <a:pt x="11264" y="1968"/>
                  </a:lnTo>
                  <a:lnTo>
                    <a:pt x="17221" y="2463"/>
                  </a:lnTo>
                  <a:lnTo>
                    <a:pt x="22186" y="2667"/>
                  </a:lnTo>
                  <a:lnTo>
                    <a:pt x="24638" y="2679"/>
                  </a:lnTo>
                  <a:lnTo>
                    <a:pt x="31432" y="2565"/>
                  </a:lnTo>
                  <a:lnTo>
                    <a:pt x="32448" y="2463"/>
                  </a:lnTo>
                  <a:lnTo>
                    <a:pt x="33375" y="2425"/>
                  </a:lnTo>
                  <a:lnTo>
                    <a:pt x="35242" y="2286"/>
                  </a:lnTo>
                  <a:lnTo>
                    <a:pt x="37840" y="2057"/>
                  </a:lnTo>
                  <a:lnTo>
                    <a:pt x="31419" y="2057"/>
                  </a:lnTo>
                  <a:lnTo>
                    <a:pt x="28710" y="1993"/>
                  </a:lnTo>
                  <a:lnTo>
                    <a:pt x="23431" y="1968"/>
                  </a:lnTo>
                  <a:lnTo>
                    <a:pt x="19735" y="1803"/>
                  </a:lnTo>
                  <a:lnTo>
                    <a:pt x="17259" y="1739"/>
                  </a:lnTo>
                  <a:lnTo>
                    <a:pt x="13627" y="1498"/>
                  </a:lnTo>
                  <a:lnTo>
                    <a:pt x="12471" y="1397"/>
                  </a:lnTo>
                  <a:lnTo>
                    <a:pt x="10769" y="1295"/>
                  </a:lnTo>
                  <a:lnTo>
                    <a:pt x="6146" y="838"/>
                  </a:lnTo>
                  <a:lnTo>
                    <a:pt x="5232" y="711"/>
                  </a:lnTo>
                  <a:lnTo>
                    <a:pt x="2882" y="444"/>
                  </a:lnTo>
                  <a:lnTo>
                    <a:pt x="0" y="0"/>
                  </a:lnTo>
                  <a:close/>
                </a:path>
                <a:path w="40004" h="3175">
                  <a:moveTo>
                    <a:pt x="39573" y="1905"/>
                  </a:moveTo>
                  <a:lnTo>
                    <a:pt x="37858" y="1905"/>
                  </a:lnTo>
                  <a:lnTo>
                    <a:pt x="36766" y="1930"/>
                  </a:lnTo>
                  <a:lnTo>
                    <a:pt x="35217" y="1930"/>
                  </a:lnTo>
                  <a:lnTo>
                    <a:pt x="32435" y="1993"/>
                  </a:lnTo>
                  <a:lnTo>
                    <a:pt x="31419" y="2057"/>
                  </a:lnTo>
                  <a:lnTo>
                    <a:pt x="37840" y="2057"/>
                  </a:lnTo>
                  <a:lnTo>
                    <a:pt x="39573" y="1905"/>
                  </a:lnTo>
                  <a:close/>
                </a:path>
                <a:path w="40004" h="3175">
                  <a:moveTo>
                    <a:pt x="28168" y="1981"/>
                  </a:moveTo>
                  <a:lnTo>
                    <a:pt x="27012" y="1993"/>
                  </a:lnTo>
                  <a:lnTo>
                    <a:pt x="28710" y="1993"/>
                  </a:lnTo>
                  <a:lnTo>
                    <a:pt x="28168" y="1981"/>
                  </a:lnTo>
                  <a:close/>
                </a:path>
              </a:pathLst>
            </a:custGeom>
            <a:solidFill>
              <a:srgbClr val="D2D2D2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5" name="object 21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810264" y="3640175"/>
              <a:ext cx="26746" cy="19189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812360" y="3635032"/>
              <a:ext cx="72907" cy="23317"/>
            </a:xfrm>
            <a:prstGeom prst="rect">
              <a:avLst/>
            </a:prstGeom>
          </p:spPr>
        </p:pic>
        <p:sp>
          <p:nvSpPr>
            <p:cNvPr id="217" name="object 217"/>
            <p:cNvSpPr/>
            <p:nvPr/>
          </p:nvSpPr>
          <p:spPr>
            <a:xfrm>
              <a:off x="4819186" y="3635927"/>
              <a:ext cx="40005" cy="7620"/>
            </a:xfrm>
            <a:custGeom>
              <a:avLst/>
              <a:gdLst/>
              <a:ahLst/>
              <a:cxnLst/>
              <a:rect l="l" t="t" r="r" b="b"/>
              <a:pathLst>
                <a:path w="40004" h="7620">
                  <a:moveTo>
                    <a:pt x="30734" y="0"/>
                  </a:moveTo>
                  <a:lnTo>
                    <a:pt x="8864" y="0"/>
                  </a:lnTo>
                  <a:lnTo>
                    <a:pt x="0" y="1612"/>
                  </a:lnTo>
                  <a:lnTo>
                    <a:pt x="0" y="5575"/>
                  </a:lnTo>
                  <a:lnTo>
                    <a:pt x="8864" y="7175"/>
                  </a:lnTo>
                  <a:lnTo>
                    <a:pt x="30734" y="7175"/>
                  </a:lnTo>
                  <a:lnTo>
                    <a:pt x="39611" y="5575"/>
                  </a:lnTo>
                  <a:lnTo>
                    <a:pt x="39611" y="3594"/>
                  </a:lnTo>
                  <a:lnTo>
                    <a:pt x="39611" y="1612"/>
                  </a:lnTo>
                  <a:lnTo>
                    <a:pt x="30734" y="0"/>
                  </a:lnTo>
                  <a:close/>
                </a:path>
              </a:pathLst>
            </a:custGeom>
            <a:solidFill>
              <a:srgbClr val="D2D2D2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4819366" y="3635237"/>
              <a:ext cx="36195" cy="3810"/>
            </a:xfrm>
            <a:custGeom>
              <a:avLst/>
              <a:gdLst/>
              <a:ahLst/>
              <a:cxnLst/>
              <a:rect l="l" t="t" r="r" b="b"/>
              <a:pathLst>
                <a:path w="36195" h="3810">
                  <a:moveTo>
                    <a:pt x="26555" y="0"/>
                  </a:moveTo>
                  <a:lnTo>
                    <a:pt x="19507" y="126"/>
                  </a:lnTo>
                  <a:lnTo>
                    <a:pt x="18948" y="177"/>
                  </a:lnTo>
                  <a:lnTo>
                    <a:pt x="16687" y="317"/>
                  </a:lnTo>
                  <a:lnTo>
                    <a:pt x="14439" y="507"/>
                  </a:lnTo>
                  <a:lnTo>
                    <a:pt x="13250" y="584"/>
                  </a:lnTo>
                  <a:lnTo>
                    <a:pt x="12242" y="736"/>
                  </a:lnTo>
                  <a:lnTo>
                    <a:pt x="11089" y="863"/>
                  </a:lnTo>
                  <a:lnTo>
                    <a:pt x="9105" y="1117"/>
                  </a:lnTo>
                  <a:lnTo>
                    <a:pt x="4622" y="1930"/>
                  </a:lnTo>
                  <a:lnTo>
                    <a:pt x="3860" y="2146"/>
                  </a:lnTo>
                  <a:lnTo>
                    <a:pt x="1955" y="2628"/>
                  </a:lnTo>
                  <a:lnTo>
                    <a:pt x="1429" y="2806"/>
                  </a:lnTo>
                  <a:lnTo>
                    <a:pt x="520" y="3073"/>
                  </a:lnTo>
                  <a:lnTo>
                    <a:pt x="0" y="3289"/>
                  </a:lnTo>
                  <a:lnTo>
                    <a:pt x="546" y="3136"/>
                  </a:lnTo>
                  <a:lnTo>
                    <a:pt x="2066" y="2793"/>
                  </a:lnTo>
                  <a:lnTo>
                    <a:pt x="2578" y="2717"/>
                  </a:lnTo>
                  <a:lnTo>
                    <a:pt x="4699" y="2324"/>
                  </a:lnTo>
                  <a:lnTo>
                    <a:pt x="8229" y="1828"/>
                  </a:lnTo>
                  <a:lnTo>
                    <a:pt x="9194" y="1714"/>
                  </a:lnTo>
                  <a:lnTo>
                    <a:pt x="10223" y="1650"/>
                  </a:lnTo>
                  <a:lnTo>
                    <a:pt x="12306" y="1409"/>
                  </a:lnTo>
                  <a:lnTo>
                    <a:pt x="13398" y="1257"/>
                  </a:lnTo>
                  <a:lnTo>
                    <a:pt x="14503" y="1206"/>
                  </a:lnTo>
                  <a:lnTo>
                    <a:pt x="18427" y="965"/>
                  </a:lnTo>
                  <a:lnTo>
                    <a:pt x="19545" y="863"/>
                  </a:lnTo>
                  <a:lnTo>
                    <a:pt x="25539" y="685"/>
                  </a:lnTo>
                  <a:lnTo>
                    <a:pt x="26568" y="609"/>
                  </a:lnTo>
                  <a:lnTo>
                    <a:pt x="31953" y="584"/>
                  </a:lnTo>
                  <a:lnTo>
                    <a:pt x="33375" y="533"/>
                  </a:lnTo>
                  <a:lnTo>
                    <a:pt x="34366" y="533"/>
                  </a:lnTo>
                  <a:lnTo>
                    <a:pt x="35902" y="482"/>
                  </a:lnTo>
                  <a:lnTo>
                    <a:pt x="31965" y="228"/>
                  </a:lnTo>
                  <a:lnTo>
                    <a:pt x="26555" y="0"/>
                  </a:lnTo>
                  <a:close/>
                </a:path>
              </a:pathLst>
            </a:custGeom>
            <a:solidFill>
              <a:srgbClr val="D2D2D2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9" name="object 219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812855" y="3642487"/>
              <a:ext cx="72783" cy="17310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4785046" y="3667023"/>
              <a:ext cx="53374" cy="221843"/>
            </a:xfrm>
            <a:prstGeom prst="rect">
              <a:avLst/>
            </a:prstGeom>
          </p:spPr>
        </p:pic>
        <p:sp>
          <p:nvSpPr>
            <p:cNvPr id="221" name="object 221"/>
            <p:cNvSpPr/>
            <p:nvPr/>
          </p:nvSpPr>
          <p:spPr>
            <a:xfrm>
              <a:off x="4790719" y="3769213"/>
              <a:ext cx="5715" cy="111760"/>
            </a:xfrm>
            <a:custGeom>
              <a:avLst/>
              <a:gdLst/>
              <a:ahLst/>
              <a:cxnLst/>
              <a:rect l="l" t="t" r="r" b="b"/>
              <a:pathLst>
                <a:path w="5714" h="111760">
                  <a:moveTo>
                    <a:pt x="2104" y="0"/>
                  </a:moveTo>
                  <a:lnTo>
                    <a:pt x="766" y="14376"/>
                  </a:lnTo>
                  <a:lnTo>
                    <a:pt x="0" y="44990"/>
                  </a:lnTo>
                  <a:lnTo>
                    <a:pt x="379" y="81236"/>
                  </a:lnTo>
                  <a:lnTo>
                    <a:pt x="1823" y="106083"/>
                  </a:lnTo>
                  <a:lnTo>
                    <a:pt x="3501" y="111489"/>
                  </a:lnTo>
                  <a:lnTo>
                    <a:pt x="4892" y="100373"/>
                  </a:lnTo>
                  <a:lnTo>
                    <a:pt x="5471" y="75648"/>
                  </a:lnTo>
                  <a:lnTo>
                    <a:pt x="5439" y="51737"/>
                  </a:lnTo>
                  <a:lnTo>
                    <a:pt x="5217" y="37185"/>
                  </a:lnTo>
                  <a:lnTo>
                    <a:pt x="4614" y="26069"/>
                  </a:lnTo>
                  <a:lnTo>
                    <a:pt x="3439" y="12466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2" name="object 222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862677" y="3687051"/>
              <a:ext cx="45427" cy="135318"/>
            </a:xfrm>
            <a:prstGeom prst="rect">
              <a:avLst/>
            </a:prstGeom>
          </p:spPr>
        </p:pic>
        <p:sp>
          <p:nvSpPr>
            <p:cNvPr id="223" name="object 223"/>
            <p:cNvSpPr/>
            <p:nvPr/>
          </p:nvSpPr>
          <p:spPr>
            <a:xfrm>
              <a:off x="4793581" y="3730923"/>
              <a:ext cx="107950" cy="10160"/>
            </a:xfrm>
            <a:custGeom>
              <a:avLst/>
              <a:gdLst/>
              <a:ahLst/>
              <a:cxnLst/>
              <a:rect l="l" t="t" r="r" b="b"/>
              <a:pathLst>
                <a:path w="107950" h="10160">
                  <a:moveTo>
                    <a:pt x="0" y="1562"/>
                  </a:moveTo>
                  <a:lnTo>
                    <a:pt x="24765" y="7391"/>
                  </a:lnTo>
                  <a:lnTo>
                    <a:pt x="27686" y="7861"/>
                  </a:lnTo>
                  <a:lnTo>
                    <a:pt x="47256" y="9461"/>
                  </a:lnTo>
                  <a:lnTo>
                    <a:pt x="48971" y="9525"/>
                  </a:lnTo>
                  <a:lnTo>
                    <a:pt x="68817" y="8801"/>
                  </a:lnTo>
                  <a:lnTo>
                    <a:pt x="48983" y="8788"/>
                  </a:lnTo>
                  <a:lnTo>
                    <a:pt x="47294" y="8724"/>
                  </a:lnTo>
                  <a:lnTo>
                    <a:pt x="45580" y="8724"/>
                  </a:lnTo>
                  <a:lnTo>
                    <a:pt x="43903" y="8623"/>
                  </a:lnTo>
                  <a:lnTo>
                    <a:pt x="40538" y="8470"/>
                  </a:lnTo>
                  <a:lnTo>
                    <a:pt x="1558" y="2057"/>
                  </a:lnTo>
                  <a:lnTo>
                    <a:pt x="0" y="1562"/>
                  </a:lnTo>
                  <a:close/>
                </a:path>
                <a:path w="107950" h="10160">
                  <a:moveTo>
                    <a:pt x="107950" y="0"/>
                  </a:moveTo>
                  <a:lnTo>
                    <a:pt x="102031" y="1892"/>
                  </a:lnTo>
                  <a:lnTo>
                    <a:pt x="100253" y="2336"/>
                  </a:lnTo>
                  <a:lnTo>
                    <a:pt x="97256" y="3225"/>
                  </a:lnTo>
                  <a:lnTo>
                    <a:pt x="96177" y="3454"/>
                  </a:lnTo>
                  <a:lnTo>
                    <a:pt x="93903" y="4000"/>
                  </a:lnTo>
                  <a:lnTo>
                    <a:pt x="92710" y="4356"/>
                  </a:lnTo>
                  <a:lnTo>
                    <a:pt x="91452" y="4597"/>
                  </a:lnTo>
                  <a:lnTo>
                    <a:pt x="74168" y="7543"/>
                  </a:lnTo>
                  <a:lnTo>
                    <a:pt x="72580" y="7759"/>
                  </a:lnTo>
                  <a:lnTo>
                    <a:pt x="70954" y="7899"/>
                  </a:lnTo>
                  <a:lnTo>
                    <a:pt x="67665" y="8229"/>
                  </a:lnTo>
                  <a:lnTo>
                    <a:pt x="60960" y="8661"/>
                  </a:lnTo>
                  <a:lnTo>
                    <a:pt x="57531" y="8763"/>
                  </a:lnTo>
                  <a:lnTo>
                    <a:pt x="54114" y="8801"/>
                  </a:lnTo>
                  <a:lnTo>
                    <a:pt x="68927" y="8788"/>
                  </a:lnTo>
                  <a:lnTo>
                    <a:pt x="72644" y="8432"/>
                  </a:lnTo>
                  <a:lnTo>
                    <a:pt x="74244" y="8191"/>
                  </a:lnTo>
                  <a:lnTo>
                    <a:pt x="77444" y="7810"/>
                  </a:lnTo>
                  <a:lnTo>
                    <a:pt x="80518" y="7302"/>
                  </a:lnTo>
                  <a:lnTo>
                    <a:pt x="83413" y="6769"/>
                  </a:lnTo>
                  <a:lnTo>
                    <a:pt x="84993" y="6438"/>
                  </a:lnTo>
                  <a:lnTo>
                    <a:pt x="87642" y="5930"/>
                  </a:lnTo>
                  <a:lnTo>
                    <a:pt x="92811" y="4737"/>
                  </a:lnTo>
                  <a:lnTo>
                    <a:pt x="93992" y="4394"/>
                  </a:lnTo>
                  <a:lnTo>
                    <a:pt x="96253" y="3784"/>
                  </a:lnTo>
                  <a:lnTo>
                    <a:pt x="97332" y="3530"/>
                  </a:lnTo>
                  <a:lnTo>
                    <a:pt x="100330" y="2565"/>
                  </a:lnTo>
                  <a:lnTo>
                    <a:pt x="102082" y="2057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D1CFC4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4791100" y="3904965"/>
              <a:ext cx="8890" cy="34290"/>
            </a:xfrm>
            <a:custGeom>
              <a:avLst/>
              <a:gdLst/>
              <a:ahLst/>
              <a:cxnLst/>
              <a:rect l="l" t="t" r="r" b="b"/>
              <a:pathLst>
                <a:path w="8889" h="34289">
                  <a:moveTo>
                    <a:pt x="241" y="0"/>
                  </a:moveTo>
                  <a:lnTo>
                    <a:pt x="63" y="3975"/>
                  </a:lnTo>
                  <a:lnTo>
                    <a:pt x="0" y="15938"/>
                  </a:lnTo>
                  <a:lnTo>
                    <a:pt x="342" y="18783"/>
                  </a:lnTo>
                  <a:lnTo>
                    <a:pt x="3035" y="27635"/>
                  </a:lnTo>
                  <a:lnTo>
                    <a:pt x="3454" y="28524"/>
                  </a:lnTo>
                  <a:lnTo>
                    <a:pt x="4000" y="29298"/>
                  </a:lnTo>
                  <a:lnTo>
                    <a:pt x="4445" y="30035"/>
                  </a:lnTo>
                  <a:lnTo>
                    <a:pt x="4965" y="30708"/>
                  </a:lnTo>
                  <a:lnTo>
                    <a:pt x="5410" y="31368"/>
                  </a:lnTo>
                  <a:lnTo>
                    <a:pt x="6413" y="32359"/>
                  </a:lnTo>
                  <a:lnTo>
                    <a:pt x="6781" y="32842"/>
                  </a:lnTo>
                  <a:lnTo>
                    <a:pt x="7188" y="33134"/>
                  </a:lnTo>
                  <a:lnTo>
                    <a:pt x="8394" y="34137"/>
                  </a:lnTo>
                  <a:lnTo>
                    <a:pt x="7289" y="33032"/>
                  </a:lnTo>
                  <a:lnTo>
                    <a:pt x="6921" y="32702"/>
                  </a:lnTo>
                  <a:lnTo>
                    <a:pt x="6578" y="32194"/>
                  </a:lnTo>
                  <a:lnTo>
                    <a:pt x="5859" y="31368"/>
                  </a:lnTo>
                  <a:lnTo>
                    <a:pt x="4813" y="29794"/>
                  </a:lnTo>
                  <a:lnTo>
                    <a:pt x="4406" y="29044"/>
                  </a:lnTo>
                  <a:lnTo>
                    <a:pt x="3898" y="28282"/>
                  </a:lnTo>
                  <a:lnTo>
                    <a:pt x="3543" y="27381"/>
                  </a:lnTo>
                  <a:lnTo>
                    <a:pt x="3124" y="26504"/>
                  </a:lnTo>
                  <a:lnTo>
                    <a:pt x="2806" y="25539"/>
                  </a:lnTo>
                  <a:lnTo>
                    <a:pt x="2578" y="25069"/>
                  </a:lnTo>
                  <a:lnTo>
                    <a:pt x="2438" y="24561"/>
                  </a:lnTo>
                  <a:lnTo>
                    <a:pt x="2108" y="23558"/>
                  </a:lnTo>
                  <a:lnTo>
                    <a:pt x="558" y="9372"/>
                  </a:lnTo>
                  <a:lnTo>
                    <a:pt x="482" y="7378"/>
                  </a:lnTo>
                  <a:lnTo>
                    <a:pt x="419" y="3975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D1CFC4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4903556" y="3755957"/>
              <a:ext cx="1270" cy="87630"/>
            </a:xfrm>
            <a:custGeom>
              <a:avLst/>
              <a:gdLst/>
              <a:ahLst/>
              <a:cxnLst/>
              <a:rect l="l" t="t" r="r" b="b"/>
              <a:pathLst>
                <a:path w="1270" h="87629">
                  <a:moveTo>
                    <a:pt x="330" y="0"/>
                  </a:moveTo>
                  <a:lnTo>
                    <a:pt x="292" y="1371"/>
                  </a:lnTo>
                  <a:lnTo>
                    <a:pt x="114" y="13690"/>
                  </a:lnTo>
                  <a:lnTo>
                    <a:pt x="0" y="59880"/>
                  </a:lnTo>
                  <a:lnTo>
                    <a:pt x="165" y="78003"/>
                  </a:lnTo>
                  <a:lnTo>
                    <a:pt x="330" y="87579"/>
                  </a:lnTo>
                  <a:lnTo>
                    <a:pt x="406" y="83832"/>
                  </a:lnTo>
                  <a:lnTo>
                    <a:pt x="546" y="73914"/>
                  </a:lnTo>
                  <a:lnTo>
                    <a:pt x="660" y="59880"/>
                  </a:lnTo>
                  <a:lnTo>
                    <a:pt x="660" y="27711"/>
                  </a:lnTo>
                  <a:lnTo>
                    <a:pt x="495" y="9563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6" name="object 226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4793919" y="3792118"/>
              <a:ext cx="109588" cy="86004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794212" y="3792118"/>
              <a:ext cx="107315" cy="82854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036121" y="3663514"/>
              <a:ext cx="145921" cy="301933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068011" y="3652050"/>
              <a:ext cx="112471" cy="64871"/>
            </a:xfrm>
            <a:prstGeom prst="rect">
              <a:avLst/>
            </a:prstGeom>
          </p:spPr>
        </p:pic>
        <p:sp>
          <p:nvSpPr>
            <p:cNvPr id="230" name="object 230"/>
            <p:cNvSpPr/>
            <p:nvPr/>
          </p:nvSpPr>
          <p:spPr>
            <a:xfrm>
              <a:off x="5084965" y="3652062"/>
              <a:ext cx="43180" cy="12065"/>
            </a:xfrm>
            <a:custGeom>
              <a:avLst/>
              <a:gdLst/>
              <a:ahLst/>
              <a:cxnLst/>
              <a:rect l="l" t="t" r="r" b="b"/>
              <a:pathLst>
                <a:path w="43179" h="12064">
                  <a:moveTo>
                    <a:pt x="9702" y="0"/>
                  </a:moveTo>
                  <a:lnTo>
                    <a:pt x="0" y="0"/>
                  </a:lnTo>
                  <a:lnTo>
                    <a:pt x="0" y="10236"/>
                  </a:lnTo>
                  <a:lnTo>
                    <a:pt x="2222" y="10731"/>
                  </a:lnTo>
                  <a:lnTo>
                    <a:pt x="5321" y="11201"/>
                  </a:lnTo>
                  <a:lnTo>
                    <a:pt x="9702" y="11518"/>
                  </a:lnTo>
                  <a:lnTo>
                    <a:pt x="9702" y="0"/>
                  </a:lnTo>
                  <a:close/>
                </a:path>
                <a:path w="43179" h="12064">
                  <a:moveTo>
                    <a:pt x="42900" y="0"/>
                  </a:moveTo>
                  <a:lnTo>
                    <a:pt x="33515" y="0"/>
                  </a:lnTo>
                  <a:lnTo>
                    <a:pt x="33515" y="11633"/>
                  </a:lnTo>
                  <a:lnTo>
                    <a:pt x="37388" y="11404"/>
                  </a:lnTo>
                  <a:lnTo>
                    <a:pt x="40474" y="11074"/>
                  </a:lnTo>
                  <a:lnTo>
                    <a:pt x="42900" y="10706"/>
                  </a:lnTo>
                  <a:lnTo>
                    <a:pt x="42900" y="0"/>
                  </a:lnTo>
                  <a:close/>
                </a:path>
              </a:pathLst>
            </a:custGeom>
            <a:solidFill>
              <a:srgbClr val="FFFFFF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1" name="object 231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077548" y="3660051"/>
              <a:ext cx="61556" cy="7746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5083708" y="3662006"/>
              <a:ext cx="45720" cy="5715"/>
            </a:xfrm>
            <a:custGeom>
              <a:avLst/>
              <a:gdLst/>
              <a:ahLst/>
              <a:cxnLst/>
              <a:rect l="l" t="t" r="r" b="b"/>
              <a:pathLst>
                <a:path w="45720" h="5714">
                  <a:moveTo>
                    <a:pt x="8305" y="1397"/>
                  </a:moveTo>
                  <a:lnTo>
                    <a:pt x="4495" y="1028"/>
                  </a:lnTo>
                  <a:lnTo>
                    <a:pt x="1828" y="508"/>
                  </a:lnTo>
                  <a:lnTo>
                    <a:pt x="0" y="0"/>
                  </a:lnTo>
                  <a:lnTo>
                    <a:pt x="0" y="3822"/>
                  </a:lnTo>
                  <a:lnTo>
                    <a:pt x="2082" y="4343"/>
                  </a:lnTo>
                  <a:lnTo>
                    <a:pt x="4800" y="4800"/>
                  </a:lnTo>
                  <a:lnTo>
                    <a:pt x="8305" y="5156"/>
                  </a:lnTo>
                  <a:lnTo>
                    <a:pt x="8305" y="1397"/>
                  </a:lnTo>
                  <a:close/>
                </a:path>
                <a:path w="45720" h="5714">
                  <a:moveTo>
                    <a:pt x="45605" y="431"/>
                  </a:moveTo>
                  <a:lnTo>
                    <a:pt x="43294" y="876"/>
                  </a:lnTo>
                  <a:lnTo>
                    <a:pt x="40271" y="1257"/>
                  </a:lnTo>
                  <a:lnTo>
                    <a:pt x="36309" y="1536"/>
                  </a:lnTo>
                  <a:lnTo>
                    <a:pt x="36309" y="5511"/>
                  </a:lnTo>
                  <a:lnTo>
                    <a:pt x="40017" y="5321"/>
                  </a:lnTo>
                  <a:lnTo>
                    <a:pt x="43091" y="5041"/>
                  </a:lnTo>
                  <a:lnTo>
                    <a:pt x="45605" y="4699"/>
                  </a:lnTo>
                  <a:lnTo>
                    <a:pt x="45605" y="431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3" name="object 23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073865" y="3633342"/>
              <a:ext cx="71361" cy="30632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039461" y="3899573"/>
              <a:ext cx="137787" cy="17424"/>
            </a:xfrm>
            <a:prstGeom prst="rect">
              <a:avLst/>
            </a:prstGeom>
          </p:spPr>
        </p:pic>
        <p:sp>
          <p:nvSpPr>
            <p:cNvPr id="235" name="object 235"/>
            <p:cNvSpPr/>
            <p:nvPr/>
          </p:nvSpPr>
          <p:spPr>
            <a:xfrm>
              <a:off x="5075820" y="3634379"/>
              <a:ext cx="49530" cy="2540"/>
            </a:xfrm>
            <a:custGeom>
              <a:avLst/>
              <a:gdLst/>
              <a:ahLst/>
              <a:cxnLst/>
              <a:rect l="l" t="t" r="r" b="b"/>
              <a:pathLst>
                <a:path w="49529" h="2539">
                  <a:moveTo>
                    <a:pt x="0" y="0"/>
                  </a:moveTo>
                  <a:lnTo>
                    <a:pt x="762" y="177"/>
                  </a:lnTo>
                  <a:lnTo>
                    <a:pt x="1206" y="304"/>
                  </a:lnTo>
                  <a:lnTo>
                    <a:pt x="1816" y="406"/>
                  </a:lnTo>
                  <a:lnTo>
                    <a:pt x="19418" y="2247"/>
                  </a:lnTo>
                  <a:lnTo>
                    <a:pt x="21767" y="2362"/>
                  </a:lnTo>
                  <a:lnTo>
                    <a:pt x="22567" y="2374"/>
                  </a:lnTo>
                  <a:lnTo>
                    <a:pt x="24155" y="2438"/>
                  </a:lnTo>
                  <a:lnTo>
                    <a:pt x="31991" y="2514"/>
                  </a:lnTo>
                  <a:lnTo>
                    <a:pt x="36423" y="2476"/>
                  </a:lnTo>
                  <a:lnTo>
                    <a:pt x="42811" y="2298"/>
                  </a:lnTo>
                  <a:lnTo>
                    <a:pt x="44096" y="2235"/>
                  </a:lnTo>
                  <a:lnTo>
                    <a:pt x="31229" y="2235"/>
                  </a:lnTo>
                  <a:lnTo>
                    <a:pt x="22644" y="2082"/>
                  </a:lnTo>
                  <a:lnTo>
                    <a:pt x="17983" y="1905"/>
                  </a:lnTo>
                  <a:lnTo>
                    <a:pt x="16484" y="1803"/>
                  </a:lnTo>
                  <a:lnTo>
                    <a:pt x="14300" y="1701"/>
                  </a:lnTo>
                  <a:lnTo>
                    <a:pt x="13601" y="1625"/>
                  </a:lnTo>
                  <a:lnTo>
                    <a:pt x="12217" y="1524"/>
                  </a:lnTo>
                  <a:lnTo>
                    <a:pt x="11518" y="1498"/>
                  </a:lnTo>
                  <a:lnTo>
                    <a:pt x="8318" y="1206"/>
                  </a:lnTo>
                  <a:lnTo>
                    <a:pt x="7200" y="1066"/>
                  </a:lnTo>
                  <a:lnTo>
                    <a:pt x="6070" y="952"/>
                  </a:lnTo>
                  <a:lnTo>
                    <a:pt x="5067" y="825"/>
                  </a:lnTo>
                  <a:lnTo>
                    <a:pt x="660" y="152"/>
                  </a:lnTo>
                  <a:lnTo>
                    <a:pt x="0" y="0"/>
                  </a:lnTo>
                  <a:close/>
                </a:path>
                <a:path w="49529" h="2539">
                  <a:moveTo>
                    <a:pt x="34963" y="2209"/>
                  </a:moveTo>
                  <a:lnTo>
                    <a:pt x="31229" y="2235"/>
                  </a:lnTo>
                  <a:lnTo>
                    <a:pt x="36398" y="2235"/>
                  </a:lnTo>
                  <a:lnTo>
                    <a:pt x="34963" y="2209"/>
                  </a:lnTo>
                  <a:close/>
                </a:path>
                <a:path w="49529" h="2539">
                  <a:moveTo>
                    <a:pt x="49491" y="1968"/>
                  </a:moveTo>
                  <a:lnTo>
                    <a:pt x="36398" y="2235"/>
                  </a:lnTo>
                  <a:lnTo>
                    <a:pt x="44096" y="2235"/>
                  </a:lnTo>
                  <a:lnTo>
                    <a:pt x="49491" y="196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6" name="object 236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073865" y="3630142"/>
              <a:ext cx="71361" cy="26136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5081920" y="3630240"/>
              <a:ext cx="38735" cy="1905"/>
            </a:xfrm>
            <a:custGeom>
              <a:avLst/>
              <a:gdLst/>
              <a:ahLst/>
              <a:cxnLst/>
              <a:rect l="l" t="t" r="r" b="b"/>
              <a:pathLst>
                <a:path w="38735" h="1904">
                  <a:moveTo>
                    <a:pt x="24841" y="0"/>
                  </a:moveTo>
                  <a:lnTo>
                    <a:pt x="3263" y="1092"/>
                  </a:lnTo>
                  <a:lnTo>
                    <a:pt x="2565" y="1168"/>
                  </a:lnTo>
                  <a:lnTo>
                    <a:pt x="455" y="1498"/>
                  </a:lnTo>
                  <a:lnTo>
                    <a:pt x="0" y="1587"/>
                  </a:lnTo>
                  <a:lnTo>
                    <a:pt x="682" y="1485"/>
                  </a:lnTo>
                  <a:lnTo>
                    <a:pt x="4889" y="1054"/>
                  </a:lnTo>
                  <a:lnTo>
                    <a:pt x="9639" y="698"/>
                  </a:lnTo>
                  <a:lnTo>
                    <a:pt x="10718" y="673"/>
                  </a:lnTo>
                  <a:lnTo>
                    <a:pt x="11836" y="596"/>
                  </a:lnTo>
                  <a:lnTo>
                    <a:pt x="14109" y="495"/>
                  </a:lnTo>
                  <a:lnTo>
                    <a:pt x="15303" y="469"/>
                  </a:lnTo>
                  <a:lnTo>
                    <a:pt x="17678" y="368"/>
                  </a:lnTo>
                  <a:lnTo>
                    <a:pt x="20091" y="355"/>
                  </a:lnTo>
                  <a:lnTo>
                    <a:pt x="21297" y="304"/>
                  </a:lnTo>
                  <a:lnTo>
                    <a:pt x="25971" y="292"/>
                  </a:lnTo>
                  <a:lnTo>
                    <a:pt x="34724" y="292"/>
                  </a:lnTo>
                  <a:lnTo>
                    <a:pt x="28232" y="50"/>
                  </a:lnTo>
                  <a:lnTo>
                    <a:pt x="24841" y="0"/>
                  </a:lnTo>
                  <a:close/>
                </a:path>
                <a:path w="38735" h="1904">
                  <a:moveTo>
                    <a:pt x="34724" y="292"/>
                  </a:moveTo>
                  <a:lnTo>
                    <a:pt x="25971" y="292"/>
                  </a:lnTo>
                  <a:lnTo>
                    <a:pt x="29235" y="304"/>
                  </a:lnTo>
                  <a:lnTo>
                    <a:pt x="38227" y="482"/>
                  </a:lnTo>
                  <a:lnTo>
                    <a:pt x="34724" y="292"/>
                  </a:lnTo>
                  <a:close/>
                </a:path>
                <a:path w="38735" h="1904">
                  <a:moveTo>
                    <a:pt x="24815" y="304"/>
                  </a:moveTo>
                  <a:lnTo>
                    <a:pt x="22479" y="304"/>
                  </a:lnTo>
                  <a:lnTo>
                    <a:pt x="23660" y="317"/>
                  </a:lnTo>
                  <a:lnTo>
                    <a:pt x="24815" y="30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8" name="object 238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078704" y="3633889"/>
              <a:ext cx="19889" cy="2349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116217" y="3633584"/>
              <a:ext cx="26050" cy="2571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5036896" y="3660051"/>
              <a:ext cx="142773" cy="73380"/>
            </a:xfrm>
            <a:prstGeom prst="rect">
              <a:avLst/>
            </a:prstGeom>
          </p:spPr>
        </p:pic>
        <p:sp>
          <p:nvSpPr>
            <p:cNvPr id="241" name="object 241"/>
            <p:cNvSpPr/>
            <p:nvPr/>
          </p:nvSpPr>
          <p:spPr>
            <a:xfrm>
              <a:off x="5142547" y="3710177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10807" y="3543"/>
                  </a:moveTo>
                  <a:lnTo>
                    <a:pt x="8001" y="0"/>
                  </a:lnTo>
                  <a:lnTo>
                    <a:pt x="0" y="0"/>
                  </a:lnTo>
                  <a:lnTo>
                    <a:pt x="10807" y="3543"/>
                  </a:lnTo>
                  <a:close/>
                </a:path>
                <a:path w="12700" h="8889">
                  <a:moveTo>
                    <a:pt x="12217" y="8483"/>
                  </a:moveTo>
                  <a:lnTo>
                    <a:pt x="9410" y="4940"/>
                  </a:lnTo>
                  <a:lnTo>
                    <a:pt x="1422" y="4940"/>
                  </a:lnTo>
                  <a:lnTo>
                    <a:pt x="12217" y="8483"/>
                  </a:lnTo>
                  <a:close/>
                </a:path>
              </a:pathLst>
            </a:custGeom>
            <a:solidFill>
              <a:srgbClr val="E9FFFC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5056238" y="3730180"/>
              <a:ext cx="28575" cy="186690"/>
            </a:xfrm>
            <a:custGeom>
              <a:avLst/>
              <a:gdLst/>
              <a:ahLst/>
              <a:cxnLst/>
              <a:rect l="l" t="t" r="r" b="b"/>
              <a:pathLst>
                <a:path w="28575" h="186689">
                  <a:moveTo>
                    <a:pt x="26060" y="186575"/>
                  </a:moveTo>
                  <a:lnTo>
                    <a:pt x="25222" y="185851"/>
                  </a:lnTo>
                  <a:lnTo>
                    <a:pt x="15468" y="184124"/>
                  </a:lnTo>
                  <a:lnTo>
                    <a:pt x="50" y="181127"/>
                  </a:lnTo>
                  <a:lnTo>
                    <a:pt x="8420" y="184543"/>
                  </a:lnTo>
                  <a:lnTo>
                    <a:pt x="18770" y="186258"/>
                  </a:lnTo>
                  <a:lnTo>
                    <a:pt x="26060" y="186575"/>
                  </a:lnTo>
                  <a:close/>
                </a:path>
                <a:path w="28575" h="186689">
                  <a:moveTo>
                    <a:pt x="26543" y="176428"/>
                  </a:moveTo>
                  <a:lnTo>
                    <a:pt x="25615" y="175768"/>
                  </a:lnTo>
                  <a:lnTo>
                    <a:pt x="15722" y="174663"/>
                  </a:lnTo>
                  <a:lnTo>
                    <a:pt x="0" y="172669"/>
                  </a:lnTo>
                  <a:lnTo>
                    <a:pt x="8737" y="175539"/>
                  </a:lnTo>
                  <a:lnTo>
                    <a:pt x="19253" y="176568"/>
                  </a:lnTo>
                  <a:lnTo>
                    <a:pt x="26543" y="176428"/>
                  </a:lnTo>
                  <a:close/>
                </a:path>
                <a:path w="28575" h="186689">
                  <a:moveTo>
                    <a:pt x="28270" y="2692"/>
                  </a:moveTo>
                  <a:lnTo>
                    <a:pt x="27305" y="2057"/>
                  </a:lnTo>
                  <a:lnTo>
                    <a:pt x="17335" y="1371"/>
                  </a:lnTo>
                  <a:lnTo>
                    <a:pt x="1511" y="0"/>
                  </a:lnTo>
                  <a:lnTo>
                    <a:pt x="10426" y="2527"/>
                  </a:lnTo>
                  <a:lnTo>
                    <a:pt x="20993" y="3136"/>
                  </a:lnTo>
                  <a:lnTo>
                    <a:pt x="28270" y="2692"/>
                  </a:lnTo>
                  <a:close/>
                </a:path>
              </a:pathLst>
            </a:custGeom>
            <a:solidFill>
              <a:srgbClr val="E9FFFC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3" name="object 243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052007" y="3896238"/>
              <a:ext cx="128727" cy="69046"/>
            </a:xfrm>
            <a:prstGeom prst="rect">
              <a:avLst/>
            </a:prstGeom>
          </p:spPr>
        </p:pic>
        <p:sp>
          <p:nvSpPr>
            <p:cNvPr id="244" name="object 244"/>
            <p:cNvSpPr/>
            <p:nvPr/>
          </p:nvSpPr>
          <p:spPr>
            <a:xfrm>
              <a:off x="5166512" y="3916921"/>
              <a:ext cx="13335" cy="33655"/>
            </a:xfrm>
            <a:custGeom>
              <a:avLst/>
              <a:gdLst/>
              <a:ahLst/>
              <a:cxnLst/>
              <a:rect l="l" t="t" r="r" b="b"/>
              <a:pathLst>
                <a:path w="13335" h="33654">
                  <a:moveTo>
                    <a:pt x="11556" y="0"/>
                  </a:moveTo>
                  <a:lnTo>
                    <a:pt x="10345" y="2322"/>
                  </a:lnTo>
                  <a:lnTo>
                    <a:pt x="11233" y="9979"/>
                  </a:lnTo>
                  <a:lnTo>
                    <a:pt x="10689" y="15237"/>
                  </a:lnTo>
                  <a:lnTo>
                    <a:pt x="7957" y="20530"/>
                  </a:lnTo>
                  <a:lnTo>
                    <a:pt x="2280" y="28294"/>
                  </a:lnTo>
                  <a:lnTo>
                    <a:pt x="0" y="33359"/>
                  </a:lnTo>
                  <a:lnTo>
                    <a:pt x="2969" y="32555"/>
                  </a:lnTo>
                  <a:lnTo>
                    <a:pt x="7963" y="27369"/>
                  </a:lnTo>
                  <a:lnTo>
                    <a:pt x="11755" y="19289"/>
                  </a:lnTo>
                  <a:lnTo>
                    <a:pt x="12922" y="10475"/>
                  </a:lnTo>
                  <a:lnTo>
                    <a:pt x="12636" y="3381"/>
                  </a:lnTo>
                  <a:lnTo>
                    <a:pt x="11556" y="0"/>
                  </a:lnTo>
                  <a:close/>
                </a:path>
              </a:pathLst>
            </a:custGeom>
            <a:solidFill>
              <a:srgbClr val="F9FAFC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5158330" y="3917105"/>
              <a:ext cx="12065" cy="15240"/>
            </a:xfrm>
            <a:custGeom>
              <a:avLst/>
              <a:gdLst/>
              <a:ahLst/>
              <a:cxnLst/>
              <a:rect l="l" t="t" r="r" b="b"/>
              <a:pathLst>
                <a:path w="12064" h="15239">
                  <a:moveTo>
                    <a:pt x="9919" y="1967"/>
                  </a:moveTo>
                  <a:lnTo>
                    <a:pt x="9499" y="14721"/>
                  </a:lnTo>
                  <a:lnTo>
                    <a:pt x="11613" y="8072"/>
                  </a:lnTo>
                  <a:lnTo>
                    <a:pt x="10440" y="2261"/>
                  </a:lnTo>
                  <a:lnTo>
                    <a:pt x="9919" y="1967"/>
                  </a:lnTo>
                  <a:close/>
                </a:path>
                <a:path w="12064" h="15239">
                  <a:moveTo>
                    <a:pt x="6422" y="0"/>
                  </a:moveTo>
                  <a:lnTo>
                    <a:pt x="0" y="4002"/>
                  </a:lnTo>
                  <a:lnTo>
                    <a:pt x="8272" y="1041"/>
                  </a:lnTo>
                  <a:lnTo>
                    <a:pt x="6422" y="0"/>
                  </a:lnTo>
                  <a:close/>
                </a:path>
                <a:path w="12064" h="15239">
                  <a:moveTo>
                    <a:pt x="9969" y="433"/>
                  </a:moveTo>
                  <a:lnTo>
                    <a:pt x="8272" y="1041"/>
                  </a:lnTo>
                  <a:lnTo>
                    <a:pt x="9919" y="1967"/>
                  </a:lnTo>
                  <a:lnTo>
                    <a:pt x="9969" y="433"/>
                  </a:lnTo>
                  <a:close/>
                </a:path>
              </a:pathLst>
            </a:custGeom>
            <a:solidFill>
              <a:srgbClr val="F9FAFC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5053761" y="3737825"/>
              <a:ext cx="5080" cy="165735"/>
            </a:xfrm>
            <a:custGeom>
              <a:avLst/>
              <a:gdLst/>
              <a:ahLst/>
              <a:cxnLst/>
              <a:rect l="l" t="t" r="r" b="b"/>
              <a:pathLst>
                <a:path w="5079" h="165735">
                  <a:moveTo>
                    <a:pt x="1689" y="30365"/>
                  </a:moveTo>
                  <a:lnTo>
                    <a:pt x="1600" y="11963"/>
                  </a:lnTo>
                  <a:lnTo>
                    <a:pt x="1498" y="9436"/>
                  </a:lnTo>
                  <a:lnTo>
                    <a:pt x="1371" y="7251"/>
                  </a:lnTo>
                  <a:lnTo>
                    <a:pt x="1282" y="5080"/>
                  </a:lnTo>
                  <a:lnTo>
                    <a:pt x="1104" y="3263"/>
                  </a:lnTo>
                  <a:lnTo>
                    <a:pt x="850" y="0"/>
                  </a:lnTo>
                  <a:lnTo>
                    <a:pt x="749" y="723"/>
                  </a:lnTo>
                  <a:lnTo>
                    <a:pt x="673" y="1993"/>
                  </a:lnTo>
                  <a:lnTo>
                    <a:pt x="419" y="5080"/>
                  </a:lnTo>
                  <a:lnTo>
                    <a:pt x="190" y="9436"/>
                  </a:lnTo>
                  <a:lnTo>
                    <a:pt x="88" y="11963"/>
                  </a:lnTo>
                  <a:lnTo>
                    <a:pt x="0" y="30365"/>
                  </a:lnTo>
                  <a:lnTo>
                    <a:pt x="88" y="34442"/>
                  </a:lnTo>
                  <a:lnTo>
                    <a:pt x="190" y="36982"/>
                  </a:lnTo>
                  <a:lnTo>
                    <a:pt x="419" y="41338"/>
                  </a:lnTo>
                  <a:lnTo>
                    <a:pt x="749" y="45694"/>
                  </a:lnTo>
                  <a:lnTo>
                    <a:pt x="850" y="46418"/>
                  </a:lnTo>
                  <a:lnTo>
                    <a:pt x="1028" y="44424"/>
                  </a:lnTo>
                  <a:lnTo>
                    <a:pt x="1104" y="43141"/>
                  </a:lnTo>
                  <a:lnTo>
                    <a:pt x="1282" y="41338"/>
                  </a:lnTo>
                  <a:lnTo>
                    <a:pt x="1384" y="39154"/>
                  </a:lnTo>
                  <a:lnTo>
                    <a:pt x="1511" y="36982"/>
                  </a:lnTo>
                  <a:lnTo>
                    <a:pt x="1689" y="30365"/>
                  </a:lnTo>
                  <a:close/>
                </a:path>
                <a:path w="5079" h="165735">
                  <a:moveTo>
                    <a:pt x="4737" y="165392"/>
                  </a:moveTo>
                  <a:lnTo>
                    <a:pt x="4533" y="164884"/>
                  </a:lnTo>
                  <a:lnTo>
                    <a:pt x="3911" y="163055"/>
                  </a:lnTo>
                  <a:lnTo>
                    <a:pt x="3568" y="161823"/>
                  </a:lnTo>
                  <a:lnTo>
                    <a:pt x="3327" y="161150"/>
                  </a:lnTo>
                  <a:lnTo>
                    <a:pt x="2984" y="159639"/>
                  </a:lnTo>
                  <a:lnTo>
                    <a:pt x="2755" y="158838"/>
                  </a:lnTo>
                  <a:lnTo>
                    <a:pt x="2425" y="157086"/>
                  </a:lnTo>
                  <a:lnTo>
                    <a:pt x="2032" y="154330"/>
                  </a:lnTo>
                  <a:lnTo>
                    <a:pt x="1917" y="151625"/>
                  </a:lnTo>
                  <a:lnTo>
                    <a:pt x="1803" y="143256"/>
                  </a:lnTo>
                  <a:lnTo>
                    <a:pt x="1727" y="141325"/>
                  </a:lnTo>
                  <a:lnTo>
                    <a:pt x="1625" y="139522"/>
                  </a:lnTo>
                  <a:lnTo>
                    <a:pt x="1282" y="134886"/>
                  </a:lnTo>
                  <a:lnTo>
                    <a:pt x="965" y="132842"/>
                  </a:lnTo>
                  <a:lnTo>
                    <a:pt x="660" y="134886"/>
                  </a:lnTo>
                  <a:lnTo>
                    <a:pt x="304" y="139522"/>
                  </a:lnTo>
                  <a:lnTo>
                    <a:pt x="203" y="141325"/>
                  </a:lnTo>
                  <a:lnTo>
                    <a:pt x="114" y="152336"/>
                  </a:lnTo>
                  <a:lnTo>
                    <a:pt x="304" y="154330"/>
                  </a:lnTo>
                  <a:lnTo>
                    <a:pt x="508" y="155270"/>
                  </a:lnTo>
                  <a:lnTo>
                    <a:pt x="698" y="156362"/>
                  </a:lnTo>
                  <a:lnTo>
                    <a:pt x="1460" y="159054"/>
                  </a:lnTo>
                  <a:lnTo>
                    <a:pt x="1816" y="159854"/>
                  </a:lnTo>
                  <a:lnTo>
                    <a:pt x="2400" y="161340"/>
                  </a:lnTo>
                  <a:lnTo>
                    <a:pt x="2755" y="162013"/>
                  </a:lnTo>
                  <a:lnTo>
                    <a:pt x="3327" y="163195"/>
                  </a:lnTo>
                  <a:lnTo>
                    <a:pt x="3657" y="163690"/>
                  </a:lnTo>
                  <a:lnTo>
                    <a:pt x="3886" y="164109"/>
                  </a:lnTo>
                  <a:lnTo>
                    <a:pt x="4394" y="164934"/>
                  </a:lnTo>
                  <a:lnTo>
                    <a:pt x="4737" y="165392"/>
                  </a:lnTo>
                  <a:close/>
                </a:path>
              </a:pathLst>
            </a:custGeom>
            <a:solidFill>
              <a:srgbClr val="82A5BD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7" name="object 247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5091405" y="3955186"/>
              <a:ext cx="49770" cy="10261"/>
            </a:xfrm>
            <a:prstGeom prst="rect">
              <a:avLst/>
            </a:prstGeom>
          </p:spPr>
        </p:pic>
        <p:sp>
          <p:nvSpPr>
            <p:cNvPr id="248" name="object 248"/>
            <p:cNvSpPr/>
            <p:nvPr/>
          </p:nvSpPr>
          <p:spPr>
            <a:xfrm>
              <a:off x="5059740" y="3744984"/>
              <a:ext cx="23495" cy="46990"/>
            </a:xfrm>
            <a:custGeom>
              <a:avLst/>
              <a:gdLst/>
              <a:ahLst/>
              <a:cxnLst/>
              <a:rect l="l" t="t" r="r" b="b"/>
              <a:pathLst>
                <a:path w="23495" h="46989">
                  <a:moveTo>
                    <a:pt x="0" y="0"/>
                  </a:moveTo>
                  <a:lnTo>
                    <a:pt x="0" y="42176"/>
                  </a:lnTo>
                  <a:lnTo>
                    <a:pt x="23279" y="46418"/>
                  </a:lnTo>
                  <a:lnTo>
                    <a:pt x="23279" y="3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FFFC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5139390" y="3752866"/>
              <a:ext cx="24130" cy="52705"/>
            </a:xfrm>
            <a:custGeom>
              <a:avLst/>
              <a:gdLst/>
              <a:ahLst/>
              <a:cxnLst/>
              <a:rect l="l" t="t" r="r" b="b"/>
              <a:pathLst>
                <a:path w="24129" h="52704">
                  <a:moveTo>
                    <a:pt x="0" y="2451"/>
                  </a:moveTo>
                  <a:lnTo>
                    <a:pt x="0" y="51320"/>
                  </a:lnTo>
                  <a:lnTo>
                    <a:pt x="16764" y="52412"/>
                  </a:lnTo>
                  <a:lnTo>
                    <a:pt x="24041" y="50228"/>
                  </a:lnTo>
                  <a:lnTo>
                    <a:pt x="24041" y="3708"/>
                  </a:lnTo>
                  <a:lnTo>
                    <a:pt x="11849" y="3708"/>
                  </a:lnTo>
                  <a:lnTo>
                    <a:pt x="0" y="2451"/>
                  </a:lnTo>
                  <a:close/>
                </a:path>
                <a:path w="24129" h="52704">
                  <a:moveTo>
                    <a:pt x="24041" y="0"/>
                  </a:moveTo>
                  <a:lnTo>
                    <a:pt x="11849" y="3708"/>
                  </a:lnTo>
                  <a:lnTo>
                    <a:pt x="24041" y="3708"/>
                  </a:lnTo>
                  <a:lnTo>
                    <a:pt x="24041" y="0"/>
                  </a:lnTo>
                  <a:close/>
                </a:path>
              </a:pathLst>
            </a:custGeom>
            <a:solidFill>
              <a:srgbClr val="E9FFFC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5091259" y="3715597"/>
              <a:ext cx="52705" cy="1270"/>
            </a:xfrm>
            <a:custGeom>
              <a:avLst/>
              <a:gdLst/>
              <a:ahLst/>
              <a:cxnLst/>
              <a:rect l="l" t="t" r="r" b="b"/>
              <a:pathLst>
                <a:path w="52704" h="1270">
                  <a:moveTo>
                    <a:pt x="46634" y="12"/>
                  </a:moveTo>
                  <a:lnTo>
                    <a:pt x="35801" y="203"/>
                  </a:lnTo>
                  <a:lnTo>
                    <a:pt x="26174" y="203"/>
                  </a:lnTo>
                  <a:lnTo>
                    <a:pt x="22910" y="241"/>
                  </a:lnTo>
                  <a:lnTo>
                    <a:pt x="19634" y="317"/>
                  </a:lnTo>
                  <a:lnTo>
                    <a:pt x="8178" y="317"/>
                  </a:lnTo>
                  <a:lnTo>
                    <a:pt x="0" y="419"/>
                  </a:lnTo>
                  <a:lnTo>
                    <a:pt x="5714" y="673"/>
                  </a:lnTo>
                  <a:lnTo>
                    <a:pt x="19634" y="952"/>
                  </a:lnTo>
                  <a:lnTo>
                    <a:pt x="22910" y="914"/>
                  </a:lnTo>
                  <a:lnTo>
                    <a:pt x="26200" y="914"/>
                  </a:lnTo>
                  <a:lnTo>
                    <a:pt x="37350" y="800"/>
                  </a:lnTo>
                  <a:lnTo>
                    <a:pt x="38836" y="711"/>
                  </a:lnTo>
                  <a:lnTo>
                    <a:pt x="46659" y="355"/>
                  </a:lnTo>
                  <a:lnTo>
                    <a:pt x="48704" y="203"/>
                  </a:lnTo>
                  <a:lnTo>
                    <a:pt x="50126" y="139"/>
                  </a:lnTo>
                  <a:lnTo>
                    <a:pt x="51966" y="25"/>
                  </a:lnTo>
                  <a:lnTo>
                    <a:pt x="46634" y="12"/>
                  </a:lnTo>
                  <a:close/>
                </a:path>
                <a:path w="52704" h="1270">
                  <a:moveTo>
                    <a:pt x="13500" y="266"/>
                  </a:moveTo>
                  <a:lnTo>
                    <a:pt x="10629" y="317"/>
                  </a:lnTo>
                  <a:lnTo>
                    <a:pt x="19634" y="317"/>
                  </a:lnTo>
                  <a:lnTo>
                    <a:pt x="13500" y="266"/>
                  </a:lnTo>
                  <a:close/>
                </a:path>
                <a:path w="52704" h="1270">
                  <a:moveTo>
                    <a:pt x="52374" y="0"/>
                  </a:moveTo>
                  <a:lnTo>
                    <a:pt x="50101" y="0"/>
                  </a:lnTo>
                  <a:lnTo>
                    <a:pt x="48679" y="25"/>
                  </a:lnTo>
                  <a:lnTo>
                    <a:pt x="51966" y="25"/>
                  </a:lnTo>
                  <a:lnTo>
                    <a:pt x="52374" y="0"/>
                  </a:lnTo>
                  <a:close/>
                </a:path>
              </a:pathLst>
            </a:custGeom>
            <a:solidFill>
              <a:srgbClr val="3797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5054737" y="3688939"/>
              <a:ext cx="12700" cy="22860"/>
            </a:xfrm>
            <a:custGeom>
              <a:avLst/>
              <a:gdLst/>
              <a:ahLst/>
              <a:cxnLst/>
              <a:rect l="l" t="t" r="r" b="b"/>
              <a:pathLst>
                <a:path w="12700" h="22860">
                  <a:moveTo>
                    <a:pt x="12217" y="0"/>
                  </a:moveTo>
                  <a:lnTo>
                    <a:pt x="4622" y="9194"/>
                  </a:lnTo>
                  <a:lnTo>
                    <a:pt x="4140" y="9880"/>
                  </a:lnTo>
                  <a:lnTo>
                    <a:pt x="3759" y="10604"/>
                  </a:lnTo>
                  <a:lnTo>
                    <a:pt x="2959" y="12039"/>
                  </a:lnTo>
                  <a:lnTo>
                    <a:pt x="2285" y="13487"/>
                  </a:lnTo>
                  <a:lnTo>
                    <a:pt x="0" y="22644"/>
                  </a:lnTo>
                  <a:lnTo>
                    <a:pt x="570" y="20358"/>
                  </a:lnTo>
                  <a:lnTo>
                    <a:pt x="1041" y="18872"/>
                  </a:lnTo>
                  <a:lnTo>
                    <a:pt x="1181" y="18300"/>
                  </a:lnTo>
                  <a:lnTo>
                    <a:pt x="1447" y="17703"/>
                  </a:lnTo>
                  <a:lnTo>
                    <a:pt x="1917" y="16433"/>
                  </a:lnTo>
                  <a:lnTo>
                    <a:pt x="2959" y="14046"/>
                  </a:lnTo>
                  <a:lnTo>
                    <a:pt x="3600" y="12763"/>
                  </a:lnTo>
                  <a:lnTo>
                    <a:pt x="3809" y="12293"/>
                  </a:lnTo>
                  <a:lnTo>
                    <a:pt x="4622" y="10883"/>
                  </a:lnTo>
                  <a:lnTo>
                    <a:pt x="4978" y="10172"/>
                  </a:lnTo>
                  <a:lnTo>
                    <a:pt x="5435" y="9486"/>
                  </a:lnTo>
                  <a:lnTo>
                    <a:pt x="5841" y="8788"/>
                  </a:lnTo>
                  <a:lnTo>
                    <a:pt x="7111" y="6781"/>
                  </a:lnTo>
                  <a:lnTo>
                    <a:pt x="7581" y="6159"/>
                  </a:lnTo>
                  <a:lnTo>
                    <a:pt x="7975" y="5511"/>
                  </a:lnTo>
                  <a:lnTo>
                    <a:pt x="8394" y="4940"/>
                  </a:lnTo>
                  <a:lnTo>
                    <a:pt x="8788" y="4356"/>
                  </a:lnTo>
                  <a:lnTo>
                    <a:pt x="11070" y="1371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E9FFFC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5037696" y="3733965"/>
              <a:ext cx="140970" cy="121285"/>
            </a:xfrm>
            <a:custGeom>
              <a:avLst/>
              <a:gdLst/>
              <a:ahLst/>
              <a:cxnLst/>
              <a:rect l="l" t="t" r="r" b="b"/>
              <a:pathLst>
                <a:path w="140970" h="121285">
                  <a:moveTo>
                    <a:pt x="1638" y="82689"/>
                  </a:moveTo>
                  <a:lnTo>
                    <a:pt x="1587" y="31178"/>
                  </a:lnTo>
                  <a:lnTo>
                    <a:pt x="1422" y="24574"/>
                  </a:lnTo>
                  <a:lnTo>
                    <a:pt x="1257" y="13233"/>
                  </a:lnTo>
                  <a:lnTo>
                    <a:pt x="1066" y="8496"/>
                  </a:lnTo>
                  <a:lnTo>
                    <a:pt x="1003" y="5194"/>
                  </a:lnTo>
                  <a:lnTo>
                    <a:pt x="812" y="0"/>
                  </a:lnTo>
                  <a:lnTo>
                    <a:pt x="635" y="5194"/>
                  </a:lnTo>
                  <a:lnTo>
                    <a:pt x="558" y="8496"/>
                  </a:lnTo>
                  <a:lnTo>
                    <a:pt x="368" y="13233"/>
                  </a:lnTo>
                  <a:lnTo>
                    <a:pt x="215" y="24574"/>
                  </a:lnTo>
                  <a:lnTo>
                    <a:pt x="38" y="31178"/>
                  </a:lnTo>
                  <a:lnTo>
                    <a:pt x="0" y="82689"/>
                  </a:lnTo>
                  <a:lnTo>
                    <a:pt x="38" y="89776"/>
                  </a:lnTo>
                  <a:lnTo>
                    <a:pt x="215" y="96380"/>
                  </a:lnTo>
                  <a:lnTo>
                    <a:pt x="368" y="107734"/>
                  </a:lnTo>
                  <a:lnTo>
                    <a:pt x="558" y="112458"/>
                  </a:lnTo>
                  <a:lnTo>
                    <a:pt x="635" y="115773"/>
                  </a:lnTo>
                  <a:lnTo>
                    <a:pt x="812" y="120967"/>
                  </a:lnTo>
                  <a:lnTo>
                    <a:pt x="1003" y="115773"/>
                  </a:lnTo>
                  <a:lnTo>
                    <a:pt x="1066" y="112458"/>
                  </a:lnTo>
                  <a:lnTo>
                    <a:pt x="1257" y="107734"/>
                  </a:lnTo>
                  <a:lnTo>
                    <a:pt x="1422" y="96380"/>
                  </a:lnTo>
                  <a:lnTo>
                    <a:pt x="1587" y="89776"/>
                  </a:lnTo>
                  <a:lnTo>
                    <a:pt x="1638" y="82689"/>
                  </a:lnTo>
                  <a:close/>
                </a:path>
                <a:path w="140970" h="121285">
                  <a:moveTo>
                    <a:pt x="140563" y="60477"/>
                  </a:moveTo>
                  <a:lnTo>
                    <a:pt x="140385" y="31178"/>
                  </a:lnTo>
                  <a:lnTo>
                    <a:pt x="140233" y="24574"/>
                  </a:lnTo>
                  <a:lnTo>
                    <a:pt x="140068" y="13233"/>
                  </a:lnTo>
                  <a:lnTo>
                    <a:pt x="139877" y="8496"/>
                  </a:lnTo>
                  <a:lnTo>
                    <a:pt x="139801" y="5194"/>
                  </a:lnTo>
                  <a:lnTo>
                    <a:pt x="139623" y="0"/>
                  </a:lnTo>
                  <a:lnTo>
                    <a:pt x="139433" y="5194"/>
                  </a:lnTo>
                  <a:lnTo>
                    <a:pt x="139369" y="8496"/>
                  </a:lnTo>
                  <a:lnTo>
                    <a:pt x="139179" y="13233"/>
                  </a:lnTo>
                  <a:lnTo>
                    <a:pt x="139014" y="24574"/>
                  </a:lnTo>
                  <a:lnTo>
                    <a:pt x="138849" y="31178"/>
                  </a:lnTo>
                  <a:lnTo>
                    <a:pt x="138684" y="60477"/>
                  </a:lnTo>
                  <a:lnTo>
                    <a:pt x="138849" y="89776"/>
                  </a:lnTo>
                  <a:lnTo>
                    <a:pt x="139014" y="96380"/>
                  </a:lnTo>
                  <a:lnTo>
                    <a:pt x="139179" y="107734"/>
                  </a:lnTo>
                  <a:lnTo>
                    <a:pt x="139369" y="112458"/>
                  </a:lnTo>
                  <a:lnTo>
                    <a:pt x="139433" y="115773"/>
                  </a:lnTo>
                  <a:lnTo>
                    <a:pt x="139623" y="120967"/>
                  </a:lnTo>
                  <a:lnTo>
                    <a:pt x="139814" y="115773"/>
                  </a:lnTo>
                  <a:lnTo>
                    <a:pt x="139877" y="112458"/>
                  </a:lnTo>
                  <a:lnTo>
                    <a:pt x="140068" y="107734"/>
                  </a:lnTo>
                  <a:lnTo>
                    <a:pt x="140233" y="96380"/>
                  </a:lnTo>
                  <a:lnTo>
                    <a:pt x="140398" y="89776"/>
                  </a:lnTo>
                  <a:lnTo>
                    <a:pt x="140563" y="60477"/>
                  </a:lnTo>
                  <a:close/>
                </a:path>
              </a:pathLst>
            </a:custGeom>
            <a:solidFill>
              <a:srgbClr val="E9FFFC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5041536" y="3922546"/>
              <a:ext cx="15240" cy="29845"/>
            </a:xfrm>
            <a:custGeom>
              <a:avLst/>
              <a:gdLst/>
              <a:ahLst/>
              <a:cxnLst/>
              <a:rect l="l" t="t" r="r" b="b"/>
              <a:pathLst>
                <a:path w="15239" h="29845">
                  <a:moveTo>
                    <a:pt x="5147" y="0"/>
                  </a:moveTo>
                  <a:lnTo>
                    <a:pt x="2147" y="93"/>
                  </a:lnTo>
                  <a:lnTo>
                    <a:pt x="0" y="4271"/>
                  </a:lnTo>
                  <a:lnTo>
                    <a:pt x="893" y="13246"/>
                  </a:lnTo>
                  <a:lnTo>
                    <a:pt x="5324" y="22671"/>
                  </a:lnTo>
                  <a:lnTo>
                    <a:pt x="10735" y="27986"/>
                  </a:lnTo>
                  <a:lnTo>
                    <a:pt x="14709" y="29607"/>
                  </a:lnTo>
                  <a:lnTo>
                    <a:pt x="14825" y="27952"/>
                  </a:lnTo>
                  <a:lnTo>
                    <a:pt x="9992" y="21959"/>
                  </a:lnTo>
                  <a:lnTo>
                    <a:pt x="7546" y="17391"/>
                  </a:lnTo>
                  <a:lnTo>
                    <a:pt x="6736" y="11934"/>
                  </a:lnTo>
                  <a:lnTo>
                    <a:pt x="6811" y="3276"/>
                  </a:lnTo>
                  <a:lnTo>
                    <a:pt x="5147" y="0"/>
                  </a:lnTo>
                  <a:close/>
                </a:path>
              </a:pathLst>
            </a:custGeom>
            <a:solidFill>
              <a:srgbClr val="F9FAFC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4" name="object 254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5643498" y="3747706"/>
              <a:ext cx="132105" cy="120002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5494150" y="3825938"/>
              <a:ext cx="277935" cy="120078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5541738" y="3839675"/>
              <a:ext cx="194310" cy="71120"/>
            </a:xfrm>
            <a:custGeom>
              <a:avLst/>
              <a:gdLst/>
              <a:ahLst/>
              <a:cxnLst/>
              <a:rect l="l" t="t" r="r" b="b"/>
              <a:pathLst>
                <a:path w="194310" h="71120">
                  <a:moveTo>
                    <a:pt x="101804" y="0"/>
                  </a:moveTo>
                  <a:lnTo>
                    <a:pt x="59599" y="10028"/>
                  </a:lnTo>
                  <a:lnTo>
                    <a:pt x="42799" y="31716"/>
                  </a:lnTo>
                  <a:lnTo>
                    <a:pt x="41694" y="32364"/>
                  </a:lnTo>
                  <a:lnTo>
                    <a:pt x="36169" y="33062"/>
                  </a:lnTo>
                  <a:lnTo>
                    <a:pt x="32713" y="33493"/>
                  </a:lnTo>
                  <a:lnTo>
                    <a:pt x="23937" y="34082"/>
                  </a:lnTo>
                  <a:lnTo>
                    <a:pt x="12236" y="33770"/>
                  </a:lnTo>
                  <a:lnTo>
                    <a:pt x="0" y="31500"/>
                  </a:lnTo>
                  <a:lnTo>
                    <a:pt x="6101" y="37146"/>
                  </a:lnTo>
                  <a:lnTo>
                    <a:pt x="15066" y="41516"/>
                  </a:lnTo>
                  <a:lnTo>
                    <a:pt x="24772" y="44507"/>
                  </a:lnTo>
                  <a:lnTo>
                    <a:pt x="33096" y="46016"/>
                  </a:lnTo>
                  <a:lnTo>
                    <a:pt x="42329" y="46982"/>
                  </a:lnTo>
                  <a:lnTo>
                    <a:pt x="46202" y="50868"/>
                  </a:lnTo>
                  <a:lnTo>
                    <a:pt x="87604" y="68203"/>
                  </a:lnTo>
                  <a:lnTo>
                    <a:pt x="105720" y="70603"/>
                  </a:lnTo>
                  <a:lnTo>
                    <a:pt x="124167" y="68816"/>
                  </a:lnTo>
                  <a:lnTo>
                    <a:pt x="163137" y="49902"/>
                  </a:lnTo>
                  <a:lnTo>
                    <a:pt x="169481" y="32592"/>
                  </a:lnTo>
                  <a:lnTo>
                    <a:pt x="171294" y="30351"/>
                  </a:lnTo>
                  <a:lnTo>
                    <a:pt x="176431" y="28367"/>
                  </a:lnTo>
                  <a:lnTo>
                    <a:pt x="194068" y="23550"/>
                  </a:lnTo>
                  <a:lnTo>
                    <a:pt x="190804" y="22902"/>
                  </a:lnTo>
                  <a:lnTo>
                    <a:pt x="186893" y="23398"/>
                  </a:lnTo>
                  <a:lnTo>
                    <a:pt x="172745" y="26306"/>
                  </a:lnTo>
                  <a:lnTo>
                    <a:pt x="165950" y="29684"/>
                  </a:lnTo>
                  <a:lnTo>
                    <a:pt x="164198" y="22166"/>
                  </a:lnTo>
                  <a:lnTo>
                    <a:pt x="127660" y="2087"/>
                  </a:lnTo>
                  <a:lnTo>
                    <a:pt x="115859" y="410"/>
                  </a:lnTo>
                  <a:lnTo>
                    <a:pt x="101804" y="0"/>
                  </a:lnTo>
                  <a:close/>
                </a:path>
              </a:pathLst>
            </a:custGeom>
            <a:solidFill>
              <a:srgbClr val="E4BE8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7" name="object 257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5491746" y="3758717"/>
              <a:ext cx="133439" cy="121145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5580205" y="3840099"/>
              <a:ext cx="131636" cy="66723"/>
            </a:xfrm>
            <a:prstGeom prst="rect">
              <a:avLst/>
            </a:prstGeom>
          </p:spPr>
        </p:pic>
        <p:sp>
          <p:nvSpPr>
            <p:cNvPr id="259" name="object 259"/>
            <p:cNvSpPr/>
            <p:nvPr/>
          </p:nvSpPr>
          <p:spPr>
            <a:xfrm>
              <a:off x="5581396" y="3864483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79" h="32385">
                  <a:moveTo>
                    <a:pt x="7099" y="15646"/>
                  </a:moveTo>
                  <a:lnTo>
                    <a:pt x="6337" y="13919"/>
                  </a:lnTo>
                  <a:lnTo>
                    <a:pt x="3797" y="7962"/>
                  </a:lnTo>
                  <a:lnTo>
                    <a:pt x="5575" y="0"/>
                  </a:lnTo>
                  <a:lnTo>
                    <a:pt x="0" y="10083"/>
                  </a:lnTo>
                  <a:lnTo>
                    <a:pt x="7099" y="15646"/>
                  </a:lnTo>
                  <a:close/>
                </a:path>
                <a:path w="30479" h="32385">
                  <a:moveTo>
                    <a:pt x="18427" y="28054"/>
                  </a:moveTo>
                  <a:lnTo>
                    <a:pt x="11404" y="21082"/>
                  </a:lnTo>
                  <a:lnTo>
                    <a:pt x="14706" y="25857"/>
                  </a:lnTo>
                  <a:lnTo>
                    <a:pt x="18427" y="28054"/>
                  </a:lnTo>
                  <a:close/>
                </a:path>
                <a:path w="30479" h="32385">
                  <a:moveTo>
                    <a:pt x="29933" y="31953"/>
                  </a:moveTo>
                  <a:lnTo>
                    <a:pt x="18618" y="28168"/>
                  </a:lnTo>
                  <a:lnTo>
                    <a:pt x="22834" y="30632"/>
                  </a:lnTo>
                  <a:lnTo>
                    <a:pt x="29933" y="31953"/>
                  </a:lnTo>
                  <a:close/>
                </a:path>
              </a:pathLst>
            </a:custGeom>
            <a:solidFill>
              <a:srgbClr val="FFF9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5658510" y="3873296"/>
              <a:ext cx="57150" cy="39370"/>
            </a:xfrm>
            <a:custGeom>
              <a:avLst/>
              <a:gdLst/>
              <a:ahLst/>
              <a:cxnLst/>
              <a:rect l="l" t="t" r="r" b="b"/>
              <a:pathLst>
                <a:path w="57150" h="39370">
                  <a:moveTo>
                    <a:pt x="35191" y="28689"/>
                  </a:moveTo>
                  <a:lnTo>
                    <a:pt x="32778" y="28435"/>
                  </a:lnTo>
                  <a:lnTo>
                    <a:pt x="25044" y="31051"/>
                  </a:lnTo>
                  <a:lnTo>
                    <a:pt x="10960" y="36880"/>
                  </a:lnTo>
                  <a:lnTo>
                    <a:pt x="762" y="38341"/>
                  </a:lnTo>
                  <a:lnTo>
                    <a:pt x="0" y="39293"/>
                  </a:lnTo>
                  <a:lnTo>
                    <a:pt x="6286" y="38709"/>
                  </a:lnTo>
                  <a:lnTo>
                    <a:pt x="16129" y="36842"/>
                  </a:lnTo>
                  <a:lnTo>
                    <a:pt x="26009" y="33972"/>
                  </a:lnTo>
                  <a:lnTo>
                    <a:pt x="32766" y="30848"/>
                  </a:lnTo>
                  <a:lnTo>
                    <a:pt x="35191" y="28689"/>
                  </a:lnTo>
                  <a:close/>
                </a:path>
                <a:path w="57150" h="39370">
                  <a:moveTo>
                    <a:pt x="57061" y="4038"/>
                  </a:moveTo>
                  <a:lnTo>
                    <a:pt x="56972" y="0"/>
                  </a:lnTo>
                  <a:lnTo>
                    <a:pt x="54521" y="2286"/>
                  </a:lnTo>
                  <a:lnTo>
                    <a:pt x="54025" y="10058"/>
                  </a:lnTo>
                  <a:lnTo>
                    <a:pt x="43345" y="19786"/>
                  </a:lnTo>
                  <a:lnTo>
                    <a:pt x="41884" y="21234"/>
                  </a:lnTo>
                  <a:lnTo>
                    <a:pt x="40919" y="26085"/>
                  </a:lnTo>
                  <a:lnTo>
                    <a:pt x="42367" y="25120"/>
                  </a:lnTo>
                  <a:lnTo>
                    <a:pt x="50152" y="17843"/>
                  </a:lnTo>
                  <a:lnTo>
                    <a:pt x="54787" y="11099"/>
                  </a:lnTo>
                  <a:lnTo>
                    <a:pt x="57061" y="40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1" name="object 261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5505551" y="3843134"/>
              <a:ext cx="75450" cy="36537"/>
            </a:xfrm>
            <a:prstGeom prst="rect">
              <a:avLst/>
            </a:prstGeom>
          </p:spPr>
        </p:pic>
        <p:sp>
          <p:nvSpPr>
            <p:cNvPr id="262" name="object 262"/>
            <p:cNvSpPr/>
            <p:nvPr/>
          </p:nvSpPr>
          <p:spPr>
            <a:xfrm>
              <a:off x="5555205" y="3891118"/>
              <a:ext cx="59055" cy="28575"/>
            </a:xfrm>
            <a:custGeom>
              <a:avLst/>
              <a:gdLst/>
              <a:ahLst/>
              <a:cxnLst/>
              <a:rect l="l" t="t" r="r" b="b"/>
              <a:pathLst>
                <a:path w="59054" h="28575">
                  <a:moveTo>
                    <a:pt x="21946" y="0"/>
                  </a:moveTo>
                  <a:lnTo>
                    <a:pt x="16007" y="1077"/>
                  </a:lnTo>
                  <a:lnTo>
                    <a:pt x="5784" y="4613"/>
                  </a:lnTo>
                  <a:lnTo>
                    <a:pt x="0" y="8166"/>
                  </a:lnTo>
                  <a:lnTo>
                    <a:pt x="2869" y="10807"/>
                  </a:lnTo>
                  <a:lnTo>
                    <a:pt x="9748" y="12539"/>
                  </a:lnTo>
                  <a:lnTo>
                    <a:pt x="15994" y="13363"/>
                  </a:lnTo>
                  <a:lnTo>
                    <a:pt x="21824" y="13846"/>
                  </a:lnTo>
                  <a:lnTo>
                    <a:pt x="21824" y="16271"/>
                  </a:lnTo>
                  <a:lnTo>
                    <a:pt x="25697" y="27930"/>
                  </a:lnTo>
                  <a:lnTo>
                    <a:pt x="30549" y="28413"/>
                  </a:lnTo>
                  <a:lnTo>
                    <a:pt x="41725" y="25504"/>
                  </a:lnTo>
                  <a:lnTo>
                    <a:pt x="46912" y="23078"/>
                  </a:lnTo>
                  <a:lnTo>
                    <a:pt x="48229" y="20699"/>
                  </a:lnTo>
                  <a:lnTo>
                    <a:pt x="49452" y="19141"/>
                  </a:lnTo>
                  <a:lnTo>
                    <a:pt x="54361" y="19180"/>
                  </a:lnTo>
                  <a:lnTo>
                    <a:pt x="58698" y="18940"/>
                  </a:lnTo>
                  <a:lnTo>
                    <a:pt x="57339" y="16878"/>
                  </a:lnTo>
                  <a:lnTo>
                    <a:pt x="52789" y="14268"/>
                  </a:lnTo>
                  <a:lnTo>
                    <a:pt x="47554" y="12385"/>
                  </a:lnTo>
                  <a:lnTo>
                    <a:pt x="41242" y="10925"/>
                  </a:lnTo>
                  <a:lnTo>
                    <a:pt x="36873" y="12868"/>
                  </a:lnTo>
                  <a:lnTo>
                    <a:pt x="30079" y="5578"/>
                  </a:lnTo>
                  <a:lnTo>
                    <a:pt x="25877" y="1470"/>
                  </a:lnTo>
                  <a:lnTo>
                    <a:pt x="2194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5571865" y="3935675"/>
              <a:ext cx="85725" cy="8890"/>
            </a:xfrm>
            <a:custGeom>
              <a:avLst/>
              <a:gdLst/>
              <a:ahLst/>
              <a:cxnLst/>
              <a:rect l="l" t="t" r="r" b="b"/>
              <a:pathLst>
                <a:path w="85725" h="8889">
                  <a:moveTo>
                    <a:pt x="85509" y="0"/>
                  </a:moveTo>
                  <a:lnTo>
                    <a:pt x="77687" y="421"/>
                  </a:lnTo>
                  <a:lnTo>
                    <a:pt x="63461" y="2454"/>
                  </a:lnTo>
                  <a:lnTo>
                    <a:pt x="46007" y="4597"/>
                  </a:lnTo>
                  <a:lnTo>
                    <a:pt x="28498" y="5346"/>
                  </a:lnTo>
                  <a:lnTo>
                    <a:pt x="15701" y="4943"/>
                  </a:lnTo>
                  <a:lnTo>
                    <a:pt x="8467" y="4314"/>
                  </a:lnTo>
                  <a:lnTo>
                    <a:pt x="4124" y="3014"/>
                  </a:lnTo>
                  <a:lnTo>
                    <a:pt x="0" y="596"/>
                  </a:lnTo>
                  <a:lnTo>
                    <a:pt x="460" y="2974"/>
                  </a:lnTo>
                  <a:lnTo>
                    <a:pt x="5872" y="4905"/>
                  </a:lnTo>
                  <a:lnTo>
                    <a:pt x="15625" y="6611"/>
                  </a:lnTo>
                  <a:lnTo>
                    <a:pt x="29108" y="8318"/>
                  </a:lnTo>
                  <a:lnTo>
                    <a:pt x="47102" y="8188"/>
                  </a:lnTo>
                  <a:lnTo>
                    <a:pt x="66657" y="5497"/>
                  </a:lnTo>
                  <a:lnTo>
                    <a:pt x="81538" y="2137"/>
                  </a:lnTo>
                  <a:lnTo>
                    <a:pt x="85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5554561" y="3842372"/>
              <a:ext cx="150495" cy="9525"/>
            </a:xfrm>
            <a:custGeom>
              <a:avLst/>
              <a:gdLst/>
              <a:ahLst/>
              <a:cxnLst/>
              <a:rect l="l" t="t" r="r" b="b"/>
              <a:pathLst>
                <a:path w="150495" h="9525">
                  <a:moveTo>
                    <a:pt x="22275" y="8991"/>
                  </a:moveTo>
                  <a:lnTo>
                    <a:pt x="14820" y="8991"/>
                  </a:lnTo>
                  <a:lnTo>
                    <a:pt x="0" y="4495"/>
                  </a:lnTo>
                  <a:lnTo>
                    <a:pt x="304" y="6350"/>
                  </a:lnTo>
                  <a:lnTo>
                    <a:pt x="5143" y="6350"/>
                  </a:lnTo>
                  <a:lnTo>
                    <a:pt x="15049" y="9334"/>
                  </a:lnTo>
                  <a:lnTo>
                    <a:pt x="22275" y="9334"/>
                  </a:lnTo>
                  <a:lnTo>
                    <a:pt x="22275" y="8991"/>
                  </a:lnTo>
                  <a:close/>
                </a:path>
                <a:path w="150495" h="9525">
                  <a:moveTo>
                    <a:pt x="150126" y="5270"/>
                  </a:moveTo>
                  <a:lnTo>
                    <a:pt x="149161" y="4800"/>
                  </a:lnTo>
                  <a:lnTo>
                    <a:pt x="143497" y="4368"/>
                  </a:lnTo>
                  <a:lnTo>
                    <a:pt x="129108" y="0"/>
                  </a:lnTo>
                  <a:lnTo>
                    <a:pt x="138188" y="3937"/>
                  </a:lnTo>
                  <a:lnTo>
                    <a:pt x="145834" y="5334"/>
                  </a:lnTo>
                  <a:lnTo>
                    <a:pt x="150126" y="527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5" name="object 265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5499672" y="3761066"/>
              <a:ext cx="97015" cy="91103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5671909" y="3750246"/>
              <a:ext cx="95445" cy="102539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5586018" y="3839895"/>
              <a:ext cx="121526" cy="63004"/>
            </a:xfrm>
            <a:prstGeom prst="rect">
              <a:avLst/>
            </a:prstGeom>
          </p:spPr>
        </p:pic>
        <p:sp>
          <p:nvSpPr>
            <p:cNvPr id="268" name="object 268"/>
            <p:cNvSpPr/>
            <p:nvPr/>
          </p:nvSpPr>
          <p:spPr>
            <a:xfrm>
              <a:off x="5606491" y="3843477"/>
              <a:ext cx="48895" cy="19685"/>
            </a:xfrm>
            <a:custGeom>
              <a:avLst/>
              <a:gdLst/>
              <a:ahLst/>
              <a:cxnLst/>
              <a:rect l="l" t="t" r="r" b="b"/>
              <a:pathLst>
                <a:path w="48895" h="19685">
                  <a:moveTo>
                    <a:pt x="30340" y="3759"/>
                  </a:moveTo>
                  <a:lnTo>
                    <a:pt x="29298" y="1625"/>
                  </a:lnTo>
                  <a:lnTo>
                    <a:pt x="22034" y="2387"/>
                  </a:lnTo>
                  <a:lnTo>
                    <a:pt x="12788" y="5003"/>
                  </a:lnTo>
                  <a:lnTo>
                    <a:pt x="5829" y="8432"/>
                  </a:lnTo>
                  <a:lnTo>
                    <a:pt x="0" y="13093"/>
                  </a:lnTo>
                  <a:lnTo>
                    <a:pt x="5829" y="19519"/>
                  </a:lnTo>
                  <a:lnTo>
                    <a:pt x="12839" y="7848"/>
                  </a:lnTo>
                  <a:lnTo>
                    <a:pt x="30340" y="3759"/>
                  </a:lnTo>
                  <a:close/>
                </a:path>
                <a:path w="48895" h="19685">
                  <a:moveTo>
                    <a:pt x="48729" y="3213"/>
                  </a:moveTo>
                  <a:lnTo>
                    <a:pt x="44869" y="0"/>
                  </a:lnTo>
                  <a:lnTo>
                    <a:pt x="38112" y="965"/>
                  </a:lnTo>
                  <a:lnTo>
                    <a:pt x="35217" y="2895"/>
                  </a:lnTo>
                  <a:lnTo>
                    <a:pt x="39712" y="3213"/>
                  </a:lnTo>
                  <a:lnTo>
                    <a:pt x="46151" y="3860"/>
                  </a:lnTo>
                  <a:lnTo>
                    <a:pt x="48729" y="3213"/>
                  </a:lnTo>
                  <a:close/>
                </a:path>
              </a:pathLst>
            </a:custGeom>
            <a:solidFill>
              <a:srgbClr val="FDD4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5656374" y="3866273"/>
              <a:ext cx="15240" cy="6350"/>
            </a:xfrm>
            <a:custGeom>
              <a:avLst/>
              <a:gdLst/>
              <a:ahLst/>
              <a:cxnLst/>
              <a:rect l="l" t="t" r="r" b="b"/>
              <a:pathLst>
                <a:path w="15239" h="6350">
                  <a:moveTo>
                    <a:pt x="9639" y="0"/>
                  </a:moveTo>
                  <a:lnTo>
                    <a:pt x="6019" y="165"/>
                  </a:lnTo>
                  <a:lnTo>
                    <a:pt x="3606" y="1752"/>
                  </a:lnTo>
                  <a:lnTo>
                    <a:pt x="0" y="3174"/>
                  </a:lnTo>
                  <a:lnTo>
                    <a:pt x="1803" y="5397"/>
                  </a:lnTo>
                  <a:lnTo>
                    <a:pt x="4813" y="5880"/>
                  </a:lnTo>
                  <a:lnTo>
                    <a:pt x="8432" y="4610"/>
                  </a:lnTo>
                  <a:lnTo>
                    <a:pt x="7823" y="3340"/>
                  </a:lnTo>
                  <a:lnTo>
                    <a:pt x="13068" y="3340"/>
                  </a:lnTo>
                  <a:lnTo>
                    <a:pt x="14744" y="800"/>
                  </a:lnTo>
                  <a:lnTo>
                    <a:pt x="9639" y="0"/>
                  </a:lnTo>
                  <a:close/>
                </a:path>
                <a:path w="15239" h="6350">
                  <a:moveTo>
                    <a:pt x="13068" y="3340"/>
                  </a:moveTo>
                  <a:lnTo>
                    <a:pt x="7823" y="3340"/>
                  </a:lnTo>
                  <a:lnTo>
                    <a:pt x="12649" y="3975"/>
                  </a:lnTo>
                  <a:lnTo>
                    <a:pt x="13068" y="3340"/>
                  </a:lnTo>
                  <a:close/>
                </a:path>
              </a:pathLst>
            </a:custGeom>
            <a:solidFill>
              <a:srgbClr val="F8A146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5664037" y="3861836"/>
              <a:ext cx="27305" cy="14604"/>
            </a:xfrm>
            <a:custGeom>
              <a:avLst/>
              <a:gdLst/>
              <a:ahLst/>
              <a:cxnLst/>
              <a:rect l="l" t="t" r="r" b="b"/>
              <a:pathLst>
                <a:path w="27304" h="14604">
                  <a:moveTo>
                    <a:pt x="14084" y="0"/>
                  </a:moveTo>
                  <a:lnTo>
                    <a:pt x="8966" y="1015"/>
                  </a:lnTo>
                  <a:lnTo>
                    <a:pt x="6083" y="1511"/>
                  </a:lnTo>
                  <a:lnTo>
                    <a:pt x="6083" y="4571"/>
                  </a:lnTo>
                  <a:lnTo>
                    <a:pt x="1282" y="4571"/>
                  </a:lnTo>
                  <a:lnTo>
                    <a:pt x="2895" y="6083"/>
                  </a:lnTo>
                  <a:lnTo>
                    <a:pt x="4483" y="7607"/>
                  </a:lnTo>
                  <a:lnTo>
                    <a:pt x="0" y="8115"/>
                  </a:lnTo>
                  <a:lnTo>
                    <a:pt x="1282" y="11480"/>
                  </a:lnTo>
                  <a:lnTo>
                    <a:pt x="7366" y="14350"/>
                  </a:lnTo>
                  <a:lnTo>
                    <a:pt x="25285" y="11988"/>
                  </a:lnTo>
                  <a:lnTo>
                    <a:pt x="26568" y="10134"/>
                  </a:lnTo>
                  <a:lnTo>
                    <a:pt x="17932" y="10134"/>
                  </a:lnTo>
                  <a:lnTo>
                    <a:pt x="13462" y="8788"/>
                  </a:lnTo>
                  <a:lnTo>
                    <a:pt x="16002" y="5740"/>
                  </a:lnTo>
                  <a:lnTo>
                    <a:pt x="14084" y="0"/>
                  </a:lnTo>
                  <a:close/>
                </a:path>
                <a:path w="27304" h="14604">
                  <a:moveTo>
                    <a:pt x="27216" y="6756"/>
                  </a:moveTo>
                  <a:lnTo>
                    <a:pt x="19862" y="6756"/>
                  </a:lnTo>
                  <a:lnTo>
                    <a:pt x="17932" y="10134"/>
                  </a:lnTo>
                  <a:lnTo>
                    <a:pt x="26568" y="10134"/>
                  </a:lnTo>
                  <a:lnTo>
                    <a:pt x="27216" y="6756"/>
                  </a:lnTo>
                  <a:close/>
                </a:path>
              </a:pathLst>
            </a:custGeom>
            <a:solidFill>
              <a:srgbClr val="E983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5658409" y="3867404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3086" y="2578"/>
                  </a:moveTo>
                  <a:lnTo>
                    <a:pt x="2400" y="2209"/>
                  </a:lnTo>
                  <a:lnTo>
                    <a:pt x="685" y="2209"/>
                  </a:lnTo>
                  <a:lnTo>
                    <a:pt x="0" y="2578"/>
                  </a:lnTo>
                  <a:lnTo>
                    <a:pt x="0" y="3467"/>
                  </a:lnTo>
                  <a:lnTo>
                    <a:pt x="685" y="3848"/>
                  </a:lnTo>
                  <a:lnTo>
                    <a:pt x="2400" y="3848"/>
                  </a:lnTo>
                  <a:lnTo>
                    <a:pt x="3086" y="3467"/>
                  </a:lnTo>
                  <a:lnTo>
                    <a:pt x="3086" y="3022"/>
                  </a:lnTo>
                  <a:lnTo>
                    <a:pt x="3086" y="2578"/>
                  </a:lnTo>
                  <a:close/>
                </a:path>
                <a:path w="6350" h="4445">
                  <a:moveTo>
                    <a:pt x="5956" y="368"/>
                  </a:moveTo>
                  <a:lnTo>
                    <a:pt x="5270" y="0"/>
                  </a:lnTo>
                  <a:lnTo>
                    <a:pt x="3556" y="0"/>
                  </a:lnTo>
                  <a:lnTo>
                    <a:pt x="2870" y="368"/>
                  </a:lnTo>
                  <a:lnTo>
                    <a:pt x="2870" y="1257"/>
                  </a:lnTo>
                  <a:lnTo>
                    <a:pt x="3556" y="1625"/>
                  </a:lnTo>
                  <a:lnTo>
                    <a:pt x="5270" y="1625"/>
                  </a:lnTo>
                  <a:lnTo>
                    <a:pt x="5956" y="1257"/>
                  </a:lnTo>
                  <a:lnTo>
                    <a:pt x="5956" y="812"/>
                  </a:lnTo>
                  <a:lnTo>
                    <a:pt x="5956" y="368"/>
                  </a:lnTo>
                  <a:close/>
                </a:path>
              </a:pathLst>
            </a:custGeom>
            <a:solidFill>
              <a:srgbClr val="EC95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5568502" y="3892842"/>
              <a:ext cx="13335" cy="5715"/>
            </a:xfrm>
            <a:custGeom>
              <a:avLst/>
              <a:gdLst/>
              <a:ahLst/>
              <a:cxnLst/>
              <a:rect l="l" t="t" r="r" b="b"/>
              <a:pathLst>
                <a:path w="13335" h="5714">
                  <a:moveTo>
                    <a:pt x="9818" y="0"/>
                  </a:moveTo>
                  <a:lnTo>
                    <a:pt x="560" y="2565"/>
                  </a:lnTo>
                  <a:lnTo>
                    <a:pt x="0" y="4565"/>
                  </a:lnTo>
                  <a:lnTo>
                    <a:pt x="5296" y="5456"/>
                  </a:lnTo>
                  <a:lnTo>
                    <a:pt x="11313" y="5092"/>
                  </a:lnTo>
                  <a:lnTo>
                    <a:pt x="12917" y="3327"/>
                  </a:lnTo>
                  <a:lnTo>
                    <a:pt x="98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3" name="object 273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5268531" y="3687089"/>
              <a:ext cx="178765" cy="258089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5387365" y="3663429"/>
              <a:ext cx="75946" cy="69151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5268531" y="3687089"/>
              <a:ext cx="178765" cy="258089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5268531" y="3795496"/>
              <a:ext cx="118274" cy="149682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5316499" y="3808069"/>
              <a:ext cx="58115" cy="50279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5274388" y="3878960"/>
              <a:ext cx="61084" cy="60761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5274640" y="3692080"/>
              <a:ext cx="164362" cy="225642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5271723" y="3663734"/>
              <a:ext cx="205214" cy="275748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6617982" y="3699611"/>
              <a:ext cx="178472" cy="254068"/>
            </a:xfrm>
            <a:prstGeom prst="rect">
              <a:avLst/>
            </a:prstGeom>
          </p:spPr>
        </p:pic>
        <p:sp>
          <p:nvSpPr>
            <p:cNvPr id="282" name="object 282"/>
            <p:cNvSpPr/>
            <p:nvPr/>
          </p:nvSpPr>
          <p:spPr>
            <a:xfrm>
              <a:off x="6755513" y="3732573"/>
              <a:ext cx="21590" cy="81280"/>
            </a:xfrm>
            <a:custGeom>
              <a:avLst/>
              <a:gdLst/>
              <a:ahLst/>
              <a:cxnLst/>
              <a:rect l="l" t="t" r="r" b="b"/>
              <a:pathLst>
                <a:path w="21590" h="81279">
                  <a:moveTo>
                    <a:pt x="7378" y="0"/>
                  </a:moveTo>
                  <a:lnTo>
                    <a:pt x="2413" y="736"/>
                  </a:lnTo>
                  <a:lnTo>
                    <a:pt x="1054" y="2298"/>
                  </a:lnTo>
                  <a:lnTo>
                    <a:pt x="0" y="4483"/>
                  </a:lnTo>
                  <a:lnTo>
                    <a:pt x="2540" y="965"/>
                  </a:lnTo>
                  <a:lnTo>
                    <a:pt x="5588" y="1612"/>
                  </a:lnTo>
                  <a:lnTo>
                    <a:pt x="9015" y="40946"/>
                  </a:lnTo>
                  <a:lnTo>
                    <a:pt x="17221" y="74866"/>
                  </a:lnTo>
                  <a:lnTo>
                    <a:pt x="16992" y="78282"/>
                  </a:lnTo>
                  <a:lnTo>
                    <a:pt x="6934" y="74396"/>
                  </a:lnTo>
                  <a:lnTo>
                    <a:pt x="5588" y="73774"/>
                  </a:lnTo>
                  <a:lnTo>
                    <a:pt x="12522" y="77914"/>
                  </a:lnTo>
                  <a:lnTo>
                    <a:pt x="21526" y="80759"/>
                  </a:lnTo>
                  <a:lnTo>
                    <a:pt x="19723" y="75844"/>
                  </a:lnTo>
                  <a:lnTo>
                    <a:pt x="16675" y="63957"/>
                  </a:lnTo>
                  <a:lnTo>
                    <a:pt x="13631" y="47686"/>
                  </a:lnTo>
                  <a:lnTo>
                    <a:pt x="11109" y="31233"/>
                  </a:lnTo>
                  <a:lnTo>
                    <a:pt x="9626" y="18795"/>
                  </a:lnTo>
                  <a:lnTo>
                    <a:pt x="8572" y="6769"/>
                  </a:lnTo>
                  <a:lnTo>
                    <a:pt x="7378" y="0"/>
                  </a:lnTo>
                  <a:close/>
                </a:path>
              </a:pathLst>
            </a:custGeom>
            <a:solidFill>
              <a:srgbClr val="DFD9C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3" name="object 283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6631914" y="3709949"/>
              <a:ext cx="162839" cy="118236"/>
            </a:xfrm>
            <a:prstGeom prst="rect">
              <a:avLst/>
            </a:prstGeom>
          </p:spPr>
        </p:pic>
        <p:sp>
          <p:nvSpPr>
            <p:cNvPr id="284" name="object 284"/>
            <p:cNvSpPr/>
            <p:nvPr/>
          </p:nvSpPr>
          <p:spPr>
            <a:xfrm>
              <a:off x="6795599" y="3834259"/>
              <a:ext cx="1270" cy="70485"/>
            </a:xfrm>
            <a:custGeom>
              <a:avLst/>
              <a:gdLst/>
              <a:ahLst/>
              <a:cxnLst/>
              <a:rect l="l" t="t" r="r" b="b"/>
              <a:pathLst>
                <a:path w="1270" h="70485">
                  <a:moveTo>
                    <a:pt x="659" y="0"/>
                  </a:moveTo>
                  <a:lnTo>
                    <a:pt x="0" y="18467"/>
                  </a:lnTo>
                  <a:lnTo>
                    <a:pt x="73" y="43797"/>
                  </a:lnTo>
                  <a:lnTo>
                    <a:pt x="439" y="64795"/>
                  </a:lnTo>
                  <a:lnTo>
                    <a:pt x="659" y="70269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B9B2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6627763" y="3763715"/>
              <a:ext cx="2540" cy="96520"/>
            </a:xfrm>
            <a:custGeom>
              <a:avLst/>
              <a:gdLst/>
              <a:ahLst/>
              <a:cxnLst/>
              <a:rect l="l" t="t" r="r" b="b"/>
              <a:pathLst>
                <a:path w="2540" h="96520">
                  <a:moveTo>
                    <a:pt x="2162" y="0"/>
                  </a:moveTo>
                  <a:lnTo>
                    <a:pt x="540" y="16466"/>
                  </a:lnTo>
                  <a:lnTo>
                    <a:pt x="0" y="32002"/>
                  </a:lnTo>
                  <a:lnTo>
                    <a:pt x="540" y="55651"/>
                  </a:lnTo>
                  <a:lnTo>
                    <a:pt x="2162" y="96456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6758242" y="3732700"/>
              <a:ext cx="12065" cy="54610"/>
            </a:xfrm>
            <a:custGeom>
              <a:avLst/>
              <a:gdLst/>
              <a:ahLst/>
              <a:cxnLst/>
              <a:rect l="l" t="t" r="r" b="b"/>
              <a:pathLst>
                <a:path w="12065" h="54610">
                  <a:moveTo>
                    <a:pt x="2185" y="215"/>
                  </a:moveTo>
                  <a:lnTo>
                    <a:pt x="1574" y="215"/>
                  </a:lnTo>
                  <a:lnTo>
                    <a:pt x="2981" y="838"/>
                  </a:lnTo>
                  <a:lnTo>
                    <a:pt x="3556" y="1600"/>
                  </a:lnTo>
                  <a:lnTo>
                    <a:pt x="3962" y="2590"/>
                  </a:lnTo>
                  <a:lnTo>
                    <a:pt x="4406" y="3556"/>
                  </a:lnTo>
                  <a:lnTo>
                    <a:pt x="4699" y="4775"/>
                  </a:lnTo>
                  <a:lnTo>
                    <a:pt x="5029" y="6743"/>
                  </a:lnTo>
                  <a:lnTo>
                    <a:pt x="5118" y="7442"/>
                  </a:lnTo>
                  <a:lnTo>
                    <a:pt x="5359" y="8890"/>
                  </a:lnTo>
                  <a:lnTo>
                    <a:pt x="5676" y="11950"/>
                  </a:lnTo>
                  <a:lnTo>
                    <a:pt x="5867" y="13550"/>
                  </a:lnTo>
                  <a:lnTo>
                    <a:pt x="6731" y="22225"/>
                  </a:lnTo>
                  <a:lnTo>
                    <a:pt x="7327" y="27635"/>
                  </a:lnTo>
                  <a:lnTo>
                    <a:pt x="7569" y="29438"/>
                  </a:lnTo>
                  <a:lnTo>
                    <a:pt x="7962" y="32981"/>
                  </a:lnTo>
                  <a:lnTo>
                    <a:pt x="8255" y="34709"/>
                  </a:lnTo>
                  <a:lnTo>
                    <a:pt x="8966" y="39712"/>
                  </a:lnTo>
                  <a:lnTo>
                    <a:pt x="9258" y="41236"/>
                  </a:lnTo>
                  <a:lnTo>
                    <a:pt x="10274" y="46901"/>
                  </a:lnTo>
                  <a:lnTo>
                    <a:pt x="10833" y="49199"/>
                  </a:lnTo>
                  <a:lnTo>
                    <a:pt x="11061" y="50279"/>
                  </a:lnTo>
                  <a:lnTo>
                    <a:pt x="11290" y="51206"/>
                  </a:lnTo>
                  <a:lnTo>
                    <a:pt x="11455" y="51981"/>
                  </a:lnTo>
                  <a:lnTo>
                    <a:pt x="12039" y="54406"/>
                  </a:lnTo>
                  <a:lnTo>
                    <a:pt x="11137" y="48006"/>
                  </a:lnTo>
                  <a:lnTo>
                    <a:pt x="10922" y="46786"/>
                  </a:lnTo>
                  <a:lnTo>
                    <a:pt x="10414" y="42633"/>
                  </a:lnTo>
                  <a:lnTo>
                    <a:pt x="9982" y="39560"/>
                  </a:lnTo>
                  <a:lnTo>
                    <a:pt x="9817" y="37934"/>
                  </a:lnTo>
                  <a:lnTo>
                    <a:pt x="9194" y="32880"/>
                  </a:lnTo>
                  <a:lnTo>
                    <a:pt x="7581" y="18554"/>
                  </a:lnTo>
                  <a:lnTo>
                    <a:pt x="7353" y="16802"/>
                  </a:lnTo>
                  <a:lnTo>
                    <a:pt x="6972" y="13449"/>
                  </a:lnTo>
                  <a:lnTo>
                    <a:pt x="6451" y="10261"/>
                  </a:lnTo>
                  <a:lnTo>
                    <a:pt x="6248" y="8686"/>
                  </a:lnTo>
                  <a:lnTo>
                    <a:pt x="5905" y="7277"/>
                  </a:lnTo>
                  <a:lnTo>
                    <a:pt x="5346" y="4584"/>
                  </a:lnTo>
                  <a:lnTo>
                    <a:pt x="4953" y="3378"/>
                  </a:lnTo>
                  <a:lnTo>
                    <a:pt x="3886" y="1384"/>
                  </a:lnTo>
                  <a:lnTo>
                    <a:pt x="3175" y="558"/>
                  </a:lnTo>
                  <a:lnTo>
                    <a:pt x="2185" y="215"/>
                  </a:lnTo>
                  <a:close/>
                </a:path>
                <a:path w="12065" h="54610">
                  <a:moveTo>
                    <a:pt x="1562" y="0"/>
                  </a:moveTo>
                  <a:lnTo>
                    <a:pt x="889" y="266"/>
                  </a:lnTo>
                  <a:lnTo>
                    <a:pt x="152" y="685"/>
                  </a:lnTo>
                  <a:lnTo>
                    <a:pt x="0" y="838"/>
                  </a:lnTo>
                  <a:lnTo>
                    <a:pt x="208" y="673"/>
                  </a:lnTo>
                  <a:lnTo>
                    <a:pt x="939" y="368"/>
                  </a:lnTo>
                  <a:lnTo>
                    <a:pt x="1574" y="215"/>
                  </a:lnTo>
                  <a:lnTo>
                    <a:pt x="2185" y="215"/>
                  </a:lnTo>
                  <a:lnTo>
                    <a:pt x="1562" y="0"/>
                  </a:lnTo>
                  <a:close/>
                </a:path>
              </a:pathLst>
            </a:custGeom>
            <a:solidFill>
              <a:srgbClr val="B9B29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7" name="object 287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6617983" y="3741864"/>
              <a:ext cx="178485" cy="211815"/>
            </a:xfrm>
            <a:prstGeom prst="rect">
              <a:avLst/>
            </a:prstGeom>
          </p:spPr>
        </p:pic>
        <p:sp>
          <p:nvSpPr>
            <p:cNvPr id="288" name="object 288"/>
            <p:cNvSpPr/>
            <p:nvPr/>
          </p:nvSpPr>
          <p:spPr>
            <a:xfrm>
              <a:off x="6769455" y="3834066"/>
              <a:ext cx="17145" cy="99695"/>
            </a:xfrm>
            <a:custGeom>
              <a:avLst/>
              <a:gdLst/>
              <a:ahLst/>
              <a:cxnLst/>
              <a:rect l="l" t="t" r="r" b="b"/>
              <a:pathLst>
                <a:path w="17145" h="99695">
                  <a:moveTo>
                    <a:pt x="9855" y="98958"/>
                  </a:moveTo>
                  <a:lnTo>
                    <a:pt x="0" y="99123"/>
                  </a:lnTo>
                  <a:lnTo>
                    <a:pt x="9258" y="99377"/>
                  </a:lnTo>
                  <a:lnTo>
                    <a:pt x="9855" y="98958"/>
                  </a:lnTo>
                  <a:close/>
                </a:path>
                <a:path w="17145" h="99695">
                  <a:moveTo>
                    <a:pt x="15303" y="95110"/>
                  </a:moveTo>
                  <a:lnTo>
                    <a:pt x="9855" y="98958"/>
                  </a:lnTo>
                  <a:lnTo>
                    <a:pt x="15189" y="98856"/>
                  </a:lnTo>
                  <a:lnTo>
                    <a:pt x="15303" y="95110"/>
                  </a:lnTo>
                  <a:close/>
                </a:path>
                <a:path w="17145" h="99695">
                  <a:moveTo>
                    <a:pt x="15697" y="82892"/>
                  </a:moveTo>
                  <a:lnTo>
                    <a:pt x="15303" y="95110"/>
                  </a:lnTo>
                  <a:lnTo>
                    <a:pt x="15468" y="94996"/>
                  </a:lnTo>
                  <a:lnTo>
                    <a:pt x="15697" y="82892"/>
                  </a:lnTo>
                  <a:close/>
                </a:path>
                <a:path w="17145" h="99695">
                  <a:moveTo>
                    <a:pt x="16891" y="23266"/>
                  </a:moveTo>
                  <a:lnTo>
                    <a:pt x="15786" y="0"/>
                  </a:lnTo>
                  <a:lnTo>
                    <a:pt x="15786" y="71564"/>
                  </a:lnTo>
                  <a:lnTo>
                    <a:pt x="16154" y="69799"/>
                  </a:lnTo>
                  <a:lnTo>
                    <a:pt x="16776" y="50114"/>
                  </a:lnTo>
                  <a:lnTo>
                    <a:pt x="16891" y="23266"/>
                  </a:lnTo>
                  <a:close/>
                </a:path>
              </a:pathLst>
            </a:custGeom>
            <a:solidFill>
              <a:srgbClr val="C3BC9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9" name="object 289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6695605" y="3700488"/>
              <a:ext cx="21780" cy="246570"/>
            </a:xfrm>
            <a:prstGeom prst="rect">
              <a:avLst/>
            </a:prstGeom>
          </p:spPr>
        </p:pic>
        <p:pic>
          <p:nvPicPr>
            <p:cNvPr id="290" name="object 290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6617918" y="3699611"/>
              <a:ext cx="60502" cy="241680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6717614" y="3699649"/>
              <a:ext cx="54051" cy="124726"/>
            </a:xfrm>
            <a:prstGeom prst="rect">
              <a:avLst/>
            </a:prstGeom>
          </p:spPr>
        </p:pic>
        <p:sp>
          <p:nvSpPr>
            <p:cNvPr id="292" name="object 292"/>
            <p:cNvSpPr/>
            <p:nvPr/>
          </p:nvSpPr>
          <p:spPr>
            <a:xfrm>
              <a:off x="6617427" y="3711802"/>
              <a:ext cx="38100" cy="145415"/>
            </a:xfrm>
            <a:custGeom>
              <a:avLst/>
              <a:gdLst/>
              <a:ahLst/>
              <a:cxnLst/>
              <a:rect l="l" t="t" r="r" b="b"/>
              <a:pathLst>
                <a:path w="38100" h="145414">
                  <a:moveTo>
                    <a:pt x="37490" y="0"/>
                  </a:moveTo>
                  <a:lnTo>
                    <a:pt x="31927" y="4102"/>
                  </a:lnTo>
                  <a:lnTo>
                    <a:pt x="28447" y="6769"/>
                  </a:lnTo>
                  <a:lnTo>
                    <a:pt x="23431" y="10540"/>
                  </a:lnTo>
                  <a:lnTo>
                    <a:pt x="14706" y="17729"/>
                  </a:lnTo>
                  <a:lnTo>
                    <a:pt x="11582" y="20370"/>
                  </a:lnTo>
                  <a:lnTo>
                    <a:pt x="8026" y="23723"/>
                  </a:lnTo>
                  <a:lnTo>
                    <a:pt x="6883" y="24904"/>
                  </a:lnTo>
                  <a:lnTo>
                    <a:pt x="6476" y="25285"/>
                  </a:lnTo>
                  <a:lnTo>
                    <a:pt x="6121" y="25717"/>
                  </a:lnTo>
                  <a:lnTo>
                    <a:pt x="5359" y="26555"/>
                  </a:lnTo>
                  <a:lnTo>
                    <a:pt x="4978" y="27025"/>
                  </a:lnTo>
                  <a:lnTo>
                    <a:pt x="0" y="64503"/>
                  </a:lnTo>
                  <a:lnTo>
                    <a:pt x="124" y="100936"/>
                  </a:lnTo>
                  <a:lnTo>
                    <a:pt x="342" y="127266"/>
                  </a:lnTo>
                  <a:lnTo>
                    <a:pt x="469" y="133540"/>
                  </a:lnTo>
                  <a:lnTo>
                    <a:pt x="520" y="137934"/>
                  </a:lnTo>
                  <a:lnTo>
                    <a:pt x="647" y="144843"/>
                  </a:lnTo>
                  <a:lnTo>
                    <a:pt x="825" y="133540"/>
                  </a:lnTo>
                  <a:lnTo>
                    <a:pt x="952" y="127266"/>
                  </a:lnTo>
                  <a:lnTo>
                    <a:pt x="1206" y="94005"/>
                  </a:lnTo>
                  <a:lnTo>
                    <a:pt x="1181" y="44576"/>
                  </a:lnTo>
                  <a:lnTo>
                    <a:pt x="1320" y="39738"/>
                  </a:lnTo>
                  <a:lnTo>
                    <a:pt x="8343" y="24790"/>
                  </a:lnTo>
                  <a:lnTo>
                    <a:pt x="8699" y="24396"/>
                  </a:lnTo>
                  <a:lnTo>
                    <a:pt x="30378" y="5664"/>
                  </a:lnTo>
                  <a:lnTo>
                    <a:pt x="37490" y="0"/>
                  </a:lnTo>
                  <a:close/>
                </a:path>
              </a:pathLst>
            </a:custGeom>
            <a:solidFill>
              <a:srgbClr val="B9B29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3" name="object 293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6617983" y="3699611"/>
              <a:ext cx="178485" cy="254068"/>
            </a:xfrm>
            <a:prstGeom prst="rect">
              <a:avLst/>
            </a:prstGeom>
          </p:spPr>
        </p:pic>
        <p:sp>
          <p:nvSpPr>
            <p:cNvPr id="294" name="object 294"/>
            <p:cNvSpPr/>
            <p:nvPr/>
          </p:nvSpPr>
          <p:spPr>
            <a:xfrm>
              <a:off x="6667715" y="3699612"/>
              <a:ext cx="57150" cy="6350"/>
            </a:xfrm>
            <a:custGeom>
              <a:avLst/>
              <a:gdLst/>
              <a:ahLst/>
              <a:cxnLst/>
              <a:rect l="l" t="t" r="r" b="b"/>
              <a:pathLst>
                <a:path w="57150" h="6350">
                  <a:moveTo>
                    <a:pt x="56321" y="1739"/>
                  </a:moveTo>
                  <a:lnTo>
                    <a:pt x="609" y="1739"/>
                  </a:lnTo>
                  <a:lnTo>
                    <a:pt x="1231" y="1828"/>
                  </a:lnTo>
                  <a:lnTo>
                    <a:pt x="6565" y="4673"/>
                  </a:lnTo>
                  <a:lnTo>
                    <a:pt x="12890" y="6261"/>
                  </a:lnTo>
                  <a:lnTo>
                    <a:pt x="25603" y="6172"/>
                  </a:lnTo>
                  <a:lnTo>
                    <a:pt x="34095" y="6013"/>
                  </a:lnTo>
                  <a:lnTo>
                    <a:pt x="55371" y="1892"/>
                  </a:lnTo>
                  <a:lnTo>
                    <a:pt x="56533" y="1892"/>
                  </a:lnTo>
                  <a:lnTo>
                    <a:pt x="56321" y="1739"/>
                  </a:lnTo>
                  <a:close/>
                </a:path>
                <a:path w="57150" h="6350">
                  <a:moveTo>
                    <a:pt x="56533" y="1892"/>
                  </a:moveTo>
                  <a:lnTo>
                    <a:pt x="55371" y="1892"/>
                  </a:lnTo>
                  <a:lnTo>
                    <a:pt x="56692" y="2006"/>
                  </a:lnTo>
                  <a:lnTo>
                    <a:pt x="56533" y="1892"/>
                  </a:lnTo>
                  <a:close/>
                </a:path>
                <a:path w="57150" h="6350">
                  <a:moveTo>
                    <a:pt x="2108" y="0"/>
                  </a:moveTo>
                  <a:lnTo>
                    <a:pt x="0" y="1765"/>
                  </a:lnTo>
                  <a:lnTo>
                    <a:pt x="609" y="1739"/>
                  </a:lnTo>
                  <a:lnTo>
                    <a:pt x="56321" y="1739"/>
                  </a:lnTo>
                  <a:lnTo>
                    <a:pt x="55702" y="1295"/>
                  </a:lnTo>
                  <a:lnTo>
                    <a:pt x="55541" y="1146"/>
                  </a:lnTo>
                  <a:lnTo>
                    <a:pt x="43915" y="1146"/>
                  </a:lnTo>
                  <a:lnTo>
                    <a:pt x="26179" y="1009"/>
                  </a:lnTo>
                  <a:lnTo>
                    <a:pt x="9498" y="377"/>
                  </a:lnTo>
                  <a:lnTo>
                    <a:pt x="2108" y="0"/>
                  </a:lnTo>
                  <a:close/>
                </a:path>
                <a:path w="57150" h="6350">
                  <a:moveTo>
                    <a:pt x="54470" y="38"/>
                  </a:moveTo>
                  <a:lnTo>
                    <a:pt x="43915" y="1146"/>
                  </a:lnTo>
                  <a:lnTo>
                    <a:pt x="55541" y="1146"/>
                  </a:lnTo>
                  <a:lnTo>
                    <a:pt x="55003" y="647"/>
                  </a:lnTo>
                  <a:lnTo>
                    <a:pt x="54470" y="38"/>
                  </a:lnTo>
                  <a:close/>
                </a:path>
              </a:pathLst>
            </a:custGeom>
            <a:solidFill>
              <a:srgbClr val="DFD9C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5" name="object 295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6665869" y="3667734"/>
              <a:ext cx="59554" cy="37849"/>
            </a:xfrm>
            <a:prstGeom prst="rect">
              <a:avLst/>
            </a:prstGeom>
          </p:spPr>
        </p:pic>
        <p:sp>
          <p:nvSpPr>
            <p:cNvPr id="296" name="object 296"/>
            <p:cNvSpPr/>
            <p:nvPr/>
          </p:nvSpPr>
          <p:spPr>
            <a:xfrm>
              <a:off x="6665341" y="3671379"/>
              <a:ext cx="59055" cy="24130"/>
            </a:xfrm>
            <a:custGeom>
              <a:avLst/>
              <a:gdLst/>
              <a:ahLst/>
              <a:cxnLst/>
              <a:rect l="l" t="t" r="r" b="b"/>
              <a:pathLst>
                <a:path w="59054" h="24129">
                  <a:moveTo>
                    <a:pt x="2438" y="114"/>
                  </a:moveTo>
                  <a:lnTo>
                    <a:pt x="1993" y="127"/>
                  </a:lnTo>
                  <a:lnTo>
                    <a:pt x="1651" y="254"/>
                  </a:lnTo>
                  <a:lnTo>
                    <a:pt x="1397" y="342"/>
                  </a:lnTo>
                  <a:lnTo>
                    <a:pt x="0" y="850"/>
                  </a:lnTo>
                  <a:lnTo>
                    <a:pt x="330" y="2197"/>
                  </a:lnTo>
                  <a:lnTo>
                    <a:pt x="406" y="17957"/>
                  </a:lnTo>
                  <a:lnTo>
                    <a:pt x="1003" y="19392"/>
                  </a:lnTo>
                  <a:lnTo>
                    <a:pt x="1625" y="19989"/>
                  </a:lnTo>
                  <a:lnTo>
                    <a:pt x="2311" y="20472"/>
                  </a:lnTo>
                  <a:lnTo>
                    <a:pt x="1104" y="19113"/>
                  </a:lnTo>
                  <a:lnTo>
                    <a:pt x="1079" y="2197"/>
                  </a:lnTo>
                  <a:lnTo>
                    <a:pt x="1219" y="1155"/>
                  </a:lnTo>
                  <a:lnTo>
                    <a:pt x="1333" y="850"/>
                  </a:lnTo>
                  <a:lnTo>
                    <a:pt x="1739" y="457"/>
                  </a:lnTo>
                  <a:lnTo>
                    <a:pt x="2413" y="241"/>
                  </a:lnTo>
                  <a:lnTo>
                    <a:pt x="2438" y="114"/>
                  </a:lnTo>
                  <a:close/>
                </a:path>
                <a:path w="59054" h="24129">
                  <a:moveTo>
                    <a:pt x="2463" y="0"/>
                  </a:moveTo>
                  <a:lnTo>
                    <a:pt x="2032" y="114"/>
                  </a:lnTo>
                  <a:lnTo>
                    <a:pt x="2438" y="114"/>
                  </a:lnTo>
                  <a:close/>
                </a:path>
                <a:path w="59054" h="24129">
                  <a:moveTo>
                    <a:pt x="4025" y="21285"/>
                  </a:moveTo>
                  <a:lnTo>
                    <a:pt x="2628" y="19913"/>
                  </a:lnTo>
                  <a:lnTo>
                    <a:pt x="2755" y="1689"/>
                  </a:lnTo>
                  <a:lnTo>
                    <a:pt x="2895" y="1358"/>
                  </a:lnTo>
                  <a:lnTo>
                    <a:pt x="3086" y="1041"/>
                  </a:lnTo>
                  <a:lnTo>
                    <a:pt x="3378" y="1130"/>
                  </a:lnTo>
                  <a:lnTo>
                    <a:pt x="3251" y="1041"/>
                  </a:lnTo>
                  <a:lnTo>
                    <a:pt x="3009" y="876"/>
                  </a:lnTo>
                  <a:lnTo>
                    <a:pt x="2641" y="977"/>
                  </a:lnTo>
                  <a:lnTo>
                    <a:pt x="1943" y="1358"/>
                  </a:lnTo>
                  <a:lnTo>
                    <a:pt x="1917" y="19177"/>
                  </a:lnTo>
                  <a:lnTo>
                    <a:pt x="2336" y="20243"/>
                  </a:lnTo>
                  <a:lnTo>
                    <a:pt x="4025" y="21285"/>
                  </a:lnTo>
                  <a:close/>
                </a:path>
                <a:path w="59054" h="24129">
                  <a:moveTo>
                    <a:pt x="5803" y="21640"/>
                  </a:moveTo>
                  <a:lnTo>
                    <a:pt x="4508" y="20332"/>
                  </a:lnTo>
                  <a:lnTo>
                    <a:pt x="4622" y="3403"/>
                  </a:lnTo>
                  <a:lnTo>
                    <a:pt x="4724" y="1841"/>
                  </a:lnTo>
                  <a:lnTo>
                    <a:pt x="4813" y="1638"/>
                  </a:lnTo>
                  <a:lnTo>
                    <a:pt x="4559" y="1612"/>
                  </a:lnTo>
                  <a:lnTo>
                    <a:pt x="4203" y="1485"/>
                  </a:lnTo>
                  <a:lnTo>
                    <a:pt x="4089" y="1841"/>
                  </a:lnTo>
                  <a:lnTo>
                    <a:pt x="3937" y="2171"/>
                  </a:lnTo>
                  <a:lnTo>
                    <a:pt x="3810" y="19342"/>
                  </a:lnTo>
                  <a:lnTo>
                    <a:pt x="4025" y="20535"/>
                  </a:lnTo>
                  <a:lnTo>
                    <a:pt x="5803" y="21640"/>
                  </a:lnTo>
                  <a:close/>
                </a:path>
                <a:path w="59054" h="24129">
                  <a:moveTo>
                    <a:pt x="7581" y="21971"/>
                  </a:moveTo>
                  <a:lnTo>
                    <a:pt x="6362" y="20548"/>
                  </a:lnTo>
                  <a:lnTo>
                    <a:pt x="6527" y="19189"/>
                  </a:lnTo>
                  <a:lnTo>
                    <a:pt x="6578" y="2247"/>
                  </a:lnTo>
                  <a:lnTo>
                    <a:pt x="6184" y="2120"/>
                  </a:lnTo>
                  <a:lnTo>
                    <a:pt x="6083" y="1968"/>
                  </a:lnTo>
                  <a:lnTo>
                    <a:pt x="5969" y="2247"/>
                  </a:lnTo>
                  <a:lnTo>
                    <a:pt x="5829" y="2565"/>
                  </a:lnTo>
                  <a:lnTo>
                    <a:pt x="5638" y="3009"/>
                  </a:lnTo>
                  <a:lnTo>
                    <a:pt x="5626" y="3403"/>
                  </a:lnTo>
                  <a:lnTo>
                    <a:pt x="5753" y="20307"/>
                  </a:lnTo>
                  <a:lnTo>
                    <a:pt x="6489" y="21170"/>
                  </a:lnTo>
                  <a:lnTo>
                    <a:pt x="7581" y="21971"/>
                  </a:lnTo>
                  <a:close/>
                </a:path>
                <a:path w="59054" h="24129">
                  <a:moveTo>
                    <a:pt x="8394" y="2654"/>
                  </a:moveTo>
                  <a:lnTo>
                    <a:pt x="8140" y="2603"/>
                  </a:lnTo>
                  <a:lnTo>
                    <a:pt x="7899" y="2438"/>
                  </a:lnTo>
                  <a:lnTo>
                    <a:pt x="7823" y="2654"/>
                  </a:lnTo>
                  <a:lnTo>
                    <a:pt x="8394" y="2654"/>
                  </a:lnTo>
                  <a:close/>
                </a:path>
                <a:path w="59054" h="24129">
                  <a:moveTo>
                    <a:pt x="9359" y="22275"/>
                  </a:moveTo>
                  <a:lnTo>
                    <a:pt x="8280" y="20916"/>
                  </a:lnTo>
                  <a:lnTo>
                    <a:pt x="8382" y="20078"/>
                  </a:lnTo>
                  <a:lnTo>
                    <a:pt x="8394" y="2654"/>
                  </a:lnTo>
                  <a:lnTo>
                    <a:pt x="7823" y="2667"/>
                  </a:lnTo>
                  <a:lnTo>
                    <a:pt x="7289" y="4152"/>
                  </a:lnTo>
                  <a:lnTo>
                    <a:pt x="7607" y="5829"/>
                  </a:lnTo>
                  <a:lnTo>
                    <a:pt x="7607" y="20078"/>
                  </a:lnTo>
                  <a:lnTo>
                    <a:pt x="7899" y="21170"/>
                  </a:lnTo>
                  <a:lnTo>
                    <a:pt x="9359" y="22275"/>
                  </a:lnTo>
                  <a:close/>
                </a:path>
                <a:path w="59054" h="24129">
                  <a:moveTo>
                    <a:pt x="11163" y="22542"/>
                  </a:moveTo>
                  <a:lnTo>
                    <a:pt x="10160" y="21183"/>
                  </a:lnTo>
                  <a:lnTo>
                    <a:pt x="10312" y="20142"/>
                  </a:lnTo>
                  <a:lnTo>
                    <a:pt x="10337" y="2997"/>
                  </a:lnTo>
                  <a:lnTo>
                    <a:pt x="10083" y="2971"/>
                  </a:lnTo>
                  <a:lnTo>
                    <a:pt x="9791" y="2806"/>
                  </a:lnTo>
                  <a:lnTo>
                    <a:pt x="9728" y="2997"/>
                  </a:lnTo>
                  <a:lnTo>
                    <a:pt x="9220" y="4483"/>
                  </a:lnTo>
                  <a:lnTo>
                    <a:pt x="9512" y="6146"/>
                  </a:lnTo>
                  <a:lnTo>
                    <a:pt x="9512" y="20142"/>
                  </a:lnTo>
                  <a:lnTo>
                    <a:pt x="9664" y="21348"/>
                  </a:lnTo>
                  <a:lnTo>
                    <a:pt x="11163" y="22542"/>
                  </a:lnTo>
                  <a:close/>
                </a:path>
                <a:path w="59054" h="24129">
                  <a:moveTo>
                    <a:pt x="12966" y="22783"/>
                  </a:moveTo>
                  <a:lnTo>
                    <a:pt x="12077" y="21501"/>
                  </a:lnTo>
                  <a:lnTo>
                    <a:pt x="12242" y="20370"/>
                  </a:lnTo>
                  <a:lnTo>
                    <a:pt x="12242" y="3302"/>
                  </a:lnTo>
                  <a:lnTo>
                    <a:pt x="11976" y="3251"/>
                  </a:lnTo>
                  <a:lnTo>
                    <a:pt x="11696" y="3111"/>
                  </a:lnTo>
                  <a:lnTo>
                    <a:pt x="11633" y="3302"/>
                  </a:lnTo>
                  <a:lnTo>
                    <a:pt x="11137" y="4787"/>
                  </a:lnTo>
                  <a:lnTo>
                    <a:pt x="11442" y="6438"/>
                  </a:lnTo>
                  <a:lnTo>
                    <a:pt x="11544" y="21577"/>
                  </a:lnTo>
                  <a:lnTo>
                    <a:pt x="12966" y="22783"/>
                  </a:lnTo>
                  <a:close/>
                </a:path>
                <a:path w="59054" h="24129">
                  <a:moveTo>
                    <a:pt x="14757" y="23025"/>
                  </a:moveTo>
                  <a:lnTo>
                    <a:pt x="14008" y="21793"/>
                  </a:lnTo>
                  <a:lnTo>
                    <a:pt x="14173" y="20726"/>
                  </a:lnTo>
                  <a:lnTo>
                    <a:pt x="14173" y="3517"/>
                  </a:lnTo>
                  <a:lnTo>
                    <a:pt x="13855" y="3492"/>
                  </a:lnTo>
                  <a:lnTo>
                    <a:pt x="13614" y="3352"/>
                  </a:lnTo>
                  <a:lnTo>
                    <a:pt x="13081" y="5054"/>
                  </a:lnTo>
                  <a:lnTo>
                    <a:pt x="13360" y="6705"/>
                  </a:lnTo>
                  <a:lnTo>
                    <a:pt x="13360" y="20726"/>
                  </a:lnTo>
                  <a:lnTo>
                    <a:pt x="13538" y="21869"/>
                  </a:lnTo>
                  <a:lnTo>
                    <a:pt x="14757" y="23025"/>
                  </a:lnTo>
                  <a:close/>
                </a:path>
                <a:path w="59054" h="24129">
                  <a:moveTo>
                    <a:pt x="16560" y="23228"/>
                  </a:moveTo>
                  <a:lnTo>
                    <a:pt x="16027" y="22212"/>
                  </a:lnTo>
                  <a:lnTo>
                    <a:pt x="16078" y="3797"/>
                  </a:lnTo>
                  <a:lnTo>
                    <a:pt x="15684" y="3683"/>
                  </a:lnTo>
                  <a:lnTo>
                    <a:pt x="15557" y="3568"/>
                  </a:lnTo>
                  <a:lnTo>
                    <a:pt x="15443" y="3873"/>
                  </a:lnTo>
                  <a:lnTo>
                    <a:pt x="15379" y="4114"/>
                  </a:lnTo>
                  <a:lnTo>
                    <a:pt x="15113" y="5397"/>
                  </a:lnTo>
                  <a:lnTo>
                    <a:pt x="15278" y="6997"/>
                  </a:lnTo>
                  <a:lnTo>
                    <a:pt x="15341" y="21170"/>
                  </a:lnTo>
                  <a:lnTo>
                    <a:pt x="15582" y="22212"/>
                  </a:lnTo>
                  <a:lnTo>
                    <a:pt x="16560" y="23228"/>
                  </a:lnTo>
                  <a:close/>
                </a:path>
                <a:path w="59054" h="24129">
                  <a:moveTo>
                    <a:pt x="18376" y="23406"/>
                  </a:moveTo>
                  <a:lnTo>
                    <a:pt x="17907" y="22377"/>
                  </a:lnTo>
                  <a:lnTo>
                    <a:pt x="18072" y="21450"/>
                  </a:lnTo>
                  <a:lnTo>
                    <a:pt x="18008" y="3873"/>
                  </a:lnTo>
                  <a:lnTo>
                    <a:pt x="17551" y="3848"/>
                  </a:lnTo>
                  <a:lnTo>
                    <a:pt x="17475" y="3721"/>
                  </a:lnTo>
                  <a:lnTo>
                    <a:pt x="17322" y="4318"/>
                  </a:lnTo>
                  <a:lnTo>
                    <a:pt x="17030" y="5702"/>
                  </a:lnTo>
                  <a:lnTo>
                    <a:pt x="17208" y="7404"/>
                  </a:lnTo>
                  <a:lnTo>
                    <a:pt x="17170" y="21450"/>
                  </a:lnTo>
                  <a:lnTo>
                    <a:pt x="17589" y="22504"/>
                  </a:lnTo>
                  <a:lnTo>
                    <a:pt x="18376" y="23406"/>
                  </a:lnTo>
                  <a:close/>
                </a:path>
                <a:path w="59054" h="24129">
                  <a:moveTo>
                    <a:pt x="20193" y="23558"/>
                  </a:moveTo>
                  <a:lnTo>
                    <a:pt x="19773" y="22377"/>
                  </a:lnTo>
                  <a:lnTo>
                    <a:pt x="19913" y="21577"/>
                  </a:lnTo>
                  <a:lnTo>
                    <a:pt x="19926" y="4165"/>
                  </a:lnTo>
                  <a:lnTo>
                    <a:pt x="19926" y="3860"/>
                  </a:lnTo>
                  <a:lnTo>
                    <a:pt x="19431" y="3835"/>
                  </a:lnTo>
                  <a:lnTo>
                    <a:pt x="19291" y="4267"/>
                  </a:lnTo>
                  <a:lnTo>
                    <a:pt x="19151" y="5029"/>
                  </a:lnTo>
                  <a:lnTo>
                    <a:pt x="19100" y="21577"/>
                  </a:lnTo>
                  <a:lnTo>
                    <a:pt x="19494" y="22631"/>
                  </a:lnTo>
                  <a:lnTo>
                    <a:pt x="20193" y="23558"/>
                  </a:lnTo>
                  <a:close/>
                </a:path>
                <a:path w="59054" h="24129">
                  <a:moveTo>
                    <a:pt x="21996" y="23672"/>
                  </a:moveTo>
                  <a:lnTo>
                    <a:pt x="21628" y="22275"/>
                  </a:lnTo>
                  <a:lnTo>
                    <a:pt x="21869" y="21056"/>
                  </a:lnTo>
                  <a:lnTo>
                    <a:pt x="21932" y="4076"/>
                  </a:lnTo>
                  <a:lnTo>
                    <a:pt x="21640" y="4076"/>
                  </a:lnTo>
                  <a:lnTo>
                    <a:pt x="21209" y="4051"/>
                  </a:lnTo>
                  <a:lnTo>
                    <a:pt x="21094" y="7315"/>
                  </a:lnTo>
                  <a:lnTo>
                    <a:pt x="21158" y="22390"/>
                  </a:lnTo>
                  <a:lnTo>
                    <a:pt x="21996" y="23672"/>
                  </a:lnTo>
                  <a:close/>
                </a:path>
                <a:path w="59054" h="24129">
                  <a:moveTo>
                    <a:pt x="23863" y="21259"/>
                  </a:moveTo>
                  <a:lnTo>
                    <a:pt x="23837" y="4140"/>
                  </a:lnTo>
                  <a:lnTo>
                    <a:pt x="23545" y="4140"/>
                  </a:lnTo>
                  <a:lnTo>
                    <a:pt x="23126" y="4127"/>
                  </a:lnTo>
                  <a:lnTo>
                    <a:pt x="23177" y="4546"/>
                  </a:lnTo>
                  <a:lnTo>
                    <a:pt x="22885" y="6057"/>
                  </a:lnTo>
                  <a:lnTo>
                    <a:pt x="23037" y="7645"/>
                  </a:lnTo>
                  <a:lnTo>
                    <a:pt x="23037" y="17716"/>
                  </a:lnTo>
                  <a:lnTo>
                    <a:pt x="22453" y="20955"/>
                  </a:lnTo>
                  <a:lnTo>
                    <a:pt x="23825" y="23787"/>
                  </a:lnTo>
                  <a:lnTo>
                    <a:pt x="23685" y="22517"/>
                  </a:lnTo>
                  <a:lnTo>
                    <a:pt x="23863" y="21259"/>
                  </a:lnTo>
                  <a:close/>
                </a:path>
                <a:path w="59054" h="24129">
                  <a:moveTo>
                    <a:pt x="25819" y="21170"/>
                  </a:moveTo>
                  <a:lnTo>
                    <a:pt x="25806" y="4203"/>
                  </a:lnTo>
                  <a:lnTo>
                    <a:pt x="25488" y="4203"/>
                  </a:lnTo>
                  <a:lnTo>
                    <a:pt x="25069" y="4191"/>
                  </a:lnTo>
                  <a:lnTo>
                    <a:pt x="25095" y="4838"/>
                  </a:lnTo>
                  <a:lnTo>
                    <a:pt x="24828" y="6146"/>
                  </a:lnTo>
                  <a:lnTo>
                    <a:pt x="24993" y="7734"/>
                  </a:lnTo>
                  <a:lnTo>
                    <a:pt x="24993" y="17830"/>
                  </a:lnTo>
                  <a:lnTo>
                    <a:pt x="24536" y="20967"/>
                  </a:lnTo>
                  <a:lnTo>
                    <a:pt x="25654" y="23863"/>
                  </a:lnTo>
                  <a:lnTo>
                    <a:pt x="25628" y="22504"/>
                  </a:lnTo>
                  <a:lnTo>
                    <a:pt x="25819" y="21170"/>
                  </a:lnTo>
                  <a:close/>
                </a:path>
                <a:path w="59054" h="24129">
                  <a:moveTo>
                    <a:pt x="27813" y="20929"/>
                  </a:moveTo>
                  <a:lnTo>
                    <a:pt x="27698" y="4699"/>
                  </a:lnTo>
                  <a:lnTo>
                    <a:pt x="27711" y="4229"/>
                  </a:lnTo>
                  <a:lnTo>
                    <a:pt x="27419" y="4229"/>
                  </a:lnTo>
                  <a:lnTo>
                    <a:pt x="26974" y="4216"/>
                  </a:lnTo>
                  <a:lnTo>
                    <a:pt x="27063" y="4699"/>
                  </a:lnTo>
                  <a:lnTo>
                    <a:pt x="26784" y="6210"/>
                  </a:lnTo>
                  <a:lnTo>
                    <a:pt x="26809" y="20929"/>
                  </a:lnTo>
                  <a:lnTo>
                    <a:pt x="27470" y="23926"/>
                  </a:lnTo>
                  <a:lnTo>
                    <a:pt x="27813" y="20929"/>
                  </a:lnTo>
                  <a:close/>
                </a:path>
                <a:path w="59054" h="24129">
                  <a:moveTo>
                    <a:pt x="29832" y="20853"/>
                  </a:moveTo>
                  <a:lnTo>
                    <a:pt x="29718" y="5346"/>
                  </a:lnTo>
                  <a:lnTo>
                    <a:pt x="29781" y="4241"/>
                  </a:lnTo>
                  <a:lnTo>
                    <a:pt x="29197" y="4241"/>
                  </a:lnTo>
                  <a:lnTo>
                    <a:pt x="29070" y="4394"/>
                  </a:lnTo>
                  <a:lnTo>
                    <a:pt x="28473" y="7645"/>
                  </a:lnTo>
                  <a:lnTo>
                    <a:pt x="28879" y="11214"/>
                  </a:lnTo>
                  <a:lnTo>
                    <a:pt x="28790" y="20853"/>
                  </a:lnTo>
                  <a:lnTo>
                    <a:pt x="29298" y="23952"/>
                  </a:lnTo>
                  <a:lnTo>
                    <a:pt x="29832" y="20853"/>
                  </a:lnTo>
                  <a:close/>
                </a:path>
                <a:path w="59054" h="24129">
                  <a:moveTo>
                    <a:pt x="31851" y="20751"/>
                  </a:moveTo>
                  <a:lnTo>
                    <a:pt x="31686" y="17957"/>
                  </a:lnTo>
                  <a:lnTo>
                    <a:pt x="31559" y="4749"/>
                  </a:lnTo>
                  <a:lnTo>
                    <a:pt x="31508" y="4559"/>
                  </a:lnTo>
                  <a:lnTo>
                    <a:pt x="31483" y="4178"/>
                  </a:lnTo>
                  <a:lnTo>
                    <a:pt x="31203" y="4229"/>
                  </a:lnTo>
                  <a:lnTo>
                    <a:pt x="30810" y="4241"/>
                  </a:lnTo>
                  <a:lnTo>
                    <a:pt x="30924" y="4648"/>
                  </a:lnTo>
                  <a:lnTo>
                    <a:pt x="30518" y="8115"/>
                  </a:lnTo>
                  <a:lnTo>
                    <a:pt x="30835" y="11582"/>
                  </a:lnTo>
                  <a:lnTo>
                    <a:pt x="30784" y="20955"/>
                  </a:lnTo>
                  <a:lnTo>
                    <a:pt x="31115" y="23952"/>
                  </a:lnTo>
                  <a:lnTo>
                    <a:pt x="31851" y="20751"/>
                  </a:lnTo>
                  <a:close/>
                </a:path>
                <a:path w="59054" h="24129">
                  <a:moveTo>
                    <a:pt x="34150" y="20840"/>
                  </a:moveTo>
                  <a:lnTo>
                    <a:pt x="33604" y="17462"/>
                  </a:lnTo>
                  <a:lnTo>
                    <a:pt x="33489" y="4724"/>
                  </a:lnTo>
                  <a:lnTo>
                    <a:pt x="33451" y="4546"/>
                  </a:lnTo>
                  <a:lnTo>
                    <a:pt x="33413" y="4140"/>
                  </a:lnTo>
                  <a:lnTo>
                    <a:pt x="33147" y="4203"/>
                  </a:lnTo>
                  <a:lnTo>
                    <a:pt x="32740" y="4203"/>
                  </a:lnTo>
                  <a:lnTo>
                    <a:pt x="32829" y="4927"/>
                  </a:lnTo>
                  <a:lnTo>
                    <a:pt x="32461" y="8089"/>
                  </a:lnTo>
                  <a:lnTo>
                    <a:pt x="32778" y="11557"/>
                  </a:lnTo>
                  <a:lnTo>
                    <a:pt x="32778" y="21399"/>
                  </a:lnTo>
                  <a:lnTo>
                    <a:pt x="32969" y="22656"/>
                  </a:lnTo>
                  <a:lnTo>
                    <a:pt x="32943" y="23926"/>
                  </a:lnTo>
                  <a:lnTo>
                    <a:pt x="34150" y="20840"/>
                  </a:lnTo>
                  <a:close/>
                </a:path>
                <a:path w="59054" h="24129">
                  <a:moveTo>
                    <a:pt x="35534" y="21526"/>
                  </a:moveTo>
                  <a:lnTo>
                    <a:pt x="35420" y="4673"/>
                  </a:lnTo>
                  <a:lnTo>
                    <a:pt x="35394" y="4495"/>
                  </a:lnTo>
                  <a:lnTo>
                    <a:pt x="35356" y="4089"/>
                  </a:lnTo>
                  <a:lnTo>
                    <a:pt x="35077" y="4152"/>
                  </a:lnTo>
                  <a:lnTo>
                    <a:pt x="34671" y="4178"/>
                  </a:lnTo>
                  <a:lnTo>
                    <a:pt x="34772" y="4851"/>
                  </a:lnTo>
                  <a:lnTo>
                    <a:pt x="34759" y="5067"/>
                  </a:lnTo>
                  <a:lnTo>
                    <a:pt x="34734" y="21526"/>
                  </a:lnTo>
                  <a:lnTo>
                    <a:pt x="34899" y="22694"/>
                  </a:lnTo>
                  <a:lnTo>
                    <a:pt x="34759" y="23876"/>
                  </a:lnTo>
                  <a:lnTo>
                    <a:pt x="35369" y="22631"/>
                  </a:lnTo>
                  <a:lnTo>
                    <a:pt x="35534" y="21526"/>
                  </a:lnTo>
                  <a:close/>
                </a:path>
                <a:path w="59054" h="24129">
                  <a:moveTo>
                    <a:pt x="37465" y="22479"/>
                  </a:moveTo>
                  <a:lnTo>
                    <a:pt x="37350" y="4406"/>
                  </a:lnTo>
                  <a:lnTo>
                    <a:pt x="37261" y="4013"/>
                  </a:lnTo>
                  <a:lnTo>
                    <a:pt x="37007" y="4089"/>
                  </a:lnTo>
                  <a:lnTo>
                    <a:pt x="36588" y="4102"/>
                  </a:lnTo>
                  <a:lnTo>
                    <a:pt x="36741" y="4305"/>
                  </a:lnTo>
                  <a:lnTo>
                    <a:pt x="36741" y="4546"/>
                  </a:lnTo>
                  <a:lnTo>
                    <a:pt x="36385" y="7848"/>
                  </a:lnTo>
                  <a:lnTo>
                    <a:pt x="36677" y="11214"/>
                  </a:lnTo>
                  <a:lnTo>
                    <a:pt x="36677" y="21120"/>
                  </a:lnTo>
                  <a:lnTo>
                    <a:pt x="36944" y="22479"/>
                  </a:lnTo>
                  <a:lnTo>
                    <a:pt x="36576" y="23812"/>
                  </a:lnTo>
                  <a:lnTo>
                    <a:pt x="37465" y="22479"/>
                  </a:lnTo>
                  <a:close/>
                </a:path>
                <a:path w="59054" h="24129">
                  <a:moveTo>
                    <a:pt x="39370" y="21729"/>
                  </a:moveTo>
                  <a:lnTo>
                    <a:pt x="39293" y="4292"/>
                  </a:lnTo>
                  <a:lnTo>
                    <a:pt x="39344" y="3987"/>
                  </a:lnTo>
                  <a:lnTo>
                    <a:pt x="38531" y="4025"/>
                  </a:lnTo>
                  <a:lnTo>
                    <a:pt x="38684" y="4191"/>
                  </a:lnTo>
                  <a:lnTo>
                    <a:pt x="38671" y="4648"/>
                  </a:lnTo>
                  <a:lnTo>
                    <a:pt x="38303" y="8051"/>
                  </a:lnTo>
                  <a:lnTo>
                    <a:pt x="38620" y="11747"/>
                  </a:lnTo>
                  <a:lnTo>
                    <a:pt x="38595" y="21729"/>
                  </a:lnTo>
                  <a:lnTo>
                    <a:pt x="38798" y="22682"/>
                  </a:lnTo>
                  <a:lnTo>
                    <a:pt x="38404" y="23698"/>
                  </a:lnTo>
                  <a:lnTo>
                    <a:pt x="39230" y="22656"/>
                  </a:lnTo>
                  <a:lnTo>
                    <a:pt x="39370" y="21729"/>
                  </a:lnTo>
                  <a:close/>
                </a:path>
                <a:path w="59054" h="24129">
                  <a:moveTo>
                    <a:pt x="41275" y="22390"/>
                  </a:moveTo>
                  <a:lnTo>
                    <a:pt x="41211" y="3873"/>
                  </a:lnTo>
                  <a:lnTo>
                    <a:pt x="40855" y="3886"/>
                  </a:lnTo>
                  <a:lnTo>
                    <a:pt x="40449" y="3924"/>
                  </a:lnTo>
                  <a:lnTo>
                    <a:pt x="40627" y="4064"/>
                  </a:lnTo>
                  <a:lnTo>
                    <a:pt x="40576" y="4800"/>
                  </a:lnTo>
                  <a:lnTo>
                    <a:pt x="40271" y="7810"/>
                  </a:lnTo>
                  <a:lnTo>
                    <a:pt x="40563" y="11391"/>
                  </a:lnTo>
                  <a:lnTo>
                    <a:pt x="40563" y="21285"/>
                  </a:lnTo>
                  <a:lnTo>
                    <a:pt x="40779" y="22428"/>
                  </a:lnTo>
                  <a:lnTo>
                    <a:pt x="40220" y="23583"/>
                  </a:lnTo>
                  <a:lnTo>
                    <a:pt x="41275" y="22390"/>
                  </a:lnTo>
                  <a:close/>
                </a:path>
                <a:path w="59054" h="24129">
                  <a:moveTo>
                    <a:pt x="43256" y="22212"/>
                  </a:moveTo>
                  <a:lnTo>
                    <a:pt x="43154" y="4013"/>
                  </a:lnTo>
                  <a:lnTo>
                    <a:pt x="43141" y="3733"/>
                  </a:lnTo>
                  <a:lnTo>
                    <a:pt x="42786" y="3759"/>
                  </a:lnTo>
                  <a:lnTo>
                    <a:pt x="42379" y="3797"/>
                  </a:lnTo>
                  <a:lnTo>
                    <a:pt x="42557" y="3898"/>
                  </a:lnTo>
                  <a:lnTo>
                    <a:pt x="42545" y="4102"/>
                  </a:lnTo>
                  <a:lnTo>
                    <a:pt x="42265" y="7556"/>
                  </a:lnTo>
                  <a:lnTo>
                    <a:pt x="42506" y="11036"/>
                  </a:lnTo>
                  <a:lnTo>
                    <a:pt x="42506" y="21005"/>
                  </a:lnTo>
                  <a:lnTo>
                    <a:pt x="42710" y="22212"/>
                  </a:lnTo>
                  <a:lnTo>
                    <a:pt x="42037" y="23444"/>
                  </a:lnTo>
                  <a:lnTo>
                    <a:pt x="43256" y="22212"/>
                  </a:lnTo>
                  <a:close/>
                </a:path>
                <a:path w="59054" h="24129">
                  <a:moveTo>
                    <a:pt x="45173" y="22047"/>
                  </a:moveTo>
                  <a:lnTo>
                    <a:pt x="45097" y="3822"/>
                  </a:lnTo>
                  <a:lnTo>
                    <a:pt x="44970" y="3479"/>
                  </a:lnTo>
                  <a:lnTo>
                    <a:pt x="44450" y="3429"/>
                  </a:lnTo>
                  <a:lnTo>
                    <a:pt x="44450" y="4318"/>
                  </a:lnTo>
                  <a:lnTo>
                    <a:pt x="44132" y="7429"/>
                  </a:lnTo>
                  <a:lnTo>
                    <a:pt x="44450" y="11010"/>
                  </a:lnTo>
                  <a:lnTo>
                    <a:pt x="44450" y="20878"/>
                  </a:lnTo>
                  <a:lnTo>
                    <a:pt x="44615" y="22047"/>
                  </a:lnTo>
                  <a:lnTo>
                    <a:pt x="43853" y="23266"/>
                  </a:lnTo>
                  <a:lnTo>
                    <a:pt x="45173" y="22047"/>
                  </a:lnTo>
                  <a:close/>
                </a:path>
                <a:path w="59054" h="24129">
                  <a:moveTo>
                    <a:pt x="46456" y="3429"/>
                  </a:moveTo>
                  <a:close/>
                </a:path>
                <a:path w="59054" h="24129">
                  <a:moveTo>
                    <a:pt x="47078" y="21856"/>
                  </a:moveTo>
                  <a:lnTo>
                    <a:pt x="46964" y="3429"/>
                  </a:lnTo>
                  <a:lnTo>
                    <a:pt x="46456" y="3429"/>
                  </a:lnTo>
                  <a:lnTo>
                    <a:pt x="46482" y="21856"/>
                  </a:lnTo>
                  <a:lnTo>
                    <a:pt x="45656" y="23075"/>
                  </a:lnTo>
                  <a:lnTo>
                    <a:pt x="47078" y="21856"/>
                  </a:lnTo>
                  <a:close/>
                </a:path>
                <a:path w="59054" h="24129">
                  <a:moveTo>
                    <a:pt x="49123" y="20472"/>
                  </a:moveTo>
                  <a:lnTo>
                    <a:pt x="49022" y="3619"/>
                  </a:lnTo>
                  <a:lnTo>
                    <a:pt x="48945" y="3352"/>
                  </a:lnTo>
                  <a:lnTo>
                    <a:pt x="48882" y="3187"/>
                  </a:lnTo>
                  <a:lnTo>
                    <a:pt x="48463" y="3187"/>
                  </a:lnTo>
                  <a:lnTo>
                    <a:pt x="48310" y="3111"/>
                  </a:lnTo>
                  <a:lnTo>
                    <a:pt x="48323" y="3365"/>
                  </a:lnTo>
                  <a:lnTo>
                    <a:pt x="48323" y="3619"/>
                  </a:lnTo>
                  <a:lnTo>
                    <a:pt x="48361" y="21653"/>
                  </a:lnTo>
                  <a:lnTo>
                    <a:pt x="47447" y="22847"/>
                  </a:lnTo>
                  <a:lnTo>
                    <a:pt x="48971" y="21653"/>
                  </a:lnTo>
                  <a:lnTo>
                    <a:pt x="49123" y="20472"/>
                  </a:lnTo>
                  <a:close/>
                </a:path>
                <a:path w="59054" h="24129">
                  <a:moveTo>
                    <a:pt x="51041" y="20434"/>
                  </a:moveTo>
                  <a:lnTo>
                    <a:pt x="50914" y="3238"/>
                  </a:lnTo>
                  <a:lnTo>
                    <a:pt x="50800" y="2921"/>
                  </a:lnTo>
                  <a:lnTo>
                    <a:pt x="50419" y="2921"/>
                  </a:lnTo>
                  <a:lnTo>
                    <a:pt x="50215" y="2844"/>
                  </a:lnTo>
                  <a:lnTo>
                    <a:pt x="50241" y="3238"/>
                  </a:lnTo>
                  <a:lnTo>
                    <a:pt x="50253" y="20434"/>
                  </a:lnTo>
                  <a:lnTo>
                    <a:pt x="50355" y="21259"/>
                  </a:lnTo>
                  <a:lnTo>
                    <a:pt x="49250" y="22618"/>
                  </a:lnTo>
                  <a:lnTo>
                    <a:pt x="50736" y="21526"/>
                  </a:lnTo>
                  <a:lnTo>
                    <a:pt x="51041" y="20434"/>
                  </a:lnTo>
                  <a:close/>
                </a:path>
                <a:path w="59054" h="24129">
                  <a:moveTo>
                    <a:pt x="52984" y="3568"/>
                  </a:moveTo>
                  <a:lnTo>
                    <a:pt x="52844" y="2984"/>
                  </a:lnTo>
                  <a:lnTo>
                    <a:pt x="52755" y="2743"/>
                  </a:lnTo>
                  <a:lnTo>
                    <a:pt x="52679" y="2590"/>
                  </a:lnTo>
                  <a:lnTo>
                    <a:pt x="52336" y="2590"/>
                  </a:lnTo>
                  <a:lnTo>
                    <a:pt x="52108" y="2540"/>
                  </a:lnTo>
                  <a:lnTo>
                    <a:pt x="52146" y="2921"/>
                  </a:lnTo>
                  <a:lnTo>
                    <a:pt x="52222" y="20980"/>
                  </a:lnTo>
                  <a:lnTo>
                    <a:pt x="51041" y="22339"/>
                  </a:lnTo>
                  <a:lnTo>
                    <a:pt x="52158" y="21551"/>
                  </a:lnTo>
                  <a:lnTo>
                    <a:pt x="52895" y="20675"/>
                  </a:lnTo>
                  <a:lnTo>
                    <a:pt x="52984" y="3568"/>
                  </a:lnTo>
                  <a:close/>
                </a:path>
                <a:path w="59054" h="24129">
                  <a:moveTo>
                    <a:pt x="54838" y="19888"/>
                  </a:moveTo>
                  <a:lnTo>
                    <a:pt x="54749" y="2628"/>
                  </a:lnTo>
                  <a:lnTo>
                    <a:pt x="54648" y="2374"/>
                  </a:lnTo>
                  <a:lnTo>
                    <a:pt x="54559" y="2209"/>
                  </a:lnTo>
                  <a:lnTo>
                    <a:pt x="54140" y="2209"/>
                  </a:lnTo>
                  <a:lnTo>
                    <a:pt x="53987" y="2146"/>
                  </a:lnTo>
                  <a:lnTo>
                    <a:pt x="54013" y="2400"/>
                  </a:lnTo>
                  <a:lnTo>
                    <a:pt x="54025" y="5499"/>
                  </a:lnTo>
                  <a:lnTo>
                    <a:pt x="53987" y="20878"/>
                  </a:lnTo>
                  <a:lnTo>
                    <a:pt x="52832" y="22034"/>
                  </a:lnTo>
                  <a:lnTo>
                    <a:pt x="54483" y="21005"/>
                  </a:lnTo>
                  <a:lnTo>
                    <a:pt x="54838" y="19888"/>
                  </a:lnTo>
                  <a:close/>
                </a:path>
                <a:path w="59054" h="24129">
                  <a:moveTo>
                    <a:pt x="56756" y="19888"/>
                  </a:moveTo>
                  <a:lnTo>
                    <a:pt x="56629" y="2247"/>
                  </a:lnTo>
                  <a:lnTo>
                    <a:pt x="56527" y="1955"/>
                  </a:lnTo>
                  <a:lnTo>
                    <a:pt x="56299" y="1625"/>
                  </a:lnTo>
                  <a:lnTo>
                    <a:pt x="55867" y="1765"/>
                  </a:lnTo>
                  <a:lnTo>
                    <a:pt x="56121" y="3556"/>
                  </a:lnTo>
                  <a:lnTo>
                    <a:pt x="55930" y="5156"/>
                  </a:lnTo>
                  <a:lnTo>
                    <a:pt x="55968" y="20408"/>
                  </a:lnTo>
                  <a:lnTo>
                    <a:pt x="54610" y="21717"/>
                  </a:lnTo>
                  <a:lnTo>
                    <a:pt x="56007" y="20878"/>
                  </a:lnTo>
                  <a:lnTo>
                    <a:pt x="56756" y="19888"/>
                  </a:lnTo>
                  <a:close/>
                </a:path>
                <a:path w="59054" h="24129">
                  <a:moveTo>
                    <a:pt x="58724" y="1536"/>
                  </a:moveTo>
                  <a:lnTo>
                    <a:pt x="58572" y="1435"/>
                  </a:lnTo>
                  <a:lnTo>
                    <a:pt x="58242" y="1219"/>
                  </a:lnTo>
                  <a:lnTo>
                    <a:pt x="57797" y="927"/>
                  </a:lnTo>
                  <a:lnTo>
                    <a:pt x="57365" y="1231"/>
                  </a:lnTo>
                  <a:lnTo>
                    <a:pt x="57683" y="1219"/>
                  </a:lnTo>
                  <a:lnTo>
                    <a:pt x="57810" y="1841"/>
                  </a:lnTo>
                  <a:lnTo>
                    <a:pt x="58077" y="3124"/>
                  </a:lnTo>
                  <a:lnTo>
                    <a:pt x="57810" y="4762"/>
                  </a:lnTo>
                  <a:lnTo>
                    <a:pt x="57696" y="20142"/>
                  </a:lnTo>
                  <a:lnTo>
                    <a:pt x="56375" y="21374"/>
                  </a:lnTo>
                  <a:lnTo>
                    <a:pt x="58102" y="20358"/>
                  </a:lnTo>
                  <a:lnTo>
                    <a:pt x="58635" y="19304"/>
                  </a:lnTo>
                  <a:lnTo>
                    <a:pt x="58724" y="1536"/>
                  </a:lnTo>
                  <a:close/>
                </a:path>
              </a:pathLst>
            </a:custGeom>
            <a:solidFill>
              <a:srgbClr val="5B5B5B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7" name="object 297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6617918" y="3671377"/>
              <a:ext cx="107531" cy="86908"/>
            </a:xfrm>
            <a:prstGeom prst="rect">
              <a:avLst/>
            </a:prstGeom>
          </p:spPr>
        </p:pic>
        <p:sp>
          <p:nvSpPr>
            <p:cNvPr id="298" name="object 298"/>
            <p:cNvSpPr/>
            <p:nvPr/>
          </p:nvSpPr>
          <p:spPr>
            <a:xfrm>
              <a:off x="6635948" y="3932125"/>
              <a:ext cx="93345" cy="2540"/>
            </a:xfrm>
            <a:custGeom>
              <a:avLst/>
              <a:gdLst/>
              <a:ahLst/>
              <a:cxnLst/>
              <a:rect l="l" t="t" r="r" b="b"/>
              <a:pathLst>
                <a:path w="93345" h="2539">
                  <a:moveTo>
                    <a:pt x="0" y="0"/>
                  </a:moveTo>
                  <a:lnTo>
                    <a:pt x="15281" y="1406"/>
                  </a:lnTo>
                  <a:lnTo>
                    <a:pt x="39347" y="1924"/>
                  </a:lnTo>
                  <a:lnTo>
                    <a:pt x="67047" y="1775"/>
                  </a:lnTo>
                  <a:lnTo>
                    <a:pt x="93230" y="1181"/>
                  </a:lnTo>
                  <a:lnTo>
                    <a:pt x="60393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9" name="object 299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6641477" y="3936377"/>
              <a:ext cx="122466" cy="11531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6756962" y="3765829"/>
              <a:ext cx="36347" cy="58449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6307048" y="3795687"/>
              <a:ext cx="316772" cy="126615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6777965" y="3726994"/>
              <a:ext cx="344992" cy="221098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6829031" y="3727081"/>
              <a:ext cx="292913" cy="221005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6074143" y="3681628"/>
              <a:ext cx="193916" cy="248094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6077381" y="3805644"/>
              <a:ext cx="187452" cy="121970"/>
            </a:xfrm>
            <a:prstGeom prst="rect">
              <a:avLst/>
            </a:prstGeom>
          </p:spPr>
        </p:pic>
        <p:pic>
          <p:nvPicPr>
            <p:cNvPr id="306" name="object 306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6126873" y="3681628"/>
              <a:ext cx="88493" cy="127380"/>
            </a:xfrm>
            <a:prstGeom prst="rect">
              <a:avLst/>
            </a:prstGeom>
          </p:spPr>
        </p:pic>
        <p:pic>
          <p:nvPicPr>
            <p:cNvPr id="307" name="object 307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6074143" y="3839324"/>
              <a:ext cx="193916" cy="90398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6139567" y="3673944"/>
              <a:ext cx="63899" cy="7861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6074142" y="3681628"/>
              <a:ext cx="193916" cy="248094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6139497" y="3677683"/>
              <a:ext cx="26631" cy="115399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6075769" y="3676777"/>
              <a:ext cx="127761" cy="231698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6198540" y="3683571"/>
              <a:ext cx="67906" cy="224891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6075717" y="3681628"/>
              <a:ext cx="191465" cy="248069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5789574" y="3671455"/>
              <a:ext cx="237985" cy="297014"/>
            </a:xfrm>
            <a:prstGeom prst="rect">
              <a:avLst/>
            </a:prstGeom>
          </p:spPr>
        </p:pic>
        <p:sp>
          <p:nvSpPr>
            <p:cNvPr id="315" name="object 315"/>
            <p:cNvSpPr/>
            <p:nvPr/>
          </p:nvSpPr>
          <p:spPr>
            <a:xfrm>
              <a:off x="5804367" y="3869467"/>
              <a:ext cx="15875" cy="19685"/>
            </a:xfrm>
            <a:custGeom>
              <a:avLst/>
              <a:gdLst/>
              <a:ahLst/>
              <a:cxnLst/>
              <a:rect l="l" t="t" r="r" b="b"/>
              <a:pathLst>
                <a:path w="15875" h="19685">
                  <a:moveTo>
                    <a:pt x="15735" y="0"/>
                  </a:moveTo>
                  <a:lnTo>
                    <a:pt x="11912" y="5321"/>
                  </a:lnTo>
                  <a:lnTo>
                    <a:pt x="11430" y="10731"/>
                  </a:lnTo>
                  <a:lnTo>
                    <a:pt x="9207" y="11620"/>
                  </a:lnTo>
                  <a:lnTo>
                    <a:pt x="5778" y="13449"/>
                  </a:lnTo>
                  <a:lnTo>
                    <a:pt x="2590" y="16281"/>
                  </a:lnTo>
                  <a:lnTo>
                    <a:pt x="0" y="19062"/>
                  </a:lnTo>
                  <a:lnTo>
                    <a:pt x="2286" y="17919"/>
                  </a:lnTo>
                  <a:lnTo>
                    <a:pt x="4584" y="17881"/>
                  </a:lnTo>
                  <a:lnTo>
                    <a:pt x="6769" y="18491"/>
                  </a:lnTo>
                  <a:lnTo>
                    <a:pt x="11658" y="17881"/>
                  </a:lnTo>
                  <a:lnTo>
                    <a:pt x="12128" y="16230"/>
                  </a:lnTo>
                  <a:lnTo>
                    <a:pt x="13423" y="8890"/>
                  </a:lnTo>
                  <a:lnTo>
                    <a:pt x="14071" y="4254"/>
                  </a:lnTo>
                  <a:lnTo>
                    <a:pt x="15735" y="0"/>
                  </a:lnTo>
                  <a:close/>
                </a:path>
              </a:pathLst>
            </a:custGeom>
            <a:solidFill>
              <a:srgbClr val="DF4F45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/>
            <p:cNvSpPr/>
            <p:nvPr/>
          </p:nvSpPr>
          <p:spPr>
            <a:xfrm>
              <a:off x="5788643" y="3846860"/>
              <a:ext cx="116839" cy="121920"/>
            </a:xfrm>
            <a:custGeom>
              <a:avLst/>
              <a:gdLst/>
              <a:ahLst/>
              <a:cxnLst/>
              <a:rect l="l" t="t" r="r" b="b"/>
              <a:pathLst>
                <a:path w="116839" h="121920">
                  <a:moveTo>
                    <a:pt x="116763" y="0"/>
                  </a:moveTo>
                  <a:lnTo>
                    <a:pt x="114236" y="3517"/>
                  </a:lnTo>
                  <a:lnTo>
                    <a:pt x="111429" y="6870"/>
                  </a:lnTo>
                  <a:lnTo>
                    <a:pt x="108534" y="9766"/>
                  </a:lnTo>
                  <a:lnTo>
                    <a:pt x="105917" y="12382"/>
                  </a:lnTo>
                  <a:lnTo>
                    <a:pt x="102819" y="14528"/>
                  </a:lnTo>
                  <a:lnTo>
                    <a:pt x="95427" y="18262"/>
                  </a:lnTo>
                  <a:lnTo>
                    <a:pt x="80302" y="18059"/>
                  </a:lnTo>
                  <a:lnTo>
                    <a:pt x="75222" y="20205"/>
                  </a:lnTo>
                  <a:lnTo>
                    <a:pt x="67856" y="24739"/>
                  </a:lnTo>
                  <a:lnTo>
                    <a:pt x="65849" y="21297"/>
                  </a:lnTo>
                  <a:lnTo>
                    <a:pt x="59982" y="17145"/>
                  </a:lnTo>
                  <a:lnTo>
                    <a:pt x="56540" y="15570"/>
                  </a:lnTo>
                  <a:lnTo>
                    <a:pt x="57696" y="17145"/>
                  </a:lnTo>
                  <a:lnTo>
                    <a:pt x="58635" y="18999"/>
                  </a:lnTo>
                  <a:lnTo>
                    <a:pt x="59347" y="21069"/>
                  </a:lnTo>
                  <a:lnTo>
                    <a:pt x="60877" y="27250"/>
                  </a:lnTo>
                  <a:lnTo>
                    <a:pt x="61491" y="33939"/>
                  </a:lnTo>
                  <a:lnTo>
                    <a:pt x="61027" y="40616"/>
                  </a:lnTo>
                  <a:lnTo>
                    <a:pt x="59321" y="46761"/>
                  </a:lnTo>
                  <a:lnTo>
                    <a:pt x="57442" y="51244"/>
                  </a:lnTo>
                  <a:lnTo>
                    <a:pt x="54228" y="56070"/>
                  </a:lnTo>
                  <a:lnTo>
                    <a:pt x="45631" y="56070"/>
                  </a:lnTo>
                  <a:lnTo>
                    <a:pt x="42760" y="54762"/>
                  </a:lnTo>
                  <a:lnTo>
                    <a:pt x="40297" y="52882"/>
                  </a:lnTo>
                  <a:lnTo>
                    <a:pt x="41742" y="60956"/>
                  </a:lnTo>
                  <a:lnTo>
                    <a:pt x="41298" y="69076"/>
                  </a:lnTo>
                  <a:lnTo>
                    <a:pt x="38709" y="76551"/>
                  </a:lnTo>
                  <a:lnTo>
                    <a:pt x="33718" y="82689"/>
                  </a:lnTo>
                  <a:lnTo>
                    <a:pt x="31153" y="84823"/>
                  </a:lnTo>
                  <a:lnTo>
                    <a:pt x="30086" y="86042"/>
                  </a:lnTo>
                  <a:lnTo>
                    <a:pt x="32448" y="94437"/>
                  </a:lnTo>
                  <a:lnTo>
                    <a:pt x="32804" y="96989"/>
                  </a:lnTo>
                  <a:lnTo>
                    <a:pt x="33743" y="100825"/>
                  </a:lnTo>
                  <a:lnTo>
                    <a:pt x="33489" y="104978"/>
                  </a:lnTo>
                  <a:lnTo>
                    <a:pt x="30098" y="111975"/>
                  </a:lnTo>
                  <a:lnTo>
                    <a:pt x="26555" y="114541"/>
                  </a:lnTo>
                  <a:lnTo>
                    <a:pt x="21056" y="114096"/>
                  </a:lnTo>
                  <a:lnTo>
                    <a:pt x="13564" y="111167"/>
                  </a:lnTo>
                  <a:lnTo>
                    <a:pt x="7439" y="104843"/>
                  </a:lnTo>
                  <a:lnTo>
                    <a:pt x="3432" y="96907"/>
                  </a:lnTo>
                  <a:lnTo>
                    <a:pt x="2298" y="89141"/>
                  </a:lnTo>
                  <a:lnTo>
                    <a:pt x="2590" y="85407"/>
                  </a:lnTo>
                  <a:lnTo>
                    <a:pt x="3619" y="82854"/>
                  </a:lnTo>
                  <a:lnTo>
                    <a:pt x="5118" y="81229"/>
                  </a:lnTo>
                  <a:lnTo>
                    <a:pt x="6019" y="79540"/>
                  </a:lnTo>
                  <a:lnTo>
                    <a:pt x="7226" y="78003"/>
                  </a:lnTo>
                  <a:lnTo>
                    <a:pt x="9791" y="75831"/>
                  </a:lnTo>
                  <a:lnTo>
                    <a:pt x="11823" y="74650"/>
                  </a:lnTo>
                  <a:lnTo>
                    <a:pt x="12636" y="71005"/>
                  </a:lnTo>
                  <a:lnTo>
                    <a:pt x="11112" y="68338"/>
                  </a:lnTo>
                  <a:lnTo>
                    <a:pt x="8648" y="61429"/>
                  </a:lnTo>
                  <a:lnTo>
                    <a:pt x="8331" y="56121"/>
                  </a:lnTo>
                  <a:lnTo>
                    <a:pt x="9524" y="51117"/>
                  </a:lnTo>
                  <a:lnTo>
                    <a:pt x="8305" y="54940"/>
                  </a:lnTo>
                  <a:lnTo>
                    <a:pt x="7810" y="59143"/>
                  </a:lnTo>
                  <a:lnTo>
                    <a:pt x="8229" y="67068"/>
                  </a:lnTo>
                  <a:lnTo>
                    <a:pt x="8762" y="69062"/>
                  </a:lnTo>
                  <a:lnTo>
                    <a:pt x="5308" y="75641"/>
                  </a:lnTo>
                  <a:lnTo>
                    <a:pt x="2971" y="78613"/>
                  </a:lnTo>
                  <a:lnTo>
                    <a:pt x="0" y="89166"/>
                  </a:lnTo>
                  <a:lnTo>
                    <a:pt x="838" y="97891"/>
                  </a:lnTo>
                  <a:lnTo>
                    <a:pt x="4635" y="107975"/>
                  </a:lnTo>
                  <a:lnTo>
                    <a:pt x="6235" y="111125"/>
                  </a:lnTo>
                  <a:lnTo>
                    <a:pt x="8394" y="113614"/>
                  </a:lnTo>
                  <a:lnTo>
                    <a:pt x="7931" y="116255"/>
                  </a:lnTo>
                  <a:lnTo>
                    <a:pt x="6270" y="118905"/>
                  </a:lnTo>
                  <a:lnTo>
                    <a:pt x="9291" y="120909"/>
                  </a:lnTo>
                  <a:lnTo>
                    <a:pt x="22872" y="121615"/>
                  </a:lnTo>
                  <a:lnTo>
                    <a:pt x="36010" y="120783"/>
                  </a:lnTo>
                  <a:lnTo>
                    <a:pt x="38657" y="118789"/>
                  </a:lnTo>
                  <a:lnTo>
                    <a:pt x="36786" y="115871"/>
                  </a:lnTo>
                  <a:lnTo>
                    <a:pt x="36372" y="112268"/>
                  </a:lnTo>
                  <a:lnTo>
                    <a:pt x="37706" y="110020"/>
                  </a:lnTo>
                  <a:lnTo>
                    <a:pt x="38493" y="107238"/>
                  </a:lnTo>
                  <a:lnTo>
                    <a:pt x="38671" y="100876"/>
                  </a:lnTo>
                  <a:lnTo>
                    <a:pt x="34886" y="88811"/>
                  </a:lnTo>
                  <a:lnTo>
                    <a:pt x="33540" y="87210"/>
                  </a:lnTo>
                  <a:lnTo>
                    <a:pt x="40868" y="81089"/>
                  </a:lnTo>
                  <a:lnTo>
                    <a:pt x="42227" y="78460"/>
                  </a:lnTo>
                  <a:lnTo>
                    <a:pt x="44094" y="73444"/>
                  </a:lnTo>
                  <a:lnTo>
                    <a:pt x="44602" y="70904"/>
                  </a:lnTo>
                  <a:lnTo>
                    <a:pt x="44907" y="64274"/>
                  </a:lnTo>
                  <a:lnTo>
                    <a:pt x="44462" y="60121"/>
                  </a:lnTo>
                  <a:lnTo>
                    <a:pt x="47396" y="61899"/>
                  </a:lnTo>
                  <a:lnTo>
                    <a:pt x="52539" y="59855"/>
                  </a:lnTo>
                  <a:lnTo>
                    <a:pt x="54203" y="58737"/>
                  </a:lnTo>
                  <a:lnTo>
                    <a:pt x="55511" y="57226"/>
                  </a:lnTo>
                  <a:lnTo>
                    <a:pt x="58000" y="57467"/>
                  </a:lnTo>
                  <a:lnTo>
                    <a:pt x="59829" y="58229"/>
                  </a:lnTo>
                  <a:lnTo>
                    <a:pt x="63499" y="62534"/>
                  </a:lnTo>
                  <a:lnTo>
                    <a:pt x="66662" y="67652"/>
                  </a:lnTo>
                  <a:lnTo>
                    <a:pt x="70205" y="72885"/>
                  </a:lnTo>
                  <a:lnTo>
                    <a:pt x="74548" y="77025"/>
                  </a:lnTo>
                  <a:lnTo>
                    <a:pt x="83591" y="83959"/>
                  </a:lnTo>
                  <a:lnTo>
                    <a:pt x="87934" y="86652"/>
                  </a:lnTo>
                  <a:lnTo>
                    <a:pt x="92455" y="88988"/>
                  </a:lnTo>
                  <a:lnTo>
                    <a:pt x="85916" y="83952"/>
                  </a:lnTo>
                  <a:lnTo>
                    <a:pt x="79829" y="78357"/>
                  </a:lnTo>
                  <a:lnTo>
                    <a:pt x="74260" y="72274"/>
                  </a:lnTo>
                  <a:lnTo>
                    <a:pt x="69278" y="65773"/>
                  </a:lnTo>
                  <a:lnTo>
                    <a:pt x="64528" y="58978"/>
                  </a:lnTo>
                  <a:lnTo>
                    <a:pt x="62039" y="51498"/>
                  </a:lnTo>
                  <a:lnTo>
                    <a:pt x="64757" y="35953"/>
                  </a:lnTo>
                  <a:lnTo>
                    <a:pt x="68770" y="29540"/>
                  </a:lnTo>
                  <a:lnTo>
                    <a:pt x="81406" y="20104"/>
                  </a:lnTo>
                  <a:lnTo>
                    <a:pt x="88798" y="19723"/>
                  </a:lnTo>
                  <a:lnTo>
                    <a:pt x="103073" y="18415"/>
                  </a:lnTo>
                  <a:lnTo>
                    <a:pt x="107226" y="15494"/>
                  </a:lnTo>
                  <a:lnTo>
                    <a:pt x="112941" y="7289"/>
                  </a:lnTo>
                  <a:lnTo>
                    <a:pt x="114998" y="3746"/>
                  </a:lnTo>
                  <a:lnTo>
                    <a:pt x="116763" y="0"/>
                  </a:lnTo>
                  <a:close/>
                </a:path>
              </a:pathLst>
            </a:custGeom>
            <a:solidFill>
              <a:srgbClr val="DF4F45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7" name="object 317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5886056" y="3674694"/>
              <a:ext cx="81267" cy="175577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5789549" y="3671544"/>
              <a:ext cx="238010" cy="296913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5792774" y="3834257"/>
              <a:ext cx="232676" cy="129667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5887706" y="3673221"/>
              <a:ext cx="70536" cy="131927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5799908" y="3708171"/>
              <a:ext cx="227790" cy="236689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5799907" y="3708400"/>
              <a:ext cx="227780" cy="236219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5821590" y="3730231"/>
              <a:ext cx="194932" cy="199821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5799624" y="3708180"/>
              <a:ext cx="228006" cy="236689"/>
            </a:xfrm>
            <a:prstGeom prst="rect">
              <a:avLst/>
            </a:prstGeom>
          </p:spPr>
        </p:pic>
        <p:pic>
          <p:nvPicPr>
            <p:cNvPr id="325" name="object 325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5897841" y="3707930"/>
              <a:ext cx="42564" cy="50126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5856033" y="3719677"/>
              <a:ext cx="154037" cy="212001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5806046" y="3714800"/>
              <a:ext cx="218503" cy="223519"/>
            </a:xfrm>
            <a:prstGeom prst="rect">
              <a:avLst/>
            </a:prstGeom>
          </p:spPr>
        </p:pic>
        <p:sp>
          <p:nvSpPr>
            <p:cNvPr id="328" name="object 328"/>
            <p:cNvSpPr/>
            <p:nvPr/>
          </p:nvSpPr>
          <p:spPr>
            <a:xfrm>
              <a:off x="5931141" y="3885058"/>
              <a:ext cx="26670" cy="20320"/>
            </a:xfrm>
            <a:custGeom>
              <a:avLst/>
              <a:gdLst/>
              <a:ahLst/>
              <a:cxnLst/>
              <a:rect l="l" t="t" r="r" b="b"/>
              <a:pathLst>
                <a:path w="26670" h="20320">
                  <a:moveTo>
                    <a:pt x="6337" y="0"/>
                  </a:moveTo>
                  <a:lnTo>
                    <a:pt x="177" y="2552"/>
                  </a:lnTo>
                  <a:lnTo>
                    <a:pt x="110" y="3479"/>
                  </a:lnTo>
                  <a:lnTo>
                    <a:pt x="0" y="12890"/>
                  </a:lnTo>
                  <a:lnTo>
                    <a:pt x="711" y="16332"/>
                  </a:lnTo>
                  <a:lnTo>
                    <a:pt x="5968" y="19215"/>
                  </a:lnTo>
                  <a:lnTo>
                    <a:pt x="19977" y="20205"/>
                  </a:lnTo>
                  <a:lnTo>
                    <a:pt x="26111" y="17652"/>
                  </a:lnTo>
                  <a:lnTo>
                    <a:pt x="26403" y="13893"/>
                  </a:lnTo>
                  <a:lnTo>
                    <a:pt x="26466" y="7264"/>
                  </a:lnTo>
                  <a:lnTo>
                    <a:pt x="26200" y="6438"/>
                  </a:lnTo>
                  <a:lnTo>
                    <a:pt x="25679" y="5651"/>
                  </a:lnTo>
                  <a:lnTo>
                    <a:pt x="25374" y="5029"/>
                  </a:lnTo>
                  <a:lnTo>
                    <a:pt x="24879" y="4495"/>
                  </a:lnTo>
                  <a:lnTo>
                    <a:pt x="24282" y="4114"/>
                  </a:lnTo>
                  <a:lnTo>
                    <a:pt x="23431" y="3479"/>
                  </a:lnTo>
                  <a:lnTo>
                    <a:pt x="20637" y="1790"/>
                  </a:lnTo>
                  <a:lnTo>
                    <a:pt x="17360" y="774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A46D6B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9" name="object 329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5930303" y="3882669"/>
              <a:ext cx="27648" cy="19748"/>
            </a:xfrm>
            <a:prstGeom prst="rect">
              <a:avLst/>
            </a:prstGeom>
          </p:spPr>
        </p:pic>
        <p:sp>
          <p:nvSpPr>
            <p:cNvPr id="330" name="object 330"/>
            <p:cNvSpPr/>
            <p:nvPr/>
          </p:nvSpPr>
          <p:spPr>
            <a:xfrm>
              <a:off x="5935452" y="3885500"/>
              <a:ext cx="18415" cy="7620"/>
            </a:xfrm>
            <a:custGeom>
              <a:avLst/>
              <a:gdLst/>
              <a:ahLst/>
              <a:cxnLst/>
              <a:rect l="l" t="t" r="r" b="b"/>
              <a:pathLst>
                <a:path w="18414" h="7620">
                  <a:moveTo>
                    <a:pt x="17919" y="0"/>
                  </a:moveTo>
                  <a:lnTo>
                    <a:pt x="3581" y="5689"/>
                  </a:lnTo>
                  <a:lnTo>
                    <a:pt x="1930" y="6400"/>
                  </a:lnTo>
                  <a:lnTo>
                    <a:pt x="16002" y="889"/>
                  </a:lnTo>
                  <a:lnTo>
                    <a:pt x="179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1" name="object 331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5931052" y="3886149"/>
              <a:ext cx="25742" cy="15265"/>
            </a:xfrm>
            <a:prstGeom prst="rect">
              <a:avLst/>
            </a:prstGeom>
          </p:spPr>
        </p:pic>
        <p:sp>
          <p:nvSpPr>
            <p:cNvPr id="332" name="object 332"/>
            <p:cNvSpPr/>
            <p:nvPr/>
          </p:nvSpPr>
          <p:spPr>
            <a:xfrm>
              <a:off x="3125076" y="3606203"/>
              <a:ext cx="159385" cy="60960"/>
            </a:xfrm>
            <a:custGeom>
              <a:avLst/>
              <a:gdLst/>
              <a:ahLst/>
              <a:cxnLst/>
              <a:rect l="l" t="t" r="r" b="b"/>
              <a:pathLst>
                <a:path w="159385" h="60960">
                  <a:moveTo>
                    <a:pt x="26860" y="28803"/>
                  </a:moveTo>
                  <a:lnTo>
                    <a:pt x="25958" y="26212"/>
                  </a:lnTo>
                  <a:lnTo>
                    <a:pt x="23317" y="23507"/>
                  </a:lnTo>
                  <a:lnTo>
                    <a:pt x="22390" y="22555"/>
                  </a:lnTo>
                  <a:lnTo>
                    <a:pt x="22263" y="22504"/>
                  </a:lnTo>
                  <a:lnTo>
                    <a:pt x="22263" y="34810"/>
                  </a:lnTo>
                  <a:lnTo>
                    <a:pt x="21348" y="37147"/>
                  </a:lnTo>
                  <a:lnTo>
                    <a:pt x="17703" y="40601"/>
                  </a:lnTo>
                  <a:lnTo>
                    <a:pt x="15100" y="41465"/>
                  </a:lnTo>
                  <a:lnTo>
                    <a:pt x="4419" y="41465"/>
                  </a:lnTo>
                  <a:lnTo>
                    <a:pt x="4419" y="23507"/>
                  </a:lnTo>
                  <a:lnTo>
                    <a:pt x="14312" y="23507"/>
                  </a:lnTo>
                  <a:lnTo>
                    <a:pt x="17348" y="24168"/>
                  </a:lnTo>
                  <a:lnTo>
                    <a:pt x="21285" y="26809"/>
                  </a:lnTo>
                  <a:lnTo>
                    <a:pt x="22199" y="28803"/>
                  </a:lnTo>
                  <a:lnTo>
                    <a:pt x="22263" y="34810"/>
                  </a:lnTo>
                  <a:lnTo>
                    <a:pt x="22263" y="22504"/>
                  </a:lnTo>
                  <a:lnTo>
                    <a:pt x="19710" y="21475"/>
                  </a:lnTo>
                  <a:lnTo>
                    <a:pt x="16129" y="21158"/>
                  </a:lnTo>
                  <a:lnTo>
                    <a:pt x="18681" y="20091"/>
                  </a:lnTo>
                  <a:lnTo>
                    <a:pt x="19240" y="19672"/>
                  </a:lnTo>
                  <a:lnTo>
                    <a:pt x="20586" y="18669"/>
                  </a:lnTo>
                  <a:lnTo>
                    <a:pt x="23101" y="15138"/>
                  </a:lnTo>
                  <a:lnTo>
                    <a:pt x="23736" y="13004"/>
                  </a:lnTo>
                  <a:lnTo>
                    <a:pt x="23647" y="6781"/>
                  </a:lnTo>
                  <a:lnTo>
                    <a:pt x="22656" y="4368"/>
                  </a:lnTo>
                  <a:lnTo>
                    <a:pt x="21996" y="3835"/>
                  </a:lnTo>
                  <a:lnTo>
                    <a:pt x="19151" y="1511"/>
                  </a:lnTo>
                  <a:lnTo>
                    <a:pt x="19151" y="8547"/>
                  </a:lnTo>
                  <a:lnTo>
                    <a:pt x="19151" y="13728"/>
                  </a:lnTo>
                  <a:lnTo>
                    <a:pt x="18288" y="15900"/>
                  </a:lnTo>
                  <a:lnTo>
                    <a:pt x="14808" y="18923"/>
                  </a:lnTo>
                  <a:lnTo>
                    <a:pt x="12407" y="19672"/>
                  </a:lnTo>
                  <a:lnTo>
                    <a:pt x="4419" y="19672"/>
                  </a:lnTo>
                  <a:lnTo>
                    <a:pt x="4419" y="3835"/>
                  </a:lnTo>
                  <a:lnTo>
                    <a:pt x="13500" y="3835"/>
                  </a:lnTo>
                  <a:lnTo>
                    <a:pt x="15621" y="4432"/>
                  </a:lnTo>
                  <a:lnTo>
                    <a:pt x="18453" y="6781"/>
                  </a:lnTo>
                  <a:lnTo>
                    <a:pt x="19151" y="8547"/>
                  </a:lnTo>
                  <a:lnTo>
                    <a:pt x="19151" y="1511"/>
                  </a:lnTo>
                  <a:lnTo>
                    <a:pt x="18389" y="876"/>
                  </a:lnTo>
                  <a:lnTo>
                    <a:pt x="15557" y="0"/>
                  </a:lnTo>
                  <a:lnTo>
                    <a:pt x="0" y="0"/>
                  </a:lnTo>
                  <a:lnTo>
                    <a:pt x="0" y="45288"/>
                  </a:lnTo>
                  <a:lnTo>
                    <a:pt x="15849" y="45288"/>
                  </a:lnTo>
                  <a:lnTo>
                    <a:pt x="18389" y="44653"/>
                  </a:lnTo>
                  <a:lnTo>
                    <a:pt x="22618" y="42100"/>
                  </a:lnTo>
                  <a:lnTo>
                    <a:pt x="23253" y="41465"/>
                  </a:lnTo>
                  <a:lnTo>
                    <a:pt x="24193" y="40538"/>
                  </a:lnTo>
                  <a:lnTo>
                    <a:pt x="26327" y="36880"/>
                  </a:lnTo>
                  <a:lnTo>
                    <a:pt x="26822" y="34810"/>
                  </a:lnTo>
                  <a:lnTo>
                    <a:pt x="26860" y="28803"/>
                  </a:lnTo>
                  <a:close/>
                </a:path>
                <a:path w="159385" h="60960">
                  <a:moveTo>
                    <a:pt x="54698" y="41783"/>
                  </a:moveTo>
                  <a:lnTo>
                    <a:pt x="54114" y="42113"/>
                  </a:lnTo>
                  <a:lnTo>
                    <a:pt x="53530" y="42278"/>
                  </a:lnTo>
                  <a:lnTo>
                    <a:pt x="51816" y="42278"/>
                  </a:lnTo>
                  <a:lnTo>
                    <a:pt x="51346" y="41783"/>
                  </a:lnTo>
                  <a:lnTo>
                    <a:pt x="51257" y="41033"/>
                  </a:lnTo>
                  <a:lnTo>
                    <a:pt x="51257" y="29324"/>
                  </a:lnTo>
                  <a:lnTo>
                    <a:pt x="51257" y="20942"/>
                  </a:lnTo>
                  <a:lnTo>
                    <a:pt x="50419" y="18376"/>
                  </a:lnTo>
                  <a:lnTo>
                    <a:pt x="49631" y="17487"/>
                  </a:lnTo>
                  <a:lnTo>
                    <a:pt x="47091" y="14592"/>
                  </a:lnTo>
                  <a:lnTo>
                    <a:pt x="44640" y="13639"/>
                  </a:lnTo>
                  <a:lnTo>
                    <a:pt x="39128" y="13639"/>
                  </a:lnTo>
                  <a:lnTo>
                    <a:pt x="36334" y="14592"/>
                  </a:lnTo>
                  <a:lnTo>
                    <a:pt x="33045" y="16433"/>
                  </a:lnTo>
                  <a:lnTo>
                    <a:pt x="33045" y="21082"/>
                  </a:lnTo>
                  <a:lnTo>
                    <a:pt x="36093" y="18681"/>
                  </a:lnTo>
                  <a:lnTo>
                    <a:pt x="38823" y="17487"/>
                  </a:lnTo>
                  <a:lnTo>
                    <a:pt x="42913" y="17487"/>
                  </a:lnTo>
                  <a:lnTo>
                    <a:pt x="44335" y="18046"/>
                  </a:lnTo>
                  <a:lnTo>
                    <a:pt x="46596" y="20320"/>
                  </a:lnTo>
                  <a:lnTo>
                    <a:pt x="47167" y="21755"/>
                  </a:lnTo>
                  <a:lnTo>
                    <a:pt x="47167" y="26174"/>
                  </a:lnTo>
                  <a:lnTo>
                    <a:pt x="47167" y="29324"/>
                  </a:lnTo>
                  <a:lnTo>
                    <a:pt x="47167" y="36029"/>
                  </a:lnTo>
                  <a:lnTo>
                    <a:pt x="46532" y="38163"/>
                  </a:lnTo>
                  <a:lnTo>
                    <a:pt x="43980" y="41452"/>
                  </a:lnTo>
                  <a:lnTo>
                    <a:pt x="42367" y="42278"/>
                  </a:lnTo>
                  <a:lnTo>
                    <a:pt x="38823" y="42278"/>
                  </a:lnTo>
                  <a:lnTo>
                    <a:pt x="37528" y="41744"/>
                  </a:lnTo>
                  <a:lnTo>
                    <a:pt x="35445" y="39585"/>
                  </a:lnTo>
                  <a:lnTo>
                    <a:pt x="34937" y="38227"/>
                  </a:lnTo>
                  <a:lnTo>
                    <a:pt x="34937" y="34759"/>
                  </a:lnTo>
                  <a:lnTo>
                    <a:pt x="35636" y="33261"/>
                  </a:lnTo>
                  <a:lnTo>
                    <a:pt x="38468" y="30886"/>
                  </a:lnTo>
                  <a:lnTo>
                    <a:pt x="41833" y="29972"/>
                  </a:lnTo>
                  <a:lnTo>
                    <a:pt x="47167" y="29324"/>
                  </a:lnTo>
                  <a:lnTo>
                    <a:pt x="47167" y="26174"/>
                  </a:lnTo>
                  <a:lnTo>
                    <a:pt x="40335" y="26822"/>
                  </a:lnTo>
                  <a:lnTo>
                    <a:pt x="35864" y="28054"/>
                  </a:lnTo>
                  <a:lnTo>
                    <a:pt x="33705" y="29972"/>
                  </a:lnTo>
                  <a:lnTo>
                    <a:pt x="31737" y="31686"/>
                  </a:lnTo>
                  <a:lnTo>
                    <a:pt x="30708" y="33972"/>
                  </a:lnTo>
                  <a:lnTo>
                    <a:pt x="30810" y="39585"/>
                  </a:lnTo>
                  <a:lnTo>
                    <a:pt x="31534" y="41516"/>
                  </a:lnTo>
                  <a:lnTo>
                    <a:pt x="34874" y="45110"/>
                  </a:lnTo>
                  <a:lnTo>
                    <a:pt x="36944" y="46012"/>
                  </a:lnTo>
                  <a:lnTo>
                    <a:pt x="40932" y="46012"/>
                  </a:lnTo>
                  <a:lnTo>
                    <a:pt x="47167" y="41033"/>
                  </a:lnTo>
                  <a:lnTo>
                    <a:pt x="47256" y="44361"/>
                  </a:lnTo>
                  <a:lnTo>
                    <a:pt x="48704" y="46012"/>
                  </a:lnTo>
                  <a:lnTo>
                    <a:pt x="52603" y="46012"/>
                  </a:lnTo>
                  <a:lnTo>
                    <a:pt x="53657" y="45770"/>
                  </a:lnTo>
                  <a:lnTo>
                    <a:pt x="54698" y="45288"/>
                  </a:lnTo>
                  <a:lnTo>
                    <a:pt x="54698" y="42278"/>
                  </a:lnTo>
                  <a:lnTo>
                    <a:pt x="54698" y="41783"/>
                  </a:lnTo>
                  <a:close/>
                </a:path>
                <a:path w="159385" h="60960">
                  <a:moveTo>
                    <a:pt x="70116" y="14363"/>
                  </a:moveTo>
                  <a:lnTo>
                    <a:pt x="64236" y="14363"/>
                  </a:lnTo>
                  <a:lnTo>
                    <a:pt x="64236" y="5143"/>
                  </a:lnTo>
                  <a:lnTo>
                    <a:pt x="60566" y="5143"/>
                  </a:lnTo>
                  <a:lnTo>
                    <a:pt x="60248" y="14363"/>
                  </a:lnTo>
                  <a:lnTo>
                    <a:pt x="55994" y="14363"/>
                  </a:lnTo>
                  <a:lnTo>
                    <a:pt x="55994" y="17907"/>
                  </a:lnTo>
                  <a:lnTo>
                    <a:pt x="60248" y="17907"/>
                  </a:lnTo>
                  <a:lnTo>
                    <a:pt x="60248" y="42100"/>
                  </a:lnTo>
                  <a:lnTo>
                    <a:pt x="60782" y="43586"/>
                  </a:lnTo>
                  <a:lnTo>
                    <a:pt x="62890" y="45516"/>
                  </a:lnTo>
                  <a:lnTo>
                    <a:pt x="64262" y="46012"/>
                  </a:lnTo>
                  <a:lnTo>
                    <a:pt x="67284" y="46012"/>
                  </a:lnTo>
                  <a:lnTo>
                    <a:pt x="68681" y="45783"/>
                  </a:lnTo>
                  <a:lnTo>
                    <a:pt x="70116" y="45300"/>
                  </a:lnTo>
                  <a:lnTo>
                    <a:pt x="70116" y="41249"/>
                  </a:lnTo>
                  <a:lnTo>
                    <a:pt x="68961" y="41935"/>
                  </a:lnTo>
                  <a:lnTo>
                    <a:pt x="67957" y="42278"/>
                  </a:lnTo>
                  <a:lnTo>
                    <a:pt x="66128" y="42278"/>
                  </a:lnTo>
                  <a:lnTo>
                    <a:pt x="65430" y="42049"/>
                  </a:lnTo>
                  <a:lnTo>
                    <a:pt x="64465" y="41109"/>
                  </a:lnTo>
                  <a:lnTo>
                    <a:pt x="64236" y="40436"/>
                  </a:lnTo>
                  <a:lnTo>
                    <a:pt x="64236" y="17907"/>
                  </a:lnTo>
                  <a:lnTo>
                    <a:pt x="70116" y="17907"/>
                  </a:lnTo>
                  <a:lnTo>
                    <a:pt x="70116" y="14363"/>
                  </a:lnTo>
                  <a:close/>
                </a:path>
                <a:path w="159385" h="60960">
                  <a:moveTo>
                    <a:pt x="86055" y="14363"/>
                  </a:moveTo>
                  <a:lnTo>
                    <a:pt x="80175" y="14363"/>
                  </a:lnTo>
                  <a:lnTo>
                    <a:pt x="80175" y="5143"/>
                  </a:lnTo>
                  <a:lnTo>
                    <a:pt x="76504" y="5143"/>
                  </a:lnTo>
                  <a:lnTo>
                    <a:pt x="76187" y="14363"/>
                  </a:lnTo>
                  <a:lnTo>
                    <a:pt x="71932" y="14363"/>
                  </a:lnTo>
                  <a:lnTo>
                    <a:pt x="71932" y="17907"/>
                  </a:lnTo>
                  <a:lnTo>
                    <a:pt x="76187" y="17907"/>
                  </a:lnTo>
                  <a:lnTo>
                    <a:pt x="76187" y="42100"/>
                  </a:lnTo>
                  <a:lnTo>
                    <a:pt x="76720" y="43586"/>
                  </a:lnTo>
                  <a:lnTo>
                    <a:pt x="78828" y="45516"/>
                  </a:lnTo>
                  <a:lnTo>
                    <a:pt x="80200" y="46012"/>
                  </a:lnTo>
                  <a:lnTo>
                    <a:pt x="83223" y="46012"/>
                  </a:lnTo>
                  <a:lnTo>
                    <a:pt x="84620" y="45783"/>
                  </a:lnTo>
                  <a:lnTo>
                    <a:pt x="86055" y="45300"/>
                  </a:lnTo>
                  <a:lnTo>
                    <a:pt x="86055" y="41249"/>
                  </a:lnTo>
                  <a:lnTo>
                    <a:pt x="84899" y="41935"/>
                  </a:lnTo>
                  <a:lnTo>
                    <a:pt x="83883" y="42278"/>
                  </a:lnTo>
                  <a:lnTo>
                    <a:pt x="82067" y="42278"/>
                  </a:lnTo>
                  <a:lnTo>
                    <a:pt x="81356" y="42049"/>
                  </a:lnTo>
                  <a:lnTo>
                    <a:pt x="80403" y="41109"/>
                  </a:lnTo>
                  <a:lnTo>
                    <a:pt x="80175" y="40436"/>
                  </a:lnTo>
                  <a:lnTo>
                    <a:pt x="80175" y="17907"/>
                  </a:lnTo>
                  <a:lnTo>
                    <a:pt x="86055" y="17907"/>
                  </a:lnTo>
                  <a:lnTo>
                    <a:pt x="86055" y="14363"/>
                  </a:lnTo>
                  <a:close/>
                </a:path>
                <a:path w="159385" h="60960">
                  <a:moveTo>
                    <a:pt x="112445" y="25069"/>
                  </a:moveTo>
                  <a:lnTo>
                    <a:pt x="112344" y="22504"/>
                  </a:lnTo>
                  <a:lnTo>
                    <a:pt x="111467" y="19735"/>
                  </a:lnTo>
                  <a:lnTo>
                    <a:pt x="109601" y="17373"/>
                  </a:lnTo>
                  <a:lnTo>
                    <a:pt x="108089" y="15455"/>
                  </a:lnTo>
                  <a:lnTo>
                    <a:pt x="108089" y="25069"/>
                  </a:lnTo>
                  <a:lnTo>
                    <a:pt x="94094" y="25069"/>
                  </a:lnTo>
                  <a:lnTo>
                    <a:pt x="94703" y="22504"/>
                  </a:lnTo>
                  <a:lnTo>
                    <a:pt x="95719" y="20574"/>
                  </a:lnTo>
                  <a:lnTo>
                    <a:pt x="97167" y="19304"/>
                  </a:lnTo>
                  <a:lnTo>
                    <a:pt x="98590" y="18021"/>
                  </a:lnTo>
                  <a:lnTo>
                    <a:pt x="100139" y="17373"/>
                  </a:lnTo>
                  <a:lnTo>
                    <a:pt x="103454" y="17373"/>
                  </a:lnTo>
                  <a:lnTo>
                    <a:pt x="104876" y="18021"/>
                  </a:lnTo>
                  <a:lnTo>
                    <a:pt x="107340" y="20574"/>
                  </a:lnTo>
                  <a:lnTo>
                    <a:pt x="108000" y="22504"/>
                  </a:lnTo>
                  <a:lnTo>
                    <a:pt x="108089" y="25069"/>
                  </a:lnTo>
                  <a:lnTo>
                    <a:pt x="108089" y="15455"/>
                  </a:lnTo>
                  <a:lnTo>
                    <a:pt x="107619" y="14859"/>
                  </a:lnTo>
                  <a:lnTo>
                    <a:pt x="105067" y="13639"/>
                  </a:lnTo>
                  <a:lnTo>
                    <a:pt x="98298" y="13639"/>
                  </a:lnTo>
                  <a:lnTo>
                    <a:pt x="95326" y="15151"/>
                  </a:lnTo>
                  <a:lnTo>
                    <a:pt x="90639" y="21183"/>
                  </a:lnTo>
                  <a:lnTo>
                    <a:pt x="89484" y="25069"/>
                  </a:lnTo>
                  <a:lnTo>
                    <a:pt x="89458" y="34772"/>
                  </a:lnTo>
                  <a:lnTo>
                    <a:pt x="90589" y="38620"/>
                  </a:lnTo>
                  <a:lnTo>
                    <a:pt x="95148" y="44526"/>
                  </a:lnTo>
                  <a:lnTo>
                    <a:pt x="98120" y="45999"/>
                  </a:lnTo>
                  <a:lnTo>
                    <a:pt x="104952" y="45999"/>
                  </a:lnTo>
                  <a:lnTo>
                    <a:pt x="108178" y="44691"/>
                  </a:lnTo>
                  <a:lnTo>
                    <a:pt x="111074" y="42341"/>
                  </a:lnTo>
                  <a:lnTo>
                    <a:pt x="111455" y="42037"/>
                  </a:lnTo>
                  <a:lnTo>
                    <a:pt x="111455" y="37172"/>
                  </a:lnTo>
                  <a:lnTo>
                    <a:pt x="108318" y="40614"/>
                  </a:lnTo>
                  <a:lnTo>
                    <a:pt x="105194" y="42341"/>
                  </a:lnTo>
                  <a:lnTo>
                    <a:pt x="99834" y="42341"/>
                  </a:lnTo>
                  <a:lnTo>
                    <a:pt x="97866" y="41300"/>
                  </a:lnTo>
                  <a:lnTo>
                    <a:pt x="94513" y="37172"/>
                  </a:lnTo>
                  <a:lnTo>
                    <a:pt x="93675" y="34163"/>
                  </a:lnTo>
                  <a:lnTo>
                    <a:pt x="93675" y="28536"/>
                  </a:lnTo>
                  <a:lnTo>
                    <a:pt x="112445" y="28536"/>
                  </a:lnTo>
                  <a:lnTo>
                    <a:pt x="112445" y="25069"/>
                  </a:lnTo>
                  <a:close/>
                </a:path>
                <a:path w="159385" h="60960">
                  <a:moveTo>
                    <a:pt x="132765" y="14363"/>
                  </a:moveTo>
                  <a:lnTo>
                    <a:pt x="131673" y="13881"/>
                  </a:lnTo>
                  <a:lnTo>
                    <a:pt x="130606" y="13652"/>
                  </a:lnTo>
                  <a:lnTo>
                    <a:pt x="128117" y="13652"/>
                  </a:lnTo>
                  <a:lnTo>
                    <a:pt x="126796" y="14084"/>
                  </a:lnTo>
                  <a:lnTo>
                    <a:pt x="124396" y="15849"/>
                  </a:lnTo>
                  <a:lnTo>
                    <a:pt x="123304" y="17170"/>
                  </a:lnTo>
                  <a:lnTo>
                    <a:pt x="122339" y="18948"/>
                  </a:lnTo>
                  <a:lnTo>
                    <a:pt x="121983" y="14363"/>
                  </a:lnTo>
                  <a:lnTo>
                    <a:pt x="118351" y="14363"/>
                  </a:lnTo>
                  <a:lnTo>
                    <a:pt x="118351" y="45300"/>
                  </a:lnTo>
                  <a:lnTo>
                    <a:pt x="122339" y="45300"/>
                  </a:lnTo>
                  <a:lnTo>
                    <a:pt x="122339" y="24511"/>
                  </a:lnTo>
                  <a:lnTo>
                    <a:pt x="123037" y="22288"/>
                  </a:lnTo>
                  <a:lnTo>
                    <a:pt x="125806" y="18453"/>
                  </a:lnTo>
                  <a:lnTo>
                    <a:pt x="127520" y="17475"/>
                  </a:lnTo>
                  <a:lnTo>
                    <a:pt x="130441" y="17475"/>
                  </a:lnTo>
                  <a:lnTo>
                    <a:pt x="131508" y="17716"/>
                  </a:lnTo>
                  <a:lnTo>
                    <a:pt x="132765" y="18186"/>
                  </a:lnTo>
                  <a:lnTo>
                    <a:pt x="132765" y="14363"/>
                  </a:lnTo>
                  <a:close/>
                </a:path>
                <a:path w="159385" h="60960">
                  <a:moveTo>
                    <a:pt x="159283" y="14363"/>
                  </a:moveTo>
                  <a:lnTo>
                    <a:pt x="154901" y="14363"/>
                  </a:lnTo>
                  <a:lnTo>
                    <a:pt x="148234" y="40271"/>
                  </a:lnTo>
                  <a:lnTo>
                    <a:pt x="140576" y="14363"/>
                  </a:lnTo>
                  <a:lnTo>
                    <a:pt x="136067" y="14363"/>
                  </a:lnTo>
                  <a:lnTo>
                    <a:pt x="146278" y="45656"/>
                  </a:lnTo>
                  <a:lnTo>
                    <a:pt x="144640" y="51460"/>
                  </a:lnTo>
                  <a:lnTo>
                    <a:pt x="143789" y="53670"/>
                  </a:lnTo>
                  <a:lnTo>
                    <a:pt x="142316" y="55803"/>
                  </a:lnTo>
                  <a:lnTo>
                    <a:pt x="141351" y="56337"/>
                  </a:lnTo>
                  <a:lnTo>
                    <a:pt x="139547" y="56337"/>
                  </a:lnTo>
                  <a:lnTo>
                    <a:pt x="138798" y="56197"/>
                  </a:lnTo>
                  <a:lnTo>
                    <a:pt x="137883" y="55918"/>
                  </a:lnTo>
                  <a:lnTo>
                    <a:pt x="137883" y="59715"/>
                  </a:lnTo>
                  <a:lnTo>
                    <a:pt x="138772" y="60185"/>
                  </a:lnTo>
                  <a:lnTo>
                    <a:pt x="139611" y="60426"/>
                  </a:lnTo>
                  <a:lnTo>
                    <a:pt x="142582" y="60426"/>
                  </a:lnTo>
                  <a:lnTo>
                    <a:pt x="144284" y="59728"/>
                  </a:lnTo>
                  <a:lnTo>
                    <a:pt x="146608" y="56908"/>
                  </a:lnTo>
                  <a:lnTo>
                    <a:pt x="147751" y="54267"/>
                  </a:lnTo>
                  <a:lnTo>
                    <a:pt x="159283" y="143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3" name="object 333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3448161" y="3505756"/>
              <a:ext cx="185836" cy="126508"/>
            </a:xfrm>
            <a:prstGeom prst="rect">
              <a:avLst/>
            </a:prstGeom>
          </p:spPr>
        </p:pic>
        <p:sp>
          <p:nvSpPr>
            <p:cNvPr id="334" name="object 334"/>
            <p:cNvSpPr/>
            <p:nvPr/>
          </p:nvSpPr>
          <p:spPr>
            <a:xfrm>
              <a:off x="3726472" y="3530676"/>
              <a:ext cx="1967230" cy="160020"/>
            </a:xfrm>
            <a:custGeom>
              <a:avLst/>
              <a:gdLst/>
              <a:ahLst/>
              <a:cxnLst/>
              <a:rect l="l" t="t" r="r" b="b"/>
              <a:pathLst>
                <a:path w="1967229" h="160020">
                  <a:moveTo>
                    <a:pt x="21259" y="130073"/>
                  </a:moveTo>
                  <a:lnTo>
                    <a:pt x="4419" y="130073"/>
                  </a:lnTo>
                  <a:lnTo>
                    <a:pt x="4419" y="88620"/>
                  </a:lnTo>
                  <a:lnTo>
                    <a:pt x="0" y="88620"/>
                  </a:lnTo>
                  <a:lnTo>
                    <a:pt x="0" y="133908"/>
                  </a:lnTo>
                  <a:lnTo>
                    <a:pt x="21259" y="133908"/>
                  </a:lnTo>
                  <a:lnTo>
                    <a:pt x="21259" y="130073"/>
                  </a:lnTo>
                  <a:close/>
                </a:path>
                <a:path w="1967229" h="160020">
                  <a:moveTo>
                    <a:pt x="46977" y="113690"/>
                  </a:moveTo>
                  <a:lnTo>
                    <a:pt x="46875" y="111125"/>
                  </a:lnTo>
                  <a:lnTo>
                    <a:pt x="46012" y="108356"/>
                  </a:lnTo>
                  <a:lnTo>
                    <a:pt x="44145" y="105994"/>
                  </a:lnTo>
                  <a:lnTo>
                    <a:pt x="42621" y="104063"/>
                  </a:lnTo>
                  <a:lnTo>
                    <a:pt x="42621" y="113690"/>
                  </a:lnTo>
                  <a:lnTo>
                    <a:pt x="28638" y="113690"/>
                  </a:lnTo>
                  <a:lnTo>
                    <a:pt x="29248" y="111125"/>
                  </a:lnTo>
                  <a:lnTo>
                    <a:pt x="30251" y="109194"/>
                  </a:lnTo>
                  <a:lnTo>
                    <a:pt x="31699" y="107924"/>
                  </a:lnTo>
                  <a:lnTo>
                    <a:pt x="33121" y="106641"/>
                  </a:lnTo>
                  <a:lnTo>
                    <a:pt x="34671" y="105994"/>
                  </a:lnTo>
                  <a:lnTo>
                    <a:pt x="37985" y="105994"/>
                  </a:lnTo>
                  <a:lnTo>
                    <a:pt x="39408" y="106641"/>
                  </a:lnTo>
                  <a:lnTo>
                    <a:pt x="41871" y="109194"/>
                  </a:lnTo>
                  <a:lnTo>
                    <a:pt x="42532" y="111125"/>
                  </a:lnTo>
                  <a:lnTo>
                    <a:pt x="42621" y="113690"/>
                  </a:lnTo>
                  <a:lnTo>
                    <a:pt x="42621" y="104063"/>
                  </a:lnTo>
                  <a:lnTo>
                    <a:pt x="42164" y="103479"/>
                  </a:lnTo>
                  <a:lnTo>
                    <a:pt x="39598" y="102260"/>
                  </a:lnTo>
                  <a:lnTo>
                    <a:pt x="32842" y="102260"/>
                  </a:lnTo>
                  <a:lnTo>
                    <a:pt x="29857" y="103784"/>
                  </a:lnTo>
                  <a:lnTo>
                    <a:pt x="25171" y="109816"/>
                  </a:lnTo>
                  <a:lnTo>
                    <a:pt x="24015" y="113690"/>
                  </a:lnTo>
                  <a:lnTo>
                    <a:pt x="23990" y="123393"/>
                  </a:lnTo>
                  <a:lnTo>
                    <a:pt x="25120" y="127254"/>
                  </a:lnTo>
                  <a:lnTo>
                    <a:pt x="27406" y="130187"/>
                  </a:lnTo>
                  <a:lnTo>
                    <a:pt x="29679" y="133146"/>
                  </a:lnTo>
                  <a:lnTo>
                    <a:pt x="32651" y="134620"/>
                  </a:lnTo>
                  <a:lnTo>
                    <a:pt x="39484" y="134620"/>
                  </a:lnTo>
                  <a:lnTo>
                    <a:pt x="42710" y="133311"/>
                  </a:lnTo>
                  <a:lnTo>
                    <a:pt x="45605" y="130962"/>
                  </a:lnTo>
                  <a:lnTo>
                    <a:pt x="45986" y="130657"/>
                  </a:lnTo>
                  <a:lnTo>
                    <a:pt x="45986" y="125793"/>
                  </a:lnTo>
                  <a:lnTo>
                    <a:pt x="42849" y="129247"/>
                  </a:lnTo>
                  <a:lnTo>
                    <a:pt x="39725" y="130962"/>
                  </a:lnTo>
                  <a:lnTo>
                    <a:pt x="34366" y="130962"/>
                  </a:lnTo>
                  <a:lnTo>
                    <a:pt x="32397" y="129921"/>
                  </a:lnTo>
                  <a:lnTo>
                    <a:pt x="29044" y="125793"/>
                  </a:lnTo>
                  <a:lnTo>
                    <a:pt x="28206" y="122783"/>
                  </a:lnTo>
                  <a:lnTo>
                    <a:pt x="28206" y="117170"/>
                  </a:lnTo>
                  <a:lnTo>
                    <a:pt x="46977" y="117170"/>
                  </a:lnTo>
                  <a:lnTo>
                    <a:pt x="46977" y="113690"/>
                  </a:lnTo>
                  <a:close/>
                </a:path>
                <a:path w="1967229" h="160020">
                  <a:moveTo>
                    <a:pt x="85432" y="108254"/>
                  </a:moveTo>
                  <a:lnTo>
                    <a:pt x="84772" y="106184"/>
                  </a:lnTo>
                  <a:lnTo>
                    <a:pt x="82156" y="103047"/>
                  </a:lnTo>
                  <a:lnTo>
                    <a:pt x="80327" y="102260"/>
                  </a:lnTo>
                  <a:lnTo>
                    <a:pt x="76365" y="102260"/>
                  </a:lnTo>
                  <a:lnTo>
                    <a:pt x="74955" y="102692"/>
                  </a:lnTo>
                  <a:lnTo>
                    <a:pt x="72478" y="104394"/>
                  </a:lnTo>
                  <a:lnTo>
                    <a:pt x="71437" y="105689"/>
                  </a:lnTo>
                  <a:lnTo>
                    <a:pt x="70599" y="107416"/>
                  </a:lnTo>
                  <a:lnTo>
                    <a:pt x="70027" y="105689"/>
                  </a:lnTo>
                  <a:lnTo>
                    <a:pt x="69176" y="104394"/>
                  </a:lnTo>
                  <a:lnTo>
                    <a:pt x="66903" y="102692"/>
                  </a:lnTo>
                  <a:lnTo>
                    <a:pt x="65493" y="102260"/>
                  </a:lnTo>
                  <a:lnTo>
                    <a:pt x="62242" y="102260"/>
                  </a:lnTo>
                  <a:lnTo>
                    <a:pt x="60871" y="102654"/>
                  </a:lnTo>
                  <a:lnTo>
                    <a:pt x="58470" y="104203"/>
                  </a:lnTo>
                  <a:lnTo>
                    <a:pt x="57429" y="105384"/>
                  </a:lnTo>
                  <a:lnTo>
                    <a:pt x="56540" y="106934"/>
                  </a:lnTo>
                  <a:lnTo>
                    <a:pt x="56121" y="102971"/>
                  </a:lnTo>
                  <a:lnTo>
                    <a:pt x="52552" y="102971"/>
                  </a:lnTo>
                  <a:lnTo>
                    <a:pt x="52552" y="133908"/>
                  </a:lnTo>
                  <a:lnTo>
                    <a:pt x="56540" y="133908"/>
                  </a:lnTo>
                  <a:lnTo>
                    <a:pt x="56540" y="112229"/>
                  </a:lnTo>
                  <a:lnTo>
                    <a:pt x="57137" y="110172"/>
                  </a:lnTo>
                  <a:lnTo>
                    <a:pt x="59512" y="106908"/>
                  </a:lnTo>
                  <a:lnTo>
                    <a:pt x="61036" y="106083"/>
                  </a:lnTo>
                  <a:lnTo>
                    <a:pt x="64211" y="106083"/>
                  </a:lnTo>
                  <a:lnTo>
                    <a:pt x="65214" y="106489"/>
                  </a:lnTo>
                  <a:lnTo>
                    <a:pt x="66535" y="108064"/>
                  </a:lnTo>
                  <a:lnTo>
                    <a:pt x="66865" y="109245"/>
                  </a:lnTo>
                  <a:lnTo>
                    <a:pt x="66865" y="133908"/>
                  </a:lnTo>
                  <a:lnTo>
                    <a:pt x="70954" y="133908"/>
                  </a:lnTo>
                  <a:lnTo>
                    <a:pt x="70954" y="111975"/>
                  </a:lnTo>
                  <a:lnTo>
                    <a:pt x="71564" y="110109"/>
                  </a:lnTo>
                  <a:lnTo>
                    <a:pt x="74015" y="106807"/>
                  </a:lnTo>
                  <a:lnTo>
                    <a:pt x="75488" y="105981"/>
                  </a:lnTo>
                  <a:lnTo>
                    <a:pt x="78371" y="105981"/>
                  </a:lnTo>
                  <a:lnTo>
                    <a:pt x="79362" y="106426"/>
                  </a:lnTo>
                  <a:lnTo>
                    <a:pt x="80949" y="108153"/>
                  </a:lnTo>
                  <a:lnTo>
                    <a:pt x="81343" y="109321"/>
                  </a:lnTo>
                  <a:lnTo>
                    <a:pt x="81343" y="133908"/>
                  </a:lnTo>
                  <a:lnTo>
                    <a:pt x="85432" y="133908"/>
                  </a:lnTo>
                  <a:lnTo>
                    <a:pt x="85432" y="108254"/>
                  </a:lnTo>
                  <a:close/>
                </a:path>
                <a:path w="1967229" h="160020">
                  <a:moveTo>
                    <a:pt x="115303" y="113563"/>
                  </a:moveTo>
                  <a:lnTo>
                    <a:pt x="114173" y="109651"/>
                  </a:lnTo>
                  <a:lnTo>
                    <a:pt x="111429" y="106095"/>
                  </a:lnTo>
                  <a:lnTo>
                    <a:pt x="111086" y="105651"/>
                  </a:lnTo>
                  <a:lnTo>
                    <a:pt x="111086" y="114465"/>
                  </a:lnTo>
                  <a:lnTo>
                    <a:pt x="111086" y="122453"/>
                  </a:lnTo>
                  <a:lnTo>
                    <a:pt x="110337" y="125564"/>
                  </a:lnTo>
                  <a:lnTo>
                    <a:pt x="107378" y="129832"/>
                  </a:lnTo>
                  <a:lnTo>
                    <a:pt x="105473" y="130898"/>
                  </a:lnTo>
                  <a:lnTo>
                    <a:pt x="100749" y="130898"/>
                  </a:lnTo>
                  <a:lnTo>
                    <a:pt x="98856" y="129743"/>
                  </a:lnTo>
                  <a:lnTo>
                    <a:pt x="96164" y="125158"/>
                  </a:lnTo>
                  <a:lnTo>
                    <a:pt x="95529" y="122453"/>
                  </a:lnTo>
                  <a:lnTo>
                    <a:pt x="95605" y="114465"/>
                  </a:lnTo>
                  <a:lnTo>
                    <a:pt x="96177" y="111836"/>
                  </a:lnTo>
                  <a:lnTo>
                    <a:pt x="98920" y="107238"/>
                  </a:lnTo>
                  <a:lnTo>
                    <a:pt x="100965" y="106095"/>
                  </a:lnTo>
                  <a:lnTo>
                    <a:pt x="105702" y="106095"/>
                  </a:lnTo>
                  <a:lnTo>
                    <a:pt x="107442" y="107162"/>
                  </a:lnTo>
                  <a:lnTo>
                    <a:pt x="110363" y="111455"/>
                  </a:lnTo>
                  <a:lnTo>
                    <a:pt x="111086" y="114465"/>
                  </a:lnTo>
                  <a:lnTo>
                    <a:pt x="111086" y="105651"/>
                  </a:lnTo>
                  <a:lnTo>
                    <a:pt x="109626" y="103733"/>
                  </a:lnTo>
                  <a:lnTo>
                    <a:pt x="106781" y="102260"/>
                  </a:lnTo>
                  <a:lnTo>
                    <a:pt x="101879" y="102260"/>
                  </a:lnTo>
                  <a:lnTo>
                    <a:pt x="91287" y="123190"/>
                  </a:lnTo>
                  <a:lnTo>
                    <a:pt x="92341" y="127000"/>
                  </a:lnTo>
                  <a:lnTo>
                    <a:pt x="96608" y="133096"/>
                  </a:lnTo>
                  <a:lnTo>
                    <a:pt x="99529" y="134620"/>
                  </a:lnTo>
                  <a:lnTo>
                    <a:pt x="105714" y="134620"/>
                  </a:lnTo>
                  <a:lnTo>
                    <a:pt x="115303" y="121246"/>
                  </a:lnTo>
                  <a:lnTo>
                    <a:pt x="115303" y="113563"/>
                  </a:lnTo>
                  <a:close/>
                </a:path>
                <a:path w="1967229" h="160020">
                  <a:moveTo>
                    <a:pt x="141782" y="109067"/>
                  </a:moveTo>
                  <a:lnTo>
                    <a:pt x="141046" y="106692"/>
                  </a:lnTo>
                  <a:lnTo>
                    <a:pt x="138112" y="103136"/>
                  </a:lnTo>
                  <a:lnTo>
                    <a:pt x="136055" y="102260"/>
                  </a:lnTo>
                  <a:lnTo>
                    <a:pt x="131762" y="102260"/>
                  </a:lnTo>
                  <a:lnTo>
                    <a:pt x="130238" y="102679"/>
                  </a:lnTo>
                  <a:lnTo>
                    <a:pt x="127495" y="104394"/>
                  </a:lnTo>
                  <a:lnTo>
                    <a:pt x="126276" y="105676"/>
                  </a:lnTo>
                  <a:lnTo>
                    <a:pt x="125196" y="107391"/>
                  </a:lnTo>
                  <a:lnTo>
                    <a:pt x="124802" y="102971"/>
                  </a:lnTo>
                  <a:lnTo>
                    <a:pt x="121107" y="102971"/>
                  </a:lnTo>
                  <a:lnTo>
                    <a:pt x="121107" y="133896"/>
                  </a:lnTo>
                  <a:lnTo>
                    <a:pt x="125196" y="133896"/>
                  </a:lnTo>
                  <a:lnTo>
                    <a:pt x="125196" y="112661"/>
                  </a:lnTo>
                  <a:lnTo>
                    <a:pt x="125907" y="110566"/>
                  </a:lnTo>
                  <a:lnTo>
                    <a:pt x="128765" y="106959"/>
                  </a:lnTo>
                  <a:lnTo>
                    <a:pt x="130505" y="106057"/>
                  </a:lnTo>
                  <a:lnTo>
                    <a:pt x="134073" y="106057"/>
                  </a:lnTo>
                  <a:lnTo>
                    <a:pt x="135318" y="106603"/>
                  </a:lnTo>
                  <a:lnTo>
                    <a:pt x="137210" y="108750"/>
                  </a:lnTo>
                  <a:lnTo>
                    <a:pt x="137693" y="110210"/>
                  </a:lnTo>
                  <a:lnTo>
                    <a:pt x="137693" y="133896"/>
                  </a:lnTo>
                  <a:lnTo>
                    <a:pt x="141782" y="133896"/>
                  </a:lnTo>
                  <a:lnTo>
                    <a:pt x="141782" y="109067"/>
                  </a:lnTo>
                  <a:close/>
                </a:path>
                <a:path w="1967229" h="160020">
                  <a:moveTo>
                    <a:pt x="280403" y="72504"/>
                  </a:moveTo>
                  <a:lnTo>
                    <a:pt x="267068" y="61188"/>
                  </a:lnTo>
                  <a:lnTo>
                    <a:pt x="264629" y="59855"/>
                  </a:lnTo>
                  <a:lnTo>
                    <a:pt x="261924" y="57454"/>
                  </a:lnTo>
                  <a:lnTo>
                    <a:pt x="261251" y="55803"/>
                  </a:lnTo>
                  <a:lnTo>
                    <a:pt x="261251" y="51676"/>
                  </a:lnTo>
                  <a:lnTo>
                    <a:pt x="262001" y="49872"/>
                  </a:lnTo>
                  <a:lnTo>
                    <a:pt x="265010" y="46761"/>
                  </a:lnTo>
                  <a:lnTo>
                    <a:pt x="266890" y="45986"/>
                  </a:lnTo>
                  <a:lnTo>
                    <a:pt x="270535" y="45986"/>
                  </a:lnTo>
                  <a:lnTo>
                    <a:pt x="271818" y="46304"/>
                  </a:lnTo>
                  <a:lnTo>
                    <a:pt x="274269" y="47599"/>
                  </a:lnTo>
                  <a:lnTo>
                    <a:pt x="275818" y="48793"/>
                  </a:lnTo>
                  <a:lnTo>
                    <a:pt x="277698" y="50558"/>
                  </a:lnTo>
                  <a:lnTo>
                    <a:pt x="277698" y="44678"/>
                  </a:lnTo>
                  <a:lnTo>
                    <a:pt x="274739" y="42595"/>
                  </a:lnTo>
                  <a:lnTo>
                    <a:pt x="271868" y="41567"/>
                  </a:lnTo>
                  <a:lnTo>
                    <a:pt x="265671" y="41567"/>
                  </a:lnTo>
                  <a:lnTo>
                    <a:pt x="262750" y="42760"/>
                  </a:lnTo>
                  <a:lnTo>
                    <a:pt x="257886" y="47548"/>
                  </a:lnTo>
                  <a:lnTo>
                    <a:pt x="256667" y="50444"/>
                  </a:lnTo>
                  <a:lnTo>
                    <a:pt x="256667" y="59118"/>
                  </a:lnTo>
                  <a:lnTo>
                    <a:pt x="260096" y="63055"/>
                  </a:lnTo>
                  <a:lnTo>
                    <a:pt x="270421" y="66941"/>
                  </a:lnTo>
                  <a:lnTo>
                    <a:pt x="272770" y="68262"/>
                  </a:lnTo>
                  <a:lnTo>
                    <a:pt x="275209" y="70967"/>
                  </a:lnTo>
                  <a:lnTo>
                    <a:pt x="275818" y="72669"/>
                  </a:lnTo>
                  <a:lnTo>
                    <a:pt x="275818" y="77406"/>
                  </a:lnTo>
                  <a:lnTo>
                    <a:pt x="274891" y="79603"/>
                  </a:lnTo>
                  <a:lnTo>
                    <a:pt x="271195" y="82981"/>
                  </a:lnTo>
                  <a:lnTo>
                    <a:pt x="269087" y="83820"/>
                  </a:lnTo>
                  <a:lnTo>
                    <a:pt x="265239" y="83820"/>
                  </a:lnTo>
                  <a:lnTo>
                    <a:pt x="263779" y="83477"/>
                  </a:lnTo>
                  <a:lnTo>
                    <a:pt x="260896" y="82067"/>
                  </a:lnTo>
                  <a:lnTo>
                    <a:pt x="259016" y="80772"/>
                  </a:lnTo>
                  <a:lnTo>
                    <a:pt x="256705" y="78892"/>
                  </a:lnTo>
                  <a:lnTo>
                    <a:pt x="256705" y="84569"/>
                  </a:lnTo>
                  <a:lnTo>
                    <a:pt x="260261" y="87058"/>
                  </a:lnTo>
                  <a:lnTo>
                    <a:pt x="263626" y="88303"/>
                  </a:lnTo>
                  <a:lnTo>
                    <a:pt x="270510" y="88303"/>
                  </a:lnTo>
                  <a:lnTo>
                    <a:pt x="273685" y="86995"/>
                  </a:lnTo>
                  <a:lnTo>
                    <a:pt x="279057" y="81711"/>
                  </a:lnTo>
                  <a:lnTo>
                    <a:pt x="280403" y="78447"/>
                  </a:lnTo>
                  <a:lnTo>
                    <a:pt x="280403" y="72504"/>
                  </a:lnTo>
                  <a:close/>
                </a:path>
                <a:path w="1967229" h="160020">
                  <a:moveTo>
                    <a:pt x="308635" y="67233"/>
                  </a:moveTo>
                  <a:lnTo>
                    <a:pt x="307505" y="63322"/>
                  </a:lnTo>
                  <a:lnTo>
                    <a:pt x="304774" y="59766"/>
                  </a:lnTo>
                  <a:lnTo>
                    <a:pt x="304419" y="59309"/>
                  </a:lnTo>
                  <a:lnTo>
                    <a:pt x="304419" y="68135"/>
                  </a:lnTo>
                  <a:lnTo>
                    <a:pt x="304419" y="76123"/>
                  </a:lnTo>
                  <a:lnTo>
                    <a:pt x="303669" y="79235"/>
                  </a:lnTo>
                  <a:lnTo>
                    <a:pt x="300697" y="83502"/>
                  </a:lnTo>
                  <a:lnTo>
                    <a:pt x="298805" y="84556"/>
                  </a:lnTo>
                  <a:lnTo>
                    <a:pt x="294093" y="84556"/>
                  </a:lnTo>
                  <a:lnTo>
                    <a:pt x="292201" y="83413"/>
                  </a:lnTo>
                  <a:lnTo>
                    <a:pt x="289509" y="78828"/>
                  </a:lnTo>
                  <a:lnTo>
                    <a:pt x="288874" y="76123"/>
                  </a:lnTo>
                  <a:lnTo>
                    <a:pt x="288950" y="68135"/>
                  </a:lnTo>
                  <a:lnTo>
                    <a:pt x="289509" y="65493"/>
                  </a:lnTo>
                  <a:lnTo>
                    <a:pt x="292252" y="60909"/>
                  </a:lnTo>
                  <a:lnTo>
                    <a:pt x="294297" y="59766"/>
                  </a:lnTo>
                  <a:lnTo>
                    <a:pt x="299034" y="59766"/>
                  </a:lnTo>
                  <a:lnTo>
                    <a:pt x="300774" y="60833"/>
                  </a:lnTo>
                  <a:lnTo>
                    <a:pt x="303695" y="65125"/>
                  </a:lnTo>
                  <a:lnTo>
                    <a:pt x="304419" y="68135"/>
                  </a:lnTo>
                  <a:lnTo>
                    <a:pt x="304419" y="59309"/>
                  </a:lnTo>
                  <a:lnTo>
                    <a:pt x="302958" y="57404"/>
                  </a:lnTo>
                  <a:lnTo>
                    <a:pt x="300113" y="55930"/>
                  </a:lnTo>
                  <a:lnTo>
                    <a:pt x="295211" y="55930"/>
                  </a:lnTo>
                  <a:lnTo>
                    <a:pt x="284619" y="76860"/>
                  </a:lnTo>
                  <a:lnTo>
                    <a:pt x="285686" y="80670"/>
                  </a:lnTo>
                  <a:lnTo>
                    <a:pt x="289953" y="86766"/>
                  </a:lnTo>
                  <a:lnTo>
                    <a:pt x="292862" y="88290"/>
                  </a:lnTo>
                  <a:lnTo>
                    <a:pt x="299046" y="88290"/>
                  </a:lnTo>
                  <a:lnTo>
                    <a:pt x="308635" y="74904"/>
                  </a:lnTo>
                  <a:lnTo>
                    <a:pt x="308635" y="67233"/>
                  </a:lnTo>
                  <a:close/>
                </a:path>
                <a:path w="1967229" h="160020">
                  <a:moveTo>
                    <a:pt x="335648" y="42316"/>
                  </a:moveTo>
                  <a:lnTo>
                    <a:pt x="331558" y="42316"/>
                  </a:lnTo>
                  <a:lnTo>
                    <a:pt x="331558" y="58966"/>
                  </a:lnTo>
                  <a:lnTo>
                    <a:pt x="331558" y="62890"/>
                  </a:lnTo>
                  <a:lnTo>
                    <a:pt x="331558" y="78130"/>
                  </a:lnTo>
                  <a:lnTo>
                    <a:pt x="330873" y="80327"/>
                  </a:lnTo>
                  <a:lnTo>
                    <a:pt x="328206" y="83718"/>
                  </a:lnTo>
                  <a:lnTo>
                    <a:pt x="326580" y="84569"/>
                  </a:lnTo>
                  <a:lnTo>
                    <a:pt x="322465" y="84569"/>
                  </a:lnTo>
                  <a:lnTo>
                    <a:pt x="320662" y="83413"/>
                  </a:lnTo>
                  <a:lnTo>
                    <a:pt x="317855" y="78790"/>
                  </a:lnTo>
                  <a:lnTo>
                    <a:pt x="317144" y="75857"/>
                  </a:lnTo>
                  <a:lnTo>
                    <a:pt x="317144" y="68567"/>
                  </a:lnTo>
                  <a:lnTo>
                    <a:pt x="317944" y="65544"/>
                  </a:lnTo>
                  <a:lnTo>
                    <a:pt x="321144" y="60947"/>
                  </a:lnTo>
                  <a:lnTo>
                    <a:pt x="323151" y="59804"/>
                  </a:lnTo>
                  <a:lnTo>
                    <a:pt x="326732" y="59804"/>
                  </a:lnTo>
                  <a:lnTo>
                    <a:pt x="327799" y="60058"/>
                  </a:lnTo>
                  <a:lnTo>
                    <a:pt x="329793" y="61074"/>
                  </a:lnTo>
                  <a:lnTo>
                    <a:pt x="330720" y="61849"/>
                  </a:lnTo>
                  <a:lnTo>
                    <a:pt x="331558" y="62890"/>
                  </a:lnTo>
                  <a:lnTo>
                    <a:pt x="331558" y="58966"/>
                  </a:lnTo>
                  <a:lnTo>
                    <a:pt x="330390" y="57937"/>
                  </a:lnTo>
                  <a:lnTo>
                    <a:pt x="329234" y="57188"/>
                  </a:lnTo>
                  <a:lnTo>
                    <a:pt x="326961" y="56184"/>
                  </a:lnTo>
                  <a:lnTo>
                    <a:pt x="325843" y="55943"/>
                  </a:lnTo>
                  <a:lnTo>
                    <a:pt x="321310" y="55943"/>
                  </a:lnTo>
                  <a:lnTo>
                    <a:pt x="318477" y="57543"/>
                  </a:lnTo>
                  <a:lnTo>
                    <a:pt x="314032" y="63944"/>
                  </a:lnTo>
                  <a:lnTo>
                    <a:pt x="312928" y="67818"/>
                  </a:lnTo>
                  <a:lnTo>
                    <a:pt x="312928" y="76606"/>
                  </a:lnTo>
                  <a:lnTo>
                    <a:pt x="313931" y="80327"/>
                  </a:lnTo>
                  <a:lnTo>
                    <a:pt x="317969" y="86715"/>
                  </a:lnTo>
                  <a:lnTo>
                    <a:pt x="320598" y="88303"/>
                  </a:lnTo>
                  <a:lnTo>
                    <a:pt x="325386" y="88303"/>
                  </a:lnTo>
                  <a:lnTo>
                    <a:pt x="331558" y="83248"/>
                  </a:lnTo>
                  <a:lnTo>
                    <a:pt x="331558" y="87591"/>
                  </a:lnTo>
                  <a:lnTo>
                    <a:pt x="335648" y="87591"/>
                  </a:lnTo>
                  <a:lnTo>
                    <a:pt x="335648" y="83248"/>
                  </a:lnTo>
                  <a:lnTo>
                    <a:pt x="335648" y="59804"/>
                  </a:lnTo>
                  <a:lnTo>
                    <a:pt x="335648" y="58966"/>
                  </a:lnTo>
                  <a:lnTo>
                    <a:pt x="335648" y="42316"/>
                  </a:lnTo>
                  <a:close/>
                </a:path>
                <a:path w="1967229" h="160020">
                  <a:moveTo>
                    <a:pt x="365417" y="84074"/>
                  </a:moveTo>
                  <a:lnTo>
                    <a:pt x="364832" y="84404"/>
                  </a:lnTo>
                  <a:lnTo>
                    <a:pt x="364248" y="84569"/>
                  </a:lnTo>
                  <a:lnTo>
                    <a:pt x="362534" y="84569"/>
                  </a:lnTo>
                  <a:lnTo>
                    <a:pt x="362064" y="84074"/>
                  </a:lnTo>
                  <a:lnTo>
                    <a:pt x="361975" y="83324"/>
                  </a:lnTo>
                  <a:lnTo>
                    <a:pt x="361975" y="71615"/>
                  </a:lnTo>
                  <a:lnTo>
                    <a:pt x="361975" y="63233"/>
                  </a:lnTo>
                  <a:lnTo>
                    <a:pt x="361137" y="60667"/>
                  </a:lnTo>
                  <a:lnTo>
                    <a:pt x="360349" y="59778"/>
                  </a:lnTo>
                  <a:lnTo>
                    <a:pt x="357809" y="56883"/>
                  </a:lnTo>
                  <a:lnTo>
                    <a:pt x="355358" y="55930"/>
                  </a:lnTo>
                  <a:lnTo>
                    <a:pt x="349846" y="55930"/>
                  </a:lnTo>
                  <a:lnTo>
                    <a:pt x="347052" y="56883"/>
                  </a:lnTo>
                  <a:lnTo>
                    <a:pt x="343763" y="58724"/>
                  </a:lnTo>
                  <a:lnTo>
                    <a:pt x="343763" y="63373"/>
                  </a:lnTo>
                  <a:lnTo>
                    <a:pt x="346811" y="60972"/>
                  </a:lnTo>
                  <a:lnTo>
                    <a:pt x="349542" y="59778"/>
                  </a:lnTo>
                  <a:lnTo>
                    <a:pt x="353631" y="59778"/>
                  </a:lnTo>
                  <a:lnTo>
                    <a:pt x="355053" y="60325"/>
                  </a:lnTo>
                  <a:lnTo>
                    <a:pt x="357314" y="62611"/>
                  </a:lnTo>
                  <a:lnTo>
                    <a:pt x="357886" y="64046"/>
                  </a:lnTo>
                  <a:lnTo>
                    <a:pt x="357886" y="68465"/>
                  </a:lnTo>
                  <a:lnTo>
                    <a:pt x="357886" y="71615"/>
                  </a:lnTo>
                  <a:lnTo>
                    <a:pt x="357886" y="78320"/>
                  </a:lnTo>
                  <a:lnTo>
                    <a:pt x="357251" y="80454"/>
                  </a:lnTo>
                  <a:lnTo>
                    <a:pt x="354698" y="83743"/>
                  </a:lnTo>
                  <a:lnTo>
                    <a:pt x="353085" y="84569"/>
                  </a:lnTo>
                  <a:lnTo>
                    <a:pt x="349542" y="84569"/>
                  </a:lnTo>
                  <a:lnTo>
                    <a:pt x="348246" y="84035"/>
                  </a:lnTo>
                  <a:lnTo>
                    <a:pt x="346163" y="81876"/>
                  </a:lnTo>
                  <a:lnTo>
                    <a:pt x="345655" y="80518"/>
                  </a:lnTo>
                  <a:lnTo>
                    <a:pt x="345655" y="77050"/>
                  </a:lnTo>
                  <a:lnTo>
                    <a:pt x="346354" y="75552"/>
                  </a:lnTo>
                  <a:lnTo>
                    <a:pt x="349186" y="73177"/>
                  </a:lnTo>
                  <a:lnTo>
                    <a:pt x="352552" y="72263"/>
                  </a:lnTo>
                  <a:lnTo>
                    <a:pt x="357886" y="71615"/>
                  </a:lnTo>
                  <a:lnTo>
                    <a:pt x="357886" y="68465"/>
                  </a:lnTo>
                  <a:lnTo>
                    <a:pt x="351053" y="69113"/>
                  </a:lnTo>
                  <a:lnTo>
                    <a:pt x="346583" y="70345"/>
                  </a:lnTo>
                  <a:lnTo>
                    <a:pt x="344424" y="72263"/>
                  </a:lnTo>
                  <a:lnTo>
                    <a:pt x="342455" y="73977"/>
                  </a:lnTo>
                  <a:lnTo>
                    <a:pt x="341439" y="76263"/>
                  </a:lnTo>
                  <a:lnTo>
                    <a:pt x="341541" y="81876"/>
                  </a:lnTo>
                  <a:lnTo>
                    <a:pt x="342252" y="83807"/>
                  </a:lnTo>
                  <a:lnTo>
                    <a:pt x="345592" y="87401"/>
                  </a:lnTo>
                  <a:lnTo>
                    <a:pt x="347662" y="88303"/>
                  </a:lnTo>
                  <a:lnTo>
                    <a:pt x="351650" y="88303"/>
                  </a:lnTo>
                  <a:lnTo>
                    <a:pt x="357886" y="83324"/>
                  </a:lnTo>
                  <a:lnTo>
                    <a:pt x="357974" y="86652"/>
                  </a:lnTo>
                  <a:lnTo>
                    <a:pt x="359422" y="88303"/>
                  </a:lnTo>
                  <a:lnTo>
                    <a:pt x="363321" y="88303"/>
                  </a:lnTo>
                  <a:lnTo>
                    <a:pt x="364375" y="88061"/>
                  </a:lnTo>
                  <a:lnTo>
                    <a:pt x="365417" y="87579"/>
                  </a:lnTo>
                  <a:lnTo>
                    <a:pt x="365417" y="84569"/>
                  </a:lnTo>
                  <a:lnTo>
                    <a:pt x="365417" y="84074"/>
                  </a:lnTo>
                  <a:close/>
                </a:path>
                <a:path w="1967229" h="160020">
                  <a:moveTo>
                    <a:pt x="522820" y="98907"/>
                  </a:moveTo>
                  <a:lnTo>
                    <a:pt x="497408" y="98907"/>
                  </a:lnTo>
                  <a:lnTo>
                    <a:pt x="497408" y="102743"/>
                  </a:lnTo>
                  <a:lnTo>
                    <a:pt x="507847" y="102743"/>
                  </a:lnTo>
                  <a:lnTo>
                    <a:pt x="507847" y="144195"/>
                  </a:lnTo>
                  <a:lnTo>
                    <a:pt x="512178" y="144195"/>
                  </a:lnTo>
                  <a:lnTo>
                    <a:pt x="512178" y="102743"/>
                  </a:lnTo>
                  <a:lnTo>
                    <a:pt x="522820" y="102743"/>
                  </a:lnTo>
                  <a:lnTo>
                    <a:pt x="522820" y="98907"/>
                  </a:lnTo>
                  <a:close/>
                </a:path>
                <a:path w="1967229" h="160020">
                  <a:moveTo>
                    <a:pt x="546163" y="123825"/>
                  </a:moveTo>
                  <a:lnTo>
                    <a:pt x="545033" y="119913"/>
                  </a:lnTo>
                  <a:lnTo>
                    <a:pt x="542302" y="116357"/>
                  </a:lnTo>
                  <a:lnTo>
                    <a:pt x="541947" y="115900"/>
                  </a:lnTo>
                  <a:lnTo>
                    <a:pt x="541947" y="124726"/>
                  </a:lnTo>
                  <a:lnTo>
                    <a:pt x="541947" y="132727"/>
                  </a:lnTo>
                  <a:lnTo>
                    <a:pt x="541197" y="135839"/>
                  </a:lnTo>
                  <a:lnTo>
                    <a:pt x="538238" y="140093"/>
                  </a:lnTo>
                  <a:lnTo>
                    <a:pt x="536333" y="141160"/>
                  </a:lnTo>
                  <a:lnTo>
                    <a:pt x="531609" y="141160"/>
                  </a:lnTo>
                  <a:lnTo>
                    <a:pt x="529717" y="140004"/>
                  </a:lnTo>
                  <a:lnTo>
                    <a:pt x="527024" y="135420"/>
                  </a:lnTo>
                  <a:lnTo>
                    <a:pt x="526402" y="132727"/>
                  </a:lnTo>
                  <a:lnTo>
                    <a:pt x="526478" y="124726"/>
                  </a:lnTo>
                  <a:lnTo>
                    <a:pt x="527037" y="122097"/>
                  </a:lnTo>
                  <a:lnTo>
                    <a:pt x="529767" y="117513"/>
                  </a:lnTo>
                  <a:lnTo>
                    <a:pt x="531825" y="116357"/>
                  </a:lnTo>
                  <a:lnTo>
                    <a:pt x="536562" y="116357"/>
                  </a:lnTo>
                  <a:lnTo>
                    <a:pt x="538302" y="117436"/>
                  </a:lnTo>
                  <a:lnTo>
                    <a:pt x="541223" y="121716"/>
                  </a:lnTo>
                  <a:lnTo>
                    <a:pt x="541947" y="124726"/>
                  </a:lnTo>
                  <a:lnTo>
                    <a:pt x="541947" y="115900"/>
                  </a:lnTo>
                  <a:lnTo>
                    <a:pt x="540486" y="114007"/>
                  </a:lnTo>
                  <a:lnTo>
                    <a:pt x="537641" y="112522"/>
                  </a:lnTo>
                  <a:lnTo>
                    <a:pt x="532739" y="112522"/>
                  </a:lnTo>
                  <a:lnTo>
                    <a:pt x="522147" y="133451"/>
                  </a:lnTo>
                  <a:lnTo>
                    <a:pt x="523201" y="137261"/>
                  </a:lnTo>
                  <a:lnTo>
                    <a:pt x="527469" y="143370"/>
                  </a:lnTo>
                  <a:lnTo>
                    <a:pt x="530390" y="144894"/>
                  </a:lnTo>
                  <a:lnTo>
                    <a:pt x="536575" y="144894"/>
                  </a:lnTo>
                  <a:lnTo>
                    <a:pt x="546163" y="131508"/>
                  </a:lnTo>
                  <a:lnTo>
                    <a:pt x="546163" y="123825"/>
                  </a:lnTo>
                  <a:close/>
                </a:path>
                <a:path w="1967229" h="160020">
                  <a:moveTo>
                    <a:pt x="584860" y="118529"/>
                  </a:moveTo>
                  <a:lnTo>
                    <a:pt x="584200" y="116459"/>
                  </a:lnTo>
                  <a:lnTo>
                    <a:pt x="581596" y="113322"/>
                  </a:lnTo>
                  <a:lnTo>
                    <a:pt x="579755" y="112522"/>
                  </a:lnTo>
                  <a:lnTo>
                    <a:pt x="575792" y="112522"/>
                  </a:lnTo>
                  <a:lnTo>
                    <a:pt x="574382" y="112953"/>
                  </a:lnTo>
                  <a:lnTo>
                    <a:pt x="571919" y="114668"/>
                  </a:lnTo>
                  <a:lnTo>
                    <a:pt x="570865" y="115963"/>
                  </a:lnTo>
                  <a:lnTo>
                    <a:pt x="570026" y="117690"/>
                  </a:lnTo>
                  <a:lnTo>
                    <a:pt x="569455" y="115963"/>
                  </a:lnTo>
                  <a:lnTo>
                    <a:pt x="568617" y="114668"/>
                  </a:lnTo>
                  <a:lnTo>
                    <a:pt x="566343" y="112953"/>
                  </a:lnTo>
                  <a:lnTo>
                    <a:pt x="564921" y="112522"/>
                  </a:lnTo>
                  <a:lnTo>
                    <a:pt x="561670" y="112522"/>
                  </a:lnTo>
                  <a:lnTo>
                    <a:pt x="560311" y="112928"/>
                  </a:lnTo>
                  <a:lnTo>
                    <a:pt x="557911" y="114477"/>
                  </a:lnTo>
                  <a:lnTo>
                    <a:pt x="556856" y="115646"/>
                  </a:lnTo>
                  <a:lnTo>
                    <a:pt x="555980" y="117195"/>
                  </a:lnTo>
                  <a:lnTo>
                    <a:pt x="555548" y="113245"/>
                  </a:lnTo>
                  <a:lnTo>
                    <a:pt x="551992" y="113245"/>
                  </a:lnTo>
                  <a:lnTo>
                    <a:pt x="551992" y="144183"/>
                  </a:lnTo>
                  <a:lnTo>
                    <a:pt x="555980" y="144183"/>
                  </a:lnTo>
                  <a:lnTo>
                    <a:pt x="555980" y="122491"/>
                  </a:lnTo>
                  <a:lnTo>
                    <a:pt x="556577" y="120446"/>
                  </a:lnTo>
                  <a:lnTo>
                    <a:pt x="558939" y="117182"/>
                  </a:lnTo>
                  <a:lnTo>
                    <a:pt x="560463" y="116357"/>
                  </a:lnTo>
                  <a:lnTo>
                    <a:pt x="563651" y="116357"/>
                  </a:lnTo>
                  <a:lnTo>
                    <a:pt x="564654" y="116751"/>
                  </a:lnTo>
                  <a:lnTo>
                    <a:pt x="565962" y="118338"/>
                  </a:lnTo>
                  <a:lnTo>
                    <a:pt x="566293" y="119519"/>
                  </a:lnTo>
                  <a:lnTo>
                    <a:pt x="566293" y="144183"/>
                  </a:lnTo>
                  <a:lnTo>
                    <a:pt x="570395" y="144183"/>
                  </a:lnTo>
                  <a:lnTo>
                    <a:pt x="570395" y="122250"/>
                  </a:lnTo>
                  <a:lnTo>
                    <a:pt x="570992" y="120383"/>
                  </a:lnTo>
                  <a:lnTo>
                    <a:pt x="573443" y="117081"/>
                  </a:lnTo>
                  <a:lnTo>
                    <a:pt x="574916" y="116255"/>
                  </a:lnTo>
                  <a:lnTo>
                    <a:pt x="577799" y="116255"/>
                  </a:lnTo>
                  <a:lnTo>
                    <a:pt x="578789" y="116700"/>
                  </a:lnTo>
                  <a:lnTo>
                    <a:pt x="580377" y="118427"/>
                  </a:lnTo>
                  <a:lnTo>
                    <a:pt x="580771" y="119595"/>
                  </a:lnTo>
                  <a:lnTo>
                    <a:pt x="580771" y="144183"/>
                  </a:lnTo>
                  <a:lnTo>
                    <a:pt x="584860" y="144183"/>
                  </a:lnTo>
                  <a:lnTo>
                    <a:pt x="584860" y="118529"/>
                  </a:lnTo>
                  <a:close/>
                </a:path>
                <a:path w="1967229" h="160020">
                  <a:moveTo>
                    <a:pt x="614692" y="140665"/>
                  </a:moveTo>
                  <a:lnTo>
                    <a:pt x="614108" y="140995"/>
                  </a:lnTo>
                  <a:lnTo>
                    <a:pt x="613524" y="141160"/>
                  </a:lnTo>
                  <a:lnTo>
                    <a:pt x="611809" y="141160"/>
                  </a:lnTo>
                  <a:lnTo>
                    <a:pt x="611339" y="140665"/>
                  </a:lnTo>
                  <a:lnTo>
                    <a:pt x="611251" y="139915"/>
                  </a:lnTo>
                  <a:lnTo>
                    <a:pt x="611251" y="128206"/>
                  </a:lnTo>
                  <a:lnTo>
                    <a:pt x="611251" y="119824"/>
                  </a:lnTo>
                  <a:lnTo>
                    <a:pt x="610412" y="117259"/>
                  </a:lnTo>
                  <a:lnTo>
                    <a:pt x="609612" y="116357"/>
                  </a:lnTo>
                  <a:lnTo>
                    <a:pt x="607085" y="113474"/>
                  </a:lnTo>
                  <a:lnTo>
                    <a:pt x="604634" y="112522"/>
                  </a:lnTo>
                  <a:lnTo>
                    <a:pt x="599135" y="112522"/>
                  </a:lnTo>
                  <a:lnTo>
                    <a:pt x="596328" y="113474"/>
                  </a:lnTo>
                  <a:lnTo>
                    <a:pt x="593039" y="115316"/>
                  </a:lnTo>
                  <a:lnTo>
                    <a:pt x="593039" y="119964"/>
                  </a:lnTo>
                  <a:lnTo>
                    <a:pt x="596087" y="117563"/>
                  </a:lnTo>
                  <a:lnTo>
                    <a:pt x="598817" y="116357"/>
                  </a:lnTo>
                  <a:lnTo>
                    <a:pt x="602919" y="116357"/>
                  </a:lnTo>
                  <a:lnTo>
                    <a:pt x="604329" y="116928"/>
                  </a:lnTo>
                  <a:lnTo>
                    <a:pt x="606602" y="119202"/>
                  </a:lnTo>
                  <a:lnTo>
                    <a:pt x="607161" y="120637"/>
                  </a:lnTo>
                  <a:lnTo>
                    <a:pt x="607161" y="125056"/>
                  </a:lnTo>
                  <a:lnTo>
                    <a:pt x="607161" y="128206"/>
                  </a:lnTo>
                  <a:lnTo>
                    <a:pt x="607161" y="134912"/>
                  </a:lnTo>
                  <a:lnTo>
                    <a:pt x="606526" y="137045"/>
                  </a:lnTo>
                  <a:lnTo>
                    <a:pt x="603986" y="140335"/>
                  </a:lnTo>
                  <a:lnTo>
                    <a:pt x="602361" y="141160"/>
                  </a:lnTo>
                  <a:lnTo>
                    <a:pt x="598817" y="141160"/>
                  </a:lnTo>
                  <a:lnTo>
                    <a:pt x="597522" y="140627"/>
                  </a:lnTo>
                  <a:lnTo>
                    <a:pt x="595439" y="138468"/>
                  </a:lnTo>
                  <a:lnTo>
                    <a:pt x="594931" y="137109"/>
                  </a:lnTo>
                  <a:lnTo>
                    <a:pt x="594931" y="133642"/>
                  </a:lnTo>
                  <a:lnTo>
                    <a:pt x="595630" y="132143"/>
                  </a:lnTo>
                  <a:lnTo>
                    <a:pt x="598462" y="129768"/>
                  </a:lnTo>
                  <a:lnTo>
                    <a:pt x="601827" y="128854"/>
                  </a:lnTo>
                  <a:lnTo>
                    <a:pt x="607161" y="128206"/>
                  </a:lnTo>
                  <a:lnTo>
                    <a:pt x="607161" y="125056"/>
                  </a:lnTo>
                  <a:lnTo>
                    <a:pt x="600329" y="125704"/>
                  </a:lnTo>
                  <a:lnTo>
                    <a:pt x="595871" y="126936"/>
                  </a:lnTo>
                  <a:lnTo>
                    <a:pt x="591731" y="130568"/>
                  </a:lnTo>
                  <a:lnTo>
                    <a:pt x="590715" y="132854"/>
                  </a:lnTo>
                  <a:lnTo>
                    <a:pt x="590804" y="138468"/>
                  </a:lnTo>
                  <a:lnTo>
                    <a:pt x="591527" y="140398"/>
                  </a:lnTo>
                  <a:lnTo>
                    <a:pt x="594868" y="143992"/>
                  </a:lnTo>
                  <a:lnTo>
                    <a:pt x="596938" y="144894"/>
                  </a:lnTo>
                  <a:lnTo>
                    <a:pt x="600925" y="144894"/>
                  </a:lnTo>
                  <a:lnTo>
                    <a:pt x="602335" y="144475"/>
                  </a:lnTo>
                  <a:lnTo>
                    <a:pt x="604926" y="142811"/>
                  </a:lnTo>
                  <a:lnTo>
                    <a:pt x="606107" y="141566"/>
                  </a:lnTo>
                  <a:lnTo>
                    <a:pt x="606361" y="141160"/>
                  </a:lnTo>
                  <a:lnTo>
                    <a:pt x="607161" y="139915"/>
                  </a:lnTo>
                  <a:lnTo>
                    <a:pt x="607250" y="143243"/>
                  </a:lnTo>
                  <a:lnTo>
                    <a:pt x="608698" y="144894"/>
                  </a:lnTo>
                  <a:lnTo>
                    <a:pt x="612597" y="144894"/>
                  </a:lnTo>
                  <a:lnTo>
                    <a:pt x="613651" y="144653"/>
                  </a:lnTo>
                  <a:lnTo>
                    <a:pt x="614692" y="144170"/>
                  </a:lnTo>
                  <a:lnTo>
                    <a:pt x="614692" y="141160"/>
                  </a:lnTo>
                  <a:lnTo>
                    <a:pt x="614692" y="140665"/>
                  </a:lnTo>
                  <a:close/>
                </a:path>
                <a:path w="1967229" h="160020">
                  <a:moveTo>
                    <a:pt x="630110" y="113245"/>
                  </a:moveTo>
                  <a:lnTo>
                    <a:pt x="624230" y="113245"/>
                  </a:lnTo>
                  <a:lnTo>
                    <a:pt x="624230" y="104025"/>
                  </a:lnTo>
                  <a:lnTo>
                    <a:pt x="620560" y="104025"/>
                  </a:lnTo>
                  <a:lnTo>
                    <a:pt x="620242" y="113245"/>
                  </a:lnTo>
                  <a:lnTo>
                    <a:pt x="615988" y="113245"/>
                  </a:lnTo>
                  <a:lnTo>
                    <a:pt x="615988" y="116789"/>
                  </a:lnTo>
                  <a:lnTo>
                    <a:pt x="620242" y="116789"/>
                  </a:lnTo>
                  <a:lnTo>
                    <a:pt x="620242" y="140982"/>
                  </a:lnTo>
                  <a:lnTo>
                    <a:pt x="620776" y="142468"/>
                  </a:lnTo>
                  <a:lnTo>
                    <a:pt x="622884" y="144399"/>
                  </a:lnTo>
                  <a:lnTo>
                    <a:pt x="624255" y="144894"/>
                  </a:lnTo>
                  <a:lnTo>
                    <a:pt x="627278" y="144894"/>
                  </a:lnTo>
                  <a:lnTo>
                    <a:pt x="628675" y="144665"/>
                  </a:lnTo>
                  <a:lnTo>
                    <a:pt x="630110" y="144183"/>
                  </a:lnTo>
                  <a:lnTo>
                    <a:pt x="630110" y="140131"/>
                  </a:lnTo>
                  <a:lnTo>
                    <a:pt x="628954" y="140817"/>
                  </a:lnTo>
                  <a:lnTo>
                    <a:pt x="627951" y="141160"/>
                  </a:lnTo>
                  <a:lnTo>
                    <a:pt x="626122" y="141160"/>
                  </a:lnTo>
                  <a:lnTo>
                    <a:pt x="625424" y="140931"/>
                  </a:lnTo>
                  <a:lnTo>
                    <a:pt x="624459" y="139992"/>
                  </a:lnTo>
                  <a:lnTo>
                    <a:pt x="624230" y="139319"/>
                  </a:lnTo>
                  <a:lnTo>
                    <a:pt x="624230" y="116789"/>
                  </a:lnTo>
                  <a:lnTo>
                    <a:pt x="630110" y="116789"/>
                  </a:lnTo>
                  <a:lnTo>
                    <a:pt x="630110" y="113245"/>
                  </a:lnTo>
                  <a:close/>
                </a:path>
                <a:path w="1967229" h="160020">
                  <a:moveTo>
                    <a:pt x="657656" y="123825"/>
                  </a:moveTo>
                  <a:lnTo>
                    <a:pt x="656526" y="119913"/>
                  </a:lnTo>
                  <a:lnTo>
                    <a:pt x="653796" y="116357"/>
                  </a:lnTo>
                  <a:lnTo>
                    <a:pt x="653440" y="115900"/>
                  </a:lnTo>
                  <a:lnTo>
                    <a:pt x="653440" y="124726"/>
                  </a:lnTo>
                  <a:lnTo>
                    <a:pt x="653440" y="132727"/>
                  </a:lnTo>
                  <a:lnTo>
                    <a:pt x="652691" y="135839"/>
                  </a:lnTo>
                  <a:lnTo>
                    <a:pt x="649719" y="140093"/>
                  </a:lnTo>
                  <a:lnTo>
                    <a:pt x="647839" y="141160"/>
                  </a:lnTo>
                  <a:lnTo>
                    <a:pt x="643115" y="141160"/>
                  </a:lnTo>
                  <a:lnTo>
                    <a:pt x="641223" y="140004"/>
                  </a:lnTo>
                  <a:lnTo>
                    <a:pt x="638530" y="135420"/>
                  </a:lnTo>
                  <a:lnTo>
                    <a:pt x="637895" y="132727"/>
                  </a:lnTo>
                  <a:lnTo>
                    <a:pt x="637971" y="124726"/>
                  </a:lnTo>
                  <a:lnTo>
                    <a:pt x="638543" y="122097"/>
                  </a:lnTo>
                  <a:lnTo>
                    <a:pt x="641273" y="117513"/>
                  </a:lnTo>
                  <a:lnTo>
                    <a:pt x="643318" y="116357"/>
                  </a:lnTo>
                  <a:lnTo>
                    <a:pt x="648055" y="116357"/>
                  </a:lnTo>
                  <a:lnTo>
                    <a:pt x="649808" y="117436"/>
                  </a:lnTo>
                  <a:lnTo>
                    <a:pt x="652716" y="121716"/>
                  </a:lnTo>
                  <a:lnTo>
                    <a:pt x="653440" y="124726"/>
                  </a:lnTo>
                  <a:lnTo>
                    <a:pt x="653440" y="115900"/>
                  </a:lnTo>
                  <a:lnTo>
                    <a:pt x="651979" y="114007"/>
                  </a:lnTo>
                  <a:lnTo>
                    <a:pt x="649135" y="112522"/>
                  </a:lnTo>
                  <a:lnTo>
                    <a:pt x="644232" y="112522"/>
                  </a:lnTo>
                  <a:lnTo>
                    <a:pt x="633641" y="133451"/>
                  </a:lnTo>
                  <a:lnTo>
                    <a:pt x="634707" y="137261"/>
                  </a:lnTo>
                  <a:lnTo>
                    <a:pt x="638975" y="143370"/>
                  </a:lnTo>
                  <a:lnTo>
                    <a:pt x="641883" y="144894"/>
                  </a:lnTo>
                  <a:lnTo>
                    <a:pt x="648068" y="144894"/>
                  </a:lnTo>
                  <a:lnTo>
                    <a:pt x="657656" y="131508"/>
                  </a:lnTo>
                  <a:lnTo>
                    <a:pt x="657656" y="123825"/>
                  </a:lnTo>
                  <a:close/>
                </a:path>
                <a:path w="1967229" h="160020">
                  <a:moveTo>
                    <a:pt x="798093" y="82334"/>
                  </a:moveTo>
                  <a:lnTo>
                    <a:pt x="795337" y="80492"/>
                  </a:lnTo>
                  <a:lnTo>
                    <a:pt x="792632" y="79565"/>
                  </a:lnTo>
                  <a:lnTo>
                    <a:pt x="785266" y="79565"/>
                  </a:lnTo>
                  <a:lnTo>
                    <a:pt x="781570" y="81737"/>
                  </a:lnTo>
                  <a:lnTo>
                    <a:pt x="776122" y="90360"/>
                  </a:lnTo>
                  <a:lnTo>
                    <a:pt x="774750" y="95961"/>
                  </a:lnTo>
                  <a:lnTo>
                    <a:pt x="774750" y="107035"/>
                  </a:lnTo>
                  <a:lnTo>
                    <a:pt x="786447" y="126314"/>
                  </a:lnTo>
                  <a:lnTo>
                    <a:pt x="792187" y="126314"/>
                  </a:lnTo>
                  <a:lnTo>
                    <a:pt x="795045" y="125387"/>
                  </a:lnTo>
                  <a:lnTo>
                    <a:pt x="798093" y="123532"/>
                  </a:lnTo>
                  <a:lnTo>
                    <a:pt x="798093" y="118198"/>
                  </a:lnTo>
                  <a:lnTo>
                    <a:pt x="795083" y="120929"/>
                  </a:lnTo>
                  <a:lnTo>
                    <a:pt x="792327" y="122288"/>
                  </a:lnTo>
                  <a:lnTo>
                    <a:pt x="786561" y="122288"/>
                  </a:lnTo>
                  <a:lnTo>
                    <a:pt x="783996" y="120523"/>
                  </a:lnTo>
                  <a:lnTo>
                    <a:pt x="780262" y="113474"/>
                  </a:lnTo>
                  <a:lnTo>
                    <a:pt x="779322" y="109029"/>
                  </a:lnTo>
                  <a:lnTo>
                    <a:pt x="779322" y="97256"/>
                  </a:lnTo>
                  <a:lnTo>
                    <a:pt x="780300" y="92303"/>
                  </a:lnTo>
                  <a:lnTo>
                    <a:pt x="784186" y="85344"/>
                  </a:lnTo>
                  <a:lnTo>
                    <a:pt x="786815" y="83591"/>
                  </a:lnTo>
                  <a:lnTo>
                    <a:pt x="792556" y="83591"/>
                  </a:lnTo>
                  <a:lnTo>
                    <a:pt x="795210" y="84924"/>
                  </a:lnTo>
                  <a:lnTo>
                    <a:pt x="798093" y="87591"/>
                  </a:lnTo>
                  <a:lnTo>
                    <a:pt x="798093" y="82334"/>
                  </a:lnTo>
                  <a:close/>
                </a:path>
                <a:path w="1967229" h="160020">
                  <a:moveTo>
                    <a:pt x="825715" y="105244"/>
                  </a:moveTo>
                  <a:lnTo>
                    <a:pt x="824585" y="101333"/>
                  </a:lnTo>
                  <a:lnTo>
                    <a:pt x="821855" y="97777"/>
                  </a:lnTo>
                  <a:lnTo>
                    <a:pt x="821499" y="97320"/>
                  </a:lnTo>
                  <a:lnTo>
                    <a:pt x="821499" y="106146"/>
                  </a:lnTo>
                  <a:lnTo>
                    <a:pt x="821499" y="114134"/>
                  </a:lnTo>
                  <a:lnTo>
                    <a:pt x="820750" y="117246"/>
                  </a:lnTo>
                  <a:lnTo>
                    <a:pt x="817778" y="121513"/>
                  </a:lnTo>
                  <a:lnTo>
                    <a:pt x="815886" y="122567"/>
                  </a:lnTo>
                  <a:lnTo>
                    <a:pt x="811174" y="122567"/>
                  </a:lnTo>
                  <a:lnTo>
                    <a:pt x="809282" y="121424"/>
                  </a:lnTo>
                  <a:lnTo>
                    <a:pt x="806589" y="116840"/>
                  </a:lnTo>
                  <a:lnTo>
                    <a:pt x="805942" y="114134"/>
                  </a:lnTo>
                  <a:lnTo>
                    <a:pt x="806018" y="106146"/>
                  </a:lnTo>
                  <a:lnTo>
                    <a:pt x="806589" y="103517"/>
                  </a:lnTo>
                  <a:lnTo>
                    <a:pt x="809332" y="98920"/>
                  </a:lnTo>
                  <a:lnTo>
                    <a:pt x="811377" y="97777"/>
                  </a:lnTo>
                  <a:lnTo>
                    <a:pt x="816114" y="97777"/>
                  </a:lnTo>
                  <a:lnTo>
                    <a:pt x="817854" y="98844"/>
                  </a:lnTo>
                  <a:lnTo>
                    <a:pt x="820775" y="103136"/>
                  </a:lnTo>
                  <a:lnTo>
                    <a:pt x="821499" y="106146"/>
                  </a:lnTo>
                  <a:lnTo>
                    <a:pt x="821499" y="97320"/>
                  </a:lnTo>
                  <a:lnTo>
                    <a:pt x="820039" y="95415"/>
                  </a:lnTo>
                  <a:lnTo>
                    <a:pt x="817194" y="93941"/>
                  </a:lnTo>
                  <a:lnTo>
                    <a:pt x="812292" y="93941"/>
                  </a:lnTo>
                  <a:lnTo>
                    <a:pt x="801700" y="114858"/>
                  </a:lnTo>
                  <a:lnTo>
                    <a:pt x="802767" y="118681"/>
                  </a:lnTo>
                  <a:lnTo>
                    <a:pt x="807021" y="124777"/>
                  </a:lnTo>
                  <a:lnTo>
                    <a:pt x="809942" y="126301"/>
                  </a:lnTo>
                  <a:lnTo>
                    <a:pt x="816127" y="126301"/>
                  </a:lnTo>
                  <a:lnTo>
                    <a:pt x="825715" y="112928"/>
                  </a:lnTo>
                  <a:lnTo>
                    <a:pt x="825715" y="105244"/>
                  </a:lnTo>
                  <a:close/>
                </a:path>
                <a:path w="1967229" h="160020">
                  <a:moveTo>
                    <a:pt x="842238" y="80314"/>
                  </a:moveTo>
                  <a:lnTo>
                    <a:pt x="840879" y="79819"/>
                  </a:lnTo>
                  <a:lnTo>
                    <a:pt x="839673" y="79565"/>
                  </a:lnTo>
                  <a:lnTo>
                    <a:pt x="836472" y="79565"/>
                  </a:lnTo>
                  <a:lnTo>
                    <a:pt x="834898" y="80251"/>
                  </a:lnTo>
                  <a:lnTo>
                    <a:pt x="832777" y="82956"/>
                  </a:lnTo>
                  <a:lnTo>
                    <a:pt x="832243" y="84988"/>
                  </a:lnTo>
                  <a:lnTo>
                    <a:pt x="832243" y="94665"/>
                  </a:lnTo>
                  <a:lnTo>
                    <a:pt x="828052" y="94665"/>
                  </a:lnTo>
                  <a:lnTo>
                    <a:pt x="828052" y="98209"/>
                  </a:lnTo>
                  <a:lnTo>
                    <a:pt x="832243" y="98209"/>
                  </a:lnTo>
                  <a:lnTo>
                    <a:pt x="832243" y="125603"/>
                  </a:lnTo>
                  <a:lnTo>
                    <a:pt x="836333" y="125603"/>
                  </a:lnTo>
                  <a:lnTo>
                    <a:pt x="836333" y="98209"/>
                  </a:lnTo>
                  <a:lnTo>
                    <a:pt x="842238" y="98209"/>
                  </a:lnTo>
                  <a:lnTo>
                    <a:pt x="842238" y="94665"/>
                  </a:lnTo>
                  <a:lnTo>
                    <a:pt x="836333" y="94665"/>
                  </a:lnTo>
                  <a:lnTo>
                    <a:pt x="836333" y="85572"/>
                  </a:lnTo>
                  <a:lnTo>
                    <a:pt x="836625" y="84797"/>
                  </a:lnTo>
                  <a:lnTo>
                    <a:pt x="837793" y="83604"/>
                  </a:lnTo>
                  <a:lnTo>
                    <a:pt x="838542" y="83299"/>
                  </a:lnTo>
                  <a:lnTo>
                    <a:pt x="840244" y="83299"/>
                  </a:lnTo>
                  <a:lnTo>
                    <a:pt x="841159" y="83553"/>
                  </a:lnTo>
                  <a:lnTo>
                    <a:pt x="842238" y="84023"/>
                  </a:lnTo>
                  <a:lnTo>
                    <a:pt x="842238" y="80314"/>
                  </a:lnTo>
                  <a:close/>
                </a:path>
                <a:path w="1967229" h="160020">
                  <a:moveTo>
                    <a:pt x="856970" y="80314"/>
                  </a:moveTo>
                  <a:lnTo>
                    <a:pt x="855611" y="79819"/>
                  </a:lnTo>
                  <a:lnTo>
                    <a:pt x="854405" y="79565"/>
                  </a:lnTo>
                  <a:lnTo>
                    <a:pt x="851204" y="79565"/>
                  </a:lnTo>
                  <a:lnTo>
                    <a:pt x="849630" y="80251"/>
                  </a:lnTo>
                  <a:lnTo>
                    <a:pt x="847509" y="82956"/>
                  </a:lnTo>
                  <a:lnTo>
                    <a:pt x="846975" y="84988"/>
                  </a:lnTo>
                  <a:lnTo>
                    <a:pt x="846975" y="94665"/>
                  </a:lnTo>
                  <a:lnTo>
                    <a:pt x="842784" y="94665"/>
                  </a:lnTo>
                  <a:lnTo>
                    <a:pt x="842784" y="98209"/>
                  </a:lnTo>
                  <a:lnTo>
                    <a:pt x="846975" y="98209"/>
                  </a:lnTo>
                  <a:lnTo>
                    <a:pt x="846975" y="125603"/>
                  </a:lnTo>
                  <a:lnTo>
                    <a:pt x="851065" y="125603"/>
                  </a:lnTo>
                  <a:lnTo>
                    <a:pt x="851065" y="98209"/>
                  </a:lnTo>
                  <a:lnTo>
                    <a:pt x="856970" y="98209"/>
                  </a:lnTo>
                  <a:lnTo>
                    <a:pt x="856970" y="94665"/>
                  </a:lnTo>
                  <a:lnTo>
                    <a:pt x="851065" y="94665"/>
                  </a:lnTo>
                  <a:lnTo>
                    <a:pt x="851065" y="85572"/>
                  </a:lnTo>
                  <a:lnTo>
                    <a:pt x="851357" y="84797"/>
                  </a:lnTo>
                  <a:lnTo>
                    <a:pt x="852525" y="83604"/>
                  </a:lnTo>
                  <a:lnTo>
                    <a:pt x="853274" y="83299"/>
                  </a:lnTo>
                  <a:lnTo>
                    <a:pt x="854976" y="83299"/>
                  </a:lnTo>
                  <a:lnTo>
                    <a:pt x="855891" y="83553"/>
                  </a:lnTo>
                  <a:lnTo>
                    <a:pt x="856970" y="84023"/>
                  </a:lnTo>
                  <a:lnTo>
                    <a:pt x="856970" y="80314"/>
                  </a:lnTo>
                  <a:close/>
                </a:path>
                <a:path w="1967229" h="160020">
                  <a:moveTo>
                    <a:pt x="881557" y="105371"/>
                  </a:moveTo>
                  <a:lnTo>
                    <a:pt x="881456" y="102806"/>
                  </a:lnTo>
                  <a:lnTo>
                    <a:pt x="880579" y="100037"/>
                  </a:lnTo>
                  <a:lnTo>
                    <a:pt x="878713" y="97675"/>
                  </a:lnTo>
                  <a:lnTo>
                    <a:pt x="877201" y="95758"/>
                  </a:lnTo>
                  <a:lnTo>
                    <a:pt x="877201" y="105371"/>
                  </a:lnTo>
                  <a:lnTo>
                    <a:pt x="863206" y="105371"/>
                  </a:lnTo>
                  <a:lnTo>
                    <a:pt x="877201" y="105371"/>
                  </a:lnTo>
                  <a:lnTo>
                    <a:pt x="877201" y="95758"/>
                  </a:lnTo>
                  <a:lnTo>
                    <a:pt x="876731" y="95161"/>
                  </a:lnTo>
                  <a:lnTo>
                    <a:pt x="874179" y="93941"/>
                  </a:lnTo>
                  <a:lnTo>
                    <a:pt x="867410" y="93941"/>
                  </a:lnTo>
                  <a:lnTo>
                    <a:pt x="864438" y="95453"/>
                  </a:lnTo>
                  <a:lnTo>
                    <a:pt x="859739" y="101485"/>
                  </a:lnTo>
                  <a:lnTo>
                    <a:pt x="858596" y="105371"/>
                  </a:lnTo>
                  <a:lnTo>
                    <a:pt x="858570" y="115074"/>
                  </a:lnTo>
                  <a:lnTo>
                    <a:pt x="859701" y="118935"/>
                  </a:lnTo>
                  <a:lnTo>
                    <a:pt x="864260" y="124828"/>
                  </a:lnTo>
                  <a:lnTo>
                    <a:pt x="867232" y="126301"/>
                  </a:lnTo>
                  <a:lnTo>
                    <a:pt x="874064" y="126301"/>
                  </a:lnTo>
                  <a:lnTo>
                    <a:pt x="877290" y="124993"/>
                  </a:lnTo>
                  <a:lnTo>
                    <a:pt x="880186" y="122643"/>
                  </a:lnTo>
                  <a:lnTo>
                    <a:pt x="880567" y="122339"/>
                  </a:lnTo>
                  <a:lnTo>
                    <a:pt x="880567" y="117475"/>
                  </a:lnTo>
                  <a:lnTo>
                    <a:pt x="877430" y="120929"/>
                  </a:lnTo>
                  <a:lnTo>
                    <a:pt x="874306" y="122643"/>
                  </a:lnTo>
                  <a:lnTo>
                    <a:pt x="868946" y="122643"/>
                  </a:lnTo>
                  <a:lnTo>
                    <a:pt x="866978" y="121602"/>
                  </a:lnTo>
                  <a:lnTo>
                    <a:pt x="863612" y="117475"/>
                  </a:lnTo>
                  <a:lnTo>
                    <a:pt x="862787" y="114465"/>
                  </a:lnTo>
                  <a:lnTo>
                    <a:pt x="862787" y="108839"/>
                  </a:lnTo>
                  <a:lnTo>
                    <a:pt x="881557" y="108839"/>
                  </a:lnTo>
                  <a:lnTo>
                    <a:pt x="881557" y="105371"/>
                  </a:lnTo>
                  <a:close/>
                </a:path>
                <a:path w="1967229" h="160020">
                  <a:moveTo>
                    <a:pt x="908558" y="105371"/>
                  </a:moveTo>
                  <a:lnTo>
                    <a:pt x="908456" y="102806"/>
                  </a:lnTo>
                  <a:lnTo>
                    <a:pt x="907592" y="100037"/>
                  </a:lnTo>
                  <a:lnTo>
                    <a:pt x="905725" y="97675"/>
                  </a:lnTo>
                  <a:lnTo>
                    <a:pt x="904201" y="95745"/>
                  </a:lnTo>
                  <a:lnTo>
                    <a:pt x="904201" y="105371"/>
                  </a:lnTo>
                  <a:lnTo>
                    <a:pt x="890219" y="105371"/>
                  </a:lnTo>
                  <a:lnTo>
                    <a:pt x="890828" y="102806"/>
                  </a:lnTo>
                  <a:lnTo>
                    <a:pt x="891832" y="100876"/>
                  </a:lnTo>
                  <a:lnTo>
                    <a:pt x="893279" y="99606"/>
                  </a:lnTo>
                  <a:lnTo>
                    <a:pt x="894702" y="98323"/>
                  </a:lnTo>
                  <a:lnTo>
                    <a:pt x="896251" y="97675"/>
                  </a:lnTo>
                  <a:lnTo>
                    <a:pt x="899566" y="97675"/>
                  </a:lnTo>
                  <a:lnTo>
                    <a:pt x="900988" y="98323"/>
                  </a:lnTo>
                  <a:lnTo>
                    <a:pt x="903452" y="100876"/>
                  </a:lnTo>
                  <a:lnTo>
                    <a:pt x="904113" y="102806"/>
                  </a:lnTo>
                  <a:lnTo>
                    <a:pt x="904201" y="105371"/>
                  </a:lnTo>
                  <a:lnTo>
                    <a:pt x="904201" y="95745"/>
                  </a:lnTo>
                  <a:lnTo>
                    <a:pt x="903744" y="95161"/>
                  </a:lnTo>
                  <a:lnTo>
                    <a:pt x="901179" y="93941"/>
                  </a:lnTo>
                  <a:lnTo>
                    <a:pt x="894422" y="93941"/>
                  </a:lnTo>
                  <a:lnTo>
                    <a:pt x="891438" y="95453"/>
                  </a:lnTo>
                  <a:lnTo>
                    <a:pt x="886752" y="101485"/>
                  </a:lnTo>
                  <a:lnTo>
                    <a:pt x="885596" y="105371"/>
                  </a:lnTo>
                  <a:lnTo>
                    <a:pt x="885571" y="115074"/>
                  </a:lnTo>
                  <a:lnTo>
                    <a:pt x="886701" y="118935"/>
                  </a:lnTo>
                  <a:lnTo>
                    <a:pt x="888987" y="121869"/>
                  </a:lnTo>
                  <a:lnTo>
                    <a:pt x="891260" y="124828"/>
                  </a:lnTo>
                  <a:lnTo>
                    <a:pt x="894232" y="126301"/>
                  </a:lnTo>
                  <a:lnTo>
                    <a:pt x="901065" y="126301"/>
                  </a:lnTo>
                  <a:lnTo>
                    <a:pt x="904290" y="124993"/>
                  </a:lnTo>
                  <a:lnTo>
                    <a:pt x="907186" y="122643"/>
                  </a:lnTo>
                  <a:lnTo>
                    <a:pt x="907567" y="122339"/>
                  </a:lnTo>
                  <a:lnTo>
                    <a:pt x="907567" y="117475"/>
                  </a:lnTo>
                  <a:lnTo>
                    <a:pt x="904430" y="120929"/>
                  </a:lnTo>
                  <a:lnTo>
                    <a:pt x="901306" y="122643"/>
                  </a:lnTo>
                  <a:lnTo>
                    <a:pt x="895946" y="122643"/>
                  </a:lnTo>
                  <a:lnTo>
                    <a:pt x="893978" y="121602"/>
                  </a:lnTo>
                  <a:lnTo>
                    <a:pt x="890625" y="117475"/>
                  </a:lnTo>
                  <a:lnTo>
                    <a:pt x="889787" y="114465"/>
                  </a:lnTo>
                  <a:lnTo>
                    <a:pt x="889787" y="108839"/>
                  </a:lnTo>
                  <a:lnTo>
                    <a:pt x="908558" y="108839"/>
                  </a:lnTo>
                  <a:lnTo>
                    <a:pt x="908558" y="105371"/>
                  </a:lnTo>
                  <a:close/>
                </a:path>
                <a:path w="1967229" h="160020">
                  <a:moveTo>
                    <a:pt x="1111237" y="11925"/>
                  </a:moveTo>
                  <a:lnTo>
                    <a:pt x="1105954" y="11925"/>
                  </a:lnTo>
                  <a:lnTo>
                    <a:pt x="1096225" y="36855"/>
                  </a:lnTo>
                  <a:lnTo>
                    <a:pt x="1086459" y="11925"/>
                  </a:lnTo>
                  <a:lnTo>
                    <a:pt x="1081112" y="11925"/>
                  </a:lnTo>
                  <a:lnTo>
                    <a:pt x="1081112" y="57213"/>
                  </a:lnTo>
                  <a:lnTo>
                    <a:pt x="1085303" y="57213"/>
                  </a:lnTo>
                  <a:lnTo>
                    <a:pt x="1085303" y="33375"/>
                  </a:lnTo>
                  <a:lnTo>
                    <a:pt x="1084884" y="17119"/>
                  </a:lnTo>
                  <a:lnTo>
                    <a:pt x="1088224" y="26212"/>
                  </a:lnTo>
                  <a:lnTo>
                    <a:pt x="1096225" y="46812"/>
                  </a:lnTo>
                  <a:lnTo>
                    <a:pt x="1105433" y="22872"/>
                  </a:lnTo>
                  <a:lnTo>
                    <a:pt x="1106462" y="19697"/>
                  </a:lnTo>
                  <a:lnTo>
                    <a:pt x="1107249" y="16725"/>
                  </a:lnTo>
                  <a:lnTo>
                    <a:pt x="1107249" y="57213"/>
                  </a:lnTo>
                  <a:lnTo>
                    <a:pt x="1111237" y="57213"/>
                  </a:lnTo>
                  <a:lnTo>
                    <a:pt x="1111237" y="11925"/>
                  </a:lnTo>
                  <a:close/>
                </a:path>
                <a:path w="1967229" h="160020">
                  <a:moveTo>
                    <a:pt x="1123264" y="26250"/>
                  </a:moveTo>
                  <a:lnTo>
                    <a:pt x="1119162" y="26250"/>
                  </a:lnTo>
                  <a:lnTo>
                    <a:pt x="1119162" y="57188"/>
                  </a:lnTo>
                  <a:lnTo>
                    <a:pt x="1123264" y="57188"/>
                  </a:lnTo>
                  <a:lnTo>
                    <a:pt x="1123264" y="26250"/>
                  </a:lnTo>
                  <a:close/>
                </a:path>
                <a:path w="1967229" h="160020">
                  <a:moveTo>
                    <a:pt x="1123670" y="13792"/>
                  </a:moveTo>
                  <a:lnTo>
                    <a:pt x="1122870" y="12573"/>
                  </a:lnTo>
                  <a:lnTo>
                    <a:pt x="1119632" y="12573"/>
                  </a:lnTo>
                  <a:lnTo>
                    <a:pt x="1118819" y="13792"/>
                  </a:lnTo>
                  <a:lnTo>
                    <a:pt x="1118806" y="18821"/>
                  </a:lnTo>
                  <a:lnTo>
                    <a:pt x="1119593" y="20053"/>
                  </a:lnTo>
                  <a:lnTo>
                    <a:pt x="1122845" y="20053"/>
                  </a:lnTo>
                  <a:lnTo>
                    <a:pt x="1123645" y="18821"/>
                  </a:lnTo>
                  <a:lnTo>
                    <a:pt x="1123670" y="13792"/>
                  </a:lnTo>
                  <a:close/>
                </a:path>
                <a:path w="1967229" h="160020">
                  <a:moveTo>
                    <a:pt x="1134249" y="11925"/>
                  </a:moveTo>
                  <a:lnTo>
                    <a:pt x="1130160" y="11925"/>
                  </a:lnTo>
                  <a:lnTo>
                    <a:pt x="1130160" y="57213"/>
                  </a:lnTo>
                  <a:lnTo>
                    <a:pt x="1134249" y="57213"/>
                  </a:lnTo>
                  <a:lnTo>
                    <a:pt x="1134249" y="11925"/>
                  </a:lnTo>
                  <a:close/>
                </a:path>
                <a:path w="1967229" h="160020">
                  <a:moveTo>
                    <a:pt x="1162291" y="57213"/>
                  </a:moveTo>
                  <a:lnTo>
                    <a:pt x="1151191" y="37630"/>
                  </a:lnTo>
                  <a:lnTo>
                    <a:pt x="1160818" y="26276"/>
                  </a:lnTo>
                  <a:lnTo>
                    <a:pt x="1156030" y="26276"/>
                  </a:lnTo>
                  <a:lnTo>
                    <a:pt x="1145082" y="39878"/>
                  </a:lnTo>
                  <a:lnTo>
                    <a:pt x="1145082" y="11925"/>
                  </a:lnTo>
                  <a:lnTo>
                    <a:pt x="1140993" y="11925"/>
                  </a:lnTo>
                  <a:lnTo>
                    <a:pt x="1140993" y="57213"/>
                  </a:lnTo>
                  <a:lnTo>
                    <a:pt x="1145082" y="57213"/>
                  </a:lnTo>
                  <a:lnTo>
                    <a:pt x="1145082" y="44831"/>
                  </a:lnTo>
                  <a:lnTo>
                    <a:pt x="1148689" y="40601"/>
                  </a:lnTo>
                  <a:lnTo>
                    <a:pt x="1157363" y="57213"/>
                  </a:lnTo>
                  <a:lnTo>
                    <a:pt x="1162291" y="57213"/>
                  </a:lnTo>
                  <a:close/>
                </a:path>
                <a:path w="1967229" h="160020">
                  <a:moveTo>
                    <a:pt x="1356194" y="0"/>
                  </a:moveTo>
                  <a:lnTo>
                    <a:pt x="1351648" y="0"/>
                  </a:lnTo>
                  <a:lnTo>
                    <a:pt x="1347393" y="27508"/>
                  </a:lnTo>
                  <a:lnTo>
                    <a:pt x="1345882" y="38100"/>
                  </a:lnTo>
                  <a:lnTo>
                    <a:pt x="1344396" y="27508"/>
                  </a:lnTo>
                  <a:lnTo>
                    <a:pt x="1339748" y="0"/>
                  </a:lnTo>
                  <a:lnTo>
                    <a:pt x="1335443" y="0"/>
                  </a:lnTo>
                  <a:lnTo>
                    <a:pt x="1331214" y="26835"/>
                  </a:lnTo>
                  <a:lnTo>
                    <a:pt x="1329728" y="38100"/>
                  </a:lnTo>
                  <a:lnTo>
                    <a:pt x="1329372" y="35775"/>
                  </a:lnTo>
                  <a:lnTo>
                    <a:pt x="1328458" y="28333"/>
                  </a:lnTo>
                  <a:lnTo>
                    <a:pt x="1324127" y="0"/>
                  </a:lnTo>
                  <a:lnTo>
                    <a:pt x="1319250" y="0"/>
                  </a:lnTo>
                  <a:lnTo>
                    <a:pt x="1327594" y="45288"/>
                  </a:lnTo>
                  <a:lnTo>
                    <a:pt x="1331810" y="45288"/>
                  </a:lnTo>
                  <a:lnTo>
                    <a:pt x="1336484" y="16548"/>
                  </a:lnTo>
                  <a:lnTo>
                    <a:pt x="1337779" y="6629"/>
                  </a:lnTo>
                  <a:lnTo>
                    <a:pt x="1338884" y="15125"/>
                  </a:lnTo>
                  <a:lnTo>
                    <a:pt x="1343698" y="45288"/>
                  </a:lnTo>
                  <a:lnTo>
                    <a:pt x="1347965" y="45288"/>
                  </a:lnTo>
                  <a:lnTo>
                    <a:pt x="1356194" y="0"/>
                  </a:lnTo>
                  <a:close/>
                </a:path>
                <a:path w="1967229" h="160020">
                  <a:moveTo>
                    <a:pt x="1380667" y="41770"/>
                  </a:moveTo>
                  <a:lnTo>
                    <a:pt x="1380083" y="42100"/>
                  </a:lnTo>
                  <a:lnTo>
                    <a:pt x="1379499" y="42265"/>
                  </a:lnTo>
                  <a:lnTo>
                    <a:pt x="1377797" y="42265"/>
                  </a:lnTo>
                  <a:lnTo>
                    <a:pt x="1377315" y="41770"/>
                  </a:lnTo>
                  <a:lnTo>
                    <a:pt x="1377226" y="41021"/>
                  </a:lnTo>
                  <a:lnTo>
                    <a:pt x="1377226" y="29311"/>
                  </a:lnTo>
                  <a:lnTo>
                    <a:pt x="1377226" y="20916"/>
                  </a:lnTo>
                  <a:lnTo>
                    <a:pt x="1376400" y="18364"/>
                  </a:lnTo>
                  <a:lnTo>
                    <a:pt x="1375600" y="17462"/>
                  </a:lnTo>
                  <a:lnTo>
                    <a:pt x="1373060" y="14579"/>
                  </a:lnTo>
                  <a:lnTo>
                    <a:pt x="1370609" y="13627"/>
                  </a:lnTo>
                  <a:lnTo>
                    <a:pt x="1365110" y="13627"/>
                  </a:lnTo>
                  <a:lnTo>
                    <a:pt x="1362303" y="14579"/>
                  </a:lnTo>
                  <a:lnTo>
                    <a:pt x="1359027" y="16421"/>
                  </a:lnTo>
                  <a:lnTo>
                    <a:pt x="1359027" y="21069"/>
                  </a:lnTo>
                  <a:lnTo>
                    <a:pt x="1362062" y="18669"/>
                  </a:lnTo>
                  <a:lnTo>
                    <a:pt x="1364792" y="17462"/>
                  </a:lnTo>
                  <a:lnTo>
                    <a:pt x="1368894" y="17462"/>
                  </a:lnTo>
                  <a:lnTo>
                    <a:pt x="1370304" y="18021"/>
                  </a:lnTo>
                  <a:lnTo>
                    <a:pt x="1372565" y="20294"/>
                  </a:lnTo>
                  <a:lnTo>
                    <a:pt x="1373136" y="21742"/>
                  </a:lnTo>
                  <a:lnTo>
                    <a:pt x="1373136" y="26162"/>
                  </a:lnTo>
                  <a:lnTo>
                    <a:pt x="1373136" y="29311"/>
                  </a:lnTo>
                  <a:lnTo>
                    <a:pt x="1373136" y="36017"/>
                  </a:lnTo>
                  <a:lnTo>
                    <a:pt x="1372501" y="38150"/>
                  </a:lnTo>
                  <a:lnTo>
                    <a:pt x="1369961" y="41440"/>
                  </a:lnTo>
                  <a:lnTo>
                    <a:pt x="1368336" y="42265"/>
                  </a:lnTo>
                  <a:lnTo>
                    <a:pt x="1364792" y="42265"/>
                  </a:lnTo>
                  <a:lnTo>
                    <a:pt x="1363497" y="41732"/>
                  </a:lnTo>
                  <a:lnTo>
                    <a:pt x="1361414" y="39573"/>
                  </a:lnTo>
                  <a:lnTo>
                    <a:pt x="1360893" y="38214"/>
                  </a:lnTo>
                  <a:lnTo>
                    <a:pt x="1360893" y="34747"/>
                  </a:lnTo>
                  <a:lnTo>
                    <a:pt x="1361605" y="33235"/>
                  </a:lnTo>
                  <a:lnTo>
                    <a:pt x="1363027" y="32067"/>
                  </a:lnTo>
                  <a:lnTo>
                    <a:pt x="1364437" y="30873"/>
                  </a:lnTo>
                  <a:lnTo>
                    <a:pt x="1367802" y="29959"/>
                  </a:lnTo>
                  <a:lnTo>
                    <a:pt x="1373136" y="29311"/>
                  </a:lnTo>
                  <a:lnTo>
                    <a:pt x="1373136" y="26162"/>
                  </a:lnTo>
                  <a:lnTo>
                    <a:pt x="1366304" y="26809"/>
                  </a:lnTo>
                  <a:lnTo>
                    <a:pt x="1361846" y="28041"/>
                  </a:lnTo>
                  <a:lnTo>
                    <a:pt x="1357706" y="31673"/>
                  </a:lnTo>
                  <a:lnTo>
                    <a:pt x="1356690" y="33959"/>
                  </a:lnTo>
                  <a:lnTo>
                    <a:pt x="1356779" y="39573"/>
                  </a:lnTo>
                  <a:lnTo>
                    <a:pt x="1357515" y="41503"/>
                  </a:lnTo>
                  <a:lnTo>
                    <a:pt x="1360843" y="45097"/>
                  </a:lnTo>
                  <a:lnTo>
                    <a:pt x="1362913" y="45999"/>
                  </a:lnTo>
                  <a:lnTo>
                    <a:pt x="1366901" y="45999"/>
                  </a:lnTo>
                  <a:lnTo>
                    <a:pt x="1368298" y="45567"/>
                  </a:lnTo>
                  <a:lnTo>
                    <a:pt x="1370901" y="43916"/>
                  </a:lnTo>
                  <a:lnTo>
                    <a:pt x="1372082" y="42672"/>
                  </a:lnTo>
                  <a:lnTo>
                    <a:pt x="1372336" y="42265"/>
                  </a:lnTo>
                  <a:lnTo>
                    <a:pt x="1373136" y="41021"/>
                  </a:lnTo>
                  <a:lnTo>
                    <a:pt x="1373225" y="44335"/>
                  </a:lnTo>
                  <a:lnTo>
                    <a:pt x="1374686" y="45999"/>
                  </a:lnTo>
                  <a:lnTo>
                    <a:pt x="1378572" y="45999"/>
                  </a:lnTo>
                  <a:lnTo>
                    <a:pt x="1379639" y="45758"/>
                  </a:lnTo>
                  <a:lnTo>
                    <a:pt x="1380667" y="45275"/>
                  </a:lnTo>
                  <a:lnTo>
                    <a:pt x="1380667" y="42265"/>
                  </a:lnTo>
                  <a:lnTo>
                    <a:pt x="1380667" y="41770"/>
                  </a:lnTo>
                  <a:close/>
                </a:path>
                <a:path w="1967229" h="160020">
                  <a:moveTo>
                    <a:pt x="1396085" y="14351"/>
                  </a:moveTo>
                  <a:lnTo>
                    <a:pt x="1390205" y="14351"/>
                  </a:lnTo>
                  <a:lnTo>
                    <a:pt x="1390205" y="5130"/>
                  </a:lnTo>
                  <a:lnTo>
                    <a:pt x="1386535" y="5130"/>
                  </a:lnTo>
                  <a:lnTo>
                    <a:pt x="1386205" y="14351"/>
                  </a:lnTo>
                  <a:lnTo>
                    <a:pt x="1381963" y="14351"/>
                  </a:lnTo>
                  <a:lnTo>
                    <a:pt x="1381963" y="17881"/>
                  </a:lnTo>
                  <a:lnTo>
                    <a:pt x="1386205" y="17881"/>
                  </a:lnTo>
                  <a:lnTo>
                    <a:pt x="1386205" y="42087"/>
                  </a:lnTo>
                  <a:lnTo>
                    <a:pt x="1386738" y="43561"/>
                  </a:lnTo>
                  <a:lnTo>
                    <a:pt x="1388859" y="45504"/>
                  </a:lnTo>
                  <a:lnTo>
                    <a:pt x="1390230" y="45999"/>
                  </a:lnTo>
                  <a:lnTo>
                    <a:pt x="1393253" y="45999"/>
                  </a:lnTo>
                  <a:lnTo>
                    <a:pt x="1394650" y="45758"/>
                  </a:lnTo>
                  <a:lnTo>
                    <a:pt x="1396085" y="45288"/>
                  </a:lnTo>
                  <a:lnTo>
                    <a:pt x="1396085" y="41224"/>
                  </a:lnTo>
                  <a:lnTo>
                    <a:pt x="1394929" y="41910"/>
                  </a:lnTo>
                  <a:lnTo>
                    <a:pt x="1393913" y="42252"/>
                  </a:lnTo>
                  <a:lnTo>
                    <a:pt x="1392097" y="42252"/>
                  </a:lnTo>
                  <a:lnTo>
                    <a:pt x="1391386" y="42024"/>
                  </a:lnTo>
                  <a:lnTo>
                    <a:pt x="1390434" y="41097"/>
                  </a:lnTo>
                  <a:lnTo>
                    <a:pt x="1390205" y="40411"/>
                  </a:lnTo>
                  <a:lnTo>
                    <a:pt x="1390205" y="17881"/>
                  </a:lnTo>
                  <a:lnTo>
                    <a:pt x="1396085" y="17881"/>
                  </a:lnTo>
                  <a:lnTo>
                    <a:pt x="1396085" y="14351"/>
                  </a:lnTo>
                  <a:close/>
                </a:path>
                <a:path w="1967229" h="160020">
                  <a:moveTo>
                    <a:pt x="1422476" y="25069"/>
                  </a:moveTo>
                  <a:lnTo>
                    <a:pt x="1422374" y="22504"/>
                  </a:lnTo>
                  <a:lnTo>
                    <a:pt x="1421498" y="19723"/>
                  </a:lnTo>
                  <a:lnTo>
                    <a:pt x="1419656" y="17373"/>
                  </a:lnTo>
                  <a:lnTo>
                    <a:pt x="1418120" y="15430"/>
                  </a:lnTo>
                  <a:lnTo>
                    <a:pt x="1418120" y="25069"/>
                  </a:lnTo>
                  <a:lnTo>
                    <a:pt x="1404124" y="25069"/>
                  </a:lnTo>
                  <a:lnTo>
                    <a:pt x="1404734" y="22504"/>
                  </a:lnTo>
                  <a:lnTo>
                    <a:pt x="1405750" y="20574"/>
                  </a:lnTo>
                  <a:lnTo>
                    <a:pt x="1407198" y="19304"/>
                  </a:lnTo>
                  <a:lnTo>
                    <a:pt x="1408620" y="18021"/>
                  </a:lnTo>
                  <a:lnTo>
                    <a:pt x="1410169" y="17373"/>
                  </a:lnTo>
                  <a:lnTo>
                    <a:pt x="1413484" y="17373"/>
                  </a:lnTo>
                  <a:lnTo>
                    <a:pt x="1414907" y="18021"/>
                  </a:lnTo>
                  <a:lnTo>
                    <a:pt x="1417370" y="20574"/>
                  </a:lnTo>
                  <a:lnTo>
                    <a:pt x="1418031" y="22504"/>
                  </a:lnTo>
                  <a:lnTo>
                    <a:pt x="1418120" y="25069"/>
                  </a:lnTo>
                  <a:lnTo>
                    <a:pt x="1418120" y="15430"/>
                  </a:lnTo>
                  <a:lnTo>
                    <a:pt x="1417662" y="14846"/>
                  </a:lnTo>
                  <a:lnTo>
                    <a:pt x="1415097" y="13639"/>
                  </a:lnTo>
                  <a:lnTo>
                    <a:pt x="1408328" y="13639"/>
                  </a:lnTo>
                  <a:lnTo>
                    <a:pt x="1405356" y="15151"/>
                  </a:lnTo>
                  <a:lnTo>
                    <a:pt x="1400670" y="21183"/>
                  </a:lnTo>
                  <a:lnTo>
                    <a:pt x="1399514" y="25069"/>
                  </a:lnTo>
                  <a:lnTo>
                    <a:pt x="1399489" y="34772"/>
                  </a:lnTo>
                  <a:lnTo>
                    <a:pt x="1400619" y="38620"/>
                  </a:lnTo>
                  <a:lnTo>
                    <a:pt x="1405178" y="44526"/>
                  </a:lnTo>
                  <a:lnTo>
                    <a:pt x="1408150" y="45999"/>
                  </a:lnTo>
                  <a:lnTo>
                    <a:pt x="1414983" y="45999"/>
                  </a:lnTo>
                  <a:lnTo>
                    <a:pt x="1418209" y="44691"/>
                  </a:lnTo>
                  <a:lnTo>
                    <a:pt x="1421104" y="42341"/>
                  </a:lnTo>
                  <a:lnTo>
                    <a:pt x="1421485" y="42037"/>
                  </a:lnTo>
                  <a:lnTo>
                    <a:pt x="1421485" y="37172"/>
                  </a:lnTo>
                  <a:lnTo>
                    <a:pt x="1418348" y="40614"/>
                  </a:lnTo>
                  <a:lnTo>
                    <a:pt x="1415224" y="42341"/>
                  </a:lnTo>
                  <a:lnTo>
                    <a:pt x="1409865" y="42341"/>
                  </a:lnTo>
                  <a:lnTo>
                    <a:pt x="1407896" y="41300"/>
                  </a:lnTo>
                  <a:lnTo>
                    <a:pt x="1404556" y="37172"/>
                  </a:lnTo>
                  <a:lnTo>
                    <a:pt x="1403705" y="34163"/>
                  </a:lnTo>
                  <a:lnTo>
                    <a:pt x="1403705" y="28536"/>
                  </a:lnTo>
                  <a:lnTo>
                    <a:pt x="1422476" y="28536"/>
                  </a:lnTo>
                  <a:lnTo>
                    <a:pt x="1422476" y="25069"/>
                  </a:lnTo>
                  <a:close/>
                </a:path>
                <a:path w="1967229" h="160020">
                  <a:moveTo>
                    <a:pt x="1442783" y="14351"/>
                  </a:moveTo>
                  <a:lnTo>
                    <a:pt x="1441704" y="13868"/>
                  </a:lnTo>
                  <a:lnTo>
                    <a:pt x="1440637" y="13639"/>
                  </a:lnTo>
                  <a:lnTo>
                    <a:pt x="1438148" y="13639"/>
                  </a:lnTo>
                  <a:lnTo>
                    <a:pt x="1436827" y="14071"/>
                  </a:lnTo>
                  <a:lnTo>
                    <a:pt x="1434426" y="15824"/>
                  </a:lnTo>
                  <a:lnTo>
                    <a:pt x="1433334" y="17157"/>
                  </a:lnTo>
                  <a:lnTo>
                    <a:pt x="1432369" y="18935"/>
                  </a:lnTo>
                  <a:lnTo>
                    <a:pt x="1432001" y="14351"/>
                  </a:lnTo>
                  <a:lnTo>
                    <a:pt x="1428369" y="14351"/>
                  </a:lnTo>
                  <a:lnTo>
                    <a:pt x="1428369" y="45288"/>
                  </a:lnTo>
                  <a:lnTo>
                    <a:pt x="1432369" y="45288"/>
                  </a:lnTo>
                  <a:lnTo>
                    <a:pt x="1432369" y="24498"/>
                  </a:lnTo>
                  <a:lnTo>
                    <a:pt x="1433068" y="22275"/>
                  </a:lnTo>
                  <a:lnTo>
                    <a:pt x="1435836" y="18427"/>
                  </a:lnTo>
                  <a:lnTo>
                    <a:pt x="1437551" y="17462"/>
                  </a:lnTo>
                  <a:lnTo>
                    <a:pt x="1440472" y="17462"/>
                  </a:lnTo>
                  <a:lnTo>
                    <a:pt x="1441538" y="17703"/>
                  </a:lnTo>
                  <a:lnTo>
                    <a:pt x="1442783" y="18173"/>
                  </a:lnTo>
                  <a:lnTo>
                    <a:pt x="1442783" y="14351"/>
                  </a:lnTo>
                  <a:close/>
                </a:path>
                <a:path w="1967229" h="160020">
                  <a:moveTo>
                    <a:pt x="1634147" y="63042"/>
                  </a:moveTo>
                  <a:lnTo>
                    <a:pt x="1633245" y="60452"/>
                  </a:lnTo>
                  <a:lnTo>
                    <a:pt x="1630616" y="57746"/>
                  </a:lnTo>
                  <a:lnTo>
                    <a:pt x="1629676" y="56781"/>
                  </a:lnTo>
                  <a:lnTo>
                    <a:pt x="1629549" y="56743"/>
                  </a:lnTo>
                  <a:lnTo>
                    <a:pt x="1629549" y="69049"/>
                  </a:lnTo>
                  <a:lnTo>
                    <a:pt x="1628648" y="71374"/>
                  </a:lnTo>
                  <a:lnTo>
                    <a:pt x="1624977" y="74841"/>
                  </a:lnTo>
                  <a:lnTo>
                    <a:pt x="1622386" y="75692"/>
                  </a:lnTo>
                  <a:lnTo>
                    <a:pt x="1611706" y="75692"/>
                  </a:lnTo>
                  <a:lnTo>
                    <a:pt x="1611706" y="57746"/>
                  </a:lnTo>
                  <a:lnTo>
                    <a:pt x="1621599" y="57746"/>
                  </a:lnTo>
                  <a:lnTo>
                    <a:pt x="1624634" y="58407"/>
                  </a:lnTo>
                  <a:lnTo>
                    <a:pt x="1628571" y="61048"/>
                  </a:lnTo>
                  <a:lnTo>
                    <a:pt x="1629486" y="63042"/>
                  </a:lnTo>
                  <a:lnTo>
                    <a:pt x="1629549" y="69049"/>
                  </a:lnTo>
                  <a:lnTo>
                    <a:pt x="1629549" y="56743"/>
                  </a:lnTo>
                  <a:lnTo>
                    <a:pt x="1626997" y="55714"/>
                  </a:lnTo>
                  <a:lnTo>
                    <a:pt x="1623415" y="55384"/>
                  </a:lnTo>
                  <a:lnTo>
                    <a:pt x="1625968" y="54330"/>
                  </a:lnTo>
                  <a:lnTo>
                    <a:pt x="1626527" y="53911"/>
                  </a:lnTo>
                  <a:lnTo>
                    <a:pt x="1627873" y="52908"/>
                  </a:lnTo>
                  <a:lnTo>
                    <a:pt x="1630387" y="49364"/>
                  </a:lnTo>
                  <a:lnTo>
                    <a:pt x="1631010" y="47231"/>
                  </a:lnTo>
                  <a:lnTo>
                    <a:pt x="1630921" y="41021"/>
                  </a:lnTo>
                  <a:lnTo>
                    <a:pt x="1629943" y="38595"/>
                  </a:lnTo>
                  <a:lnTo>
                    <a:pt x="1629295" y="38074"/>
                  </a:lnTo>
                  <a:lnTo>
                    <a:pt x="1626438" y="35750"/>
                  </a:lnTo>
                  <a:lnTo>
                    <a:pt x="1626438" y="42773"/>
                  </a:lnTo>
                  <a:lnTo>
                    <a:pt x="1626438" y="47967"/>
                  </a:lnTo>
                  <a:lnTo>
                    <a:pt x="1625574" y="50139"/>
                  </a:lnTo>
                  <a:lnTo>
                    <a:pt x="1622094" y="53162"/>
                  </a:lnTo>
                  <a:lnTo>
                    <a:pt x="1619681" y="53911"/>
                  </a:lnTo>
                  <a:lnTo>
                    <a:pt x="1611706" y="53911"/>
                  </a:lnTo>
                  <a:lnTo>
                    <a:pt x="1611706" y="38074"/>
                  </a:lnTo>
                  <a:lnTo>
                    <a:pt x="1620786" y="38074"/>
                  </a:lnTo>
                  <a:lnTo>
                    <a:pt x="1622907" y="38658"/>
                  </a:lnTo>
                  <a:lnTo>
                    <a:pt x="1625727" y="41021"/>
                  </a:lnTo>
                  <a:lnTo>
                    <a:pt x="1626438" y="42773"/>
                  </a:lnTo>
                  <a:lnTo>
                    <a:pt x="1626438" y="35750"/>
                  </a:lnTo>
                  <a:lnTo>
                    <a:pt x="1625676" y="35115"/>
                  </a:lnTo>
                  <a:lnTo>
                    <a:pt x="1622844" y="34239"/>
                  </a:lnTo>
                  <a:lnTo>
                    <a:pt x="1607286" y="34239"/>
                  </a:lnTo>
                  <a:lnTo>
                    <a:pt x="1607286" y="79527"/>
                  </a:lnTo>
                  <a:lnTo>
                    <a:pt x="1623123" y="79527"/>
                  </a:lnTo>
                  <a:lnTo>
                    <a:pt x="1625676" y="78879"/>
                  </a:lnTo>
                  <a:lnTo>
                    <a:pt x="1629892" y="76327"/>
                  </a:lnTo>
                  <a:lnTo>
                    <a:pt x="1630540" y="75692"/>
                  </a:lnTo>
                  <a:lnTo>
                    <a:pt x="1631480" y="74777"/>
                  </a:lnTo>
                  <a:lnTo>
                    <a:pt x="1633613" y="71120"/>
                  </a:lnTo>
                  <a:lnTo>
                    <a:pt x="1634109" y="69049"/>
                  </a:lnTo>
                  <a:lnTo>
                    <a:pt x="1634147" y="63042"/>
                  </a:lnTo>
                  <a:close/>
                </a:path>
                <a:path w="1967229" h="160020">
                  <a:moveTo>
                    <a:pt x="1643468" y="34251"/>
                  </a:moveTo>
                  <a:lnTo>
                    <a:pt x="1639366" y="34251"/>
                  </a:lnTo>
                  <a:lnTo>
                    <a:pt x="1639366" y="79540"/>
                  </a:lnTo>
                  <a:lnTo>
                    <a:pt x="1643468" y="79540"/>
                  </a:lnTo>
                  <a:lnTo>
                    <a:pt x="1643468" y="34251"/>
                  </a:lnTo>
                  <a:close/>
                </a:path>
                <a:path w="1967229" h="160020">
                  <a:moveTo>
                    <a:pt x="1673085" y="59182"/>
                  </a:moveTo>
                  <a:lnTo>
                    <a:pt x="1671942" y="55270"/>
                  </a:lnTo>
                  <a:lnTo>
                    <a:pt x="1669211" y="51714"/>
                  </a:lnTo>
                  <a:lnTo>
                    <a:pt x="1668856" y="51257"/>
                  </a:lnTo>
                  <a:lnTo>
                    <a:pt x="1668856" y="60083"/>
                  </a:lnTo>
                  <a:lnTo>
                    <a:pt x="1668856" y="68072"/>
                  </a:lnTo>
                  <a:lnTo>
                    <a:pt x="1668119" y="71183"/>
                  </a:lnTo>
                  <a:lnTo>
                    <a:pt x="1666621" y="73304"/>
                  </a:lnTo>
                  <a:lnTo>
                    <a:pt x="1665160" y="75450"/>
                  </a:lnTo>
                  <a:lnTo>
                    <a:pt x="1663255" y="76504"/>
                  </a:lnTo>
                  <a:lnTo>
                    <a:pt x="1658531" y="76504"/>
                  </a:lnTo>
                  <a:lnTo>
                    <a:pt x="1656638" y="75361"/>
                  </a:lnTo>
                  <a:lnTo>
                    <a:pt x="1653946" y="70777"/>
                  </a:lnTo>
                  <a:lnTo>
                    <a:pt x="1653311" y="68072"/>
                  </a:lnTo>
                  <a:lnTo>
                    <a:pt x="1653387" y="60083"/>
                  </a:lnTo>
                  <a:lnTo>
                    <a:pt x="1653959" y="57442"/>
                  </a:lnTo>
                  <a:lnTo>
                    <a:pt x="1656702" y="52857"/>
                  </a:lnTo>
                  <a:lnTo>
                    <a:pt x="1658734" y="51714"/>
                  </a:lnTo>
                  <a:lnTo>
                    <a:pt x="1663484" y="51714"/>
                  </a:lnTo>
                  <a:lnTo>
                    <a:pt x="1665224" y="52781"/>
                  </a:lnTo>
                  <a:lnTo>
                    <a:pt x="1668145" y="57073"/>
                  </a:lnTo>
                  <a:lnTo>
                    <a:pt x="1668856" y="60083"/>
                  </a:lnTo>
                  <a:lnTo>
                    <a:pt x="1668856" y="51257"/>
                  </a:lnTo>
                  <a:lnTo>
                    <a:pt x="1667408" y="49352"/>
                  </a:lnTo>
                  <a:lnTo>
                    <a:pt x="1664563" y="47879"/>
                  </a:lnTo>
                  <a:lnTo>
                    <a:pt x="1659661" y="47879"/>
                  </a:lnTo>
                  <a:lnTo>
                    <a:pt x="1649069" y="68795"/>
                  </a:lnTo>
                  <a:lnTo>
                    <a:pt x="1650123" y="72618"/>
                  </a:lnTo>
                  <a:lnTo>
                    <a:pt x="1654390" y="78714"/>
                  </a:lnTo>
                  <a:lnTo>
                    <a:pt x="1657299" y="80238"/>
                  </a:lnTo>
                  <a:lnTo>
                    <a:pt x="1663484" y="80238"/>
                  </a:lnTo>
                  <a:lnTo>
                    <a:pt x="1673085" y="66852"/>
                  </a:lnTo>
                  <a:lnTo>
                    <a:pt x="1673085" y="59182"/>
                  </a:lnTo>
                  <a:close/>
                </a:path>
                <a:path w="1967229" h="160020">
                  <a:moveTo>
                    <a:pt x="1701482" y="59182"/>
                  </a:moveTo>
                  <a:lnTo>
                    <a:pt x="1700352" y="55270"/>
                  </a:lnTo>
                  <a:lnTo>
                    <a:pt x="1697621" y="51714"/>
                  </a:lnTo>
                  <a:lnTo>
                    <a:pt x="1697266" y="51257"/>
                  </a:lnTo>
                  <a:lnTo>
                    <a:pt x="1697266" y="60083"/>
                  </a:lnTo>
                  <a:lnTo>
                    <a:pt x="1697266" y="68072"/>
                  </a:lnTo>
                  <a:lnTo>
                    <a:pt x="1696516" y="71183"/>
                  </a:lnTo>
                  <a:lnTo>
                    <a:pt x="1693545" y="75450"/>
                  </a:lnTo>
                  <a:lnTo>
                    <a:pt x="1691652" y="76504"/>
                  </a:lnTo>
                  <a:lnTo>
                    <a:pt x="1686941" y="76504"/>
                  </a:lnTo>
                  <a:lnTo>
                    <a:pt x="1685048" y="75361"/>
                  </a:lnTo>
                  <a:lnTo>
                    <a:pt x="1683689" y="73075"/>
                  </a:lnTo>
                  <a:lnTo>
                    <a:pt x="1682356" y="70777"/>
                  </a:lnTo>
                  <a:lnTo>
                    <a:pt x="1681721" y="68072"/>
                  </a:lnTo>
                  <a:lnTo>
                    <a:pt x="1681784" y="60083"/>
                  </a:lnTo>
                  <a:lnTo>
                    <a:pt x="1682356" y="57442"/>
                  </a:lnTo>
                  <a:lnTo>
                    <a:pt x="1685099" y="52857"/>
                  </a:lnTo>
                  <a:lnTo>
                    <a:pt x="1687144" y="51714"/>
                  </a:lnTo>
                  <a:lnTo>
                    <a:pt x="1691881" y="51714"/>
                  </a:lnTo>
                  <a:lnTo>
                    <a:pt x="1693621" y="52781"/>
                  </a:lnTo>
                  <a:lnTo>
                    <a:pt x="1696542" y="57073"/>
                  </a:lnTo>
                  <a:lnTo>
                    <a:pt x="1697266" y="60083"/>
                  </a:lnTo>
                  <a:lnTo>
                    <a:pt x="1697266" y="51257"/>
                  </a:lnTo>
                  <a:lnTo>
                    <a:pt x="1695805" y="49352"/>
                  </a:lnTo>
                  <a:lnTo>
                    <a:pt x="1692960" y="47879"/>
                  </a:lnTo>
                  <a:lnTo>
                    <a:pt x="1688058" y="47879"/>
                  </a:lnTo>
                  <a:lnTo>
                    <a:pt x="1677466" y="68795"/>
                  </a:lnTo>
                  <a:lnTo>
                    <a:pt x="1678520" y="72618"/>
                  </a:lnTo>
                  <a:lnTo>
                    <a:pt x="1682800" y="78714"/>
                  </a:lnTo>
                  <a:lnTo>
                    <a:pt x="1685696" y="80238"/>
                  </a:lnTo>
                  <a:lnTo>
                    <a:pt x="1691881" y="80238"/>
                  </a:lnTo>
                  <a:lnTo>
                    <a:pt x="1701482" y="66852"/>
                  </a:lnTo>
                  <a:lnTo>
                    <a:pt x="1701482" y="59182"/>
                  </a:lnTo>
                  <a:close/>
                </a:path>
                <a:path w="1967229" h="160020">
                  <a:moveTo>
                    <a:pt x="1728495" y="34251"/>
                  </a:moveTo>
                  <a:lnTo>
                    <a:pt x="1724393" y="34251"/>
                  </a:lnTo>
                  <a:lnTo>
                    <a:pt x="1724393" y="50901"/>
                  </a:lnTo>
                  <a:lnTo>
                    <a:pt x="1724393" y="54825"/>
                  </a:lnTo>
                  <a:lnTo>
                    <a:pt x="1724393" y="70065"/>
                  </a:lnTo>
                  <a:lnTo>
                    <a:pt x="1723707" y="72263"/>
                  </a:lnTo>
                  <a:lnTo>
                    <a:pt x="1721040" y="75653"/>
                  </a:lnTo>
                  <a:lnTo>
                    <a:pt x="1719414" y="76504"/>
                  </a:lnTo>
                  <a:lnTo>
                    <a:pt x="1715287" y="76504"/>
                  </a:lnTo>
                  <a:lnTo>
                    <a:pt x="1713496" y="75349"/>
                  </a:lnTo>
                  <a:lnTo>
                    <a:pt x="1710690" y="70726"/>
                  </a:lnTo>
                  <a:lnTo>
                    <a:pt x="1709978" y="67792"/>
                  </a:lnTo>
                  <a:lnTo>
                    <a:pt x="1709978" y="60502"/>
                  </a:lnTo>
                  <a:lnTo>
                    <a:pt x="1710791" y="57467"/>
                  </a:lnTo>
                  <a:lnTo>
                    <a:pt x="1713979" y="52882"/>
                  </a:lnTo>
                  <a:lnTo>
                    <a:pt x="1715985" y="51739"/>
                  </a:lnTo>
                  <a:lnTo>
                    <a:pt x="1719554" y="51739"/>
                  </a:lnTo>
                  <a:lnTo>
                    <a:pt x="1720634" y="51993"/>
                  </a:lnTo>
                  <a:lnTo>
                    <a:pt x="1722628" y="53009"/>
                  </a:lnTo>
                  <a:lnTo>
                    <a:pt x="1723555" y="53784"/>
                  </a:lnTo>
                  <a:lnTo>
                    <a:pt x="1724393" y="54825"/>
                  </a:lnTo>
                  <a:lnTo>
                    <a:pt x="1724393" y="50901"/>
                  </a:lnTo>
                  <a:lnTo>
                    <a:pt x="1723224" y="49872"/>
                  </a:lnTo>
                  <a:lnTo>
                    <a:pt x="1722069" y="49123"/>
                  </a:lnTo>
                  <a:lnTo>
                    <a:pt x="1719795" y="48120"/>
                  </a:lnTo>
                  <a:lnTo>
                    <a:pt x="1718678" y="47879"/>
                  </a:lnTo>
                  <a:lnTo>
                    <a:pt x="1714144" y="47879"/>
                  </a:lnTo>
                  <a:lnTo>
                    <a:pt x="1711312" y="49479"/>
                  </a:lnTo>
                  <a:lnTo>
                    <a:pt x="1706867" y="55880"/>
                  </a:lnTo>
                  <a:lnTo>
                    <a:pt x="1705762" y="59753"/>
                  </a:lnTo>
                  <a:lnTo>
                    <a:pt x="1705762" y="68541"/>
                  </a:lnTo>
                  <a:lnTo>
                    <a:pt x="1706778" y="72263"/>
                  </a:lnTo>
                  <a:lnTo>
                    <a:pt x="1708912" y="75653"/>
                  </a:lnTo>
                  <a:lnTo>
                    <a:pt x="1710817" y="78651"/>
                  </a:lnTo>
                  <a:lnTo>
                    <a:pt x="1713433" y="80238"/>
                  </a:lnTo>
                  <a:lnTo>
                    <a:pt x="1718221" y="80238"/>
                  </a:lnTo>
                  <a:lnTo>
                    <a:pt x="1724393" y="75184"/>
                  </a:lnTo>
                  <a:lnTo>
                    <a:pt x="1724393" y="79527"/>
                  </a:lnTo>
                  <a:lnTo>
                    <a:pt x="1728495" y="79527"/>
                  </a:lnTo>
                  <a:lnTo>
                    <a:pt x="1728495" y="75184"/>
                  </a:lnTo>
                  <a:lnTo>
                    <a:pt x="1728495" y="51739"/>
                  </a:lnTo>
                  <a:lnTo>
                    <a:pt x="1728495" y="50901"/>
                  </a:lnTo>
                  <a:lnTo>
                    <a:pt x="1728495" y="34251"/>
                  </a:lnTo>
                  <a:close/>
                </a:path>
                <a:path w="1967229" h="160020">
                  <a:moveTo>
                    <a:pt x="1886737" y="114020"/>
                  </a:moveTo>
                  <a:lnTo>
                    <a:pt x="1882190" y="114020"/>
                  </a:lnTo>
                  <a:lnTo>
                    <a:pt x="1877936" y="141528"/>
                  </a:lnTo>
                  <a:lnTo>
                    <a:pt x="1876425" y="152120"/>
                  </a:lnTo>
                  <a:lnTo>
                    <a:pt x="1874939" y="141528"/>
                  </a:lnTo>
                  <a:lnTo>
                    <a:pt x="1870290" y="114020"/>
                  </a:lnTo>
                  <a:lnTo>
                    <a:pt x="1865972" y="114020"/>
                  </a:lnTo>
                  <a:lnTo>
                    <a:pt x="1861756" y="140855"/>
                  </a:lnTo>
                  <a:lnTo>
                    <a:pt x="1860270" y="152120"/>
                  </a:lnTo>
                  <a:lnTo>
                    <a:pt x="1859915" y="149796"/>
                  </a:lnTo>
                  <a:lnTo>
                    <a:pt x="1859241" y="144221"/>
                  </a:lnTo>
                  <a:lnTo>
                    <a:pt x="1854669" y="114020"/>
                  </a:lnTo>
                  <a:lnTo>
                    <a:pt x="1849805" y="114020"/>
                  </a:lnTo>
                  <a:lnTo>
                    <a:pt x="1858137" y="159308"/>
                  </a:lnTo>
                  <a:lnTo>
                    <a:pt x="1862353" y="159308"/>
                  </a:lnTo>
                  <a:lnTo>
                    <a:pt x="1867027" y="130568"/>
                  </a:lnTo>
                  <a:lnTo>
                    <a:pt x="1868309" y="120650"/>
                  </a:lnTo>
                  <a:lnTo>
                    <a:pt x="1869427" y="129146"/>
                  </a:lnTo>
                  <a:lnTo>
                    <a:pt x="1874253" y="159308"/>
                  </a:lnTo>
                  <a:lnTo>
                    <a:pt x="1878495" y="159308"/>
                  </a:lnTo>
                  <a:lnTo>
                    <a:pt x="1886737" y="114020"/>
                  </a:lnTo>
                  <a:close/>
                </a:path>
                <a:path w="1967229" h="160020">
                  <a:moveTo>
                    <a:pt x="1892325" y="34251"/>
                  </a:moveTo>
                  <a:lnTo>
                    <a:pt x="1870316" y="34251"/>
                  </a:lnTo>
                  <a:lnTo>
                    <a:pt x="1870316" y="79540"/>
                  </a:lnTo>
                  <a:lnTo>
                    <a:pt x="1892325" y="79540"/>
                  </a:lnTo>
                  <a:lnTo>
                    <a:pt x="1892325" y="75768"/>
                  </a:lnTo>
                  <a:lnTo>
                    <a:pt x="1874735" y="75768"/>
                  </a:lnTo>
                  <a:lnTo>
                    <a:pt x="1874735" y="57785"/>
                  </a:lnTo>
                  <a:lnTo>
                    <a:pt x="1891347" y="57785"/>
                  </a:lnTo>
                  <a:lnTo>
                    <a:pt x="1891347" y="54025"/>
                  </a:lnTo>
                  <a:lnTo>
                    <a:pt x="1874735" y="54025"/>
                  </a:lnTo>
                  <a:lnTo>
                    <a:pt x="1874735" y="38087"/>
                  </a:lnTo>
                  <a:lnTo>
                    <a:pt x="1892325" y="38087"/>
                  </a:lnTo>
                  <a:lnTo>
                    <a:pt x="1892325" y="34251"/>
                  </a:lnTo>
                  <a:close/>
                </a:path>
                <a:path w="1967229" h="160020">
                  <a:moveTo>
                    <a:pt x="1911057" y="134353"/>
                  </a:moveTo>
                  <a:lnTo>
                    <a:pt x="1910283" y="132092"/>
                  </a:lnTo>
                  <a:lnTo>
                    <a:pt x="1907235" y="128536"/>
                  </a:lnTo>
                  <a:lnTo>
                    <a:pt x="1905215" y="127660"/>
                  </a:lnTo>
                  <a:lnTo>
                    <a:pt x="1900986" y="127660"/>
                  </a:lnTo>
                  <a:lnTo>
                    <a:pt x="1899475" y="128054"/>
                  </a:lnTo>
                  <a:lnTo>
                    <a:pt x="1896795" y="129717"/>
                  </a:lnTo>
                  <a:lnTo>
                    <a:pt x="1895614" y="130937"/>
                  </a:lnTo>
                  <a:lnTo>
                    <a:pt x="1894598" y="132588"/>
                  </a:lnTo>
                  <a:lnTo>
                    <a:pt x="1894598" y="114020"/>
                  </a:lnTo>
                  <a:lnTo>
                    <a:pt x="1890509" y="114020"/>
                  </a:lnTo>
                  <a:lnTo>
                    <a:pt x="1890509" y="159308"/>
                  </a:lnTo>
                  <a:lnTo>
                    <a:pt x="1894598" y="159308"/>
                  </a:lnTo>
                  <a:lnTo>
                    <a:pt x="1894598" y="137858"/>
                  </a:lnTo>
                  <a:lnTo>
                    <a:pt x="1895284" y="135826"/>
                  </a:lnTo>
                  <a:lnTo>
                    <a:pt x="1898078" y="132321"/>
                  </a:lnTo>
                  <a:lnTo>
                    <a:pt x="1899793" y="131457"/>
                  </a:lnTo>
                  <a:lnTo>
                    <a:pt x="1903272" y="131457"/>
                  </a:lnTo>
                  <a:lnTo>
                    <a:pt x="1904504" y="131965"/>
                  </a:lnTo>
                  <a:lnTo>
                    <a:pt x="1906473" y="134023"/>
                  </a:lnTo>
                  <a:lnTo>
                    <a:pt x="1906955" y="135394"/>
                  </a:lnTo>
                  <a:lnTo>
                    <a:pt x="1906955" y="159308"/>
                  </a:lnTo>
                  <a:lnTo>
                    <a:pt x="1911057" y="159308"/>
                  </a:lnTo>
                  <a:lnTo>
                    <a:pt x="1911057" y="134353"/>
                  </a:lnTo>
                  <a:close/>
                </a:path>
                <a:path w="1967229" h="160020">
                  <a:moveTo>
                    <a:pt x="1919986" y="48590"/>
                  </a:moveTo>
                  <a:lnTo>
                    <a:pt x="1916963" y="48590"/>
                  </a:lnTo>
                  <a:lnTo>
                    <a:pt x="1915883" y="51447"/>
                  </a:lnTo>
                  <a:lnTo>
                    <a:pt x="1915883" y="55219"/>
                  </a:lnTo>
                  <a:lnTo>
                    <a:pt x="1915883" y="69113"/>
                  </a:lnTo>
                  <a:lnTo>
                    <a:pt x="1915223" y="71437"/>
                  </a:lnTo>
                  <a:lnTo>
                    <a:pt x="1912607" y="75031"/>
                  </a:lnTo>
                  <a:lnTo>
                    <a:pt x="1910981" y="75920"/>
                  </a:lnTo>
                  <a:lnTo>
                    <a:pt x="1906739" y="75920"/>
                  </a:lnTo>
                  <a:lnTo>
                    <a:pt x="1904923" y="74790"/>
                  </a:lnTo>
                  <a:lnTo>
                    <a:pt x="1902244" y="70218"/>
                  </a:lnTo>
                  <a:lnTo>
                    <a:pt x="1901571" y="67437"/>
                  </a:lnTo>
                  <a:lnTo>
                    <a:pt x="1901571" y="60553"/>
                  </a:lnTo>
                  <a:lnTo>
                    <a:pt x="1902333" y="57594"/>
                  </a:lnTo>
                  <a:lnTo>
                    <a:pt x="1905419" y="52971"/>
                  </a:lnTo>
                  <a:lnTo>
                    <a:pt x="1907374" y="51803"/>
                  </a:lnTo>
                  <a:lnTo>
                    <a:pt x="1910867" y="51803"/>
                  </a:lnTo>
                  <a:lnTo>
                    <a:pt x="1911946" y="52095"/>
                  </a:lnTo>
                  <a:lnTo>
                    <a:pt x="1913978" y="53225"/>
                  </a:lnTo>
                  <a:lnTo>
                    <a:pt x="1914956" y="54063"/>
                  </a:lnTo>
                  <a:lnTo>
                    <a:pt x="1915883" y="55219"/>
                  </a:lnTo>
                  <a:lnTo>
                    <a:pt x="1915883" y="51447"/>
                  </a:lnTo>
                  <a:lnTo>
                    <a:pt x="1914956" y="50253"/>
                  </a:lnTo>
                  <a:lnTo>
                    <a:pt x="1913915" y="49377"/>
                  </a:lnTo>
                  <a:lnTo>
                    <a:pt x="1911629" y="48183"/>
                  </a:lnTo>
                  <a:lnTo>
                    <a:pt x="1910372" y="47879"/>
                  </a:lnTo>
                  <a:lnTo>
                    <a:pt x="1905825" y="47879"/>
                  </a:lnTo>
                  <a:lnTo>
                    <a:pt x="1903082" y="49453"/>
                  </a:lnTo>
                  <a:lnTo>
                    <a:pt x="1898446" y="55714"/>
                  </a:lnTo>
                  <a:lnTo>
                    <a:pt x="1897291" y="59563"/>
                  </a:lnTo>
                  <a:lnTo>
                    <a:pt x="1897291" y="68326"/>
                  </a:lnTo>
                  <a:lnTo>
                    <a:pt x="1898319" y="71958"/>
                  </a:lnTo>
                  <a:lnTo>
                    <a:pt x="1902472" y="78016"/>
                  </a:lnTo>
                  <a:lnTo>
                    <a:pt x="1905088" y="79527"/>
                  </a:lnTo>
                  <a:lnTo>
                    <a:pt x="1909699" y="79527"/>
                  </a:lnTo>
                  <a:lnTo>
                    <a:pt x="1915033" y="75920"/>
                  </a:lnTo>
                  <a:lnTo>
                    <a:pt x="1915883" y="74650"/>
                  </a:lnTo>
                  <a:lnTo>
                    <a:pt x="1915883" y="84188"/>
                  </a:lnTo>
                  <a:lnTo>
                    <a:pt x="1915185" y="86525"/>
                  </a:lnTo>
                  <a:lnTo>
                    <a:pt x="1912378" y="90119"/>
                  </a:lnTo>
                  <a:lnTo>
                    <a:pt x="1910511" y="91020"/>
                  </a:lnTo>
                  <a:lnTo>
                    <a:pt x="1905444" y="91020"/>
                  </a:lnTo>
                  <a:lnTo>
                    <a:pt x="1902498" y="89522"/>
                  </a:lnTo>
                  <a:lnTo>
                    <a:pt x="1899361" y="86512"/>
                  </a:lnTo>
                  <a:lnTo>
                    <a:pt x="1899361" y="91338"/>
                  </a:lnTo>
                  <a:lnTo>
                    <a:pt x="1902587" y="93548"/>
                  </a:lnTo>
                  <a:lnTo>
                    <a:pt x="1905596" y="94653"/>
                  </a:lnTo>
                  <a:lnTo>
                    <a:pt x="1911578" y="94653"/>
                  </a:lnTo>
                  <a:lnTo>
                    <a:pt x="1914309" y="93472"/>
                  </a:lnTo>
                  <a:lnTo>
                    <a:pt x="1916671" y="91020"/>
                  </a:lnTo>
                  <a:lnTo>
                    <a:pt x="1918843" y="88760"/>
                  </a:lnTo>
                  <a:lnTo>
                    <a:pt x="1919986" y="85483"/>
                  </a:lnTo>
                  <a:lnTo>
                    <a:pt x="1919986" y="74650"/>
                  </a:lnTo>
                  <a:lnTo>
                    <a:pt x="1919986" y="51803"/>
                  </a:lnTo>
                  <a:lnTo>
                    <a:pt x="1919986" y="51447"/>
                  </a:lnTo>
                  <a:lnTo>
                    <a:pt x="1919986" y="48590"/>
                  </a:lnTo>
                  <a:close/>
                </a:path>
                <a:path w="1967229" h="160020">
                  <a:moveTo>
                    <a:pt x="1922284" y="128358"/>
                  </a:moveTo>
                  <a:lnTo>
                    <a:pt x="1918195" y="128358"/>
                  </a:lnTo>
                  <a:lnTo>
                    <a:pt x="1918195" y="159308"/>
                  </a:lnTo>
                  <a:lnTo>
                    <a:pt x="1922284" y="159308"/>
                  </a:lnTo>
                  <a:lnTo>
                    <a:pt x="1922284" y="128358"/>
                  </a:lnTo>
                  <a:close/>
                </a:path>
                <a:path w="1967229" h="160020">
                  <a:moveTo>
                    <a:pt x="1922703" y="115874"/>
                  </a:moveTo>
                  <a:lnTo>
                    <a:pt x="1921903" y="114668"/>
                  </a:lnTo>
                  <a:lnTo>
                    <a:pt x="1918665" y="114668"/>
                  </a:lnTo>
                  <a:lnTo>
                    <a:pt x="1917865" y="115874"/>
                  </a:lnTo>
                  <a:lnTo>
                    <a:pt x="1917839" y="120929"/>
                  </a:lnTo>
                  <a:lnTo>
                    <a:pt x="1918627" y="122161"/>
                  </a:lnTo>
                  <a:lnTo>
                    <a:pt x="1921878" y="122161"/>
                  </a:lnTo>
                  <a:lnTo>
                    <a:pt x="1922665" y="120929"/>
                  </a:lnTo>
                  <a:lnTo>
                    <a:pt x="1922703" y="115874"/>
                  </a:lnTo>
                  <a:close/>
                </a:path>
                <a:path w="1967229" h="160020">
                  <a:moveTo>
                    <a:pt x="1940242" y="128371"/>
                  </a:moveTo>
                  <a:lnTo>
                    <a:pt x="1934362" y="128371"/>
                  </a:lnTo>
                  <a:lnTo>
                    <a:pt x="1934362" y="119151"/>
                  </a:lnTo>
                  <a:lnTo>
                    <a:pt x="1930692" y="119151"/>
                  </a:lnTo>
                  <a:lnTo>
                    <a:pt x="1930374" y="128371"/>
                  </a:lnTo>
                  <a:lnTo>
                    <a:pt x="1926120" y="128371"/>
                  </a:lnTo>
                  <a:lnTo>
                    <a:pt x="1926120" y="131914"/>
                  </a:lnTo>
                  <a:lnTo>
                    <a:pt x="1930374" y="131914"/>
                  </a:lnTo>
                  <a:lnTo>
                    <a:pt x="1930374" y="156108"/>
                  </a:lnTo>
                  <a:lnTo>
                    <a:pt x="1930908" y="157581"/>
                  </a:lnTo>
                  <a:lnTo>
                    <a:pt x="1933016" y="159524"/>
                  </a:lnTo>
                  <a:lnTo>
                    <a:pt x="1934387" y="160020"/>
                  </a:lnTo>
                  <a:lnTo>
                    <a:pt x="1937410" y="160020"/>
                  </a:lnTo>
                  <a:lnTo>
                    <a:pt x="1938807" y="159778"/>
                  </a:lnTo>
                  <a:lnTo>
                    <a:pt x="1940242" y="159308"/>
                  </a:lnTo>
                  <a:lnTo>
                    <a:pt x="1940242" y="155244"/>
                  </a:lnTo>
                  <a:lnTo>
                    <a:pt x="1939086" y="155930"/>
                  </a:lnTo>
                  <a:lnTo>
                    <a:pt x="1938070" y="156273"/>
                  </a:lnTo>
                  <a:lnTo>
                    <a:pt x="1936254" y="156273"/>
                  </a:lnTo>
                  <a:lnTo>
                    <a:pt x="1935543" y="156057"/>
                  </a:lnTo>
                  <a:lnTo>
                    <a:pt x="1934591" y="155117"/>
                  </a:lnTo>
                  <a:lnTo>
                    <a:pt x="1934362" y="154432"/>
                  </a:lnTo>
                  <a:lnTo>
                    <a:pt x="1934362" y="131914"/>
                  </a:lnTo>
                  <a:lnTo>
                    <a:pt x="1940242" y="131914"/>
                  </a:lnTo>
                  <a:lnTo>
                    <a:pt x="1940242" y="128371"/>
                  </a:lnTo>
                  <a:close/>
                </a:path>
                <a:path w="1967229" h="160020">
                  <a:moveTo>
                    <a:pt x="1949030" y="48590"/>
                  </a:moveTo>
                  <a:lnTo>
                    <a:pt x="1946021" y="48590"/>
                  </a:lnTo>
                  <a:lnTo>
                    <a:pt x="1944941" y="51447"/>
                  </a:lnTo>
                  <a:lnTo>
                    <a:pt x="1944941" y="55219"/>
                  </a:lnTo>
                  <a:lnTo>
                    <a:pt x="1944941" y="69113"/>
                  </a:lnTo>
                  <a:lnTo>
                    <a:pt x="1944281" y="71437"/>
                  </a:lnTo>
                  <a:lnTo>
                    <a:pt x="1941664" y="75031"/>
                  </a:lnTo>
                  <a:lnTo>
                    <a:pt x="1940026" y="75920"/>
                  </a:lnTo>
                  <a:lnTo>
                    <a:pt x="1935784" y="75920"/>
                  </a:lnTo>
                  <a:lnTo>
                    <a:pt x="1933981" y="74790"/>
                  </a:lnTo>
                  <a:lnTo>
                    <a:pt x="1931301" y="70218"/>
                  </a:lnTo>
                  <a:lnTo>
                    <a:pt x="1930628" y="67437"/>
                  </a:lnTo>
                  <a:lnTo>
                    <a:pt x="1930628" y="60553"/>
                  </a:lnTo>
                  <a:lnTo>
                    <a:pt x="1931377" y="57594"/>
                  </a:lnTo>
                  <a:lnTo>
                    <a:pt x="1934476" y="52971"/>
                  </a:lnTo>
                  <a:lnTo>
                    <a:pt x="1936419" y="51803"/>
                  </a:lnTo>
                  <a:lnTo>
                    <a:pt x="1939925" y="51803"/>
                  </a:lnTo>
                  <a:lnTo>
                    <a:pt x="1941004" y="52095"/>
                  </a:lnTo>
                  <a:lnTo>
                    <a:pt x="1943036" y="53225"/>
                  </a:lnTo>
                  <a:lnTo>
                    <a:pt x="1944014" y="54063"/>
                  </a:lnTo>
                  <a:lnTo>
                    <a:pt x="1944941" y="55219"/>
                  </a:lnTo>
                  <a:lnTo>
                    <a:pt x="1944941" y="51447"/>
                  </a:lnTo>
                  <a:lnTo>
                    <a:pt x="1944014" y="50253"/>
                  </a:lnTo>
                  <a:lnTo>
                    <a:pt x="1942973" y="49377"/>
                  </a:lnTo>
                  <a:lnTo>
                    <a:pt x="1940674" y="48183"/>
                  </a:lnTo>
                  <a:lnTo>
                    <a:pt x="1939417" y="47879"/>
                  </a:lnTo>
                  <a:lnTo>
                    <a:pt x="1934883" y="47879"/>
                  </a:lnTo>
                  <a:lnTo>
                    <a:pt x="1932127" y="49453"/>
                  </a:lnTo>
                  <a:lnTo>
                    <a:pt x="1927491" y="55714"/>
                  </a:lnTo>
                  <a:lnTo>
                    <a:pt x="1926336" y="59563"/>
                  </a:lnTo>
                  <a:lnTo>
                    <a:pt x="1926336" y="68326"/>
                  </a:lnTo>
                  <a:lnTo>
                    <a:pt x="1927377" y="71958"/>
                  </a:lnTo>
                  <a:lnTo>
                    <a:pt x="1931530" y="78016"/>
                  </a:lnTo>
                  <a:lnTo>
                    <a:pt x="1934133" y="79527"/>
                  </a:lnTo>
                  <a:lnTo>
                    <a:pt x="1938756" y="79527"/>
                  </a:lnTo>
                  <a:lnTo>
                    <a:pt x="1940115" y="79121"/>
                  </a:lnTo>
                  <a:lnTo>
                    <a:pt x="1942680" y="77495"/>
                  </a:lnTo>
                  <a:lnTo>
                    <a:pt x="1943849" y="76288"/>
                  </a:lnTo>
                  <a:lnTo>
                    <a:pt x="1944090" y="75920"/>
                  </a:lnTo>
                  <a:lnTo>
                    <a:pt x="1944941" y="74650"/>
                  </a:lnTo>
                  <a:lnTo>
                    <a:pt x="1944941" y="84188"/>
                  </a:lnTo>
                  <a:lnTo>
                    <a:pt x="1944243" y="86525"/>
                  </a:lnTo>
                  <a:lnTo>
                    <a:pt x="1941423" y="90119"/>
                  </a:lnTo>
                  <a:lnTo>
                    <a:pt x="1939569" y="91020"/>
                  </a:lnTo>
                  <a:lnTo>
                    <a:pt x="1934502" y="91020"/>
                  </a:lnTo>
                  <a:lnTo>
                    <a:pt x="1931555" y="89522"/>
                  </a:lnTo>
                  <a:lnTo>
                    <a:pt x="1928418" y="86512"/>
                  </a:lnTo>
                  <a:lnTo>
                    <a:pt x="1928418" y="91338"/>
                  </a:lnTo>
                  <a:lnTo>
                    <a:pt x="1931644" y="93548"/>
                  </a:lnTo>
                  <a:lnTo>
                    <a:pt x="1934641" y="94653"/>
                  </a:lnTo>
                  <a:lnTo>
                    <a:pt x="1940623" y="94653"/>
                  </a:lnTo>
                  <a:lnTo>
                    <a:pt x="1943354" y="93472"/>
                  </a:lnTo>
                  <a:lnTo>
                    <a:pt x="1945716" y="91020"/>
                  </a:lnTo>
                  <a:lnTo>
                    <a:pt x="1947887" y="88760"/>
                  </a:lnTo>
                  <a:lnTo>
                    <a:pt x="1949030" y="85483"/>
                  </a:lnTo>
                  <a:lnTo>
                    <a:pt x="1949030" y="74650"/>
                  </a:lnTo>
                  <a:lnTo>
                    <a:pt x="1949030" y="51803"/>
                  </a:lnTo>
                  <a:lnTo>
                    <a:pt x="1949030" y="51447"/>
                  </a:lnTo>
                  <a:lnTo>
                    <a:pt x="1949030" y="48590"/>
                  </a:lnTo>
                  <a:close/>
                </a:path>
                <a:path w="1967229" h="160020">
                  <a:moveTo>
                    <a:pt x="1966620" y="139077"/>
                  </a:moveTo>
                  <a:lnTo>
                    <a:pt x="1966531" y="136512"/>
                  </a:lnTo>
                  <a:lnTo>
                    <a:pt x="1965655" y="133743"/>
                  </a:lnTo>
                  <a:lnTo>
                    <a:pt x="1963788" y="131381"/>
                  </a:lnTo>
                  <a:lnTo>
                    <a:pt x="1962277" y="129463"/>
                  </a:lnTo>
                  <a:lnTo>
                    <a:pt x="1962277" y="139077"/>
                  </a:lnTo>
                  <a:lnTo>
                    <a:pt x="1948281" y="139077"/>
                  </a:lnTo>
                  <a:lnTo>
                    <a:pt x="1962277" y="139077"/>
                  </a:lnTo>
                  <a:lnTo>
                    <a:pt x="1962277" y="129463"/>
                  </a:lnTo>
                  <a:lnTo>
                    <a:pt x="1961807" y="128866"/>
                  </a:lnTo>
                  <a:lnTo>
                    <a:pt x="1959254" y="127647"/>
                  </a:lnTo>
                  <a:lnTo>
                    <a:pt x="1952485" y="127647"/>
                  </a:lnTo>
                  <a:lnTo>
                    <a:pt x="1949513" y="129159"/>
                  </a:lnTo>
                  <a:lnTo>
                    <a:pt x="1944814" y="135191"/>
                  </a:lnTo>
                  <a:lnTo>
                    <a:pt x="1943671" y="139077"/>
                  </a:lnTo>
                  <a:lnTo>
                    <a:pt x="1943646" y="148780"/>
                  </a:lnTo>
                  <a:lnTo>
                    <a:pt x="1944776" y="152628"/>
                  </a:lnTo>
                  <a:lnTo>
                    <a:pt x="1949323" y="158534"/>
                  </a:lnTo>
                  <a:lnTo>
                    <a:pt x="1952307" y="160007"/>
                  </a:lnTo>
                  <a:lnTo>
                    <a:pt x="1959127" y="160007"/>
                  </a:lnTo>
                  <a:lnTo>
                    <a:pt x="1962353" y="158699"/>
                  </a:lnTo>
                  <a:lnTo>
                    <a:pt x="1965261" y="156349"/>
                  </a:lnTo>
                  <a:lnTo>
                    <a:pt x="1965642" y="156044"/>
                  </a:lnTo>
                  <a:lnTo>
                    <a:pt x="1965642" y="151180"/>
                  </a:lnTo>
                  <a:lnTo>
                    <a:pt x="1962505" y="154622"/>
                  </a:lnTo>
                  <a:lnTo>
                    <a:pt x="1959381" y="156349"/>
                  </a:lnTo>
                  <a:lnTo>
                    <a:pt x="1954022" y="156349"/>
                  </a:lnTo>
                  <a:lnTo>
                    <a:pt x="1952053" y="155308"/>
                  </a:lnTo>
                  <a:lnTo>
                    <a:pt x="1948713" y="151180"/>
                  </a:lnTo>
                  <a:lnTo>
                    <a:pt x="1947849" y="148170"/>
                  </a:lnTo>
                  <a:lnTo>
                    <a:pt x="1947849" y="142544"/>
                  </a:lnTo>
                  <a:lnTo>
                    <a:pt x="1966620" y="142544"/>
                  </a:lnTo>
                  <a:lnTo>
                    <a:pt x="1966620" y="1390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5" name="object 335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5806961" y="3516331"/>
              <a:ext cx="185849" cy="126512"/>
            </a:xfrm>
            <a:prstGeom prst="rect">
              <a:avLst/>
            </a:prstGeom>
          </p:spPr>
        </p:pic>
        <p:pic>
          <p:nvPicPr>
            <p:cNvPr id="336" name="object 336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6074926" y="3500600"/>
              <a:ext cx="202879" cy="125776"/>
            </a:xfrm>
            <a:prstGeom prst="rect">
              <a:avLst/>
            </a:prstGeom>
          </p:spPr>
        </p:pic>
        <p:sp>
          <p:nvSpPr>
            <p:cNvPr id="337" name="object 337"/>
            <p:cNvSpPr/>
            <p:nvPr/>
          </p:nvSpPr>
          <p:spPr>
            <a:xfrm>
              <a:off x="6374396" y="3584867"/>
              <a:ext cx="389890" cy="146685"/>
            </a:xfrm>
            <a:custGeom>
              <a:avLst/>
              <a:gdLst/>
              <a:ahLst/>
              <a:cxnLst/>
              <a:rect l="l" t="t" r="r" b="b"/>
              <a:pathLst>
                <a:path w="389890" h="146685">
                  <a:moveTo>
                    <a:pt x="23736" y="116801"/>
                  </a:moveTo>
                  <a:lnTo>
                    <a:pt x="10414" y="105486"/>
                  </a:lnTo>
                  <a:lnTo>
                    <a:pt x="7962" y="104152"/>
                  </a:lnTo>
                  <a:lnTo>
                    <a:pt x="5257" y="101752"/>
                  </a:lnTo>
                  <a:lnTo>
                    <a:pt x="4584" y="100101"/>
                  </a:lnTo>
                  <a:lnTo>
                    <a:pt x="4584" y="95973"/>
                  </a:lnTo>
                  <a:lnTo>
                    <a:pt x="5334" y="94170"/>
                  </a:lnTo>
                  <a:lnTo>
                    <a:pt x="8343" y="91059"/>
                  </a:lnTo>
                  <a:lnTo>
                    <a:pt x="10223" y="90284"/>
                  </a:lnTo>
                  <a:lnTo>
                    <a:pt x="13868" y="90284"/>
                  </a:lnTo>
                  <a:lnTo>
                    <a:pt x="15151" y="90601"/>
                  </a:lnTo>
                  <a:lnTo>
                    <a:pt x="17602" y="91897"/>
                  </a:lnTo>
                  <a:lnTo>
                    <a:pt x="19151" y="93091"/>
                  </a:lnTo>
                  <a:lnTo>
                    <a:pt x="21043" y="94856"/>
                  </a:lnTo>
                  <a:lnTo>
                    <a:pt x="21043" y="88976"/>
                  </a:lnTo>
                  <a:lnTo>
                    <a:pt x="18072" y="86893"/>
                  </a:lnTo>
                  <a:lnTo>
                    <a:pt x="15201" y="85864"/>
                  </a:lnTo>
                  <a:lnTo>
                    <a:pt x="9004" y="85864"/>
                  </a:lnTo>
                  <a:lnTo>
                    <a:pt x="6083" y="87058"/>
                  </a:lnTo>
                  <a:lnTo>
                    <a:pt x="1219" y="91833"/>
                  </a:lnTo>
                  <a:lnTo>
                    <a:pt x="0" y="94742"/>
                  </a:lnTo>
                  <a:lnTo>
                    <a:pt x="0" y="103416"/>
                  </a:lnTo>
                  <a:lnTo>
                    <a:pt x="3429" y="107353"/>
                  </a:lnTo>
                  <a:lnTo>
                    <a:pt x="13754" y="111239"/>
                  </a:lnTo>
                  <a:lnTo>
                    <a:pt x="16103" y="112560"/>
                  </a:lnTo>
                  <a:lnTo>
                    <a:pt x="18542" y="115265"/>
                  </a:lnTo>
                  <a:lnTo>
                    <a:pt x="19151" y="116967"/>
                  </a:lnTo>
                  <a:lnTo>
                    <a:pt x="19151" y="121704"/>
                  </a:lnTo>
                  <a:lnTo>
                    <a:pt x="18237" y="123901"/>
                  </a:lnTo>
                  <a:lnTo>
                    <a:pt x="14528" y="127279"/>
                  </a:lnTo>
                  <a:lnTo>
                    <a:pt x="12420" y="128117"/>
                  </a:lnTo>
                  <a:lnTo>
                    <a:pt x="8585" y="128117"/>
                  </a:lnTo>
                  <a:lnTo>
                    <a:pt x="7112" y="127774"/>
                  </a:lnTo>
                  <a:lnTo>
                    <a:pt x="4241" y="126352"/>
                  </a:lnTo>
                  <a:lnTo>
                    <a:pt x="2349" y="125069"/>
                  </a:lnTo>
                  <a:lnTo>
                    <a:pt x="38" y="123190"/>
                  </a:lnTo>
                  <a:lnTo>
                    <a:pt x="38" y="128866"/>
                  </a:lnTo>
                  <a:lnTo>
                    <a:pt x="3594" y="131356"/>
                  </a:lnTo>
                  <a:lnTo>
                    <a:pt x="6959" y="132600"/>
                  </a:lnTo>
                  <a:lnTo>
                    <a:pt x="13843" y="132600"/>
                  </a:lnTo>
                  <a:lnTo>
                    <a:pt x="17030" y="131292"/>
                  </a:lnTo>
                  <a:lnTo>
                    <a:pt x="22402" y="126009"/>
                  </a:lnTo>
                  <a:lnTo>
                    <a:pt x="23736" y="122745"/>
                  </a:lnTo>
                  <a:lnTo>
                    <a:pt x="23736" y="116801"/>
                  </a:lnTo>
                  <a:close/>
                </a:path>
                <a:path w="389890" h="146685">
                  <a:moveTo>
                    <a:pt x="51968" y="111544"/>
                  </a:moveTo>
                  <a:lnTo>
                    <a:pt x="50838" y="107632"/>
                  </a:lnTo>
                  <a:lnTo>
                    <a:pt x="48107" y="104076"/>
                  </a:lnTo>
                  <a:lnTo>
                    <a:pt x="47752" y="103619"/>
                  </a:lnTo>
                  <a:lnTo>
                    <a:pt x="47752" y="112445"/>
                  </a:lnTo>
                  <a:lnTo>
                    <a:pt x="47752" y="120434"/>
                  </a:lnTo>
                  <a:lnTo>
                    <a:pt x="47015" y="123545"/>
                  </a:lnTo>
                  <a:lnTo>
                    <a:pt x="45516" y="125666"/>
                  </a:lnTo>
                  <a:lnTo>
                    <a:pt x="44043" y="127812"/>
                  </a:lnTo>
                  <a:lnTo>
                    <a:pt x="42151" y="128866"/>
                  </a:lnTo>
                  <a:lnTo>
                    <a:pt x="37426" y="128866"/>
                  </a:lnTo>
                  <a:lnTo>
                    <a:pt x="35534" y="127723"/>
                  </a:lnTo>
                  <a:lnTo>
                    <a:pt x="32842" y="123139"/>
                  </a:lnTo>
                  <a:lnTo>
                    <a:pt x="32194" y="120434"/>
                  </a:lnTo>
                  <a:lnTo>
                    <a:pt x="32270" y="112445"/>
                  </a:lnTo>
                  <a:lnTo>
                    <a:pt x="32854" y="109804"/>
                  </a:lnTo>
                  <a:lnTo>
                    <a:pt x="35585" y="105219"/>
                  </a:lnTo>
                  <a:lnTo>
                    <a:pt x="37630" y="104076"/>
                  </a:lnTo>
                  <a:lnTo>
                    <a:pt x="42367" y="104076"/>
                  </a:lnTo>
                  <a:lnTo>
                    <a:pt x="44107" y="105143"/>
                  </a:lnTo>
                  <a:lnTo>
                    <a:pt x="47040" y="109435"/>
                  </a:lnTo>
                  <a:lnTo>
                    <a:pt x="47752" y="112445"/>
                  </a:lnTo>
                  <a:lnTo>
                    <a:pt x="47752" y="103619"/>
                  </a:lnTo>
                  <a:lnTo>
                    <a:pt x="46304" y="101714"/>
                  </a:lnTo>
                  <a:lnTo>
                    <a:pt x="43459" y="100241"/>
                  </a:lnTo>
                  <a:lnTo>
                    <a:pt x="38544" y="100241"/>
                  </a:lnTo>
                  <a:lnTo>
                    <a:pt x="27965" y="121158"/>
                  </a:lnTo>
                  <a:lnTo>
                    <a:pt x="29019" y="124980"/>
                  </a:lnTo>
                  <a:lnTo>
                    <a:pt x="33286" y="131076"/>
                  </a:lnTo>
                  <a:lnTo>
                    <a:pt x="36195" y="132600"/>
                  </a:lnTo>
                  <a:lnTo>
                    <a:pt x="42379" y="132600"/>
                  </a:lnTo>
                  <a:lnTo>
                    <a:pt x="51968" y="119214"/>
                  </a:lnTo>
                  <a:lnTo>
                    <a:pt x="51968" y="111544"/>
                  </a:lnTo>
                  <a:close/>
                </a:path>
                <a:path w="389890" h="146685">
                  <a:moveTo>
                    <a:pt x="80327" y="128384"/>
                  </a:moveTo>
                  <a:lnTo>
                    <a:pt x="79743" y="128714"/>
                  </a:lnTo>
                  <a:lnTo>
                    <a:pt x="79171" y="128879"/>
                  </a:lnTo>
                  <a:lnTo>
                    <a:pt x="77457" y="128879"/>
                  </a:lnTo>
                  <a:lnTo>
                    <a:pt x="77000" y="128384"/>
                  </a:lnTo>
                  <a:lnTo>
                    <a:pt x="76898" y="127635"/>
                  </a:lnTo>
                  <a:lnTo>
                    <a:pt x="76898" y="115925"/>
                  </a:lnTo>
                  <a:lnTo>
                    <a:pt x="76898" y="107530"/>
                  </a:lnTo>
                  <a:lnTo>
                    <a:pt x="76060" y="104978"/>
                  </a:lnTo>
                  <a:lnTo>
                    <a:pt x="75285" y="104089"/>
                  </a:lnTo>
                  <a:lnTo>
                    <a:pt x="72720" y="101193"/>
                  </a:lnTo>
                  <a:lnTo>
                    <a:pt x="70281" y="100241"/>
                  </a:lnTo>
                  <a:lnTo>
                    <a:pt x="64770" y="100241"/>
                  </a:lnTo>
                  <a:lnTo>
                    <a:pt x="61976" y="101193"/>
                  </a:lnTo>
                  <a:lnTo>
                    <a:pt x="58686" y="103035"/>
                  </a:lnTo>
                  <a:lnTo>
                    <a:pt x="58686" y="107683"/>
                  </a:lnTo>
                  <a:lnTo>
                    <a:pt x="61734" y="105283"/>
                  </a:lnTo>
                  <a:lnTo>
                    <a:pt x="64465" y="104089"/>
                  </a:lnTo>
                  <a:lnTo>
                    <a:pt x="68554" y="104089"/>
                  </a:lnTo>
                  <a:lnTo>
                    <a:pt x="69964" y="104635"/>
                  </a:lnTo>
                  <a:lnTo>
                    <a:pt x="72237" y="106921"/>
                  </a:lnTo>
                  <a:lnTo>
                    <a:pt x="72809" y="108356"/>
                  </a:lnTo>
                  <a:lnTo>
                    <a:pt x="72809" y="112776"/>
                  </a:lnTo>
                  <a:lnTo>
                    <a:pt x="72809" y="115925"/>
                  </a:lnTo>
                  <a:lnTo>
                    <a:pt x="72809" y="122631"/>
                  </a:lnTo>
                  <a:lnTo>
                    <a:pt x="72161" y="124764"/>
                  </a:lnTo>
                  <a:lnTo>
                    <a:pt x="69621" y="128054"/>
                  </a:lnTo>
                  <a:lnTo>
                    <a:pt x="68008" y="128879"/>
                  </a:lnTo>
                  <a:lnTo>
                    <a:pt x="64465" y="128879"/>
                  </a:lnTo>
                  <a:lnTo>
                    <a:pt x="63169" y="128346"/>
                  </a:lnTo>
                  <a:lnTo>
                    <a:pt x="61074" y="126187"/>
                  </a:lnTo>
                  <a:lnTo>
                    <a:pt x="60566" y="124828"/>
                  </a:lnTo>
                  <a:lnTo>
                    <a:pt x="60566" y="121361"/>
                  </a:lnTo>
                  <a:lnTo>
                    <a:pt x="61277" y="119862"/>
                  </a:lnTo>
                  <a:lnTo>
                    <a:pt x="64109" y="117487"/>
                  </a:lnTo>
                  <a:lnTo>
                    <a:pt x="67475" y="116573"/>
                  </a:lnTo>
                  <a:lnTo>
                    <a:pt x="72809" y="115925"/>
                  </a:lnTo>
                  <a:lnTo>
                    <a:pt x="72809" y="112776"/>
                  </a:lnTo>
                  <a:lnTo>
                    <a:pt x="65963" y="113423"/>
                  </a:lnTo>
                  <a:lnTo>
                    <a:pt x="61506" y="114655"/>
                  </a:lnTo>
                  <a:lnTo>
                    <a:pt x="59347" y="116573"/>
                  </a:lnTo>
                  <a:lnTo>
                    <a:pt x="57378" y="118287"/>
                  </a:lnTo>
                  <a:lnTo>
                    <a:pt x="56349" y="120573"/>
                  </a:lnTo>
                  <a:lnTo>
                    <a:pt x="56451" y="126187"/>
                  </a:lnTo>
                  <a:lnTo>
                    <a:pt x="57175" y="128117"/>
                  </a:lnTo>
                  <a:lnTo>
                    <a:pt x="60515" y="131711"/>
                  </a:lnTo>
                  <a:lnTo>
                    <a:pt x="62572" y="132613"/>
                  </a:lnTo>
                  <a:lnTo>
                    <a:pt x="66560" y="132613"/>
                  </a:lnTo>
                  <a:lnTo>
                    <a:pt x="72809" y="127635"/>
                  </a:lnTo>
                  <a:lnTo>
                    <a:pt x="72898" y="130949"/>
                  </a:lnTo>
                  <a:lnTo>
                    <a:pt x="74345" y="132613"/>
                  </a:lnTo>
                  <a:lnTo>
                    <a:pt x="78244" y="132613"/>
                  </a:lnTo>
                  <a:lnTo>
                    <a:pt x="79298" y="132372"/>
                  </a:lnTo>
                  <a:lnTo>
                    <a:pt x="80327" y="131889"/>
                  </a:lnTo>
                  <a:lnTo>
                    <a:pt x="80327" y="128879"/>
                  </a:lnTo>
                  <a:lnTo>
                    <a:pt x="80327" y="128384"/>
                  </a:lnTo>
                  <a:close/>
                </a:path>
                <a:path w="389890" h="146685">
                  <a:moveTo>
                    <a:pt x="108026" y="111658"/>
                  </a:moveTo>
                  <a:lnTo>
                    <a:pt x="107048" y="107899"/>
                  </a:lnTo>
                  <a:lnTo>
                    <a:pt x="104597" y="104038"/>
                  </a:lnTo>
                  <a:lnTo>
                    <a:pt x="103809" y="102806"/>
                  </a:lnTo>
                  <a:lnTo>
                    <a:pt x="103809" y="112928"/>
                  </a:lnTo>
                  <a:lnTo>
                    <a:pt x="103809" y="120065"/>
                  </a:lnTo>
                  <a:lnTo>
                    <a:pt x="103022" y="123088"/>
                  </a:lnTo>
                  <a:lnTo>
                    <a:pt x="99885" y="127723"/>
                  </a:lnTo>
                  <a:lnTo>
                    <a:pt x="97878" y="128879"/>
                  </a:lnTo>
                  <a:lnTo>
                    <a:pt x="94297" y="128879"/>
                  </a:lnTo>
                  <a:lnTo>
                    <a:pt x="93230" y="128625"/>
                  </a:lnTo>
                  <a:lnTo>
                    <a:pt x="91224" y="127571"/>
                  </a:lnTo>
                  <a:lnTo>
                    <a:pt x="90284" y="126822"/>
                  </a:lnTo>
                  <a:lnTo>
                    <a:pt x="89395" y="125793"/>
                  </a:lnTo>
                  <a:lnTo>
                    <a:pt x="89395" y="110959"/>
                  </a:lnTo>
                  <a:lnTo>
                    <a:pt x="90043" y="108775"/>
                  </a:lnTo>
                  <a:lnTo>
                    <a:pt x="91351" y="106895"/>
                  </a:lnTo>
                  <a:lnTo>
                    <a:pt x="92341" y="105435"/>
                  </a:lnTo>
                  <a:lnTo>
                    <a:pt x="92633" y="104990"/>
                  </a:lnTo>
                  <a:lnTo>
                    <a:pt x="94284" y="104038"/>
                  </a:lnTo>
                  <a:lnTo>
                    <a:pt x="98539" y="104038"/>
                  </a:lnTo>
                  <a:lnTo>
                    <a:pt x="100355" y="105244"/>
                  </a:lnTo>
                  <a:lnTo>
                    <a:pt x="103111" y="110020"/>
                  </a:lnTo>
                  <a:lnTo>
                    <a:pt x="103809" y="112928"/>
                  </a:lnTo>
                  <a:lnTo>
                    <a:pt x="103809" y="102806"/>
                  </a:lnTo>
                  <a:lnTo>
                    <a:pt x="103162" y="101777"/>
                  </a:lnTo>
                  <a:lnTo>
                    <a:pt x="100545" y="100241"/>
                  </a:lnTo>
                  <a:lnTo>
                    <a:pt x="95732" y="100241"/>
                  </a:lnTo>
                  <a:lnTo>
                    <a:pt x="94335" y="100685"/>
                  </a:lnTo>
                  <a:lnTo>
                    <a:pt x="91706" y="102412"/>
                  </a:lnTo>
                  <a:lnTo>
                    <a:pt x="90500" y="103708"/>
                  </a:lnTo>
                  <a:lnTo>
                    <a:pt x="89395" y="105435"/>
                  </a:lnTo>
                  <a:lnTo>
                    <a:pt x="89001" y="100952"/>
                  </a:lnTo>
                  <a:lnTo>
                    <a:pt x="85356" y="100952"/>
                  </a:lnTo>
                  <a:lnTo>
                    <a:pt x="85356" y="146304"/>
                  </a:lnTo>
                  <a:lnTo>
                    <a:pt x="89395" y="146304"/>
                  </a:lnTo>
                  <a:lnTo>
                    <a:pt x="89395" y="129628"/>
                  </a:lnTo>
                  <a:lnTo>
                    <a:pt x="90436" y="130619"/>
                  </a:lnTo>
                  <a:lnTo>
                    <a:pt x="91490" y="131356"/>
                  </a:lnTo>
                  <a:lnTo>
                    <a:pt x="93713" y="132359"/>
                  </a:lnTo>
                  <a:lnTo>
                    <a:pt x="94856" y="132613"/>
                  </a:lnTo>
                  <a:lnTo>
                    <a:pt x="99021" y="132613"/>
                  </a:lnTo>
                  <a:lnTo>
                    <a:pt x="101765" y="131216"/>
                  </a:lnTo>
                  <a:lnTo>
                    <a:pt x="103187" y="129628"/>
                  </a:lnTo>
                  <a:lnTo>
                    <a:pt x="103860" y="128879"/>
                  </a:lnTo>
                  <a:lnTo>
                    <a:pt x="106768" y="125628"/>
                  </a:lnTo>
                  <a:lnTo>
                    <a:pt x="108026" y="121539"/>
                  </a:lnTo>
                  <a:lnTo>
                    <a:pt x="108026" y="111658"/>
                  </a:lnTo>
                  <a:close/>
                </a:path>
                <a:path w="389890" h="146685">
                  <a:moveTo>
                    <a:pt x="274281" y="28803"/>
                  </a:moveTo>
                  <a:lnTo>
                    <a:pt x="273380" y="26212"/>
                  </a:lnTo>
                  <a:lnTo>
                    <a:pt x="270738" y="23507"/>
                  </a:lnTo>
                  <a:lnTo>
                    <a:pt x="269811" y="22555"/>
                  </a:lnTo>
                  <a:lnTo>
                    <a:pt x="269697" y="34810"/>
                  </a:lnTo>
                  <a:lnTo>
                    <a:pt x="268782" y="37147"/>
                  </a:lnTo>
                  <a:lnTo>
                    <a:pt x="265125" y="40601"/>
                  </a:lnTo>
                  <a:lnTo>
                    <a:pt x="262521" y="41465"/>
                  </a:lnTo>
                  <a:lnTo>
                    <a:pt x="251841" y="41465"/>
                  </a:lnTo>
                  <a:lnTo>
                    <a:pt x="251841" y="23507"/>
                  </a:lnTo>
                  <a:lnTo>
                    <a:pt x="261747" y="23507"/>
                  </a:lnTo>
                  <a:lnTo>
                    <a:pt x="264782" y="24168"/>
                  </a:lnTo>
                  <a:lnTo>
                    <a:pt x="268706" y="26809"/>
                  </a:lnTo>
                  <a:lnTo>
                    <a:pt x="269646" y="28803"/>
                  </a:lnTo>
                  <a:lnTo>
                    <a:pt x="269697" y="34810"/>
                  </a:lnTo>
                  <a:lnTo>
                    <a:pt x="269697" y="22517"/>
                  </a:lnTo>
                  <a:lnTo>
                    <a:pt x="267144" y="21475"/>
                  </a:lnTo>
                  <a:lnTo>
                    <a:pt x="263563" y="21145"/>
                  </a:lnTo>
                  <a:lnTo>
                    <a:pt x="266103" y="20091"/>
                  </a:lnTo>
                  <a:lnTo>
                    <a:pt x="266661" y="19672"/>
                  </a:lnTo>
                  <a:lnTo>
                    <a:pt x="268008" y="18669"/>
                  </a:lnTo>
                  <a:lnTo>
                    <a:pt x="270535" y="15138"/>
                  </a:lnTo>
                  <a:lnTo>
                    <a:pt x="271157" y="12992"/>
                  </a:lnTo>
                  <a:lnTo>
                    <a:pt x="271081" y="6781"/>
                  </a:lnTo>
                  <a:lnTo>
                    <a:pt x="270090" y="4356"/>
                  </a:lnTo>
                  <a:lnTo>
                    <a:pt x="269455" y="3835"/>
                  </a:lnTo>
                  <a:lnTo>
                    <a:pt x="266585" y="1498"/>
                  </a:lnTo>
                  <a:lnTo>
                    <a:pt x="266585" y="8547"/>
                  </a:lnTo>
                  <a:lnTo>
                    <a:pt x="266585" y="13728"/>
                  </a:lnTo>
                  <a:lnTo>
                    <a:pt x="265709" y="15900"/>
                  </a:lnTo>
                  <a:lnTo>
                    <a:pt x="262242" y="18923"/>
                  </a:lnTo>
                  <a:lnTo>
                    <a:pt x="259829" y="19672"/>
                  </a:lnTo>
                  <a:lnTo>
                    <a:pt x="251841" y="19672"/>
                  </a:lnTo>
                  <a:lnTo>
                    <a:pt x="251841" y="3835"/>
                  </a:lnTo>
                  <a:lnTo>
                    <a:pt x="260934" y="3835"/>
                  </a:lnTo>
                  <a:lnTo>
                    <a:pt x="263055" y="4419"/>
                  </a:lnTo>
                  <a:lnTo>
                    <a:pt x="265874" y="6781"/>
                  </a:lnTo>
                  <a:lnTo>
                    <a:pt x="266585" y="8547"/>
                  </a:lnTo>
                  <a:lnTo>
                    <a:pt x="266585" y="1498"/>
                  </a:lnTo>
                  <a:lnTo>
                    <a:pt x="265823" y="876"/>
                  </a:lnTo>
                  <a:lnTo>
                    <a:pt x="262991" y="0"/>
                  </a:lnTo>
                  <a:lnTo>
                    <a:pt x="247434" y="0"/>
                  </a:lnTo>
                  <a:lnTo>
                    <a:pt x="247434" y="45288"/>
                  </a:lnTo>
                  <a:lnTo>
                    <a:pt x="263271" y="45288"/>
                  </a:lnTo>
                  <a:lnTo>
                    <a:pt x="274256" y="34810"/>
                  </a:lnTo>
                  <a:lnTo>
                    <a:pt x="274281" y="28803"/>
                  </a:lnTo>
                  <a:close/>
                </a:path>
                <a:path w="389890" h="146685">
                  <a:moveTo>
                    <a:pt x="283603" y="0"/>
                  </a:moveTo>
                  <a:lnTo>
                    <a:pt x="279501" y="0"/>
                  </a:lnTo>
                  <a:lnTo>
                    <a:pt x="279501" y="45275"/>
                  </a:lnTo>
                  <a:lnTo>
                    <a:pt x="283603" y="45275"/>
                  </a:lnTo>
                  <a:lnTo>
                    <a:pt x="283603" y="0"/>
                  </a:lnTo>
                  <a:close/>
                </a:path>
                <a:path w="389890" h="146685">
                  <a:moveTo>
                    <a:pt x="312064" y="25057"/>
                  </a:moveTo>
                  <a:lnTo>
                    <a:pt x="311962" y="22491"/>
                  </a:lnTo>
                  <a:lnTo>
                    <a:pt x="311099" y="19723"/>
                  </a:lnTo>
                  <a:lnTo>
                    <a:pt x="309232" y="17360"/>
                  </a:lnTo>
                  <a:lnTo>
                    <a:pt x="307721" y="15443"/>
                  </a:lnTo>
                  <a:lnTo>
                    <a:pt x="307721" y="25057"/>
                  </a:lnTo>
                  <a:lnTo>
                    <a:pt x="293725" y="25057"/>
                  </a:lnTo>
                  <a:lnTo>
                    <a:pt x="307721" y="25057"/>
                  </a:lnTo>
                  <a:lnTo>
                    <a:pt x="307721" y="15443"/>
                  </a:lnTo>
                  <a:lnTo>
                    <a:pt x="307251" y="14846"/>
                  </a:lnTo>
                  <a:lnTo>
                    <a:pt x="304698" y="13627"/>
                  </a:lnTo>
                  <a:lnTo>
                    <a:pt x="297929" y="13627"/>
                  </a:lnTo>
                  <a:lnTo>
                    <a:pt x="294957" y="15151"/>
                  </a:lnTo>
                  <a:lnTo>
                    <a:pt x="290258" y="21183"/>
                  </a:lnTo>
                  <a:lnTo>
                    <a:pt x="289102" y="25057"/>
                  </a:lnTo>
                  <a:lnTo>
                    <a:pt x="289090" y="34759"/>
                  </a:lnTo>
                  <a:lnTo>
                    <a:pt x="290220" y="38620"/>
                  </a:lnTo>
                  <a:lnTo>
                    <a:pt x="294767" y="44513"/>
                  </a:lnTo>
                  <a:lnTo>
                    <a:pt x="297751" y="45986"/>
                  </a:lnTo>
                  <a:lnTo>
                    <a:pt x="304571" y="45986"/>
                  </a:lnTo>
                  <a:lnTo>
                    <a:pt x="307797" y="44678"/>
                  </a:lnTo>
                  <a:lnTo>
                    <a:pt x="310705" y="42329"/>
                  </a:lnTo>
                  <a:lnTo>
                    <a:pt x="311086" y="42024"/>
                  </a:lnTo>
                  <a:lnTo>
                    <a:pt x="311086" y="37160"/>
                  </a:lnTo>
                  <a:lnTo>
                    <a:pt x="307949" y="40614"/>
                  </a:lnTo>
                  <a:lnTo>
                    <a:pt x="304825" y="42329"/>
                  </a:lnTo>
                  <a:lnTo>
                    <a:pt x="299466" y="42329"/>
                  </a:lnTo>
                  <a:lnTo>
                    <a:pt x="297497" y="41287"/>
                  </a:lnTo>
                  <a:lnTo>
                    <a:pt x="294144" y="37160"/>
                  </a:lnTo>
                  <a:lnTo>
                    <a:pt x="293293" y="34150"/>
                  </a:lnTo>
                  <a:lnTo>
                    <a:pt x="293293" y="28536"/>
                  </a:lnTo>
                  <a:lnTo>
                    <a:pt x="312064" y="28536"/>
                  </a:lnTo>
                  <a:lnTo>
                    <a:pt x="312064" y="25057"/>
                  </a:lnTo>
                  <a:close/>
                </a:path>
                <a:path w="389890" h="146685">
                  <a:moveTo>
                    <a:pt x="340194" y="41770"/>
                  </a:moveTo>
                  <a:lnTo>
                    <a:pt x="339610" y="42100"/>
                  </a:lnTo>
                  <a:lnTo>
                    <a:pt x="339026" y="42265"/>
                  </a:lnTo>
                  <a:lnTo>
                    <a:pt x="337324" y="42265"/>
                  </a:lnTo>
                  <a:lnTo>
                    <a:pt x="336867" y="41770"/>
                  </a:lnTo>
                  <a:lnTo>
                    <a:pt x="336765" y="41021"/>
                  </a:lnTo>
                  <a:lnTo>
                    <a:pt x="336765" y="29311"/>
                  </a:lnTo>
                  <a:lnTo>
                    <a:pt x="336765" y="20929"/>
                  </a:lnTo>
                  <a:lnTo>
                    <a:pt x="335927" y="18376"/>
                  </a:lnTo>
                  <a:lnTo>
                    <a:pt x="335140" y="17475"/>
                  </a:lnTo>
                  <a:lnTo>
                    <a:pt x="332587" y="14579"/>
                  </a:lnTo>
                  <a:lnTo>
                    <a:pt x="330136" y="13639"/>
                  </a:lnTo>
                  <a:lnTo>
                    <a:pt x="324637" y="13639"/>
                  </a:lnTo>
                  <a:lnTo>
                    <a:pt x="321843" y="14579"/>
                  </a:lnTo>
                  <a:lnTo>
                    <a:pt x="318554" y="16421"/>
                  </a:lnTo>
                  <a:lnTo>
                    <a:pt x="318554" y="21082"/>
                  </a:lnTo>
                  <a:lnTo>
                    <a:pt x="321602" y="18669"/>
                  </a:lnTo>
                  <a:lnTo>
                    <a:pt x="324332" y="17475"/>
                  </a:lnTo>
                  <a:lnTo>
                    <a:pt x="328422" y="17475"/>
                  </a:lnTo>
                  <a:lnTo>
                    <a:pt x="329831" y="18034"/>
                  </a:lnTo>
                  <a:lnTo>
                    <a:pt x="332092" y="20307"/>
                  </a:lnTo>
                  <a:lnTo>
                    <a:pt x="332663" y="21755"/>
                  </a:lnTo>
                  <a:lnTo>
                    <a:pt x="332663" y="26162"/>
                  </a:lnTo>
                  <a:lnTo>
                    <a:pt x="332663" y="29311"/>
                  </a:lnTo>
                  <a:lnTo>
                    <a:pt x="332663" y="36029"/>
                  </a:lnTo>
                  <a:lnTo>
                    <a:pt x="332028" y="38150"/>
                  </a:lnTo>
                  <a:lnTo>
                    <a:pt x="329488" y="41440"/>
                  </a:lnTo>
                  <a:lnTo>
                    <a:pt x="327875" y="42265"/>
                  </a:lnTo>
                  <a:lnTo>
                    <a:pt x="324332" y="42265"/>
                  </a:lnTo>
                  <a:lnTo>
                    <a:pt x="323024" y="41732"/>
                  </a:lnTo>
                  <a:lnTo>
                    <a:pt x="320941" y="39585"/>
                  </a:lnTo>
                  <a:lnTo>
                    <a:pt x="320433" y="38214"/>
                  </a:lnTo>
                  <a:lnTo>
                    <a:pt x="320433" y="34747"/>
                  </a:lnTo>
                  <a:lnTo>
                    <a:pt x="321144" y="33248"/>
                  </a:lnTo>
                  <a:lnTo>
                    <a:pt x="323964" y="30873"/>
                  </a:lnTo>
                  <a:lnTo>
                    <a:pt x="327342" y="29972"/>
                  </a:lnTo>
                  <a:lnTo>
                    <a:pt x="332663" y="29311"/>
                  </a:lnTo>
                  <a:lnTo>
                    <a:pt x="332663" y="26162"/>
                  </a:lnTo>
                  <a:lnTo>
                    <a:pt x="325831" y="26809"/>
                  </a:lnTo>
                  <a:lnTo>
                    <a:pt x="321373" y="28054"/>
                  </a:lnTo>
                  <a:lnTo>
                    <a:pt x="317246" y="31673"/>
                  </a:lnTo>
                  <a:lnTo>
                    <a:pt x="316217" y="33972"/>
                  </a:lnTo>
                  <a:lnTo>
                    <a:pt x="316331" y="39585"/>
                  </a:lnTo>
                  <a:lnTo>
                    <a:pt x="317042" y="41516"/>
                  </a:lnTo>
                  <a:lnTo>
                    <a:pt x="320382" y="45097"/>
                  </a:lnTo>
                  <a:lnTo>
                    <a:pt x="322440" y="45999"/>
                  </a:lnTo>
                  <a:lnTo>
                    <a:pt x="326428" y="45999"/>
                  </a:lnTo>
                  <a:lnTo>
                    <a:pt x="332663" y="41021"/>
                  </a:lnTo>
                  <a:lnTo>
                    <a:pt x="332765" y="44348"/>
                  </a:lnTo>
                  <a:lnTo>
                    <a:pt x="334213" y="45999"/>
                  </a:lnTo>
                  <a:lnTo>
                    <a:pt x="338099" y="45999"/>
                  </a:lnTo>
                  <a:lnTo>
                    <a:pt x="339166" y="45758"/>
                  </a:lnTo>
                  <a:lnTo>
                    <a:pt x="340194" y="45275"/>
                  </a:lnTo>
                  <a:lnTo>
                    <a:pt x="340194" y="42265"/>
                  </a:lnTo>
                  <a:lnTo>
                    <a:pt x="340194" y="41770"/>
                  </a:lnTo>
                  <a:close/>
                </a:path>
                <a:path w="389890" h="146685">
                  <a:moveTo>
                    <a:pt x="363054" y="15595"/>
                  </a:moveTo>
                  <a:lnTo>
                    <a:pt x="360807" y="14300"/>
                  </a:lnTo>
                  <a:lnTo>
                    <a:pt x="358597" y="13652"/>
                  </a:lnTo>
                  <a:lnTo>
                    <a:pt x="352539" y="13652"/>
                  </a:lnTo>
                  <a:lnTo>
                    <a:pt x="349351" y="15240"/>
                  </a:lnTo>
                  <a:lnTo>
                    <a:pt x="344449" y="21653"/>
                  </a:lnTo>
                  <a:lnTo>
                    <a:pt x="343217" y="25552"/>
                  </a:lnTo>
                  <a:lnTo>
                    <a:pt x="343217" y="34645"/>
                  </a:lnTo>
                  <a:lnTo>
                    <a:pt x="344398" y="38404"/>
                  </a:lnTo>
                  <a:lnTo>
                    <a:pt x="349110" y="44488"/>
                  </a:lnTo>
                  <a:lnTo>
                    <a:pt x="352183" y="45999"/>
                  </a:lnTo>
                  <a:lnTo>
                    <a:pt x="358279" y="45999"/>
                  </a:lnTo>
                  <a:lnTo>
                    <a:pt x="360616" y="45300"/>
                  </a:lnTo>
                  <a:lnTo>
                    <a:pt x="363054" y="43891"/>
                  </a:lnTo>
                  <a:lnTo>
                    <a:pt x="363054" y="39509"/>
                  </a:lnTo>
                  <a:lnTo>
                    <a:pt x="360616" y="41287"/>
                  </a:lnTo>
                  <a:lnTo>
                    <a:pt x="358381" y="42176"/>
                  </a:lnTo>
                  <a:lnTo>
                    <a:pt x="353618" y="42176"/>
                  </a:lnTo>
                  <a:lnTo>
                    <a:pt x="351421" y="40932"/>
                  </a:lnTo>
                  <a:lnTo>
                    <a:pt x="348183" y="36004"/>
                  </a:lnTo>
                  <a:lnTo>
                    <a:pt x="347370" y="33147"/>
                  </a:lnTo>
                  <a:lnTo>
                    <a:pt x="347370" y="26327"/>
                  </a:lnTo>
                  <a:lnTo>
                    <a:pt x="348272" y="23368"/>
                  </a:lnTo>
                  <a:lnTo>
                    <a:pt x="351866" y="18656"/>
                  </a:lnTo>
                  <a:lnTo>
                    <a:pt x="354088" y="17462"/>
                  </a:lnTo>
                  <a:lnTo>
                    <a:pt x="358749" y="17462"/>
                  </a:lnTo>
                  <a:lnTo>
                    <a:pt x="360870" y="18351"/>
                  </a:lnTo>
                  <a:lnTo>
                    <a:pt x="363054" y="20129"/>
                  </a:lnTo>
                  <a:lnTo>
                    <a:pt x="363054" y="15595"/>
                  </a:lnTo>
                  <a:close/>
                </a:path>
                <a:path w="389890" h="146685">
                  <a:moveTo>
                    <a:pt x="389610" y="20345"/>
                  </a:moveTo>
                  <a:lnTo>
                    <a:pt x="388835" y="18084"/>
                  </a:lnTo>
                  <a:lnTo>
                    <a:pt x="385787" y="14528"/>
                  </a:lnTo>
                  <a:lnTo>
                    <a:pt x="383768" y="13652"/>
                  </a:lnTo>
                  <a:lnTo>
                    <a:pt x="379539" y="13652"/>
                  </a:lnTo>
                  <a:lnTo>
                    <a:pt x="378028" y="14046"/>
                  </a:lnTo>
                  <a:lnTo>
                    <a:pt x="375348" y="15709"/>
                  </a:lnTo>
                  <a:lnTo>
                    <a:pt x="374167" y="16929"/>
                  </a:lnTo>
                  <a:lnTo>
                    <a:pt x="373164" y="18580"/>
                  </a:lnTo>
                  <a:lnTo>
                    <a:pt x="373164" y="12"/>
                  </a:lnTo>
                  <a:lnTo>
                    <a:pt x="369062" y="12"/>
                  </a:lnTo>
                  <a:lnTo>
                    <a:pt x="369062" y="45288"/>
                  </a:lnTo>
                  <a:lnTo>
                    <a:pt x="373164" y="45288"/>
                  </a:lnTo>
                  <a:lnTo>
                    <a:pt x="373164" y="23850"/>
                  </a:lnTo>
                  <a:lnTo>
                    <a:pt x="373849" y="21818"/>
                  </a:lnTo>
                  <a:lnTo>
                    <a:pt x="376631" y="18313"/>
                  </a:lnTo>
                  <a:lnTo>
                    <a:pt x="378345" y="17449"/>
                  </a:lnTo>
                  <a:lnTo>
                    <a:pt x="381838" y="17449"/>
                  </a:lnTo>
                  <a:lnTo>
                    <a:pt x="383057" y="17957"/>
                  </a:lnTo>
                  <a:lnTo>
                    <a:pt x="385025" y="20015"/>
                  </a:lnTo>
                  <a:lnTo>
                    <a:pt x="385521" y="21386"/>
                  </a:lnTo>
                  <a:lnTo>
                    <a:pt x="385521" y="45288"/>
                  </a:lnTo>
                  <a:lnTo>
                    <a:pt x="389610" y="45288"/>
                  </a:lnTo>
                  <a:lnTo>
                    <a:pt x="389610" y="203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8" name="object 338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6894983" y="3542588"/>
              <a:ext cx="142567" cy="125773"/>
            </a:xfrm>
            <a:prstGeom prst="rect">
              <a:avLst/>
            </a:prstGeom>
          </p:spPr>
        </p:pic>
        <p:sp>
          <p:nvSpPr>
            <p:cNvPr id="339" name="object 339"/>
            <p:cNvSpPr/>
            <p:nvPr/>
          </p:nvSpPr>
          <p:spPr>
            <a:xfrm>
              <a:off x="7043459" y="3635997"/>
              <a:ext cx="14604" cy="31750"/>
            </a:xfrm>
            <a:custGeom>
              <a:avLst/>
              <a:gdLst/>
              <a:ahLst/>
              <a:cxnLst/>
              <a:rect l="l" t="t" r="r" b="b"/>
              <a:pathLst>
                <a:path w="14604" h="31750">
                  <a:moveTo>
                    <a:pt x="12255" y="0"/>
                  </a:moveTo>
                  <a:lnTo>
                    <a:pt x="9766" y="0"/>
                  </a:lnTo>
                  <a:lnTo>
                    <a:pt x="8445" y="444"/>
                  </a:lnTo>
                  <a:lnTo>
                    <a:pt x="6045" y="2197"/>
                  </a:lnTo>
                  <a:lnTo>
                    <a:pt x="4965" y="3517"/>
                  </a:lnTo>
                  <a:lnTo>
                    <a:pt x="3987" y="5295"/>
                  </a:lnTo>
                  <a:lnTo>
                    <a:pt x="3632" y="711"/>
                  </a:lnTo>
                  <a:lnTo>
                    <a:pt x="0" y="711"/>
                  </a:lnTo>
                  <a:lnTo>
                    <a:pt x="0" y="31648"/>
                  </a:lnTo>
                  <a:lnTo>
                    <a:pt x="3987" y="31648"/>
                  </a:lnTo>
                  <a:lnTo>
                    <a:pt x="3987" y="10858"/>
                  </a:lnTo>
                  <a:lnTo>
                    <a:pt x="4686" y="8648"/>
                  </a:lnTo>
                  <a:lnTo>
                    <a:pt x="7442" y="4800"/>
                  </a:lnTo>
                  <a:lnTo>
                    <a:pt x="9169" y="3822"/>
                  </a:lnTo>
                  <a:lnTo>
                    <a:pt x="12090" y="3822"/>
                  </a:lnTo>
                  <a:lnTo>
                    <a:pt x="13144" y="4064"/>
                  </a:lnTo>
                  <a:lnTo>
                    <a:pt x="14414" y="4533"/>
                  </a:lnTo>
                  <a:lnTo>
                    <a:pt x="14414" y="711"/>
                  </a:lnTo>
                  <a:lnTo>
                    <a:pt x="13322" y="241"/>
                  </a:lnTo>
                  <a:lnTo>
                    <a:pt x="122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0" name="object 340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3219137" y="4773202"/>
              <a:ext cx="268502" cy="78193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4952268" y="4773206"/>
              <a:ext cx="317888" cy="78191"/>
            </a:xfrm>
            <a:prstGeom prst="rect">
              <a:avLst/>
            </a:prstGeom>
          </p:spPr>
        </p:pic>
        <p:pic>
          <p:nvPicPr>
            <p:cNvPr id="342" name="object 342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6596830" y="4773215"/>
              <a:ext cx="355718" cy="78192"/>
            </a:xfrm>
            <a:prstGeom prst="rect">
              <a:avLst/>
            </a:prstGeom>
          </p:spPr>
        </p:pic>
        <p:sp>
          <p:nvSpPr>
            <p:cNvPr id="343" name="object 343"/>
            <p:cNvSpPr/>
            <p:nvPr/>
          </p:nvSpPr>
          <p:spPr>
            <a:xfrm>
              <a:off x="3006001" y="3098685"/>
              <a:ext cx="4194175" cy="285750"/>
            </a:xfrm>
            <a:custGeom>
              <a:avLst/>
              <a:gdLst/>
              <a:ahLst/>
              <a:cxnLst/>
              <a:rect l="l" t="t" r="r" b="b"/>
              <a:pathLst>
                <a:path w="4194175" h="285750">
                  <a:moveTo>
                    <a:pt x="4193997" y="0"/>
                  </a:moveTo>
                  <a:lnTo>
                    <a:pt x="0" y="0"/>
                  </a:lnTo>
                  <a:lnTo>
                    <a:pt x="0" y="285318"/>
                  </a:lnTo>
                  <a:lnTo>
                    <a:pt x="4193997" y="285318"/>
                  </a:lnTo>
                  <a:lnTo>
                    <a:pt x="4193997" y="0"/>
                  </a:lnTo>
                  <a:close/>
                </a:path>
              </a:pathLst>
            </a:custGeom>
            <a:solidFill>
              <a:srgbClr val="41BBC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4" name="object 344"/>
          <p:cNvSpPr txBox="1"/>
          <p:nvPr/>
        </p:nvSpPr>
        <p:spPr>
          <a:xfrm>
            <a:off x="4628346" y="3096322"/>
            <a:ext cx="953769" cy="2800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650" spc="-235" b="1">
                <a:solidFill>
                  <a:srgbClr val="FFFFFF"/>
                </a:solidFill>
                <a:latin typeface="Arial Narrow"/>
                <a:cs typeface="Arial Narrow"/>
              </a:rPr>
              <a:t>TH</a:t>
            </a:r>
            <a:r>
              <a:rPr dirty="0" sz="1650" spc="-26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650" spc="-5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650" spc="-225" b="1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dirty="0" sz="1650" spc="-280" b="1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dirty="0" sz="1650" spc="-5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650" spc="-265" b="1">
                <a:solidFill>
                  <a:srgbClr val="FFFFFF"/>
                </a:solidFill>
                <a:latin typeface="Arial Narrow"/>
                <a:cs typeface="Arial Narrow"/>
              </a:rPr>
              <a:t>SCALE</a:t>
            </a:r>
            <a:endParaRPr sz="1650">
              <a:latin typeface="Arial Narrow"/>
              <a:cs typeface="Arial Narrow"/>
            </a:endParaRPr>
          </a:p>
        </p:txBody>
      </p:sp>
      <p:sp>
        <p:nvSpPr>
          <p:cNvPr id="345" name="object 345"/>
          <p:cNvSpPr txBox="1"/>
          <p:nvPr/>
        </p:nvSpPr>
        <p:spPr>
          <a:xfrm>
            <a:off x="5610905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55">
                <a:latin typeface="Arial Narrow"/>
                <a:cs typeface="Arial Narrow"/>
              </a:rPr>
              <a:t>27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58396" y="986091"/>
            <a:ext cx="1642110" cy="1720850"/>
            <a:chOff x="5558396" y="986091"/>
            <a:chExt cx="1642110" cy="1720850"/>
          </a:xfrm>
        </p:grpSpPr>
        <p:sp>
          <p:nvSpPr>
            <p:cNvPr id="3" name="object 3"/>
            <p:cNvSpPr/>
            <p:nvPr/>
          </p:nvSpPr>
          <p:spPr>
            <a:xfrm>
              <a:off x="5558396" y="986091"/>
              <a:ext cx="1642110" cy="1720850"/>
            </a:xfrm>
            <a:custGeom>
              <a:avLst/>
              <a:gdLst/>
              <a:ahLst/>
              <a:cxnLst/>
              <a:rect l="l" t="t" r="r" b="b"/>
              <a:pathLst>
                <a:path w="1642109" h="1720850">
                  <a:moveTo>
                    <a:pt x="1641602" y="0"/>
                  </a:moveTo>
                  <a:lnTo>
                    <a:pt x="0" y="0"/>
                  </a:lnTo>
                  <a:lnTo>
                    <a:pt x="0" y="1720418"/>
                  </a:lnTo>
                  <a:lnTo>
                    <a:pt x="1641602" y="1720418"/>
                  </a:lnTo>
                  <a:lnTo>
                    <a:pt x="1641602" y="0"/>
                  </a:lnTo>
                  <a:close/>
                </a:path>
              </a:pathLst>
            </a:custGeom>
            <a:solidFill>
              <a:srgbClr val="E9F5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09691" y="1084161"/>
              <a:ext cx="1541068" cy="153332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0"/>
            <a:ext cx="3690620" cy="5328285"/>
            <a:chOff x="0" y="0"/>
            <a:chExt cx="3690620" cy="5328285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3690620" cy="5328285"/>
            </a:xfrm>
            <a:custGeom>
              <a:avLst/>
              <a:gdLst/>
              <a:ahLst/>
              <a:cxnLst/>
              <a:rect l="l" t="t" r="r" b="b"/>
              <a:pathLst>
                <a:path w="3690620" h="5328285">
                  <a:moveTo>
                    <a:pt x="3689997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3689997" y="5328005"/>
                  </a:lnTo>
                  <a:lnTo>
                    <a:pt x="3689997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994" y="708914"/>
              <a:ext cx="1332001" cy="122270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31999" y="1345760"/>
              <a:ext cx="1188085" cy="0"/>
            </a:xfrm>
            <a:custGeom>
              <a:avLst/>
              <a:gdLst/>
              <a:ahLst/>
              <a:cxnLst/>
              <a:rect l="l" t="t" r="r" b="b"/>
              <a:pathLst>
                <a:path w="1188085" h="0">
                  <a:moveTo>
                    <a:pt x="0" y="0"/>
                  </a:moveTo>
                  <a:lnTo>
                    <a:pt x="11879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31999" y="1493521"/>
              <a:ext cx="1188085" cy="0"/>
            </a:xfrm>
            <a:custGeom>
              <a:avLst/>
              <a:gdLst/>
              <a:ahLst/>
              <a:cxnLst/>
              <a:rect l="l" t="t" r="r" b="b"/>
              <a:pathLst>
                <a:path w="1188085" h="0">
                  <a:moveTo>
                    <a:pt x="0" y="0"/>
                  </a:moveTo>
                  <a:lnTo>
                    <a:pt x="11879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31999" y="1641280"/>
              <a:ext cx="1188085" cy="0"/>
            </a:xfrm>
            <a:custGeom>
              <a:avLst/>
              <a:gdLst/>
              <a:ahLst/>
              <a:cxnLst/>
              <a:rect l="l" t="t" r="r" b="b"/>
              <a:pathLst>
                <a:path w="1188085" h="0">
                  <a:moveTo>
                    <a:pt x="0" y="0"/>
                  </a:moveTo>
                  <a:lnTo>
                    <a:pt x="11879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5558396" y="734098"/>
            <a:ext cx="1642110" cy="252095"/>
          </a:xfrm>
          <a:prstGeom prst="rect">
            <a:avLst/>
          </a:prstGeom>
          <a:solidFill>
            <a:srgbClr val="41BBC6"/>
          </a:solidFill>
        </p:spPr>
        <p:txBody>
          <a:bodyPr wrap="square" lIns="0" tIns="3175" rIns="0" bIns="0" rtlCol="0" vert="horz">
            <a:spAutoFit/>
          </a:bodyPr>
          <a:lstStyle/>
          <a:p>
            <a:pPr marL="283210">
              <a:lnSpc>
                <a:spcPct val="100000"/>
              </a:lnSpc>
              <a:spcBef>
                <a:spcPts val="25"/>
              </a:spcBef>
            </a:pPr>
            <a:r>
              <a:rPr dirty="0" sz="1500" spc="-225" b="1">
                <a:solidFill>
                  <a:srgbClr val="FFFFFF"/>
                </a:solidFill>
                <a:latin typeface="Arial Narrow"/>
                <a:cs typeface="Arial Narrow"/>
              </a:rPr>
              <a:t>TH</a:t>
            </a:r>
            <a:r>
              <a:rPr dirty="0" sz="1500" spc="-250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500" spc="-5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 spc="-320" b="1">
                <a:solidFill>
                  <a:srgbClr val="FFFFFF"/>
                </a:solidFill>
                <a:latin typeface="Arial Narrow"/>
                <a:cs typeface="Arial Narrow"/>
              </a:rPr>
              <a:t>W</a:t>
            </a:r>
            <a:r>
              <a:rPr dirty="0" sz="1500" spc="-235" b="1">
                <a:solidFill>
                  <a:srgbClr val="FFFFFF"/>
                </a:solidFill>
                <a:latin typeface="Arial Narrow"/>
                <a:cs typeface="Arial Narrow"/>
              </a:rPr>
              <a:t>ATE</a:t>
            </a:r>
            <a:r>
              <a:rPr dirty="0" sz="1500" spc="-285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dirty="0" sz="1500" spc="-5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 spc="-305" b="1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dirty="0" sz="1500" spc="-225" b="1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dirty="0" sz="1500" spc="-254" b="1">
                <a:solidFill>
                  <a:srgbClr val="FFFFFF"/>
                </a:solidFill>
                <a:latin typeface="Arial Narrow"/>
                <a:cs typeface="Arial Narrow"/>
              </a:rPr>
              <a:t>CLE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9994" y="708914"/>
            <a:ext cx="1332230" cy="122301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65"/>
              </a:spcBef>
            </a:pPr>
            <a:r>
              <a:rPr dirty="0" sz="1600" spc="-40" b="1">
                <a:solidFill>
                  <a:srgbClr val="FFFFFF"/>
                </a:solidFill>
                <a:latin typeface="Arial Narrow"/>
                <a:cs typeface="Arial Narrow"/>
              </a:rPr>
              <a:t>Materials</a:t>
            </a:r>
            <a:endParaRPr sz="1600">
              <a:latin typeface="Arial Narrow"/>
              <a:cs typeface="Arial Narrow"/>
            </a:endParaRPr>
          </a:p>
          <a:p>
            <a:pPr marL="71755" marR="92710">
              <a:lnSpc>
                <a:spcPts val="880"/>
              </a:lnSpc>
              <a:spcBef>
                <a:spcPts val="140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Hand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sh</a:t>
            </a:r>
            <a:r>
              <a:rPr dirty="0" sz="800" spc="30">
                <a:latin typeface="Gill Sans MT"/>
                <a:cs typeface="Gill Sans MT"/>
              </a:rPr>
              <a:t>o</a:t>
            </a:r>
            <a:r>
              <a:rPr dirty="0" sz="800" spc="35">
                <a:latin typeface="Gill Sans MT"/>
                <a:cs typeface="Gill Sans MT"/>
              </a:rPr>
              <a:t>v</a:t>
            </a:r>
            <a:r>
              <a:rPr dirty="0" sz="800" spc="20">
                <a:latin typeface="Gill Sans MT"/>
                <a:cs typeface="Gill Sans MT"/>
              </a:rPr>
              <a:t>e</a:t>
            </a:r>
            <a:r>
              <a:rPr dirty="0" sz="800">
                <a:latin typeface="Gill Sans MT"/>
                <a:cs typeface="Gill Sans MT"/>
              </a:rPr>
              <a:t>l</a:t>
            </a:r>
            <a:r>
              <a:rPr dirty="0" sz="800" spc="25">
                <a:latin typeface="Gill Sans MT"/>
                <a:cs typeface="Gill Sans MT"/>
              </a:rPr>
              <a:t>/t</a:t>
            </a:r>
            <a:r>
              <a:rPr dirty="0" sz="800" spc="10">
                <a:latin typeface="Gill Sans MT"/>
                <a:cs typeface="Gill Sans MT"/>
              </a:rPr>
              <a:t>r</a:t>
            </a:r>
            <a:r>
              <a:rPr dirty="0" sz="800" spc="35">
                <a:latin typeface="Gill Sans MT"/>
                <a:cs typeface="Gill Sans MT"/>
              </a:rPr>
              <a:t>ough  </a:t>
            </a:r>
            <a:r>
              <a:rPr dirty="0" sz="800" spc="30">
                <a:latin typeface="Gill Sans MT"/>
                <a:cs typeface="Gill Sans MT"/>
              </a:rPr>
              <a:t>(something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to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collect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your </a:t>
            </a:r>
            <a:r>
              <a:rPr dirty="0" sz="800" spc="-210">
                <a:latin typeface="Gill Sans MT"/>
                <a:cs typeface="Gill Sans MT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soil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55">
                <a:latin typeface="Gill Sans MT"/>
                <a:cs typeface="Gill Sans MT"/>
              </a:rPr>
              <a:t>sample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with)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18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500ml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w</a:t>
            </a:r>
            <a:r>
              <a:rPr dirty="0" sz="800" spc="60">
                <a:latin typeface="Gill Sans MT"/>
                <a:cs typeface="Gill Sans MT"/>
              </a:rPr>
              <a:t>a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-10">
                <a:latin typeface="Gill Sans MT"/>
                <a:cs typeface="Gill Sans MT"/>
              </a:rPr>
              <a:t>er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125ml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wine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vine</a:t>
            </a:r>
            <a:r>
              <a:rPr dirty="0" sz="800" spc="35">
                <a:latin typeface="Gill Sans MT"/>
                <a:cs typeface="Gill Sans MT"/>
              </a:rPr>
              <a:t>g</a:t>
            </a:r>
            <a:r>
              <a:rPr dirty="0" sz="800" spc="10">
                <a:latin typeface="Gill Sans MT"/>
                <a:cs typeface="Gill Sans MT"/>
              </a:rPr>
              <a:t>ar</a:t>
            </a:r>
            <a:endParaRPr sz="800">
              <a:latin typeface="Gill Sans MT"/>
              <a:cs typeface="Gill Sans MT"/>
            </a:endParaRPr>
          </a:p>
          <a:p>
            <a:pPr marL="71755" marR="404495">
              <a:lnSpc>
                <a:spcPts val="880"/>
              </a:lnSpc>
              <a:spcBef>
                <a:spcPts val="300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3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tablespoons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10">
                <a:latin typeface="Gill Sans MT"/>
                <a:cs typeface="Gill Sans MT"/>
              </a:rPr>
              <a:t>o</a:t>
            </a:r>
            <a:r>
              <a:rPr dirty="0" sz="800" spc="90">
                <a:latin typeface="Gill Sans MT"/>
                <a:cs typeface="Gill Sans MT"/>
              </a:rPr>
              <a:t>f  </a:t>
            </a:r>
            <a:r>
              <a:rPr dirty="0" sz="800" spc="45">
                <a:latin typeface="Gill Sans MT"/>
                <a:cs typeface="Gill Sans MT"/>
              </a:rPr>
              <a:t>baking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powder</a:t>
            </a:r>
            <a:endParaRPr sz="800">
              <a:latin typeface="Gill Sans MT"/>
              <a:cs typeface="Gill Sans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1995" y="708901"/>
            <a:ext cx="1863531" cy="122271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47299" y="1959500"/>
            <a:ext cx="1420495" cy="1683385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70" b="1">
                <a:solidFill>
                  <a:srgbClr val="41BBC6"/>
                </a:solidFill>
                <a:latin typeface="Calibri"/>
                <a:cs typeface="Calibri"/>
              </a:rPr>
              <a:t>test</a:t>
            </a:r>
            <a:endParaRPr sz="1200">
              <a:latin typeface="Calibri"/>
              <a:cs typeface="Calibri"/>
            </a:endParaRPr>
          </a:p>
          <a:p>
            <a:pPr marL="156210" marR="5080" indent="-144145">
              <a:lnSpc>
                <a:spcPts val="940"/>
              </a:lnSpc>
              <a:spcBef>
                <a:spcPts val="370"/>
              </a:spcBef>
              <a:buClr>
                <a:srgbClr val="41BBC6"/>
              </a:buClr>
              <a:buFont typeface="Calibri"/>
              <a:buAutoNum type="arabicPeriod"/>
              <a:tabLst>
                <a:tab pos="156845" algn="l"/>
              </a:tabLst>
            </a:pPr>
            <a:r>
              <a:rPr dirty="0" sz="850" spc="10">
                <a:latin typeface="Gill Sans MT"/>
                <a:cs typeface="Gill Sans MT"/>
              </a:rPr>
              <a:t>Collect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sample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from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g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den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whe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ound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outside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  </a:t>
            </a:r>
            <a:r>
              <a:rPr dirty="0" sz="850" spc="25">
                <a:latin typeface="Gill Sans MT"/>
                <a:cs typeface="Gill Sans MT"/>
              </a:rPr>
              <a:t>school.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Dig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ound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15cm  </a:t>
            </a:r>
            <a:r>
              <a:rPr dirty="0" sz="850" spc="50">
                <a:latin typeface="Gill Sans MT"/>
                <a:cs typeface="Gill Sans MT"/>
              </a:rPr>
              <a:t>dee</a:t>
            </a:r>
            <a:r>
              <a:rPr dirty="0" sz="850" spc="35">
                <a:latin typeface="Gill Sans MT"/>
                <a:cs typeface="Gill Sans MT"/>
              </a:rPr>
              <a:t>p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Put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sample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  </a:t>
            </a:r>
            <a:r>
              <a:rPr dirty="0" sz="850" spc="55">
                <a:latin typeface="Gill Sans MT"/>
                <a:cs typeface="Gill Sans MT"/>
              </a:rPr>
              <a:t>glass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bowl.</a:t>
            </a:r>
            <a:endParaRPr sz="850">
              <a:latin typeface="Gill Sans MT"/>
              <a:cs typeface="Gill Sans MT"/>
            </a:endParaRPr>
          </a:p>
          <a:p>
            <a:pPr algn="just" marL="156210" marR="6350" indent="-144145">
              <a:lnSpc>
                <a:spcPts val="940"/>
              </a:lnSpc>
              <a:spcBef>
                <a:spcPts val="260"/>
              </a:spcBef>
              <a:buClr>
                <a:srgbClr val="41BBC6"/>
              </a:buClr>
              <a:buFont typeface="Calibri"/>
              <a:buAutoNum type="arabicPeriod"/>
              <a:tabLst>
                <a:tab pos="156845" algn="l"/>
              </a:tabLst>
            </a:pP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em</a:t>
            </a:r>
            <a:r>
              <a:rPr dirty="0" sz="850" spc="25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ones,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25">
                <a:latin typeface="Gill Sans MT"/>
                <a:cs typeface="Gill Sans MT"/>
              </a:rPr>
              <a:t>tic</a:t>
            </a:r>
            <a:r>
              <a:rPr dirty="0" sz="850" spc="25">
                <a:latin typeface="Gill Sans MT"/>
                <a:cs typeface="Gill Sans MT"/>
              </a:rPr>
              <a:t>k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n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debris.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B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eak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up  </a:t>
            </a:r>
            <a:r>
              <a:rPr dirty="0" sz="850" spc="55">
                <a:latin typeface="Gill Sans MT"/>
                <a:cs typeface="Gill Sans MT"/>
              </a:rPr>
              <a:t>any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large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clumps.</a:t>
            </a:r>
            <a:endParaRPr sz="850">
              <a:latin typeface="Gill Sans MT"/>
              <a:cs typeface="Gill Sans MT"/>
            </a:endParaRPr>
          </a:p>
          <a:p>
            <a:pPr algn="just" marL="156210" marR="90170" indent="-144145">
              <a:lnSpc>
                <a:spcPts val="940"/>
              </a:lnSpc>
              <a:spcBef>
                <a:spcPts val="275"/>
              </a:spcBef>
              <a:buClr>
                <a:srgbClr val="41BBC6"/>
              </a:buClr>
              <a:buFont typeface="Calibri"/>
              <a:buAutoNum type="arabicPeriod"/>
              <a:tabLst>
                <a:tab pos="156845" algn="l"/>
              </a:tabLst>
            </a:pPr>
            <a:r>
              <a:rPr dirty="0" sz="850" spc="-65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dd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ound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150ml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tap 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sample.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67304" y="2019060"/>
            <a:ext cx="1615440" cy="1623695"/>
          </a:xfrm>
          <a:prstGeom prst="rect">
            <a:avLst/>
          </a:prstGeom>
        </p:spPr>
        <p:txBody>
          <a:bodyPr wrap="square" lIns="0" tIns="22225" rIns="0" bIns="0" rtlCol="0" vert="horz">
            <a:spAutoFit/>
          </a:bodyPr>
          <a:lstStyle/>
          <a:p>
            <a:pPr marL="156210" marR="57785">
              <a:lnSpc>
                <a:spcPts val="969"/>
              </a:lnSpc>
              <a:spcBef>
                <a:spcPts val="175"/>
              </a:spcBef>
            </a:pPr>
            <a:r>
              <a:rPr dirty="0" sz="850" spc="-65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dd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enough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turn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muddy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>
                <a:latin typeface="Gill Sans MT"/>
                <a:cs typeface="Gill Sans MT"/>
              </a:rPr>
              <a:t>xtu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e.</a:t>
            </a:r>
            <a:endParaRPr sz="850">
              <a:latin typeface="Gill Sans MT"/>
              <a:cs typeface="Gill Sans MT"/>
            </a:endParaRPr>
          </a:p>
          <a:p>
            <a:pPr marL="156210" indent="-144145">
              <a:lnSpc>
                <a:spcPts val="994"/>
              </a:lnSpc>
              <a:spcBef>
                <a:spcPts val="215"/>
              </a:spcBef>
              <a:buClr>
                <a:srgbClr val="41BBC6"/>
              </a:buClr>
              <a:buFont typeface="Calibri"/>
              <a:buAutoNum type="arabicPeriod" startAt="4"/>
              <a:tabLst>
                <a:tab pos="156845" algn="l"/>
              </a:tabLst>
            </a:pPr>
            <a:r>
              <a:rPr dirty="0" sz="850" spc="-65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dd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125ml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whi</a:t>
            </a:r>
            <a:r>
              <a:rPr dirty="0" sz="850" spc="10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vine</a:t>
            </a:r>
            <a:r>
              <a:rPr dirty="0" sz="850" spc="40">
                <a:latin typeface="Gill Sans MT"/>
                <a:cs typeface="Gill Sans MT"/>
              </a:rPr>
              <a:t>g</a:t>
            </a:r>
            <a:r>
              <a:rPr dirty="0" sz="850" spc="10">
                <a:latin typeface="Gill Sans MT"/>
                <a:cs typeface="Gill Sans MT"/>
              </a:rPr>
              <a:t>ar</a:t>
            </a:r>
            <a:endParaRPr sz="850">
              <a:latin typeface="Gill Sans MT"/>
              <a:cs typeface="Gill Sans MT"/>
            </a:endParaRPr>
          </a:p>
          <a:p>
            <a:pPr marL="156210" marR="46355">
              <a:lnSpc>
                <a:spcPts val="969"/>
              </a:lnSpc>
              <a:spcBef>
                <a:spcPts val="50"/>
              </a:spcBef>
            </a:pPr>
            <a:r>
              <a:rPr dirty="0" sz="850" spc="-25" i="1">
                <a:latin typeface="Gill Sans MT"/>
                <a:cs typeface="Gill Sans MT"/>
              </a:rPr>
              <a:t>I</a:t>
            </a:r>
            <a:r>
              <a:rPr dirty="0" sz="850" spc="55" i="1">
                <a:latin typeface="Gill Sans MT"/>
                <a:cs typeface="Gill Sans MT"/>
              </a:rPr>
              <a:t>f</a:t>
            </a:r>
            <a:r>
              <a:rPr dirty="0" sz="850" spc="-90" i="1">
                <a:latin typeface="Gill Sans MT"/>
                <a:cs typeface="Gill Sans MT"/>
              </a:rPr>
              <a:t> </a:t>
            </a:r>
            <a:r>
              <a:rPr dirty="0" sz="850" spc="20" i="1">
                <a:latin typeface="Gill Sans MT"/>
                <a:cs typeface="Gill Sans MT"/>
              </a:rPr>
              <a:t>i</a:t>
            </a:r>
            <a:r>
              <a:rPr dirty="0" sz="850" spc="55" i="1">
                <a:latin typeface="Gill Sans MT"/>
                <a:cs typeface="Gill Sans MT"/>
              </a:rPr>
              <a:t>t</a:t>
            </a:r>
            <a:r>
              <a:rPr dirty="0" sz="850" spc="-70" i="1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fi</a:t>
            </a:r>
            <a:r>
              <a:rPr dirty="0" sz="850" spc="-45" i="1">
                <a:latin typeface="Gill Sans MT"/>
                <a:cs typeface="Gill Sans MT"/>
              </a:rPr>
              <a:t>z</a:t>
            </a:r>
            <a:r>
              <a:rPr dirty="0" sz="850" spc="-55" i="1">
                <a:latin typeface="Gill Sans MT"/>
                <a:cs typeface="Gill Sans MT"/>
              </a:rPr>
              <a:t>z</a:t>
            </a:r>
            <a:r>
              <a:rPr dirty="0" sz="850" spc="35" i="1">
                <a:latin typeface="Gill Sans MT"/>
                <a:cs typeface="Gill Sans MT"/>
              </a:rPr>
              <a:t>es</a:t>
            </a:r>
            <a:r>
              <a:rPr dirty="0" sz="850" spc="25" i="1">
                <a:latin typeface="Gill Sans MT"/>
                <a:cs typeface="Gill Sans MT"/>
              </a:rPr>
              <a:t>,</a:t>
            </a:r>
            <a:r>
              <a:rPr dirty="0" sz="850" spc="-114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yo</a:t>
            </a:r>
            <a:r>
              <a:rPr dirty="0" sz="850" spc="90" i="1">
                <a:latin typeface="Gill Sans MT"/>
                <a:cs typeface="Gill Sans MT"/>
              </a:rPr>
              <a:t>u</a:t>
            </a:r>
            <a:r>
              <a:rPr dirty="0" sz="850" spc="-7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h</a:t>
            </a:r>
            <a:r>
              <a:rPr dirty="0" sz="850" spc="50" i="1">
                <a:latin typeface="Gill Sans MT"/>
                <a:cs typeface="Gill Sans MT"/>
              </a:rPr>
              <a:t>a</a:t>
            </a:r>
            <a:r>
              <a:rPr dirty="0" sz="850" spc="6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70" i="1">
                <a:latin typeface="Gill Sans MT"/>
                <a:cs typeface="Gill Sans MT"/>
              </a:rPr>
              <a:t> </a:t>
            </a:r>
            <a:r>
              <a:rPr dirty="0" sz="850" spc="20" i="1">
                <a:latin typeface="Gill Sans MT"/>
                <a:cs typeface="Gill Sans MT"/>
              </a:rPr>
              <a:t>al</a:t>
            </a:r>
            <a:r>
              <a:rPr dirty="0" sz="850" spc="25" i="1">
                <a:latin typeface="Gill Sans MT"/>
                <a:cs typeface="Gill Sans MT"/>
              </a:rPr>
              <a:t>k</a:t>
            </a:r>
            <a:r>
              <a:rPr dirty="0" sz="850" spc="25" i="1">
                <a:latin typeface="Gill Sans MT"/>
                <a:cs typeface="Gill Sans MT"/>
              </a:rPr>
              <a:t>alin</a:t>
            </a:r>
            <a:r>
              <a:rPr dirty="0" sz="850" spc="55" i="1">
                <a:latin typeface="Gill Sans MT"/>
                <a:cs typeface="Gill Sans MT"/>
              </a:rPr>
              <a:t>e</a:t>
            </a:r>
            <a:r>
              <a:rPr dirty="0" sz="850" spc="-70" i="1">
                <a:latin typeface="Gill Sans MT"/>
                <a:cs typeface="Gill Sans MT"/>
              </a:rPr>
              <a:t> </a:t>
            </a:r>
            <a:r>
              <a:rPr dirty="0" sz="850" spc="20" i="1">
                <a:latin typeface="Gill Sans MT"/>
                <a:cs typeface="Gill Sans MT"/>
              </a:rPr>
              <a:t>soil. </a:t>
            </a:r>
            <a:r>
              <a:rPr dirty="0" sz="850" spc="20" i="1">
                <a:latin typeface="Gill Sans MT"/>
                <a:cs typeface="Gill Sans MT"/>
              </a:rPr>
              <a:t> </a:t>
            </a:r>
            <a:r>
              <a:rPr dirty="0" sz="850" spc="-10" i="1">
                <a:latin typeface="Gill Sans MT"/>
                <a:cs typeface="Gill Sans MT"/>
              </a:rPr>
              <a:t>I</a:t>
            </a:r>
            <a:r>
              <a:rPr dirty="0" sz="850" spc="55" i="1">
                <a:latin typeface="Gill Sans MT"/>
                <a:cs typeface="Gill Sans MT"/>
              </a:rPr>
              <a:t>f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does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n</a:t>
            </a:r>
            <a:r>
              <a:rPr dirty="0" sz="850" spc="55" i="1">
                <a:latin typeface="Gill Sans MT"/>
                <a:cs typeface="Gill Sans MT"/>
              </a:rPr>
              <a:t>o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" i="1">
                <a:latin typeface="Gill Sans MT"/>
                <a:cs typeface="Gill Sans MT"/>
              </a:rPr>
              <a:t>fizz,</a:t>
            </a:r>
            <a:r>
              <a:rPr dirty="0" sz="850" spc="-10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then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-20" i="1">
                <a:latin typeface="Gill Sans MT"/>
                <a:cs typeface="Gill Sans MT"/>
              </a:rPr>
              <a:t>r</a:t>
            </a:r>
            <a:r>
              <a:rPr dirty="0" sz="850" spc="55" i="1">
                <a:latin typeface="Gill Sans MT"/>
                <a:cs typeface="Gill Sans MT"/>
              </a:rPr>
              <a:t>epe</a:t>
            </a:r>
            <a:r>
              <a:rPr dirty="0" sz="850" spc="50" i="1">
                <a:latin typeface="Gill Sans MT"/>
                <a:cs typeface="Gill Sans MT"/>
              </a:rPr>
              <a:t>a</a:t>
            </a:r>
            <a:r>
              <a:rPr dirty="0" sz="850" spc="70" i="1">
                <a:latin typeface="Gill Sans MT"/>
                <a:cs typeface="Gill Sans MT"/>
              </a:rPr>
              <a:t>t  </a:t>
            </a:r>
            <a:r>
              <a:rPr dirty="0" sz="850" spc="60" i="1">
                <a:latin typeface="Gill Sans MT"/>
                <a:cs typeface="Gill Sans MT"/>
              </a:rPr>
              <a:t>s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55" i="1">
                <a:latin typeface="Gill Sans MT"/>
                <a:cs typeface="Gill Sans MT"/>
              </a:rPr>
              <a:t>eps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-165" i="1">
                <a:latin typeface="Gill Sans MT"/>
                <a:cs typeface="Gill Sans MT"/>
              </a:rPr>
              <a:t>1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and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-5" i="1">
                <a:latin typeface="Gill Sans MT"/>
                <a:cs typeface="Gill Sans MT"/>
              </a:rPr>
              <a:t>2.</a:t>
            </a:r>
            <a:endParaRPr sz="850">
              <a:latin typeface="Gill Sans MT"/>
              <a:cs typeface="Gill Sans MT"/>
            </a:endParaRPr>
          </a:p>
          <a:p>
            <a:pPr marL="156210" indent="-144145">
              <a:lnSpc>
                <a:spcPct val="100000"/>
              </a:lnSpc>
              <a:spcBef>
                <a:spcPts val="220"/>
              </a:spcBef>
              <a:buClr>
                <a:srgbClr val="41BBC6"/>
              </a:buClr>
              <a:buFont typeface="Calibri"/>
              <a:buAutoNum type="arabicPeriod" startAt="5"/>
              <a:tabLst>
                <a:tab pos="156845" algn="l"/>
              </a:tabLst>
            </a:pPr>
            <a:r>
              <a:rPr dirty="0" sz="850" spc="-8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d</a:t>
            </a:r>
            <a:r>
              <a:rPr dirty="0" sz="850" spc="60">
                <a:latin typeface="Gill Sans MT"/>
                <a:cs typeface="Gill Sans MT"/>
              </a:rPr>
              <a:t>d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150m</a:t>
            </a:r>
            <a:r>
              <a:rPr dirty="0" sz="850" spc="5">
                <a:latin typeface="Gill Sans MT"/>
                <a:cs typeface="Gill Sans MT"/>
              </a:rPr>
              <a:t>l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3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 b="1">
                <a:latin typeface="Calibri"/>
                <a:cs typeface="Calibri"/>
              </a:rPr>
              <a:t>di</a:t>
            </a:r>
            <a:r>
              <a:rPr dirty="0" sz="850" spc="5" b="1">
                <a:latin typeface="Calibri"/>
                <a:cs typeface="Calibri"/>
              </a:rPr>
              <a:t>s</a:t>
            </a:r>
            <a:r>
              <a:rPr dirty="0" sz="850" spc="-10" b="1">
                <a:latin typeface="Calibri"/>
                <a:cs typeface="Calibri"/>
              </a:rPr>
              <a:t>tille</a:t>
            </a:r>
            <a:r>
              <a:rPr dirty="0" sz="850" spc="25" b="1">
                <a:latin typeface="Calibri"/>
                <a:cs typeface="Calibri"/>
              </a:rPr>
              <a:t>d</a:t>
            </a:r>
            <a:r>
              <a:rPr dirty="0" sz="850" spc="-60" b="1">
                <a:latin typeface="Calibri"/>
                <a:cs typeface="Calibri"/>
              </a:rPr>
              <a:t> </a:t>
            </a:r>
            <a:r>
              <a:rPr dirty="0" sz="850" spc="-15" b="1">
                <a:latin typeface="Calibri"/>
                <a:cs typeface="Calibri"/>
              </a:rPr>
              <a:t>w</a:t>
            </a:r>
            <a:r>
              <a:rPr dirty="0" sz="850" b="1">
                <a:latin typeface="Calibri"/>
                <a:cs typeface="Calibri"/>
              </a:rPr>
              <a:t>a</a:t>
            </a:r>
            <a:r>
              <a:rPr dirty="0" sz="850" spc="25" b="1">
                <a:latin typeface="Calibri"/>
                <a:cs typeface="Calibri"/>
              </a:rPr>
              <a:t>t</a:t>
            </a:r>
            <a:r>
              <a:rPr dirty="0" sz="850" spc="-10" b="1">
                <a:latin typeface="Calibri"/>
                <a:cs typeface="Calibri"/>
              </a:rPr>
              <a:t>er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algn="just" marL="156210" marR="439420" indent="-144145">
              <a:lnSpc>
                <a:spcPts val="969"/>
              </a:lnSpc>
              <a:spcBef>
                <a:spcPts val="315"/>
              </a:spcBef>
              <a:buClr>
                <a:srgbClr val="41BBC6"/>
              </a:buClr>
              <a:buFont typeface="Calibri"/>
              <a:buAutoNum type="arabicPeriod" startAt="5"/>
              <a:tabLst>
                <a:tab pos="156845" algn="l"/>
              </a:tabLst>
            </a:pPr>
            <a:r>
              <a:rPr dirty="0" sz="850" spc="-65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dd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3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tablespoons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45">
                <a:latin typeface="Gill Sans MT"/>
                <a:cs typeface="Gill Sans MT"/>
              </a:rPr>
              <a:t>baking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soda.</a:t>
            </a:r>
            <a:endParaRPr sz="850">
              <a:latin typeface="Gill Sans MT"/>
              <a:cs typeface="Gill Sans MT"/>
            </a:endParaRPr>
          </a:p>
          <a:p>
            <a:pPr algn="just" marL="156210" marR="70485">
              <a:lnSpc>
                <a:spcPts val="969"/>
              </a:lnSpc>
              <a:spcBef>
                <a:spcPts val="5"/>
              </a:spcBef>
            </a:pPr>
            <a:r>
              <a:rPr dirty="0" sz="850" spc="-10" i="1">
                <a:latin typeface="Gill Sans MT"/>
                <a:cs typeface="Gill Sans MT"/>
              </a:rPr>
              <a:t>I</a:t>
            </a:r>
            <a:r>
              <a:rPr dirty="0" sz="850" spc="55" i="1">
                <a:latin typeface="Gill Sans MT"/>
                <a:cs typeface="Gill Sans MT"/>
              </a:rPr>
              <a:t>f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" i="1">
                <a:latin typeface="Gill Sans MT"/>
                <a:cs typeface="Gill Sans MT"/>
              </a:rPr>
              <a:t>fiz</a:t>
            </a:r>
            <a:r>
              <a:rPr dirty="0" sz="850" spc="-5" i="1">
                <a:latin typeface="Gill Sans MT"/>
                <a:cs typeface="Gill Sans MT"/>
              </a:rPr>
              <a:t>z</a:t>
            </a:r>
            <a:r>
              <a:rPr dirty="0" sz="850" spc="55" i="1">
                <a:latin typeface="Gill Sans MT"/>
                <a:cs typeface="Gill Sans MT"/>
              </a:rPr>
              <a:t>es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h</a:t>
            </a:r>
            <a:r>
              <a:rPr dirty="0" sz="850" spc="65" i="1">
                <a:latin typeface="Gill Sans MT"/>
                <a:cs typeface="Gill Sans MT"/>
              </a:rPr>
              <a:t>a</a:t>
            </a:r>
            <a:r>
              <a:rPr dirty="0" sz="850" spc="7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acidic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soil. </a:t>
            </a:r>
            <a:r>
              <a:rPr dirty="0" sz="850" spc="35" i="1">
                <a:latin typeface="Gill Sans MT"/>
                <a:cs typeface="Gill Sans MT"/>
              </a:rPr>
              <a:t> </a:t>
            </a:r>
            <a:r>
              <a:rPr dirty="0" sz="850" spc="-10" i="1">
                <a:latin typeface="Gill Sans MT"/>
                <a:cs typeface="Gill Sans MT"/>
              </a:rPr>
              <a:t>I</a:t>
            </a:r>
            <a:r>
              <a:rPr dirty="0" sz="850" spc="55" i="1">
                <a:latin typeface="Gill Sans MT"/>
                <a:cs typeface="Gill Sans MT"/>
              </a:rPr>
              <a:t>f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n</a:t>
            </a:r>
            <a:r>
              <a:rPr dirty="0" sz="850" spc="55" i="1">
                <a:latin typeface="Gill Sans MT"/>
                <a:cs typeface="Gill Sans MT"/>
              </a:rPr>
              <a:t>o</a:t>
            </a:r>
            <a:r>
              <a:rPr dirty="0" sz="850" spc="65" i="1">
                <a:latin typeface="Gill Sans MT"/>
                <a:cs typeface="Gill Sans MT"/>
              </a:rPr>
              <a:t>thing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happens,</a:t>
            </a:r>
            <a:r>
              <a:rPr dirty="0" sz="850" spc="-9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your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soil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  </a:t>
            </a:r>
            <a:r>
              <a:rPr dirty="0" sz="850" spc="55" i="1">
                <a:latin typeface="Gill Sans MT"/>
                <a:cs typeface="Gill Sans MT"/>
              </a:rPr>
              <a:t>ne</a:t>
            </a:r>
            <a:r>
              <a:rPr dirty="0" sz="850" spc="50" i="1">
                <a:latin typeface="Gill Sans MT"/>
                <a:cs typeface="Gill Sans MT"/>
              </a:rPr>
              <a:t>u</a:t>
            </a:r>
            <a:r>
              <a:rPr dirty="0" sz="850" spc="35" i="1">
                <a:latin typeface="Gill Sans MT"/>
                <a:cs typeface="Gill Sans MT"/>
              </a:rPr>
              <a:t>t</a:t>
            </a:r>
            <a:r>
              <a:rPr dirty="0" sz="850" spc="20" i="1">
                <a:latin typeface="Gill Sans MT"/>
                <a:cs typeface="Gill Sans MT"/>
              </a:rPr>
              <a:t>r</a:t>
            </a:r>
            <a:r>
              <a:rPr dirty="0" sz="850" spc="45" i="1">
                <a:latin typeface="Gill Sans MT"/>
                <a:cs typeface="Gill Sans MT"/>
              </a:rPr>
              <a:t>al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with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10" i="1">
                <a:latin typeface="Gill Sans MT"/>
                <a:cs typeface="Gill Sans MT"/>
              </a:rPr>
              <a:t>pH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o</a:t>
            </a:r>
            <a:r>
              <a:rPr dirty="0" sz="850" spc="55" i="1">
                <a:latin typeface="Gill Sans MT"/>
                <a:cs typeface="Gill Sans MT"/>
              </a:rPr>
              <a:t>f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-105" i="1">
                <a:latin typeface="Gill Sans MT"/>
                <a:cs typeface="Gill Sans MT"/>
              </a:rPr>
              <a:t>7</a:t>
            </a:r>
            <a:r>
              <a:rPr dirty="0" sz="850" i="1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21346" y="669037"/>
            <a:ext cx="1572895" cy="184975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35560">
              <a:lnSpc>
                <a:spcPts val="940"/>
              </a:lnSpc>
              <a:spcBef>
                <a:spcPts val="195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taps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70">
                <a:latin typeface="Gill Sans MT"/>
                <a:cs typeface="Gill Sans MT"/>
              </a:rPr>
              <a:t>r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ely  </a:t>
            </a:r>
            <a:r>
              <a:rPr dirty="0" sz="850" spc="20">
                <a:latin typeface="Gill Sans MT"/>
                <a:cs typeface="Gill Sans MT"/>
              </a:rPr>
              <a:t>neutral. It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40">
                <a:latin typeface="Gill Sans MT"/>
                <a:cs typeface="Gill Sans MT"/>
              </a:rPr>
              <a:t>contain </a:t>
            </a:r>
            <a:r>
              <a:rPr dirty="0" sz="850" spc="30">
                <a:latin typeface="Gill Sans MT"/>
                <a:cs typeface="Gill Sans MT"/>
              </a:rPr>
              <a:t>minerals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such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calcium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magnesium  </a:t>
            </a:r>
            <a:r>
              <a:rPr dirty="0" sz="850" spc="50">
                <a:latin typeface="Gill Sans MT"/>
                <a:cs typeface="Gill Sans MT"/>
              </a:rPr>
              <a:t>making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</a:t>
            </a:r>
            <a:r>
              <a:rPr dirty="0" sz="850" spc="20">
                <a:latin typeface="Gill Sans MT"/>
                <a:cs typeface="Gill Sans MT"/>
              </a:rPr>
              <a:t>k</a:t>
            </a:r>
            <a:r>
              <a:rPr dirty="0" sz="850" spc="25">
                <a:latin typeface="Gill Sans MT"/>
                <a:cs typeface="Gill Sans MT"/>
              </a:rPr>
              <a:t>aline,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tal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880"/>
              </a:lnSpc>
            </a:pPr>
            <a:r>
              <a:rPr dirty="0" sz="850" spc="30">
                <a:latin typeface="Gill Sans MT"/>
                <a:cs typeface="Gill Sans MT"/>
              </a:rPr>
              <a:t>ions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such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coppe</a:t>
            </a:r>
            <a:r>
              <a:rPr dirty="0" sz="850" spc="-25">
                <a:latin typeface="Gill Sans MT"/>
                <a:cs typeface="Gill Sans MT"/>
              </a:rPr>
              <a:t>r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lead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endParaRPr sz="850">
              <a:latin typeface="Gill Sans MT"/>
              <a:cs typeface="Gill Sans MT"/>
            </a:endParaRPr>
          </a:p>
          <a:p>
            <a:pPr marL="12700" marR="178435">
              <a:lnSpc>
                <a:spcPts val="940"/>
              </a:lnSpc>
              <a:spcBef>
                <a:spcPts val="60"/>
              </a:spcBef>
            </a:pPr>
            <a:r>
              <a:rPr dirty="0" sz="850" spc="35">
                <a:latin typeface="Gill Sans MT"/>
                <a:cs typeface="Gill Sans MT"/>
              </a:rPr>
              <a:t>zinc </a:t>
            </a:r>
            <a:r>
              <a:rPr dirty="0" sz="850" spc="50">
                <a:latin typeface="Gill Sans MT"/>
                <a:cs typeface="Gill Sans MT"/>
              </a:rPr>
              <a:t>making </a:t>
            </a:r>
            <a:r>
              <a:rPr dirty="0" sz="850" spc="20">
                <a:latin typeface="Gill Sans MT"/>
                <a:cs typeface="Gill Sans MT"/>
              </a:rPr>
              <a:t>it </a:t>
            </a:r>
            <a:r>
              <a:rPr dirty="0" sz="850" spc="15">
                <a:latin typeface="Gill Sans MT"/>
                <a:cs typeface="Gill Sans MT"/>
              </a:rPr>
              <a:t>more </a:t>
            </a:r>
            <a:r>
              <a:rPr dirty="0" sz="850" spc="35">
                <a:latin typeface="Gill Sans MT"/>
                <a:cs typeface="Gill Sans MT"/>
              </a:rPr>
              <a:t>acidic. </a:t>
            </a:r>
            <a:r>
              <a:rPr dirty="0" sz="850" spc="4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Di</a:t>
            </a:r>
            <a:r>
              <a:rPr dirty="0" sz="850" spc="-15">
                <a:latin typeface="Gill Sans MT"/>
                <a:cs typeface="Gill Sans MT"/>
              </a:rPr>
              <a:t>s</a:t>
            </a:r>
            <a:r>
              <a:rPr dirty="0" sz="850" spc="20">
                <a:latin typeface="Gill Sans MT"/>
                <a:cs typeface="Gill Sans MT"/>
              </a:rPr>
              <a:t>till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25">
                <a:latin typeface="Gill Sans MT"/>
                <a:cs typeface="Gill Sans MT"/>
              </a:rPr>
              <a:t>tion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le</a:t>
            </a:r>
            <a:r>
              <a:rPr dirty="0" sz="850" spc="2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  </a:t>
            </a:r>
            <a:r>
              <a:rPr dirty="0" sz="850" spc="20">
                <a:latin typeface="Gill Sans MT"/>
                <a:cs typeface="Gill Sans MT"/>
              </a:rPr>
              <a:t>pu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clean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55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 marR="18415">
              <a:lnSpc>
                <a:spcPts val="940"/>
              </a:lnSpc>
              <a:spcBef>
                <a:spcPts val="565"/>
              </a:spcBef>
            </a:pPr>
            <a:r>
              <a:rPr dirty="0" sz="850" spc="15">
                <a:latin typeface="Gill Sans MT"/>
                <a:cs typeface="Gill Sans MT"/>
              </a:rPr>
              <a:t>Distillation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method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see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every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day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nature.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40"/>
              </a:lnSpc>
              <a:spcBef>
                <a:spcPts val="565"/>
              </a:spcBef>
            </a:pPr>
            <a:r>
              <a:rPr dirty="0" sz="850" spc="15">
                <a:latin typeface="Gill Sans MT"/>
                <a:cs typeface="Gill Sans MT"/>
              </a:rPr>
              <a:t>Distillation </a:t>
            </a:r>
            <a:r>
              <a:rPr dirty="0" sz="850" spc="25">
                <a:latin typeface="Gill Sans MT"/>
                <a:cs typeface="Gill Sans MT"/>
              </a:rPr>
              <a:t>involves </a:t>
            </a:r>
            <a:r>
              <a:rPr dirty="0" sz="850" spc="30">
                <a:latin typeface="Gill Sans MT"/>
                <a:cs typeface="Gill Sans MT"/>
              </a:rPr>
              <a:t>boiling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oduce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0">
                <a:latin typeface="Gill Sans MT"/>
                <a:cs typeface="Gill Sans MT"/>
              </a:rPr>
              <a:t>apou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le</a:t>
            </a:r>
            <a:r>
              <a:rPr dirty="0" sz="850" spc="2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ving  </a:t>
            </a:r>
            <a:r>
              <a:rPr dirty="0" sz="850" spc="45">
                <a:latin typeface="Gill Sans MT"/>
                <a:cs typeface="Gill Sans MT"/>
              </a:rPr>
              <a:t>behind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contaminants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(which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higher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boiling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21346" y="2483652"/>
            <a:ext cx="771525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30">
                <a:latin typeface="Gill Sans MT"/>
                <a:cs typeface="Gill Sans MT"/>
              </a:rPr>
              <a:t>point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than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H</a:t>
            </a:r>
            <a:r>
              <a:rPr dirty="0" sz="850" spc="1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0).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21334" y="2544325"/>
            <a:ext cx="1548765" cy="245745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algn="ctr" marR="290195">
              <a:lnSpc>
                <a:spcPct val="100000"/>
              </a:lnSpc>
              <a:spcBef>
                <a:spcPts val="254"/>
              </a:spcBef>
            </a:pPr>
            <a:r>
              <a:rPr dirty="0" sz="500" spc="15">
                <a:latin typeface="Gill Sans MT"/>
                <a:cs typeface="Gill Sans MT"/>
              </a:rPr>
              <a:t>2</a:t>
            </a:r>
            <a:endParaRPr sz="500">
              <a:latin typeface="Gill Sans MT"/>
              <a:cs typeface="Gill Sans MT"/>
            </a:endParaRPr>
          </a:p>
          <a:p>
            <a:pPr marL="12700" marR="5080">
              <a:lnSpc>
                <a:spcPts val="940"/>
              </a:lnSpc>
              <a:spcBef>
                <a:spcPts val="370"/>
              </a:spcBef>
            </a:pPr>
            <a:r>
              <a:rPr dirty="0" sz="850" spc="10">
                <a:latin typeface="Gill Sans MT"/>
                <a:cs typeface="Gill Sans MT"/>
              </a:rPr>
              <a:t>Once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15">
                <a:latin typeface="Gill Sans MT"/>
                <a:cs typeface="Gill Sans MT"/>
              </a:rPr>
              <a:t>water entirely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0">
                <a:latin typeface="Gill Sans MT"/>
                <a:cs typeface="Gill Sans MT"/>
              </a:rPr>
              <a:t>aporises,</a:t>
            </a:r>
            <a:r>
              <a:rPr dirty="0" sz="850" spc="-9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0">
                <a:latin typeface="Gill Sans MT"/>
                <a:cs typeface="Gill Sans MT"/>
              </a:rPr>
              <a:t>apour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put 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clean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co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25">
                <a:latin typeface="Gill Sans MT"/>
                <a:cs typeface="Gill Sans MT"/>
              </a:rPr>
              <a:t>tainer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whe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  </a:t>
            </a:r>
            <a:r>
              <a:rPr dirty="0" sz="850" spc="45">
                <a:latin typeface="Gill Sans MT"/>
                <a:cs typeface="Gill Sans MT"/>
              </a:rPr>
              <a:t>condenses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back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pure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water.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80"/>
              </a:lnSpc>
              <a:spcBef>
                <a:spcPts val="465"/>
              </a:spcBef>
            </a:pPr>
            <a:r>
              <a:rPr dirty="0" sz="850" spc="30" b="1">
                <a:latin typeface="Calibri"/>
                <a:cs typeface="Calibri"/>
              </a:rPr>
              <a:t>How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distill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water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at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home</a:t>
            </a:r>
            <a:endParaRPr sz="850">
              <a:latin typeface="Calibri"/>
              <a:cs typeface="Calibri"/>
            </a:endParaRPr>
          </a:p>
          <a:p>
            <a:pPr algn="just" marL="156210" marR="22860" indent="-144145">
              <a:lnSpc>
                <a:spcPts val="940"/>
              </a:lnSpc>
              <a:spcBef>
                <a:spcPts val="6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8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large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pan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(ideally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non</a:t>
            </a:r>
            <a:r>
              <a:rPr dirty="0" sz="850" spc="20">
                <a:latin typeface="Gill Sans MT"/>
                <a:cs typeface="Gill Sans MT"/>
              </a:rPr>
              <a:t>-</a:t>
            </a:r>
            <a:r>
              <a:rPr dirty="0" sz="850" spc="45">
                <a:latin typeface="Gill Sans MT"/>
                <a:cs typeface="Gill Sans MT"/>
              </a:rPr>
              <a:t>fl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lid)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app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-15">
                <a:latin typeface="Gill Sans MT"/>
                <a:cs typeface="Gill Sans MT"/>
              </a:rPr>
              <a:t>o</a:t>
            </a:r>
            <a:r>
              <a:rPr dirty="0" sz="850" spc="35">
                <a:latin typeface="Gill Sans MT"/>
                <a:cs typeface="Gill Sans MT"/>
              </a:rPr>
              <a:t>xim</a:t>
            </a:r>
            <a:r>
              <a:rPr dirty="0" sz="850" spc="1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ely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½  </a:t>
            </a:r>
            <a:r>
              <a:rPr dirty="0" sz="850" spc="30">
                <a:latin typeface="Gill Sans MT"/>
                <a:cs typeface="Gill Sans MT"/>
              </a:rPr>
              <a:t>full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water</a:t>
            </a:r>
            <a:endParaRPr sz="850">
              <a:latin typeface="Gill Sans MT"/>
              <a:cs typeface="Gill Sans MT"/>
            </a:endParaRPr>
          </a:p>
          <a:p>
            <a:pPr algn="just" marL="12700">
              <a:lnSpc>
                <a:spcPts val="88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smaller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glass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bowl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(it</a:t>
            </a:r>
            <a:endParaRPr sz="850">
              <a:latin typeface="Gill Sans MT"/>
              <a:cs typeface="Gill Sans MT"/>
            </a:endParaRPr>
          </a:p>
          <a:p>
            <a:pPr algn="just" marL="156210">
              <a:lnSpc>
                <a:spcPts val="940"/>
              </a:lnSpc>
            </a:pPr>
            <a:r>
              <a:rPr dirty="0" sz="850" spc="35">
                <a:latin typeface="Gill Sans MT"/>
                <a:cs typeface="Gill Sans MT"/>
              </a:rPr>
              <a:t>should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float)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pan</a:t>
            </a:r>
            <a:endParaRPr sz="850">
              <a:latin typeface="Gill Sans MT"/>
              <a:cs typeface="Gill Sans MT"/>
            </a:endParaRPr>
          </a:p>
          <a:p>
            <a:pPr marL="156210" marR="272415" indent="-144145">
              <a:lnSpc>
                <a:spcPts val="940"/>
              </a:lnSpc>
              <a:spcBef>
                <a:spcPts val="5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Place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lid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pan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upside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down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88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Place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handful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ice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cubes</a:t>
            </a:r>
            <a:endParaRPr sz="850">
              <a:latin typeface="Gill Sans MT"/>
              <a:cs typeface="Gill Sans MT"/>
            </a:endParaRPr>
          </a:p>
          <a:p>
            <a:pPr marL="156210" marR="233679">
              <a:lnSpc>
                <a:spcPts val="940"/>
              </a:lnSpc>
              <a:spcBef>
                <a:spcPts val="60"/>
              </a:spcBef>
            </a:pP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lid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(this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used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speed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process).</a:t>
            </a:r>
            <a:endParaRPr sz="850">
              <a:latin typeface="Gill Sans MT"/>
              <a:cs typeface="Gill Sans MT"/>
            </a:endParaRPr>
          </a:p>
          <a:p>
            <a:pPr algn="just" marL="12700" marR="55880">
              <a:lnSpc>
                <a:spcPts val="940"/>
              </a:lnSpc>
              <a:spcBef>
                <a:spcPts val="565"/>
              </a:spcBef>
            </a:pPr>
            <a:r>
              <a:rPr dirty="0" sz="850" spc="35">
                <a:latin typeface="Gill Sans MT"/>
                <a:cs typeface="Gill Sans MT"/>
              </a:rPr>
              <a:t>Make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sure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working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responsible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adult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hob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c</a:t>
            </a:r>
            <a:r>
              <a:rPr dirty="0" sz="850" spc="30">
                <a:latin typeface="Gill Sans MT"/>
                <a:cs typeface="Gill Sans MT"/>
              </a:rPr>
              <a:t>tivit</a:t>
            </a:r>
            <a:r>
              <a:rPr dirty="0" sz="85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45728" y="2811389"/>
            <a:ext cx="1665605" cy="86741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56210" marR="17780" indent="-144145">
              <a:lnSpc>
                <a:spcPts val="930"/>
              </a:lnSpc>
              <a:spcBef>
                <a:spcPts val="204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1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urn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he</a:t>
            </a:r>
            <a:r>
              <a:rPr dirty="0" sz="850" spc="3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ch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65">
                <a:latin typeface="Gill Sans MT"/>
                <a:cs typeface="Gill Sans MT"/>
              </a:rPr>
              <a:t>magic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happen!</a:t>
            </a:r>
            <a:endParaRPr sz="850">
              <a:latin typeface="Gill Sans MT"/>
              <a:cs typeface="Gill Sans MT"/>
            </a:endParaRPr>
          </a:p>
          <a:p>
            <a:pPr marL="156210" marR="5080" indent="-144145">
              <a:lnSpc>
                <a:spcPts val="930"/>
              </a:lnSpc>
              <a:spcBef>
                <a:spcPts val="1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latin typeface="Gill Sans MT"/>
                <a:cs typeface="Gill Sans MT"/>
              </a:rPr>
              <a:t>Th</a:t>
            </a:r>
            <a:r>
              <a:rPr dirty="0" sz="850" spc="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w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wil</a:t>
            </a:r>
            <a:r>
              <a:rPr dirty="0" sz="850">
                <a:latin typeface="Gill Sans MT"/>
                <a:cs typeface="Gill Sans MT"/>
              </a:rPr>
              <a:t>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20">
                <a:latin typeface="Gill Sans MT"/>
                <a:cs typeface="Gill Sans MT"/>
              </a:rPr>
              <a:t>tar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10">
                <a:latin typeface="Gill Sans MT"/>
                <a:cs typeface="Gill Sans MT"/>
              </a:rPr>
              <a:t>aporise.  </a:t>
            </a:r>
            <a:r>
              <a:rPr dirty="0" sz="850" spc="-5">
                <a:latin typeface="Gill Sans MT"/>
                <a:cs typeface="Gill Sans MT"/>
              </a:rPr>
              <a:t>Onc</a:t>
            </a:r>
            <a:r>
              <a:rPr dirty="0" sz="850" spc="10">
                <a:latin typeface="Gill Sans MT"/>
                <a:cs typeface="Gill Sans MT"/>
              </a:rPr>
              <a:t>e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-9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eache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coo</a:t>
            </a:r>
            <a:r>
              <a:rPr dirty="0" sz="850" spc="10">
                <a:latin typeface="Gill Sans MT"/>
                <a:cs typeface="Gill Sans MT"/>
              </a:rPr>
              <a:t>l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lid</a:t>
            </a:r>
            <a:r>
              <a:rPr dirty="0" sz="850" spc="10">
                <a:latin typeface="Gill Sans MT"/>
                <a:cs typeface="Gill Sans MT"/>
              </a:rPr>
              <a:t>,</a:t>
            </a:r>
            <a:r>
              <a:rPr dirty="0" sz="850" spc="-11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will  </a:t>
            </a:r>
            <a:r>
              <a:rPr dirty="0" sz="850" spc="30">
                <a:latin typeface="Gill Sans MT"/>
                <a:cs typeface="Gill Sans MT"/>
              </a:rPr>
              <a:t>co</a:t>
            </a:r>
            <a:r>
              <a:rPr dirty="0" sz="850" spc="15">
                <a:latin typeface="Gill Sans MT"/>
                <a:cs typeface="Gill Sans MT"/>
              </a:rPr>
              <a:t>n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-5">
                <a:latin typeface="Gill Sans MT"/>
                <a:cs typeface="Gill Sans MT"/>
              </a:rPr>
              <a:t>er</a:t>
            </a:r>
            <a:r>
              <a:rPr dirty="0" sz="850" spc="5">
                <a:latin typeface="Gill Sans MT"/>
                <a:cs typeface="Gill Sans MT"/>
              </a:rPr>
              <a:t>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bac</a:t>
            </a:r>
            <a:r>
              <a:rPr dirty="0" sz="850" spc="55">
                <a:latin typeface="Gill Sans MT"/>
                <a:cs typeface="Gill Sans MT"/>
              </a:rPr>
              <a:t>k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w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8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orm  </a:t>
            </a:r>
            <a:r>
              <a:rPr dirty="0" sz="850" spc="-10">
                <a:latin typeface="Gill Sans MT"/>
                <a:cs typeface="Gill Sans MT"/>
              </a:rPr>
              <a:t>w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d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opl</a:t>
            </a:r>
            <a:r>
              <a:rPr dirty="0" sz="850" spc="1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whic</a:t>
            </a:r>
            <a:r>
              <a:rPr dirty="0" sz="850" spc="35">
                <a:latin typeface="Gill Sans MT"/>
                <a:cs typeface="Gill Sans MT"/>
              </a:rPr>
              <a:t>h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wil</a:t>
            </a:r>
            <a:r>
              <a:rPr dirty="0" sz="850">
                <a:latin typeface="Gill Sans MT"/>
                <a:cs typeface="Gill Sans MT"/>
              </a:rPr>
              <a:t>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15">
                <a:latin typeface="Gill Sans MT"/>
                <a:cs typeface="Gill Sans MT"/>
              </a:rPr>
              <a:t>tart  </a:t>
            </a:r>
            <a:r>
              <a:rPr dirty="0" sz="850" spc="15">
                <a:latin typeface="Gill Sans MT"/>
                <a:cs typeface="Gill Sans MT"/>
              </a:rPr>
              <a:t>colle</a:t>
            </a:r>
            <a:r>
              <a:rPr dirty="0" sz="850" spc="15">
                <a:latin typeface="Gill Sans MT"/>
                <a:cs typeface="Gill Sans MT"/>
              </a:rPr>
              <a:t>c</a:t>
            </a:r>
            <a:r>
              <a:rPr dirty="0" sz="850" spc="30">
                <a:latin typeface="Gill Sans MT"/>
                <a:cs typeface="Gill Sans MT"/>
              </a:rPr>
              <a:t>tin</a:t>
            </a:r>
            <a:r>
              <a:rPr dirty="0" sz="850" spc="50">
                <a:latin typeface="Gill Sans MT"/>
                <a:cs typeface="Gill Sans MT"/>
              </a:rPr>
              <a:t>g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i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</a:t>
            </a:r>
            <a:r>
              <a:rPr dirty="0" sz="850" spc="-15">
                <a:latin typeface="Gill Sans MT"/>
                <a:cs typeface="Gill Sans MT"/>
              </a:rPr>
              <a:t>ou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glas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b</a:t>
            </a:r>
            <a:r>
              <a:rPr dirty="0" sz="850" spc="25">
                <a:latin typeface="Gill Sans MT"/>
                <a:cs typeface="Gill Sans MT"/>
              </a:rPr>
              <a:t>o</a:t>
            </a:r>
            <a:r>
              <a:rPr dirty="0" sz="850" spc="-10">
                <a:latin typeface="Gill Sans MT"/>
                <a:cs typeface="Gill Sans MT"/>
              </a:rPr>
              <a:t>wl.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347300" y="292814"/>
            <a:ext cx="3221355" cy="287020"/>
          </a:xfrm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3208020" algn="l"/>
              </a:tabLst>
            </a:pPr>
            <a:r>
              <a:rPr dirty="0" u="heavy" sz="1700" spc="-6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Testin</a:t>
            </a:r>
            <a:r>
              <a:rPr dirty="0" u="heavy" sz="1700" spc="-18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g</a:t>
            </a:r>
            <a:r>
              <a:rPr dirty="0" u="heavy" sz="1700" spc="-5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1700" spc="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fo</a:t>
            </a:r>
            <a:r>
              <a:rPr dirty="0" u="heavy" sz="1700" spc="14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r</a:t>
            </a:r>
            <a:r>
              <a:rPr dirty="0" u="heavy" sz="1700" spc="-5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1700" spc="2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alkalin</a:t>
            </a:r>
            <a:r>
              <a:rPr dirty="0" u="heavy" sz="1700" spc="-14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e</a:t>
            </a:r>
            <a:r>
              <a:rPr dirty="0" u="heavy" sz="1700" spc="-5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1700" spc="-14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o</a:t>
            </a:r>
            <a:r>
              <a:rPr dirty="0" u="heavy" sz="1700" spc="14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r</a:t>
            </a:r>
            <a:r>
              <a:rPr dirty="0" u="heavy" sz="1700" spc="-5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1700" spc="-5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</a:t>
            </a:r>
            <a:r>
              <a:rPr dirty="0" u="heavy" sz="1700" spc="-2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cidit</a:t>
            </a:r>
            <a:r>
              <a:rPr dirty="0" u="heavy" sz="1700" spc="-1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y</a:t>
            </a:r>
            <a:r>
              <a:rPr dirty="0" u="heavy" sz="17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endParaRPr sz="17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21300" y="292814"/>
            <a:ext cx="3391535" cy="2870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3378200" algn="l"/>
              </a:tabLst>
            </a:pPr>
            <a:r>
              <a:rPr dirty="0" u="heavy" sz="1700" spc="-1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Distilling</a:t>
            </a:r>
            <a:r>
              <a:rPr dirty="0" u="heavy" sz="1700" spc="-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1700" spc="-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water	</a:t>
            </a:r>
            <a:endParaRPr sz="1700">
              <a:latin typeface="Arial Narrow"/>
              <a:cs typeface="Arial Narrow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59994" y="3730282"/>
            <a:ext cx="3195955" cy="956310"/>
            <a:chOff x="359994" y="3730282"/>
            <a:chExt cx="3195955" cy="956310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994" y="3730282"/>
              <a:ext cx="1548002" cy="9559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07527" y="3730282"/>
              <a:ext cx="1548003" cy="955992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610105" y="4720171"/>
            <a:ext cx="1050290" cy="259079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261620" marR="5080" indent="-249554">
              <a:lnSpc>
                <a:spcPts val="880"/>
              </a:lnSpc>
              <a:spcBef>
                <a:spcPts val="195"/>
              </a:spcBef>
            </a:pPr>
            <a:r>
              <a:rPr dirty="0" sz="800" spc="20" b="1">
                <a:solidFill>
                  <a:srgbClr val="41BBC6"/>
                </a:solidFill>
                <a:latin typeface="Calibri"/>
                <a:cs typeface="Calibri"/>
              </a:rPr>
              <a:t>Soil</a:t>
            </a:r>
            <a:r>
              <a:rPr dirty="0" sz="80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sample</a:t>
            </a:r>
            <a:r>
              <a:rPr dirty="0" sz="80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20" b="1">
                <a:solidFill>
                  <a:srgbClr val="41BBC6"/>
                </a:solidFill>
                <a:latin typeface="Calibri"/>
                <a:cs typeface="Calibri"/>
              </a:rPr>
              <a:t>with</a:t>
            </a:r>
            <a:r>
              <a:rPr dirty="0" sz="80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20" b="1">
                <a:solidFill>
                  <a:srgbClr val="41BBC6"/>
                </a:solidFill>
                <a:latin typeface="Calibri"/>
                <a:cs typeface="Calibri"/>
              </a:rPr>
              <a:t>water </a:t>
            </a:r>
            <a:r>
              <a:rPr dirty="0" sz="800" spc="-16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and</a:t>
            </a:r>
            <a:r>
              <a:rPr dirty="0" sz="80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20" b="1">
                <a:solidFill>
                  <a:srgbClr val="41BBC6"/>
                </a:solidFill>
                <a:latin typeface="Calibri"/>
                <a:cs typeface="Calibri"/>
              </a:rPr>
              <a:t>vinegar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90849" y="4720171"/>
            <a:ext cx="1581785" cy="35052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71755" marR="5080" indent="-59690">
              <a:lnSpc>
                <a:spcPts val="800"/>
              </a:lnSpc>
              <a:spcBef>
                <a:spcPts val="260"/>
              </a:spcBef>
            </a:pP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This</a:t>
            </a:r>
            <a:r>
              <a:rPr dirty="0" sz="80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is</a:t>
            </a:r>
            <a:r>
              <a:rPr dirty="0" sz="80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15" b="1">
                <a:solidFill>
                  <a:srgbClr val="41BBC6"/>
                </a:solidFill>
                <a:latin typeface="Calibri"/>
                <a:cs typeface="Calibri"/>
              </a:rPr>
              <a:t>our</a:t>
            </a:r>
            <a:r>
              <a:rPr dirty="0" sz="80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15" b="1">
                <a:solidFill>
                  <a:srgbClr val="41BBC6"/>
                </a:solidFill>
                <a:latin typeface="Calibri"/>
                <a:cs typeface="Calibri"/>
              </a:rPr>
              <a:t>soil</a:t>
            </a:r>
            <a:r>
              <a:rPr dirty="0" sz="80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sample</a:t>
            </a:r>
            <a:r>
              <a:rPr dirty="0" sz="80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after</a:t>
            </a:r>
            <a:r>
              <a:rPr dirty="0" sz="80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adding </a:t>
            </a:r>
            <a:r>
              <a:rPr dirty="0" sz="800" spc="-16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baking</a:t>
            </a:r>
            <a:r>
              <a:rPr dirty="0" sz="80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25" b="1">
                <a:solidFill>
                  <a:srgbClr val="41BBC6"/>
                </a:solidFill>
                <a:latin typeface="Calibri"/>
                <a:cs typeface="Calibri"/>
              </a:rPr>
              <a:t>p</a:t>
            </a:r>
            <a:r>
              <a:rPr dirty="0" sz="800" spc="15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800" spc="10" b="1">
                <a:solidFill>
                  <a:srgbClr val="41BBC6"/>
                </a:solidFill>
                <a:latin typeface="Calibri"/>
                <a:cs typeface="Calibri"/>
              </a:rPr>
              <a:t>w</a:t>
            </a:r>
            <a:r>
              <a:rPr dirty="0" sz="800" spc="25" b="1">
                <a:solidFill>
                  <a:srgbClr val="41BBC6"/>
                </a:solidFill>
                <a:latin typeface="Calibri"/>
                <a:cs typeface="Calibri"/>
              </a:rPr>
              <a:t>de</a:t>
            </a:r>
            <a:r>
              <a:rPr dirty="0" sz="800" spc="-3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00" spc="-30" b="1">
                <a:solidFill>
                  <a:srgbClr val="41BBC6"/>
                </a:solidFill>
                <a:latin typeface="Calibri"/>
                <a:cs typeface="Calibri"/>
              </a:rPr>
              <a:t>.</a:t>
            </a:r>
            <a:r>
              <a:rPr dirty="0" sz="8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25" b="1">
                <a:solidFill>
                  <a:srgbClr val="41BBC6"/>
                </a:solidFill>
                <a:latin typeface="Calibri"/>
                <a:cs typeface="Calibri"/>
              </a:rPr>
              <a:t>Do</a:t>
            </a:r>
            <a:r>
              <a:rPr dirty="0" sz="80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20" b="1">
                <a:solidFill>
                  <a:srgbClr val="41BBC6"/>
                </a:solidFill>
                <a:latin typeface="Calibri"/>
                <a:cs typeface="Calibri"/>
              </a:rPr>
              <a:t>y</a:t>
            </a:r>
            <a:r>
              <a:rPr dirty="0" sz="800" spc="15" b="1">
                <a:solidFill>
                  <a:srgbClr val="41BBC6"/>
                </a:solidFill>
                <a:latin typeface="Calibri"/>
                <a:cs typeface="Calibri"/>
              </a:rPr>
              <a:t>ou</a:t>
            </a:r>
            <a:r>
              <a:rPr dirty="0" sz="80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25" b="1">
                <a:solidFill>
                  <a:srgbClr val="41BBC6"/>
                </a:solidFill>
                <a:latin typeface="Calibri"/>
                <a:cs typeface="Calibri"/>
              </a:rPr>
              <a:t>think</a:t>
            </a:r>
            <a:r>
              <a:rPr dirty="0" sz="80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10" b="1">
                <a:solidFill>
                  <a:srgbClr val="41BBC6"/>
                </a:solidFill>
                <a:latin typeface="Calibri"/>
                <a:cs typeface="Calibri"/>
              </a:rPr>
              <a:t>our  </a:t>
            </a:r>
            <a:r>
              <a:rPr dirty="0" sz="800" spc="15" b="1">
                <a:solidFill>
                  <a:srgbClr val="41BBC6"/>
                </a:solidFill>
                <a:latin typeface="Calibri"/>
                <a:cs typeface="Calibri"/>
              </a:rPr>
              <a:t>soil</a:t>
            </a:r>
            <a:r>
              <a:rPr dirty="0" sz="80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sample</a:t>
            </a:r>
            <a:r>
              <a:rPr dirty="0" sz="80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is</a:t>
            </a:r>
            <a:r>
              <a:rPr dirty="0" sz="80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5" b="1">
                <a:solidFill>
                  <a:srgbClr val="41BBC6"/>
                </a:solidFill>
                <a:latin typeface="Calibri"/>
                <a:cs typeface="Calibri"/>
              </a:rPr>
              <a:t>acidic</a:t>
            </a:r>
            <a:r>
              <a:rPr dirty="0" sz="80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15" b="1">
                <a:solidFill>
                  <a:srgbClr val="41BBC6"/>
                </a:solidFill>
                <a:latin typeface="Calibri"/>
                <a:cs typeface="Calibri"/>
              </a:rPr>
              <a:t>or</a:t>
            </a:r>
            <a:r>
              <a:rPr dirty="0" sz="80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10" b="1">
                <a:solidFill>
                  <a:srgbClr val="41BBC6"/>
                </a:solidFill>
                <a:latin typeface="Calibri"/>
                <a:cs typeface="Calibri"/>
              </a:rPr>
              <a:t>alkaline?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58399" y="3785413"/>
            <a:ext cx="1641598" cy="1182598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347299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5">
                <a:latin typeface="Arial Narrow"/>
                <a:cs typeface="Arial Narrow"/>
              </a:rPr>
              <a:t>28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3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28005" y="0"/>
            <a:ext cx="2232025" cy="5328285"/>
            <a:chOff x="5328005" y="0"/>
            <a:chExt cx="2232025" cy="5328285"/>
          </a:xfrm>
        </p:grpSpPr>
        <p:sp>
          <p:nvSpPr>
            <p:cNvPr id="3" name="object 3"/>
            <p:cNvSpPr/>
            <p:nvPr/>
          </p:nvSpPr>
          <p:spPr>
            <a:xfrm>
              <a:off x="5328005" y="0"/>
              <a:ext cx="2232025" cy="5328285"/>
            </a:xfrm>
            <a:custGeom>
              <a:avLst/>
              <a:gdLst/>
              <a:ahLst/>
              <a:cxnLst/>
              <a:rect l="l" t="t" r="r" b="b"/>
              <a:pathLst>
                <a:path w="2232025" h="5328285">
                  <a:moveTo>
                    <a:pt x="2231986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2231986" y="5328005"/>
                  </a:lnTo>
                  <a:lnTo>
                    <a:pt x="2231986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1998" y="360020"/>
              <a:ext cx="1728000" cy="270031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43999" y="782588"/>
              <a:ext cx="1584325" cy="0"/>
            </a:xfrm>
            <a:custGeom>
              <a:avLst/>
              <a:gdLst/>
              <a:ahLst/>
              <a:cxnLst/>
              <a:rect l="l" t="t" r="r" b="b"/>
              <a:pathLst>
                <a:path w="1584325" h="0">
                  <a:moveTo>
                    <a:pt x="0" y="0"/>
                  </a:moveTo>
                  <a:lnTo>
                    <a:pt x="1583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43999" y="939583"/>
              <a:ext cx="1584325" cy="0"/>
            </a:xfrm>
            <a:custGeom>
              <a:avLst/>
              <a:gdLst/>
              <a:ahLst/>
              <a:cxnLst/>
              <a:rect l="l" t="t" r="r" b="b"/>
              <a:pathLst>
                <a:path w="1584325" h="0">
                  <a:moveTo>
                    <a:pt x="0" y="0"/>
                  </a:moveTo>
                  <a:lnTo>
                    <a:pt x="1583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543999" y="1096577"/>
              <a:ext cx="1584325" cy="0"/>
            </a:xfrm>
            <a:custGeom>
              <a:avLst/>
              <a:gdLst/>
              <a:ahLst/>
              <a:cxnLst/>
              <a:rect l="l" t="t" r="r" b="b"/>
              <a:pathLst>
                <a:path w="1584325" h="0">
                  <a:moveTo>
                    <a:pt x="0" y="0"/>
                  </a:moveTo>
                  <a:lnTo>
                    <a:pt x="1583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543999" y="1410567"/>
              <a:ext cx="1584325" cy="0"/>
            </a:xfrm>
            <a:custGeom>
              <a:avLst/>
              <a:gdLst/>
              <a:ahLst/>
              <a:cxnLst/>
              <a:rect l="l" t="t" r="r" b="b"/>
              <a:pathLst>
                <a:path w="1584325" h="0">
                  <a:moveTo>
                    <a:pt x="0" y="0"/>
                  </a:moveTo>
                  <a:lnTo>
                    <a:pt x="1583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543999" y="1567562"/>
              <a:ext cx="1584325" cy="0"/>
            </a:xfrm>
            <a:custGeom>
              <a:avLst/>
              <a:gdLst/>
              <a:ahLst/>
              <a:cxnLst/>
              <a:rect l="l" t="t" r="r" b="b"/>
              <a:pathLst>
                <a:path w="1584325" h="0">
                  <a:moveTo>
                    <a:pt x="0" y="0"/>
                  </a:moveTo>
                  <a:lnTo>
                    <a:pt x="1583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543999" y="1724557"/>
              <a:ext cx="1584325" cy="0"/>
            </a:xfrm>
            <a:custGeom>
              <a:avLst/>
              <a:gdLst/>
              <a:ahLst/>
              <a:cxnLst/>
              <a:rect l="l" t="t" r="r" b="b"/>
              <a:pathLst>
                <a:path w="1584325" h="0">
                  <a:moveTo>
                    <a:pt x="0" y="0"/>
                  </a:moveTo>
                  <a:lnTo>
                    <a:pt x="1583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543999" y="2038547"/>
              <a:ext cx="1584325" cy="0"/>
            </a:xfrm>
            <a:custGeom>
              <a:avLst/>
              <a:gdLst/>
              <a:ahLst/>
              <a:cxnLst/>
              <a:rect l="l" t="t" r="r" b="b"/>
              <a:pathLst>
                <a:path w="1584325" h="0">
                  <a:moveTo>
                    <a:pt x="0" y="0"/>
                  </a:moveTo>
                  <a:lnTo>
                    <a:pt x="1583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543999" y="2195543"/>
              <a:ext cx="1584325" cy="0"/>
            </a:xfrm>
            <a:custGeom>
              <a:avLst/>
              <a:gdLst/>
              <a:ahLst/>
              <a:cxnLst/>
              <a:rect l="l" t="t" r="r" b="b"/>
              <a:pathLst>
                <a:path w="1584325" h="0">
                  <a:moveTo>
                    <a:pt x="0" y="0"/>
                  </a:moveTo>
                  <a:lnTo>
                    <a:pt x="1583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543999" y="2509532"/>
              <a:ext cx="1584325" cy="0"/>
            </a:xfrm>
            <a:custGeom>
              <a:avLst/>
              <a:gdLst/>
              <a:ahLst/>
              <a:cxnLst/>
              <a:rect l="l" t="t" r="r" b="b"/>
              <a:pathLst>
                <a:path w="1584325" h="0">
                  <a:moveTo>
                    <a:pt x="0" y="0"/>
                  </a:moveTo>
                  <a:lnTo>
                    <a:pt x="1583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47300" y="276406"/>
            <a:ext cx="4849495" cy="3657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4836160" algn="l"/>
              </a:tabLst>
            </a:pPr>
            <a:r>
              <a:rPr dirty="0" u="heavy" sz="2200" spc="-14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Mak</a:t>
            </a:r>
            <a:r>
              <a:rPr dirty="0" u="heavy" sz="2200" spc="-18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e</a:t>
            </a:r>
            <a:r>
              <a:rPr dirty="0" u="heavy" sz="2200" spc="-114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9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</a:t>
            </a:r>
            <a:r>
              <a:rPr dirty="0" u="heavy" sz="2200" spc="-114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2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re</a:t>
            </a:r>
            <a:r>
              <a:rPr dirty="0" u="heavy" sz="2200" spc="-19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d</a:t>
            </a:r>
            <a:r>
              <a:rPr dirty="0" u="heavy" sz="2200" spc="-114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2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cabba</a:t>
            </a:r>
            <a:r>
              <a:rPr dirty="0" u="heavy" sz="2200" spc="-21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g</a:t>
            </a:r>
            <a:r>
              <a:rPr dirty="0" u="heavy" sz="2200" spc="-18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e</a:t>
            </a:r>
            <a:r>
              <a:rPr dirty="0" u="heavy" sz="2200" spc="-114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24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p</a:t>
            </a:r>
            <a:r>
              <a:rPr dirty="0" u="heavy" sz="2200" spc="-35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H</a:t>
            </a:r>
            <a:r>
              <a:rPr dirty="0" u="heavy" sz="2200" spc="-114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indic</a:t>
            </a:r>
            <a:r>
              <a:rPr dirty="0" u="heavy" sz="2200" spc="-21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</a:t>
            </a:r>
            <a:r>
              <a:rPr dirty="0" u="heavy" sz="2200" spc="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to</a:t>
            </a:r>
            <a:r>
              <a:rPr dirty="0" u="heavy" sz="2200" spc="19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r</a:t>
            </a:r>
            <a:r>
              <a:rPr dirty="0" u="heavy" sz="22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9994" y="4111244"/>
            <a:ext cx="4824095" cy="857250"/>
          </a:xfrm>
          <a:custGeom>
            <a:avLst/>
            <a:gdLst/>
            <a:ahLst/>
            <a:cxnLst/>
            <a:rect l="l" t="t" r="r" b="b"/>
            <a:pathLst>
              <a:path w="4824095" h="857250">
                <a:moveTo>
                  <a:pt x="4823993" y="0"/>
                </a:moveTo>
                <a:lnTo>
                  <a:pt x="0" y="0"/>
                </a:lnTo>
                <a:lnTo>
                  <a:pt x="0" y="856767"/>
                </a:lnTo>
                <a:lnTo>
                  <a:pt x="4823993" y="856767"/>
                </a:lnTo>
                <a:lnTo>
                  <a:pt x="4823993" y="0"/>
                </a:lnTo>
                <a:close/>
              </a:path>
            </a:pathLst>
          </a:custGeom>
          <a:solidFill>
            <a:srgbClr val="FBD40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31999" y="4076370"/>
            <a:ext cx="1018540" cy="806450"/>
          </a:xfrm>
          <a:prstGeom prst="rect">
            <a:avLst/>
          </a:prstGeom>
        </p:spPr>
        <p:txBody>
          <a:bodyPr wrap="square" lIns="0" tIns="685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40"/>
              </a:spcBef>
            </a:pPr>
            <a:r>
              <a:rPr dirty="0" sz="1200" spc="40" b="1">
                <a:solidFill>
                  <a:srgbClr val="FFFFFF"/>
                </a:solidFill>
                <a:latin typeface="Calibri"/>
                <a:cs typeface="Calibri"/>
              </a:rPr>
              <a:t>Mini-glossary</a:t>
            </a:r>
            <a:endParaRPr sz="1200">
              <a:latin typeface="Calibri"/>
              <a:cs typeface="Calibri"/>
            </a:endParaRPr>
          </a:p>
          <a:p>
            <a:pPr marR="5080">
              <a:lnSpc>
                <a:spcPts val="980"/>
              </a:lnSpc>
              <a:spcBef>
                <a:spcPts val="380"/>
              </a:spcBef>
            </a:pPr>
            <a:r>
              <a:rPr dirty="0" sz="850" spc="35" b="1">
                <a:latin typeface="Calibri"/>
                <a:cs typeface="Calibri"/>
              </a:rPr>
              <a:t>Optimum </a:t>
            </a:r>
            <a:r>
              <a:rPr dirty="0" sz="850" spc="25" b="1">
                <a:latin typeface="Calibri"/>
                <a:cs typeface="Calibri"/>
              </a:rPr>
              <a:t>condition </a:t>
            </a:r>
            <a:r>
              <a:rPr dirty="0" sz="850" spc="30" b="1">
                <a:latin typeface="Calibri"/>
                <a:cs typeface="Calibri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f</a:t>
            </a:r>
            <a:r>
              <a:rPr dirty="0" sz="850" spc="40">
                <a:latin typeface="Gill Sans MT"/>
                <a:cs typeface="Gill Sans MT"/>
              </a:rPr>
              <a:t>arming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means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50">
                <a:latin typeface="Gill Sans MT"/>
                <a:cs typeface="Gill Sans MT"/>
              </a:rPr>
              <a:t>best </a:t>
            </a:r>
            <a:r>
              <a:rPr dirty="0" sz="850" spc="30">
                <a:latin typeface="Gill Sans MT"/>
                <a:cs typeface="Gill Sans MT"/>
              </a:rPr>
              <a:t>condition </a:t>
            </a:r>
            <a:r>
              <a:rPr dirty="0" sz="850" spc="5">
                <a:latin typeface="Gill Sans MT"/>
                <a:cs typeface="Gill Sans MT"/>
              </a:rPr>
              <a:t>for </a:t>
            </a:r>
            <a:r>
              <a:rPr dirty="0" sz="850" spc="1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something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grow.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28949" y="4143554"/>
            <a:ext cx="216662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196340" algn="l"/>
              </a:tabLst>
            </a:pPr>
            <a:r>
              <a:rPr dirty="0" sz="850" spc="25" b="1">
                <a:latin typeface="Calibri"/>
                <a:cs typeface="Calibri"/>
              </a:rPr>
              <a:t>Nit</a:t>
            </a:r>
            <a:r>
              <a:rPr dirty="0" sz="850" spc="5" b="1">
                <a:latin typeface="Calibri"/>
                <a:cs typeface="Calibri"/>
              </a:rPr>
              <a:t>r</a:t>
            </a:r>
            <a:r>
              <a:rPr dirty="0" sz="850" spc="15" b="1">
                <a:latin typeface="Calibri"/>
                <a:cs typeface="Calibri"/>
              </a:rPr>
              <a:t>o</a:t>
            </a:r>
            <a:r>
              <a:rPr dirty="0" sz="850" spc="35" b="1">
                <a:latin typeface="Calibri"/>
                <a:cs typeface="Calibri"/>
              </a:rPr>
              <a:t>g</a:t>
            </a:r>
            <a:r>
              <a:rPr dirty="0" sz="850" spc="20" b="1">
                <a:latin typeface="Calibri"/>
                <a:cs typeface="Calibri"/>
              </a:rPr>
              <a:t>en</a:t>
            </a:r>
            <a:r>
              <a:rPr dirty="0" sz="850" spc="10" b="1">
                <a:latin typeface="Calibri"/>
                <a:cs typeface="Calibri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needed</a:t>
            </a:r>
            <a:r>
              <a:rPr dirty="0" sz="850">
                <a:latin typeface="Gill Sans MT"/>
                <a:cs typeface="Gill Sans MT"/>
              </a:rPr>
              <a:t>	</a:t>
            </a:r>
            <a:r>
              <a:rPr dirty="0" sz="850" spc="30" b="1">
                <a:latin typeface="Calibri"/>
                <a:cs typeface="Calibri"/>
              </a:rPr>
              <a:t>Ph</a:t>
            </a:r>
            <a:r>
              <a:rPr dirty="0" sz="850" spc="25" b="1">
                <a:latin typeface="Calibri"/>
                <a:cs typeface="Calibri"/>
              </a:rPr>
              <a:t>o</a:t>
            </a:r>
            <a:r>
              <a:rPr dirty="0" sz="850" spc="35" b="1">
                <a:latin typeface="Calibri"/>
                <a:cs typeface="Calibri"/>
              </a:rPr>
              <a:t>spho</a:t>
            </a:r>
            <a:r>
              <a:rPr dirty="0" sz="850" spc="5" b="1">
                <a:latin typeface="Calibri"/>
                <a:cs typeface="Calibri"/>
              </a:rPr>
              <a:t>r</a:t>
            </a:r>
            <a:r>
              <a:rPr dirty="0" sz="850" spc="30" b="1">
                <a:latin typeface="Calibri"/>
                <a:cs typeface="Calibri"/>
              </a:rPr>
              <a:t>ous</a:t>
            </a:r>
            <a:r>
              <a:rPr dirty="0" sz="850" spc="10" b="1">
                <a:latin typeface="Calibri"/>
                <a:cs typeface="Calibri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vital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28949" y="4267696"/>
            <a:ext cx="1962785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196340" algn="l"/>
              </a:tabLst>
            </a:pP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5">
                <a:latin typeface="Gill Sans MT"/>
                <a:cs typeface="Gill Sans MT"/>
              </a:rPr>
              <a:t>wth.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>
                <a:latin typeface="Gill Sans MT"/>
                <a:cs typeface="Gill Sans MT"/>
              </a:rPr>
              <a:t>	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5">
                <a:latin typeface="Gill Sans MT"/>
                <a:cs typeface="Gill Sans MT"/>
              </a:rPr>
              <a:t>wth.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28949" y="4391839"/>
            <a:ext cx="2225040" cy="52768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R="5080">
              <a:lnSpc>
                <a:spcPts val="980"/>
              </a:lnSpc>
              <a:spcBef>
                <a:spcPts val="165"/>
              </a:spcBef>
              <a:tabLst>
                <a:tab pos="1196340" algn="l"/>
              </a:tabLst>
            </a:pPr>
            <a:r>
              <a:rPr dirty="0" sz="850" spc="40">
                <a:latin typeface="Gill Sans MT"/>
                <a:cs typeface="Gill Sans MT"/>
              </a:rPr>
              <a:t>gives </a:t>
            </a:r>
            <a:r>
              <a:rPr dirty="0" sz="850" spc="50">
                <a:latin typeface="Gill Sans MT"/>
                <a:cs typeface="Gill Sans MT"/>
              </a:rPr>
              <a:t>plants </a:t>
            </a:r>
            <a:r>
              <a:rPr dirty="0" sz="850" spc="15">
                <a:latin typeface="Gill Sans MT"/>
                <a:cs typeface="Gill Sans MT"/>
              </a:rPr>
              <a:t>their </a:t>
            </a:r>
            <a:r>
              <a:rPr dirty="0" sz="850" spc="25">
                <a:latin typeface="Gill Sans MT"/>
                <a:cs typeface="Gill Sans MT"/>
              </a:rPr>
              <a:t>green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 </a:t>
            </a:r>
            <a:r>
              <a:rPr dirty="0" sz="850" spc="25">
                <a:latin typeface="Gill Sans MT"/>
                <a:cs typeface="Gill Sans MT"/>
              </a:rPr>
              <a:t>promotes </a:t>
            </a:r>
            <a:r>
              <a:rPr dirty="0" sz="850" spc="-10">
                <a:latin typeface="Gill Sans MT"/>
                <a:cs typeface="Gill Sans MT"/>
              </a:rPr>
              <a:t>root </a:t>
            </a:r>
            <a:r>
              <a:rPr dirty="0" sz="850" spc="-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colour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20">
                <a:latin typeface="Gill Sans MT"/>
                <a:cs typeface="Gill Sans MT"/>
              </a:rPr>
              <a:t>n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20">
                <a:latin typeface="Gill Sans MT"/>
                <a:cs typeface="Gill Sans MT"/>
              </a:rPr>
              <a:t>ol</a:t>
            </a:r>
            <a:r>
              <a:rPr dirty="0" sz="850" spc="5">
                <a:latin typeface="Gill Sans MT"/>
                <a:cs typeface="Gill Sans MT"/>
              </a:rPr>
              <a:t>v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>
                <a:latin typeface="Gill Sans MT"/>
                <a:cs typeface="Gill Sans MT"/>
              </a:rPr>
              <a:t>	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5">
                <a:latin typeface="Gill Sans MT"/>
                <a:cs typeface="Gill Sans MT"/>
              </a:rPr>
              <a:t>wth,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</a:t>
            </a:r>
            <a:r>
              <a:rPr dirty="0" sz="850" spc="35">
                <a:latin typeface="Gill Sans MT"/>
                <a:cs typeface="Gill Sans MT"/>
              </a:rPr>
              <a:t>l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20">
                <a:latin typeface="Gill Sans MT"/>
                <a:cs typeface="Gill Sans MT"/>
              </a:rPr>
              <a:t>ering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creating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food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	</a:t>
            </a:r>
            <a:r>
              <a:rPr dirty="0" sz="850" spc="45">
                <a:latin typeface="Gill Sans MT"/>
                <a:cs typeface="Gill Sans MT"/>
              </a:rPr>
              <a:t>setting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seed.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ts val="944"/>
              </a:lnSpc>
            </a:pP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t.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22848" y="4143554"/>
            <a:ext cx="953769" cy="77597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R="119380">
              <a:lnSpc>
                <a:spcPts val="980"/>
              </a:lnSpc>
              <a:spcBef>
                <a:spcPts val="165"/>
              </a:spcBef>
            </a:pPr>
            <a:r>
              <a:rPr dirty="0" sz="850" spc="35" b="1">
                <a:latin typeface="Calibri"/>
                <a:cs typeface="Calibri"/>
              </a:rPr>
              <a:t>Potassium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associated </a:t>
            </a:r>
            <a:r>
              <a:rPr dirty="0" sz="850" spc="25">
                <a:latin typeface="Gill Sans MT"/>
                <a:cs typeface="Gill Sans MT"/>
              </a:rPr>
              <a:t>with 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m</a:t>
            </a:r>
            <a:r>
              <a:rPr dirty="0" sz="850" spc="30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55">
                <a:latin typeface="Gill Sans MT"/>
                <a:cs typeface="Gill Sans MT"/>
              </a:rPr>
              <a:t>eme</a:t>
            </a:r>
            <a:r>
              <a:rPr dirty="0" sz="850" spc="4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ts val="925"/>
              </a:lnSpc>
            </a:pP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55">
                <a:latin typeface="Gill Sans MT"/>
                <a:cs typeface="Gill Sans MT"/>
              </a:rPr>
              <a:t>r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nutrie</a:t>
            </a:r>
            <a:r>
              <a:rPr dirty="0" sz="850" spc="2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endParaRPr sz="850">
              <a:latin typeface="Gill Sans MT"/>
              <a:cs typeface="Gill Sans MT"/>
            </a:endParaRPr>
          </a:p>
          <a:p>
            <a:pPr marR="151765">
              <a:lnSpc>
                <a:spcPts val="980"/>
              </a:lnSpc>
              <a:spcBef>
                <a:spcPts val="45"/>
              </a:spcBef>
            </a:pPr>
            <a:r>
              <a:rPr dirty="0" sz="850" spc="35">
                <a:latin typeface="Gill Sans MT"/>
                <a:cs typeface="Gill Sans MT"/>
              </a:rPr>
              <a:t>carbo</a:t>
            </a:r>
            <a:r>
              <a:rPr dirty="0" sz="850" spc="25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>
                <a:latin typeface="Gill Sans MT"/>
                <a:cs typeface="Gill Sans MT"/>
              </a:rPr>
              <a:t>d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  </a:t>
            </a:r>
            <a:r>
              <a:rPr dirty="0" sz="850" spc="45">
                <a:latin typeface="Gill Sans MT"/>
                <a:cs typeface="Gill Sans MT"/>
              </a:rPr>
              <a:t>plant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tissue.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71998" y="360020"/>
            <a:ext cx="1728470" cy="270065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65"/>
              </a:spcBef>
            </a:pPr>
            <a:r>
              <a:rPr dirty="0" sz="1600" spc="-40" b="1">
                <a:solidFill>
                  <a:srgbClr val="FFFFFF"/>
                </a:solidFill>
                <a:latin typeface="Arial Narrow"/>
                <a:cs typeface="Arial Narrow"/>
              </a:rPr>
              <a:t>Materials</a:t>
            </a:r>
            <a:endParaRPr sz="1600">
              <a:latin typeface="Arial Narrow"/>
              <a:cs typeface="Arial Narrow"/>
            </a:endParaRPr>
          </a:p>
          <a:p>
            <a:pPr marL="71755">
              <a:lnSpc>
                <a:spcPct val="100000"/>
              </a:lnSpc>
              <a:spcBef>
                <a:spcPts val="11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20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0">
                <a:latin typeface="Gill Sans MT"/>
                <a:cs typeface="Gill Sans MT"/>
              </a:rPr>
              <a:t>cabba</a:t>
            </a:r>
            <a:r>
              <a:rPr dirty="0" sz="800" spc="60">
                <a:latin typeface="Gill Sans MT"/>
                <a:cs typeface="Gill Sans MT"/>
              </a:rPr>
              <a:t>g</a:t>
            </a:r>
            <a:r>
              <a:rPr dirty="0" sz="800" spc="30">
                <a:latin typeface="Gill Sans MT"/>
                <a:cs typeface="Gill Sans MT"/>
              </a:rPr>
              <a:t>e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7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145">
                <a:latin typeface="Gill Sans MT"/>
                <a:cs typeface="Gill Sans MT"/>
              </a:rPr>
              <a:t>W</a:t>
            </a:r>
            <a:r>
              <a:rPr dirty="0" sz="800" spc="60">
                <a:latin typeface="Gill Sans MT"/>
                <a:cs typeface="Gill Sans MT"/>
              </a:rPr>
              <a:t>a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-10">
                <a:latin typeface="Gill Sans MT"/>
                <a:cs typeface="Gill Sans MT"/>
              </a:rPr>
              <a:t>er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jug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80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Vine</a:t>
            </a:r>
            <a:r>
              <a:rPr dirty="0" sz="800" spc="25">
                <a:latin typeface="Gill Sans MT"/>
                <a:cs typeface="Gill Sans MT"/>
              </a:rPr>
              <a:t>g</a:t>
            </a:r>
            <a:r>
              <a:rPr dirty="0" sz="800" spc="10">
                <a:latin typeface="Gill Sans MT"/>
                <a:cs typeface="Gill Sans MT"/>
              </a:rPr>
              <a:t>ar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75"/>
              </a:spcBef>
              <a:tabLst>
                <a:tab pos="1655445" algn="l"/>
              </a:tabLst>
            </a:pPr>
            <a:r>
              <a:rPr dirty="0" u="sng" sz="800" spc="-20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Wingdings"/>
                <a:cs typeface="Wingdings"/>
              </a:rPr>
              <a:t></a:t>
            </a:r>
            <a:r>
              <a:rPr dirty="0" u="sng" sz="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800" spc="3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Bakin</a:t>
            </a:r>
            <a:r>
              <a:rPr dirty="0" u="sng" sz="800" spc="7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g</a:t>
            </a:r>
            <a:r>
              <a:rPr dirty="0" u="sng" sz="800" spc="-3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sng" sz="800" spc="3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p</a:t>
            </a:r>
            <a:r>
              <a:rPr dirty="0" u="sng" sz="800" spc="2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o</a:t>
            </a:r>
            <a:r>
              <a:rPr dirty="0" u="sng" sz="80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w</a:t>
            </a:r>
            <a:r>
              <a:rPr dirty="0" u="sng" sz="800" spc="4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de</a:t>
            </a:r>
            <a:r>
              <a:rPr dirty="0" u="sng" sz="800" spc="-5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r</a:t>
            </a:r>
            <a:r>
              <a:rPr dirty="0" u="sng" sz="80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	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7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>
                <a:latin typeface="Gill Sans MT"/>
                <a:cs typeface="Gill Sans MT"/>
              </a:rPr>
              <a:t>L</a:t>
            </a:r>
            <a:r>
              <a:rPr dirty="0" sz="800" spc="50">
                <a:latin typeface="Gill Sans MT"/>
                <a:cs typeface="Gill Sans MT"/>
              </a:rPr>
              <a:t>emonade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7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65">
                <a:latin typeface="Gill Sans MT"/>
                <a:cs typeface="Gill Sans MT"/>
              </a:rPr>
              <a:t>Su</a:t>
            </a:r>
            <a:r>
              <a:rPr dirty="0" sz="800" spc="50">
                <a:latin typeface="Gill Sans MT"/>
                <a:cs typeface="Gill Sans MT"/>
              </a:rPr>
              <a:t>g</a:t>
            </a:r>
            <a:r>
              <a:rPr dirty="0" sz="800" spc="10">
                <a:latin typeface="Gill Sans MT"/>
                <a:cs typeface="Gill Sans MT"/>
              </a:rPr>
              <a:t>ar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solution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7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>
                <a:latin typeface="Gill Sans MT"/>
                <a:cs typeface="Gill Sans MT"/>
              </a:rPr>
              <a:t>L</a:t>
            </a:r>
            <a:r>
              <a:rPr dirty="0" sz="800" spc="45">
                <a:latin typeface="Gill Sans MT"/>
                <a:cs typeface="Gill Sans MT"/>
              </a:rPr>
              <a:t>emon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80"/>
              </a:spcBef>
              <a:tabLst>
                <a:tab pos="1655445" algn="l"/>
              </a:tabLst>
            </a:pPr>
            <a:r>
              <a:rPr dirty="0" u="sng" sz="800" spc="-20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Wingdings"/>
                <a:cs typeface="Wingdings"/>
              </a:rPr>
              <a:t></a:t>
            </a:r>
            <a:r>
              <a:rPr dirty="0" u="sng" sz="800" spc="-3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800" spc="-13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T</a:t>
            </a:r>
            <a:r>
              <a:rPr dirty="0" u="sng" sz="800" spc="6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om</a:t>
            </a:r>
            <a:r>
              <a:rPr dirty="0" u="sng" sz="800" spc="2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a</a:t>
            </a:r>
            <a:r>
              <a:rPr dirty="0" u="sng" sz="800" spc="3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t</a:t>
            </a:r>
            <a:r>
              <a:rPr dirty="0" u="sng" sz="800" spc="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o</a:t>
            </a:r>
            <a:r>
              <a:rPr dirty="0" u="sng" sz="80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	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7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Sur</a:t>
            </a:r>
            <a:r>
              <a:rPr dirty="0" sz="800" spc="5">
                <a:latin typeface="Gill Sans MT"/>
                <a:cs typeface="Gill Sans MT"/>
              </a:rPr>
              <a:t>f</a:t>
            </a:r>
            <a:r>
              <a:rPr dirty="0" sz="800" spc="55">
                <a:latin typeface="Gill Sans MT"/>
                <a:cs typeface="Gill Sans MT"/>
              </a:rPr>
              <a:t>ace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cleaner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7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135">
                <a:latin typeface="Gill Sans MT"/>
                <a:cs typeface="Gill Sans MT"/>
              </a:rPr>
              <a:t>T</a:t>
            </a:r>
            <a:r>
              <a:rPr dirty="0" sz="800" spc="50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s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tubes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tall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glasses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75"/>
              </a:spcBef>
              <a:tabLst>
                <a:tab pos="1655445" algn="l"/>
              </a:tabLst>
            </a:pPr>
            <a:r>
              <a:rPr dirty="0" u="sng" sz="800" spc="-20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Wingdings"/>
                <a:cs typeface="Wingdings"/>
              </a:rPr>
              <a:t></a:t>
            </a:r>
            <a:r>
              <a:rPr dirty="0" u="sng" sz="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800" spc="3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Blende</a:t>
            </a:r>
            <a:r>
              <a:rPr dirty="0" u="sng" sz="800" spc="-5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r</a:t>
            </a:r>
            <a:r>
              <a:rPr dirty="0" u="sng" sz="80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	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7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St</a:t>
            </a:r>
            <a:r>
              <a:rPr dirty="0" sz="800" spc="10">
                <a:latin typeface="Gill Sans MT"/>
                <a:cs typeface="Gill Sans MT"/>
              </a:rPr>
              <a:t>r</a:t>
            </a:r>
            <a:r>
              <a:rPr dirty="0" sz="800" spc="20">
                <a:latin typeface="Gill Sans MT"/>
                <a:cs typeface="Gill Sans MT"/>
              </a:rPr>
              <a:t>ainer</a:t>
            </a:r>
            <a:endParaRPr sz="800">
              <a:latin typeface="Gill Sans MT"/>
              <a:cs typeface="Gill Sans MT"/>
            </a:endParaRPr>
          </a:p>
          <a:p>
            <a:pPr marL="71755" marR="142240">
              <a:lnSpc>
                <a:spcPct val="100000"/>
              </a:lnSpc>
              <a:spcBef>
                <a:spcPts val="280"/>
              </a:spcBef>
            </a:pPr>
            <a:r>
              <a:rPr dirty="0" sz="800" spc="20">
                <a:latin typeface="Gill Sans MT"/>
                <a:cs typeface="Gill Sans MT"/>
              </a:rPr>
              <a:t>These </a:t>
            </a:r>
            <a:r>
              <a:rPr dirty="0" sz="800" spc="10">
                <a:latin typeface="Gill Sans MT"/>
                <a:cs typeface="Gill Sans MT"/>
              </a:rPr>
              <a:t>are </a:t>
            </a:r>
            <a:r>
              <a:rPr dirty="0" sz="800" spc="35">
                <a:latin typeface="Gill Sans MT"/>
                <a:cs typeface="Gill Sans MT"/>
              </a:rPr>
              <a:t>just </a:t>
            </a:r>
            <a:r>
              <a:rPr dirty="0" sz="800" spc="40">
                <a:latin typeface="Gill Sans MT"/>
                <a:cs typeface="Gill Sans MT"/>
              </a:rPr>
              <a:t>the items </a:t>
            </a:r>
            <a:r>
              <a:rPr dirty="0" sz="800" spc="15">
                <a:latin typeface="Gill Sans MT"/>
                <a:cs typeface="Gill Sans MT"/>
              </a:rPr>
              <a:t>we </a:t>
            </a:r>
            <a:r>
              <a:rPr dirty="0" sz="800" spc="45">
                <a:latin typeface="Gill Sans MT"/>
                <a:cs typeface="Gill Sans MT"/>
              </a:rPr>
              <a:t>have </a:t>
            </a:r>
            <a:r>
              <a:rPr dirty="0" sz="800" spc="-210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used.</a:t>
            </a:r>
            <a:r>
              <a:rPr dirty="0" sz="800" spc="-95">
                <a:latin typeface="Gill Sans MT"/>
                <a:cs typeface="Gill Sans MT"/>
              </a:rPr>
              <a:t> </a:t>
            </a:r>
            <a:r>
              <a:rPr dirty="0" sz="800" spc="-85">
                <a:latin typeface="Gill Sans MT"/>
                <a:cs typeface="Gill Sans MT"/>
              </a:rPr>
              <a:t>Y</a:t>
            </a:r>
            <a:r>
              <a:rPr dirty="0" sz="800" spc="20">
                <a:latin typeface="Gill Sans MT"/>
                <a:cs typeface="Gill Sans MT"/>
              </a:rPr>
              <a:t>ou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can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find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-5">
                <a:latin typeface="Gill Sans MT"/>
                <a:cs typeface="Gill Sans MT"/>
              </a:rPr>
              <a:t>our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o</a:t>
            </a:r>
            <a:r>
              <a:rPr dirty="0" sz="800" spc="30">
                <a:latin typeface="Gill Sans MT"/>
                <a:cs typeface="Gill Sans MT"/>
              </a:rPr>
              <a:t>wn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i</a:t>
            </a:r>
            <a:r>
              <a:rPr dirty="0" sz="800" spc="15">
                <a:latin typeface="Gill Sans MT"/>
                <a:cs typeface="Gill Sans MT"/>
              </a:rPr>
              <a:t>t</a:t>
            </a:r>
            <a:r>
              <a:rPr dirty="0" sz="800" spc="50">
                <a:latin typeface="Gill Sans MT"/>
                <a:cs typeface="Gill Sans MT"/>
              </a:rPr>
              <a:t>ems 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ma</a:t>
            </a:r>
            <a:r>
              <a:rPr dirty="0" sz="800" spc="30">
                <a:latin typeface="Gill Sans MT"/>
                <a:cs typeface="Gill Sans MT"/>
              </a:rPr>
              <a:t>k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-5">
                <a:latin typeface="Gill Sans MT"/>
                <a:cs typeface="Gill Sans MT"/>
              </a:rPr>
              <a:t>our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o</a:t>
            </a:r>
            <a:r>
              <a:rPr dirty="0" sz="800" spc="30">
                <a:latin typeface="Gill Sans MT"/>
                <a:cs typeface="Gill Sans MT"/>
              </a:rPr>
              <a:t>wn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pH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0">
                <a:latin typeface="Gill Sans MT"/>
                <a:cs typeface="Gill Sans MT"/>
              </a:rPr>
              <a:t>cabba</a:t>
            </a:r>
            <a:r>
              <a:rPr dirty="0" sz="800" spc="60">
                <a:latin typeface="Gill Sans MT"/>
                <a:cs typeface="Gill Sans MT"/>
              </a:rPr>
              <a:t>g</a:t>
            </a:r>
            <a:r>
              <a:rPr dirty="0" sz="800" spc="20">
                <a:latin typeface="Gill Sans MT"/>
                <a:cs typeface="Gill Sans MT"/>
              </a:rPr>
              <a:t>e  </a:t>
            </a:r>
            <a:r>
              <a:rPr dirty="0" sz="800" spc="15">
                <a:latin typeface="Gill Sans MT"/>
                <a:cs typeface="Gill Sans MT"/>
              </a:rPr>
              <a:t>indicator.</a:t>
            </a:r>
            <a:endParaRPr sz="800">
              <a:latin typeface="Gill Sans MT"/>
              <a:cs typeface="Gill Sans M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471998" y="3168002"/>
            <a:ext cx="1728470" cy="1800225"/>
            <a:chOff x="5471998" y="3168002"/>
            <a:chExt cx="1728470" cy="1800225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1998" y="3168015"/>
              <a:ext cx="1728000" cy="179999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471998" y="3168002"/>
              <a:ext cx="200660" cy="200660"/>
            </a:xfrm>
            <a:custGeom>
              <a:avLst/>
              <a:gdLst/>
              <a:ahLst/>
              <a:cxnLst/>
              <a:rect l="l" t="t" r="r" b="b"/>
              <a:pathLst>
                <a:path w="200660" h="200660">
                  <a:moveTo>
                    <a:pt x="200037" y="0"/>
                  </a:moveTo>
                  <a:lnTo>
                    <a:pt x="0" y="0"/>
                  </a:lnTo>
                  <a:lnTo>
                    <a:pt x="0" y="200037"/>
                  </a:lnTo>
                  <a:lnTo>
                    <a:pt x="200037" y="200037"/>
                  </a:lnTo>
                  <a:lnTo>
                    <a:pt x="200037" y="0"/>
                  </a:lnTo>
                  <a:close/>
                </a:path>
              </a:pathLst>
            </a:custGeom>
            <a:solidFill>
              <a:srgbClr val="41BBC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347300" y="753577"/>
            <a:ext cx="1516380" cy="325501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111760">
              <a:lnSpc>
                <a:spcPts val="940"/>
              </a:lnSpc>
              <a:spcBef>
                <a:spcPts val="195"/>
              </a:spcBef>
            </a:pPr>
            <a:r>
              <a:rPr dirty="0" sz="850" spc="30" b="1">
                <a:latin typeface="Calibri"/>
                <a:cs typeface="Calibri"/>
              </a:rPr>
              <a:t>The </a:t>
            </a:r>
            <a:r>
              <a:rPr dirty="0" sz="850" spc="45" b="1">
                <a:latin typeface="Calibri"/>
                <a:cs typeface="Calibri"/>
              </a:rPr>
              <a:t>test </a:t>
            </a:r>
            <a:r>
              <a:rPr dirty="0" sz="850" spc="20" b="1">
                <a:latin typeface="Calibri"/>
                <a:cs typeface="Calibri"/>
              </a:rPr>
              <a:t>on </a:t>
            </a:r>
            <a:r>
              <a:rPr dirty="0" sz="850" spc="30" b="1">
                <a:latin typeface="Calibri"/>
                <a:cs typeface="Calibri"/>
              </a:rPr>
              <a:t>page </a:t>
            </a:r>
            <a:r>
              <a:rPr dirty="0" sz="850" spc="65" b="1">
                <a:latin typeface="Calibri"/>
                <a:cs typeface="Calibri"/>
              </a:rPr>
              <a:t>28 </a:t>
            </a:r>
            <a:r>
              <a:rPr dirty="0" sz="850" spc="25" b="1">
                <a:latin typeface="Calibri"/>
                <a:cs typeface="Calibri"/>
              </a:rPr>
              <a:t>tells </a:t>
            </a:r>
            <a:r>
              <a:rPr dirty="0" sz="850" spc="40" b="1">
                <a:latin typeface="Calibri"/>
                <a:cs typeface="Calibri"/>
              </a:rPr>
              <a:t>us </a:t>
            </a:r>
            <a:r>
              <a:rPr dirty="0" sz="850" spc="4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whether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our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soil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alkaline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or </a:t>
            </a:r>
            <a:r>
              <a:rPr dirty="0" sz="850" spc="-18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acidic.</a:t>
            </a:r>
            <a:r>
              <a:rPr dirty="0" sz="850" spc="-50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But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wh</a:t>
            </a:r>
            <a:r>
              <a:rPr dirty="0" sz="850" spc="5" b="1">
                <a:latin typeface="Calibri"/>
                <a:cs typeface="Calibri"/>
              </a:rPr>
              <a:t>a</a:t>
            </a:r>
            <a:r>
              <a:rPr dirty="0" sz="850" spc="55" b="1">
                <a:latin typeface="Calibri"/>
                <a:cs typeface="Calibri"/>
              </a:rPr>
              <a:t>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if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w</a:t>
            </a:r>
            <a:r>
              <a:rPr dirty="0" sz="850" spc="15" b="1">
                <a:latin typeface="Calibri"/>
                <a:cs typeface="Calibri"/>
              </a:rPr>
              <a:t>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w</a:t>
            </a:r>
            <a:r>
              <a:rPr dirty="0" sz="850" spc="30" b="1">
                <a:latin typeface="Calibri"/>
                <a:cs typeface="Calibri"/>
              </a:rPr>
              <a:t>a</a:t>
            </a:r>
            <a:r>
              <a:rPr dirty="0" sz="850" spc="20" b="1">
                <a:latin typeface="Calibri"/>
                <a:cs typeface="Calibri"/>
              </a:rPr>
              <a:t>n</a:t>
            </a:r>
            <a:r>
              <a:rPr dirty="0" sz="850" spc="45" b="1">
                <a:latin typeface="Calibri"/>
                <a:cs typeface="Calibri"/>
              </a:rPr>
              <a:t>t  </a:t>
            </a:r>
            <a:r>
              <a:rPr dirty="0" sz="850" spc="20" b="1">
                <a:latin typeface="Calibri"/>
                <a:cs typeface="Calibri"/>
              </a:rPr>
              <a:t>more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detail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than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that?</a:t>
            </a:r>
            <a:endParaRPr sz="850">
              <a:latin typeface="Calibri"/>
              <a:cs typeface="Calibri"/>
            </a:endParaRPr>
          </a:p>
          <a:p>
            <a:pPr marL="12700" marR="13970">
              <a:lnSpc>
                <a:spcPts val="940"/>
              </a:lnSpc>
              <a:spcBef>
                <a:spcPts val="500"/>
              </a:spcBef>
            </a:pP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idea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wh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10">
                <a:latin typeface="Gill Sans MT"/>
                <a:cs typeface="Gill Sans MT"/>
              </a:rPr>
              <a:t>l</a:t>
            </a:r>
            <a:r>
              <a:rPr dirty="0" sz="850" spc="5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15">
                <a:latin typeface="Gill Sans MT"/>
                <a:cs typeface="Gill Sans MT"/>
              </a:rPr>
              <a:t>el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mig</a:t>
            </a:r>
            <a:r>
              <a:rPr dirty="0" sz="850" spc="5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40">
                <a:latin typeface="Gill Sans MT"/>
                <a:cs typeface="Gill Sans MT"/>
              </a:rPr>
              <a:t>help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know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how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make</a:t>
            </a:r>
            <a:endParaRPr sz="850">
              <a:latin typeface="Gill Sans MT"/>
              <a:cs typeface="Gill Sans MT"/>
            </a:endParaRPr>
          </a:p>
          <a:p>
            <a:pPr marL="12700" marR="50800">
              <a:lnSpc>
                <a:spcPts val="940"/>
              </a:lnSpc>
            </a:pP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mo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less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acidi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70">
                <a:latin typeface="Gill Sans MT"/>
                <a:cs typeface="Gill Sans MT"/>
              </a:rPr>
              <a:t>/</a:t>
            </a:r>
            <a:r>
              <a:rPr dirty="0" sz="850" spc="25">
                <a:latin typeface="Gill Sans MT"/>
                <a:cs typeface="Gill Sans MT"/>
              </a:rPr>
              <a:t>al</a:t>
            </a:r>
            <a:r>
              <a:rPr dirty="0" sz="850" spc="20">
                <a:latin typeface="Gill Sans MT"/>
                <a:cs typeface="Gill Sans MT"/>
              </a:rPr>
              <a:t>k</a:t>
            </a:r>
            <a:r>
              <a:rPr dirty="0" sz="850" spc="35">
                <a:latin typeface="Gill Sans MT"/>
                <a:cs typeface="Gill Sans MT"/>
              </a:rPr>
              <a:t>aline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to.</a:t>
            </a:r>
            <a:endParaRPr sz="850">
              <a:latin typeface="Gill Sans MT"/>
              <a:cs typeface="Gill Sans MT"/>
            </a:endParaRPr>
          </a:p>
          <a:p>
            <a:pPr marL="156210" marR="5080" indent="-144145">
              <a:lnSpc>
                <a:spcPts val="940"/>
              </a:lnSpc>
              <a:spcBef>
                <a:spcPts val="495"/>
              </a:spcBef>
              <a:buClr>
                <a:srgbClr val="41BBC6"/>
              </a:buClr>
              <a:buFont typeface="Calibri"/>
              <a:buAutoNum type="arabicPeriod"/>
              <a:tabLst>
                <a:tab pos="156845" algn="l"/>
              </a:tabLst>
            </a:pPr>
            <a:r>
              <a:rPr dirty="0" sz="850" spc="-140">
                <a:latin typeface="Gill Sans MT"/>
                <a:cs typeface="Gill Sans MT"/>
              </a:rPr>
              <a:t>T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25">
                <a:latin typeface="Gill Sans MT"/>
                <a:cs typeface="Gill Sans MT"/>
              </a:rPr>
              <a:t>k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le</a:t>
            </a:r>
            <a:r>
              <a:rPr dirty="0" sz="850" spc="2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5">
                <a:latin typeface="Gill Sans MT"/>
                <a:cs typeface="Gill Sans MT"/>
              </a:rPr>
              <a:t>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cabba</a:t>
            </a:r>
            <a:r>
              <a:rPr dirty="0" sz="850" spc="60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cut 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pieces.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Put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pieces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 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blender.</a:t>
            </a:r>
            <a:endParaRPr sz="850">
              <a:latin typeface="Gill Sans MT"/>
              <a:cs typeface="Gill Sans MT"/>
            </a:endParaRPr>
          </a:p>
          <a:p>
            <a:pPr marL="156210" marR="69215" indent="-144145">
              <a:lnSpc>
                <a:spcPts val="940"/>
              </a:lnSpc>
              <a:spcBef>
                <a:spcPts val="285"/>
              </a:spcBef>
              <a:buClr>
                <a:srgbClr val="41BBC6"/>
              </a:buClr>
              <a:buFont typeface="Calibri"/>
              <a:buAutoNum type="arabicPeriod"/>
              <a:tabLst>
                <a:tab pos="156845" algn="l"/>
              </a:tabLst>
            </a:pPr>
            <a:r>
              <a:rPr dirty="0" sz="850" spc="-65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dd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app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-15">
                <a:latin typeface="Gill Sans MT"/>
                <a:cs typeface="Gill Sans MT"/>
              </a:rPr>
              <a:t>o</a:t>
            </a:r>
            <a:r>
              <a:rPr dirty="0" sz="850" spc="35">
                <a:latin typeface="Gill Sans MT"/>
                <a:cs typeface="Gill Sans MT"/>
              </a:rPr>
              <a:t>xim</a:t>
            </a:r>
            <a:r>
              <a:rPr dirty="0" sz="850" spc="1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ely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500ml 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blender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40">
                <a:latin typeface="Gill Sans MT"/>
                <a:cs typeface="Gill Sans MT"/>
              </a:rPr>
              <a:t>blend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w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0">
                <a:latin typeface="Gill Sans MT"/>
                <a:cs typeface="Gill Sans MT"/>
              </a:rPr>
              <a:t>o</a:t>
            </a:r>
            <a:r>
              <a:rPr dirty="0" sz="850" spc="25">
                <a:latin typeface="Gill Sans MT"/>
                <a:cs typeface="Gill Sans MT"/>
              </a:rPr>
              <a:t>g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25">
                <a:latin typeface="Gill Sans MT"/>
                <a:cs typeface="Gill Sans MT"/>
              </a:rPr>
              <a:t>create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cabbage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juice.</a:t>
            </a:r>
            <a:endParaRPr sz="850">
              <a:latin typeface="Gill Sans MT"/>
              <a:cs typeface="Gill Sans MT"/>
            </a:endParaRPr>
          </a:p>
          <a:p>
            <a:pPr marL="156210" marR="124460" indent="-144145">
              <a:lnSpc>
                <a:spcPts val="940"/>
              </a:lnSpc>
              <a:spcBef>
                <a:spcPts val="285"/>
              </a:spcBef>
              <a:buClr>
                <a:srgbClr val="41BBC6"/>
              </a:buClr>
              <a:buFont typeface="Calibri"/>
              <a:buAutoNum type="arabicPeriod"/>
              <a:tabLst>
                <a:tab pos="156845" algn="l"/>
              </a:tabLst>
            </a:pPr>
            <a:r>
              <a:rPr dirty="0" sz="850" spc="30">
                <a:latin typeface="Gill Sans MT"/>
                <a:cs typeface="Gill Sans MT"/>
              </a:rPr>
              <a:t>Strain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30">
                <a:latin typeface="Gill Sans MT"/>
                <a:cs typeface="Gill Sans MT"/>
              </a:rPr>
              <a:t>juice </a:t>
            </a:r>
            <a:r>
              <a:rPr dirty="0" sz="850" spc="20">
                <a:latin typeface="Gill Sans MT"/>
                <a:cs typeface="Gill Sans MT"/>
              </a:rPr>
              <a:t>into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8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la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glass.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ed  </a:t>
            </a:r>
            <a:r>
              <a:rPr dirty="0" sz="850" spc="65">
                <a:latin typeface="Gill Sans MT"/>
                <a:cs typeface="Gill Sans MT"/>
              </a:rPr>
              <a:t>cabbage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indicator.</a:t>
            </a:r>
            <a:endParaRPr sz="850">
              <a:latin typeface="Gill Sans MT"/>
              <a:cs typeface="Gill Sans MT"/>
            </a:endParaRPr>
          </a:p>
          <a:p>
            <a:pPr marL="156210" marR="95885" indent="-144145">
              <a:lnSpc>
                <a:spcPts val="940"/>
              </a:lnSpc>
              <a:spcBef>
                <a:spcPts val="284"/>
              </a:spcBef>
              <a:buClr>
                <a:srgbClr val="41BBC6"/>
              </a:buClr>
              <a:buFont typeface="Calibri"/>
              <a:buAutoNum type="arabicPeriod"/>
              <a:tabLst>
                <a:tab pos="156845" algn="l"/>
              </a:tabLst>
            </a:pP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tube,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cup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15">
                <a:latin typeface="Gill Sans MT"/>
                <a:cs typeface="Gill Sans MT"/>
              </a:rPr>
              <a:t>ther 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0">
                <a:latin typeface="Gill Sans MT"/>
                <a:cs typeface="Gill Sans MT"/>
              </a:rPr>
              <a:t>essel,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small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amou</a:t>
            </a:r>
            <a:r>
              <a:rPr dirty="0" sz="850" spc="40">
                <a:latin typeface="Gill Sans MT"/>
                <a:cs typeface="Gill Sans MT"/>
              </a:rPr>
              <a:t>n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each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solutions.  </a:t>
            </a:r>
            <a:r>
              <a:rPr dirty="0" sz="850" spc="40">
                <a:latin typeface="Gill Sans MT"/>
                <a:cs typeface="Gill Sans MT"/>
              </a:rPr>
              <a:t>Label </a:t>
            </a:r>
            <a:r>
              <a:rPr dirty="0" sz="850" spc="55">
                <a:latin typeface="Gill Sans MT"/>
                <a:cs typeface="Gill Sans MT"/>
              </a:rPr>
              <a:t>each </a:t>
            </a:r>
            <a:r>
              <a:rPr dirty="0" sz="850" spc="40">
                <a:latin typeface="Gill Sans MT"/>
                <a:cs typeface="Gill Sans MT"/>
              </a:rPr>
              <a:t>vessel </a:t>
            </a:r>
            <a:r>
              <a:rPr dirty="0" sz="850" spc="35">
                <a:latin typeface="Gill Sans MT"/>
                <a:cs typeface="Gill Sans MT"/>
              </a:rPr>
              <a:t>so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know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what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it.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003253" y="754441"/>
            <a:ext cx="1483360" cy="325437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56210" marR="161290" indent="-144145">
              <a:lnSpc>
                <a:spcPts val="990"/>
              </a:lnSpc>
              <a:spcBef>
                <a:spcPts val="155"/>
              </a:spcBef>
              <a:buClr>
                <a:srgbClr val="41BBC6"/>
              </a:buClr>
              <a:buFont typeface="Calibri"/>
              <a:buAutoNum type="arabicPeriod" startAt="5"/>
              <a:tabLst>
                <a:tab pos="156845" algn="l"/>
              </a:tabLst>
            </a:pPr>
            <a:r>
              <a:rPr dirty="0" sz="850" spc="20">
                <a:latin typeface="Gill Sans MT"/>
                <a:cs typeface="Gill Sans MT"/>
              </a:rPr>
              <a:t>Add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red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cabbage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juice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each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vessel.</a:t>
            </a:r>
            <a:endParaRPr sz="850">
              <a:latin typeface="Gill Sans MT"/>
              <a:cs typeface="Gill Sans MT"/>
            </a:endParaRPr>
          </a:p>
          <a:p>
            <a:pPr marL="156210" marR="46355" indent="-144145">
              <a:lnSpc>
                <a:spcPts val="940"/>
              </a:lnSpc>
              <a:spcBef>
                <a:spcPts val="415"/>
              </a:spcBef>
              <a:buClr>
                <a:srgbClr val="41BBC6"/>
              </a:buClr>
              <a:buFont typeface="Calibri"/>
              <a:buAutoNum type="arabicPeriod" startAt="5"/>
              <a:tabLst>
                <a:tab pos="156845" algn="l"/>
              </a:tabLst>
            </a:pPr>
            <a:r>
              <a:rPr dirty="0" sz="850" spc="-60">
                <a:latin typeface="Gill Sans MT"/>
                <a:cs typeface="Gill Sans MT"/>
              </a:rPr>
              <a:t>Ar</a:t>
            </a:r>
            <a:r>
              <a:rPr dirty="0" sz="850" spc="-55">
                <a:latin typeface="Gill Sans MT"/>
                <a:cs typeface="Gill Sans MT"/>
              </a:rPr>
              <a:t>r</a:t>
            </a:r>
            <a:r>
              <a:rPr dirty="0" sz="850" spc="70">
                <a:latin typeface="Gill Sans MT"/>
                <a:cs typeface="Gill Sans MT"/>
              </a:rPr>
              <a:t>an</a:t>
            </a:r>
            <a:r>
              <a:rPr dirty="0" sz="850" spc="55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them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30">
                <a:latin typeface="Gill Sans MT"/>
                <a:cs typeface="Gill Sans MT"/>
              </a:rPr>
              <a:t>o</a:t>
            </a:r>
            <a:r>
              <a:rPr dirty="0" sz="850" spc="-40">
                <a:latin typeface="Gill Sans MT"/>
                <a:cs typeface="Gill Sans MT"/>
              </a:rPr>
              <a:t>r</a:t>
            </a:r>
            <a:r>
              <a:rPr dirty="0" sz="850" spc="10">
                <a:latin typeface="Gill Sans MT"/>
                <a:cs typeface="Gill Sans MT"/>
              </a:rPr>
              <a:t>der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15">
                <a:latin typeface="Gill Sans MT"/>
                <a:cs typeface="Gill Sans MT"/>
              </a:rPr>
              <a:t>their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scale 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5">
                <a:latin typeface="Gill Sans MT"/>
                <a:cs typeface="Gill Sans MT"/>
              </a:rPr>
              <a:t>xt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pa</a:t>
            </a:r>
            <a:r>
              <a:rPr dirty="0" sz="850" spc="60">
                <a:latin typeface="Gill Sans MT"/>
                <a:cs typeface="Gill Sans MT"/>
              </a:rPr>
              <a:t>g</a:t>
            </a:r>
            <a:r>
              <a:rPr dirty="0" sz="850" spc="15">
                <a:latin typeface="Gill Sans MT"/>
                <a:cs typeface="Gill Sans MT"/>
              </a:rPr>
              <a:t>e.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Number  </a:t>
            </a:r>
            <a:r>
              <a:rPr dirty="0" sz="850" spc="55">
                <a:latin typeface="Gill Sans MT"/>
                <a:cs typeface="Gill Sans MT"/>
              </a:rPr>
              <a:t>each </a:t>
            </a:r>
            <a:r>
              <a:rPr dirty="0" sz="850" spc="25">
                <a:latin typeface="Gill Sans MT"/>
                <a:cs typeface="Gill Sans MT"/>
              </a:rPr>
              <a:t>solution with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correct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number.</a:t>
            </a:r>
            <a:endParaRPr sz="850">
              <a:latin typeface="Gill Sans MT"/>
              <a:cs typeface="Gill Sans MT"/>
            </a:endParaRPr>
          </a:p>
          <a:p>
            <a:pPr algn="just" marL="12700" marR="25400">
              <a:lnSpc>
                <a:spcPts val="990"/>
              </a:lnSpc>
              <a:spcBef>
                <a:spcPts val="780"/>
              </a:spcBef>
            </a:pPr>
            <a:r>
              <a:rPr dirty="0" sz="850" spc="-15">
                <a:latin typeface="Gill Sans MT"/>
                <a:cs typeface="Gill Sans MT"/>
              </a:rPr>
              <a:t>You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now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scale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reference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point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when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testing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samples.</a:t>
            </a:r>
            <a:endParaRPr sz="850">
              <a:latin typeface="Gill Sans MT"/>
              <a:cs typeface="Gill Sans MT"/>
            </a:endParaRPr>
          </a:p>
          <a:p>
            <a:pPr algn="just" marL="12700">
              <a:lnSpc>
                <a:spcPct val="100000"/>
              </a:lnSpc>
              <a:spcBef>
                <a:spcPts val="595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2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200" spc="-4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70" b="1">
                <a:solidFill>
                  <a:srgbClr val="41BBC6"/>
                </a:solidFill>
                <a:latin typeface="Calibri"/>
                <a:cs typeface="Calibri"/>
              </a:rPr>
              <a:t>test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25" b="1">
                <a:solidFill>
                  <a:srgbClr val="41BBC6"/>
                </a:solidFill>
                <a:latin typeface="Calibri"/>
                <a:cs typeface="Calibri"/>
              </a:rPr>
              <a:t>your</a:t>
            </a:r>
            <a:r>
              <a:rPr dirty="0" sz="1200" spc="-6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30" b="1">
                <a:solidFill>
                  <a:srgbClr val="41BBC6"/>
                </a:solidFill>
                <a:latin typeface="Calibri"/>
                <a:cs typeface="Calibri"/>
              </a:rPr>
              <a:t>soil</a:t>
            </a:r>
            <a:endParaRPr sz="1200">
              <a:latin typeface="Calibri"/>
              <a:cs typeface="Calibri"/>
            </a:endParaRPr>
          </a:p>
          <a:p>
            <a:pPr marL="12700" marR="73025">
              <a:lnSpc>
                <a:spcPts val="940"/>
              </a:lnSpc>
              <a:spcBef>
                <a:spcPts val="420"/>
              </a:spcBef>
            </a:pPr>
            <a:r>
              <a:rPr dirty="0" sz="850" spc="45">
                <a:latin typeface="Gill Sans MT"/>
                <a:cs typeface="Gill Sans MT"/>
              </a:rPr>
              <a:t>Put teaspoons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35">
                <a:latin typeface="Gill Sans MT"/>
                <a:cs typeface="Gill Sans MT"/>
              </a:rPr>
              <a:t>garden </a:t>
            </a:r>
            <a:r>
              <a:rPr dirty="0" sz="850" spc="15">
                <a:latin typeface="Gill Sans MT"/>
                <a:cs typeface="Gill Sans MT"/>
              </a:rPr>
              <a:t>soil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jar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25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ed  </a:t>
            </a:r>
            <a:r>
              <a:rPr dirty="0" sz="850" spc="65">
                <a:latin typeface="Gill Sans MT"/>
                <a:cs typeface="Gill Sans MT"/>
              </a:rPr>
              <a:t>cabbage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juice.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40"/>
              </a:lnSpc>
              <a:spcBef>
                <a:spcPts val="580"/>
              </a:spcBef>
            </a:pPr>
            <a:r>
              <a:rPr dirty="0" sz="850" spc="-10">
                <a:latin typeface="Gill Sans MT"/>
                <a:cs typeface="Gill Sans MT"/>
              </a:rPr>
              <a:t>Wait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20/30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minutes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check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colour.</a:t>
            </a:r>
            <a:endParaRPr sz="850">
              <a:latin typeface="Gill Sans MT"/>
              <a:cs typeface="Gill Sans MT"/>
            </a:endParaRPr>
          </a:p>
          <a:p>
            <a:pPr algn="just" marL="12700" marR="13335">
              <a:lnSpc>
                <a:spcPts val="940"/>
              </a:lnSpc>
              <a:spcBef>
                <a:spcPts val="575"/>
              </a:spcBef>
            </a:pPr>
            <a:r>
              <a:rPr dirty="0" sz="850" spc="75">
                <a:latin typeface="Gill Sans MT"/>
                <a:cs typeface="Gill Sans MT"/>
              </a:rPr>
              <a:t>M</a:t>
            </a:r>
            <a:r>
              <a:rPr dirty="0" sz="850" spc="2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ch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colour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pH  </a:t>
            </a:r>
            <a:r>
              <a:rPr dirty="0" sz="850" spc="40">
                <a:latin typeface="Gill Sans MT"/>
                <a:cs typeface="Gill Sans MT"/>
              </a:rPr>
              <a:t>indic</a:t>
            </a:r>
            <a:r>
              <a:rPr dirty="0" sz="850" spc="3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o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s.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l</a:t>
            </a:r>
            <a:r>
              <a:rPr dirty="0" sz="850" spc="5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15">
                <a:latin typeface="Gill Sans MT"/>
                <a:cs typeface="Gill Sans MT"/>
              </a:rPr>
              <a:t>el 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soil?</a:t>
            </a:r>
            <a:endParaRPr sz="850">
              <a:latin typeface="Gill Sans MT"/>
              <a:cs typeface="Gill Sans MT"/>
            </a:endParaRPr>
          </a:p>
          <a:p>
            <a:pPr marL="12700" marR="130810">
              <a:lnSpc>
                <a:spcPts val="940"/>
              </a:lnSpc>
              <a:spcBef>
                <a:spcPts val="580"/>
              </a:spcBef>
            </a:pPr>
            <a:r>
              <a:rPr dirty="0" sz="850" spc="-14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l</a:t>
            </a:r>
            <a:r>
              <a:rPr dirty="0" sz="850" spc="5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0">
                <a:latin typeface="Gill Sans MT"/>
                <a:cs typeface="Gill Sans MT"/>
              </a:rPr>
              <a:t>els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15">
                <a:latin typeface="Gill Sans MT"/>
                <a:cs typeface="Gill Sans MT"/>
              </a:rPr>
              <a:t>ther  </a:t>
            </a:r>
            <a:r>
              <a:rPr dirty="0" sz="850" spc="15">
                <a:latin typeface="Gill Sans MT"/>
                <a:cs typeface="Gill Sans MT"/>
              </a:rPr>
              <a:t>ing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edie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ound 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house.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x</a:t>
            </a:r>
            <a:r>
              <a:rPr dirty="0" sz="850" spc="45">
                <a:latin typeface="Gill Sans MT"/>
                <a:cs typeface="Gill Sans MT"/>
              </a:rPr>
              <a:t>ample: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659253" y="754964"/>
            <a:ext cx="1357630" cy="10642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Black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ea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4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latin typeface="Gill Sans MT"/>
                <a:cs typeface="Gill Sans MT"/>
              </a:rPr>
              <a:t>Cows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milk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29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Lime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54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Coffee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grounds</a:t>
            </a:r>
            <a:endParaRPr sz="850">
              <a:latin typeface="Gill Sans MT"/>
              <a:cs typeface="Gill Sans MT"/>
            </a:endParaRPr>
          </a:p>
          <a:p>
            <a:pPr marL="156210" marR="5080" indent="-144145">
              <a:lnSpc>
                <a:spcPct val="100000"/>
              </a:lnSpc>
              <a:spcBef>
                <a:spcPts val="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140">
                <a:latin typeface="Gill Sans MT"/>
                <a:cs typeface="Gill Sans MT"/>
              </a:rPr>
              <a:t>T</a:t>
            </a:r>
            <a:r>
              <a:rPr dirty="0" sz="850" spc="75">
                <a:latin typeface="Gill Sans MT"/>
                <a:cs typeface="Gill Sans MT"/>
              </a:rPr>
              <a:t>ap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–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wh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15">
                <a:latin typeface="Gill Sans MT"/>
                <a:cs typeface="Gill Sans MT"/>
              </a:rPr>
              <a:t>ou  </a:t>
            </a:r>
            <a:r>
              <a:rPr dirty="0" sz="850" spc="40">
                <a:latin typeface="Gill Sans MT"/>
                <a:cs typeface="Gill Sans MT"/>
              </a:rPr>
              <a:t>notice?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neutral?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How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might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affected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testing?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659253" y="1917801"/>
            <a:ext cx="1466850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50" spc="25" b="1">
                <a:latin typeface="Calibri"/>
                <a:cs typeface="Calibri"/>
              </a:rPr>
              <a:t>Adjust </a:t>
            </a:r>
            <a:r>
              <a:rPr dirty="0" sz="850" spc="15" b="1">
                <a:latin typeface="Calibri"/>
                <a:cs typeface="Calibri"/>
              </a:rPr>
              <a:t>your </a:t>
            </a:r>
            <a:r>
              <a:rPr dirty="0" sz="850" spc="50" b="1">
                <a:latin typeface="Calibri"/>
                <a:cs typeface="Calibri"/>
              </a:rPr>
              <a:t>pH </a:t>
            </a:r>
            <a:r>
              <a:rPr dirty="0" sz="850" spc="15" b="1">
                <a:latin typeface="Calibri"/>
                <a:cs typeface="Calibri"/>
              </a:rPr>
              <a:t>levels </a:t>
            </a:r>
            <a:r>
              <a:rPr dirty="0" sz="850" spc="20" b="1">
                <a:latin typeface="Calibri"/>
                <a:cs typeface="Calibri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Depending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what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growing,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 </a:t>
            </a:r>
            <a:r>
              <a:rPr dirty="0" sz="850" spc="50">
                <a:latin typeface="Gill Sans MT"/>
                <a:cs typeface="Gill Sans MT"/>
              </a:rPr>
              <a:t>might </a:t>
            </a:r>
            <a:r>
              <a:rPr dirty="0" sz="850" spc="45">
                <a:latin typeface="Gill Sans MT"/>
                <a:cs typeface="Gill Sans MT"/>
              </a:rPr>
              <a:t>need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60">
                <a:latin typeface="Gill Sans MT"/>
                <a:cs typeface="Gill Sans MT"/>
              </a:rPr>
              <a:t>change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level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soil.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59253" y="2561183"/>
            <a:ext cx="1454785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50" spc="-140">
                <a:latin typeface="Gill Sans MT"/>
                <a:cs typeface="Gill Sans MT"/>
              </a:rPr>
              <a:t>T</a:t>
            </a:r>
            <a:r>
              <a:rPr dirty="0" sz="850">
                <a:latin typeface="Gill Sans MT"/>
                <a:cs typeface="Gill Sans MT"/>
              </a:rPr>
              <a:t>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changing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l</a:t>
            </a:r>
            <a:r>
              <a:rPr dirty="0" sz="850" spc="5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15">
                <a:latin typeface="Gill Sans MT"/>
                <a:cs typeface="Gill Sans MT"/>
              </a:rPr>
              <a:t>el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n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35">
                <a:latin typeface="Gill Sans MT"/>
                <a:cs typeface="Gill Sans MT"/>
              </a:rPr>
              <a:t>orm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20">
                <a:latin typeface="Gill Sans MT"/>
                <a:cs typeface="Gill Sans MT"/>
              </a:rPr>
              <a:t>tion 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15">
                <a:latin typeface="Gill Sans MT"/>
                <a:cs typeface="Gill Sans MT"/>
              </a:rPr>
              <a:t>know </a:t>
            </a:r>
            <a:r>
              <a:rPr dirty="0" sz="850" spc="50">
                <a:latin typeface="Gill Sans MT"/>
                <a:cs typeface="Gill Sans MT"/>
              </a:rPr>
              <a:t>about </a:t>
            </a:r>
            <a:r>
              <a:rPr dirty="0" sz="850" spc="55">
                <a:latin typeface="Gill Sans MT"/>
                <a:cs typeface="Gill Sans MT"/>
              </a:rPr>
              <a:t>substances </a:t>
            </a:r>
            <a:r>
              <a:rPr dirty="0" sz="850" spc="6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alkaline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acidic.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659253" y="3204565"/>
            <a:ext cx="1363980" cy="8045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6210" marR="5080" indent="-144145">
              <a:lnSpc>
                <a:spcPct val="100000"/>
              </a:lnSpc>
              <a:spcBef>
                <a:spcPts val="10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32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 </a:t>
            </a:r>
            <a:r>
              <a:rPr dirty="0" sz="850" spc="35">
                <a:latin typeface="Gill Sans MT"/>
                <a:cs typeface="Gill Sans MT"/>
              </a:rPr>
              <a:t>do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45">
                <a:latin typeface="Gill Sans MT"/>
                <a:cs typeface="Gill Sans MT"/>
              </a:rPr>
              <a:t>need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2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add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</a:t>
            </a:r>
            <a:r>
              <a:rPr dirty="0" sz="850" spc="30">
                <a:latin typeface="Gill Sans MT"/>
                <a:cs typeface="Gill Sans MT"/>
              </a:rPr>
              <a:t>k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sample  </a:t>
            </a:r>
            <a:r>
              <a:rPr dirty="0" sz="850" spc="15">
                <a:latin typeface="Gill Sans MT"/>
                <a:cs typeface="Gill Sans MT"/>
              </a:rPr>
              <a:t>more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acidic?</a:t>
            </a:r>
            <a:endParaRPr sz="850">
              <a:latin typeface="Gill Sans MT"/>
              <a:cs typeface="Gill Sans MT"/>
            </a:endParaRPr>
          </a:p>
          <a:p>
            <a:pPr marL="156210" marR="5080" indent="-144145">
              <a:lnSpc>
                <a:spcPct val="100000"/>
              </a:lnSpc>
              <a:spcBef>
                <a:spcPts val="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32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 </a:t>
            </a:r>
            <a:r>
              <a:rPr dirty="0" sz="850" spc="35">
                <a:latin typeface="Gill Sans MT"/>
                <a:cs typeface="Gill Sans MT"/>
              </a:rPr>
              <a:t>do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45">
                <a:latin typeface="Gill Sans MT"/>
                <a:cs typeface="Gill Sans MT"/>
              </a:rPr>
              <a:t>need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2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add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</a:t>
            </a:r>
            <a:r>
              <a:rPr dirty="0" sz="850" spc="30">
                <a:latin typeface="Gill Sans MT"/>
                <a:cs typeface="Gill Sans MT"/>
              </a:rPr>
              <a:t>k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sample  </a:t>
            </a:r>
            <a:r>
              <a:rPr dirty="0" sz="850" spc="15">
                <a:latin typeface="Gill Sans MT"/>
                <a:cs typeface="Gill Sans MT"/>
              </a:rPr>
              <a:t>more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alkaline?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35910" y="3179715"/>
            <a:ext cx="72390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-114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610702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50">
                <a:latin typeface="Arial Narrow"/>
                <a:cs typeface="Arial Narrow"/>
              </a:rPr>
              <a:t>29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37172"/>
            <a:ext cx="3562857" cy="4686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9299" y="276260"/>
            <a:ext cx="344487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385">
                <a:solidFill>
                  <a:srgbClr val="FFFFFF"/>
                </a:solidFill>
                <a:latin typeface="Arial Narrow"/>
                <a:cs typeface="Arial Narrow"/>
              </a:rPr>
              <a:t>Choose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265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dirty="0" sz="3500" spc="-145">
                <a:solidFill>
                  <a:srgbClr val="FFFFFF"/>
                </a:solidFill>
                <a:latin typeface="Arial Narrow"/>
                <a:cs typeface="Arial Narrow"/>
              </a:rPr>
              <a:t>our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130">
                <a:solidFill>
                  <a:srgbClr val="FFFFFF"/>
                </a:solidFill>
                <a:latin typeface="Arial Narrow"/>
                <a:cs typeface="Arial Narrow"/>
              </a:rPr>
              <a:t>challenge</a:t>
            </a:r>
            <a:endParaRPr sz="350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994" y="921283"/>
            <a:ext cx="6840220" cy="1134110"/>
          </a:xfrm>
          <a:custGeom>
            <a:avLst/>
            <a:gdLst/>
            <a:ahLst/>
            <a:cxnLst/>
            <a:rect l="l" t="t" r="r" b="b"/>
            <a:pathLst>
              <a:path w="6840220" h="1134110">
                <a:moveTo>
                  <a:pt x="6840004" y="0"/>
                </a:moveTo>
                <a:lnTo>
                  <a:pt x="0" y="0"/>
                </a:lnTo>
                <a:lnTo>
                  <a:pt x="0" y="1133995"/>
                </a:lnTo>
                <a:lnTo>
                  <a:pt x="6840004" y="1133995"/>
                </a:lnTo>
                <a:lnTo>
                  <a:pt x="6840004" y="0"/>
                </a:lnTo>
                <a:close/>
              </a:path>
            </a:pathLst>
          </a:custGeom>
          <a:solidFill>
            <a:srgbClr val="E3F3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69700" y="1354527"/>
            <a:ext cx="529590" cy="2578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500" spc="65" b="1">
                <a:solidFill>
                  <a:srgbClr val="41BBC6"/>
                </a:solidFill>
                <a:latin typeface="Calibri"/>
                <a:cs typeface="Calibri"/>
              </a:rPr>
              <a:t>Olivia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90100" y="944856"/>
            <a:ext cx="2011045" cy="105410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950" spc="35" b="1">
                <a:solidFill>
                  <a:srgbClr val="41BBC6"/>
                </a:solidFill>
                <a:latin typeface="Calibri"/>
                <a:cs typeface="Calibri"/>
              </a:rPr>
              <a:t>The</a:t>
            </a:r>
            <a:r>
              <a:rPr dirty="0" sz="95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50" spc="25" b="1">
                <a:solidFill>
                  <a:srgbClr val="41BBC6"/>
                </a:solidFill>
                <a:latin typeface="Calibri"/>
                <a:cs typeface="Calibri"/>
              </a:rPr>
              <a:t>problem</a:t>
            </a:r>
            <a:r>
              <a:rPr dirty="0" sz="9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50" spc="30" b="1">
                <a:solidFill>
                  <a:srgbClr val="41BBC6"/>
                </a:solidFill>
                <a:latin typeface="Calibri"/>
                <a:cs typeface="Calibri"/>
              </a:rPr>
              <a:t>with</a:t>
            </a:r>
            <a:r>
              <a:rPr dirty="0" sz="9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50" spc="50" b="1">
                <a:solidFill>
                  <a:srgbClr val="41BBC6"/>
                </a:solidFill>
                <a:latin typeface="Calibri"/>
                <a:cs typeface="Calibri"/>
              </a:rPr>
              <a:t>plastics</a:t>
            </a:r>
            <a:endParaRPr sz="950">
              <a:latin typeface="Calibri"/>
              <a:cs typeface="Calibri"/>
            </a:endParaRPr>
          </a:p>
          <a:p>
            <a:pPr marL="12700" marR="127000">
              <a:lnSpc>
                <a:spcPts val="940"/>
              </a:lnSpc>
              <a:spcBef>
                <a:spcPts val="275"/>
              </a:spcBef>
            </a:pPr>
            <a:r>
              <a:rPr dirty="0" sz="850" spc="35">
                <a:latin typeface="Gill Sans MT"/>
                <a:cs typeface="Gill Sans MT"/>
              </a:rPr>
              <a:t>Investigate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how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much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products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every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day.</a:t>
            </a:r>
            <a:endParaRPr sz="850">
              <a:latin typeface="Gill Sans MT"/>
              <a:cs typeface="Gill Sans MT"/>
            </a:endParaRPr>
          </a:p>
          <a:p>
            <a:pPr marL="12700" marR="187325">
              <a:lnSpc>
                <a:spcPts val="1150"/>
              </a:lnSpc>
              <a:spcBef>
                <a:spcPts val="35"/>
              </a:spcBef>
            </a:pPr>
            <a:r>
              <a:rPr dirty="0" sz="850" spc="5">
                <a:latin typeface="Gill Sans MT"/>
                <a:cs typeface="Gill Sans MT"/>
              </a:rPr>
              <a:t>Explo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25">
                <a:latin typeface="Gill Sans MT"/>
                <a:cs typeface="Gill Sans MT"/>
              </a:rPr>
              <a:t>ood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bad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30">
                <a:latin typeface="Gill Sans MT"/>
                <a:cs typeface="Gill Sans MT"/>
              </a:rPr>
              <a:t>tics.  </a:t>
            </a: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seven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types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fact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sheet.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dirty="0" sz="850" spc="30">
                <a:latin typeface="Gill Sans MT"/>
                <a:cs typeface="Gill Sans MT"/>
              </a:rPr>
              <a:t>Sorting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electrostatic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charge.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850" spc="50" b="1">
                <a:latin typeface="Calibri"/>
                <a:cs typeface="Calibri"/>
              </a:rPr>
              <a:t>Page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10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05629" y="940832"/>
            <a:ext cx="1598295" cy="1057910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950" spc="-25" b="1">
                <a:solidFill>
                  <a:srgbClr val="41BBC6"/>
                </a:solidFill>
                <a:latin typeface="Calibri"/>
                <a:cs typeface="Calibri"/>
              </a:rPr>
              <a:t>W</a:t>
            </a:r>
            <a:r>
              <a:rPr dirty="0" sz="950" spc="65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950" spc="45" b="1">
                <a:solidFill>
                  <a:srgbClr val="41BBC6"/>
                </a:solidFill>
                <a:latin typeface="Calibri"/>
                <a:cs typeface="Calibri"/>
              </a:rPr>
              <a:t>s</a:t>
            </a:r>
            <a:r>
              <a:rPr dirty="0" sz="950" spc="60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950" spc="15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9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50" spc="20" b="1">
                <a:solidFill>
                  <a:srgbClr val="41BBC6"/>
                </a:solidFill>
                <a:latin typeface="Calibri"/>
                <a:cs typeface="Calibri"/>
              </a:rPr>
              <a:t>n</a:t>
            </a:r>
            <a:r>
              <a:rPr dirty="0" sz="950" spc="10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950" spc="30" b="1">
                <a:solidFill>
                  <a:srgbClr val="41BBC6"/>
                </a:solidFill>
                <a:latin typeface="Calibri"/>
                <a:cs typeface="Calibri"/>
              </a:rPr>
              <a:t>t,</a:t>
            </a:r>
            <a:r>
              <a:rPr dirty="0" sz="95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50" spc="15" b="1">
                <a:solidFill>
                  <a:srgbClr val="41BBC6"/>
                </a:solidFill>
                <a:latin typeface="Calibri"/>
                <a:cs typeface="Calibri"/>
              </a:rPr>
              <a:t>w</a:t>
            </a:r>
            <a:r>
              <a:rPr dirty="0" sz="950" spc="35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950" spc="25" b="1">
                <a:solidFill>
                  <a:srgbClr val="41BBC6"/>
                </a:solidFill>
                <a:latin typeface="Calibri"/>
                <a:cs typeface="Calibri"/>
              </a:rPr>
              <a:t>n</a:t>
            </a:r>
            <a:r>
              <a:rPr dirty="0" sz="950" spc="70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9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50" spc="20" b="1">
                <a:solidFill>
                  <a:srgbClr val="41BBC6"/>
                </a:solidFill>
                <a:latin typeface="Calibri"/>
                <a:cs typeface="Calibri"/>
              </a:rPr>
              <a:t>n</a:t>
            </a:r>
            <a:r>
              <a:rPr dirty="0" sz="950" spc="10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950" spc="70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endParaRPr sz="950">
              <a:latin typeface="Calibri"/>
              <a:cs typeface="Calibri"/>
            </a:endParaRPr>
          </a:p>
          <a:p>
            <a:pPr marL="12700" marR="5080">
              <a:lnSpc>
                <a:spcPts val="960"/>
              </a:lnSpc>
              <a:spcBef>
                <a:spcPts val="290"/>
              </a:spcBef>
            </a:pP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mean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ci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cular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15">
                <a:latin typeface="Gill Sans MT"/>
                <a:cs typeface="Gill Sans MT"/>
              </a:rPr>
              <a:t>linear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economy?</a:t>
            </a:r>
            <a:endParaRPr sz="850">
              <a:latin typeface="Gill Sans MT"/>
              <a:cs typeface="Gill Sans MT"/>
            </a:endParaRPr>
          </a:p>
          <a:p>
            <a:pPr marL="12700" marR="432434">
              <a:lnSpc>
                <a:spcPts val="960"/>
              </a:lnSpc>
              <a:spcBef>
                <a:spcPts val="229"/>
              </a:spcBef>
            </a:pPr>
            <a:r>
              <a:rPr dirty="0" sz="850" spc="-5">
                <a:latin typeface="Gill Sans MT"/>
                <a:cs typeface="Gill Sans MT"/>
              </a:rPr>
              <a:t>How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long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does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take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decompose?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850" spc="50">
                <a:latin typeface="Gill Sans MT"/>
                <a:cs typeface="Gill Sans MT"/>
              </a:rPr>
              <a:t>Pac</a:t>
            </a:r>
            <a:r>
              <a:rPr dirty="0" sz="850" spc="40">
                <a:latin typeface="Gill Sans MT"/>
                <a:cs typeface="Gill Sans MT"/>
              </a:rPr>
              <a:t>k</a:t>
            </a:r>
            <a:r>
              <a:rPr dirty="0" sz="850" spc="55">
                <a:latin typeface="Gill Sans MT"/>
                <a:cs typeface="Gill Sans MT"/>
              </a:rPr>
              <a:t>aging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ci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cular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econo</a:t>
            </a:r>
            <a:r>
              <a:rPr dirty="0" sz="850" spc="45">
                <a:latin typeface="Gill Sans MT"/>
                <a:cs typeface="Gill Sans MT"/>
              </a:rPr>
              <a:t>m</a:t>
            </a:r>
            <a:r>
              <a:rPr dirty="0" sz="850" spc="1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850" spc="50" b="1">
                <a:latin typeface="Calibri"/>
                <a:cs typeface="Calibri"/>
              </a:rPr>
              <a:t>Page</a:t>
            </a:r>
            <a:r>
              <a:rPr dirty="0" sz="850" spc="-50" b="1">
                <a:latin typeface="Calibri"/>
                <a:cs typeface="Calibri"/>
              </a:rPr>
              <a:t> </a:t>
            </a:r>
            <a:r>
              <a:rPr dirty="0" sz="850" spc="-15" b="1">
                <a:latin typeface="Calibri"/>
                <a:cs typeface="Calibri"/>
              </a:rPr>
              <a:t>15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994" y="4323270"/>
            <a:ext cx="6840220" cy="612140"/>
          </a:xfrm>
          <a:custGeom>
            <a:avLst/>
            <a:gdLst/>
            <a:ahLst/>
            <a:cxnLst/>
            <a:rect l="l" t="t" r="r" b="b"/>
            <a:pathLst>
              <a:path w="6840220" h="612139">
                <a:moveTo>
                  <a:pt x="6840004" y="0"/>
                </a:moveTo>
                <a:lnTo>
                  <a:pt x="0" y="0"/>
                </a:lnTo>
                <a:lnTo>
                  <a:pt x="0" y="612000"/>
                </a:lnTo>
                <a:lnTo>
                  <a:pt x="6840004" y="612000"/>
                </a:lnTo>
                <a:lnTo>
                  <a:pt x="6840004" y="0"/>
                </a:lnTo>
                <a:close/>
              </a:path>
            </a:pathLst>
          </a:custGeom>
          <a:solidFill>
            <a:srgbClr val="FEE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590100" y="4361577"/>
            <a:ext cx="3724910" cy="473709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dirty="0" sz="950" spc="40" b="1">
                <a:solidFill>
                  <a:srgbClr val="F7A854"/>
                </a:solidFill>
                <a:latin typeface="Calibri"/>
                <a:cs typeface="Calibri"/>
              </a:rPr>
              <a:t>Sustainable</a:t>
            </a:r>
            <a:r>
              <a:rPr dirty="0" sz="950" spc="-35" b="1">
                <a:solidFill>
                  <a:srgbClr val="F7A854"/>
                </a:solidFill>
                <a:latin typeface="Calibri"/>
                <a:cs typeface="Calibri"/>
              </a:rPr>
              <a:t> </a:t>
            </a:r>
            <a:r>
              <a:rPr dirty="0" sz="950" spc="35" b="1">
                <a:solidFill>
                  <a:srgbClr val="F7A854"/>
                </a:solidFill>
                <a:latin typeface="Calibri"/>
                <a:cs typeface="Calibri"/>
              </a:rPr>
              <a:t>Futures</a:t>
            </a:r>
            <a:r>
              <a:rPr dirty="0" sz="950" spc="-35" b="1">
                <a:solidFill>
                  <a:srgbClr val="F7A854"/>
                </a:solidFill>
                <a:latin typeface="Calibri"/>
                <a:cs typeface="Calibri"/>
              </a:rPr>
              <a:t> </a:t>
            </a:r>
            <a:r>
              <a:rPr dirty="0" sz="950" spc="25" b="1">
                <a:solidFill>
                  <a:srgbClr val="F7A854"/>
                </a:solidFill>
                <a:latin typeface="Calibri"/>
                <a:cs typeface="Calibri"/>
              </a:rPr>
              <a:t>Innovation</a:t>
            </a:r>
            <a:r>
              <a:rPr dirty="0" sz="950" spc="-30" b="1">
                <a:solidFill>
                  <a:srgbClr val="F7A854"/>
                </a:solidFill>
                <a:latin typeface="Calibri"/>
                <a:cs typeface="Calibri"/>
              </a:rPr>
              <a:t> </a:t>
            </a:r>
            <a:r>
              <a:rPr dirty="0" sz="950" spc="30" b="1">
                <a:solidFill>
                  <a:srgbClr val="F7A854"/>
                </a:solidFill>
                <a:latin typeface="Calibri"/>
                <a:cs typeface="Calibri"/>
              </a:rPr>
              <a:t>Challenge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ts val="990"/>
              </a:lnSpc>
              <a:spcBef>
                <a:spcPts val="204"/>
              </a:spcBef>
            </a:pP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the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‘Sustainable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Futures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Innovation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Challenge’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booklet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at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90"/>
              </a:lnSpc>
            </a:pPr>
            <a:r>
              <a:rPr dirty="0" u="sng" sz="850" spc="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http://stemresources.raeng.org.uk/this-is-engineering-sustainable-futures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9700" y="4495527"/>
            <a:ext cx="1141095" cy="2578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500" spc="200" b="1">
                <a:solidFill>
                  <a:srgbClr val="F7A854"/>
                </a:solidFill>
                <a:latin typeface="Calibri"/>
                <a:cs typeface="Calibri"/>
              </a:rPr>
              <a:t>C</a:t>
            </a:r>
            <a:r>
              <a:rPr dirty="0" sz="1500" spc="85" b="1">
                <a:solidFill>
                  <a:srgbClr val="F7A854"/>
                </a:solidFill>
                <a:latin typeface="Calibri"/>
                <a:cs typeface="Calibri"/>
              </a:rPr>
              <a:t>omp</a:t>
            </a:r>
            <a:r>
              <a:rPr dirty="0" sz="1500" spc="55" b="1">
                <a:solidFill>
                  <a:srgbClr val="F7A854"/>
                </a:solidFill>
                <a:latin typeface="Calibri"/>
                <a:cs typeface="Calibri"/>
              </a:rPr>
              <a:t>e</a:t>
            </a:r>
            <a:r>
              <a:rPr dirty="0" sz="1500" spc="75" b="1">
                <a:solidFill>
                  <a:srgbClr val="F7A854"/>
                </a:solidFill>
                <a:latin typeface="Calibri"/>
                <a:cs typeface="Calibri"/>
              </a:rPr>
              <a:t>tition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9994" y="3099270"/>
            <a:ext cx="6840220" cy="1152525"/>
          </a:xfrm>
          <a:custGeom>
            <a:avLst/>
            <a:gdLst/>
            <a:ahLst/>
            <a:cxnLst/>
            <a:rect l="l" t="t" r="r" b="b"/>
            <a:pathLst>
              <a:path w="6840220" h="1152525">
                <a:moveTo>
                  <a:pt x="6840004" y="0"/>
                </a:moveTo>
                <a:lnTo>
                  <a:pt x="0" y="0"/>
                </a:lnTo>
                <a:lnTo>
                  <a:pt x="0" y="1152004"/>
                </a:lnTo>
                <a:lnTo>
                  <a:pt x="6840004" y="1152004"/>
                </a:lnTo>
                <a:lnTo>
                  <a:pt x="6840004" y="0"/>
                </a:lnTo>
                <a:close/>
              </a:path>
            </a:pathLst>
          </a:custGeom>
          <a:solidFill>
            <a:srgbClr val="FCE8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590100" y="3131856"/>
            <a:ext cx="1960245" cy="105410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950" spc="40" b="1">
                <a:solidFill>
                  <a:srgbClr val="EE79AD"/>
                </a:solidFill>
                <a:latin typeface="Calibri"/>
                <a:cs typeface="Calibri"/>
              </a:rPr>
              <a:t>Optimum</a:t>
            </a:r>
            <a:r>
              <a:rPr dirty="0" sz="950" spc="-45" b="1">
                <a:solidFill>
                  <a:srgbClr val="EE79AD"/>
                </a:solidFill>
                <a:latin typeface="Calibri"/>
                <a:cs typeface="Calibri"/>
              </a:rPr>
              <a:t> </a:t>
            </a:r>
            <a:r>
              <a:rPr dirty="0" sz="950" spc="25" b="1">
                <a:solidFill>
                  <a:srgbClr val="EE79AD"/>
                </a:solidFill>
                <a:latin typeface="Calibri"/>
                <a:cs typeface="Calibri"/>
              </a:rPr>
              <a:t>growing</a:t>
            </a:r>
            <a:r>
              <a:rPr dirty="0" sz="950" spc="-40" b="1">
                <a:solidFill>
                  <a:srgbClr val="EE79AD"/>
                </a:solidFill>
                <a:latin typeface="Calibri"/>
                <a:cs typeface="Calibri"/>
              </a:rPr>
              <a:t> </a:t>
            </a:r>
            <a:r>
              <a:rPr dirty="0" sz="950" spc="35" b="1">
                <a:solidFill>
                  <a:srgbClr val="EE79AD"/>
                </a:solidFill>
                <a:latin typeface="Calibri"/>
                <a:cs typeface="Calibri"/>
              </a:rPr>
              <a:t>conditions</a:t>
            </a:r>
            <a:endParaRPr sz="950">
              <a:latin typeface="Calibri"/>
              <a:cs typeface="Calibri"/>
            </a:endParaRPr>
          </a:p>
          <a:p>
            <a:pPr marL="12700" marR="109220">
              <a:lnSpc>
                <a:spcPts val="940"/>
              </a:lnSpc>
              <a:spcBef>
                <a:spcPts val="275"/>
              </a:spcBef>
            </a:pPr>
            <a:r>
              <a:rPr dirty="0" sz="850" spc="10">
                <a:latin typeface="Gill Sans MT"/>
                <a:cs typeface="Gill Sans MT"/>
              </a:rPr>
              <a:t>What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acid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alkaline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levels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soil?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850" spc="-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ering?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40"/>
              </a:lnSpc>
              <a:spcBef>
                <a:spcPts val="295"/>
              </a:spcBef>
            </a:pPr>
            <a:r>
              <a:rPr dirty="0" sz="850" spc="-30">
                <a:latin typeface="Gill Sans MT"/>
                <a:cs typeface="Gill Sans MT"/>
              </a:rPr>
              <a:t>Whe</a:t>
            </a:r>
            <a:r>
              <a:rPr dirty="0" sz="850" spc="-3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be</a:t>
            </a:r>
            <a:r>
              <a:rPr dirty="0" sz="850" spc="35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45">
                <a:latin typeface="Gill Sans MT"/>
                <a:cs typeface="Gill Sans MT"/>
              </a:rPr>
              <a:t>get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sunlight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need.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850" spc="50" b="1">
                <a:latin typeface="Calibri"/>
                <a:cs typeface="Calibri"/>
              </a:rPr>
              <a:t>Page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27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05629" y="3131856"/>
            <a:ext cx="1397635" cy="625475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950" spc="125" b="1">
                <a:solidFill>
                  <a:srgbClr val="EE79AD"/>
                </a:solidFill>
                <a:latin typeface="Calibri"/>
                <a:cs typeface="Calibri"/>
              </a:rPr>
              <a:t>J</a:t>
            </a:r>
            <a:r>
              <a:rPr dirty="0" sz="950" spc="55" b="1">
                <a:solidFill>
                  <a:srgbClr val="EE79AD"/>
                </a:solidFill>
                <a:latin typeface="Calibri"/>
                <a:cs typeface="Calibri"/>
              </a:rPr>
              <a:t>u</a:t>
            </a:r>
            <a:r>
              <a:rPr dirty="0" sz="950" spc="30" b="1">
                <a:solidFill>
                  <a:srgbClr val="EE79AD"/>
                </a:solidFill>
                <a:latin typeface="Calibri"/>
                <a:cs typeface="Calibri"/>
              </a:rPr>
              <a:t>s</a:t>
            </a:r>
            <a:r>
              <a:rPr dirty="0" sz="950" spc="70" b="1">
                <a:solidFill>
                  <a:srgbClr val="EE79AD"/>
                </a:solidFill>
                <a:latin typeface="Calibri"/>
                <a:cs typeface="Calibri"/>
              </a:rPr>
              <a:t>t</a:t>
            </a:r>
            <a:r>
              <a:rPr dirty="0" sz="950" spc="-25" b="1">
                <a:solidFill>
                  <a:srgbClr val="EE79AD"/>
                </a:solidFill>
                <a:latin typeface="Calibri"/>
                <a:cs typeface="Calibri"/>
              </a:rPr>
              <a:t> </a:t>
            </a:r>
            <a:r>
              <a:rPr dirty="0" sz="950" spc="20" b="1">
                <a:solidFill>
                  <a:srgbClr val="EE79AD"/>
                </a:solidFill>
                <a:latin typeface="Calibri"/>
                <a:cs typeface="Calibri"/>
              </a:rPr>
              <a:t>ripe</a:t>
            </a:r>
            <a:endParaRPr sz="950">
              <a:latin typeface="Calibri"/>
              <a:cs typeface="Calibri"/>
            </a:endParaRPr>
          </a:p>
          <a:p>
            <a:pPr marL="12700" marR="5080">
              <a:lnSpc>
                <a:spcPts val="940"/>
              </a:lnSpc>
              <a:spcBef>
                <a:spcPts val="275"/>
              </a:spcBef>
            </a:pPr>
            <a:r>
              <a:rPr dirty="0" sz="850" spc="5">
                <a:latin typeface="Gill Sans MT"/>
                <a:cs typeface="Gill Sans MT"/>
              </a:rPr>
              <a:t>Create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test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tell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ripe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is.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850" spc="50" b="1">
                <a:latin typeface="Calibri"/>
                <a:cs typeface="Calibri"/>
              </a:rPr>
              <a:t>Page</a:t>
            </a:r>
            <a:r>
              <a:rPr dirty="0" sz="850" spc="-50" b="1">
                <a:latin typeface="Calibri"/>
                <a:cs typeface="Calibri"/>
              </a:rPr>
              <a:t> </a:t>
            </a:r>
            <a:r>
              <a:rPr dirty="0" sz="850" spc="70" b="1">
                <a:latin typeface="Calibri"/>
                <a:cs typeface="Calibri"/>
              </a:rPr>
              <a:t>33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9700" y="3541527"/>
            <a:ext cx="716915" cy="2578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500" spc="80" b="1">
                <a:solidFill>
                  <a:srgbClr val="EE79AD"/>
                </a:solidFill>
                <a:latin typeface="Calibri"/>
                <a:cs typeface="Calibri"/>
              </a:rPr>
              <a:t>Halvard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756803" y="3099270"/>
            <a:ext cx="3671570" cy="1869439"/>
            <a:chOff x="1756803" y="3099270"/>
            <a:chExt cx="3671570" cy="1869439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6803" y="3099270"/>
              <a:ext cx="756005" cy="11520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72329" y="3099274"/>
              <a:ext cx="755992" cy="11508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1834" y="4281016"/>
              <a:ext cx="705485" cy="687209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359994" y="2127275"/>
            <a:ext cx="6840220" cy="900430"/>
          </a:xfrm>
          <a:custGeom>
            <a:avLst/>
            <a:gdLst/>
            <a:ahLst/>
            <a:cxnLst/>
            <a:rect l="l" t="t" r="r" b="b"/>
            <a:pathLst>
              <a:path w="6840220" h="900430">
                <a:moveTo>
                  <a:pt x="4312336" y="0"/>
                </a:moveTo>
                <a:lnTo>
                  <a:pt x="0" y="0"/>
                </a:lnTo>
                <a:lnTo>
                  <a:pt x="0" y="899998"/>
                </a:lnTo>
                <a:lnTo>
                  <a:pt x="4312336" y="899998"/>
                </a:lnTo>
                <a:lnTo>
                  <a:pt x="4312336" y="0"/>
                </a:lnTo>
                <a:close/>
              </a:path>
              <a:path w="6840220" h="900430">
                <a:moveTo>
                  <a:pt x="6840004" y="0"/>
                </a:moveTo>
                <a:lnTo>
                  <a:pt x="5068341" y="0"/>
                </a:lnTo>
                <a:lnTo>
                  <a:pt x="5068341" y="899998"/>
                </a:lnTo>
                <a:lnTo>
                  <a:pt x="6840004" y="899998"/>
                </a:lnTo>
                <a:lnTo>
                  <a:pt x="6840004" y="0"/>
                </a:lnTo>
                <a:close/>
              </a:path>
            </a:pathLst>
          </a:custGeom>
          <a:solidFill>
            <a:srgbClr val="E6EB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2590100" y="2170599"/>
            <a:ext cx="1993900" cy="780415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950" spc="50" b="1">
                <a:solidFill>
                  <a:srgbClr val="769ED4"/>
                </a:solidFill>
                <a:latin typeface="Calibri"/>
                <a:cs typeface="Calibri"/>
              </a:rPr>
              <a:t>B</a:t>
            </a:r>
            <a:r>
              <a:rPr dirty="0" sz="950" spc="30" b="1">
                <a:solidFill>
                  <a:srgbClr val="769ED4"/>
                </a:solidFill>
                <a:latin typeface="Calibri"/>
                <a:cs typeface="Calibri"/>
              </a:rPr>
              <a:t>a</a:t>
            </a:r>
            <a:r>
              <a:rPr dirty="0" sz="950" spc="70" b="1">
                <a:solidFill>
                  <a:srgbClr val="769ED4"/>
                </a:solidFill>
                <a:latin typeface="Calibri"/>
                <a:cs typeface="Calibri"/>
              </a:rPr>
              <a:t>t</a:t>
            </a:r>
            <a:r>
              <a:rPr dirty="0" sz="950" spc="60" b="1">
                <a:solidFill>
                  <a:srgbClr val="769ED4"/>
                </a:solidFill>
                <a:latin typeface="Calibri"/>
                <a:cs typeface="Calibri"/>
              </a:rPr>
              <a:t>t</a:t>
            </a:r>
            <a:r>
              <a:rPr dirty="0" sz="950" spc="30" b="1">
                <a:solidFill>
                  <a:srgbClr val="769ED4"/>
                </a:solidFill>
                <a:latin typeface="Calibri"/>
                <a:cs typeface="Calibri"/>
              </a:rPr>
              <a:t>ery</a:t>
            </a:r>
            <a:r>
              <a:rPr dirty="0" sz="950" spc="-40" b="1">
                <a:solidFill>
                  <a:srgbClr val="769ED4"/>
                </a:solidFill>
                <a:latin typeface="Calibri"/>
                <a:cs typeface="Calibri"/>
              </a:rPr>
              <a:t> </a:t>
            </a:r>
            <a:r>
              <a:rPr dirty="0" sz="950" spc="30" b="1">
                <a:solidFill>
                  <a:srgbClr val="769ED4"/>
                </a:solidFill>
                <a:latin typeface="Calibri"/>
                <a:cs typeface="Calibri"/>
              </a:rPr>
              <a:t>p</a:t>
            </a:r>
            <a:r>
              <a:rPr dirty="0" sz="950" spc="20" b="1">
                <a:solidFill>
                  <a:srgbClr val="769ED4"/>
                </a:solidFill>
                <a:latin typeface="Calibri"/>
                <a:cs typeface="Calibri"/>
              </a:rPr>
              <a:t>o</a:t>
            </a:r>
            <a:r>
              <a:rPr dirty="0" sz="950" spc="15" b="1">
                <a:solidFill>
                  <a:srgbClr val="769ED4"/>
                </a:solidFill>
                <a:latin typeface="Calibri"/>
                <a:cs typeface="Calibri"/>
              </a:rPr>
              <a:t>w</a:t>
            </a:r>
            <a:r>
              <a:rPr dirty="0" sz="950" spc="20" b="1">
                <a:solidFill>
                  <a:srgbClr val="769ED4"/>
                </a:solidFill>
                <a:latin typeface="Calibri"/>
                <a:cs typeface="Calibri"/>
              </a:rPr>
              <a:t>er</a:t>
            </a:r>
            <a:endParaRPr sz="950">
              <a:latin typeface="Calibri"/>
              <a:cs typeface="Calibri"/>
            </a:endParaRPr>
          </a:p>
          <a:p>
            <a:pPr marL="12700" marR="5080">
              <a:lnSpc>
                <a:spcPts val="940"/>
              </a:lnSpc>
              <a:spcBef>
                <a:spcPts val="275"/>
              </a:spcBef>
            </a:pPr>
            <a:r>
              <a:rPr dirty="0" sz="850" spc="5">
                <a:latin typeface="Gill Sans MT"/>
                <a:cs typeface="Gill Sans MT"/>
              </a:rPr>
              <a:t>I</a:t>
            </a:r>
            <a:r>
              <a:rPr dirty="0" sz="850" spc="10">
                <a:latin typeface="Gill Sans MT"/>
                <a:cs typeface="Gill Sans MT"/>
              </a:rPr>
              <a:t>n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25">
                <a:latin typeface="Gill Sans MT"/>
                <a:cs typeface="Gill Sans MT"/>
              </a:rPr>
              <a:t>s</a:t>
            </a:r>
            <a:r>
              <a:rPr dirty="0" sz="850" spc="25">
                <a:latin typeface="Gill Sans MT"/>
                <a:cs typeface="Gill Sans MT"/>
              </a:rPr>
              <a:t>ti</a:t>
            </a:r>
            <a:r>
              <a:rPr dirty="0" sz="850" spc="40">
                <a:latin typeface="Gill Sans MT"/>
                <a:cs typeface="Gill Sans MT"/>
              </a:rPr>
              <a:t>g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</a:t>
            </a:r>
            <a:r>
              <a:rPr dirty="0" sz="850" spc="1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muc</a:t>
            </a:r>
            <a:r>
              <a:rPr dirty="0" sz="850" spc="55">
                <a:latin typeface="Gill Sans MT"/>
                <a:cs typeface="Gill Sans MT"/>
              </a:rPr>
              <a:t>h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cha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i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l</a:t>
            </a:r>
            <a:r>
              <a:rPr dirty="0" sz="850">
                <a:latin typeface="Gill Sans MT"/>
                <a:cs typeface="Gill Sans MT"/>
              </a:rPr>
              <a:t>e</a:t>
            </a:r>
            <a:r>
              <a:rPr dirty="0" sz="850" spc="45">
                <a:latin typeface="Gill Sans MT"/>
                <a:cs typeface="Gill Sans MT"/>
              </a:rPr>
              <a:t>f</a:t>
            </a:r>
            <a:r>
              <a:rPr dirty="0" sz="850" spc="75">
                <a:latin typeface="Gill Sans MT"/>
                <a:cs typeface="Gill Sans MT"/>
              </a:rPr>
              <a:t>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i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</a:t>
            </a:r>
            <a:r>
              <a:rPr dirty="0" sz="850" spc="-15">
                <a:latin typeface="Gill Sans MT"/>
                <a:cs typeface="Gill Sans MT"/>
              </a:rPr>
              <a:t>our  </a:t>
            </a:r>
            <a:r>
              <a:rPr dirty="0" sz="850" spc="20">
                <a:latin typeface="Gill Sans MT"/>
                <a:cs typeface="Gill Sans MT"/>
              </a:rPr>
              <a:t>batteries.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850" spc="35">
                <a:latin typeface="Gill Sans MT"/>
                <a:cs typeface="Gill Sans MT"/>
              </a:rPr>
              <a:t>Ma</a:t>
            </a:r>
            <a:r>
              <a:rPr dirty="0" sz="850" spc="5">
                <a:latin typeface="Gill Sans MT"/>
                <a:cs typeface="Gill Sans MT"/>
              </a:rPr>
              <a:t>k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an</a:t>
            </a:r>
            <a:r>
              <a:rPr dirty="0" sz="850" spc="70">
                <a:latin typeface="Gill Sans MT"/>
                <a:cs typeface="Gill Sans MT"/>
              </a:rPr>
              <a:t>d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25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</a:t>
            </a:r>
            <a:r>
              <a:rPr dirty="0" sz="850" spc="-15">
                <a:latin typeface="Gill Sans MT"/>
                <a:cs typeface="Gill Sans MT"/>
              </a:rPr>
              <a:t>ou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w</a:t>
            </a:r>
            <a:r>
              <a:rPr dirty="0" sz="850" spc="25">
                <a:latin typeface="Gill Sans MT"/>
                <a:cs typeface="Gill Sans MT"/>
              </a:rPr>
              <a:t>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lemo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b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>
                <a:latin typeface="Gill Sans MT"/>
                <a:cs typeface="Gill Sans MT"/>
              </a:rPr>
              <a:t>er</a:t>
            </a:r>
            <a:r>
              <a:rPr dirty="0" sz="850" spc="-45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850" spc="50" b="1">
                <a:latin typeface="Calibri"/>
                <a:cs typeface="Calibri"/>
              </a:rPr>
              <a:t>Page</a:t>
            </a:r>
            <a:r>
              <a:rPr dirty="0" sz="850" spc="-50" b="1">
                <a:latin typeface="Calibri"/>
                <a:cs typeface="Calibri"/>
              </a:rPr>
              <a:t> </a:t>
            </a:r>
            <a:r>
              <a:rPr dirty="0" sz="850" spc="95" b="1">
                <a:latin typeface="Calibri"/>
                <a:cs typeface="Calibri"/>
              </a:rPr>
              <a:t>20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05629" y="2170599"/>
            <a:ext cx="1423035" cy="780415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950" spc="55" b="1">
                <a:solidFill>
                  <a:srgbClr val="769ED4"/>
                </a:solidFill>
                <a:latin typeface="Calibri"/>
                <a:cs typeface="Calibri"/>
              </a:rPr>
              <a:t>E</a:t>
            </a:r>
            <a:r>
              <a:rPr dirty="0" sz="950" spc="25" b="1">
                <a:solidFill>
                  <a:srgbClr val="769ED4"/>
                </a:solidFill>
                <a:latin typeface="Calibri"/>
                <a:cs typeface="Calibri"/>
              </a:rPr>
              <a:t>ne</a:t>
            </a:r>
            <a:r>
              <a:rPr dirty="0" sz="950" b="1">
                <a:solidFill>
                  <a:srgbClr val="769ED4"/>
                </a:solidFill>
                <a:latin typeface="Calibri"/>
                <a:cs typeface="Calibri"/>
              </a:rPr>
              <a:t>r</a:t>
            </a:r>
            <a:r>
              <a:rPr dirty="0" sz="950" spc="50" b="1">
                <a:solidFill>
                  <a:srgbClr val="769ED4"/>
                </a:solidFill>
                <a:latin typeface="Calibri"/>
                <a:cs typeface="Calibri"/>
              </a:rPr>
              <a:t>gy</a:t>
            </a:r>
            <a:r>
              <a:rPr dirty="0" sz="950" spc="-40" b="1">
                <a:solidFill>
                  <a:srgbClr val="769ED4"/>
                </a:solidFill>
                <a:latin typeface="Calibri"/>
                <a:cs typeface="Calibri"/>
              </a:rPr>
              <a:t> </a:t>
            </a:r>
            <a:r>
              <a:rPr dirty="0" sz="950" spc="5" b="1">
                <a:solidFill>
                  <a:srgbClr val="769ED4"/>
                </a:solidFill>
                <a:latin typeface="Calibri"/>
                <a:cs typeface="Calibri"/>
              </a:rPr>
              <a:t>e</a:t>
            </a:r>
            <a:r>
              <a:rPr dirty="0" sz="950" spc="45" b="1">
                <a:solidFill>
                  <a:srgbClr val="769ED4"/>
                </a:solidFill>
                <a:latin typeface="Calibri"/>
                <a:cs typeface="Calibri"/>
              </a:rPr>
              <a:t>fficien</a:t>
            </a:r>
            <a:r>
              <a:rPr dirty="0" sz="950" spc="35" b="1">
                <a:solidFill>
                  <a:srgbClr val="769ED4"/>
                </a:solidFill>
                <a:latin typeface="Calibri"/>
                <a:cs typeface="Calibri"/>
              </a:rPr>
              <a:t>c</a:t>
            </a:r>
            <a:r>
              <a:rPr dirty="0" sz="950" spc="45" b="1">
                <a:solidFill>
                  <a:srgbClr val="769ED4"/>
                </a:solidFill>
                <a:latin typeface="Calibri"/>
                <a:cs typeface="Calibri"/>
              </a:rPr>
              <a:t>y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850" spc="30">
                <a:latin typeface="Gill Sans MT"/>
                <a:cs typeface="Gill Sans MT"/>
              </a:rPr>
              <a:t>Discuss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accessing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electricity.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40"/>
              </a:lnSpc>
              <a:spcBef>
                <a:spcPts val="295"/>
              </a:spcBef>
            </a:pPr>
            <a:r>
              <a:rPr dirty="0" sz="850" spc="45">
                <a:latin typeface="Gill Sans MT"/>
                <a:cs typeface="Gill Sans MT"/>
              </a:rPr>
              <a:t>Ma</a:t>
            </a:r>
            <a:r>
              <a:rPr dirty="0" sz="850" spc="15">
                <a:latin typeface="Gill Sans MT"/>
                <a:cs typeface="Gill Sans MT"/>
              </a:rPr>
              <a:t>k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mo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ene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55">
                <a:latin typeface="Gill Sans MT"/>
                <a:cs typeface="Gill Sans MT"/>
              </a:rPr>
              <a:t>gy  </a:t>
            </a:r>
            <a:r>
              <a:rPr dirty="0" sz="850" spc="35">
                <a:latin typeface="Gill Sans MT"/>
                <a:cs typeface="Gill Sans MT"/>
              </a:rPr>
              <a:t>efficient.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850" spc="65" b="1">
                <a:latin typeface="Calibri"/>
                <a:cs typeface="Calibri"/>
              </a:rPr>
              <a:t>P</a:t>
            </a:r>
            <a:r>
              <a:rPr dirty="0" sz="850" spc="55" b="1">
                <a:latin typeface="Calibri"/>
                <a:cs typeface="Calibri"/>
              </a:rPr>
              <a:t>a</a:t>
            </a:r>
            <a:r>
              <a:rPr dirty="0" sz="850" spc="45" b="1">
                <a:latin typeface="Calibri"/>
                <a:cs typeface="Calibri"/>
              </a:rPr>
              <a:t>g</a:t>
            </a:r>
            <a:r>
              <a:rPr dirty="0" sz="850" spc="30" b="1">
                <a:latin typeface="Calibri"/>
                <a:cs typeface="Calibri"/>
              </a:rPr>
              <a:t>e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65" b="1">
                <a:latin typeface="Calibri"/>
                <a:cs typeface="Calibri"/>
              </a:rPr>
              <a:t>23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9700" y="2443527"/>
            <a:ext cx="540385" cy="2578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500" spc="114" b="1">
                <a:solidFill>
                  <a:srgbClr val="769ED4"/>
                </a:solidFill>
                <a:latin typeface="Calibri"/>
                <a:cs typeface="Calibri"/>
              </a:rPr>
              <a:t>E</a:t>
            </a:r>
            <a:r>
              <a:rPr dirty="0" sz="1500" spc="114" b="1">
                <a:solidFill>
                  <a:srgbClr val="769ED4"/>
                </a:solidFill>
                <a:latin typeface="Calibri"/>
                <a:cs typeface="Calibri"/>
              </a:rPr>
              <a:t>na</a:t>
            </a:r>
            <a:r>
              <a:rPr dirty="0" sz="1500" spc="85" b="1">
                <a:solidFill>
                  <a:srgbClr val="769ED4"/>
                </a:solidFill>
                <a:latin typeface="Calibri"/>
                <a:cs typeface="Calibri"/>
              </a:rPr>
              <a:t>s</a:t>
            </a:r>
            <a:r>
              <a:rPr dirty="0" sz="1500" spc="135" b="1">
                <a:solidFill>
                  <a:srgbClr val="769ED4"/>
                </a:solidFill>
                <a:latin typeface="Calibri"/>
                <a:cs typeface="Calibri"/>
              </a:rPr>
              <a:t>s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756803" y="2127275"/>
            <a:ext cx="3671570" cy="900430"/>
            <a:chOff x="1756803" y="2127275"/>
            <a:chExt cx="3671570" cy="900430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6803" y="2127275"/>
              <a:ext cx="756005" cy="89999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72329" y="2127275"/>
              <a:ext cx="756005" cy="899998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756803" y="921274"/>
            <a:ext cx="3671570" cy="1134110"/>
            <a:chOff x="1756803" y="921274"/>
            <a:chExt cx="3671570" cy="1134110"/>
          </a:xfrm>
        </p:grpSpPr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56803" y="921274"/>
              <a:ext cx="756005" cy="113400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72329" y="921274"/>
              <a:ext cx="755992" cy="1133999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 rot="21540000">
            <a:off x="1865111" y="4560162"/>
            <a:ext cx="557662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40"/>
              </a:lnSpc>
            </a:pPr>
            <a:r>
              <a:rPr dirty="0" sz="850" spc="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850" spc="40" b="1">
                <a:solidFill>
                  <a:srgbClr val="FFFFFF"/>
                </a:solidFill>
                <a:latin typeface="Calibri"/>
                <a:cs typeface="Calibri"/>
              </a:rPr>
              <a:t>nn</a:t>
            </a:r>
            <a:r>
              <a:rPr dirty="0" sz="850" spc="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850" spc="50" b="1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850" spc="4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850" spc="7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baseline="3267" sz="1275" spc="7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baseline="3267" sz="1275" spc="52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baseline="3267" sz="1275" spc="67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baseline="3267" sz="1275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941826" y="4645180"/>
            <a:ext cx="469900" cy="1524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baseline="3703" sz="1125" spc="44" b="1">
                <a:solidFill>
                  <a:srgbClr val="282827"/>
                </a:solidFill>
                <a:latin typeface="Calibri"/>
                <a:cs typeface="Calibri"/>
              </a:rPr>
              <a:t>Chal</a:t>
            </a:r>
            <a:r>
              <a:rPr dirty="0" sz="750" spc="30" b="1">
                <a:solidFill>
                  <a:srgbClr val="282827"/>
                </a:solidFill>
                <a:latin typeface="Calibri"/>
                <a:cs typeface="Calibri"/>
              </a:rPr>
              <a:t>lenge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651241" y="5071806"/>
            <a:ext cx="15621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60">
                <a:latin typeface="Arial Narrow"/>
                <a:cs typeface="Arial Narrow"/>
              </a:rPr>
              <a:t>3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716145" cy="5328285"/>
            <a:chOff x="0" y="0"/>
            <a:chExt cx="4716145" cy="532828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716145" cy="5328285"/>
            </a:xfrm>
            <a:custGeom>
              <a:avLst/>
              <a:gdLst/>
              <a:ahLst/>
              <a:cxnLst/>
              <a:rect l="l" t="t" r="r" b="b"/>
              <a:pathLst>
                <a:path w="4716145" h="5328285">
                  <a:moveTo>
                    <a:pt x="4715992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4715992" y="5328005"/>
                  </a:lnTo>
                  <a:lnTo>
                    <a:pt x="4715992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0117" y="359994"/>
              <a:ext cx="2016001" cy="116300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83299" y="276406"/>
            <a:ext cx="2329815" cy="3657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316480" algn="l"/>
              </a:tabLst>
            </a:pPr>
            <a:r>
              <a:rPr dirty="0" u="heavy" sz="2200" spc="-16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Gro</a:t>
            </a:r>
            <a:r>
              <a:rPr dirty="0" u="heavy" sz="2200" spc="-15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w</a:t>
            </a:r>
            <a:r>
              <a:rPr dirty="0" u="heavy" sz="2200" spc="-114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3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y</a:t>
            </a:r>
            <a:r>
              <a:rPr dirty="0" u="heavy" sz="2200" spc="-2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ou</a:t>
            </a:r>
            <a:r>
              <a:rPr dirty="0" u="heavy" sz="2200" spc="19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r</a:t>
            </a:r>
            <a:r>
              <a:rPr dirty="0" u="heavy" sz="2200" spc="-114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6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ow</a:t>
            </a:r>
            <a:r>
              <a:rPr dirty="0" u="heavy" sz="2200" spc="-15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n</a:t>
            </a:r>
            <a:r>
              <a:rPr dirty="0" u="heavy" sz="22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83299" y="755212"/>
            <a:ext cx="2263775" cy="2728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55575">
              <a:lnSpc>
                <a:spcPct val="100000"/>
              </a:lnSpc>
              <a:spcBef>
                <a:spcPts val="100"/>
              </a:spcBef>
            </a:pPr>
            <a:r>
              <a:rPr dirty="0" sz="850" spc="20" b="1">
                <a:latin typeface="Calibri"/>
                <a:cs typeface="Calibri"/>
              </a:rPr>
              <a:t>Taking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care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of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crops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and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plants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isn’t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just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for </a:t>
            </a:r>
            <a:r>
              <a:rPr dirty="0" sz="850" spc="-17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la</a:t>
            </a:r>
            <a:r>
              <a:rPr dirty="0" sz="850" spc="5" b="1">
                <a:latin typeface="Calibri"/>
                <a:cs typeface="Calibri"/>
              </a:rPr>
              <a:t>r</a:t>
            </a:r>
            <a:r>
              <a:rPr dirty="0" sz="850" spc="35" b="1">
                <a:latin typeface="Calibri"/>
                <a:cs typeface="Calibri"/>
              </a:rPr>
              <a:t>g</a:t>
            </a:r>
            <a:r>
              <a:rPr dirty="0" sz="850" spc="15" b="1">
                <a:latin typeface="Calibri"/>
                <a:cs typeface="Calibri"/>
              </a:rPr>
              <a:t>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f</a:t>
            </a:r>
            <a:r>
              <a:rPr dirty="0" sz="850" spc="40" b="1">
                <a:latin typeface="Calibri"/>
                <a:cs typeface="Calibri"/>
              </a:rPr>
              <a:t>arms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and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agricultu</a:t>
            </a:r>
            <a:r>
              <a:rPr dirty="0" sz="850" spc="5" b="1">
                <a:latin typeface="Calibri"/>
                <a:cs typeface="Calibri"/>
              </a:rPr>
              <a:t>r</a:t>
            </a:r>
            <a:r>
              <a:rPr dirty="0" sz="850" spc="-10" b="1">
                <a:latin typeface="Calibri"/>
                <a:cs typeface="Calibri"/>
              </a:rPr>
              <a:t>e.</a:t>
            </a:r>
            <a:r>
              <a:rPr dirty="0" sz="850" spc="-65" b="1">
                <a:latin typeface="Calibri"/>
                <a:cs typeface="Calibri"/>
              </a:rPr>
              <a:t> </a:t>
            </a:r>
            <a:r>
              <a:rPr dirty="0" sz="850" spc="-25" b="1">
                <a:latin typeface="Calibri"/>
                <a:cs typeface="Calibri"/>
              </a:rPr>
              <a:t>W</a:t>
            </a:r>
            <a:r>
              <a:rPr dirty="0" sz="850" spc="15" b="1">
                <a:latin typeface="Calibri"/>
                <a:cs typeface="Calibri"/>
              </a:rPr>
              <a:t>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45" b="1">
                <a:latin typeface="Calibri"/>
                <a:cs typeface="Calibri"/>
              </a:rPr>
              <a:t>can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all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g</a:t>
            </a:r>
            <a:r>
              <a:rPr dirty="0" sz="850" spc="5" b="1">
                <a:latin typeface="Calibri"/>
                <a:cs typeface="Calibri"/>
              </a:rPr>
              <a:t>e</a:t>
            </a:r>
            <a:r>
              <a:rPr dirty="0" sz="850" spc="45" b="1">
                <a:latin typeface="Calibri"/>
                <a:cs typeface="Calibri"/>
              </a:rPr>
              <a:t>t  </a:t>
            </a:r>
            <a:r>
              <a:rPr dirty="0" sz="850" spc="20" b="1">
                <a:latin typeface="Calibri"/>
                <a:cs typeface="Calibri"/>
              </a:rPr>
              <a:t>growing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in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our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homes.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69"/>
              </a:lnSpc>
              <a:spcBef>
                <a:spcPts val="575"/>
              </a:spcBef>
            </a:pPr>
            <a:r>
              <a:rPr dirty="0" sz="850" spc="10">
                <a:latin typeface="Gill Sans MT"/>
                <a:cs typeface="Gill Sans MT"/>
              </a:rPr>
              <a:t>From </a:t>
            </a:r>
            <a:r>
              <a:rPr dirty="0" sz="850" spc="25">
                <a:latin typeface="Gill Sans MT"/>
                <a:cs typeface="Gill Sans MT"/>
              </a:rPr>
              <a:t>herb </a:t>
            </a:r>
            <a:r>
              <a:rPr dirty="0" sz="850" spc="35">
                <a:latin typeface="Gill Sans MT"/>
                <a:cs typeface="Gill Sans MT"/>
              </a:rPr>
              <a:t>gardens, </a:t>
            </a:r>
            <a:r>
              <a:rPr dirty="0" sz="850" spc="20">
                <a:latin typeface="Gill Sans MT"/>
                <a:cs typeface="Gill Sans MT"/>
              </a:rPr>
              <a:t>to fruit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40">
                <a:latin typeface="Gill Sans MT"/>
                <a:cs typeface="Gill Sans MT"/>
              </a:rPr>
              <a:t>vegetables,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</a:t>
            </a:r>
            <a:r>
              <a:rPr dirty="0" sz="850" spc="35">
                <a:latin typeface="Gill Sans MT"/>
                <a:cs typeface="Gill Sans MT"/>
              </a:rPr>
              <a:t>l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house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ts.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home, 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able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look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f</a:t>
            </a:r>
            <a:r>
              <a:rPr dirty="0" sz="850" spc="6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endParaRPr sz="850">
              <a:latin typeface="Gill Sans MT"/>
              <a:cs typeface="Gill Sans MT"/>
            </a:endParaRPr>
          </a:p>
          <a:p>
            <a:pPr marL="12700" marR="118745">
              <a:lnSpc>
                <a:spcPts val="969"/>
              </a:lnSpc>
              <a:spcBef>
                <a:spcPts val="5"/>
              </a:spcBef>
            </a:pP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5">
                <a:latin typeface="Gill Sans MT"/>
                <a:cs typeface="Gill Sans MT"/>
              </a:rPr>
              <a:t>ering,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40">
                <a:latin typeface="Gill Sans MT"/>
                <a:cs typeface="Gill Sans MT"/>
              </a:rPr>
              <a:t>eeding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viding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them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  </a:t>
            </a:r>
            <a:r>
              <a:rPr dirty="0" sz="850" spc="45">
                <a:latin typeface="Gill Sans MT"/>
                <a:cs typeface="Gill Sans MT"/>
              </a:rPr>
              <a:t>enough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sunlight.</a:t>
            </a:r>
            <a:endParaRPr sz="850">
              <a:latin typeface="Gill Sans MT"/>
              <a:cs typeface="Gill Sans MT"/>
            </a:endParaRPr>
          </a:p>
          <a:p>
            <a:pPr marL="12700" marR="228600">
              <a:lnSpc>
                <a:spcPts val="969"/>
              </a:lnSpc>
              <a:spcBef>
                <a:spcPts val="710"/>
              </a:spcBef>
            </a:pPr>
            <a:r>
              <a:rPr dirty="0" sz="850">
                <a:latin typeface="Gill Sans MT"/>
                <a:cs typeface="Gill Sans MT"/>
              </a:rPr>
              <a:t>Aurelia,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who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works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at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-15">
                <a:latin typeface="Gill Sans MT"/>
                <a:cs typeface="Gill Sans MT"/>
              </a:rPr>
              <a:t>Twitter,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developed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app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40">
                <a:latin typeface="Gill Sans MT"/>
                <a:cs typeface="Gill Sans MT"/>
              </a:rPr>
              <a:t>measures </a:t>
            </a:r>
            <a:r>
              <a:rPr dirty="0" sz="850" spc="25">
                <a:latin typeface="Gill Sans MT"/>
                <a:cs typeface="Gill Sans MT"/>
              </a:rPr>
              <a:t>moisture in </a:t>
            </a:r>
            <a:r>
              <a:rPr dirty="0" sz="850" spc="45">
                <a:latin typeface="Gill Sans MT"/>
                <a:cs typeface="Gill Sans MT"/>
              </a:rPr>
              <a:t>plant </a:t>
            </a:r>
            <a:r>
              <a:rPr dirty="0" sz="850" spc="10">
                <a:latin typeface="Gill Sans MT"/>
                <a:cs typeface="Gill Sans MT"/>
              </a:rPr>
              <a:t>soil. </a:t>
            </a:r>
            <a:r>
              <a:rPr dirty="0" sz="850" spc="1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Can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make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something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similar?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94"/>
              </a:lnSpc>
              <a:spcBef>
                <a:spcPts val="640"/>
              </a:spcBef>
            </a:pP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it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time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water?</a:t>
            </a:r>
            <a:endParaRPr sz="850">
              <a:latin typeface="Calibri"/>
              <a:cs typeface="Calibri"/>
            </a:endParaRPr>
          </a:p>
          <a:p>
            <a:pPr marL="12700" marR="46355">
              <a:lnSpc>
                <a:spcPts val="969"/>
              </a:lnSpc>
              <a:spcBef>
                <a:spcPts val="50"/>
              </a:spcBef>
            </a:pPr>
            <a:r>
              <a:rPr dirty="0" sz="850" spc="20">
                <a:latin typeface="Gill Sans MT"/>
                <a:cs typeface="Gill Sans MT"/>
              </a:rPr>
              <a:t>Use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set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system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i</a:t>
            </a:r>
            <a:r>
              <a:rPr dirty="0" sz="850" spc="70">
                <a:latin typeface="Gill Sans MT"/>
                <a:cs typeface="Gill Sans MT"/>
              </a:rPr>
              <a:t>fy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when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needs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5">
                <a:latin typeface="Gill Sans MT"/>
                <a:cs typeface="Gill Sans MT"/>
              </a:rPr>
              <a:t>ering.</a:t>
            </a:r>
            <a:endParaRPr sz="850">
              <a:latin typeface="Gill Sans MT"/>
              <a:cs typeface="Gill Sans MT"/>
            </a:endParaRPr>
          </a:p>
          <a:p>
            <a:pPr marL="12700" marR="350520">
              <a:lnSpc>
                <a:spcPts val="969"/>
              </a:lnSpc>
              <a:spcBef>
                <a:spcPts val="715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ohm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45">
                <a:latin typeface="Gill Sans MT"/>
                <a:cs typeface="Gill Sans MT"/>
              </a:rPr>
              <a:t>(</a:t>
            </a:r>
            <a:r>
              <a:rPr dirty="0" sz="850" spc="-5">
                <a:latin typeface="Symbol"/>
                <a:cs typeface="Symbol"/>
              </a:rPr>
              <a:t></a:t>
            </a:r>
            <a:r>
              <a:rPr dirty="0" sz="850" spc="-45">
                <a:latin typeface="Gill Sans MT"/>
                <a:cs typeface="Gill Sans MT"/>
              </a:rPr>
              <a:t>)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35">
                <a:latin typeface="Gill Sans MT"/>
                <a:cs typeface="Gill Sans MT"/>
              </a:rPr>
              <a:t>which </a:t>
            </a:r>
            <a:r>
              <a:rPr dirty="0" sz="850" spc="40">
                <a:latin typeface="Gill Sans MT"/>
                <a:cs typeface="Gill Sans MT"/>
              </a:rPr>
              <a:t>measures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resistance </a:t>
            </a:r>
            <a:r>
              <a:rPr dirty="0" sz="850" spc="55">
                <a:latin typeface="Gill Sans MT"/>
                <a:cs typeface="Gill Sans MT"/>
              </a:rPr>
              <a:t>at </a:t>
            </a:r>
            <a:r>
              <a:rPr dirty="0" sz="850" spc="40">
                <a:latin typeface="Gill Sans MT"/>
                <a:cs typeface="Gill Sans MT"/>
              </a:rPr>
              <a:t>input </a:t>
            </a:r>
            <a:r>
              <a:rPr dirty="0" sz="850" spc="15">
                <a:latin typeface="Gill Sans MT"/>
                <a:cs typeface="Gill Sans MT"/>
              </a:rPr>
              <a:t>2.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esi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55">
                <a:latin typeface="Gill Sans MT"/>
                <a:cs typeface="Gill Sans MT"/>
              </a:rPr>
              <a:t>tance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measu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</a:t>
            </a:r>
            <a:r>
              <a:rPr dirty="0" sz="850" spc="10">
                <a:latin typeface="Gill Sans MT"/>
                <a:cs typeface="Gill Sans MT"/>
              </a:rPr>
              <a:t>i</a:t>
            </a:r>
            <a:r>
              <a:rPr dirty="0" sz="850" spc="40">
                <a:latin typeface="Gill Sans MT"/>
                <a:cs typeface="Gill Sans MT"/>
              </a:rPr>
              <a:t>fficult 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electrical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current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flow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through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material.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83299" y="3481526"/>
            <a:ext cx="2291715" cy="1519555"/>
          </a:xfrm>
          <a:prstGeom prst="rect">
            <a:avLst/>
          </a:prstGeom>
        </p:spPr>
        <p:txBody>
          <a:bodyPr wrap="square" lIns="0" tIns="927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2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reflect</a:t>
            </a:r>
            <a:endParaRPr sz="1200">
              <a:latin typeface="Calibri"/>
              <a:cs typeface="Calibri"/>
            </a:endParaRPr>
          </a:p>
          <a:p>
            <a:pPr marL="12700" marR="249554">
              <a:lnSpc>
                <a:spcPts val="969"/>
              </a:lnSpc>
              <a:spcBef>
                <a:spcPts val="525"/>
              </a:spcBef>
            </a:pP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105" i="1">
                <a:latin typeface="Gill Sans MT"/>
                <a:cs typeface="Gill Sans MT"/>
              </a:rPr>
              <a:t>m</a:t>
            </a:r>
            <a:r>
              <a:rPr dirty="0" sz="850" spc="60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erials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do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think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h</a:t>
            </a:r>
            <a:r>
              <a:rPr dirty="0" sz="850" spc="65" i="1">
                <a:latin typeface="Gill Sans MT"/>
                <a:cs typeface="Gill Sans MT"/>
              </a:rPr>
              <a:t>a</a:t>
            </a:r>
            <a:r>
              <a:rPr dirty="0" sz="850" spc="7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high </a:t>
            </a:r>
            <a:r>
              <a:rPr dirty="0" sz="850" spc="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electrical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resistance?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What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materials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do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think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have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low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electrical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resistance?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69"/>
              </a:lnSpc>
              <a:spcBef>
                <a:spcPts val="715"/>
              </a:spcBef>
            </a:pPr>
            <a:r>
              <a:rPr dirty="0" sz="850" spc="30">
                <a:latin typeface="Gill Sans MT"/>
                <a:cs typeface="Gill Sans MT"/>
              </a:rPr>
              <a:t>Using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35">
                <a:latin typeface="Gill Sans MT"/>
                <a:cs typeface="Gill Sans MT"/>
              </a:rPr>
              <a:t>, </a:t>
            </a:r>
            <a:r>
              <a:rPr dirty="0" sz="850" spc="40">
                <a:latin typeface="Gill Sans MT"/>
                <a:cs typeface="Gill Sans MT"/>
              </a:rPr>
              <a:t>test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35">
                <a:latin typeface="Gill Sans MT"/>
                <a:cs typeface="Gill Sans MT"/>
              </a:rPr>
              <a:t>materials </a:t>
            </a:r>
            <a:r>
              <a:rPr dirty="0" sz="850" spc="5">
                <a:latin typeface="Gill Sans MT"/>
                <a:cs typeface="Gill Sans MT"/>
              </a:rPr>
              <a:t>for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20">
                <a:latin typeface="Gill Sans MT"/>
                <a:cs typeface="Gill Sans MT"/>
              </a:rPr>
              <a:t>trical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esi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tance.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Conne</a:t>
            </a:r>
            <a:r>
              <a:rPr dirty="0" sz="850" spc="10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20">
                <a:latin typeface="Gill Sans MT"/>
                <a:cs typeface="Gill Sans MT"/>
              </a:rPr>
              <a:t>ocodile  </a:t>
            </a:r>
            <a:r>
              <a:rPr dirty="0" sz="850" spc="35">
                <a:latin typeface="Gill Sans MT"/>
                <a:cs typeface="Gill Sans MT"/>
              </a:rPr>
              <a:t>clips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pads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input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2.</a:t>
            </a:r>
            <a:endParaRPr sz="850">
              <a:latin typeface="Gill Sans MT"/>
              <a:cs typeface="Gill Sans MT"/>
            </a:endParaRPr>
          </a:p>
          <a:p>
            <a:pPr marL="12700" marR="84455">
              <a:lnSpc>
                <a:spcPts val="969"/>
              </a:lnSpc>
              <a:spcBef>
                <a:spcPts val="710"/>
              </a:spcBef>
            </a:pPr>
            <a:r>
              <a:rPr dirty="0" sz="850" spc="35">
                <a:latin typeface="Gill Sans MT"/>
                <a:cs typeface="Gill Sans MT"/>
              </a:rPr>
              <a:t>Find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materials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touch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material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end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ocodile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clips.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6714" y="1555314"/>
            <a:ext cx="156591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Blend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cabbage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leaves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and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water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9997" y="359994"/>
            <a:ext cx="2015998" cy="116301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961793" y="1555314"/>
            <a:ext cx="113284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Strain</a:t>
            </a:r>
            <a:r>
              <a:rPr dirty="0" sz="8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the</a:t>
            </a:r>
            <a:r>
              <a:rPr dirty="0" sz="85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cabbage</a:t>
            </a:r>
            <a:r>
              <a:rPr dirty="0" sz="8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mix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60121" y="1783346"/>
            <a:ext cx="4176395" cy="1199515"/>
            <a:chOff x="360121" y="1783346"/>
            <a:chExt cx="4176395" cy="119951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121" y="1783346"/>
              <a:ext cx="2015998" cy="119899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9997" y="1783346"/>
              <a:ext cx="2015998" cy="119899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64422" y="3014655"/>
            <a:ext cx="4100829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39010" algn="l"/>
              </a:tabLst>
            </a:pP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Put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solutions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in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different</a:t>
            </a:r>
            <a:r>
              <a:rPr dirty="0" sz="8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vessels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and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label	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Solutions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with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cabbage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juice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poured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in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36053" y="3542411"/>
            <a:ext cx="3024505" cy="1426210"/>
            <a:chOff x="936053" y="3542411"/>
            <a:chExt cx="3024505" cy="1426210"/>
          </a:xfrm>
        </p:grpSpPr>
        <p:sp>
          <p:nvSpPr>
            <p:cNvPr id="16" name="object 16"/>
            <p:cNvSpPr/>
            <p:nvPr/>
          </p:nvSpPr>
          <p:spPr>
            <a:xfrm>
              <a:off x="936053" y="3542411"/>
              <a:ext cx="3024505" cy="1426210"/>
            </a:xfrm>
            <a:custGeom>
              <a:avLst/>
              <a:gdLst/>
              <a:ahLst/>
              <a:cxnLst/>
              <a:rect l="l" t="t" r="r" b="b"/>
              <a:pathLst>
                <a:path w="3024504" h="1426210">
                  <a:moveTo>
                    <a:pt x="3023997" y="0"/>
                  </a:moveTo>
                  <a:lnTo>
                    <a:pt x="0" y="0"/>
                  </a:lnTo>
                  <a:lnTo>
                    <a:pt x="0" y="1425600"/>
                  </a:lnTo>
                  <a:lnTo>
                    <a:pt x="3023997" y="1425600"/>
                  </a:lnTo>
                  <a:lnTo>
                    <a:pt x="3023997" y="0"/>
                  </a:lnTo>
                  <a:close/>
                </a:path>
              </a:pathLst>
            </a:custGeom>
            <a:solidFill>
              <a:srgbClr val="E3F3F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8395" y="3622713"/>
              <a:ext cx="2839326" cy="1264983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936053" y="3257093"/>
            <a:ext cx="3024505" cy="285750"/>
          </a:xfrm>
          <a:prstGeom prst="rect">
            <a:avLst/>
          </a:prstGeom>
          <a:solidFill>
            <a:srgbClr val="41BBC6"/>
          </a:solidFill>
        </p:spPr>
        <p:txBody>
          <a:bodyPr wrap="square" lIns="0" tIns="12065" rIns="0" bIns="0" rtlCol="0" vert="horz">
            <a:spAutoFit/>
          </a:bodyPr>
          <a:lstStyle/>
          <a:p>
            <a:pPr marL="602615">
              <a:lnSpc>
                <a:spcPct val="100000"/>
              </a:lnSpc>
              <a:spcBef>
                <a:spcPts val="95"/>
              </a:spcBef>
            </a:pPr>
            <a:r>
              <a:rPr dirty="0" sz="1600" spc="-300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1600" spc="-1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600" spc="-295" b="1">
                <a:solidFill>
                  <a:srgbClr val="FFFFFF"/>
                </a:solidFill>
                <a:latin typeface="Arial Narrow"/>
                <a:cs typeface="Arial Narrow"/>
              </a:rPr>
              <a:t>RED</a:t>
            </a:r>
            <a:r>
              <a:rPr dirty="0" sz="1600" spc="-1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600" spc="-315" b="1">
                <a:solidFill>
                  <a:srgbClr val="FFFFFF"/>
                </a:solidFill>
                <a:latin typeface="Arial Narrow"/>
                <a:cs typeface="Arial Narrow"/>
              </a:rPr>
              <a:t>CABBAGE</a:t>
            </a:r>
            <a:r>
              <a:rPr dirty="0" sz="1600" spc="-1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600" spc="-265" b="1">
                <a:solidFill>
                  <a:srgbClr val="FFFFFF"/>
                </a:solidFill>
                <a:latin typeface="Arial Narrow"/>
                <a:cs typeface="Arial Narrow"/>
              </a:rPr>
              <a:t>PH</a:t>
            </a:r>
            <a:r>
              <a:rPr dirty="0" sz="1600" spc="-1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600" spc="-250" b="1">
                <a:solidFill>
                  <a:srgbClr val="FFFFFF"/>
                </a:solidFill>
                <a:latin typeface="Arial Narrow"/>
                <a:cs typeface="Arial Narrow"/>
              </a:rPr>
              <a:t>INDICATOR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82015" y="3257080"/>
            <a:ext cx="200660" cy="200660"/>
          </a:xfrm>
          <a:custGeom>
            <a:avLst/>
            <a:gdLst/>
            <a:ahLst/>
            <a:cxnLst/>
            <a:rect l="l" t="t" r="r" b="b"/>
            <a:pathLst>
              <a:path w="200659" h="200660">
                <a:moveTo>
                  <a:pt x="200037" y="0"/>
                </a:moveTo>
                <a:lnTo>
                  <a:pt x="0" y="0"/>
                </a:lnTo>
                <a:lnTo>
                  <a:pt x="0" y="200037"/>
                </a:lnTo>
                <a:lnTo>
                  <a:pt x="200037" y="200037"/>
                </a:lnTo>
                <a:lnTo>
                  <a:pt x="200037" y="0"/>
                </a:lnTo>
                <a:close/>
              </a:path>
            </a:pathLst>
          </a:custGeom>
          <a:solidFill>
            <a:srgbClr val="41BB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733652" y="3268794"/>
            <a:ext cx="97155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80" b="1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60121" y="360007"/>
            <a:ext cx="200660" cy="200660"/>
          </a:xfrm>
          <a:custGeom>
            <a:avLst/>
            <a:gdLst/>
            <a:ahLst/>
            <a:cxnLst/>
            <a:rect l="l" t="t" r="r" b="b"/>
            <a:pathLst>
              <a:path w="200659" h="200659">
                <a:moveTo>
                  <a:pt x="200037" y="0"/>
                </a:moveTo>
                <a:lnTo>
                  <a:pt x="0" y="0"/>
                </a:lnTo>
                <a:lnTo>
                  <a:pt x="0" y="200037"/>
                </a:lnTo>
                <a:lnTo>
                  <a:pt x="200037" y="200037"/>
                </a:lnTo>
                <a:lnTo>
                  <a:pt x="200037" y="0"/>
                </a:lnTo>
                <a:close/>
              </a:path>
            </a:pathLst>
          </a:custGeom>
          <a:solidFill>
            <a:srgbClr val="41BB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13141" y="371715"/>
            <a:ext cx="94615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55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60121" y="1783346"/>
            <a:ext cx="200660" cy="200660"/>
          </a:xfrm>
          <a:custGeom>
            <a:avLst/>
            <a:gdLst/>
            <a:ahLst/>
            <a:cxnLst/>
            <a:rect l="l" t="t" r="r" b="b"/>
            <a:pathLst>
              <a:path w="200659" h="200660">
                <a:moveTo>
                  <a:pt x="200037" y="0"/>
                </a:moveTo>
                <a:lnTo>
                  <a:pt x="0" y="0"/>
                </a:lnTo>
                <a:lnTo>
                  <a:pt x="0" y="200037"/>
                </a:lnTo>
                <a:lnTo>
                  <a:pt x="200037" y="200037"/>
                </a:lnTo>
                <a:lnTo>
                  <a:pt x="200037" y="0"/>
                </a:lnTo>
                <a:close/>
              </a:path>
            </a:pathLst>
          </a:custGeom>
          <a:solidFill>
            <a:srgbClr val="41BB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10782" y="1795056"/>
            <a:ext cx="99060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95" b="1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519997" y="360007"/>
            <a:ext cx="200660" cy="200660"/>
          </a:xfrm>
          <a:custGeom>
            <a:avLst/>
            <a:gdLst/>
            <a:ahLst/>
            <a:cxnLst/>
            <a:rect l="l" t="t" r="r" b="b"/>
            <a:pathLst>
              <a:path w="200660" h="200659">
                <a:moveTo>
                  <a:pt x="200037" y="0"/>
                </a:moveTo>
                <a:lnTo>
                  <a:pt x="0" y="0"/>
                </a:lnTo>
                <a:lnTo>
                  <a:pt x="0" y="200037"/>
                </a:lnTo>
                <a:lnTo>
                  <a:pt x="200037" y="200037"/>
                </a:lnTo>
                <a:lnTo>
                  <a:pt x="200037" y="0"/>
                </a:lnTo>
                <a:close/>
              </a:path>
            </a:pathLst>
          </a:custGeom>
          <a:solidFill>
            <a:srgbClr val="41BB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2572599" y="371715"/>
            <a:ext cx="95250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65" b="1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519997" y="1783346"/>
            <a:ext cx="200660" cy="200660"/>
          </a:xfrm>
          <a:custGeom>
            <a:avLst/>
            <a:gdLst/>
            <a:ahLst/>
            <a:cxnLst/>
            <a:rect l="l" t="t" r="r" b="b"/>
            <a:pathLst>
              <a:path w="200660" h="200660">
                <a:moveTo>
                  <a:pt x="200037" y="0"/>
                </a:moveTo>
                <a:lnTo>
                  <a:pt x="0" y="0"/>
                </a:lnTo>
                <a:lnTo>
                  <a:pt x="0" y="200037"/>
                </a:lnTo>
                <a:lnTo>
                  <a:pt x="200037" y="200037"/>
                </a:lnTo>
                <a:lnTo>
                  <a:pt x="200037" y="0"/>
                </a:lnTo>
                <a:close/>
              </a:path>
            </a:pathLst>
          </a:custGeom>
          <a:solidFill>
            <a:srgbClr val="41BB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2572779" y="1795056"/>
            <a:ext cx="94615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60" b="1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47299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5">
                <a:latin typeface="Arial Narrow"/>
                <a:cs typeface="Arial Narrow"/>
              </a:rPr>
              <a:t>30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28100" y="383356"/>
            <a:ext cx="1934210" cy="4493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80"/>
              </a:lnSpc>
              <a:spcBef>
                <a:spcPts val="100"/>
              </a:spcBef>
            </a:pPr>
            <a:r>
              <a:rPr dirty="0" sz="850" spc="20" b="1">
                <a:latin typeface="Calibri"/>
                <a:cs typeface="Calibri"/>
              </a:rPr>
              <a:t>Keep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it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watered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40"/>
              </a:lnSpc>
              <a:spcBef>
                <a:spcPts val="55"/>
              </a:spcBef>
            </a:pPr>
            <a:r>
              <a:rPr dirty="0" sz="850" spc="50">
                <a:latin typeface="Gill Sans MT"/>
                <a:cs typeface="Gill Sans MT"/>
              </a:rPr>
              <a:t>Many farms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20">
                <a:latin typeface="Gill Sans MT"/>
                <a:cs typeface="Gill Sans MT"/>
              </a:rPr>
              <a:t>now </a:t>
            </a:r>
            <a:r>
              <a:rPr dirty="0" sz="850" spc="45">
                <a:latin typeface="Gill Sans MT"/>
                <a:cs typeface="Gill Sans MT"/>
              </a:rPr>
              <a:t>have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irrigation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systems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place.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Either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keep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steady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</a:t>
            </a:r>
            <a:r>
              <a:rPr dirty="0" sz="850" spc="35">
                <a:latin typeface="Gill Sans MT"/>
                <a:cs typeface="Gill Sans MT"/>
              </a:rPr>
              <a:t>l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eaching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40">
                <a:latin typeface="Gill Sans MT"/>
                <a:cs typeface="Gill Sans MT"/>
              </a:rPr>
              <a:t>co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>
                <a:latin typeface="Gill Sans MT"/>
                <a:cs typeface="Gill Sans MT"/>
              </a:rPr>
              <a:t>ol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moi</a:t>
            </a:r>
            <a:r>
              <a:rPr dirty="0" sz="850" spc="20">
                <a:latin typeface="Gill Sans MT"/>
                <a:cs typeface="Gill Sans MT"/>
              </a:rPr>
              <a:t>s</a:t>
            </a:r>
            <a:r>
              <a:rPr dirty="0" sz="850" spc="10">
                <a:latin typeface="Gill Sans MT"/>
                <a:cs typeface="Gill Sans MT"/>
              </a:rPr>
              <a:t>tu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l</a:t>
            </a:r>
            <a:r>
              <a:rPr dirty="0" sz="850" spc="5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20">
                <a:latin typeface="Gill Sans MT"/>
                <a:cs typeface="Gill Sans MT"/>
              </a:rPr>
              <a:t>els.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Machines 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been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10">
                <a:latin typeface="Gill Sans MT"/>
                <a:cs typeface="Gill Sans MT"/>
              </a:rPr>
              <a:t>og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75">
                <a:latin typeface="Gill Sans MT"/>
                <a:cs typeface="Gill Sans MT"/>
              </a:rPr>
              <a:t>ammed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moni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15">
                <a:latin typeface="Gill Sans MT"/>
                <a:cs typeface="Gill Sans MT"/>
              </a:rPr>
              <a:t>water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levels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soil.</a:t>
            </a:r>
            <a:endParaRPr sz="850">
              <a:latin typeface="Gill Sans MT"/>
              <a:cs typeface="Gill Sans MT"/>
            </a:endParaRPr>
          </a:p>
          <a:p>
            <a:pPr marL="12700" marR="22225">
              <a:lnSpc>
                <a:spcPts val="930"/>
              </a:lnSpc>
              <a:spcBef>
                <a:spcPts val="645"/>
              </a:spcBef>
            </a:pPr>
            <a:r>
              <a:rPr dirty="0" sz="850" spc="5">
                <a:latin typeface="Gill Sans MT"/>
                <a:cs typeface="Gill Sans MT"/>
              </a:rPr>
              <a:t>Create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50">
                <a:latin typeface="Gill Sans MT"/>
                <a:cs typeface="Gill Sans MT"/>
              </a:rPr>
              <a:t>system that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15">
                <a:latin typeface="Gill Sans MT"/>
                <a:cs typeface="Gill Sans MT"/>
              </a:rPr>
              <a:t>either </a:t>
            </a:r>
            <a:r>
              <a:rPr dirty="0" sz="850" spc="30">
                <a:latin typeface="Gill Sans MT"/>
                <a:cs typeface="Gill Sans MT"/>
              </a:rPr>
              <a:t>keep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moi</a:t>
            </a:r>
            <a:r>
              <a:rPr dirty="0" sz="850" spc="2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hold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moi</a:t>
            </a:r>
            <a:r>
              <a:rPr dirty="0" sz="850" spc="20">
                <a:latin typeface="Gill Sans MT"/>
                <a:cs typeface="Gill Sans MT"/>
              </a:rPr>
              <a:t>s</a:t>
            </a:r>
            <a:r>
              <a:rPr dirty="0" sz="850" spc="10">
                <a:latin typeface="Gill Sans MT"/>
                <a:cs typeface="Gill Sans MT"/>
              </a:rPr>
              <a:t>tu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0">
                <a:latin typeface="Gill Sans MT"/>
                <a:cs typeface="Gill Sans MT"/>
              </a:rPr>
              <a:t>or  </a:t>
            </a:r>
            <a:r>
              <a:rPr dirty="0" sz="850" spc="5">
                <a:latin typeface="Gill Sans MT"/>
                <a:cs typeface="Gill Sans MT"/>
              </a:rPr>
              <a:t>longer.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Test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DataHive</a:t>
            </a:r>
            <a:r>
              <a:rPr dirty="0" sz="850" spc="30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algn="just" marL="12700" marR="253365">
              <a:lnSpc>
                <a:spcPts val="930"/>
              </a:lnSpc>
              <a:spcBef>
                <a:spcPts val="680"/>
              </a:spcBef>
            </a:pPr>
            <a:r>
              <a:rPr dirty="0" sz="850" spc="-70">
                <a:latin typeface="Gill Sans MT"/>
                <a:cs typeface="Gill Sans MT"/>
              </a:rPr>
              <a:t>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test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whether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system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works,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log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d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ta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lon</a:t>
            </a:r>
            <a:r>
              <a:rPr dirty="0" sz="850" spc="25">
                <a:latin typeface="Gill Sans MT"/>
                <a:cs typeface="Gill Sans MT"/>
              </a:rPr>
              <a:t>g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period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35">
                <a:latin typeface="Gill Sans MT"/>
                <a:cs typeface="Gill Sans MT"/>
              </a:rPr>
              <a:t>time.</a:t>
            </a:r>
            <a:endParaRPr sz="850">
              <a:latin typeface="Gill Sans MT"/>
              <a:cs typeface="Gill Sans MT"/>
            </a:endParaRPr>
          </a:p>
          <a:p>
            <a:pPr marL="12700" marR="80010">
              <a:lnSpc>
                <a:spcPts val="940"/>
              </a:lnSpc>
              <a:spcBef>
                <a:spcPts val="675"/>
              </a:spcBef>
            </a:pPr>
            <a:r>
              <a:rPr dirty="0" sz="850" spc="20">
                <a:latin typeface="Gill Sans MT"/>
                <a:cs typeface="Gill Sans MT"/>
              </a:rPr>
              <a:t>Visit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data.Redfern.uk</a:t>
            </a:r>
            <a:r>
              <a:rPr dirty="0" sz="850" b="1">
                <a:solidFill>
                  <a:srgbClr val="94C461"/>
                </a:solidFill>
                <a:latin typeface="Calibri"/>
                <a:cs typeface="Calibri"/>
                <a:hlinkClick r:id="rId2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connect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computer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USB.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Follow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instructions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website </a:t>
            </a:r>
            <a:r>
              <a:rPr dirty="0" sz="850" spc="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65">
                <a:latin typeface="Gill Sans MT"/>
                <a:cs typeface="Gill Sans MT"/>
              </a:rPr>
              <a:t>can </a:t>
            </a:r>
            <a:r>
              <a:rPr dirty="0" sz="850" spc="45">
                <a:latin typeface="Gill Sans MT"/>
                <a:cs typeface="Gill Sans MT"/>
              </a:rPr>
              <a:t>set the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25">
                <a:latin typeface="Gill Sans MT"/>
                <a:cs typeface="Gill Sans MT"/>
              </a:rPr>
              <a:t>log 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electrical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resistance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(Ohms).</a:t>
            </a:r>
            <a:endParaRPr sz="850">
              <a:latin typeface="Gill Sans MT"/>
              <a:cs typeface="Gill Sans MT"/>
            </a:endParaRPr>
          </a:p>
          <a:p>
            <a:pPr marL="12700" marR="29845">
              <a:lnSpc>
                <a:spcPts val="940"/>
              </a:lnSpc>
              <a:spcBef>
                <a:spcPts val="640"/>
              </a:spcBef>
            </a:pPr>
            <a:r>
              <a:rPr dirty="0" sz="850" spc="45">
                <a:latin typeface="Gill Sans MT"/>
                <a:cs typeface="Gill Sans MT"/>
              </a:rPr>
              <a:t>Place the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45">
                <a:latin typeface="Gill Sans MT"/>
                <a:cs typeface="Gill Sans MT"/>
              </a:rPr>
              <a:t>plant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moisture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holder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device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24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hou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Compa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an</a:t>
            </a:r>
            <a:r>
              <a:rPr dirty="0" sz="850" spc="40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similar  </a:t>
            </a:r>
            <a:r>
              <a:rPr dirty="0" sz="850" spc="45">
                <a:latin typeface="Gill Sans MT"/>
                <a:cs typeface="Gill Sans MT"/>
              </a:rPr>
              <a:t>plant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40">
                <a:latin typeface="Gill Sans MT"/>
                <a:cs typeface="Gill Sans MT"/>
              </a:rPr>
              <a:t>does </a:t>
            </a:r>
            <a:r>
              <a:rPr dirty="0" sz="850" spc="30">
                <a:latin typeface="Gill Sans MT"/>
                <a:cs typeface="Gill Sans MT"/>
              </a:rPr>
              <a:t>not </a:t>
            </a:r>
            <a:r>
              <a:rPr dirty="0" sz="850" spc="45">
                <a:latin typeface="Gill Sans MT"/>
                <a:cs typeface="Gill Sans MT"/>
              </a:rPr>
              <a:t>have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25">
                <a:latin typeface="Gill Sans MT"/>
                <a:cs typeface="Gill Sans MT"/>
              </a:rPr>
              <a:t>moisture 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holding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device.</a:t>
            </a:r>
            <a:endParaRPr sz="850">
              <a:latin typeface="Gill Sans MT"/>
              <a:cs typeface="Gill Sans MT"/>
            </a:endParaRPr>
          </a:p>
          <a:p>
            <a:pPr marL="12700" marR="118110">
              <a:lnSpc>
                <a:spcPts val="940"/>
              </a:lnSpc>
              <a:spcBef>
                <a:spcPts val="640"/>
              </a:spcBef>
            </a:pPr>
            <a:r>
              <a:rPr dirty="0" sz="850" spc="5">
                <a:latin typeface="Gill Sans MT"/>
                <a:cs typeface="Gill Sans MT"/>
              </a:rPr>
              <a:t>After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period,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collect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40" i="1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conne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compu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75">
                <a:latin typeface="Gill Sans MT"/>
                <a:cs typeface="Gill Sans MT"/>
              </a:rPr>
              <a:t>g</a:t>
            </a:r>
            <a:r>
              <a:rPr dirty="0" sz="850" spc="30">
                <a:latin typeface="Gill Sans MT"/>
                <a:cs typeface="Gill Sans MT"/>
              </a:rPr>
              <a:t>ain.  </a:t>
            </a:r>
            <a:r>
              <a:rPr dirty="0" sz="850" spc="20">
                <a:latin typeface="Gill Sans MT"/>
                <a:cs typeface="Gill Sans MT"/>
              </a:rPr>
              <a:t>Visit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data.Redfern.uk</a:t>
            </a:r>
            <a:r>
              <a:rPr dirty="0" sz="850" spc="20" b="1">
                <a:solidFill>
                  <a:srgbClr val="94C461"/>
                </a:solidFill>
                <a:latin typeface="Calibri"/>
                <a:cs typeface="Calibri"/>
                <a:hlinkClick r:id="rId2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where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able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view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recorded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data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period.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1000"/>
              </a:lnSpc>
              <a:spcBef>
                <a:spcPts val="62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tic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105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 marL="156210" marR="407034" indent="-144145">
              <a:lnSpc>
                <a:spcPts val="980"/>
              </a:lnSpc>
              <a:spcBef>
                <a:spcPts val="4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Compa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esults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  </a:t>
            </a:r>
            <a:r>
              <a:rPr dirty="0" sz="850" spc="60">
                <a:latin typeface="Gill Sans MT"/>
                <a:cs typeface="Gill Sans MT"/>
              </a:rPr>
              <a:t>classmates?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2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Who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mo</a:t>
            </a:r>
            <a:r>
              <a:rPr dirty="0" sz="850" spc="25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c</a:t>
            </a:r>
            <a:r>
              <a:rPr dirty="0" sz="850" spc="25">
                <a:latin typeface="Gill Sans MT"/>
                <a:cs typeface="Gill Sans MT"/>
              </a:rPr>
              <a:t>ti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vic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105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100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H</a:t>
            </a:r>
            <a:r>
              <a:rPr dirty="0" sz="850" spc="-1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ell?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256" y="383463"/>
            <a:ext cx="63119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-50">
                <a:latin typeface="Gill Sans MT"/>
                <a:cs typeface="Gill Sans MT"/>
              </a:rPr>
              <a:t>W</a:t>
            </a:r>
            <a:r>
              <a:rPr dirty="0" sz="850" spc="-40">
                <a:latin typeface="Gill Sans MT"/>
                <a:cs typeface="Gill Sans MT"/>
              </a:rPr>
              <a:t>h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tr</a:t>
            </a:r>
            <a:r>
              <a:rPr dirty="0" sz="850" spc="-30">
                <a:latin typeface="Gill Sans MT"/>
                <a:cs typeface="Gill Sans MT"/>
              </a:rPr>
              <a:t>y</a:t>
            </a:r>
            <a:r>
              <a:rPr dirty="0" sz="850" spc="-395">
                <a:latin typeface="Gill Sans MT"/>
                <a:cs typeface="Gill Sans MT"/>
              </a:rPr>
              <a:t>…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256" y="631317"/>
            <a:ext cx="1158875" cy="774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5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Graphite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pencil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7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4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Metal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spoon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7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3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Cardboard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7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4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Painted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metal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object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7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4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Damp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cardboard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100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4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Tap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water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256" y="1498803"/>
            <a:ext cx="1918335" cy="650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50">
                <a:latin typeface="Gill Sans MT"/>
                <a:cs typeface="Gill Sans MT"/>
              </a:rPr>
              <a:t>Set-up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measures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moi</a:t>
            </a:r>
            <a:r>
              <a:rPr dirty="0" sz="850" spc="20">
                <a:latin typeface="Gill Sans MT"/>
                <a:cs typeface="Gill Sans MT"/>
              </a:rPr>
              <a:t>s</a:t>
            </a:r>
            <a:r>
              <a:rPr dirty="0" sz="850" spc="10">
                <a:latin typeface="Gill Sans MT"/>
                <a:cs typeface="Gill Sans MT"/>
              </a:rPr>
              <a:t>tu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25">
                <a:latin typeface="Gill Sans MT"/>
                <a:cs typeface="Gill Sans MT"/>
              </a:rPr>
              <a:t>school.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when 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15">
                <a:latin typeface="Gill Sans MT"/>
                <a:cs typeface="Gill Sans MT"/>
              </a:rPr>
              <a:t>soil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20">
                <a:latin typeface="Gill Sans MT"/>
                <a:cs typeface="Gill Sans MT"/>
              </a:rPr>
              <a:t>dry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5">
                <a:latin typeface="Gill Sans MT"/>
                <a:cs typeface="Gill Sans MT"/>
              </a:rPr>
              <a:t>your </a:t>
            </a:r>
            <a:r>
              <a:rPr dirty="0" sz="850" spc="45">
                <a:latin typeface="Gill Sans MT"/>
                <a:cs typeface="Gill Sans MT"/>
              </a:rPr>
              <a:t>plant </a:t>
            </a:r>
            <a:r>
              <a:rPr dirty="0" sz="850" spc="50">
                <a:latin typeface="Gill Sans MT"/>
                <a:cs typeface="Gill Sans MT"/>
              </a:rPr>
              <a:t>needs </a:t>
            </a:r>
            <a:r>
              <a:rPr dirty="0" sz="850" spc="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watering.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256" y="2242362"/>
            <a:ext cx="1713864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5" i="1">
                <a:latin typeface="Gill Sans MT"/>
                <a:cs typeface="Gill Sans MT"/>
              </a:rPr>
              <a:t>What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would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expect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electrical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-20" i="1">
                <a:latin typeface="Gill Sans MT"/>
                <a:cs typeface="Gill Sans MT"/>
              </a:rPr>
              <a:t>r</a:t>
            </a:r>
            <a:r>
              <a:rPr dirty="0" sz="850" spc="50" i="1">
                <a:latin typeface="Gill Sans MT"/>
                <a:cs typeface="Gill Sans MT"/>
              </a:rPr>
              <a:t>esi</a:t>
            </a:r>
            <a:r>
              <a:rPr dirty="0" sz="850" spc="45" i="1">
                <a:latin typeface="Gill Sans MT"/>
                <a:cs typeface="Gill Sans MT"/>
              </a:rPr>
              <a:t>s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70" i="1">
                <a:latin typeface="Gill Sans MT"/>
                <a:cs typeface="Gill Sans MT"/>
              </a:rPr>
              <a:t>ance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70" i="1">
                <a:latin typeface="Gill Sans MT"/>
                <a:cs typeface="Gill Sans MT"/>
              </a:rPr>
              <a:t>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be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when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soil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dry?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256" y="2614142"/>
            <a:ext cx="1934210" cy="127063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algn="just" marL="156210" marR="211454" indent="-144145">
              <a:lnSpc>
                <a:spcPts val="980"/>
              </a:lnSpc>
              <a:spcBef>
                <a:spcPts val="16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Find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school 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test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moisture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levels.</a:t>
            </a:r>
            <a:endParaRPr sz="850">
              <a:latin typeface="Gill Sans MT"/>
              <a:cs typeface="Gill Sans MT"/>
            </a:endParaRPr>
          </a:p>
          <a:p>
            <a:pPr algn="just" marL="12700">
              <a:lnSpc>
                <a:spcPts val="919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Using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two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metal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paperclips,</a:t>
            </a:r>
            <a:endParaRPr sz="850">
              <a:latin typeface="Gill Sans MT"/>
              <a:cs typeface="Gill Sans MT"/>
            </a:endParaRPr>
          </a:p>
          <a:p>
            <a:pPr marL="156210" marR="80010">
              <a:lnSpc>
                <a:spcPts val="980"/>
              </a:lnSpc>
              <a:spcBef>
                <a:spcPts val="45"/>
              </a:spcBef>
            </a:pP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aig</a:t>
            </a:r>
            <a:r>
              <a:rPr dirty="0" sz="850" spc="55">
                <a:latin typeface="Gill Sans MT"/>
                <a:cs typeface="Gill Sans MT"/>
              </a:rPr>
              <a:t>h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25">
                <a:latin typeface="Gill Sans MT"/>
                <a:cs typeface="Gill Sans MT"/>
              </a:rPr>
              <a:t>tick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them  </a:t>
            </a:r>
            <a:r>
              <a:rPr dirty="0" sz="850" spc="20">
                <a:latin typeface="Gill Sans MT"/>
                <a:cs typeface="Gill Sans MT"/>
              </a:rPr>
              <a:t>into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15">
                <a:latin typeface="Gill Sans MT"/>
                <a:cs typeface="Gill Sans MT"/>
              </a:rPr>
              <a:t>soil </a:t>
            </a:r>
            <a:r>
              <a:rPr dirty="0" sz="850" spc="50">
                <a:latin typeface="Gill Sans MT"/>
                <a:cs typeface="Gill Sans MT"/>
              </a:rPr>
              <a:t>making </a:t>
            </a:r>
            <a:r>
              <a:rPr dirty="0" sz="850" spc="15">
                <a:latin typeface="Gill Sans MT"/>
                <a:cs typeface="Gill Sans MT"/>
              </a:rPr>
              <a:t>sure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40">
                <a:latin typeface="Gill Sans MT"/>
                <a:cs typeface="Gill Sans MT"/>
              </a:rPr>
              <a:t>they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not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touching.</a:t>
            </a:r>
            <a:endParaRPr sz="850">
              <a:latin typeface="Gill Sans MT"/>
              <a:cs typeface="Gill Sans MT"/>
            </a:endParaRPr>
          </a:p>
          <a:p>
            <a:pPr algn="ctr">
              <a:lnSpc>
                <a:spcPts val="919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8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Connect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crocodile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clips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endParaRPr sz="850">
              <a:latin typeface="Gill Sans MT"/>
              <a:cs typeface="Gill Sans MT"/>
            </a:endParaRPr>
          </a:p>
          <a:p>
            <a:pPr algn="ctr" marL="19050">
              <a:lnSpc>
                <a:spcPts val="975"/>
              </a:lnSpc>
            </a:pPr>
            <a:r>
              <a:rPr dirty="0" sz="850" spc="5">
                <a:latin typeface="Gill Sans MT"/>
                <a:cs typeface="Gill Sans MT"/>
              </a:rPr>
              <a:t>al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55">
                <a:latin typeface="Gill Sans MT"/>
                <a:cs typeface="Gill Sans MT"/>
              </a:rPr>
              <a:t>eady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conne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endParaRPr sz="850">
              <a:latin typeface="Gill Sans MT"/>
              <a:cs typeface="Gill Sans MT"/>
            </a:endParaRPr>
          </a:p>
          <a:p>
            <a:pPr algn="ctr" marR="814069">
              <a:lnSpc>
                <a:spcPts val="1000"/>
              </a:lnSpc>
            </a:pP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pape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clips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256" y="3977335"/>
            <a:ext cx="185102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ele</a:t>
            </a:r>
            <a:r>
              <a:rPr dirty="0" sz="850" spc="40" i="1">
                <a:latin typeface="Gill Sans MT"/>
                <a:cs typeface="Gill Sans MT"/>
              </a:rPr>
              <a:t>c</a:t>
            </a:r>
            <a:r>
              <a:rPr dirty="0" sz="850" spc="45" i="1">
                <a:latin typeface="Gill Sans MT"/>
                <a:cs typeface="Gill Sans MT"/>
              </a:rPr>
              <a:t>trical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-20" i="1">
                <a:latin typeface="Gill Sans MT"/>
                <a:cs typeface="Gill Sans MT"/>
              </a:rPr>
              <a:t>r</a:t>
            </a:r>
            <a:r>
              <a:rPr dirty="0" sz="850" spc="50" i="1">
                <a:latin typeface="Gill Sans MT"/>
                <a:cs typeface="Gill Sans MT"/>
              </a:rPr>
              <a:t>esi</a:t>
            </a:r>
            <a:r>
              <a:rPr dirty="0" sz="850" spc="45" i="1">
                <a:latin typeface="Gill Sans MT"/>
                <a:cs typeface="Gill Sans MT"/>
              </a:rPr>
              <a:t>s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70" i="1">
                <a:latin typeface="Gill Sans MT"/>
                <a:cs typeface="Gill Sans MT"/>
              </a:rPr>
              <a:t>ance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-20" i="1">
                <a:latin typeface="Gill Sans MT"/>
                <a:cs typeface="Gill Sans MT"/>
              </a:rPr>
              <a:t>r</a:t>
            </a:r>
            <a:r>
              <a:rPr dirty="0" sz="850" spc="60" i="1">
                <a:latin typeface="Gill Sans MT"/>
                <a:cs typeface="Gill Sans MT"/>
              </a:rPr>
              <a:t>eading </a:t>
            </a:r>
            <a:r>
              <a:rPr dirty="0" sz="850" spc="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on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10" i="1">
                <a:latin typeface="Gill Sans MT"/>
                <a:cs typeface="Gill Sans MT"/>
              </a:rPr>
              <a:t>LED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gaug</a:t>
            </a:r>
            <a:r>
              <a:rPr dirty="0" sz="850" spc="55" i="1">
                <a:latin typeface="Gill Sans MT"/>
                <a:cs typeface="Gill Sans MT"/>
              </a:rPr>
              <a:t>e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7256" y="4349115"/>
            <a:ext cx="1733550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5" i="1">
                <a:latin typeface="Gill Sans MT"/>
                <a:cs typeface="Gill Sans MT"/>
              </a:rPr>
              <a:t>H</a:t>
            </a:r>
            <a:r>
              <a:rPr dirty="0" sz="850" spc="5" i="1">
                <a:latin typeface="Gill Sans MT"/>
                <a:cs typeface="Gill Sans MT"/>
              </a:rPr>
              <a:t>o</a:t>
            </a:r>
            <a:r>
              <a:rPr dirty="0" sz="850" spc="70" i="1">
                <a:latin typeface="Gill Sans MT"/>
                <a:cs typeface="Gill Sans MT"/>
              </a:rPr>
              <a:t>w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can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use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this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70" i="1">
                <a:latin typeface="Gill Sans MT"/>
                <a:cs typeface="Gill Sans MT"/>
              </a:rPr>
              <a:t>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moni</a:t>
            </a:r>
            <a:r>
              <a:rPr dirty="0" sz="850" spc="30" i="1">
                <a:latin typeface="Gill Sans MT"/>
                <a:cs typeface="Gill Sans MT"/>
              </a:rPr>
              <a:t>t</a:t>
            </a:r>
            <a:r>
              <a:rPr dirty="0" sz="850" spc="35" i="1">
                <a:latin typeface="Gill Sans MT"/>
                <a:cs typeface="Gill Sans MT"/>
              </a:rPr>
              <a:t>or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your </a:t>
            </a:r>
            <a:r>
              <a:rPr dirty="0" sz="850" spc="4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plant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and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find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out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when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need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44"/>
              </a:lnSpc>
            </a:pP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70" i="1">
                <a:latin typeface="Gill Sans MT"/>
                <a:cs typeface="Gill Sans MT"/>
              </a:rPr>
              <a:t>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w</a:t>
            </a:r>
            <a:r>
              <a:rPr dirty="0" sz="850" spc="7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20" i="1">
                <a:latin typeface="Gill Sans MT"/>
                <a:cs typeface="Gill Sans MT"/>
              </a:rPr>
              <a:t>er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it?</a:t>
            </a:r>
            <a:endParaRPr sz="85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535995" y="0"/>
            <a:ext cx="3024505" cy="5328285"/>
            <a:chOff x="4535995" y="0"/>
            <a:chExt cx="3024505" cy="5328285"/>
          </a:xfrm>
        </p:grpSpPr>
        <p:sp>
          <p:nvSpPr>
            <p:cNvPr id="11" name="object 11"/>
            <p:cNvSpPr/>
            <p:nvPr/>
          </p:nvSpPr>
          <p:spPr>
            <a:xfrm>
              <a:off x="4535995" y="0"/>
              <a:ext cx="3024505" cy="5328285"/>
            </a:xfrm>
            <a:custGeom>
              <a:avLst/>
              <a:gdLst/>
              <a:ahLst/>
              <a:cxnLst/>
              <a:rect l="l" t="t" r="r" b="b"/>
              <a:pathLst>
                <a:path w="3024504" h="5328285">
                  <a:moveTo>
                    <a:pt x="3023997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3023997" y="5328005"/>
                  </a:lnTo>
                  <a:lnTo>
                    <a:pt x="3023997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682490" y="1087463"/>
              <a:ext cx="2268220" cy="1910714"/>
            </a:xfrm>
            <a:custGeom>
              <a:avLst/>
              <a:gdLst/>
              <a:ahLst/>
              <a:cxnLst/>
              <a:rect l="l" t="t" r="r" b="b"/>
              <a:pathLst>
                <a:path w="2268220" h="1910714">
                  <a:moveTo>
                    <a:pt x="2268004" y="0"/>
                  </a:moveTo>
                  <a:lnTo>
                    <a:pt x="0" y="0"/>
                  </a:lnTo>
                  <a:lnTo>
                    <a:pt x="0" y="1910549"/>
                  </a:lnTo>
                  <a:lnTo>
                    <a:pt x="2268004" y="1910549"/>
                  </a:lnTo>
                  <a:lnTo>
                    <a:pt x="22680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96410" y="1209535"/>
              <a:ext cx="849630" cy="1189990"/>
            </a:xfrm>
            <a:custGeom>
              <a:avLst/>
              <a:gdLst/>
              <a:ahLst/>
              <a:cxnLst/>
              <a:rect l="l" t="t" r="r" b="b"/>
              <a:pathLst>
                <a:path w="849629" h="1189989">
                  <a:moveTo>
                    <a:pt x="613556" y="1040942"/>
                  </a:moveTo>
                  <a:lnTo>
                    <a:pt x="235794" y="1040942"/>
                  </a:lnTo>
                  <a:lnTo>
                    <a:pt x="243546" y="1041973"/>
                  </a:lnTo>
                  <a:lnTo>
                    <a:pt x="250658" y="1044930"/>
                  </a:lnTo>
                  <a:lnTo>
                    <a:pt x="256777" y="1049611"/>
                  </a:lnTo>
                  <a:lnTo>
                    <a:pt x="261550" y="1055814"/>
                  </a:lnTo>
                  <a:lnTo>
                    <a:pt x="326370" y="1168082"/>
                  </a:lnTo>
                  <a:lnTo>
                    <a:pt x="333289" y="1177077"/>
                  </a:lnTo>
                  <a:lnTo>
                    <a:pt x="342160" y="1183867"/>
                  </a:lnTo>
                  <a:lnTo>
                    <a:pt x="352474" y="1188158"/>
                  </a:lnTo>
                  <a:lnTo>
                    <a:pt x="363721" y="1189659"/>
                  </a:lnTo>
                  <a:lnTo>
                    <a:pt x="485628" y="1189659"/>
                  </a:lnTo>
                  <a:lnTo>
                    <a:pt x="522979" y="1168082"/>
                  </a:lnTo>
                  <a:lnTo>
                    <a:pt x="587800" y="1055814"/>
                  </a:lnTo>
                  <a:lnTo>
                    <a:pt x="592573" y="1049611"/>
                  </a:lnTo>
                  <a:lnTo>
                    <a:pt x="598692" y="1044930"/>
                  </a:lnTo>
                  <a:lnTo>
                    <a:pt x="605804" y="1041973"/>
                  </a:lnTo>
                  <a:lnTo>
                    <a:pt x="613556" y="1040942"/>
                  </a:lnTo>
                  <a:close/>
                </a:path>
                <a:path w="849629" h="1189989">
                  <a:moveTo>
                    <a:pt x="87390" y="955301"/>
                  </a:moveTo>
                  <a:lnTo>
                    <a:pt x="40262" y="955301"/>
                  </a:lnTo>
                  <a:lnTo>
                    <a:pt x="47494" y="955819"/>
                  </a:lnTo>
                  <a:lnTo>
                    <a:pt x="54017" y="958992"/>
                  </a:lnTo>
                  <a:lnTo>
                    <a:pt x="58972" y="964590"/>
                  </a:lnTo>
                  <a:lnTo>
                    <a:pt x="77857" y="997292"/>
                  </a:lnTo>
                  <a:lnTo>
                    <a:pt x="80224" y="1004378"/>
                  </a:lnTo>
                  <a:lnTo>
                    <a:pt x="79708" y="1011613"/>
                  </a:lnTo>
                  <a:lnTo>
                    <a:pt x="76539" y="1018136"/>
                  </a:lnTo>
                  <a:lnTo>
                    <a:pt x="70948" y="1023086"/>
                  </a:lnTo>
                  <a:lnTo>
                    <a:pt x="72663" y="1026071"/>
                  </a:lnTo>
                  <a:lnTo>
                    <a:pt x="77435" y="1032273"/>
                  </a:lnTo>
                  <a:lnTo>
                    <a:pt x="83554" y="1036955"/>
                  </a:lnTo>
                  <a:lnTo>
                    <a:pt x="90667" y="1039912"/>
                  </a:lnTo>
                  <a:lnTo>
                    <a:pt x="98418" y="1040942"/>
                  </a:lnTo>
                  <a:lnTo>
                    <a:pt x="750931" y="1040942"/>
                  </a:lnTo>
                  <a:lnTo>
                    <a:pt x="778414" y="1023086"/>
                  </a:lnTo>
                  <a:lnTo>
                    <a:pt x="772816" y="1018136"/>
                  </a:lnTo>
                  <a:lnTo>
                    <a:pt x="769643" y="1011613"/>
                  </a:lnTo>
                  <a:lnTo>
                    <a:pt x="769126" y="1004378"/>
                  </a:lnTo>
                  <a:lnTo>
                    <a:pt x="771493" y="997292"/>
                  </a:lnTo>
                  <a:lnTo>
                    <a:pt x="778614" y="984961"/>
                  </a:lnTo>
                  <a:lnTo>
                    <a:pt x="118395" y="984961"/>
                  </a:lnTo>
                  <a:lnTo>
                    <a:pt x="106200" y="982498"/>
                  </a:lnTo>
                  <a:lnTo>
                    <a:pt x="96237" y="975782"/>
                  </a:lnTo>
                  <a:lnTo>
                    <a:pt x="89517" y="965823"/>
                  </a:lnTo>
                  <a:lnTo>
                    <a:pt x="87390" y="955301"/>
                  </a:lnTo>
                  <a:close/>
                </a:path>
                <a:path w="849629" h="1189989">
                  <a:moveTo>
                    <a:pt x="732176" y="922299"/>
                  </a:moveTo>
                  <a:lnTo>
                    <a:pt x="118395" y="922299"/>
                  </a:lnTo>
                  <a:lnTo>
                    <a:pt x="130583" y="924764"/>
                  </a:lnTo>
                  <a:lnTo>
                    <a:pt x="140542" y="931483"/>
                  </a:lnTo>
                  <a:lnTo>
                    <a:pt x="147261" y="941442"/>
                  </a:lnTo>
                  <a:lnTo>
                    <a:pt x="149726" y="953630"/>
                  </a:lnTo>
                  <a:lnTo>
                    <a:pt x="147261" y="965823"/>
                  </a:lnTo>
                  <a:lnTo>
                    <a:pt x="140542" y="975782"/>
                  </a:lnTo>
                  <a:lnTo>
                    <a:pt x="130583" y="982498"/>
                  </a:lnTo>
                  <a:lnTo>
                    <a:pt x="118395" y="984961"/>
                  </a:lnTo>
                  <a:lnTo>
                    <a:pt x="778614" y="984961"/>
                  </a:lnTo>
                  <a:lnTo>
                    <a:pt x="732364" y="984923"/>
                  </a:lnTo>
                  <a:lnTo>
                    <a:pt x="720177" y="982458"/>
                  </a:lnTo>
                  <a:lnTo>
                    <a:pt x="710217" y="975739"/>
                  </a:lnTo>
                  <a:lnTo>
                    <a:pt x="703498" y="965779"/>
                  </a:lnTo>
                  <a:lnTo>
                    <a:pt x="701033" y="953592"/>
                  </a:lnTo>
                  <a:lnTo>
                    <a:pt x="703498" y="941404"/>
                  </a:lnTo>
                  <a:lnTo>
                    <a:pt x="710217" y="931444"/>
                  </a:lnTo>
                  <a:lnTo>
                    <a:pt x="720177" y="924726"/>
                  </a:lnTo>
                  <a:lnTo>
                    <a:pt x="732176" y="922299"/>
                  </a:lnTo>
                  <a:close/>
                </a:path>
                <a:path w="849629" h="1189989">
                  <a:moveTo>
                    <a:pt x="836623" y="922261"/>
                  </a:moveTo>
                  <a:lnTo>
                    <a:pt x="732364" y="922261"/>
                  </a:lnTo>
                  <a:lnTo>
                    <a:pt x="744557" y="924726"/>
                  </a:lnTo>
                  <a:lnTo>
                    <a:pt x="754516" y="931444"/>
                  </a:lnTo>
                  <a:lnTo>
                    <a:pt x="761232" y="941404"/>
                  </a:lnTo>
                  <a:lnTo>
                    <a:pt x="763695" y="953592"/>
                  </a:lnTo>
                  <a:lnTo>
                    <a:pt x="761232" y="965779"/>
                  </a:lnTo>
                  <a:lnTo>
                    <a:pt x="754516" y="975739"/>
                  </a:lnTo>
                  <a:lnTo>
                    <a:pt x="744557" y="982458"/>
                  </a:lnTo>
                  <a:lnTo>
                    <a:pt x="732364" y="984923"/>
                  </a:lnTo>
                  <a:lnTo>
                    <a:pt x="778636" y="984923"/>
                  </a:lnTo>
                  <a:lnTo>
                    <a:pt x="790378" y="964590"/>
                  </a:lnTo>
                  <a:lnTo>
                    <a:pt x="795333" y="958992"/>
                  </a:lnTo>
                  <a:lnTo>
                    <a:pt x="801857" y="955819"/>
                  </a:lnTo>
                  <a:lnTo>
                    <a:pt x="809092" y="955301"/>
                  </a:lnTo>
                  <a:lnTo>
                    <a:pt x="817550" y="955301"/>
                  </a:lnTo>
                  <a:lnTo>
                    <a:pt x="836623" y="922261"/>
                  </a:lnTo>
                  <a:close/>
                </a:path>
                <a:path w="849629" h="1189989">
                  <a:moveTo>
                    <a:pt x="33178" y="826808"/>
                  </a:moveTo>
                  <a:lnTo>
                    <a:pt x="3981" y="877366"/>
                  </a:lnTo>
                  <a:lnTo>
                    <a:pt x="995" y="884600"/>
                  </a:lnTo>
                  <a:lnTo>
                    <a:pt x="0" y="892238"/>
                  </a:lnTo>
                  <a:lnTo>
                    <a:pt x="995" y="899876"/>
                  </a:lnTo>
                  <a:lnTo>
                    <a:pt x="3981" y="907110"/>
                  </a:lnTo>
                  <a:lnTo>
                    <a:pt x="33178" y="957668"/>
                  </a:lnTo>
                  <a:lnTo>
                    <a:pt x="40262" y="955301"/>
                  </a:lnTo>
                  <a:lnTo>
                    <a:pt x="87390" y="955301"/>
                  </a:lnTo>
                  <a:lnTo>
                    <a:pt x="118395" y="922299"/>
                  </a:lnTo>
                  <a:lnTo>
                    <a:pt x="732176" y="922299"/>
                  </a:lnTo>
                  <a:lnTo>
                    <a:pt x="732364" y="922261"/>
                  </a:lnTo>
                  <a:lnTo>
                    <a:pt x="836623" y="922261"/>
                  </a:lnTo>
                  <a:lnTo>
                    <a:pt x="845369" y="907110"/>
                  </a:lnTo>
                  <a:lnTo>
                    <a:pt x="848355" y="899876"/>
                  </a:lnTo>
                  <a:lnTo>
                    <a:pt x="849350" y="892238"/>
                  </a:lnTo>
                  <a:lnTo>
                    <a:pt x="848355" y="884600"/>
                  </a:lnTo>
                  <a:lnTo>
                    <a:pt x="845369" y="877366"/>
                  </a:lnTo>
                  <a:lnTo>
                    <a:pt x="837906" y="864438"/>
                  </a:lnTo>
                  <a:lnTo>
                    <a:pt x="117862" y="864438"/>
                  </a:lnTo>
                  <a:lnTo>
                    <a:pt x="105669" y="861975"/>
                  </a:lnTo>
                  <a:lnTo>
                    <a:pt x="95710" y="855259"/>
                  </a:lnTo>
                  <a:lnTo>
                    <a:pt x="88994" y="845300"/>
                  </a:lnTo>
                  <a:lnTo>
                    <a:pt x="86531" y="833107"/>
                  </a:lnTo>
                  <a:lnTo>
                    <a:pt x="87326" y="829175"/>
                  </a:lnTo>
                  <a:lnTo>
                    <a:pt x="40262" y="829175"/>
                  </a:lnTo>
                  <a:lnTo>
                    <a:pt x="33178" y="826808"/>
                  </a:lnTo>
                  <a:close/>
                </a:path>
                <a:path w="849629" h="1189989">
                  <a:moveTo>
                    <a:pt x="817550" y="955301"/>
                  </a:moveTo>
                  <a:lnTo>
                    <a:pt x="809092" y="955301"/>
                  </a:lnTo>
                  <a:lnTo>
                    <a:pt x="816184" y="957668"/>
                  </a:lnTo>
                  <a:lnTo>
                    <a:pt x="817550" y="955301"/>
                  </a:lnTo>
                  <a:close/>
                </a:path>
                <a:path w="849629" h="1189989">
                  <a:moveTo>
                    <a:pt x="725741" y="801776"/>
                  </a:moveTo>
                  <a:lnTo>
                    <a:pt x="117862" y="801776"/>
                  </a:lnTo>
                  <a:lnTo>
                    <a:pt x="130049" y="804241"/>
                  </a:lnTo>
                  <a:lnTo>
                    <a:pt x="140009" y="810960"/>
                  </a:lnTo>
                  <a:lnTo>
                    <a:pt x="146728" y="820919"/>
                  </a:lnTo>
                  <a:lnTo>
                    <a:pt x="149193" y="833107"/>
                  </a:lnTo>
                  <a:lnTo>
                    <a:pt x="146728" y="845300"/>
                  </a:lnTo>
                  <a:lnTo>
                    <a:pt x="140009" y="855259"/>
                  </a:lnTo>
                  <a:lnTo>
                    <a:pt x="130049" y="861975"/>
                  </a:lnTo>
                  <a:lnTo>
                    <a:pt x="117862" y="864438"/>
                  </a:lnTo>
                  <a:lnTo>
                    <a:pt x="837906" y="864438"/>
                  </a:lnTo>
                  <a:lnTo>
                    <a:pt x="837283" y="863358"/>
                  </a:lnTo>
                  <a:lnTo>
                    <a:pt x="731081" y="863358"/>
                  </a:lnTo>
                  <a:lnTo>
                    <a:pt x="718889" y="860895"/>
                  </a:lnTo>
                  <a:lnTo>
                    <a:pt x="708929" y="854179"/>
                  </a:lnTo>
                  <a:lnTo>
                    <a:pt x="702213" y="844220"/>
                  </a:lnTo>
                  <a:lnTo>
                    <a:pt x="699750" y="832027"/>
                  </a:lnTo>
                  <a:lnTo>
                    <a:pt x="702213" y="819840"/>
                  </a:lnTo>
                  <a:lnTo>
                    <a:pt x="708929" y="809880"/>
                  </a:lnTo>
                  <a:lnTo>
                    <a:pt x="718889" y="803161"/>
                  </a:lnTo>
                  <a:lnTo>
                    <a:pt x="725741" y="801776"/>
                  </a:lnTo>
                  <a:close/>
                </a:path>
                <a:path w="849629" h="1189989">
                  <a:moveTo>
                    <a:pt x="779296" y="800696"/>
                  </a:moveTo>
                  <a:lnTo>
                    <a:pt x="731081" y="800696"/>
                  </a:lnTo>
                  <a:lnTo>
                    <a:pt x="743274" y="803161"/>
                  </a:lnTo>
                  <a:lnTo>
                    <a:pt x="753233" y="809880"/>
                  </a:lnTo>
                  <a:lnTo>
                    <a:pt x="759949" y="819840"/>
                  </a:lnTo>
                  <a:lnTo>
                    <a:pt x="762412" y="832027"/>
                  </a:lnTo>
                  <a:lnTo>
                    <a:pt x="759949" y="844220"/>
                  </a:lnTo>
                  <a:lnTo>
                    <a:pt x="753233" y="854179"/>
                  </a:lnTo>
                  <a:lnTo>
                    <a:pt x="743274" y="860895"/>
                  </a:lnTo>
                  <a:lnTo>
                    <a:pt x="731081" y="863358"/>
                  </a:lnTo>
                  <a:lnTo>
                    <a:pt x="837283" y="863358"/>
                  </a:lnTo>
                  <a:lnTo>
                    <a:pt x="817550" y="829175"/>
                  </a:lnTo>
                  <a:lnTo>
                    <a:pt x="809092" y="829175"/>
                  </a:lnTo>
                  <a:lnTo>
                    <a:pt x="801857" y="828657"/>
                  </a:lnTo>
                  <a:lnTo>
                    <a:pt x="795333" y="825484"/>
                  </a:lnTo>
                  <a:lnTo>
                    <a:pt x="790351" y="819840"/>
                  </a:lnTo>
                  <a:lnTo>
                    <a:pt x="779296" y="800696"/>
                  </a:lnTo>
                  <a:close/>
                </a:path>
                <a:path w="849629" h="1189989">
                  <a:moveTo>
                    <a:pt x="750931" y="148704"/>
                  </a:moveTo>
                  <a:lnTo>
                    <a:pt x="98418" y="148704"/>
                  </a:lnTo>
                  <a:lnTo>
                    <a:pt x="90667" y="149734"/>
                  </a:lnTo>
                  <a:lnTo>
                    <a:pt x="3981" y="282536"/>
                  </a:lnTo>
                  <a:lnTo>
                    <a:pt x="0" y="297413"/>
                  </a:lnTo>
                  <a:lnTo>
                    <a:pt x="995" y="305052"/>
                  </a:lnTo>
                  <a:lnTo>
                    <a:pt x="3981" y="312280"/>
                  </a:lnTo>
                  <a:lnTo>
                    <a:pt x="72663" y="431253"/>
                  </a:lnTo>
                  <a:lnTo>
                    <a:pt x="75649" y="438481"/>
                  </a:lnTo>
                  <a:lnTo>
                    <a:pt x="76644" y="446119"/>
                  </a:lnTo>
                  <a:lnTo>
                    <a:pt x="75649" y="453756"/>
                  </a:lnTo>
                  <a:lnTo>
                    <a:pt x="72663" y="460984"/>
                  </a:lnTo>
                  <a:lnTo>
                    <a:pt x="3981" y="579958"/>
                  </a:lnTo>
                  <a:lnTo>
                    <a:pt x="995" y="587186"/>
                  </a:lnTo>
                  <a:lnTo>
                    <a:pt x="0" y="594823"/>
                  </a:lnTo>
                  <a:lnTo>
                    <a:pt x="995" y="602461"/>
                  </a:lnTo>
                  <a:lnTo>
                    <a:pt x="3981" y="609688"/>
                  </a:lnTo>
                  <a:lnTo>
                    <a:pt x="72663" y="728662"/>
                  </a:lnTo>
                  <a:lnTo>
                    <a:pt x="75649" y="735890"/>
                  </a:lnTo>
                  <a:lnTo>
                    <a:pt x="76644" y="743529"/>
                  </a:lnTo>
                  <a:lnTo>
                    <a:pt x="75649" y="751170"/>
                  </a:lnTo>
                  <a:lnTo>
                    <a:pt x="72663" y="758405"/>
                  </a:lnTo>
                  <a:lnTo>
                    <a:pt x="70948" y="761377"/>
                  </a:lnTo>
                  <a:lnTo>
                    <a:pt x="76539" y="766333"/>
                  </a:lnTo>
                  <a:lnTo>
                    <a:pt x="79708" y="772856"/>
                  </a:lnTo>
                  <a:lnTo>
                    <a:pt x="80224" y="780092"/>
                  </a:lnTo>
                  <a:lnTo>
                    <a:pt x="77857" y="787184"/>
                  </a:lnTo>
                  <a:lnTo>
                    <a:pt x="58972" y="819886"/>
                  </a:lnTo>
                  <a:lnTo>
                    <a:pt x="54017" y="825484"/>
                  </a:lnTo>
                  <a:lnTo>
                    <a:pt x="47494" y="828657"/>
                  </a:lnTo>
                  <a:lnTo>
                    <a:pt x="40262" y="829175"/>
                  </a:lnTo>
                  <a:lnTo>
                    <a:pt x="87326" y="829175"/>
                  </a:lnTo>
                  <a:lnTo>
                    <a:pt x="88994" y="820919"/>
                  </a:lnTo>
                  <a:lnTo>
                    <a:pt x="95710" y="810960"/>
                  </a:lnTo>
                  <a:lnTo>
                    <a:pt x="105669" y="804241"/>
                  </a:lnTo>
                  <a:lnTo>
                    <a:pt x="117862" y="801776"/>
                  </a:lnTo>
                  <a:lnTo>
                    <a:pt x="725741" y="801776"/>
                  </a:lnTo>
                  <a:lnTo>
                    <a:pt x="731081" y="800696"/>
                  </a:lnTo>
                  <a:lnTo>
                    <a:pt x="779296" y="800696"/>
                  </a:lnTo>
                  <a:lnTo>
                    <a:pt x="771493" y="787184"/>
                  </a:lnTo>
                  <a:lnTo>
                    <a:pt x="769126" y="780092"/>
                  </a:lnTo>
                  <a:lnTo>
                    <a:pt x="769643" y="772856"/>
                  </a:lnTo>
                  <a:lnTo>
                    <a:pt x="772816" y="766333"/>
                  </a:lnTo>
                  <a:lnTo>
                    <a:pt x="778414" y="761377"/>
                  </a:lnTo>
                  <a:lnTo>
                    <a:pt x="776687" y="758405"/>
                  </a:lnTo>
                  <a:lnTo>
                    <a:pt x="773701" y="751170"/>
                  </a:lnTo>
                  <a:lnTo>
                    <a:pt x="772706" y="743529"/>
                  </a:lnTo>
                  <a:lnTo>
                    <a:pt x="773701" y="735890"/>
                  </a:lnTo>
                  <a:lnTo>
                    <a:pt x="776687" y="728662"/>
                  </a:lnTo>
                  <a:lnTo>
                    <a:pt x="845369" y="609688"/>
                  </a:lnTo>
                  <a:lnTo>
                    <a:pt x="848355" y="602461"/>
                  </a:lnTo>
                  <a:lnTo>
                    <a:pt x="849350" y="594823"/>
                  </a:lnTo>
                  <a:lnTo>
                    <a:pt x="848355" y="587186"/>
                  </a:lnTo>
                  <a:lnTo>
                    <a:pt x="845369" y="579958"/>
                  </a:lnTo>
                  <a:lnTo>
                    <a:pt x="776687" y="460984"/>
                  </a:lnTo>
                  <a:lnTo>
                    <a:pt x="773701" y="453756"/>
                  </a:lnTo>
                  <a:lnTo>
                    <a:pt x="772706" y="446119"/>
                  </a:lnTo>
                  <a:lnTo>
                    <a:pt x="773701" y="438481"/>
                  </a:lnTo>
                  <a:lnTo>
                    <a:pt x="776687" y="431253"/>
                  </a:lnTo>
                  <a:lnTo>
                    <a:pt x="845369" y="312280"/>
                  </a:lnTo>
                  <a:lnTo>
                    <a:pt x="848355" y="305052"/>
                  </a:lnTo>
                  <a:lnTo>
                    <a:pt x="849350" y="297413"/>
                  </a:lnTo>
                  <a:lnTo>
                    <a:pt x="848355" y="289772"/>
                  </a:lnTo>
                  <a:lnTo>
                    <a:pt x="845369" y="282536"/>
                  </a:lnTo>
                  <a:lnTo>
                    <a:pt x="776687" y="163576"/>
                  </a:lnTo>
                  <a:lnTo>
                    <a:pt x="771914" y="157373"/>
                  </a:lnTo>
                  <a:lnTo>
                    <a:pt x="765795" y="152692"/>
                  </a:lnTo>
                  <a:lnTo>
                    <a:pt x="758683" y="149734"/>
                  </a:lnTo>
                  <a:lnTo>
                    <a:pt x="750931" y="148704"/>
                  </a:lnTo>
                  <a:close/>
                </a:path>
                <a:path w="849629" h="1189989">
                  <a:moveTo>
                    <a:pt x="816184" y="826808"/>
                  </a:moveTo>
                  <a:lnTo>
                    <a:pt x="809092" y="829175"/>
                  </a:lnTo>
                  <a:lnTo>
                    <a:pt x="817550" y="829175"/>
                  </a:lnTo>
                  <a:lnTo>
                    <a:pt x="816184" y="826808"/>
                  </a:lnTo>
                  <a:close/>
                </a:path>
                <a:path w="849629" h="1189989">
                  <a:moveTo>
                    <a:pt x="493363" y="0"/>
                  </a:moveTo>
                  <a:lnTo>
                    <a:pt x="355987" y="0"/>
                  </a:lnTo>
                  <a:lnTo>
                    <a:pt x="348235" y="1030"/>
                  </a:lnTo>
                  <a:lnTo>
                    <a:pt x="341123" y="3987"/>
                  </a:lnTo>
                  <a:lnTo>
                    <a:pt x="335004" y="8668"/>
                  </a:lnTo>
                  <a:lnTo>
                    <a:pt x="330231" y="14871"/>
                  </a:lnTo>
                  <a:lnTo>
                    <a:pt x="261550" y="133832"/>
                  </a:lnTo>
                  <a:lnTo>
                    <a:pt x="256777" y="140035"/>
                  </a:lnTo>
                  <a:lnTo>
                    <a:pt x="250658" y="144716"/>
                  </a:lnTo>
                  <a:lnTo>
                    <a:pt x="243546" y="147673"/>
                  </a:lnTo>
                  <a:lnTo>
                    <a:pt x="235794" y="148704"/>
                  </a:lnTo>
                  <a:lnTo>
                    <a:pt x="613556" y="148704"/>
                  </a:lnTo>
                  <a:lnTo>
                    <a:pt x="519118" y="14871"/>
                  </a:lnTo>
                  <a:lnTo>
                    <a:pt x="514348" y="8668"/>
                  </a:lnTo>
                  <a:lnTo>
                    <a:pt x="508231" y="3987"/>
                  </a:lnTo>
                  <a:lnTo>
                    <a:pt x="501120" y="1030"/>
                  </a:lnTo>
                  <a:lnTo>
                    <a:pt x="493363" y="0"/>
                  </a:lnTo>
                  <a:close/>
                </a:path>
              </a:pathLst>
            </a:custGeom>
            <a:solidFill>
              <a:srgbClr val="1196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901743" y="1488338"/>
              <a:ext cx="90805" cy="37465"/>
            </a:xfrm>
            <a:custGeom>
              <a:avLst/>
              <a:gdLst/>
              <a:ahLst/>
              <a:cxnLst/>
              <a:rect l="l" t="t" r="r" b="b"/>
              <a:pathLst>
                <a:path w="90804" h="37465">
                  <a:moveTo>
                    <a:pt x="90589" y="12090"/>
                  </a:moveTo>
                  <a:lnTo>
                    <a:pt x="90563" y="11785"/>
                  </a:lnTo>
                  <a:lnTo>
                    <a:pt x="90512" y="11493"/>
                  </a:lnTo>
                  <a:lnTo>
                    <a:pt x="90474" y="11353"/>
                  </a:lnTo>
                  <a:lnTo>
                    <a:pt x="90449" y="11214"/>
                  </a:lnTo>
                  <a:lnTo>
                    <a:pt x="90017" y="9639"/>
                  </a:lnTo>
                  <a:lnTo>
                    <a:pt x="89954" y="9474"/>
                  </a:lnTo>
                  <a:lnTo>
                    <a:pt x="88468" y="3911"/>
                  </a:lnTo>
                  <a:lnTo>
                    <a:pt x="88430" y="3759"/>
                  </a:lnTo>
                  <a:lnTo>
                    <a:pt x="88404" y="3606"/>
                  </a:lnTo>
                  <a:lnTo>
                    <a:pt x="88315" y="3365"/>
                  </a:lnTo>
                  <a:lnTo>
                    <a:pt x="88265" y="3187"/>
                  </a:lnTo>
                  <a:lnTo>
                    <a:pt x="88061" y="2387"/>
                  </a:lnTo>
                  <a:lnTo>
                    <a:pt x="88036" y="2235"/>
                  </a:lnTo>
                  <a:lnTo>
                    <a:pt x="87998" y="2095"/>
                  </a:lnTo>
                  <a:lnTo>
                    <a:pt x="87884" y="1816"/>
                  </a:lnTo>
                  <a:lnTo>
                    <a:pt x="87757" y="1562"/>
                  </a:lnTo>
                  <a:lnTo>
                    <a:pt x="87604" y="1308"/>
                  </a:lnTo>
                  <a:lnTo>
                    <a:pt x="87515" y="1181"/>
                  </a:lnTo>
                  <a:lnTo>
                    <a:pt x="87299" y="952"/>
                  </a:lnTo>
                  <a:lnTo>
                    <a:pt x="87160" y="812"/>
                  </a:lnTo>
                  <a:lnTo>
                    <a:pt x="86995" y="647"/>
                  </a:lnTo>
                  <a:lnTo>
                    <a:pt x="86753" y="482"/>
                  </a:lnTo>
                  <a:lnTo>
                    <a:pt x="86487" y="330"/>
                  </a:lnTo>
                  <a:lnTo>
                    <a:pt x="86220" y="215"/>
                  </a:lnTo>
                  <a:lnTo>
                    <a:pt x="86080" y="165"/>
                  </a:lnTo>
                  <a:lnTo>
                    <a:pt x="85940" y="114"/>
                  </a:lnTo>
                  <a:lnTo>
                    <a:pt x="85648" y="50"/>
                  </a:lnTo>
                  <a:lnTo>
                    <a:pt x="85445" y="25"/>
                  </a:lnTo>
                  <a:lnTo>
                    <a:pt x="85064" y="0"/>
                  </a:lnTo>
                  <a:lnTo>
                    <a:pt x="84912" y="12"/>
                  </a:lnTo>
                  <a:lnTo>
                    <a:pt x="84759" y="12"/>
                  </a:lnTo>
                  <a:lnTo>
                    <a:pt x="84467" y="63"/>
                  </a:lnTo>
                  <a:lnTo>
                    <a:pt x="84340" y="101"/>
                  </a:lnTo>
                  <a:lnTo>
                    <a:pt x="84188" y="152"/>
                  </a:lnTo>
                  <a:lnTo>
                    <a:pt x="79756" y="1346"/>
                  </a:lnTo>
                  <a:lnTo>
                    <a:pt x="79463" y="1397"/>
                  </a:lnTo>
                  <a:lnTo>
                    <a:pt x="79108" y="1524"/>
                  </a:lnTo>
                  <a:lnTo>
                    <a:pt x="57200" y="7391"/>
                  </a:lnTo>
                  <a:lnTo>
                    <a:pt x="56908" y="7442"/>
                  </a:lnTo>
                  <a:lnTo>
                    <a:pt x="56629" y="7531"/>
                  </a:lnTo>
                  <a:lnTo>
                    <a:pt x="34645" y="13436"/>
                  </a:lnTo>
                  <a:lnTo>
                    <a:pt x="34353" y="13487"/>
                  </a:lnTo>
                  <a:lnTo>
                    <a:pt x="34074" y="13576"/>
                  </a:lnTo>
                  <a:lnTo>
                    <a:pt x="11874" y="19532"/>
                  </a:lnTo>
                  <a:lnTo>
                    <a:pt x="11709" y="19570"/>
                  </a:lnTo>
                  <a:lnTo>
                    <a:pt x="2400" y="22059"/>
                  </a:lnTo>
                  <a:lnTo>
                    <a:pt x="1193" y="22618"/>
                  </a:lnTo>
                  <a:lnTo>
                    <a:pt x="863" y="22910"/>
                  </a:lnTo>
                  <a:lnTo>
                    <a:pt x="419" y="23507"/>
                  </a:lnTo>
                  <a:lnTo>
                    <a:pt x="342" y="23634"/>
                  </a:lnTo>
                  <a:lnTo>
                    <a:pt x="215" y="23901"/>
                  </a:lnTo>
                  <a:lnTo>
                    <a:pt x="114" y="24193"/>
                  </a:lnTo>
                  <a:lnTo>
                    <a:pt x="63" y="24409"/>
                  </a:lnTo>
                  <a:lnTo>
                    <a:pt x="12" y="24739"/>
                  </a:lnTo>
                  <a:lnTo>
                    <a:pt x="0" y="25069"/>
                  </a:lnTo>
                  <a:lnTo>
                    <a:pt x="25" y="25361"/>
                  </a:lnTo>
                  <a:lnTo>
                    <a:pt x="76" y="25654"/>
                  </a:lnTo>
                  <a:lnTo>
                    <a:pt x="114" y="25806"/>
                  </a:lnTo>
                  <a:lnTo>
                    <a:pt x="1016" y="29248"/>
                  </a:lnTo>
                  <a:lnTo>
                    <a:pt x="2501" y="34785"/>
                  </a:lnTo>
                  <a:lnTo>
                    <a:pt x="2552" y="34925"/>
                  </a:lnTo>
                  <a:lnTo>
                    <a:pt x="3365" y="36309"/>
                  </a:lnTo>
                  <a:lnTo>
                    <a:pt x="3581" y="36512"/>
                  </a:lnTo>
                  <a:lnTo>
                    <a:pt x="3822" y="36690"/>
                  </a:lnTo>
                  <a:lnTo>
                    <a:pt x="4025" y="36791"/>
                  </a:lnTo>
                  <a:lnTo>
                    <a:pt x="5511" y="37172"/>
                  </a:lnTo>
                  <a:lnTo>
                    <a:pt x="5816" y="37147"/>
                  </a:lnTo>
                  <a:lnTo>
                    <a:pt x="6108" y="37096"/>
                  </a:lnTo>
                  <a:lnTo>
                    <a:pt x="6248" y="37058"/>
                  </a:lnTo>
                  <a:lnTo>
                    <a:pt x="6388" y="37020"/>
                  </a:lnTo>
                  <a:lnTo>
                    <a:pt x="27178" y="31457"/>
                  </a:lnTo>
                  <a:lnTo>
                    <a:pt x="88341" y="15062"/>
                  </a:lnTo>
                  <a:lnTo>
                    <a:pt x="88493" y="15024"/>
                  </a:lnTo>
                  <a:lnTo>
                    <a:pt x="88760" y="14909"/>
                  </a:lnTo>
                  <a:lnTo>
                    <a:pt x="89027" y="14782"/>
                  </a:lnTo>
                  <a:lnTo>
                    <a:pt x="90512" y="12738"/>
                  </a:lnTo>
                  <a:lnTo>
                    <a:pt x="90563" y="12534"/>
                  </a:lnTo>
                  <a:lnTo>
                    <a:pt x="90576" y="12382"/>
                  </a:lnTo>
                  <a:lnTo>
                    <a:pt x="90589" y="1209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922923" y="1901019"/>
              <a:ext cx="150495" cy="0"/>
            </a:xfrm>
            <a:custGeom>
              <a:avLst/>
              <a:gdLst/>
              <a:ahLst/>
              <a:cxnLst/>
              <a:rect l="l" t="t" r="r" b="b"/>
              <a:pathLst>
                <a:path w="150495" h="0">
                  <a:moveTo>
                    <a:pt x="0" y="0"/>
                  </a:moveTo>
                  <a:lnTo>
                    <a:pt x="150205" y="0"/>
                  </a:lnTo>
                </a:path>
              </a:pathLst>
            </a:custGeom>
            <a:ln w="3175">
              <a:solidFill>
                <a:srgbClr val="F6F6F6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811141" y="1372209"/>
              <a:ext cx="708660" cy="529590"/>
            </a:xfrm>
            <a:custGeom>
              <a:avLst/>
              <a:gdLst/>
              <a:ahLst/>
              <a:cxnLst/>
              <a:rect l="l" t="t" r="r" b="b"/>
              <a:pathLst>
                <a:path w="708660" h="529589">
                  <a:moveTo>
                    <a:pt x="304736" y="134404"/>
                  </a:moveTo>
                  <a:lnTo>
                    <a:pt x="302221" y="124891"/>
                  </a:lnTo>
                  <a:lnTo>
                    <a:pt x="302094" y="124587"/>
                  </a:lnTo>
                  <a:lnTo>
                    <a:pt x="301942" y="124333"/>
                  </a:lnTo>
                  <a:lnTo>
                    <a:pt x="301790" y="124079"/>
                  </a:lnTo>
                  <a:lnTo>
                    <a:pt x="236169" y="10426"/>
                  </a:lnTo>
                  <a:lnTo>
                    <a:pt x="236029" y="10172"/>
                  </a:lnTo>
                  <a:lnTo>
                    <a:pt x="231114" y="7442"/>
                  </a:lnTo>
                  <a:lnTo>
                    <a:pt x="230530" y="7467"/>
                  </a:lnTo>
                  <a:lnTo>
                    <a:pt x="225069" y="13296"/>
                  </a:lnTo>
                  <a:lnTo>
                    <a:pt x="225094" y="13881"/>
                  </a:lnTo>
                  <a:lnTo>
                    <a:pt x="225869" y="16370"/>
                  </a:lnTo>
                  <a:lnTo>
                    <a:pt x="291452" y="129984"/>
                  </a:lnTo>
                  <a:lnTo>
                    <a:pt x="292836" y="134594"/>
                  </a:lnTo>
                  <a:lnTo>
                    <a:pt x="292811" y="135470"/>
                  </a:lnTo>
                  <a:lnTo>
                    <a:pt x="291630" y="139204"/>
                  </a:lnTo>
                  <a:lnTo>
                    <a:pt x="291490" y="139446"/>
                  </a:lnTo>
                  <a:lnTo>
                    <a:pt x="226021" y="252857"/>
                  </a:lnTo>
                  <a:lnTo>
                    <a:pt x="225869" y="253111"/>
                  </a:lnTo>
                  <a:lnTo>
                    <a:pt x="225310" y="253974"/>
                  </a:lnTo>
                  <a:lnTo>
                    <a:pt x="224751" y="254660"/>
                  </a:lnTo>
                  <a:lnTo>
                    <a:pt x="218567" y="257581"/>
                  </a:lnTo>
                  <a:lnTo>
                    <a:pt x="218427" y="257581"/>
                  </a:lnTo>
                  <a:lnTo>
                    <a:pt x="218135" y="257581"/>
                  </a:lnTo>
                  <a:lnTo>
                    <a:pt x="86614" y="257568"/>
                  </a:lnTo>
                  <a:lnTo>
                    <a:pt x="85585" y="257530"/>
                  </a:lnTo>
                  <a:lnTo>
                    <a:pt x="84721" y="257378"/>
                  </a:lnTo>
                  <a:lnTo>
                    <a:pt x="79095" y="253492"/>
                  </a:lnTo>
                  <a:lnTo>
                    <a:pt x="79032" y="253365"/>
                  </a:lnTo>
                  <a:lnTo>
                    <a:pt x="78879" y="253123"/>
                  </a:lnTo>
                  <a:lnTo>
                    <a:pt x="78778" y="252971"/>
                  </a:lnTo>
                  <a:lnTo>
                    <a:pt x="78701" y="252818"/>
                  </a:lnTo>
                  <a:lnTo>
                    <a:pt x="13258" y="139458"/>
                  </a:lnTo>
                  <a:lnTo>
                    <a:pt x="13119" y="139204"/>
                  </a:lnTo>
                  <a:lnTo>
                    <a:pt x="12966" y="138950"/>
                  </a:lnTo>
                  <a:lnTo>
                    <a:pt x="12636" y="138290"/>
                  </a:lnTo>
                  <a:lnTo>
                    <a:pt x="12331" y="137477"/>
                  </a:lnTo>
                  <a:lnTo>
                    <a:pt x="12103" y="136626"/>
                  </a:lnTo>
                  <a:lnTo>
                    <a:pt x="11963" y="135763"/>
                  </a:lnTo>
                  <a:lnTo>
                    <a:pt x="11899" y="134886"/>
                  </a:lnTo>
                  <a:lnTo>
                    <a:pt x="11925" y="134010"/>
                  </a:lnTo>
                  <a:lnTo>
                    <a:pt x="13030" y="130403"/>
                  </a:lnTo>
                  <a:lnTo>
                    <a:pt x="13106" y="130276"/>
                  </a:lnTo>
                  <a:lnTo>
                    <a:pt x="13182" y="130149"/>
                  </a:lnTo>
                  <a:lnTo>
                    <a:pt x="13271" y="129997"/>
                  </a:lnTo>
                  <a:lnTo>
                    <a:pt x="78727" y="16624"/>
                  </a:lnTo>
                  <a:lnTo>
                    <a:pt x="78879" y="16370"/>
                  </a:lnTo>
                  <a:lnTo>
                    <a:pt x="79032" y="16116"/>
                  </a:lnTo>
                  <a:lnTo>
                    <a:pt x="79425" y="15519"/>
                  </a:lnTo>
                  <a:lnTo>
                    <a:pt x="86169" y="11912"/>
                  </a:lnTo>
                  <a:lnTo>
                    <a:pt x="86601" y="11912"/>
                  </a:lnTo>
                  <a:lnTo>
                    <a:pt x="86893" y="11912"/>
                  </a:lnTo>
                  <a:lnTo>
                    <a:pt x="218135" y="11899"/>
                  </a:lnTo>
                  <a:lnTo>
                    <a:pt x="218427" y="11912"/>
                  </a:lnTo>
                  <a:lnTo>
                    <a:pt x="224078" y="6248"/>
                  </a:lnTo>
                  <a:lnTo>
                    <a:pt x="224078" y="5664"/>
                  </a:lnTo>
                  <a:lnTo>
                    <a:pt x="218427" y="12"/>
                  </a:lnTo>
                  <a:lnTo>
                    <a:pt x="218135" y="12"/>
                  </a:lnTo>
                  <a:lnTo>
                    <a:pt x="86614" y="0"/>
                  </a:lnTo>
                  <a:lnTo>
                    <a:pt x="85585" y="12"/>
                  </a:lnTo>
                  <a:lnTo>
                    <a:pt x="83540" y="215"/>
                  </a:lnTo>
                  <a:lnTo>
                    <a:pt x="68732" y="10160"/>
                  </a:lnTo>
                  <a:lnTo>
                    <a:pt x="68580" y="10414"/>
                  </a:lnTo>
                  <a:lnTo>
                    <a:pt x="2959" y="124079"/>
                  </a:lnTo>
                  <a:lnTo>
                    <a:pt x="2806" y="124333"/>
                  </a:lnTo>
                  <a:lnTo>
                    <a:pt x="2654" y="124587"/>
                  </a:lnTo>
                  <a:lnTo>
                    <a:pt x="0" y="135089"/>
                  </a:lnTo>
                  <a:lnTo>
                    <a:pt x="127" y="137121"/>
                  </a:lnTo>
                  <a:lnTo>
                    <a:pt x="2578" y="144741"/>
                  </a:lnTo>
                  <a:lnTo>
                    <a:pt x="2654" y="144894"/>
                  </a:lnTo>
                  <a:lnTo>
                    <a:pt x="2806" y="145148"/>
                  </a:lnTo>
                  <a:lnTo>
                    <a:pt x="2946" y="145402"/>
                  </a:lnTo>
                  <a:lnTo>
                    <a:pt x="3048" y="145554"/>
                  </a:lnTo>
                  <a:lnTo>
                    <a:pt x="68402" y="258775"/>
                  </a:lnTo>
                  <a:lnTo>
                    <a:pt x="68580" y="259067"/>
                  </a:lnTo>
                  <a:lnTo>
                    <a:pt x="68707" y="259308"/>
                  </a:lnTo>
                  <a:lnTo>
                    <a:pt x="69088" y="259943"/>
                  </a:lnTo>
                  <a:lnTo>
                    <a:pt x="86042" y="269455"/>
                  </a:lnTo>
                  <a:lnTo>
                    <a:pt x="86309" y="269481"/>
                  </a:lnTo>
                  <a:lnTo>
                    <a:pt x="86601" y="269481"/>
                  </a:lnTo>
                  <a:lnTo>
                    <a:pt x="86893" y="269481"/>
                  </a:lnTo>
                  <a:lnTo>
                    <a:pt x="217716" y="269468"/>
                  </a:lnTo>
                  <a:lnTo>
                    <a:pt x="217843" y="269481"/>
                  </a:lnTo>
                  <a:lnTo>
                    <a:pt x="218135" y="269481"/>
                  </a:lnTo>
                  <a:lnTo>
                    <a:pt x="218427" y="269481"/>
                  </a:lnTo>
                  <a:lnTo>
                    <a:pt x="219151" y="269481"/>
                  </a:lnTo>
                  <a:lnTo>
                    <a:pt x="221195" y="269278"/>
                  </a:lnTo>
                  <a:lnTo>
                    <a:pt x="235953" y="259410"/>
                  </a:lnTo>
                  <a:lnTo>
                    <a:pt x="236169" y="259067"/>
                  </a:lnTo>
                  <a:lnTo>
                    <a:pt x="236321" y="258813"/>
                  </a:lnTo>
                  <a:lnTo>
                    <a:pt x="301790" y="145402"/>
                  </a:lnTo>
                  <a:lnTo>
                    <a:pt x="301929" y="145161"/>
                  </a:lnTo>
                  <a:lnTo>
                    <a:pt x="302082" y="144907"/>
                  </a:lnTo>
                  <a:lnTo>
                    <a:pt x="304673" y="136448"/>
                  </a:lnTo>
                  <a:lnTo>
                    <a:pt x="304736" y="134404"/>
                  </a:lnTo>
                  <a:close/>
                </a:path>
                <a:path w="708660" h="529589">
                  <a:moveTo>
                    <a:pt x="559384" y="528815"/>
                  </a:moveTo>
                  <a:lnTo>
                    <a:pt x="552780" y="485482"/>
                  </a:lnTo>
                  <a:lnTo>
                    <a:pt x="534212" y="445795"/>
                  </a:lnTo>
                  <a:lnTo>
                    <a:pt x="504634" y="413423"/>
                  </a:lnTo>
                  <a:lnTo>
                    <a:pt x="467131" y="390740"/>
                  </a:lnTo>
                  <a:lnTo>
                    <a:pt x="424573" y="380263"/>
                  </a:lnTo>
                  <a:lnTo>
                    <a:pt x="409943" y="379361"/>
                  </a:lnTo>
                  <a:lnTo>
                    <a:pt x="403301" y="379615"/>
                  </a:lnTo>
                  <a:lnTo>
                    <a:pt x="358978" y="388429"/>
                  </a:lnTo>
                  <a:lnTo>
                    <a:pt x="321525" y="408444"/>
                  </a:lnTo>
                  <a:lnTo>
                    <a:pt x="289572" y="440410"/>
                  </a:lnTo>
                  <a:lnTo>
                    <a:pt x="269557" y="477850"/>
                  </a:lnTo>
                  <a:lnTo>
                    <a:pt x="260731" y="522173"/>
                  </a:lnTo>
                  <a:lnTo>
                    <a:pt x="260489" y="528815"/>
                  </a:lnTo>
                  <a:lnTo>
                    <a:pt x="260502" y="528993"/>
                  </a:lnTo>
                  <a:lnTo>
                    <a:pt x="260553" y="529132"/>
                  </a:lnTo>
                  <a:lnTo>
                    <a:pt x="260629" y="529259"/>
                  </a:lnTo>
                  <a:lnTo>
                    <a:pt x="260819" y="529437"/>
                  </a:lnTo>
                  <a:lnTo>
                    <a:pt x="260985" y="529513"/>
                  </a:lnTo>
                  <a:lnTo>
                    <a:pt x="261124" y="529551"/>
                  </a:lnTo>
                  <a:lnTo>
                    <a:pt x="261264" y="529564"/>
                  </a:lnTo>
                  <a:lnTo>
                    <a:pt x="261416" y="529539"/>
                  </a:lnTo>
                  <a:lnTo>
                    <a:pt x="261556" y="529488"/>
                  </a:lnTo>
                  <a:lnTo>
                    <a:pt x="261734" y="529374"/>
                  </a:lnTo>
                  <a:lnTo>
                    <a:pt x="261848" y="529234"/>
                  </a:lnTo>
                  <a:lnTo>
                    <a:pt x="261912" y="529107"/>
                  </a:lnTo>
                  <a:lnTo>
                    <a:pt x="261962" y="528967"/>
                  </a:lnTo>
                  <a:lnTo>
                    <a:pt x="261975" y="528815"/>
                  </a:lnTo>
                  <a:lnTo>
                    <a:pt x="262229" y="522249"/>
                  </a:lnTo>
                  <a:lnTo>
                    <a:pt x="270941" y="478358"/>
                  </a:lnTo>
                  <a:lnTo>
                    <a:pt x="290766" y="441274"/>
                  </a:lnTo>
                  <a:lnTo>
                    <a:pt x="322402" y="409651"/>
                  </a:lnTo>
                  <a:lnTo>
                    <a:pt x="359486" y="389826"/>
                  </a:lnTo>
                  <a:lnTo>
                    <a:pt x="403364" y="381101"/>
                  </a:lnTo>
                  <a:lnTo>
                    <a:pt x="409943" y="380860"/>
                  </a:lnTo>
                  <a:lnTo>
                    <a:pt x="416521" y="381101"/>
                  </a:lnTo>
                  <a:lnTo>
                    <a:pt x="460400" y="389826"/>
                  </a:lnTo>
                  <a:lnTo>
                    <a:pt x="497471" y="409651"/>
                  </a:lnTo>
                  <a:lnTo>
                    <a:pt x="529107" y="441274"/>
                  </a:lnTo>
                  <a:lnTo>
                    <a:pt x="548932" y="478358"/>
                  </a:lnTo>
                  <a:lnTo>
                    <a:pt x="557657" y="522249"/>
                  </a:lnTo>
                  <a:lnTo>
                    <a:pt x="557898" y="528815"/>
                  </a:lnTo>
                  <a:lnTo>
                    <a:pt x="557911" y="528967"/>
                  </a:lnTo>
                  <a:lnTo>
                    <a:pt x="557949" y="529107"/>
                  </a:lnTo>
                  <a:lnTo>
                    <a:pt x="558025" y="529234"/>
                  </a:lnTo>
                  <a:lnTo>
                    <a:pt x="558139" y="529374"/>
                  </a:lnTo>
                  <a:lnTo>
                    <a:pt x="558266" y="529450"/>
                  </a:lnTo>
                  <a:lnTo>
                    <a:pt x="558393" y="529513"/>
                  </a:lnTo>
                  <a:lnTo>
                    <a:pt x="558533" y="529551"/>
                  </a:lnTo>
                  <a:lnTo>
                    <a:pt x="558685" y="529564"/>
                  </a:lnTo>
                  <a:lnTo>
                    <a:pt x="558825" y="529539"/>
                  </a:lnTo>
                  <a:lnTo>
                    <a:pt x="558965" y="529488"/>
                  </a:lnTo>
                  <a:lnTo>
                    <a:pt x="559142" y="529374"/>
                  </a:lnTo>
                  <a:lnTo>
                    <a:pt x="559257" y="529234"/>
                  </a:lnTo>
                  <a:lnTo>
                    <a:pt x="559320" y="529107"/>
                  </a:lnTo>
                  <a:lnTo>
                    <a:pt x="559371" y="528967"/>
                  </a:lnTo>
                  <a:lnTo>
                    <a:pt x="559384" y="528815"/>
                  </a:lnTo>
                  <a:close/>
                </a:path>
                <a:path w="708660" h="529589">
                  <a:moveTo>
                    <a:pt x="589140" y="528815"/>
                  </a:moveTo>
                  <a:lnTo>
                    <a:pt x="588835" y="520852"/>
                  </a:lnTo>
                  <a:lnTo>
                    <a:pt x="588048" y="511276"/>
                  </a:lnTo>
                  <a:lnTo>
                    <a:pt x="578256" y="467715"/>
                  </a:lnTo>
                  <a:lnTo>
                    <a:pt x="558927" y="429260"/>
                  </a:lnTo>
                  <a:lnTo>
                    <a:pt x="530809" y="396684"/>
                  </a:lnTo>
                  <a:lnTo>
                    <a:pt x="494309" y="370979"/>
                  </a:lnTo>
                  <a:lnTo>
                    <a:pt x="452653" y="354914"/>
                  </a:lnTo>
                  <a:lnTo>
                    <a:pt x="409930" y="349631"/>
                  </a:lnTo>
                  <a:lnTo>
                    <a:pt x="401967" y="349923"/>
                  </a:lnTo>
                  <a:lnTo>
                    <a:pt x="357987" y="357543"/>
                  </a:lnTo>
                  <a:lnTo>
                    <a:pt x="317169" y="375653"/>
                  </a:lnTo>
                  <a:lnTo>
                    <a:pt x="283235" y="402107"/>
                  </a:lnTo>
                  <a:lnTo>
                    <a:pt x="256768" y="436054"/>
                  </a:lnTo>
                  <a:lnTo>
                    <a:pt x="238671" y="476859"/>
                  </a:lnTo>
                  <a:lnTo>
                    <a:pt x="231051" y="520852"/>
                  </a:lnTo>
                  <a:lnTo>
                    <a:pt x="230746" y="528815"/>
                  </a:lnTo>
                  <a:lnTo>
                    <a:pt x="230759" y="528993"/>
                  </a:lnTo>
                  <a:lnTo>
                    <a:pt x="230809" y="529132"/>
                  </a:lnTo>
                  <a:lnTo>
                    <a:pt x="230886" y="529259"/>
                  </a:lnTo>
                  <a:lnTo>
                    <a:pt x="231076" y="529437"/>
                  </a:lnTo>
                  <a:lnTo>
                    <a:pt x="231241" y="529513"/>
                  </a:lnTo>
                  <a:lnTo>
                    <a:pt x="231381" y="529551"/>
                  </a:lnTo>
                  <a:lnTo>
                    <a:pt x="231521" y="529564"/>
                  </a:lnTo>
                  <a:lnTo>
                    <a:pt x="231673" y="529539"/>
                  </a:lnTo>
                  <a:lnTo>
                    <a:pt x="231902" y="529437"/>
                  </a:lnTo>
                  <a:lnTo>
                    <a:pt x="232041" y="529323"/>
                  </a:lnTo>
                  <a:lnTo>
                    <a:pt x="232117" y="529196"/>
                  </a:lnTo>
                  <a:lnTo>
                    <a:pt x="232194" y="529069"/>
                  </a:lnTo>
                  <a:lnTo>
                    <a:pt x="232232" y="528929"/>
                  </a:lnTo>
                  <a:lnTo>
                    <a:pt x="232524" y="520915"/>
                  </a:lnTo>
                  <a:lnTo>
                    <a:pt x="240093" y="477291"/>
                  </a:lnTo>
                  <a:lnTo>
                    <a:pt x="258038" y="436816"/>
                  </a:lnTo>
                  <a:lnTo>
                    <a:pt x="284276" y="403161"/>
                  </a:lnTo>
                  <a:lnTo>
                    <a:pt x="317944" y="376923"/>
                  </a:lnTo>
                  <a:lnTo>
                    <a:pt x="358419" y="358978"/>
                  </a:lnTo>
                  <a:lnTo>
                    <a:pt x="402043" y="351409"/>
                  </a:lnTo>
                  <a:lnTo>
                    <a:pt x="409930" y="351116"/>
                  </a:lnTo>
                  <a:lnTo>
                    <a:pt x="417830" y="351409"/>
                  </a:lnTo>
                  <a:lnTo>
                    <a:pt x="461467" y="358978"/>
                  </a:lnTo>
                  <a:lnTo>
                    <a:pt x="501942" y="376923"/>
                  </a:lnTo>
                  <a:lnTo>
                    <a:pt x="535597" y="403161"/>
                  </a:lnTo>
                  <a:lnTo>
                    <a:pt x="561835" y="436816"/>
                  </a:lnTo>
                  <a:lnTo>
                    <a:pt x="579793" y="477291"/>
                  </a:lnTo>
                  <a:lnTo>
                    <a:pt x="587349" y="520915"/>
                  </a:lnTo>
                  <a:lnTo>
                    <a:pt x="587641" y="528815"/>
                  </a:lnTo>
                  <a:lnTo>
                    <a:pt x="587667" y="528967"/>
                  </a:lnTo>
                  <a:lnTo>
                    <a:pt x="587705" y="529107"/>
                  </a:lnTo>
                  <a:lnTo>
                    <a:pt x="587781" y="529234"/>
                  </a:lnTo>
                  <a:lnTo>
                    <a:pt x="587895" y="529374"/>
                  </a:lnTo>
                  <a:lnTo>
                    <a:pt x="588073" y="529488"/>
                  </a:lnTo>
                  <a:lnTo>
                    <a:pt x="588213" y="529539"/>
                  </a:lnTo>
                  <a:lnTo>
                    <a:pt x="588352" y="529564"/>
                  </a:lnTo>
                  <a:lnTo>
                    <a:pt x="588505" y="529551"/>
                  </a:lnTo>
                  <a:lnTo>
                    <a:pt x="588721" y="529488"/>
                  </a:lnTo>
                  <a:lnTo>
                    <a:pt x="588899" y="529374"/>
                  </a:lnTo>
                  <a:lnTo>
                    <a:pt x="589013" y="529234"/>
                  </a:lnTo>
                  <a:lnTo>
                    <a:pt x="589076" y="529107"/>
                  </a:lnTo>
                  <a:lnTo>
                    <a:pt x="589127" y="528967"/>
                  </a:lnTo>
                  <a:lnTo>
                    <a:pt x="589140" y="528815"/>
                  </a:lnTo>
                  <a:close/>
                </a:path>
                <a:path w="708660" h="529589">
                  <a:moveTo>
                    <a:pt x="708088" y="528713"/>
                  </a:moveTo>
                  <a:lnTo>
                    <a:pt x="707605" y="515569"/>
                  </a:lnTo>
                  <a:lnTo>
                    <a:pt x="706577" y="502920"/>
                  </a:lnTo>
                  <a:lnTo>
                    <a:pt x="706577" y="528066"/>
                  </a:lnTo>
                  <a:lnTo>
                    <a:pt x="678319" y="528066"/>
                  </a:lnTo>
                  <a:lnTo>
                    <a:pt x="677913" y="516890"/>
                  </a:lnTo>
                  <a:lnTo>
                    <a:pt x="676833" y="503631"/>
                  </a:lnTo>
                  <a:lnTo>
                    <a:pt x="676833" y="528066"/>
                  </a:lnTo>
                  <a:lnTo>
                    <a:pt x="648576" y="528066"/>
                  </a:lnTo>
                  <a:lnTo>
                    <a:pt x="648220" y="518210"/>
                  </a:lnTo>
                  <a:lnTo>
                    <a:pt x="647179" y="505447"/>
                  </a:lnTo>
                  <a:lnTo>
                    <a:pt x="647090" y="504685"/>
                  </a:lnTo>
                  <a:lnTo>
                    <a:pt x="647090" y="528066"/>
                  </a:lnTo>
                  <a:lnTo>
                    <a:pt x="618832" y="528066"/>
                  </a:lnTo>
                  <a:lnTo>
                    <a:pt x="614857" y="488061"/>
                  </a:lnTo>
                  <a:lnTo>
                    <a:pt x="602970" y="448856"/>
                  </a:lnTo>
                  <a:lnTo>
                    <a:pt x="583666" y="412737"/>
                  </a:lnTo>
                  <a:lnTo>
                    <a:pt x="570255" y="395262"/>
                  </a:lnTo>
                  <a:lnTo>
                    <a:pt x="569404" y="394030"/>
                  </a:lnTo>
                  <a:lnTo>
                    <a:pt x="533552" y="360540"/>
                  </a:lnTo>
                  <a:lnTo>
                    <a:pt x="498335" y="339661"/>
                  </a:lnTo>
                  <a:lnTo>
                    <a:pt x="459740" y="326047"/>
                  </a:lnTo>
                  <a:lnTo>
                    <a:pt x="446925" y="323303"/>
                  </a:lnTo>
                  <a:lnTo>
                    <a:pt x="451827" y="295490"/>
                  </a:lnTo>
                  <a:lnTo>
                    <a:pt x="490816" y="306019"/>
                  </a:lnTo>
                  <a:lnTo>
                    <a:pt x="532739" y="326085"/>
                  </a:lnTo>
                  <a:lnTo>
                    <a:pt x="569925" y="353923"/>
                  </a:lnTo>
                  <a:lnTo>
                    <a:pt x="590905" y="375996"/>
                  </a:lnTo>
                  <a:lnTo>
                    <a:pt x="569417" y="394030"/>
                  </a:lnTo>
                  <a:lnTo>
                    <a:pt x="570369" y="395173"/>
                  </a:lnTo>
                  <a:lnTo>
                    <a:pt x="591870" y="377126"/>
                  </a:lnTo>
                  <a:lnTo>
                    <a:pt x="593064" y="378523"/>
                  </a:lnTo>
                  <a:lnTo>
                    <a:pt x="600976" y="388493"/>
                  </a:lnTo>
                  <a:lnTo>
                    <a:pt x="624674" y="428459"/>
                  </a:lnTo>
                  <a:lnTo>
                    <a:pt x="640130" y="472287"/>
                  </a:lnTo>
                  <a:lnTo>
                    <a:pt x="646734" y="518274"/>
                  </a:lnTo>
                  <a:lnTo>
                    <a:pt x="647090" y="528066"/>
                  </a:lnTo>
                  <a:lnTo>
                    <a:pt x="647090" y="504685"/>
                  </a:lnTo>
                  <a:lnTo>
                    <a:pt x="638060" y="459613"/>
                  </a:lnTo>
                  <a:lnTo>
                    <a:pt x="620179" y="416445"/>
                  </a:lnTo>
                  <a:lnTo>
                    <a:pt x="594220" y="377583"/>
                  </a:lnTo>
                  <a:lnTo>
                    <a:pt x="593013" y="376174"/>
                  </a:lnTo>
                  <a:lnTo>
                    <a:pt x="614616" y="358038"/>
                  </a:lnTo>
                  <a:lnTo>
                    <a:pt x="638111" y="390626"/>
                  </a:lnTo>
                  <a:lnTo>
                    <a:pt x="656551" y="426669"/>
                  </a:lnTo>
                  <a:lnTo>
                    <a:pt x="668997" y="465201"/>
                  </a:lnTo>
                  <a:lnTo>
                    <a:pt x="676427" y="516953"/>
                  </a:lnTo>
                  <a:lnTo>
                    <a:pt x="676833" y="528066"/>
                  </a:lnTo>
                  <a:lnTo>
                    <a:pt x="676833" y="503631"/>
                  </a:lnTo>
                  <a:lnTo>
                    <a:pt x="670433" y="464845"/>
                  </a:lnTo>
                  <a:lnTo>
                    <a:pt x="657923" y="426097"/>
                  </a:lnTo>
                  <a:lnTo>
                    <a:pt x="639368" y="389851"/>
                  </a:lnTo>
                  <a:lnTo>
                    <a:pt x="617169" y="358736"/>
                  </a:lnTo>
                  <a:lnTo>
                    <a:pt x="615759" y="357085"/>
                  </a:lnTo>
                  <a:lnTo>
                    <a:pt x="637362" y="338950"/>
                  </a:lnTo>
                  <a:lnTo>
                    <a:pt x="663524" y="375221"/>
                  </a:lnTo>
                  <a:lnTo>
                    <a:pt x="684034" y="415290"/>
                  </a:lnTo>
                  <a:lnTo>
                    <a:pt x="697852" y="458101"/>
                  </a:lnTo>
                  <a:lnTo>
                    <a:pt x="704824" y="499770"/>
                  </a:lnTo>
                  <a:lnTo>
                    <a:pt x="706577" y="528066"/>
                  </a:lnTo>
                  <a:lnTo>
                    <a:pt x="706577" y="502920"/>
                  </a:lnTo>
                  <a:lnTo>
                    <a:pt x="699300" y="457746"/>
                  </a:lnTo>
                  <a:lnTo>
                    <a:pt x="685406" y="414718"/>
                  </a:lnTo>
                  <a:lnTo>
                    <a:pt x="664794" y="374459"/>
                  </a:lnTo>
                  <a:lnTo>
                    <a:pt x="640143" y="339890"/>
                  </a:lnTo>
                  <a:lnTo>
                    <a:pt x="638454" y="337921"/>
                  </a:lnTo>
                  <a:lnTo>
                    <a:pt x="638441" y="337312"/>
                  </a:lnTo>
                  <a:lnTo>
                    <a:pt x="638251" y="337070"/>
                  </a:lnTo>
                  <a:lnTo>
                    <a:pt x="637882" y="336892"/>
                  </a:lnTo>
                  <a:lnTo>
                    <a:pt x="637692" y="336892"/>
                  </a:lnTo>
                  <a:lnTo>
                    <a:pt x="636397" y="335508"/>
                  </a:lnTo>
                  <a:lnTo>
                    <a:pt x="636397" y="337807"/>
                  </a:lnTo>
                  <a:lnTo>
                    <a:pt x="614794" y="355942"/>
                  </a:lnTo>
                  <a:lnTo>
                    <a:pt x="613651" y="354596"/>
                  </a:lnTo>
                  <a:lnTo>
                    <a:pt x="613651" y="356908"/>
                  </a:lnTo>
                  <a:lnTo>
                    <a:pt x="592048" y="375043"/>
                  </a:lnTo>
                  <a:lnTo>
                    <a:pt x="585939" y="367830"/>
                  </a:lnTo>
                  <a:lnTo>
                    <a:pt x="578713" y="360045"/>
                  </a:lnTo>
                  <a:lnTo>
                    <a:pt x="542544" y="330365"/>
                  </a:lnTo>
                  <a:lnTo>
                    <a:pt x="501281" y="308317"/>
                  </a:lnTo>
                  <a:lnTo>
                    <a:pt x="456501" y="294728"/>
                  </a:lnTo>
                  <a:lnTo>
                    <a:pt x="452081" y="294030"/>
                  </a:lnTo>
                  <a:lnTo>
                    <a:pt x="456996" y="266217"/>
                  </a:lnTo>
                  <a:lnTo>
                    <a:pt x="500951" y="278079"/>
                  </a:lnTo>
                  <a:lnTo>
                    <a:pt x="548132" y="300647"/>
                  </a:lnTo>
                  <a:lnTo>
                    <a:pt x="589991" y="331990"/>
                  </a:lnTo>
                  <a:lnTo>
                    <a:pt x="613651" y="356908"/>
                  </a:lnTo>
                  <a:lnTo>
                    <a:pt x="613651" y="354596"/>
                  </a:lnTo>
                  <a:lnTo>
                    <a:pt x="580009" y="321576"/>
                  </a:lnTo>
                  <a:lnTo>
                    <a:pt x="548894" y="299377"/>
                  </a:lnTo>
                  <a:lnTo>
                    <a:pt x="512660" y="280835"/>
                  </a:lnTo>
                  <a:lnTo>
                    <a:pt x="473913" y="268325"/>
                  </a:lnTo>
                  <a:lnTo>
                    <a:pt x="457250" y="264756"/>
                  </a:lnTo>
                  <a:lnTo>
                    <a:pt x="462153" y="236943"/>
                  </a:lnTo>
                  <a:lnTo>
                    <a:pt x="511098" y="250139"/>
                  </a:lnTo>
                  <a:lnTo>
                    <a:pt x="549617" y="267500"/>
                  </a:lnTo>
                  <a:lnTo>
                    <a:pt x="585444" y="289877"/>
                  </a:lnTo>
                  <a:lnTo>
                    <a:pt x="619721" y="319036"/>
                  </a:lnTo>
                  <a:lnTo>
                    <a:pt x="636397" y="337807"/>
                  </a:lnTo>
                  <a:lnTo>
                    <a:pt x="636397" y="335508"/>
                  </a:lnTo>
                  <a:lnTo>
                    <a:pt x="598855" y="298615"/>
                  </a:lnTo>
                  <a:lnTo>
                    <a:pt x="564299" y="273964"/>
                  </a:lnTo>
                  <a:lnTo>
                    <a:pt x="524040" y="253352"/>
                  </a:lnTo>
                  <a:lnTo>
                    <a:pt x="481012" y="239458"/>
                  </a:lnTo>
                  <a:lnTo>
                    <a:pt x="462140" y="235432"/>
                  </a:lnTo>
                  <a:lnTo>
                    <a:pt x="462026" y="235305"/>
                  </a:lnTo>
                  <a:lnTo>
                    <a:pt x="461899" y="235242"/>
                  </a:lnTo>
                  <a:lnTo>
                    <a:pt x="461759" y="235191"/>
                  </a:lnTo>
                  <a:lnTo>
                    <a:pt x="461543" y="235178"/>
                  </a:lnTo>
                  <a:lnTo>
                    <a:pt x="461391" y="235204"/>
                  </a:lnTo>
                  <a:lnTo>
                    <a:pt x="461200" y="235292"/>
                  </a:lnTo>
                  <a:lnTo>
                    <a:pt x="460692" y="235216"/>
                  </a:lnTo>
                  <a:lnTo>
                    <a:pt x="460692" y="236702"/>
                  </a:lnTo>
                  <a:lnTo>
                    <a:pt x="455790" y="264515"/>
                  </a:lnTo>
                  <a:lnTo>
                    <a:pt x="455523" y="264477"/>
                  </a:lnTo>
                  <a:lnTo>
                    <a:pt x="455523" y="265988"/>
                  </a:lnTo>
                  <a:lnTo>
                    <a:pt x="450621" y="293801"/>
                  </a:lnTo>
                  <a:lnTo>
                    <a:pt x="450367" y="293763"/>
                  </a:lnTo>
                  <a:lnTo>
                    <a:pt x="450367" y="295249"/>
                  </a:lnTo>
                  <a:lnTo>
                    <a:pt x="445465" y="323062"/>
                  </a:lnTo>
                  <a:lnTo>
                    <a:pt x="441528" y="322427"/>
                  </a:lnTo>
                  <a:lnTo>
                    <a:pt x="430403" y="321144"/>
                  </a:lnTo>
                  <a:lnTo>
                    <a:pt x="419227" y="320230"/>
                  </a:lnTo>
                  <a:lnTo>
                    <a:pt x="409943" y="319887"/>
                  </a:lnTo>
                  <a:lnTo>
                    <a:pt x="400659" y="320230"/>
                  </a:lnTo>
                  <a:lnTo>
                    <a:pt x="360146" y="326047"/>
                  </a:lnTo>
                  <a:lnTo>
                    <a:pt x="321538" y="339661"/>
                  </a:lnTo>
                  <a:lnTo>
                    <a:pt x="306247" y="347738"/>
                  </a:lnTo>
                  <a:lnTo>
                    <a:pt x="304939" y="345452"/>
                  </a:lnTo>
                  <a:lnTo>
                    <a:pt x="304939" y="348462"/>
                  </a:lnTo>
                  <a:lnTo>
                    <a:pt x="301777" y="350227"/>
                  </a:lnTo>
                  <a:lnTo>
                    <a:pt x="269011" y="374764"/>
                  </a:lnTo>
                  <a:lnTo>
                    <a:pt x="241668" y="405206"/>
                  </a:lnTo>
                  <a:lnTo>
                    <a:pt x="220789" y="440410"/>
                  </a:lnTo>
                  <a:lnTo>
                    <a:pt x="213982" y="456742"/>
                  </a:lnTo>
                  <a:lnTo>
                    <a:pt x="213817" y="456641"/>
                  </a:lnTo>
                  <a:lnTo>
                    <a:pt x="187464" y="447052"/>
                  </a:lnTo>
                  <a:lnTo>
                    <a:pt x="190804" y="438048"/>
                  </a:lnTo>
                  <a:lnTo>
                    <a:pt x="212725" y="397040"/>
                  </a:lnTo>
                  <a:lnTo>
                    <a:pt x="242214" y="361099"/>
                  </a:lnTo>
                  <a:lnTo>
                    <a:pt x="278168" y="331609"/>
                  </a:lnTo>
                  <a:lnTo>
                    <a:pt x="290842" y="324027"/>
                  </a:lnTo>
                  <a:lnTo>
                    <a:pt x="304939" y="348462"/>
                  </a:lnTo>
                  <a:lnTo>
                    <a:pt x="304939" y="345452"/>
                  </a:lnTo>
                  <a:lnTo>
                    <a:pt x="292138" y="323303"/>
                  </a:lnTo>
                  <a:lnTo>
                    <a:pt x="298272" y="319887"/>
                  </a:lnTo>
                  <a:lnTo>
                    <a:pt x="309587" y="314083"/>
                  </a:lnTo>
                  <a:lnTo>
                    <a:pt x="353402" y="298627"/>
                  </a:lnTo>
                  <a:lnTo>
                    <a:pt x="399402" y="292023"/>
                  </a:lnTo>
                  <a:lnTo>
                    <a:pt x="409943" y="291630"/>
                  </a:lnTo>
                  <a:lnTo>
                    <a:pt x="420484" y="292023"/>
                  </a:lnTo>
                  <a:lnTo>
                    <a:pt x="433158" y="293052"/>
                  </a:lnTo>
                  <a:lnTo>
                    <a:pt x="445795" y="294513"/>
                  </a:lnTo>
                  <a:lnTo>
                    <a:pt x="450367" y="295249"/>
                  </a:lnTo>
                  <a:lnTo>
                    <a:pt x="450367" y="293763"/>
                  </a:lnTo>
                  <a:lnTo>
                    <a:pt x="446024" y="293052"/>
                  </a:lnTo>
                  <a:lnTo>
                    <a:pt x="433311" y="291579"/>
                  </a:lnTo>
                  <a:lnTo>
                    <a:pt x="420547" y="290537"/>
                  </a:lnTo>
                  <a:lnTo>
                    <a:pt x="409943" y="290144"/>
                  </a:lnTo>
                  <a:lnTo>
                    <a:pt x="399338" y="290537"/>
                  </a:lnTo>
                  <a:lnTo>
                    <a:pt x="353047" y="297180"/>
                  </a:lnTo>
                  <a:lnTo>
                    <a:pt x="308952" y="312737"/>
                  </a:lnTo>
                  <a:lnTo>
                    <a:pt x="291388" y="322008"/>
                  </a:lnTo>
                  <a:lnTo>
                    <a:pt x="290093" y="319773"/>
                  </a:lnTo>
                  <a:lnTo>
                    <a:pt x="290093" y="322732"/>
                  </a:lnTo>
                  <a:lnTo>
                    <a:pt x="286372" y="324802"/>
                  </a:lnTo>
                  <a:lnTo>
                    <a:pt x="277342" y="330365"/>
                  </a:lnTo>
                  <a:lnTo>
                    <a:pt x="241173" y="360045"/>
                  </a:lnTo>
                  <a:lnTo>
                    <a:pt x="211493" y="396214"/>
                  </a:lnTo>
                  <a:lnTo>
                    <a:pt x="189433" y="437476"/>
                  </a:lnTo>
                  <a:lnTo>
                    <a:pt x="186055" y="446544"/>
                  </a:lnTo>
                  <a:lnTo>
                    <a:pt x="159524" y="436880"/>
                  </a:lnTo>
                  <a:lnTo>
                    <a:pt x="181775" y="390626"/>
                  </a:lnTo>
                  <a:lnTo>
                    <a:pt x="213118" y="348767"/>
                  </a:lnTo>
                  <a:lnTo>
                    <a:pt x="252031" y="313829"/>
                  </a:lnTo>
                  <a:lnTo>
                    <a:pt x="275983" y="298297"/>
                  </a:lnTo>
                  <a:lnTo>
                    <a:pt x="290093" y="322732"/>
                  </a:lnTo>
                  <a:lnTo>
                    <a:pt x="290093" y="319773"/>
                  </a:lnTo>
                  <a:lnTo>
                    <a:pt x="277279" y="297573"/>
                  </a:lnTo>
                  <a:lnTo>
                    <a:pt x="284264" y="293687"/>
                  </a:lnTo>
                  <a:lnTo>
                    <a:pt x="297002" y="287147"/>
                  </a:lnTo>
                  <a:lnTo>
                    <a:pt x="346316" y="269760"/>
                  </a:lnTo>
                  <a:lnTo>
                    <a:pt x="398081" y="262331"/>
                  </a:lnTo>
                  <a:lnTo>
                    <a:pt x="409943" y="261886"/>
                  </a:lnTo>
                  <a:lnTo>
                    <a:pt x="421805" y="262331"/>
                  </a:lnTo>
                  <a:lnTo>
                    <a:pt x="436079" y="263499"/>
                  </a:lnTo>
                  <a:lnTo>
                    <a:pt x="450303" y="265137"/>
                  </a:lnTo>
                  <a:lnTo>
                    <a:pt x="455523" y="265988"/>
                  </a:lnTo>
                  <a:lnTo>
                    <a:pt x="455523" y="264477"/>
                  </a:lnTo>
                  <a:lnTo>
                    <a:pt x="450519" y="263664"/>
                  </a:lnTo>
                  <a:lnTo>
                    <a:pt x="436219" y="262013"/>
                  </a:lnTo>
                  <a:lnTo>
                    <a:pt x="421868" y="260845"/>
                  </a:lnTo>
                  <a:lnTo>
                    <a:pt x="409943" y="260400"/>
                  </a:lnTo>
                  <a:lnTo>
                    <a:pt x="398018" y="260845"/>
                  </a:lnTo>
                  <a:lnTo>
                    <a:pt x="357581" y="265557"/>
                  </a:lnTo>
                  <a:lnTo>
                    <a:pt x="318401" y="276682"/>
                  </a:lnTo>
                  <a:lnTo>
                    <a:pt x="283565" y="292379"/>
                  </a:lnTo>
                  <a:lnTo>
                    <a:pt x="276542" y="296291"/>
                  </a:lnTo>
                  <a:lnTo>
                    <a:pt x="275234" y="294030"/>
                  </a:lnTo>
                  <a:lnTo>
                    <a:pt x="275234" y="297014"/>
                  </a:lnTo>
                  <a:lnTo>
                    <a:pt x="270979" y="299377"/>
                  </a:lnTo>
                  <a:lnTo>
                    <a:pt x="260819" y="305638"/>
                  </a:lnTo>
                  <a:lnTo>
                    <a:pt x="228892" y="330898"/>
                  </a:lnTo>
                  <a:lnTo>
                    <a:pt x="202704" y="358736"/>
                  </a:lnTo>
                  <a:lnTo>
                    <a:pt x="180505" y="389851"/>
                  </a:lnTo>
                  <a:lnTo>
                    <a:pt x="161963" y="426097"/>
                  </a:lnTo>
                  <a:lnTo>
                    <a:pt x="158127" y="436372"/>
                  </a:lnTo>
                  <a:lnTo>
                    <a:pt x="131597" y="426720"/>
                  </a:lnTo>
                  <a:lnTo>
                    <a:pt x="148615" y="389140"/>
                  </a:lnTo>
                  <a:lnTo>
                    <a:pt x="170992" y="353314"/>
                  </a:lnTo>
                  <a:lnTo>
                    <a:pt x="200164" y="319036"/>
                  </a:lnTo>
                  <a:lnTo>
                    <a:pt x="234429" y="289877"/>
                  </a:lnTo>
                  <a:lnTo>
                    <a:pt x="261124" y="272580"/>
                  </a:lnTo>
                  <a:lnTo>
                    <a:pt x="275234" y="297014"/>
                  </a:lnTo>
                  <a:lnTo>
                    <a:pt x="275234" y="294030"/>
                  </a:lnTo>
                  <a:lnTo>
                    <a:pt x="262432" y="271856"/>
                  </a:lnTo>
                  <a:lnTo>
                    <a:pt x="270256" y="267500"/>
                  </a:lnTo>
                  <a:lnTo>
                    <a:pt x="284416" y="260235"/>
                  </a:lnTo>
                  <a:lnTo>
                    <a:pt x="323926" y="245262"/>
                  </a:lnTo>
                  <a:lnTo>
                    <a:pt x="365086" y="235750"/>
                  </a:lnTo>
                  <a:lnTo>
                    <a:pt x="409943" y="232143"/>
                  </a:lnTo>
                  <a:lnTo>
                    <a:pt x="423125" y="232638"/>
                  </a:lnTo>
                  <a:lnTo>
                    <a:pt x="438988" y="233921"/>
                  </a:lnTo>
                  <a:lnTo>
                    <a:pt x="454787" y="235750"/>
                  </a:lnTo>
                  <a:lnTo>
                    <a:pt x="460692" y="236702"/>
                  </a:lnTo>
                  <a:lnTo>
                    <a:pt x="460692" y="235216"/>
                  </a:lnTo>
                  <a:lnTo>
                    <a:pt x="455015" y="234289"/>
                  </a:lnTo>
                  <a:lnTo>
                    <a:pt x="439127" y="232448"/>
                  </a:lnTo>
                  <a:lnTo>
                    <a:pt x="423189" y="231152"/>
                  </a:lnTo>
                  <a:lnTo>
                    <a:pt x="409943" y="230657"/>
                  </a:lnTo>
                  <a:lnTo>
                    <a:pt x="396697" y="231152"/>
                  </a:lnTo>
                  <a:lnTo>
                    <a:pt x="351777" y="236385"/>
                  </a:lnTo>
                  <a:lnTo>
                    <a:pt x="308267" y="248742"/>
                  </a:lnTo>
                  <a:lnTo>
                    <a:pt x="269557" y="266179"/>
                  </a:lnTo>
                  <a:lnTo>
                    <a:pt x="261607" y="270611"/>
                  </a:lnTo>
                  <a:lnTo>
                    <a:pt x="261467" y="270535"/>
                  </a:lnTo>
                  <a:lnTo>
                    <a:pt x="261327" y="270510"/>
                  </a:lnTo>
                  <a:lnTo>
                    <a:pt x="261175" y="270497"/>
                  </a:lnTo>
                  <a:lnTo>
                    <a:pt x="261035" y="270522"/>
                  </a:lnTo>
                  <a:lnTo>
                    <a:pt x="260896" y="270573"/>
                  </a:lnTo>
                  <a:lnTo>
                    <a:pt x="260769" y="270649"/>
                  </a:lnTo>
                  <a:lnTo>
                    <a:pt x="260654" y="270789"/>
                  </a:lnTo>
                  <a:lnTo>
                    <a:pt x="260565" y="270916"/>
                  </a:lnTo>
                  <a:lnTo>
                    <a:pt x="260515" y="271043"/>
                  </a:lnTo>
                  <a:lnTo>
                    <a:pt x="260489" y="271195"/>
                  </a:lnTo>
                  <a:lnTo>
                    <a:pt x="255587" y="273964"/>
                  </a:lnTo>
                  <a:lnTo>
                    <a:pt x="244297" y="280911"/>
                  </a:lnTo>
                  <a:lnTo>
                    <a:pt x="208826" y="308978"/>
                  </a:lnTo>
                  <a:lnTo>
                    <a:pt x="179730" y="339890"/>
                  </a:lnTo>
                  <a:lnTo>
                    <a:pt x="155079" y="374459"/>
                  </a:lnTo>
                  <a:lnTo>
                    <a:pt x="134480" y="414718"/>
                  </a:lnTo>
                  <a:lnTo>
                    <a:pt x="130124" y="426427"/>
                  </a:lnTo>
                  <a:lnTo>
                    <a:pt x="129997" y="426516"/>
                  </a:lnTo>
                  <a:lnTo>
                    <a:pt x="129857" y="426681"/>
                  </a:lnTo>
                  <a:lnTo>
                    <a:pt x="129730" y="426948"/>
                  </a:lnTo>
                  <a:lnTo>
                    <a:pt x="129717" y="427088"/>
                  </a:lnTo>
                  <a:lnTo>
                    <a:pt x="129730" y="427228"/>
                  </a:lnTo>
                  <a:lnTo>
                    <a:pt x="129781" y="427367"/>
                  </a:lnTo>
                  <a:lnTo>
                    <a:pt x="117513" y="470649"/>
                  </a:lnTo>
                  <a:lnTo>
                    <a:pt x="112280" y="515569"/>
                  </a:lnTo>
                  <a:lnTo>
                    <a:pt x="111785" y="528815"/>
                  </a:lnTo>
                  <a:lnTo>
                    <a:pt x="111798" y="528993"/>
                  </a:lnTo>
                  <a:lnTo>
                    <a:pt x="111848" y="529132"/>
                  </a:lnTo>
                  <a:lnTo>
                    <a:pt x="111925" y="529259"/>
                  </a:lnTo>
                  <a:lnTo>
                    <a:pt x="112115" y="529437"/>
                  </a:lnTo>
                  <a:lnTo>
                    <a:pt x="112280" y="529513"/>
                  </a:lnTo>
                  <a:lnTo>
                    <a:pt x="112420" y="529551"/>
                  </a:lnTo>
                  <a:lnTo>
                    <a:pt x="112560" y="529564"/>
                  </a:lnTo>
                  <a:lnTo>
                    <a:pt x="112712" y="529539"/>
                  </a:lnTo>
                  <a:lnTo>
                    <a:pt x="112852" y="529488"/>
                  </a:lnTo>
                  <a:lnTo>
                    <a:pt x="113030" y="529374"/>
                  </a:lnTo>
                  <a:lnTo>
                    <a:pt x="113144" y="529234"/>
                  </a:lnTo>
                  <a:lnTo>
                    <a:pt x="113207" y="529107"/>
                  </a:lnTo>
                  <a:lnTo>
                    <a:pt x="113258" y="528967"/>
                  </a:lnTo>
                  <a:lnTo>
                    <a:pt x="113271" y="528815"/>
                  </a:lnTo>
                  <a:lnTo>
                    <a:pt x="113753" y="515632"/>
                  </a:lnTo>
                  <a:lnTo>
                    <a:pt x="118973" y="470941"/>
                  </a:lnTo>
                  <a:lnTo>
                    <a:pt x="131102" y="428117"/>
                  </a:lnTo>
                  <a:lnTo>
                    <a:pt x="157632" y="437781"/>
                  </a:lnTo>
                  <a:lnTo>
                    <a:pt x="153390" y="450989"/>
                  </a:lnTo>
                  <a:lnTo>
                    <a:pt x="149440" y="464845"/>
                  </a:lnTo>
                  <a:lnTo>
                    <a:pt x="143141" y="502539"/>
                  </a:lnTo>
                  <a:lnTo>
                    <a:pt x="141528" y="528815"/>
                  </a:lnTo>
                  <a:lnTo>
                    <a:pt x="141541" y="528993"/>
                  </a:lnTo>
                  <a:lnTo>
                    <a:pt x="141592" y="529132"/>
                  </a:lnTo>
                  <a:lnTo>
                    <a:pt x="141668" y="529259"/>
                  </a:lnTo>
                  <a:lnTo>
                    <a:pt x="141859" y="529437"/>
                  </a:lnTo>
                  <a:lnTo>
                    <a:pt x="142024" y="529513"/>
                  </a:lnTo>
                  <a:lnTo>
                    <a:pt x="142163" y="529551"/>
                  </a:lnTo>
                  <a:lnTo>
                    <a:pt x="142303" y="529564"/>
                  </a:lnTo>
                  <a:lnTo>
                    <a:pt x="142455" y="529539"/>
                  </a:lnTo>
                  <a:lnTo>
                    <a:pt x="142595" y="529488"/>
                  </a:lnTo>
                  <a:lnTo>
                    <a:pt x="142773" y="529374"/>
                  </a:lnTo>
                  <a:lnTo>
                    <a:pt x="142887" y="529234"/>
                  </a:lnTo>
                  <a:lnTo>
                    <a:pt x="142951" y="529107"/>
                  </a:lnTo>
                  <a:lnTo>
                    <a:pt x="143002" y="528967"/>
                  </a:lnTo>
                  <a:lnTo>
                    <a:pt x="143014" y="528815"/>
                  </a:lnTo>
                  <a:lnTo>
                    <a:pt x="143446" y="516953"/>
                  </a:lnTo>
                  <a:lnTo>
                    <a:pt x="148145" y="476745"/>
                  </a:lnTo>
                  <a:lnTo>
                    <a:pt x="159029" y="438289"/>
                  </a:lnTo>
                  <a:lnTo>
                    <a:pt x="185559" y="447941"/>
                  </a:lnTo>
                  <a:lnTo>
                    <a:pt x="181825" y="459613"/>
                  </a:lnTo>
                  <a:lnTo>
                    <a:pt x="178308" y="471932"/>
                  </a:lnTo>
                  <a:lnTo>
                    <a:pt x="171665" y="518210"/>
                  </a:lnTo>
                  <a:lnTo>
                    <a:pt x="171272" y="528815"/>
                  </a:lnTo>
                  <a:lnTo>
                    <a:pt x="171284" y="528993"/>
                  </a:lnTo>
                  <a:lnTo>
                    <a:pt x="171348" y="529132"/>
                  </a:lnTo>
                  <a:lnTo>
                    <a:pt x="171411" y="529259"/>
                  </a:lnTo>
                  <a:lnTo>
                    <a:pt x="171577" y="529412"/>
                  </a:lnTo>
                  <a:lnTo>
                    <a:pt x="171767" y="529513"/>
                  </a:lnTo>
                  <a:lnTo>
                    <a:pt x="171907" y="529551"/>
                  </a:lnTo>
                  <a:lnTo>
                    <a:pt x="172046" y="529564"/>
                  </a:lnTo>
                  <a:lnTo>
                    <a:pt x="172199" y="529539"/>
                  </a:lnTo>
                  <a:lnTo>
                    <a:pt x="172339" y="529488"/>
                  </a:lnTo>
                  <a:lnTo>
                    <a:pt x="172516" y="529374"/>
                  </a:lnTo>
                  <a:lnTo>
                    <a:pt x="172631" y="529234"/>
                  </a:lnTo>
                  <a:lnTo>
                    <a:pt x="172694" y="529107"/>
                  </a:lnTo>
                  <a:lnTo>
                    <a:pt x="172745" y="528967"/>
                  </a:lnTo>
                  <a:lnTo>
                    <a:pt x="172758" y="528815"/>
                  </a:lnTo>
                  <a:lnTo>
                    <a:pt x="173139" y="518274"/>
                  </a:lnTo>
                  <a:lnTo>
                    <a:pt x="179755" y="472287"/>
                  </a:lnTo>
                  <a:lnTo>
                    <a:pt x="186969" y="448449"/>
                  </a:lnTo>
                  <a:lnTo>
                    <a:pt x="213283" y="458025"/>
                  </a:lnTo>
                  <a:lnTo>
                    <a:pt x="213423" y="458063"/>
                  </a:lnTo>
                  <a:lnTo>
                    <a:pt x="210248" y="468236"/>
                  </a:lnTo>
                  <a:lnTo>
                    <a:pt x="202260" y="508355"/>
                  </a:lnTo>
                  <a:lnTo>
                    <a:pt x="201002" y="528815"/>
                  </a:lnTo>
                  <a:lnTo>
                    <a:pt x="201015" y="528967"/>
                  </a:lnTo>
                  <a:lnTo>
                    <a:pt x="201066" y="529107"/>
                  </a:lnTo>
                  <a:lnTo>
                    <a:pt x="201129" y="529234"/>
                  </a:lnTo>
                  <a:lnTo>
                    <a:pt x="201244" y="529374"/>
                  </a:lnTo>
                  <a:lnTo>
                    <a:pt x="201371" y="529450"/>
                  </a:lnTo>
                  <a:lnTo>
                    <a:pt x="201498" y="529513"/>
                  </a:lnTo>
                  <a:lnTo>
                    <a:pt x="201637" y="529551"/>
                  </a:lnTo>
                  <a:lnTo>
                    <a:pt x="201777" y="529564"/>
                  </a:lnTo>
                  <a:lnTo>
                    <a:pt x="201930" y="529539"/>
                  </a:lnTo>
                  <a:lnTo>
                    <a:pt x="202069" y="529488"/>
                  </a:lnTo>
                  <a:lnTo>
                    <a:pt x="202247" y="529374"/>
                  </a:lnTo>
                  <a:lnTo>
                    <a:pt x="202374" y="529234"/>
                  </a:lnTo>
                  <a:lnTo>
                    <a:pt x="202425" y="529107"/>
                  </a:lnTo>
                  <a:lnTo>
                    <a:pt x="202476" y="528967"/>
                  </a:lnTo>
                  <a:lnTo>
                    <a:pt x="202488" y="528815"/>
                  </a:lnTo>
                  <a:lnTo>
                    <a:pt x="202831" y="519595"/>
                  </a:lnTo>
                  <a:lnTo>
                    <a:pt x="208610" y="479374"/>
                  </a:lnTo>
                  <a:lnTo>
                    <a:pt x="222135" y="441045"/>
                  </a:lnTo>
                  <a:lnTo>
                    <a:pt x="242862" y="406095"/>
                  </a:lnTo>
                  <a:lnTo>
                    <a:pt x="270014" y="375856"/>
                  </a:lnTo>
                  <a:lnTo>
                    <a:pt x="302539" y="351497"/>
                  </a:lnTo>
                  <a:lnTo>
                    <a:pt x="339204" y="333946"/>
                  </a:lnTo>
                  <a:lnTo>
                    <a:pt x="378574" y="323888"/>
                  </a:lnTo>
                  <a:lnTo>
                    <a:pt x="409943" y="321373"/>
                  </a:lnTo>
                  <a:lnTo>
                    <a:pt x="419163" y="321716"/>
                  </a:lnTo>
                  <a:lnTo>
                    <a:pt x="459384" y="327482"/>
                  </a:lnTo>
                  <a:lnTo>
                    <a:pt x="497713" y="341007"/>
                  </a:lnTo>
                  <a:lnTo>
                    <a:pt x="532663" y="361734"/>
                  </a:lnTo>
                  <a:lnTo>
                    <a:pt x="562902" y="388886"/>
                  </a:lnTo>
                  <a:lnTo>
                    <a:pt x="587260" y="421424"/>
                  </a:lnTo>
                  <a:lnTo>
                    <a:pt x="604812" y="458076"/>
                  </a:lnTo>
                  <a:lnTo>
                    <a:pt x="614857" y="497459"/>
                  </a:lnTo>
                  <a:lnTo>
                    <a:pt x="617372" y="528726"/>
                  </a:lnTo>
                  <a:lnTo>
                    <a:pt x="617385" y="528916"/>
                  </a:lnTo>
                  <a:lnTo>
                    <a:pt x="617435" y="529107"/>
                  </a:lnTo>
                  <a:lnTo>
                    <a:pt x="617524" y="529259"/>
                  </a:lnTo>
                  <a:lnTo>
                    <a:pt x="617689" y="529412"/>
                  </a:lnTo>
                  <a:lnTo>
                    <a:pt x="617816" y="529488"/>
                  </a:lnTo>
                  <a:lnTo>
                    <a:pt x="617943" y="529539"/>
                  </a:lnTo>
                  <a:lnTo>
                    <a:pt x="618096" y="529564"/>
                  </a:lnTo>
                  <a:lnTo>
                    <a:pt x="618236" y="529551"/>
                  </a:lnTo>
                  <a:lnTo>
                    <a:pt x="647763" y="529551"/>
                  </a:lnTo>
                  <a:lnTo>
                    <a:pt x="647903" y="529564"/>
                  </a:lnTo>
                  <a:lnTo>
                    <a:pt x="648030" y="529551"/>
                  </a:lnTo>
                  <a:lnTo>
                    <a:pt x="677494" y="529551"/>
                  </a:lnTo>
                  <a:lnTo>
                    <a:pt x="677646" y="529564"/>
                  </a:lnTo>
                  <a:lnTo>
                    <a:pt x="707237" y="529551"/>
                  </a:lnTo>
                  <a:lnTo>
                    <a:pt x="707390" y="529564"/>
                  </a:lnTo>
                  <a:lnTo>
                    <a:pt x="707529" y="529539"/>
                  </a:lnTo>
                  <a:lnTo>
                    <a:pt x="707669" y="529488"/>
                  </a:lnTo>
                  <a:lnTo>
                    <a:pt x="707796" y="529412"/>
                  </a:lnTo>
                  <a:lnTo>
                    <a:pt x="707948" y="529259"/>
                  </a:lnTo>
                  <a:lnTo>
                    <a:pt x="708025" y="529132"/>
                  </a:lnTo>
                  <a:lnTo>
                    <a:pt x="708075" y="529005"/>
                  </a:lnTo>
                  <a:lnTo>
                    <a:pt x="708088" y="52881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891786" y="1223505"/>
              <a:ext cx="739775" cy="418465"/>
            </a:xfrm>
            <a:custGeom>
              <a:avLst/>
              <a:gdLst/>
              <a:ahLst/>
              <a:cxnLst/>
              <a:rect l="l" t="t" r="r" b="b"/>
              <a:pathLst>
                <a:path w="739775" h="418464">
                  <a:moveTo>
                    <a:pt x="5956" y="148717"/>
                  </a:moveTo>
                  <a:lnTo>
                    <a:pt x="5664" y="148717"/>
                  </a:lnTo>
                  <a:lnTo>
                    <a:pt x="5080" y="148780"/>
                  </a:lnTo>
                  <a:lnTo>
                    <a:pt x="0" y="154368"/>
                  </a:lnTo>
                  <a:lnTo>
                    <a:pt x="0" y="154965"/>
                  </a:lnTo>
                  <a:lnTo>
                    <a:pt x="5664" y="160616"/>
                  </a:lnTo>
                  <a:lnTo>
                    <a:pt x="5956" y="160616"/>
                  </a:lnTo>
                  <a:lnTo>
                    <a:pt x="5956" y="148717"/>
                  </a:lnTo>
                  <a:close/>
                </a:path>
                <a:path w="739775" h="418464">
                  <a:moveTo>
                    <a:pt x="156324" y="162191"/>
                  </a:moveTo>
                  <a:lnTo>
                    <a:pt x="155524" y="159131"/>
                  </a:lnTo>
                  <a:lnTo>
                    <a:pt x="155016" y="158242"/>
                  </a:lnTo>
                  <a:lnTo>
                    <a:pt x="153822" y="156578"/>
                  </a:lnTo>
                  <a:lnTo>
                    <a:pt x="137871" y="148729"/>
                  </a:lnTo>
                  <a:lnTo>
                    <a:pt x="137502" y="148717"/>
                  </a:lnTo>
                  <a:lnTo>
                    <a:pt x="137198" y="148717"/>
                  </a:lnTo>
                  <a:lnTo>
                    <a:pt x="136613" y="148780"/>
                  </a:lnTo>
                  <a:lnTo>
                    <a:pt x="131533" y="154368"/>
                  </a:lnTo>
                  <a:lnTo>
                    <a:pt x="131533" y="154965"/>
                  </a:lnTo>
                  <a:lnTo>
                    <a:pt x="137198" y="160616"/>
                  </a:lnTo>
                  <a:lnTo>
                    <a:pt x="137490" y="160616"/>
                  </a:lnTo>
                  <a:lnTo>
                    <a:pt x="145224" y="165074"/>
                  </a:lnTo>
                  <a:lnTo>
                    <a:pt x="145364" y="165315"/>
                  </a:lnTo>
                  <a:lnTo>
                    <a:pt x="150279" y="168046"/>
                  </a:lnTo>
                  <a:lnTo>
                    <a:pt x="150863" y="168033"/>
                  </a:lnTo>
                  <a:lnTo>
                    <a:pt x="156286" y="162775"/>
                  </a:lnTo>
                  <a:lnTo>
                    <a:pt x="156324" y="162191"/>
                  </a:lnTo>
                  <a:close/>
                </a:path>
                <a:path w="739775" h="418464">
                  <a:moveTo>
                    <a:pt x="481660" y="134391"/>
                  </a:moveTo>
                  <a:lnTo>
                    <a:pt x="479259" y="125133"/>
                  </a:lnTo>
                  <a:lnTo>
                    <a:pt x="479018" y="124587"/>
                  </a:lnTo>
                  <a:lnTo>
                    <a:pt x="478866" y="124333"/>
                  </a:lnTo>
                  <a:lnTo>
                    <a:pt x="478713" y="124079"/>
                  </a:lnTo>
                  <a:lnTo>
                    <a:pt x="469760" y="108597"/>
                  </a:lnTo>
                  <a:lnTo>
                    <a:pt x="469760" y="134594"/>
                  </a:lnTo>
                  <a:lnTo>
                    <a:pt x="468617" y="139090"/>
                  </a:lnTo>
                  <a:lnTo>
                    <a:pt x="468553" y="139217"/>
                  </a:lnTo>
                  <a:lnTo>
                    <a:pt x="468414" y="139446"/>
                  </a:lnTo>
                  <a:lnTo>
                    <a:pt x="402945" y="252857"/>
                  </a:lnTo>
                  <a:lnTo>
                    <a:pt x="402793" y="253111"/>
                  </a:lnTo>
                  <a:lnTo>
                    <a:pt x="402234" y="253961"/>
                  </a:lnTo>
                  <a:lnTo>
                    <a:pt x="395503" y="257568"/>
                  </a:lnTo>
                  <a:lnTo>
                    <a:pt x="395351" y="257568"/>
                  </a:lnTo>
                  <a:lnTo>
                    <a:pt x="395071" y="257568"/>
                  </a:lnTo>
                  <a:lnTo>
                    <a:pt x="263232" y="257568"/>
                  </a:lnTo>
                  <a:lnTo>
                    <a:pt x="262509" y="257530"/>
                  </a:lnTo>
                  <a:lnTo>
                    <a:pt x="256019" y="253492"/>
                  </a:lnTo>
                  <a:lnTo>
                    <a:pt x="255955" y="253365"/>
                  </a:lnTo>
                  <a:lnTo>
                    <a:pt x="255803" y="253111"/>
                  </a:lnTo>
                  <a:lnTo>
                    <a:pt x="255663" y="252869"/>
                  </a:lnTo>
                  <a:lnTo>
                    <a:pt x="190195" y="139509"/>
                  </a:lnTo>
                  <a:lnTo>
                    <a:pt x="190030" y="139204"/>
                  </a:lnTo>
                  <a:lnTo>
                    <a:pt x="189890" y="138950"/>
                  </a:lnTo>
                  <a:lnTo>
                    <a:pt x="189560" y="138290"/>
                  </a:lnTo>
                  <a:lnTo>
                    <a:pt x="189255" y="137477"/>
                  </a:lnTo>
                  <a:lnTo>
                    <a:pt x="189026" y="136626"/>
                  </a:lnTo>
                  <a:lnTo>
                    <a:pt x="188887" y="135763"/>
                  </a:lnTo>
                  <a:lnTo>
                    <a:pt x="188823" y="134886"/>
                  </a:lnTo>
                  <a:lnTo>
                    <a:pt x="188861" y="134010"/>
                  </a:lnTo>
                  <a:lnTo>
                    <a:pt x="189953" y="130403"/>
                  </a:lnTo>
                  <a:lnTo>
                    <a:pt x="190030" y="130276"/>
                  </a:lnTo>
                  <a:lnTo>
                    <a:pt x="190106" y="130149"/>
                  </a:lnTo>
                  <a:lnTo>
                    <a:pt x="190195" y="129997"/>
                  </a:lnTo>
                  <a:lnTo>
                    <a:pt x="255651" y="16624"/>
                  </a:lnTo>
                  <a:lnTo>
                    <a:pt x="255803" y="16370"/>
                  </a:lnTo>
                  <a:lnTo>
                    <a:pt x="255917" y="16179"/>
                  </a:lnTo>
                  <a:lnTo>
                    <a:pt x="263093" y="11899"/>
                  </a:lnTo>
                  <a:lnTo>
                    <a:pt x="263232" y="11899"/>
                  </a:lnTo>
                  <a:lnTo>
                    <a:pt x="263525" y="11899"/>
                  </a:lnTo>
                  <a:lnTo>
                    <a:pt x="395071" y="11899"/>
                  </a:lnTo>
                  <a:lnTo>
                    <a:pt x="402602" y="16052"/>
                  </a:lnTo>
                  <a:lnTo>
                    <a:pt x="402793" y="16370"/>
                  </a:lnTo>
                  <a:lnTo>
                    <a:pt x="468376" y="129984"/>
                  </a:lnTo>
                  <a:lnTo>
                    <a:pt x="469760" y="134594"/>
                  </a:lnTo>
                  <a:lnTo>
                    <a:pt x="469760" y="108597"/>
                  </a:lnTo>
                  <a:lnTo>
                    <a:pt x="413258" y="10718"/>
                  </a:lnTo>
                  <a:lnTo>
                    <a:pt x="413169" y="10566"/>
                  </a:lnTo>
                  <a:lnTo>
                    <a:pt x="413092" y="10426"/>
                  </a:lnTo>
                  <a:lnTo>
                    <a:pt x="412953" y="10172"/>
                  </a:lnTo>
                  <a:lnTo>
                    <a:pt x="412851" y="10033"/>
                  </a:lnTo>
                  <a:lnTo>
                    <a:pt x="412584" y="9537"/>
                  </a:lnTo>
                  <a:lnTo>
                    <a:pt x="395605" y="38"/>
                  </a:lnTo>
                  <a:lnTo>
                    <a:pt x="395351" y="0"/>
                  </a:lnTo>
                  <a:lnTo>
                    <a:pt x="262509" y="0"/>
                  </a:lnTo>
                  <a:lnTo>
                    <a:pt x="260464" y="203"/>
                  </a:lnTo>
                  <a:lnTo>
                    <a:pt x="245656" y="10160"/>
                  </a:lnTo>
                  <a:lnTo>
                    <a:pt x="245491" y="10414"/>
                  </a:lnTo>
                  <a:lnTo>
                    <a:pt x="245351" y="10668"/>
                  </a:lnTo>
                  <a:lnTo>
                    <a:pt x="179882" y="124079"/>
                  </a:lnTo>
                  <a:lnTo>
                    <a:pt x="179730" y="124333"/>
                  </a:lnTo>
                  <a:lnTo>
                    <a:pt x="179578" y="124574"/>
                  </a:lnTo>
                  <a:lnTo>
                    <a:pt x="176923" y="135077"/>
                  </a:lnTo>
                  <a:lnTo>
                    <a:pt x="177050" y="137121"/>
                  </a:lnTo>
                  <a:lnTo>
                    <a:pt x="177380" y="139141"/>
                  </a:lnTo>
                  <a:lnTo>
                    <a:pt x="177914" y="141122"/>
                  </a:lnTo>
                  <a:lnTo>
                    <a:pt x="178638" y="143027"/>
                  </a:lnTo>
                  <a:lnTo>
                    <a:pt x="179412" y="144551"/>
                  </a:lnTo>
                  <a:lnTo>
                    <a:pt x="179578" y="144894"/>
                  </a:lnTo>
                  <a:lnTo>
                    <a:pt x="179730" y="145148"/>
                  </a:lnTo>
                  <a:lnTo>
                    <a:pt x="179870" y="145402"/>
                  </a:lnTo>
                  <a:lnTo>
                    <a:pt x="245325" y="258775"/>
                  </a:lnTo>
                  <a:lnTo>
                    <a:pt x="245503" y="259067"/>
                  </a:lnTo>
                  <a:lnTo>
                    <a:pt x="245643" y="259308"/>
                  </a:lnTo>
                  <a:lnTo>
                    <a:pt x="246011" y="259943"/>
                  </a:lnTo>
                  <a:lnTo>
                    <a:pt x="263131" y="269468"/>
                  </a:lnTo>
                  <a:lnTo>
                    <a:pt x="263525" y="269468"/>
                  </a:lnTo>
                  <a:lnTo>
                    <a:pt x="396074" y="269468"/>
                  </a:lnTo>
                  <a:lnTo>
                    <a:pt x="398119" y="269265"/>
                  </a:lnTo>
                  <a:lnTo>
                    <a:pt x="412750" y="259588"/>
                  </a:lnTo>
                  <a:lnTo>
                    <a:pt x="412953" y="259321"/>
                  </a:lnTo>
                  <a:lnTo>
                    <a:pt x="413092" y="259067"/>
                  </a:lnTo>
                  <a:lnTo>
                    <a:pt x="413245" y="258813"/>
                  </a:lnTo>
                  <a:lnTo>
                    <a:pt x="478713" y="145402"/>
                  </a:lnTo>
                  <a:lnTo>
                    <a:pt x="478866" y="145148"/>
                  </a:lnTo>
                  <a:lnTo>
                    <a:pt x="481596" y="136436"/>
                  </a:lnTo>
                  <a:lnTo>
                    <a:pt x="481660" y="134391"/>
                  </a:lnTo>
                  <a:close/>
                </a:path>
                <a:path w="739775" h="418464">
                  <a:moveTo>
                    <a:pt x="658583" y="411937"/>
                  </a:moveTo>
                  <a:lnTo>
                    <a:pt x="652932" y="406285"/>
                  </a:lnTo>
                  <a:lnTo>
                    <a:pt x="652640" y="406285"/>
                  </a:lnTo>
                  <a:lnTo>
                    <a:pt x="652640" y="418185"/>
                  </a:lnTo>
                  <a:lnTo>
                    <a:pt x="652932" y="418185"/>
                  </a:lnTo>
                  <a:lnTo>
                    <a:pt x="658583" y="412534"/>
                  </a:lnTo>
                  <a:lnTo>
                    <a:pt x="658583" y="411937"/>
                  </a:lnTo>
                  <a:close/>
                </a:path>
                <a:path w="739775" h="418464">
                  <a:moveTo>
                    <a:pt x="739241" y="283108"/>
                  </a:moveTo>
                  <a:lnTo>
                    <a:pt x="736600" y="273354"/>
                  </a:lnTo>
                  <a:lnTo>
                    <a:pt x="736434" y="273037"/>
                  </a:lnTo>
                  <a:lnTo>
                    <a:pt x="736282" y="272783"/>
                  </a:lnTo>
                  <a:lnTo>
                    <a:pt x="670826" y="159423"/>
                  </a:lnTo>
                  <a:lnTo>
                    <a:pt x="670737" y="159270"/>
                  </a:lnTo>
                  <a:lnTo>
                    <a:pt x="670661" y="159131"/>
                  </a:lnTo>
                  <a:lnTo>
                    <a:pt x="670521" y="158877"/>
                  </a:lnTo>
                  <a:lnTo>
                    <a:pt x="670420" y="158737"/>
                  </a:lnTo>
                  <a:lnTo>
                    <a:pt x="670153" y="158242"/>
                  </a:lnTo>
                  <a:lnTo>
                    <a:pt x="668959" y="156578"/>
                  </a:lnTo>
                  <a:lnTo>
                    <a:pt x="653034" y="148729"/>
                  </a:lnTo>
                  <a:lnTo>
                    <a:pt x="652640" y="148717"/>
                  </a:lnTo>
                  <a:lnTo>
                    <a:pt x="521106" y="148704"/>
                  </a:lnTo>
                  <a:lnTo>
                    <a:pt x="520801" y="148717"/>
                  </a:lnTo>
                  <a:lnTo>
                    <a:pt x="520065" y="148717"/>
                  </a:lnTo>
                  <a:lnTo>
                    <a:pt x="518033" y="148920"/>
                  </a:lnTo>
                  <a:lnTo>
                    <a:pt x="503339" y="158673"/>
                  </a:lnTo>
                  <a:lnTo>
                    <a:pt x="503212" y="158864"/>
                  </a:lnTo>
                  <a:lnTo>
                    <a:pt x="503059" y="159118"/>
                  </a:lnTo>
                  <a:lnTo>
                    <a:pt x="437451" y="272783"/>
                  </a:lnTo>
                  <a:lnTo>
                    <a:pt x="437299" y="273037"/>
                  </a:lnTo>
                  <a:lnTo>
                    <a:pt x="437146" y="273291"/>
                  </a:lnTo>
                  <a:lnTo>
                    <a:pt x="436778" y="273926"/>
                  </a:lnTo>
                  <a:lnTo>
                    <a:pt x="434492" y="283794"/>
                  </a:lnTo>
                  <a:lnTo>
                    <a:pt x="434619" y="285826"/>
                  </a:lnTo>
                  <a:lnTo>
                    <a:pt x="437070" y="293446"/>
                  </a:lnTo>
                  <a:lnTo>
                    <a:pt x="437146" y="293598"/>
                  </a:lnTo>
                  <a:lnTo>
                    <a:pt x="437299" y="293852"/>
                  </a:lnTo>
                  <a:lnTo>
                    <a:pt x="437438" y="294106"/>
                  </a:lnTo>
                  <a:lnTo>
                    <a:pt x="503059" y="407771"/>
                  </a:lnTo>
                  <a:lnTo>
                    <a:pt x="503199" y="408012"/>
                  </a:lnTo>
                  <a:lnTo>
                    <a:pt x="503580" y="408647"/>
                  </a:lnTo>
                  <a:lnTo>
                    <a:pt x="520534" y="418160"/>
                  </a:lnTo>
                  <a:lnTo>
                    <a:pt x="520801" y="418185"/>
                  </a:lnTo>
                  <a:lnTo>
                    <a:pt x="521093" y="418185"/>
                  </a:lnTo>
                  <a:lnTo>
                    <a:pt x="521385" y="418185"/>
                  </a:lnTo>
                  <a:lnTo>
                    <a:pt x="652627" y="418172"/>
                  </a:lnTo>
                  <a:lnTo>
                    <a:pt x="652627" y="406273"/>
                  </a:lnTo>
                  <a:lnTo>
                    <a:pt x="521106" y="406273"/>
                  </a:lnTo>
                  <a:lnTo>
                    <a:pt x="520077" y="406234"/>
                  </a:lnTo>
                  <a:lnTo>
                    <a:pt x="519214" y="406082"/>
                  </a:lnTo>
                  <a:lnTo>
                    <a:pt x="513588" y="402196"/>
                  </a:lnTo>
                  <a:lnTo>
                    <a:pt x="513524" y="402069"/>
                  </a:lnTo>
                  <a:lnTo>
                    <a:pt x="513372" y="401815"/>
                  </a:lnTo>
                  <a:lnTo>
                    <a:pt x="513257" y="401675"/>
                  </a:lnTo>
                  <a:lnTo>
                    <a:pt x="513181" y="401523"/>
                  </a:lnTo>
                  <a:lnTo>
                    <a:pt x="447763" y="288213"/>
                  </a:lnTo>
                  <a:lnTo>
                    <a:pt x="447598" y="287909"/>
                  </a:lnTo>
                  <a:lnTo>
                    <a:pt x="446392" y="283591"/>
                  </a:lnTo>
                  <a:lnTo>
                    <a:pt x="446430" y="282714"/>
                  </a:lnTo>
                  <a:lnTo>
                    <a:pt x="447522" y="279107"/>
                  </a:lnTo>
                  <a:lnTo>
                    <a:pt x="447598" y="278980"/>
                  </a:lnTo>
                  <a:lnTo>
                    <a:pt x="447675" y="278853"/>
                  </a:lnTo>
                  <a:lnTo>
                    <a:pt x="447763" y="278701"/>
                  </a:lnTo>
                  <a:lnTo>
                    <a:pt x="513219" y="165328"/>
                  </a:lnTo>
                  <a:lnTo>
                    <a:pt x="520649" y="160616"/>
                  </a:lnTo>
                  <a:lnTo>
                    <a:pt x="520801" y="160616"/>
                  </a:lnTo>
                  <a:lnTo>
                    <a:pt x="521093" y="160616"/>
                  </a:lnTo>
                  <a:lnTo>
                    <a:pt x="521385" y="160616"/>
                  </a:lnTo>
                  <a:lnTo>
                    <a:pt x="652221" y="160604"/>
                  </a:lnTo>
                  <a:lnTo>
                    <a:pt x="652348" y="160616"/>
                  </a:lnTo>
                  <a:lnTo>
                    <a:pt x="652640" y="160616"/>
                  </a:lnTo>
                  <a:lnTo>
                    <a:pt x="653656" y="160655"/>
                  </a:lnTo>
                  <a:lnTo>
                    <a:pt x="660171" y="164757"/>
                  </a:lnTo>
                  <a:lnTo>
                    <a:pt x="660361" y="165074"/>
                  </a:lnTo>
                  <a:lnTo>
                    <a:pt x="725944" y="278701"/>
                  </a:lnTo>
                  <a:lnTo>
                    <a:pt x="727329" y="283298"/>
                  </a:lnTo>
                  <a:lnTo>
                    <a:pt x="727303" y="284175"/>
                  </a:lnTo>
                  <a:lnTo>
                    <a:pt x="726122" y="287909"/>
                  </a:lnTo>
                  <a:lnTo>
                    <a:pt x="725322" y="290969"/>
                  </a:lnTo>
                  <a:lnTo>
                    <a:pt x="725360" y="291553"/>
                  </a:lnTo>
                  <a:lnTo>
                    <a:pt x="731380" y="296824"/>
                  </a:lnTo>
                  <a:lnTo>
                    <a:pt x="731964" y="296799"/>
                  </a:lnTo>
                  <a:lnTo>
                    <a:pt x="736422" y="293865"/>
                  </a:lnTo>
                  <a:lnTo>
                    <a:pt x="736942" y="292976"/>
                  </a:lnTo>
                  <a:lnTo>
                    <a:pt x="737781" y="291109"/>
                  </a:lnTo>
                  <a:lnTo>
                    <a:pt x="738441" y="289166"/>
                  </a:lnTo>
                  <a:lnTo>
                    <a:pt x="738898" y="287185"/>
                  </a:lnTo>
                  <a:lnTo>
                    <a:pt x="739165" y="285153"/>
                  </a:lnTo>
                  <a:lnTo>
                    <a:pt x="739241" y="28310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992510" y="1311402"/>
              <a:ext cx="636905" cy="539750"/>
            </a:xfrm>
            <a:custGeom>
              <a:avLst/>
              <a:gdLst/>
              <a:ahLst/>
              <a:cxnLst/>
              <a:rect l="l" t="t" r="r" b="b"/>
              <a:pathLst>
                <a:path w="636904" h="539750">
                  <a:moveTo>
                    <a:pt x="114782" y="493458"/>
                  </a:moveTo>
                  <a:lnTo>
                    <a:pt x="114744" y="493306"/>
                  </a:lnTo>
                  <a:lnTo>
                    <a:pt x="114693" y="493179"/>
                  </a:lnTo>
                  <a:lnTo>
                    <a:pt x="114617" y="493052"/>
                  </a:lnTo>
                  <a:lnTo>
                    <a:pt x="1219" y="397891"/>
                  </a:lnTo>
                  <a:lnTo>
                    <a:pt x="1066" y="397776"/>
                  </a:lnTo>
                  <a:lnTo>
                    <a:pt x="927" y="397725"/>
                  </a:lnTo>
                  <a:lnTo>
                    <a:pt x="787" y="397700"/>
                  </a:lnTo>
                  <a:lnTo>
                    <a:pt x="647" y="397713"/>
                  </a:lnTo>
                  <a:lnTo>
                    <a:pt x="508" y="397751"/>
                  </a:lnTo>
                  <a:lnTo>
                    <a:pt x="368" y="397802"/>
                  </a:lnTo>
                  <a:lnTo>
                    <a:pt x="152" y="397992"/>
                  </a:lnTo>
                  <a:lnTo>
                    <a:pt x="76" y="398119"/>
                  </a:lnTo>
                  <a:lnTo>
                    <a:pt x="25" y="398259"/>
                  </a:lnTo>
                  <a:lnTo>
                    <a:pt x="0" y="398513"/>
                  </a:lnTo>
                  <a:lnTo>
                    <a:pt x="25" y="398653"/>
                  </a:lnTo>
                  <a:lnTo>
                    <a:pt x="88" y="398792"/>
                  </a:lnTo>
                  <a:lnTo>
                    <a:pt x="165" y="398919"/>
                  </a:lnTo>
                  <a:lnTo>
                    <a:pt x="113550" y="494093"/>
                  </a:lnTo>
                  <a:lnTo>
                    <a:pt x="113677" y="494169"/>
                  </a:lnTo>
                  <a:lnTo>
                    <a:pt x="113855" y="494245"/>
                  </a:lnTo>
                  <a:lnTo>
                    <a:pt x="113982" y="494258"/>
                  </a:lnTo>
                  <a:lnTo>
                    <a:pt x="114134" y="494258"/>
                  </a:lnTo>
                  <a:lnTo>
                    <a:pt x="114274" y="494220"/>
                  </a:lnTo>
                  <a:lnTo>
                    <a:pt x="114414" y="494157"/>
                  </a:lnTo>
                  <a:lnTo>
                    <a:pt x="114630" y="493979"/>
                  </a:lnTo>
                  <a:lnTo>
                    <a:pt x="114706" y="493852"/>
                  </a:lnTo>
                  <a:lnTo>
                    <a:pt x="114757" y="493712"/>
                  </a:lnTo>
                  <a:lnTo>
                    <a:pt x="114782" y="493560"/>
                  </a:lnTo>
                  <a:close/>
                </a:path>
                <a:path w="636904" h="539750">
                  <a:moveTo>
                    <a:pt x="139331" y="37172"/>
                  </a:moveTo>
                  <a:lnTo>
                    <a:pt x="117043" y="37172"/>
                  </a:lnTo>
                  <a:lnTo>
                    <a:pt x="116713" y="37198"/>
                  </a:lnTo>
                  <a:lnTo>
                    <a:pt x="114985" y="38557"/>
                  </a:lnTo>
                  <a:lnTo>
                    <a:pt x="114871" y="38874"/>
                  </a:lnTo>
                  <a:lnTo>
                    <a:pt x="114833" y="39090"/>
                  </a:lnTo>
                  <a:lnTo>
                    <a:pt x="114820" y="39306"/>
                  </a:lnTo>
                  <a:lnTo>
                    <a:pt x="114833" y="39738"/>
                  </a:lnTo>
                  <a:lnTo>
                    <a:pt x="114871" y="39954"/>
                  </a:lnTo>
                  <a:lnTo>
                    <a:pt x="114935" y="40170"/>
                  </a:lnTo>
                  <a:lnTo>
                    <a:pt x="115023" y="40373"/>
                  </a:lnTo>
                  <a:lnTo>
                    <a:pt x="115811" y="41262"/>
                  </a:lnTo>
                  <a:lnTo>
                    <a:pt x="116090" y="41440"/>
                  </a:lnTo>
                  <a:lnTo>
                    <a:pt x="116497" y="41579"/>
                  </a:lnTo>
                  <a:lnTo>
                    <a:pt x="116928" y="41643"/>
                  </a:lnTo>
                  <a:lnTo>
                    <a:pt x="139331" y="41630"/>
                  </a:lnTo>
                  <a:lnTo>
                    <a:pt x="139331" y="37172"/>
                  </a:lnTo>
                  <a:close/>
                </a:path>
                <a:path w="636904" h="539750">
                  <a:moveTo>
                    <a:pt x="139344" y="66929"/>
                  </a:moveTo>
                  <a:lnTo>
                    <a:pt x="137287" y="68300"/>
                  </a:lnTo>
                  <a:lnTo>
                    <a:pt x="137172" y="68605"/>
                  </a:lnTo>
                  <a:lnTo>
                    <a:pt x="137134" y="68834"/>
                  </a:lnTo>
                  <a:lnTo>
                    <a:pt x="137109" y="69037"/>
                  </a:lnTo>
                  <a:lnTo>
                    <a:pt x="137109" y="69265"/>
                  </a:lnTo>
                  <a:lnTo>
                    <a:pt x="137134" y="69481"/>
                  </a:lnTo>
                  <a:lnTo>
                    <a:pt x="137172" y="69697"/>
                  </a:lnTo>
                  <a:lnTo>
                    <a:pt x="137236" y="69913"/>
                  </a:lnTo>
                  <a:lnTo>
                    <a:pt x="137325" y="70104"/>
                  </a:lnTo>
                  <a:lnTo>
                    <a:pt x="138493" y="71208"/>
                  </a:lnTo>
                  <a:lnTo>
                    <a:pt x="138798" y="71323"/>
                  </a:lnTo>
                  <a:lnTo>
                    <a:pt x="139014" y="71361"/>
                  </a:lnTo>
                  <a:lnTo>
                    <a:pt x="139230" y="71386"/>
                  </a:lnTo>
                  <a:lnTo>
                    <a:pt x="139344" y="66929"/>
                  </a:lnTo>
                  <a:close/>
                </a:path>
                <a:path w="636904" h="539750">
                  <a:moveTo>
                    <a:pt x="141566" y="39522"/>
                  </a:moveTo>
                  <a:lnTo>
                    <a:pt x="141554" y="39077"/>
                  </a:lnTo>
                  <a:lnTo>
                    <a:pt x="141439" y="38646"/>
                  </a:lnTo>
                  <a:lnTo>
                    <a:pt x="141363" y="38442"/>
                  </a:lnTo>
                  <a:lnTo>
                    <a:pt x="141262" y="38252"/>
                  </a:lnTo>
                  <a:lnTo>
                    <a:pt x="140995" y="37896"/>
                  </a:lnTo>
                  <a:lnTo>
                    <a:pt x="140843" y="37744"/>
                  </a:lnTo>
                  <a:lnTo>
                    <a:pt x="140677" y="37604"/>
                  </a:lnTo>
                  <a:lnTo>
                    <a:pt x="140487" y="37490"/>
                  </a:lnTo>
                  <a:lnTo>
                    <a:pt x="140195" y="37338"/>
                  </a:lnTo>
                  <a:lnTo>
                    <a:pt x="139890" y="37236"/>
                  </a:lnTo>
                  <a:lnTo>
                    <a:pt x="139458" y="37172"/>
                  </a:lnTo>
                  <a:lnTo>
                    <a:pt x="139344" y="41630"/>
                  </a:lnTo>
                  <a:lnTo>
                    <a:pt x="139674" y="41617"/>
                  </a:lnTo>
                  <a:lnTo>
                    <a:pt x="141554" y="39725"/>
                  </a:lnTo>
                  <a:lnTo>
                    <a:pt x="141566" y="39522"/>
                  </a:lnTo>
                  <a:close/>
                </a:path>
                <a:path w="636904" h="539750">
                  <a:moveTo>
                    <a:pt x="152730" y="57988"/>
                  </a:moveTo>
                  <a:lnTo>
                    <a:pt x="150609" y="55765"/>
                  </a:lnTo>
                  <a:lnTo>
                    <a:pt x="150177" y="55778"/>
                  </a:lnTo>
                  <a:lnTo>
                    <a:pt x="149745" y="55892"/>
                  </a:lnTo>
                  <a:lnTo>
                    <a:pt x="149542" y="55968"/>
                  </a:lnTo>
                  <a:lnTo>
                    <a:pt x="148653" y="56756"/>
                  </a:lnTo>
                  <a:lnTo>
                    <a:pt x="148437" y="57137"/>
                  </a:lnTo>
                  <a:lnTo>
                    <a:pt x="148336" y="57442"/>
                  </a:lnTo>
                  <a:lnTo>
                    <a:pt x="148272" y="57873"/>
                  </a:lnTo>
                  <a:lnTo>
                    <a:pt x="152730" y="57988"/>
                  </a:lnTo>
                  <a:close/>
                </a:path>
                <a:path w="636904" h="539750">
                  <a:moveTo>
                    <a:pt x="154216" y="14871"/>
                  </a:moveTo>
                  <a:lnTo>
                    <a:pt x="153885" y="14884"/>
                  </a:lnTo>
                  <a:lnTo>
                    <a:pt x="153670" y="14935"/>
                  </a:lnTo>
                  <a:lnTo>
                    <a:pt x="153250" y="15074"/>
                  </a:lnTo>
                  <a:lnTo>
                    <a:pt x="153073" y="15189"/>
                  </a:lnTo>
                  <a:lnTo>
                    <a:pt x="152361" y="15862"/>
                  </a:lnTo>
                  <a:lnTo>
                    <a:pt x="152146" y="16243"/>
                  </a:lnTo>
                  <a:lnTo>
                    <a:pt x="152019" y="16662"/>
                  </a:lnTo>
                  <a:lnTo>
                    <a:pt x="151980" y="16992"/>
                  </a:lnTo>
                  <a:lnTo>
                    <a:pt x="151980" y="17208"/>
                  </a:lnTo>
                  <a:lnTo>
                    <a:pt x="152361" y="18338"/>
                  </a:lnTo>
                  <a:lnTo>
                    <a:pt x="152565" y="18605"/>
                  </a:lnTo>
                  <a:lnTo>
                    <a:pt x="152717" y="18757"/>
                  </a:lnTo>
                  <a:lnTo>
                    <a:pt x="154101" y="19329"/>
                  </a:lnTo>
                  <a:lnTo>
                    <a:pt x="154216" y="14871"/>
                  </a:lnTo>
                  <a:close/>
                </a:path>
                <a:path w="636904" h="539750">
                  <a:moveTo>
                    <a:pt x="163880" y="69253"/>
                  </a:moveTo>
                  <a:lnTo>
                    <a:pt x="163868" y="68821"/>
                  </a:lnTo>
                  <a:lnTo>
                    <a:pt x="163766" y="68389"/>
                  </a:lnTo>
                  <a:lnTo>
                    <a:pt x="163677" y="68186"/>
                  </a:lnTo>
                  <a:lnTo>
                    <a:pt x="161658" y="66916"/>
                  </a:lnTo>
                  <a:lnTo>
                    <a:pt x="152730" y="66916"/>
                  </a:lnTo>
                  <a:lnTo>
                    <a:pt x="152730" y="58013"/>
                  </a:lnTo>
                  <a:lnTo>
                    <a:pt x="148272" y="58013"/>
                  </a:lnTo>
                  <a:lnTo>
                    <a:pt x="148272" y="66916"/>
                  </a:lnTo>
                  <a:lnTo>
                    <a:pt x="139357" y="66916"/>
                  </a:lnTo>
                  <a:lnTo>
                    <a:pt x="139357" y="71374"/>
                  </a:lnTo>
                  <a:lnTo>
                    <a:pt x="148272" y="71374"/>
                  </a:lnTo>
                  <a:lnTo>
                    <a:pt x="148272" y="80302"/>
                  </a:lnTo>
                  <a:lnTo>
                    <a:pt x="149644" y="82359"/>
                  </a:lnTo>
                  <a:lnTo>
                    <a:pt x="149961" y="82473"/>
                  </a:lnTo>
                  <a:lnTo>
                    <a:pt x="150177" y="82511"/>
                  </a:lnTo>
                  <a:lnTo>
                    <a:pt x="150380" y="82524"/>
                  </a:lnTo>
                  <a:lnTo>
                    <a:pt x="150825" y="82511"/>
                  </a:lnTo>
                  <a:lnTo>
                    <a:pt x="151041" y="82473"/>
                  </a:lnTo>
                  <a:lnTo>
                    <a:pt x="151257" y="82410"/>
                  </a:lnTo>
                  <a:lnTo>
                    <a:pt x="151460" y="82321"/>
                  </a:lnTo>
                  <a:lnTo>
                    <a:pt x="151650" y="82219"/>
                  </a:lnTo>
                  <a:lnTo>
                    <a:pt x="152006" y="81953"/>
                  </a:lnTo>
                  <a:lnTo>
                    <a:pt x="152158" y="81800"/>
                  </a:lnTo>
                  <a:lnTo>
                    <a:pt x="152730" y="80416"/>
                  </a:lnTo>
                  <a:lnTo>
                    <a:pt x="152730" y="71374"/>
                  </a:lnTo>
                  <a:lnTo>
                    <a:pt x="161658" y="71374"/>
                  </a:lnTo>
                  <a:lnTo>
                    <a:pt x="161988" y="71361"/>
                  </a:lnTo>
                  <a:lnTo>
                    <a:pt x="163715" y="70002"/>
                  </a:lnTo>
                  <a:lnTo>
                    <a:pt x="163868" y="69469"/>
                  </a:lnTo>
                  <a:lnTo>
                    <a:pt x="163880" y="69253"/>
                  </a:lnTo>
                  <a:close/>
                </a:path>
                <a:path w="636904" h="539750">
                  <a:moveTo>
                    <a:pt x="167601" y="28257"/>
                  </a:moveTo>
                  <a:lnTo>
                    <a:pt x="163144" y="28257"/>
                  </a:lnTo>
                  <a:lnTo>
                    <a:pt x="163156" y="28587"/>
                  </a:lnTo>
                  <a:lnTo>
                    <a:pt x="165252" y="30492"/>
                  </a:lnTo>
                  <a:lnTo>
                    <a:pt x="165481" y="30492"/>
                  </a:lnTo>
                  <a:lnTo>
                    <a:pt x="167424" y="29108"/>
                  </a:lnTo>
                  <a:lnTo>
                    <a:pt x="167538" y="28803"/>
                  </a:lnTo>
                  <a:lnTo>
                    <a:pt x="167576" y="28587"/>
                  </a:lnTo>
                  <a:lnTo>
                    <a:pt x="167601" y="28371"/>
                  </a:lnTo>
                  <a:close/>
                </a:path>
                <a:path w="636904" h="539750">
                  <a:moveTo>
                    <a:pt x="167601" y="5943"/>
                  </a:moveTo>
                  <a:lnTo>
                    <a:pt x="166230" y="3886"/>
                  </a:lnTo>
                  <a:lnTo>
                    <a:pt x="165696" y="3733"/>
                  </a:lnTo>
                  <a:lnTo>
                    <a:pt x="165481" y="3708"/>
                  </a:lnTo>
                  <a:lnTo>
                    <a:pt x="165265" y="3708"/>
                  </a:lnTo>
                  <a:lnTo>
                    <a:pt x="165049" y="3733"/>
                  </a:lnTo>
                  <a:lnTo>
                    <a:pt x="164617" y="3835"/>
                  </a:lnTo>
                  <a:lnTo>
                    <a:pt x="164414" y="3924"/>
                  </a:lnTo>
                  <a:lnTo>
                    <a:pt x="163144" y="5829"/>
                  </a:lnTo>
                  <a:lnTo>
                    <a:pt x="167601" y="5943"/>
                  </a:lnTo>
                  <a:close/>
                </a:path>
                <a:path w="636904" h="539750">
                  <a:moveTo>
                    <a:pt x="176517" y="14871"/>
                  </a:moveTo>
                  <a:lnTo>
                    <a:pt x="167601" y="14871"/>
                  </a:lnTo>
                  <a:lnTo>
                    <a:pt x="167601" y="5956"/>
                  </a:lnTo>
                  <a:lnTo>
                    <a:pt x="163144" y="5956"/>
                  </a:lnTo>
                  <a:lnTo>
                    <a:pt x="163144" y="14871"/>
                  </a:lnTo>
                  <a:lnTo>
                    <a:pt x="154228" y="14871"/>
                  </a:lnTo>
                  <a:lnTo>
                    <a:pt x="154228" y="19329"/>
                  </a:lnTo>
                  <a:lnTo>
                    <a:pt x="163144" y="19329"/>
                  </a:lnTo>
                  <a:lnTo>
                    <a:pt x="163144" y="28244"/>
                  </a:lnTo>
                  <a:lnTo>
                    <a:pt x="167601" y="28244"/>
                  </a:lnTo>
                  <a:lnTo>
                    <a:pt x="167601" y="19329"/>
                  </a:lnTo>
                  <a:lnTo>
                    <a:pt x="176517" y="19329"/>
                  </a:lnTo>
                  <a:lnTo>
                    <a:pt x="176517" y="14871"/>
                  </a:lnTo>
                  <a:close/>
                </a:path>
                <a:path w="636904" h="539750">
                  <a:moveTo>
                    <a:pt x="178752" y="17208"/>
                  </a:moveTo>
                  <a:lnTo>
                    <a:pt x="178739" y="16776"/>
                  </a:lnTo>
                  <a:lnTo>
                    <a:pt x="178638" y="16344"/>
                  </a:lnTo>
                  <a:lnTo>
                    <a:pt x="178549" y="16141"/>
                  </a:lnTo>
                  <a:lnTo>
                    <a:pt x="178447" y="15951"/>
                  </a:lnTo>
                  <a:lnTo>
                    <a:pt x="178181" y="15595"/>
                  </a:lnTo>
                  <a:lnTo>
                    <a:pt x="178028" y="15443"/>
                  </a:lnTo>
                  <a:lnTo>
                    <a:pt x="177863" y="15303"/>
                  </a:lnTo>
                  <a:lnTo>
                    <a:pt x="177673" y="15189"/>
                  </a:lnTo>
                  <a:lnTo>
                    <a:pt x="177380" y="15036"/>
                  </a:lnTo>
                  <a:lnTo>
                    <a:pt x="177076" y="14935"/>
                  </a:lnTo>
                  <a:lnTo>
                    <a:pt x="176644" y="14871"/>
                  </a:lnTo>
                  <a:lnTo>
                    <a:pt x="176530" y="19329"/>
                  </a:lnTo>
                  <a:lnTo>
                    <a:pt x="176860" y="19316"/>
                  </a:lnTo>
                  <a:lnTo>
                    <a:pt x="178587" y="17957"/>
                  </a:lnTo>
                  <a:lnTo>
                    <a:pt x="178739" y="17424"/>
                  </a:lnTo>
                  <a:lnTo>
                    <a:pt x="178752" y="17208"/>
                  </a:lnTo>
                  <a:close/>
                </a:path>
                <a:path w="636904" h="539750">
                  <a:moveTo>
                    <a:pt x="191389" y="0"/>
                  </a:moveTo>
                  <a:lnTo>
                    <a:pt x="189331" y="1371"/>
                  </a:lnTo>
                  <a:lnTo>
                    <a:pt x="189179" y="1905"/>
                  </a:lnTo>
                  <a:lnTo>
                    <a:pt x="189166" y="2120"/>
                  </a:lnTo>
                  <a:lnTo>
                    <a:pt x="189179" y="2552"/>
                  </a:lnTo>
                  <a:lnTo>
                    <a:pt x="189280" y="2984"/>
                  </a:lnTo>
                  <a:lnTo>
                    <a:pt x="189369" y="3187"/>
                  </a:lnTo>
                  <a:lnTo>
                    <a:pt x="191274" y="4457"/>
                  </a:lnTo>
                  <a:lnTo>
                    <a:pt x="191389" y="0"/>
                  </a:lnTo>
                  <a:close/>
                </a:path>
                <a:path w="636904" h="539750">
                  <a:moveTo>
                    <a:pt x="197345" y="43129"/>
                  </a:moveTo>
                  <a:lnTo>
                    <a:pt x="195237" y="40894"/>
                  </a:lnTo>
                  <a:lnTo>
                    <a:pt x="195008" y="40894"/>
                  </a:lnTo>
                  <a:lnTo>
                    <a:pt x="194678" y="40932"/>
                  </a:lnTo>
                  <a:lnTo>
                    <a:pt x="194360" y="41033"/>
                  </a:lnTo>
                  <a:lnTo>
                    <a:pt x="194157" y="41109"/>
                  </a:lnTo>
                  <a:lnTo>
                    <a:pt x="193967" y="41211"/>
                  </a:lnTo>
                  <a:lnTo>
                    <a:pt x="193611" y="41478"/>
                  </a:lnTo>
                  <a:lnTo>
                    <a:pt x="193459" y="41630"/>
                  </a:lnTo>
                  <a:lnTo>
                    <a:pt x="192887" y="43014"/>
                  </a:lnTo>
                  <a:lnTo>
                    <a:pt x="197345" y="43129"/>
                  </a:lnTo>
                  <a:close/>
                </a:path>
                <a:path w="636904" h="539750">
                  <a:moveTo>
                    <a:pt x="203327" y="442099"/>
                  </a:moveTo>
                  <a:lnTo>
                    <a:pt x="177660" y="296595"/>
                  </a:lnTo>
                  <a:lnTo>
                    <a:pt x="177609" y="296418"/>
                  </a:lnTo>
                  <a:lnTo>
                    <a:pt x="177533" y="296291"/>
                  </a:lnTo>
                  <a:lnTo>
                    <a:pt x="177393" y="296138"/>
                  </a:lnTo>
                  <a:lnTo>
                    <a:pt x="177228" y="296037"/>
                  </a:lnTo>
                  <a:lnTo>
                    <a:pt x="177050" y="295986"/>
                  </a:lnTo>
                  <a:lnTo>
                    <a:pt x="176911" y="295973"/>
                  </a:lnTo>
                  <a:lnTo>
                    <a:pt x="176771" y="295998"/>
                  </a:lnTo>
                  <a:lnTo>
                    <a:pt x="176618" y="296037"/>
                  </a:lnTo>
                  <a:lnTo>
                    <a:pt x="176441" y="296164"/>
                  </a:lnTo>
                  <a:lnTo>
                    <a:pt x="176314" y="296303"/>
                  </a:lnTo>
                  <a:lnTo>
                    <a:pt x="176250" y="296430"/>
                  </a:lnTo>
                  <a:lnTo>
                    <a:pt x="176199" y="296557"/>
                  </a:lnTo>
                  <a:lnTo>
                    <a:pt x="176187" y="296748"/>
                  </a:lnTo>
                  <a:lnTo>
                    <a:pt x="201841" y="442366"/>
                  </a:lnTo>
                  <a:lnTo>
                    <a:pt x="201904" y="442544"/>
                  </a:lnTo>
                  <a:lnTo>
                    <a:pt x="201968" y="442671"/>
                  </a:lnTo>
                  <a:lnTo>
                    <a:pt x="202145" y="442849"/>
                  </a:lnTo>
                  <a:lnTo>
                    <a:pt x="202272" y="442925"/>
                  </a:lnTo>
                  <a:lnTo>
                    <a:pt x="202412" y="442963"/>
                  </a:lnTo>
                  <a:lnTo>
                    <a:pt x="202590" y="442988"/>
                  </a:lnTo>
                  <a:lnTo>
                    <a:pt x="202742" y="442963"/>
                  </a:lnTo>
                  <a:lnTo>
                    <a:pt x="202882" y="442925"/>
                  </a:lnTo>
                  <a:lnTo>
                    <a:pt x="203009" y="442849"/>
                  </a:lnTo>
                  <a:lnTo>
                    <a:pt x="203161" y="442696"/>
                  </a:lnTo>
                  <a:lnTo>
                    <a:pt x="203250" y="442569"/>
                  </a:lnTo>
                  <a:lnTo>
                    <a:pt x="203301" y="442442"/>
                  </a:lnTo>
                  <a:lnTo>
                    <a:pt x="203327" y="442290"/>
                  </a:lnTo>
                  <a:lnTo>
                    <a:pt x="203314" y="442150"/>
                  </a:lnTo>
                  <a:close/>
                </a:path>
                <a:path w="636904" h="539750">
                  <a:moveTo>
                    <a:pt x="208495" y="54165"/>
                  </a:moveTo>
                  <a:lnTo>
                    <a:pt x="208470" y="53949"/>
                  </a:lnTo>
                  <a:lnTo>
                    <a:pt x="208368" y="53517"/>
                  </a:lnTo>
                  <a:lnTo>
                    <a:pt x="208280" y="53314"/>
                  </a:lnTo>
                  <a:lnTo>
                    <a:pt x="207492" y="52425"/>
                  </a:lnTo>
                  <a:lnTo>
                    <a:pt x="207111" y="52209"/>
                  </a:lnTo>
                  <a:lnTo>
                    <a:pt x="206806" y="52108"/>
                  </a:lnTo>
                  <a:lnTo>
                    <a:pt x="206375" y="52044"/>
                  </a:lnTo>
                  <a:lnTo>
                    <a:pt x="197345" y="52044"/>
                  </a:lnTo>
                  <a:lnTo>
                    <a:pt x="197345" y="43141"/>
                  </a:lnTo>
                  <a:lnTo>
                    <a:pt x="192887" y="43141"/>
                  </a:lnTo>
                  <a:lnTo>
                    <a:pt x="192887" y="52044"/>
                  </a:lnTo>
                  <a:lnTo>
                    <a:pt x="183959" y="52044"/>
                  </a:lnTo>
                  <a:lnTo>
                    <a:pt x="183629" y="52070"/>
                  </a:lnTo>
                  <a:lnTo>
                    <a:pt x="183413" y="52120"/>
                  </a:lnTo>
                  <a:lnTo>
                    <a:pt x="181902" y="53428"/>
                  </a:lnTo>
                  <a:lnTo>
                    <a:pt x="181787" y="53746"/>
                  </a:lnTo>
                  <a:lnTo>
                    <a:pt x="181749" y="53962"/>
                  </a:lnTo>
                  <a:lnTo>
                    <a:pt x="181737" y="54165"/>
                  </a:lnTo>
                  <a:lnTo>
                    <a:pt x="181749" y="54610"/>
                  </a:lnTo>
                  <a:lnTo>
                    <a:pt x="181787" y="54825"/>
                  </a:lnTo>
                  <a:lnTo>
                    <a:pt x="181851" y="55041"/>
                  </a:lnTo>
                  <a:lnTo>
                    <a:pt x="181940" y="55232"/>
                  </a:lnTo>
                  <a:lnTo>
                    <a:pt x="182041" y="55435"/>
                  </a:lnTo>
                  <a:lnTo>
                    <a:pt x="182308" y="55791"/>
                  </a:lnTo>
                  <a:lnTo>
                    <a:pt x="182460" y="55943"/>
                  </a:lnTo>
                  <a:lnTo>
                    <a:pt x="182626" y="56070"/>
                  </a:lnTo>
                  <a:lnTo>
                    <a:pt x="182816" y="56197"/>
                  </a:lnTo>
                  <a:lnTo>
                    <a:pt x="183007" y="56299"/>
                  </a:lnTo>
                  <a:lnTo>
                    <a:pt x="183210" y="56388"/>
                  </a:lnTo>
                  <a:lnTo>
                    <a:pt x="183413" y="56451"/>
                  </a:lnTo>
                  <a:lnTo>
                    <a:pt x="183845" y="56515"/>
                  </a:lnTo>
                  <a:lnTo>
                    <a:pt x="192887" y="56502"/>
                  </a:lnTo>
                  <a:lnTo>
                    <a:pt x="192887" y="65430"/>
                  </a:lnTo>
                  <a:lnTo>
                    <a:pt x="192900" y="65760"/>
                  </a:lnTo>
                  <a:lnTo>
                    <a:pt x="194259" y="67487"/>
                  </a:lnTo>
                  <a:lnTo>
                    <a:pt x="194576" y="67602"/>
                  </a:lnTo>
                  <a:lnTo>
                    <a:pt x="194792" y="67640"/>
                  </a:lnTo>
                  <a:lnTo>
                    <a:pt x="195008" y="67652"/>
                  </a:lnTo>
                  <a:lnTo>
                    <a:pt x="195440" y="67640"/>
                  </a:lnTo>
                  <a:lnTo>
                    <a:pt x="195656" y="67602"/>
                  </a:lnTo>
                  <a:lnTo>
                    <a:pt x="195872" y="67538"/>
                  </a:lnTo>
                  <a:lnTo>
                    <a:pt x="196075" y="67449"/>
                  </a:lnTo>
                  <a:lnTo>
                    <a:pt x="196964" y="66662"/>
                  </a:lnTo>
                  <a:lnTo>
                    <a:pt x="197142" y="66382"/>
                  </a:lnTo>
                  <a:lnTo>
                    <a:pt x="197281" y="65976"/>
                  </a:lnTo>
                  <a:lnTo>
                    <a:pt x="197345" y="65544"/>
                  </a:lnTo>
                  <a:lnTo>
                    <a:pt x="197345" y="56502"/>
                  </a:lnTo>
                  <a:lnTo>
                    <a:pt x="206260" y="56502"/>
                  </a:lnTo>
                  <a:lnTo>
                    <a:pt x="206590" y="56489"/>
                  </a:lnTo>
                  <a:lnTo>
                    <a:pt x="208318" y="55130"/>
                  </a:lnTo>
                  <a:lnTo>
                    <a:pt x="208470" y="54597"/>
                  </a:lnTo>
                  <a:lnTo>
                    <a:pt x="208495" y="54381"/>
                  </a:lnTo>
                  <a:lnTo>
                    <a:pt x="208495" y="54165"/>
                  </a:lnTo>
                  <a:close/>
                </a:path>
                <a:path w="636904" h="539750">
                  <a:moveTo>
                    <a:pt x="215938" y="2120"/>
                  </a:moveTo>
                  <a:lnTo>
                    <a:pt x="215557" y="990"/>
                  </a:lnTo>
                  <a:lnTo>
                    <a:pt x="215201" y="571"/>
                  </a:lnTo>
                  <a:lnTo>
                    <a:pt x="214947" y="381"/>
                  </a:lnTo>
                  <a:lnTo>
                    <a:pt x="214668" y="215"/>
                  </a:lnTo>
                  <a:lnTo>
                    <a:pt x="214452" y="127"/>
                  </a:lnTo>
                  <a:lnTo>
                    <a:pt x="214147" y="38"/>
                  </a:lnTo>
                  <a:lnTo>
                    <a:pt x="213817" y="0"/>
                  </a:lnTo>
                  <a:lnTo>
                    <a:pt x="191401" y="0"/>
                  </a:lnTo>
                  <a:lnTo>
                    <a:pt x="191401" y="4457"/>
                  </a:lnTo>
                  <a:lnTo>
                    <a:pt x="213702" y="4457"/>
                  </a:lnTo>
                  <a:lnTo>
                    <a:pt x="215557" y="3467"/>
                  </a:lnTo>
                  <a:lnTo>
                    <a:pt x="215773" y="3086"/>
                  </a:lnTo>
                  <a:lnTo>
                    <a:pt x="215900" y="2667"/>
                  </a:lnTo>
                  <a:lnTo>
                    <a:pt x="215938" y="2349"/>
                  </a:lnTo>
                  <a:lnTo>
                    <a:pt x="215938" y="2120"/>
                  </a:lnTo>
                  <a:close/>
                </a:path>
                <a:path w="636904" h="539750">
                  <a:moveTo>
                    <a:pt x="228574" y="81788"/>
                  </a:moveTo>
                  <a:lnTo>
                    <a:pt x="206273" y="81788"/>
                  </a:lnTo>
                  <a:lnTo>
                    <a:pt x="206273" y="86245"/>
                  </a:lnTo>
                  <a:lnTo>
                    <a:pt x="228574" y="86245"/>
                  </a:lnTo>
                  <a:lnTo>
                    <a:pt x="228574" y="81788"/>
                  </a:lnTo>
                  <a:close/>
                </a:path>
                <a:path w="636904" h="539750">
                  <a:moveTo>
                    <a:pt x="235991" y="29743"/>
                  </a:moveTo>
                  <a:lnTo>
                    <a:pt x="213702" y="29743"/>
                  </a:lnTo>
                  <a:lnTo>
                    <a:pt x="213372" y="29756"/>
                  </a:lnTo>
                  <a:lnTo>
                    <a:pt x="211645" y="31115"/>
                  </a:lnTo>
                  <a:lnTo>
                    <a:pt x="211493" y="31648"/>
                  </a:lnTo>
                  <a:lnTo>
                    <a:pt x="211480" y="31851"/>
                  </a:lnTo>
                  <a:lnTo>
                    <a:pt x="211493" y="32296"/>
                  </a:lnTo>
                  <a:lnTo>
                    <a:pt x="211594" y="32727"/>
                  </a:lnTo>
                  <a:lnTo>
                    <a:pt x="211683" y="32918"/>
                  </a:lnTo>
                  <a:lnTo>
                    <a:pt x="212852" y="34023"/>
                  </a:lnTo>
                  <a:lnTo>
                    <a:pt x="213156" y="34137"/>
                  </a:lnTo>
                  <a:lnTo>
                    <a:pt x="213588" y="34201"/>
                  </a:lnTo>
                  <a:lnTo>
                    <a:pt x="235991" y="34201"/>
                  </a:lnTo>
                  <a:lnTo>
                    <a:pt x="235991" y="29743"/>
                  </a:lnTo>
                  <a:close/>
                </a:path>
                <a:path w="636904" h="539750">
                  <a:moveTo>
                    <a:pt x="238226" y="32080"/>
                  </a:moveTo>
                  <a:lnTo>
                    <a:pt x="238213" y="31648"/>
                  </a:lnTo>
                  <a:lnTo>
                    <a:pt x="238112" y="31216"/>
                  </a:lnTo>
                  <a:lnTo>
                    <a:pt x="238023" y="31013"/>
                  </a:lnTo>
                  <a:lnTo>
                    <a:pt x="236118" y="29743"/>
                  </a:lnTo>
                  <a:lnTo>
                    <a:pt x="236004" y="34201"/>
                  </a:lnTo>
                  <a:lnTo>
                    <a:pt x="236334" y="34188"/>
                  </a:lnTo>
                  <a:lnTo>
                    <a:pt x="238061" y="32829"/>
                  </a:lnTo>
                  <a:lnTo>
                    <a:pt x="238213" y="32296"/>
                  </a:lnTo>
                  <a:lnTo>
                    <a:pt x="238226" y="32080"/>
                  </a:lnTo>
                  <a:close/>
                </a:path>
                <a:path w="636904" h="539750">
                  <a:moveTo>
                    <a:pt x="264261" y="28257"/>
                  </a:moveTo>
                  <a:lnTo>
                    <a:pt x="259803" y="28257"/>
                  </a:lnTo>
                  <a:lnTo>
                    <a:pt x="259816" y="28587"/>
                  </a:lnTo>
                  <a:lnTo>
                    <a:pt x="261924" y="30492"/>
                  </a:lnTo>
                  <a:lnTo>
                    <a:pt x="262140" y="30492"/>
                  </a:lnTo>
                  <a:lnTo>
                    <a:pt x="264261" y="28371"/>
                  </a:lnTo>
                  <a:close/>
                </a:path>
                <a:path w="636904" h="539750">
                  <a:moveTo>
                    <a:pt x="264261" y="5943"/>
                  </a:moveTo>
                  <a:lnTo>
                    <a:pt x="262890" y="3886"/>
                  </a:lnTo>
                  <a:lnTo>
                    <a:pt x="262356" y="3733"/>
                  </a:lnTo>
                  <a:lnTo>
                    <a:pt x="262153" y="3708"/>
                  </a:lnTo>
                  <a:lnTo>
                    <a:pt x="261924" y="3708"/>
                  </a:lnTo>
                  <a:lnTo>
                    <a:pt x="261708" y="3733"/>
                  </a:lnTo>
                  <a:lnTo>
                    <a:pt x="261277" y="3835"/>
                  </a:lnTo>
                  <a:lnTo>
                    <a:pt x="261086" y="3924"/>
                  </a:lnTo>
                  <a:lnTo>
                    <a:pt x="259981" y="5092"/>
                  </a:lnTo>
                  <a:lnTo>
                    <a:pt x="259867" y="5397"/>
                  </a:lnTo>
                  <a:lnTo>
                    <a:pt x="259829" y="5613"/>
                  </a:lnTo>
                  <a:lnTo>
                    <a:pt x="259803" y="5829"/>
                  </a:lnTo>
                  <a:lnTo>
                    <a:pt x="264261" y="5943"/>
                  </a:lnTo>
                  <a:close/>
                </a:path>
                <a:path w="636904" h="539750">
                  <a:moveTo>
                    <a:pt x="265734" y="59474"/>
                  </a:moveTo>
                  <a:lnTo>
                    <a:pt x="256832" y="59474"/>
                  </a:lnTo>
                  <a:lnTo>
                    <a:pt x="256832" y="50558"/>
                  </a:lnTo>
                  <a:lnTo>
                    <a:pt x="255447" y="48501"/>
                  </a:lnTo>
                  <a:lnTo>
                    <a:pt x="254914" y="48348"/>
                  </a:lnTo>
                  <a:lnTo>
                    <a:pt x="254698" y="48336"/>
                  </a:lnTo>
                  <a:lnTo>
                    <a:pt x="254266" y="48348"/>
                  </a:lnTo>
                  <a:lnTo>
                    <a:pt x="253834" y="48450"/>
                  </a:lnTo>
                  <a:lnTo>
                    <a:pt x="253631" y="48539"/>
                  </a:lnTo>
                  <a:lnTo>
                    <a:pt x="252742" y="49326"/>
                  </a:lnTo>
                  <a:lnTo>
                    <a:pt x="252526" y="49707"/>
                  </a:lnTo>
                  <a:lnTo>
                    <a:pt x="252425" y="50012"/>
                  </a:lnTo>
                  <a:lnTo>
                    <a:pt x="252361" y="50444"/>
                  </a:lnTo>
                  <a:lnTo>
                    <a:pt x="252374" y="59474"/>
                  </a:lnTo>
                  <a:lnTo>
                    <a:pt x="243446" y="59474"/>
                  </a:lnTo>
                  <a:lnTo>
                    <a:pt x="243116" y="59499"/>
                  </a:lnTo>
                  <a:lnTo>
                    <a:pt x="241388" y="60858"/>
                  </a:lnTo>
                  <a:lnTo>
                    <a:pt x="241236" y="61391"/>
                  </a:lnTo>
                  <a:lnTo>
                    <a:pt x="241211" y="61607"/>
                  </a:lnTo>
                  <a:lnTo>
                    <a:pt x="241211" y="61823"/>
                  </a:lnTo>
                  <a:lnTo>
                    <a:pt x="241236" y="62039"/>
                  </a:lnTo>
                  <a:lnTo>
                    <a:pt x="241338" y="62471"/>
                  </a:lnTo>
                  <a:lnTo>
                    <a:pt x="241427" y="62674"/>
                  </a:lnTo>
                  <a:lnTo>
                    <a:pt x="242214" y="63563"/>
                  </a:lnTo>
                  <a:lnTo>
                    <a:pt x="242595" y="63779"/>
                  </a:lnTo>
                  <a:lnTo>
                    <a:pt x="242900" y="63881"/>
                  </a:lnTo>
                  <a:lnTo>
                    <a:pt x="243332" y="63944"/>
                  </a:lnTo>
                  <a:lnTo>
                    <a:pt x="252374" y="63931"/>
                  </a:lnTo>
                  <a:lnTo>
                    <a:pt x="252374" y="72859"/>
                  </a:lnTo>
                  <a:lnTo>
                    <a:pt x="252387" y="73190"/>
                  </a:lnTo>
                  <a:lnTo>
                    <a:pt x="253746" y="74917"/>
                  </a:lnTo>
                  <a:lnTo>
                    <a:pt x="254063" y="75031"/>
                  </a:lnTo>
                  <a:lnTo>
                    <a:pt x="254279" y="75069"/>
                  </a:lnTo>
                  <a:lnTo>
                    <a:pt x="254482" y="75095"/>
                  </a:lnTo>
                  <a:lnTo>
                    <a:pt x="254711" y="75095"/>
                  </a:lnTo>
                  <a:lnTo>
                    <a:pt x="254927" y="75069"/>
                  </a:lnTo>
                  <a:lnTo>
                    <a:pt x="255143" y="75031"/>
                  </a:lnTo>
                  <a:lnTo>
                    <a:pt x="255358" y="74968"/>
                  </a:lnTo>
                  <a:lnTo>
                    <a:pt x="255562" y="74879"/>
                  </a:lnTo>
                  <a:lnTo>
                    <a:pt x="255752" y="74777"/>
                  </a:lnTo>
                  <a:lnTo>
                    <a:pt x="256108" y="74510"/>
                  </a:lnTo>
                  <a:lnTo>
                    <a:pt x="256260" y="74358"/>
                  </a:lnTo>
                  <a:lnTo>
                    <a:pt x="256832" y="72974"/>
                  </a:lnTo>
                  <a:lnTo>
                    <a:pt x="256832" y="63931"/>
                  </a:lnTo>
                  <a:lnTo>
                    <a:pt x="265734" y="63931"/>
                  </a:lnTo>
                  <a:lnTo>
                    <a:pt x="265734" y="59474"/>
                  </a:lnTo>
                  <a:close/>
                </a:path>
                <a:path w="636904" h="539750">
                  <a:moveTo>
                    <a:pt x="267982" y="61607"/>
                  </a:moveTo>
                  <a:lnTo>
                    <a:pt x="267957" y="61391"/>
                  </a:lnTo>
                  <a:lnTo>
                    <a:pt x="267855" y="60960"/>
                  </a:lnTo>
                  <a:lnTo>
                    <a:pt x="267766" y="60769"/>
                  </a:lnTo>
                  <a:lnTo>
                    <a:pt x="267665" y="60566"/>
                  </a:lnTo>
                  <a:lnTo>
                    <a:pt x="267398" y="60210"/>
                  </a:lnTo>
                  <a:lnTo>
                    <a:pt x="267246" y="60058"/>
                  </a:lnTo>
                  <a:lnTo>
                    <a:pt x="265861" y="59486"/>
                  </a:lnTo>
                  <a:lnTo>
                    <a:pt x="265747" y="63944"/>
                  </a:lnTo>
                  <a:lnTo>
                    <a:pt x="266077" y="63931"/>
                  </a:lnTo>
                  <a:lnTo>
                    <a:pt x="267804" y="62572"/>
                  </a:lnTo>
                  <a:lnTo>
                    <a:pt x="267957" y="62039"/>
                  </a:lnTo>
                  <a:lnTo>
                    <a:pt x="267982" y="61836"/>
                  </a:lnTo>
                  <a:lnTo>
                    <a:pt x="267982" y="61607"/>
                  </a:lnTo>
                  <a:close/>
                </a:path>
                <a:path w="636904" h="539750">
                  <a:moveTo>
                    <a:pt x="273177" y="37185"/>
                  </a:moveTo>
                  <a:lnTo>
                    <a:pt x="271119" y="38557"/>
                  </a:lnTo>
                  <a:lnTo>
                    <a:pt x="270967" y="39090"/>
                  </a:lnTo>
                  <a:lnTo>
                    <a:pt x="270954" y="39306"/>
                  </a:lnTo>
                  <a:lnTo>
                    <a:pt x="270967" y="39738"/>
                  </a:lnTo>
                  <a:lnTo>
                    <a:pt x="271068" y="40170"/>
                  </a:lnTo>
                  <a:lnTo>
                    <a:pt x="271157" y="40373"/>
                  </a:lnTo>
                  <a:lnTo>
                    <a:pt x="271945" y="41262"/>
                  </a:lnTo>
                  <a:lnTo>
                    <a:pt x="272224" y="41440"/>
                  </a:lnTo>
                  <a:lnTo>
                    <a:pt x="272630" y="41579"/>
                  </a:lnTo>
                  <a:lnTo>
                    <a:pt x="273062" y="41643"/>
                  </a:lnTo>
                  <a:lnTo>
                    <a:pt x="273177" y="37185"/>
                  </a:lnTo>
                  <a:close/>
                </a:path>
                <a:path w="636904" h="539750">
                  <a:moveTo>
                    <a:pt x="275412" y="16992"/>
                  </a:moveTo>
                  <a:lnTo>
                    <a:pt x="274751" y="15532"/>
                  </a:lnTo>
                  <a:lnTo>
                    <a:pt x="273291" y="14871"/>
                  </a:lnTo>
                  <a:lnTo>
                    <a:pt x="264261" y="14871"/>
                  </a:lnTo>
                  <a:lnTo>
                    <a:pt x="264261" y="5956"/>
                  </a:lnTo>
                  <a:lnTo>
                    <a:pt x="259803" y="5956"/>
                  </a:lnTo>
                  <a:lnTo>
                    <a:pt x="259803" y="14871"/>
                  </a:lnTo>
                  <a:lnTo>
                    <a:pt x="250875" y="14871"/>
                  </a:lnTo>
                  <a:lnTo>
                    <a:pt x="248818" y="16243"/>
                  </a:lnTo>
                  <a:lnTo>
                    <a:pt x="248666" y="16776"/>
                  </a:lnTo>
                  <a:lnTo>
                    <a:pt x="248653" y="16992"/>
                  </a:lnTo>
                  <a:lnTo>
                    <a:pt x="248666" y="17424"/>
                  </a:lnTo>
                  <a:lnTo>
                    <a:pt x="248767" y="17856"/>
                  </a:lnTo>
                  <a:lnTo>
                    <a:pt x="248856" y="18059"/>
                  </a:lnTo>
                  <a:lnTo>
                    <a:pt x="248958" y="18249"/>
                  </a:lnTo>
                  <a:lnTo>
                    <a:pt x="249224" y="18605"/>
                  </a:lnTo>
                  <a:lnTo>
                    <a:pt x="249377" y="18757"/>
                  </a:lnTo>
                  <a:lnTo>
                    <a:pt x="249542" y="18897"/>
                  </a:lnTo>
                  <a:lnTo>
                    <a:pt x="249732" y="19011"/>
                  </a:lnTo>
                  <a:lnTo>
                    <a:pt x="249923" y="19126"/>
                  </a:lnTo>
                  <a:lnTo>
                    <a:pt x="250329" y="19265"/>
                  </a:lnTo>
                  <a:lnTo>
                    <a:pt x="250761" y="19329"/>
                  </a:lnTo>
                  <a:lnTo>
                    <a:pt x="259803" y="19329"/>
                  </a:lnTo>
                  <a:lnTo>
                    <a:pt x="259803" y="28244"/>
                  </a:lnTo>
                  <a:lnTo>
                    <a:pt x="264261" y="28244"/>
                  </a:lnTo>
                  <a:lnTo>
                    <a:pt x="264261" y="19329"/>
                  </a:lnTo>
                  <a:lnTo>
                    <a:pt x="273177" y="19329"/>
                  </a:lnTo>
                  <a:lnTo>
                    <a:pt x="274320" y="19011"/>
                  </a:lnTo>
                  <a:lnTo>
                    <a:pt x="275412" y="17208"/>
                  </a:lnTo>
                  <a:lnTo>
                    <a:pt x="275412" y="16992"/>
                  </a:lnTo>
                  <a:close/>
                </a:path>
                <a:path w="636904" h="539750">
                  <a:moveTo>
                    <a:pt x="297726" y="39293"/>
                  </a:moveTo>
                  <a:lnTo>
                    <a:pt x="297345" y="38163"/>
                  </a:lnTo>
                  <a:lnTo>
                    <a:pt x="297141" y="37896"/>
                  </a:lnTo>
                  <a:lnTo>
                    <a:pt x="296989" y="37744"/>
                  </a:lnTo>
                  <a:lnTo>
                    <a:pt x="295605" y="37172"/>
                  </a:lnTo>
                  <a:lnTo>
                    <a:pt x="273189" y="37172"/>
                  </a:lnTo>
                  <a:lnTo>
                    <a:pt x="273189" y="41630"/>
                  </a:lnTo>
                  <a:lnTo>
                    <a:pt x="295490" y="41630"/>
                  </a:lnTo>
                  <a:lnTo>
                    <a:pt x="297345" y="40640"/>
                  </a:lnTo>
                  <a:lnTo>
                    <a:pt x="297561" y="40259"/>
                  </a:lnTo>
                  <a:lnTo>
                    <a:pt x="297688" y="39839"/>
                  </a:lnTo>
                  <a:lnTo>
                    <a:pt x="297726" y="39522"/>
                  </a:lnTo>
                  <a:lnTo>
                    <a:pt x="297726" y="39293"/>
                  </a:lnTo>
                  <a:close/>
                </a:path>
                <a:path w="636904" h="539750">
                  <a:moveTo>
                    <a:pt x="302920" y="66929"/>
                  </a:moveTo>
                  <a:lnTo>
                    <a:pt x="300736" y="68719"/>
                  </a:lnTo>
                  <a:lnTo>
                    <a:pt x="300685" y="69037"/>
                  </a:lnTo>
                  <a:lnTo>
                    <a:pt x="300685" y="69265"/>
                  </a:lnTo>
                  <a:lnTo>
                    <a:pt x="300710" y="69481"/>
                  </a:lnTo>
                  <a:lnTo>
                    <a:pt x="300748" y="69697"/>
                  </a:lnTo>
                  <a:lnTo>
                    <a:pt x="302069" y="71208"/>
                  </a:lnTo>
                  <a:lnTo>
                    <a:pt x="302374" y="71323"/>
                  </a:lnTo>
                  <a:lnTo>
                    <a:pt x="302590" y="71361"/>
                  </a:lnTo>
                  <a:lnTo>
                    <a:pt x="302806" y="71386"/>
                  </a:lnTo>
                  <a:lnTo>
                    <a:pt x="302920" y="66929"/>
                  </a:lnTo>
                  <a:close/>
                </a:path>
                <a:path w="636904" h="539750">
                  <a:moveTo>
                    <a:pt x="304025" y="460425"/>
                  </a:moveTo>
                  <a:lnTo>
                    <a:pt x="302729" y="459676"/>
                  </a:lnTo>
                  <a:lnTo>
                    <a:pt x="302666" y="459854"/>
                  </a:lnTo>
                  <a:lnTo>
                    <a:pt x="302641" y="460146"/>
                  </a:lnTo>
                  <a:lnTo>
                    <a:pt x="302666" y="460286"/>
                  </a:lnTo>
                  <a:lnTo>
                    <a:pt x="302729" y="460413"/>
                  </a:lnTo>
                  <a:lnTo>
                    <a:pt x="302920" y="460641"/>
                  </a:lnTo>
                  <a:lnTo>
                    <a:pt x="303110" y="460756"/>
                  </a:lnTo>
                  <a:lnTo>
                    <a:pt x="303250" y="460794"/>
                  </a:lnTo>
                  <a:lnTo>
                    <a:pt x="303390" y="460806"/>
                  </a:lnTo>
                  <a:lnTo>
                    <a:pt x="303542" y="460781"/>
                  </a:lnTo>
                  <a:lnTo>
                    <a:pt x="303682" y="460743"/>
                  </a:lnTo>
                  <a:lnTo>
                    <a:pt x="303809" y="460667"/>
                  </a:lnTo>
                  <a:lnTo>
                    <a:pt x="303936" y="460552"/>
                  </a:lnTo>
                  <a:lnTo>
                    <a:pt x="304025" y="460425"/>
                  </a:lnTo>
                  <a:close/>
                </a:path>
                <a:path w="636904" h="539750">
                  <a:moveTo>
                    <a:pt x="323735" y="20815"/>
                  </a:moveTo>
                  <a:lnTo>
                    <a:pt x="322364" y="18757"/>
                  </a:lnTo>
                  <a:lnTo>
                    <a:pt x="321945" y="18618"/>
                  </a:lnTo>
                  <a:lnTo>
                    <a:pt x="321627" y="18580"/>
                  </a:lnTo>
                  <a:lnTo>
                    <a:pt x="321398" y="18580"/>
                  </a:lnTo>
                  <a:lnTo>
                    <a:pt x="321081" y="18618"/>
                  </a:lnTo>
                  <a:lnTo>
                    <a:pt x="320751" y="18707"/>
                  </a:lnTo>
                  <a:lnTo>
                    <a:pt x="320560" y="18796"/>
                  </a:lnTo>
                  <a:lnTo>
                    <a:pt x="320357" y="18897"/>
                  </a:lnTo>
                  <a:lnTo>
                    <a:pt x="320001" y="19164"/>
                  </a:lnTo>
                  <a:lnTo>
                    <a:pt x="319849" y="19316"/>
                  </a:lnTo>
                  <a:lnTo>
                    <a:pt x="319722" y="19481"/>
                  </a:lnTo>
                  <a:lnTo>
                    <a:pt x="319595" y="19672"/>
                  </a:lnTo>
                  <a:lnTo>
                    <a:pt x="319493" y="19862"/>
                  </a:lnTo>
                  <a:lnTo>
                    <a:pt x="319405" y="20066"/>
                  </a:lnTo>
                  <a:lnTo>
                    <a:pt x="319341" y="20269"/>
                  </a:lnTo>
                  <a:lnTo>
                    <a:pt x="319278" y="20701"/>
                  </a:lnTo>
                  <a:lnTo>
                    <a:pt x="323735" y="20815"/>
                  </a:lnTo>
                  <a:close/>
                </a:path>
                <a:path w="636904" h="539750">
                  <a:moveTo>
                    <a:pt x="323748" y="43129"/>
                  </a:moveTo>
                  <a:lnTo>
                    <a:pt x="319290" y="43129"/>
                  </a:lnTo>
                  <a:lnTo>
                    <a:pt x="319303" y="43459"/>
                  </a:lnTo>
                  <a:lnTo>
                    <a:pt x="320662" y="45186"/>
                  </a:lnTo>
                  <a:lnTo>
                    <a:pt x="320979" y="45300"/>
                  </a:lnTo>
                  <a:lnTo>
                    <a:pt x="321195" y="45339"/>
                  </a:lnTo>
                  <a:lnTo>
                    <a:pt x="321411" y="45351"/>
                  </a:lnTo>
                  <a:lnTo>
                    <a:pt x="321843" y="45339"/>
                  </a:lnTo>
                  <a:lnTo>
                    <a:pt x="322059" y="45300"/>
                  </a:lnTo>
                  <a:lnTo>
                    <a:pt x="322275" y="45237"/>
                  </a:lnTo>
                  <a:lnTo>
                    <a:pt x="322478" y="45148"/>
                  </a:lnTo>
                  <a:lnTo>
                    <a:pt x="323367" y="44361"/>
                  </a:lnTo>
                  <a:lnTo>
                    <a:pt x="323583" y="43980"/>
                  </a:lnTo>
                  <a:lnTo>
                    <a:pt x="323684" y="43675"/>
                  </a:lnTo>
                  <a:lnTo>
                    <a:pt x="323748" y="43243"/>
                  </a:lnTo>
                  <a:close/>
                </a:path>
                <a:path w="636904" h="539750">
                  <a:moveTo>
                    <a:pt x="325221" y="66916"/>
                  </a:moveTo>
                  <a:lnTo>
                    <a:pt x="302933" y="66916"/>
                  </a:lnTo>
                  <a:lnTo>
                    <a:pt x="302933" y="71374"/>
                  </a:lnTo>
                  <a:lnTo>
                    <a:pt x="325221" y="71374"/>
                  </a:lnTo>
                  <a:lnTo>
                    <a:pt x="325221" y="66916"/>
                  </a:lnTo>
                  <a:close/>
                </a:path>
                <a:path w="636904" h="539750">
                  <a:moveTo>
                    <a:pt x="327456" y="69253"/>
                  </a:moveTo>
                  <a:lnTo>
                    <a:pt x="327444" y="68821"/>
                  </a:lnTo>
                  <a:lnTo>
                    <a:pt x="327342" y="68389"/>
                  </a:lnTo>
                  <a:lnTo>
                    <a:pt x="327253" y="68186"/>
                  </a:lnTo>
                  <a:lnTo>
                    <a:pt x="325234" y="66916"/>
                  </a:lnTo>
                  <a:lnTo>
                    <a:pt x="325234" y="71374"/>
                  </a:lnTo>
                  <a:lnTo>
                    <a:pt x="327291" y="70002"/>
                  </a:lnTo>
                  <a:lnTo>
                    <a:pt x="327444" y="69469"/>
                  </a:lnTo>
                  <a:lnTo>
                    <a:pt x="327456" y="69253"/>
                  </a:lnTo>
                  <a:close/>
                </a:path>
                <a:path w="636904" h="539750">
                  <a:moveTo>
                    <a:pt x="332651" y="29743"/>
                  </a:moveTo>
                  <a:lnTo>
                    <a:pt x="323748" y="29743"/>
                  </a:lnTo>
                  <a:lnTo>
                    <a:pt x="323748" y="20828"/>
                  </a:lnTo>
                  <a:lnTo>
                    <a:pt x="319290" y="20828"/>
                  </a:lnTo>
                  <a:lnTo>
                    <a:pt x="319290" y="29743"/>
                  </a:lnTo>
                  <a:lnTo>
                    <a:pt x="310362" y="29743"/>
                  </a:lnTo>
                  <a:lnTo>
                    <a:pt x="310032" y="29756"/>
                  </a:lnTo>
                  <a:lnTo>
                    <a:pt x="308305" y="31115"/>
                  </a:lnTo>
                  <a:lnTo>
                    <a:pt x="308190" y="31432"/>
                  </a:lnTo>
                  <a:lnTo>
                    <a:pt x="308152" y="31648"/>
                  </a:lnTo>
                  <a:lnTo>
                    <a:pt x="308140" y="31851"/>
                  </a:lnTo>
                  <a:lnTo>
                    <a:pt x="308152" y="32296"/>
                  </a:lnTo>
                  <a:lnTo>
                    <a:pt x="308190" y="32512"/>
                  </a:lnTo>
                  <a:lnTo>
                    <a:pt x="308254" y="32727"/>
                  </a:lnTo>
                  <a:lnTo>
                    <a:pt x="308343" y="32918"/>
                  </a:lnTo>
                  <a:lnTo>
                    <a:pt x="309511" y="34023"/>
                  </a:lnTo>
                  <a:lnTo>
                    <a:pt x="309816" y="34137"/>
                  </a:lnTo>
                  <a:lnTo>
                    <a:pt x="310248" y="34201"/>
                  </a:lnTo>
                  <a:lnTo>
                    <a:pt x="319290" y="34201"/>
                  </a:lnTo>
                  <a:lnTo>
                    <a:pt x="319290" y="43116"/>
                  </a:lnTo>
                  <a:lnTo>
                    <a:pt x="323748" y="43116"/>
                  </a:lnTo>
                  <a:lnTo>
                    <a:pt x="323748" y="34201"/>
                  </a:lnTo>
                  <a:lnTo>
                    <a:pt x="332651" y="34201"/>
                  </a:lnTo>
                  <a:lnTo>
                    <a:pt x="332651" y="29743"/>
                  </a:lnTo>
                  <a:close/>
                </a:path>
                <a:path w="636904" h="539750">
                  <a:moveTo>
                    <a:pt x="334899" y="31864"/>
                  </a:moveTo>
                  <a:lnTo>
                    <a:pt x="334860" y="31534"/>
                  </a:lnTo>
                  <a:lnTo>
                    <a:pt x="334772" y="31216"/>
                  </a:lnTo>
                  <a:lnTo>
                    <a:pt x="334683" y="31013"/>
                  </a:lnTo>
                  <a:lnTo>
                    <a:pt x="332778" y="29743"/>
                  </a:lnTo>
                  <a:lnTo>
                    <a:pt x="332663" y="34201"/>
                  </a:lnTo>
                  <a:lnTo>
                    <a:pt x="332994" y="34188"/>
                  </a:lnTo>
                  <a:lnTo>
                    <a:pt x="334721" y="32829"/>
                  </a:lnTo>
                  <a:lnTo>
                    <a:pt x="334860" y="32410"/>
                  </a:lnTo>
                  <a:lnTo>
                    <a:pt x="334899" y="32080"/>
                  </a:lnTo>
                  <a:lnTo>
                    <a:pt x="334899" y="31864"/>
                  </a:lnTo>
                  <a:close/>
                </a:path>
                <a:path w="636904" h="539750">
                  <a:moveTo>
                    <a:pt x="378028" y="332041"/>
                  </a:moveTo>
                  <a:lnTo>
                    <a:pt x="378002" y="331901"/>
                  </a:lnTo>
                  <a:lnTo>
                    <a:pt x="377964" y="331762"/>
                  </a:lnTo>
                  <a:lnTo>
                    <a:pt x="377863" y="331597"/>
                  </a:lnTo>
                  <a:lnTo>
                    <a:pt x="377748" y="331470"/>
                  </a:lnTo>
                  <a:lnTo>
                    <a:pt x="377621" y="331393"/>
                  </a:lnTo>
                  <a:lnTo>
                    <a:pt x="377482" y="331343"/>
                  </a:lnTo>
                  <a:lnTo>
                    <a:pt x="377190" y="331317"/>
                  </a:lnTo>
                  <a:lnTo>
                    <a:pt x="377050" y="331355"/>
                  </a:lnTo>
                  <a:lnTo>
                    <a:pt x="376910" y="331406"/>
                  </a:lnTo>
                  <a:lnTo>
                    <a:pt x="376745" y="331533"/>
                  </a:lnTo>
                  <a:lnTo>
                    <a:pt x="376656" y="331660"/>
                  </a:lnTo>
                  <a:lnTo>
                    <a:pt x="302742" y="459676"/>
                  </a:lnTo>
                  <a:lnTo>
                    <a:pt x="304025" y="460425"/>
                  </a:lnTo>
                  <a:lnTo>
                    <a:pt x="377913" y="332435"/>
                  </a:lnTo>
                  <a:lnTo>
                    <a:pt x="377990" y="332295"/>
                  </a:lnTo>
                  <a:lnTo>
                    <a:pt x="378015" y="332117"/>
                  </a:lnTo>
                  <a:close/>
                </a:path>
                <a:path w="636904" h="539750">
                  <a:moveTo>
                    <a:pt x="508787" y="487794"/>
                  </a:moveTo>
                  <a:lnTo>
                    <a:pt x="508736" y="487616"/>
                  </a:lnTo>
                  <a:lnTo>
                    <a:pt x="508673" y="487489"/>
                  </a:lnTo>
                  <a:lnTo>
                    <a:pt x="508520" y="487324"/>
                  </a:lnTo>
                  <a:lnTo>
                    <a:pt x="508393" y="487248"/>
                  </a:lnTo>
                  <a:lnTo>
                    <a:pt x="508266" y="487197"/>
                  </a:lnTo>
                  <a:lnTo>
                    <a:pt x="508114" y="487159"/>
                  </a:lnTo>
                  <a:lnTo>
                    <a:pt x="507974" y="487172"/>
                  </a:lnTo>
                  <a:lnTo>
                    <a:pt x="507822" y="487197"/>
                  </a:lnTo>
                  <a:lnTo>
                    <a:pt x="368884" y="537768"/>
                  </a:lnTo>
                  <a:lnTo>
                    <a:pt x="368744" y="537819"/>
                  </a:lnTo>
                  <a:lnTo>
                    <a:pt x="368554" y="537984"/>
                  </a:lnTo>
                  <a:lnTo>
                    <a:pt x="368477" y="538111"/>
                  </a:lnTo>
                  <a:lnTo>
                    <a:pt x="368427" y="538251"/>
                  </a:lnTo>
                  <a:lnTo>
                    <a:pt x="368401" y="538391"/>
                  </a:lnTo>
                  <a:lnTo>
                    <a:pt x="368401" y="538530"/>
                  </a:lnTo>
                  <a:lnTo>
                    <a:pt x="368427" y="538670"/>
                  </a:lnTo>
                  <a:lnTo>
                    <a:pt x="368477" y="538810"/>
                  </a:lnTo>
                  <a:lnTo>
                    <a:pt x="368566" y="538937"/>
                  </a:lnTo>
                  <a:lnTo>
                    <a:pt x="368693" y="539064"/>
                  </a:lnTo>
                  <a:lnTo>
                    <a:pt x="368820" y="539127"/>
                  </a:lnTo>
                  <a:lnTo>
                    <a:pt x="368998" y="539191"/>
                  </a:lnTo>
                  <a:lnTo>
                    <a:pt x="369138" y="539203"/>
                  </a:lnTo>
                  <a:lnTo>
                    <a:pt x="369290" y="539178"/>
                  </a:lnTo>
                  <a:lnTo>
                    <a:pt x="508304" y="488607"/>
                  </a:lnTo>
                  <a:lnTo>
                    <a:pt x="508431" y="488543"/>
                  </a:lnTo>
                  <a:lnTo>
                    <a:pt x="508647" y="488353"/>
                  </a:lnTo>
                  <a:lnTo>
                    <a:pt x="508723" y="488226"/>
                  </a:lnTo>
                  <a:lnTo>
                    <a:pt x="508787" y="488048"/>
                  </a:lnTo>
                  <a:lnTo>
                    <a:pt x="508787" y="487794"/>
                  </a:lnTo>
                  <a:close/>
                </a:path>
                <a:path w="636904" h="539750">
                  <a:moveTo>
                    <a:pt x="635711" y="185140"/>
                  </a:moveTo>
                  <a:lnTo>
                    <a:pt x="632091" y="182372"/>
                  </a:lnTo>
                  <a:lnTo>
                    <a:pt x="631812" y="182283"/>
                  </a:lnTo>
                  <a:lnTo>
                    <a:pt x="631228" y="182194"/>
                  </a:lnTo>
                  <a:lnTo>
                    <a:pt x="630643" y="182156"/>
                  </a:lnTo>
                  <a:lnTo>
                    <a:pt x="630059" y="182181"/>
                  </a:lnTo>
                  <a:lnTo>
                    <a:pt x="624598" y="188010"/>
                  </a:lnTo>
                  <a:lnTo>
                    <a:pt x="624624" y="188595"/>
                  </a:lnTo>
                  <a:lnTo>
                    <a:pt x="625398" y="191084"/>
                  </a:lnTo>
                  <a:lnTo>
                    <a:pt x="635711" y="185140"/>
                  </a:lnTo>
                  <a:close/>
                </a:path>
                <a:path w="636904" h="539750">
                  <a:moveTo>
                    <a:pt x="636511" y="202895"/>
                  </a:moveTo>
                  <a:lnTo>
                    <a:pt x="630453" y="197040"/>
                  </a:lnTo>
                  <a:lnTo>
                    <a:pt x="629869" y="197065"/>
                  </a:lnTo>
                  <a:lnTo>
                    <a:pt x="625398" y="200012"/>
                  </a:lnTo>
                  <a:lnTo>
                    <a:pt x="559803" y="313626"/>
                  </a:lnTo>
                  <a:lnTo>
                    <a:pt x="559638" y="313918"/>
                  </a:lnTo>
                  <a:lnTo>
                    <a:pt x="559092" y="314782"/>
                  </a:lnTo>
                  <a:lnTo>
                    <a:pt x="552348" y="318389"/>
                  </a:lnTo>
                  <a:lnTo>
                    <a:pt x="551916" y="318389"/>
                  </a:lnTo>
                  <a:lnTo>
                    <a:pt x="551624" y="318389"/>
                  </a:lnTo>
                  <a:lnTo>
                    <a:pt x="545960" y="324040"/>
                  </a:lnTo>
                  <a:lnTo>
                    <a:pt x="545960" y="324637"/>
                  </a:lnTo>
                  <a:lnTo>
                    <a:pt x="551624" y="330288"/>
                  </a:lnTo>
                  <a:lnTo>
                    <a:pt x="551916" y="330288"/>
                  </a:lnTo>
                  <a:lnTo>
                    <a:pt x="552945" y="330288"/>
                  </a:lnTo>
                  <a:lnTo>
                    <a:pt x="569785" y="320128"/>
                  </a:lnTo>
                  <a:lnTo>
                    <a:pt x="569950" y="319874"/>
                  </a:lnTo>
                  <a:lnTo>
                    <a:pt x="570014" y="319735"/>
                  </a:lnTo>
                  <a:lnTo>
                    <a:pt x="570103" y="319582"/>
                  </a:lnTo>
                  <a:lnTo>
                    <a:pt x="635698" y="205968"/>
                  </a:lnTo>
                  <a:lnTo>
                    <a:pt x="636485" y="203466"/>
                  </a:lnTo>
                  <a:lnTo>
                    <a:pt x="636511" y="20289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863439" y="1303959"/>
              <a:ext cx="456565" cy="581025"/>
            </a:xfrm>
            <a:custGeom>
              <a:avLst/>
              <a:gdLst/>
              <a:ahLst/>
              <a:cxnLst/>
              <a:rect l="l" t="t" r="r" b="b"/>
              <a:pathLst>
                <a:path w="456564" h="581025">
                  <a:moveTo>
                    <a:pt x="53517" y="176796"/>
                  </a:moveTo>
                  <a:lnTo>
                    <a:pt x="53111" y="176149"/>
                  </a:lnTo>
                  <a:lnTo>
                    <a:pt x="52959" y="176022"/>
                  </a:lnTo>
                  <a:lnTo>
                    <a:pt x="52730" y="175907"/>
                  </a:lnTo>
                  <a:lnTo>
                    <a:pt x="52603" y="175869"/>
                  </a:lnTo>
                  <a:lnTo>
                    <a:pt x="52476" y="175831"/>
                  </a:lnTo>
                  <a:lnTo>
                    <a:pt x="52349" y="175818"/>
                  </a:lnTo>
                  <a:lnTo>
                    <a:pt x="52158" y="175818"/>
                  </a:lnTo>
                  <a:lnTo>
                    <a:pt x="51955" y="175844"/>
                  </a:lnTo>
                  <a:lnTo>
                    <a:pt x="51714" y="175920"/>
                  </a:lnTo>
                  <a:lnTo>
                    <a:pt x="51485" y="176047"/>
                  </a:lnTo>
                  <a:lnTo>
                    <a:pt x="51295" y="176225"/>
                  </a:lnTo>
                  <a:lnTo>
                    <a:pt x="51092" y="176479"/>
                  </a:lnTo>
                  <a:lnTo>
                    <a:pt x="50965" y="176771"/>
                  </a:lnTo>
                  <a:lnTo>
                    <a:pt x="50939" y="176898"/>
                  </a:lnTo>
                  <a:lnTo>
                    <a:pt x="50927" y="177038"/>
                  </a:lnTo>
                  <a:lnTo>
                    <a:pt x="50914" y="177165"/>
                  </a:lnTo>
                  <a:lnTo>
                    <a:pt x="50927" y="177292"/>
                  </a:lnTo>
                  <a:lnTo>
                    <a:pt x="50965" y="177482"/>
                  </a:lnTo>
                  <a:lnTo>
                    <a:pt x="53517" y="176796"/>
                  </a:lnTo>
                  <a:close/>
                </a:path>
                <a:path w="456564" h="581025">
                  <a:moveTo>
                    <a:pt x="56007" y="186245"/>
                  </a:moveTo>
                  <a:lnTo>
                    <a:pt x="55994" y="186118"/>
                  </a:lnTo>
                  <a:lnTo>
                    <a:pt x="55956" y="185928"/>
                  </a:lnTo>
                  <a:lnTo>
                    <a:pt x="53517" y="176809"/>
                  </a:lnTo>
                  <a:lnTo>
                    <a:pt x="50965" y="177495"/>
                  </a:lnTo>
                  <a:lnTo>
                    <a:pt x="53403" y="186613"/>
                  </a:lnTo>
                  <a:lnTo>
                    <a:pt x="53467" y="186804"/>
                  </a:lnTo>
                  <a:lnTo>
                    <a:pt x="53632" y="187071"/>
                  </a:lnTo>
                  <a:lnTo>
                    <a:pt x="53759" y="187223"/>
                  </a:lnTo>
                  <a:lnTo>
                    <a:pt x="53962" y="187388"/>
                  </a:lnTo>
                  <a:lnTo>
                    <a:pt x="54190" y="187502"/>
                  </a:lnTo>
                  <a:lnTo>
                    <a:pt x="54317" y="187540"/>
                  </a:lnTo>
                  <a:lnTo>
                    <a:pt x="54444" y="187579"/>
                  </a:lnTo>
                  <a:lnTo>
                    <a:pt x="54571" y="187591"/>
                  </a:lnTo>
                  <a:lnTo>
                    <a:pt x="54762" y="187591"/>
                  </a:lnTo>
                  <a:lnTo>
                    <a:pt x="54965" y="187566"/>
                  </a:lnTo>
                  <a:lnTo>
                    <a:pt x="55206" y="187490"/>
                  </a:lnTo>
                  <a:lnTo>
                    <a:pt x="55435" y="187363"/>
                  </a:lnTo>
                  <a:lnTo>
                    <a:pt x="55626" y="187185"/>
                  </a:lnTo>
                  <a:lnTo>
                    <a:pt x="55994" y="186436"/>
                  </a:lnTo>
                  <a:lnTo>
                    <a:pt x="56007" y="186245"/>
                  </a:lnTo>
                  <a:close/>
                </a:path>
                <a:path w="456564" h="581025">
                  <a:moveTo>
                    <a:pt x="65125" y="183794"/>
                  </a:moveTo>
                  <a:lnTo>
                    <a:pt x="65112" y="183667"/>
                  </a:lnTo>
                  <a:lnTo>
                    <a:pt x="65074" y="183476"/>
                  </a:lnTo>
                  <a:lnTo>
                    <a:pt x="63855" y="178917"/>
                  </a:lnTo>
                  <a:lnTo>
                    <a:pt x="63792" y="178727"/>
                  </a:lnTo>
                  <a:lnTo>
                    <a:pt x="63627" y="178460"/>
                  </a:lnTo>
                  <a:lnTo>
                    <a:pt x="63500" y="178308"/>
                  </a:lnTo>
                  <a:lnTo>
                    <a:pt x="63296" y="178142"/>
                  </a:lnTo>
                  <a:lnTo>
                    <a:pt x="63004" y="178003"/>
                  </a:lnTo>
                  <a:lnTo>
                    <a:pt x="62814" y="177952"/>
                  </a:lnTo>
                  <a:lnTo>
                    <a:pt x="62687" y="177939"/>
                  </a:lnTo>
                  <a:lnTo>
                    <a:pt x="62496" y="177939"/>
                  </a:lnTo>
                  <a:lnTo>
                    <a:pt x="62293" y="177965"/>
                  </a:lnTo>
                  <a:lnTo>
                    <a:pt x="62052" y="178041"/>
                  </a:lnTo>
                  <a:lnTo>
                    <a:pt x="61823" y="178168"/>
                  </a:lnTo>
                  <a:lnTo>
                    <a:pt x="61633" y="178346"/>
                  </a:lnTo>
                  <a:lnTo>
                    <a:pt x="61429" y="178600"/>
                  </a:lnTo>
                  <a:lnTo>
                    <a:pt x="61302" y="178892"/>
                  </a:lnTo>
                  <a:lnTo>
                    <a:pt x="61264" y="179082"/>
                  </a:lnTo>
                  <a:lnTo>
                    <a:pt x="61252" y="179285"/>
                  </a:lnTo>
                  <a:lnTo>
                    <a:pt x="61264" y="179412"/>
                  </a:lnTo>
                  <a:lnTo>
                    <a:pt x="61302" y="179603"/>
                  </a:lnTo>
                  <a:lnTo>
                    <a:pt x="62522" y="184162"/>
                  </a:lnTo>
                  <a:lnTo>
                    <a:pt x="62636" y="184467"/>
                  </a:lnTo>
                  <a:lnTo>
                    <a:pt x="62750" y="184619"/>
                  </a:lnTo>
                  <a:lnTo>
                    <a:pt x="62877" y="184772"/>
                  </a:lnTo>
                  <a:lnTo>
                    <a:pt x="63080" y="184937"/>
                  </a:lnTo>
                  <a:lnTo>
                    <a:pt x="63309" y="185051"/>
                  </a:lnTo>
                  <a:lnTo>
                    <a:pt x="63436" y="185089"/>
                  </a:lnTo>
                  <a:lnTo>
                    <a:pt x="63563" y="185127"/>
                  </a:lnTo>
                  <a:lnTo>
                    <a:pt x="63690" y="185140"/>
                  </a:lnTo>
                  <a:lnTo>
                    <a:pt x="63881" y="185140"/>
                  </a:lnTo>
                  <a:lnTo>
                    <a:pt x="64084" y="185115"/>
                  </a:lnTo>
                  <a:lnTo>
                    <a:pt x="64325" y="185039"/>
                  </a:lnTo>
                  <a:lnTo>
                    <a:pt x="64554" y="184912"/>
                  </a:lnTo>
                  <a:lnTo>
                    <a:pt x="64744" y="184734"/>
                  </a:lnTo>
                  <a:lnTo>
                    <a:pt x="65100" y="184048"/>
                  </a:lnTo>
                  <a:lnTo>
                    <a:pt x="65112" y="183921"/>
                  </a:lnTo>
                  <a:lnTo>
                    <a:pt x="65125" y="183794"/>
                  </a:lnTo>
                  <a:close/>
                </a:path>
                <a:path w="456564" h="581025">
                  <a:moveTo>
                    <a:pt x="74193" y="181025"/>
                  </a:moveTo>
                  <a:lnTo>
                    <a:pt x="72974" y="176479"/>
                  </a:lnTo>
                  <a:lnTo>
                    <a:pt x="72898" y="176225"/>
                  </a:lnTo>
                  <a:lnTo>
                    <a:pt x="72796" y="176060"/>
                  </a:lnTo>
                  <a:lnTo>
                    <a:pt x="72631" y="175856"/>
                  </a:lnTo>
                  <a:lnTo>
                    <a:pt x="72428" y="175704"/>
                  </a:lnTo>
                  <a:lnTo>
                    <a:pt x="72199" y="175577"/>
                  </a:lnTo>
                  <a:lnTo>
                    <a:pt x="72072" y="175539"/>
                  </a:lnTo>
                  <a:lnTo>
                    <a:pt x="71818" y="175488"/>
                  </a:lnTo>
                  <a:lnTo>
                    <a:pt x="71628" y="175488"/>
                  </a:lnTo>
                  <a:lnTo>
                    <a:pt x="71424" y="175514"/>
                  </a:lnTo>
                  <a:lnTo>
                    <a:pt x="71120" y="175628"/>
                  </a:lnTo>
                  <a:lnTo>
                    <a:pt x="70954" y="175717"/>
                  </a:lnTo>
                  <a:lnTo>
                    <a:pt x="70675" y="175983"/>
                  </a:lnTo>
                  <a:lnTo>
                    <a:pt x="70561" y="176149"/>
                  </a:lnTo>
                  <a:lnTo>
                    <a:pt x="70434" y="176453"/>
                  </a:lnTo>
                  <a:lnTo>
                    <a:pt x="70396" y="176644"/>
                  </a:lnTo>
                  <a:lnTo>
                    <a:pt x="70383" y="176834"/>
                  </a:lnTo>
                  <a:lnTo>
                    <a:pt x="70396" y="176961"/>
                  </a:lnTo>
                  <a:lnTo>
                    <a:pt x="70421" y="177152"/>
                  </a:lnTo>
                  <a:lnTo>
                    <a:pt x="71640" y="181711"/>
                  </a:lnTo>
                  <a:lnTo>
                    <a:pt x="74193" y="181025"/>
                  </a:lnTo>
                  <a:close/>
                </a:path>
                <a:path w="456564" h="581025">
                  <a:moveTo>
                    <a:pt x="74256" y="181356"/>
                  </a:moveTo>
                  <a:lnTo>
                    <a:pt x="74244" y="181229"/>
                  </a:lnTo>
                  <a:lnTo>
                    <a:pt x="74206" y="181038"/>
                  </a:lnTo>
                  <a:lnTo>
                    <a:pt x="71653" y="181724"/>
                  </a:lnTo>
                  <a:lnTo>
                    <a:pt x="71767" y="182029"/>
                  </a:lnTo>
                  <a:lnTo>
                    <a:pt x="71920" y="182232"/>
                  </a:lnTo>
                  <a:lnTo>
                    <a:pt x="72059" y="182372"/>
                  </a:lnTo>
                  <a:lnTo>
                    <a:pt x="72212" y="182486"/>
                  </a:lnTo>
                  <a:lnTo>
                    <a:pt x="72440" y="182613"/>
                  </a:lnTo>
                  <a:lnTo>
                    <a:pt x="72567" y="182651"/>
                  </a:lnTo>
                  <a:lnTo>
                    <a:pt x="72821" y="182702"/>
                  </a:lnTo>
                  <a:lnTo>
                    <a:pt x="73012" y="182702"/>
                  </a:lnTo>
                  <a:lnTo>
                    <a:pt x="73215" y="182676"/>
                  </a:lnTo>
                  <a:lnTo>
                    <a:pt x="73571" y="182537"/>
                  </a:lnTo>
                  <a:lnTo>
                    <a:pt x="73736" y="182422"/>
                  </a:lnTo>
                  <a:lnTo>
                    <a:pt x="73875" y="182308"/>
                  </a:lnTo>
                  <a:lnTo>
                    <a:pt x="74079" y="182041"/>
                  </a:lnTo>
                  <a:lnTo>
                    <a:pt x="74206" y="181737"/>
                  </a:lnTo>
                  <a:lnTo>
                    <a:pt x="74231" y="181610"/>
                  </a:lnTo>
                  <a:lnTo>
                    <a:pt x="74256" y="181356"/>
                  </a:lnTo>
                  <a:close/>
                </a:path>
                <a:path w="456564" h="581025">
                  <a:moveTo>
                    <a:pt x="83375" y="178904"/>
                  </a:moveTo>
                  <a:lnTo>
                    <a:pt x="83362" y="178777"/>
                  </a:lnTo>
                  <a:lnTo>
                    <a:pt x="83324" y="178587"/>
                  </a:lnTo>
                  <a:lnTo>
                    <a:pt x="82105" y="174028"/>
                  </a:lnTo>
                  <a:lnTo>
                    <a:pt x="81991" y="173723"/>
                  </a:lnTo>
                  <a:lnTo>
                    <a:pt x="81838" y="173520"/>
                  </a:lnTo>
                  <a:lnTo>
                    <a:pt x="81699" y="173380"/>
                  </a:lnTo>
                  <a:lnTo>
                    <a:pt x="81546" y="173266"/>
                  </a:lnTo>
                  <a:lnTo>
                    <a:pt x="81318" y="173139"/>
                  </a:lnTo>
                  <a:lnTo>
                    <a:pt x="81191" y="173101"/>
                  </a:lnTo>
                  <a:lnTo>
                    <a:pt x="80937" y="173050"/>
                  </a:lnTo>
                  <a:lnTo>
                    <a:pt x="80746" y="173050"/>
                  </a:lnTo>
                  <a:lnTo>
                    <a:pt x="80543" y="173075"/>
                  </a:lnTo>
                  <a:lnTo>
                    <a:pt x="80302" y="173151"/>
                  </a:lnTo>
                  <a:lnTo>
                    <a:pt x="80073" y="173278"/>
                  </a:lnTo>
                  <a:lnTo>
                    <a:pt x="79794" y="173545"/>
                  </a:lnTo>
                  <a:lnTo>
                    <a:pt x="79679" y="173710"/>
                  </a:lnTo>
                  <a:lnTo>
                    <a:pt x="79552" y="174015"/>
                  </a:lnTo>
                  <a:lnTo>
                    <a:pt x="79527" y="174142"/>
                  </a:lnTo>
                  <a:lnTo>
                    <a:pt x="79514" y="174269"/>
                  </a:lnTo>
                  <a:lnTo>
                    <a:pt x="79502" y="174396"/>
                  </a:lnTo>
                  <a:lnTo>
                    <a:pt x="79514" y="174523"/>
                  </a:lnTo>
                  <a:lnTo>
                    <a:pt x="79552" y="174713"/>
                  </a:lnTo>
                  <a:lnTo>
                    <a:pt x="80772" y="179273"/>
                  </a:lnTo>
                  <a:lnTo>
                    <a:pt x="80835" y="179463"/>
                  </a:lnTo>
                  <a:lnTo>
                    <a:pt x="81000" y="179730"/>
                  </a:lnTo>
                  <a:lnTo>
                    <a:pt x="81127" y="179882"/>
                  </a:lnTo>
                  <a:lnTo>
                    <a:pt x="81330" y="180047"/>
                  </a:lnTo>
                  <a:lnTo>
                    <a:pt x="81559" y="180162"/>
                  </a:lnTo>
                  <a:lnTo>
                    <a:pt x="81686" y="180200"/>
                  </a:lnTo>
                  <a:lnTo>
                    <a:pt x="81813" y="180238"/>
                  </a:lnTo>
                  <a:lnTo>
                    <a:pt x="81940" y="180251"/>
                  </a:lnTo>
                  <a:lnTo>
                    <a:pt x="82130" y="180251"/>
                  </a:lnTo>
                  <a:lnTo>
                    <a:pt x="82334" y="180225"/>
                  </a:lnTo>
                  <a:lnTo>
                    <a:pt x="82575" y="180149"/>
                  </a:lnTo>
                  <a:lnTo>
                    <a:pt x="82804" y="180022"/>
                  </a:lnTo>
                  <a:lnTo>
                    <a:pt x="82994" y="179844"/>
                  </a:lnTo>
                  <a:lnTo>
                    <a:pt x="83197" y="179590"/>
                  </a:lnTo>
                  <a:lnTo>
                    <a:pt x="83286" y="179412"/>
                  </a:lnTo>
                  <a:lnTo>
                    <a:pt x="83362" y="179108"/>
                  </a:lnTo>
                  <a:lnTo>
                    <a:pt x="83375" y="178904"/>
                  </a:lnTo>
                  <a:close/>
                </a:path>
                <a:path w="456564" h="581025">
                  <a:moveTo>
                    <a:pt x="90004" y="167017"/>
                  </a:moveTo>
                  <a:lnTo>
                    <a:pt x="88900" y="166052"/>
                  </a:lnTo>
                  <a:lnTo>
                    <a:pt x="88709" y="166039"/>
                  </a:lnTo>
                  <a:lnTo>
                    <a:pt x="88569" y="166052"/>
                  </a:lnTo>
                  <a:lnTo>
                    <a:pt x="88442" y="166065"/>
                  </a:lnTo>
                  <a:lnTo>
                    <a:pt x="88087" y="166204"/>
                  </a:lnTo>
                  <a:lnTo>
                    <a:pt x="87426" y="167132"/>
                  </a:lnTo>
                  <a:lnTo>
                    <a:pt x="87414" y="167259"/>
                  </a:lnTo>
                  <a:lnTo>
                    <a:pt x="87401" y="167386"/>
                  </a:lnTo>
                  <a:lnTo>
                    <a:pt x="87414" y="167513"/>
                  </a:lnTo>
                  <a:lnTo>
                    <a:pt x="87452" y="167703"/>
                  </a:lnTo>
                  <a:lnTo>
                    <a:pt x="90004" y="167017"/>
                  </a:lnTo>
                  <a:close/>
                </a:path>
                <a:path w="456564" h="581025">
                  <a:moveTo>
                    <a:pt x="92494" y="176466"/>
                  </a:moveTo>
                  <a:lnTo>
                    <a:pt x="92481" y="176339"/>
                  </a:lnTo>
                  <a:lnTo>
                    <a:pt x="92443" y="176149"/>
                  </a:lnTo>
                  <a:lnTo>
                    <a:pt x="90004" y="167030"/>
                  </a:lnTo>
                  <a:lnTo>
                    <a:pt x="87452" y="167703"/>
                  </a:lnTo>
                  <a:lnTo>
                    <a:pt x="89890" y="176834"/>
                  </a:lnTo>
                  <a:lnTo>
                    <a:pt x="90004" y="177139"/>
                  </a:lnTo>
                  <a:lnTo>
                    <a:pt x="90119" y="177292"/>
                  </a:lnTo>
                  <a:lnTo>
                    <a:pt x="90246" y="177444"/>
                  </a:lnTo>
                  <a:lnTo>
                    <a:pt x="90449" y="177609"/>
                  </a:lnTo>
                  <a:lnTo>
                    <a:pt x="90678" y="177723"/>
                  </a:lnTo>
                  <a:lnTo>
                    <a:pt x="90805" y="177761"/>
                  </a:lnTo>
                  <a:lnTo>
                    <a:pt x="90932" y="177800"/>
                  </a:lnTo>
                  <a:lnTo>
                    <a:pt x="91059" y="177812"/>
                  </a:lnTo>
                  <a:lnTo>
                    <a:pt x="91249" y="177812"/>
                  </a:lnTo>
                  <a:lnTo>
                    <a:pt x="91452" y="177787"/>
                  </a:lnTo>
                  <a:lnTo>
                    <a:pt x="91694" y="177711"/>
                  </a:lnTo>
                  <a:lnTo>
                    <a:pt x="91922" y="177584"/>
                  </a:lnTo>
                  <a:lnTo>
                    <a:pt x="92113" y="177406"/>
                  </a:lnTo>
                  <a:lnTo>
                    <a:pt x="92316" y="177152"/>
                  </a:lnTo>
                  <a:lnTo>
                    <a:pt x="92443" y="176860"/>
                  </a:lnTo>
                  <a:lnTo>
                    <a:pt x="92481" y="176657"/>
                  </a:lnTo>
                  <a:lnTo>
                    <a:pt x="92494" y="176466"/>
                  </a:lnTo>
                  <a:close/>
                </a:path>
                <a:path w="456564" h="581025">
                  <a:moveTo>
                    <a:pt x="101612" y="174015"/>
                  </a:moveTo>
                  <a:lnTo>
                    <a:pt x="101600" y="173888"/>
                  </a:lnTo>
                  <a:lnTo>
                    <a:pt x="101561" y="173697"/>
                  </a:lnTo>
                  <a:lnTo>
                    <a:pt x="100342" y="169138"/>
                  </a:lnTo>
                  <a:lnTo>
                    <a:pt x="100279" y="168948"/>
                  </a:lnTo>
                  <a:lnTo>
                    <a:pt x="100114" y="168681"/>
                  </a:lnTo>
                  <a:lnTo>
                    <a:pt x="99987" y="168529"/>
                  </a:lnTo>
                  <a:lnTo>
                    <a:pt x="99783" y="168363"/>
                  </a:lnTo>
                  <a:lnTo>
                    <a:pt x="99555" y="168249"/>
                  </a:lnTo>
                  <a:lnTo>
                    <a:pt x="99428" y="168211"/>
                  </a:lnTo>
                  <a:lnTo>
                    <a:pt x="99301" y="168173"/>
                  </a:lnTo>
                  <a:lnTo>
                    <a:pt x="99174" y="168160"/>
                  </a:lnTo>
                  <a:lnTo>
                    <a:pt x="98983" y="168160"/>
                  </a:lnTo>
                  <a:lnTo>
                    <a:pt x="98780" y="168186"/>
                  </a:lnTo>
                  <a:lnTo>
                    <a:pt x="98539" y="168262"/>
                  </a:lnTo>
                  <a:lnTo>
                    <a:pt x="98310" y="168389"/>
                  </a:lnTo>
                  <a:lnTo>
                    <a:pt x="98120" y="168567"/>
                  </a:lnTo>
                  <a:lnTo>
                    <a:pt x="97917" y="168821"/>
                  </a:lnTo>
                  <a:lnTo>
                    <a:pt x="97790" y="169113"/>
                  </a:lnTo>
                  <a:lnTo>
                    <a:pt x="97751" y="169316"/>
                  </a:lnTo>
                  <a:lnTo>
                    <a:pt x="97739" y="169506"/>
                  </a:lnTo>
                  <a:lnTo>
                    <a:pt x="97751" y="169633"/>
                  </a:lnTo>
                  <a:lnTo>
                    <a:pt x="97790" y="169824"/>
                  </a:lnTo>
                  <a:lnTo>
                    <a:pt x="99009" y="174383"/>
                  </a:lnTo>
                  <a:lnTo>
                    <a:pt x="99072" y="174574"/>
                  </a:lnTo>
                  <a:lnTo>
                    <a:pt x="99237" y="174840"/>
                  </a:lnTo>
                  <a:lnTo>
                    <a:pt x="99364" y="174993"/>
                  </a:lnTo>
                  <a:lnTo>
                    <a:pt x="99568" y="175158"/>
                  </a:lnTo>
                  <a:lnTo>
                    <a:pt x="99796" y="175272"/>
                  </a:lnTo>
                  <a:lnTo>
                    <a:pt x="99923" y="175310"/>
                  </a:lnTo>
                  <a:lnTo>
                    <a:pt x="100050" y="175348"/>
                  </a:lnTo>
                  <a:lnTo>
                    <a:pt x="100177" y="175361"/>
                  </a:lnTo>
                  <a:lnTo>
                    <a:pt x="100368" y="175361"/>
                  </a:lnTo>
                  <a:lnTo>
                    <a:pt x="100571" y="175336"/>
                  </a:lnTo>
                  <a:lnTo>
                    <a:pt x="100812" y="175260"/>
                  </a:lnTo>
                  <a:lnTo>
                    <a:pt x="101041" y="175133"/>
                  </a:lnTo>
                  <a:lnTo>
                    <a:pt x="101231" y="174955"/>
                  </a:lnTo>
                  <a:lnTo>
                    <a:pt x="101600" y="174205"/>
                  </a:lnTo>
                  <a:lnTo>
                    <a:pt x="101612" y="174015"/>
                  </a:lnTo>
                  <a:close/>
                </a:path>
                <a:path w="456564" h="581025">
                  <a:moveTo>
                    <a:pt x="110731" y="171577"/>
                  </a:moveTo>
                  <a:lnTo>
                    <a:pt x="110718" y="171450"/>
                  </a:lnTo>
                  <a:lnTo>
                    <a:pt x="110680" y="171259"/>
                  </a:lnTo>
                  <a:lnTo>
                    <a:pt x="109461" y="166700"/>
                  </a:lnTo>
                  <a:lnTo>
                    <a:pt x="109347" y="166408"/>
                  </a:lnTo>
                  <a:lnTo>
                    <a:pt x="109194" y="166192"/>
                  </a:lnTo>
                  <a:lnTo>
                    <a:pt x="109054" y="166052"/>
                  </a:lnTo>
                  <a:lnTo>
                    <a:pt x="108902" y="165938"/>
                  </a:lnTo>
                  <a:lnTo>
                    <a:pt x="108546" y="165773"/>
                  </a:lnTo>
                  <a:lnTo>
                    <a:pt x="108292" y="165722"/>
                  </a:lnTo>
                  <a:lnTo>
                    <a:pt x="108102" y="165722"/>
                  </a:lnTo>
                  <a:lnTo>
                    <a:pt x="107899" y="165747"/>
                  </a:lnTo>
                  <a:lnTo>
                    <a:pt x="107594" y="165862"/>
                  </a:lnTo>
                  <a:lnTo>
                    <a:pt x="107429" y="165950"/>
                  </a:lnTo>
                  <a:lnTo>
                    <a:pt x="107149" y="166217"/>
                  </a:lnTo>
                  <a:lnTo>
                    <a:pt x="107035" y="166382"/>
                  </a:lnTo>
                  <a:lnTo>
                    <a:pt x="106908" y="166687"/>
                  </a:lnTo>
                  <a:lnTo>
                    <a:pt x="106870" y="166878"/>
                  </a:lnTo>
                  <a:lnTo>
                    <a:pt x="106857" y="167068"/>
                  </a:lnTo>
                  <a:lnTo>
                    <a:pt x="106870" y="167195"/>
                  </a:lnTo>
                  <a:lnTo>
                    <a:pt x="106908" y="167386"/>
                  </a:lnTo>
                  <a:lnTo>
                    <a:pt x="108127" y="171945"/>
                  </a:lnTo>
                  <a:lnTo>
                    <a:pt x="108242" y="172250"/>
                  </a:lnTo>
                  <a:lnTo>
                    <a:pt x="108356" y="172402"/>
                  </a:lnTo>
                  <a:lnTo>
                    <a:pt x="108483" y="172554"/>
                  </a:lnTo>
                  <a:lnTo>
                    <a:pt x="108750" y="172745"/>
                  </a:lnTo>
                  <a:lnTo>
                    <a:pt x="108915" y="172834"/>
                  </a:lnTo>
                  <a:lnTo>
                    <a:pt x="109042" y="172872"/>
                  </a:lnTo>
                  <a:lnTo>
                    <a:pt x="109296" y="172923"/>
                  </a:lnTo>
                  <a:lnTo>
                    <a:pt x="109486" y="172923"/>
                  </a:lnTo>
                  <a:lnTo>
                    <a:pt x="109689" y="172897"/>
                  </a:lnTo>
                  <a:lnTo>
                    <a:pt x="109931" y="172821"/>
                  </a:lnTo>
                  <a:lnTo>
                    <a:pt x="110159" y="172694"/>
                  </a:lnTo>
                  <a:lnTo>
                    <a:pt x="110439" y="172427"/>
                  </a:lnTo>
                  <a:lnTo>
                    <a:pt x="110553" y="172262"/>
                  </a:lnTo>
                  <a:lnTo>
                    <a:pt x="110680" y="171958"/>
                  </a:lnTo>
                  <a:lnTo>
                    <a:pt x="110705" y="171831"/>
                  </a:lnTo>
                  <a:lnTo>
                    <a:pt x="110718" y="171704"/>
                  </a:lnTo>
                  <a:lnTo>
                    <a:pt x="110731" y="171577"/>
                  </a:lnTo>
                  <a:close/>
                </a:path>
                <a:path w="456564" h="581025">
                  <a:moveTo>
                    <a:pt x="119799" y="168808"/>
                  </a:moveTo>
                  <a:lnTo>
                    <a:pt x="118173" y="163601"/>
                  </a:lnTo>
                  <a:lnTo>
                    <a:pt x="118021" y="163487"/>
                  </a:lnTo>
                  <a:lnTo>
                    <a:pt x="117792" y="163360"/>
                  </a:lnTo>
                  <a:lnTo>
                    <a:pt x="117665" y="163322"/>
                  </a:lnTo>
                  <a:lnTo>
                    <a:pt x="117411" y="163271"/>
                  </a:lnTo>
                  <a:lnTo>
                    <a:pt x="117221" y="163271"/>
                  </a:lnTo>
                  <a:lnTo>
                    <a:pt x="117017" y="163296"/>
                  </a:lnTo>
                  <a:lnTo>
                    <a:pt x="116713" y="163410"/>
                  </a:lnTo>
                  <a:lnTo>
                    <a:pt x="116547" y="163499"/>
                  </a:lnTo>
                  <a:lnTo>
                    <a:pt x="116268" y="163766"/>
                  </a:lnTo>
                  <a:lnTo>
                    <a:pt x="116154" y="163931"/>
                  </a:lnTo>
                  <a:lnTo>
                    <a:pt x="116027" y="164236"/>
                  </a:lnTo>
                  <a:lnTo>
                    <a:pt x="116001" y="164363"/>
                  </a:lnTo>
                  <a:lnTo>
                    <a:pt x="115976" y="164617"/>
                  </a:lnTo>
                  <a:lnTo>
                    <a:pt x="115989" y="164744"/>
                  </a:lnTo>
                  <a:lnTo>
                    <a:pt x="116027" y="164934"/>
                  </a:lnTo>
                  <a:lnTo>
                    <a:pt x="117246" y="169494"/>
                  </a:lnTo>
                  <a:lnTo>
                    <a:pt x="119799" y="168808"/>
                  </a:lnTo>
                  <a:close/>
                </a:path>
                <a:path w="456564" h="581025">
                  <a:moveTo>
                    <a:pt x="119862" y="169138"/>
                  </a:moveTo>
                  <a:lnTo>
                    <a:pt x="119849" y="169011"/>
                  </a:lnTo>
                  <a:lnTo>
                    <a:pt x="119811" y="168821"/>
                  </a:lnTo>
                  <a:lnTo>
                    <a:pt x="117259" y="169506"/>
                  </a:lnTo>
                  <a:lnTo>
                    <a:pt x="117373" y="169799"/>
                  </a:lnTo>
                  <a:lnTo>
                    <a:pt x="117525" y="170014"/>
                  </a:lnTo>
                  <a:lnTo>
                    <a:pt x="117665" y="170154"/>
                  </a:lnTo>
                  <a:lnTo>
                    <a:pt x="117817" y="170268"/>
                  </a:lnTo>
                  <a:lnTo>
                    <a:pt x="118173" y="170434"/>
                  </a:lnTo>
                  <a:lnTo>
                    <a:pt x="118364" y="170472"/>
                  </a:lnTo>
                  <a:lnTo>
                    <a:pt x="118554" y="170484"/>
                  </a:lnTo>
                  <a:lnTo>
                    <a:pt x="118694" y="170472"/>
                  </a:lnTo>
                  <a:lnTo>
                    <a:pt x="118821" y="170459"/>
                  </a:lnTo>
                  <a:lnTo>
                    <a:pt x="119176" y="170319"/>
                  </a:lnTo>
                  <a:lnTo>
                    <a:pt x="119837" y="169392"/>
                  </a:lnTo>
                  <a:lnTo>
                    <a:pt x="119849" y="169265"/>
                  </a:lnTo>
                  <a:lnTo>
                    <a:pt x="119862" y="169138"/>
                  </a:lnTo>
                  <a:close/>
                </a:path>
                <a:path w="456564" h="581025">
                  <a:moveTo>
                    <a:pt x="126479" y="157251"/>
                  </a:moveTo>
                  <a:lnTo>
                    <a:pt x="126365" y="156946"/>
                  </a:lnTo>
                  <a:lnTo>
                    <a:pt x="126250" y="156794"/>
                  </a:lnTo>
                  <a:lnTo>
                    <a:pt x="126123" y="156641"/>
                  </a:lnTo>
                  <a:lnTo>
                    <a:pt x="125920" y="156476"/>
                  </a:lnTo>
                  <a:lnTo>
                    <a:pt x="125691" y="156362"/>
                  </a:lnTo>
                  <a:lnTo>
                    <a:pt x="125564" y="156324"/>
                  </a:lnTo>
                  <a:lnTo>
                    <a:pt x="125437" y="156286"/>
                  </a:lnTo>
                  <a:lnTo>
                    <a:pt x="125310" y="156273"/>
                  </a:lnTo>
                  <a:lnTo>
                    <a:pt x="125120" y="156273"/>
                  </a:lnTo>
                  <a:lnTo>
                    <a:pt x="124917" y="156298"/>
                  </a:lnTo>
                  <a:lnTo>
                    <a:pt x="124675" y="156375"/>
                  </a:lnTo>
                  <a:lnTo>
                    <a:pt x="124447" y="156502"/>
                  </a:lnTo>
                  <a:lnTo>
                    <a:pt x="124256" y="156679"/>
                  </a:lnTo>
                  <a:lnTo>
                    <a:pt x="124053" y="156933"/>
                  </a:lnTo>
                  <a:lnTo>
                    <a:pt x="123926" y="157226"/>
                  </a:lnTo>
                  <a:lnTo>
                    <a:pt x="123888" y="157429"/>
                  </a:lnTo>
                  <a:lnTo>
                    <a:pt x="123875" y="157619"/>
                  </a:lnTo>
                  <a:lnTo>
                    <a:pt x="123888" y="157746"/>
                  </a:lnTo>
                  <a:lnTo>
                    <a:pt x="123926" y="157937"/>
                  </a:lnTo>
                  <a:lnTo>
                    <a:pt x="126479" y="157251"/>
                  </a:lnTo>
                  <a:close/>
                </a:path>
                <a:path w="456564" h="581025">
                  <a:moveTo>
                    <a:pt x="128981" y="166687"/>
                  </a:moveTo>
                  <a:lnTo>
                    <a:pt x="128968" y="166560"/>
                  </a:lnTo>
                  <a:lnTo>
                    <a:pt x="128930" y="166370"/>
                  </a:lnTo>
                  <a:lnTo>
                    <a:pt x="126492" y="157251"/>
                  </a:lnTo>
                  <a:lnTo>
                    <a:pt x="123939" y="157937"/>
                  </a:lnTo>
                  <a:lnTo>
                    <a:pt x="126377" y="167055"/>
                  </a:lnTo>
                  <a:lnTo>
                    <a:pt x="126492" y="167360"/>
                  </a:lnTo>
                  <a:lnTo>
                    <a:pt x="126606" y="167513"/>
                  </a:lnTo>
                  <a:lnTo>
                    <a:pt x="126733" y="167665"/>
                  </a:lnTo>
                  <a:lnTo>
                    <a:pt x="126936" y="167830"/>
                  </a:lnTo>
                  <a:lnTo>
                    <a:pt x="127165" y="167944"/>
                  </a:lnTo>
                  <a:lnTo>
                    <a:pt x="127292" y="167982"/>
                  </a:lnTo>
                  <a:lnTo>
                    <a:pt x="127419" y="168021"/>
                  </a:lnTo>
                  <a:lnTo>
                    <a:pt x="127546" y="168033"/>
                  </a:lnTo>
                  <a:lnTo>
                    <a:pt x="127736" y="168033"/>
                  </a:lnTo>
                  <a:lnTo>
                    <a:pt x="127939" y="168008"/>
                  </a:lnTo>
                  <a:lnTo>
                    <a:pt x="128181" y="167932"/>
                  </a:lnTo>
                  <a:lnTo>
                    <a:pt x="128409" y="167805"/>
                  </a:lnTo>
                  <a:lnTo>
                    <a:pt x="128600" y="167627"/>
                  </a:lnTo>
                  <a:lnTo>
                    <a:pt x="128803" y="167373"/>
                  </a:lnTo>
                  <a:lnTo>
                    <a:pt x="128930" y="167081"/>
                  </a:lnTo>
                  <a:lnTo>
                    <a:pt x="128955" y="166954"/>
                  </a:lnTo>
                  <a:lnTo>
                    <a:pt x="128968" y="166827"/>
                  </a:lnTo>
                  <a:lnTo>
                    <a:pt x="128981" y="166687"/>
                  </a:lnTo>
                  <a:close/>
                </a:path>
                <a:path w="456564" h="581025">
                  <a:moveTo>
                    <a:pt x="136829" y="159359"/>
                  </a:moveTo>
                  <a:lnTo>
                    <a:pt x="136423" y="158711"/>
                  </a:lnTo>
                  <a:lnTo>
                    <a:pt x="136271" y="158584"/>
                  </a:lnTo>
                  <a:lnTo>
                    <a:pt x="135978" y="158445"/>
                  </a:lnTo>
                  <a:lnTo>
                    <a:pt x="135788" y="158394"/>
                  </a:lnTo>
                  <a:lnTo>
                    <a:pt x="135661" y="158381"/>
                  </a:lnTo>
                  <a:lnTo>
                    <a:pt x="135470" y="158381"/>
                  </a:lnTo>
                  <a:lnTo>
                    <a:pt x="135267" y="158407"/>
                  </a:lnTo>
                  <a:lnTo>
                    <a:pt x="135026" y="158483"/>
                  </a:lnTo>
                  <a:lnTo>
                    <a:pt x="134797" y="158610"/>
                  </a:lnTo>
                  <a:lnTo>
                    <a:pt x="134607" y="158788"/>
                  </a:lnTo>
                  <a:lnTo>
                    <a:pt x="134404" y="159042"/>
                  </a:lnTo>
                  <a:lnTo>
                    <a:pt x="134277" y="159334"/>
                  </a:lnTo>
                  <a:lnTo>
                    <a:pt x="134251" y="159461"/>
                  </a:lnTo>
                  <a:lnTo>
                    <a:pt x="134239" y="159600"/>
                  </a:lnTo>
                  <a:lnTo>
                    <a:pt x="134226" y="159727"/>
                  </a:lnTo>
                  <a:lnTo>
                    <a:pt x="134239" y="159854"/>
                  </a:lnTo>
                  <a:lnTo>
                    <a:pt x="134277" y="160045"/>
                  </a:lnTo>
                  <a:lnTo>
                    <a:pt x="136829" y="159359"/>
                  </a:lnTo>
                  <a:close/>
                </a:path>
                <a:path w="456564" h="581025">
                  <a:moveTo>
                    <a:pt x="138099" y="164236"/>
                  </a:moveTo>
                  <a:lnTo>
                    <a:pt x="138087" y="164109"/>
                  </a:lnTo>
                  <a:lnTo>
                    <a:pt x="138049" y="163931"/>
                  </a:lnTo>
                  <a:lnTo>
                    <a:pt x="136829" y="159372"/>
                  </a:lnTo>
                  <a:lnTo>
                    <a:pt x="134264" y="160058"/>
                  </a:lnTo>
                  <a:lnTo>
                    <a:pt x="135496" y="164617"/>
                  </a:lnTo>
                  <a:lnTo>
                    <a:pt x="135559" y="164795"/>
                  </a:lnTo>
                  <a:lnTo>
                    <a:pt x="135724" y="165061"/>
                  </a:lnTo>
                  <a:lnTo>
                    <a:pt x="135851" y="165214"/>
                  </a:lnTo>
                  <a:lnTo>
                    <a:pt x="136055" y="165379"/>
                  </a:lnTo>
                  <a:lnTo>
                    <a:pt x="136283" y="165493"/>
                  </a:lnTo>
                  <a:lnTo>
                    <a:pt x="136410" y="165531"/>
                  </a:lnTo>
                  <a:lnTo>
                    <a:pt x="136537" y="165569"/>
                  </a:lnTo>
                  <a:lnTo>
                    <a:pt x="136664" y="165582"/>
                  </a:lnTo>
                  <a:lnTo>
                    <a:pt x="136855" y="165582"/>
                  </a:lnTo>
                  <a:lnTo>
                    <a:pt x="137058" y="165557"/>
                  </a:lnTo>
                  <a:lnTo>
                    <a:pt x="137299" y="165481"/>
                  </a:lnTo>
                  <a:lnTo>
                    <a:pt x="137528" y="165354"/>
                  </a:lnTo>
                  <a:lnTo>
                    <a:pt x="137718" y="165176"/>
                  </a:lnTo>
                  <a:lnTo>
                    <a:pt x="137922" y="164922"/>
                  </a:lnTo>
                  <a:lnTo>
                    <a:pt x="138049" y="164630"/>
                  </a:lnTo>
                  <a:lnTo>
                    <a:pt x="138087" y="164426"/>
                  </a:lnTo>
                  <a:lnTo>
                    <a:pt x="138099" y="164236"/>
                  </a:lnTo>
                  <a:close/>
                </a:path>
                <a:path w="456564" h="581025">
                  <a:moveTo>
                    <a:pt x="147218" y="161798"/>
                  </a:moveTo>
                  <a:lnTo>
                    <a:pt x="147205" y="161671"/>
                  </a:lnTo>
                  <a:lnTo>
                    <a:pt x="147167" y="161480"/>
                  </a:lnTo>
                  <a:lnTo>
                    <a:pt x="145948" y="156921"/>
                  </a:lnTo>
                  <a:lnTo>
                    <a:pt x="145884" y="156730"/>
                  </a:lnTo>
                  <a:lnTo>
                    <a:pt x="145719" y="156464"/>
                  </a:lnTo>
                  <a:lnTo>
                    <a:pt x="145592" y="156311"/>
                  </a:lnTo>
                  <a:lnTo>
                    <a:pt x="145389" y="156146"/>
                  </a:lnTo>
                  <a:lnTo>
                    <a:pt x="145161" y="156032"/>
                  </a:lnTo>
                  <a:lnTo>
                    <a:pt x="145034" y="155994"/>
                  </a:lnTo>
                  <a:lnTo>
                    <a:pt x="144907" y="155956"/>
                  </a:lnTo>
                  <a:lnTo>
                    <a:pt x="144780" y="155943"/>
                  </a:lnTo>
                  <a:lnTo>
                    <a:pt x="144589" y="155943"/>
                  </a:lnTo>
                  <a:lnTo>
                    <a:pt x="144386" y="155968"/>
                  </a:lnTo>
                  <a:lnTo>
                    <a:pt x="144145" y="156044"/>
                  </a:lnTo>
                  <a:lnTo>
                    <a:pt x="143916" y="156171"/>
                  </a:lnTo>
                  <a:lnTo>
                    <a:pt x="143725" y="156349"/>
                  </a:lnTo>
                  <a:lnTo>
                    <a:pt x="143522" y="156603"/>
                  </a:lnTo>
                  <a:lnTo>
                    <a:pt x="143395" y="156895"/>
                  </a:lnTo>
                  <a:lnTo>
                    <a:pt x="143357" y="157099"/>
                  </a:lnTo>
                  <a:lnTo>
                    <a:pt x="143344" y="157289"/>
                  </a:lnTo>
                  <a:lnTo>
                    <a:pt x="143357" y="157416"/>
                  </a:lnTo>
                  <a:lnTo>
                    <a:pt x="143395" y="157607"/>
                  </a:lnTo>
                  <a:lnTo>
                    <a:pt x="144614" y="162166"/>
                  </a:lnTo>
                  <a:lnTo>
                    <a:pt x="144678" y="162356"/>
                  </a:lnTo>
                  <a:lnTo>
                    <a:pt x="144843" y="162623"/>
                  </a:lnTo>
                  <a:lnTo>
                    <a:pt x="144970" y="162775"/>
                  </a:lnTo>
                  <a:lnTo>
                    <a:pt x="145173" y="162941"/>
                  </a:lnTo>
                  <a:lnTo>
                    <a:pt x="145402" y="163055"/>
                  </a:lnTo>
                  <a:lnTo>
                    <a:pt x="145529" y="163093"/>
                  </a:lnTo>
                  <a:lnTo>
                    <a:pt x="145656" y="163131"/>
                  </a:lnTo>
                  <a:lnTo>
                    <a:pt x="145783" y="163144"/>
                  </a:lnTo>
                  <a:lnTo>
                    <a:pt x="145973" y="163144"/>
                  </a:lnTo>
                  <a:lnTo>
                    <a:pt x="146177" y="163118"/>
                  </a:lnTo>
                  <a:lnTo>
                    <a:pt x="146418" y="163042"/>
                  </a:lnTo>
                  <a:lnTo>
                    <a:pt x="146646" y="162915"/>
                  </a:lnTo>
                  <a:lnTo>
                    <a:pt x="146837" y="162737"/>
                  </a:lnTo>
                  <a:lnTo>
                    <a:pt x="147040" y="162483"/>
                  </a:lnTo>
                  <a:lnTo>
                    <a:pt x="147167" y="162191"/>
                  </a:lnTo>
                  <a:lnTo>
                    <a:pt x="147193" y="162064"/>
                  </a:lnTo>
                  <a:lnTo>
                    <a:pt x="147205" y="161925"/>
                  </a:lnTo>
                  <a:lnTo>
                    <a:pt x="147218" y="161798"/>
                  </a:lnTo>
                  <a:close/>
                </a:path>
                <a:path w="456564" h="581025">
                  <a:moveTo>
                    <a:pt x="155067" y="154470"/>
                  </a:moveTo>
                  <a:lnTo>
                    <a:pt x="154660" y="153822"/>
                  </a:lnTo>
                  <a:lnTo>
                    <a:pt x="154508" y="153708"/>
                  </a:lnTo>
                  <a:lnTo>
                    <a:pt x="154152" y="153543"/>
                  </a:lnTo>
                  <a:lnTo>
                    <a:pt x="153962" y="153504"/>
                  </a:lnTo>
                  <a:lnTo>
                    <a:pt x="153771" y="153492"/>
                  </a:lnTo>
                  <a:lnTo>
                    <a:pt x="153631" y="153504"/>
                  </a:lnTo>
                  <a:lnTo>
                    <a:pt x="153504" y="153517"/>
                  </a:lnTo>
                  <a:lnTo>
                    <a:pt x="153149" y="153657"/>
                  </a:lnTo>
                  <a:lnTo>
                    <a:pt x="152476" y="154647"/>
                  </a:lnTo>
                  <a:lnTo>
                    <a:pt x="152463" y="154838"/>
                  </a:lnTo>
                  <a:lnTo>
                    <a:pt x="152476" y="154965"/>
                  </a:lnTo>
                  <a:lnTo>
                    <a:pt x="152514" y="155155"/>
                  </a:lnTo>
                  <a:lnTo>
                    <a:pt x="155067" y="154470"/>
                  </a:lnTo>
                  <a:close/>
                </a:path>
                <a:path w="456564" h="581025">
                  <a:moveTo>
                    <a:pt x="156337" y="159359"/>
                  </a:moveTo>
                  <a:lnTo>
                    <a:pt x="156324" y="159232"/>
                  </a:lnTo>
                  <a:lnTo>
                    <a:pt x="156286" y="159042"/>
                  </a:lnTo>
                  <a:lnTo>
                    <a:pt x="155067" y="154482"/>
                  </a:lnTo>
                  <a:lnTo>
                    <a:pt x="152514" y="155168"/>
                  </a:lnTo>
                  <a:lnTo>
                    <a:pt x="153733" y="159727"/>
                  </a:lnTo>
                  <a:lnTo>
                    <a:pt x="153847" y="160032"/>
                  </a:lnTo>
                  <a:lnTo>
                    <a:pt x="153962" y="160185"/>
                  </a:lnTo>
                  <a:lnTo>
                    <a:pt x="154089" y="160337"/>
                  </a:lnTo>
                  <a:lnTo>
                    <a:pt x="154292" y="160489"/>
                  </a:lnTo>
                  <a:lnTo>
                    <a:pt x="154584" y="160642"/>
                  </a:lnTo>
                  <a:lnTo>
                    <a:pt x="154901" y="160705"/>
                  </a:lnTo>
                  <a:lnTo>
                    <a:pt x="155092" y="160705"/>
                  </a:lnTo>
                  <a:lnTo>
                    <a:pt x="155295" y="160680"/>
                  </a:lnTo>
                  <a:lnTo>
                    <a:pt x="155536" y="160604"/>
                  </a:lnTo>
                  <a:lnTo>
                    <a:pt x="155765" y="160477"/>
                  </a:lnTo>
                  <a:lnTo>
                    <a:pt x="155956" y="160312"/>
                  </a:lnTo>
                  <a:lnTo>
                    <a:pt x="156159" y="160045"/>
                  </a:lnTo>
                  <a:lnTo>
                    <a:pt x="156286" y="159740"/>
                  </a:lnTo>
                  <a:lnTo>
                    <a:pt x="156324" y="159550"/>
                  </a:lnTo>
                  <a:lnTo>
                    <a:pt x="156337" y="159359"/>
                  </a:lnTo>
                  <a:close/>
                </a:path>
                <a:path w="456564" h="581025">
                  <a:moveTo>
                    <a:pt x="162966" y="147472"/>
                  </a:moveTo>
                  <a:lnTo>
                    <a:pt x="162560" y="146824"/>
                  </a:lnTo>
                  <a:lnTo>
                    <a:pt x="162407" y="146710"/>
                  </a:lnTo>
                  <a:lnTo>
                    <a:pt x="162179" y="146583"/>
                  </a:lnTo>
                  <a:lnTo>
                    <a:pt x="162052" y="146545"/>
                  </a:lnTo>
                  <a:lnTo>
                    <a:pt x="161798" y="146494"/>
                  </a:lnTo>
                  <a:lnTo>
                    <a:pt x="161607" y="146494"/>
                  </a:lnTo>
                  <a:lnTo>
                    <a:pt x="161404" y="146519"/>
                  </a:lnTo>
                  <a:lnTo>
                    <a:pt x="161099" y="146634"/>
                  </a:lnTo>
                  <a:lnTo>
                    <a:pt x="160934" y="146723"/>
                  </a:lnTo>
                  <a:lnTo>
                    <a:pt x="160655" y="146989"/>
                  </a:lnTo>
                  <a:lnTo>
                    <a:pt x="160540" y="147154"/>
                  </a:lnTo>
                  <a:lnTo>
                    <a:pt x="160413" y="147459"/>
                  </a:lnTo>
                  <a:lnTo>
                    <a:pt x="160388" y="147586"/>
                  </a:lnTo>
                  <a:lnTo>
                    <a:pt x="160375" y="147713"/>
                  </a:lnTo>
                  <a:lnTo>
                    <a:pt x="160362" y="147840"/>
                  </a:lnTo>
                  <a:lnTo>
                    <a:pt x="160375" y="147967"/>
                  </a:lnTo>
                  <a:lnTo>
                    <a:pt x="160413" y="148158"/>
                  </a:lnTo>
                  <a:lnTo>
                    <a:pt x="162966" y="147472"/>
                  </a:lnTo>
                  <a:close/>
                </a:path>
                <a:path w="456564" h="581025">
                  <a:moveTo>
                    <a:pt x="165417" y="156591"/>
                  </a:moveTo>
                  <a:lnTo>
                    <a:pt x="162979" y="147472"/>
                  </a:lnTo>
                  <a:lnTo>
                    <a:pt x="160426" y="148158"/>
                  </a:lnTo>
                  <a:lnTo>
                    <a:pt x="162864" y="157276"/>
                  </a:lnTo>
                  <a:lnTo>
                    <a:pt x="165417" y="156591"/>
                  </a:lnTo>
                  <a:close/>
                </a:path>
                <a:path w="456564" h="581025">
                  <a:moveTo>
                    <a:pt x="190309" y="178257"/>
                  </a:moveTo>
                  <a:lnTo>
                    <a:pt x="190207" y="176733"/>
                  </a:lnTo>
                  <a:lnTo>
                    <a:pt x="189966" y="175234"/>
                  </a:lnTo>
                  <a:lnTo>
                    <a:pt x="189801" y="174701"/>
                  </a:lnTo>
                  <a:lnTo>
                    <a:pt x="189763" y="174510"/>
                  </a:lnTo>
                  <a:lnTo>
                    <a:pt x="189572" y="173786"/>
                  </a:lnTo>
                  <a:lnTo>
                    <a:pt x="189039" y="172351"/>
                  </a:lnTo>
                  <a:lnTo>
                    <a:pt x="188353" y="170992"/>
                  </a:lnTo>
                  <a:lnTo>
                    <a:pt x="187655" y="169862"/>
                  </a:lnTo>
                  <a:lnTo>
                    <a:pt x="187655" y="178295"/>
                  </a:lnTo>
                  <a:lnTo>
                    <a:pt x="187629" y="179565"/>
                  </a:lnTo>
                  <a:lnTo>
                    <a:pt x="178231" y="190893"/>
                  </a:lnTo>
                  <a:lnTo>
                    <a:pt x="178066" y="190931"/>
                  </a:lnTo>
                  <a:lnTo>
                    <a:pt x="55181" y="223875"/>
                  </a:lnTo>
                  <a:lnTo>
                    <a:pt x="55029" y="223913"/>
                  </a:lnTo>
                  <a:lnTo>
                    <a:pt x="54749" y="224002"/>
                  </a:lnTo>
                  <a:lnTo>
                    <a:pt x="54533" y="224142"/>
                  </a:lnTo>
                  <a:lnTo>
                    <a:pt x="54381" y="224269"/>
                  </a:lnTo>
                  <a:lnTo>
                    <a:pt x="54254" y="224421"/>
                  </a:lnTo>
                  <a:lnTo>
                    <a:pt x="54152" y="224586"/>
                  </a:lnTo>
                  <a:lnTo>
                    <a:pt x="54089" y="224713"/>
                  </a:lnTo>
                  <a:lnTo>
                    <a:pt x="28028" y="243852"/>
                  </a:lnTo>
                  <a:lnTo>
                    <a:pt x="25463" y="243649"/>
                  </a:lnTo>
                  <a:lnTo>
                    <a:pt x="2654" y="216776"/>
                  </a:lnTo>
                  <a:lnTo>
                    <a:pt x="2857" y="214210"/>
                  </a:lnTo>
                  <a:lnTo>
                    <a:pt x="29718" y="191389"/>
                  </a:lnTo>
                  <a:lnTo>
                    <a:pt x="32283" y="191604"/>
                  </a:lnTo>
                  <a:lnTo>
                    <a:pt x="47129" y="198831"/>
                  </a:lnTo>
                  <a:lnTo>
                    <a:pt x="47282" y="198945"/>
                  </a:lnTo>
                  <a:lnTo>
                    <a:pt x="47510" y="199059"/>
                  </a:lnTo>
                  <a:lnTo>
                    <a:pt x="47650" y="199110"/>
                  </a:lnTo>
                  <a:lnTo>
                    <a:pt x="47777" y="199136"/>
                  </a:lnTo>
                  <a:lnTo>
                    <a:pt x="48031" y="199161"/>
                  </a:lnTo>
                  <a:lnTo>
                    <a:pt x="48158" y="199148"/>
                  </a:lnTo>
                  <a:lnTo>
                    <a:pt x="48348" y="199110"/>
                  </a:lnTo>
                  <a:lnTo>
                    <a:pt x="171373" y="166154"/>
                  </a:lnTo>
                  <a:lnTo>
                    <a:pt x="171551" y="166103"/>
                  </a:lnTo>
                  <a:lnTo>
                    <a:pt x="172097" y="165950"/>
                  </a:lnTo>
                  <a:lnTo>
                    <a:pt x="173342" y="165747"/>
                  </a:lnTo>
                  <a:lnTo>
                    <a:pt x="174599" y="165671"/>
                  </a:lnTo>
                  <a:lnTo>
                    <a:pt x="175856" y="165709"/>
                  </a:lnTo>
                  <a:lnTo>
                    <a:pt x="187223" y="175260"/>
                  </a:lnTo>
                  <a:lnTo>
                    <a:pt x="187375" y="175806"/>
                  </a:lnTo>
                  <a:lnTo>
                    <a:pt x="187579" y="177038"/>
                  </a:lnTo>
                  <a:lnTo>
                    <a:pt x="187655" y="178295"/>
                  </a:lnTo>
                  <a:lnTo>
                    <a:pt x="187655" y="169862"/>
                  </a:lnTo>
                  <a:lnTo>
                    <a:pt x="174548" y="163017"/>
                  </a:lnTo>
                  <a:lnTo>
                    <a:pt x="173037" y="163118"/>
                  </a:lnTo>
                  <a:lnTo>
                    <a:pt x="171538" y="163372"/>
                  </a:lnTo>
                  <a:lnTo>
                    <a:pt x="170992" y="163525"/>
                  </a:lnTo>
                  <a:lnTo>
                    <a:pt x="170802" y="163563"/>
                  </a:lnTo>
                  <a:lnTo>
                    <a:pt x="48387" y="196367"/>
                  </a:lnTo>
                  <a:lnTo>
                    <a:pt x="29806" y="188747"/>
                  </a:lnTo>
                  <a:lnTo>
                    <a:pt x="26974" y="188798"/>
                  </a:lnTo>
                  <a:lnTo>
                    <a:pt x="0" y="216687"/>
                  </a:lnTo>
                  <a:lnTo>
                    <a:pt x="50" y="219532"/>
                  </a:lnTo>
                  <a:lnTo>
                    <a:pt x="27952" y="246494"/>
                  </a:lnTo>
                  <a:lnTo>
                    <a:pt x="30772" y="246443"/>
                  </a:lnTo>
                  <a:lnTo>
                    <a:pt x="56349" y="226288"/>
                  </a:lnTo>
                  <a:lnTo>
                    <a:pt x="178816" y="193471"/>
                  </a:lnTo>
                  <a:lnTo>
                    <a:pt x="179552" y="193268"/>
                  </a:lnTo>
                  <a:lnTo>
                    <a:pt x="190258" y="179781"/>
                  </a:lnTo>
                  <a:lnTo>
                    <a:pt x="190309" y="178257"/>
                  </a:lnTo>
                  <a:close/>
                </a:path>
                <a:path w="456564" h="581025">
                  <a:moveTo>
                    <a:pt x="283273" y="0"/>
                  </a:moveTo>
                  <a:lnTo>
                    <a:pt x="260985" y="0"/>
                  </a:lnTo>
                  <a:lnTo>
                    <a:pt x="260654" y="25"/>
                  </a:lnTo>
                  <a:lnTo>
                    <a:pt x="258762" y="2120"/>
                  </a:lnTo>
                  <a:lnTo>
                    <a:pt x="258775" y="2565"/>
                  </a:lnTo>
                  <a:lnTo>
                    <a:pt x="258889" y="2997"/>
                  </a:lnTo>
                  <a:lnTo>
                    <a:pt x="258965" y="3200"/>
                  </a:lnTo>
                  <a:lnTo>
                    <a:pt x="259067" y="3390"/>
                  </a:lnTo>
                  <a:lnTo>
                    <a:pt x="259334" y="3746"/>
                  </a:lnTo>
                  <a:lnTo>
                    <a:pt x="259486" y="3898"/>
                  </a:lnTo>
                  <a:lnTo>
                    <a:pt x="259664" y="4038"/>
                  </a:lnTo>
                  <a:lnTo>
                    <a:pt x="259842" y="4152"/>
                  </a:lnTo>
                  <a:lnTo>
                    <a:pt x="260032" y="4267"/>
                  </a:lnTo>
                  <a:lnTo>
                    <a:pt x="260438" y="4406"/>
                  </a:lnTo>
                  <a:lnTo>
                    <a:pt x="260870" y="4470"/>
                  </a:lnTo>
                  <a:lnTo>
                    <a:pt x="283273" y="4457"/>
                  </a:lnTo>
                  <a:lnTo>
                    <a:pt x="283273" y="0"/>
                  </a:lnTo>
                  <a:close/>
                </a:path>
                <a:path w="456564" h="581025">
                  <a:moveTo>
                    <a:pt x="285508" y="2349"/>
                  </a:moveTo>
                  <a:lnTo>
                    <a:pt x="285496" y="1917"/>
                  </a:lnTo>
                  <a:lnTo>
                    <a:pt x="285394" y="1485"/>
                  </a:lnTo>
                  <a:lnTo>
                    <a:pt x="285305" y="1282"/>
                  </a:lnTo>
                  <a:lnTo>
                    <a:pt x="284518" y="393"/>
                  </a:lnTo>
                  <a:lnTo>
                    <a:pt x="284137" y="177"/>
                  </a:lnTo>
                  <a:lnTo>
                    <a:pt x="283832" y="76"/>
                  </a:lnTo>
                  <a:lnTo>
                    <a:pt x="283400" y="12"/>
                  </a:lnTo>
                  <a:lnTo>
                    <a:pt x="283286" y="4470"/>
                  </a:lnTo>
                  <a:lnTo>
                    <a:pt x="283616" y="4457"/>
                  </a:lnTo>
                  <a:lnTo>
                    <a:pt x="285343" y="3098"/>
                  </a:lnTo>
                  <a:lnTo>
                    <a:pt x="285496" y="2565"/>
                  </a:lnTo>
                  <a:lnTo>
                    <a:pt x="285508" y="2349"/>
                  </a:lnTo>
                  <a:close/>
                </a:path>
                <a:path w="456564" h="581025">
                  <a:moveTo>
                    <a:pt x="335330" y="89230"/>
                  </a:moveTo>
                  <a:lnTo>
                    <a:pt x="333273" y="90601"/>
                  </a:lnTo>
                  <a:lnTo>
                    <a:pt x="333121" y="91135"/>
                  </a:lnTo>
                  <a:lnTo>
                    <a:pt x="333108" y="91351"/>
                  </a:lnTo>
                  <a:lnTo>
                    <a:pt x="333121" y="91782"/>
                  </a:lnTo>
                  <a:lnTo>
                    <a:pt x="333222" y="92214"/>
                  </a:lnTo>
                  <a:lnTo>
                    <a:pt x="333311" y="92417"/>
                  </a:lnTo>
                  <a:lnTo>
                    <a:pt x="334098" y="93306"/>
                  </a:lnTo>
                  <a:lnTo>
                    <a:pt x="334479" y="93522"/>
                  </a:lnTo>
                  <a:lnTo>
                    <a:pt x="334784" y="93624"/>
                  </a:lnTo>
                  <a:lnTo>
                    <a:pt x="335216" y="93687"/>
                  </a:lnTo>
                  <a:lnTo>
                    <a:pt x="335330" y="89230"/>
                  </a:lnTo>
                  <a:close/>
                </a:path>
                <a:path w="456564" h="581025">
                  <a:moveTo>
                    <a:pt x="341287" y="567207"/>
                  </a:moveTo>
                  <a:lnTo>
                    <a:pt x="341249" y="566889"/>
                  </a:lnTo>
                  <a:lnTo>
                    <a:pt x="341160" y="566559"/>
                  </a:lnTo>
                  <a:lnTo>
                    <a:pt x="341071" y="566369"/>
                  </a:lnTo>
                  <a:lnTo>
                    <a:pt x="339902" y="565264"/>
                  </a:lnTo>
                  <a:lnTo>
                    <a:pt x="339598" y="565150"/>
                  </a:lnTo>
                  <a:lnTo>
                    <a:pt x="339382" y="565111"/>
                  </a:lnTo>
                  <a:lnTo>
                    <a:pt x="339166" y="565086"/>
                  </a:lnTo>
                  <a:lnTo>
                    <a:pt x="316750" y="565086"/>
                  </a:lnTo>
                  <a:lnTo>
                    <a:pt x="316420" y="565111"/>
                  </a:lnTo>
                  <a:lnTo>
                    <a:pt x="316204" y="565162"/>
                  </a:lnTo>
                  <a:lnTo>
                    <a:pt x="314693" y="566470"/>
                  </a:lnTo>
                  <a:lnTo>
                    <a:pt x="314540" y="567004"/>
                  </a:lnTo>
                  <a:lnTo>
                    <a:pt x="314528" y="567220"/>
                  </a:lnTo>
                  <a:lnTo>
                    <a:pt x="314540" y="567651"/>
                  </a:lnTo>
                  <a:lnTo>
                    <a:pt x="314642" y="568083"/>
                  </a:lnTo>
                  <a:lnTo>
                    <a:pt x="314731" y="568286"/>
                  </a:lnTo>
                  <a:lnTo>
                    <a:pt x="316636" y="569556"/>
                  </a:lnTo>
                  <a:lnTo>
                    <a:pt x="339051" y="569544"/>
                  </a:lnTo>
                  <a:lnTo>
                    <a:pt x="341109" y="568172"/>
                  </a:lnTo>
                  <a:lnTo>
                    <a:pt x="341249" y="567753"/>
                  </a:lnTo>
                  <a:lnTo>
                    <a:pt x="341287" y="567436"/>
                  </a:lnTo>
                  <a:lnTo>
                    <a:pt x="341287" y="567207"/>
                  </a:lnTo>
                  <a:close/>
                </a:path>
                <a:path w="456564" h="581025">
                  <a:moveTo>
                    <a:pt x="359879" y="91351"/>
                  </a:moveTo>
                  <a:lnTo>
                    <a:pt x="359854" y="91135"/>
                  </a:lnTo>
                  <a:lnTo>
                    <a:pt x="359816" y="90919"/>
                  </a:lnTo>
                  <a:lnTo>
                    <a:pt x="359752" y="90703"/>
                  </a:lnTo>
                  <a:lnTo>
                    <a:pt x="359664" y="90512"/>
                  </a:lnTo>
                  <a:lnTo>
                    <a:pt x="358495" y="89408"/>
                  </a:lnTo>
                  <a:lnTo>
                    <a:pt x="358190" y="89293"/>
                  </a:lnTo>
                  <a:lnTo>
                    <a:pt x="357759" y="89230"/>
                  </a:lnTo>
                  <a:lnTo>
                    <a:pt x="335343" y="89230"/>
                  </a:lnTo>
                  <a:lnTo>
                    <a:pt x="335343" y="93687"/>
                  </a:lnTo>
                  <a:lnTo>
                    <a:pt x="357644" y="93687"/>
                  </a:lnTo>
                  <a:lnTo>
                    <a:pt x="359702" y="92316"/>
                  </a:lnTo>
                  <a:lnTo>
                    <a:pt x="359816" y="91998"/>
                  </a:lnTo>
                  <a:lnTo>
                    <a:pt x="359854" y="91782"/>
                  </a:lnTo>
                  <a:lnTo>
                    <a:pt x="359879" y="91579"/>
                  </a:lnTo>
                  <a:lnTo>
                    <a:pt x="359879" y="91351"/>
                  </a:lnTo>
                  <a:close/>
                </a:path>
                <a:path w="456564" h="581025">
                  <a:moveTo>
                    <a:pt x="376224" y="565099"/>
                  </a:moveTo>
                  <a:lnTo>
                    <a:pt x="374002" y="567220"/>
                  </a:lnTo>
                  <a:lnTo>
                    <a:pt x="374015" y="567651"/>
                  </a:lnTo>
                  <a:lnTo>
                    <a:pt x="376110" y="569556"/>
                  </a:lnTo>
                  <a:lnTo>
                    <a:pt x="376224" y="565099"/>
                  </a:lnTo>
                  <a:close/>
                </a:path>
                <a:path w="456564" h="581025">
                  <a:moveTo>
                    <a:pt x="398526" y="565086"/>
                  </a:moveTo>
                  <a:lnTo>
                    <a:pt x="389610" y="565086"/>
                  </a:lnTo>
                  <a:lnTo>
                    <a:pt x="389610" y="556171"/>
                  </a:lnTo>
                  <a:lnTo>
                    <a:pt x="389597" y="555840"/>
                  </a:lnTo>
                  <a:lnTo>
                    <a:pt x="387502" y="553948"/>
                  </a:lnTo>
                  <a:lnTo>
                    <a:pt x="387057" y="553961"/>
                  </a:lnTo>
                  <a:lnTo>
                    <a:pt x="385813" y="554596"/>
                  </a:lnTo>
                  <a:lnTo>
                    <a:pt x="385152" y="556056"/>
                  </a:lnTo>
                  <a:lnTo>
                    <a:pt x="385152" y="565086"/>
                  </a:lnTo>
                  <a:lnTo>
                    <a:pt x="376237" y="565086"/>
                  </a:lnTo>
                  <a:lnTo>
                    <a:pt x="376237" y="569544"/>
                  </a:lnTo>
                  <a:lnTo>
                    <a:pt x="385152" y="569544"/>
                  </a:lnTo>
                  <a:lnTo>
                    <a:pt x="385152" y="578472"/>
                  </a:lnTo>
                  <a:lnTo>
                    <a:pt x="386143" y="580326"/>
                  </a:lnTo>
                  <a:lnTo>
                    <a:pt x="386524" y="580542"/>
                  </a:lnTo>
                  <a:lnTo>
                    <a:pt x="386943" y="580669"/>
                  </a:lnTo>
                  <a:lnTo>
                    <a:pt x="387273" y="580707"/>
                  </a:lnTo>
                  <a:lnTo>
                    <a:pt x="387489" y="580707"/>
                  </a:lnTo>
                  <a:lnTo>
                    <a:pt x="388620" y="580326"/>
                  </a:lnTo>
                  <a:lnTo>
                    <a:pt x="389610" y="578586"/>
                  </a:lnTo>
                  <a:lnTo>
                    <a:pt x="389610" y="569544"/>
                  </a:lnTo>
                  <a:lnTo>
                    <a:pt x="398526" y="569544"/>
                  </a:lnTo>
                  <a:lnTo>
                    <a:pt x="398526" y="565086"/>
                  </a:lnTo>
                  <a:close/>
                </a:path>
                <a:path w="456564" h="581025">
                  <a:moveTo>
                    <a:pt x="400773" y="567207"/>
                  </a:moveTo>
                  <a:lnTo>
                    <a:pt x="400748" y="566991"/>
                  </a:lnTo>
                  <a:lnTo>
                    <a:pt x="400646" y="566559"/>
                  </a:lnTo>
                  <a:lnTo>
                    <a:pt x="400558" y="566369"/>
                  </a:lnTo>
                  <a:lnTo>
                    <a:pt x="399389" y="565264"/>
                  </a:lnTo>
                  <a:lnTo>
                    <a:pt x="399084" y="565150"/>
                  </a:lnTo>
                  <a:lnTo>
                    <a:pt x="398868" y="565111"/>
                  </a:lnTo>
                  <a:lnTo>
                    <a:pt x="398653" y="565086"/>
                  </a:lnTo>
                  <a:lnTo>
                    <a:pt x="398538" y="569544"/>
                  </a:lnTo>
                  <a:lnTo>
                    <a:pt x="398868" y="569531"/>
                  </a:lnTo>
                  <a:lnTo>
                    <a:pt x="400596" y="568172"/>
                  </a:lnTo>
                  <a:lnTo>
                    <a:pt x="400748" y="567639"/>
                  </a:lnTo>
                  <a:lnTo>
                    <a:pt x="400773" y="567436"/>
                  </a:lnTo>
                  <a:lnTo>
                    <a:pt x="400773" y="567207"/>
                  </a:lnTo>
                  <a:close/>
                </a:path>
                <a:path w="456564" h="581025">
                  <a:moveTo>
                    <a:pt x="431990" y="7442"/>
                  </a:moveTo>
                  <a:lnTo>
                    <a:pt x="429806" y="9232"/>
                  </a:lnTo>
                  <a:lnTo>
                    <a:pt x="429755" y="9563"/>
                  </a:lnTo>
                  <a:lnTo>
                    <a:pt x="429755" y="9779"/>
                  </a:lnTo>
                  <a:lnTo>
                    <a:pt x="429780" y="9994"/>
                  </a:lnTo>
                  <a:lnTo>
                    <a:pt x="429818" y="10210"/>
                  </a:lnTo>
                  <a:lnTo>
                    <a:pt x="431876" y="11899"/>
                  </a:lnTo>
                  <a:lnTo>
                    <a:pt x="431990" y="7442"/>
                  </a:lnTo>
                  <a:close/>
                </a:path>
                <a:path w="456564" h="581025">
                  <a:moveTo>
                    <a:pt x="454291" y="7442"/>
                  </a:moveTo>
                  <a:lnTo>
                    <a:pt x="432003" y="7442"/>
                  </a:lnTo>
                  <a:lnTo>
                    <a:pt x="432003" y="11899"/>
                  </a:lnTo>
                  <a:lnTo>
                    <a:pt x="454291" y="11899"/>
                  </a:lnTo>
                  <a:lnTo>
                    <a:pt x="454291" y="7442"/>
                  </a:lnTo>
                  <a:close/>
                </a:path>
                <a:path w="456564" h="581025">
                  <a:moveTo>
                    <a:pt x="456526" y="9791"/>
                  </a:moveTo>
                  <a:lnTo>
                    <a:pt x="456514" y="9347"/>
                  </a:lnTo>
                  <a:lnTo>
                    <a:pt x="456412" y="8915"/>
                  </a:lnTo>
                  <a:lnTo>
                    <a:pt x="456323" y="8724"/>
                  </a:lnTo>
                  <a:lnTo>
                    <a:pt x="455155" y="7620"/>
                  </a:lnTo>
                  <a:lnTo>
                    <a:pt x="454850" y="7505"/>
                  </a:lnTo>
                  <a:lnTo>
                    <a:pt x="454418" y="7442"/>
                  </a:lnTo>
                  <a:lnTo>
                    <a:pt x="454304" y="11899"/>
                  </a:lnTo>
                  <a:lnTo>
                    <a:pt x="454634" y="11887"/>
                  </a:lnTo>
                  <a:lnTo>
                    <a:pt x="456361" y="10528"/>
                  </a:lnTo>
                  <a:lnTo>
                    <a:pt x="456514" y="9994"/>
                  </a:lnTo>
                  <a:lnTo>
                    <a:pt x="456526" y="979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811141" y="1450454"/>
              <a:ext cx="721995" cy="488950"/>
            </a:xfrm>
            <a:custGeom>
              <a:avLst/>
              <a:gdLst/>
              <a:ahLst/>
              <a:cxnLst/>
              <a:rect l="l" t="t" r="r" b="b"/>
              <a:pathLst>
                <a:path w="721995" h="488950">
                  <a:moveTo>
                    <a:pt x="155651" y="224828"/>
                  </a:moveTo>
                  <a:lnTo>
                    <a:pt x="149999" y="219176"/>
                  </a:lnTo>
                  <a:lnTo>
                    <a:pt x="149720" y="219176"/>
                  </a:lnTo>
                  <a:lnTo>
                    <a:pt x="86614" y="219163"/>
                  </a:lnTo>
                  <a:lnTo>
                    <a:pt x="86309" y="219176"/>
                  </a:lnTo>
                  <a:lnTo>
                    <a:pt x="85585" y="219176"/>
                  </a:lnTo>
                  <a:lnTo>
                    <a:pt x="83540" y="219379"/>
                  </a:lnTo>
                  <a:lnTo>
                    <a:pt x="68732" y="229336"/>
                  </a:lnTo>
                  <a:lnTo>
                    <a:pt x="68567" y="229577"/>
                  </a:lnTo>
                  <a:lnTo>
                    <a:pt x="2959" y="343242"/>
                  </a:lnTo>
                  <a:lnTo>
                    <a:pt x="2806" y="343496"/>
                  </a:lnTo>
                  <a:lnTo>
                    <a:pt x="2654" y="343750"/>
                  </a:lnTo>
                  <a:lnTo>
                    <a:pt x="2286" y="344385"/>
                  </a:lnTo>
                  <a:lnTo>
                    <a:pt x="1447" y="346252"/>
                  </a:lnTo>
                  <a:lnTo>
                    <a:pt x="787" y="348195"/>
                  </a:lnTo>
                  <a:lnTo>
                    <a:pt x="330" y="350177"/>
                  </a:lnTo>
                  <a:lnTo>
                    <a:pt x="63" y="352209"/>
                  </a:lnTo>
                  <a:lnTo>
                    <a:pt x="0" y="354253"/>
                  </a:lnTo>
                  <a:lnTo>
                    <a:pt x="127" y="356298"/>
                  </a:lnTo>
                  <a:lnTo>
                    <a:pt x="2552" y="363855"/>
                  </a:lnTo>
                  <a:lnTo>
                    <a:pt x="2654" y="364070"/>
                  </a:lnTo>
                  <a:lnTo>
                    <a:pt x="2806" y="364324"/>
                  </a:lnTo>
                  <a:lnTo>
                    <a:pt x="2946" y="364566"/>
                  </a:lnTo>
                  <a:lnTo>
                    <a:pt x="3035" y="364705"/>
                  </a:lnTo>
                  <a:lnTo>
                    <a:pt x="68402" y="477939"/>
                  </a:lnTo>
                  <a:lnTo>
                    <a:pt x="68580" y="478231"/>
                  </a:lnTo>
                  <a:lnTo>
                    <a:pt x="78879" y="472287"/>
                  </a:lnTo>
                  <a:lnTo>
                    <a:pt x="78740" y="472033"/>
                  </a:lnTo>
                  <a:lnTo>
                    <a:pt x="13258" y="358622"/>
                  </a:lnTo>
                  <a:lnTo>
                    <a:pt x="13119" y="358368"/>
                  </a:lnTo>
                  <a:lnTo>
                    <a:pt x="12966" y="358127"/>
                  </a:lnTo>
                  <a:lnTo>
                    <a:pt x="12636" y="357466"/>
                  </a:lnTo>
                  <a:lnTo>
                    <a:pt x="12331" y="356641"/>
                  </a:lnTo>
                  <a:lnTo>
                    <a:pt x="12103" y="355803"/>
                  </a:lnTo>
                  <a:lnTo>
                    <a:pt x="11963" y="354939"/>
                  </a:lnTo>
                  <a:lnTo>
                    <a:pt x="11899" y="354063"/>
                  </a:lnTo>
                  <a:lnTo>
                    <a:pt x="11925" y="353187"/>
                  </a:lnTo>
                  <a:lnTo>
                    <a:pt x="13106" y="349453"/>
                  </a:lnTo>
                  <a:lnTo>
                    <a:pt x="13258" y="349186"/>
                  </a:lnTo>
                  <a:lnTo>
                    <a:pt x="78727" y="235788"/>
                  </a:lnTo>
                  <a:lnTo>
                    <a:pt x="78879" y="235534"/>
                  </a:lnTo>
                  <a:lnTo>
                    <a:pt x="79032" y="235280"/>
                  </a:lnTo>
                  <a:lnTo>
                    <a:pt x="86169" y="231076"/>
                  </a:lnTo>
                  <a:lnTo>
                    <a:pt x="86309" y="231076"/>
                  </a:lnTo>
                  <a:lnTo>
                    <a:pt x="86601" y="231076"/>
                  </a:lnTo>
                  <a:lnTo>
                    <a:pt x="86893" y="231076"/>
                  </a:lnTo>
                  <a:lnTo>
                    <a:pt x="149707" y="231063"/>
                  </a:lnTo>
                  <a:lnTo>
                    <a:pt x="149999" y="231076"/>
                  </a:lnTo>
                  <a:lnTo>
                    <a:pt x="155651" y="225425"/>
                  </a:lnTo>
                  <a:lnTo>
                    <a:pt x="155651" y="224828"/>
                  </a:lnTo>
                  <a:close/>
                </a:path>
                <a:path w="721995" h="488950">
                  <a:moveTo>
                    <a:pt x="188391" y="476732"/>
                  </a:moveTo>
                  <a:lnTo>
                    <a:pt x="86614" y="476732"/>
                  </a:lnTo>
                  <a:lnTo>
                    <a:pt x="86309" y="476745"/>
                  </a:lnTo>
                  <a:lnTo>
                    <a:pt x="85585" y="476707"/>
                  </a:lnTo>
                  <a:lnTo>
                    <a:pt x="79095" y="472668"/>
                  </a:lnTo>
                  <a:lnTo>
                    <a:pt x="79032" y="472541"/>
                  </a:lnTo>
                  <a:lnTo>
                    <a:pt x="78879" y="472287"/>
                  </a:lnTo>
                  <a:lnTo>
                    <a:pt x="68580" y="478243"/>
                  </a:lnTo>
                  <a:lnTo>
                    <a:pt x="68719" y="478485"/>
                  </a:lnTo>
                  <a:lnTo>
                    <a:pt x="86207" y="488645"/>
                  </a:lnTo>
                  <a:lnTo>
                    <a:pt x="86601" y="488645"/>
                  </a:lnTo>
                  <a:lnTo>
                    <a:pt x="86893" y="488645"/>
                  </a:lnTo>
                  <a:lnTo>
                    <a:pt x="188391" y="488632"/>
                  </a:lnTo>
                  <a:lnTo>
                    <a:pt x="188391" y="476732"/>
                  </a:lnTo>
                  <a:close/>
                </a:path>
                <a:path w="721995" h="488950">
                  <a:moveTo>
                    <a:pt x="194348" y="482396"/>
                  </a:moveTo>
                  <a:lnTo>
                    <a:pt x="188696" y="476745"/>
                  </a:lnTo>
                  <a:lnTo>
                    <a:pt x="188404" y="476745"/>
                  </a:lnTo>
                  <a:lnTo>
                    <a:pt x="188404" y="488645"/>
                  </a:lnTo>
                  <a:lnTo>
                    <a:pt x="188696" y="488645"/>
                  </a:lnTo>
                  <a:lnTo>
                    <a:pt x="194348" y="482981"/>
                  </a:lnTo>
                  <a:lnTo>
                    <a:pt x="194348" y="482396"/>
                  </a:lnTo>
                  <a:close/>
                </a:path>
                <a:path w="721995" h="488950">
                  <a:moveTo>
                    <a:pt x="215265" y="977"/>
                  </a:moveTo>
                  <a:lnTo>
                    <a:pt x="214858" y="330"/>
                  </a:lnTo>
                  <a:lnTo>
                    <a:pt x="214706" y="215"/>
                  </a:lnTo>
                  <a:lnTo>
                    <a:pt x="214477" y="88"/>
                  </a:lnTo>
                  <a:lnTo>
                    <a:pt x="214350" y="50"/>
                  </a:lnTo>
                  <a:lnTo>
                    <a:pt x="214096" y="0"/>
                  </a:lnTo>
                  <a:lnTo>
                    <a:pt x="213906" y="0"/>
                  </a:lnTo>
                  <a:lnTo>
                    <a:pt x="213702" y="25"/>
                  </a:lnTo>
                  <a:lnTo>
                    <a:pt x="213398" y="139"/>
                  </a:lnTo>
                  <a:lnTo>
                    <a:pt x="213233" y="228"/>
                  </a:lnTo>
                  <a:lnTo>
                    <a:pt x="212953" y="495"/>
                  </a:lnTo>
                  <a:lnTo>
                    <a:pt x="212839" y="660"/>
                  </a:lnTo>
                  <a:lnTo>
                    <a:pt x="212712" y="965"/>
                  </a:lnTo>
                  <a:lnTo>
                    <a:pt x="212686" y="1092"/>
                  </a:lnTo>
                  <a:lnTo>
                    <a:pt x="212674" y="1219"/>
                  </a:lnTo>
                  <a:lnTo>
                    <a:pt x="212661" y="1346"/>
                  </a:lnTo>
                  <a:lnTo>
                    <a:pt x="212674" y="1473"/>
                  </a:lnTo>
                  <a:lnTo>
                    <a:pt x="212712" y="1663"/>
                  </a:lnTo>
                  <a:lnTo>
                    <a:pt x="215265" y="977"/>
                  </a:lnTo>
                  <a:close/>
                </a:path>
                <a:path w="721995" h="488950">
                  <a:moveTo>
                    <a:pt x="217766" y="10414"/>
                  </a:moveTo>
                  <a:lnTo>
                    <a:pt x="217754" y="10287"/>
                  </a:lnTo>
                  <a:lnTo>
                    <a:pt x="217716" y="10096"/>
                  </a:lnTo>
                  <a:lnTo>
                    <a:pt x="215163" y="10782"/>
                  </a:lnTo>
                  <a:lnTo>
                    <a:pt x="215226" y="10960"/>
                  </a:lnTo>
                  <a:lnTo>
                    <a:pt x="215353" y="11188"/>
                  </a:lnTo>
                  <a:lnTo>
                    <a:pt x="215519" y="11391"/>
                  </a:lnTo>
                  <a:lnTo>
                    <a:pt x="215722" y="11544"/>
                  </a:lnTo>
                  <a:lnTo>
                    <a:pt x="216077" y="11709"/>
                  </a:lnTo>
                  <a:lnTo>
                    <a:pt x="216268" y="11747"/>
                  </a:lnTo>
                  <a:lnTo>
                    <a:pt x="216458" y="11760"/>
                  </a:lnTo>
                  <a:lnTo>
                    <a:pt x="216598" y="11747"/>
                  </a:lnTo>
                  <a:lnTo>
                    <a:pt x="216725" y="11734"/>
                  </a:lnTo>
                  <a:lnTo>
                    <a:pt x="217081" y="11595"/>
                  </a:lnTo>
                  <a:lnTo>
                    <a:pt x="217754" y="10604"/>
                  </a:lnTo>
                  <a:lnTo>
                    <a:pt x="217766" y="10414"/>
                  </a:lnTo>
                  <a:close/>
                </a:path>
                <a:path w="721995" h="488950">
                  <a:moveTo>
                    <a:pt x="615454" y="54267"/>
                  </a:moveTo>
                  <a:lnTo>
                    <a:pt x="613397" y="55638"/>
                  </a:lnTo>
                  <a:lnTo>
                    <a:pt x="613244" y="56172"/>
                  </a:lnTo>
                  <a:lnTo>
                    <a:pt x="613232" y="56375"/>
                  </a:lnTo>
                  <a:lnTo>
                    <a:pt x="613244" y="56819"/>
                  </a:lnTo>
                  <a:lnTo>
                    <a:pt x="613346" y="57251"/>
                  </a:lnTo>
                  <a:lnTo>
                    <a:pt x="613435" y="57442"/>
                  </a:lnTo>
                  <a:lnTo>
                    <a:pt x="614603" y="58547"/>
                  </a:lnTo>
                  <a:lnTo>
                    <a:pt x="614908" y="58661"/>
                  </a:lnTo>
                  <a:lnTo>
                    <a:pt x="615124" y="58699"/>
                  </a:lnTo>
                  <a:lnTo>
                    <a:pt x="615340" y="58724"/>
                  </a:lnTo>
                  <a:lnTo>
                    <a:pt x="615454" y="54267"/>
                  </a:lnTo>
                  <a:close/>
                </a:path>
                <a:path w="721995" h="488950">
                  <a:moveTo>
                    <a:pt x="632548" y="56603"/>
                  </a:moveTo>
                  <a:lnTo>
                    <a:pt x="630440" y="54267"/>
                  </a:lnTo>
                  <a:lnTo>
                    <a:pt x="615467" y="54267"/>
                  </a:lnTo>
                  <a:lnTo>
                    <a:pt x="615467" y="58724"/>
                  </a:lnTo>
                  <a:lnTo>
                    <a:pt x="630326" y="58724"/>
                  </a:lnTo>
                  <a:lnTo>
                    <a:pt x="632536" y="56819"/>
                  </a:lnTo>
                  <a:lnTo>
                    <a:pt x="632548" y="56603"/>
                  </a:lnTo>
                  <a:close/>
                </a:path>
                <a:path w="721995" h="488950">
                  <a:moveTo>
                    <a:pt x="635393" y="70624"/>
                  </a:moveTo>
                  <a:lnTo>
                    <a:pt x="635368" y="70408"/>
                  </a:lnTo>
                  <a:lnTo>
                    <a:pt x="635330" y="70192"/>
                  </a:lnTo>
                  <a:lnTo>
                    <a:pt x="635266" y="69977"/>
                  </a:lnTo>
                  <a:lnTo>
                    <a:pt x="635177" y="69773"/>
                  </a:lnTo>
                  <a:lnTo>
                    <a:pt x="633272" y="68503"/>
                  </a:lnTo>
                  <a:lnTo>
                    <a:pt x="632828" y="68516"/>
                  </a:lnTo>
                  <a:lnTo>
                    <a:pt x="632612" y="68567"/>
                  </a:lnTo>
                  <a:lnTo>
                    <a:pt x="632307" y="68668"/>
                  </a:lnTo>
                  <a:lnTo>
                    <a:pt x="618566" y="74358"/>
                  </a:lnTo>
                  <a:lnTo>
                    <a:pt x="618274" y="74498"/>
                  </a:lnTo>
                  <a:lnTo>
                    <a:pt x="617931" y="74752"/>
                  </a:lnTo>
                  <a:lnTo>
                    <a:pt x="617766" y="74904"/>
                  </a:lnTo>
                  <a:lnTo>
                    <a:pt x="617512" y="75260"/>
                  </a:lnTo>
                  <a:lnTo>
                    <a:pt x="617410" y="75463"/>
                  </a:lnTo>
                  <a:lnTo>
                    <a:pt x="617321" y="75653"/>
                  </a:lnTo>
                  <a:lnTo>
                    <a:pt x="617258" y="75869"/>
                  </a:lnTo>
                  <a:lnTo>
                    <a:pt x="617220" y="76085"/>
                  </a:lnTo>
                  <a:lnTo>
                    <a:pt x="617194" y="76301"/>
                  </a:lnTo>
                  <a:lnTo>
                    <a:pt x="617194" y="76517"/>
                  </a:lnTo>
                  <a:lnTo>
                    <a:pt x="617220" y="76733"/>
                  </a:lnTo>
                  <a:lnTo>
                    <a:pt x="617258" y="76949"/>
                  </a:lnTo>
                  <a:lnTo>
                    <a:pt x="617321" y="77165"/>
                  </a:lnTo>
                  <a:lnTo>
                    <a:pt x="617410" y="77368"/>
                  </a:lnTo>
                  <a:lnTo>
                    <a:pt x="618185" y="78257"/>
                  </a:lnTo>
                  <a:lnTo>
                    <a:pt x="619315" y="78638"/>
                  </a:lnTo>
                  <a:lnTo>
                    <a:pt x="619747" y="78625"/>
                  </a:lnTo>
                  <a:lnTo>
                    <a:pt x="620179" y="78511"/>
                  </a:lnTo>
                  <a:lnTo>
                    <a:pt x="634009" y="72783"/>
                  </a:lnTo>
                  <a:lnTo>
                    <a:pt x="634314" y="72644"/>
                  </a:lnTo>
                  <a:lnTo>
                    <a:pt x="634657" y="72390"/>
                  </a:lnTo>
                  <a:lnTo>
                    <a:pt x="634809" y="72224"/>
                  </a:lnTo>
                  <a:lnTo>
                    <a:pt x="634949" y="72059"/>
                  </a:lnTo>
                  <a:lnTo>
                    <a:pt x="635076" y="71882"/>
                  </a:lnTo>
                  <a:lnTo>
                    <a:pt x="635177" y="71678"/>
                  </a:lnTo>
                  <a:lnTo>
                    <a:pt x="635266" y="71488"/>
                  </a:lnTo>
                  <a:lnTo>
                    <a:pt x="635330" y="71272"/>
                  </a:lnTo>
                  <a:lnTo>
                    <a:pt x="635368" y="71056"/>
                  </a:lnTo>
                  <a:lnTo>
                    <a:pt x="635393" y="70840"/>
                  </a:lnTo>
                  <a:lnTo>
                    <a:pt x="635393" y="70624"/>
                  </a:lnTo>
                  <a:close/>
                </a:path>
                <a:path w="721995" h="488950">
                  <a:moveTo>
                    <a:pt x="635393" y="42379"/>
                  </a:moveTo>
                  <a:lnTo>
                    <a:pt x="635012" y="41033"/>
                  </a:lnTo>
                  <a:lnTo>
                    <a:pt x="634822" y="40767"/>
                  </a:lnTo>
                  <a:lnTo>
                    <a:pt x="634669" y="40614"/>
                  </a:lnTo>
                  <a:lnTo>
                    <a:pt x="634504" y="40474"/>
                  </a:lnTo>
                  <a:lnTo>
                    <a:pt x="634314" y="40360"/>
                  </a:lnTo>
                  <a:lnTo>
                    <a:pt x="634123" y="40246"/>
                  </a:lnTo>
                  <a:lnTo>
                    <a:pt x="620280" y="34531"/>
                  </a:lnTo>
                  <a:lnTo>
                    <a:pt x="619861" y="34391"/>
                  </a:lnTo>
                  <a:lnTo>
                    <a:pt x="619531" y="34353"/>
                  </a:lnTo>
                  <a:lnTo>
                    <a:pt x="619315" y="34353"/>
                  </a:lnTo>
                  <a:lnTo>
                    <a:pt x="618985" y="34391"/>
                  </a:lnTo>
                  <a:lnTo>
                    <a:pt x="618667" y="34480"/>
                  </a:lnTo>
                  <a:lnTo>
                    <a:pt x="618464" y="34556"/>
                  </a:lnTo>
                  <a:lnTo>
                    <a:pt x="618274" y="34671"/>
                  </a:lnTo>
                  <a:lnTo>
                    <a:pt x="618083" y="34798"/>
                  </a:lnTo>
                  <a:lnTo>
                    <a:pt x="617918" y="34925"/>
                  </a:lnTo>
                  <a:lnTo>
                    <a:pt x="617766" y="35077"/>
                  </a:lnTo>
                  <a:lnTo>
                    <a:pt x="617181" y="36474"/>
                  </a:lnTo>
                  <a:lnTo>
                    <a:pt x="617181" y="36690"/>
                  </a:lnTo>
                  <a:lnTo>
                    <a:pt x="618566" y="38646"/>
                  </a:lnTo>
                  <a:lnTo>
                    <a:pt x="632307" y="44323"/>
                  </a:lnTo>
                  <a:lnTo>
                    <a:pt x="632726" y="44462"/>
                  </a:lnTo>
                  <a:lnTo>
                    <a:pt x="633056" y="44500"/>
                  </a:lnTo>
                  <a:lnTo>
                    <a:pt x="633272" y="44500"/>
                  </a:lnTo>
                  <a:lnTo>
                    <a:pt x="633603" y="44462"/>
                  </a:lnTo>
                  <a:lnTo>
                    <a:pt x="633920" y="44373"/>
                  </a:lnTo>
                  <a:lnTo>
                    <a:pt x="634123" y="44297"/>
                  </a:lnTo>
                  <a:lnTo>
                    <a:pt x="634314" y="44183"/>
                  </a:lnTo>
                  <a:lnTo>
                    <a:pt x="634504" y="44056"/>
                  </a:lnTo>
                  <a:lnTo>
                    <a:pt x="634669" y="43929"/>
                  </a:lnTo>
                  <a:lnTo>
                    <a:pt x="634822" y="43776"/>
                  </a:lnTo>
                  <a:lnTo>
                    <a:pt x="634961" y="43599"/>
                  </a:lnTo>
                  <a:lnTo>
                    <a:pt x="635076" y="43421"/>
                  </a:lnTo>
                  <a:lnTo>
                    <a:pt x="635190" y="43218"/>
                  </a:lnTo>
                  <a:lnTo>
                    <a:pt x="635266" y="43027"/>
                  </a:lnTo>
                  <a:lnTo>
                    <a:pt x="635330" y="42811"/>
                  </a:lnTo>
                  <a:lnTo>
                    <a:pt x="635381" y="42595"/>
                  </a:lnTo>
                  <a:lnTo>
                    <a:pt x="635393" y="42379"/>
                  </a:lnTo>
                  <a:close/>
                </a:path>
                <a:path w="721995" h="488950">
                  <a:moveTo>
                    <a:pt x="642785" y="28638"/>
                  </a:moveTo>
                  <a:lnTo>
                    <a:pt x="632269" y="18135"/>
                  </a:lnTo>
                  <a:lnTo>
                    <a:pt x="632040" y="17894"/>
                  </a:lnTo>
                  <a:lnTo>
                    <a:pt x="631863" y="17780"/>
                  </a:lnTo>
                  <a:lnTo>
                    <a:pt x="631659" y="17678"/>
                  </a:lnTo>
                  <a:lnTo>
                    <a:pt x="631469" y="17589"/>
                  </a:lnTo>
                  <a:lnTo>
                    <a:pt x="631151" y="17500"/>
                  </a:lnTo>
                  <a:lnTo>
                    <a:pt x="630821" y="17462"/>
                  </a:lnTo>
                  <a:lnTo>
                    <a:pt x="630605" y="17462"/>
                  </a:lnTo>
                  <a:lnTo>
                    <a:pt x="629475" y="17843"/>
                  </a:lnTo>
                  <a:lnTo>
                    <a:pt x="629208" y="18034"/>
                  </a:lnTo>
                  <a:lnTo>
                    <a:pt x="629056" y="18199"/>
                  </a:lnTo>
                  <a:lnTo>
                    <a:pt x="628484" y="19583"/>
                  </a:lnTo>
                  <a:lnTo>
                    <a:pt x="628484" y="19799"/>
                  </a:lnTo>
                  <a:lnTo>
                    <a:pt x="639635" y="31788"/>
                  </a:lnTo>
                  <a:lnTo>
                    <a:pt x="642785" y="28638"/>
                  </a:lnTo>
                  <a:close/>
                </a:path>
                <a:path w="721995" h="488950">
                  <a:moveTo>
                    <a:pt x="643445" y="82677"/>
                  </a:moveTo>
                  <a:lnTo>
                    <a:pt x="643420" y="82448"/>
                  </a:lnTo>
                  <a:lnTo>
                    <a:pt x="643382" y="82232"/>
                  </a:lnTo>
                  <a:lnTo>
                    <a:pt x="643318" y="82029"/>
                  </a:lnTo>
                  <a:lnTo>
                    <a:pt x="643229" y="81826"/>
                  </a:lnTo>
                  <a:lnTo>
                    <a:pt x="643128" y="81635"/>
                  </a:lnTo>
                  <a:lnTo>
                    <a:pt x="642874" y="81280"/>
                  </a:lnTo>
                  <a:lnTo>
                    <a:pt x="642708" y="81127"/>
                  </a:lnTo>
                  <a:lnTo>
                    <a:pt x="641654" y="80594"/>
                  </a:lnTo>
                  <a:lnTo>
                    <a:pt x="641324" y="80543"/>
                  </a:lnTo>
                  <a:lnTo>
                    <a:pt x="641108" y="80543"/>
                  </a:lnTo>
                  <a:lnTo>
                    <a:pt x="640880" y="80568"/>
                  </a:lnTo>
                  <a:lnTo>
                    <a:pt x="640676" y="80606"/>
                  </a:lnTo>
                  <a:lnTo>
                    <a:pt x="639635" y="81203"/>
                  </a:lnTo>
                  <a:lnTo>
                    <a:pt x="629119" y="91732"/>
                  </a:lnTo>
                  <a:lnTo>
                    <a:pt x="628916" y="91973"/>
                  </a:lnTo>
                  <a:lnTo>
                    <a:pt x="628789" y="92163"/>
                  </a:lnTo>
                  <a:lnTo>
                    <a:pt x="628688" y="92354"/>
                  </a:lnTo>
                  <a:lnTo>
                    <a:pt x="628599" y="92557"/>
                  </a:lnTo>
                  <a:lnTo>
                    <a:pt x="628535" y="92760"/>
                  </a:lnTo>
                  <a:lnTo>
                    <a:pt x="628497" y="92976"/>
                  </a:lnTo>
                  <a:lnTo>
                    <a:pt x="628472" y="93205"/>
                  </a:lnTo>
                  <a:lnTo>
                    <a:pt x="628472" y="93408"/>
                  </a:lnTo>
                  <a:lnTo>
                    <a:pt x="628497" y="93637"/>
                  </a:lnTo>
                  <a:lnTo>
                    <a:pt x="628535" y="93853"/>
                  </a:lnTo>
                  <a:lnTo>
                    <a:pt x="628599" y="94056"/>
                  </a:lnTo>
                  <a:lnTo>
                    <a:pt x="628688" y="94259"/>
                  </a:lnTo>
                  <a:lnTo>
                    <a:pt x="630262" y="95491"/>
                  </a:lnTo>
                  <a:lnTo>
                    <a:pt x="630593" y="95542"/>
                  </a:lnTo>
                  <a:lnTo>
                    <a:pt x="630809" y="95542"/>
                  </a:lnTo>
                  <a:lnTo>
                    <a:pt x="631037" y="95516"/>
                  </a:lnTo>
                  <a:lnTo>
                    <a:pt x="631253" y="95478"/>
                  </a:lnTo>
                  <a:lnTo>
                    <a:pt x="631456" y="95415"/>
                  </a:lnTo>
                  <a:lnTo>
                    <a:pt x="631659" y="95326"/>
                  </a:lnTo>
                  <a:lnTo>
                    <a:pt x="631850" y="95224"/>
                  </a:lnTo>
                  <a:lnTo>
                    <a:pt x="632040" y="95097"/>
                  </a:lnTo>
                  <a:lnTo>
                    <a:pt x="632206" y="94957"/>
                  </a:lnTo>
                  <a:lnTo>
                    <a:pt x="642797" y="84366"/>
                  </a:lnTo>
                  <a:lnTo>
                    <a:pt x="643128" y="83934"/>
                  </a:lnTo>
                  <a:lnTo>
                    <a:pt x="643229" y="83731"/>
                  </a:lnTo>
                  <a:lnTo>
                    <a:pt x="643318" y="83527"/>
                  </a:lnTo>
                  <a:lnTo>
                    <a:pt x="643382" y="83324"/>
                  </a:lnTo>
                  <a:lnTo>
                    <a:pt x="643420" y="83108"/>
                  </a:lnTo>
                  <a:lnTo>
                    <a:pt x="643445" y="82892"/>
                  </a:lnTo>
                  <a:lnTo>
                    <a:pt x="643445" y="82677"/>
                  </a:lnTo>
                  <a:close/>
                </a:path>
                <a:path w="721995" h="488950">
                  <a:moveTo>
                    <a:pt x="643458" y="30111"/>
                  </a:moveTo>
                  <a:lnTo>
                    <a:pt x="642797" y="28638"/>
                  </a:lnTo>
                  <a:lnTo>
                    <a:pt x="639635" y="31788"/>
                  </a:lnTo>
                  <a:lnTo>
                    <a:pt x="640778" y="32397"/>
                  </a:lnTo>
                  <a:lnTo>
                    <a:pt x="641108" y="32448"/>
                  </a:lnTo>
                  <a:lnTo>
                    <a:pt x="641324" y="32448"/>
                  </a:lnTo>
                  <a:lnTo>
                    <a:pt x="641553" y="32423"/>
                  </a:lnTo>
                  <a:lnTo>
                    <a:pt x="641756" y="32385"/>
                  </a:lnTo>
                  <a:lnTo>
                    <a:pt x="641972" y="32321"/>
                  </a:lnTo>
                  <a:lnTo>
                    <a:pt x="642175" y="32232"/>
                  </a:lnTo>
                  <a:lnTo>
                    <a:pt x="643420" y="30543"/>
                  </a:lnTo>
                  <a:lnTo>
                    <a:pt x="643458" y="30327"/>
                  </a:lnTo>
                  <a:lnTo>
                    <a:pt x="643458" y="30111"/>
                  </a:lnTo>
                  <a:close/>
                </a:path>
                <a:path w="721995" h="488950">
                  <a:moveTo>
                    <a:pt x="649643" y="7556"/>
                  </a:moveTo>
                  <a:lnTo>
                    <a:pt x="648017" y="6223"/>
                  </a:lnTo>
                  <a:lnTo>
                    <a:pt x="647700" y="6172"/>
                  </a:lnTo>
                  <a:lnTo>
                    <a:pt x="647484" y="6172"/>
                  </a:lnTo>
                  <a:lnTo>
                    <a:pt x="647268" y="6197"/>
                  </a:lnTo>
                  <a:lnTo>
                    <a:pt x="647052" y="6235"/>
                  </a:lnTo>
                  <a:lnTo>
                    <a:pt x="646836" y="6299"/>
                  </a:lnTo>
                  <a:lnTo>
                    <a:pt x="646633" y="6388"/>
                  </a:lnTo>
                  <a:lnTo>
                    <a:pt x="645363" y="8293"/>
                  </a:lnTo>
                  <a:lnTo>
                    <a:pt x="645375" y="8737"/>
                  </a:lnTo>
                  <a:lnTo>
                    <a:pt x="645426" y="8953"/>
                  </a:lnTo>
                  <a:lnTo>
                    <a:pt x="645528" y="9258"/>
                  </a:lnTo>
                  <a:lnTo>
                    <a:pt x="649643" y="7556"/>
                  </a:lnTo>
                  <a:close/>
                </a:path>
                <a:path w="721995" h="488950">
                  <a:moveTo>
                    <a:pt x="655345" y="21285"/>
                  </a:moveTo>
                  <a:lnTo>
                    <a:pt x="649655" y="7556"/>
                  </a:lnTo>
                  <a:lnTo>
                    <a:pt x="645541" y="9258"/>
                  </a:lnTo>
                  <a:lnTo>
                    <a:pt x="651230" y="22999"/>
                  </a:lnTo>
                  <a:lnTo>
                    <a:pt x="655345" y="21285"/>
                  </a:lnTo>
                  <a:close/>
                </a:path>
                <a:path w="721995" h="488950">
                  <a:moveTo>
                    <a:pt x="655510" y="90741"/>
                  </a:moveTo>
                  <a:lnTo>
                    <a:pt x="655485" y="90525"/>
                  </a:lnTo>
                  <a:lnTo>
                    <a:pt x="655447" y="90309"/>
                  </a:lnTo>
                  <a:lnTo>
                    <a:pt x="655383" y="90093"/>
                  </a:lnTo>
                  <a:lnTo>
                    <a:pt x="655294" y="89890"/>
                  </a:lnTo>
                  <a:lnTo>
                    <a:pt x="653389" y="88620"/>
                  </a:lnTo>
                  <a:lnTo>
                    <a:pt x="652945" y="88633"/>
                  </a:lnTo>
                  <a:lnTo>
                    <a:pt x="652729" y="88684"/>
                  </a:lnTo>
                  <a:lnTo>
                    <a:pt x="652526" y="88747"/>
                  </a:lnTo>
                  <a:lnTo>
                    <a:pt x="652322" y="88823"/>
                  </a:lnTo>
                  <a:lnTo>
                    <a:pt x="652132" y="88938"/>
                  </a:lnTo>
                  <a:lnTo>
                    <a:pt x="651217" y="89992"/>
                  </a:lnTo>
                  <a:lnTo>
                    <a:pt x="645528" y="103733"/>
                  </a:lnTo>
                  <a:lnTo>
                    <a:pt x="645426" y="104038"/>
                  </a:lnTo>
                  <a:lnTo>
                    <a:pt x="645388" y="104254"/>
                  </a:lnTo>
                  <a:lnTo>
                    <a:pt x="645363" y="104470"/>
                  </a:lnTo>
                  <a:lnTo>
                    <a:pt x="645363" y="104686"/>
                  </a:lnTo>
                  <a:lnTo>
                    <a:pt x="645388" y="104902"/>
                  </a:lnTo>
                  <a:lnTo>
                    <a:pt x="645426" y="105130"/>
                  </a:lnTo>
                  <a:lnTo>
                    <a:pt x="645490" y="105333"/>
                  </a:lnTo>
                  <a:lnTo>
                    <a:pt x="645579" y="105537"/>
                  </a:lnTo>
                  <a:lnTo>
                    <a:pt x="645680" y="105727"/>
                  </a:lnTo>
                  <a:lnTo>
                    <a:pt x="645807" y="105918"/>
                  </a:lnTo>
                  <a:lnTo>
                    <a:pt x="645934" y="106083"/>
                  </a:lnTo>
                  <a:lnTo>
                    <a:pt x="646099" y="106235"/>
                  </a:lnTo>
                  <a:lnTo>
                    <a:pt x="647484" y="106819"/>
                  </a:lnTo>
                  <a:lnTo>
                    <a:pt x="647700" y="106819"/>
                  </a:lnTo>
                  <a:lnTo>
                    <a:pt x="649643" y="105448"/>
                  </a:lnTo>
                  <a:lnTo>
                    <a:pt x="655345" y="91706"/>
                  </a:lnTo>
                  <a:lnTo>
                    <a:pt x="655447" y="91389"/>
                  </a:lnTo>
                  <a:lnTo>
                    <a:pt x="655485" y="91173"/>
                  </a:lnTo>
                  <a:lnTo>
                    <a:pt x="655510" y="90957"/>
                  </a:lnTo>
                  <a:lnTo>
                    <a:pt x="655510" y="90741"/>
                  </a:lnTo>
                  <a:close/>
                </a:path>
                <a:path w="721995" h="488950">
                  <a:moveTo>
                    <a:pt x="655510" y="22263"/>
                  </a:moveTo>
                  <a:lnTo>
                    <a:pt x="655497" y="21831"/>
                  </a:lnTo>
                  <a:lnTo>
                    <a:pt x="655383" y="21399"/>
                  </a:lnTo>
                  <a:lnTo>
                    <a:pt x="651230" y="23012"/>
                  </a:lnTo>
                  <a:lnTo>
                    <a:pt x="652843" y="24333"/>
                  </a:lnTo>
                  <a:lnTo>
                    <a:pt x="653173" y="24384"/>
                  </a:lnTo>
                  <a:lnTo>
                    <a:pt x="653389" y="24384"/>
                  </a:lnTo>
                  <a:lnTo>
                    <a:pt x="653605" y="24358"/>
                  </a:lnTo>
                  <a:lnTo>
                    <a:pt x="653821" y="24320"/>
                  </a:lnTo>
                  <a:lnTo>
                    <a:pt x="655497" y="22479"/>
                  </a:lnTo>
                  <a:lnTo>
                    <a:pt x="655510" y="22263"/>
                  </a:lnTo>
                  <a:close/>
                </a:path>
                <a:path w="721995" h="488950">
                  <a:moveTo>
                    <a:pt x="669734" y="108546"/>
                  </a:moveTo>
                  <a:lnTo>
                    <a:pt x="665276" y="108546"/>
                  </a:lnTo>
                  <a:lnTo>
                    <a:pt x="665289" y="108877"/>
                  </a:lnTo>
                  <a:lnTo>
                    <a:pt x="666648" y="110604"/>
                  </a:lnTo>
                  <a:lnTo>
                    <a:pt x="667181" y="110756"/>
                  </a:lnTo>
                  <a:lnTo>
                    <a:pt x="667397" y="110769"/>
                  </a:lnTo>
                  <a:lnTo>
                    <a:pt x="667829" y="110756"/>
                  </a:lnTo>
                  <a:lnTo>
                    <a:pt x="668261" y="110655"/>
                  </a:lnTo>
                  <a:lnTo>
                    <a:pt x="668464" y="110566"/>
                  </a:lnTo>
                  <a:lnTo>
                    <a:pt x="669353" y="109778"/>
                  </a:lnTo>
                  <a:lnTo>
                    <a:pt x="669569" y="109397"/>
                  </a:lnTo>
                  <a:lnTo>
                    <a:pt x="669671" y="109093"/>
                  </a:lnTo>
                  <a:lnTo>
                    <a:pt x="669734" y="108661"/>
                  </a:lnTo>
                  <a:close/>
                </a:path>
                <a:path w="721995" h="488950">
                  <a:moveTo>
                    <a:pt x="669734" y="93662"/>
                  </a:moveTo>
                  <a:lnTo>
                    <a:pt x="669721" y="93345"/>
                  </a:lnTo>
                  <a:lnTo>
                    <a:pt x="669671" y="93129"/>
                  </a:lnTo>
                  <a:lnTo>
                    <a:pt x="668362" y="91617"/>
                  </a:lnTo>
                  <a:lnTo>
                    <a:pt x="667829" y="91465"/>
                  </a:lnTo>
                  <a:lnTo>
                    <a:pt x="667626" y="91440"/>
                  </a:lnTo>
                  <a:lnTo>
                    <a:pt x="667397" y="91440"/>
                  </a:lnTo>
                  <a:lnTo>
                    <a:pt x="667181" y="91465"/>
                  </a:lnTo>
                  <a:lnTo>
                    <a:pt x="666750" y="91567"/>
                  </a:lnTo>
                  <a:lnTo>
                    <a:pt x="666559" y="91655"/>
                  </a:lnTo>
                  <a:lnTo>
                    <a:pt x="666356" y="91757"/>
                  </a:lnTo>
                  <a:lnTo>
                    <a:pt x="666000" y="92024"/>
                  </a:lnTo>
                  <a:lnTo>
                    <a:pt x="665848" y="92176"/>
                  </a:lnTo>
                  <a:lnTo>
                    <a:pt x="665276" y="93560"/>
                  </a:lnTo>
                  <a:lnTo>
                    <a:pt x="665276" y="108534"/>
                  </a:lnTo>
                  <a:lnTo>
                    <a:pt x="669734" y="108534"/>
                  </a:lnTo>
                  <a:lnTo>
                    <a:pt x="669734" y="93675"/>
                  </a:lnTo>
                  <a:close/>
                </a:path>
                <a:path w="721995" h="488950">
                  <a:moveTo>
                    <a:pt x="669734" y="4445"/>
                  </a:moveTo>
                  <a:lnTo>
                    <a:pt x="669721" y="4127"/>
                  </a:lnTo>
                  <a:lnTo>
                    <a:pt x="669671" y="3911"/>
                  </a:lnTo>
                  <a:lnTo>
                    <a:pt x="668261" y="2362"/>
                  </a:lnTo>
                  <a:lnTo>
                    <a:pt x="668045" y="2286"/>
                  </a:lnTo>
                  <a:lnTo>
                    <a:pt x="667626" y="2222"/>
                  </a:lnTo>
                  <a:lnTo>
                    <a:pt x="667397" y="2222"/>
                  </a:lnTo>
                  <a:lnTo>
                    <a:pt x="665937" y="2882"/>
                  </a:lnTo>
                  <a:lnTo>
                    <a:pt x="665276" y="4343"/>
                  </a:lnTo>
                  <a:lnTo>
                    <a:pt x="665276" y="19316"/>
                  </a:lnTo>
                  <a:lnTo>
                    <a:pt x="665289" y="19646"/>
                  </a:lnTo>
                  <a:lnTo>
                    <a:pt x="667397" y="21551"/>
                  </a:lnTo>
                  <a:lnTo>
                    <a:pt x="667613" y="21551"/>
                  </a:lnTo>
                  <a:lnTo>
                    <a:pt x="669734" y="19431"/>
                  </a:lnTo>
                  <a:lnTo>
                    <a:pt x="669734" y="4457"/>
                  </a:lnTo>
                  <a:close/>
                </a:path>
                <a:path w="721995" h="488950">
                  <a:moveTo>
                    <a:pt x="683806" y="89979"/>
                  </a:moveTo>
                  <a:lnTo>
                    <a:pt x="683653" y="89687"/>
                  </a:lnTo>
                  <a:lnTo>
                    <a:pt x="683539" y="89509"/>
                  </a:lnTo>
                  <a:lnTo>
                    <a:pt x="682180" y="88658"/>
                  </a:lnTo>
                  <a:lnTo>
                    <a:pt x="681850" y="88607"/>
                  </a:lnTo>
                  <a:lnTo>
                    <a:pt x="681634" y="88607"/>
                  </a:lnTo>
                  <a:lnTo>
                    <a:pt x="681418" y="88633"/>
                  </a:lnTo>
                  <a:lnTo>
                    <a:pt x="681202" y="88671"/>
                  </a:lnTo>
                  <a:lnTo>
                    <a:pt x="679894" y="89598"/>
                  </a:lnTo>
                  <a:lnTo>
                    <a:pt x="679513" y="90728"/>
                  </a:lnTo>
                  <a:lnTo>
                    <a:pt x="679526" y="91173"/>
                  </a:lnTo>
                  <a:lnTo>
                    <a:pt x="679577" y="91389"/>
                  </a:lnTo>
                  <a:lnTo>
                    <a:pt x="679678" y="91694"/>
                  </a:lnTo>
                  <a:lnTo>
                    <a:pt x="683806" y="89979"/>
                  </a:lnTo>
                  <a:close/>
                </a:path>
                <a:path w="721995" h="488950">
                  <a:moveTo>
                    <a:pt x="689483" y="103720"/>
                  </a:moveTo>
                  <a:lnTo>
                    <a:pt x="683806" y="89992"/>
                  </a:lnTo>
                  <a:lnTo>
                    <a:pt x="679678" y="91694"/>
                  </a:lnTo>
                  <a:lnTo>
                    <a:pt x="685368" y="105435"/>
                  </a:lnTo>
                  <a:lnTo>
                    <a:pt x="689483" y="103720"/>
                  </a:lnTo>
                  <a:close/>
                </a:path>
                <a:path w="721995" h="488950">
                  <a:moveTo>
                    <a:pt x="689495" y="9271"/>
                  </a:moveTo>
                  <a:lnTo>
                    <a:pt x="685368" y="7569"/>
                  </a:lnTo>
                  <a:lnTo>
                    <a:pt x="679678" y="21297"/>
                  </a:lnTo>
                  <a:lnTo>
                    <a:pt x="679538" y="21704"/>
                  </a:lnTo>
                  <a:lnTo>
                    <a:pt x="679500" y="22034"/>
                  </a:lnTo>
                  <a:lnTo>
                    <a:pt x="679500" y="22250"/>
                  </a:lnTo>
                  <a:lnTo>
                    <a:pt x="679881" y="23380"/>
                  </a:lnTo>
                  <a:lnTo>
                    <a:pt x="680072" y="23647"/>
                  </a:lnTo>
                  <a:lnTo>
                    <a:pt x="680224" y="23799"/>
                  </a:lnTo>
                  <a:lnTo>
                    <a:pt x="680402" y="23939"/>
                  </a:lnTo>
                  <a:lnTo>
                    <a:pt x="680580" y="24066"/>
                  </a:lnTo>
                  <a:lnTo>
                    <a:pt x="680770" y="24168"/>
                  </a:lnTo>
                  <a:lnTo>
                    <a:pt x="680974" y="24244"/>
                  </a:lnTo>
                  <a:lnTo>
                    <a:pt x="681189" y="24320"/>
                  </a:lnTo>
                  <a:lnTo>
                    <a:pt x="681405" y="24358"/>
                  </a:lnTo>
                  <a:lnTo>
                    <a:pt x="681621" y="24384"/>
                  </a:lnTo>
                  <a:lnTo>
                    <a:pt x="681837" y="24384"/>
                  </a:lnTo>
                  <a:lnTo>
                    <a:pt x="682053" y="24358"/>
                  </a:lnTo>
                  <a:lnTo>
                    <a:pt x="682269" y="24320"/>
                  </a:lnTo>
                  <a:lnTo>
                    <a:pt x="683577" y="23380"/>
                  </a:lnTo>
                  <a:lnTo>
                    <a:pt x="683755" y="23101"/>
                  </a:lnTo>
                  <a:lnTo>
                    <a:pt x="689495" y="9271"/>
                  </a:lnTo>
                  <a:close/>
                </a:path>
                <a:path w="721995" h="488950">
                  <a:moveTo>
                    <a:pt x="689660" y="104482"/>
                  </a:moveTo>
                  <a:lnTo>
                    <a:pt x="689635" y="104267"/>
                  </a:lnTo>
                  <a:lnTo>
                    <a:pt x="689584" y="104038"/>
                  </a:lnTo>
                  <a:lnTo>
                    <a:pt x="689483" y="103733"/>
                  </a:lnTo>
                  <a:lnTo>
                    <a:pt x="685368" y="105448"/>
                  </a:lnTo>
                  <a:lnTo>
                    <a:pt x="686574" y="106641"/>
                  </a:lnTo>
                  <a:lnTo>
                    <a:pt x="686879" y="106756"/>
                  </a:lnTo>
                  <a:lnTo>
                    <a:pt x="687095" y="106794"/>
                  </a:lnTo>
                  <a:lnTo>
                    <a:pt x="687311" y="106819"/>
                  </a:lnTo>
                  <a:lnTo>
                    <a:pt x="687527" y="106819"/>
                  </a:lnTo>
                  <a:lnTo>
                    <a:pt x="687755" y="106794"/>
                  </a:lnTo>
                  <a:lnTo>
                    <a:pt x="687971" y="106756"/>
                  </a:lnTo>
                  <a:lnTo>
                    <a:pt x="688174" y="106692"/>
                  </a:lnTo>
                  <a:lnTo>
                    <a:pt x="688378" y="106603"/>
                  </a:lnTo>
                  <a:lnTo>
                    <a:pt x="689660" y="104698"/>
                  </a:lnTo>
                  <a:lnTo>
                    <a:pt x="689660" y="104482"/>
                  </a:lnTo>
                  <a:close/>
                </a:path>
                <a:path w="721995" h="488950">
                  <a:moveTo>
                    <a:pt x="689660" y="8293"/>
                  </a:moveTo>
                  <a:lnTo>
                    <a:pt x="689635" y="8077"/>
                  </a:lnTo>
                  <a:lnTo>
                    <a:pt x="689597" y="7861"/>
                  </a:lnTo>
                  <a:lnTo>
                    <a:pt x="689533" y="7658"/>
                  </a:lnTo>
                  <a:lnTo>
                    <a:pt x="689444" y="7454"/>
                  </a:lnTo>
                  <a:lnTo>
                    <a:pt x="689343" y="7251"/>
                  </a:lnTo>
                  <a:lnTo>
                    <a:pt x="689089" y="6908"/>
                  </a:lnTo>
                  <a:lnTo>
                    <a:pt x="688924" y="6756"/>
                  </a:lnTo>
                  <a:lnTo>
                    <a:pt x="688759" y="6616"/>
                  </a:lnTo>
                  <a:lnTo>
                    <a:pt x="688581" y="6489"/>
                  </a:lnTo>
                  <a:lnTo>
                    <a:pt x="688378" y="6388"/>
                  </a:lnTo>
                  <a:lnTo>
                    <a:pt x="688187" y="6299"/>
                  </a:lnTo>
                  <a:lnTo>
                    <a:pt x="687971" y="6235"/>
                  </a:lnTo>
                  <a:lnTo>
                    <a:pt x="687755" y="6197"/>
                  </a:lnTo>
                  <a:lnTo>
                    <a:pt x="687539" y="6172"/>
                  </a:lnTo>
                  <a:lnTo>
                    <a:pt x="687324" y="6172"/>
                  </a:lnTo>
                  <a:lnTo>
                    <a:pt x="687108" y="6197"/>
                  </a:lnTo>
                  <a:lnTo>
                    <a:pt x="686892" y="6235"/>
                  </a:lnTo>
                  <a:lnTo>
                    <a:pt x="686676" y="6299"/>
                  </a:lnTo>
                  <a:lnTo>
                    <a:pt x="686473" y="6388"/>
                  </a:lnTo>
                  <a:lnTo>
                    <a:pt x="685368" y="7556"/>
                  </a:lnTo>
                  <a:lnTo>
                    <a:pt x="689483" y="9258"/>
                  </a:lnTo>
                  <a:lnTo>
                    <a:pt x="689597" y="8953"/>
                  </a:lnTo>
                  <a:lnTo>
                    <a:pt x="689635" y="8737"/>
                  </a:lnTo>
                  <a:lnTo>
                    <a:pt x="689660" y="8521"/>
                  </a:lnTo>
                  <a:lnTo>
                    <a:pt x="689660" y="8293"/>
                  </a:lnTo>
                  <a:close/>
                </a:path>
                <a:path w="721995" h="488950">
                  <a:moveTo>
                    <a:pt x="706551" y="93192"/>
                  </a:moveTo>
                  <a:lnTo>
                    <a:pt x="706526" y="92964"/>
                  </a:lnTo>
                  <a:lnTo>
                    <a:pt x="706488" y="92748"/>
                  </a:lnTo>
                  <a:lnTo>
                    <a:pt x="695375" y="81216"/>
                  </a:lnTo>
                  <a:lnTo>
                    <a:pt x="694944" y="80873"/>
                  </a:lnTo>
                  <a:lnTo>
                    <a:pt x="694651" y="80721"/>
                  </a:lnTo>
                  <a:lnTo>
                    <a:pt x="694232" y="80594"/>
                  </a:lnTo>
                  <a:lnTo>
                    <a:pt x="693902" y="80556"/>
                  </a:lnTo>
                  <a:lnTo>
                    <a:pt x="693686" y="80556"/>
                  </a:lnTo>
                  <a:lnTo>
                    <a:pt x="692213" y="81216"/>
                  </a:lnTo>
                  <a:lnTo>
                    <a:pt x="691565" y="82677"/>
                  </a:lnTo>
                  <a:lnTo>
                    <a:pt x="691565" y="82892"/>
                  </a:lnTo>
                  <a:lnTo>
                    <a:pt x="702741" y="94881"/>
                  </a:lnTo>
                  <a:lnTo>
                    <a:pt x="702983" y="95084"/>
                  </a:lnTo>
                  <a:lnTo>
                    <a:pt x="703173" y="95211"/>
                  </a:lnTo>
                  <a:lnTo>
                    <a:pt x="703364" y="95313"/>
                  </a:lnTo>
                  <a:lnTo>
                    <a:pt x="703567" y="95402"/>
                  </a:lnTo>
                  <a:lnTo>
                    <a:pt x="703770" y="95465"/>
                  </a:lnTo>
                  <a:lnTo>
                    <a:pt x="703986" y="95504"/>
                  </a:lnTo>
                  <a:lnTo>
                    <a:pt x="704202" y="95529"/>
                  </a:lnTo>
                  <a:lnTo>
                    <a:pt x="704418" y="95529"/>
                  </a:lnTo>
                  <a:lnTo>
                    <a:pt x="704646" y="95504"/>
                  </a:lnTo>
                  <a:lnTo>
                    <a:pt x="704862" y="95465"/>
                  </a:lnTo>
                  <a:lnTo>
                    <a:pt x="705065" y="95402"/>
                  </a:lnTo>
                  <a:lnTo>
                    <a:pt x="705269" y="95313"/>
                  </a:lnTo>
                  <a:lnTo>
                    <a:pt x="706501" y="93726"/>
                  </a:lnTo>
                  <a:lnTo>
                    <a:pt x="706551" y="93408"/>
                  </a:lnTo>
                  <a:lnTo>
                    <a:pt x="706551" y="93192"/>
                  </a:lnTo>
                  <a:close/>
                </a:path>
                <a:path w="721995" h="488950">
                  <a:moveTo>
                    <a:pt x="706551" y="19596"/>
                  </a:moveTo>
                  <a:lnTo>
                    <a:pt x="706526" y="19367"/>
                  </a:lnTo>
                  <a:lnTo>
                    <a:pt x="706488" y="19151"/>
                  </a:lnTo>
                  <a:lnTo>
                    <a:pt x="704430" y="17462"/>
                  </a:lnTo>
                  <a:lnTo>
                    <a:pt x="704215" y="17462"/>
                  </a:lnTo>
                  <a:lnTo>
                    <a:pt x="703986" y="17487"/>
                  </a:lnTo>
                  <a:lnTo>
                    <a:pt x="703567" y="17589"/>
                  </a:lnTo>
                  <a:lnTo>
                    <a:pt x="703364" y="17678"/>
                  </a:lnTo>
                  <a:lnTo>
                    <a:pt x="703173" y="17780"/>
                  </a:lnTo>
                  <a:lnTo>
                    <a:pt x="702983" y="17907"/>
                  </a:lnTo>
                  <a:lnTo>
                    <a:pt x="702818" y="18046"/>
                  </a:lnTo>
                  <a:lnTo>
                    <a:pt x="704303" y="19710"/>
                  </a:lnTo>
                  <a:lnTo>
                    <a:pt x="702729" y="18122"/>
                  </a:lnTo>
                  <a:lnTo>
                    <a:pt x="692213" y="28625"/>
                  </a:lnTo>
                  <a:lnTo>
                    <a:pt x="692010" y="28879"/>
                  </a:lnTo>
                  <a:lnTo>
                    <a:pt x="691883" y="29057"/>
                  </a:lnTo>
                  <a:lnTo>
                    <a:pt x="691781" y="29260"/>
                  </a:lnTo>
                  <a:lnTo>
                    <a:pt x="691692" y="29464"/>
                  </a:lnTo>
                  <a:lnTo>
                    <a:pt x="691629" y="29667"/>
                  </a:lnTo>
                  <a:lnTo>
                    <a:pt x="691591" y="29883"/>
                  </a:lnTo>
                  <a:lnTo>
                    <a:pt x="691565" y="30111"/>
                  </a:lnTo>
                  <a:lnTo>
                    <a:pt x="691565" y="30314"/>
                  </a:lnTo>
                  <a:lnTo>
                    <a:pt x="691591" y="30543"/>
                  </a:lnTo>
                  <a:lnTo>
                    <a:pt x="691629" y="30759"/>
                  </a:lnTo>
                  <a:lnTo>
                    <a:pt x="691692" y="30962"/>
                  </a:lnTo>
                  <a:lnTo>
                    <a:pt x="691781" y="31165"/>
                  </a:lnTo>
                  <a:lnTo>
                    <a:pt x="693356" y="32397"/>
                  </a:lnTo>
                  <a:lnTo>
                    <a:pt x="693686" y="32448"/>
                  </a:lnTo>
                  <a:lnTo>
                    <a:pt x="693902" y="32448"/>
                  </a:lnTo>
                  <a:lnTo>
                    <a:pt x="694131" y="32423"/>
                  </a:lnTo>
                  <a:lnTo>
                    <a:pt x="694347" y="32385"/>
                  </a:lnTo>
                  <a:lnTo>
                    <a:pt x="694550" y="32321"/>
                  </a:lnTo>
                  <a:lnTo>
                    <a:pt x="694753" y="32232"/>
                  </a:lnTo>
                  <a:lnTo>
                    <a:pt x="694944" y="32131"/>
                  </a:lnTo>
                  <a:lnTo>
                    <a:pt x="695134" y="32004"/>
                  </a:lnTo>
                  <a:lnTo>
                    <a:pt x="695299" y="31864"/>
                  </a:lnTo>
                  <a:lnTo>
                    <a:pt x="705878" y="21285"/>
                  </a:lnTo>
                  <a:lnTo>
                    <a:pt x="706107" y="21031"/>
                  </a:lnTo>
                  <a:lnTo>
                    <a:pt x="706501" y="20142"/>
                  </a:lnTo>
                  <a:lnTo>
                    <a:pt x="706551" y="19812"/>
                  </a:lnTo>
                  <a:lnTo>
                    <a:pt x="706551" y="19596"/>
                  </a:lnTo>
                  <a:close/>
                </a:path>
                <a:path w="721995" h="488950">
                  <a:moveTo>
                    <a:pt x="716445" y="38646"/>
                  </a:moveTo>
                  <a:lnTo>
                    <a:pt x="714743" y="34531"/>
                  </a:lnTo>
                  <a:lnTo>
                    <a:pt x="701001" y="40208"/>
                  </a:lnTo>
                  <a:lnTo>
                    <a:pt x="699668" y="41846"/>
                  </a:lnTo>
                  <a:lnTo>
                    <a:pt x="699617" y="42164"/>
                  </a:lnTo>
                  <a:lnTo>
                    <a:pt x="699617" y="42379"/>
                  </a:lnTo>
                  <a:lnTo>
                    <a:pt x="699643" y="42608"/>
                  </a:lnTo>
                  <a:lnTo>
                    <a:pt x="699681" y="42824"/>
                  </a:lnTo>
                  <a:lnTo>
                    <a:pt x="701421" y="44462"/>
                  </a:lnTo>
                  <a:lnTo>
                    <a:pt x="701738" y="44513"/>
                  </a:lnTo>
                  <a:lnTo>
                    <a:pt x="701967" y="44513"/>
                  </a:lnTo>
                  <a:lnTo>
                    <a:pt x="702183" y="44488"/>
                  </a:lnTo>
                  <a:lnTo>
                    <a:pt x="702398" y="44450"/>
                  </a:lnTo>
                  <a:lnTo>
                    <a:pt x="702703" y="44335"/>
                  </a:lnTo>
                  <a:lnTo>
                    <a:pt x="716445" y="38646"/>
                  </a:lnTo>
                  <a:close/>
                </a:path>
                <a:path w="721995" h="488950">
                  <a:moveTo>
                    <a:pt x="717829" y="76314"/>
                  </a:moveTo>
                  <a:lnTo>
                    <a:pt x="717804" y="76085"/>
                  </a:lnTo>
                  <a:lnTo>
                    <a:pt x="717765" y="75869"/>
                  </a:lnTo>
                  <a:lnTo>
                    <a:pt x="717702" y="75666"/>
                  </a:lnTo>
                  <a:lnTo>
                    <a:pt x="717613" y="75463"/>
                  </a:lnTo>
                  <a:lnTo>
                    <a:pt x="716445" y="74358"/>
                  </a:lnTo>
                  <a:lnTo>
                    <a:pt x="702703" y="68668"/>
                  </a:lnTo>
                  <a:lnTo>
                    <a:pt x="702398" y="68554"/>
                  </a:lnTo>
                  <a:lnTo>
                    <a:pt x="702183" y="68516"/>
                  </a:lnTo>
                  <a:lnTo>
                    <a:pt x="701967" y="68491"/>
                  </a:lnTo>
                  <a:lnTo>
                    <a:pt x="701751" y="68491"/>
                  </a:lnTo>
                  <a:lnTo>
                    <a:pt x="701522" y="68516"/>
                  </a:lnTo>
                  <a:lnTo>
                    <a:pt x="701306" y="68554"/>
                  </a:lnTo>
                  <a:lnTo>
                    <a:pt x="701103" y="68618"/>
                  </a:lnTo>
                  <a:lnTo>
                    <a:pt x="700900" y="68707"/>
                  </a:lnTo>
                  <a:lnTo>
                    <a:pt x="700709" y="68808"/>
                  </a:lnTo>
                  <a:lnTo>
                    <a:pt x="700354" y="69062"/>
                  </a:lnTo>
                  <a:lnTo>
                    <a:pt x="700201" y="69227"/>
                  </a:lnTo>
                  <a:lnTo>
                    <a:pt x="699668" y="70294"/>
                  </a:lnTo>
                  <a:lnTo>
                    <a:pt x="699617" y="70612"/>
                  </a:lnTo>
                  <a:lnTo>
                    <a:pt x="699617" y="70827"/>
                  </a:lnTo>
                  <a:lnTo>
                    <a:pt x="699643" y="71043"/>
                  </a:lnTo>
                  <a:lnTo>
                    <a:pt x="699681" y="71272"/>
                  </a:lnTo>
                  <a:lnTo>
                    <a:pt x="700709" y="72631"/>
                  </a:lnTo>
                  <a:lnTo>
                    <a:pt x="700900" y="72745"/>
                  </a:lnTo>
                  <a:lnTo>
                    <a:pt x="714743" y="78486"/>
                  </a:lnTo>
                  <a:lnTo>
                    <a:pt x="715048" y="78587"/>
                  </a:lnTo>
                  <a:lnTo>
                    <a:pt x="715264" y="78625"/>
                  </a:lnTo>
                  <a:lnTo>
                    <a:pt x="715479" y="78651"/>
                  </a:lnTo>
                  <a:lnTo>
                    <a:pt x="715695" y="78651"/>
                  </a:lnTo>
                  <a:lnTo>
                    <a:pt x="715924" y="78625"/>
                  </a:lnTo>
                  <a:lnTo>
                    <a:pt x="716140" y="78587"/>
                  </a:lnTo>
                  <a:lnTo>
                    <a:pt x="716343" y="78524"/>
                  </a:lnTo>
                  <a:lnTo>
                    <a:pt x="716546" y="78435"/>
                  </a:lnTo>
                  <a:lnTo>
                    <a:pt x="717778" y="76847"/>
                  </a:lnTo>
                  <a:lnTo>
                    <a:pt x="717829" y="76530"/>
                  </a:lnTo>
                  <a:lnTo>
                    <a:pt x="717829" y="76314"/>
                  </a:lnTo>
                  <a:close/>
                </a:path>
                <a:path w="721995" h="488950">
                  <a:moveTo>
                    <a:pt x="717829" y="36474"/>
                  </a:moveTo>
                  <a:lnTo>
                    <a:pt x="717804" y="36245"/>
                  </a:lnTo>
                  <a:lnTo>
                    <a:pt x="717765" y="36029"/>
                  </a:lnTo>
                  <a:lnTo>
                    <a:pt x="717702" y="35826"/>
                  </a:lnTo>
                  <a:lnTo>
                    <a:pt x="717613" y="35623"/>
                  </a:lnTo>
                  <a:lnTo>
                    <a:pt x="716038" y="34391"/>
                  </a:lnTo>
                  <a:lnTo>
                    <a:pt x="715708" y="34340"/>
                  </a:lnTo>
                  <a:lnTo>
                    <a:pt x="715479" y="34340"/>
                  </a:lnTo>
                  <a:lnTo>
                    <a:pt x="715264" y="34366"/>
                  </a:lnTo>
                  <a:lnTo>
                    <a:pt x="715048" y="34404"/>
                  </a:lnTo>
                  <a:lnTo>
                    <a:pt x="714743" y="34518"/>
                  </a:lnTo>
                  <a:lnTo>
                    <a:pt x="716445" y="38633"/>
                  </a:lnTo>
                  <a:lnTo>
                    <a:pt x="717651" y="37426"/>
                  </a:lnTo>
                  <a:lnTo>
                    <a:pt x="717765" y="37122"/>
                  </a:lnTo>
                  <a:lnTo>
                    <a:pt x="717804" y="36906"/>
                  </a:lnTo>
                  <a:lnTo>
                    <a:pt x="717829" y="36690"/>
                  </a:lnTo>
                  <a:lnTo>
                    <a:pt x="717829" y="36474"/>
                  </a:lnTo>
                  <a:close/>
                </a:path>
                <a:path w="721995" h="488950">
                  <a:moveTo>
                    <a:pt x="721791" y="56388"/>
                  </a:moveTo>
                  <a:lnTo>
                    <a:pt x="721766" y="56172"/>
                  </a:lnTo>
                  <a:lnTo>
                    <a:pt x="721664" y="55740"/>
                  </a:lnTo>
                  <a:lnTo>
                    <a:pt x="721575" y="55537"/>
                  </a:lnTo>
                  <a:lnTo>
                    <a:pt x="719670" y="54267"/>
                  </a:lnTo>
                  <a:lnTo>
                    <a:pt x="704684" y="54267"/>
                  </a:lnTo>
                  <a:lnTo>
                    <a:pt x="702627" y="55638"/>
                  </a:lnTo>
                  <a:lnTo>
                    <a:pt x="702513" y="55956"/>
                  </a:lnTo>
                  <a:lnTo>
                    <a:pt x="702475" y="56172"/>
                  </a:lnTo>
                  <a:lnTo>
                    <a:pt x="702462" y="56375"/>
                  </a:lnTo>
                  <a:lnTo>
                    <a:pt x="702475" y="56819"/>
                  </a:lnTo>
                  <a:lnTo>
                    <a:pt x="702513" y="57035"/>
                  </a:lnTo>
                  <a:lnTo>
                    <a:pt x="702576" y="57251"/>
                  </a:lnTo>
                  <a:lnTo>
                    <a:pt x="702665" y="57442"/>
                  </a:lnTo>
                  <a:lnTo>
                    <a:pt x="703834" y="58547"/>
                  </a:lnTo>
                  <a:lnTo>
                    <a:pt x="704138" y="58661"/>
                  </a:lnTo>
                  <a:lnTo>
                    <a:pt x="704354" y="58699"/>
                  </a:lnTo>
                  <a:lnTo>
                    <a:pt x="704570" y="58724"/>
                  </a:lnTo>
                  <a:lnTo>
                    <a:pt x="719556" y="58724"/>
                  </a:lnTo>
                  <a:lnTo>
                    <a:pt x="721614" y="57353"/>
                  </a:lnTo>
                  <a:lnTo>
                    <a:pt x="721766" y="56819"/>
                  </a:lnTo>
                  <a:lnTo>
                    <a:pt x="721791" y="56603"/>
                  </a:lnTo>
                  <a:lnTo>
                    <a:pt x="721791" y="5638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891786" y="1631111"/>
              <a:ext cx="739775" cy="592455"/>
            </a:xfrm>
            <a:custGeom>
              <a:avLst/>
              <a:gdLst/>
              <a:ahLst/>
              <a:cxnLst/>
              <a:rect l="l" t="t" r="r" b="b"/>
              <a:pathLst>
                <a:path w="739775" h="592455">
                  <a:moveTo>
                    <a:pt x="5956" y="38519"/>
                  </a:moveTo>
                  <a:lnTo>
                    <a:pt x="5664" y="38519"/>
                  </a:lnTo>
                  <a:lnTo>
                    <a:pt x="5080" y="38582"/>
                  </a:lnTo>
                  <a:lnTo>
                    <a:pt x="0" y="44183"/>
                  </a:lnTo>
                  <a:lnTo>
                    <a:pt x="0" y="44767"/>
                  </a:lnTo>
                  <a:lnTo>
                    <a:pt x="5664" y="50419"/>
                  </a:lnTo>
                  <a:lnTo>
                    <a:pt x="5956" y="50419"/>
                  </a:lnTo>
                  <a:lnTo>
                    <a:pt x="5956" y="38519"/>
                  </a:lnTo>
                  <a:close/>
                </a:path>
                <a:path w="739775" h="592455">
                  <a:moveTo>
                    <a:pt x="35598" y="349478"/>
                  </a:moveTo>
                  <a:lnTo>
                    <a:pt x="33413" y="351269"/>
                  </a:lnTo>
                  <a:lnTo>
                    <a:pt x="33362" y="351586"/>
                  </a:lnTo>
                  <a:lnTo>
                    <a:pt x="33362" y="351815"/>
                  </a:lnTo>
                  <a:lnTo>
                    <a:pt x="33388" y="352031"/>
                  </a:lnTo>
                  <a:lnTo>
                    <a:pt x="33426" y="352247"/>
                  </a:lnTo>
                  <a:lnTo>
                    <a:pt x="33489" y="352463"/>
                  </a:lnTo>
                  <a:lnTo>
                    <a:pt x="33680" y="352856"/>
                  </a:lnTo>
                  <a:lnTo>
                    <a:pt x="33947" y="353212"/>
                  </a:lnTo>
                  <a:lnTo>
                    <a:pt x="34099" y="353364"/>
                  </a:lnTo>
                  <a:lnTo>
                    <a:pt x="35483" y="353936"/>
                  </a:lnTo>
                  <a:lnTo>
                    <a:pt x="35598" y="349478"/>
                  </a:lnTo>
                  <a:close/>
                </a:path>
                <a:path w="739775" h="592455">
                  <a:moveTo>
                    <a:pt x="57899" y="587400"/>
                  </a:moveTo>
                  <a:lnTo>
                    <a:pt x="35610" y="587400"/>
                  </a:lnTo>
                  <a:lnTo>
                    <a:pt x="35610" y="591858"/>
                  </a:lnTo>
                  <a:lnTo>
                    <a:pt x="57899" y="591858"/>
                  </a:lnTo>
                  <a:lnTo>
                    <a:pt x="57899" y="587400"/>
                  </a:lnTo>
                  <a:close/>
                </a:path>
                <a:path w="739775" h="592455">
                  <a:moveTo>
                    <a:pt x="60134" y="351586"/>
                  </a:moveTo>
                  <a:lnTo>
                    <a:pt x="60109" y="351370"/>
                  </a:lnTo>
                  <a:lnTo>
                    <a:pt x="60071" y="351155"/>
                  </a:lnTo>
                  <a:lnTo>
                    <a:pt x="60007" y="350939"/>
                  </a:lnTo>
                  <a:lnTo>
                    <a:pt x="59918" y="350735"/>
                  </a:lnTo>
                  <a:lnTo>
                    <a:pt x="59131" y="349846"/>
                  </a:lnTo>
                  <a:lnTo>
                    <a:pt x="58750" y="349631"/>
                  </a:lnTo>
                  <a:lnTo>
                    <a:pt x="58445" y="349529"/>
                  </a:lnTo>
                  <a:lnTo>
                    <a:pt x="58013" y="349465"/>
                  </a:lnTo>
                  <a:lnTo>
                    <a:pt x="48983" y="349465"/>
                  </a:lnTo>
                  <a:lnTo>
                    <a:pt x="48983" y="340550"/>
                  </a:lnTo>
                  <a:lnTo>
                    <a:pt x="48971" y="340220"/>
                  </a:lnTo>
                  <a:lnTo>
                    <a:pt x="47193" y="338366"/>
                  </a:lnTo>
                  <a:lnTo>
                    <a:pt x="46875" y="338315"/>
                  </a:lnTo>
                  <a:lnTo>
                    <a:pt x="46647" y="338315"/>
                  </a:lnTo>
                  <a:lnTo>
                    <a:pt x="46431" y="338340"/>
                  </a:lnTo>
                  <a:lnTo>
                    <a:pt x="46215" y="338378"/>
                  </a:lnTo>
                  <a:lnTo>
                    <a:pt x="44704" y="339699"/>
                  </a:lnTo>
                  <a:lnTo>
                    <a:pt x="44589" y="340004"/>
                  </a:lnTo>
                  <a:lnTo>
                    <a:pt x="44526" y="340436"/>
                  </a:lnTo>
                  <a:lnTo>
                    <a:pt x="44526" y="349465"/>
                  </a:lnTo>
                  <a:lnTo>
                    <a:pt x="35610" y="349465"/>
                  </a:lnTo>
                  <a:lnTo>
                    <a:pt x="35610" y="353923"/>
                  </a:lnTo>
                  <a:lnTo>
                    <a:pt x="44526" y="353923"/>
                  </a:lnTo>
                  <a:lnTo>
                    <a:pt x="44526" y="362851"/>
                  </a:lnTo>
                  <a:lnTo>
                    <a:pt x="45897" y="364909"/>
                  </a:lnTo>
                  <a:lnTo>
                    <a:pt x="46431" y="365061"/>
                  </a:lnTo>
                  <a:lnTo>
                    <a:pt x="46647" y="365074"/>
                  </a:lnTo>
                  <a:lnTo>
                    <a:pt x="47078" y="365061"/>
                  </a:lnTo>
                  <a:lnTo>
                    <a:pt x="47510" y="364959"/>
                  </a:lnTo>
                  <a:lnTo>
                    <a:pt x="47713" y="364871"/>
                  </a:lnTo>
                  <a:lnTo>
                    <a:pt x="47904" y="364769"/>
                  </a:lnTo>
                  <a:lnTo>
                    <a:pt x="48260" y="364502"/>
                  </a:lnTo>
                  <a:lnTo>
                    <a:pt x="48412" y="364350"/>
                  </a:lnTo>
                  <a:lnTo>
                    <a:pt x="48552" y="364185"/>
                  </a:lnTo>
                  <a:lnTo>
                    <a:pt x="48666" y="363994"/>
                  </a:lnTo>
                  <a:lnTo>
                    <a:pt x="48818" y="363702"/>
                  </a:lnTo>
                  <a:lnTo>
                    <a:pt x="48920" y="363397"/>
                  </a:lnTo>
                  <a:lnTo>
                    <a:pt x="48983" y="362966"/>
                  </a:lnTo>
                  <a:lnTo>
                    <a:pt x="48983" y="353923"/>
                  </a:lnTo>
                  <a:lnTo>
                    <a:pt x="57899" y="353923"/>
                  </a:lnTo>
                  <a:lnTo>
                    <a:pt x="58229" y="353910"/>
                  </a:lnTo>
                  <a:lnTo>
                    <a:pt x="59956" y="352552"/>
                  </a:lnTo>
                  <a:lnTo>
                    <a:pt x="60071" y="352234"/>
                  </a:lnTo>
                  <a:lnTo>
                    <a:pt x="60109" y="352018"/>
                  </a:lnTo>
                  <a:lnTo>
                    <a:pt x="60134" y="351802"/>
                  </a:lnTo>
                  <a:lnTo>
                    <a:pt x="60134" y="351586"/>
                  </a:lnTo>
                  <a:close/>
                </a:path>
                <a:path w="739775" h="592455">
                  <a:moveTo>
                    <a:pt x="75006" y="44475"/>
                  </a:moveTo>
                  <a:lnTo>
                    <a:pt x="63106" y="44475"/>
                  </a:lnTo>
                  <a:lnTo>
                    <a:pt x="63106" y="44767"/>
                  </a:lnTo>
                  <a:lnTo>
                    <a:pt x="68770" y="50419"/>
                  </a:lnTo>
                  <a:lnTo>
                    <a:pt x="69354" y="50419"/>
                  </a:lnTo>
                  <a:lnTo>
                    <a:pt x="75006" y="44767"/>
                  </a:lnTo>
                  <a:lnTo>
                    <a:pt x="75006" y="44475"/>
                  </a:lnTo>
                  <a:close/>
                </a:path>
                <a:path w="739775" h="592455">
                  <a:moveTo>
                    <a:pt x="75018" y="9664"/>
                  </a:moveTo>
                  <a:lnTo>
                    <a:pt x="75006" y="9385"/>
                  </a:lnTo>
                  <a:lnTo>
                    <a:pt x="74942" y="8801"/>
                  </a:lnTo>
                  <a:lnTo>
                    <a:pt x="69354" y="3733"/>
                  </a:lnTo>
                  <a:lnTo>
                    <a:pt x="68757" y="3733"/>
                  </a:lnTo>
                  <a:lnTo>
                    <a:pt x="63106" y="9385"/>
                  </a:lnTo>
                  <a:lnTo>
                    <a:pt x="63106" y="9677"/>
                  </a:lnTo>
                  <a:lnTo>
                    <a:pt x="63119" y="44462"/>
                  </a:lnTo>
                  <a:lnTo>
                    <a:pt x="75018" y="44462"/>
                  </a:lnTo>
                  <a:lnTo>
                    <a:pt x="75018" y="9664"/>
                  </a:lnTo>
                  <a:close/>
                </a:path>
                <a:path w="739775" h="592455">
                  <a:moveTo>
                    <a:pt x="145643" y="332816"/>
                  </a:moveTo>
                  <a:lnTo>
                    <a:pt x="114160" y="299173"/>
                  </a:lnTo>
                  <a:lnTo>
                    <a:pt x="113957" y="298958"/>
                  </a:lnTo>
                  <a:lnTo>
                    <a:pt x="113271" y="298424"/>
                  </a:lnTo>
                  <a:lnTo>
                    <a:pt x="110248" y="297421"/>
                  </a:lnTo>
                  <a:lnTo>
                    <a:pt x="109664" y="297421"/>
                  </a:lnTo>
                  <a:lnTo>
                    <a:pt x="104013" y="303085"/>
                  </a:lnTo>
                  <a:lnTo>
                    <a:pt x="104013" y="303669"/>
                  </a:lnTo>
                  <a:lnTo>
                    <a:pt x="105752" y="307581"/>
                  </a:lnTo>
                  <a:lnTo>
                    <a:pt x="135496" y="337312"/>
                  </a:lnTo>
                  <a:lnTo>
                    <a:pt x="135699" y="337527"/>
                  </a:lnTo>
                  <a:lnTo>
                    <a:pt x="139407" y="339064"/>
                  </a:lnTo>
                  <a:lnTo>
                    <a:pt x="139992" y="339064"/>
                  </a:lnTo>
                  <a:lnTo>
                    <a:pt x="145643" y="333400"/>
                  </a:lnTo>
                  <a:lnTo>
                    <a:pt x="145643" y="332816"/>
                  </a:lnTo>
                  <a:close/>
                </a:path>
                <a:path w="739775" h="592455">
                  <a:moveTo>
                    <a:pt x="312940" y="277241"/>
                  </a:moveTo>
                  <a:lnTo>
                    <a:pt x="312902" y="276923"/>
                  </a:lnTo>
                  <a:lnTo>
                    <a:pt x="312813" y="276593"/>
                  </a:lnTo>
                  <a:lnTo>
                    <a:pt x="312724" y="276402"/>
                  </a:lnTo>
                  <a:lnTo>
                    <a:pt x="312623" y="276199"/>
                  </a:lnTo>
                  <a:lnTo>
                    <a:pt x="312356" y="275844"/>
                  </a:lnTo>
                  <a:lnTo>
                    <a:pt x="312204" y="275691"/>
                  </a:lnTo>
                  <a:lnTo>
                    <a:pt x="312039" y="275564"/>
                  </a:lnTo>
                  <a:lnTo>
                    <a:pt x="311848" y="275437"/>
                  </a:lnTo>
                  <a:lnTo>
                    <a:pt x="311658" y="275336"/>
                  </a:lnTo>
                  <a:lnTo>
                    <a:pt x="311454" y="275247"/>
                  </a:lnTo>
                  <a:lnTo>
                    <a:pt x="311251" y="275183"/>
                  </a:lnTo>
                  <a:lnTo>
                    <a:pt x="310819" y="275120"/>
                  </a:lnTo>
                  <a:lnTo>
                    <a:pt x="288404" y="275120"/>
                  </a:lnTo>
                  <a:lnTo>
                    <a:pt x="286346" y="276491"/>
                  </a:lnTo>
                  <a:lnTo>
                    <a:pt x="286194" y="277025"/>
                  </a:lnTo>
                  <a:lnTo>
                    <a:pt x="286181" y="277241"/>
                  </a:lnTo>
                  <a:lnTo>
                    <a:pt x="286194" y="277672"/>
                  </a:lnTo>
                  <a:lnTo>
                    <a:pt x="286296" y="278104"/>
                  </a:lnTo>
                  <a:lnTo>
                    <a:pt x="286385" y="278307"/>
                  </a:lnTo>
                  <a:lnTo>
                    <a:pt x="287172" y="279196"/>
                  </a:lnTo>
                  <a:lnTo>
                    <a:pt x="287553" y="279412"/>
                  </a:lnTo>
                  <a:lnTo>
                    <a:pt x="287858" y="279514"/>
                  </a:lnTo>
                  <a:lnTo>
                    <a:pt x="288290" y="279577"/>
                  </a:lnTo>
                  <a:lnTo>
                    <a:pt x="310705" y="279577"/>
                  </a:lnTo>
                  <a:lnTo>
                    <a:pt x="312762" y="278206"/>
                  </a:lnTo>
                  <a:lnTo>
                    <a:pt x="312902" y="277787"/>
                  </a:lnTo>
                  <a:lnTo>
                    <a:pt x="312940" y="277469"/>
                  </a:lnTo>
                  <a:lnTo>
                    <a:pt x="312940" y="277241"/>
                  </a:lnTo>
                  <a:close/>
                </a:path>
                <a:path w="739775" h="592455">
                  <a:moveTo>
                    <a:pt x="312940" y="202882"/>
                  </a:moveTo>
                  <a:lnTo>
                    <a:pt x="312902" y="202552"/>
                  </a:lnTo>
                  <a:lnTo>
                    <a:pt x="312813" y="202234"/>
                  </a:lnTo>
                  <a:lnTo>
                    <a:pt x="312724" y="202031"/>
                  </a:lnTo>
                  <a:lnTo>
                    <a:pt x="311848" y="201079"/>
                  </a:lnTo>
                  <a:lnTo>
                    <a:pt x="311658" y="200964"/>
                  </a:lnTo>
                  <a:lnTo>
                    <a:pt x="311251" y="200825"/>
                  </a:lnTo>
                  <a:lnTo>
                    <a:pt x="310819" y="200761"/>
                  </a:lnTo>
                  <a:lnTo>
                    <a:pt x="288404" y="200761"/>
                  </a:lnTo>
                  <a:lnTo>
                    <a:pt x="288074" y="200787"/>
                  </a:lnTo>
                  <a:lnTo>
                    <a:pt x="287858" y="200837"/>
                  </a:lnTo>
                  <a:lnTo>
                    <a:pt x="286346" y="202145"/>
                  </a:lnTo>
                  <a:lnTo>
                    <a:pt x="286194" y="202679"/>
                  </a:lnTo>
                  <a:lnTo>
                    <a:pt x="286181" y="202882"/>
                  </a:lnTo>
                  <a:lnTo>
                    <a:pt x="286194" y="203327"/>
                  </a:lnTo>
                  <a:lnTo>
                    <a:pt x="286296" y="203758"/>
                  </a:lnTo>
                  <a:lnTo>
                    <a:pt x="286385" y="203949"/>
                  </a:lnTo>
                  <a:lnTo>
                    <a:pt x="287553" y="205054"/>
                  </a:lnTo>
                  <a:lnTo>
                    <a:pt x="287858" y="205168"/>
                  </a:lnTo>
                  <a:lnTo>
                    <a:pt x="288074" y="205206"/>
                  </a:lnTo>
                  <a:lnTo>
                    <a:pt x="288290" y="205232"/>
                  </a:lnTo>
                  <a:lnTo>
                    <a:pt x="310705" y="205219"/>
                  </a:lnTo>
                  <a:lnTo>
                    <a:pt x="312762" y="203847"/>
                  </a:lnTo>
                  <a:lnTo>
                    <a:pt x="312902" y="203428"/>
                  </a:lnTo>
                  <a:lnTo>
                    <a:pt x="312940" y="203098"/>
                  </a:lnTo>
                  <a:lnTo>
                    <a:pt x="312940" y="202882"/>
                  </a:lnTo>
                  <a:close/>
                </a:path>
                <a:path w="739775" h="592455">
                  <a:moveTo>
                    <a:pt x="347878" y="275120"/>
                  </a:moveTo>
                  <a:lnTo>
                    <a:pt x="345655" y="277241"/>
                  </a:lnTo>
                  <a:lnTo>
                    <a:pt x="345668" y="277672"/>
                  </a:lnTo>
                  <a:lnTo>
                    <a:pt x="346646" y="279196"/>
                  </a:lnTo>
                  <a:lnTo>
                    <a:pt x="347027" y="279412"/>
                  </a:lnTo>
                  <a:lnTo>
                    <a:pt x="347332" y="279514"/>
                  </a:lnTo>
                  <a:lnTo>
                    <a:pt x="347764" y="279577"/>
                  </a:lnTo>
                  <a:lnTo>
                    <a:pt x="347878" y="275120"/>
                  </a:lnTo>
                  <a:close/>
                </a:path>
                <a:path w="739775" h="592455">
                  <a:moveTo>
                    <a:pt x="347878" y="200774"/>
                  </a:moveTo>
                  <a:lnTo>
                    <a:pt x="345655" y="202882"/>
                  </a:lnTo>
                  <a:lnTo>
                    <a:pt x="345668" y="203327"/>
                  </a:lnTo>
                  <a:lnTo>
                    <a:pt x="347027" y="205054"/>
                  </a:lnTo>
                  <a:lnTo>
                    <a:pt x="347332" y="205168"/>
                  </a:lnTo>
                  <a:lnTo>
                    <a:pt x="347548" y="205206"/>
                  </a:lnTo>
                  <a:lnTo>
                    <a:pt x="347764" y="205232"/>
                  </a:lnTo>
                  <a:lnTo>
                    <a:pt x="347878" y="200774"/>
                  </a:lnTo>
                  <a:close/>
                </a:path>
                <a:path w="739775" h="592455">
                  <a:moveTo>
                    <a:pt x="350113" y="172961"/>
                  </a:moveTo>
                  <a:lnTo>
                    <a:pt x="350062" y="172389"/>
                  </a:lnTo>
                  <a:lnTo>
                    <a:pt x="349948" y="171818"/>
                  </a:lnTo>
                  <a:lnTo>
                    <a:pt x="349783" y="171246"/>
                  </a:lnTo>
                  <a:lnTo>
                    <a:pt x="349554" y="170713"/>
                  </a:lnTo>
                  <a:lnTo>
                    <a:pt x="349275" y="170192"/>
                  </a:lnTo>
                  <a:lnTo>
                    <a:pt x="348945" y="169710"/>
                  </a:lnTo>
                  <a:lnTo>
                    <a:pt x="348589" y="169265"/>
                  </a:lnTo>
                  <a:lnTo>
                    <a:pt x="348373" y="169049"/>
                  </a:lnTo>
                  <a:lnTo>
                    <a:pt x="348170" y="168846"/>
                  </a:lnTo>
                  <a:lnTo>
                    <a:pt x="333756" y="154432"/>
                  </a:lnTo>
                  <a:lnTo>
                    <a:pt x="333502" y="154178"/>
                  </a:lnTo>
                  <a:lnTo>
                    <a:pt x="333298" y="153974"/>
                  </a:lnTo>
                  <a:lnTo>
                    <a:pt x="333133" y="153847"/>
                  </a:lnTo>
                  <a:lnTo>
                    <a:pt x="332841" y="153593"/>
                  </a:lnTo>
                  <a:lnTo>
                    <a:pt x="332714" y="153530"/>
                  </a:lnTo>
                  <a:lnTo>
                    <a:pt x="332359" y="153276"/>
                  </a:lnTo>
                  <a:lnTo>
                    <a:pt x="331851" y="152996"/>
                  </a:lnTo>
                  <a:lnTo>
                    <a:pt x="331304" y="152768"/>
                  </a:lnTo>
                  <a:lnTo>
                    <a:pt x="330746" y="152603"/>
                  </a:lnTo>
                  <a:lnTo>
                    <a:pt x="330174" y="152488"/>
                  </a:lnTo>
                  <a:lnTo>
                    <a:pt x="329590" y="152438"/>
                  </a:lnTo>
                  <a:lnTo>
                    <a:pt x="329006" y="152425"/>
                  </a:lnTo>
                  <a:lnTo>
                    <a:pt x="328422" y="152488"/>
                  </a:lnTo>
                  <a:lnTo>
                    <a:pt x="327850" y="152603"/>
                  </a:lnTo>
                  <a:lnTo>
                    <a:pt x="327291" y="152768"/>
                  </a:lnTo>
                  <a:lnTo>
                    <a:pt x="326758" y="152996"/>
                  </a:lnTo>
                  <a:lnTo>
                    <a:pt x="326237" y="153276"/>
                  </a:lnTo>
                  <a:lnTo>
                    <a:pt x="325996" y="153428"/>
                  </a:lnTo>
                  <a:lnTo>
                    <a:pt x="325742" y="153593"/>
                  </a:lnTo>
                  <a:lnTo>
                    <a:pt x="325297" y="153962"/>
                  </a:lnTo>
                  <a:lnTo>
                    <a:pt x="324878" y="154381"/>
                  </a:lnTo>
                  <a:lnTo>
                    <a:pt x="310489" y="168783"/>
                  </a:lnTo>
                  <a:lnTo>
                    <a:pt x="310222" y="169037"/>
                  </a:lnTo>
                  <a:lnTo>
                    <a:pt x="310007" y="169252"/>
                  </a:lnTo>
                  <a:lnTo>
                    <a:pt x="309638" y="169697"/>
                  </a:lnTo>
                  <a:lnTo>
                    <a:pt x="309473" y="169938"/>
                  </a:lnTo>
                  <a:lnTo>
                    <a:pt x="309372" y="170116"/>
                  </a:lnTo>
                  <a:lnTo>
                    <a:pt x="309245" y="170345"/>
                  </a:lnTo>
                  <a:lnTo>
                    <a:pt x="309041" y="170700"/>
                  </a:lnTo>
                  <a:lnTo>
                    <a:pt x="308940" y="170942"/>
                  </a:lnTo>
                  <a:lnTo>
                    <a:pt x="308813" y="171246"/>
                  </a:lnTo>
                  <a:lnTo>
                    <a:pt x="308648" y="171805"/>
                  </a:lnTo>
                  <a:lnTo>
                    <a:pt x="308533" y="172377"/>
                  </a:lnTo>
                  <a:lnTo>
                    <a:pt x="308470" y="172961"/>
                  </a:lnTo>
                  <a:lnTo>
                    <a:pt x="308470" y="173545"/>
                  </a:lnTo>
                  <a:lnTo>
                    <a:pt x="308533" y="174117"/>
                  </a:lnTo>
                  <a:lnTo>
                    <a:pt x="308648" y="174701"/>
                  </a:lnTo>
                  <a:lnTo>
                    <a:pt x="308813" y="175260"/>
                  </a:lnTo>
                  <a:lnTo>
                    <a:pt x="308927" y="175526"/>
                  </a:lnTo>
                  <a:lnTo>
                    <a:pt x="309041" y="175793"/>
                  </a:lnTo>
                  <a:lnTo>
                    <a:pt x="314134" y="179197"/>
                  </a:lnTo>
                  <a:lnTo>
                    <a:pt x="314426" y="179197"/>
                  </a:lnTo>
                  <a:lnTo>
                    <a:pt x="314718" y="179197"/>
                  </a:lnTo>
                  <a:lnTo>
                    <a:pt x="323354" y="179197"/>
                  </a:lnTo>
                  <a:lnTo>
                    <a:pt x="323354" y="312140"/>
                  </a:lnTo>
                  <a:lnTo>
                    <a:pt x="323342" y="312432"/>
                  </a:lnTo>
                  <a:lnTo>
                    <a:pt x="328993" y="318084"/>
                  </a:lnTo>
                  <a:lnTo>
                    <a:pt x="329590" y="318084"/>
                  </a:lnTo>
                  <a:lnTo>
                    <a:pt x="335241" y="312432"/>
                  </a:lnTo>
                  <a:lnTo>
                    <a:pt x="335241" y="312140"/>
                  </a:lnTo>
                  <a:lnTo>
                    <a:pt x="335254" y="179197"/>
                  </a:lnTo>
                  <a:lnTo>
                    <a:pt x="343750" y="179197"/>
                  </a:lnTo>
                  <a:lnTo>
                    <a:pt x="343877" y="179209"/>
                  </a:lnTo>
                  <a:lnTo>
                    <a:pt x="344170" y="179209"/>
                  </a:lnTo>
                  <a:lnTo>
                    <a:pt x="344462" y="179209"/>
                  </a:lnTo>
                  <a:lnTo>
                    <a:pt x="345046" y="179146"/>
                  </a:lnTo>
                  <a:lnTo>
                    <a:pt x="349669" y="175539"/>
                  </a:lnTo>
                  <a:lnTo>
                    <a:pt x="349783" y="175260"/>
                  </a:lnTo>
                  <a:lnTo>
                    <a:pt x="349948" y="174701"/>
                  </a:lnTo>
                  <a:lnTo>
                    <a:pt x="350062" y="174129"/>
                  </a:lnTo>
                  <a:lnTo>
                    <a:pt x="350113" y="173558"/>
                  </a:lnTo>
                  <a:lnTo>
                    <a:pt x="350113" y="172961"/>
                  </a:lnTo>
                  <a:close/>
                </a:path>
                <a:path w="739775" h="592455">
                  <a:moveTo>
                    <a:pt x="361264" y="288505"/>
                  </a:moveTo>
                  <a:lnTo>
                    <a:pt x="356806" y="288505"/>
                  </a:lnTo>
                  <a:lnTo>
                    <a:pt x="356819" y="288836"/>
                  </a:lnTo>
                  <a:lnTo>
                    <a:pt x="358178" y="290563"/>
                  </a:lnTo>
                  <a:lnTo>
                    <a:pt x="358597" y="290703"/>
                  </a:lnTo>
                  <a:lnTo>
                    <a:pt x="358927" y="290741"/>
                  </a:lnTo>
                  <a:lnTo>
                    <a:pt x="359143" y="290741"/>
                  </a:lnTo>
                  <a:lnTo>
                    <a:pt x="359473" y="290703"/>
                  </a:lnTo>
                  <a:lnTo>
                    <a:pt x="359791" y="290614"/>
                  </a:lnTo>
                  <a:lnTo>
                    <a:pt x="359994" y="290525"/>
                  </a:lnTo>
                  <a:lnTo>
                    <a:pt x="361264" y="288620"/>
                  </a:lnTo>
                  <a:close/>
                </a:path>
                <a:path w="739775" h="592455">
                  <a:moveTo>
                    <a:pt x="361264" y="266192"/>
                  </a:moveTo>
                  <a:lnTo>
                    <a:pt x="359892" y="264134"/>
                  </a:lnTo>
                  <a:lnTo>
                    <a:pt x="359359" y="263982"/>
                  </a:lnTo>
                  <a:lnTo>
                    <a:pt x="359156" y="263969"/>
                  </a:lnTo>
                  <a:lnTo>
                    <a:pt x="358711" y="263982"/>
                  </a:lnTo>
                  <a:lnTo>
                    <a:pt x="358279" y="264083"/>
                  </a:lnTo>
                  <a:lnTo>
                    <a:pt x="358089" y="264172"/>
                  </a:lnTo>
                  <a:lnTo>
                    <a:pt x="357886" y="264274"/>
                  </a:lnTo>
                  <a:lnTo>
                    <a:pt x="357530" y="264541"/>
                  </a:lnTo>
                  <a:lnTo>
                    <a:pt x="357378" y="264693"/>
                  </a:lnTo>
                  <a:lnTo>
                    <a:pt x="356806" y="266077"/>
                  </a:lnTo>
                  <a:lnTo>
                    <a:pt x="361264" y="266192"/>
                  </a:lnTo>
                  <a:close/>
                </a:path>
                <a:path w="739775" h="592455">
                  <a:moveTo>
                    <a:pt x="370179" y="275120"/>
                  </a:moveTo>
                  <a:lnTo>
                    <a:pt x="361264" y="275120"/>
                  </a:lnTo>
                  <a:lnTo>
                    <a:pt x="361264" y="266204"/>
                  </a:lnTo>
                  <a:lnTo>
                    <a:pt x="356806" y="266204"/>
                  </a:lnTo>
                  <a:lnTo>
                    <a:pt x="356806" y="275120"/>
                  </a:lnTo>
                  <a:lnTo>
                    <a:pt x="347891" y="275120"/>
                  </a:lnTo>
                  <a:lnTo>
                    <a:pt x="347891" y="279577"/>
                  </a:lnTo>
                  <a:lnTo>
                    <a:pt x="356806" y="279577"/>
                  </a:lnTo>
                  <a:lnTo>
                    <a:pt x="356806" y="288493"/>
                  </a:lnTo>
                  <a:lnTo>
                    <a:pt x="361264" y="288493"/>
                  </a:lnTo>
                  <a:lnTo>
                    <a:pt x="361264" y="279577"/>
                  </a:lnTo>
                  <a:lnTo>
                    <a:pt x="370179" y="279577"/>
                  </a:lnTo>
                  <a:lnTo>
                    <a:pt x="370179" y="275120"/>
                  </a:lnTo>
                  <a:close/>
                </a:path>
                <a:path w="739775" h="592455">
                  <a:moveTo>
                    <a:pt x="370179" y="200761"/>
                  </a:moveTo>
                  <a:lnTo>
                    <a:pt x="361264" y="200761"/>
                  </a:lnTo>
                  <a:lnTo>
                    <a:pt x="361264" y="191846"/>
                  </a:lnTo>
                  <a:lnTo>
                    <a:pt x="361251" y="191516"/>
                  </a:lnTo>
                  <a:lnTo>
                    <a:pt x="361200" y="191300"/>
                  </a:lnTo>
                  <a:lnTo>
                    <a:pt x="361061" y="190881"/>
                  </a:lnTo>
                  <a:lnTo>
                    <a:pt x="360946" y="190703"/>
                  </a:lnTo>
                  <a:lnTo>
                    <a:pt x="360832" y="190512"/>
                  </a:lnTo>
                  <a:lnTo>
                    <a:pt x="360692" y="190347"/>
                  </a:lnTo>
                  <a:lnTo>
                    <a:pt x="360375" y="190042"/>
                  </a:lnTo>
                  <a:lnTo>
                    <a:pt x="360184" y="189928"/>
                  </a:lnTo>
                  <a:lnTo>
                    <a:pt x="359892" y="189776"/>
                  </a:lnTo>
                  <a:lnTo>
                    <a:pt x="359473" y="189649"/>
                  </a:lnTo>
                  <a:lnTo>
                    <a:pt x="359156" y="189611"/>
                  </a:lnTo>
                  <a:lnTo>
                    <a:pt x="358927" y="189611"/>
                  </a:lnTo>
                  <a:lnTo>
                    <a:pt x="357797" y="189992"/>
                  </a:lnTo>
                  <a:lnTo>
                    <a:pt x="357530" y="190195"/>
                  </a:lnTo>
                  <a:lnTo>
                    <a:pt x="357378" y="190347"/>
                  </a:lnTo>
                  <a:lnTo>
                    <a:pt x="356806" y="191731"/>
                  </a:lnTo>
                  <a:lnTo>
                    <a:pt x="356806" y="200761"/>
                  </a:lnTo>
                  <a:lnTo>
                    <a:pt x="347891" y="200761"/>
                  </a:lnTo>
                  <a:lnTo>
                    <a:pt x="347891" y="205219"/>
                  </a:lnTo>
                  <a:lnTo>
                    <a:pt x="356806" y="205219"/>
                  </a:lnTo>
                  <a:lnTo>
                    <a:pt x="356806" y="214147"/>
                  </a:lnTo>
                  <a:lnTo>
                    <a:pt x="358178" y="216204"/>
                  </a:lnTo>
                  <a:lnTo>
                    <a:pt x="358495" y="216319"/>
                  </a:lnTo>
                  <a:lnTo>
                    <a:pt x="358711" y="216357"/>
                  </a:lnTo>
                  <a:lnTo>
                    <a:pt x="358927" y="216369"/>
                  </a:lnTo>
                  <a:lnTo>
                    <a:pt x="359359" y="216357"/>
                  </a:lnTo>
                  <a:lnTo>
                    <a:pt x="359575" y="216319"/>
                  </a:lnTo>
                  <a:lnTo>
                    <a:pt x="359791" y="216255"/>
                  </a:lnTo>
                  <a:lnTo>
                    <a:pt x="359994" y="216166"/>
                  </a:lnTo>
                  <a:lnTo>
                    <a:pt x="360883" y="215379"/>
                  </a:lnTo>
                  <a:lnTo>
                    <a:pt x="361099" y="214998"/>
                  </a:lnTo>
                  <a:lnTo>
                    <a:pt x="361200" y="214693"/>
                  </a:lnTo>
                  <a:lnTo>
                    <a:pt x="361264" y="214261"/>
                  </a:lnTo>
                  <a:lnTo>
                    <a:pt x="361264" y="205219"/>
                  </a:lnTo>
                  <a:lnTo>
                    <a:pt x="370179" y="205219"/>
                  </a:lnTo>
                  <a:lnTo>
                    <a:pt x="370179" y="200761"/>
                  </a:lnTo>
                  <a:close/>
                </a:path>
                <a:path w="739775" h="592455">
                  <a:moveTo>
                    <a:pt x="372427" y="277241"/>
                  </a:moveTo>
                  <a:lnTo>
                    <a:pt x="372402" y="277025"/>
                  </a:lnTo>
                  <a:lnTo>
                    <a:pt x="372300" y="276593"/>
                  </a:lnTo>
                  <a:lnTo>
                    <a:pt x="372211" y="276402"/>
                  </a:lnTo>
                  <a:lnTo>
                    <a:pt x="372110" y="276199"/>
                  </a:lnTo>
                  <a:lnTo>
                    <a:pt x="371843" y="275844"/>
                  </a:lnTo>
                  <a:lnTo>
                    <a:pt x="371690" y="275691"/>
                  </a:lnTo>
                  <a:lnTo>
                    <a:pt x="371525" y="275564"/>
                  </a:lnTo>
                  <a:lnTo>
                    <a:pt x="371335" y="275437"/>
                  </a:lnTo>
                  <a:lnTo>
                    <a:pt x="371144" y="275336"/>
                  </a:lnTo>
                  <a:lnTo>
                    <a:pt x="370941" y="275247"/>
                  </a:lnTo>
                  <a:lnTo>
                    <a:pt x="370738" y="275183"/>
                  </a:lnTo>
                  <a:lnTo>
                    <a:pt x="370306" y="275120"/>
                  </a:lnTo>
                  <a:lnTo>
                    <a:pt x="370192" y="279577"/>
                  </a:lnTo>
                  <a:lnTo>
                    <a:pt x="370522" y="279565"/>
                  </a:lnTo>
                  <a:lnTo>
                    <a:pt x="372249" y="278206"/>
                  </a:lnTo>
                  <a:lnTo>
                    <a:pt x="372402" y="277672"/>
                  </a:lnTo>
                  <a:lnTo>
                    <a:pt x="372427" y="277469"/>
                  </a:lnTo>
                  <a:lnTo>
                    <a:pt x="372427" y="277241"/>
                  </a:lnTo>
                  <a:close/>
                </a:path>
                <a:path w="739775" h="592455">
                  <a:moveTo>
                    <a:pt x="372427" y="202882"/>
                  </a:moveTo>
                  <a:lnTo>
                    <a:pt x="372402" y="202666"/>
                  </a:lnTo>
                  <a:lnTo>
                    <a:pt x="372300" y="202234"/>
                  </a:lnTo>
                  <a:lnTo>
                    <a:pt x="372211" y="202031"/>
                  </a:lnTo>
                  <a:lnTo>
                    <a:pt x="370306" y="200761"/>
                  </a:lnTo>
                  <a:lnTo>
                    <a:pt x="370192" y="205219"/>
                  </a:lnTo>
                  <a:lnTo>
                    <a:pt x="370522" y="205206"/>
                  </a:lnTo>
                  <a:lnTo>
                    <a:pt x="372249" y="203847"/>
                  </a:lnTo>
                  <a:lnTo>
                    <a:pt x="372402" y="203314"/>
                  </a:lnTo>
                  <a:lnTo>
                    <a:pt x="372427" y="203098"/>
                  </a:lnTo>
                  <a:lnTo>
                    <a:pt x="372427" y="202882"/>
                  </a:lnTo>
                  <a:close/>
                </a:path>
                <a:path w="739775" h="592455">
                  <a:moveTo>
                    <a:pt x="736434" y="183667"/>
                  </a:moveTo>
                  <a:lnTo>
                    <a:pt x="726135" y="177723"/>
                  </a:lnTo>
                  <a:lnTo>
                    <a:pt x="725982" y="177977"/>
                  </a:lnTo>
                  <a:lnTo>
                    <a:pt x="660527" y="291338"/>
                  </a:lnTo>
                  <a:lnTo>
                    <a:pt x="660361" y="291630"/>
                  </a:lnTo>
                  <a:lnTo>
                    <a:pt x="660209" y="291871"/>
                  </a:lnTo>
                  <a:lnTo>
                    <a:pt x="653072" y="296087"/>
                  </a:lnTo>
                  <a:lnTo>
                    <a:pt x="652932" y="296087"/>
                  </a:lnTo>
                  <a:lnTo>
                    <a:pt x="652640" y="296087"/>
                  </a:lnTo>
                  <a:lnTo>
                    <a:pt x="550837" y="296075"/>
                  </a:lnTo>
                  <a:lnTo>
                    <a:pt x="550545" y="296087"/>
                  </a:lnTo>
                  <a:lnTo>
                    <a:pt x="549960" y="296151"/>
                  </a:lnTo>
                  <a:lnTo>
                    <a:pt x="546722" y="297738"/>
                  </a:lnTo>
                  <a:lnTo>
                    <a:pt x="544436" y="299161"/>
                  </a:lnTo>
                  <a:lnTo>
                    <a:pt x="514692" y="328904"/>
                  </a:lnTo>
                  <a:lnTo>
                    <a:pt x="512940" y="332828"/>
                  </a:lnTo>
                  <a:lnTo>
                    <a:pt x="512940" y="333413"/>
                  </a:lnTo>
                  <a:lnTo>
                    <a:pt x="518604" y="339064"/>
                  </a:lnTo>
                  <a:lnTo>
                    <a:pt x="519188" y="339064"/>
                  </a:lnTo>
                  <a:lnTo>
                    <a:pt x="552437" y="307975"/>
                  </a:lnTo>
                  <a:lnTo>
                    <a:pt x="652221" y="307975"/>
                  </a:lnTo>
                  <a:lnTo>
                    <a:pt x="652348" y="307987"/>
                  </a:lnTo>
                  <a:lnTo>
                    <a:pt x="652640" y="307987"/>
                  </a:lnTo>
                  <a:lnTo>
                    <a:pt x="652932" y="307987"/>
                  </a:lnTo>
                  <a:lnTo>
                    <a:pt x="653669" y="307987"/>
                  </a:lnTo>
                  <a:lnTo>
                    <a:pt x="655701" y="307784"/>
                  </a:lnTo>
                  <a:lnTo>
                    <a:pt x="670509" y="297827"/>
                  </a:lnTo>
                  <a:lnTo>
                    <a:pt x="670661" y="297586"/>
                  </a:lnTo>
                  <a:lnTo>
                    <a:pt x="670814" y="297319"/>
                  </a:lnTo>
                  <a:lnTo>
                    <a:pt x="736282" y="183921"/>
                  </a:lnTo>
                  <a:lnTo>
                    <a:pt x="736434" y="183667"/>
                  </a:lnTo>
                  <a:close/>
                </a:path>
                <a:path w="739775" h="592455">
                  <a:moveTo>
                    <a:pt x="739241" y="172897"/>
                  </a:moveTo>
                  <a:lnTo>
                    <a:pt x="736600" y="163156"/>
                  </a:lnTo>
                  <a:lnTo>
                    <a:pt x="736511" y="163004"/>
                  </a:lnTo>
                  <a:lnTo>
                    <a:pt x="736434" y="162852"/>
                  </a:lnTo>
                  <a:lnTo>
                    <a:pt x="736219" y="162534"/>
                  </a:lnTo>
                  <a:lnTo>
                    <a:pt x="670826" y="49237"/>
                  </a:lnTo>
                  <a:lnTo>
                    <a:pt x="670661" y="48933"/>
                  </a:lnTo>
                  <a:lnTo>
                    <a:pt x="670521" y="48679"/>
                  </a:lnTo>
                  <a:lnTo>
                    <a:pt x="670153" y="48044"/>
                  </a:lnTo>
                  <a:lnTo>
                    <a:pt x="653161" y="38544"/>
                  </a:lnTo>
                  <a:lnTo>
                    <a:pt x="652932" y="38519"/>
                  </a:lnTo>
                  <a:lnTo>
                    <a:pt x="652640" y="38519"/>
                  </a:lnTo>
                  <a:lnTo>
                    <a:pt x="595490" y="38506"/>
                  </a:lnTo>
                  <a:lnTo>
                    <a:pt x="595490" y="5956"/>
                  </a:lnTo>
                  <a:lnTo>
                    <a:pt x="595477" y="5664"/>
                  </a:lnTo>
                  <a:lnTo>
                    <a:pt x="589826" y="0"/>
                  </a:lnTo>
                  <a:lnTo>
                    <a:pt x="589229" y="0"/>
                  </a:lnTo>
                  <a:lnTo>
                    <a:pt x="583577" y="5664"/>
                  </a:lnTo>
                  <a:lnTo>
                    <a:pt x="583577" y="5956"/>
                  </a:lnTo>
                  <a:lnTo>
                    <a:pt x="583590" y="44069"/>
                  </a:lnTo>
                  <a:lnTo>
                    <a:pt x="583577" y="44475"/>
                  </a:lnTo>
                  <a:lnTo>
                    <a:pt x="583577" y="44767"/>
                  </a:lnTo>
                  <a:lnTo>
                    <a:pt x="589229" y="50419"/>
                  </a:lnTo>
                  <a:lnTo>
                    <a:pt x="589534" y="50419"/>
                  </a:lnTo>
                  <a:lnTo>
                    <a:pt x="589826" y="50419"/>
                  </a:lnTo>
                  <a:lnTo>
                    <a:pt x="589965" y="50406"/>
                  </a:lnTo>
                  <a:lnTo>
                    <a:pt x="652221" y="50406"/>
                  </a:lnTo>
                  <a:lnTo>
                    <a:pt x="652348" y="50419"/>
                  </a:lnTo>
                  <a:lnTo>
                    <a:pt x="652640" y="50419"/>
                  </a:lnTo>
                  <a:lnTo>
                    <a:pt x="653656" y="50469"/>
                  </a:lnTo>
                  <a:lnTo>
                    <a:pt x="660171" y="54546"/>
                  </a:lnTo>
                  <a:lnTo>
                    <a:pt x="660361" y="54876"/>
                  </a:lnTo>
                  <a:lnTo>
                    <a:pt x="660501" y="55130"/>
                  </a:lnTo>
                  <a:lnTo>
                    <a:pt x="725944" y="168516"/>
                  </a:lnTo>
                  <a:lnTo>
                    <a:pt x="727329" y="173101"/>
                  </a:lnTo>
                  <a:lnTo>
                    <a:pt x="727303" y="173977"/>
                  </a:lnTo>
                  <a:lnTo>
                    <a:pt x="726122" y="177711"/>
                  </a:lnTo>
                  <a:lnTo>
                    <a:pt x="736434" y="183654"/>
                  </a:lnTo>
                  <a:lnTo>
                    <a:pt x="736574" y="183400"/>
                  </a:lnTo>
                  <a:lnTo>
                    <a:pt x="736942" y="182765"/>
                  </a:lnTo>
                  <a:lnTo>
                    <a:pt x="737781" y="180911"/>
                  </a:lnTo>
                  <a:lnTo>
                    <a:pt x="738441" y="178968"/>
                  </a:lnTo>
                  <a:lnTo>
                    <a:pt x="738898" y="176974"/>
                  </a:lnTo>
                  <a:lnTo>
                    <a:pt x="739165" y="174942"/>
                  </a:lnTo>
                  <a:lnTo>
                    <a:pt x="739241" y="17289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925149" y="1789798"/>
              <a:ext cx="592455" cy="433705"/>
            </a:xfrm>
            <a:custGeom>
              <a:avLst/>
              <a:gdLst/>
              <a:ahLst/>
              <a:cxnLst/>
              <a:rect l="l" t="t" r="r" b="b"/>
              <a:pathLst>
                <a:path w="592454" h="433705">
                  <a:moveTo>
                    <a:pt x="2235" y="428713"/>
                  </a:moveTo>
                  <a:lnTo>
                    <a:pt x="1905" y="428726"/>
                  </a:lnTo>
                  <a:lnTo>
                    <a:pt x="1689" y="428777"/>
                  </a:lnTo>
                  <a:lnTo>
                    <a:pt x="1485" y="428840"/>
                  </a:lnTo>
                  <a:lnTo>
                    <a:pt x="1282" y="428929"/>
                  </a:lnTo>
                  <a:lnTo>
                    <a:pt x="1092" y="429031"/>
                  </a:lnTo>
                  <a:lnTo>
                    <a:pt x="901" y="429145"/>
                  </a:lnTo>
                  <a:lnTo>
                    <a:pt x="50" y="430504"/>
                  </a:lnTo>
                  <a:lnTo>
                    <a:pt x="0" y="430834"/>
                  </a:lnTo>
                  <a:lnTo>
                    <a:pt x="0" y="431063"/>
                  </a:lnTo>
                  <a:lnTo>
                    <a:pt x="25" y="431279"/>
                  </a:lnTo>
                  <a:lnTo>
                    <a:pt x="63" y="431482"/>
                  </a:lnTo>
                  <a:lnTo>
                    <a:pt x="2120" y="433171"/>
                  </a:lnTo>
                  <a:lnTo>
                    <a:pt x="2235" y="428713"/>
                  </a:lnTo>
                  <a:close/>
                </a:path>
                <a:path w="592454" h="433705">
                  <a:moveTo>
                    <a:pt x="26771" y="430834"/>
                  </a:moveTo>
                  <a:lnTo>
                    <a:pt x="26746" y="430618"/>
                  </a:lnTo>
                  <a:lnTo>
                    <a:pt x="26708" y="430403"/>
                  </a:lnTo>
                  <a:lnTo>
                    <a:pt x="26644" y="430187"/>
                  </a:lnTo>
                  <a:lnTo>
                    <a:pt x="26555" y="429996"/>
                  </a:lnTo>
                  <a:lnTo>
                    <a:pt x="25387" y="428891"/>
                  </a:lnTo>
                  <a:lnTo>
                    <a:pt x="25082" y="428777"/>
                  </a:lnTo>
                  <a:lnTo>
                    <a:pt x="24866" y="428739"/>
                  </a:lnTo>
                  <a:lnTo>
                    <a:pt x="24650" y="428713"/>
                  </a:lnTo>
                  <a:lnTo>
                    <a:pt x="2247" y="428713"/>
                  </a:lnTo>
                  <a:lnTo>
                    <a:pt x="2247" y="433171"/>
                  </a:lnTo>
                  <a:lnTo>
                    <a:pt x="24536" y="433171"/>
                  </a:lnTo>
                  <a:lnTo>
                    <a:pt x="26720" y="431380"/>
                  </a:lnTo>
                  <a:lnTo>
                    <a:pt x="26771" y="431063"/>
                  </a:lnTo>
                  <a:lnTo>
                    <a:pt x="26771" y="430834"/>
                  </a:lnTo>
                  <a:close/>
                </a:path>
                <a:path w="592454" h="433705">
                  <a:moveTo>
                    <a:pt x="41795" y="76415"/>
                  </a:moveTo>
                  <a:lnTo>
                    <a:pt x="41770" y="76250"/>
                  </a:lnTo>
                  <a:lnTo>
                    <a:pt x="41503" y="75768"/>
                  </a:lnTo>
                  <a:lnTo>
                    <a:pt x="41249" y="75552"/>
                  </a:lnTo>
                  <a:lnTo>
                    <a:pt x="40132" y="77508"/>
                  </a:lnTo>
                  <a:lnTo>
                    <a:pt x="40284" y="77597"/>
                  </a:lnTo>
                  <a:lnTo>
                    <a:pt x="40500" y="77647"/>
                  </a:lnTo>
                  <a:lnTo>
                    <a:pt x="40716" y="77660"/>
                  </a:lnTo>
                  <a:lnTo>
                    <a:pt x="41046" y="77597"/>
                  </a:lnTo>
                  <a:lnTo>
                    <a:pt x="41249" y="77495"/>
                  </a:lnTo>
                  <a:lnTo>
                    <a:pt x="41389" y="77393"/>
                  </a:lnTo>
                  <a:lnTo>
                    <a:pt x="41579" y="77203"/>
                  </a:lnTo>
                  <a:lnTo>
                    <a:pt x="41668" y="77063"/>
                  </a:lnTo>
                  <a:lnTo>
                    <a:pt x="41744" y="76911"/>
                  </a:lnTo>
                  <a:lnTo>
                    <a:pt x="41783" y="76695"/>
                  </a:lnTo>
                  <a:lnTo>
                    <a:pt x="41795" y="76415"/>
                  </a:lnTo>
                  <a:close/>
                </a:path>
                <a:path w="592454" h="433705">
                  <a:moveTo>
                    <a:pt x="47485" y="55803"/>
                  </a:moveTo>
                  <a:lnTo>
                    <a:pt x="45212" y="52158"/>
                  </a:lnTo>
                  <a:lnTo>
                    <a:pt x="45212" y="55753"/>
                  </a:lnTo>
                  <a:lnTo>
                    <a:pt x="45186" y="56235"/>
                  </a:lnTo>
                  <a:lnTo>
                    <a:pt x="43395" y="57848"/>
                  </a:lnTo>
                  <a:lnTo>
                    <a:pt x="42913" y="57823"/>
                  </a:lnTo>
                  <a:lnTo>
                    <a:pt x="42748" y="57797"/>
                  </a:lnTo>
                  <a:lnTo>
                    <a:pt x="41300" y="56032"/>
                  </a:lnTo>
                  <a:lnTo>
                    <a:pt x="41325" y="55549"/>
                  </a:lnTo>
                  <a:lnTo>
                    <a:pt x="43116" y="53936"/>
                  </a:lnTo>
                  <a:lnTo>
                    <a:pt x="43484" y="53936"/>
                  </a:lnTo>
                  <a:lnTo>
                    <a:pt x="43649" y="53975"/>
                  </a:lnTo>
                  <a:lnTo>
                    <a:pt x="45212" y="55753"/>
                  </a:lnTo>
                  <a:lnTo>
                    <a:pt x="45212" y="52158"/>
                  </a:lnTo>
                  <a:lnTo>
                    <a:pt x="44983" y="52031"/>
                  </a:lnTo>
                  <a:lnTo>
                    <a:pt x="44589" y="51879"/>
                  </a:lnTo>
                  <a:lnTo>
                    <a:pt x="44196" y="51765"/>
                  </a:lnTo>
                  <a:lnTo>
                    <a:pt x="43992" y="51727"/>
                  </a:lnTo>
                  <a:lnTo>
                    <a:pt x="43789" y="51689"/>
                  </a:lnTo>
                  <a:lnTo>
                    <a:pt x="39027" y="55778"/>
                  </a:lnTo>
                  <a:lnTo>
                    <a:pt x="39027" y="55981"/>
                  </a:lnTo>
                  <a:lnTo>
                    <a:pt x="42430" y="60045"/>
                  </a:lnTo>
                  <a:lnTo>
                    <a:pt x="42570" y="60058"/>
                  </a:lnTo>
                  <a:lnTo>
                    <a:pt x="42722" y="60096"/>
                  </a:lnTo>
                  <a:lnTo>
                    <a:pt x="43345" y="60121"/>
                  </a:lnTo>
                  <a:lnTo>
                    <a:pt x="47485" y="56007"/>
                  </a:lnTo>
                  <a:lnTo>
                    <a:pt x="47485" y="55803"/>
                  </a:lnTo>
                  <a:close/>
                </a:path>
                <a:path w="592454" h="433705">
                  <a:moveTo>
                    <a:pt x="54546" y="87236"/>
                  </a:moveTo>
                  <a:lnTo>
                    <a:pt x="54508" y="87020"/>
                  </a:lnTo>
                  <a:lnTo>
                    <a:pt x="54457" y="86868"/>
                  </a:lnTo>
                  <a:lnTo>
                    <a:pt x="54343" y="86677"/>
                  </a:lnTo>
                  <a:lnTo>
                    <a:pt x="53555" y="86194"/>
                  </a:lnTo>
                  <a:lnTo>
                    <a:pt x="53340" y="86194"/>
                  </a:lnTo>
                  <a:lnTo>
                    <a:pt x="53174" y="86220"/>
                  </a:lnTo>
                  <a:lnTo>
                    <a:pt x="53009" y="86258"/>
                  </a:lnTo>
                  <a:lnTo>
                    <a:pt x="52806" y="86360"/>
                  </a:lnTo>
                  <a:lnTo>
                    <a:pt x="52628" y="86499"/>
                  </a:lnTo>
                  <a:lnTo>
                    <a:pt x="52489" y="86664"/>
                  </a:lnTo>
                  <a:lnTo>
                    <a:pt x="52362" y="86906"/>
                  </a:lnTo>
                  <a:lnTo>
                    <a:pt x="52298" y="87122"/>
                  </a:lnTo>
                  <a:lnTo>
                    <a:pt x="51600" y="91084"/>
                  </a:lnTo>
                  <a:lnTo>
                    <a:pt x="34505" y="88074"/>
                  </a:lnTo>
                  <a:lnTo>
                    <a:pt x="34340" y="88049"/>
                  </a:lnTo>
                  <a:lnTo>
                    <a:pt x="34175" y="88049"/>
                  </a:lnTo>
                  <a:lnTo>
                    <a:pt x="34048" y="88061"/>
                  </a:lnTo>
                  <a:lnTo>
                    <a:pt x="33909" y="88099"/>
                  </a:lnTo>
                  <a:lnTo>
                    <a:pt x="33743" y="88163"/>
                  </a:lnTo>
                  <a:lnTo>
                    <a:pt x="33591" y="88252"/>
                  </a:lnTo>
                  <a:lnTo>
                    <a:pt x="33464" y="88353"/>
                  </a:lnTo>
                  <a:lnTo>
                    <a:pt x="33312" y="88544"/>
                  </a:lnTo>
                  <a:lnTo>
                    <a:pt x="33210" y="88709"/>
                  </a:lnTo>
                  <a:lnTo>
                    <a:pt x="33159" y="88861"/>
                  </a:lnTo>
                  <a:lnTo>
                    <a:pt x="33121" y="89027"/>
                  </a:lnTo>
                  <a:lnTo>
                    <a:pt x="33108" y="89154"/>
                  </a:lnTo>
                  <a:lnTo>
                    <a:pt x="33121" y="89306"/>
                  </a:lnTo>
                  <a:lnTo>
                    <a:pt x="33147" y="89471"/>
                  </a:lnTo>
                  <a:lnTo>
                    <a:pt x="33248" y="89725"/>
                  </a:lnTo>
                  <a:lnTo>
                    <a:pt x="36410" y="95516"/>
                  </a:lnTo>
                  <a:lnTo>
                    <a:pt x="36537" y="95694"/>
                  </a:lnTo>
                  <a:lnTo>
                    <a:pt x="36664" y="95808"/>
                  </a:lnTo>
                  <a:lnTo>
                    <a:pt x="36880" y="95973"/>
                  </a:lnTo>
                  <a:lnTo>
                    <a:pt x="37045" y="96037"/>
                  </a:lnTo>
                  <a:lnTo>
                    <a:pt x="37261" y="96088"/>
                  </a:lnTo>
                  <a:lnTo>
                    <a:pt x="37477" y="96100"/>
                  </a:lnTo>
                  <a:lnTo>
                    <a:pt x="37744" y="96050"/>
                  </a:lnTo>
                  <a:lnTo>
                    <a:pt x="38493" y="95288"/>
                  </a:lnTo>
                  <a:lnTo>
                    <a:pt x="38531" y="95123"/>
                  </a:lnTo>
                  <a:lnTo>
                    <a:pt x="38544" y="94907"/>
                  </a:lnTo>
                  <a:lnTo>
                    <a:pt x="38481" y="94576"/>
                  </a:lnTo>
                  <a:lnTo>
                    <a:pt x="38404" y="94424"/>
                  </a:lnTo>
                  <a:lnTo>
                    <a:pt x="37312" y="95021"/>
                  </a:lnTo>
                  <a:lnTo>
                    <a:pt x="38392" y="94424"/>
                  </a:lnTo>
                  <a:lnTo>
                    <a:pt x="36347" y="90690"/>
                  </a:lnTo>
                  <a:lnTo>
                    <a:pt x="51206" y="93319"/>
                  </a:lnTo>
                  <a:lnTo>
                    <a:pt x="50507" y="97282"/>
                  </a:lnTo>
                  <a:lnTo>
                    <a:pt x="50495" y="97447"/>
                  </a:lnTo>
                  <a:lnTo>
                    <a:pt x="50850" y="98298"/>
                  </a:lnTo>
                  <a:lnTo>
                    <a:pt x="51015" y="98437"/>
                  </a:lnTo>
                  <a:lnTo>
                    <a:pt x="51219" y="98539"/>
                  </a:lnTo>
                  <a:lnTo>
                    <a:pt x="51485" y="98602"/>
                  </a:lnTo>
                  <a:lnTo>
                    <a:pt x="51816" y="98602"/>
                  </a:lnTo>
                  <a:lnTo>
                    <a:pt x="52031" y="98539"/>
                  </a:lnTo>
                  <a:lnTo>
                    <a:pt x="52235" y="98437"/>
                  </a:lnTo>
                  <a:lnTo>
                    <a:pt x="52412" y="98298"/>
                  </a:lnTo>
                  <a:lnTo>
                    <a:pt x="52590" y="98082"/>
                  </a:lnTo>
                  <a:lnTo>
                    <a:pt x="52666" y="97942"/>
                  </a:lnTo>
                  <a:lnTo>
                    <a:pt x="52743" y="97726"/>
                  </a:lnTo>
                  <a:lnTo>
                    <a:pt x="53581" y="92811"/>
                  </a:lnTo>
                  <a:lnTo>
                    <a:pt x="53619" y="92608"/>
                  </a:lnTo>
                  <a:lnTo>
                    <a:pt x="53657" y="92430"/>
                  </a:lnTo>
                  <a:lnTo>
                    <a:pt x="54533" y="87515"/>
                  </a:lnTo>
                  <a:lnTo>
                    <a:pt x="54546" y="87236"/>
                  </a:lnTo>
                  <a:close/>
                </a:path>
                <a:path w="592454" h="433705">
                  <a:moveTo>
                    <a:pt x="57797" y="68795"/>
                  </a:moveTo>
                  <a:lnTo>
                    <a:pt x="57759" y="68580"/>
                  </a:lnTo>
                  <a:lnTo>
                    <a:pt x="57708" y="68414"/>
                  </a:lnTo>
                  <a:lnTo>
                    <a:pt x="57619" y="68275"/>
                  </a:lnTo>
                  <a:lnTo>
                    <a:pt x="57492" y="68097"/>
                  </a:lnTo>
                  <a:lnTo>
                    <a:pt x="57315" y="67957"/>
                  </a:lnTo>
                  <a:lnTo>
                    <a:pt x="57073" y="67818"/>
                  </a:lnTo>
                  <a:lnTo>
                    <a:pt x="56921" y="67767"/>
                  </a:lnTo>
                  <a:lnTo>
                    <a:pt x="56692" y="67741"/>
                  </a:lnTo>
                  <a:lnTo>
                    <a:pt x="55854" y="68097"/>
                  </a:lnTo>
                  <a:lnTo>
                    <a:pt x="55676" y="68313"/>
                  </a:lnTo>
                  <a:lnTo>
                    <a:pt x="55613" y="68465"/>
                  </a:lnTo>
                  <a:lnTo>
                    <a:pt x="55549" y="68681"/>
                  </a:lnTo>
                  <a:lnTo>
                    <a:pt x="54178" y="76428"/>
                  </a:lnTo>
                  <a:lnTo>
                    <a:pt x="47193" y="67983"/>
                  </a:lnTo>
                  <a:lnTo>
                    <a:pt x="47091" y="67843"/>
                  </a:lnTo>
                  <a:lnTo>
                    <a:pt x="43319" y="65379"/>
                  </a:lnTo>
                  <a:lnTo>
                    <a:pt x="43154" y="65341"/>
                  </a:lnTo>
                  <a:lnTo>
                    <a:pt x="42875" y="65290"/>
                  </a:lnTo>
                  <a:lnTo>
                    <a:pt x="42316" y="65252"/>
                  </a:lnTo>
                  <a:lnTo>
                    <a:pt x="36474" y="70015"/>
                  </a:lnTo>
                  <a:lnTo>
                    <a:pt x="36461" y="70154"/>
                  </a:lnTo>
                  <a:lnTo>
                    <a:pt x="36423" y="70358"/>
                  </a:lnTo>
                  <a:lnTo>
                    <a:pt x="36360" y="71056"/>
                  </a:lnTo>
                  <a:lnTo>
                    <a:pt x="37655" y="75311"/>
                  </a:lnTo>
                  <a:lnTo>
                    <a:pt x="37846" y="75603"/>
                  </a:lnTo>
                  <a:lnTo>
                    <a:pt x="40132" y="77508"/>
                  </a:lnTo>
                  <a:lnTo>
                    <a:pt x="41198" y="75514"/>
                  </a:lnTo>
                  <a:lnTo>
                    <a:pt x="40665" y="75184"/>
                  </a:lnTo>
                  <a:lnTo>
                    <a:pt x="40119" y="74739"/>
                  </a:lnTo>
                  <a:lnTo>
                    <a:pt x="38633" y="71120"/>
                  </a:lnTo>
                  <a:lnTo>
                    <a:pt x="38671" y="70650"/>
                  </a:lnTo>
                  <a:lnTo>
                    <a:pt x="38684" y="70523"/>
                  </a:lnTo>
                  <a:lnTo>
                    <a:pt x="38722" y="70358"/>
                  </a:lnTo>
                  <a:lnTo>
                    <a:pt x="38823" y="69926"/>
                  </a:lnTo>
                  <a:lnTo>
                    <a:pt x="42252" y="67513"/>
                  </a:lnTo>
                  <a:lnTo>
                    <a:pt x="42760" y="67576"/>
                  </a:lnTo>
                  <a:lnTo>
                    <a:pt x="43040" y="67627"/>
                  </a:lnTo>
                  <a:lnTo>
                    <a:pt x="43408" y="67741"/>
                  </a:lnTo>
                  <a:lnTo>
                    <a:pt x="43573" y="67818"/>
                  </a:lnTo>
                  <a:lnTo>
                    <a:pt x="43751" y="67881"/>
                  </a:lnTo>
                  <a:lnTo>
                    <a:pt x="44094" y="68072"/>
                  </a:lnTo>
                  <a:lnTo>
                    <a:pt x="44399" y="68275"/>
                  </a:lnTo>
                  <a:lnTo>
                    <a:pt x="44691" y="68516"/>
                  </a:lnTo>
                  <a:lnTo>
                    <a:pt x="44818" y="68656"/>
                  </a:lnTo>
                  <a:lnTo>
                    <a:pt x="44958" y="68783"/>
                  </a:lnTo>
                  <a:lnTo>
                    <a:pt x="45199" y="69088"/>
                  </a:lnTo>
                  <a:lnTo>
                    <a:pt x="45300" y="69240"/>
                  </a:lnTo>
                  <a:lnTo>
                    <a:pt x="45402" y="69367"/>
                  </a:lnTo>
                  <a:lnTo>
                    <a:pt x="54000" y="79743"/>
                  </a:lnTo>
                  <a:lnTo>
                    <a:pt x="54127" y="79870"/>
                  </a:lnTo>
                  <a:lnTo>
                    <a:pt x="54267" y="79984"/>
                  </a:lnTo>
                  <a:lnTo>
                    <a:pt x="54470" y="80086"/>
                  </a:lnTo>
                  <a:lnTo>
                    <a:pt x="54610" y="80137"/>
                  </a:lnTo>
                  <a:lnTo>
                    <a:pt x="54775" y="80162"/>
                  </a:lnTo>
                  <a:lnTo>
                    <a:pt x="54902" y="80162"/>
                  </a:lnTo>
                  <a:lnTo>
                    <a:pt x="55054" y="80149"/>
                  </a:lnTo>
                  <a:lnTo>
                    <a:pt x="55181" y="80124"/>
                  </a:lnTo>
                  <a:lnTo>
                    <a:pt x="55473" y="79997"/>
                  </a:lnTo>
                  <a:lnTo>
                    <a:pt x="55600" y="79895"/>
                  </a:lnTo>
                  <a:lnTo>
                    <a:pt x="55727" y="79781"/>
                  </a:lnTo>
                  <a:lnTo>
                    <a:pt x="55816" y="79654"/>
                  </a:lnTo>
                  <a:lnTo>
                    <a:pt x="55905" y="79514"/>
                  </a:lnTo>
                  <a:lnTo>
                    <a:pt x="55956" y="79387"/>
                  </a:lnTo>
                  <a:lnTo>
                    <a:pt x="55994" y="79248"/>
                  </a:lnTo>
                  <a:lnTo>
                    <a:pt x="56019" y="79082"/>
                  </a:lnTo>
                  <a:lnTo>
                    <a:pt x="57785" y="69075"/>
                  </a:lnTo>
                  <a:lnTo>
                    <a:pt x="57797" y="68795"/>
                  </a:lnTo>
                  <a:close/>
                </a:path>
                <a:path w="592454" h="433705">
                  <a:moveTo>
                    <a:pt x="62852" y="40144"/>
                  </a:moveTo>
                  <a:lnTo>
                    <a:pt x="62839" y="40017"/>
                  </a:lnTo>
                  <a:lnTo>
                    <a:pt x="62776" y="39814"/>
                  </a:lnTo>
                  <a:lnTo>
                    <a:pt x="62649" y="39573"/>
                  </a:lnTo>
                  <a:lnTo>
                    <a:pt x="62547" y="39433"/>
                  </a:lnTo>
                  <a:lnTo>
                    <a:pt x="62331" y="39255"/>
                  </a:lnTo>
                  <a:lnTo>
                    <a:pt x="62128" y="39154"/>
                  </a:lnTo>
                  <a:lnTo>
                    <a:pt x="61861" y="39090"/>
                  </a:lnTo>
                  <a:lnTo>
                    <a:pt x="61645" y="39090"/>
                  </a:lnTo>
                  <a:lnTo>
                    <a:pt x="61480" y="39116"/>
                  </a:lnTo>
                  <a:lnTo>
                    <a:pt x="61315" y="39154"/>
                  </a:lnTo>
                  <a:lnTo>
                    <a:pt x="61112" y="39255"/>
                  </a:lnTo>
                  <a:lnTo>
                    <a:pt x="60934" y="39395"/>
                  </a:lnTo>
                  <a:lnTo>
                    <a:pt x="60794" y="39560"/>
                  </a:lnTo>
                  <a:lnTo>
                    <a:pt x="60680" y="39751"/>
                  </a:lnTo>
                  <a:lnTo>
                    <a:pt x="60604" y="40017"/>
                  </a:lnTo>
                  <a:lnTo>
                    <a:pt x="59905" y="43967"/>
                  </a:lnTo>
                  <a:lnTo>
                    <a:pt x="59880" y="44132"/>
                  </a:lnTo>
                  <a:lnTo>
                    <a:pt x="59791" y="44500"/>
                  </a:lnTo>
                  <a:lnTo>
                    <a:pt x="57162" y="46545"/>
                  </a:lnTo>
                  <a:lnTo>
                    <a:pt x="57010" y="46545"/>
                  </a:lnTo>
                  <a:lnTo>
                    <a:pt x="56870" y="46558"/>
                  </a:lnTo>
                  <a:lnTo>
                    <a:pt x="56591" y="46545"/>
                  </a:lnTo>
                  <a:lnTo>
                    <a:pt x="56426" y="46507"/>
                  </a:lnTo>
                  <a:lnTo>
                    <a:pt x="56261" y="46482"/>
                  </a:lnTo>
                  <a:lnTo>
                    <a:pt x="46443" y="44754"/>
                  </a:lnTo>
                  <a:lnTo>
                    <a:pt x="46278" y="44716"/>
                  </a:lnTo>
                  <a:lnTo>
                    <a:pt x="46139" y="44691"/>
                  </a:lnTo>
                  <a:lnTo>
                    <a:pt x="45847" y="44615"/>
                  </a:lnTo>
                  <a:lnTo>
                    <a:pt x="45720" y="44551"/>
                  </a:lnTo>
                  <a:lnTo>
                    <a:pt x="45580" y="44500"/>
                  </a:lnTo>
                  <a:lnTo>
                    <a:pt x="43815" y="41986"/>
                  </a:lnTo>
                  <a:lnTo>
                    <a:pt x="43815" y="41833"/>
                  </a:lnTo>
                  <a:lnTo>
                    <a:pt x="43802" y="41694"/>
                  </a:lnTo>
                  <a:lnTo>
                    <a:pt x="43827" y="41402"/>
                  </a:lnTo>
                  <a:lnTo>
                    <a:pt x="43853" y="41249"/>
                  </a:lnTo>
                  <a:lnTo>
                    <a:pt x="43865" y="41084"/>
                  </a:lnTo>
                  <a:lnTo>
                    <a:pt x="44564" y="37185"/>
                  </a:lnTo>
                  <a:lnTo>
                    <a:pt x="44577" y="36906"/>
                  </a:lnTo>
                  <a:lnTo>
                    <a:pt x="44513" y="36576"/>
                  </a:lnTo>
                  <a:lnTo>
                    <a:pt x="44399" y="36385"/>
                  </a:lnTo>
                  <a:lnTo>
                    <a:pt x="44272" y="36207"/>
                  </a:lnTo>
                  <a:lnTo>
                    <a:pt x="44094" y="36068"/>
                  </a:lnTo>
                  <a:lnTo>
                    <a:pt x="43903" y="35953"/>
                  </a:lnTo>
                  <a:lnTo>
                    <a:pt x="43700" y="35877"/>
                  </a:lnTo>
                  <a:lnTo>
                    <a:pt x="43472" y="35852"/>
                  </a:lnTo>
                  <a:lnTo>
                    <a:pt x="43256" y="35864"/>
                  </a:lnTo>
                  <a:lnTo>
                    <a:pt x="42633" y="36207"/>
                  </a:lnTo>
                  <a:lnTo>
                    <a:pt x="42456" y="36423"/>
                  </a:lnTo>
                  <a:lnTo>
                    <a:pt x="42367" y="36626"/>
                  </a:lnTo>
                  <a:lnTo>
                    <a:pt x="42329" y="36791"/>
                  </a:lnTo>
                  <a:lnTo>
                    <a:pt x="41630" y="40754"/>
                  </a:lnTo>
                  <a:lnTo>
                    <a:pt x="41579" y="41109"/>
                  </a:lnTo>
                  <a:lnTo>
                    <a:pt x="41541" y="41630"/>
                  </a:lnTo>
                  <a:lnTo>
                    <a:pt x="41541" y="41884"/>
                  </a:lnTo>
                  <a:lnTo>
                    <a:pt x="41554" y="42151"/>
                  </a:lnTo>
                  <a:lnTo>
                    <a:pt x="41605" y="42659"/>
                  </a:lnTo>
                  <a:lnTo>
                    <a:pt x="41668" y="42900"/>
                  </a:lnTo>
                  <a:lnTo>
                    <a:pt x="41719" y="43167"/>
                  </a:lnTo>
                  <a:lnTo>
                    <a:pt x="45847" y="46939"/>
                  </a:lnTo>
                  <a:lnTo>
                    <a:pt x="46012" y="46964"/>
                  </a:lnTo>
                  <a:lnTo>
                    <a:pt x="56032" y="48729"/>
                  </a:lnTo>
                  <a:lnTo>
                    <a:pt x="56286" y="48780"/>
                  </a:lnTo>
                  <a:lnTo>
                    <a:pt x="56807" y="48818"/>
                  </a:lnTo>
                  <a:lnTo>
                    <a:pt x="57061" y="48818"/>
                  </a:lnTo>
                  <a:lnTo>
                    <a:pt x="57315" y="48806"/>
                  </a:lnTo>
                  <a:lnTo>
                    <a:pt x="62090" y="44577"/>
                  </a:lnTo>
                  <a:lnTo>
                    <a:pt x="62128" y="44411"/>
                  </a:lnTo>
                  <a:lnTo>
                    <a:pt x="62839" y="40411"/>
                  </a:lnTo>
                  <a:lnTo>
                    <a:pt x="62852" y="40144"/>
                  </a:lnTo>
                  <a:close/>
                </a:path>
                <a:path w="592454" h="433705">
                  <a:moveTo>
                    <a:pt x="77279" y="5829"/>
                  </a:moveTo>
                  <a:lnTo>
                    <a:pt x="76758" y="5003"/>
                  </a:lnTo>
                  <a:lnTo>
                    <a:pt x="76568" y="4902"/>
                  </a:lnTo>
                  <a:lnTo>
                    <a:pt x="76301" y="4826"/>
                  </a:lnTo>
                  <a:lnTo>
                    <a:pt x="76136" y="4813"/>
                  </a:lnTo>
                  <a:lnTo>
                    <a:pt x="75920" y="4838"/>
                  </a:lnTo>
                  <a:lnTo>
                    <a:pt x="75704" y="4914"/>
                  </a:lnTo>
                  <a:lnTo>
                    <a:pt x="75501" y="5016"/>
                  </a:lnTo>
                  <a:lnTo>
                    <a:pt x="75336" y="5168"/>
                  </a:lnTo>
                  <a:lnTo>
                    <a:pt x="75196" y="5334"/>
                  </a:lnTo>
                  <a:lnTo>
                    <a:pt x="73152" y="8877"/>
                  </a:lnTo>
                  <a:lnTo>
                    <a:pt x="58216" y="254"/>
                  </a:lnTo>
                  <a:lnTo>
                    <a:pt x="58077" y="165"/>
                  </a:lnTo>
                  <a:lnTo>
                    <a:pt x="57937" y="88"/>
                  </a:lnTo>
                  <a:lnTo>
                    <a:pt x="57645" y="12"/>
                  </a:lnTo>
                  <a:lnTo>
                    <a:pt x="57505" y="0"/>
                  </a:lnTo>
                  <a:lnTo>
                    <a:pt x="57365" y="12"/>
                  </a:lnTo>
                  <a:lnTo>
                    <a:pt x="57226" y="38"/>
                  </a:lnTo>
                  <a:lnTo>
                    <a:pt x="57099" y="88"/>
                  </a:lnTo>
                  <a:lnTo>
                    <a:pt x="56921" y="165"/>
                  </a:lnTo>
                  <a:lnTo>
                    <a:pt x="56781" y="254"/>
                  </a:lnTo>
                  <a:lnTo>
                    <a:pt x="56654" y="393"/>
                  </a:lnTo>
                  <a:lnTo>
                    <a:pt x="56515" y="571"/>
                  </a:lnTo>
                  <a:lnTo>
                    <a:pt x="56451" y="723"/>
                  </a:lnTo>
                  <a:lnTo>
                    <a:pt x="56388" y="901"/>
                  </a:lnTo>
                  <a:lnTo>
                    <a:pt x="56375" y="1028"/>
                  </a:lnTo>
                  <a:lnTo>
                    <a:pt x="56362" y="1155"/>
                  </a:lnTo>
                  <a:lnTo>
                    <a:pt x="56388" y="1371"/>
                  </a:lnTo>
                  <a:lnTo>
                    <a:pt x="57378" y="7835"/>
                  </a:lnTo>
                  <a:lnTo>
                    <a:pt x="57416" y="8001"/>
                  </a:lnTo>
                  <a:lnTo>
                    <a:pt x="57492" y="8204"/>
                  </a:lnTo>
                  <a:lnTo>
                    <a:pt x="57619" y="8382"/>
                  </a:lnTo>
                  <a:lnTo>
                    <a:pt x="57772" y="8547"/>
                  </a:lnTo>
                  <a:lnTo>
                    <a:pt x="57962" y="8661"/>
                  </a:lnTo>
                  <a:lnTo>
                    <a:pt x="58166" y="8750"/>
                  </a:lnTo>
                  <a:lnTo>
                    <a:pt x="58381" y="8788"/>
                  </a:lnTo>
                  <a:lnTo>
                    <a:pt x="58610" y="8788"/>
                  </a:lnTo>
                  <a:lnTo>
                    <a:pt x="58826" y="8750"/>
                  </a:lnTo>
                  <a:lnTo>
                    <a:pt x="59080" y="8636"/>
                  </a:lnTo>
                  <a:lnTo>
                    <a:pt x="59220" y="8534"/>
                  </a:lnTo>
                  <a:lnTo>
                    <a:pt x="59372" y="8382"/>
                  </a:lnTo>
                  <a:lnTo>
                    <a:pt x="59499" y="8191"/>
                  </a:lnTo>
                  <a:lnTo>
                    <a:pt x="59588" y="7988"/>
                  </a:lnTo>
                  <a:lnTo>
                    <a:pt x="59626" y="7772"/>
                  </a:lnTo>
                  <a:lnTo>
                    <a:pt x="59613" y="7556"/>
                  </a:lnTo>
                  <a:lnTo>
                    <a:pt x="58966" y="3302"/>
                  </a:lnTo>
                  <a:lnTo>
                    <a:pt x="72009" y="10845"/>
                  </a:lnTo>
                  <a:lnTo>
                    <a:pt x="70015" y="14312"/>
                  </a:lnTo>
                  <a:lnTo>
                    <a:pt x="71983" y="15443"/>
                  </a:lnTo>
                  <a:lnTo>
                    <a:pt x="74523" y="11036"/>
                  </a:lnTo>
                  <a:lnTo>
                    <a:pt x="77139" y="6515"/>
                  </a:lnTo>
                  <a:lnTo>
                    <a:pt x="77203" y="6375"/>
                  </a:lnTo>
                  <a:lnTo>
                    <a:pt x="77266" y="6159"/>
                  </a:lnTo>
                  <a:lnTo>
                    <a:pt x="77279" y="5829"/>
                  </a:lnTo>
                  <a:close/>
                </a:path>
                <a:path w="592454" h="433705">
                  <a:moveTo>
                    <a:pt x="138315" y="174129"/>
                  </a:moveTo>
                  <a:lnTo>
                    <a:pt x="132651" y="168478"/>
                  </a:lnTo>
                  <a:lnTo>
                    <a:pt x="132359" y="168478"/>
                  </a:lnTo>
                  <a:lnTo>
                    <a:pt x="106337" y="168465"/>
                  </a:lnTo>
                  <a:lnTo>
                    <a:pt x="106045" y="168478"/>
                  </a:lnTo>
                  <a:lnTo>
                    <a:pt x="100393" y="174142"/>
                  </a:lnTo>
                  <a:lnTo>
                    <a:pt x="100393" y="174726"/>
                  </a:lnTo>
                  <a:lnTo>
                    <a:pt x="106045" y="180378"/>
                  </a:lnTo>
                  <a:lnTo>
                    <a:pt x="106337" y="180378"/>
                  </a:lnTo>
                  <a:lnTo>
                    <a:pt x="132359" y="180365"/>
                  </a:lnTo>
                  <a:lnTo>
                    <a:pt x="132651" y="180378"/>
                  </a:lnTo>
                  <a:lnTo>
                    <a:pt x="138315" y="174713"/>
                  </a:lnTo>
                  <a:lnTo>
                    <a:pt x="138315" y="174129"/>
                  </a:lnTo>
                  <a:close/>
                </a:path>
                <a:path w="592454" h="433705">
                  <a:moveTo>
                    <a:pt x="485521" y="168465"/>
                  </a:moveTo>
                  <a:lnTo>
                    <a:pt x="459511" y="168465"/>
                  </a:lnTo>
                  <a:lnTo>
                    <a:pt x="459219" y="168478"/>
                  </a:lnTo>
                  <a:lnTo>
                    <a:pt x="453555" y="174142"/>
                  </a:lnTo>
                  <a:lnTo>
                    <a:pt x="453555" y="174726"/>
                  </a:lnTo>
                  <a:lnTo>
                    <a:pt x="459219" y="180378"/>
                  </a:lnTo>
                  <a:lnTo>
                    <a:pt x="459511" y="180378"/>
                  </a:lnTo>
                  <a:lnTo>
                    <a:pt x="485521" y="180365"/>
                  </a:lnTo>
                  <a:lnTo>
                    <a:pt x="485521" y="168465"/>
                  </a:lnTo>
                  <a:close/>
                </a:path>
                <a:path w="592454" h="433705">
                  <a:moveTo>
                    <a:pt x="491490" y="174129"/>
                  </a:moveTo>
                  <a:lnTo>
                    <a:pt x="485825" y="168478"/>
                  </a:lnTo>
                  <a:lnTo>
                    <a:pt x="485533" y="168478"/>
                  </a:lnTo>
                  <a:lnTo>
                    <a:pt x="485533" y="180378"/>
                  </a:lnTo>
                  <a:lnTo>
                    <a:pt x="485825" y="180378"/>
                  </a:lnTo>
                  <a:lnTo>
                    <a:pt x="491490" y="174713"/>
                  </a:lnTo>
                  <a:lnTo>
                    <a:pt x="491490" y="174129"/>
                  </a:lnTo>
                  <a:close/>
                </a:path>
                <a:path w="592454" h="433705">
                  <a:moveTo>
                    <a:pt x="591858" y="430834"/>
                  </a:moveTo>
                  <a:lnTo>
                    <a:pt x="591477" y="429704"/>
                  </a:lnTo>
                  <a:lnTo>
                    <a:pt x="591121" y="429285"/>
                  </a:lnTo>
                  <a:lnTo>
                    <a:pt x="590867" y="429094"/>
                  </a:lnTo>
                  <a:lnTo>
                    <a:pt x="590588" y="428929"/>
                  </a:lnTo>
                  <a:lnTo>
                    <a:pt x="590372" y="428840"/>
                  </a:lnTo>
                  <a:lnTo>
                    <a:pt x="590169" y="428777"/>
                  </a:lnTo>
                  <a:lnTo>
                    <a:pt x="589953" y="428739"/>
                  </a:lnTo>
                  <a:lnTo>
                    <a:pt x="589737" y="428713"/>
                  </a:lnTo>
                  <a:lnTo>
                    <a:pt x="567321" y="428713"/>
                  </a:lnTo>
                  <a:lnTo>
                    <a:pt x="566991" y="428726"/>
                  </a:lnTo>
                  <a:lnTo>
                    <a:pt x="566775" y="428777"/>
                  </a:lnTo>
                  <a:lnTo>
                    <a:pt x="566572" y="428840"/>
                  </a:lnTo>
                  <a:lnTo>
                    <a:pt x="566369" y="428929"/>
                  </a:lnTo>
                  <a:lnTo>
                    <a:pt x="566178" y="429031"/>
                  </a:lnTo>
                  <a:lnTo>
                    <a:pt x="566000" y="429145"/>
                  </a:lnTo>
                  <a:lnTo>
                    <a:pt x="565137" y="430504"/>
                  </a:lnTo>
                  <a:lnTo>
                    <a:pt x="565099" y="430834"/>
                  </a:lnTo>
                  <a:lnTo>
                    <a:pt x="565111" y="431279"/>
                  </a:lnTo>
                  <a:lnTo>
                    <a:pt x="565150" y="431482"/>
                  </a:lnTo>
                  <a:lnTo>
                    <a:pt x="565213" y="431698"/>
                  </a:lnTo>
                  <a:lnTo>
                    <a:pt x="565302" y="431901"/>
                  </a:lnTo>
                  <a:lnTo>
                    <a:pt x="567207" y="433171"/>
                  </a:lnTo>
                  <a:lnTo>
                    <a:pt x="589622" y="433171"/>
                  </a:lnTo>
                  <a:lnTo>
                    <a:pt x="589953" y="433158"/>
                  </a:lnTo>
                  <a:lnTo>
                    <a:pt x="590169" y="433108"/>
                  </a:lnTo>
                  <a:lnTo>
                    <a:pt x="590588" y="432968"/>
                  </a:lnTo>
                  <a:lnTo>
                    <a:pt x="590765" y="432854"/>
                  </a:lnTo>
                  <a:lnTo>
                    <a:pt x="590956" y="432739"/>
                  </a:lnTo>
                  <a:lnTo>
                    <a:pt x="591121" y="432600"/>
                  </a:lnTo>
                  <a:lnTo>
                    <a:pt x="591426" y="432282"/>
                  </a:lnTo>
                  <a:lnTo>
                    <a:pt x="591540" y="432092"/>
                  </a:lnTo>
                  <a:lnTo>
                    <a:pt x="591693" y="431800"/>
                  </a:lnTo>
                  <a:lnTo>
                    <a:pt x="591820" y="431380"/>
                  </a:lnTo>
                  <a:lnTo>
                    <a:pt x="591858" y="431063"/>
                  </a:lnTo>
                  <a:lnTo>
                    <a:pt x="591858" y="430834"/>
                  </a:lnTo>
                  <a:close/>
                </a:path>
                <a:path w="592454" h="433705">
                  <a:moveTo>
                    <a:pt x="591858" y="192900"/>
                  </a:moveTo>
                  <a:lnTo>
                    <a:pt x="591477" y="191770"/>
                  </a:lnTo>
                  <a:lnTo>
                    <a:pt x="589737" y="190779"/>
                  </a:lnTo>
                  <a:lnTo>
                    <a:pt x="580707" y="190779"/>
                  </a:lnTo>
                  <a:lnTo>
                    <a:pt x="580707" y="181864"/>
                  </a:lnTo>
                  <a:lnTo>
                    <a:pt x="580682" y="181533"/>
                  </a:lnTo>
                  <a:lnTo>
                    <a:pt x="578904" y="179679"/>
                  </a:lnTo>
                  <a:lnTo>
                    <a:pt x="578586" y="179628"/>
                  </a:lnTo>
                  <a:lnTo>
                    <a:pt x="578358" y="179628"/>
                  </a:lnTo>
                  <a:lnTo>
                    <a:pt x="578142" y="179654"/>
                  </a:lnTo>
                  <a:lnTo>
                    <a:pt x="577926" y="179692"/>
                  </a:lnTo>
                  <a:lnTo>
                    <a:pt x="576414" y="181013"/>
                  </a:lnTo>
                  <a:lnTo>
                    <a:pt x="576300" y="181317"/>
                  </a:lnTo>
                  <a:lnTo>
                    <a:pt x="576262" y="181533"/>
                  </a:lnTo>
                  <a:lnTo>
                    <a:pt x="576237" y="181749"/>
                  </a:lnTo>
                  <a:lnTo>
                    <a:pt x="576249" y="190779"/>
                  </a:lnTo>
                  <a:lnTo>
                    <a:pt x="567321" y="190779"/>
                  </a:lnTo>
                  <a:lnTo>
                    <a:pt x="566991" y="190804"/>
                  </a:lnTo>
                  <a:lnTo>
                    <a:pt x="565264" y="192163"/>
                  </a:lnTo>
                  <a:lnTo>
                    <a:pt x="565150" y="192481"/>
                  </a:lnTo>
                  <a:lnTo>
                    <a:pt x="565111" y="192697"/>
                  </a:lnTo>
                  <a:lnTo>
                    <a:pt x="565099" y="192900"/>
                  </a:lnTo>
                  <a:lnTo>
                    <a:pt x="565111" y="193344"/>
                  </a:lnTo>
                  <a:lnTo>
                    <a:pt x="565150" y="193560"/>
                  </a:lnTo>
                  <a:lnTo>
                    <a:pt x="565213" y="193776"/>
                  </a:lnTo>
                  <a:lnTo>
                    <a:pt x="565302" y="193967"/>
                  </a:lnTo>
                  <a:lnTo>
                    <a:pt x="565404" y="194170"/>
                  </a:lnTo>
                  <a:lnTo>
                    <a:pt x="565670" y="194525"/>
                  </a:lnTo>
                  <a:lnTo>
                    <a:pt x="565823" y="194678"/>
                  </a:lnTo>
                  <a:lnTo>
                    <a:pt x="567207" y="195249"/>
                  </a:lnTo>
                  <a:lnTo>
                    <a:pt x="576249" y="195237"/>
                  </a:lnTo>
                  <a:lnTo>
                    <a:pt x="576249" y="204165"/>
                  </a:lnTo>
                  <a:lnTo>
                    <a:pt x="576262" y="204495"/>
                  </a:lnTo>
                  <a:lnTo>
                    <a:pt x="577621" y="206222"/>
                  </a:lnTo>
                  <a:lnTo>
                    <a:pt x="578154" y="206375"/>
                  </a:lnTo>
                  <a:lnTo>
                    <a:pt x="578370" y="206387"/>
                  </a:lnTo>
                  <a:lnTo>
                    <a:pt x="578802" y="206375"/>
                  </a:lnTo>
                  <a:lnTo>
                    <a:pt x="579234" y="206273"/>
                  </a:lnTo>
                  <a:lnTo>
                    <a:pt x="579437" y="206184"/>
                  </a:lnTo>
                  <a:lnTo>
                    <a:pt x="580707" y="204279"/>
                  </a:lnTo>
                  <a:lnTo>
                    <a:pt x="580707" y="195237"/>
                  </a:lnTo>
                  <a:lnTo>
                    <a:pt x="589622" y="195237"/>
                  </a:lnTo>
                  <a:lnTo>
                    <a:pt x="589953" y="195224"/>
                  </a:lnTo>
                  <a:lnTo>
                    <a:pt x="591477" y="194246"/>
                  </a:lnTo>
                  <a:lnTo>
                    <a:pt x="591693" y="193865"/>
                  </a:lnTo>
                  <a:lnTo>
                    <a:pt x="591820" y="193446"/>
                  </a:lnTo>
                  <a:lnTo>
                    <a:pt x="591858" y="193116"/>
                  </a:lnTo>
                  <a:lnTo>
                    <a:pt x="591858" y="19290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990376" y="1645170"/>
              <a:ext cx="176530" cy="160655"/>
            </a:xfrm>
            <a:custGeom>
              <a:avLst/>
              <a:gdLst/>
              <a:ahLst/>
              <a:cxnLst/>
              <a:rect l="l" t="t" r="r" b="b"/>
              <a:pathLst>
                <a:path w="176529" h="160655">
                  <a:moveTo>
                    <a:pt x="6743" y="160070"/>
                  </a:moveTo>
                  <a:lnTo>
                    <a:pt x="4775" y="158940"/>
                  </a:lnTo>
                  <a:lnTo>
                    <a:pt x="4699" y="159080"/>
                  </a:lnTo>
                  <a:lnTo>
                    <a:pt x="4635" y="159359"/>
                  </a:lnTo>
                  <a:lnTo>
                    <a:pt x="4622" y="159524"/>
                  </a:lnTo>
                  <a:lnTo>
                    <a:pt x="4648" y="159740"/>
                  </a:lnTo>
                  <a:lnTo>
                    <a:pt x="4724" y="159956"/>
                  </a:lnTo>
                  <a:lnTo>
                    <a:pt x="4826" y="160147"/>
                  </a:lnTo>
                  <a:lnTo>
                    <a:pt x="4965" y="160312"/>
                  </a:lnTo>
                  <a:lnTo>
                    <a:pt x="5194" y="160489"/>
                  </a:lnTo>
                  <a:lnTo>
                    <a:pt x="5346" y="160553"/>
                  </a:lnTo>
                  <a:lnTo>
                    <a:pt x="5664" y="160642"/>
                  </a:lnTo>
                  <a:lnTo>
                    <a:pt x="5842" y="160642"/>
                  </a:lnTo>
                  <a:lnTo>
                    <a:pt x="5994" y="160616"/>
                  </a:lnTo>
                  <a:lnTo>
                    <a:pt x="6210" y="160540"/>
                  </a:lnTo>
                  <a:lnTo>
                    <a:pt x="6413" y="160439"/>
                  </a:lnTo>
                  <a:lnTo>
                    <a:pt x="6578" y="160286"/>
                  </a:lnTo>
                  <a:lnTo>
                    <a:pt x="6718" y="160121"/>
                  </a:lnTo>
                  <a:close/>
                </a:path>
                <a:path w="176529" h="160655">
                  <a:moveTo>
                    <a:pt x="12052" y="150456"/>
                  </a:moveTo>
                  <a:lnTo>
                    <a:pt x="11531" y="149631"/>
                  </a:lnTo>
                  <a:lnTo>
                    <a:pt x="11341" y="149529"/>
                  </a:lnTo>
                  <a:lnTo>
                    <a:pt x="11074" y="149453"/>
                  </a:lnTo>
                  <a:lnTo>
                    <a:pt x="10909" y="149440"/>
                  </a:lnTo>
                  <a:lnTo>
                    <a:pt x="10693" y="149466"/>
                  </a:lnTo>
                  <a:lnTo>
                    <a:pt x="10477" y="149542"/>
                  </a:lnTo>
                  <a:lnTo>
                    <a:pt x="10274" y="149644"/>
                  </a:lnTo>
                  <a:lnTo>
                    <a:pt x="10109" y="149796"/>
                  </a:lnTo>
                  <a:lnTo>
                    <a:pt x="9969" y="149961"/>
                  </a:lnTo>
                  <a:lnTo>
                    <a:pt x="11899" y="151142"/>
                  </a:lnTo>
                  <a:lnTo>
                    <a:pt x="11976" y="151003"/>
                  </a:lnTo>
                  <a:lnTo>
                    <a:pt x="12039" y="150787"/>
                  </a:lnTo>
                  <a:lnTo>
                    <a:pt x="12052" y="150456"/>
                  </a:lnTo>
                  <a:close/>
                </a:path>
                <a:path w="176529" h="160655">
                  <a:moveTo>
                    <a:pt x="16357" y="117500"/>
                  </a:moveTo>
                  <a:lnTo>
                    <a:pt x="14249" y="113906"/>
                  </a:lnTo>
                  <a:lnTo>
                    <a:pt x="14097" y="113830"/>
                  </a:lnTo>
                  <a:lnTo>
                    <a:pt x="14097" y="117538"/>
                  </a:lnTo>
                  <a:lnTo>
                    <a:pt x="14084" y="117729"/>
                  </a:lnTo>
                  <a:lnTo>
                    <a:pt x="12166" y="119532"/>
                  </a:lnTo>
                  <a:lnTo>
                    <a:pt x="11963" y="119519"/>
                  </a:lnTo>
                  <a:lnTo>
                    <a:pt x="11595" y="119456"/>
                  </a:lnTo>
                  <a:lnTo>
                    <a:pt x="11404" y="119392"/>
                  </a:lnTo>
                  <a:lnTo>
                    <a:pt x="11201" y="119291"/>
                  </a:lnTo>
                  <a:lnTo>
                    <a:pt x="11061" y="119227"/>
                  </a:lnTo>
                  <a:lnTo>
                    <a:pt x="10756" y="118973"/>
                  </a:lnTo>
                  <a:lnTo>
                    <a:pt x="10629" y="118833"/>
                  </a:lnTo>
                  <a:lnTo>
                    <a:pt x="10515" y="118681"/>
                  </a:lnTo>
                  <a:lnTo>
                    <a:pt x="10160" y="117589"/>
                  </a:lnTo>
                  <a:lnTo>
                    <a:pt x="10172" y="117398"/>
                  </a:lnTo>
                  <a:lnTo>
                    <a:pt x="12090" y="115595"/>
                  </a:lnTo>
                  <a:lnTo>
                    <a:pt x="12293" y="115608"/>
                  </a:lnTo>
                  <a:lnTo>
                    <a:pt x="12661" y="115671"/>
                  </a:lnTo>
                  <a:lnTo>
                    <a:pt x="12852" y="115735"/>
                  </a:lnTo>
                  <a:lnTo>
                    <a:pt x="13055" y="115836"/>
                  </a:lnTo>
                  <a:lnTo>
                    <a:pt x="13195" y="115912"/>
                  </a:lnTo>
                  <a:lnTo>
                    <a:pt x="13500" y="116154"/>
                  </a:lnTo>
                  <a:lnTo>
                    <a:pt x="14097" y="117538"/>
                  </a:lnTo>
                  <a:lnTo>
                    <a:pt x="14097" y="113830"/>
                  </a:lnTo>
                  <a:lnTo>
                    <a:pt x="12471" y="113334"/>
                  </a:lnTo>
                  <a:lnTo>
                    <a:pt x="11849" y="113334"/>
                  </a:lnTo>
                  <a:lnTo>
                    <a:pt x="7899" y="117627"/>
                  </a:lnTo>
                  <a:lnTo>
                    <a:pt x="7924" y="118046"/>
                  </a:lnTo>
                  <a:lnTo>
                    <a:pt x="10007" y="121221"/>
                  </a:lnTo>
                  <a:lnTo>
                    <a:pt x="10198" y="121335"/>
                  </a:lnTo>
                  <a:lnTo>
                    <a:pt x="12204" y="121793"/>
                  </a:lnTo>
                  <a:lnTo>
                    <a:pt x="12611" y="121767"/>
                  </a:lnTo>
                  <a:lnTo>
                    <a:pt x="14693" y="120916"/>
                  </a:lnTo>
                  <a:lnTo>
                    <a:pt x="14871" y="120802"/>
                  </a:lnTo>
                  <a:lnTo>
                    <a:pt x="16344" y="117906"/>
                  </a:lnTo>
                  <a:lnTo>
                    <a:pt x="16357" y="117500"/>
                  </a:lnTo>
                  <a:close/>
                </a:path>
                <a:path w="176529" h="160655">
                  <a:moveTo>
                    <a:pt x="19875" y="136944"/>
                  </a:moveTo>
                  <a:lnTo>
                    <a:pt x="19850" y="136791"/>
                  </a:lnTo>
                  <a:lnTo>
                    <a:pt x="19773" y="136575"/>
                  </a:lnTo>
                  <a:lnTo>
                    <a:pt x="19672" y="136372"/>
                  </a:lnTo>
                  <a:lnTo>
                    <a:pt x="19519" y="136207"/>
                  </a:lnTo>
                  <a:lnTo>
                    <a:pt x="19354" y="136080"/>
                  </a:lnTo>
                  <a:lnTo>
                    <a:pt x="16725" y="134556"/>
                  </a:lnTo>
                  <a:lnTo>
                    <a:pt x="17703" y="132867"/>
                  </a:lnTo>
                  <a:lnTo>
                    <a:pt x="17767" y="132715"/>
                  </a:lnTo>
                  <a:lnTo>
                    <a:pt x="17843" y="132448"/>
                  </a:lnTo>
                  <a:lnTo>
                    <a:pt x="17843" y="132168"/>
                  </a:lnTo>
                  <a:lnTo>
                    <a:pt x="17792" y="131953"/>
                  </a:lnTo>
                  <a:lnTo>
                    <a:pt x="17653" y="131648"/>
                  </a:lnTo>
                  <a:lnTo>
                    <a:pt x="17424" y="131406"/>
                  </a:lnTo>
                  <a:lnTo>
                    <a:pt x="17233" y="131279"/>
                  </a:lnTo>
                  <a:lnTo>
                    <a:pt x="17081" y="131216"/>
                  </a:lnTo>
                  <a:lnTo>
                    <a:pt x="16865" y="131165"/>
                  </a:lnTo>
                  <a:lnTo>
                    <a:pt x="16700" y="131152"/>
                  </a:lnTo>
                  <a:lnTo>
                    <a:pt x="16484" y="131178"/>
                  </a:lnTo>
                  <a:lnTo>
                    <a:pt x="15735" y="131724"/>
                  </a:lnTo>
                  <a:lnTo>
                    <a:pt x="14744" y="133426"/>
                  </a:lnTo>
                  <a:lnTo>
                    <a:pt x="12166" y="131927"/>
                  </a:lnTo>
                  <a:lnTo>
                    <a:pt x="11963" y="131826"/>
                  </a:lnTo>
                  <a:lnTo>
                    <a:pt x="11798" y="131787"/>
                  </a:lnTo>
                  <a:lnTo>
                    <a:pt x="11468" y="131775"/>
                  </a:lnTo>
                  <a:lnTo>
                    <a:pt x="11252" y="131826"/>
                  </a:lnTo>
                  <a:lnTo>
                    <a:pt x="10960" y="131965"/>
                  </a:lnTo>
                  <a:lnTo>
                    <a:pt x="10782" y="132118"/>
                  </a:lnTo>
                  <a:lnTo>
                    <a:pt x="10617" y="132334"/>
                  </a:lnTo>
                  <a:lnTo>
                    <a:pt x="10553" y="132486"/>
                  </a:lnTo>
                  <a:lnTo>
                    <a:pt x="10464" y="132816"/>
                  </a:lnTo>
                  <a:lnTo>
                    <a:pt x="10464" y="132981"/>
                  </a:lnTo>
                  <a:lnTo>
                    <a:pt x="10490" y="133146"/>
                  </a:lnTo>
                  <a:lnTo>
                    <a:pt x="10566" y="133350"/>
                  </a:lnTo>
                  <a:lnTo>
                    <a:pt x="10668" y="133553"/>
                  </a:lnTo>
                  <a:lnTo>
                    <a:pt x="10820" y="133718"/>
                  </a:lnTo>
                  <a:lnTo>
                    <a:pt x="10985" y="133858"/>
                  </a:lnTo>
                  <a:lnTo>
                    <a:pt x="13614" y="135382"/>
                  </a:lnTo>
                  <a:lnTo>
                    <a:pt x="11328" y="139344"/>
                  </a:lnTo>
                  <a:lnTo>
                    <a:pt x="1943" y="129641"/>
                  </a:lnTo>
                  <a:lnTo>
                    <a:pt x="1206" y="129298"/>
                  </a:lnTo>
                  <a:lnTo>
                    <a:pt x="977" y="129298"/>
                  </a:lnTo>
                  <a:lnTo>
                    <a:pt x="762" y="129349"/>
                  </a:lnTo>
                  <a:lnTo>
                    <a:pt x="558" y="129451"/>
                  </a:lnTo>
                  <a:lnTo>
                    <a:pt x="76" y="130035"/>
                  </a:lnTo>
                  <a:lnTo>
                    <a:pt x="12" y="130251"/>
                  </a:lnTo>
                  <a:lnTo>
                    <a:pt x="0" y="130581"/>
                  </a:lnTo>
                  <a:lnTo>
                    <a:pt x="50" y="130797"/>
                  </a:lnTo>
                  <a:lnTo>
                    <a:pt x="152" y="131000"/>
                  </a:lnTo>
                  <a:lnTo>
                    <a:pt x="279" y="131178"/>
                  </a:lnTo>
                  <a:lnTo>
                    <a:pt x="10731" y="141998"/>
                  </a:lnTo>
                  <a:lnTo>
                    <a:pt x="10858" y="142113"/>
                  </a:lnTo>
                  <a:lnTo>
                    <a:pt x="11061" y="142240"/>
                  </a:lnTo>
                  <a:lnTo>
                    <a:pt x="11379" y="142341"/>
                  </a:lnTo>
                  <a:lnTo>
                    <a:pt x="11645" y="142354"/>
                  </a:lnTo>
                  <a:lnTo>
                    <a:pt x="11938" y="142303"/>
                  </a:lnTo>
                  <a:lnTo>
                    <a:pt x="12141" y="142214"/>
                  </a:lnTo>
                  <a:lnTo>
                    <a:pt x="12293" y="142100"/>
                  </a:lnTo>
                  <a:lnTo>
                    <a:pt x="12420" y="141960"/>
                  </a:lnTo>
                  <a:lnTo>
                    <a:pt x="12522" y="141833"/>
                  </a:lnTo>
                  <a:lnTo>
                    <a:pt x="12598" y="141693"/>
                  </a:lnTo>
                  <a:lnTo>
                    <a:pt x="15582" y="136525"/>
                  </a:lnTo>
                  <a:lnTo>
                    <a:pt x="18173" y="138010"/>
                  </a:lnTo>
                  <a:lnTo>
                    <a:pt x="18326" y="138087"/>
                  </a:lnTo>
                  <a:lnTo>
                    <a:pt x="18529" y="138150"/>
                  </a:lnTo>
                  <a:lnTo>
                    <a:pt x="18757" y="138163"/>
                  </a:lnTo>
                  <a:lnTo>
                    <a:pt x="18973" y="138137"/>
                  </a:lnTo>
                  <a:lnTo>
                    <a:pt x="19189" y="138061"/>
                  </a:lnTo>
                  <a:lnTo>
                    <a:pt x="19469" y="137896"/>
                  </a:lnTo>
                  <a:lnTo>
                    <a:pt x="19583" y="137769"/>
                  </a:lnTo>
                  <a:lnTo>
                    <a:pt x="19697" y="137642"/>
                  </a:lnTo>
                  <a:lnTo>
                    <a:pt x="19786" y="137439"/>
                  </a:lnTo>
                  <a:lnTo>
                    <a:pt x="19875" y="137121"/>
                  </a:lnTo>
                  <a:lnTo>
                    <a:pt x="19875" y="136944"/>
                  </a:lnTo>
                  <a:close/>
                </a:path>
                <a:path w="176529" h="160655">
                  <a:moveTo>
                    <a:pt x="35979" y="109131"/>
                  </a:moveTo>
                  <a:lnTo>
                    <a:pt x="35953" y="108915"/>
                  </a:lnTo>
                  <a:lnTo>
                    <a:pt x="35775" y="108508"/>
                  </a:lnTo>
                  <a:lnTo>
                    <a:pt x="35636" y="108331"/>
                  </a:lnTo>
                  <a:lnTo>
                    <a:pt x="35458" y="108191"/>
                  </a:lnTo>
                  <a:lnTo>
                    <a:pt x="35255" y="108102"/>
                  </a:lnTo>
                  <a:lnTo>
                    <a:pt x="34937" y="108013"/>
                  </a:lnTo>
                  <a:lnTo>
                    <a:pt x="34759" y="108013"/>
                  </a:lnTo>
                  <a:lnTo>
                    <a:pt x="34607" y="108038"/>
                  </a:lnTo>
                  <a:lnTo>
                    <a:pt x="34391" y="108102"/>
                  </a:lnTo>
                  <a:lnTo>
                    <a:pt x="34188" y="108216"/>
                  </a:lnTo>
                  <a:lnTo>
                    <a:pt x="34023" y="108356"/>
                  </a:lnTo>
                  <a:lnTo>
                    <a:pt x="33883" y="108534"/>
                  </a:lnTo>
                  <a:lnTo>
                    <a:pt x="31838" y="112077"/>
                  </a:lnTo>
                  <a:lnTo>
                    <a:pt x="31724" y="112280"/>
                  </a:lnTo>
                  <a:lnTo>
                    <a:pt x="29248" y="113652"/>
                  </a:lnTo>
                  <a:lnTo>
                    <a:pt x="28968" y="113639"/>
                  </a:lnTo>
                  <a:lnTo>
                    <a:pt x="28676" y="113601"/>
                  </a:lnTo>
                  <a:lnTo>
                    <a:pt x="28384" y="113538"/>
                  </a:lnTo>
                  <a:lnTo>
                    <a:pt x="27851" y="113334"/>
                  </a:lnTo>
                  <a:lnTo>
                    <a:pt x="27711" y="113258"/>
                  </a:lnTo>
                  <a:lnTo>
                    <a:pt x="27559" y="113182"/>
                  </a:lnTo>
                  <a:lnTo>
                    <a:pt x="18923" y="108191"/>
                  </a:lnTo>
                  <a:lnTo>
                    <a:pt x="18783" y="108102"/>
                  </a:lnTo>
                  <a:lnTo>
                    <a:pt x="18656" y="108026"/>
                  </a:lnTo>
                  <a:lnTo>
                    <a:pt x="18415" y="107848"/>
                  </a:lnTo>
                  <a:lnTo>
                    <a:pt x="17284" y="105549"/>
                  </a:lnTo>
                  <a:lnTo>
                    <a:pt x="17310" y="105117"/>
                  </a:lnTo>
                  <a:lnTo>
                    <a:pt x="17399" y="104686"/>
                  </a:lnTo>
                  <a:lnTo>
                    <a:pt x="17614" y="104140"/>
                  </a:lnTo>
                  <a:lnTo>
                    <a:pt x="17691" y="104013"/>
                  </a:lnTo>
                  <a:lnTo>
                    <a:pt x="17780" y="103860"/>
                  </a:lnTo>
                  <a:lnTo>
                    <a:pt x="19761" y="100431"/>
                  </a:lnTo>
                  <a:lnTo>
                    <a:pt x="19837" y="100291"/>
                  </a:lnTo>
                  <a:lnTo>
                    <a:pt x="19900" y="100012"/>
                  </a:lnTo>
                  <a:lnTo>
                    <a:pt x="19913" y="99847"/>
                  </a:lnTo>
                  <a:lnTo>
                    <a:pt x="19888" y="99631"/>
                  </a:lnTo>
                  <a:lnTo>
                    <a:pt x="19812" y="99415"/>
                  </a:lnTo>
                  <a:lnTo>
                    <a:pt x="19710" y="99225"/>
                  </a:lnTo>
                  <a:lnTo>
                    <a:pt x="19558" y="99060"/>
                  </a:lnTo>
                  <a:lnTo>
                    <a:pt x="19392" y="98907"/>
                  </a:lnTo>
                  <a:lnTo>
                    <a:pt x="19189" y="98818"/>
                  </a:lnTo>
                  <a:lnTo>
                    <a:pt x="18923" y="98742"/>
                  </a:lnTo>
                  <a:lnTo>
                    <a:pt x="18757" y="98729"/>
                  </a:lnTo>
                  <a:lnTo>
                    <a:pt x="18542" y="98767"/>
                  </a:lnTo>
                  <a:lnTo>
                    <a:pt x="18326" y="98831"/>
                  </a:lnTo>
                  <a:lnTo>
                    <a:pt x="18122" y="98933"/>
                  </a:lnTo>
                  <a:lnTo>
                    <a:pt x="17881" y="99161"/>
                  </a:lnTo>
                  <a:lnTo>
                    <a:pt x="17792" y="99301"/>
                  </a:lnTo>
                  <a:lnTo>
                    <a:pt x="15773" y="102793"/>
                  </a:lnTo>
                  <a:lnTo>
                    <a:pt x="16446" y="103289"/>
                  </a:lnTo>
                  <a:lnTo>
                    <a:pt x="15722" y="102870"/>
                  </a:lnTo>
                  <a:lnTo>
                    <a:pt x="15595" y="103098"/>
                  </a:lnTo>
                  <a:lnTo>
                    <a:pt x="15379" y="103568"/>
                  </a:lnTo>
                  <a:lnTo>
                    <a:pt x="15214" y="104063"/>
                  </a:lnTo>
                  <a:lnTo>
                    <a:pt x="15100" y="104559"/>
                  </a:lnTo>
                  <a:lnTo>
                    <a:pt x="15036" y="105079"/>
                  </a:lnTo>
                  <a:lnTo>
                    <a:pt x="15011" y="105587"/>
                  </a:lnTo>
                  <a:lnTo>
                    <a:pt x="15049" y="106108"/>
                  </a:lnTo>
                  <a:lnTo>
                    <a:pt x="17653" y="110058"/>
                  </a:lnTo>
                  <a:lnTo>
                    <a:pt x="26492" y="115176"/>
                  </a:lnTo>
                  <a:lnTo>
                    <a:pt x="26809" y="115341"/>
                  </a:lnTo>
                  <a:lnTo>
                    <a:pt x="27279" y="115544"/>
                  </a:lnTo>
                  <a:lnTo>
                    <a:pt x="27762" y="115709"/>
                  </a:lnTo>
                  <a:lnTo>
                    <a:pt x="28257" y="115836"/>
                  </a:lnTo>
                  <a:lnTo>
                    <a:pt x="28778" y="115900"/>
                  </a:lnTo>
                  <a:lnTo>
                    <a:pt x="29298" y="115912"/>
                  </a:lnTo>
                  <a:lnTo>
                    <a:pt x="29806" y="115887"/>
                  </a:lnTo>
                  <a:lnTo>
                    <a:pt x="33667" y="113423"/>
                  </a:lnTo>
                  <a:lnTo>
                    <a:pt x="33756" y="113284"/>
                  </a:lnTo>
                  <a:lnTo>
                    <a:pt x="33845" y="113131"/>
                  </a:lnTo>
                  <a:lnTo>
                    <a:pt x="35826" y="109715"/>
                  </a:lnTo>
                  <a:lnTo>
                    <a:pt x="35902" y="109562"/>
                  </a:lnTo>
                  <a:lnTo>
                    <a:pt x="35966" y="109296"/>
                  </a:lnTo>
                  <a:lnTo>
                    <a:pt x="35979" y="109131"/>
                  </a:lnTo>
                  <a:close/>
                </a:path>
                <a:path w="176529" h="160655">
                  <a:moveTo>
                    <a:pt x="131178" y="33502"/>
                  </a:moveTo>
                  <a:lnTo>
                    <a:pt x="131165" y="33337"/>
                  </a:lnTo>
                  <a:lnTo>
                    <a:pt x="131127" y="33172"/>
                  </a:lnTo>
                  <a:lnTo>
                    <a:pt x="131038" y="32969"/>
                  </a:lnTo>
                  <a:lnTo>
                    <a:pt x="130911" y="32778"/>
                  </a:lnTo>
                  <a:lnTo>
                    <a:pt x="130759" y="32626"/>
                  </a:lnTo>
                  <a:lnTo>
                    <a:pt x="130467" y="32461"/>
                  </a:lnTo>
                  <a:lnTo>
                    <a:pt x="130251" y="32397"/>
                  </a:lnTo>
                  <a:lnTo>
                    <a:pt x="130086" y="32385"/>
                  </a:lnTo>
                  <a:lnTo>
                    <a:pt x="129921" y="32385"/>
                  </a:lnTo>
                  <a:lnTo>
                    <a:pt x="129705" y="32423"/>
                  </a:lnTo>
                  <a:lnTo>
                    <a:pt x="125869" y="33832"/>
                  </a:lnTo>
                  <a:lnTo>
                    <a:pt x="119951" y="17526"/>
                  </a:lnTo>
                  <a:lnTo>
                    <a:pt x="119900" y="17399"/>
                  </a:lnTo>
                  <a:lnTo>
                    <a:pt x="119811" y="17233"/>
                  </a:lnTo>
                  <a:lnTo>
                    <a:pt x="119697" y="17081"/>
                  </a:lnTo>
                  <a:lnTo>
                    <a:pt x="119570" y="16967"/>
                  </a:lnTo>
                  <a:lnTo>
                    <a:pt x="119329" y="16814"/>
                  </a:lnTo>
                  <a:lnTo>
                    <a:pt x="119202" y="16764"/>
                  </a:lnTo>
                  <a:lnTo>
                    <a:pt x="119075" y="16725"/>
                  </a:lnTo>
                  <a:lnTo>
                    <a:pt x="118910" y="16713"/>
                  </a:lnTo>
                  <a:lnTo>
                    <a:pt x="118745" y="16713"/>
                  </a:lnTo>
                  <a:lnTo>
                    <a:pt x="118516" y="16751"/>
                  </a:lnTo>
                  <a:lnTo>
                    <a:pt x="118389" y="16814"/>
                  </a:lnTo>
                  <a:lnTo>
                    <a:pt x="118237" y="16903"/>
                  </a:lnTo>
                  <a:lnTo>
                    <a:pt x="118097" y="17005"/>
                  </a:lnTo>
                  <a:lnTo>
                    <a:pt x="117970" y="17119"/>
                  </a:lnTo>
                  <a:lnTo>
                    <a:pt x="117881" y="17246"/>
                  </a:lnTo>
                  <a:lnTo>
                    <a:pt x="114452" y="22885"/>
                  </a:lnTo>
                  <a:lnTo>
                    <a:pt x="114376" y="23037"/>
                  </a:lnTo>
                  <a:lnTo>
                    <a:pt x="114300" y="23355"/>
                  </a:lnTo>
                  <a:lnTo>
                    <a:pt x="114300" y="23520"/>
                  </a:lnTo>
                  <a:lnTo>
                    <a:pt x="114515" y="24142"/>
                  </a:lnTo>
                  <a:lnTo>
                    <a:pt x="114617" y="24282"/>
                  </a:lnTo>
                  <a:lnTo>
                    <a:pt x="114795" y="24422"/>
                  </a:lnTo>
                  <a:lnTo>
                    <a:pt x="115036" y="24549"/>
                  </a:lnTo>
                  <a:lnTo>
                    <a:pt x="115303" y="24612"/>
                  </a:lnTo>
                  <a:lnTo>
                    <a:pt x="115531" y="24612"/>
                  </a:lnTo>
                  <a:lnTo>
                    <a:pt x="115747" y="24561"/>
                  </a:lnTo>
                  <a:lnTo>
                    <a:pt x="115900" y="24511"/>
                  </a:lnTo>
                  <a:lnTo>
                    <a:pt x="116052" y="24434"/>
                  </a:lnTo>
                  <a:lnTo>
                    <a:pt x="116217" y="24282"/>
                  </a:lnTo>
                  <a:lnTo>
                    <a:pt x="116370" y="24117"/>
                  </a:lnTo>
                  <a:lnTo>
                    <a:pt x="118592" y="20434"/>
                  </a:lnTo>
                  <a:lnTo>
                    <a:pt x="123736" y="34607"/>
                  </a:lnTo>
                  <a:lnTo>
                    <a:pt x="119976" y="35966"/>
                  </a:lnTo>
                  <a:lnTo>
                    <a:pt x="119773" y="36068"/>
                  </a:lnTo>
                  <a:lnTo>
                    <a:pt x="119646" y="36169"/>
                  </a:lnTo>
                  <a:lnTo>
                    <a:pt x="119481" y="36322"/>
                  </a:lnTo>
                  <a:lnTo>
                    <a:pt x="119316" y="36614"/>
                  </a:lnTo>
                  <a:lnTo>
                    <a:pt x="119253" y="36830"/>
                  </a:lnTo>
                  <a:lnTo>
                    <a:pt x="119227" y="36995"/>
                  </a:lnTo>
                  <a:lnTo>
                    <a:pt x="119240" y="37160"/>
                  </a:lnTo>
                  <a:lnTo>
                    <a:pt x="119278" y="37376"/>
                  </a:lnTo>
                  <a:lnTo>
                    <a:pt x="119367" y="37579"/>
                  </a:lnTo>
                  <a:lnTo>
                    <a:pt x="119494" y="37769"/>
                  </a:lnTo>
                  <a:lnTo>
                    <a:pt x="119646" y="37922"/>
                  </a:lnTo>
                  <a:lnTo>
                    <a:pt x="119938" y="38087"/>
                  </a:lnTo>
                  <a:lnTo>
                    <a:pt x="120154" y="38150"/>
                  </a:lnTo>
                  <a:lnTo>
                    <a:pt x="120319" y="38163"/>
                  </a:lnTo>
                  <a:lnTo>
                    <a:pt x="120484" y="38163"/>
                  </a:lnTo>
                  <a:lnTo>
                    <a:pt x="120700" y="38125"/>
                  </a:lnTo>
                  <a:lnTo>
                    <a:pt x="125463" y="36385"/>
                  </a:lnTo>
                  <a:lnTo>
                    <a:pt x="125590" y="36334"/>
                  </a:lnTo>
                  <a:lnTo>
                    <a:pt x="130416" y="34582"/>
                  </a:lnTo>
                  <a:lnTo>
                    <a:pt x="130632" y="34480"/>
                  </a:lnTo>
                  <a:lnTo>
                    <a:pt x="130759" y="34378"/>
                  </a:lnTo>
                  <a:lnTo>
                    <a:pt x="130924" y="34226"/>
                  </a:lnTo>
                  <a:lnTo>
                    <a:pt x="131089" y="33934"/>
                  </a:lnTo>
                  <a:lnTo>
                    <a:pt x="131152" y="33731"/>
                  </a:lnTo>
                  <a:lnTo>
                    <a:pt x="131178" y="33566"/>
                  </a:lnTo>
                  <a:close/>
                </a:path>
                <a:path w="176529" h="160655">
                  <a:moveTo>
                    <a:pt x="147345" y="23990"/>
                  </a:moveTo>
                  <a:lnTo>
                    <a:pt x="147307" y="23368"/>
                  </a:lnTo>
                  <a:lnTo>
                    <a:pt x="147218" y="22758"/>
                  </a:lnTo>
                  <a:lnTo>
                    <a:pt x="147066" y="22161"/>
                  </a:lnTo>
                  <a:lnTo>
                    <a:pt x="146977" y="21932"/>
                  </a:lnTo>
                  <a:lnTo>
                    <a:pt x="146837" y="21628"/>
                  </a:lnTo>
                  <a:lnTo>
                    <a:pt x="146583" y="21031"/>
                  </a:lnTo>
                  <a:lnTo>
                    <a:pt x="146265" y="20497"/>
                  </a:lnTo>
                  <a:lnTo>
                    <a:pt x="145897" y="20015"/>
                  </a:lnTo>
                  <a:lnTo>
                    <a:pt x="145478" y="19558"/>
                  </a:lnTo>
                  <a:lnTo>
                    <a:pt x="145084" y="19202"/>
                  </a:lnTo>
                  <a:lnTo>
                    <a:pt x="145084" y="24003"/>
                  </a:lnTo>
                  <a:lnTo>
                    <a:pt x="145008" y="24790"/>
                  </a:lnTo>
                  <a:lnTo>
                    <a:pt x="141071" y="28054"/>
                  </a:lnTo>
                  <a:lnTo>
                    <a:pt x="140284" y="27978"/>
                  </a:lnTo>
                  <a:lnTo>
                    <a:pt x="137337" y="25615"/>
                  </a:lnTo>
                  <a:lnTo>
                    <a:pt x="137299" y="25450"/>
                  </a:lnTo>
                  <a:lnTo>
                    <a:pt x="137198" y="25222"/>
                  </a:lnTo>
                  <a:lnTo>
                    <a:pt x="137071" y="24638"/>
                  </a:lnTo>
                  <a:lnTo>
                    <a:pt x="137020" y="24053"/>
                  </a:lnTo>
                  <a:lnTo>
                    <a:pt x="137096" y="23266"/>
                  </a:lnTo>
                  <a:lnTo>
                    <a:pt x="141033" y="20002"/>
                  </a:lnTo>
                  <a:lnTo>
                    <a:pt x="141427" y="20015"/>
                  </a:lnTo>
                  <a:lnTo>
                    <a:pt x="144818" y="22656"/>
                  </a:lnTo>
                  <a:lnTo>
                    <a:pt x="144995" y="23215"/>
                  </a:lnTo>
                  <a:lnTo>
                    <a:pt x="145059" y="23609"/>
                  </a:lnTo>
                  <a:lnTo>
                    <a:pt x="145084" y="24003"/>
                  </a:lnTo>
                  <a:lnTo>
                    <a:pt x="145084" y="19202"/>
                  </a:lnTo>
                  <a:lnTo>
                    <a:pt x="142443" y="17907"/>
                  </a:lnTo>
                  <a:lnTo>
                    <a:pt x="142532" y="17767"/>
                  </a:lnTo>
                  <a:lnTo>
                    <a:pt x="143141" y="15278"/>
                  </a:lnTo>
                  <a:lnTo>
                    <a:pt x="143103" y="14770"/>
                  </a:lnTo>
                  <a:lnTo>
                    <a:pt x="143027" y="14262"/>
                  </a:lnTo>
                  <a:lnTo>
                    <a:pt x="142900" y="13754"/>
                  </a:lnTo>
                  <a:lnTo>
                    <a:pt x="142836" y="13614"/>
                  </a:lnTo>
                  <a:lnTo>
                    <a:pt x="142786" y="13449"/>
                  </a:lnTo>
                  <a:lnTo>
                    <a:pt x="140868" y="10998"/>
                  </a:lnTo>
                  <a:lnTo>
                    <a:pt x="140868" y="15443"/>
                  </a:lnTo>
                  <a:lnTo>
                    <a:pt x="140779" y="16027"/>
                  </a:lnTo>
                  <a:lnTo>
                    <a:pt x="138823" y="18148"/>
                  </a:lnTo>
                  <a:lnTo>
                    <a:pt x="138188" y="18288"/>
                  </a:lnTo>
                  <a:lnTo>
                    <a:pt x="137744" y="18300"/>
                  </a:lnTo>
                  <a:lnTo>
                    <a:pt x="137299" y="18249"/>
                  </a:lnTo>
                  <a:lnTo>
                    <a:pt x="135064" y="16344"/>
                  </a:lnTo>
                  <a:lnTo>
                    <a:pt x="135013" y="16192"/>
                  </a:lnTo>
                  <a:lnTo>
                    <a:pt x="134899" y="15621"/>
                  </a:lnTo>
                  <a:lnTo>
                    <a:pt x="134886" y="15176"/>
                  </a:lnTo>
                  <a:lnTo>
                    <a:pt x="134937" y="14744"/>
                  </a:lnTo>
                  <a:lnTo>
                    <a:pt x="138010" y="12319"/>
                  </a:lnTo>
                  <a:lnTo>
                    <a:pt x="138442" y="12369"/>
                  </a:lnTo>
                  <a:lnTo>
                    <a:pt x="140868" y="15443"/>
                  </a:lnTo>
                  <a:lnTo>
                    <a:pt x="140868" y="10998"/>
                  </a:lnTo>
                  <a:lnTo>
                    <a:pt x="137858" y="10045"/>
                  </a:lnTo>
                  <a:lnTo>
                    <a:pt x="137083" y="10109"/>
                  </a:lnTo>
                  <a:lnTo>
                    <a:pt x="132613" y="15341"/>
                  </a:lnTo>
                  <a:lnTo>
                    <a:pt x="132638" y="15849"/>
                  </a:lnTo>
                  <a:lnTo>
                    <a:pt x="136042" y="20243"/>
                  </a:lnTo>
                  <a:lnTo>
                    <a:pt x="135801" y="20561"/>
                  </a:lnTo>
                  <a:lnTo>
                    <a:pt x="134759" y="24066"/>
                  </a:lnTo>
                  <a:lnTo>
                    <a:pt x="134797" y="24676"/>
                  </a:lnTo>
                  <a:lnTo>
                    <a:pt x="134886" y="25298"/>
                  </a:lnTo>
                  <a:lnTo>
                    <a:pt x="135039" y="25895"/>
                  </a:lnTo>
                  <a:lnTo>
                    <a:pt x="135102" y="26073"/>
                  </a:lnTo>
                  <a:lnTo>
                    <a:pt x="135255" y="26466"/>
                  </a:lnTo>
                  <a:lnTo>
                    <a:pt x="135521" y="27025"/>
                  </a:lnTo>
                  <a:lnTo>
                    <a:pt x="141097" y="30314"/>
                  </a:lnTo>
                  <a:lnTo>
                    <a:pt x="141706" y="30289"/>
                  </a:lnTo>
                  <a:lnTo>
                    <a:pt x="147320" y="24612"/>
                  </a:lnTo>
                  <a:lnTo>
                    <a:pt x="147345" y="23990"/>
                  </a:lnTo>
                  <a:close/>
                </a:path>
                <a:path w="176529" h="160655">
                  <a:moveTo>
                    <a:pt x="156425" y="8978"/>
                  </a:moveTo>
                  <a:lnTo>
                    <a:pt x="156400" y="8559"/>
                  </a:lnTo>
                  <a:lnTo>
                    <a:pt x="156337" y="8153"/>
                  </a:lnTo>
                  <a:lnTo>
                    <a:pt x="156235" y="7747"/>
                  </a:lnTo>
                  <a:lnTo>
                    <a:pt x="156197" y="7607"/>
                  </a:lnTo>
                  <a:lnTo>
                    <a:pt x="156044" y="7302"/>
                  </a:lnTo>
                  <a:lnTo>
                    <a:pt x="154165" y="5257"/>
                  </a:lnTo>
                  <a:lnTo>
                    <a:pt x="154165" y="8978"/>
                  </a:lnTo>
                  <a:lnTo>
                    <a:pt x="154152" y="9182"/>
                  </a:lnTo>
                  <a:lnTo>
                    <a:pt x="152107" y="10960"/>
                  </a:lnTo>
                  <a:lnTo>
                    <a:pt x="151828" y="10922"/>
                  </a:lnTo>
                  <a:lnTo>
                    <a:pt x="150380" y="9753"/>
                  </a:lnTo>
                  <a:lnTo>
                    <a:pt x="150317" y="9575"/>
                  </a:lnTo>
                  <a:lnTo>
                    <a:pt x="150253" y="9296"/>
                  </a:lnTo>
                  <a:lnTo>
                    <a:pt x="150228" y="9004"/>
                  </a:lnTo>
                  <a:lnTo>
                    <a:pt x="150241" y="8813"/>
                  </a:lnTo>
                  <a:lnTo>
                    <a:pt x="152285" y="7035"/>
                  </a:lnTo>
                  <a:lnTo>
                    <a:pt x="152565" y="7073"/>
                  </a:lnTo>
                  <a:lnTo>
                    <a:pt x="154000" y="8267"/>
                  </a:lnTo>
                  <a:lnTo>
                    <a:pt x="154076" y="8420"/>
                  </a:lnTo>
                  <a:lnTo>
                    <a:pt x="154139" y="8699"/>
                  </a:lnTo>
                  <a:lnTo>
                    <a:pt x="154165" y="8978"/>
                  </a:lnTo>
                  <a:lnTo>
                    <a:pt x="154165" y="5257"/>
                  </a:lnTo>
                  <a:lnTo>
                    <a:pt x="153797" y="5080"/>
                  </a:lnTo>
                  <a:lnTo>
                    <a:pt x="153403" y="4940"/>
                  </a:lnTo>
                  <a:lnTo>
                    <a:pt x="153200" y="4902"/>
                  </a:lnTo>
                  <a:lnTo>
                    <a:pt x="152996" y="4838"/>
                  </a:lnTo>
                  <a:lnTo>
                    <a:pt x="152590" y="4787"/>
                  </a:lnTo>
                  <a:lnTo>
                    <a:pt x="152171" y="4762"/>
                  </a:lnTo>
                  <a:lnTo>
                    <a:pt x="151752" y="4787"/>
                  </a:lnTo>
                  <a:lnTo>
                    <a:pt x="147967" y="9017"/>
                  </a:lnTo>
                  <a:lnTo>
                    <a:pt x="147993" y="9436"/>
                  </a:lnTo>
                  <a:lnTo>
                    <a:pt x="148018" y="9639"/>
                  </a:lnTo>
                  <a:lnTo>
                    <a:pt x="148145" y="10248"/>
                  </a:lnTo>
                  <a:lnTo>
                    <a:pt x="148196" y="10388"/>
                  </a:lnTo>
                  <a:lnTo>
                    <a:pt x="151193" y="13093"/>
                  </a:lnTo>
                  <a:lnTo>
                    <a:pt x="151396" y="13157"/>
                  </a:lnTo>
                  <a:lnTo>
                    <a:pt x="151803" y="13208"/>
                  </a:lnTo>
                  <a:lnTo>
                    <a:pt x="152222" y="13233"/>
                  </a:lnTo>
                  <a:lnTo>
                    <a:pt x="152641" y="13208"/>
                  </a:lnTo>
                  <a:lnTo>
                    <a:pt x="156413" y="9385"/>
                  </a:lnTo>
                  <a:lnTo>
                    <a:pt x="156425" y="8978"/>
                  </a:lnTo>
                  <a:close/>
                </a:path>
                <a:path w="176529" h="160655">
                  <a:moveTo>
                    <a:pt x="175387" y="18224"/>
                  </a:moveTo>
                  <a:lnTo>
                    <a:pt x="174612" y="16090"/>
                  </a:lnTo>
                  <a:lnTo>
                    <a:pt x="170840" y="17475"/>
                  </a:lnTo>
                  <a:lnTo>
                    <a:pt x="170688" y="17526"/>
                  </a:lnTo>
                  <a:lnTo>
                    <a:pt x="170307" y="17614"/>
                  </a:lnTo>
                  <a:lnTo>
                    <a:pt x="170027" y="17665"/>
                  </a:lnTo>
                  <a:lnTo>
                    <a:pt x="169722" y="17678"/>
                  </a:lnTo>
                  <a:lnTo>
                    <a:pt x="169430" y="17665"/>
                  </a:lnTo>
                  <a:lnTo>
                    <a:pt x="166954" y="15862"/>
                  </a:lnTo>
                  <a:lnTo>
                    <a:pt x="166903" y="15722"/>
                  </a:lnTo>
                  <a:lnTo>
                    <a:pt x="163449" y="6235"/>
                  </a:lnTo>
                  <a:lnTo>
                    <a:pt x="163410" y="6070"/>
                  </a:lnTo>
                  <a:lnTo>
                    <a:pt x="163334" y="5943"/>
                  </a:lnTo>
                  <a:lnTo>
                    <a:pt x="163258" y="5600"/>
                  </a:lnTo>
                  <a:lnTo>
                    <a:pt x="163207" y="5321"/>
                  </a:lnTo>
                  <a:lnTo>
                    <a:pt x="163195" y="5016"/>
                  </a:lnTo>
                  <a:lnTo>
                    <a:pt x="163207" y="4724"/>
                  </a:lnTo>
                  <a:lnTo>
                    <a:pt x="163245" y="4445"/>
                  </a:lnTo>
                  <a:lnTo>
                    <a:pt x="165163" y="2197"/>
                  </a:lnTo>
                  <a:lnTo>
                    <a:pt x="165417" y="2070"/>
                  </a:lnTo>
                  <a:lnTo>
                    <a:pt x="165544" y="1955"/>
                  </a:lnTo>
                  <a:lnTo>
                    <a:pt x="165696" y="1803"/>
                  </a:lnTo>
                  <a:lnTo>
                    <a:pt x="165785" y="1651"/>
                  </a:lnTo>
                  <a:lnTo>
                    <a:pt x="165862" y="1447"/>
                  </a:lnTo>
                  <a:lnTo>
                    <a:pt x="165912" y="1231"/>
                  </a:lnTo>
                  <a:lnTo>
                    <a:pt x="165900" y="1016"/>
                  </a:lnTo>
                  <a:lnTo>
                    <a:pt x="165862" y="787"/>
                  </a:lnTo>
                  <a:lnTo>
                    <a:pt x="165773" y="584"/>
                  </a:lnTo>
                  <a:lnTo>
                    <a:pt x="165620" y="368"/>
                  </a:lnTo>
                  <a:lnTo>
                    <a:pt x="165493" y="241"/>
                  </a:lnTo>
                  <a:lnTo>
                    <a:pt x="165201" y="76"/>
                  </a:lnTo>
                  <a:lnTo>
                    <a:pt x="164985" y="12"/>
                  </a:lnTo>
                  <a:lnTo>
                    <a:pt x="164604" y="0"/>
                  </a:lnTo>
                  <a:lnTo>
                    <a:pt x="164439" y="38"/>
                  </a:lnTo>
                  <a:lnTo>
                    <a:pt x="164147" y="152"/>
                  </a:lnTo>
                  <a:lnTo>
                    <a:pt x="160921" y="5029"/>
                  </a:lnTo>
                  <a:lnTo>
                    <a:pt x="160985" y="5803"/>
                  </a:lnTo>
                  <a:lnTo>
                    <a:pt x="164757" y="16433"/>
                  </a:lnTo>
                  <a:lnTo>
                    <a:pt x="169735" y="19951"/>
                  </a:lnTo>
                  <a:lnTo>
                    <a:pt x="170510" y="19888"/>
                  </a:lnTo>
                  <a:lnTo>
                    <a:pt x="170764" y="19837"/>
                  </a:lnTo>
                  <a:lnTo>
                    <a:pt x="171272" y="19710"/>
                  </a:lnTo>
                  <a:lnTo>
                    <a:pt x="171462" y="19659"/>
                  </a:lnTo>
                  <a:lnTo>
                    <a:pt x="175387" y="18224"/>
                  </a:lnTo>
                  <a:close/>
                </a:path>
                <a:path w="176529" h="160655">
                  <a:moveTo>
                    <a:pt x="176136" y="17132"/>
                  </a:moveTo>
                  <a:lnTo>
                    <a:pt x="176110" y="16979"/>
                  </a:lnTo>
                  <a:lnTo>
                    <a:pt x="176085" y="16814"/>
                  </a:lnTo>
                  <a:lnTo>
                    <a:pt x="175971" y="16560"/>
                  </a:lnTo>
                  <a:lnTo>
                    <a:pt x="175869" y="16421"/>
                  </a:lnTo>
                  <a:lnTo>
                    <a:pt x="175717" y="16268"/>
                  </a:lnTo>
                  <a:lnTo>
                    <a:pt x="175425" y="16090"/>
                  </a:lnTo>
                  <a:lnTo>
                    <a:pt x="175272" y="16052"/>
                  </a:lnTo>
                  <a:lnTo>
                    <a:pt x="175107" y="16014"/>
                  </a:lnTo>
                  <a:lnTo>
                    <a:pt x="174879" y="16014"/>
                  </a:lnTo>
                  <a:lnTo>
                    <a:pt x="174612" y="16078"/>
                  </a:lnTo>
                  <a:lnTo>
                    <a:pt x="175387" y="18211"/>
                  </a:lnTo>
                  <a:lnTo>
                    <a:pt x="175539" y="18148"/>
                  </a:lnTo>
                  <a:lnTo>
                    <a:pt x="175768" y="17983"/>
                  </a:lnTo>
                  <a:lnTo>
                    <a:pt x="176123" y="1724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031867" y="1638020"/>
              <a:ext cx="184785" cy="96520"/>
            </a:xfrm>
            <a:custGeom>
              <a:avLst/>
              <a:gdLst/>
              <a:ahLst/>
              <a:cxnLst/>
              <a:rect l="l" t="t" r="r" b="b"/>
              <a:pathLst>
                <a:path w="184785" h="96519">
                  <a:moveTo>
                    <a:pt x="19443" y="88442"/>
                  </a:moveTo>
                  <a:lnTo>
                    <a:pt x="19405" y="88226"/>
                  </a:lnTo>
                  <a:lnTo>
                    <a:pt x="19316" y="88011"/>
                  </a:lnTo>
                  <a:lnTo>
                    <a:pt x="19011" y="87630"/>
                  </a:lnTo>
                  <a:lnTo>
                    <a:pt x="18884" y="87528"/>
                  </a:lnTo>
                  <a:lnTo>
                    <a:pt x="18681" y="87439"/>
                  </a:lnTo>
                  <a:lnTo>
                    <a:pt x="18453" y="87388"/>
                  </a:lnTo>
                  <a:lnTo>
                    <a:pt x="18237" y="87376"/>
                  </a:lnTo>
                  <a:lnTo>
                    <a:pt x="17970" y="87426"/>
                  </a:lnTo>
                  <a:lnTo>
                    <a:pt x="17805" y="87490"/>
                  </a:lnTo>
                  <a:lnTo>
                    <a:pt x="17576" y="87642"/>
                  </a:lnTo>
                  <a:lnTo>
                    <a:pt x="14490" y="90233"/>
                  </a:lnTo>
                  <a:lnTo>
                    <a:pt x="3378" y="76987"/>
                  </a:lnTo>
                  <a:lnTo>
                    <a:pt x="3276" y="76860"/>
                  </a:lnTo>
                  <a:lnTo>
                    <a:pt x="3136" y="76733"/>
                  </a:lnTo>
                  <a:lnTo>
                    <a:pt x="2997" y="76631"/>
                  </a:lnTo>
                  <a:lnTo>
                    <a:pt x="2870" y="76568"/>
                  </a:lnTo>
                  <a:lnTo>
                    <a:pt x="2743" y="76542"/>
                  </a:lnTo>
                  <a:lnTo>
                    <a:pt x="2603" y="76492"/>
                  </a:lnTo>
                  <a:lnTo>
                    <a:pt x="2362" y="76479"/>
                  </a:lnTo>
                  <a:lnTo>
                    <a:pt x="2159" y="76517"/>
                  </a:lnTo>
                  <a:lnTo>
                    <a:pt x="2032" y="76555"/>
                  </a:lnTo>
                  <a:lnTo>
                    <a:pt x="1892" y="76619"/>
                  </a:lnTo>
                  <a:lnTo>
                    <a:pt x="1739" y="76720"/>
                  </a:lnTo>
                  <a:lnTo>
                    <a:pt x="1587" y="76847"/>
                  </a:lnTo>
                  <a:lnTo>
                    <a:pt x="1460" y="77038"/>
                  </a:lnTo>
                  <a:lnTo>
                    <a:pt x="1346" y="77241"/>
                  </a:lnTo>
                  <a:lnTo>
                    <a:pt x="1308" y="77444"/>
                  </a:lnTo>
                  <a:lnTo>
                    <a:pt x="25" y="83870"/>
                  </a:lnTo>
                  <a:lnTo>
                    <a:pt x="0" y="84035"/>
                  </a:lnTo>
                  <a:lnTo>
                    <a:pt x="12" y="84251"/>
                  </a:lnTo>
                  <a:lnTo>
                    <a:pt x="749" y="85153"/>
                  </a:lnTo>
                  <a:lnTo>
                    <a:pt x="965" y="85217"/>
                  </a:lnTo>
                  <a:lnTo>
                    <a:pt x="1295" y="85217"/>
                  </a:lnTo>
                  <a:lnTo>
                    <a:pt x="1511" y="85153"/>
                  </a:lnTo>
                  <a:lnTo>
                    <a:pt x="1765" y="85039"/>
                  </a:lnTo>
                  <a:lnTo>
                    <a:pt x="1892" y="84937"/>
                  </a:lnTo>
                  <a:lnTo>
                    <a:pt x="2044" y="84772"/>
                  </a:lnTo>
                  <a:lnTo>
                    <a:pt x="2184" y="84531"/>
                  </a:lnTo>
                  <a:lnTo>
                    <a:pt x="2235" y="84366"/>
                  </a:lnTo>
                  <a:lnTo>
                    <a:pt x="3073" y="80162"/>
                  </a:lnTo>
                  <a:lnTo>
                    <a:pt x="12750" y="91694"/>
                  </a:lnTo>
                  <a:lnTo>
                    <a:pt x="9677" y="94272"/>
                  </a:lnTo>
                  <a:lnTo>
                    <a:pt x="9525" y="94437"/>
                  </a:lnTo>
                  <a:lnTo>
                    <a:pt x="9398" y="94615"/>
                  </a:lnTo>
                  <a:lnTo>
                    <a:pt x="9334" y="94767"/>
                  </a:lnTo>
                  <a:lnTo>
                    <a:pt x="9283" y="94983"/>
                  </a:lnTo>
                  <a:lnTo>
                    <a:pt x="9271" y="95211"/>
                  </a:lnTo>
                  <a:lnTo>
                    <a:pt x="9309" y="95427"/>
                  </a:lnTo>
                  <a:lnTo>
                    <a:pt x="9398" y="95643"/>
                  </a:lnTo>
                  <a:lnTo>
                    <a:pt x="9702" y="96024"/>
                  </a:lnTo>
                  <a:lnTo>
                    <a:pt x="9829" y="96126"/>
                  </a:lnTo>
                  <a:lnTo>
                    <a:pt x="10033" y="96215"/>
                  </a:lnTo>
                  <a:lnTo>
                    <a:pt x="10261" y="96266"/>
                  </a:lnTo>
                  <a:lnTo>
                    <a:pt x="10477" y="96278"/>
                  </a:lnTo>
                  <a:lnTo>
                    <a:pt x="10744" y="96227"/>
                  </a:lnTo>
                  <a:lnTo>
                    <a:pt x="10909" y="96164"/>
                  </a:lnTo>
                  <a:lnTo>
                    <a:pt x="11099" y="96050"/>
                  </a:lnTo>
                  <a:lnTo>
                    <a:pt x="15024" y="92748"/>
                  </a:lnTo>
                  <a:lnTo>
                    <a:pt x="19037" y="89382"/>
                  </a:lnTo>
                  <a:lnTo>
                    <a:pt x="19189" y="89217"/>
                  </a:lnTo>
                  <a:lnTo>
                    <a:pt x="19291" y="89090"/>
                  </a:lnTo>
                  <a:lnTo>
                    <a:pt x="19380" y="88887"/>
                  </a:lnTo>
                  <a:lnTo>
                    <a:pt x="19431" y="88671"/>
                  </a:lnTo>
                  <a:lnTo>
                    <a:pt x="19443" y="88442"/>
                  </a:lnTo>
                  <a:close/>
                </a:path>
                <a:path w="184785" h="96519">
                  <a:moveTo>
                    <a:pt x="20294" y="63525"/>
                  </a:moveTo>
                  <a:lnTo>
                    <a:pt x="20256" y="63309"/>
                  </a:lnTo>
                  <a:lnTo>
                    <a:pt x="20167" y="63093"/>
                  </a:lnTo>
                  <a:lnTo>
                    <a:pt x="20066" y="62903"/>
                  </a:lnTo>
                  <a:lnTo>
                    <a:pt x="19862" y="62712"/>
                  </a:lnTo>
                  <a:lnTo>
                    <a:pt x="19469" y="62509"/>
                  </a:lnTo>
                  <a:lnTo>
                    <a:pt x="19304" y="62471"/>
                  </a:lnTo>
                  <a:lnTo>
                    <a:pt x="19088" y="62458"/>
                  </a:lnTo>
                  <a:lnTo>
                    <a:pt x="18757" y="62522"/>
                  </a:lnTo>
                  <a:lnTo>
                    <a:pt x="18605" y="62598"/>
                  </a:lnTo>
                  <a:lnTo>
                    <a:pt x="18465" y="62687"/>
                  </a:lnTo>
                  <a:lnTo>
                    <a:pt x="19875" y="64452"/>
                  </a:lnTo>
                  <a:lnTo>
                    <a:pt x="20002" y="64350"/>
                  </a:lnTo>
                  <a:lnTo>
                    <a:pt x="20142" y="64160"/>
                  </a:lnTo>
                  <a:lnTo>
                    <a:pt x="20231" y="63957"/>
                  </a:lnTo>
                  <a:lnTo>
                    <a:pt x="20281" y="63741"/>
                  </a:lnTo>
                  <a:lnTo>
                    <a:pt x="20294" y="63525"/>
                  </a:lnTo>
                  <a:close/>
                </a:path>
                <a:path w="184785" h="96519">
                  <a:moveTo>
                    <a:pt x="31686" y="76073"/>
                  </a:moveTo>
                  <a:lnTo>
                    <a:pt x="30340" y="71970"/>
                  </a:lnTo>
                  <a:lnTo>
                    <a:pt x="30213" y="71793"/>
                  </a:lnTo>
                  <a:lnTo>
                    <a:pt x="29679" y="71183"/>
                  </a:lnTo>
                  <a:lnTo>
                    <a:pt x="29591" y="71043"/>
                  </a:lnTo>
                  <a:lnTo>
                    <a:pt x="29438" y="70891"/>
                  </a:lnTo>
                  <a:lnTo>
                    <a:pt x="29413" y="75603"/>
                  </a:lnTo>
                  <a:lnTo>
                    <a:pt x="25628" y="79857"/>
                  </a:lnTo>
                  <a:lnTo>
                    <a:pt x="25234" y="79857"/>
                  </a:lnTo>
                  <a:lnTo>
                    <a:pt x="22440" y="78574"/>
                  </a:lnTo>
                  <a:lnTo>
                    <a:pt x="22313" y="78422"/>
                  </a:lnTo>
                  <a:lnTo>
                    <a:pt x="19723" y="75361"/>
                  </a:lnTo>
                  <a:lnTo>
                    <a:pt x="23609" y="72097"/>
                  </a:lnTo>
                  <a:lnTo>
                    <a:pt x="23952" y="71831"/>
                  </a:lnTo>
                  <a:lnTo>
                    <a:pt x="24091" y="71767"/>
                  </a:lnTo>
                  <a:lnTo>
                    <a:pt x="24485" y="71577"/>
                  </a:lnTo>
                  <a:lnTo>
                    <a:pt x="24765" y="71488"/>
                  </a:lnTo>
                  <a:lnTo>
                    <a:pt x="25044" y="71424"/>
                  </a:lnTo>
                  <a:lnTo>
                    <a:pt x="25349" y="71399"/>
                  </a:lnTo>
                  <a:lnTo>
                    <a:pt x="25641" y="71399"/>
                  </a:lnTo>
                  <a:lnTo>
                    <a:pt x="27736" y="72377"/>
                  </a:lnTo>
                  <a:lnTo>
                    <a:pt x="28397" y="73177"/>
                  </a:lnTo>
                  <a:lnTo>
                    <a:pt x="29413" y="75603"/>
                  </a:lnTo>
                  <a:lnTo>
                    <a:pt x="29413" y="70853"/>
                  </a:lnTo>
                  <a:lnTo>
                    <a:pt x="25730" y="69126"/>
                  </a:lnTo>
                  <a:lnTo>
                    <a:pt x="25209" y="69126"/>
                  </a:lnTo>
                  <a:lnTo>
                    <a:pt x="22186" y="70319"/>
                  </a:lnTo>
                  <a:lnTo>
                    <a:pt x="22021" y="70459"/>
                  </a:lnTo>
                  <a:lnTo>
                    <a:pt x="18338" y="73558"/>
                  </a:lnTo>
                  <a:lnTo>
                    <a:pt x="18046" y="73012"/>
                  </a:lnTo>
                  <a:lnTo>
                    <a:pt x="17767" y="72377"/>
                  </a:lnTo>
                  <a:lnTo>
                    <a:pt x="17564" y="71704"/>
                  </a:lnTo>
                  <a:lnTo>
                    <a:pt x="17411" y="71018"/>
                  </a:lnTo>
                  <a:lnTo>
                    <a:pt x="17335" y="70319"/>
                  </a:lnTo>
                  <a:lnTo>
                    <a:pt x="17335" y="69621"/>
                  </a:lnTo>
                  <a:lnTo>
                    <a:pt x="19875" y="64452"/>
                  </a:lnTo>
                  <a:lnTo>
                    <a:pt x="18415" y="62712"/>
                  </a:lnTo>
                  <a:lnTo>
                    <a:pt x="15062" y="69545"/>
                  </a:lnTo>
                  <a:lnTo>
                    <a:pt x="15074" y="70459"/>
                  </a:lnTo>
                  <a:lnTo>
                    <a:pt x="20535" y="79844"/>
                  </a:lnTo>
                  <a:lnTo>
                    <a:pt x="25158" y="82130"/>
                  </a:lnTo>
                  <a:lnTo>
                    <a:pt x="25768" y="82118"/>
                  </a:lnTo>
                  <a:lnTo>
                    <a:pt x="31623" y="76695"/>
                  </a:lnTo>
                  <a:lnTo>
                    <a:pt x="31686" y="76073"/>
                  </a:lnTo>
                  <a:close/>
                </a:path>
                <a:path w="184785" h="96519">
                  <a:moveTo>
                    <a:pt x="34963" y="57658"/>
                  </a:moveTo>
                  <a:lnTo>
                    <a:pt x="34912" y="57238"/>
                  </a:lnTo>
                  <a:lnTo>
                    <a:pt x="34823" y="56832"/>
                  </a:lnTo>
                  <a:lnTo>
                    <a:pt x="34759" y="56642"/>
                  </a:lnTo>
                  <a:lnTo>
                    <a:pt x="34709" y="56438"/>
                  </a:lnTo>
                  <a:lnTo>
                    <a:pt x="34544" y="56057"/>
                  </a:lnTo>
                  <a:lnTo>
                    <a:pt x="34340" y="55689"/>
                  </a:lnTo>
                  <a:lnTo>
                    <a:pt x="34124" y="55422"/>
                  </a:lnTo>
                  <a:lnTo>
                    <a:pt x="33972" y="55194"/>
                  </a:lnTo>
                  <a:lnTo>
                    <a:pt x="33858" y="55067"/>
                  </a:lnTo>
                  <a:lnTo>
                    <a:pt x="30899" y="53670"/>
                  </a:lnTo>
                  <a:lnTo>
                    <a:pt x="30276" y="53695"/>
                  </a:lnTo>
                  <a:lnTo>
                    <a:pt x="26504" y="57746"/>
                  </a:lnTo>
                  <a:lnTo>
                    <a:pt x="26517" y="58153"/>
                  </a:lnTo>
                  <a:lnTo>
                    <a:pt x="27495" y="60617"/>
                  </a:lnTo>
                  <a:lnTo>
                    <a:pt x="29235" y="59169"/>
                  </a:lnTo>
                  <a:lnTo>
                    <a:pt x="29121" y="59042"/>
                  </a:lnTo>
                  <a:lnTo>
                    <a:pt x="28968" y="58762"/>
                  </a:lnTo>
                  <a:lnTo>
                    <a:pt x="28892" y="58585"/>
                  </a:lnTo>
                  <a:lnTo>
                    <a:pt x="28778" y="58026"/>
                  </a:lnTo>
                  <a:lnTo>
                    <a:pt x="28790" y="57632"/>
                  </a:lnTo>
                  <a:lnTo>
                    <a:pt x="30607" y="55943"/>
                  </a:lnTo>
                  <a:lnTo>
                    <a:pt x="31000" y="55956"/>
                  </a:lnTo>
                  <a:lnTo>
                    <a:pt x="32194" y="56603"/>
                  </a:lnTo>
                  <a:lnTo>
                    <a:pt x="32410" y="56883"/>
                  </a:lnTo>
                  <a:lnTo>
                    <a:pt x="32499" y="57048"/>
                  </a:lnTo>
                  <a:lnTo>
                    <a:pt x="32575" y="57226"/>
                  </a:lnTo>
                  <a:lnTo>
                    <a:pt x="32689" y="57696"/>
                  </a:lnTo>
                  <a:lnTo>
                    <a:pt x="32677" y="58178"/>
                  </a:lnTo>
                  <a:lnTo>
                    <a:pt x="30861" y="59867"/>
                  </a:lnTo>
                  <a:lnTo>
                    <a:pt x="30568" y="59867"/>
                  </a:lnTo>
                  <a:lnTo>
                    <a:pt x="29298" y="59245"/>
                  </a:lnTo>
                  <a:lnTo>
                    <a:pt x="27495" y="60629"/>
                  </a:lnTo>
                  <a:lnTo>
                    <a:pt x="30568" y="62141"/>
                  </a:lnTo>
                  <a:lnTo>
                    <a:pt x="30988" y="62128"/>
                  </a:lnTo>
                  <a:lnTo>
                    <a:pt x="32766" y="61607"/>
                  </a:lnTo>
                  <a:lnTo>
                    <a:pt x="32956" y="61518"/>
                  </a:lnTo>
                  <a:lnTo>
                    <a:pt x="34963" y="58064"/>
                  </a:lnTo>
                  <a:lnTo>
                    <a:pt x="34963" y="57658"/>
                  </a:lnTo>
                  <a:close/>
                </a:path>
                <a:path w="184785" h="96519">
                  <a:moveTo>
                    <a:pt x="55676" y="58635"/>
                  </a:moveTo>
                  <a:lnTo>
                    <a:pt x="54216" y="56896"/>
                  </a:lnTo>
                  <a:lnTo>
                    <a:pt x="51130" y="59499"/>
                  </a:lnTo>
                  <a:lnTo>
                    <a:pt x="49314" y="60248"/>
                  </a:lnTo>
                  <a:lnTo>
                    <a:pt x="49022" y="60248"/>
                  </a:lnTo>
                  <a:lnTo>
                    <a:pt x="46888" y="59220"/>
                  </a:lnTo>
                  <a:lnTo>
                    <a:pt x="46736" y="59067"/>
                  </a:lnTo>
                  <a:lnTo>
                    <a:pt x="40373" y="51498"/>
                  </a:lnTo>
                  <a:lnTo>
                    <a:pt x="40271" y="51320"/>
                  </a:lnTo>
                  <a:lnTo>
                    <a:pt x="39966" y="50927"/>
                  </a:lnTo>
                  <a:lnTo>
                    <a:pt x="39903" y="50787"/>
                  </a:lnTo>
                  <a:lnTo>
                    <a:pt x="39712" y="50393"/>
                  </a:lnTo>
                  <a:lnTo>
                    <a:pt x="39624" y="50114"/>
                  </a:lnTo>
                  <a:lnTo>
                    <a:pt x="39573" y="49834"/>
                  </a:lnTo>
                  <a:lnTo>
                    <a:pt x="39535" y="49530"/>
                  </a:lnTo>
                  <a:lnTo>
                    <a:pt x="39535" y="49237"/>
                  </a:lnTo>
                  <a:lnTo>
                    <a:pt x="39878" y="47980"/>
                  </a:lnTo>
                  <a:lnTo>
                    <a:pt x="39941" y="47840"/>
                  </a:lnTo>
                  <a:lnTo>
                    <a:pt x="40563" y="47104"/>
                  </a:lnTo>
                  <a:lnTo>
                    <a:pt x="43751" y="44424"/>
                  </a:lnTo>
                  <a:lnTo>
                    <a:pt x="43903" y="44259"/>
                  </a:lnTo>
                  <a:lnTo>
                    <a:pt x="44005" y="44132"/>
                  </a:lnTo>
                  <a:lnTo>
                    <a:pt x="44094" y="43929"/>
                  </a:lnTo>
                  <a:lnTo>
                    <a:pt x="44145" y="43713"/>
                  </a:lnTo>
                  <a:lnTo>
                    <a:pt x="44157" y="43484"/>
                  </a:lnTo>
                  <a:lnTo>
                    <a:pt x="44119" y="43268"/>
                  </a:lnTo>
                  <a:lnTo>
                    <a:pt x="44030" y="43053"/>
                  </a:lnTo>
                  <a:lnTo>
                    <a:pt x="43726" y="42672"/>
                  </a:lnTo>
                  <a:lnTo>
                    <a:pt x="43599" y="42570"/>
                  </a:lnTo>
                  <a:lnTo>
                    <a:pt x="43383" y="42481"/>
                  </a:lnTo>
                  <a:lnTo>
                    <a:pt x="43167" y="42430"/>
                  </a:lnTo>
                  <a:lnTo>
                    <a:pt x="42951" y="42418"/>
                  </a:lnTo>
                  <a:lnTo>
                    <a:pt x="42735" y="42456"/>
                  </a:lnTo>
                  <a:lnTo>
                    <a:pt x="42519" y="42532"/>
                  </a:lnTo>
                  <a:lnTo>
                    <a:pt x="42329" y="42646"/>
                  </a:lnTo>
                  <a:lnTo>
                    <a:pt x="39204" y="45288"/>
                  </a:lnTo>
                  <a:lnTo>
                    <a:pt x="39027" y="45440"/>
                  </a:lnTo>
                  <a:lnTo>
                    <a:pt x="38582" y="45859"/>
                  </a:lnTo>
                  <a:lnTo>
                    <a:pt x="38430" y="46075"/>
                  </a:lnTo>
                  <a:lnTo>
                    <a:pt x="37261" y="49161"/>
                  </a:lnTo>
                  <a:lnTo>
                    <a:pt x="37274" y="49669"/>
                  </a:lnTo>
                  <a:lnTo>
                    <a:pt x="38328" y="52539"/>
                  </a:lnTo>
                  <a:lnTo>
                    <a:pt x="38455" y="52705"/>
                  </a:lnTo>
                  <a:lnTo>
                    <a:pt x="45110" y="60642"/>
                  </a:lnTo>
                  <a:lnTo>
                    <a:pt x="45643" y="61201"/>
                  </a:lnTo>
                  <a:lnTo>
                    <a:pt x="45859" y="61353"/>
                  </a:lnTo>
                  <a:lnTo>
                    <a:pt x="46050" y="61518"/>
                  </a:lnTo>
                  <a:lnTo>
                    <a:pt x="48933" y="62522"/>
                  </a:lnTo>
                  <a:lnTo>
                    <a:pt x="49453" y="62509"/>
                  </a:lnTo>
                  <a:lnTo>
                    <a:pt x="52412" y="61379"/>
                  </a:lnTo>
                  <a:lnTo>
                    <a:pt x="52603" y="61214"/>
                  </a:lnTo>
                  <a:lnTo>
                    <a:pt x="55676" y="58635"/>
                  </a:lnTo>
                  <a:close/>
                </a:path>
                <a:path w="184785" h="96519">
                  <a:moveTo>
                    <a:pt x="56095" y="57696"/>
                  </a:moveTo>
                  <a:lnTo>
                    <a:pt x="56057" y="57480"/>
                  </a:lnTo>
                  <a:lnTo>
                    <a:pt x="55968" y="57264"/>
                  </a:lnTo>
                  <a:lnTo>
                    <a:pt x="55854" y="57073"/>
                  </a:lnTo>
                  <a:lnTo>
                    <a:pt x="55702" y="56921"/>
                  </a:lnTo>
                  <a:lnTo>
                    <a:pt x="55105" y="56642"/>
                  </a:lnTo>
                  <a:lnTo>
                    <a:pt x="54889" y="56629"/>
                  </a:lnTo>
                  <a:lnTo>
                    <a:pt x="54622" y="56680"/>
                  </a:lnTo>
                  <a:lnTo>
                    <a:pt x="54457" y="56743"/>
                  </a:lnTo>
                  <a:lnTo>
                    <a:pt x="54229" y="56896"/>
                  </a:lnTo>
                  <a:lnTo>
                    <a:pt x="55676" y="58635"/>
                  </a:lnTo>
                  <a:lnTo>
                    <a:pt x="55803" y="58521"/>
                  </a:lnTo>
                  <a:lnTo>
                    <a:pt x="55943" y="58343"/>
                  </a:lnTo>
                  <a:lnTo>
                    <a:pt x="56032" y="58140"/>
                  </a:lnTo>
                  <a:lnTo>
                    <a:pt x="56083" y="57924"/>
                  </a:lnTo>
                  <a:lnTo>
                    <a:pt x="56095" y="57696"/>
                  </a:lnTo>
                  <a:close/>
                </a:path>
                <a:path w="184785" h="96519">
                  <a:moveTo>
                    <a:pt x="121970" y="13550"/>
                  </a:moveTo>
                  <a:lnTo>
                    <a:pt x="121958" y="13385"/>
                  </a:lnTo>
                  <a:lnTo>
                    <a:pt x="121920" y="13220"/>
                  </a:lnTo>
                  <a:lnTo>
                    <a:pt x="119761" y="13944"/>
                  </a:lnTo>
                  <a:lnTo>
                    <a:pt x="119888" y="14198"/>
                  </a:lnTo>
                  <a:lnTo>
                    <a:pt x="120002" y="14325"/>
                  </a:lnTo>
                  <a:lnTo>
                    <a:pt x="120167" y="14465"/>
                  </a:lnTo>
                  <a:lnTo>
                    <a:pt x="120408" y="14605"/>
                  </a:lnTo>
                  <a:lnTo>
                    <a:pt x="120624" y="14668"/>
                  </a:lnTo>
                  <a:lnTo>
                    <a:pt x="120789" y="14693"/>
                  </a:lnTo>
                  <a:lnTo>
                    <a:pt x="120954" y="14681"/>
                  </a:lnTo>
                  <a:lnTo>
                    <a:pt x="121170" y="14643"/>
                  </a:lnTo>
                  <a:lnTo>
                    <a:pt x="121424" y="14528"/>
                  </a:lnTo>
                  <a:lnTo>
                    <a:pt x="121564" y="14427"/>
                  </a:lnTo>
                  <a:lnTo>
                    <a:pt x="121716" y="14274"/>
                  </a:lnTo>
                  <a:lnTo>
                    <a:pt x="121881" y="13982"/>
                  </a:lnTo>
                  <a:lnTo>
                    <a:pt x="121945" y="13766"/>
                  </a:lnTo>
                  <a:lnTo>
                    <a:pt x="121958" y="13601"/>
                  </a:lnTo>
                  <a:close/>
                </a:path>
                <a:path w="184785" h="96519">
                  <a:moveTo>
                    <a:pt x="128295" y="6858"/>
                  </a:moveTo>
                  <a:lnTo>
                    <a:pt x="128270" y="6692"/>
                  </a:lnTo>
                  <a:lnTo>
                    <a:pt x="128244" y="6527"/>
                  </a:lnTo>
                  <a:lnTo>
                    <a:pt x="128155" y="6324"/>
                  </a:lnTo>
                  <a:lnTo>
                    <a:pt x="128028" y="6146"/>
                  </a:lnTo>
                  <a:lnTo>
                    <a:pt x="127876" y="5981"/>
                  </a:lnTo>
                  <a:lnTo>
                    <a:pt x="127584" y="5816"/>
                  </a:lnTo>
                  <a:lnTo>
                    <a:pt x="127368" y="5753"/>
                  </a:lnTo>
                  <a:lnTo>
                    <a:pt x="126987" y="5740"/>
                  </a:lnTo>
                  <a:lnTo>
                    <a:pt x="126822" y="5778"/>
                  </a:lnTo>
                  <a:lnTo>
                    <a:pt x="122897" y="7213"/>
                  </a:lnTo>
                  <a:lnTo>
                    <a:pt x="122643" y="7340"/>
                  </a:lnTo>
                  <a:lnTo>
                    <a:pt x="122516" y="7454"/>
                  </a:lnTo>
                  <a:lnTo>
                    <a:pt x="122339" y="7658"/>
                  </a:lnTo>
                  <a:lnTo>
                    <a:pt x="122262" y="7810"/>
                  </a:lnTo>
                  <a:lnTo>
                    <a:pt x="122199" y="7962"/>
                  </a:lnTo>
                  <a:lnTo>
                    <a:pt x="122161" y="8178"/>
                  </a:lnTo>
                  <a:lnTo>
                    <a:pt x="122161" y="8394"/>
                  </a:lnTo>
                  <a:lnTo>
                    <a:pt x="122199" y="8623"/>
                  </a:lnTo>
                  <a:lnTo>
                    <a:pt x="122288" y="8826"/>
                  </a:lnTo>
                  <a:lnTo>
                    <a:pt x="122415" y="9004"/>
                  </a:lnTo>
                  <a:lnTo>
                    <a:pt x="122567" y="9169"/>
                  </a:lnTo>
                  <a:lnTo>
                    <a:pt x="122859" y="9334"/>
                  </a:lnTo>
                  <a:lnTo>
                    <a:pt x="123075" y="9398"/>
                  </a:lnTo>
                  <a:lnTo>
                    <a:pt x="123456" y="9410"/>
                  </a:lnTo>
                  <a:lnTo>
                    <a:pt x="123621" y="9372"/>
                  </a:lnTo>
                  <a:lnTo>
                    <a:pt x="127546" y="7937"/>
                  </a:lnTo>
                  <a:lnTo>
                    <a:pt x="127698" y="7861"/>
                  </a:lnTo>
                  <a:lnTo>
                    <a:pt x="127889" y="7747"/>
                  </a:lnTo>
                  <a:lnTo>
                    <a:pt x="128028" y="7581"/>
                  </a:lnTo>
                  <a:lnTo>
                    <a:pt x="128181" y="7340"/>
                  </a:lnTo>
                  <a:lnTo>
                    <a:pt x="128244" y="7188"/>
                  </a:lnTo>
                  <a:lnTo>
                    <a:pt x="128282" y="6972"/>
                  </a:lnTo>
                  <a:close/>
                </a:path>
                <a:path w="184785" h="96519">
                  <a:moveTo>
                    <a:pt x="172275" y="5499"/>
                  </a:moveTo>
                  <a:lnTo>
                    <a:pt x="167640" y="127"/>
                  </a:lnTo>
                  <a:lnTo>
                    <a:pt x="167360" y="63"/>
                  </a:lnTo>
                  <a:lnTo>
                    <a:pt x="166801" y="12"/>
                  </a:lnTo>
                  <a:lnTo>
                    <a:pt x="166674" y="12"/>
                  </a:lnTo>
                  <a:lnTo>
                    <a:pt x="166509" y="0"/>
                  </a:lnTo>
                  <a:lnTo>
                    <a:pt x="166154" y="0"/>
                  </a:lnTo>
                  <a:lnTo>
                    <a:pt x="165468" y="76"/>
                  </a:lnTo>
                  <a:lnTo>
                    <a:pt x="160616" y="3162"/>
                  </a:lnTo>
                  <a:lnTo>
                    <a:pt x="160413" y="3441"/>
                  </a:lnTo>
                  <a:lnTo>
                    <a:pt x="160083" y="4064"/>
                  </a:lnTo>
                  <a:lnTo>
                    <a:pt x="159956" y="4381"/>
                  </a:lnTo>
                  <a:lnTo>
                    <a:pt x="159893" y="4508"/>
                  </a:lnTo>
                  <a:lnTo>
                    <a:pt x="159753" y="4914"/>
                  </a:lnTo>
                  <a:lnTo>
                    <a:pt x="159715" y="5067"/>
                  </a:lnTo>
                  <a:lnTo>
                    <a:pt x="159702" y="5346"/>
                  </a:lnTo>
                  <a:lnTo>
                    <a:pt x="159727" y="5511"/>
                  </a:lnTo>
                  <a:lnTo>
                    <a:pt x="160286" y="6248"/>
                  </a:lnTo>
                  <a:lnTo>
                    <a:pt x="160426" y="6324"/>
                  </a:lnTo>
                  <a:lnTo>
                    <a:pt x="160642" y="6375"/>
                  </a:lnTo>
                  <a:lnTo>
                    <a:pt x="160985" y="6388"/>
                  </a:lnTo>
                  <a:lnTo>
                    <a:pt x="161188" y="6337"/>
                  </a:lnTo>
                  <a:lnTo>
                    <a:pt x="161340" y="6273"/>
                  </a:lnTo>
                  <a:lnTo>
                    <a:pt x="161493" y="6184"/>
                  </a:lnTo>
                  <a:lnTo>
                    <a:pt x="161658" y="6032"/>
                  </a:lnTo>
                  <a:lnTo>
                    <a:pt x="161798" y="5867"/>
                  </a:lnTo>
                  <a:lnTo>
                    <a:pt x="161886" y="5664"/>
                  </a:lnTo>
                  <a:lnTo>
                    <a:pt x="161937" y="5524"/>
                  </a:lnTo>
                  <a:lnTo>
                    <a:pt x="162140" y="5029"/>
                  </a:lnTo>
                  <a:lnTo>
                    <a:pt x="162356" y="4610"/>
                  </a:lnTo>
                  <a:lnTo>
                    <a:pt x="162496" y="4419"/>
                  </a:lnTo>
                  <a:lnTo>
                    <a:pt x="162623" y="4216"/>
                  </a:lnTo>
                  <a:lnTo>
                    <a:pt x="166268" y="2273"/>
                  </a:lnTo>
                  <a:lnTo>
                    <a:pt x="166446" y="2273"/>
                  </a:lnTo>
                  <a:lnTo>
                    <a:pt x="166674" y="2273"/>
                  </a:lnTo>
                  <a:lnTo>
                    <a:pt x="167195" y="2336"/>
                  </a:lnTo>
                  <a:lnTo>
                    <a:pt x="170014" y="5600"/>
                  </a:lnTo>
                  <a:lnTo>
                    <a:pt x="170014" y="5727"/>
                  </a:lnTo>
                  <a:lnTo>
                    <a:pt x="170014" y="6057"/>
                  </a:lnTo>
                  <a:lnTo>
                    <a:pt x="169964" y="6426"/>
                  </a:lnTo>
                  <a:lnTo>
                    <a:pt x="168935" y="8458"/>
                  </a:lnTo>
                  <a:lnTo>
                    <a:pt x="168770" y="8610"/>
                  </a:lnTo>
                  <a:lnTo>
                    <a:pt x="159969" y="18948"/>
                  </a:lnTo>
                  <a:lnTo>
                    <a:pt x="159867" y="19088"/>
                  </a:lnTo>
                  <a:lnTo>
                    <a:pt x="159778" y="19265"/>
                  </a:lnTo>
                  <a:lnTo>
                    <a:pt x="159727" y="19418"/>
                  </a:lnTo>
                  <a:lnTo>
                    <a:pt x="159702" y="19558"/>
                  </a:lnTo>
                  <a:lnTo>
                    <a:pt x="159702" y="19748"/>
                  </a:lnTo>
                  <a:lnTo>
                    <a:pt x="159715" y="19888"/>
                  </a:lnTo>
                  <a:lnTo>
                    <a:pt x="159740" y="20015"/>
                  </a:lnTo>
                  <a:lnTo>
                    <a:pt x="159804" y="20180"/>
                  </a:lnTo>
                  <a:lnTo>
                    <a:pt x="159905" y="20345"/>
                  </a:lnTo>
                  <a:lnTo>
                    <a:pt x="160070" y="20535"/>
                  </a:lnTo>
                  <a:lnTo>
                    <a:pt x="160197" y="20637"/>
                  </a:lnTo>
                  <a:lnTo>
                    <a:pt x="160324" y="20701"/>
                  </a:lnTo>
                  <a:lnTo>
                    <a:pt x="160451" y="20764"/>
                  </a:lnTo>
                  <a:lnTo>
                    <a:pt x="160616" y="20802"/>
                  </a:lnTo>
                  <a:lnTo>
                    <a:pt x="160782" y="20828"/>
                  </a:lnTo>
                  <a:lnTo>
                    <a:pt x="160972" y="20815"/>
                  </a:lnTo>
                  <a:lnTo>
                    <a:pt x="171145" y="20815"/>
                  </a:lnTo>
                  <a:lnTo>
                    <a:pt x="171310" y="20815"/>
                  </a:lnTo>
                  <a:lnTo>
                    <a:pt x="171526" y="20751"/>
                  </a:lnTo>
                  <a:lnTo>
                    <a:pt x="171729" y="20662"/>
                  </a:lnTo>
                  <a:lnTo>
                    <a:pt x="171907" y="20535"/>
                  </a:lnTo>
                  <a:lnTo>
                    <a:pt x="172262" y="19913"/>
                  </a:lnTo>
                  <a:lnTo>
                    <a:pt x="172275" y="19748"/>
                  </a:lnTo>
                  <a:lnTo>
                    <a:pt x="172262" y="19519"/>
                  </a:lnTo>
                  <a:lnTo>
                    <a:pt x="172212" y="19304"/>
                  </a:lnTo>
                  <a:lnTo>
                    <a:pt x="172123" y="19100"/>
                  </a:lnTo>
                  <a:lnTo>
                    <a:pt x="171983" y="18923"/>
                  </a:lnTo>
                  <a:lnTo>
                    <a:pt x="171818" y="18783"/>
                  </a:lnTo>
                  <a:lnTo>
                    <a:pt x="171526" y="18618"/>
                  </a:lnTo>
                  <a:lnTo>
                    <a:pt x="171310" y="18567"/>
                  </a:lnTo>
                  <a:lnTo>
                    <a:pt x="171145" y="18554"/>
                  </a:lnTo>
                  <a:lnTo>
                    <a:pt x="163271" y="18554"/>
                  </a:lnTo>
                  <a:lnTo>
                    <a:pt x="170345" y="10236"/>
                  </a:lnTo>
                  <a:lnTo>
                    <a:pt x="172275" y="6223"/>
                  </a:lnTo>
                  <a:lnTo>
                    <a:pt x="172275" y="5842"/>
                  </a:lnTo>
                  <a:lnTo>
                    <a:pt x="172275" y="5499"/>
                  </a:lnTo>
                  <a:close/>
                </a:path>
                <a:path w="184785" h="96519">
                  <a:moveTo>
                    <a:pt x="184721" y="0"/>
                  </a:moveTo>
                  <a:lnTo>
                    <a:pt x="184480" y="0"/>
                  </a:lnTo>
                  <a:lnTo>
                    <a:pt x="183997" y="50"/>
                  </a:lnTo>
                  <a:lnTo>
                    <a:pt x="181229" y="1460"/>
                  </a:lnTo>
                  <a:lnTo>
                    <a:pt x="181051" y="1625"/>
                  </a:lnTo>
                  <a:lnTo>
                    <a:pt x="180746" y="2006"/>
                  </a:lnTo>
                  <a:lnTo>
                    <a:pt x="180479" y="2400"/>
                  </a:lnTo>
                  <a:lnTo>
                    <a:pt x="180251" y="2832"/>
                  </a:lnTo>
                  <a:lnTo>
                    <a:pt x="180162" y="3060"/>
                  </a:lnTo>
                  <a:lnTo>
                    <a:pt x="180098" y="3213"/>
                  </a:lnTo>
                  <a:lnTo>
                    <a:pt x="179755" y="3949"/>
                  </a:lnTo>
                  <a:lnTo>
                    <a:pt x="179197" y="5461"/>
                  </a:lnTo>
                  <a:lnTo>
                    <a:pt x="178447" y="10414"/>
                  </a:lnTo>
                  <a:lnTo>
                    <a:pt x="178447" y="10579"/>
                  </a:lnTo>
                  <a:lnTo>
                    <a:pt x="178511" y="10795"/>
                  </a:lnTo>
                  <a:lnTo>
                    <a:pt x="178600" y="10998"/>
                  </a:lnTo>
                  <a:lnTo>
                    <a:pt x="178727" y="11176"/>
                  </a:lnTo>
                  <a:lnTo>
                    <a:pt x="179197" y="11480"/>
                  </a:lnTo>
                  <a:lnTo>
                    <a:pt x="179349" y="11531"/>
                  </a:lnTo>
                  <a:lnTo>
                    <a:pt x="179514" y="11544"/>
                  </a:lnTo>
                  <a:lnTo>
                    <a:pt x="179743" y="11531"/>
                  </a:lnTo>
                  <a:lnTo>
                    <a:pt x="179959" y="11480"/>
                  </a:lnTo>
                  <a:lnTo>
                    <a:pt x="180162" y="11391"/>
                  </a:lnTo>
                  <a:lnTo>
                    <a:pt x="180340" y="11252"/>
                  </a:lnTo>
                  <a:lnTo>
                    <a:pt x="180479" y="11087"/>
                  </a:lnTo>
                  <a:lnTo>
                    <a:pt x="180644" y="10795"/>
                  </a:lnTo>
                  <a:lnTo>
                    <a:pt x="180695" y="10579"/>
                  </a:lnTo>
                  <a:lnTo>
                    <a:pt x="180708" y="10414"/>
                  </a:lnTo>
                  <a:lnTo>
                    <a:pt x="180721" y="9779"/>
                  </a:lnTo>
                  <a:lnTo>
                    <a:pt x="182143" y="4216"/>
                  </a:lnTo>
                  <a:lnTo>
                    <a:pt x="181089" y="3708"/>
                  </a:lnTo>
                  <a:lnTo>
                    <a:pt x="182130" y="4203"/>
                  </a:lnTo>
                  <a:lnTo>
                    <a:pt x="182181" y="4076"/>
                  </a:lnTo>
                  <a:lnTo>
                    <a:pt x="182232" y="3949"/>
                  </a:lnTo>
                  <a:lnTo>
                    <a:pt x="182295" y="3810"/>
                  </a:lnTo>
                  <a:lnTo>
                    <a:pt x="182422" y="3568"/>
                  </a:lnTo>
                  <a:lnTo>
                    <a:pt x="182562" y="3352"/>
                  </a:lnTo>
                  <a:lnTo>
                    <a:pt x="182740" y="3149"/>
                  </a:lnTo>
                  <a:lnTo>
                    <a:pt x="182918" y="2971"/>
                  </a:lnTo>
                  <a:lnTo>
                    <a:pt x="183134" y="2794"/>
                  </a:lnTo>
                  <a:lnTo>
                    <a:pt x="183337" y="2654"/>
                  </a:lnTo>
                  <a:lnTo>
                    <a:pt x="184594" y="2273"/>
                  </a:lnTo>
                  <a:lnTo>
                    <a:pt x="184721" y="2273"/>
                  </a:lnTo>
                  <a:lnTo>
                    <a:pt x="184721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5210302" y="1638020"/>
              <a:ext cx="100330" cy="32384"/>
            </a:xfrm>
            <a:custGeom>
              <a:avLst/>
              <a:gdLst/>
              <a:ahLst/>
              <a:cxnLst/>
              <a:rect l="l" t="t" r="r" b="b"/>
              <a:pathLst>
                <a:path w="100329" h="32385">
                  <a:moveTo>
                    <a:pt x="12585" y="9601"/>
                  </a:moveTo>
                  <a:lnTo>
                    <a:pt x="10998" y="3390"/>
                  </a:lnTo>
                  <a:lnTo>
                    <a:pt x="10947" y="3263"/>
                  </a:lnTo>
                  <a:lnTo>
                    <a:pt x="10896" y="3111"/>
                  </a:lnTo>
                  <a:lnTo>
                    <a:pt x="10693" y="2667"/>
                  </a:lnTo>
                  <a:lnTo>
                    <a:pt x="10566" y="2463"/>
                  </a:lnTo>
                  <a:lnTo>
                    <a:pt x="10452" y="2247"/>
                  </a:lnTo>
                  <a:lnTo>
                    <a:pt x="10312" y="2070"/>
                  </a:lnTo>
                  <a:lnTo>
                    <a:pt x="10312" y="9715"/>
                  </a:lnTo>
                  <a:lnTo>
                    <a:pt x="10312" y="10363"/>
                  </a:lnTo>
                  <a:lnTo>
                    <a:pt x="10299" y="11049"/>
                  </a:lnTo>
                  <a:lnTo>
                    <a:pt x="8877" y="16611"/>
                  </a:lnTo>
                  <a:lnTo>
                    <a:pt x="8826" y="16751"/>
                  </a:lnTo>
                  <a:lnTo>
                    <a:pt x="8763" y="16903"/>
                  </a:lnTo>
                  <a:lnTo>
                    <a:pt x="8521" y="17373"/>
                  </a:lnTo>
                  <a:lnTo>
                    <a:pt x="8280" y="17678"/>
                  </a:lnTo>
                  <a:lnTo>
                    <a:pt x="8089" y="17868"/>
                  </a:lnTo>
                  <a:lnTo>
                    <a:pt x="7886" y="18034"/>
                  </a:lnTo>
                  <a:lnTo>
                    <a:pt x="7670" y="18173"/>
                  </a:lnTo>
                  <a:lnTo>
                    <a:pt x="6426" y="18554"/>
                  </a:lnTo>
                  <a:lnTo>
                    <a:pt x="6286" y="18554"/>
                  </a:lnTo>
                  <a:lnTo>
                    <a:pt x="5994" y="18554"/>
                  </a:lnTo>
                  <a:lnTo>
                    <a:pt x="5740" y="18503"/>
                  </a:lnTo>
                  <a:lnTo>
                    <a:pt x="5613" y="18465"/>
                  </a:lnTo>
                  <a:lnTo>
                    <a:pt x="5473" y="18440"/>
                  </a:lnTo>
                  <a:lnTo>
                    <a:pt x="5232" y="18351"/>
                  </a:lnTo>
                  <a:lnTo>
                    <a:pt x="4991" y="18224"/>
                  </a:lnTo>
                  <a:lnTo>
                    <a:pt x="4775" y="18097"/>
                  </a:lnTo>
                  <a:lnTo>
                    <a:pt x="4559" y="17932"/>
                  </a:lnTo>
                  <a:lnTo>
                    <a:pt x="3759" y="16764"/>
                  </a:lnTo>
                  <a:lnTo>
                    <a:pt x="3695" y="16637"/>
                  </a:lnTo>
                  <a:lnTo>
                    <a:pt x="3632" y="16484"/>
                  </a:lnTo>
                  <a:lnTo>
                    <a:pt x="3429" y="16027"/>
                  </a:lnTo>
                  <a:lnTo>
                    <a:pt x="3365" y="15887"/>
                  </a:lnTo>
                  <a:lnTo>
                    <a:pt x="10020" y="7569"/>
                  </a:lnTo>
                  <a:lnTo>
                    <a:pt x="10172" y="8331"/>
                  </a:lnTo>
                  <a:lnTo>
                    <a:pt x="10312" y="9715"/>
                  </a:lnTo>
                  <a:lnTo>
                    <a:pt x="10312" y="2070"/>
                  </a:lnTo>
                  <a:lnTo>
                    <a:pt x="10160" y="1854"/>
                  </a:lnTo>
                  <a:lnTo>
                    <a:pt x="9994" y="1676"/>
                  </a:lnTo>
                  <a:lnTo>
                    <a:pt x="9842" y="1498"/>
                  </a:lnTo>
                  <a:lnTo>
                    <a:pt x="9486" y="1155"/>
                  </a:lnTo>
                  <a:lnTo>
                    <a:pt x="9093" y="863"/>
                  </a:lnTo>
                  <a:lnTo>
                    <a:pt x="8686" y="609"/>
                  </a:lnTo>
                  <a:lnTo>
                    <a:pt x="8458" y="508"/>
                  </a:lnTo>
                  <a:lnTo>
                    <a:pt x="8255" y="393"/>
                  </a:lnTo>
                  <a:lnTo>
                    <a:pt x="7797" y="228"/>
                  </a:lnTo>
                  <a:lnTo>
                    <a:pt x="7327" y="101"/>
                  </a:lnTo>
                  <a:lnTo>
                    <a:pt x="6845" y="25"/>
                  </a:lnTo>
                  <a:lnTo>
                    <a:pt x="6604" y="12"/>
                  </a:lnTo>
                  <a:lnTo>
                    <a:pt x="6350" y="0"/>
                  </a:lnTo>
                  <a:lnTo>
                    <a:pt x="6045" y="0"/>
                  </a:lnTo>
                  <a:lnTo>
                    <a:pt x="5562" y="50"/>
                  </a:lnTo>
                  <a:lnTo>
                    <a:pt x="2794" y="1460"/>
                  </a:lnTo>
                  <a:lnTo>
                    <a:pt x="2616" y="1625"/>
                  </a:lnTo>
                  <a:lnTo>
                    <a:pt x="2311" y="2006"/>
                  </a:lnTo>
                  <a:lnTo>
                    <a:pt x="2044" y="2400"/>
                  </a:lnTo>
                  <a:lnTo>
                    <a:pt x="1816" y="2832"/>
                  </a:lnTo>
                  <a:lnTo>
                    <a:pt x="1727" y="3060"/>
                  </a:lnTo>
                  <a:lnTo>
                    <a:pt x="1612" y="3340"/>
                  </a:lnTo>
                  <a:lnTo>
                    <a:pt x="1562" y="3505"/>
                  </a:lnTo>
                  <a:lnTo>
                    <a:pt x="1549" y="3721"/>
                  </a:lnTo>
                  <a:lnTo>
                    <a:pt x="1574" y="3949"/>
                  </a:lnTo>
                  <a:lnTo>
                    <a:pt x="1651" y="4165"/>
                  </a:lnTo>
                  <a:lnTo>
                    <a:pt x="1752" y="4356"/>
                  </a:lnTo>
                  <a:lnTo>
                    <a:pt x="1930" y="4559"/>
                  </a:lnTo>
                  <a:lnTo>
                    <a:pt x="2070" y="4660"/>
                  </a:lnTo>
                  <a:lnTo>
                    <a:pt x="2311" y="4787"/>
                  </a:lnTo>
                  <a:lnTo>
                    <a:pt x="2540" y="4838"/>
                  </a:lnTo>
                  <a:lnTo>
                    <a:pt x="2705" y="4851"/>
                  </a:lnTo>
                  <a:lnTo>
                    <a:pt x="2921" y="4826"/>
                  </a:lnTo>
                  <a:lnTo>
                    <a:pt x="3187" y="4724"/>
                  </a:lnTo>
                  <a:lnTo>
                    <a:pt x="3327" y="4648"/>
                  </a:lnTo>
                  <a:lnTo>
                    <a:pt x="3492" y="4495"/>
                  </a:lnTo>
                  <a:lnTo>
                    <a:pt x="3644" y="4330"/>
                  </a:lnTo>
                  <a:lnTo>
                    <a:pt x="3733" y="4127"/>
                  </a:lnTo>
                  <a:lnTo>
                    <a:pt x="3797" y="3962"/>
                  </a:lnTo>
                  <a:lnTo>
                    <a:pt x="3860" y="3810"/>
                  </a:lnTo>
                  <a:lnTo>
                    <a:pt x="3987" y="3568"/>
                  </a:lnTo>
                  <a:lnTo>
                    <a:pt x="4127" y="3352"/>
                  </a:lnTo>
                  <a:lnTo>
                    <a:pt x="4305" y="3149"/>
                  </a:lnTo>
                  <a:lnTo>
                    <a:pt x="4483" y="2971"/>
                  </a:lnTo>
                  <a:lnTo>
                    <a:pt x="4699" y="2794"/>
                  </a:lnTo>
                  <a:lnTo>
                    <a:pt x="4902" y="2654"/>
                  </a:lnTo>
                  <a:lnTo>
                    <a:pt x="6159" y="2273"/>
                  </a:lnTo>
                  <a:lnTo>
                    <a:pt x="6286" y="2273"/>
                  </a:lnTo>
                  <a:lnTo>
                    <a:pt x="6591" y="2273"/>
                  </a:lnTo>
                  <a:lnTo>
                    <a:pt x="6845" y="2324"/>
                  </a:lnTo>
                  <a:lnTo>
                    <a:pt x="6972" y="2362"/>
                  </a:lnTo>
                  <a:lnTo>
                    <a:pt x="7112" y="2387"/>
                  </a:lnTo>
                  <a:lnTo>
                    <a:pt x="7353" y="2489"/>
                  </a:lnTo>
                  <a:lnTo>
                    <a:pt x="7594" y="2603"/>
                  </a:lnTo>
                  <a:lnTo>
                    <a:pt x="7810" y="2730"/>
                  </a:lnTo>
                  <a:lnTo>
                    <a:pt x="8026" y="2895"/>
                  </a:lnTo>
                  <a:lnTo>
                    <a:pt x="8826" y="4076"/>
                  </a:lnTo>
                  <a:lnTo>
                    <a:pt x="8877" y="4216"/>
                  </a:lnTo>
                  <a:lnTo>
                    <a:pt x="8978" y="4406"/>
                  </a:lnTo>
                  <a:lnTo>
                    <a:pt x="9156" y="4800"/>
                  </a:lnTo>
                  <a:lnTo>
                    <a:pt x="9207" y="4953"/>
                  </a:lnTo>
                  <a:lnTo>
                    <a:pt x="2552" y="13271"/>
                  </a:lnTo>
                  <a:lnTo>
                    <a:pt x="2413" y="12496"/>
                  </a:lnTo>
                  <a:lnTo>
                    <a:pt x="2273" y="11112"/>
                  </a:lnTo>
                  <a:lnTo>
                    <a:pt x="2273" y="10414"/>
                  </a:lnTo>
                  <a:lnTo>
                    <a:pt x="2260" y="10248"/>
                  </a:lnTo>
                  <a:lnTo>
                    <a:pt x="2197" y="10033"/>
                  </a:lnTo>
                  <a:lnTo>
                    <a:pt x="2108" y="9829"/>
                  </a:lnTo>
                  <a:lnTo>
                    <a:pt x="1981" y="9652"/>
                  </a:lnTo>
                  <a:lnTo>
                    <a:pt x="1803" y="9499"/>
                  </a:lnTo>
                  <a:lnTo>
                    <a:pt x="1625" y="9385"/>
                  </a:lnTo>
                  <a:lnTo>
                    <a:pt x="1409" y="9309"/>
                  </a:lnTo>
                  <a:lnTo>
                    <a:pt x="1193" y="9283"/>
                  </a:lnTo>
                  <a:lnTo>
                    <a:pt x="965" y="9296"/>
                  </a:lnTo>
                  <a:lnTo>
                    <a:pt x="749" y="9347"/>
                  </a:lnTo>
                  <a:lnTo>
                    <a:pt x="508" y="9474"/>
                  </a:lnTo>
                  <a:lnTo>
                    <a:pt x="368" y="9575"/>
                  </a:lnTo>
                  <a:lnTo>
                    <a:pt x="228" y="9740"/>
                  </a:lnTo>
                  <a:lnTo>
                    <a:pt x="63" y="10033"/>
                  </a:lnTo>
                  <a:lnTo>
                    <a:pt x="12" y="10248"/>
                  </a:lnTo>
                  <a:lnTo>
                    <a:pt x="0" y="10414"/>
                  </a:lnTo>
                  <a:lnTo>
                    <a:pt x="0" y="11226"/>
                  </a:lnTo>
                  <a:lnTo>
                    <a:pt x="1638" y="17564"/>
                  </a:lnTo>
                  <a:lnTo>
                    <a:pt x="1689" y="17716"/>
                  </a:lnTo>
                  <a:lnTo>
                    <a:pt x="1892" y="18161"/>
                  </a:lnTo>
                  <a:lnTo>
                    <a:pt x="2133" y="18580"/>
                  </a:lnTo>
                  <a:lnTo>
                    <a:pt x="2425" y="18973"/>
                  </a:lnTo>
                  <a:lnTo>
                    <a:pt x="2590" y="19151"/>
                  </a:lnTo>
                  <a:lnTo>
                    <a:pt x="2743" y="19329"/>
                  </a:lnTo>
                  <a:lnTo>
                    <a:pt x="5981" y="20815"/>
                  </a:lnTo>
                  <a:lnTo>
                    <a:pt x="6235" y="20828"/>
                  </a:lnTo>
                  <a:lnTo>
                    <a:pt x="6527" y="20828"/>
                  </a:lnTo>
                  <a:lnTo>
                    <a:pt x="7010" y="20777"/>
                  </a:lnTo>
                  <a:lnTo>
                    <a:pt x="7251" y="20726"/>
                  </a:lnTo>
                  <a:lnTo>
                    <a:pt x="7493" y="20688"/>
                  </a:lnTo>
                  <a:lnTo>
                    <a:pt x="7962" y="20535"/>
                  </a:lnTo>
                  <a:lnTo>
                    <a:pt x="10896" y="17665"/>
                  </a:lnTo>
                  <a:lnTo>
                    <a:pt x="10960" y="17487"/>
                  </a:lnTo>
                  <a:lnTo>
                    <a:pt x="11264" y="16878"/>
                  </a:lnTo>
                  <a:lnTo>
                    <a:pt x="11823" y="15367"/>
                  </a:lnTo>
                  <a:lnTo>
                    <a:pt x="12026" y="14579"/>
                  </a:lnTo>
                  <a:lnTo>
                    <a:pt x="12242" y="13804"/>
                  </a:lnTo>
                  <a:lnTo>
                    <a:pt x="12496" y="12204"/>
                  </a:lnTo>
                  <a:lnTo>
                    <a:pt x="12547" y="11404"/>
                  </a:lnTo>
                  <a:lnTo>
                    <a:pt x="12560" y="10604"/>
                  </a:lnTo>
                  <a:lnTo>
                    <a:pt x="12585" y="10477"/>
                  </a:lnTo>
                  <a:lnTo>
                    <a:pt x="12585" y="9601"/>
                  </a:lnTo>
                  <a:close/>
                </a:path>
                <a:path w="100329" h="32385">
                  <a:moveTo>
                    <a:pt x="26136" y="4229"/>
                  </a:moveTo>
                  <a:lnTo>
                    <a:pt x="26123" y="4013"/>
                  </a:lnTo>
                  <a:lnTo>
                    <a:pt x="26085" y="3606"/>
                  </a:lnTo>
                  <a:lnTo>
                    <a:pt x="26009" y="3200"/>
                  </a:lnTo>
                  <a:lnTo>
                    <a:pt x="23876" y="495"/>
                  </a:lnTo>
                  <a:lnTo>
                    <a:pt x="23876" y="4229"/>
                  </a:lnTo>
                  <a:lnTo>
                    <a:pt x="23837" y="4610"/>
                  </a:lnTo>
                  <a:lnTo>
                    <a:pt x="22009" y="6184"/>
                  </a:lnTo>
                  <a:lnTo>
                    <a:pt x="21628" y="6172"/>
                  </a:lnTo>
                  <a:lnTo>
                    <a:pt x="19951" y="4279"/>
                  </a:lnTo>
                  <a:lnTo>
                    <a:pt x="19939" y="4127"/>
                  </a:lnTo>
                  <a:lnTo>
                    <a:pt x="19977" y="3848"/>
                  </a:lnTo>
                  <a:lnTo>
                    <a:pt x="20053" y="3568"/>
                  </a:lnTo>
                  <a:lnTo>
                    <a:pt x="20218" y="3213"/>
                  </a:lnTo>
                  <a:lnTo>
                    <a:pt x="20447" y="2908"/>
                  </a:lnTo>
                  <a:lnTo>
                    <a:pt x="20586" y="2768"/>
                  </a:lnTo>
                  <a:lnTo>
                    <a:pt x="20891" y="2540"/>
                  </a:lnTo>
                  <a:lnTo>
                    <a:pt x="21247" y="2374"/>
                  </a:lnTo>
                  <a:lnTo>
                    <a:pt x="21615" y="2286"/>
                  </a:lnTo>
                  <a:lnTo>
                    <a:pt x="21805" y="2273"/>
                  </a:lnTo>
                  <a:lnTo>
                    <a:pt x="22186" y="2286"/>
                  </a:lnTo>
                  <a:lnTo>
                    <a:pt x="22567" y="2374"/>
                  </a:lnTo>
                  <a:lnTo>
                    <a:pt x="22910" y="2540"/>
                  </a:lnTo>
                  <a:lnTo>
                    <a:pt x="23075" y="2654"/>
                  </a:lnTo>
                  <a:lnTo>
                    <a:pt x="23863" y="4127"/>
                  </a:lnTo>
                  <a:lnTo>
                    <a:pt x="23876" y="495"/>
                  </a:lnTo>
                  <a:lnTo>
                    <a:pt x="22110" y="0"/>
                  </a:lnTo>
                  <a:lnTo>
                    <a:pt x="21691" y="0"/>
                  </a:lnTo>
                  <a:lnTo>
                    <a:pt x="17767" y="3403"/>
                  </a:lnTo>
                  <a:lnTo>
                    <a:pt x="17716" y="3606"/>
                  </a:lnTo>
                  <a:lnTo>
                    <a:pt x="17678" y="4013"/>
                  </a:lnTo>
                  <a:lnTo>
                    <a:pt x="17678" y="4165"/>
                  </a:lnTo>
                  <a:lnTo>
                    <a:pt x="17691" y="4432"/>
                  </a:lnTo>
                  <a:lnTo>
                    <a:pt x="21704" y="8445"/>
                  </a:lnTo>
                  <a:lnTo>
                    <a:pt x="22123" y="8445"/>
                  </a:lnTo>
                  <a:lnTo>
                    <a:pt x="26047" y="5054"/>
                  </a:lnTo>
                  <a:lnTo>
                    <a:pt x="26098" y="4851"/>
                  </a:lnTo>
                  <a:lnTo>
                    <a:pt x="26136" y="4432"/>
                  </a:lnTo>
                  <a:lnTo>
                    <a:pt x="26136" y="4279"/>
                  </a:lnTo>
                  <a:close/>
                </a:path>
                <a:path w="100329" h="32385">
                  <a:moveTo>
                    <a:pt x="41681" y="1079"/>
                  </a:moveTo>
                  <a:lnTo>
                    <a:pt x="41656" y="914"/>
                  </a:lnTo>
                  <a:lnTo>
                    <a:pt x="41617" y="749"/>
                  </a:lnTo>
                  <a:lnTo>
                    <a:pt x="41529" y="546"/>
                  </a:lnTo>
                  <a:lnTo>
                    <a:pt x="41389" y="368"/>
                  </a:lnTo>
                  <a:lnTo>
                    <a:pt x="41224" y="228"/>
                  </a:lnTo>
                  <a:lnTo>
                    <a:pt x="40932" y="63"/>
                  </a:lnTo>
                  <a:lnTo>
                    <a:pt x="40716" y="12"/>
                  </a:lnTo>
                  <a:lnTo>
                    <a:pt x="40563" y="0"/>
                  </a:lnTo>
                  <a:lnTo>
                    <a:pt x="40551" y="0"/>
                  </a:lnTo>
                  <a:lnTo>
                    <a:pt x="36156" y="0"/>
                  </a:lnTo>
                  <a:lnTo>
                    <a:pt x="35648" y="50"/>
                  </a:lnTo>
                  <a:lnTo>
                    <a:pt x="35394" y="114"/>
                  </a:lnTo>
                  <a:lnTo>
                    <a:pt x="35140" y="152"/>
                  </a:lnTo>
                  <a:lnTo>
                    <a:pt x="34645" y="304"/>
                  </a:lnTo>
                  <a:lnTo>
                    <a:pt x="31165" y="5003"/>
                  </a:lnTo>
                  <a:lnTo>
                    <a:pt x="31165" y="5207"/>
                  </a:lnTo>
                  <a:lnTo>
                    <a:pt x="31178" y="5422"/>
                  </a:lnTo>
                  <a:lnTo>
                    <a:pt x="31178" y="15405"/>
                  </a:lnTo>
                  <a:lnTo>
                    <a:pt x="31165" y="15570"/>
                  </a:lnTo>
                  <a:lnTo>
                    <a:pt x="31178" y="15735"/>
                  </a:lnTo>
                  <a:lnTo>
                    <a:pt x="31229" y="16344"/>
                  </a:lnTo>
                  <a:lnTo>
                    <a:pt x="34417" y="20421"/>
                  </a:lnTo>
                  <a:lnTo>
                    <a:pt x="34658" y="20523"/>
                  </a:lnTo>
                  <a:lnTo>
                    <a:pt x="35153" y="20675"/>
                  </a:lnTo>
                  <a:lnTo>
                    <a:pt x="35661" y="20777"/>
                  </a:lnTo>
                  <a:lnTo>
                    <a:pt x="36169" y="20828"/>
                  </a:lnTo>
                  <a:lnTo>
                    <a:pt x="36360" y="20828"/>
                  </a:lnTo>
                  <a:lnTo>
                    <a:pt x="36588" y="20815"/>
                  </a:lnTo>
                  <a:lnTo>
                    <a:pt x="40551" y="20815"/>
                  </a:lnTo>
                  <a:lnTo>
                    <a:pt x="40716" y="20815"/>
                  </a:lnTo>
                  <a:lnTo>
                    <a:pt x="40932" y="20751"/>
                  </a:lnTo>
                  <a:lnTo>
                    <a:pt x="41135" y="20662"/>
                  </a:lnTo>
                  <a:lnTo>
                    <a:pt x="41313" y="20535"/>
                  </a:lnTo>
                  <a:lnTo>
                    <a:pt x="41656" y="19964"/>
                  </a:lnTo>
                  <a:lnTo>
                    <a:pt x="41681" y="19748"/>
                  </a:lnTo>
                  <a:lnTo>
                    <a:pt x="41668" y="19519"/>
                  </a:lnTo>
                  <a:lnTo>
                    <a:pt x="41617" y="19304"/>
                  </a:lnTo>
                  <a:lnTo>
                    <a:pt x="41529" y="19100"/>
                  </a:lnTo>
                  <a:lnTo>
                    <a:pt x="41389" y="18923"/>
                  </a:lnTo>
                  <a:lnTo>
                    <a:pt x="41224" y="18783"/>
                  </a:lnTo>
                  <a:lnTo>
                    <a:pt x="40932" y="18618"/>
                  </a:lnTo>
                  <a:lnTo>
                    <a:pt x="40716" y="18567"/>
                  </a:lnTo>
                  <a:lnTo>
                    <a:pt x="40563" y="18554"/>
                  </a:lnTo>
                  <a:lnTo>
                    <a:pt x="40551" y="18554"/>
                  </a:lnTo>
                  <a:lnTo>
                    <a:pt x="36283" y="18554"/>
                  </a:lnTo>
                  <a:lnTo>
                    <a:pt x="35991" y="18529"/>
                  </a:lnTo>
                  <a:lnTo>
                    <a:pt x="33502" y="16154"/>
                  </a:lnTo>
                  <a:lnTo>
                    <a:pt x="33464" y="16014"/>
                  </a:lnTo>
                  <a:lnTo>
                    <a:pt x="33439" y="15735"/>
                  </a:lnTo>
                  <a:lnTo>
                    <a:pt x="33439" y="15570"/>
                  </a:lnTo>
                  <a:lnTo>
                    <a:pt x="33439" y="5422"/>
                  </a:lnTo>
                  <a:lnTo>
                    <a:pt x="33439" y="5257"/>
                  </a:lnTo>
                  <a:lnTo>
                    <a:pt x="33426" y="5118"/>
                  </a:lnTo>
                  <a:lnTo>
                    <a:pt x="33464" y="4826"/>
                  </a:lnTo>
                  <a:lnTo>
                    <a:pt x="34315" y="3149"/>
                  </a:lnTo>
                  <a:lnTo>
                    <a:pt x="34645" y="2857"/>
                  </a:lnTo>
                  <a:lnTo>
                    <a:pt x="34886" y="2692"/>
                  </a:lnTo>
                  <a:lnTo>
                    <a:pt x="35140" y="2552"/>
                  </a:lnTo>
                  <a:lnTo>
                    <a:pt x="35280" y="2501"/>
                  </a:lnTo>
                  <a:lnTo>
                    <a:pt x="35407" y="2438"/>
                  </a:lnTo>
                  <a:lnTo>
                    <a:pt x="35699" y="2362"/>
                  </a:lnTo>
                  <a:lnTo>
                    <a:pt x="35839" y="2336"/>
                  </a:lnTo>
                  <a:lnTo>
                    <a:pt x="35979" y="2298"/>
                  </a:lnTo>
                  <a:lnTo>
                    <a:pt x="36271" y="2273"/>
                  </a:lnTo>
                  <a:lnTo>
                    <a:pt x="36423" y="2273"/>
                  </a:lnTo>
                  <a:lnTo>
                    <a:pt x="36588" y="2260"/>
                  </a:lnTo>
                  <a:lnTo>
                    <a:pt x="40551" y="2260"/>
                  </a:lnTo>
                  <a:lnTo>
                    <a:pt x="40716" y="2260"/>
                  </a:lnTo>
                  <a:lnTo>
                    <a:pt x="40932" y="2197"/>
                  </a:lnTo>
                  <a:lnTo>
                    <a:pt x="41135" y="2108"/>
                  </a:lnTo>
                  <a:lnTo>
                    <a:pt x="41313" y="1981"/>
                  </a:lnTo>
                  <a:lnTo>
                    <a:pt x="41617" y="1511"/>
                  </a:lnTo>
                  <a:lnTo>
                    <a:pt x="41656" y="1358"/>
                  </a:lnTo>
                  <a:lnTo>
                    <a:pt x="41681" y="1193"/>
                  </a:lnTo>
                  <a:close/>
                </a:path>
                <a:path w="100329" h="32385">
                  <a:moveTo>
                    <a:pt x="72580" y="11353"/>
                  </a:moveTo>
                  <a:lnTo>
                    <a:pt x="70789" y="9969"/>
                  </a:lnTo>
                  <a:lnTo>
                    <a:pt x="70700" y="10096"/>
                  </a:lnTo>
                  <a:lnTo>
                    <a:pt x="70612" y="10299"/>
                  </a:lnTo>
                  <a:lnTo>
                    <a:pt x="70561" y="10515"/>
                  </a:lnTo>
                  <a:lnTo>
                    <a:pt x="70561" y="10744"/>
                  </a:lnTo>
                  <a:lnTo>
                    <a:pt x="70599" y="10960"/>
                  </a:lnTo>
                  <a:lnTo>
                    <a:pt x="70675" y="11176"/>
                  </a:lnTo>
                  <a:lnTo>
                    <a:pt x="70827" y="11404"/>
                  </a:lnTo>
                  <a:lnTo>
                    <a:pt x="70993" y="11557"/>
                  </a:lnTo>
                  <a:lnTo>
                    <a:pt x="71183" y="11671"/>
                  </a:lnTo>
                  <a:lnTo>
                    <a:pt x="71335" y="11734"/>
                  </a:lnTo>
                  <a:lnTo>
                    <a:pt x="71551" y="11785"/>
                  </a:lnTo>
                  <a:lnTo>
                    <a:pt x="71767" y="11798"/>
                  </a:lnTo>
                  <a:lnTo>
                    <a:pt x="72466" y="11480"/>
                  </a:lnTo>
                  <a:lnTo>
                    <a:pt x="72580" y="11353"/>
                  </a:lnTo>
                  <a:close/>
                </a:path>
                <a:path w="100329" h="32385">
                  <a:moveTo>
                    <a:pt x="82613" y="13106"/>
                  </a:moveTo>
                  <a:lnTo>
                    <a:pt x="79070" y="7759"/>
                  </a:lnTo>
                  <a:lnTo>
                    <a:pt x="78943" y="7734"/>
                  </a:lnTo>
                  <a:lnTo>
                    <a:pt x="78816" y="7670"/>
                  </a:lnTo>
                  <a:lnTo>
                    <a:pt x="78486" y="7543"/>
                  </a:lnTo>
                  <a:lnTo>
                    <a:pt x="77812" y="7366"/>
                  </a:lnTo>
                  <a:lnTo>
                    <a:pt x="77127" y="7264"/>
                  </a:lnTo>
                  <a:lnTo>
                    <a:pt x="76428" y="7226"/>
                  </a:lnTo>
                  <a:lnTo>
                    <a:pt x="75730" y="7251"/>
                  </a:lnTo>
                  <a:lnTo>
                    <a:pt x="72199" y="8610"/>
                  </a:lnTo>
                  <a:lnTo>
                    <a:pt x="71907" y="8813"/>
                  </a:lnTo>
                  <a:lnTo>
                    <a:pt x="71399" y="9283"/>
                  </a:lnTo>
                  <a:lnTo>
                    <a:pt x="71158" y="9537"/>
                  </a:lnTo>
                  <a:lnTo>
                    <a:pt x="70802" y="9969"/>
                  </a:lnTo>
                  <a:lnTo>
                    <a:pt x="72580" y="11353"/>
                  </a:lnTo>
                  <a:lnTo>
                    <a:pt x="72999" y="10883"/>
                  </a:lnTo>
                  <a:lnTo>
                    <a:pt x="73342" y="10579"/>
                  </a:lnTo>
                  <a:lnTo>
                    <a:pt x="76415" y="9499"/>
                  </a:lnTo>
                  <a:lnTo>
                    <a:pt x="76885" y="9525"/>
                  </a:lnTo>
                  <a:lnTo>
                    <a:pt x="77355" y="9588"/>
                  </a:lnTo>
                  <a:lnTo>
                    <a:pt x="77812" y="9702"/>
                  </a:lnTo>
                  <a:lnTo>
                    <a:pt x="78003" y="9791"/>
                  </a:lnTo>
                  <a:lnTo>
                    <a:pt x="78155" y="9842"/>
                  </a:lnTo>
                  <a:lnTo>
                    <a:pt x="78498" y="9994"/>
                  </a:lnTo>
                  <a:lnTo>
                    <a:pt x="80340" y="12928"/>
                  </a:lnTo>
                  <a:lnTo>
                    <a:pt x="80327" y="13436"/>
                  </a:lnTo>
                  <a:lnTo>
                    <a:pt x="80276" y="13779"/>
                  </a:lnTo>
                  <a:lnTo>
                    <a:pt x="80187" y="14122"/>
                  </a:lnTo>
                  <a:lnTo>
                    <a:pt x="80124" y="14274"/>
                  </a:lnTo>
                  <a:lnTo>
                    <a:pt x="78143" y="16459"/>
                  </a:lnTo>
                  <a:lnTo>
                    <a:pt x="77990" y="16522"/>
                  </a:lnTo>
                  <a:lnTo>
                    <a:pt x="77863" y="16598"/>
                  </a:lnTo>
                  <a:lnTo>
                    <a:pt x="66268" y="23190"/>
                  </a:lnTo>
                  <a:lnTo>
                    <a:pt x="66141" y="23266"/>
                  </a:lnTo>
                  <a:lnTo>
                    <a:pt x="65963" y="23406"/>
                  </a:lnTo>
                  <a:lnTo>
                    <a:pt x="65824" y="23571"/>
                  </a:lnTo>
                  <a:lnTo>
                    <a:pt x="65735" y="23710"/>
                  </a:lnTo>
                  <a:lnTo>
                    <a:pt x="65684" y="23837"/>
                  </a:lnTo>
                  <a:lnTo>
                    <a:pt x="65620" y="24053"/>
                  </a:lnTo>
                  <a:lnTo>
                    <a:pt x="65608" y="24218"/>
                  </a:lnTo>
                  <a:lnTo>
                    <a:pt x="65620" y="24371"/>
                  </a:lnTo>
                  <a:lnTo>
                    <a:pt x="65659" y="24549"/>
                  </a:lnTo>
                  <a:lnTo>
                    <a:pt x="65760" y="24790"/>
                  </a:lnTo>
                  <a:lnTo>
                    <a:pt x="65862" y="24942"/>
                  </a:lnTo>
                  <a:lnTo>
                    <a:pt x="66027" y="25095"/>
                  </a:lnTo>
                  <a:lnTo>
                    <a:pt x="66154" y="25196"/>
                  </a:lnTo>
                  <a:lnTo>
                    <a:pt x="66306" y="25273"/>
                  </a:lnTo>
                  <a:lnTo>
                    <a:pt x="66446" y="25323"/>
                  </a:lnTo>
                  <a:lnTo>
                    <a:pt x="76047" y="28803"/>
                  </a:lnTo>
                  <a:lnTo>
                    <a:pt x="76314" y="28879"/>
                  </a:lnTo>
                  <a:lnTo>
                    <a:pt x="76542" y="28879"/>
                  </a:lnTo>
                  <a:lnTo>
                    <a:pt x="76758" y="28829"/>
                  </a:lnTo>
                  <a:lnTo>
                    <a:pt x="76911" y="28778"/>
                  </a:lnTo>
                  <a:lnTo>
                    <a:pt x="77063" y="28702"/>
                  </a:lnTo>
                  <a:lnTo>
                    <a:pt x="77304" y="28473"/>
                  </a:lnTo>
                  <a:lnTo>
                    <a:pt x="77406" y="28333"/>
                  </a:lnTo>
                  <a:lnTo>
                    <a:pt x="77482" y="28181"/>
                  </a:lnTo>
                  <a:lnTo>
                    <a:pt x="77546" y="27978"/>
                  </a:lnTo>
                  <a:lnTo>
                    <a:pt x="77571" y="27749"/>
                  </a:lnTo>
                  <a:lnTo>
                    <a:pt x="77546" y="27533"/>
                  </a:lnTo>
                  <a:lnTo>
                    <a:pt x="77482" y="27317"/>
                  </a:lnTo>
                  <a:lnTo>
                    <a:pt x="77381" y="27127"/>
                  </a:lnTo>
                  <a:lnTo>
                    <a:pt x="77203" y="26911"/>
                  </a:lnTo>
                  <a:lnTo>
                    <a:pt x="77063" y="26809"/>
                  </a:lnTo>
                  <a:lnTo>
                    <a:pt x="76873" y="26695"/>
                  </a:lnTo>
                  <a:lnTo>
                    <a:pt x="69430" y="24003"/>
                  </a:lnTo>
                  <a:lnTo>
                    <a:pt x="78968" y="18567"/>
                  </a:lnTo>
                  <a:lnTo>
                    <a:pt x="79235" y="18453"/>
                  </a:lnTo>
                  <a:lnTo>
                    <a:pt x="80911" y="17208"/>
                  </a:lnTo>
                  <a:lnTo>
                    <a:pt x="81127" y="16992"/>
                  </a:lnTo>
                  <a:lnTo>
                    <a:pt x="82169" y="15265"/>
                  </a:lnTo>
                  <a:lnTo>
                    <a:pt x="82232" y="15113"/>
                  </a:lnTo>
                  <a:lnTo>
                    <a:pt x="82283" y="14960"/>
                  </a:lnTo>
                  <a:lnTo>
                    <a:pt x="82499" y="14236"/>
                  </a:lnTo>
                  <a:lnTo>
                    <a:pt x="82575" y="13677"/>
                  </a:lnTo>
                  <a:lnTo>
                    <a:pt x="82613" y="13106"/>
                  </a:lnTo>
                  <a:close/>
                </a:path>
                <a:path w="100329" h="32385">
                  <a:moveTo>
                    <a:pt x="99860" y="21463"/>
                  </a:moveTo>
                  <a:lnTo>
                    <a:pt x="97726" y="20701"/>
                  </a:lnTo>
                  <a:lnTo>
                    <a:pt x="97637" y="20955"/>
                  </a:lnTo>
                  <a:lnTo>
                    <a:pt x="97459" y="21285"/>
                  </a:lnTo>
                  <a:lnTo>
                    <a:pt x="97256" y="21602"/>
                  </a:lnTo>
                  <a:lnTo>
                    <a:pt x="97015" y="21907"/>
                  </a:lnTo>
                  <a:lnTo>
                    <a:pt x="96888" y="22034"/>
                  </a:lnTo>
                  <a:lnTo>
                    <a:pt x="96761" y="22174"/>
                  </a:lnTo>
                  <a:lnTo>
                    <a:pt x="95656" y="22898"/>
                  </a:lnTo>
                  <a:lnTo>
                    <a:pt x="95516" y="22974"/>
                  </a:lnTo>
                  <a:lnTo>
                    <a:pt x="83807" y="29654"/>
                  </a:lnTo>
                  <a:lnTo>
                    <a:pt x="83616" y="29781"/>
                  </a:lnTo>
                  <a:lnTo>
                    <a:pt x="83464" y="29933"/>
                  </a:lnTo>
                  <a:lnTo>
                    <a:pt x="83350" y="30124"/>
                  </a:lnTo>
                  <a:lnTo>
                    <a:pt x="83286" y="30276"/>
                  </a:lnTo>
                  <a:lnTo>
                    <a:pt x="83235" y="30505"/>
                  </a:lnTo>
                  <a:lnTo>
                    <a:pt x="83235" y="30784"/>
                  </a:lnTo>
                  <a:lnTo>
                    <a:pt x="83299" y="31051"/>
                  </a:lnTo>
                  <a:lnTo>
                    <a:pt x="83375" y="31203"/>
                  </a:lnTo>
                  <a:lnTo>
                    <a:pt x="83477" y="31330"/>
                  </a:lnTo>
                  <a:lnTo>
                    <a:pt x="83629" y="31496"/>
                  </a:lnTo>
                  <a:lnTo>
                    <a:pt x="83807" y="31623"/>
                  </a:lnTo>
                  <a:lnTo>
                    <a:pt x="84010" y="31711"/>
                  </a:lnTo>
                  <a:lnTo>
                    <a:pt x="84226" y="31762"/>
                  </a:lnTo>
                  <a:lnTo>
                    <a:pt x="84442" y="31775"/>
                  </a:lnTo>
                  <a:lnTo>
                    <a:pt x="84772" y="31699"/>
                  </a:lnTo>
                  <a:lnTo>
                    <a:pt x="84924" y="31623"/>
                  </a:lnTo>
                  <a:lnTo>
                    <a:pt x="96570" y="24980"/>
                  </a:lnTo>
                  <a:lnTo>
                    <a:pt x="96837" y="24853"/>
                  </a:lnTo>
                  <a:lnTo>
                    <a:pt x="97370" y="24561"/>
                  </a:lnTo>
                  <a:lnTo>
                    <a:pt x="97612" y="24384"/>
                  </a:lnTo>
                  <a:lnTo>
                    <a:pt x="97853" y="24218"/>
                  </a:lnTo>
                  <a:lnTo>
                    <a:pt x="99822" y="21564"/>
                  </a:lnTo>
                  <a:close/>
                </a:path>
                <a:path w="100329" h="32385">
                  <a:moveTo>
                    <a:pt x="100228" y="19519"/>
                  </a:moveTo>
                  <a:lnTo>
                    <a:pt x="98336" y="15240"/>
                  </a:lnTo>
                  <a:lnTo>
                    <a:pt x="98132" y="15036"/>
                  </a:lnTo>
                  <a:lnTo>
                    <a:pt x="97675" y="14706"/>
                  </a:lnTo>
                  <a:lnTo>
                    <a:pt x="97193" y="14401"/>
                  </a:lnTo>
                  <a:lnTo>
                    <a:pt x="96685" y="14160"/>
                  </a:lnTo>
                  <a:lnTo>
                    <a:pt x="96418" y="14071"/>
                  </a:lnTo>
                  <a:lnTo>
                    <a:pt x="96088" y="13957"/>
                  </a:lnTo>
                  <a:lnTo>
                    <a:pt x="95415" y="13779"/>
                  </a:lnTo>
                  <a:lnTo>
                    <a:pt x="94729" y="13677"/>
                  </a:lnTo>
                  <a:lnTo>
                    <a:pt x="94030" y="13639"/>
                  </a:lnTo>
                  <a:lnTo>
                    <a:pt x="93332" y="13665"/>
                  </a:lnTo>
                  <a:lnTo>
                    <a:pt x="88265" y="16611"/>
                  </a:lnTo>
                  <a:lnTo>
                    <a:pt x="88163" y="16929"/>
                  </a:lnTo>
                  <a:lnTo>
                    <a:pt x="88163" y="17208"/>
                  </a:lnTo>
                  <a:lnTo>
                    <a:pt x="88226" y="17475"/>
                  </a:lnTo>
                  <a:lnTo>
                    <a:pt x="88328" y="17678"/>
                  </a:lnTo>
                  <a:lnTo>
                    <a:pt x="88442" y="17805"/>
                  </a:lnTo>
                  <a:lnTo>
                    <a:pt x="88557" y="17932"/>
                  </a:lnTo>
                  <a:lnTo>
                    <a:pt x="88734" y="18059"/>
                  </a:lnTo>
                  <a:lnTo>
                    <a:pt x="88938" y="18148"/>
                  </a:lnTo>
                  <a:lnTo>
                    <a:pt x="89154" y="18199"/>
                  </a:lnTo>
                  <a:lnTo>
                    <a:pt x="89433" y="18199"/>
                  </a:lnTo>
                  <a:lnTo>
                    <a:pt x="89649" y="18148"/>
                  </a:lnTo>
                  <a:lnTo>
                    <a:pt x="89801" y="18084"/>
                  </a:lnTo>
                  <a:lnTo>
                    <a:pt x="89992" y="17970"/>
                  </a:lnTo>
                  <a:lnTo>
                    <a:pt x="90157" y="17818"/>
                  </a:lnTo>
                  <a:lnTo>
                    <a:pt x="90589" y="17310"/>
                  </a:lnTo>
                  <a:lnTo>
                    <a:pt x="94018" y="15913"/>
                  </a:lnTo>
                  <a:lnTo>
                    <a:pt x="94500" y="15938"/>
                  </a:lnTo>
                  <a:lnTo>
                    <a:pt x="94957" y="16002"/>
                  </a:lnTo>
                  <a:lnTo>
                    <a:pt x="95427" y="16129"/>
                  </a:lnTo>
                  <a:lnTo>
                    <a:pt x="95643" y="16205"/>
                  </a:lnTo>
                  <a:lnTo>
                    <a:pt x="95808" y="16256"/>
                  </a:lnTo>
                  <a:lnTo>
                    <a:pt x="97955" y="19342"/>
                  </a:lnTo>
                  <a:lnTo>
                    <a:pt x="97942" y="19850"/>
                  </a:lnTo>
                  <a:lnTo>
                    <a:pt x="97891" y="20193"/>
                  </a:lnTo>
                  <a:lnTo>
                    <a:pt x="97802" y="20523"/>
                  </a:lnTo>
                  <a:lnTo>
                    <a:pt x="97739" y="20688"/>
                  </a:lnTo>
                  <a:lnTo>
                    <a:pt x="99860" y="21463"/>
                  </a:lnTo>
                  <a:lnTo>
                    <a:pt x="99961" y="21196"/>
                  </a:lnTo>
                  <a:lnTo>
                    <a:pt x="100114" y="20650"/>
                  </a:lnTo>
                  <a:lnTo>
                    <a:pt x="100190" y="20091"/>
                  </a:lnTo>
                  <a:lnTo>
                    <a:pt x="100228" y="1951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5293525" y="1656994"/>
              <a:ext cx="120014" cy="77470"/>
            </a:xfrm>
            <a:custGeom>
              <a:avLst/>
              <a:gdLst/>
              <a:ahLst/>
              <a:cxnLst/>
              <a:rect l="l" t="t" r="r" b="b"/>
              <a:pathLst>
                <a:path w="120014" h="77469">
                  <a:moveTo>
                    <a:pt x="11950" y="15074"/>
                  </a:moveTo>
                  <a:lnTo>
                    <a:pt x="11899" y="14859"/>
                  </a:lnTo>
                  <a:lnTo>
                    <a:pt x="11836" y="14693"/>
                  </a:lnTo>
                  <a:lnTo>
                    <a:pt x="11760" y="14554"/>
                  </a:lnTo>
                  <a:lnTo>
                    <a:pt x="1257" y="10528"/>
                  </a:lnTo>
                  <a:lnTo>
                    <a:pt x="1028" y="10528"/>
                  </a:lnTo>
                  <a:lnTo>
                    <a:pt x="863" y="10566"/>
                  </a:lnTo>
                  <a:lnTo>
                    <a:pt x="711" y="10604"/>
                  </a:lnTo>
                  <a:lnTo>
                    <a:pt x="584" y="10680"/>
                  </a:lnTo>
                  <a:lnTo>
                    <a:pt x="419" y="10782"/>
                  </a:lnTo>
                  <a:lnTo>
                    <a:pt x="266" y="10934"/>
                  </a:lnTo>
                  <a:lnTo>
                    <a:pt x="165" y="11074"/>
                  </a:lnTo>
                  <a:lnTo>
                    <a:pt x="101" y="11201"/>
                  </a:lnTo>
                  <a:lnTo>
                    <a:pt x="50" y="11328"/>
                  </a:lnTo>
                  <a:lnTo>
                    <a:pt x="12" y="11493"/>
                  </a:lnTo>
                  <a:lnTo>
                    <a:pt x="0" y="11645"/>
                  </a:lnTo>
                  <a:lnTo>
                    <a:pt x="50" y="11976"/>
                  </a:lnTo>
                  <a:lnTo>
                    <a:pt x="152" y="12230"/>
                  </a:lnTo>
                  <a:lnTo>
                    <a:pt x="254" y="12369"/>
                  </a:lnTo>
                  <a:lnTo>
                    <a:pt x="368" y="12496"/>
                  </a:lnTo>
                  <a:lnTo>
                    <a:pt x="508" y="12598"/>
                  </a:lnTo>
                  <a:lnTo>
                    <a:pt x="647" y="12687"/>
                  </a:lnTo>
                  <a:lnTo>
                    <a:pt x="10426" y="16243"/>
                  </a:lnTo>
                  <a:lnTo>
                    <a:pt x="10693" y="16306"/>
                  </a:lnTo>
                  <a:lnTo>
                    <a:pt x="10922" y="16306"/>
                  </a:lnTo>
                  <a:lnTo>
                    <a:pt x="11087" y="16268"/>
                  </a:lnTo>
                  <a:lnTo>
                    <a:pt x="11239" y="16230"/>
                  </a:lnTo>
                  <a:lnTo>
                    <a:pt x="11442" y="16129"/>
                  </a:lnTo>
                  <a:lnTo>
                    <a:pt x="11620" y="15976"/>
                  </a:lnTo>
                  <a:lnTo>
                    <a:pt x="11760" y="15811"/>
                  </a:lnTo>
                  <a:lnTo>
                    <a:pt x="11861" y="15608"/>
                  </a:lnTo>
                  <a:lnTo>
                    <a:pt x="11950" y="15290"/>
                  </a:lnTo>
                  <a:lnTo>
                    <a:pt x="11950" y="15074"/>
                  </a:lnTo>
                  <a:close/>
                </a:path>
                <a:path w="120014" h="77469">
                  <a:moveTo>
                    <a:pt x="14020" y="4826"/>
                  </a:moveTo>
                  <a:lnTo>
                    <a:pt x="13970" y="4622"/>
                  </a:lnTo>
                  <a:lnTo>
                    <a:pt x="13906" y="4457"/>
                  </a:lnTo>
                  <a:lnTo>
                    <a:pt x="13716" y="4191"/>
                  </a:lnTo>
                  <a:lnTo>
                    <a:pt x="13589" y="4076"/>
                  </a:lnTo>
                  <a:lnTo>
                    <a:pt x="13449" y="3987"/>
                  </a:lnTo>
                  <a:lnTo>
                    <a:pt x="13246" y="3898"/>
                  </a:lnTo>
                  <a:lnTo>
                    <a:pt x="12966" y="3835"/>
                  </a:lnTo>
                  <a:lnTo>
                    <a:pt x="12814" y="3835"/>
                  </a:lnTo>
                  <a:lnTo>
                    <a:pt x="12585" y="3873"/>
                  </a:lnTo>
                  <a:lnTo>
                    <a:pt x="12331" y="3987"/>
                  </a:lnTo>
                  <a:lnTo>
                    <a:pt x="13449" y="5956"/>
                  </a:lnTo>
                  <a:lnTo>
                    <a:pt x="13589" y="5867"/>
                  </a:lnTo>
                  <a:lnTo>
                    <a:pt x="14020" y="5105"/>
                  </a:lnTo>
                  <a:lnTo>
                    <a:pt x="14020" y="4826"/>
                  </a:lnTo>
                  <a:close/>
                </a:path>
                <a:path w="120014" h="77469">
                  <a:moveTo>
                    <a:pt x="30162" y="4254"/>
                  </a:moveTo>
                  <a:lnTo>
                    <a:pt x="29337" y="1739"/>
                  </a:lnTo>
                  <a:lnTo>
                    <a:pt x="29222" y="1562"/>
                  </a:lnTo>
                  <a:lnTo>
                    <a:pt x="28943" y="1257"/>
                  </a:lnTo>
                  <a:lnTo>
                    <a:pt x="28638" y="977"/>
                  </a:lnTo>
                  <a:lnTo>
                    <a:pt x="28308" y="723"/>
                  </a:lnTo>
                  <a:lnTo>
                    <a:pt x="27901" y="508"/>
                  </a:lnTo>
                  <a:lnTo>
                    <a:pt x="27901" y="4241"/>
                  </a:lnTo>
                  <a:lnTo>
                    <a:pt x="27889" y="4432"/>
                  </a:lnTo>
                  <a:lnTo>
                    <a:pt x="27863" y="4622"/>
                  </a:lnTo>
                  <a:lnTo>
                    <a:pt x="27813" y="4813"/>
                  </a:lnTo>
                  <a:lnTo>
                    <a:pt x="27609" y="5257"/>
                  </a:lnTo>
                  <a:lnTo>
                    <a:pt x="26009" y="6197"/>
                  </a:lnTo>
                  <a:lnTo>
                    <a:pt x="25539" y="6159"/>
                  </a:lnTo>
                  <a:lnTo>
                    <a:pt x="23977" y="4419"/>
                  </a:lnTo>
                  <a:lnTo>
                    <a:pt x="23977" y="4038"/>
                  </a:lnTo>
                  <a:lnTo>
                    <a:pt x="24015" y="3835"/>
                  </a:lnTo>
                  <a:lnTo>
                    <a:pt x="24066" y="3619"/>
                  </a:lnTo>
                  <a:lnTo>
                    <a:pt x="25857" y="2273"/>
                  </a:lnTo>
                  <a:lnTo>
                    <a:pt x="26327" y="2311"/>
                  </a:lnTo>
                  <a:lnTo>
                    <a:pt x="27901" y="4241"/>
                  </a:lnTo>
                  <a:lnTo>
                    <a:pt x="27901" y="508"/>
                  </a:lnTo>
                  <a:lnTo>
                    <a:pt x="25958" y="0"/>
                  </a:lnTo>
                  <a:lnTo>
                    <a:pt x="25539" y="25"/>
                  </a:lnTo>
                  <a:lnTo>
                    <a:pt x="21983" y="2743"/>
                  </a:lnTo>
                  <a:lnTo>
                    <a:pt x="23520" y="3365"/>
                  </a:lnTo>
                  <a:lnTo>
                    <a:pt x="21958" y="2794"/>
                  </a:lnTo>
                  <a:lnTo>
                    <a:pt x="21793" y="3390"/>
                  </a:lnTo>
                  <a:lnTo>
                    <a:pt x="21717" y="3797"/>
                  </a:lnTo>
                  <a:lnTo>
                    <a:pt x="21704" y="4216"/>
                  </a:lnTo>
                  <a:lnTo>
                    <a:pt x="21717" y="4622"/>
                  </a:lnTo>
                  <a:lnTo>
                    <a:pt x="22529" y="6731"/>
                  </a:lnTo>
                  <a:lnTo>
                    <a:pt x="22644" y="6908"/>
                  </a:lnTo>
                  <a:lnTo>
                    <a:pt x="25908" y="8470"/>
                  </a:lnTo>
                  <a:lnTo>
                    <a:pt x="26327" y="8445"/>
                  </a:lnTo>
                  <a:lnTo>
                    <a:pt x="29845" y="5829"/>
                  </a:lnTo>
                  <a:lnTo>
                    <a:pt x="29908" y="5676"/>
                  </a:lnTo>
                  <a:lnTo>
                    <a:pt x="30086" y="5080"/>
                  </a:lnTo>
                  <a:lnTo>
                    <a:pt x="30149" y="4673"/>
                  </a:lnTo>
                  <a:lnTo>
                    <a:pt x="30162" y="4254"/>
                  </a:lnTo>
                  <a:close/>
                </a:path>
                <a:path w="120014" h="77469">
                  <a:moveTo>
                    <a:pt x="44894" y="6629"/>
                  </a:moveTo>
                  <a:lnTo>
                    <a:pt x="41186" y="5283"/>
                  </a:lnTo>
                  <a:lnTo>
                    <a:pt x="41059" y="5245"/>
                  </a:lnTo>
                  <a:lnTo>
                    <a:pt x="40754" y="5156"/>
                  </a:lnTo>
                  <a:lnTo>
                    <a:pt x="40284" y="5003"/>
                  </a:lnTo>
                  <a:lnTo>
                    <a:pt x="39763" y="4927"/>
                  </a:lnTo>
                  <a:lnTo>
                    <a:pt x="39255" y="4902"/>
                  </a:lnTo>
                  <a:lnTo>
                    <a:pt x="38747" y="4927"/>
                  </a:lnTo>
                  <a:lnTo>
                    <a:pt x="38227" y="5003"/>
                  </a:lnTo>
                  <a:lnTo>
                    <a:pt x="34290" y="8369"/>
                  </a:lnTo>
                  <a:lnTo>
                    <a:pt x="30759" y="18046"/>
                  </a:lnTo>
                  <a:lnTo>
                    <a:pt x="30670" y="18288"/>
                  </a:lnTo>
                  <a:lnTo>
                    <a:pt x="30543" y="18796"/>
                  </a:lnTo>
                  <a:lnTo>
                    <a:pt x="30467" y="19304"/>
                  </a:lnTo>
                  <a:lnTo>
                    <a:pt x="30441" y="19812"/>
                  </a:lnTo>
                  <a:lnTo>
                    <a:pt x="30467" y="20332"/>
                  </a:lnTo>
                  <a:lnTo>
                    <a:pt x="31470" y="22948"/>
                  </a:lnTo>
                  <a:lnTo>
                    <a:pt x="31623" y="23164"/>
                  </a:lnTo>
                  <a:lnTo>
                    <a:pt x="31965" y="23545"/>
                  </a:lnTo>
                  <a:lnTo>
                    <a:pt x="32346" y="23901"/>
                  </a:lnTo>
                  <a:lnTo>
                    <a:pt x="32753" y="24206"/>
                  </a:lnTo>
                  <a:lnTo>
                    <a:pt x="32981" y="24333"/>
                  </a:lnTo>
                  <a:lnTo>
                    <a:pt x="33197" y="24472"/>
                  </a:lnTo>
                  <a:lnTo>
                    <a:pt x="33667" y="24701"/>
                  </a:lnTo>
                  <a:lnTo>
                    <a:pt x="33858" y="24777"/>
                  </a:lnTo>
                  <a:lnTo>
                    <a:pt x="37782" y="26200"/>
                  </a:lnTo>
                  <a:lnTo>
                    <a:pt x="38049" y="26263"/>
                  </a:lnTo>
                  <a:lnTo>
                    <a:pt x="38277" y="26263"/>
                  </a:lnTo>
                  <a:lnTo>
                    <a:pt x="38442" y="26225"/>
                  </a:lnTo>
                  <a:lnTo>
                    <a:pt x="38595" y="26187"/>
                  </a:lnTo>
                  <a:lnTo>
                    <a:pt x="38798" y="26085"/>
                  </a:lnTo>
                  <a:lnTo>
                    <a:pt x="39039" y="25857"/>
                  </a:lnTo>
                  <a:lnTo>
                    <a:pt x="39141" y="25717"/>
                  </a:lnTo>
                  <a:lnTo>
                    <a:pt x="39217" y="25565"/>
                  </a:lnTo>
                  <a:lnTo>
                    <a:pt x="39293" y="25298"/>
                  </a:lnTo>
                  <a:lnTo>
                    <a:pt x="39306" y="25133"/>
                  </a:lnTo>
                  <a:lnTo>
                    <a:pt x="39255" y="24815"/>
                  </a:lnTo>
                  <a:lnTo>
                    <a:pt x="38798" y="24193"/>
                  </a:lnTo>
                  <a:lnTo>
                    <a:pt x="38608" y="24091"/>
                  </a:lnTo>
                  <a:lnTo>
                    <a:pt x="34886" y="22745"/>
                  </a:lnTo>
                  <a:lnTo>
                    <a:pt x="34734" y="22682"/>
                  </a:lnTo>
                  <a:lnTo>
                    <a:pt x="34544" y="22606"/>
                  </a:lnTo>
                  <a:lnTo>
                    <a:pt x="34277" y="22479"/>
                  </a:lnTo>
                  <a:lnTo>
                    <a:pt x="32804" y="20548"/>
                  </a:lnTo>
                  <a:lnTo>
                    <a:pt x="32766" y="20408"/>
                  </a:lnTo>
                  <a:lnTo>
                    <a:pt x="32715" y="20116"/>
                  </a:lnTo>
                  <a:lnTo>
                    <a:pt x="32740" y="19392"/>
                  </a:lnTo>
                  <a:lnTo>
                    <a:pt x="32829" y="18973"/>
                  </a:lnTo>
                  <a:lnTo>
                    <a:pt x="32893" y="18821"/>
                  </a:lnTo>
                  <a:lnTo>
                    <a:pt x="36309" y="9385"/>
                  </a:lnTo>
                  <a:lnTo>
                    <a:pt x="36398" y="9194"/>
                  </a:lnTo>
                  <a:lnTo>
                    <a:pt x="39103" y="7175"/>
                  </a:lnTo>
                  <a:lnTo>
                    <a:pt x="39535" y="7188"/>
                  </a:lnTo>
                  <a:lnTo>
                    <a:pt x="40106" y="7302"/>
                  </a:lnTo>
                  <a:lnTo>
                    <a:pt x="40246" y="7353"/>
                  </a:lnTo>
                  <a:lnTo>
                    <a:pt x="44119" y="8763"/>
                  </a:lnTo>
                  <a:lnTo>
                    <a:pt x="44894" y="6629"/>
                  </a:lnTo>
                  <a:close/>
                </a:path>
                <a:path w="120014" h="77469">
                  <a:moveTo>
                    <a:pt x="45643" y="7607"/>
                  </a:moveTo>
                  <a:lnTo>
                    <a:pt x="45618" y="7442"/>
                  </a:lnTo>
                  <a:lnTo>
                    <a:pt x="45554" y="7277"/>
                  </a:lnTo>
                  <a:lnTo>
                    <a:pt x="45453" y="7086"/>
                  </a:lnTo>
                  <a:lnTo>
                    <a:pt x="45313" y="6908"/>
                  </a:lnTo>
                  <a:lnTo>
                    <a:pt x="45148" y="6769"/>
                  </a:lnTo>
                  <a:lnTo>
                    <a:pt x="44894" y="6642"/>
                  </a:lnTo>
                  <a:lnTo>
                    <a:pt x="44119" y="8763"/>
                  </a:lnTo>
                  <a:lnTo>
                    <a:pt x="44386" y="8839"/>
                  </a:lnTo>
                  <a:lnTo>
                    <a:pt x="44615" y="8839"/>
                  </a:lnTo>
                  <a:lnTo>
                    <a:pt x="44780" y="8801"/>
                  </a:lnTo>
                  <a:lnTo>
                    <a:pt x="44932" y="8763"/>
                  </a:lnTo>
                  <a:lnTo>
                    <a:pt x="45135" y="8661"/>
                  </a:lnTo>
                  <a:lnTo>
                    <a:pt x="45313" y="8509"/>
                  </a:lnTo>
                  <a:lnTo>
                    <a:pt x="45453" y="8343"/>
                  </a:lnTo>
                  <a:lnTo>
                    <a:pt x="45580" y="8089"/>
                  </a:lnTo>
                  <a:lnTo>
                    <a:pt x="45643" y="7823"/>
                  </a:lnTo>
                  <a:lnTo>
                    <a:pt x="45643" y="7607"/>
                  </a:lnTo>
                  <a:close/>
                </a:path>
                <a:path w="120014" h="77469">
                  <a:moveTo>
                    <a:pt x="81254" y="31508"/>
                  </a:moveTo>
                  <a:lnTo>
                    <a:pt x="79349" y="27457"/>
                  </a:lnTo>
                  <a:lnTo>
                    <a:pt x="79197" y="27317"/>
                  </a:lnTo>
                  <a:lnTo>
                    <a:pt x="75057" y="25654"/>
                  </a:lnTo>
                  <a:lnTo>
                    <a:pt x="74358" y="25654"/>
                  </a:lnTo>
                  <a:lnTo>
                    <a:pt x="70662" y="26898"/>
                  </a:lnTo>
                  <a:lnTo>
                    <a:pt x="70345" y="27597"/>
                  </a:lnTo>
                  <a:lnTo>
                    <a:pt x="70345" y="27825"/>
                  </a:lnTo>
                  <a:lnTo>
                    <a:pt x="70396" y="28041"/>
                  </a:lnTo>
                  <a:lnTo>
                    <a:pt x="70510" y="28295"/>
                  </a:lnTo>
                  <a:lnTo>
                    <a:pt x="70612" y="28422"/>
                  </a:lnTo>
                  <a:lnTo>
                    <a:pt x="70777" y="28575"/>
                  </a:lnTo>
                  <a:lnTo>
                    <a:pt x="70954" y="28702"/>
                  </a:lnTo>
                  <a:lnTo>
                    <a:pt x="71170" y="28778"/>
                  </a:lnTo>
                  <a:lnTo>
                    <a:pt x="71386" y="28816"/>
                  </a:lnTo>
                  <a:lnTo>
                    <a:pt x="71602" y="28816"/>
                  </a:lnTo>
                  <a:lnTo>
                    <a:pt x="71831" y="28765"/>
                  </a:lnTo>
                  <a:lnTo>
                    <a:pt x="72034" y="28676"/>
                  </a:lnTo>
                  <a:lnTo>
                    <a:pt x="72326" y="28498"/>
                  </a:lnTo>
                  <a:lnTo>
                    <a:pt x="73050" y="28168"/>
                  </a:lnTo>
                  <a:lnTo>
                    <a:pt x="73291" y="28117"/>
                  </a:lnTo>
                  <a:lnTo>
                    <a:pt x="73507" y="28041"/>
                  </a:lnTo>
                  <a:lnTo>
                    <a:pt x="73977" y="27952"/>
                  </a:lnTo>
                  <a:lnTo>
                    <a:pt x="74447" y="27914"/>
                  </a:lnTo>
                  <a:lnTo>
                    <a:pt x="74917" y="27927"/>
                  </a:lnTo>
                  <a:lnTo>
                    <a:pt x="77647" y="28981"/>
                  </a:lnTo>
                  <a:lnTo>
                    <a:pt x="78994" y="31597"/>
                  </a:lnTo>
                  <a:lnTo>
                    <a:pt x="78968" y="32118"/>
                  </a:lnTo>
                  <a:lnTo>
                    <a:pt x="78155" y="33997"/>
                  </a:lnTo>
                  <a:lnTo>
                    <a:pt x="77978" y="34201"/>
                  </a:lnTo>
                  <a:lnTo>
                    <a:pt x="77711" y="34455"/>
                  </a:lnTo>
                  <a:lnTo>
                    <a:pt x="77558" y="34569"/>
                  </a:lnTo>
                  <a:lnTo>
                    <a:pt x="77406" y="34696"/>
                  </a:lnTo>
                  <a:lnTo>
                    <a:pt x="77089" y="34886"/>
                  </a:lnTo>
                  <a:lnTo>
                    <a:pt x="76911" y="34963"/>
                  </a:lnTo>
                  <a:lnTo>
                    <a:pt x="76746" y="35052"/>
                  </a:lnTo>
                  <a:lnTo>
                    <a:pt x="76390" y="35191"/>
                  </a:lnTo>
                  <a:lnTo>
                    <a:pt x="76212" y="35242"/>
                  </a:lnTo>
                  <a:lnTo>
                    <a:pt x="75653" y="35344"/>
                  </a:lnTo>
                  <a:lnTo>
                    <a:pt x="75463" y="35356"/>
                  </a:lnTo>
                  <a:lnTo>
                    <a:pt x="75336" y="35369"/>
                  </a:lnTo>
                  <a:lnTo>
                    <a:pt x="75184" y="35407"/>
                  </a:lnTo>
                  <a:lnTo>
                    <a:pt x="62153" y="37604"/>
                  </a:lnTo>
                  <a:lnTo>
                    <a:pt x="62001" y="37630"/>
                  </a:lnTo>
                  <a:lnTo>
                    <a:pt x="61836" y="37668"/>
                  </a:lnTo>
                  <a:lnTo>
                    <a:pt x="61633" y="37757"/>
                  </a:lnTo>
                  <a:lnTo>
                    <a:pt x="61493" y="37858"/>
                  </a:lnTo>
                  <a:lnTo>
                    <a:pt x="61366" y="37960"/>
                  </a:lnTo>
                  <a:lnTo>
                    <a:pt x="61264" y="38100"/>
                  </a:lnTo>
                  <a:lnTo>
                    <a:pt x="61175" y="38239"/>
                  </a:lnTo>
                  <a:lnTo>
                    <a:pt x="61112" y="38404"/>
                  </a:lnTo>
                  <a:lnTo>
                    <a:pt x="61074" y="38544"/>
                  </a:lnTo>
                  <a:lnTo>
                    <a:pt x="61061" y="38684"/>
                  </a:lnTo>
                  <a:lnTo>
                    <a:pt x="61061" y="38887"/>
                  </a:lnTo>
                  <a:lnTo>
                    <a:pt x="61125" y="39154"/>
                  </a:lnTo>
                  <a:lnTo>
                    <a:pt x="61226" y="39357"/>
                  </a:lnTo>
                  <a:lnTo>
                    <a:pt x="61328" y="39484"/>
                  </a:lnTo>
                  <a:lnTo>
                    <a:pt x="61455" y="39624"/>
                  </a:lnTo>
                  <a:lnTo>
                    <a:pt x="69354" y="46240"/>
                  </a:lnTo>
                  <a:lnTo>
                    <a:pt x="69583" y="46393"/>
                  </a:lnTo>
                  <a:lnTo>
                    <a:pt x="69748" y="46456"/>
                  </a:lnTo>
                  <a:lnTo>
                    <a:pt x="69913" y="46482"/>
                  </a:lnTo>
                  <a:lnTo>
                    <a:pt x="70129" y="46507"/>
                  </a:lnTo>
                  <a:lnTo>
                    <a:pt x="70459" y="46443"/>
                  </a:lnTo>
                  <a:lnTo>
                    <a:pt x="70599" y="46367"/>
                  </a:lnTo>
                  <a:lnTo>
                    <a:pt x="70751" y="46291"/>
                  </a:lnTo>
                  <a:lnTo>
                    <a:pt x="70954" y="46101"/>
                  </a:lnTo>
                  <a:lnTo>
                    <a:pt x="71056" y="45961"/>
                  </a:lnTo>
                  <a:lnTo>
                    <a:pt x="71145" y="45758"/>
                  </a:lnTo>
                  <a:lnTo>
                    <a:pt x="71208" y="45554"/>
                  </a:lnTo>
                  <a:lnTo>
                    <a:pt x="71221" y="45326"/>
                  </a:lnTo>
                  <a:lnTo>
                    <a:pt x="71158" y="44996"/>
                  </a:lnTo>
                  <a:lnTo>
                    <a:pt x="71081" y="44843"/>
                  </a:lnTo>
                  <a:lnTo>
                    <a:pt x="70967" y="44653"/>
                  </a:lnTo>
                  <a:lnTo>
                    <a:pt x="70815" y="44513"/>
                  </a:lnTo>
                  <a:lnTo>
                    <a:pt x="64782" y="39458"/>
                  </a:lnTo>
                  <a:lnTo>
                    <a:pt x="75653" y="37617"/>
                  </a:lnTo>
                  <a:lnTo>
                    <a:pt x="75907" y="37604"/>
                  </a:lnTo>
                  <a:lnTo>
                    <a:pt x="76492" y="37503"/>
                  </a:lnTo>
                  <a:lnTo>
                    <a:pt x="78930" y="36372"/>
                  </a:lnTo>
                  <a:lnTo>
                    <a:pt x="79171" y="36195"/>
                  </a:lnTo>
                  <a:lnTo>
                    <a:pt x="79616" y="35788"/>
                  </a:lnTo>
                  <a:lnTo>
                    <a:pt x="79908" y="35445"/>
                  </a:lnTo>
                  <a:lnTo>
                    <a:pt x="80086" y="35229"/>
                  </a:lnTo>
                  <a:lnTo>
                    <a:pt x="81254" y="32080"/>
                  </a:lnTo>
                  <a:lnTo>
                    <a:pt x="81254" y="31508"/>
                  </a:lnTo>
                  <a:close/>
                </a:path>
                <a:path w="120014" h="77469">
                  <a:moveTo>
                    <a:pt x="82943" y="56159"/>
                  </a:moveTo>
                  <a:lnTo>
                    <a:pt x="81203" y="54698"/>
                  </a:lnTo>
                  <a:lnTo>
                    <a:pt x="81114" y="54838"/>
                  </a:lnTo>
                  <a:lnTo>
                    <a:pt x="81013" y="55041"/>
                  </a:lnTo>
                  <a:lnTo>
                    <a:pt x="80962" y="55257"/>
                  </a:lnTo>
                  <a:lnTo>
                    <a:pt x="80937" y="55473"/>
                  </a:lnTo>
                  <a:lnTo>
                    <a:pt x="81000" y="55803"/>
                  </a:lnTo>
                  <a:lnTo>
                    <a:pt x="81102" y="56007"/>
                  </a:lnTo>
                  <a:lnTo>
                    <a:pt x="81191" y="56134"/>
                  </a:lnTo>
                  <a:lnTo>
                    <a:pt x="81305" y="56261"/>
                  </a:lnTo>
                  <a:lnTo>
                    <a:pt x="81483" y="56400"/>
                  </a:lnTo>
                  <a:lnTo>
                    <a:pt x="81686" y="56489"/>
                  </a:lnTo>
                  <a:lnTo>
                    <a:pt x="81902" y="56553"/>
                  </a:lnTo>
                  <a:lnTo>
                    <a:pt x="82118" y="56565"/>
                  </a:lnTo>
                  <a:lnTo>
                    <a:pt x="82346" y="56540"/>
                  </a:lnTo>
                  <a:lnTo>
                    <a:pt x="82550" y="56464"/>
                  </a:lnTo>
                  <a:lnTo>
                    <a:pt x="82829" y="56286"/>
                  </a:lnTo>
                  <a:lnTo>
                    <a:pt x="82943" y="56159"/>
                  </a:lnTo>
                  <a:close/>
                </a:path>
                <a:path w="120014" h="77469">
                  <a:moveTo>
                    <a:pt x="92760" y="39166"/>
                  </a:moveTo>
                  <a:lnTo>
                    <a:pt x="92735" y="39001"/>
                  </a:lnTo>
                  <a:lnTo>
                    <a:pt x="92697" y="38849"/>
                  </a:lnTo>
                  <a:lnTo>
                    <a:pt x="92570" y="38595"/>
                  </a:lnTo>
                  <a:lnTo>
                    <a:pt x="92468" y="38468"/>
                  </a:lnTo>
                  <a:lnTo>
                    <a:pt x="92303" y="38315"/>
                  </a:lnTo>
                  <a:lnTo>
                    <a:pt x="92100" y="38201"/>
                  </a:lnTo>
                  <a:lnTo>
                    <a:pt x="91795" y="38112"/>
                  </a:lnTo>
                  <a:lnTo>
                    <a:pt x="91567" y="38100"/>
                  </a:lnTo>
                  <a:lnTo>
                    <a:pt x="91236" y="38163"/>
                  </a:lnTo>
                  <a:lnTo>
                    <a:pt x="90995" y="38290"/>
                  </a:lnTo>
                  <a:lnTo>
                    <a:pt x="78625" y="46659"/>
                  </a:lnTo>
                  <a:lnTo>
                    <a:pt x="78447" y="46786"/>
                  </a:lnTo>
                  <a:lnTo>
                    <a:pt x="78333" y="46913"/>
                  </a:lnTo>
                  <a:lnTo>
                    <a:pt x="78232" y="47040"/>
                  </a:lnTo>
                  <a:lnTo>
                    <a:pt x="78143" y="47205"/>
                  </a:lnTo>
                  <a:lnTo>
                    <a:pt x="78092" y="47371"/>
                  </a:lnTo>
                  <a:lnTo>
                    <a:pt x="78066" y="47561"/>
                  </a:lnTo>
                  <a:lnTo>
                    <a:pt x="78066" y="47701"/>
                  </a:lnTo>
                  <a:lnTo>
                    <a:pt x="78092" y="47866"/>
                  </a:lnTo>
                  <a:lnTo>
                    <a:pt x="78130" y="48031"/>
                  </a:lnTo>
                  <a:lnTo>
                    <a:pt x="78219" y="48209"/>
                  </a:lnTo>
                  <a:lnTo>
                    <a:pt x="78359" y="48399"/>
                  </a:lnTo>
                  <a:lnTo>
                    <a:pt x="83121" y="52412"/>
                  </a:lnTo>
                  <a:lnTo>
                    <a:pt x="81203" y="54698"/>
                  </a:lnTo>
                  <a:lnTo>
                    <a:pt x="82943" y="56146"/>
                  </a:lnTo>
                  <a:lnTo>
                    <a:pt x="84848" y="53873"/>
                  </a:lnTo>
                  <a:lnTo>
                    <a:pt x="86360" y="55118"/>
                  </a:lnTo>
                  <a:lnTo>
                    <a:pt x="86499" y="55219"/>
                  </a:lnTo>
                  <a:lnTo>
                    <a:pt x="86702" y="55321"/>
                  </a:lnTo>
                  <a:lnTo>
                    <a:pt x="86918" y="55372"/>
                  </a:lnTo>
                  <a:lnTo>
                    <a:pt x="87134" y="55397"/>
                  </a:lnTo>
                  <a:lnTo>
                    <a:pt x="87464" y="55333"/>
                  </a:lnTo>
                  <a:lnTo>
                    <a:pt x="87668" y="55232"/>
                  </a:lnTo>
                  <a:lnTo>
                    <a:pt x="87795" y="55143"/>
                  </a:lnTo>
                  <a:lnTo>
                    <a:pt x="87998" y="54952"/>
                  </a:lnTo>
                  <a:lnTo>
                    <a:pt x="88087" y="54800"/>
                  </a:lnTo>
                  <a:lnTo>
                    <a:pt x="88150" y="54648"/>
                  </a:lnTo>
                  <a:lnTo>
                    <a:pt x="88214" y="54444"/>
                  </a:lnTo>
                  <a:lnTo>
                    <a:pt x="88226" y="54216"/>
                  </a:lnTo>
                  <a:lnTo>
                    <a:pt x="88201" y="54000"/>
                  </a:lnTo>
                  <a:lnTo>
                    <a:pt x="88125" y="53784"/>
                  </a:lnTo>
                  <a:lnTo>
                    <a:pt x="86309" y="52133"/>
                  </a:lnTo>
                  <a:lnTo>
                    <a:pt x="88226" y="49847"/>
                  </a:lnTo>
                  <a:lnTo>
                    <a:pt x="88392" y="49618"/>
                  </a:lnTo>
                  <a:lnTo>
                    <a:pt x="88455" y="49453"/>
                  </a:lnTo>
                  <a:lnTo>
                    <a:pt x="88493" y="49288"/>
                  </a:lnTo>
                  <a:lnTo>
                    <a:pt x="88506" y="49072"/>
                  </a:lnTo>
                  <a:lnTo>
                    <a:pt x="88442" y="48742"/>
                  </a:lnTo>
                  <a:lnTo>
                    <a:pt x="88366" y="48590"/>
                  </a:lnTo>
                  <a:lnTo>
                    <a:pt x="88290" y="48450"/>
                  </a:lnTo>
                  <a:lnTo>
                    <a:pt x="88061" y="48209"/>
                  </a:lnTo>
                  <a:lnTo>
                    <a:pt x="87858" y="48094"/>
                  </a:lnTo>
                  <a:lnTo>
                    <a:pt x="87706" y="48031"/>
                  </a:lnTo>
                  <a:lnTo>
                    <a:pt x="87553" y="47993"/>
                  </a:lnTo>
                  <a:lnTo>
                    <a:pt x="87325" y="47980"/>
                  </a:lnTo>
                  <a:lnTo>
                    <a:pt x="87109" y="48018"/>
                  </a:lnTo>
                  <a:lnTo>
                    <a:pt x="86893" y="48082"/>
                  </a:lnTo>
                  <a:lnTo>
                    <a:pt x="86614" y="48260"/>
                  </a:lnTo>
                  <a:lnTo>
                    <a:pt x="86499" y="48387"/>
                  </a:lnTo>
                  <a:lnTo>
                    <a:pt x="84569" y="50673"/>
                  </a:lnTo>
                  <a:lnTo>
                    <a:pt x="81076" y="47739"/>
                  </a:lnTo>
                  <a:lnTo>
                    <a:pt x="92265" y="40170"/>
                  </a:lnTo>
                  <a:lnTo>
                    <a:pt x="92468" y="39992"/>
                  </a:lnTo>
                  <a:lnTo>
                    <a:pt x="92570" y="39852"/>
                  </a:lnTo>
                  <a:lnTo>
                    <a:pt x="92684" y="39662"/>
                  </a:lnTo>
                  <a:lnTo>
                    <a:pt x="92735" y="39497"/>
                  </a:lnTo>
                  <a:lnTo>
                    <a:pt x="92760" y="39281"/>
                  </a:lnTo>
                  <a:close/>
                </a:path>
                <a:path w="120014" h="77469">
                  <a:moveTo>
                    <a:pt x="105625" y="55016"/>
                  </a:moveTo>
                  <a:lnTo>
                    <a:pt x="103886" y="53568"/>
                  </a:lnTo>
                  <a:lnTo>
                    <a:pt x="102463" y="54267"/>
                  </a:lnTo>
                  <a:lnTo>
                    <a:pt x="102171" y="54254"/>
                  </a:lnTo>
                  <a:lnTo>
                    <a:pt x="101892" y="54203"/>
                  </a:lnTo>
                  <a:lnTo>
                    <a:pt x="101701" y="54140"/>
                  </a:lnTo>
                  <a:lnTo>
                    <a:pt x="101523" y="54063"/>
                  </a:lnTo>
                  <a:lnTo>
                    <a:pt x="101358" y="53975"/>
                  </a:lnTo>
                  <a:lnTo>
                    <a:pt x="100431" y="52374"/>
                  </a:lnTo>
                  <a:lnTo>
                    <a:pt x="100444" y="51993"/>
                  </a:lnTo>
                  <a:lnTo>
                    <a:pt x="100888" y="51041"/>
                  </a:lnTo>
                  <a:lnTo>
                    <a:pt x="99148" y="49580"/>
                  </a:lnTo>
                  <a:lnTo>
                    <a:pt x="98158" y="52044"/>
                  </a:lnTo>
                  <a:lnTo>
                    <a:pt x="98158" y="52463"/>
                  </a:lnTo>
                  <a:lnTo>
                    <a:pt x="98196" y="52870"/>
                  </a:lnTo>
                  <a:lnTo>
                    <a:pt x="98272" y="53289"/>
                  </a:lnTo>
                  <a:lnTo>
                    <a:pt x="98336" y="53479"/>
                  </a:lnTo>
                  <a:lnTo>
                    <a:pt x="98386" y="53682"/>
                  </a:lnTo>
                  <a:lnTo>
                    <a:pt x="102133" y="56527"/>
                  </a:lnTo>
                  <a:lnTo>
                    <a:pt x="102552" y="56527"/>
                  </a:lnTo>
                  <a:lnTo>
                    <a:pt x="105511" y="55143"/>
                  </a:lnTo>
                  <a:lnTo>
                    <a:pt x="105625" y="55016"/>
                  </a:lnTo>
                  <a:close/>
                </a:path>
                <a:path w="120014" h="77469">
                  <a:moveTo>
                    <a:pt x="106629" y="52133"/>
                  </a:moveTo>
                  <a:lnTo>
                    <a:pt x="106591" y="51727"/>
                  </a:lnTo>
                  <a:lnTo>
                    <a:pt x="106514" y="51308"/>
                  </a:lnTo>
                  <a:lnTo>
                    <a:pt x="106451" y="51117"/>
                  </a:lnTo>
                  <a:lnTo>
                    <a:pt x="106400" y="50914"/>
                  </a:lnTo>
                  <a:lnTo>
                    <a:pt x="102654" y="48069"/>
                  </a:lnTo>
                  <a:lnTo>
                    <a:pt x="102235" y="48069"/>
                  </a:lnTo>
                  <a:lnTo>
                    <a:pt x="99199" y="49530"/>
                  </a:lnTo>
                  <a:lnTo>
                    <a:pt x="100888" y="51041"/>
                  </a:lnTo>
                  <a:lnTo>
                    <a:pt x="102323" y="50330"/>
                  </a:lnTo>
                  <a:lnTo>
                    <a:pt x="102704" y="50355"/>
                  </a:lnTo>
                  <a:lnTo>
                    <a:pt x="103085" y="50457"/>
                  </a:lnTo>
                  <a:lnTo>
                    <a:pt x="103263" y="50533"/>
                  </a:lnTo>
                  <a:lnTo>
                    <a:pt x="103428" y="50622"/>
                  </a:lnTo>
                  <a:lnTo>
                    <a:pt x="104355" y="52222"/>
                  </a:lnTo>
                  <a:lnTo>
                    <a:pt x="104355" y="52412"/>
                  </a:lnTo>
                  <a:lnTo>
                    <a:pt x="103898" y="53555"/>
                  </a:lnTo>
                  <a:lnTo>
                    <a:pt x="105625" y="55016"/>
                  </a:lnTo>
                  <a:lnTo>
                    <a:pt x="105727" y="54876"/>
                  </a:lnTo>
                  <a:lnTo>
                    <a:pt x="106603" y="52755"/>
                  </a:lnTo>
                  <a:lnTo>
                    <a:pt x="106629" y="52133"/>
                  </a:lnTo>
                  <a:close/>
                </a:path>
                <a:path w="120014" h="77469">
                  <a:moveTo>
                    <a:pt x="107873" y="76034"/>
                  </a:moveTo>
                  <a:lnTo>
                    <a:pt x="107848" y="75857"/>
                  </a:lnTo>
                  <a:lnTo>
                    <a:pt x="107581" y="75374"/>
                  </a:lnTo>
                  <a:lnTo>
                    <a:pt x="106006" y="76987"/>
                  </a:lnTo>
                  <a:lnTo>
                    <a:pt x="106146" y="77101"/>
                  </a:lnTo>
                  <a:lnTo>
                    <a:pt x="106349" y="77190"/>
                  </a:lnTo>
                  <a:lnTo>
                    <a:pt x="106565" y="77254"/>
                  </a:lnTo>
                  <a:lnTo>
                    <a:pt x="106781" y="77266"/>
                  </a:lnTo>
                  <a:lnTo>
                    <a:pt x="107111" y="77203"/>
                  </a:lnTo>
                  <a:lnTo>
                    <a:pt x="107264" y="77127"/>
                  </a:lnTo>
                  <a:lnTo>
                    <a:pt x="107861" y="76314"/>
                  </a:lnTo>
                  <a:lnTo>
                    <a:pt x="107873" y="76034"/>
                  </a:lnTo>
                  <a:close/>
                </a:path>
                <a:path w="120014" h="77469">
                  <a:moveTo>
                    <a:pt x="119380" y="61048"/>
                  </a:moveTo>
                  <a:lnTo>
                    <a:pt x="116344" y="58508"/>
                  </a:lnTo>
                  <a:lnTo>
                    <a:pt x="116179" y="58356"/>
                  </a:lnTo>
                  <a:lnTo>
                    <a:pt x="112649" y="57162"/>
                  </a:lnTo>
                  <a:lnTo>
                    <a:pt x="112128" y="57213"/>
                  </a:lnTo>
                  <a:lnTo>
                    <a:pt x="108788" y="59093"/>
                  </a:lnTo>
                  <a:lnTo>
                    <a:pt x="102196" y="66929"/>
                  </a:lnTo>
                  <a:lnTo>
                    <a:pt x="102031" y="67132"/>
                  </a:lnTo>
                  <a:lnTo>
                    <a:pt x="101739" y="67551"/>
                  </a:lnTo>
                  <a:lnTo>
                    <a:pt x="101003" y="69748"/>
                  </a:lnTo>
                  <a:lnTo>
                    <a:pt x="100965" y="69989"/>
                  </a:lnTo>
                  <a:lnTo>
                    <a:pt x="100965" y="70510"/>
                  </a:lnTo>
                  <a:lnTo>
                    <a:pt x="101015" y="71031"/>
                  </a:lnTo>
                  <a:lnTo>
                    <a:pt x="102133" y="73596"/>
                  </a:lnTo>
                  <a:lnTo>
                    <a:pt x="102285" y="73799"/>
                  </a:lnTo>
                  <a:lnTo>
                    <a:pt x="102641" y="74168"/>
                  </a:lnTo>
                  <a:lnTo>
                    <a:pt x="102844" y="74345"/>
                  </a:lnTo>
                  <a:lnTo>
                    <a:pt x="106006" y="76987"/>
                  </a:lnTo>
                  <a:lnTo>
                    <a:pt x="107467" y="75247"/>
                  </a:lnTo>
                  <a:lnTo>
                    <a:pt x="104432" y="72720"/>
                  </a:lnTo>
                  <a:lnTo>
                    <a:pt x="104305" y="72605"/>
                  </a:lnTo>
                  <a:lnTo>
                    <a:pt x="103987" y="72301"/>
                  </a:lnTo>
                  <a:lnTo>
                    <a:pt x="103797" y="72072"/>
                  </a:lnTo>
                  <a:lnTo>
                    <a:pt x="103632" y="71818"/>
                  </a:lnTo>
                  <a:lnTo>
                    <a:pt x="103581" y="71691"/>
                  </a:lnTo>
                  <a:lnTo>
                    <a:pt x="103505" y="71564"/>
                  </a:lnTo>
                  <a:lnTo>
                    <a:pt x="103390" y="71285"/>
                  </a:lnTo>
                  <a:lnTo>
                    <a:pt x="103314" y="71005"/>
                  </a:lnTo>
                  <a:lnTo>
                    <a:pt x="103263" y="70713"/>
                  </a:lnTo>
                  <a:lnTo>
                    <a:pt x="103238" y="70421"/>
                  </a:lnTo>
                  <a:lnTo>
                    <a:pt x="103238" y="70129"/>
                  </a:lnTo>
                  <a:lnTo>
                    <a:pt x="103263" y="69837"/>
                  </a:lnTo>
                  <a:lnTo>
                    <a:pt x="103327" y="69557"/>
                  </a:lnTo>
                  <a:lnTo>
                    <a:pt x="103378" y="69418"/>
                  </a:lnTo>
                  <a:lnTo>
                    <a:pt x="103416" y="69265"/>
                  </a:lnTo>
                  <a:lnTo>
                    <a:pt x="103530" y="68999"/>
                  </a:lnTo>
                  <a:lnTo>
                    <a:pt x="103670" y="68745"/>
                  </a:lnTo>
                  <a:lnTo>
                    <a:pt x="103835" y="68503"/>
                  </a:lnTo>
                  <a:lnTo>
                    <a:pt x="103974" y="68351"/>
                  </a:lnTo>
                  <a:lnTo>
                    <a:pt x="110413" y="60655"/>
                  </a:lnTo>
                  <a:lnTo>
                    <a:pt x="110566" y="60502"/>
                  </a:lnTo>
                  <a:lnTo>
                    <a:pt x="112725" y="59436"/>
                  </a:lnTo>
                  <a:lnTo>
                    <a:pt x="113030" y="59436"/>
                  </a:lnTo>
                  <a:lnTo>
                    <a:pt x="114719" y="60096"/>
                  </a:lnTo>
                  <a:lnTo>
                    <a:pt x="117932" y="62776"/>
                  </a:lnTo>
                  <a:lnTo>
                    <a:pt x="119380" y="61048"/>
                  </a:lnTo>
                  <a:close/>
                </a:path>
                <a:path w="120014" h="77469">
                  <a:moveTo>
                    <a:pt x="119799" y="61823"/>
                  </a:moveTo>
                  <a:lnTo>
                    <a:pt x="119773" y="61645"/>
                  </a:lnTo>
                  <a:lnTo>
                    <a:pt x="119392" y="61048"/>
                  </a:lnTo>
                  <a:lnTo>
                    <a:pt x="117932" y="62776"/>
                  </a:lnTo>
                  <a:lnTo>
                    <a:pt x="118071" y="62877"/>
                  </a:lnTo>
                  <a:lnTo>
                    <a:pt x="118275" y="62979"/>
                  </a:lnTo>
                  <a:lnTo>
                    <a:pt x="118491" y="63030"/>
                  </a:lnTo>
                  <a:lnTo>
                    <a:pt x="118706" y="63055"/>
                  </a:lnTo>
                  <a:lnTo>
                    <a:pt x="119037" y="62992"/>
                  </a:lnTo>
                  <a:lnTo>
                    <a:pt x="119189" y="62915"/>
                  </a:lnTo>
                  <a:lnTo>
                    <a:pt x="119380" y="62801"/>
                  </a:lnTo>
                  <a:lnTo>
                    <a:pt x="119532" y="62649"/>
                  </a:lnTo>
                  <a:lnTo>
                    <a:pt x="119634" y="62509"/>
                  </a:lnTo>
                  <a:lnTo>
                    <a:pt x="119722" y="62306"/>
                  </a:lnTo>
                  <a:lnTo>
                    <a:pt x="119786" y="62103"/>
                  </a:lnTo>
                  <a:lnTo>
                    <a:pt x="119799" y="6182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5407888" y="1715122"/>
              <a:ext cx="68580" cy="144145"/>
            </a:xfrm>
            <a:custGeom>
              <a:avLst/>
              <a:gdLst/>
              <a:ahLst/>
              <a:cxnLst/>
              <a:rect l="l" t="t" r="r" b="b"/>
              <a:pathLst>
                <a:path w="68579" h="144144">
                  <a:moveTo>
                    <a:pt x="1866" y="266"/>
                  </a:moveTo>
                  <a:lnTo>
                    <a:pt x="1727" y="177"/>
                  </a:lnTo>
                  <a:lnTo>
                    <a:pt x="1524" y="76"/>
                  </a:lnTo>
                  <a:lnTo>
                    <a:pt x="1308" y="12"/>
                  </a:lnTo>
                  <a:lnTo>
                    <a:pt x="1092" y="0"/>
                  </a:lnTo>
                  <a:lnTo>
                    <a:pt x="139" y="596"/>
                  </a:lnTo>
                  <a:lnTo>
                    <a:pt x="76" y="749"/>
                  </a:lnTo>
                  <a:lnTo>
                    <a:pt x="12" y="952"/>
                  </a:lnTo>
                  <a:lnTo>
                    <a:pt x="0" y="1231"/>
                  </a:lnTo>
                  <a:lnTo>
                    <a:pt x="25" y="1397"/>
                  </a:lnTo>
                  <a:lnTo>
                    <a:pt x="254" y="1841"/>
                  </a:lnTo>
                  <a:lnTo>
                    <a:pt x="355" y="1968"/>
                  </a:lnTo>
                  <a:lnTo>
                    <a:pt x="1866" y="266"/>
                  </a:lnTo>
                  <a:close/>
                </a:path>
                <a:path w="68579" h="144144">
                  <a:moveTo>
                    <a:pt x="30518" y="37096"/>
                  </a:moveTo>
                  <a:lnTo>
                    <a:pt x="29832" y="34315"/>
                  </a:lnTo>
                  <a:lnTo>
                    <a:pt x="29743" y="34124"/>
                  </a:lnTo>
                  <a:lnTo>
                    <a:pt x="29565" y="33820"/>
                  </a:lnTo>
                  <a:lnTo>
                    <a:pt x="29159" y="33261"/>
                  </a:lnTo>
                  <a:lnTo>
                    <a:pt x="23710" y="30568"/>
                  </a:lnTo>
                  <a:lnTo>
                    <a:pt x="23012" y="30594"/>
                  </a:lnTo>
                  <a:lnTo>
                    <a:pt x="22669" y="30632"/>
                  </a:lnTo>
                  <a:lnTo>
                    <a:pt x="22110" y="30734"/>
                  </a:lnTo>
                  <a:lnTo>
                    <a:pt x="21958" y="30772"/>
                  </a:lnTo>
                  <a:lnTo>
                    <a:pt x="21755" y="30873"/>
                  </a:lnTo>
                  <a:lnTo>
                    <a:pt x="21577" y="31000"/>
                  </a:lnTo>
                  <a:lnTo>
                    <a:pt x="21437" y="31178"/>
                  </a:lnTo>
                  <a:lnTo>
                    <a:pt x="21297" y="31419"/>
                  </a:lnTo>
                  <a:lnTo>
                    <a:pt x="21247" y="31572"/>
                  </a:lnTo>
                  <a:lnTo>
                    <a:pt x="21221" y="31800"/>
                  </a:lnTo>
                  <a:lnTo>
                    <a:pt x="21234" y="32016"/>
                  </a:lnTo>
                  <a:lnTo>
                    <a:pt x="21297" y="32232"/>
                  </a:lnTo>
                  <a:lnTo>
                    <a:pt x="22199" y="32969"/>
                  </a:lnTo>
                  <a:lnTo>
                    <a:pt x="22428" y="32969"/>
                  </a:lnTo>
                  <a:lnTo>
                    <a:pt x="22593" y="32943"/>
                  </a:lnTo>
                  <a:lnTo>
                    <a:pt x="22872" y="32893"/>
                  </a:lnTo>
                  <a:lnTo>
                    <a:pt x="23202" y="32854"/>
                  </a:lnTo>
                  <a:lnTo>
                    <a:pt x="23672" y="32842"/>
                  </a:lnTo>
                  <a:lnTo>
                    <a:pt x="24142" y="32867"/>
                  </a:lnTo>
                  <a:lnTo>
                    <a:pt x="27774" y="35255"/>
                  </a:lnTo>
                  <a:lnTo>
                    <a:pt x="27863" y="35407"/>
                  </a:lnTo>
                  <a:lnTo>
                    <a:pt x="28244" y="37071"/>
                  </a:lnTo>
                  <a:lnTo>
                    <a:pt x="28219" y="37401"/>
                  </a:lnTo>
                  <a:lnTo>
                    <a:pt x="26441" y="40068"/>
                  </a:lnTo>
                  <a:lnTo>
                    <a:pt x="24790" y="40551"/>
                  </a:lnTo>
                  <a:lnTo>
                    <a:pt x="24409" y="40551"/>
                  </a:lnTo>
                  <a:lnTo>
                    <a:pt x="24041" y="40525"/>
                  </a:lnTo>
                  <a:lnTo>
                    <a:pt x="23660" y="40449"/>
                  </a:lnTo>
                  <a:lnTo>
                    <a:pt x="23533" y="40424"/>
                  </a:lnTo>
                  <a:lnTo>
                    <a:pt x="23368" y="40373"/>
                  </a:lnTo>
                  <a:lnTo>
                    <a:pt x="23228" y="40347"/>
                  </a:lnTo>
                  <a:lnTo>
                    <a:pt x="10198" y="37960"/>
                  </a:lnTo>
                  <a:lnTo>
                    <a:pt x="10071" y="37934"/>
                  </a:lnTo>
                  <a:lnTo>
                    <a:pt x="9931" y="37922"/>
                  </a:lnTo>
                  <a:lnTo>
                    <a:pt x="9779" y="37922"/>
                  </a:lnTo>
                  <a:lnTo>
                    <a:pt x="9563" y="37960"/>
                  </a:lnTo>
                  <a:lnTo>
                    <a:pt x="9436" y="37985"/>
                  </a:lnTo>
                  <a:lnTo>
                    <a:pt x="9296" y="38061"/>
                  </a:lnTo>
                  <a:lnTo>
                    <a:pt x="9169" y="38150"/>
                  </a:lnTo>
                  <a:lnTo>
                    <a:pt x="9004" y="38303"/>
                  </a:lnTo>
                  <a:lnTo>
                    <a:pt x="8902" y="38442"/>
                  </a:lnTo>
                  <a:lnTo>
                    <a:pt x="8813" y="38595"/>
                  </a:lnTo>
                  <a:lnTo>
                    <a:pt x="8724" y="38912"/>
                  </a:lnTo>
                  <a:lnTo>
                    <a:pt x="8724" y="39128"/>
                  </a:lnTo>
                  <a:lnTo>
                    <a:pt x="8763" y="39357"/>
                  </a:lnTo>
                  <a:lnTo>
                    <a:pt x="8813" y="39509"/>
                  </a:lnTo>
                  <a:lnTo>
                    <a:pt x="8890" y="39649"/>
                  </a:lnTo>
                  <a:lnTo>
                    <a:pt x="14020" y="48539"/>
                  </a:lnTo>
                  <a:lnTo>
                    <a:pt x="14185" y="48768"/>
                  </a:lnTo>
                  <a:lnTo>
                    <a:pt x="14312" y="48882"/>
                  </a:lnTo>
                  <a:lnTo>
                    <a:pt x="14452" y="48971"/>
                  </a:lnTo>
                  <a:lnTo>
                    <a:pt x="14668" y="49060"/>
                  </a:lnTo>
                  <a:lnTo>
                    <a:pt x="14884" y="49098"/>
                  </a:lnTo>
                  <a:lnTo>
                    <a:pt x="15100" y="49110"/>
                  </a:lnTo>
                  <a:lnTo>
                    <a:pt x="15316" y="49060"/>
                  </a:lnTo>
                  <a:lnTo>
                    <a:pt x="15532" y="48983"/>
                  </a:lnTo>
                  <a:lnTo>
                    <a:pt x="15709" y="48869"/>
                  </a:lnTo>
                  <a:lnTo>
                    <a:pt x="15875" y="48704"/>
                  </a:lnTo>
                  <a:lnTo>
                    <a:pt x="16002" y="48526"/>
                  </a:lnTo>
                  <a:lnTo>
                    <a:pt x="16090" y="48323"/>
                  </a:lnTo>
                  <a:lnTo>
                    <a:pt x="16141" y="48107"/>
                  </a:lnTo>
                  <a:lnTo>
                    <a:pt x="16141" y="47879"/>
                  </a:lnTo>
                  <a:lnTo>
                    <a:pt x="16103" y="47663"/>
                  </a:lnTo>
                  <a:lnTo>
                    <a:pt x="15989" y="47409"/>
                  </a:lnTo>
                  <a:lnTo>
                    <a:pt x="12052" y="40614"/>
                  </a:lnTo>
                  <a:lnTo>
                    <a:pt x="22872" y="42583"/>
                  </a:lnTo>
                  <a:lnTo>
                    <a:pt x="23126" y="42659"/>
                  </a:lnTo>
                  <a:lnTo>
                    <a:pt x="23723" y="42773"/>
                  </a:lnTo>
                  <a:lnTo>
                    <a:pt x="24320" y="42824"/>
                  </a:lnTo>
                  <a:lnTo>
                    <a:pt x="24917" y="42824"/>
                  </a:lnTo>
                  <a:lnTo>
                    <a:pt x="25222" y="42786"/>
                  </a:lnTo>
                  <a:lnTo>
                    <a:pt x="25514" y="42760"/>
                  </a:lnTo>
                  <a:lnTo>
                    <a:pt x="26111" y="42633"/>
                  </a:lnTo>
                  <a:lnTo>
                    <a:pt x="26682" y="42456"/>
                  </a:lnTo>
                  <a:lnTo>
                    <a:pt x="27241" y="42227"/>
                  </a:lnTo>
                  <a:lnTo>
                    <a:pt x="27495" y="42075"/>
                  </a:lnTo>
                  <a:lnTo>
                    <a:pt x="27635" y="41998"/>
                  </a:lnTo>
                  <a:lnTo>
                    <a:pt x="27876" y="41859"/>
                  </a:lnTo>
                  <a:lnTo>
                    <a:pt x="30480" y="37668"/>
                  </a:lnTo>
                  <a:lnTo>
                    <a:pt x="30518" y="37096"/>
                  </a:lnTo>
                  <a:close/>
                </a:path>
                <a:path w="68579" h="144144">
                  <a:moveTo>
                    <a:pt x="39903" y="88836"/>
                  </a:moveTo>
                  <a:lnTo>
                    <a:pt x="37960" y="85521"/>
                  </a:lnTo>
                  <a:lnTo>
                    <a:pt x="37846" y="85293"/>
                  </a:lnTo>
                  <a:lnTo>
                    <a:pt x="37769" y="85153"/>
                  </a:lnTo>
                  <a:lnTo>
                    <a:pt x="37655" y="84886"/>
                  </a:lnTo>
                  <a:lnTo>
                    <a:pt x="37553" y="84607"/>
                  </a:lnTo>
                  <a:lnTo>
                    <a:pt x="37465" y="84162"/>
                  </a:lnTo>
                  <a:lnTo>
                    <a:pt x="37439" y="83731"/>
                  </a:lnTo>
                  <a:lnTo>
                    <a:pt x="37503" y="83146"/>
                  </a:lnTo>
                  <a:lnTo>
                    <a:pt x="38938" y="81191"/>
                  </a:lnTo>
                  <a:lnTo>
                    <a:pt x="37807" y="79235"/>
                  </a:lnTo>
                  <a:lnTo>
                    <a:pt x="37668" y="79324"/>
                  </a:lnTo>
                  <a:lnTo>
                    <a:pt x="35725" y="81457"/>
                  </a:lnTo>
                  <a:lnTo>
                    <a:pt x="35598" y="81686"/>
                  </a:lnTo>
                  <a:lnTo>
                    <a:pt x="35420" y="82169"/>
                  </a:lnTo>
                  <a:lnTo>
                    <a:pt x="35293" y="82664"/>
                  </a:lnTo>
                  <a:lnTo>
                    <a:pt x="35204" y="83172"/>
                  </a:lnTo>
                  <a:lnTo>
                    <a:pt x="35179" y="83693"/>
                  </a:lnTo>
                  <a:lnTo>
                    <a:pt x="35191" y="84213"/>
                  </a:lnTo>
                  <a:lnTo>
                    <a:pt x="37947" y="89966"/>
                  </a:lnTo>
                  <a:lnTo>
                    <a:pt x="39903" y="88836"/>
                  </a:lnTo>
                  <a:close/>
                </a:path>
                <a:path w="68579" h="144144">
                  <a:moveTo>
                    <a:pt x="40068" y="89319"/>
                  </a:moveTo>
                  <a:lnTo>
                    <a:pt x="40030" y="89090"/>
                  </a:lnTo>
                  <a:lnTo>
                    <a:pt x="39916" y="88836"/>
                  </a:lnTo>
                  <a:lnTo>
                    <a:pt x="37960" y="89966"/>
                  </a:lnTo>
                  <a:lnTo>
                    <a:pt x="38112" y="90195"/>
                  </a:lnTo>
                  <a:lnTo>
                    <a:pt x="38239" y="90309"/>
                  </a:lnTo>
                  <a:lnTo>
                    <a:pt x="38379" y="90398"/>
                  </a:lnTo>
                  <a:lnTo>
                    <a:pt x="38595" y="90487"/>
                  </a:lnTo>
                  <a:lnTo>
                    <a:pt x="38811" y="90525"/>
                  </a:lnTo>
                  <a:lnTo>
                    <a:pt x="39027" y="90538"/>
                  </a:lnTo>
                  <a:lnTo>
                    <a:pt x="39243" y="90487"/>
                  </a:lnTo>
                  <a:lnTo>
                    <a:pt x="39458" y="90411"/>
                  </a:lnTo>
                  <a:lnTo>
                    <a:pt x="39636" y="90284"/>
                  </a:lnTo>
                  <a:lnTo>
                    <a:pt x="40068" y="89535"/>
                  </a:lnTo>
                  <a:lnTo>
                    <a:pt x="40068" y="89319"/>
                  </a:lnTo>
                  <a:close/>
                </a:path>
                <a:path w="68579" h="144144">
                  <a:moveTo>
                    <a:pt x="40398" y="52565"/>
                  </a:moveTo>
                  <a:lnTo>
                    <a:pt x="32423" y="47879"/>
                  </a:lnTo>
                  <a:lnTo>
                    <a:pt x="31508" y="47904"/>
                  </a:lnTo>
                  <a:lnTo>
                    <a:pt x="27736" y="49060"/>
                  </a:lnTo>
                  <a:lnTo>
                    <a:pt x="27597" y="49136"/>
                  </a:lnTo>
                  <a:lnTo>
                    <a:pt x="27444" y="49237"/>
                  </a:lnTo>
                  <a:lnTo>
                    <a:pt x="23279" y="51650"/>
                  </a:lnTo>
                  <a:lnTo>
                    <a:pt x="23126" y="51727"/>
                  </a:lnTo>
                  <a:lnTo>
                    <a:pt x="22987" y="51816"/>
                  </a:lnTo>
                  <a:lnTo>
                    <a:pt x="22860" y="51879"/>
                  </a:lnTo>
                  <a:lnTo>
                    <a:pt x="22352" y="52235"/>
                  </a:lnTo>
                  <a:lnTo>
                    <a:pt x="19977" y="57061"/>
                  </a:lnTo>
                  <a:lnTo>
                    <a:pt x="19989" y="57683"/>
                  </a:lnTo>
                  <a:lnTo>
                    <a:pt x="26162" y="63461"/>
                  </a:lnTo>
                  <a:lnTo>
                    <a:pt x="26784" y="63436"/>
                  </a:lnTo>
                  <a:lnTo>
                    <a:pt x="29502" y="62547"/>
                  </a:lnTo>
                  <a:lnTo>
                    <a:pt x="30238" y="62128"/>
                  </a:lnTo>
                  <a:lnTo>
                    <a:pt x="30391" y="62039"/>
                  </a:lnTo>
                  <a:lnTo>
                    <a:pt x="30949" y="61671"/>
                  </a:lnTo>
                  <a:lnTo>
                    <a:pt x="31330" y="61328"/>
                  </a:lnTo>
                  <a:lnTo>
                    <a:pt x="31686" y="60947"/>
                  </a:lnTo>
                  <a:lnTo>
                    <a:pt x="32004" y="60540"/>
                  </a:lnTo>
                  <a:lnTo>
                    <a:pt x="32270" y="60109"/>
                  </a:lnTo>
                  <a:lnTo>
                    <a:pt x="32385" y="59867"/>
                  </a:lnTo>
                  <a:lnTo>
                    <a:pt x="32512" y="59639"/>
                  </a:lnTo>
                  <a:lnTo>
                    <a:pt x="32689" y="59156"/>
                  </a:lnTo>
                  <a:lnTo>
                    <a:pt x="32816" y="58661"/>
                  </a:lnTo>
                  <a:lnTo>
                    <a:pt x="32905" y="58153"/>
                  </a:lnTo>
                  <a:lnTo>
                    <a:pt x="32931" y="57632"/>
                  </a:lnTo>
                  <a:lnTo>
                    <a:pt x="32918" y="57111"/>
                  </a:lnTo>
                  <a:lnTo>
                    <a:pt x="32258" y="54965"/>
                  </a:lnTo>
                  <a:lnTo>
                    <a:pt x="30670" y="52235"/>
                  </a:lnTo>
                  <a:lnTo>
                    <a:pt x="30670" y="57594"/>
                  </a:lnTo>
                  <a:lnTo>
                    <a:pt x="30607" y="58178"/>
                  </a:lnTo>
                  <a:lnTo>
                    <a:pt x="29298" y="60071"/>
                  </a:lnTo>
                  <a:lnTo>
                    <a:pt x="29171" y="60134"/>
                  </a:lnTo>
                  <a:lnTo>
                    <a:pt x="28270" y="60642"/>
                  </a:lnTo>
                  <a:lnTo>
                    <a:pt x="27749" y="60909"/>
                  </a:lnTo>
                  <a:lnTo>
                    <a:pt x="27381" y="61036"/>
                  </a:lnTo>
                  <a:lnTo>
                    <a:pt x="26987" y="61125"/>
                  </a:lnTo>
                  <a:lnTo>
                    <a:pt x="26606" y="61175"/>
                  </a:lnTo>
                  <a:lnTo>
                    <a:pt x="26200" y="61188"/>
                  </a:lnTo>
                  <a:lnTo>
                    <a:pt x="25806" y="61163"/>
                  </a:lnTo>
                  <a:lnTo>
                    <a:pt x="22237" y="57099"/>
                  </a:lnTo>
                  <a:lnTo>
                    <a:pt x="22275" y="56705"/>
                  </a:lnTo>
                  <a:lnTo>
                    <a:pt x="24307" y="53657"/>
                  </a:lnTo>
                  <a:lnTo>
                    <a:pt x="27736" y="51689"/>
                  </a:lnTo>
                  <a:lnTo>
                    <a:pt x="30226" y="55994"/>
                  </a:lnTo>
                  <a:lnTo>
                    <a:pt x="30467" y="56438"/>
                  </a:lnTo>
                  <a:lnTo>
                    <a:pt x="30505" y="56591"/>
                  </a:lnTo>
                  <a:lnTo>
                    <a:pt x="30556" y="56730"/>
                  </a:lnTo>
                  <a:lnTo>
                    <a:pt x="30645" y="57162"/>
                  </a:lnTo>
                  <a:lnTo>
                    <a:pt x="30670" y="57594"/>
                  </a:lnTo>
                  <a:lnTo>
                    <a:pt x="30670" y="52235"/>
                  </a:lnTo>
                  <a:lnTo>
                    <a:pt x="29730" y="50622"/>
                  </a:lnTo>
                  <a:lnTo>
                    <a:pt x="30314" y="50419"/>
                  </a:lnTo>
                  <a:lnTo>
                    <a:pt x="31000" y="50253"/>
                  </a:lnTo>
                  <a:lnTo>
                    <a:pt x="31686" y="50165"/>
                  </a:lnTo>
                  <a:lnTo>
                    <a:pt x="32385" y="50139"/>
                  </a:lnTo>
                  <a:lnTo>
                    <a:pt x="33083" y="50190"/>
                  </a:lnTo>
                  <a:lnTo>
                    <a:pt x="38430" y="53708"/>
                  </a:lnTo>
                  <a:lnTo>
                    <a:pt x="40398" y="52565"/>
                  </a:lnTo>
                  <a:close/>
                </a:path>
                <a:path w="68579" h="144144">
                  <a:moveTo>
                    <a:pt x="40551" y="53060"/>
                  </a:moveTo>
                  <a:lnTo>
                    <a:pt x="40513" y="52832"/>
                  </a:lnTo>
                  <a:lnTo>
                    <a:pt x="40398" y="52578"/>
                  </a:lnTo>
                  <a:lnTo>
                    <a:pt x="38430" y="53708"/>
                  </a:lnTo>
                  <a:lnTo>
                    <a:pt x="38595" y="53936"/>
                  </a:lnTo>
                  <a:lnTo>
                    <a:pt x="38722" y="54051"/>
                  </a:lnTo>
                  <a:lnTo>
                    <a:pt x="38862" y="54140"/>
                  </a:lnTo>
                  <a:lnTo>
                    <a:pt x="39065" y="54229"/>
                  </a:lnTo>
                  <a:lnTo>
                    <a:pt x="39281" y="54267"/>
                  </a:lnTo>
                  <a:lnTo>
                    <a:pt x="39509" y="54279"/>
                  </a:lnTo>
                  <a:lnTo>
                    <a:pt x="39725" y="54229"/>
                  </a:lnTo>
                  <a:lnTo>
                    <a:pt x="40030" y="54102"/>
                  </a:lnTo>
                  <a:lnTo>
                    <a:pt x="40157" y="54000"/>
                  </a:lnTo>
                  <a:lnTo>
                    <a:pt x="40284" y="53873"/>
                  </a:lnTo>
                  <a:lnTo>
                    <a:pt x="40411" y="53695"/>
                  </a:lnTo>
                  <a:lnTo>
                    <a:pt x="40487" y="53492"/>
                  </a:lnTo>
                  <a:lnTo>
                    <a:pt x="40538" y="53276"/>
                  </a:lnTo>
                  <a:lnTo>
                    <a:pt x="40551" y="53060"/>
                  </a:lnTo>
                  <a:close/>
                </a:path>
                <a:path w="68579" h="144144">
                  <a:moveTo>
                    <a:pt x="47231" y="65608"/>
                  </a:moveTo>
                  <a:lnTo>
                    <a:pt x="44958" y="61798"/>
                  </a:lnTo>
                  <a:lnTo>
                    <a:pt x="44958" y="65379"/>
                  </a:lnTo>
                  <a:lnTo>
                    <a:pt x="44958" y="65671"/>
                  </a:lnTo>
                  <a:lnTo>
                    <a:pt x="44869" y="66141"/>
                  </a:lnTo>
                  <a:lnTo>
                    <a:pt x="44716" y="66497"/>
                  </a:lnTo>
                  <a:lnTo>
                    <a:pt x="44615" y="66662"/>
                  </a:lnTo>
                  <a:lnTo>
                    <a:pt x="44488" y="66814"/>
                  </a:lnTo>
                  <a:lnTo>
                    <a:pt x="44361" y="66954"/>
                  </a:lnTo>
                  <a:lnTo>
                    <a:pt x="44221" y="67081"/>
                  </a:lnTo>
                  <a:lnTo>
                    <a:pt x="43980" y="67233"/>
                  </a:lnTo>
                  <a:lnTo>
                    <a:pt x="43637" y="67398"/>
                  </a:lnTo>
                  <a:lnTo>
                    <a:pt x="43357" y="67475"/>
                  </a:lnTo>
                  <a:lnTo>
                    <a:pt x="43167" y="67500"/>
                  </a:lnTo>
                  <a:lnTo>
                    <a:pt x="42875" y="67500"/>
                  </a:lnTo>
                  <a:lnTo>
                    <a:pt x="42405" y="67411"/>
                  </a:lnTo>
                  <a:lnTo>
                    <a:pt x="41046" y="65697"/>
                  </a:lnTo>
                  <a:lnTo>
                    <a:pt x="41046" y="65405"/>
                  </a:lnTo>
                  <a:lnTo>
                    <a:pt x="42024" y="63842"/>
                  </a:lnTo>
                  <a:lnTo>
                    <a:pt x="42456" y="63652"/>
                  </a:lnTo>
                  <a:lnTo>
                    <a:pt x="42646" y="63614"/>
                  </a:lnTo>
                  <a:lnTo>
                    <a:pt x="43027" y="63576"/>
                  </a:lnTo>
                  <a:lnTo>
                    <a:pt x="43230" y="63588"/>
                  </a:lnTo>
                  <a:lnTo>
                    <a:pt x="44958" y="65379"/>
                  </a:lnTo>
                  <a:lnTo>
                    <a:pt x="44958" y="61798"/>
                  </a:lnTo>
                  <a:lnTo>
                    <a:pt x="43065" y="61315"/>
                  </a:lnTo>
                  <a:lnTo>
                    <a:pt x="42659" y="61328"/>
                  </a:lnTo>
                  <a:lnTo>
                    <a:pt x="42240" y="61379"/>
                  </a:lnTo>
                  <a:lnTo>
                    <a:pt x="41833" y="61468"/>
                  </a:lnTo>
                  <a:lnTo>
                    <a:pt x="41643" y="61544"/>
                  </a:lnTo>
                  <a:lnTo>
                    <a:pt x="41440" y="61607"/>
                  </a:lnTo>
                  <a:lnTo>
                    <a:pt x="41059" y="61772"/>
                  </a:lnTo>
                  <a:lnTo>
                    <a:pt x="40881" y="61874"/>
                  </a:lnTo>
                  <a:lnTo>
                    <a:pt x="38773" y="65468"/>
                  </a:lnTo>
                  <a:lnTo>
                    <a:pt x="38785" y="65887"/>
                  </a:lnTo>
                  <a:lnTo>
                    <a:pt x="42938" y="69773"/>
                  </a:lnTo>
                  <a:lnTo>
                    <a:pt x="43345" y="69761"/>
                  </a:lnTo>
                  <a:lnTo>
                    <a:pt x="47193" y="66027"/>
                  </a:lnTo>
                  <a:lnTo>
                    <a:pt x="47231" y="65608"/>
                  </a:lnTo>
                  <a:close/>
                </a:path>
                <a:path w="68579" h="144144">
                  <a:moveTo>
                    <a:pt x="56134" y="80035"/>
                  </a:moveTo>
                  <a:lnTo>
                    <a:pt x="56095" y="79819"/>
                  </a:lnTo>
                  <a:lnTo>
                    <a:pt x="55981" y="79565"/>
                  </a:lnTo>
                  <a:lnTo>
                    <a:pt x="54000" y="76149"/>
                  </a:lnTo>
                  <a:lnTo>
                    <a:pt x="53924" y="75996"/>
                  </a:lnTo>
                  <a:lnTo>
                    <a:pt x="53784" y="75768"/>
                  </a:lnTo>
                  <a:lnTo>
                    <a:pt x="49453" y="73355"/>
                  </a:lnTo>
                  <a:lnTo>
                    <a:pt x="48933" y="73367"/>
                  </a:lnTo>
                  <a:lnTo>
                    <a:pt x="46685" y="74104"/>
                  </a:lnTo>
                  <a:lnTo>
                    <a:pt x="37820" y="79222"/>
                  </a:lnTo>
                  <a:lnTo>
                    <a:pt x="38938" y="81178"/>
                  </a:lnTo>
                  <a:lnTo>
                    <a:pt x="39077" y="81102"/>
                  </a:lnTo>
                  <a:lnTo>
                    <a:pt x="47866" y="76034"/>
                  </a:lnTo>
                  <a:lnTo>
                    <a:pt x="47993" y="75958"/>
                  </a:lnTo>
                  <a:lnTo>
                    <a:pt x="48272" y="75831"/>
                  </a:lnTo>
                  <a:lnTo>
                    <a:pt x="48552" y="75742"/>
                  </a:lnTo>
                  <a:lnTo>
                    <a:pt x="48983" y="75653"/>
                  </a:lnTo>
                  <a:lnTo>
                    <a:pt x="49415" y="75628"/>
                  </a:lnTo>
                  <a:lnTo>
                    <a:pt x="49999" y="75692"/>
                  </a:lnTo>
                  <a:lnTo>
                    <a:pt x="54051" y="80746"/>
                  </a:lnTo>
                  <a:lnTo>
                    <a:pt x="54152" y="80873"/>
                  </a:lnTo>
                  <a:lnTo>
                    <a:pt x="54267" y="81000"/>
                  </a:lnTo>
                  <a:lnTo>
                    <a:pt x="54444" y="81127"/>
                  </a:lnTo>
                  <a:lnTo>
                    <a:pt x="54660" y="81216"/>
                  </a:lnTo>
                  <a:lnTo>
                    <a:pt x="54876" y="81254"/>
                  </a:lnTo>
                  <a:lnTo>
                    <a:pt x="55092" y="81254"/>
                  </a:lnTo>
                  <a:lnTo>
                    <a:pt x="55308" y="81216"/>
                  </a:lnTo>
                  <a:lnTo>
                    <a:pt x="55524" y="81140"/>
                  </a:lnTo>
                  <a:lnTo>
                    <a:pt x="55702" y="81013"/>
                  </a:lnTo>
                  <a:lnTo>
                    <a:pt x="55867" y="80860"/>
                  </a:lnTo>
                  <a:lnTo>
                    <a:pt x="55994" y="80683"/>
                  </a:lnTo>
                  <a:lnTo>
                    <a:pt x="56083" y="80479"/>
                  </a:lnTo>
                  <a:lnTo>
                    <a:pt x="56134" y="80264"/>
                  </a:lnTo>
                  <a:lnTo>
                    <a:pt x="56134" y="80035"/>
                  </a:lnTo>
                  <a:close/>
                </a:path>
                <a:path w="68579" h="144144">
                  <a:moveTo>
                    <a:pt x="63588" y="137452"/>
                  </a:moveTo>
                  <a:lnTo>
                    <a:pt x="57124" y="131330"/>
                  </a:lnTo>
                  <a:lnTo>
                    <a:pt x="56515" y="131368"/>
                  </a:lnTo>
                  <a:lnTo>
                    <a:pt x="56210" y="131432"/>
                  </a:lnTo>
                  <a:lnTo>
                    <a:pt x="56603" y="133654"/>
                  </a:lnTo>
                  <a:lnTo>
                    <a:pt x="57188" y="133591"/>
                  </a:lnTo>
                  <a:lnTo>
                    <a:pt x="57581" y="133604"/>
                  </a:lnTo>
                  <a:lnTo>
                    <a:pt x="61328" y="137515"/>
                  </a:lnTo>
                  <a:lnTo>
                    <a:pt x="61315" y="137909"/>
                  </a:lnTo>
                  <a:lnTo>
                    <a:pt x="58000" y="141579"/>
                  </a:lnTo>
                  <a:lnTo>
                    <a:pt x="58394" y="143802"/>
                  </a:lnTo>
                  <a:lnTo>
                    <a:pt x="58699" y="143751"/>
                  </a:lnTo>
                  <a:lnTo>
                    <a:pt x="59296" y="143598"/>
                  </a:lnTo>
                  <a:lnTo>
                    <a:pt x="59575" y="143471"/>
                  </a:lnTo>
                  <a:lnTo>
                    <a:pt x="59867" y="143370"/>
                  </a:lnTo>
                  <a:lnTo>
                    <a:pt x="63588" y="138061"/>
                  </a:lnTo>
                  <a:lnTo>
                    <a:pt x="63588" y="137452"/>
                  </a:lnTo>
                  <a:close/>
                </a:path>
                <a:path w="68579" h="144144">
                  <a:moveTo>
                    <a:pt x="68541" y="117995"/>
                  </a:moveTo>
                  <a:lnTo>
                    <a:pt x="68503" y="117424"/>
                  </a:lnTo>
                  <a:lnTo>
                    <a:pt x="68453" y="117208"/>
                  </a:lnTo>
                  <a:lnTo>
                    <a:pt x="68414" y="116979"/>
                  </a:lnTo>
                  <a:lnTo>
                    <a:pt x="68389" y="116801"/>
                  </a:lnTo>
                  <a:lnTo>
                    <a:pt x="68199" y="116128"/>
                  </a:lnTo>
                  <a:lnTo>
                    <a:pt x="65532" y="112572"/>
                  </a:lnTo>
                  <a:lnTo>
                    <a:pt x="65252" y="112369"/>
                  </a:lnTo>
                  <a:lnTo>
                    <a:pt x="62445" y="111353"/>
                  </a:lnTo>
                  <a:lnTo>
                    <a:pt x="62166" y="111353"/>
                  </a:lnTo>
                  <a:lnTo>
                    <a:pt x="62001" y="111379"/>
                  </a:lnTo>
                  <a:lnTo>
                    <a:pt x="61849" y="111442"/>
                  </a:lnTo>
                  <a:lnTo>
                    <a:pt x="61645" y="111544"/>
                  </a:lnTo>
                  <a:lnTo>
                    <a:pt x="61442" y="111721"/>
                  </a:lnTo>
                  <a:lnTo>
                    <a:pt x="61315" y="111899"/>
                  </a:lnTo>
                  <a:lnTo>
                    <a:pt x="61226" y="112052"/>
                  </a:lnTo>
                  <a:lnTo>
                    <a:pt x="61163" y="112318"/>
                  </a:lnTo>
                  <a:lnTo>
                    <a:pt x="61150" y="112496"/>
                  </a:lnTo>
                  <a:lnTo>
                    <a:pt x="61175" y="112712"/>
                  </a:lnTo>
                  <a:lnTo>
                    <a:pt x="61239" y="112915"/>
                  </a:lnTo>
                  <a:lnTo>
                    <a:pt x="61341" y="113118"/>
                  </a:lnTo>
                  <a:lnTo>
                    <a:pt x="61569" y="113360"/>
                  </a:lnTo>
                  <a:lnTo>
                    <a:pt x="61709" y="113449"/>
                  </a:lnTo>
                  <a:lnTo>
                    <a:pt x="61861" y="113538"/>
                  </a:lnTo>
                  <a:lnTo>
                    <a:pt x="62064" y="113601"/>
                  </a:lnTo>
                  <a:lnTo>
                    <a:pt x="62420" y="113639"/>
                  </a:lnTo>
                  <a:lnTo>
                    <a:pt x="66205" y="117462"/>
                  </a:lnTo>
                  <a:lnTo>
                    <a:pt x="66243" y="117703"/>
                  </a:lnTo>
                  <a:lnTo>
                    <a:pt x="66268" y="118059"/>
                  </a:lnTo>
                  <a:lnTo>
                    <a:pt x="66268" y="118402"/>
                  </a:lnTo>
                  <a:lnTo>
                    <a:pt x="63436" y="121589"/>
                  </a:lnTo>
                  <a:lnTo>
                    <a:pt x="63296" y="121615"/>
                  </a:lnTo>
                  <a:lnTo>
                    <a:pt x="63080" y="121640"/>
                  </a:lnTo>
                  <a:lnTo>
                    <a:pt x="62712" y="121666"/>
                  </a:lnTo>
                  <a:lnTo>
                    <a:pt x="62331" y="121640"/>
                  </a:lnTo>
                  <a:lnTo>
                    <a:pt x="61950" y="121589"/>
                  </a:lnTo>
                  <a:lnTo>
                    <a:pt x="61772" y="121539"/>
                  </a:lnTo>
                  <a:lnTo>
                    <a:pt x="61582" y="121500"/>
                  </a:lnTo>
                  <a:lnTo>
                    <a:pt x="61226" y="121373"/>
                  </a:lnTo>
                  <a:lnTo>
                    <a:pt x="61061" y="121297"/>
                  </a:lnTo>
                  <a:lnTo>
                    <a:pt x="60566" y="121018"/>
                  </a:lnTo>
                  <a:lnTo>
                    <a:pt x="60426" y="120904"/>
                  </a:lnTo>
                  <a:lnTo>
                    <a:pt x="60286" y="120815"/>
                  </a:lnTo>
                  <a:lnTo>
                    <a:pt x="48780" y="114084"/>
                  </a:lnTo>
                  <a:lnTo>
                    <a:pt x="48653" y="114007"/>
                  </a:lnTo>
                  <a:lnTo>
                    <a:pt x="48488" y="113931"/>
                  </a:lnTo>
                  <a:lnTo>
                    <a:pt x="48323" y="113880"/>
                  </a:lnTo>
                  <a:lnTo>
                    <a:pt x="48171" y="113855"/>
                  </a:lnTo>
                  <a:lnTo>
                    <a:pt x="47942" y="113855"/>
                  </a:lnTo>
                  <a:lnTo>
                    <a:pt x="47777" y="113893"/>
                  </a:lnTo>
                  <a:lnTo>
                    <a:pt x="47625" y="113944"/>
                  </a:lnTo>
                  <a:lnTo>
                    <a:pt x="47421" y="114058"/>
                  </a:lnTo>
                  <a:lnTo>
                    <a:pt x="47256" y="114198"/>
                  </a:lnTo>
                  <a:lnTo>
                    <a:pt x="47117" y="114363"/>
                  </a:lnTo>
                  <a:lnTo>
                    <a:pt x="47015" y="114554"/>
                  </a:lnTo>
                  <a:lnTo>
                    <a:pt x="46951" y="114769"/>
                  </a:lnTo>
                  <a:lnTo>
                    <a:pt x="46939" y="115112"/>
                  </a:lnTo>
                  <a:lnTo>
                    <a:pt x="46951" y="115239"/>
                  </a:lnTo>
                  <a:lnTo>
                    <a:pt x="48742" y="125336"/>
                  </a:lnTo>
                  <a:lnTo>
                    <a:pt x="48780" y="125501"/>
                  </a:lnTo>
                  <a:lnTo>
                    <a:pt x="48869" y="125704"/>
                  </a:lnTo>
                  <a:lnTo>
                    <a:pt x="48996" y="125882"/>
                  </a:lnTo>
                  <a:lnTo>
                    <a:pt x="49161" y="126034"/>
                  </a:lnTo>
                  <a:lnTo>
                    <a:pt x="49453" y="126199"/>
                  </a:lnTo>
                  <a:lnTo>
                    <a:pt x="49618" y="126238"/>
                  </a:lnTo>
                  <a:lnTo>
                    <a:pt x="49771" y="126263"/>
                  </a:lnTo>
                  <a:lnTo>
                    <a:pt x="50888" y="125590"/>
                  </a:lnTo>
                  <a:lnTo>
                    <a:pt x="50952" y="125437"/>
                  </a:lnTo>
                  <a:lnTo>
                    <a:pt x="50990" y="125222"/>
                  </a:lnTo>
                  <a:lnTo>
                    <a:pt x="50990" y="124993"/>
                  </a:lnTo>
                  <a:lnTo>
                    <a:pt x="49606" y="117195"/>
                  </a:lnTo>
                  <a:lnTo>
                    <a:pt x="59055" y="122732"/>
                  </a:lnTo>
                  <a:lnTo>
                    <a:pt x="59309" y="122910"/>
                  </a:lnTo>
                  <a:lnTo>
                    <a:pt x="62712" y="123926"/>
                  </a:lnTo>
                  <a:lnTo>
                    <a:pt x="63309" y="123901"/>
                  </a:lnTo>
                  <a:lnTo>
                    <a:pt x="63538" y="123863"/>
                  </a:lnTo>
                  <a:lnTo>
                    <a:pt x="63703" y="123850"/>
                  </a:lnTo>
                  <a:lnTo>
                    <a:pt x="63893" y="123812"/>
                  </a:lnTo>
                  <a:lnTo>
                    <a:pt x="64046" y="123786"/>
                  </a:lnTo>
                  <a:lnTo>
                    <a:pt x="67487" y="121450"/>
                  </a:lnTo>
                  <a:lnTo>
                    <a:pt x="67652" y="121221"/>
                  </a:lnTo>
                  <a:lnTo>
                    <a:pt x="68529" y="118554"/>
                  </a:lnTo>
                  <a:lnTo>
                    <a:pt x="68541" y="11799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192496" y="1608277"/>
              <a:ext cx="293370" cy="280670"/>
            </a:xfrm>
            <a:custGeom>
              <a:avLst/>
              <a:gdLst/>
              <a:ahLst/>
              <a:cxnLst/>
              <a:rect l="l" t="t" r="r" b="b"/>
              <a:pathLst>
                <a:path w="293370" h="280669">
                  <a:moveTo>
                    <a:pt x="12573" y="19634"/>
                  </a:moveTo>
                  <a:lnTo>
                    <a:pt x="12547" y="19469"/>
                  </a:lnTo>
                  <a:lnTo>
                    <a:pt x="12509" y="19304"/>
                  </a:lnTo>
                  <a:lnTo>
                    <a:pt x="12382" y="19062"/>
                  </a:lnTo>
                  <a:lnTo>
                    <a:pt x="12280" y="18923"/>
                  </a:lnTo>
                  <a:lnTo>
                    <a:pt x="12115" y="18770"/>
                  </a:lnTo>
                  <a:lnTo>
                    <a:pt x="11925" y="18656"/>
                  </a:lnTo>
                  <a:lnTo>
                    <a:pt x="11709" y="18580"/>
                  </a:lnTo>
                  <a:lnTo>
                    <a:pt x="11493" y="18554"/>
                  </a:lnTo>
                  <a:lnTo>
                    <a:pt x="7416" y="18554"/>
                  </a:lnTo>
                  <a:lnTo>
                    <a:pt x="7416" y="1206"/>
                  </a:lnTo>
                  <a:lnTo>
                    <a:pt x="7416" y="1079"/>
                  </a:lnTo>
                  <a:lnTo>
                    <a:pt x="7404" y="914"/>
                  </a:lnTo>
                  <a:lnTo>
                    <a:pt x="7353" y="774"/>
                  </a:lnTo>
                  <a:lnTo>
                    <a:pt x="7315" y="647"/>
                  </a:lnTo>
                  <a:lnTo>
                    <a:pt x="7226" y="508"/>
                  </a:lnTo>
                  <a:lnTo>
                    <a:pt x="7124" y="368"/>
                  </a:lnTo>
                  <a:lnTo>
                    <a:pt x="6972" y="241"/>
                  </a:lnTo>
                  <a:lnTo>
                    <a:pt x="6832" y="152"/>
                  </a:lnTo>
                  <a:lnTo>
                    <a:pt x="6680" y="76"/>
                  </a:lnTo>
                  <a:lnTo>
                    <a:pt x="6515" y="25"/>
                  </a:lnTo>
                  <a:lnTo>
                    <a:pt x="6337" y="0"/>
                  </a:lnTo>
                  <a:lnTo>
                    <a:pt x="6121" y="12"/>
                  </a:lnTo>
                  <a:lnTo>
                    <a:pt x="5969" y="50"/>
                  </a:lnTo>
                  <a:lnTo>
                    <a:pt x="5803" y="101"/>
                  </a:lnTo>
                  <a:lnTo>
                    <a:pt x="5664" y="190"/>
                  </a:lnTo>
                  <a:lnTo>
                    <a:pt x="5524" y="292"/>
                  </a:lnTo>
                  <a:lnTo>
                    <a:pt x="431" y="4381"/>
                  </a:lnTo>
                  <a:lnTo>
                    <a:pt x="304" y="4495"/>
                  </a:lnTo>
                  <a:lnTo>
                    <a:pt x="139" y="4711"/>
                  </a:lnTo>
                  <a:lnTo>
                    <a:pt x="63" y="4864"/>
                  </a:lnTo>
                  <a:lnTo>
                    <a:pt x="12" y="5080"/>
                  </a:lnTo>
                  <a:lnTo>
                    <a:pt x="0" y="5359"/>
                  </a:lnTo>
                  <a:lnTo>
                    <a:pt x="25" y="5524"/>
                  </a:lnTo>
                  <a:lnTo>
                    <a:pt x="254" y="5969"/>
                  </a:lnTo>
                  <a:lnTo>
                    <a:pt x="368" y="6096"/>
                  </a:lnTo>
                  <a:lnTo>
                    <a:pt x="533" y="6235"/>
                  </a:lnTo>
                  <a:lnTo>
                    <a:pt x="736" y="6324"/>
                  </a:lnTo>
                  <a:lnTo>
                    <a:pt x="952" y="6388"/>
                  </a:lnTo>
                  <a:lnTo>
                    <a:pt x="1181" y="6400"/>
                  </a:lnTo>
                  <a:lnTo>
                    <a:pt x="1498" y="6337"/>
                  </a:lnTo>
                  <a:lnTo>
                    <a:pt x="1651" y="6261"/>
                  </a:lnTo>
                  <a:lnTo>
                    <a:pt x="1803" y="6184"/>
                  </a:lnTo>
                  <a:lnTo>
                    <a:pt x="5156" y="3505"/>
                  </a:lnTo>
                  <a:lnTo>
                    <a:pt x="5156" y="18554"/>
                  </a:lnTo>
                  <a:lnTo>
                    <a:pt x="1130" y="18554"/>
                  </a:lnTo>
                  <a:lnTo>
                    <a:pt x="965" y="18580"/>
                  </a:lnTo>
                  <a:lnTo>
                    <a:pt x="749" y="18630"/>
                  </a:lnTo>
                  <a:lnTo>
                    <a:pt x="546" y="18732"/>
                  </a:lnTo>
                  <a:lnTo>
                    <a:pt x="63" y="19316"/>
                  </a:lnTo>
                  <a:lnTo>
                    <a:pt x="12" y="19469"/>
                  </a:lnTo>
                  <a:lnTo>
                    <a:pt x="0" y="19646"/>
                  </a:lnTo>
                  <a:lnTo>
                    <a:pt x="12" y="19862"/>
                  </a:lnTo>
                  <a:lnTo>
                    <a:pt x="63" y="20078"/>
                  </a:lnTo>
                  <a:lnTo>
                    <a:pt x="152" y="20281"/>
                  </a:lnTo>
                  <a:lnTo>
                    <a:pt x="698" y="20739"/>
                  </a:lnTo>
                  <a:lnTo>
                    <a:pt x="850" y="20802"/>
                  </a:lnTo>
                  <a:lnTo>
                    <a:pt x="1066" y="20828"/>
                  </a:lnTo>
                  <a:lnTo>
                    <a:pt x="6223" y="20815"/>
                  </a:lnTo>
                  <a:lnTo>
                    <a:pt x="11442" y="20815"/>
                  </a:lnTo>
                  <a:lnTo>
                    <a:pt x="11607" y="20815"/>
                  </a:lnTo>
                  <a:lnTo>
                    <a:pt x="11823" y="20751"/>
                  </a:lnTo>
                  <a:lnTo>
                    <a:pt x="12026" y="20662"/>
                  </a:lnTo>
                  <a:lnTo>
                    <a:pt x="12407" y="20269"/>
                  </a:lnTo>
                  <a:lnTo>
                    <a:pt x="12496" y="20116"/>
                  </a:lnTo>
                  <a:lnTo>
                    <a:pt x="12547" y="19964"/>
                  </a:lnTo>
                  <a:lnTo>
                    <a:pt x="12573" y="19748"/>
                  </a:lnTo>
                  <a:close/>
                </a:path>
                <a:path w="293370" h="280669">
                  <a:moveTo>
                    <a:pt x="21043" y="18605"/>
                  </a:moveTo>
                  <a:lnTo>
                    <a:pt x="21031" y="18440"/>
                  </a:lnTo>
                  <a:lnTo>
                    <a:pt x="20980" y="18288"/>
                  </a:lnTo>
                  <a:lnTo>
                    <a:pt x="20891" y="18084"/>
                  </a:lnTo>
                  <a:lnTo>
                    <a:pt x="20751" y="17907"/>
                  </a:lnTo>
                  <a:lnTo>
                    <a:pt x="20586" y="17754"/>
                  </a:lnTo>
                  <a:lnTo>
                    <a:pt x="20408" y="17640"/>
                  </a:lnTo>
                  <a:lnTo>
                    <a:pt x="20193" y="17576"/>
                  </a:lnTo>
                  <a:lnTo>
                    <a:pt x="19977" y="17526"/>
                  </a:lnTo>
                  <a:lnTo>
                    <a:pt x="18821" y="17526"/>
                  </a:lnTo>
                  <a:lnTo>
                    <a:pt x="18618" y="17564"/>
                  </a:lnTo>
                  <a:lnTo>
                    <a:pt x="18453" y="17614"/>
                  </a:lnTo>
                  <a:lnTo>
                    <a:pt x="18300" y="17691"/>
                  </a:lnTo>
                  <a:lnTo>
                    <a:pt x="18122" y="17818"/>
                  </a:lnTo>
                  <a:lnTo>
                    <a:pt x="17970" y="17995"/>
                  </a:lnTo>
                  <a:lnTo>
                    <a:pt x="17856" y="18173"/>
                  </a:lnTo>
                  <a:lnTo>
                    <a:pt x="17780" y="18389"/>
                  </a:lnTo>
                  <a:lnTo>
                    <a:pt x="17741" y="18605"/>
                  </a:lnTo>
                  <a:lnTo>
                    <a:pt x="17754" y="18834"/>
                  </a:lnTo>
                  <a:lnTo>
                    <a:pt x="17754" y="19532"/>
                  </a:lnTo>
                  <a:lnTo>
                    <a:pt x="17741" y="19685"/>
                  </a:lnTo>
                  <a:lnTo>
                    <a:pt x="17754" y="19862"/>
                  </a:lnTo>
                  <a:lnTo>
                    <a:pt x="17818" y="20078"/>
                  </a:lnTo>
                  <a:lnTo>
                    <a:pt x="17907" y="20281"/>
                  </a:lnTo>
                  <a:lnTo>
                    <a:pt x="18021" y="20434"/>
                  </a:lnTo>
                  <a:lnTo>
                    <a:pt x="18211" y="20612"/>
                  </a:lnTo>
                  <a:lnTo>
                    <a:pt x="18402" y="20726"/>
                  </a:lnTo>
                  <a:lnTo>
                    <a:pt x="18605" y="20802"/>
                  </a:lnTo>
                  <a:lnTo>
                    <a:pt x="18821" y="20828"/>
                  </a:lnTo>
                  <a:lnTo>
                    <a:pt x="18897" y="20815"/>
                  </a:lnTo>
                  <a:lnTo>
                    <a:pt x="20078" y="20815"/>
                  </a:lnTo>
                  <a:lnTo>
                    <a:pt x="20294" y="20751"/>
                  </a:lnTo>
                  <a:lnTo>
                    <a:pt x="20497" y="20662"/>
                  </a:lnTo>
                  <a:lnTo>
                    <a:pt x="20942" y="20180"/>
                  </a:lnTo>
                  <a:lnTo>
                    <a:pt x="21018" y="19964"/>
                  </a:lnTo>
                  <a:lnTo>
                    <a:pt x="21043" y="19748"/>
                  </a:lnTo>
                  <a:lnTo>
                    <a:pt x="21043" y="18719"/>
                  </a:lnTo>
                  <a:close/>
                </a:path>
                <a:path w="293370" h="280669">
                  <a:moveTo>
                    <a:pt x="38798" y="9601"/>
                  </a:moveTo>
                  <a:lnTo>
                    <a:pt x="37223" y="3403"/>
                  </a:lnTo>
                  <a:lnTo>
                    <a:pt x="37122" y="3111"/>
                  </a:lnTo>
                  <a:lnTo>
                    <a:pt x="36918" y="2667"/>
                  </a:lnTo>
                  <a:lnTo>
                    <a:pt x="36677" y="2247"/>
                  </a:lnTo>
                  <a:lnTo>
                    <a:pt x="36385" y="1854"/>
                  </a:lnTo>
                  <a:lnTo>
                    <a:pt x="36220" y="1676"/>
                  </a:lnTo>
                  <a:lnTo>
                    <a:pt x="36068" y="1485"/>
                  </a:lnTo>
                  <a:lnTo>
                    <a:pt x="35712" y="1155"/>
                  </a:lnTo>
                  <a:lnTo>
                    <a:pt x="35318" y="863"/>
                  </a:lnTo>
                  <a:lnTo>
                    <a:pt x="34912" y="609"/>
                  </a:lnTo>
                  <a:lnTo>
                    <a:pt x="34696" y="508"/>
                  </a:lnTo>
                  <a:lnTo>
                    <a:pt x="34480" y="393"/>
                  </a:lnTo>
                  <a:lnTo>
                    <a:pt x="34023" y="228"/>
                  </a:lnTo>
                  <a:lnTo>
                    <a:pt x="33553" y="101"/>
                  </a:lnTo>
                  <a:lnTo>
                    <a:pt x="33070" y="25"/>
                  </a:lnTo>
                  <a:lnTo>
                    <a:pt x="32829" y="12"/>
                  </a:lnTo>
                  <a:lnTo>
                    <a:pt x="32562" y="0"/>
                  </a:lnTo>
                  <a:lnTo>
                    <a:pt x="32270" y="12"/>
                  </a:lnTo>
                  <a:lnTo>
                    <a:pt x="31788" y="50"/>
                  </a:lnTo>
                  <a:lnTo>
                    <a:pt x="27914" y="3136"/>
                  </a:lnTo>
                  <a:lnTo>
                    <a:pt x="27851" y="3276"/>
                  </a:lnTo>
                  <a:lnTo>
                    <a:pt x="27533" y="3949"/>
                  </a:lnTo>
                  <a:lnTo>
                    <a:pt x="26225" y="10337"/>
                  </a:lnTo>
                  <a:lnTo>
                    <a:pt x="26238" y="10464"/>
                  </a:lnTo>
                  <a:lnTo>
                    <a:pt x="26238" y="11214"/>
                  </a:lnTo>
                  <a:lnTo>
                    <a:pt x="26390" y="12827"/>
                  </a:lnTo>
                  <a:lnTo>
                    <a:pt x="27876" y="17602"/>
                  </a:lnTo>
                  <a:lnTo>
                    <a:pt x="28117" y="18161"/>
                  </a:lnTo>
                  <a:lnTo>
                    <a:pt x="28244" y="18364"/>
                  </a:lnTo>
                  <a:lnTo>
                    <a:pt x="28359" y="18580"/>
                  </a:lnTo>
                  <a:lnTo>
                    <a:pt x="28651" y="18973"/>
                  </a:lnTo>
                  <a:lnTo>
                    <a:pt x="28816" y="19151"/>
                  </a:lnTo>
                  <a:lnTo>
                    <a:pt x="28968" y="19329"/>
                  </a:lnTo>
                  <a:lnTo>
                    <a:pt x="32524" y="20828"/>
                  </a:lnTo>
                  <a:lnTo>
                    <a:pt x="32524" y="18554"/>
                  </a:lnTo>
                  <a:lnTo>
                    <a:pt x="32219" y="18542"/>
                  </a:lnTo>
                  <a:lnTo>
                    <a:pt x="31965" y="18503"/>
                  </a:lnTo>
                  <a:lnTo>
                    <a:pt x="31838" y="18465"/>
                  </a:lnTo>
                  <a:lnTo>
                    <a:pt x="31699" y="18440"/>
                  </a:lnTo>
                  <a:lnTo>
                    <a:pt x="31457" y="18338"/>
                  </a:lnTo>
                  <a:lnTo>
                    <a:pt x="31216" y="18224"/>
                  </a:lnTo>
                  <a:lnTo>
                    <a:pt x="31000" y="18097"/>
                  </a:lnTo>
                  <a:lnTo>
                    <a:pt x="30784" y="17932"/>
                  </a:lnTo>
                  <a:lnTo>
                    <a:pt x="29984" y="16764"/>
                  </a:lnTo>
                  <a:lnTo>
                    <a:pt x="29921" y="16624"/>
                  </a:lnTo>
                  <a:lnTo>
                    <a:pt x="29857" y="16497"/>
                  </a:lnTo>
                  <a:lnTo>
                    <a:pt x="28498" y="11112"/>
                  </a:lnTo>
                  <a:lnTo>
                    <a:pt x="28498" y="10464"/>
                  </a:lnTo>
                  <a:lnTo>
                    <a:pt x="29870" y="4330"/>
                  </a:lnTo>
                  <a:lnTo>
                    <a:pt x="29959" y="4165"/>
                  </a:lnTo>
                  <a:lnTo>
                    <a:pt x="30010" y="3962"/>
                  </a:lnTo>
                  <a:lnTo>
                    <a:pt x="31026" y="2730"/>
                  </a:lnTo>
                  <a:lnTo>
                    <a:pt x="32372" y="2273"/>
                  </a:lnTo>
                  <a:lnTo>
                    <a:pt x="32512" y="2273"/>
                  </a:lnTo>
                  <a:lnTo>
                    <a:pt x="32651" y="2273"/>
                  </a:lnTo>
                  <a:lnTo>
                    <a:pt x="32816" y="2273"/>
                  </a:lnTo>
                  <a:lnTo>
                    <a:pt x="35039" y="4064"/>
                  </a:lnTo>
                  <a:lnTo>
                    <a:pt x="35102" y="4216"/>
                  </a:lnTo>
                  <a:lnTo>
                    <a:pt x="35204" y="4406"/>
                  </a:lnTo>
                  <a:lnTo>
                    <a:pt x="35458" y="4991"/>
                  </a:lnTo>
                  <a:lnTo>
                    <a:pt x="35725" y="5638"/>
                  </a:lnTo>
                  <a:lnTo>
                    <a:pt x="36131" y="6972"/>
                  </a:lnTo>
                  <a:lnTo>
                    <a:pt x="36398" y="8331"/>
                  </a:lnTo>
                  <a:lnTo>
                    <a:pt x="36537" y="9715"/>
                  </a:lnTo>
                  <a:lnTo>
                    <a:pt x="36537" y="10414"/>
                  </a:lnTo>
                  <a:lnTo>
                    <a:pt x="36550" y="10579"/>
                  </a:lnTo>
                  <a:lnTo>
                    <a:pt x="36601" y="10795"/>
                  </a:lnTo>
                  <a:lnTo>
                    <a:pt x="36690" y="10998"/>
                  </a:lnTo>
                  <a:lnTo>
                    <a:pt x="36830" y="11176"/>
                  </a:lnTo>
                  <a:lnTo>
                    <a:pt x="36995" y="11315"/>
                  </a:lnTo>
                  <a:lnTo>
                    <a:pt x="37172" y="11442"/>
                  </a:lnTo>
                  <a:lnTo>
                    <a:pt x="37388" y="11518"/>
                  </a:lnTo>
                  <a:lnTo>
                    <a:pt x="37604" y="11544"/>
                  </a:lnTo>
                  <a:lnTo>
                    <a:pt x="37833" y="11531"/>
                  </a:lnTo>
                  <a:lnTo>
                    <a:pt x="38049" y="11480"/>
                  </a:lnTo>
                  <a:lnTo>
                    <a:pt x="38633" y="10998"/>
                  </a:lnTo>
                  <a:lnTo>
                    <a:pt x="38709" y="10845"/>
                  </a:lnTo>
                  <a:lnTo>
                    <a:pt x="38773" y="10680"/>
                  </a:lnTo>
                  <a:lnTo>
                    <a:pt x="38798" y="10464"/>
                  </a:lnTo>
                  <a:lnTo>
                    <a:pt x="38798" y="9601"/>
                  </a:lnTo>
                  <a:close/>
                </a:path>
                <a:path w="293370" h="280669">
                  <a:moveTo>
                    <a:pt x="287096" y="242709"/>
                  </a:moveTo>
                  <a:lnTo>
                    <a:pt x="284822" y="238531"/>
                  </a:lnTo>
                  <a:lnTo>
                    <a:pt x="284822" y="242912"/>
                  </a:lnTo>
                  <a:lnTo>
                    <a:pt x="284721" y="243636"/>
                  </a:lnTo>
                  <a:lnTo>
                    <a:pt x="282346" y="245795"/>
                  </a:lnTo>
                  <a:lnTo>
                    <a:pt x="282194" y="245821"/>
                  </a:lnTo>
                  <a:lnTo>
                    <a:pt x="281901" y="245846"/>
                  </a:lnTo>
                  <a:lnTo>
                    <a:pt x="281609" y="245833"/>
                  </a:lnTo>
                  <a:lnTo>
                    <a:pt x="278828" y="242938"/>
                  </a:lnTo>
                  <a:lnTo>
                    <a:pt x="278866" y="242341"/>
                  </a:lnTo>
                  <a:lnTo>
                    <a:pt x="281241" y="239928"/>
                  </a:lnTo>
                  <a:lnTo>
                    <a:pt x="281406" y="239903"/>
                  </a:lnTo>
                  <a:lnTo>
                    <a:pt x="281749" y="239852"/>
                  </a:lnTo>
                  <a:lnTo>
                    <a:pt x="282041" y="239864"/>
                  </a:lnTo>
                  <a:lnTo>
                    <a:pt x="282473" y="239928"/>
                  </a:lnTo>
                  <a:lnTo>
                    <a:pt x="284822" y="242912"/>
                  </a:lnTo>
                  <a:lnTo>
                    <a:pt x="284822" y="238531"/>
                  </a:lnTo>
                  <a:lnTo>
                    <a:pt x="281686" y="237591"/>
                  </a:lnTo>
                  <a:lnTo>
                    <a:pt x="281178" y="237629"/>
                  </a:lnTo>
                  <a:lnTo>
                    <a:pt x="280974" y="237667"/>
                  </a:lnTo>
                  <a:lnTo>
                    <a:pt x="280746" y="237705"/>
                  </a:lnTo>
                  <a:lnTo>
                    <a:pt x="277291" y="240182"/>
                  </a:lnTo>
                  <a:lnTo>
                    <a:pt x="277025" y="239890"/>
                  </a:lnTo>
                  <a:lnTo>
                    <a:pt x="276720" y="239636"/>
                  </a:lnTo>
                  <a:lnTo>
                    <a:pt x="276720" y="244360"/>
                  </a:lnTo>
                  <a:lnTo>
                    <a:pt x="276707" y="244754"/>
                  </a:lnTo>
                  <a:lnTo>
                    <a:pt x="273443" y="248412"/>
                  </a:lnTo>
                  <a:lnTo>
                    <a:pt x="273291" y="248437"/>
                  </a:lnTo>
                  <a:lnTo>
                    <a:pt x="272808" y="248488"/>
                  </a:lnTo>
                  <a:lnTo>
                    <a:pt x="272402" y="248475"/>
                  </a:lnTo>
                  <a:lnTo>
                    <a:pt x="272008" y="248424"/>
                  </a:lnTo>
                  <a:lnTo>
                    <a:pt x="268668" y="244373"/>
                  </a:lnTo>
                  <a:lnTo>
                    <a:pt x="268719" y="243776"/>
                  </a:lnTo>
                  <a:lnTo>
                    <a:pt x="271995" y="240499"/>
                  </a:lnTo>
                  <a:lnTo>
                    <a:pt x="272580" y="240436"/>
                  </a:lnTo>
                  <a:lnTo>
                    <a:pt x="272973" y="240449"/>
                  </a:lnTo>
                  <a:lnTo>
                    <a:pt x="273570" y="240538"/>
                  </a:lnTo>
                  <a:lnTo>
                    <a:pt x="276694" y="244017"/>
                  </a:lnTo>
                  <a:lnTo>
                    <a:pt x="276720" y="244360"/>
                  </a:lnTo>
                  <a:lnTo>
                    <a:pt x="276720" y="239636"/>
                  </a:lnTo>
                  <a:lnTo>
                    <a:pt x="276555" y="239496"/>
                  </a:lnTo>
                  <a:lnTo>
                    <a:pt x="272516" y="238175"/>
                  </a:lnTo>
                  <a:lnTo>
                    <a:pt x="271907" y="238213"/>
                  </a:lnTo>
                  <a:lnTo>
                    <a:pt x="271767" y="238252"/>
                  </a:lnTo>
                  <a:lnTo>
                    <a:pt x="271602" y="238277"/>
                  </a:lnTo>
                  <a:lnTo>
                    <a:pt x="271437" y="238302"/>
                  </a:lnTo>
                  <a:lnTo>
                    <a:pt x="271297" y="238328"/>
                  </a:lnTo>
                  <a:lnTo>
                    <a:pt x="270700" y="238480"/>
                  </a:lnTo>
                  <a:lnTo>
                    <a:pt x="266395" y="244627"/>
                  </a:lnTo>
                  <a:lnTo>
                    <a:pt x="266446" y="245249"/>
                  </a:lnTo>
                  <a:lnTo>
                    <a:pt x="272859" y="250748"/>
                  </a:lnTo>
                  <a:lnTo>
                    <a:pt x="273481" y="250710"/>
                  </a:lnTo>
                  <a:lnTo>
                    <a:pt x="273723" y="250659"/>
                  </a:lnTo>
                  <a:lnTo>
                    <a:pt x="273951" y="250621"/>
                  </a:lnTo>
                  <a:lnTo>
                    <a:pt x="274091" y="250596"/>
                  </a:lnTo>
                  <a:lnTo>
                    <a:pt x="274688" y="250444"/>
                  </a:lnTo>
                  <a:lnTo>
                    <a:pt x="274967" y="250317"/>
                  </a:lnTo>
                  <a:lnTo>
                    <a:pt x="275259" y="250215"/>
                  </a:lnTo>
                  <a:lnTo>
                    <a:pt x="278485" y="246913"/>
                  </a:lnTo>
                  <a:lnTo>
                    <a:pt x="281457" y="248107"/>
                  </a:lnTo>
                  <a:lnTo>
                    <a:pt x="281965" y="248107"/>
                  </a:lnTo>
                  <a:lnTo>
                    <a:pt x="282486" y="248069"/>
                  </a:lnTo>
                  <a:lnTo>
                    <a:pt x="282651" y="248043"/>
                  </a:lnTo>
                  <a:lnTo>
                    <a:pt x="282790" y="248018"/>
                  </a:lnTo>
                  <a:lnTo>
                    <a:pt x="282994" y="247980"/>
                  </a:lnTo>
                  <a:lnTo>
                    <a:pt x="287083" y="243217"/>
                  </a:lnTo>
                  <a:lnTo>
                    <a:pt x="287096" y="242709"/>
                  </a:lnTo>
                  <a:close/>
                </a:path>
                <a:path w="293370" h="280669">
                  <a:moveTo>
                    <a:pt x="289775" y="257937"/>
                  </a:moveTo>
                  <a:lnTo>
                    <a:pt x="287515" y="254317"/>
                  </a:lnTo>
                  <a:lnTo>
                    <a:pt x="287515" y="258089"/>
                  </a:lnTo>
                  <a:lnTo>
                    <a:pt x="287464" y="258483"/>
                  </a:lnTo>
                  <a:lnTo>
                    <a:pt x="285953" y="259969"/>
                  </a:lnTo>
                  <a:lnTo>
                    <a:pt x="285813" y="259994"/>
                  </a:lnTo>
                  <a:lnTo>
                    <a:pt x="283591" y="258102"/>
                  </a:lnTo>
                  <a:lnTo>
                    <a:pt x="283603" y="257911"/>
                  </a:lnTo>
                  <a:lnTo>
                    <a:pt x="283641" y="257632"/>
                  </a:lnTo>
                  <a:lnTo>
                    <a:pt x="283730" y="257352"/>
                  </a:lnTo>
                  <a:lnTo>
                    <a:pt x="283895" y="257009"/>
                  </a:lnTo>
                  <a:lnTo>
                    <a:pt x="284010" y="256844"/>
                  </a:lnTo>
                  <a:lnTo>
                    <a:pt x="285686" y="256095"/>
                  </a:lnTo>
                  <a:lnTo>
                    <a:pt x="285978" y="256133"/>
                  </a:lnTo>
                  <a:lnTo>
                    <a:pt x="287515" y="258089"/>
                  </a:lnTo>
                  <a:lnTo>
                    <a:pt x="287515" y="254317"/>
                  </a:lnTo>
                  <a:lnTo>
                    <a:pt x="285432" y="253822"/>
                  </a:lnTo>
                  <a:lnTo>
                    <a:pt x="285038" y="253860"/>
                  </a:lnTo>
                  <a:lnTo>
                    <a:pt x="284873" y="253873"/>
                  </a:lnTo>
                  <a:lnTo>
                    <a:pt x="284695" y="253923"/>
                  </a:lnTo>
                  <a:lnTo>
                    <a:pt x="284226" y="254038"/>
                  </a:lnTo>
                  <a:lnTo>
                    <a:pt x="281330" y="258165"/>
                  </a:lnTo>
                  <a:lnTo>
                    <a:pt x="281368" y="258584"/>
                  </a:lnTo>
                  <a:lnTo>
                    <a:pt x="282003" y="260324"/>
                  </a:lnTo>
                  <a:lnTo>
                    <a:pt x="282105" y="260502"/>
                  </a:lnTo>
                  <a:lnTo>
                    <a:pt x="285470" y="262280"/>
                  </a:lnTo>
                  <a:lnTo>
                    <a:pt x="286092" y="262255"/>
                  </a:lnTo>
                  <a:lnTo>
                    <a:pt x="289763" y="258356"/>
                  </a:lnTo>
                  <a:lnTo>
                    <a:pt x="289775" y="257937"/>
                  </a:lnTo>
                  <a:close/>
                </a:path>
                <a:path w="293370" h="280669">
                  <a:moveTo>
                    <a:pt x="292950" y="275678"/>
                  </a:moveTo>
                  <a:lnTo>
                    <a:pt x="292252" y="271691"/>
                  </a:lnTo>
                  <a:lnTo>
                    <a:pt x="292201" y="271449"/>
                  </a:lnTo>
                  <a:lnTo>
                    <a:pt x="292049" y="270865"/>
                  </a:lnTo>
                  <a:lnTo>
                    <a:pt x="287172" y="267271"/>
                  </a:lnTo>
                  <a:lnTo>
                    <a:pt x="286918" y="267271"/>
                  </a:lnTo>
                  <a:lnTo>
                    <a:pt x="286397" y="267309"/>
                  </a:lnTo>
                  <a:lnTo>
                    <a:pt x="286194" y="267335"/>
                  </a:lnTo>
                  <a:lnTo>
                    <a:pt x="285991" y="267385"/>
                  </a:lnTo>
                  <a:lnTo>
                    <a:pt x="276059" y="269125"/>
                  </a:lnTo>
                  <a:lnTo>
                    <a:pt x="275831" y="269176"/>
                  </a:lnTo>
                  <a:lnTo>
                    <a:pt x="275247" y="269328"/>
                  </a:lnTo>
                  <a:lnTo>
                    <a:pt x="271653" y="274205"/>
                  </a:lnTo>
                  <a:lnTo>
                    <a:pt x="271653" y="274459"/>
                  </a:lnTo>
                  <a:lnTo>
                    <a:pt x="271691" y="274980"/>
                  </a:lnTo>
                  <a:lnTo>
                    <a:pt x="271716" y="275170"/>
                  </a:lnTo>
                  <a:lnTo>
                    <a:pt x="272440" y="279285"/>
                  </a:lnTo>
                  <a:lnTo>
                    <a:pt x="272478" y="279450"/>
                  </a:lnTo>
                  <a:lnTo>
                    <a:pt x="272567" y="279654"/>
                  </a:lnTo>
                  <a:lnTo>
                    <a:pt x="272707" y="279831"/>
                  </a:lnTo>
                  <a:lnTo>
                    <a:pt x="272872" y="279984"/>
                  </a:lnTo>
                  <a:lnTo>
                    <a:pt x="273481" y="280225"/>
                  </a:lnTo>
                  <a:lnTo>
                    <a:pt x="273710" y="280212"/>
                  </a:lnTo>
                  <a:lnTo>
                    <a:pt x="273926" y="280162"/>
                  </a:lnTo>
                  <a:lnTo>
                    <a:pt x="274129" y="280073"/>
                  </a:lnTo>
                  <a:lnTo>
                    <a:pt x="274307" y="279946"/>
                  </a:lnTo>
                  <a:lnTo>
                    <a:pt x="274459" y="279781"/>
                  </a:lnTo>
                  <a:lnTo>
                    <a:pt x="274624" y="279488"/>
                  </a:lnTo>
                  <a:lnTo>
                    <a:pt x="274675" y="279285"/>
                  </a:lnTo>
                  <a:lnTo>
                    <a:pt x="274701" y="279107"/>
                  </a:lnTo>
                  <a:lnTo>
                    <a:pt x="274688" y="278942"/>
                  </a:lnTo>
                  <a:lnTo>
                    <a:pt x="273989" y="274993"/>
                  </a:lnTo>
                  <a:lnTo>
                    <a:pt x="273964" y="274840"/>
                  </a:lnTo>
                  <a:lnTo>
                    <a:pt x="273939" y="274688"/>
                  </a:lnTo>
                  <a:lnTo>
                    <a:pt x="273913" y="274396"/>
                  </a:lnTo>
                  <a:lnTo>
                    <a:pt x="273926" y="274256"/>
                  </a:lnTo>
                  <a:lnTo>
                    <a:pt x="273926" y="274104"/>
                  </a:lnTo>
                  <a:lnTo>
                    <a:pt x="273951" y="273812"/>
                  </a:lnTo>
                  <a:lnTo>
                    <a:pt x="273989" y="273672"/>
                  </a:lnTo>
                  <a:lnTo>
                    <a:pt x="274015" y="273532"/>
                  </a:lnTo>
                  <a:lnTo>
                    <a:pt x="274231" y="272973"/>
                  </a:lnTo>
                  <a:lnTo>
                    <a:pt x="276313" y="271386"/>
                  </a:lnTo>
                  <a:lnTo>
                    <a:pt x="286423" y="269608"/>
                  </a:lnTo>
                  <a:lnTo>
                    <a:pt x="286689" y="269557"/>
                  </a:lnTo>
                  <a:lnTo>
                    <a:pt x="286981" y="269532"/>
                  </a:lnTo>
                  <a:lnTo>
                    <a:pt x="287121" y="269544"/>
                  </a:lnTo>
                  <a:lnTo>
                    <a:pt x="287274" y="269544"/>
                  </a:lnTo>
                  <a:lnTo>
                    <a:pt x="289991" y="271932"/>
                  </a:lnTo>
                  <a:lnTo>
                    <a:pt x="290728" y="276059"/>
                  </a:lnTo>
                  <a:lnTo>
                    <a:pt x="292950" y="275678"/>
                  </a:lnTo>
                  <a:close/>
                </a:path>
                <a:path w="293370" h="280669">
                  <a:moveTo>
                    <a:pt x="292976" y="275844"/>
                  </a:moveTo>
                  <a:lnTo>
                    <a:pt x="292950" y="275678"/>
                  </a:lnTo>
                  <a:lnTo>
                    <a:pt x="290728" y="276072"/>
                  </a:lnTo>
                  <a:lnTo>
                    <a:pt x="290753" y="276225"/>
                  </a:lnTo>
                  <a:lnTo>
                    <a:pt x="290842" y="276428"/>
                  </a:lnTo>
                  <a:lnTo>
                    <a:pt x="290982" y="276618"/>
                  </a:lnTo>
                  <a:lnTo>
                    <a:pt x="291541" y="276974"/>
                  </a:lnTo>
                  <a:lnTo>
                    <a:pt x="291757" y="276999"/>
                  </a:lnTo>
                  <a:lnTo>
                    <a:pt x="291985" y="276999"/>
                  </a:lnTo>
                  <a:lnTo>
                    <a:pt x="292201" y="276948"/>
                  </a:lnTo>
                  <a:lnTo>
                    <a:pt x="292404" y="276860"/>
                  </a:lnTo>
                  <a:lnTo>
                    <a:pt x="292925" y="276174"/>
                  </a:lnTo>
                  <a:lnTo>
                    <a:pt x="292963" y="27594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096853" y="1608277"/>
              <a:ext cx="154305" cy="45720"/>
            </a:xfrm>
            <a:custGeom>
              <a:avLst/>
              <a:gdLst/>
              <a:ahLst/>
              <a:cxnLst/>
              <a:rect l="l" t="t" r="r" b="b"/>
              <a:pathLst>
                <a:path w="154304" h="45719">
                  <a:moveTo>
                    <a:pt x="13804" y="38049"/>
                  </a:moveTo>
                  <a:lnTo>
                    <a:pt x="13652" y="36449"/>
                  </a:lnTo>
                  <a:lnTo>
                    <a:pt x="13347" y="34861"/>
                  </a:lnTo>
                  <a:lnTo>
                    <a:pt x="13119" y="34086"/>
                  </a:lnTo>
                  <a:lnTo>
                    <a:pt x="12852" y="33312"/>
                  </a:lnTo>
                  <a:lnTo>
                    <a:pt x="12814" y="33147"/>
                  </a:lnTo>
                  <a:lnTo>
                    <a:pt x="12750" y="32981"/>
                  </a:lnTo>
                  <a:lnTo>
                    <a:pt x="12534" y="32385"/>
                  </a:lnTo>
                  <a:lnTo>
                    <a:pt x="11836" y="30937"/>
                  </a:lnTo>
                  <a:lnTo>
                    <a:pt x="11544" y="30467"/>
                  </a:lnTo>
                  <a:lnTo>
                    <a:pt x="11544" y="38150"/>
                  </a:lnTo>
                  <a:lnTo>
                    <a:pt x="11531" y="39547"/>
                  </a:lnTo>
                  <a:lnTo>
                    <a:pt x="11468" y="40106"/>
                  </a:lnTo>
                  <a:lnTo>
                    <a:pt x="11442" y="40297"/>
                  </a:lnTo>
                  <a:lnTo>
                    <a:pt x="11442" y="40462"/>
                  </a:lnTo>
                  <a:lnTo>
                    <a:pt x="11404" y="40932"/>
                  </a:lnTo>
                  <a:lnTo>
                    <a:pt x="9817" y="42887"/>
                  </a:lnTo>
                  <a:lnTo>
                    <a:pt x="9690" y="42938"/>
                  </a:lnTo>
                  <a:lnTo>
                    <a:pt x="9563" y="42989"/>
                  </a:lnTo>
                  <a:lnTo>
                    <a:pt x="9398" y="43040"/>
                  </a:lnTo>
                  <a:lnTo>
                    <a:pt x="9004" y="43103"/>
                  </a:lnTo>
                  <a:lnTo>
                    <a:pt x="8610" y="43103"/>
                  </a:lnTo>
                  <a:lnTo>
                    <a:pt x="8343" y="43078"/>
                  </a:lnTo>
                  <a:lnTo>
                    <a:pt x="6705" y="42151"/>
                  </a:lnTo>
                  <a:lnTo>
                    <a:pt x="6591" y="42011"/>
                  </a:lnTo>
                  <a:lnTo>
                    <a:pt x="6426" y="41846"/>
                  </a:lnTo>
                  <a:lnTo>
                    <a:pt x="6007" y="41427"/>
                  </a:lnTo>
                  <a:lnTo>
                    <a:pt x="9423" y="31343"/>
                  </a:lnTo>
                  <a:lnTo>
                    <a:pt x="9842" y="32016"/>
                  </a:lnTo>
                  <a:lnTo>
                    <a:pt x="10439" y="33261"/>
                  </a:lnTo>
                  <a:lnTo>
                    <a:pt x="10668" y="33909"/>
                  </a:lnTo>
                  <a:lnTo>
                    <a:pt x="10731" y="34074"/>
                  </a:lnTo>
                  <a:lnTo>
                    <a:pt x="11150" y="35394"/>
                  </a:lnTo>
                  <a:lnTo>
                    <a:pt x="11404" y="36766"/>
                  </a:lnTo>
                  <a:lnTo>
                    <a:pt x="11544" y="38150"/>
                  </a:lnTo>
                  <a:lnTo>
                    <a:pt x="11544" y="30467"/>
                  </a:lnTo>
                  <a:lnTo>
                    <a:pt x="10998" y="29552"/>
                  </a:lnTo>
                  <a:lnTo>
                    <a:pt x="10033" y="28257"/>
                  </a:lnTo>
                  <a:lnTo>
                    <a:pt x="9486" y="27673"/>
                  </a:lnTo>
                  <a:lnTo>
                    <a:pt x="9321" y="27482"/>
                  </a:lnTo>
                  <a:lnTo>
                    <a:pt x="8915" y="27089"/>
                  </a:lnTo>
                  <a:lnTo>
                    <a:pt x="8788" y="26949"/>
                  </a:lnTo>
                  <a:lnTo>
                    <a:pt x="8382" y="26517"/>
                  </a:lnTo>
                  <a:lnTo>
                    <a:pt x="8013" y="26200"/>
                  </a:lnTo>
                  <a:lnTo>
                    <a:pt x="7772" y="26035"/>
                  </a:lnTo>
                  <a:lnTo>
                    <a:pt x="7772" y="29159"/>
                  </a:lnTo>
                  <a:lnTo>
                    <a:pt x="4356" y="39243"/>
                  </a:lnTo>
                  <a:lnTo>
                    <a:pt x="3962" y="38569"/>
                  </a:lnTo>
                  <a:lnTo>
                    <a:pt x="3365" y="37312"/>
                  </a:lnTo>
                  <a:lnTo>
                    <a:pt x="3175" y="36830"/>
                  </a:lnTo>
                  <a:lnTo>
                    <a:pt x="3124" y="36664"/>
                  </a:lnTo>
                  <a:lnTo>
                    <a:pt x="2260" y="32435"/>
                  </a:lnTo>
                  <a:lnTo>
                    <a:pt x="2273" y="31038"/>
                  </a:lnTo>
                  <a:lnTo>
                    <a:pt x="2324" y="30480"/>
                  </a:lnTo>
                  <a:lnTo>
                    <a:pt x="2349" y="30353"/>
                  </a:lnTo>
                  <a:lnTo>
                    <a:pt x="2349" y="30035"/>
                  </a:lnTo>
                  <a:lnTo>
                    <a:pt x="2362" y="29908"/>
                  </a:lnTo>
                  <a:lnTo>
                    <a:pt x="4064" y="27660"/>
                  </a:lnTo>
                  <a:lnTo>
                    <a:pt x="4254" y="27597"/>
                  </a:lnTo>
                  <a:lnTo>
                    <a:pt x="4394" y="27546"/>
                  </a:lnTo>
                  <a:lnTo>
                    <a:pt x="4648" y="27495"/>
                  </a:lnTo>
                  <a:lnTo>
                    <a:pt x="4914" y="27470"/>
                  </a:lnTo>
                  <a:lnTo>
                    <a:pt x="5308" y="27482"/>
                  </a:lnTo>
                  <a:lnTo>
                    <a:pt x="7086" y="28460"/>
                  </a:lnTo>
                  <a:lnTo>
                    <a:pt x="7264" y="28638"/>
                  </a:lnTo>
                  <a:lnTo>
                    <a:pt x="7670" y="29044"/>
                  </a:lnTo>
                  <a:lnTo>
                    <a:pt x="7772" y="26035"/>
                  </a:lnTo>
                  <a:lnTo>
                    <a:pt x="7607" y="25920"/>
                  </a:lnTo>
                  <a:lnTo>
                    <a:pt x="7175" y="25692"/>
                  </a:lnTo>
                  <a:lnTo>
                    <a:pt x="6731" y="25501"/>
                  </a:lnTo>
                  <a:lnTo>
                    <a:pt x="6502" y="25438"/>
                  </a:lnTo>
                  <a:lnTo>
                    <a:pt x="6273" y="25361"/>
                  </a:lnTo>
                  <a:lnTo>
                    <a:pt x="5791" y="25260"/>
                  </a:lnTo>
                  <a:lnTo>
                    <a:pt x="5308" y="25209"/>
                  </a:lnTo>
                  <a:lnTo>
                    <a:pt x="4826" y="25209"/>
                  </a:lnTo>
                  <a:lnTo>
                    <a:pt x="4584" y="25234"/>
                  </a:lnTo>
                  <a:lnTo>
                    <a:pt x="4343" y="25247"/>
                  </a:lnTo>
                  <a:lnTo>
                    <a:pt x="3860" y="25349"/>
                  </a:lnTo>
                  <a:lnTo>
                    <a:pt x="3492" y="25463"/>
                  </a:lnTo>
                  <a:lnTo>
                    <a:pt x="3340" y="25501"/>
                  </a:lnTo>
                  <a:lnTo>
                    <a:pt x="3111" y="25590"/>
                  </a:lnTo>
                  <a:lnTo>
                    <a:pt x="2463" y="25920"/>
                  </a:lnTo>
                  <a:lnTo>
                    <a:pt x="88" y="29946"/>
                  </a:lnTo>
                  <a:lnTo>
                    <a:pt x="88" y="30111"/>
                  </a:lnTo>
                  <a:lnTo>
                    <a:pt x="12" y="30924"/>
                  </a:lnTo>
                  <a:lnTo>
                    <a:pt x="0" y="32537"/>
                  </a:lnTo>
                  <a:lnTo>
                    <a:pt x="990" y="37439"/>
                  </a:lnTo>
                  <a:lnTo>
                    <a:pt x="1270" y="38201"/>
                  </a:lnTo>
                  <a:lnTo>
                    <a:pt x="4914" y="43535"/>
                  </a:lnTo>
                  <a:lnTo>
                    <a:pt x="5067" y="43726"/>
                  </a:lnTo>
                  <a:lnTo>
                    <a:pt x="5410" y="44069"/>
                  </a:lnTo>
                  <a:lnTo>
                    <a:pt x="5600" y="44221"/>
                  </a:lnTo>
                  <a:lnTo>
                    <a:pt x="5778" y="44386"/>
                  </a:lnTo>
                  <a:lnTo>
                    <a:pt x="8242" y="45339"/>
                  </a:lnTo>
                  <a:lnTo>
                    <a:pt x="8483" y="45377"/>
                  </a:lnTo>
                  <a:lnTo>
                    <a:pt x="8966" y="45377"/>
                  </a:lnTo>
                  <a:lnTo>
                    <a:pt x="9448" y="45326"/>
                  </a:lnTo>
                  <a:lnTo>
                    <a:pt x="9931" y="45237"/>
                  </a:lnTo>
                  <a:lnTo>
                    <a:pt x="10160" y="45173"/>
                  </a:lnTo>
                  <a:lnTo>
                    <a:pt x="10350" y="45110"/>
                  </a:lnTo>
                  <a:lnTo>
                    <a:pt x="10693" y="44983"/>
                  </a:lnTo>
                  <a:lnTo>
                    <a:pt x="13716" y="40640"/>
                  </a:lnTo>
                  <a:lnTo>
                    <a:pt x="13716" y="40360"/>
                  </a:lnTo>
                  <a:lnTo>
                    <a:pt x="13792" y="39662"/>
                  </a:lnTo>
                  <a:lnTo>
                    <a:pt x="13804" y="38049"/>
                  </a:lnTo>
                  <a:close/>
                </a:path>
                <a:path w="154304" h="45719">
                  <a:moveTo>
                    <a:pt x="24015" y="39331"/>
                  </a:moveTo>
                  <a:lnTo>
                    <a:pt x="24003" y="39179"/>
                  </a:lnTo>
                  <a:lnTo>
                    <a:pt x="23964" y="39014"/>
                  </a:lnTo>
                  <a:lnTo>
                    <a:pt x="23876" y="38798"/>
                  </a:lnTo>
                  <a:lnTo>
                    <a:pt x="23660" y="38201"/>
                  </a:lnTo>
                  <a:lnTo>
                    <a:pt x="23622" y="38036"/>
                  </a:lnTo>
                  <a:lnTo>
                    <a:pt x="23533" y="37833"/>
                  </a:lnTo>
                  <a:lnTo>
                    <a:pt x="23406" y="37642"/>
                  </a:lnTo>
                  <a:lnTo>
                    <a:pt x="23253" y="37490"/>
                  </a:lnTo>
                  <a:lnTo>
                    <a:pt x="22999" y="37350"/>
                  </a:lnTo>
                  <a:lnTo>
                    <a:pt x="22860" y="37287"/>
                  </a:lnTo>
                  <a:lnTo>
                    <a:pt x="22720" y="37261"/>
                  </a:lnTo>
                  <a:lnTo>
                    <a:pt x="22529" y="37236"/>
                  </a:lnTo>
                  <a:lnTo>
                    <a:pt x="22364" y="37249"/>
                  </a:lnTo>
                  <a:lnTo>
                    <a:pt x="22199" y="37287"/>
                  </a:lnTo>
                  <a:lnTo>
                    <a:pt x="22034" y="37350"/>
                  </a:lnTo>
                  <a:lnTo>
                    <a:pt x="21247" y="37642"/>
                  </a:lnTo>
                  <a:lnTo>
                    <a:pt x="21018" y="37731"/>
                  </a:lnTo>
                  <a:lnTo>
                    <a:pt x="20840" y="37846"/>
                  </a:lnTo>
                  <a:lnTo>
                    <a:pt x="20675" y="38011"/>
                  </a:lnTo>
                  <a:lnTo>
                    <a:pt x="20535" y="38252"/>
                  </a:lnTo>
                  <a:lnTo>
                    <a:pt x="20472" y="38404"/>
                  </a:lnTo>
                  <a:lnTo>
                    <a:pt x="20434" y="38620"/>
                  </a:lnTo>
                  <a:lnTo>
                    <a:pt x="20434" y="38836"/>
                  </a:lnTo>
                  <a:lnTo>
                    <a:pt x="20472" y="39065"/>
                  </a:lnTo>
                  <a:lnTo>
                    <a:pt x="20523" y="39204"/>
                  </a:lnTo>
                  <a:lnTo>
                    <a:pt x="20840" y="40081"/>
                  </a:lnTo>
                  <a:lnTo>
                    <a:pt x="20904" y="40233"/>
                  </a:lnTo>
                  <a:lnTo>
                    <a:pt x="21031" y="40424"/>
                  </a:lnTo>
                  <a:lnTo>
                    <a:pt x="21145" y="40551"/>
                  </a:lnTo>
                  <a:lnTo>
                    <a:pt x="21285" y="40652"/>
                  </a:lnTo>
                  <a:lnTo>
                    <a:pt x="21488" y="40754"/>
                  </a:lnTo>
                  <a:lnTo>
                    <a:pt x="21704" y="40817"/>
                  </a:lnTo>
                  <a:lnTo>
                    <a:pt x="21856" y="40830"/>
                  </a:lnTo>
                  <a:lnTo>
                    <a:pt x="22034" y="40830"/>
                  </a:lnTo>
                  <a:lnTo>
                    <a:pt x="22250" y="40779"/>
                  </a:lnTo>
                  <a:lnTo>
                    <a:pt x="23164" y="40449"/>
                  </a:lnTo>
                  <a:lnTo>
                    <a:pt x="23317" y="40398"/>
                  </a:lnTo>
                  <a:lnTo>
                    <a:pt x="23596" y="40220"/>
                  </a:lnTo>
                  <a:lnTo>
                    <a:pt x="23761" y="40068"/>
                  </a:lnTo>
                  <a:lnTo>
                    <a:pt x="23876" y="39865"/>
                  </a:lnTo>
                  <a:lnTo>
                    <a:pt x="23964" y="39674"/>
                  </a:lnTo>
                  <a:lnTo>
                    <a:pt x="23990" y="39547"/>
                  </a:lnTo>
                  <a:lnTo>
                    <a:pt x="24015" y="39331"/>
                  </a:lnTo>
                  <a:close/>
                </a:path>
                <a:path w="154304" h="45719">
                  <a:moveTo>
                    <a:pt x="39255" y="30162"/>
                  </a:moveTo>
                  <a:lnTo>
                    <a:pt x="39217" y="29540"/>
                  </a:lnTo>
                  <a:lnTo>
                    <a:pt x="39128" y="28930"/>
                  </a:lnTo>
                  <a:lnTo>
                    <a:pt x="38976" y="28333"/>
                  </a:lnTo>
                  <a:lnTo>
                    <a:pt x="38874" y="28041"/>
                  </a:lnTo>
                  <a:lnTo>
                    <a:pt x="38811" y="27889"/>
                  </a:lnTo>
                  <a:lnTo>
                    <a:pt x="38760" y="27749"/>
                  </a:lnTo>
                  <a:lnTo>
                    <a:pt x="36982" y="25349"/>
                  </a:lnTo>
                  <a:lnTo>
                    <a:pt x="36982" y="30365"/>
                  </a:lnTo>
                  <a:lnTo>
                    <a:pt x="36918" y="30962"/>
                  </a:lnTo>
                  <a:lnTo>
                    <a:pt x="32791" y="34213"/>
                  </a:lnTo>
                  <a:lnTo>
                    <a:pt x="32194" y="34150"/>
                  </a:lnTo>
                  <a:lnTo>
                    <a:pt x="29248" y="31750"/>
                  </a:lnTo>
                  <a:lnTo>
                    <a:pt x="29210" y="31623"/>
                  </a:lnTo>
                  <a:lnTo>
                    <a:pt x="29019" y="31000"/>
                  </a:lnTo>
                  <a:lnTo>
                    <a:pt x="28956" y="30607"/>
                  </a:lnTo>
                  <a:lnTo>
                    <a:pt x="28943" y="30213"/>
                  </a:lnTo>
                  <a:lnTo>
                    <a:pt x="28956" y="29819"/>
                  </a:lnTo>
                  <a:lnTo>
                    <a:pt x="33134" y="26174"/>
                  </a:lnTo>
                  <a:lnTo>
                    <a:pt x="33731" y="26238"/>
                  </a:lnTo>
                  <a:lnTo>
                    <a:pt x="36728" y="28816"/>
                  </a:lnTo>
                  <a:lnTo>
                    <a:pt x="36906" y="29387"/>
                  </a:lnTo>
                  <a:lnTo>
                    <a:pt x="36969" y="29781"/>
                  </a:lnTo>
                  <a:lnTo>
                    <a:pt x="36982" y="30365"/>
                  </a:lnTo>
                  <a:lnTo>
                    <a:pt x="36982" y="25349"/>
                  </a:lnTo>
                  <a:lnTo>
                    <a:pt x="34353" y="24066"/>
                  </a:lnTo>
                  <a:lnTo>
                    <a:pt x="34429" y="23939"/>
                  </a:lnTo>
                  <a:lnTo>
                    <a:pt x="35039" y="21450"/>
                  </a:lnTo>
                  <a:lnTo>
                    <a:pt x="35013" y="20942"/>
                  </a:lnTo>
                  <a:lnTo>
                    <a:pt x="34937" y="20434"/>
                  </a:lnTo>
                  <a:lnTo>
                    <a:pt x="34810" y="19926"/>
                  </a:lnTo>
                  <a:lnTo>
                    <a:pt x="34734" y="19672"/>
                  </a:lnTo>
                  <a:lnTo>
                    <a:pt x="32778" y="17170"/>
                  </a:lnTo>
                  <a:lnTo>
                    <a:pt x="32778" y="21463"/>
                  </a:lnTo>
                  <a:lnTo>
                    <a:pt x="32766" y="21755"/>
                  </a:lnTo>
                  <a:lnTo>
                    <a:pt x="30949" y="24244"/>
                  </a:lnTo>
                  <a:lnTo>
                    <a:pt x="30378" y="24409"/>
                  </a:lnTo>
                  <a:lnTo>
                    <a:pt x="30086" y="24460"/>
                  </a:lnTo>
                  <a:lnTo>
                    <a:pt x="29794" y="24472"/>
                  </a:lnTo>
                  <a:lnTo>
                    <a:pt x="29502" y="24460"/>
                  </a:lnTo>
                  <a:lnTo>
                    <a:pt x="26974" y="22517"/>
                  </a:lnTo>
                  <a:lnTo>
                    <a:pt x="26924" y="22352"/>
                  </a:lnTo>
                  <a:lnTo>
                    <a:pt x="26847" y="22085"/>
                  </a:lnTo>
                  <a:lnTo>
                    <a:pt x="26784" y="21501"/>
                  </a:lnTo>
                  <a:lnTo>
                    <a:pt x="26797" y="21209"/>
                  </a:lnTo>
                  <a:lnTo>
                    <a:pt x="29908" y="18491"/>
                  </a:lnTo>
                  <a:lnTo>
                    <a:pt x="30353" y="18542"/>
                  </a:lnTo>
                  <a:lnTo>
                    <a:pt x="32778" y="21463"/>
                  </a:lnTo>
                  <a:lnTo>
                    <a:pt x="32778" y="17170"/>
                  </a:lnTo>
                  <a:lnTo>
                    <a:pt x="29756" y="16217"/>
                  </a:lnTo>
                  <a:lnTo>
                    <a:pt x="29235" y="16256"/>
                  </a:lnTo>
                  <a:lnTo>
                    <a:pt x="24523" y="21513"/>
                  </a:lnTo>
                  <a:lnTo>
                    <a:pt x="24549" y="22021"/>
                  </a:lnTo>
                  <a:lnTo>
                    <a:pt x="24625" y="22529"/>
                  </a:lnTo>
                  <a:lnTo>
                    <a:pt x="24752" y="23037"/>
                  </a:lnTo>
                  <a:lnTo>
                    <a:pt x="24841" y="23279"/>
                  </a:lnTo>
                  <a:lnTo>
                    <a:pt x="24930" y="23520"/>
                  </a:lnTo>
                  <a:lnTo>
                    <a:pt x="27940" y="26416"/>
                  </a:lnTo>
                  <a:lnTo>
                    <a:pt x="27711" y="26720"/>
                  </a:lnTo>
                  <a:lnTo>
                    <a:pt x="26670" y="30226"/>
                  </a:lnTo>
                  <a:lnTo>
                    <a:pt x="26708" y="30848"/>
                  </a:lnTo>
                  <a:lnTo>
                    <a:pt x="27051" y="32346"/>
                  </a:lnTo>
                  <a:lnTo>
                    <a:pt x="27165" y="32639"/>
                  </a:lnTo>
                  <a:lnTo>
                    <a:pt x="32994" y="36487"/>
                  </a:lnTo>
                  <a:lnTo>
                    <a:pt x="33616" y="36461"/>
                  </a:lnTo>
                  <a:lnTo>
                    <a:pt x="39230" y="30784"/>
                  </a:lnTo>
                  <a:lnTo>
                    <a:pt x="39255" y="30162"/>
                  </a:lnTo>
                  <a:close/>
                </a:path>
                <a:path w="154304" h="45719">
                  <a:moveTo>
                    <a:pt x="53213" y="27927"/>
                  </a:moveTo>
                  <a:lnTo>
                    <a:pt x="41059" y="12598"/>
                  </a:lnTo>
                  <a:lnTo>
                    <a:pt x="40944" y="12471"/>
                  </a:lnTo>
                  <a:lnTo>
                    <a:pt x="40728" y="12319"/>
                  </a:lnTo>
                  <a:lnTo>
                    <a:pt x="40576" y="12242"/>
                  </a:lnTo>
                  <a:lnTo>
                    <a:pt x="40360" y="12179"/>
                  </a:lnTo>
                  <a:lnTo>
                    <a:pt x="40132" y="12166"/>
                  </a:lnTo>
                  <a:lnTo>
                    <a:pt x="39801" y="12230"/>
                  </a:lnTo>
                  <a:lnTo>
                    <a:pt x="39344" y="12534"/>
                  </a:lnTo>
                  <a:lnTo>
                    <a:pt x="39204" y="12700"/>
                  </a:lnTo>
                  <a:lnTo>
                    <a:pt x="39103" y="12903"/>
                  </a:lnTo>
                  <a:lnTo>
                    <a:pt x="39039" y="13169"/>
                  </a:lnTo>
                  <a:lnTo>
                    <a:pt x="39039" y="13449"/>
                  </a:lnTo>
                  <a:lnTo>
                    <a:pt x="39077" y="13614"/>
                  </a:lnTo>
                  <a:lnTo>
                    <a:pt x="39128" y="13766"/>
                  </a:lnTo>
                  <a:lnTo>
                    <a:pt x="39281" y="14008"/>
                  </a:lnTo>
                  <a:lnTo>
                    <a:pt x="51435" y="29324"/>
                  </a:lnTo>
                  <a:lnTo>
                    <a:pt x="53213" y="27927"/>
                  </a:lnTo>
                  <a:close/>
                </a:path>
                <a:path w="154304" h="45719">
                  <a:moveTo>
                    <a:pt x="53454" y="28486"/>
                  </a:moveTo>
                  <a:lnTo>
                    <a:pt x="53403" y="28270"/>
                  </a:lnTo>
                  <a:lnTo>
                    <a:pt x="53340" y="28105"/>
                  </a:lnTo>
                  <a:lnTo>
                    <a:pt x="53251" y="27965"/>
                  </a:lnTo>
                  <a:lnTo>
                    <a:pt x="51435" y="29337"/>
                  </a:lnTo>
                  <a:lnTo>
                    <a:pt x="51549" y="29464"/>
                  </a:lnTo>
                  <a:lnTo>
                    <a:pt x="51727" y="29591"/>
                  </a:lnTo>
                  <a:lnTo>
                    <a:pt x="51917" y="29692"/>
                  </a:lnTo>
                  <a:lnTo>
                    <a:pt x="52133" y="29743"/>
                  </a:lnTo>
                  <a:lnTo>
                    <a:pt x="52476" y="29756"/>
                  </a:lnTo>
                  <a:lnTo>
                    <a:pt x="53149" y="29400"/>
                  </a:lnTo>
                  <a:lnTo>
                    <a:pt x="53314" y="29184"/>
                  </a:lnTo>
                  <a:lnTo>
                    <a:pt x="53390" y="29032"/>
                  </a:lnTo>
                  <a:lnTo>
                    <a:pt x="53441" y="28816"/>
                  </a:lnTo>
                  <a:lnTo>
                    <a:pt x="53454" y="28486"/>
                  </a:lnTo>
                  <a:close/>
                </a:path>
                <a:path w="154304" h="45719">
                  <a:moveTo>
                    <a:pt x="133413" y="5194"/>
                  </a:moveTo>
                  <a:lnTo>
                    <a:pt x="133350" y="4864"/>
                  </a:lnTo>
                  <a:lnTo>
                    <a:pt x="133273" y="4711"/>
                  </a:lnTo>
                  <a:lnTo>
                    <a:pt x="133146" y="4533"/>
                  </a:lnTo>
                  <a:lnTo>
                    <a:pt x="133032" y="4406"/>
                  </a:lnTo>
                  <a:lnTo>
                    <a:pt x="132854" y="4292"/>
                  </a:lnTo>
                  <a:lnTo>
                    <a:pt x="132651" y="4191"/>
                  </a:lnTo>
                  <a:lnTo>
                    <a:pt x="132435" y="4140"/>
                  </a:lnTo>
                  <a:lnTo>
                    <a:pt x="132105" y="4140"/>
                  </a:lnTo>
                  <a:lnTo>
                    <a:pt x="131940" y="4191"/>
                  </a:lnTo>
                  <a:lnTo>
                    <a:pt x="131787" y="4241"/>
                  </a:lnTo>
                  <a:lnTo>
                    <a:pt x="131597" y="4356"/>
                  </a:lnTo>
                  <a:lnTo>
                    <a:pt x="131432" y="4508"/>
                  </a:lnTo>
                  <a:lnTo>
                    <a:pt x="123151" y="14859"/>
                  </a:lnTo>
                  <a:lnTo>
                    <a:pt x="123050" y="14998"/>
                  </a:lnTo>
                  <a:lnTo>
                    <a:pt x="122961" y="15201"/>
                  </a:lnTo>
                  <a:lnTo>
                    <a:pt x="122897" y="15468"/>
                  </a:lnTo>
                  <a:lnTo>
                    <a:pt x="122897" y="15697"/>
                  </a:lnTo>
                  <a:lnTo>
                    <a:pt x="122961" y="15963"/>
                  </a:lnTo>
                  <a:lnTo>
                    <a:pt x="123063" y="16167"/>
                  </a:lnTo>
                  <a:lnTo>
                    <a:pt x="123164" y="16306"/>
                  </a:lnTo>
                  <a:lnTo>
                    <a:pt x="123329" y="16459"/>
                  </a:lnTo>
                  <a:lnTo>
                    <a:pt x="123456" y="16548"/>
                  </a:lnTo>
                  <a:lnTo>
                    <a:pt x="123507" y="16675"/>
                  </a:lnTo>
                  <a:lnTo>
                    <a:pt x="123418" y="16992"/>
                  </a:lnTo>
                  <a:lnTo>
                    <a:pt x="123418" y="17221"/>
                  </a:lnTo>
                  <a:lnTo>
                    <a:pt x="123482" y="17487"/>
                  </a:lnTo>
                  <a:lnTo>
                    <a:pt x="125628" y="16751"/>
                  </a:lnTo>
                  <a:lnTo>
                    <a:pt x="125564" y="16598"/>
                  </a:lnTo>
                  <a:lnTo>
                    <a:pt x="125437" y="16408"/>
                  </a:lnTo>
                  <a:lnTo>
                    <a:pt x="125285" y="16256"/>
                  </a:lnTo>
                  <a:lnTo>
                    <a:pt x="125107" y="16129"/>
                  </a:lnTo>
                  <a:lnTo>
                    <a:pt x="133159" y="5969"/>
                  </a:lnTo>
                  <a:lnTo>
                    <a:pt x="133400" y="5422"/>
                  </a:lnTo>
                  <a:lnTo>
                    <a:pt x="133413" y="5194"/>
                  </a:lnTo>
                  <a:close/>
                </a:path>
                <a:path w="154304" h="45719">
                  <a:moveTo>
                    <a:pt x="134442" y="10350"/>
                  </a:moveTo>
                  <a:lnTo>
                    <a:pt x="134429" y="10185"/>
                  </a:lnTo>
                  <a:lnTo>
                    <a:pt x="134378" y="10033"/>
                  </a:lnTo>
                  <a:lnTo>
                    <a:pt x="134289" y="9829"/>
                  </a:lnTo>
                  <a:lnTo>
                    <a:pt x="133692" y="9347"/>
                  </a:lnTo>
                  <a:lnTo>
                    <a:pt x="133540" y="9309"/>
                  </a:lnTo>
                  <a:lnTo>
                    <a:pt x="133362" y="9271"/>
                  </a:lnTo>
                  <a:lnTo>
                    <a:pt x="133146" y="9283"/>
                  </a:lnTo>
                  <a:lnTo>
                    <a:pt x="132930" y="9347"/>
                  </a:lnTo>
                  <a:lnTo>
                    <a:pt x="132727" y="9436"/>
                  </a:lnTo>
                  <a:lnTo>
                    <a:pt x="132549" y="9575"/>
                  </a:lnTo>
                  <a:lnTo>
                    <a:pt x="132270" y="9982"/>
                  </a:lnTo>
                  <a:lnTo>
                    <a:pt x="132194" y="10248"/>
                  </a:lnTo>
                  <a:lnTo>
                    <a:pt x="132181" y="10414"/>
                  </a:lnTo>
                  <a:lnTo>
                    <a:pt x="132181" y="10629"/>
                  </a:lnTo>
                  <a:lnTo>
                    <a:pt x="132156" y="11049"/>
                  </a:lnTo>
                  <a:lnTo>
                    <a:pt x="132156" y="11264"/>
                  </a:lnTo>
                  <a:lnTo>
                    <a:pt x="132105" y="11963"/>
                  </a:lnTo>
                  <a:lnTo>
                    <a:pt x="130746" y="16611"/>
                  </a:lnTo>
                  <a:lnTo>
                    <a:pt x="130683" y="16751"/>
                  </a:lnTo>
                  <a:lnTo>
                    <a:pt x="130644" y="16878"/>
                  </a:lnTo>
                  <a:lnTo>
                    <a:pt x="130581" y="17018"/>
                  </a:lnTo>
                  <a:lnTo>
                    <a:pt x="130454" y="17259"/>
                  </a:lnTo>
                  <a:lnTo>
                    <a:pt x="130314" y="17475"/>
                  </a:lnTo>
                  <a:lnTo>
                    <a:pt x="128282" y="18554"/>
                  </a:lnTo>
                  <a:lnTo>
                    <a:pt x="128155" y="18554"/>
                  </a:lnTo>
                  <a:lnTo>
                    <a:pt x="127990" y="18580"/>
                  </a:lnTo>
                  <a:lnTo>
                    <a:pt x="127774" y="18630"/>
                  </a:lnTo>
                  <a:lnTo>
                    <a:pt x="127571" y="18732"/>
                  </a:lnTo>
                  <a:lnTo>
                    <a:pt x="127088" y="19316"/>
                  </a:lnTo>
                  <a:lnTo>
                    <a:pt x="127025" y="19532"/>
                  </a:lnTo>
                  <a:lnTo>
                    <a:pt x="127012" y="19748"/>
                  </a:lnTo>
                  <a:lnTo>
                    <a:pt x="127050" y="19977"/>
                  </a:lnTo>
                  <a:lnTo>
                    <a:pt x="127101" y="20129"/>
                  </a:lnTo>
                  <a:lnTo>
                    <a:pt x="127177" y="20281"/>
                  </a:lnTo>
                  <a:lnTo>
                    <a:pt x="127723" y="20739"/>
                  </a:lnTo>
                  <a:lnTo>
                    <a:pt x="127876" y="20802"/>
                  </a:lnTo>
                  <a:lnTo>
                    <a:pt x="128092" y="20828"/>
                  </a:lnTo>
                  <a:lnTo>
                    <a:pt x="128320" y="20815"/>
                  </a:lnTo>
                  <a:lnTo>
                    <a:pt x="128879" y="20777"/>
                  </a:lnTo>
                  <a:lnTo>
                    <a:pt x="131648" y="19367"/>
                  </a:lnTo>
                  <a:lnTo>
                    <a:pt x="131826" y="19202"/>
                  </a:lnTo>
                  <a:lnTo>
                    <a:pt x="132130" y="18821"/>
                  </a:lnTo>
                  <a:lnTo>
                    <a:pt x="132397" y="18427"/>
                  </a:lnTo>
                  <a:lnTo>
                    <a:pt x="132638" y="17995"/>
                  </a:lnTo>
                  <a:lnTo>
                    <a:pt x="132816" y="17551"/>
                  </a:lnTo>
                  <a:lnTo>
                    <a:pt x="132854" y="17424"/>
                  </a:lnTo>
                  <a:lnTo>
                    <a:pt x="133134" y="16878"/>
                  </a:lnTo>
                  <a:lnTo>
                    <a:pt x="133692" y="15367"/>
                  </a:lnTo>
                  <a:lnTo>
                    <a:pt x="134112" y="13804"/>
                  </a:lnTo>
                  <a:lnTo>
                    <a:pt x="134366" y="12217"/>
                  </a:lnTo>
                  <a:lnTo>
                    <a:pt x="134416" y="11417"/>
                  </a:lnTo>
                  <a:lnTo>
                    <a:pt x="134442" y="10414"/>
                  </a:lnTo>
                  <a:close/>
                </a:path>
                <a:path w="154304" h="45719">
                  <a:moveTo>
                    <a:pt x="154216" y="1104"/>
                  </a:moveTo>
                  <a:lnTo>
                    <a:pt x="154190" y="889"/>
                  </a:lnTo>
                  <a:lnTo>
                    <a:pt x="154114" y="673"/>
                  </a:lnTo>
                  <a:lnTo>
                    <a:pt x="154012" y="482"/>
                  </a:lnTo>
                  <a:lnTo>
                    <a:pt x="153822" y="279"/>
                  </a:lnTo>
                  <a:lnTo>
                    <a:pt x="153682" y="177"/>
                  </a:lnTo>
                  <a:lnTo>
                    <a:pt x="153492" y="76"/>
                  </a:lnTo>
                  <a:lnTo>
                    <a:pt x="153276" y="12"/>
                  </a:lnTo>
                  <a:lnTo>
                    <a:pt x="152946" y="0"/>
                  </a:lnTo>
                  <a:lnTo>
                    <a:pt x="152730" y="50"/>
                  </a:lnTo>
                  <a:lnTo>
                    <a:pt x="152577" y="114"/>
                  </a:lnTo>
                  <a:lnTo>
                    <a:pt x="152336" y="266"/>
                  </a:lnTo>
                  <a:lnTo>
                    <a:pt x="152184" y="431"/>
                  </a:lnTo>
                  <a:lnTo>
                    <a:pt x="152019" y="723"/>
                  </a:lnTo>
                  <a:lnTo>
                    <a:pt x="146888" y="16116"/>
                  </a:lnTo>
                  <a:lnTo>
                    <a:pt x="141782" y="787"/>
                  </a:lnTo>
                  <a:lnTo>
                    <a:pt x="141719" y="622"/>
                  </a:lnTo>
                  <a:lnTo>
                    <a:pt x="141605" y="444"/>
                  </a:lnTo>
                  <a:lnTo>
                    <a:pt x="141414" y="241"/>
                  </a:lnTo>
                  <a:lnTo>
                    <a:pt x="141274" y="152"/>
                  </a:lnTo>
                  <a:lnTo>
                    <a:pt x="141071" y="63"/>
                  </a:lnTo>
                  <a:lnTo>
                    <a:pt x="140843" y="12"/>
                  </a:lnTo>
                  <a:lnTo>
                    <a:pt x="140627" y="12"/>
                  </a:lnTo>
                  <a:lnTo>
                    <a:pt x="140360" y="63"/>
                  </a:lnTo>
                  <a:lnTo>
                    <a:pt x="140144" y="152"/>
                  </a:lnTo>
                  <a:lnTo>
                    <a:pt x="139966" y="292"/>
                  </a:lnTo>
                  <a:lnTo>
                    <a:pt x="139814" y="444"/>
                  </a:lnTo>
                  <a:lnTo>
                    <a:pt x="139725" y="584"/>
                  </a:lnTo>
                  <a:lnTo>
                    <a:pt x="139636" y="787"/>
                  </a:lnTo>
                  <a:lnTo>
                    <a:pt x="139585" y="1003"/>
                  </a:lnTo>
                  <a:lnTo>
                    <a:pt x="139585" y="1231"/>
                  </a:lnTo>
                  <a:lnTo>
                    <a:pt x="139636" y="1498"/>
                  </a:lnTo>
                  <a:lnTo>
                    <a:pt x="145770" y="19926"/>
                  </a:lnTo>
                  <a:lnTo>
                    <a:pt x="145808" y="20053"/>
                  </a:lnTo>
                  <a:lnTo>
                    <a:pt x="145884" y="20205"/>
                  </a:lnTo>
                  <a:lnTo>
                    <a:pt x="145961" y="20345"/>
                  </a:lnTo>
                  <a:lnTo>
                    <a:pt x="146100" y="20510"/>
                  </a:lnTo>
                  <a:lnTo>
                    <a:pt x="146278" y="20650"/>
                  </a:lnTo>
                  <a:lnTo>
                    <a:pt x="146431" y="20726"/>
                  </a:lnTo>
                  <a:lnTo>
                    <a:pt x="146583" y="20789"/>
                  </a:lnTo>
                  <a:lnTo>
                    <a:pt x="146799" y="20828"/>
                  </a:lnTo>
                  <a:lnTo>
                    <a:pt x="146977" y="20828"/>
                  </a:lnTo>
                  <a:lnTo>
                    <a:pt x="147142" y="20802"/>
                  </a:lnTo>
                  <a:lnTo>
                    <a:pt x="147345" y="20726"/>
                  </a:lnTo>
                  <a:lnTo>
                    <a:pt x="147548" y="20624"/>
                  </a:lnTo>
                  <a:lnTo>
                    <a:pt x="147675" y="20510"/>
                  </a:lnTo>
                  <a:lnTo>
                    <a:pt x="147789" y="20383"/>
                  </a:lnTo>
                  <a:lnTo>
                    <a:pt x="147878" y="20256"/>
                  </a:lnTo>
                  <a:lnTo>
                    <a:pt x="147955" y="20104"/>
                  </a:lnTo>
                  <a:lnTo>
                    <a:pt x="154152" y="1485"/>
                  </a:lnTo>
                  <a:lnTo>
                    <a:pt x="154203" y="1333"/>
                  </a:lnTo>
                  <a:lnTo>
                    <a:pt x="154216" y="110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955603" y="1616214"/>
              <a:ext cx="194945" cy="169545"/>
            </a:xfrm>
            <a:custGeom>
              <a:avLst/>
              <a:gdLst/>
              <a:ahLst/>
              <a:cxnLst/>
              <a:rect l="l" t="t" r="r" b="b"/>
              <a:pathLst>
                <a:path w="194945" h="169544">
                  <a:moveTo>
                    <a:pt x="8242" y="167932"/>
                  </a:moveTo>
                  <a:lnTo>
                    <a:pt x="8216" y="167767"/>
                  </a:lnTo>
                  <a:lnTo>
                    <a:pt x="8140" y="167551"/>
                  </a:lnTo>
                  <a:lnTo>
                    <a:pt x="8039" y="167360"/>
                  </a:lnTo>
                  <a:lnTo>
                    <a:pt x="7886" y="167195"/>
                  </a:lnTo>
                  <a:lnTo>
                    <a:pt x="7721" y="167055"/>
                  </a:lnTo>
                  <a:lnTo>
                    <a:pt x="7480" y="166928"/>
                  </a:lnTo>
                  <a:lnTo>
                    <a:pt x="7112" y="166700"/>
                  </a:lnTo>
                  <a:lnTo>
                    <a:pt x="6934" y="166573"/>
                  </a:lnTo>
                  <a:lnTo>
                    <a:pt x="6350" y="166192"/>
                  </a:lnTo>
                  <a:lnTo>
                    <a:pt x="5270" y="165315"/>
                  </a:lnTo>
                  <a:lnTo>
                    <a:pt x="4787" y="164820"/>
                  </a:lnTo>
                  <a:lnTo>
                    <a:pt x="4292" y="164338"/>
                  </a:lnTo>
                  <a:lnTo>
                    <a:pt x="3403" y="163258"/>
                  </a:lnTo>
                  <a:lnTo>
                    <a:pt x="3009" y="162687"/>
                  </a:lnTo>
                  <a:lnTo>
                    <a:pt x="2908" y="162560"/>
                  </a:lnTo>
                  <a:lnTo>
                    <a:pt x="2273" y="160997"/>
                  </a:lnTo>
                  <a:lnTo>
                    <a:pt x="2273" y="160604"/>
                  </a:lnTo>
                  <a:lnTo>
                    <a:pt x="2298" y="160477"/>
                  </a:lnTo>
                  <a:lnTo>
                    <a:pt x="2311" y="160350"/>
                  </a:lnTo>
                  <a:lnTo>
                    <a:pt x="2374" y="160083"/>
                  </a:lnTo>
                  <a:lnTo>
                    <a:pt x="2451" y="159842"/>
                  </a:lnTo>
                  <a:lnTo>
                    <a:pt x="2628" y="159486"/>
                  </a:lnTo>
                  <a:lnTo>
                    <a:pt x="673" y="158356"/>
                  </a:lnTo>
                  <a:lnTo>
                    <a:pt x="50" y="160172"/>
                  </a:lnTo>
                  <a:lnTo>
                    <a:pt x="12" y="160413"/>
                  </a:lnTo>
                  <a:lnTo>
                    <a:pt x="0" y="160909"/>
                  </a:lnTo>
                  <a:lnTo>
                    <a:pt x="25" y="161391"/>
                  </a:lnTo>
                  <a:lnTo>
                    <a:pt x="114" y="161874"/>
                  </a:lnTo>
                  <a:lnTo>
                    <a:pt x="177" y="162102"/>
                  </a:lnTo>
                  <a:lnTo>
                    <a:pt x="228" y="162344"/>
                  </a:lnTo>
                  <a:lnTo>
                    <a:pt x="1079" y="163893"/>
                  </a:lnTo>
                  <a:lnTo>
                    <a:pt x="1168" y="164020"/>
                  </a:lnTo>
                  <a:lnTo>
                    <a:pt x="6527" y="168998"/>
                  </a:lnTo>
                  <a:lnTo>
                    <a:pt x="6743" y="169087"/>
                  </a:lnTo>
                  <a:lnTo>
                    <a:pt x="6959" y="169138"/>
                  </a:lnTo>
                  <a:lnTo>
                    <a:pt x="7239" y="169138"/>
                  </a:lnTo>
                  <a:lnTo>
                    <a:pt x="7454" y="169087"/>
                  </a:lnTo>
                  <a:lnTo>
                    <a:pt x="7747" y="168948"/>
                  </a:lnTo>
                  <a:lnTo>
                    <a:pt x="7950" y="168757"/>
                  </a:lnTo>
                  <a:lnTo>
                    <a:pt x="8089" y="168579"/>
                  </a:lnTo>
                  <a:lnTo>
                    <a:pt x="8153" y="168427"/>
                  </a:lnTo>
                  <a:lnTo>
                    <a:pt x="8242" y="168097"/>
                  </a:lnTo>
                  <a:lnTo>
                    <a:pt x="8242" y="167932"/>
                  </a:lnTo>
                  <a:close/>
                </a:path>
                <a:path w="194945" h="169544">
                  <a:moveTo>
                    <a:pt x="74980" y="87185"/>
                  </a:moveTo>
                  <a:lnTo>
                    <a:pt x="74701" y="85864"/>
                  </a:lnTo>
                  <a:lnTo>
                    <a:pt x="74663" y="85699"/>
                  </a:lnTo>
                  <a:lnTo>
                    <a:pt x="74510" y="85051"/>
                  </a:lnTo>
                  <a:lnTo>
                    <a:pt x="71450" y="79387"/>
                  </a:lnTo>
                  <a:lnTo>
                    <a:pt x="71348" y="79260"/>
                  </a:lnTo>
                  <a:lnTo>
                    <a:pt x="69621" y="80708"/>
                  </a:lnTo>
                  <a:lnTo>
                    <a:pt x="72478" y="86283"/>
                  </a:lnTo>
                  <a:lnTo>
                    <a:pt x="72517" y="86436"/>
                  </a:lnTo>
                  <a:lnTo>
                    <a:pt x="72555" y="86563"/>
                  </a:lnTo>
                  <a:lnTo>
                    <a:pt x="72631" y="86804"/>
                  </a:lnTo>
                  <a:lnTo>
                    <a:pt x="72682" y="87058"/>
                  </a:lnTo>
                  <a:lnTo>
                    <a:pt x="72720" y="87325"/>
                  </a:lnTo>
                  <a:lnTo>
                    <a:pt x="72720" y="87579"/>
                  </a:lnTo>
                  <a:lnTo>
                    <a:pt x="70040" y="90170"/>
                  </a:lnTo>
                  <a:lnTo>
                    <a:pt x="69634" y="90131"/>
                  </a:lnTo>
                  <a:lnTo>
                    <a:pt x="69507" y="90106"/>
                  </a:lnTo>
                  <a:lnTo>
                    <a:pt x="69126" y="90004"/>
                  </a:lnTo>
                  <a:lnTo>
                    <a:pt x="68681" y="89789"/>
                  </a:lnTo>
                  <a:lnTo>
                    <a:pt x="68529" y="89712"/>
                  </a:lnTo>
                  <a:lnTo>
                    <a:pt x="68402" y="89662"/>
                  </a:lnTo>
                  <a:lnTo>
                    <a:pt x="67945" y="89433"/>
                  </a:lnTo>
                  <a:lnTo>
                    <a:pt x="67805" y="89369"/>
                  </a:lnTo>
                  <a:lnTo>
                    <a:pt x="67538" y="78714"/>
                  </a:lnTo>
                  <a:lnTo>
                    <a:pt x="68173" y="79209"/>
                  </a:lnTo>
                  <a:lnTo>
                    <a:pt x="69164" y="80175"/>
                  </a:lnTo>
                  <a:lnTo>
                    <a:pt x="69608" y="80708"/>
                  </a:lnTo>
                  <a:lnTo>
                    <a:pt x="71348" y="79248"/>
                  </a:lnTo>
                  <a:lnTo>
                    <a:pt x="70827" y="78638"/>
                  </a:lnTo>
                  <a:lnTo>
                    <a:pt x="65570" y="74879"/>
                  </a:lnTo>
                  <a:lnTo>
                    <a:pt x="65443" y="74803"/>
                  </a:lnTo>
                  <a:lnTo>
                    <a:pt x="63030" y="74155"/>
                  </a:lnTo>
                  <a:lnTo>
                    <a:pt x="62547" y="74180"/>
                  </a:lnTo>
                  <a:lnTo>
                    <a:pt x="59880" y="75285"/>
                  </a:lnTo>
                  <a:lnTo>
                    <a:pt x="60071" y="75603"/>
                  </a:lnTo>
                  <a:lnTo>
                    <a:pt x="61290" y="77063"/>
                  </a:lnTo>
                  <a:lnTo>
                    <a:pt x="61417" y="76949"/>
                  </a:lnTo>
                  <a:lnTo>
                    <a:pt x="63017" y="76415"/>
                  </a:lnTo>
                  <a:lnTo>
                    <a:pt x="63284" y="76441"/>
                  </a:lnTo>
                  <a:lnTo>
                    <a:pt x="64376" y="76809"/>
                  </a:lnTo>
                  <a:lnTo>
                    <a:pt x="64541" y="76898"/>
                  </a:lnTo>
                  <a:lnTo>
                    <a:pt x="65112" y="77152"/>
                  </a:lnTo>
                  <a:lnTo>
                    <a:pt x="65239" y="77228"/>
                  </a:lnTo>
                  <a:lnTo>
                    <a:pt x="65493" y="87884"/>
                  </a:lnTo>
                  <a:lnTo>
                    <a:pt x="64897" y="87376"/>
                  </a:lnTo>
                  <a:lnTo>
                    <a:pt x="63893" y="86410"/>
                  </a:lnTo>
                  <a:lnTo>
                    <a:pt x="63576" y="86055"/>
                  </a:lnTo>
                  <a:lnTo>
                    <a:pt x="63449" y="85877"/>
                  </a:lnTo>
                  <a:lnTo>
                    <a:pt x="63309" y="85712"/>
                  </a:lnTo>
                  <a:lnTo>
                    <a:pt x="62496" y="84645"/>
                  </a:lnTo>
                  <a:lnTo>
                    <a:pt x="61785" y="83439"/>
                  </a:lnTo>
                  <a:lnTo>
                    <a:pt x="61480" y="82816"/>
                  </a:lnTo>
                  <a:lnTo>
                    <a:pt x="61188" y="82181"/>
                  </a:lnTo>
                  <a:lnTo>
                    <a:pt x="60718" y="80873"/>
                  </a:lnTo>
                  <a:lnTo>
                    <a:pt x="60579" y="80340"/>
                  </a:lnTo>
                  <a:lnTo>
                    <a:pt x="60553" y="80213"/>
                  </a:lnTo>
                  <a:lnTo>
                    <a:pt x="60515" y="80073"/>
                  </a:lnTo>
                  <a:lnTo>
                    <a:pt x="60413" y="79794"/>
                  </a:lnTo>
                  <a:lnTo>
                    <a:pt x="60363" y="79540"/>
                  </a:lnTo>
                  <a:lnTo>
                    <a:pt x="60325" y="79019"/>
                  </a:lnTo>
                  <a:lnTo>
                    <a:pt x="60350" y="78752"/>
                  </a:lnTo>
                  <a:lnTo>
                    <a:pt x="61290" y="77063"/>
                  </a:lnTo>
                  <a:lnTo>
                    <a:pt x="59829" y="75323"/>
                  </a:lnTo>
                  <a:lnTo>
                    <a:pt x="58089" y="78689"/>
                  </a:lnTo>
                  <a:lnTo>
                    <a:pt x="58064" y="78930"/>
                  </a:lnTo>
                  <a:lnTo>
                    <a:pt x="58369" y="80835"/>
                  </a:lnTo>
                  <a:lnTo>
                    <a:pt x="58547" y="81534"/>
                  </a:lnTo>
                  <a:lnTo>
                    <a:pt x="59093" y="83058"/>
                  </a:lnTo>
                  <a:lnTo>
                    <a:pt x="59778" y="84518"/>
                  </a:lnTo>
                  <a:lnTo>
                    <a:pt x="60617" y="85902"/>
                  </a:lnTo>
                  <a:lnTo>
                    <a:pt x="61099" y="86537"/>
                  </a:lnTo>
                  <a:lnTo>
                    <a:pt x="61239" y="86753"/>
                  </a:lnTo>
                  <a:lnTo>
                    <a:pt x="61544" y="87147"/>
                  </a:lnTo>
                  <a:lnTo>
                    <a:pt x="61671" y="87299"/>
                  </a:lnTo>
                  <a:lnTo>
                    <a:pt x="62230" y="87947"/>
                  </a:lnTo>
                  <a:lnTo>
                    <a:pt x="63385" y="89077"/>
                  </a:lnTo>
                  <a:lnTo>
                    <a:pt x="64643" y="90093"/>
                  </a:lnTo>
                  <a:lnTo>
                    <a:pt x="65989" y="90970"/>
                  </a:lnTo>
                  <a:lnTo>
                    <a:pt x="66929" y="91465"/>
                  </a:lnTo>
                  <a:lnTo>
                    <a:pt x="67538" y="91770"/>
                  </a:lnTo>
                  <a:lnTo>
                    <a:pt x="67691" y="91846"/>
                  </a:lnTo>
                  <a:lnTo>
                    <a:pt x="68135" y="92049"/>
                  </a:lnTo>
                  <a:lnTo>
                    <a:pt x="68364" y="92125"/>
                  </a:lnTo>
                  <a:lnTo>
                    <a:pt x="68592" y="92214"/>
                  </a:lnTo>
                  <a:lnTo>
                    <a:pt x="69062" y="92329"/>
                  </a:lnTo>
                  <a:lnTo>
                    <a:pt x="69545" y="92405"/>
                  </a:lnTo>
                  <a:lnTo>
                    <a:pt x="70027" y="92430"/>
                  </a:lnTo>
                  <a:lnTo>
                    <a:pt x="70510" y="92405"/>
                  </a:lnTo>
                  <a:lnTo>
                    <a:pt x="73037" y="91401"/>
                  </a:lnTo>
                  <a:lnTo>
                    <a:pt x="73164" y="91313"/>
                  </a:lnTo>
                  <a:lnTo>
                    <a:pt x="74980" y="87668"/>
                  </a:lnTo>
                  <a:lnTo>
                    <a:pt x="74980" y="87185"/>
                  </a:lnTo>
                  <a:close/>
                </a:path>
                <a:path w="194945" h="169544">
                  <a:moveTo>
                    <a:pt x="84074" y="81572"/>
                  </a:moveTo>
                  <a:lnTo>
                    <a:pt x="84035" y="81356"/>
                  </a:lnTo>
                  <a:lnTo>
                    <a:pt x="83947" y="81140"/>
                  </a:lnTo>
                  <a:lnTo>
                    <a:pt x="83845" y="80949"/>
                  </a:lnTo>
                  <a:lnTo>
                    <a:pt x="83172" y="80162"/>
                  </a:lnTo>
                  <a:lnTo>
                    <a:pt x="83032" y="80010"/>
                  </a:lnTo>
                  <a:lnTo>
                    <a:pt x="82842" y="79870"/>
                  </a:lnTo>
                  <a:lnTo>
                    <a:pt x="82638" y="79781"/>
                  </a:lnTo>
                  <a:lnTo>
                    <a:pt x="82435" y="79730"/>
                  </a:lnTo>
                  <a:lnTo>
                    <a:pt x="82308" y="79717"/>
                  </a:lnTo>
                  <a:lnTo>
                    <a:pt x="82156" y="79730"/>
                  </a:lnTo>
                  <a:lnTo>
                    <a:pt x="81978" y="79756"/>
                  </a:lnTo>
                  <a:lnTo>
                    <a:pt x="81775" y="79832"/>
                  </a:lnTo>
                  <a:lnTo>
                    <a:pt x="81584" y="79959"/>
                  </a:lnTo>
                  <a:lnTo>
                    <a:pt x="81457" y="80060"/>
                  </a:lnTo>
                  <a:lnTo>
                    <a:pt x="80797" y="80619"/>
                  </a:lnTo>
                  <a:lnTo>
                    <a:pt x="80632" y="80759"/>
                  </a:lnTo>
                  <a:lnTo>
                    <a:pt x="80492" y="80937"/>
                  </a:lnTo>
                  <a:lnTo>
                    <a:pt x="80403" y="81153"/>
                  </a:lnTo>
                  <a:lnTo>
                    <a:pt x="80352" y="81356"/>
                  </a:lnTo>
                  <a:lnTo>
                    <a:pt x="80340" y="81584"/>
                  </a:lnTo>
                  <a:lnTo>
                    <a:pt x="80378" y="81800"/>
                  </a:lnTo>
                  <a:lnTo>
                    <a:pt x="80454" y="82016"/>
                  </a:lnTo>
                  <a:lnTo>
                    <a:pt x="80568" y="82207"/>
                  </a:lnTo>
                  <a:lnTo>
                    <a:pt x="81216" y="82981"/>
                  </a:lnTo>
                  <a:lnTo>
                    <a:pt x="81381" y="83146"/>
                  </a:lnTo>
                  <a:lnTo>
                    <a:pt x="81559" y="83286"/>
                  </a:lnTo>
                  <a:lnTo>
                    <a:pt x="81762" y="83375"/>
                  </a:lnTo>
                  <a:lnTo>
                    <a:pt x="81991" y="83426"/>
                  </a:lnTo>
                  <a:lnTo>
                    <a:pt x="82207" y="83439"/>
                  </a:lnTo>
                  <a:lnTo>
                    <a:pt x="82423" y="83400"/>
                  </a:lnTo>
                  <a:lnTo>
                    <a:pt x="82638" y="83324"/>
                  </a:lnTo>
                  <a:lnTo>
                    <a:pt x="82791" y="83223"/>
                  </a:lnTo>
                  <a:lnTo>
                    <a:pt x="82918" y="83134"/>
                  </a:lnTo>
                  <a:lnTo>
                    <a:pt x="83604" y="82550"/>
                  </a:lnTo>
                  <a:lnTo>
                    <a:pt x="83781" y="82397"/>
                  </a:lnTo>
                  <a:lnTo>
                    <a:pt x="83921" y="82219"/>
                  </a:lnTo>
                  <a:lnTo>
                    <a:pt x="84010" y="82003"/>
                  </a:lnTo>
                  <a:lnTo>
                    <a:pt x="84061" y="81788"/>
                  </a:lnTo>
                  <a:lnTo>
                    <a:pt x="84074" y="81572"/>
                  </a:lnTo>
                  <a:close/>
                </a:path>
                <a:path w="194945" h="169544">
                  <a:moveTo>
                    <a:pt x="95567" y="69824"/>
                  </a:moveTo>
                  <a:lnTo>
                    <a:pt x="94170" y="65659"/>
                  </a:lnTo>
                  <a:lnTo>
                    <a:pt x="93599" y="65963"/>
                  </a:lnTo>
                  <a:lnTo>
                    <a:pt x="94094" y="65544"/>
                  </a:lnTo>
                  <a:lnTo>
                    <a:pt x="93535" y="64897"/>
                  </a:lnTo>
                  <a:lnTo>
                    <a:pt x="93433" y="64757"/>
                  </a:lnTo>
                  <a:lnTo>
                    <a:pt x="93294" y="64630"/>
                  </a:lnTo>
                  <a:lnTo>
                    <a:pt x="93294" y="69354"/>
                  </a:lnTo>
                  <a:lnTo>
                    <a:pt x="93281" y="69938"/>
                  </a:lnTo>
                  <a:lnTo>
                    <a:pt x="89115" y="73621"/>
                  </a:lnTo>
                  <a:lnTo>
                    <a:pt x="88722" y="73583"/>
                  </a:lnTo>
                  <a:lnTo>
                    <a:pt x="86321" y="72326"/>
                  </a:lnTo>
                  <a:lnTo>
                    <a:pt x="86194" y="72174"/>
                  </a:lnTo>
                  <a:lnTo>
                    <a:pt x="83604" y="69100"/>
                  </a:lnTo>
                  <a:lnTo>
                    <a:pt x="87477" y="65849"/>
                  </a:lnTo>
                  <a:lnTo>
                    <a:pt x="87833" y="65582"/>
                  </a:lnTo>
                  <a:lnTo>
                    <a:pt x="87972" y="65519"/>
                  </a:lnTo>
                  <a:lnTo>
                    <a:pt x="88366" y="65328"/>
                  </a:lnTo>
                  <a:lnTo>
                    <a:pt x="88646" y="65239"/>
                  </a:lnTo>
                  <a:lnTo>
                    <a:pt x="88925" y="65176"/>
                  </a:lnTo>
                  <a:lnTo>
                    <a:pt x="89230" y="65151"/>
                  </a:lnTo>
                  <a:lnTo>
                    <a:pt x="89522" y="65151"/>
                  </a:lnTo>
                  <a:lnTo>
                    <a:pt x="90779" y="65493"/>
                  </a:lnTo>
                  <a:lnTo>
                    <a:pt x="90919" y="65557"/>
                  </a:lnTo>
                  <a:lnTo>
                    <a:pt x="91160" y="65709"/>
                  </a:lnTo>
                  <a:lnTo>
                    <a:pt x="91389" y="65900"/>
                  </a:lnTo>
                  <a:lnTo>
                    <a:pt x="91605" y="66103"/>
                  </a:lnTo>
                  <a:lnTo>
                    <a:pt x="92354" y="67005"/>
                  </a:lnTo>
                  <a:lnTo>
                    <a:pt x="93294" y="69354"/>
                  </a:lnTo>
                  <a:lnTo>
                    <a:pt x="93294" y="64630"/>
                  </a:lnTo>
                  <a:lnTo>
                    <a:pt x="92900" y="64198"/>
                  </a:lnTo>
                  <a:lnTo>
                    <a:pt x="92684" y="64046"/>
                  </a:lnTo>
                  <a:lnTo>
                    <a:pt x="92494" y="63881"/>
                  </a:lnTo>
                  <a:lnTo>
                    <a:pt x="92062" y="63601"/>
                  </a:lnTo>
                  <a:lnTo>
                    <a:pt x="89611" y="62877"/>
                  </a:lnTo>
                  <a:lnTo>
                    <a:pt x="89090" y="62890"/>
                  </a:lnTo>
                  <a:lnTo>
                    <a:pt x="86067" y="64071"/>
                  </a:lnTo>
                  <a:lnTo>
                    <a:pt x="82207" y="67310"/>
                  </a:lnTo>
                  <a:lnTo>
                    <a:pt x="81927" y="66763"/>
                  </a:lnTo>
                  <a:lnTo>
                    <a:pt x="81648" y="66128"/>
                  </a:lnTo>
                  <a:lnTo>
                    <a:pt x="81445" y="65455"/>
                  </a:lnTo>
                  <a:lnTo>
                    <a:pt x="81292" y="64770"/>
                  </a:lnTo>
                  <a:lnTo>
                    <a:pt x="81216" y="64084"/>
                  </a:lnTo>
                  <a:lnTo>
                    <a:pt x="81216" y="63373"/>
                  </a:lnTo>
                  <a:lnTo>
                    <a:pt x="83743" y="58216"/>
                  </a:lnTo>
                  <a:lnTo>
                    <a:pt x="83870" y="58102"/>
                  </a:lnTo>
                  <a:lnTo>
                    <a:pt x="84010" y="57912"/>
                  </a:lnTo>
                  <a:lnTo>
                    <a:pt x="84099" y="57708"/>
                  </a:lnTo>
                  <a:lnTo>
                    <a:pt x="84150" y="57505"/>
                  </a:lnTo>
                  <a:lnTo>
                    <a:pt x="84162" y="57378"/>
                  </a:lnTo>
                  <a:lnTo>
                    <a:pt x="84150" y="57162"/>
                  </a:lnTo>
                  <a:lnTo>
                    <a:pt x="84099" y="56997"/>
                  </a:lnTo>
                  <a:lnTo>
                    <a:pt x="83985" y="56743"/>
                  </a:lnTo>
                  <a:lnTo>
                    <a:pt x="83883" y="56616"/>
                  </a:lnTo>
                  <a:lnTo>
                    <a:pt x="83769" y="56489"/>
                  </a:lnTo>
                  <a:lnTo>
                    <a:pt x="83591" y="56362"/>
                  </a:lnTo>
                  <a:lnTo>
                    <a:pt x="83388" y="56273"/>
                  </a:lnTo>
                  <a:lnTo>
                    <a:pt x="83172" y="56222"/>
                  </a:lnTo>
                  <a:lnTo>
                    <a:pt x="82892" y="56210"/>
                  </a:lnTo>
                  <a:lnTo>
                    <a:pt x="82626" y="56273"/>
                  </a:lnTo>
                  <a:lnTo>
                    <a:pt x="82423" y="56375"/>
                  </a:lnTo>
                  <a:lnTo>
                    <a:pt x="82296" y="56476"/>
                  </a:lnTo>
                  <a:lnTo>
                    <a:pt x="78943" y="63296"/>
                  </a:lnTo>
                  <a:lnTo>
                    <a:pt x="78955" y="64211"/>
                  </a:lnTo>
                  <a:lnTo>
                    <a:pt x="81102" y="69646"/>
                  </a:lnTo>
                  <a:lnTo>
                    <a:pt x="84378" y="73558"/>
                  </a:lnTo>
                  <a:lnTo>
                    <a:pt x="89039" y="75882"/>
                  </a:lnTo>
                  <a:lnTo>
                    <a:pt x="89649" y="75869"/>
                  </a:lnTo>
                  <a:lnTo>
                    <a:pt x="95504" y="70446"/>
                  </a:lnTo>
                  <a:lnTo>
                    <a:pt x="95567" y="69824"/>
                  </a:lnTo>
                  <a:close/>
                </a:path>
                <a:path w="194945" h="169544">
                  <a:moveTo>
                    <a:pt x="108077" y="61391"/>
                  </a:moveTo>
                  <a:lnTo>
                    <a:pt x="108026" y="61175"/>
                  </a:lnTo>
                  <a:lnTo>
                    <a:pt x="107950" y="60972"/>
                  </a:lnTo>
                  <a:lnTo>
                    <a:pt x="100799" y="42887"/>
                  </a:lnTo>
                  <a:lnTo>
                    <a:pt x="100736" y="42748"/>
                  </a:lnTo>
                  <a:lnTo>
                    <a:pt x="100596" y="42557"/>
                  </a:lnTo>
                  <a:lnTo>
                    <a:pt x="100139" y="42252"/>
                  </a:lnTo>
                  <a:lnTo>
                    <a:pt x="99923" y="42189"/>
                  </a:lnTo>
                  <a:lnTo>
                    <a:pt x="99707" y="42176"/>
                  </a:lnTo>
                  <a:lnTo>
                    <a:pt x="99542" y="42189"/>
                  </a:lnTo>
                  <a:lnTo>
                    <a:pt x="99377" y="42240"/>
                  </a:lnTo>
                  <a:lnTo>
                    <a:pt x="98691" y="42913"/>
                  </a:lnTo>
                  <a:lnTo>
                    <a:pt x="98628" y="43129"/>
                  </a:lnTo>
                  <a:lnTo>
                    <a:pt x="98615" y="43345"/>
                  </a:lnTo>
                  <a:lnTo>
                    <a:pt x="98628" y="43510"/>
                  </a:lnTo>
                  <a:lnTo>
                    <a:pt x="98666" y="43675"/>
                  </a:lnTo>
                  <a:lnTo>
                    <a:pt x="104622" y="58750"/>
                  </a:lnTo>
                  <a:lnTo>
                    <a:pt x="90868" y="50292"/>
                  </a:lnTo>
                  <a:lnTo>
                    <a:pt x="90728" y="50215"/>
                  </a:lnTo>
                  <a:lnTo>
                    <a:pt x="90512" y="50139"/>
                  </a:lnTo>
                  <a:lnTo>
                    <a:pt x="90182" y="50126"/>
                  </a:lnTo>
                  <a:lnTo>
                    <a:pt x="89966" y="50165"/>
                  </a:lnTo>
                  <a:lnTo>
                    <a:pt x="89814" y="50228"/>
                  </a:lnTo>
                  <a:lnTo>
                    <a:pt x="89662" y="50304"/>
                  </a:lnTo>
                  <a:lnTo>
                    <a:pt x="89484" y="50444"/>
                  </a:lnTo>
                  <a:lnTo>
                    <a:pt x="89344" y="50609"/>
                  </a:lnTo>
                  <a:lnTo>
                    <a:pt x="89242" y="50812"/>
                  </a:lnTo>
                  <a:lnTo>
                    <a:pt x="89154" y="51079"/>
                  </a:lnTo>
                  <a:lnTo>
                    <a:pt x="89141" y="51244"/>
                  </a:lnTo>
                  <a:lnTo>
                    <a:pt x="89192" y="51574"/>
                  </a:lnTo>
                  <a:lnTo>
                    <a:pt x="89255" y="51727"/>
                  </a:lnTo>
                  <a:lnTo>
                    <a:pt x="89331" y="51866"/>
                  </a:lnTo>
                  <a:lnTo>
                    <a:pt x="89547" y="52120"/>
                  </a:lnTo>
                  <a:lnTo>
                    <a:pt x="89687" y="52222"/>
                  </a:lnTo>
                  <a:lnTo>
                    <a:pt x="106222" y="62395"/>
                  </a:lnTo>
                  <a:lnTo>
                    <a:pt x="106426" y="62522"/>
                  </a:lnTo>
                  <a:lnTo>
                    <a:pt x="106641" y="62598"/>
                  </a:lnTo>
                  <a:lnTo>
                    <a:pt x="106857" y="62636"/>
                  </a:lnTo>
                  <a:lnTo>
                    <a:pt x="107086" y="62623"/>
                  </a:lnTo>
                  <a:lnTo>
                    <a:pt x="107302" y="62572"/>
                  </a:lnTo>
                  <a:lnTo>
                    <a:pt x="107505" y="62484"/>
                  </a:lnTo>
                  <a:lnTo>
                    <a:pt x="107645" y="62382"/>
                  </a:lnTo>
                  <a:lnTo>
                    <a:pt x="107772" y="62268"/>
                  </a:lnTo>
                  <a:lnTo>
                    <a:pt x="107899" y="62103"/>
                  </a:lnTo>
                  <a:lnTo>
                    <a:pt x="107975" y="61950"/>
                  </a:lnTo>
                  <a:lnTo>
                    <a:pt x="108026" y="61798"/>
                  </a:lnTo>
                  <a:lnTo>
                    <a:pt x="108051" y="61671"/>
                  </a:lnTo>
                  <a:lnTo>
                    <a:pt x="108077" y="61506"/>
                  </a:lnTo>
                  <a:close/>
                </a:path>
                <a:path w="194945" h="169544">
                  <a:moveTo>
                    <a:pt x="182308" y="4660"/>
                  </a:moveTo>
                  <a:lnTo>
                    <a:pt x="182194" y="4533"/>
                  </a:lnTo>
                  <a:lnTo>
                    <a:pt x="181978" y="4381"/>
                  </a:lnTo>
                  <a:lnTo>
                    <a:pt x="181825" y="4305"/>
                  </a:lnTo>
                  <a:lnTo>
                    <a:pt x="181610" y="4241"/>
                  </a:lnTo>
                  <a:lnTo>
                    <a:pt x="181381" y="4229"/>
                  </a:lnTo>
                  <a:lnTo>
                    <a:pt x="181051" y="4292"/>
                  </a:lnTo>
                  <a:lnTo>
                    <a:pt x="180594" y="4597"/>
                  </a:lnTo>
                  <a:lnTo>
                    <a:pt x="180454" y="4762"/>
                  </a:lnTo>
                  <a:lnTo>
                    <a:pt x="180352" y="4965"/>
                  </a:lnTo>
                  <a:lnTo>
                    <a:pt x="180289" y="5232"/>
                  </a:lnTo>
                  <a:lnTo>
                    <a:pt x="180289" y="5511"/>
                  </a:lnTo>
                  <a:lnTo>
                    <a:pt x="180327" y="5676"/>
                  </a:lnTo>
                  <a:lnTo>
                    <a:pt x="180378" y="5829"/>
                  </a:lnTo>
                  <a:lnTo>
                    <a:pt x="180530" y="6070"/>
                  </a:lnTo>
                  <a:lnTo>
                    <a:pt x="182308" y="4660"/>
                  </a:lnTo>
                  <a:close/>
                </a:path>
                <a:path w="194945" h="169544">
                  <a:moveTo>
                    <a:pt x="194170" y="1054"/>
                  </a:moveTo>
                  <a:lnTo>
                    <a:pt x="194132" y="825"/>
                  </a:lnTo>
                  <a:lnTo>
                    <a:pt x="194068" y="673"/>
                  </a:lnTo>
                  <a:lnTo>
                    <a:pt x="193967" y="482"/>
                  </a:lnTo>
                  <a:lnTo>
                    <a:pt x="193865" y="355"/>
                  </a:lnTo>
                  <a:lnTo>
                    <a:pt x="193649" y="177"/>
                  </a:lnTo>
                  <a:lnTo>
                    <a:pt x="193446" y="76"/>
                  </a:lnTo>
                  <a:lnTo>
                    <a:pt x="193294" y="25"/>
                  </a:lnTo>
                  <a:lnTo>
                    <a:pt x="193065" y="0"/>
                  </a:lnTo>
                  <a:lnTo>
                    <a:pt x="192836" y="25"/>
                  </a:lnTo>
                  <a:lnTo>
                    <a:pt x="192087" y="533"/>
                  </a:lnTo>
                  <a:lnTo>
                    <a:pt x="191998" y="673"/>
                  </a:lnTo>
                  <a:lnTo>
                    <a:pt x="191909" y="1003"/>
                  </a:lnTo>
                  <a:lnTo>
                    <a:pt x="191909" y="1168"/>
                  </a:lnTo>
                  <a:lnTo>
                    <a:pt x="194170" y="1104"/>
                  </a:lnTo>
                  <a:close/>
                </a:path>
                <a:path w="194945" h="169544">
                  <a:moveTo>
                    <a:pt x="194716" y="20662"/>
                  </a:moveTo>
                  <a:lnTo>
                    <a:pt x="194183" y="1117"/>
                  </a:lnTo>
                  <a:lnTo>
                    <a:pt x="191909" y="1181"/>
                  </a:lnTo>
                  <a:lnTo>
                    <a:pt x="192443" y="20726"/>
                  </a:lnTo>
                  <a:lnTo>
                    <a:pt x="192468" y="20891"/>
                  </a:lnTo>
                  <a:lnTo>
                    <a:pt x="192519" y="21107"/>
                  </a:lnTo>
                  <a:lnTo>
                    <a:pt x="192620" y="21297"/>
                  </a:lnTo>
                  <a:lnTo>
                    <a:pt x="192798" y="21513"/>
                  </a:lnTo>
                  <a:lnTo>
                    <a:pt x="192938" y="21628"/>
                  </a:lnTo>
                  <a:lnTo>
                    <a:pt x="193128" y="21729"/>
                  </a:lnTo>
                  <a:lnTo>
                    <a:pt x="193332" y="21805"/>
                  </a:lnTo>
                  <a:lnTo>
                    <a:pt x="193560" y="21831"/>
                  </a:lnTo>
                  <a:lnTo>
                    <a:pt x="193776" y="21805"/>
                  </a:lnTo>
                  <a:lnTo>
                    <a:pt x="193992" y="21755"/>
                  </a:lnTo>
                  <a:lnTo>
                    <a:pt x="194195" y="21653"/>
                  </a:lnTo>
                  <a:lnTo>
                    <a:pt x="194360" y="21513"/>
                  </a:lnTo>
                  <a:lnTo>
                    <a:pt x="194513" y="21348"/>
                  </a:lnTo>
                  <a:lnTo>
                    <a:pt x="194627" y="21145"/>
                  </a:lnTo>
                  <a:lnTo>
                    <a:pt x="194691" y="20942"/>
                  </a:lnTo>
                  <a:lnTo>
                    <a:pt x="194716" y="2066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4928502" y="1729689"/>
              <a:ext cx="68580" cy="151765"/>
            </a:xfrm>
            <a:custGeom>
              <a:avLst/>
              <a:gdLst/>
              <a:ahLst/>
              <a:cxnLst/>
              <a:rect l="l" t="t" r="r" b="b"/>
              <a:pathLst>
                <a:path w="68579" h="151764">
                  <a:moveTo>
                    <a:pt x="20599" y="146456"/>
                  </a:moveTo>
                  <a:lnTo>
                    <a:pt x="20561" y="146240"/>
                  </a:lnTo>
                  <a:lnTo>
                    <a:pt x="20485" y="146037"/>
                  </a:lnTo>
                  <a:lnTo>
                    <a:pt x="20396" y="145884"/>
                  </a:lnTo>
                  <a:lnTo>
                    <a:pt x="20294" y="145757"/>
                  </a:lnTo>
                  <a:lnTo>
                    <a:pt x="20078" y="145580"/>
                  </a:lnTo>
                  <a:lnTo>
                    <a:pt x="19875" y="145478"/>
                  </a:lnTo>
                  <a:lnTo>
                    <a:pt x="19723" y="145427"/>
                  </a:lnTo>
                  <a:lnTo>
                    <a:pt x="19494" y="145402"/>
                  </a:lnTo>
                  <a:lnTo>
                    <a:pt x="19278" y="145415"/>
                  </a:lnTo>
                  <a:lnTo>
                    <a:pt x="18656" y="145757"/>
                  </a:lnTo>
                  <a:lnTo>
                    <a:pt x="18542" y="145884"/>
                  </a:lnTo>
                  <a:lnTo>
                    <a:pt x="18427" y="146075"/>
                  </a:lnTo>
                  <a:lnTo>
                    <a:pt x="18351" y="146278"/>
                  </a:lnTo>
                  <a:lnTo>
                    <a:pt x="18288" y="146634"/>
                  </a:lnTo>
                  <a:lnTo>
                    <a:pt x="18199" y="146888"/>
                  </a:lnTo>
                  <a:lnTo>
                    <a:pt x="17957" y="147358"/>
                  </a:lnTo>
                  <a:lnTo>
                    <a:pt x="17805" y="147561"/>
                  </a:lnTo>
                  <a:lnTo>
                    <a:pt x="16256" y="148501"/>
                  </a:lnTo>
                  <a:lnTo>
                    <a:pt x="16129" y="148526"/>
                  </a:lnTo>
                  <a:lnTo>
                    <a:pt x="15989" y="148551"/>
                  </a:lnTo>
                  <a:lnTo>
                    <a:pt x="15786" y="148615"/>
                  </a:lnTo>
                  <a:lnTo>
                    <a:pt x="15367" y="148717"/>
                  </a:lnTo>
                  <a:lnTo>
                    <a:pt x="14478" y="148907"/>
                  </a:lnTo>
                  <a:lnTo>
                    <a:pt x="13093" y="149085"/>
                  </a:lnTo>
                  <a:lnTo>
                    <a:pt x="11709" y="149110"/>
                  </a:lnTo>
                  <a:lnTo>
                    <a:pt x="10325" y="148996"/>
                  </a:lnTo>
                  <a:lnTo>
                    <a:pt x="9804" y="148920"/>
                  </a:lnTo>
                  <a:lnTo>
                    <a:pt x="9639" y="148882"/>
                  </a:lnTo>
                  <a:lnTo>
                    <a:pt x="9017" y="148755"/>
                  </a:lnTo>
                  <a:lnTo>
                    <a:pt x="8128" y="148539"/>
                  </a:lnTo>
                  <a:lnTo>
                    <a:pt x="6807" y="148082"/>
                  </a:lnTo>
                  <a:lnTo>
                    <a:pt x="6184" y="147789"/>
                  </a:lnTo>
                  <a:lnTo>
                    <a:pt x="5549" y="147510"/>
                  </a:lnTo>
                  <a:lnTo>
                    <a:pt x="4343" y="146799"/>
                  </a:lnTo>
                  <a:lnTo>
                    <a:pt x="3886" y="146481"/>
                  </a:lnTo>
                  <a:lnTo>
                    <a:pt x="3746" y="146354"/>
                  </a:lnTo>
                  <a:lnTo>
                    <a:pt x="3543" y="146265"/>
                  </a:lnTo>
                  <a:lnTo>
                    <a:pt x="3187" y="146011"/>
                  </a:lnTo>
                  <a:lnTo>
                    <a:pt x="2273" y="144170"/>
                  </a:lnTo>
                  <a:lnTo>
                    <a:pt x="2273" y="143675"/>
                  </a:lnTo>
                  <a:lnTo>
                    <a:pt x="2311" y="143510"/>
                  </a:lnTo>
                  <a:lnTo>
                    <a:pt x="2336" y="143383"/>
                  </a:lnTo>
                  <a:lnTo>
                    <a:pt x="2374" y="143217"/>
                  </a:lnTo>
                  <a:lnTo>
                    <a:pt x="2463" y="142963"/>
                  </a:lnTo>
                  <a:lnTo>
                    <a:pt x="2578" y="142722"/>
                  </a:lnTo>
                  <a:lnTo>
                    <a:pt x="2705" y="142494"/>
                  </a:lnTo>
                  <a:lnTo>
                    <a:pt x="2857" y="142290"/>
                  </a:lnTo>
                  <a:lnTo>
                    <a:pt x="3035" y="142087"/>
                  </a:lnTo>
                  <a:lnTo>
                    <a:pt x="4470" y="141338"/>
                  </a:lnTo>
                  <a:lnTo>
                    <a:pt x="4673" y="141300"/>
                  </a:lnTo>
                  <a:lnTo>
                    <a:pt x="8966" y="140741"/>
                  </a:lnTo>
                  <a:lnTo>
                    <a:pt x="10350" y="140855"/>
                  </a:lnTo>
                  <a:lnTo>
                    <a:pt x="11036" y="140970"/>
                  </a:lnTo>
                  <a:lnTo>
                    <a:pt x="16929" y="143484"/>
                  </a:lnTo>
                  <a:lnTo>
                    <a:pt x="17132" y="143586"/>
                  </a:lnTo>
                  <a:lnTo>
                    <a:pt x="17348" y="143649"/>
                  </a:lnTo>
                  <a:lnTo>
                    <a:pt x="17513" y="143662"/>
                  </a:lnTo>
                  <a:lnTo>
                    <a:pt x="17678" y="143662"/>
                  </a:lnTo>
                  <a:lnTo>
                    <a:pt x="17894" y="143624"/>
                  </a:lnTo>
                  <a:lnTo>
                    <a:pt x="18110" y="143535"/>
                  </a:lnTo>
                  <a:lnTo>
                    <a:pt x="18288" y="143408"/>
                  </a:lnTo>
                  <a:lnTo>
                    <a:pt x="18440" y="143243"/>
                  </a:lnTo>
                  <a:lnTo>
                    <a:pt x="18567" y="143065"/>
                  </a:lnTo>
                  <a:lnTo>
                    <a:pt x="18656" y="142798"/>
                  </a:lnTo>
                  <a:lnTo>
                    <a:pt x="18681" y="142633"/>
                  </a:lnTo>
                  <a:lnTo>
                    <a:pt x="18681" y="142417"/>
                  </a:lnTo>
                  <a:lnTo>
                    <a:pt x="18643" y="142189"/>
                  </a:lnTo>
                  <a:lnTo>
                    <a:pt x="18554" y="141986"/>
                  </a:lnTo>
                  <a:lnTo>
                    <a:pt x="18427" y="141808"/>
                  </a:lnTo>
                  <a:lnTo>
                    <a:pt x="11595" y="138772"/>
                  </a:lnTo>
                  <a:lnTo>
                    <a:pt x="11430" y="138734"/>
                  </a:lnTo>
                  <a:lnTo>
                    <a:pt x="10629" y="138595"/>
                  </a:lnTo>
                  <a:lnTo>
                    <a:pt x="9017" y="138480"/>
                  </a:lnTo>
                  <a:lnTo>
                    <a:pt x="7416" y="138506"/>
                  </a:lnTo>
                  <a:lnTo>
                    <a:pt x="5803" y="138696"/>
                  </a:lnTo>
                  <a:lnTo>
                    <a:pt x="4775" y="138925"/>
                  </a:lnTo>
                  <a:lnTo>
                    <a:pt x="4241" y="139077"/>
                  </a:lnTo>
                  <a:lnTo>
                    <a:pt x="4102" y="139103"/>
                  </a:lnTo>
                  <a:lnTo>
                    <a:pt x="3937" y="139128"/>
                  </a:lnTo>
                  <a:lnTo>
                    <a:pt x="3467" y="139242"/>
                  </a:lnTo>
                  <a:lnTo>
                    <a:pt x="3238" y="139331"/>
                  </a:lnTo>
                  <a:lnTo>
                    <a:pt x="3009" y="139407"/>
                  </a:lnTo>
                  <a:lnTo>
                    <a:pt x="63" y="143179"/>
                  </a:lnTo>
                  <a:lnTo>
                    <a:pt x="38" y="143357"/>
                  </a:lnTo>
                  <a:lnTo>
                    <a:pt x="0" y="143840"/>
                  </a:lnTo>
                  <a:lnTo>
                    <a:pt x="0" y="144081"/>
                  </a:lnTo>
                  <a:lnTo>
                    <a:pt x="1536" y="147548"/>
                  </a:lnTo>
                  <a:lnTo>
                    <a:pt x="1701" y="147713"/>
                  </a:lnTo>
                  <a:lnTo>
                    <a:pt x="2082" y="148018"/>
                  </a:lnTo>
                  <a:lnTo>
                    <a:pt x="2298" y="148145"/>
                  </a:lnTo>
                  <a:lnTo>
                    <a:pt x="2552" y="148310"/>
                  </a:lnTo>
                  <a:lnTo>
                    <a:pt x="3098" y="148704"/>
                  </a:lnTo>
                  <a:lnTo>
                    <a:pt x="4495" y="149517"/>
                  </a:lnTo>
                  <a:lnTo>
                    <a:pt x="5232" y="149847"/>
                  </a:lnTo>
                  <a:lnTo>
                    <a:pt x="5956" y="150190"/>
                  </a:lnTo>
                  <a:lnTo>
                    <a:pt x="7480" y="150723"/>
                  </a:lnTo>
                  <a:lnTo>
                    <a:pt x="8509" y="150964"/>
                  </a:lnTo>
                  <a:lnTo>
                    <a:pt x="9004" y="151066"/>
                  </a:lnTo>
                  <a:lnTo>
                    <a:pt x="9245" y="151117"/>
                  </a:lnTo>
                  <a:lnTo>
                    <a:pt x="10033" y="151257"/>
                  </a:lnTo>
                  <a:lnTo>
                    <a:pt x="11645" y="151371"/>
                  </a:lnTo>
                  <a:lnTo>
                    <a:pt x="13258" y="151345"/>
                  </a:lnTo>
                  <a:lnTo>
                    <a:pt x="14871" y="151155"/>
                  </a:lnTo>
                  <a:lnTo>
                    <a:pt x="15887" y="150926"/>
                  </a:lnTo>
                  <a:lnTo>
                    <a:pt x="16586" y="150749"/>
                  </a:lnTo>
                  <a:lnTo>
                    <a:pt x="16725" y="150723"/>
                  </a:lnTo>
                  <a:lnTo>
                    <a:pt x="17195" y="150609"/>
                  </a:lnTo>
                  <a:lnTo>
                    <a:pt x="17424" y="150520"/>
                  </a:lnTo>
                  <a:lnTo>
                    <a:pt x="17653" y="150444"/>
                  </a:lnTo>
                  <a:lnTo>
                    <a:pt x="20586" y="146735"/>
                  </a:lnTo>
                  <a:lnTo>
                    <a:pt x="20599" y="146570"/>
                  </a:lnTo>
                  <a:close/>
                </a:path>
                <a:path w="68579" h="151764">
                  <a:moveTo>
                    <a:pt x="46456" y="52730"/>
                  </a:moveTo>
                  <a:lnTo>
                    <a:pt x="45351" y="49720"/>
                  </a:lnTo>
                  <a:lnTo>
                    <a:pt x="45237" y="49568"/>
                  </a:lnTo>
                  <a:lnTo>
                    <a:pt x="44869" y="49009"/>
                  </a:lnTo>
                  <a:lnTo>
                    <a:pt x="44183" y="48183"/>
                  </a:lnTo>
                  <a:lnTo>
                    <a:pt x="44183" y="52641"/>
                  </a:lnTo>
                  <a:lnTo>
                    <a:pt x="44183" y="53035"/>
                  </a:lnTo>
                  <a:lnTo>
                    <a:pt x="44157" y="53162"/>
                  </a:lnTo>
                  <a:lnTo>
                    <a:pt x="44145" y="53289"/>
                  </a:lnTo>
                  <a:lnTo>
                    <a:pt x="44081" y="53555"/>
                  </a:lnTo>
                  <a:lnTo>
                    <a:pt x="44005" y="53797"/>
                  </a:lnTo>
                  <a:lnTo>
                    <a:pt x="43853" y="54102"/>
                  </a:lnTo>
                  <a:lnTo>
                    <a:pt x="43675" y="54394"/>
                  </a:lnTo>
                  <a:lnTo>
                    <a:pt x="43510" y="54597"/>
                  </a:lnTo>
                  <a:lnTo>
                    <a:pt x="41656" y="55486"/>
                  </a:lnTo>
                  <a:lnTo>
                    <a:pt x="41389" y="55486"/>
                  </a:lnTo>
                  <a:lnTo>
                    <a:pt x="41122" y="55473"/>
                  </a:lnTo>
                  <a:lnTo>
                    <a:pt x="40995" y="55435"/>
                  </a:lnTo>
                  <a:lnTo>
                    <a:pt x="40855" y="55422"/>
                  </a:lnTo>
                  <a:lnTo>
                    <a:pt x="40728" y="55410"/>
                  </a:lnTo>
                  <a:lnTo>
                    <a:pt x="40220" y="55359"/>
                  </a:lnTo>
                  <a:lnTo>
                    <a:pt x="40043" y="55346"/>
                  </a:lnTo>
                  <a:lnTo>
                    <a:pt x="36169" y="45427"/>
                  </a:lnTo>
                  <a:lnTo>
                    <a:pt x="36918" y="45669"/>
                  </a:lnTo>
                  <a:lnTo>
                    <a:pt x="38188" y="46253"/>
                  </a:lnTo>
                  <a:lnTo>
                    <a:pt x="38696" y="46558"/>
                  </a:lnTo>
                  <a:lnTo>
                    <a:pt x="41668" y="48806"/>
                  </a:lnTo>
                  <a:lnTo>
                    <a:pt x="42164" y="49288"/>
                  </a:lnTo>
                  <a:lnTo>
                    <a:pt x="43053" y="50368"/>
                  </a:lnTo>
                  <a:lnTo>
                    <a:pt x="43446" y="50939"/>
                  </a:lnTo>
                  <a:lnTo>
                    <a:pt x="43548" y="51079"/>
                  </a:lnTo>
                  <a:lnTo>
                    <a:pt x="44183" y="52641"/>
                  </a:lnTo>
                  <a:lnTo>
                    <a:pt x="44183" y="48183"/>
                  </a:lnTo>
                  <a:lnTo>
                    <a:pt x="39928" y="44640"/>
                  </a:lnTo>
                  <a:lnTo>
                    <a:pt x="39763" y="44551"/>
                  </a:lnTo>
                  <a:lnTo>
                    <a:pt x="39217" y="44234"/>
                  </a:lnTo>
                  <a:lnTo>
                    <a:pt x="33108" y="42494"/>
                  </a:lnTo>
                  <a:lnTo>
                    <a:pt x="32956" y="42494"/>
                  </a:lnTo>
                  <a:lnTo>
                    <a:pt x="32753" y="42443"/>
                  </a:lnTo>
                  <a:lnTo>
                    <a:pt x="32270" y="42405"/>
                  </a:lnTo>
                  <a:lnTo>
                    <a:pt x="31788" y="42405"/>
                  </a:lnTo>
                  <a:lnTo>
                    <a:pt x="31305" y="42443"/>
                  </a:lnTo>
                  <a:lnTo>
                    <a:pt x="29286" y="43243"/>
                  </a:lnTo>
                  <a:lnTo>
                    <a:pt x="29083" y="43370"/>
                  </a:lnTo>
                  <a:lnTo>
                    <a:pt x="28714" y="43688"/>
                  </a:lnTo>
                  <a:lnTo>
                    <a:pt x="28359" y="44030"/>
                  </a:lnTo>
                  <a:lnTo>
                    <a:pt x="28054" y="44411"/>
                  </a:lnTo>
                  <a:lnTo>
                    <a:pt x="27927" y="44615"/>
                  </a:lnTo>
                  <a:lnTo>
                    <a:pt x="27762" y="44869"/>
                  </a:lnTo>
                  <a:lnTo>
                    <a:pt x="27686" y="45021"/>
                  </a:lnTo>
                  <a:lnTo>
                    <a:pt x="27444" y="45529"/>
                  </a:lnTo>
                  <a:lnTo>
                    <a:pt x="27292" y="45986"/>
                  </a:lnTo>
                  <a:lnTo>
                    <a:pt x="27178" y="46456"/>
                  </a:lnTo>
                  <a:lnTo>
                    <a:pt x="27152" y="46697"/>
                  </a:lnTo>
                  <a:lnTo>
                    <a:pt x="27114" y="46939"/>
                  </a:lnTo>
                  <a:lnTo>
                    <a:pt x="27101" y="47434"/>
                  </a:lnTo>
                  <a:lnTo>
                    <a:pt x="27127" y="47917"/>
                  </a:lnTo>
                  <a:lnTo>
                    <a:pt x="27216" y="48399"/>
                  </a:lnTo>
                  <a:lnTo>
                    <a:pt x="27279" y="48628"/>
                  </a:lnTo>
                  <a:lnTo>
                    <a:pt x="27330" y="48869"/>
                  </a:lnTo>
                  <a:lnTo>
                    <a:pt x="28181" y="50419"/>
                  </a:lnTo>
                  <a:lnTo>
                    <a:pt x="28270" y="50546"/>
                  </a:lnTo>
                  <a:lnTo>
                    <a:pt x="28435" y="50723"/>
                  </a:lnTo>
                  <a:lnTo>
                    <a:pt x="29032" y="50977"/>
                  </a:lnTo>
                  <a:lnTo>
                    <a:pt x="29260" y="50990"/>
                  </a:lnTo>
                  <a:lnTo>
                    <a:pt x="29476" y="50952"/>
                  </a:lnTo>
                  <a:lnTo>
                    <a:pt x="29781" y="50812"/>
                  </a:lnTo>
                  <a:lnTo>
                    <a:pt x="29908" y="50711"/>
                  </a:lnTo>
                  <a:lnTo>
                    <a:pt x="30060" y="50546"/>
                  </a:lnTo>
                  <a:lnTo>
                    <a:pt x="30162" y="50406"/>
                  </a:lnTo>
                  <a:lnTo>
                    <a:pt x="30251" y="50203"/>
                  </a:lnTo>
                  <a:lnTo>
                    <a:pt x="30289" y="49987"/>
                  </a:lnTo>
                  <a:lnTo>
                    <a:pt x="30302" y="49771"/>
                  </a:lnTo>
                  <a:lnTo>
                    <a:pt x="30264" y="49555"/>
                  </a:lnTo>
                  <a:lnTo>
                    <a:pt x="30149" y="49288"/>
                  </a:lnTo>
                  <a:lnTo>
                    <a:pt x="30060" y="49149"/>
                  </a:lnTo>
                  <a:lnTo>
                    <a:pt x="29946" y="49022"/>
                  </a:lnTo>
                  <a:lnTo>
                    <a:pt x="29375" y="47523"/>
                  </a:lnTo>
                  <a:lnTo>
                    <a:pt x="29375" y="47129"/>
                  </a:lnTo>
                  <a:lnTo>
                    <a:pt x="29400" y="47002"/>
                  </a:lnTo>
                  <a:lnTo>
                    <a:pt x="29413" y="46875"/>
                  </a:lnTo>
                  <a:lnTo>
                    <a:pt x="29476" y="46609"/>
                  </a:lnTo>
                  <a:lnTo>
                    <a:pt x="29552" y="46367"/>
                  </a:lnTo>
                  <a:lnTo>
                    <a:pt x="29730" y="46012"/>
                  </a:lnTo>
                  <a:lnTo>
                    <a:pt x="29883" y="45758"/>
                  </a:lnTo>
                  <a:lnTo>
                    <a:pt x="30048" y="45554"/>
                  </a:lnTo>
                  <a:lnTo>
                    <a:pt x="31902" y="44665"/>
                  </a:lnTo>
                  <a:lnTo>
                    <a:pt x="32169" y="44665"/>
                  </a:lnTo>
                  <a:lnTo>
                    <a:pt x="32435" y="44691"/>
                  </a:lnTo>
                  <a:lnTo>
                    <a:pt x="32562" y="44716"/>
                  </a:lnTo>
                  <a:lnTo>
                    <a:pt x="32727" y="44742"/>
                  </a:lnTo>
                  <a:lnTo>
                    <a:pt x="33337" y="44792"/>
                  </a:lnTo>
                  <a:lnTo>
                    <a:pt x="33502" y="44818"/>
                  </a:lnTo>
                  <a:lnTo>
                    <a:pt x="37376" y="54724"/>
                  </a:lnTo>
                  <a:lnTo>
                    <a:pt x="36639" y="54470"/>
                  </a:lnTo>
                  <a:lnTo>
                    <a:pt x="35369" y="53898"/>
                  </a:lnTo>
                  <a:lnTo>
                    <a:pt x="34772" y="53568"/>
                  </a:lnTo>
                  <a:lnTo>
                    <a:pt x="34620" y="53479"/>
                  </a:lnTo>
                  <a:lnTo>
                    <a:pt x="34188" y="53403"/>
                  </a:lnTo>
                  <a:lnTo>
                    <a:pt x="33972" y="53428"/>
                  </a:lnTo>
                  <a:lnTo>
                    <a:pt x="33553" y="53606"/>
                  </a:lnTo>
                  <a:lnTo>
                    <a:pt x="33312" y="53835"/>
                  </a:lnTo>
                  <a:lnTo>
                    <a:pt x="33134" y="54178"/>
                  </a:lnTo>
                  <a:lnTo>
                    <a:pt x="33159" y="54991"/>
                  </a:lnTo>
                  <a:lnTo>
                    <a:pt x="40589" y="57670"/>
                  </a:lnTo>
                  <a:lnTo>
                    <a:pt x="40792" y="57708"/>
                  </a:lnTo>
                  <a:lnTo>
                    <a:pt x="41275" y="57746"/>
                  </a:lnTo>
                  <a:lnTo>
                    <a:pt x="41770" y="57746"/>
                  </a:lnTo>
                  <a:lnTo>
                    <a:pt x="44272" y="56908"/>
                  </a:lnTo>
                  <a:lnTo>
                    <a:pt x="44475" y="56781"/>
                  </a:lnTo>
                  <a:lnTo>
                    <a:pt x="45707" y="55422"/>
                  </a:lnTo>
                  <a:lnTo>
                    <a:pt x="45796" y="55283"/>
                  </a:lnTo>
                  <a:lnTo>
                    <a:pt x="45872" y="55143"/>
                  </a:lnTo>
                  <a:lnTo>
                    <a:pt x="46405" y="53467"/>
                  </a:lnTo>
                  <a:lnTo>
                    <a:pt x="46443" y="53225"/>
                  </a:lnTo>
                  <a:lnTo>
                    <a:pt x="46456" y="52730"/>
                  </a:lnTo>
                  <a:close/>
                </a:path>
                <a:path w="68579" h="151764">
                  <a:moveTo>
                    <a:pt x="48361" y="10731"/>
                  </a:moveTo>
                  <a:lnTo>
                    <a:pt x="48196" y="10706"/>
                  </a:lnTo>
                  <a:lnTo>
                    <a:pt x="47193" y="11214"/>
                  </a:lnTo>
                  <a:lnTo>
                    <a:pt x="47104" y="11353"/>
                  </a:lnTo>
                  <a:lnTo>
                    <a:pt x="47028" y="11557"/>
                  </a:lnTo>
                  <a:lnTo>
                    <a:pt x="47002" y="11785"/>
                  </a:lnTo>
                  <a:lnTo>
                    <a:pt x="47002" y="12001"/>
                  </a:lnTo>
                  <a:lnTo>
                    <a:pt x="47066" y="12217"/>
                  </a:lnTo>
                  <a:lnTo>
                    <a:pt x="47180" y="12471"/>
                  </a:lnTo>
                  <a:lnTo>
                    <a:pt x="47282" y="12598"/>
                  </a:lnTo>
                  <a:lnTo>
                    <a:pt x="47459" y="12750"/>
                  </a:lnTo>
                  <a:lnTo>
                    <a:pt x="47637" y="12865"/>
                  </a:lnTo>
                  <a:lnTo>
                    <a:pt x="47904" y="12954"/>
                  </a:lnTo>
                  <a:lnTo>
                    <a:pt x="48361" y="10731"/>
                  </a:lnTo>
                  <a:close/>
                </a:path>
                <a:path w="68579" h="151764">
                  <a:moveTo>
                    <a:pt x="52768" y="42887"/>
                  </a:moveTo>
                  <a:lnTo>
                    <a:pt x="52743" y="42672"/>
                  </a:lnTo>
                  <a:lnTo>
                    <a:pt x="52666" y="42468"/>
                  </a:lnTo>
                  <a:lnTo>
                    <a:pt x="52565" y="42265"/>
                  </a:lnTo>
                  <a:lnTo>
                    <a:pt x="52425" y="42100"/>
                  </a:lnTo>
                  <a:lnTo>
                    <a:pt x="52247" y="41960"/>
                  </a:lnTo>
                  <a:lnTo>
                    <a:pt x="52108" y="41897"/>
                  </a:lnTo>
                  <a:lnTo>
                    <a:pt x="51485" y="41541"/>
                  </a:lnTo>
                  <a:lnTo>
                    <a:pt x="51308" y="41414"/>
                  </a:lnTo>
                  <a:lnTo>
                    <a:pt x="51155" y="41351"/>
                  </a:lnTo>
                  <a:lnTo>
                    <a:pt x="50927" y="41287"/>
                  </a:lnTo>
                  <a:lnTo>
                    <a:pt x="50660" y="41262"/>
                  </a:lnTo>
                  <a:lnTo>
                    <a:pt x="50507" y="41287"/>
                  </a:lnTo>
                  <a:lnTo>
                    <a:pt x="50380" y="41325"/>
                  </a:lnTo>
                  <a:lnTo>
                    <a:pt x="50253" y="41376"/>
                  </a:lnTo>
                  <a:lnTo>
                    <a:pt x="50088" y="41465"/>
                  </a:lnTo>
                  <a:lnTo>
                    <a:pt x="49949" y="41579"/>
                  </a:lnTo>
                  <a:lnTo>
                    <a:pt x="49784" y="41783"/>
                  </a:lnTo>
                  <a:lnTo>
                    <a:pt x="49695" y="41935"/>
                  </a:lnTo>
                  <a:lnTo>
                    <a:pt x="49263" y="42684"/>
                  </a:lnTo>
                  <a:lnTo>
                    <a:pt x="49161" y="42862"/>
                  </a:lnTo>
                  <a:lnTo>
                    <a:pt x="49098" y="43141"/>
                  </a:lnTo>
                  <a:lnTo>
                    <a:pt x="49085" y="43307"/>
                  </a:lnTo>
                  <a:lnTo>
                    <a:pt x="49110" y="43522"/>
                  </a:lnTo>
                  <a:lnTo>
                    <a:pt x="49174" y="43713"/>
                  </a:lnTo>
                  <a:lnTo>
                    <a:pt x="49276" y="43916"/>
                  </a:lnTo>
                  <a:lnTo>
                    <a:pt x="49377" y="44069"/>
                  </a:lnTo>
                  <a:lnTo>
                    <a:pt x="49517" y="44183"/>
                  </a:lnTo>
                  <a:lnTo>
                    <a:pt x="49657" y="44272"/>
                  </a:lnTo>
                  <a:lnTo>
                    <a:pt x="50469" y="44754"/>
                  </a:lnTo>
                  <a:lnTo>
                    <a:pt x="50698" y="44869"/>
                  </a:lnTo>
                  <a:lnTo>
                    <a:pt x="50888" y="44919"/>
                  </a:lnTo>
                  <a:lnTo>
                    <a:pt x="51015" y="44932"/>
                  </a:lnTo>
                  <a:lnTo>
                    <a:pt x="51142" y="44945"/>
                  </a:lnTo>
                  <a:lnTo>
                    <a:pt x="51269" y="44932"/>
                  </a:lnTo>
                  <a:lnTo>
                    <a:pt x="51409" y="44894"/>
                  </a:lnTo>
                  <a:lnTo>
                    <a:pt x="51562" y="44843"/>
                  </a:lnTo>
                  <a:lnTo>
                    <a:pt x="51765" y="44742"/>
                  </a:lnTo>
                  <a:lnTo>
                    <a:pt x="51930" y="44602"/>
                  </a:lnTo>
                  <a:lnTo>
                    <a:pt x="52095" y="44373"/>
                  </a:lnTo>
                  <a:lnTo>
                    <a:pt x="52171" y="44221"/>
                  </a:lnTo>
                  <a:lnTo>
                    <a:pt x="52501" y="43649"/>
                  </a:lnTo>
                  <a:lnTo>
                    <a:pt x="52616" y="43484"/>
                  </a:lnTo>
                  <a:lnTo>
                    <a:pt x="52692" y="43332"/>
                  </a:lnTo>
                  <a:lnTo>
                    <a:pt x="52755" y="43065"/>
                  </a:lnTo>
                  <a:lnTo>
                    <a:pt x="52768" y="42900"/>
                  </a:lnTo>
                  <a:close/>
                </a:path>
                <a:path w="68579" h="151764">
                  <a:moveTo>
                    <a:pt x="60096" y="30137"/>
                  </a:moveTo>
                  <a:lnTo>
                    <a:pt x="60071" y="29972"/>
                  </a:lnTo>
                  <a:lnTo>
                    <a:pt x="59994" y="29768"/>
                  </a:lnTo>
                  <a:lnTo>
                    <a:pt x="59893" y="29565"/>
                  </a:lnTo>
                  <a:lnTo>
                    <a:pt x="59740" y="29400"/>
                  </a:lnTo>
                  <a:lnTo>
                    <a:pt x="59575" y="29260"/>
                  </a:lnTo>
                  <a:lnTo>
                    <a:pt x="56921" y="27736"/>
                  </a:lnTo>
                  <a:lnTo>
                    <a:pt x="57912" y="26035"/>
                  </a:lnTo>
                  <a:lnTo>
                    <a:pt x="58000" y="25882"/>
                  </a:lnTo>
                  <a:lnTo>
                    <a:pt x="58064" y="25615"/>
                  </a:lnTo>
                  <a:lnTo>
                    <a:pt x="58077" y="25450"/>
                  </a:lnTo>
                  <a:lnTo>
                    <a:pt x="58051" y="25234"/>
                  </a:lnTo>
                  <a:lnTo>
                    <a:pt x="57873" y="24828"/>
                  </a:lnTo>
                  <a:lnTo>
                    <a:pt x="57734" y="24650"/>
                  </a:lnTo>
                  <a:lnTo>
                    <a:pt x="57556" y="24511"/>
                  </a:lnTo>
                  <a:lnTo>
                    <a:pt x="57353" y="24422"/>
                  </a:lnTo>
                  <a:lnTo>
                    <a:pt x="57035" y="24333"/>
                  </a:lnTo>
                  <a:lnTo>
                    <a:pt x="56857" y="24333"/>
                  </a:lnTo>
                  <a:lnTo>
                    <a:pt x="56705" y="24358"/>
                  </a:lnTo>
                  <a:lnTo>
                    <a:pt x="56489" y="24422"/>
                  </a:lnTo>
                  <a:lnTo>
                    <a:pt x="56286" y="24536"/>
                  </a:lnTo>
                  <a:lnTo>
                    <a:pt x="56121" y="24676"/>
                  </a:lnTo>
                  <a:lnTo>
                    <a:pt x="55981" y="24853"/>
                  </a:lnTo>
                  <a:lnTo>
                    <a:pt x="54965" y="26606"/>
                  </a:lnTo>
                  <a:lnTo>
                    <a:pt x="52387" y="25107"/>
                  </a:lnTo>
                  <a:lnTo>
                    <a:pt x="52235" y="25031"/>
                  </a:lnTo>
                  <a:lnTo>
                    <a:pt x="52019" y="24968"/>
                  </a:lnTo>
                  <a:lnTo>
                    <a:pt x="51803" y="24955"/>
                  </a:lnTo>
                  <a:lnTo>
                    <a:pt x="51587" y="24980"/>
                  </a:lnTo>
                  <a:lnTo>
                    <a:pt x="51371" y="25057"/>
                  </a:lnTo>
                  <a:lnTo>
                    <a:pt x="51168" y="25158"/>
                  </a:lnTo>
                  <a:lnTo>
                    <a:pt x="51003" y="25298"/>
                  </a:lnTo>
                  <a:lnTo>
                    <a:pt x="50863" y="25476"/>
                  </a:lnTo>
                  <a:lnTo>
                    <a:pt x="50774" y="25679"/>
                  </a:lnTo>
                  <a:lnTo>
                    <a:pt x="50685" y="25996"/>
                  </a:lnTo>
                  <a:lnTo>
                    <a:pt x="50685" y="26174"/>
                  </a:lnTo>
                  <a:lnTo>
                    <a:pt x="50711" y="26327"/>
                  </a:lnTo>
                  <a:lnTo>
                    <a:pt x="50774" y="26543"/>
                  </a:lnTo>
                  <a:lnTo>
                    <a:pt x="50888" y="26746"/>
                  </a:lnTo>
                  <a:lnTo>
                    <a:pt x="51041" y="26911"/>
                  </a:lnTo>
                  <a:lnTo>
                    <a:pt x="51206" y="27051"/>
                  </a:lnTo>
                  <a:lnTo>
                    <a:pt x="53835" y="28575"/>
                  </a:lnTo>
                  <a:lnTo>
                    <a:pt x="51549" y="32537"/>
                  </a:lnTo>
                  <a:lnTo>
                    <a:pt x="42164" y="22834"/>
                  </a:lnTo>
                  <a:lnTo>
                    <a:pt x="42037" y="22720"/>
                  </a:lnTo>
                  <a:lnTo>
                    <a:pt x="41744" y="22555"/>
                  </a:lnTo>
                  <a:lnTo>
                    <a:pt x="41592" y="22517"/>
                  </a:lnTo>
                  <a:lnTo>
                    <a:pt x="41427" y="22491"/>
                  </a:lnTo>
                  <a:lnTo>
                    <a:pt x="41198" y="22491"/>
                  </a:lnTo>
                  <a:lnTo>
                    <a:pt x="40982" y="22542"/>
                  </a:lnTo>
                  <a:lnTo>
                    <a:pt x="40779" y="22631"/>
                  </a:lnTo>
                  <a:lnTo>
                    <a:pt x="40297" y="23215"/>
                  </a:lnTo>
                  <a:lnTo>
                    <a:pt x="40233" y="23431"/>
                  </a:lnTo>
                  <a:lnTo>
                    <a:pt x="40220" y="23774"/>
                  </a:lnTo>
                  <a:lnTo>
                    <a:pt x="40271" y="23990"/>
                  </a:lnTo>
                  <a:lnTo>
                    <a:pt x="40373" y="24193"/>
                  </a:lnTo>
                  <a:lnTo>
                    <a:pt x="40500" y="24371"/>
                  </a:lnTo>
                  <a:lnTo>
                    <a:pt x="50965" y="35179"/>
                  </a:lnTo>
                  <a:lnTo>
                    <a:pt x="51130" y="35331"/>
                  </a:lnTo>
                  <a:lnTo>
                    <a:pt x="51269" y="35407"/>
                  </a:lnTo>
                  <a:lnTo>
                    <a:pt x="51485" y="35496"/>
                  </a:lnTo>
                  <a:lnTo>
                    <a:pt x="51689" y="35534"/>
                  </a:lnTo>
                  <a:lnTo>
                    <a:pt x="51866" y="35534"/>
                  </a:lnTo>
                  <a:lnTo>
                    <a:pt x="52019" y="35509"/>
                  </a:lnTo>
                  <a:lnTo>
                    <a:pt x="52146" y="35471"/>
                  </a:lnTo>
                  <a:lnTo>
                    <a:pt x="52349" y="35382"/>
                  </a:lnTo>
                  <a:lnTo>
                    <a:pt x="52476" y="35293"/>
                  </a:lnTo>
                  <a:lnTo>
                    <a:pt x="52603" y="35179"/>
                  </a:lnTo>
                  <a:lnTo>
                    <a:pt x="52743" y="35013"/>
                  </a:lnTo>
                  <a:lnTo>
                    <a:pt x="55791" y="29705"/>
                  </a:lnTo>
                  <a:lnTo>
                    <a:pt x="58394" y="31191"/>
                  </a:lnTo>
                  <a:lnTo>
                    <a:pt x="58597" y="31292"/>
                  </a:lnTo>
                  <a:lnTo>
                    <a:pt x="58813" y="31343"/>
                  </a:lnTo>
                  <a:lnTo>
                    <a:pt x="59093" y="31343"/>
                  </a:lnTo>
                  <a:lnTo>
                    <a:pt x="59309" y="31292"/>
                  </a:lnTo>
                  <a:lnTo>
                    <a:pt x="59601" y="31153"/>
                  </a:lnTo>
                  <a:lnTo>
                    <a:pt x="59842" y="30924"/>
                  </a:lnTo>
                  <a:lnTo>
                    <a:pt x="59944" y="30784"/>
                  </a:lnTo>
                  <a:lnTo>
                    <a:pt x="60007" y="30632"/>
                  </a:lnTo>
                  <a:lnTo>
                    <a:pt x="60083" y="30365"/>
                  </a:lnTo>
                  <a:lnTo>
                    <a:pt x="60096" y="30200"/>
                  </a:lnTo>
                  <a:close/>
                </a:path>
                <a:path w="68579" h="151764">
                  <a:moveTo>
                    <a:pt x="68440" y="15786"/>
                  </a:moveTo>
                  <a:lnTo>
                    <a:pt x="68427" y="15621"/>
                  </a:lnTo>
                  <a:lnTo>
                    <a:pt x="68402" y="15494"/>
                  </a:lnTo>
                  <a:lnTo>
                    <a:pt x="68364" y="15354"/>
                  </a:lnTo>
                  <a:lnTo>
                    <a:pt x="68287" y="15227"/>
                  </a:lnTo>
                  <a:lnTo>
                    <a:pt x="68211" y="15100"/>
                  </a:lnTo>
                  <a:lnTo>
                    <a:pt x="68097" y="14973"/>
                  </a:lnTo>
                  <a:lnTo>
                    <a:pt x="55168" y="406"/>
                  </a:lnTo>
                  <a:lnTo>
                    <a:pt x="54622" y="50"/>
                  </a:lnTo>
                  <a:lnTo>
                    <a:pt x="54457" y="12"/>
                  </a:lnTo>
                  <a:lnTo>
                    <a:pt x="54229" y="12"/>
                  </a:lnTo>
                  <a:lnTo>
                    <a:pt x="54013" y="50"/>
                  </a:lnTo>
                  <a:lnTo>
                    <a:pt x="53809" y="139"/>
                  </a:lnTo>
                  <a:lnTo>
                    <a:pt x="53619" y="254"/>
                  </a:lnTo>
                  <a:lnTo>
                    <a:pt x="53454" y="406"/>
                  </a:lnTo>
                  <a:lnTo>
                    <a:pt x="53327" y="596"/>
                  </a:lnTo>
                  <a:lnTo>
                    <a:pt x="53251" y="800"/>
                  </a:lnTo>
                  <a:lnTo>
                    <a:pt x="53200" y="1016"/>
                  </a:lnTo>
                  <a:lnTo>
                    <a:pt x="53200" y="1231"/>
                  </a:lnTo>
                  <a:lnTo>
                    <a:pt x="53238" y="1460"/>
                  </a:lnTo>
                  <a:lnTo>
                    <a:pt x="53378" y="1765"/>
                  </a:lnTo>
                  <a:lnTo>
                    <a:pt x="53467" y="1892"/>
                  </a:lnTo>
                  <a:lnTo>
                    <a:pt x="64198" y="13995"/>
                  </a:lnTo>
                  <a:lnTo>
                    <a:pt x="48361" y="10744"/>
                  </a:lnTo>
                  <a:lnTo>
                    <a:pt x="47904" y="12954"/>
                  </a:lnTo>
                  <a:lnTo>
                    <a:pt x="67068" y="16891"/>
                  </a:lnTo>
                  <a:lnTo>
                    <a:pt x="67233" y="16903"/>
                  </a:lnTo>
                  <a:lnTo>
                    <a:pt x="67398" y="16903"/>
                  </a:lnTo>
                  <a:lnTo>
                    <a:pt x="67614" y="16865"/>
                  </a:lnTo>
                  <a:lnTo>
                    <a:pt x="67881" y="16751"/>
                  </a:lnTo>
                  <a:lnTo>
                    <a:pt x="68059" y="16624"/>
                  </a:lnTo>
                  <a:lnTo>
                    <a:pt x="68173" y="16497"/>
                  </a:lnTo>
                  <a:lnTo>
                    <a:pt x="68262" y="16370"/>
                  </a:lnTo>
                  <a:lnTo>
                    <a:pt x="68351" y="16217"/>
                  </a:lnTo>
                  <a:lnTo>
                    <a:pt x="68402" y="16052"/>
                  </a:lnTo>
                  <a:lnTo>
                    <a:pt x="68427" y="1590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4933112" y="1617827"/>
              <a:ext cx="395605" cy="262890"/>
            </a:xfrm>
            <a:custGeom>
              <a:avLst/>
              <a:gdLst/>
              <a:ahLst/>
              <a:cxnLst/>
              <a:rect l="l" t="t" r="r" b="b"/>
              <a:pathLst>
                <a:path w="395604" h="262889">
                  <a:moveTo>
                    <a:pt x="6819" y="250596"/>
                  </a:moveTo>
                  <a:lnTo>
                    <a:pt x="6540" y="250583"/>
                  </a:lnTo>
                  <a:lnTo>
                    <a:pt x="6324" y="250621"/>
                  </a:lnTo>
                  <a:lnTo>
                    <a:pt x="6159" y="250672"/>
                  </a:lnTo>
                  <a:lnTo>
                    <a:pt x="6019" y="250761"/>
                  </a:lnTo>
                  <a:lnTo>
                    <a:pt x="5842" y="250888"/>
                  </a:lnTo>
                  <a:lnTo>
                    <a:pt x="5664" y="251104"/>
                  </a:lnTo>
                  <a:lnTo>
                    <a:pt x="5562" y="251307"/>
                  </a:lnTo>
                  <a:lnTo>
                    <a:pt x="5511" y="251460"/>
                  </a:lnTo>
                  <a:lnTo>
                    <a:pt x="5486" y="251688"/>
                  </a:lnTo>
                  <a:lnTo>
                    <a:pt x="5499" y="251904"/>
                  </a:lnTo>
                  <a:lnTo>
                    <a:pt x="5842" y="252526"/>
                  </a:lnTo>
                  <a:lnTo>
                    <a:pt x="5969" y="252641"/>
                  </a:lnTo>
                  <a:lnTo>
                    <a:pt x="6159" y="252755"/>
                  </a:lnTo>
                  <a:lnTo>
                    <a:pt x="6426" y="252831"/>
                  </a:lnTo>
                  <a:lnTo>
                    <a:pt x="6819" y="250596"/>
                  </a:lnTo>
                  <a:close/>
                </a:path>
                <a:path w="395604" h="262889">
                  <a:moveTo>
                    <a:pt x="11214" y="261645"/>
                  </a:moveTo>
                  <a:lnTo>
                    <a:pt x="11176" y="261416"/>
                  </a:lnTo>
                  <a:lnTo>
                    <a:pt x="11061" y="261162"/>
                  </a:lnTo>
                  <a:lnTo>
                    <a:pt x="10972" y="261023"/>
                  </a:lnTo>
                  <a:lnTo>
                    <a:pt x="2222" y="251079"/>
                  </a:lnTo>
                  <a:lnTo>
                    <a:pt x="2108" y="250952"/>
                  </a:lnTo>
                  <a:lnTo>
                    <a:pt x="1816" y="250786"/>
                  </a:lnTo>
                  <a:lnTo>
                    <a:pt x="1663" y="250736"/>
                  </a:lnTo>
                  <a:lnTo>
                    <a:pt x="1498" y="250698"/>
                  </a:lnTo>
                  <a:lnTo>
                    <a:pt x="1282" y="250698"/>
                  </a:lnTo>
                  <a:lnTo>
                    <a:pt x="1003" y="250748"/>
                  </a:lnTo>
                  <a:lnTo>
                    <a:pt x="850" y="250812"/>
                  </a:lnTo>
                  <a:lnTo>
                    <a:pt x="660" y="250939"/>
                  </a:lnTo>
                  <a:lnTo>
                    <a:pt x="508" y="251091"/>
                  </a:lnTo>
                  <a:lnTo>
                    <a:pt x="381" y="251282"/>
                  </a:lnTo>
                  <a:lnTo>
                    <a:pt x="292" y="251485"/>
                  </a:lnTo>
                  <a:lnTo>
                    <a:pt x="241" y="251701"/>
                  </a:lnTo>
                  <a:lnTo>
                    <a:pt x="241" y="251917"/>
                  </a:lnTo>
                  <a:lnTo>
                    <a:pt x="279" y="252133"/>
                  </a:lnTo>
                  <a:lnTo>
                    <a:pt x="9398" y="262636"/>
                  </a:lnTo>
                  <a:lnTo>
                    <a:pt x="9525" y="262724"/>
                  </a:lnTo>
                  <a:lnTo>
                    <a:pt x="9740" y="262813"/>
                  </a:lnTo>
                  <a:lnTo>
                    <a:pt x="9956" y="262864"/>
                  </a:lnTo>
                  <a:lnTo>
                    <a:pt x="10172" y="262864"/>
                  </a:lnTo>
                  <a:lnTo>
                    <a:pt x="10452" y="262813"/>
                  </a:lnTo>
                  <a:lnTo>
                    <a:pt x="10604" y="262750"/>
                  </a:lnTo>
                  <a:lnTo>
                    <a:pt x="10833" y="262585"/>
                  </a:lnTo>
                  <a:lnTo>
                    <a:pt x="10985" y="262420"/>
                  </a:lnTo>
                  <a:lnTo>
                    <a:pt x="11074" y="262280"/>
                  </a:lnTo>
                  <a:lnTo>
                    <a:pt x="11163" y="262077"/>
                  </a:lnTo>
                  <a:lnTo>
                    <a:pt x="11214" y="261861"/>
                  </a:lnTo>
                  <a:lnTo>
                    <a:pt x="11214" y="261645"/>
                  </a:lnTo>
                  <a:close/>
                </a:path>
                <a:path w="395604" h="262889">
                  <a:moveTo>
                    <a:pt x="16052" y="257873"/>
                  </a:moveTo>
                  <a:lnTo>
                    <a:pt x="16040" y="257632"/>
                  </a:lnTo>
                  <a:lnTo>
                    <a:pt x="16040" y="257390"/>
                  </a:lnTo>
                  <a:lnTo>
                    <a:pt x="15989" y="256908"/>
                  </a:lnTo>
                  <a:lnTo>
                    <a:pt x="15925" y="256667"/>
                  </a:lnTo>
                  <a:lnTo>
                    <a:pt x="15875" y="256425"/>
                  </a:lnTo>
                  <a:lnTo>
                    <a:pt x="15722" y="255968"/>
                  </a:lnTo>
                  <a:lnTo>
                    <a:pt x="13754" y="253568"/>
                  </a:lnTo>
                  <a:lnTo>
                    <a:pt x="13614" y="253479"/>
                  </a:lnTo>
                  <a:lnTo>
                    <a:pt x="13462" y="253377"/>
                  </a:lnTo>
                  <a:lnTo>
                    <a:pt x="13081" y="253263"/>
                  </a:lnTo>
                  <a:lnTo>
                    <a:pt x="12852" y="253263"/>
                  </a:lnTo>
                  <a:lnTo>
                    <a:pt x="12700" y="253288"/>
                  </a:lnTo>
                  <a:lnTo>
                    <a:pt x="12382" y="253415"/>
                  </a:lnTo>
                  <a:lnTo>
                    <a:pt x="12204" y="253542"/>
                  </a:lnTo>
                  <a:lnTo>
                    <a:pt x="12090" y="253669"/>
                  </a:lnTo>
                  <a:lnTo>
                    <a:pt x="11988" y="253796"/>
                  </a:lnTo>
                  <a:lnTo>
                    <a:pt x="11899" y="254000"/>
                  </a:lnTo>
                  <a:lnTo>
                    <a:pt x="11836" y="254215"/>
                  </a:lnTo>
                  <a:lnTo>
                    <a:pt x="11823" y="254482"/>
                  </a:lnTo>
                  <a:lnTo>
                    <a:pt x="11849" y="254660"/>
                  </a:lnTo>
                  <a:lnTo>
                    <a:pt x="12230" y="255257"/>
                  </a:lnTo>
                  <a:lnTo>
                    <a:pt x="12395" y="255384"/>
                  </a:lnTo>
                  <a:lnTo>
                    <a:pt x="12534" y="255473"/>
                  </a:lnTo>
                  <a:lnTo>
                    <a:pt x="13779" y="257543"/>
                  </a:lnTo>
                  <a:lnTo>
                    <a:pt x="13766" y="258076"/>
                  </a:lnTo>
                  <a:lnTo>
                    <a:pt x="13741" y="258203"/>
                  </a:lnTo>
                  <a:lnTo>
                    <a:pt x="13728" y="258368"/>
                  </a:lnTo>
                  <a:lnTo>
                    <a:pt x="13741" y="258584"/>
                  </a:lnTo>
                  <a:lnTo>
                    <a:pt x="13804" y="258800"/>
                  </a:lnTo>
                  <a:lnTo>
                    <a:pt x="13931" y="259041"/>
                  </a:lnTo>
                  <a:lnTo>
                    <a:pt x="14033" y="259181"/>
                  </a:lnTo>
                  <a:lnTo>
                    <a:pt x="14198" y="259321"/>
                  </a:lnTo>
                  <a:lnTo>
                    <a:pt x="14401" y="259435"/>
                  </a:lnTo>
                  <a:lnTo>
                    <a:pt x="14719" y="259524"/>
                  </a:lnTo>
                  <a:lnTo>
                    <a:pt x="15049" y="259524"/>
                  </a:lnTo>
                  <a:lnTo>
                    <a:pt x="15265" y="259461"/>
                  </a:lnTo>
                  <a:lnTo>
                    <a:pt x="15468" y="259359"/>
                  </a:lnTo>
                  <a:lnTo>
                    <a:pt x="15646" y="259219"/>
                  </a:lnTo>
                  <a:lnTo>
                    <a:pt x="15824" y="259003"/>
                  </a:lnTo>
                  <a:lnTo>
                    <a:pt x="15900" y="258864"/>
                  </a:lnTo>
                  <a:lnTo>
                    <a:pt x="15976" y="258648"/>
                  </a:lnTo>
                  <a:lnTo>
                    <a:pt x="16014" y="258356"/>
                  </a:lnTo>
                  <a:lnTo>
                    <a:pt x="16052" y="257873"/>
                  </a:lnTo>
                  <a:close/>
                </a:path>
                <a:path w="395604" h="262889">
                  <a:moveTo>
                    <a:pt x="18364" y="244894"/>
                  </a:moveTo>
                  <a:lnTo>
                    <a:pt x="18326" y="244678"/>
                  </a:lnTo>
                  <a:lnTo>
                    <a:pt x="18275" y="244513"/>
                  </a:lnTo>
                  <a:lnTo>
                    <a:pt x="18186" y="244373"/>
                  </a:lnTo>
                  <a:lnTo>
                    <a:pt x="18059" y="244195"/>
                  </a:lnTo>
                  <a:lnTo>
                    <a:pt x="17881" y="244055"/>
                  </a:lnTo>
                  <a:lnTo>
                    <a:pt x="17691" y="243928"/>
                  </a:lnTo>
                  <a:lnTo>
                    <a:pt x="17487" y="243852"/>
                  </a:lnTo>
                  <a:lnTo>
                    <a:pt x="16471" y="243687"/>
                  </a:lnTo>
                  <a:lnTo>
                    <a:pt x="16344" y="243662"/>
                  </a:lnTo>
                  <a:lnTo>
                    <a:pt x="16129" y="243662"/>
                  </a:lnTo>
                  <a:lnTo>
                    <a:pt x="15913" y="243700"/>
                  </a:lnTo>
                  <a:lnTo>
                    <a:pt x="15748" y="243763"/>
                  </a:lnTo>
                  <a:lnTo>
                    <a:pt x="15608" y="243840"/>
                  </a:lnTo>
                  <a:lnTo>
                    <a:pt x="15430" y="243967"/>
                  </a:lnTo>
                  <a:lnTo>
                    <a:pt x="15290" y="244144"/>
                  </a:lnTo>
                  <a:lnTo>
                    <a:pt x="15176" y="244335"/>
                  </a:lnTo>
                  <a:lnTo>
                    <a:pt x="15100" y="244538"/>
                  </a:lnTo>
                  <a:lnTo>
                    <a:pt x="15074" y="244716"/>
                  </a:lnTo>
                  <a:lnTo>
                    <a:pt x="14922" y="245618"/>
                  </a:lnTo>
                  <a:lnTo>
                    <a:pt x="14897" y="245783"/>
                  </a:lnTo>
                  <a:lnTo>
                    <a:pt x="14909" y="245999"/>
                  </a:lnTo>
                  <a:lnTo>
                    <a:pt x="14973" y="246214"/>
                  </a:lnTo>
                  <a:lnTo>
                    <a:pt x="15062" y="246418"/>
                  </a:lnTo>
                  <a:lnTo>
                    <a:pt x="15163" y="246557"/>
                  </a:lnTo>
                  <a:lnTo>
                    <a:pt x="15887" y="246938"/>
                  </a:lnTo>
                  <a:lnTo>
                    <a:pt x="16852" y="247103"/>
                  </a:lnTo>
                  <a:lnTo>
                    <a:pt x="17018" y="247116"/>
                  </a:lnTo>
                  <a:lnTo>
                    <a:pt x="17233" y="247103"/>
                  </a:lnTo>
                  <a:lnTo>
                    <a:pt x="17449" y="247040"/>
                  </a:lnTo>
                  <a:lnTo>
                    <a:pt x="17653" y="246938"/>
                  </a:lnTo>
                  <a:lnTo>
                    <a:pt x="17830" y="246811"/>
                  </a:lnTo>
                  <a:lnTo>
                    <a:pt x="17970" y="246634"/>
                  </a:lnTo>
                  <a:lnTo>
                    <a:pt x="18084" y="246456"/>
                  </a:lnTo>
                  <a:lnTo>
                    <a:pt x="18161" y="246240"/>
                  </a:lnTo>
                  <a:lnTo>
                    <a:pt x="18338" y="245211"/>
                  </a:lnTo>
                  <a:lnTo>
                    <a:pt x="18364" y="245008"/>
                  </a:lnTo>
                  <a:close/>
                </a:path>
                <a:path w="395604" h="262889">
                  <a:moveTo>
                    <a:pt x="21437" y="227406"/>
                  </a:moveTo>
                  <a:lnTo>
                    <a:pt x="21399" y="227190"/>
                  </a:lnTo>
                  <a:lnTo>
                    <a:pt x="21348" y="227025"/>
                  </a:lnTo>
                  <a:lnTo>
                    <a:pt x="21259" y="226885"/>
                  </a:lnTo>
                  <a:lnTo>
                    <a:pt x="21132" y="226707"/>
                  </a:lnTo>
                  <a:lnTo>
                    <a:pt x="20955" y="226568"/>
                  </a:lnTo>
                  <a:lnTo>
                    <a:pt x="20713" y="226428"/>
                  </a:lnTo>
                  <a:lnTo>
                    <a:pt x="20561" y="226377"/>
                  </a:lnTo>
                  <a:lnTo>
                    <a:pt x="20332" y="226352"/>
                  </a:lnTo>
                  <a:lnTo>
                    <a:pt x="19481" y="226707"/>
                  </a:lnTo>
                  <a:lnTo>
                    <a:pt x="19380" y="226834"/>
                  </a:lnTo>
                  <a:lnTo>
                    <a:pt x="19265" y="227025"/>
                  </a:lnTo>
                  <a:lnTo>
                    <a:pt x="19189" y="227291"/>
                  </a:lnTo>
                  <a:lnTo>
                    <a:pt x="17830" y="235038"/>
                  </a:lnTo>
                  <a:lnTo>
                    <a:pt x="10845" y="226593"/>
                  </a:lnTo>
                  <a:lnTo>
                    <a:pt x="10731" y="226453"/>
                  </a:lnTo>
                  <a:lnTo>
                    <a:pt x="7023" y="224015"/>
                  </a:lnTo>
                  <a:lnTo>
                    <a:pt x="6807" y="223951"/>
                  </a:lnTo>
                  <a:lnTo>
                    <a:pt x="6527" y="223901"/>
                  </a:lnTo>
                  <a:lnTo>
                    <a:pt x="5969" y="223862"/>
                  </a:lnTo>
                  <a:lnTo>
                    <a:pt x="5397" y="223875"/>
                  </a:lnTo>
                  <a:lnTo>
                    <a:pt x="4838" y="223939"/>
                  </a:lnTo>
                  <a:lnTo>
                    <a:pt x="152" y="228473"/>
                  </a:lnTo>
                  <a:lnTo>
                    <a:pt x="114" y="228638"/>
                  </a:lnTo>
                  <a:lnTo>
                    <a:pt x="63" y="228981"/>
                  </a:lnTo>
                  <a:lnTo>
                    <a:pt x="0" y="229679"/>
                  </a:lnTo>
                  <a:lnTo>
                    <a:pt x="12" y="230378"/>
                  </a:lnTo>
                  <a:lnTo>
                    <a:pt x="101" y="231063"/>
                  </a:lnTo>
                  <a:lnTo>
                    <a:pt x="1295" y="233934"/>
                  </a:lnTo>
                  <a:lnTo>
                    <a:pt x="1485" y="234226"/>
                  </a:lnTo>
                  <a:lnTo>
                    <a:pt x="3975" y="236207"/>
                  </a:lnTo>
                  <a:lnTo>
                    <a:pt x="4140" y="236245"/>
                  </a:lnTo>
                  <a:lnTo>
                    <a:pt x="4419" y="236258"/>
                  </a:lnTo>
                  <a:lnTo>
                    <a:pt x="4584" y="236232"/>
                  </a:lnTo>
                  <a:lnTo>
                    <a:pt x="4800" y="236156"/>
                  </a:lnTo>
                  <a:lnTo>
                    <a:pt x="4991" y="236042"/>
                  </a:lnTo>
                  <a:lnTo>
                    <a:pt x="5143" y="235889"/>
                  </a:lnTo>
                  <a:lnTo>
                    <a:pt x="5283" y="235712"/>
                  </a:lnTo>
                  <a:lnTo>
                    <a:pt x="5384" y="235508"/>
                  </a:lnTo>
                  <a:lnTo>
                    <a:pt x="5422" y="235292"/>
                  </a:lnTo>
                  <a:lnTo>
                    <a:pt x="5435" y="235013"/>
                  </a:lnTo>
                  <a:lnTo>
                    <a:pt x="5410" y="234848"/>
                  </a:lnTo>
                  <a:lnTo>
                    <a:pt x="5334" y="234632"/>
                  </a:lnTo>
                  <a:lnTo>
                    <a:pt x="5219" y="234454"/>
                  </a:lnTo>
                  <a:lnTo>
                    <a:pt x="5067" y="234289"/>
                  </a:lnTo>
                  <a:lnTo>
                    <a:pt x="4889" y="234149"/>
                  </a:lnTo>
                  <a:lnTo>
                    <a:pt x="2273" y="229743"/>
                  </a:lnTo>
                  <a:lnTo>
                    <a:pt x="2311" y="229273"/>
                  </a:lnTo>
                  <a:lnTo>
                    <a:pt x="2349" y="229031"/>
                  </a:lnTo>
                  <a:lnTo>
                    <a:pt x="5905" y="226123"/>
                  </a:lnTo>
                  <a:lnTo>
                    <a:pt x="6413" y="226187"/>
                  </a:lnTo>
                  <a:lnTo>
                    <a:pt x="6692" y="226237"/>
                  </a:lnTo>
                  <a:lnTo>
                    <a:pt x="8470" y="227266"/>
                  </a:lnTo>
                  <a:lnTo>
                    <a:pt x="8610" y="227406"/>
                  </a:lnTo>
                  <a:lnTo>
                    <a:pt x="8851" y="227698"/>
                  </a:lnTo>
                  <a:lnTo>
                    <a:pt x="8940" y="227850"/>
                  </a:lnTo>
                  <a:lnTo>
                    <a:pt x="9042" y="227977"/>
                  </a:lnTo>
                  <a:lnTo>
                    <a:pt x="9156" y="228104"/>
                  </a:lnTo>
                  <a:lnTo>
                    <a:pt x="17576" y="238277"/>
                  </a:lnTo>
                  <a:lnTo>
                    <a:pt x="17665" y="238404"/>
                  </a:lnTo>
                  <a:lnTo>
                    <a:pt x="17907" y="238594"/>
                  </a:lnTo>
                  <a:lnTo>
                    <a:pt x="18135" y="238709"/>
                  </a:lnTo>
                  <a:lnTo>
                    <a:pt x="18364" y="238760"/>
                  </a:lnTo>
                  <a:lnTo>
                    <a:pt x="18491" y="238772"/>
                  </a:lnTo>
                  <a:lnTo>
                    <a:pt x="18643" y="238772"/>
                  </a:lnTo>
                  <a:lnTo>
                    <a:pt x="18821" y="238734"/>
                  </a:lnTo>
                  <a:lnTo>
                    <a:pt x="19113" y="238607"/>
                  </a:lnTo>
                  <a:lnTo>
                    <a:pt x="19240" y="238506"/>
                  </a:lnTo>
                  <a:lnTo>
                    <a:pt x="19367" y="238391"/>
                  </a:lnTo>
                  <a:lnTo>
                    <a:pt x="19469" y="238264"/>
                  </a:lnTo>
                  <a:lnTo>
                    <a:pt x="19545" y="238125"/>
                  </a:lnTo>
                  <a:lnTo>
                    <a:pt x="19596" y="237998"/>
                  </a:lnTo>
                  <a:lnTo>
                    <a:pt x="19634" y="237832"/>
                  </a:lnTo>
                  <a:lnTo>
                    <a:pt x="19659" y="237693"/>
                  </a:lnTo>
                  <a:lnTo>
                    <a:pt x="21437" y="227685"/>
                  </a:lnTo>
                  <a:lnTo>
                    <a:pt x="21437" y="227406"/>
                  </a:lnTo>
                  <a:close/>
                </a:path>
                <a:path w="395604" h="262889">
                  <a:moveTo>
                    <a:pt x="23799" y="213944"/>
                  </a:moveTo>
                  <a:lnTo>
                    <a:pt x="23761" y="213779"/>
                  </a:lnTo>
                  <a:lnTo>
                    <a:pt x="23672" y="213575"/>
                  </a:lnTo>
                  <a:lnTo>
                    <a:pt x="23583" y="213448"/>
                  </a:lnTo>
                  <a:lnTo>
                    <a:pt x="23431" y="213283"/>
                  </a:lnTo>
                  <a:lnTo>
                    <a:pt x="23304" y="213169"/>
                  </a:lnTo>
                  <a:lnTo>
                    <a:pt x="6007" y="203796"/>
                  </a:lnTo>
                  <a:lnTo>
                    <a:pt x="5854" y="203720"/>
                  </a:lnTo>
                  <a:lnTo>
                    <a:pt x="5638" y="203669"/>
                  </a:lnTo>
                  <a:lnTo>
                    <a:pt x="5410" y="203657"/>
                  </a:lnTo>
                  <a:lnTo>
                    <a:pt x="5092" y="203720"/>
                  </a:lnTo>
                  <a:lnTo>
                    <a:pt x="4800" y="203873"/>
                  </a:lnTo>
                  <a:lnTo>
                    <a:pt x="4622" y="204025"/>
                  </a:lnTo>
                  <a:lnTo>
                    <a:pt x="4495" y="204203"/>
                  </a:lnTo>
                  <a:lnTo>
                    <a:pt x="4394" y="204406"/>
                  </a:lnTo>
                  <a:lnTo>
                    <a:pt x="4343" y="204622"/>
                  </a:lnTo>
                  <a:lnTo>
                    <a:pt x="4330" y="204851"/>
                  </a:lnTo>
                  <a:lnTo>
                    <a:pt x="4749" y="205663"/>
                  </a:lnTo>
                  <a:lnTo>
                    <a:pt x="4876" y="205765"/>
                  </a:lnTo>
                  <a:lnTo>
                    <a:pt x="19138" y="213499"/>
                  </a:lnTo>
                  <a:lnTo>
                    <a:pt x="3162" y="215861"/>
                  </a:lnTo>
                  <a:lnTo>
                    <a:pt x="2997" y="215887"/>
                  </a:lnTo>
                  <a:lnTo>
                    <a:pt x="2743" y="216001"/>
                  </a:lnTo>
                  <a:lnTo>
                    <a:pt x="2603" y="216103"/>
                  </a:lnTo>
                  <a:lnTo>
                    <a:pt x="2451" y="216255"/>
                  </a:lnTo>
                  <a:lnTo>
                    <a:pt x="2273" y="216547"/>
                  </a:lnTo>
                  <a:lnTo>
                    <a:pt x="2235" y="216700"/>
                  </a:lnTo>
                  <a:lnTo>
                    <a:pt x="2197" y="216865"/>
                  </a:lnTo>
                  <a:lnTo>
                    <a:pt x="2197" y="217144"/>
                  </a:lnTo>
                  <a:lnTo>
                    <a:pt x="2235" y="217309"/>
                  </a:lnTo>
                  <a:lnTo>
                    <a:pt x="2349" y="217563"/>
                  </a:lnTo>
                  <a:lnTo>
                    <a:pt x="2451" y="217703"/>
                  </a:lnTo>
                  <a:lnTo>
                    <a:pt x="2603" y="217855"/>
                  </a:lnTo>
                  <a:lnTo>
                    <a:pt x="2794" y="217982"/>
                  </a:lnTo>
                  <a:lnTo>
                    <a:pt x="2997" y="218071"/>
                  </a:lnTo>
                  <a:lnTo>
                    <a:pt x="3213" y="218109"/>
                  </a:lnTo>
                  <a:lnTo>
                    <a:pt x="3441" y="218109"/>
                  </a:lnTo>
                  <a:lnTo>
                    <a:pt x="22745" y="215252"/>
                  </a:lnTo>
                  <a:lnTo>
                    <a:pt x="23050" y="215188"/>
                  </a:lnTo>
                  <a:lnTo>
                    <a:pt x="23215" y="215112"/>
                  </a:lnTo>
                  <a:lnTo>
                    <a:pt x="23393" y="214998"/>
                  </a:lnTo>
                  <a:lnTo>
                    <a:pt x="23520" y="214858"/>
                  </a:lnTo>
                  <a:lnTo>
                    <a:pt x="23622" y="214731"/>
                  </a:lnTo>
                  <a:lnTo>
                    <a:pt x="23698" y="214604"/>
                  </a:lnTo>
                  <a:lnTo>
                    <a:pt x="23761" y="214439"/>
                  </a:lnTo>
                  <a:lnTo>
                    <a:pt x="23787" y="214287"/>
                  </a:lnTo>
                  <a:lnTo>
                    <a:pt x="23799" y="214071"/>
                  </a:lnTo>
                  <a:lnTo>
                    <a:pt x="23799" y="213944"/>
                  </a:lnTo>
                  <a:close/>
                </a:path>
                <a:path w="395604" h="262889">
                  <a:moveTo>
                    <a:pt x="367423" y="1054"/>
                  </a:moveTo>
                  <a:lnTo>
                    <a:pt x="367360" y="812"/>
                  </a:lnTo>
                  <a:lnTo>
                    <a:pt x="367309" y="660"/>
                  </a:lnTo>
                  <a:lnTo>
                    <a:pt x="367245" y="520"/>
                  </a:lnTo>
                  <a:lnTo>
                    <a:pt x="367106" y="355"/>
                  </a:lnTo>
                  <a:lnTo>
                    <a:pt x="366979" y="241"/>
                  </a:lnTo>
                  <a:lnTo>
                    <a:pt x="366839" y="152"/>
                  </a:lnTo>
                  <a:lnTo>
                    <a:pt x="366712" y="88"/>
                  </a:lnTo>
                  <a:lnTo>
                    <a:pt x="366585" y="38"/>
                  </a:lnTo>
                  <a:lnTo>
                    <a:pt x="366420" y="12"/>
                  </a:lnTo>
                  <a:lnTo>
                    <a:pt x="366191" y="0"/>
                  </a:lnTo>
                  <a:lnTo>
                    <a:pt x="366039" y="38"/>
                  </a:lnTo>
                  <a:lnTo>
                    <a:pt x="365912" y="76"/>
                  </a:lnTo>
                  <a:lnTo>
                    <a:pt x="365747" y="127"/>
                  </a:lnTo>
                  <a:lnTo>
                    <a:pt x="359664" y="2184"/>
                  </a:lnTo>
                  <a:lnTo>
                    <a:pt x="359410" y="2298"/>
                  </a:lnTo>
                  <a:lnTo>
                    <a:pt x="359283" y="2413"/>
                  </a:lnTo>
                  <a:lnTo>
                    <a:pt x="359156" y="2527"/>
                  </a:lnTo>
                  <a:lnTo>
                    <a:pt x="359029" y="2705"/>
                  </a:lnTo>
                  <a:lnTo>
                    <a:pt x="358940" y="2908"/>
                  </a:lnTo>
                  <a:lnTo>
                    <a:pt x="358902" y="3124"/>
                  </a:lnTo>
                  <a:lnTo>
                    <a:pt x="358889" y="3352"/>
                  </a:lnTo>
                  <a:lnTo>
                    <a:pt x="358952" y="3619"/>
                  </a:lnTo>
                  <a:lnTo>
                    <a:pt x="359016" y="3771"/>
                  </a:lnTo>
                  <a:lnTo>
                    <a:pt x="359130" y="3962"/>
                  </a:lnTo>
                  <a:lnTo>
                    <a:pt x="359295" y="4114"/>
                  </a:lnTo>
                  <a:lnTo>
                    <a:pt x="359524" y="4267"/>
                  </a:lnTo>
                  <a:lnTo>
                    <a:pt x="359676" y="4330"/>
                  </a:lnTo>
                  <a:lnTo>
                    <a:pt x="359892" y="4381"/>
                  </a:lnTo>
                  <a:lnTo>
                    <a:pt x="360121" y="4394"/>
                  </a:lnTo>
                  <a:lnTo>
                    <a:pt x="360337" y="4356"/>
                  </a:lnTo>
                  <a:lnTo>
                    <a:pt x="364401" y="2971"/>
                  </a:lnTo>
                  <a:lnTo>
                    <a:pt x="359257" y="17132"/>
                  </a:lnTo>
                  <a:lnTo>
                    <a:pt x="355485" y="15748"/>
                  </a:lnTo>
                  <a:lnTo>
                    <a:pt x="355219" y="15684"/>
                  </a:lnTo>
                  <a:lnTo>
                    <a:pt x="354990" y="15684"/>
                  </a:lnTo>
                  <a:lnTo>
                    <a:pt x="354774" y="15735"/>
                  </a:lnTo>
                  <a:lnTo>
                    <a:pt x="354622" y="15786"/>
                  </a:lnTo>
                  <a:lnTo>
                    <a:pt x="354266" y="16052"/>
                  </a:lnTo>
                  <a:lnTo>
                    <a:pt x="354152" y="16179"/>
                  </a:lnTo>
                  <a:lnTo>
                    <a:pt x="354025" y="16433"/>
                  </a:lnTo>
                  <a:lnTo>
                    <a:pt x="353961" y="16700"/>
                  </a:lnTo>
                  <a:lnTo>
                    <a:pt x="353961" y="16916"/>
                  </a:lnTo>
                  <a:lnTo>
                    <a:pt x="354012" y="17145"/>
                  </a:lnTo>
                  <a:lnTo>
                    <a:pt x="354076" y="17297"/>
                  </a:lnTo>
                  <a:lnTo>
                    <a:pt x="354152" y="17437"/>
                  </a:lnTo>
                  <a:lnTo>
                    <a:pt x="354660" y="17856"/>
                  </a:lnTo>
                  <a:lnTo>
                    <a:pt x="359448" y="19608"/>
                  </a:lnTo>
                  <a:lnTo>
                    <a:pt x="359613" y="19672"/>
                  </a:lnTo>
                  <a:lnTo>
                    <a:pt x="364388" y="21399"/>
                  </a:lnTo>
                  <a:lnTo>
                    <a:pt x="364655" y="21463"/>
                  </a:lnTo>
                  <a:lnTo>
                    <a:pt x="364883" y="21463"/>
                  </a:lnTo>
                  <a:lnTo>
                    <a:pt x="365048" y="21424"/>
                  </a:lnTo>
                  <a:lnTo>
                    <a:pt x="365201" y="21386"/>
                  </a:lnTo>
                  <a:lnTo>
                    <a:pt x="365442" y="21247"/>
                  </a:lnTo>
                  <a:lnTo>
                    <a:pt x="365569" y="21132"/>
                  </a:lnTo>
                  <a:lnTo>
                    <a:pt x="365772" y="20878"/>
                  </a:lnTo>
                  <a:lnTo>
                    <a:pt x="365836" y="20713"/>
                  </a:lnTo>
                  <a:lnTo>
                    <a:pt x="365899" y="20497"/>
                  </a:lnTo>
                  <a:lnTo>
                    <a:pt x="365912" y="20345"/>
                  </a:lnTo>
                  <a:lnTo>
                    <a:pt x="365887" y="20116"/>
                  </a:lnTo>
                  <a:lnTo>
                    <a:pt x="365823" y="19900"/>
                  </a:lnTo>
                  <a:lnTo>
                    <a:pt x="365721" y="19710"/>
                  </a:lnTo>
                  <a:lnTo>
                    <a:pt x="365213" y="19291"/>
                  </a:lnTo>
                  <a:lnTo>
                    <a:pt x="361391" y="17907"/>
                  </a:lnTo>
                  <a:lnTo>
                    <a:pt x="367284" y="1689"/>
                  </a:lnTo>
                  <a:lnTo>
                    <a:pt x="367347" y="1536"/>
                  </a:lnTo>
                  <a:lnTo>
                    <a:pt x="367398" y="1384"/>
                  </a:lnTo>
                  <a:lnTo>
                    <a:pt x="367411" y="1257"/>
                  </a:lnTo>
                  <a:lnTo>
                    <a:pt x="367423" y="1054"/>
                  </a:lnTo>
                  <a:close/>
                </a:path>
                <a:path w="395604" h="262889">
                  <a:moveTo>
                    <a:pt x="374230" y="22161"/>
                  </a:moveTo>
                  <a:lnTo>
                    <a:pt x="374180" y="21958"/>
                  </a:lnTo>
                  <a:lnTo>
                    <a:pt x="374053" y="21640"/>
                  </a:lnTo>
                  <a:lnTo>
                    <a:pt x="373900" y="21475"/>
                  </a:lnTo>
                  <a:lnTo>
                    <a:pt x="373722" y="21336"/>
                  </a:lnTo>
                  <a:lnTo>
                    <a:pt x="373532" y="21234"/>
                  </a:lnTo>
                  <a:lnTo>
                    <a:pt x="373367" y="21183"/>
                  </a:lnTo>
                  <a:lnTo>
                    <a:pt x="372681" y="20916"/>
                  </a:lnTo>
                  <a:lnTo>
                    <a:pt x="372516" y="20853"/>
                  </a:lnTo>
                  <a:lnTo>
                    <a:pt x="372300" y="20789"/>
                  </a:lnTo>
                  <a:lnTo>
                    <a:pt x="372148" y="20777"/>
                  </a:lnTo>
                  <a:lnTo>
                    <a:pt x="372021" y="20789"/>
                  </a:lnTo>
                  <a:lnTo>
                    <a:pt x="371881" y="20815"/>
                  </a:lnTo>
                  <a:lnTo>
                    <a:pt x="371703" y="20866"/>
                  </a:lnTo>
                  <a:lnTo>
                    <a:pt x="371513" y="20967"/>
                  </a:lnTo>
                  <a:lnTo>
                    <a:pt x="371335" y="21107"/>
                  </a:lnTo>
                  <a:lnTo>
                    <a:pt x="371195" y="21259"/>
                  </a:lnTo>
                  <a:lnTo>
                    <a:pt x="371106" y="21424"/>
                  </a:lnTo>
                  <a:lnTo>
                    <a:pt x="371030" y="21602"/>
                  </a:lnTo>
                  <a:lnTo>
                    <a:pt x="370725" y="22453"/>
                  </a:lnTo>
                  <a:lnTo>
                    <a:pt x="370662" y="22656"/>
                  </a:lnTo>
                  <a:lnTo>
                    <a:pt x="370636" y="22872"/>
                  </a:lnTo>
                  <a:lnTo>
                    <a:pt x="370662" y="23101"/>
                  </a:lnTo>
                  <a:lnTo>
                    <a:pt x="370725" y="23317"/>
                  </a:lnTo>
                  <a:lnTo>
                    <a:pt x="370827" y="23507"/>
                  </a:lnTo>
                  <a:lnTo>
                    <a:pt x="370967" y="23685"/>
                  </a:lnTo>
                  <a:lnTo>
                    <a:pt x="371132" y="23825"/>
                  </a:lnTo>
                  <a:lnTo>
                    <a:pt x="371335" y="23926"/>
                  </a:lnTo>
                  <a:lnTo>
                    <a:pt x="372364" y="24307"/>
                  </a:lnTo>
                  <a:lnTo>
                    <a:pt x="372630" y="24371"/>
                  </a:lnTo>
                  <a:lnTo>
                    <a:pt x="372846" y="24371"/>
                  </a:lnTo>
                  <a:lnTo>
                    <a:pt x="373011" y="24345"/>
                  </a:lnTo>
                  <a:lnTo>
                    <a:pt x="373176" y="24282"/>
                  </a:lnTo>
                  <a:lnTo>
                    <a:pt x="373380" y="24180"/>
                  </a:lnTo>
                  <a:lnTo>
                    <a:pt x="373545" y="24041"/>
                  </a:lnTo>
                  <a:lnTo>
                    <a:pt x="373722" y="23825"/>
                  </a:lnTo>
                  <a:lnTo>
                    <a:pt x="373799" y="23672"/>
                  </a:lnTo>
                  <a:lnTo>
                    <a:pt x="373862" y="23431"/>
                  </a:lnTo>
                  <a:lnTo>
                    <a:pt x="374116" y="22758"/>
                  </a:lnTo>
                  <a:lnTo>
                    <a:pt x="374167" y="22618"/>
                  </a:lnTo>
                  <a:lnTo>
                    <a:pt x="374218" y="22440"/>
                  </a:lnTo>
                  <a:lnTo>
                    <a:pt x="374230" y="22275"/>
                  </a:lnTo>
                  <a:close/>
                </a:path>
                <a:path w="395604" h="262889">
                  <a:moveTo>
                    <a:pt x="391947" y="20142"/>
                  </a:moveTo>
                  <a:lnTo>
                    <a:pt x="391045" y="18072"/>
                  </a:lnTo>
                  <a:lnTo>
                    <a:pt x="390893" y="18135"/>
                  </a:lnTo>
                  <a:lnTo>
                    <a:pt x="390715" y="18275"/>
                  </a:lnTo>
                  <a:lnTo>
                    <a:pt x="390563" y="18440"/>
                  </a:lnTo>
                  <a:lnTo>
                    <a:pt x="390410" y="18745"/>
                  </a:lnTo>
                  <a:lnTo>
                    <a:pt x="390385" y="18910"/>
                  </a:lnTo>
                  <a:lnTo>
                    <a:pt x="390359" y="19062"/>
                  </a:lnTo>
                  <a:lnTo>
                    <a:pt x="390372" y="19291"/>
                  </a:lnTo>
                  <a:lnTo>
                    <a:pt x="390436" y="19507"/>
                  </a:lnTo>
                  <a:lnTo>
                    <a:pt x="390563" y="19748"/>
                  </a:lnTo>
                  <a:lnTo>
                    <a:pt x="390664" y="19875"/>
                  </a:lnTo>
                  <a:lnTo>
                    <a:pt x="390842" y="20027"/>
                  </a:lnTo>
                  <a:lnTo>
                    <a:pt x="391033" y="20142"/>
                  </a:lnTo>
                  <a:lnTo>
                    <a:pt x="391350" y="20231"/>
                  </a:lnTo>
                  <a:lnTo>
                    <a:pt x="391566" y="20231"/>
                  </a:lnTo>
                  <a:lnTo>
                    <a:pt x="391896" y="20167"/>
                  </a:lnTo>
                  <a:close/>
                </a:path>
                <a:path w="395604" h="262889">
                  <a:moveTo>
                    <a:pt x="395605" y="14681"/>
                  </a:moveTo>
                  <a:lnTo>
                    <a:pt x="395579" y="14401"/>
                  </a:lnTo>
                  <a:lnTo>
                    <a:pt x="395579" y="14109"/>
                  </a:lnTo>
                  <a:lnTo>
                    <a:pt x="395490" y="13550"/>
                  </a:lnTo>
                  <a:lnTo>
                    <a:pt x="393712" y="10401"/>
                  </a:lnTo>
                  <a:lnTo>
                    <a:pt x="393509" y="10198"/>
                  </a:lnTo>
                  <a:lnTo>
                    <a:pt x="393052" y="9867"/>
                  </a:lnTo>
                  <a:lnTo>
                    <a:pt x="392569" y="9563"/>
                  </a:lnTo>
                  <a:lnTo>
                    <a:pt x="392061" y="9321"/>
                  </a:lnTo>
                  <a:lnTo>
                    <a:pt x="391871" y="9245"/>
                  </a:lnTo>
                  <a:lnTo>
                    <a:pt x="391464" y="9105"/>
                  </a:lnTo>
                  <a:lnTo>
                    <a:pt x="390791" y="8928"/>
                  </a:lnTo>
                  <a:lnTo>
                    <a:pt x="390105" y="8826"/>
                  </a:lnTo>
                  <a:lnTo>
                    <a:pt x="389407" y="8788"/>
                  </a:lnTo>
                  <a:lnTo>
                    <a:pt x="388708" y="8813"/>
                  </a:lnTo>
                  <a:lnTo>
                    <a:pt x="383781" y="11531"/>
                  </a:lnTo>
                  <a:lnTo>
                    <a:pt x="383692" y="11671"/>
                  </a:lnTo>
                  <a:lnTo>
                    <a:pt x="383603" y="11874"/>
                  </a:lnTo>
                  <a:lnTo>
                    <a:pt x="383552" y="12090"/>
                  </a:lnTo>
                  <a:lnTo>
                    <a:pt x="383552" y="12369"/>
                  </a:lnTo>
                  <a:lnTo>
                    <a:pt x="383616" y="12636"/>
                  </a:lnTo>
                  <a:lnTo>
                    <a:pt x="383717" y="12839"/>
                  </a:lnTo>
                  <a:lnTo>
                    <a:pt x="383819" y="12966"/>
                  </a:lnTo>
                  <a:lnTo>
                    <a:pt x="383946" y="13093"/>
                  </a:lnTo>
                  <a:lnTo>
                    <a:pt x="384124" y="13220"/>
                  </a:lnTo>
                  <a:lnTo>
                    <a:pt x="384327" y="13309"/>
                  </a:lnTo>
                  <a:lnTo>
                    <a:pt x="384543" y="13360"/>
                  </a:lnTo>
                  <a:lnTo>
                    <a:pt x="384822" y="13360"/>
                  </a:lnTo>
                  <a:lnTo>
                    <a:pt x="385533" y="12966"/>
                  </a:lnTo>
                  <a:lnTo>
                    <a:pt x="384568" y="12141"/>
                  </a:lnTo>
                  <a:lnTo>
                    <a:pt x="385572" y="12915"/>
                  </a:lnTo>
                  <a:lnTo>
                    <a:pt x="389394" y="11049"/>
                  </a:lnTo>
                  <a:lnTo>
                    <a:pt x="389877" y="11087"/>
                  </a:lnTo>
                  <a:lnTo>
                    <a:pt x="390334" y="11150"/>
                  </a:lnTo>
                  <a:lnTo>
                    <a:pt x="390804" y="11264"/>
                  </a:lnTo>
                  <a:lnTo>
                    <a:pt x="391020" y="11353"/>
                  </a:lnTo>
                  <a:lnTo>
                    <a:pt x="393331" y="14668"/>
                  </a:lnTo>
                  <a:lnTo>
                    <a:pt x="393293" y="15189"/>
                  </a:lnTo>
                  <a:lnTo>
                    <a:pt x="393179" y="15684"/>
                  </a:lnTo>
                  <a:lnTo>
                    <a:pt x="393115" y="15849"/>
                  </a:lnTo>
                  <a:lnTo>
                    <a:pt x="392849" y="16446"/>
                  </a:lnTo>
                  <a:lnTo>
                    <a:pt x="392645" y="16764"/>
                  </a:lnTo>
                  <a:lnTo>
                    <a:pt x="392404" y="17068"/>
                  </a:lnTo>
                  <a:lnTo>
                    <a:pt x="392277" y="17195"/>
                  </a:lnTo>
                  <a:lnTo>
                    <a:pt x="392150" y="17335"/>
                  </a:lnTo>
                  <a:lnTo>
                    <a:pt x="391045" y="18059"/>
                  </a:lnTo>
                  <a:lnTo>
                    <a:pt x="391947" y="20129"/>
                  </a:lnTo>
                  <a:lnTo>
                    <a:pt x="392226" y="20015"/>
                  </a:lnTo>
                  <a:lnTo>
                    <a:pt x="392760" y="19723"/>
                  </a:lnTo>
                  <a:lnTo>
                    <a:pt x="393001" y="19545"/>
                  </a:lnTo>
                  <a:lnTo>
                    <a:pt x="393242" y="19380"/>
                  </a:lnTo>
                  <a:lnTo>
                    <a:pt x="395160" y="16827"/>
                  </a:lnTo>
                  <a:lnTo>
                    <a:pt x="395224" y="16675"/>
                  </a:lnTo>
                  <a:lnTo>
                    <a:pt x="395338" y="16357"/>
                  </a:lnTo>
                  <a:lnTo>
                    <a:pt x="395490" y="15811"/>
                  </a:lnTo>
                  <a:lnTo>
                    <a:pt x="395566" y="15252"/>
                  </a:lnTo>
                  <a:lnTo>
                    <a:pt x="395605" y="1468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5311724" y="1631099"/>
              <a:ext cx="158750" cy="132715"/>
            </a:xfrm>
            <a:custGeom>
              <a:avLst/>
              <a:gdLst/>
              <a:ahLst/>
              <a:cxnLst/>
              <a:rect l="l" t="t" r="r" b="b"/>
              <a:pathLst>
                <a:path w="158750" h="132714">
                  <a:moveTo>
                    <a:pt x="14020" y="5676"/>
                  </a:moveTo>
                  <a:lnTo>
                    <a:pt x="13970" y="5461"/>
                  </a:lnTo>
                  <a:lnTo>
                    <a:pt x="13906" y="5308"/>
                  </a:lnTo>
                  <a:lnTo>
                    <a:pt x="13779" y="5118"/>
                  </a:lnTo>
                  <a:lnTo>
                    <a:pt x="13627" y="4965"/>
                  </a:lnTo>
                  <a:lnTo>
                    <a:pt x="13398" y="4813"/>
                  </a:lnTo>
                  <a:lnTo>
                    <a:pt x="13246" y="4749"/>
                  </a:lnTo>
                  <a:lnTo>
                    <a:pt x="13030" y="4699"/>
                  </a:lnTo>
                  <a:lnTo>
                    <a:pt x="12801" y="4686"/>
                  </a:lnTo>
                  <a:lnTo>
                    <a:pt x="12585" y="4724"/>
                  </a:lnTo>
                  <a:lnTo>
                    <a:pt x="12331" y="4838"/>
                  </a:lnTo>
                  <a:lnTo>
                    <a:pt x="711" y="11455"/>
                  </a:lnTo>
                  <a:lnTo>
                    <a:pt x="571" y="11531"/>
                  </a:lnTo>
                  <a:lnTo>
                    <a:pt x="431" y="11620"/>
                  </a:lnTo>
                  <a:lnTo>
                    <a:pt x="292" y="11747"/>
                  </a:lnTo>
                  <a:lnTo>
                    <a:pt x="190" y="11874"/>
                  </a:lnTo>
                  <a:lnTo>
                    <a:pt x="88" y="12077"/>
                  </a:lnTo>
                  <a:lnTo>
                    <a:pt x="0" y="12382"/>
                  </a:lnTo>
                  <a:lnTo>
                    <a:pt x="0" y="12611"/>
                  </a:lnTo>
                  <a:lnTo>
                    <a:pt x="38" y="12827"/>
                  </a:lnTo>
                  <a:lnTo>
                    <a:pt x="177" y="13131"/>
                  </a:lnTo>
                  <a:lnTo>
                    <a:pt x="279" y="13258"/>
                  </a:lnTo>
                  <a:lnTo>
                    <a:pt x="393" y="13385"/>
                  </a:lnTo>
                  <a:lnTo>
                    <a:pt x="533" y="13487"/>
                  </a:lnTo>
                  <a:lnTo>
                    <a:pt x="673" y="13563"/>
                  </a:lnTo>
                  <a:lnTo>
                    <a:pt x="10426" y="17106"/>
                  </a:lnTo>
                  <a:lnTo>
                    <a:pt x="10693" y="17170"/>
                  </a:lnTo>
                  <a:lnTo>
                    <a:pt x="10922" y="17170"/>
                  </a:lnTo>
                  <a:lnTo>
                    <a:pt x="11137" y="17119"/>
                  </a:lnTo>
                  <a:lnTo>
                    <a:pt x="11290" y="17068"/>
                  </a:lnTo>
                  <a:lnTo>
                    <a:pt x="11645" y="16802"/>
                  </a:lnTo>
                  <a:lnTo>
                    <a:pt x="11760" y="16675"/>
                  </a:lnTo>
                  <a:lnTo>
                    <a:pt x="11861" y="16471"/>
                  </a:lnTo>
                  <a:lnTo>
                    <a:pt x="11950" y="16154"/>
                  </a:lnTo>
                  <a:lnTo>
                    <a:pt x="11950" y="15938"/>
                  </a:lnTo>
                  <a:lnTo>
                    <a:pt x="11442" y="15100"/>
                  </a:lnTo>
                  <a:lnTo>
                    <a:pt x="11252" y="14998"/>
                  </a:lnTo>
                  <a:lnTo>
                    <a:pt x="3797" y="12293"/>
                  </a:lnTo>
                  <a:lnTo>
                    <a:pt x="13449" y="6807"/>
                  </a:lnTo>
                  <a:lnTo>
                    <a:pt x="13589" y="6718"/>
                  </a:lnTo>
                  <a:lnTo>
                    <a:pt x="13754" y="6565"/>
                  </a:lnTo>
                  <a:lnTo>
                    <a:pt x="13881" y="6375"/>
                  </a:lnTo>
                  <a:lnTo>
                    <a:pt x="13970" y="6172"/>
                  </a:lnTo>
                  <a:lnTo>
                    <a:pt x="14020" y="5956"/>
                  </a:lnTo>
                  <a:lnTo>
                    <a:pt x="14020" y="5676"/>
                  </a:lnTo>
                  <a:close/>
                </a:path>
                <a:path w="158750" h="132714">
                  <a:moveTo>
                    <a:pt x="16700" y="2857"/>
                  </a:moveTo>
                  <a:lnTo>
                    <a:pt x="16662" y="2692"/>
                  </a:lnTo>
                  <a:lnTo>
                    <a:pt x="16624" y="2540"/>
                  </a:lnTo>
                  <a:lnTo>
                    <a:pt x="16522" y="2336"/>
                  </a:lnTo>
                  <a:lnTo>
                    <a:pt x="16294" y="2095"/>
                  </a:lnTo>
                  <a:lnTo>
                    <a:pt x="16154" y="1993"/>
                  </a:lnTo>
                  <a:lnTo>
                    <a:pt x="16002" y="1917"/>
                  </a:lnTo>
                  <a:lnTo>
                    <a:pt x="15735" y="1841"/>
                  </a:lnTo>
                  <a:lnTo>
                    <a:pt x="15570" y="1828"/>
                  </a:lnTo>
                  <a:lnTo>
                    <a:pt x="15240" y="1879"/>
                  </a:lnTo>
                  <a:lnTo>
                    <a:pt x="15087" y="1943"/>
                  </a:lnTo>
                  <a:lnTo>
                    <a:pt x="14947" y="2019"/>
                  </a:lnTo>
                  <a:lnTo>
                    <a:pt x="14770" y="2159"/>
                  </a:lnTo>
                  <a:lnTo>
                    <a:pt x="14630" y="2336"/>
                  </a:lnTo>
                  <a:lnTo>
                    <a:pt x="14528" y="2527"/>
                  </a:lnTo>
                  <a:lnTo>
                    <a:pt x="16637" y="3352"/>
                  </a:lnTo>
                  <a:lnTo>
                    <a:pt x="16700" y="3086"/>
                  </a:lnTo>
                  <a:lnTo>
                    <a:pt x="16700" y="2857"/>
                  </a:lnTo>
                  <a:close/>
                </a:path>
                <a:path w="158750" h="132714">
                  <a:moveTo>
                    <a:pt x="36868" y="5232"/>
                  </a:moveTo>
                  <a:lnTo>
                    <a:pt x="36804" y="4965"/>
                  </a:lnTo>
                  <a:lnTo>
                    <a:pt x="36703" y="4762"/>
                  </a:lnTo>
                  <a:lnTo>
                    <a:pt x="36601" y="4635"/>
                  </a:lnTo>
                  <a:lnTo>
                    <a:pt x="36487" y="4508"/>
                  </a:lnTo>
                  <a:lnTo>
                    <a:pt x="36258" y="4356"/>
                  </a:lnTo>
                  <a:lnTo>
                    <a:pt x="36106" y="4292"/>
                  </a:lnTo>
                  <a:lnTo>
                    <a:pt x="35877" y="4241"/>
                  </a:lnTo>
                  <a:lnTo>
                    <a:pt x="35661" y="4229"/>
                  </a:lnTo>
                  <a:lnTo>
                    <a:pt x="34848" y="4660"/>
                  </a:lnTo>
                  <a:lnTo>
                    <a:pt x="24803" y="17322"/>
                  </a:lnTo>
                  <a:lnTo>
                    <a:pt x="25247" y="1168"/>
                  </a:lnTo>
                  <a:lnTo>
                    <a:pt x="25234" y="1003"/>
                  </a:lnTo>
                  <a:lnTo>
                    <a:pt x="25184" y="787"/>
                  </a:lnTo>
                  <a:lnTo>
                    <a:pt x="25069" y="533"/>
                  </a:lnTo>
                  <a:lnTo>
                    <a:pt x="24561" y="101"/>
                  </a:lnTo>
                  <a:lnTo>
                    <a:pt x="24409" y="50"/>
                  </a:lnTo>
                  <a:lnTo>
                    <a:pt x="24193" y="0"/>
                  </a:lnTo>
                  <a:lnTo>
                    <a:pt x="23964" y="12"/>
                  </a:lnTo>
                  <a:lnTo>
                    <a:pt x="23749" y="50"/>
                  </a:lnTo>
                  <a:lnTo>
                    <a:pt x="23545" y="139"/>
                  </a:lnTo>
                  <a:lnTo>
                    <a:pt x="23368" y="279"/>
                  </a:lnTo>
                  <a:lnTo>
                    <a:pt x="23215" y="431"/>
                  </a:lnTo>
                  <a:lnTo>
                    <a:pt x="23088" y="622"/>
                  </a:lnTo>
                  <a:lnTo>
                    <a:pt x="23012" y="838"/>
                  </a:lnTo>
                  <a:lnTo>
                    <a:pt x="22974" y="1054"/>
                  </a:lnTo>
                  <a:lnTo>
                    <a:pt x="22453" y="20523"/>
                  </a:lnTo>
                  <a:lnTo>
                    <a:pt x="22453" y="20650"/>
                  </a:lnTo>
                  <a:lnTo>
                    <a:pt x="22453" y="20815"/>
                  </a:lnTo>
                  <a:lnTo>
                    <a:pt x="22517" y="21094"/>
                  </a:lnTo>
                  <a:lnTo>
                    <a:pt x="22593" y="21247"/>
                  </a:lnTo>
                  <a:lnTo>
                    <a:pt x="22682" y="21374"/>
                  </a:lnTo>
                  <a:lnTo>
                    <a:pt x="22796" y="21501"/>
                  </a:lnTo>
                  <a:lnTo>
                    <a:pt x="22923" y="21615"/>
                  </a:lnTo>
                  <a:lnTo>
                    <a:pt x="23063" y="21691"/>
                  </a:lnTo>
                  <a:lnTo>
                    <a:pt x="23279" y="21780"/>
                  </a:lnTo>
                  <a:lnTo>
                    <a:pt x="23431" y="21805"/>
                  </a:lnTo>
                  <a:lnTo>
                    <a:pt x="23609" y="21818"/>
                  </a:lnTo>
                  <a:lnTo>
                    <a:pt x="23774" y="21805"/>
                  </a:lnTo>
                  <a:lnTo>
                    <a:pt x="23939" y="21767"/>
                  </a:lnTo>
                  <a:lnTo>
                    <a:pt x="24142" y="21678"/>
                  </a:lnTo>
                  <a:lnTo>
                    <a:pt x="24320" y="21551"/>
                  </a:lnTo>
                  <a:lnTo>
                    <a:pt x="24434" y="21424"/>
                  </a:lnTo>
                  <a:lnTo>
                    <a:pt x="36626" y="6070"/>
                  </a:lnTo>
                  <a:lnTo>
                    <a:pt x="36715" y="5930"/>
                  </a:lnTo>
                  <a:lnTo>
                    <a:pt x="36804" y="5727"/>
                  </a:lnTo>
                  <a:lnTo>
                    <a:pt x="36868" y="5511"/>
                  </a:lnTo>
                  <a:lnTo>
                    <a:pt x="36868" y="5232"/>
                  </a:lnTo>
                  <a:close/>
                </a:path>
                <a:path w="158750" h="132714">
                  <a:moveTo>
                    <a:pt x="64389" y="41706"/>
                  </a:moveTo>
                  <a:lnTo>
                    <a:pt x="64249" y="41617"/>
                  </a:lnTo>
                  <a:lnTo>
                    <a:pt x="64046" y="41516"/>
                  </a:lnTo>
                  <a:lnTo>
                    <a:pt x="63830" y="41465"/>
                  </a:lnTo>
                  <a:lnTo>
                    <a:pt x="63614" y="41440"/>
                  </a:lnTo>
                  <a:lnTo>
                    <a:pt x="63284" y="41503"/>
                  </a:lnTo>
                  <a:lnTo>
                    <a:pt x="63080" y="41605"/>
                  </a:lnTo>
                  <a:lnTo>
                    <a:pt x="62953" y="41694"/>
                  </a:lnTo>
                  <a:lnTo>
                    <a:pt x="62826" y="41808"/>
                  </a:lnTo>
                  <a:lnTo>
                    <a:pt x="62687" y="41986"/>
                  </a:lnTo>
                  <a:lnTo>
                    <a:pt x="62598" y="42189"/>
                  </a:lnTo>
                  <a:lnTo>
                    <a:pt x="62534" y="42405"/>
                  </a:lnTo>
                  <a:lnTo>
                    <a:pt x="62522" y="42621"/>
                  </a:lnTo>
                  <a:lnTo>
                    <a:pt x="62928" y="43446"/>
                  </a:lnTo>
                  <a:lnTo>
                    <a:pt x="64389" y="41706"/>
                  </a:lnTo>
                  <a:close/>
                </a:path>
                <a:path w="158750" h="132714">
                  <a:moveTo>
                    <a:pt x="79857" y="53822"/>
                  </a:moveTo>
                  <a:lnTo>
                    <a:pt x="79819" y="53619"/>
                  </a:lnTo>
                  <a:lnTo>
                    <a:pt x="79781" y="53492"/>
                  </a:lnTo>
                  <a:lnTo>
                    <a:pt x="79717" y="53352"/>
                  </a:lnTo>
                  <a:lnTo>
                    <a:pt x="79641" y="53200"/>
                  </a:lnTo>
                  <a:lnTo>
                    <a:pt x="79514" y="53073"/>
                  </a:lnTo>
                  <a:lnTo>
                    <a:pt x="79324" y="52908"/>
                  </a:lnTo>
                  <a:lnTo>
                    <a:pt x="78765" y="52451"/>
                  </a:lnTo>
                  <a:lnTo>
                    <a:pt x="78613" y="52298"/>
                  </a:lnTo>
                  <a:lnTo>
                    <a:pt x="78460" y="52209"/>
                  </a:lnTo>
                  <a:lnTo>
                    <a:pt x="78308" y="52146"/>
                  </a:lnTo>
                  <a:lnTo>
                    <a:pt x="78105" y="52082"/>
                  </a:lnTo>
                  <a:lnTo>
                    <a:pt x="77876" y="52070"/>
                  </a:lnTo>
                  <a:lnTo>
                    <a:pt x="77660" y="52095"/>
                  </a:lnTo>
                  <a:lnTo>
                    <a:pt x="77444" y="52171"/>
                  </a:lnTo>
                  <a:lnTo>
                    <a:pt x="77254" y="52285"/>
                  </a:lnTo>
                  <a:lnTo>
                    <a:pt x="77089" y="52438"/>
                  </a:lnTo>
                  <a:lnTo>
                    <a:pt x="76390" y="53263"/>
                  </a:lnTo>
                  <a:lnTo>
                    <a:pt x="76288" y="53403"/>
                  </a:lnTo>
                  <a:lnTo>
                    <a:pt x="76200" y="53606"/>
                  </a:lnTo>
                  <a:lnTo>
                    <a:pt x="76136" y="53809"/>
                  </a:lnTo>
                  <a:lnTo>
                    <a:pt x="76123" y="54038"/>
                  </a:lnTo>
                  <a:lnTo>
                    <a:pt x="76187" y="54368"/>
                  </a:lnTo>
                  <a:lnTo>
                    <a:pt x="76263" y="54521"/>
                  </a:lnTo>
                  <a:lnTo>
                    <a:pt x="76377" y="54711"/>
                  </a:lnTo>
                  <a:lnTo>
                    <a:pt x="76530" y="54864"/>
                  </a:lnTo>
                  <a:lnTo>
                    <a:pt x="77317" y="55524"/>
                  </a:lnTo>
                  <a:lnTo>
                    <a:pt x="77457" y="55626"/>
                  </a:lnTo>
                  <a:lnTo>
                    <a:pt x="77660" y="55714"/>
                  </a:lnTo>
                  <a:lnTo>
                    <a:pt x="77863" y="55778"/>
                  </a:lnTo>
                  <a:lnTo>
                    <a:pt x="78092" y="55791"/>
                  </a:lnTo>
                  <a:lnTo>
                    <a:pt x="78422" y="55727"/>
                  </a:lnTo>
                  <a:lnTo>
                    <a:pt x="78574" y="55664"/>
                  </a:lnTo>
                  <a:lnTo>
                    <a:pt x="78714" y="55575"/>
                  </a:lnTo>
                  <a:lnTo>
                    <a:pt x="78917" y="55384"/>
                  </a:lnTo>
                  <a:lnTo>
                    <a:pt x="79540" y="54635"/>
                  </a:lnTo>
                  <a:lnTo>
                    <a:pt x="79679" y="54457"/>
                  </a:lnTo>
                  <a:lnTo>
                    <a:pt x="79781" y="54254"/>
                  </a:lnTo>
                  <a:lnTo>
                    <a:pt x="79832" y="54051"/>
                  </a:lnTo>
                  <a:lnTo>
                    <a:pt x="79857" y="53822"/>
                  </a:lnTo>
                  <a:close/>
                </a:path>
                <a:path w="158750" h="132714">
                  <a:moveTo>
                    <a:pt x="80683" y="31648"/>
                  </a:moveTo>
                  <a:lnTo>
                    <a:pt x="80657" y="31521"/>
                  </a:lnTo>
                  <a:lnTo>
                    <a:pt x="80619" y="31318"/>
                  </a:lnTo>
                  <a:lnTo>
                    <a:pt x="80543" y="31165"/>
                  </a:lnTo>
                  <a:lnTo>
                    <a:pt x="80454" y="31013"/>
                  </a:lnTo>
                  <a:lnTo>
                    <a:pt x="80314" y="30848"/>
                  </a:lnTo>
                  <a:lnTo>
                    <a:pt x="80187" y="30759"/>
                  </a:lnTo>
                  <a:lnTo>
                    <a:pt x="80048" y="30657"/>
                  </a:lnTo>
                  <a:lnTo>
                    <a:pt x="79921" y="30619"/>
                  </a:lnTo>
                  <a:lnTo>
                    <a:pt x="79730" y="30556"/>
                  </a:lnTo>
                  <a:lnTo>
                    <a:pt x="79603" y="30543"/>
                  </a:lnTo>
                  <a:lnTo>
                    <a:pt x="72974" y="30403"/>
                  </a:lnTo>
                  <a:lnTo>
                    <a:pt x="72796" y="30403"/>
                  </a:lnTo>
                  <a:lnTo>
                    <a:pt x="72529" y="30467"/>
                  </a:lnTo>
                  <a:lnTo>
                    <a:pt x="72377" y="30543"/>
                  </a:lnTo>
                  <a:lnTo>
                    <a:pt x="71907" y="31076"/>
                  </a:lnTo>
                  <a:lnTo>
                    <a:pt x="71843" y="31229"/>
                  </a:lnTo>
                  <a:lnTo>
                    <a:pt x="71805" y="31445"/>
                  </a:lnTo>
                  <a:lnTo>
                    <a:pt x="71818" y="31673"/>
                  </a:lnTo>
                  <a:lnTo>
                    <a:pt x="71856" y="31889"/>
                  </a:lnTo>
                  <a:lnTo>
                    <a:pt x="71945" y="32092"/>
                  </a:lnTo>
                  <a:lnTo>
                    <a:pt x="72085" y="32270"/>
                  </a:lnTo>
                  <a:lnTo>
                    <a:pt x="72288" y="32461"/>
                  </a:lnTo>
                  <a:lnTo>
                    <a:pt x="72428" y="32550"/>
                  </a:lnTo>
                  <a:lnTo>
                    <a:pt x="72644" y="32626"/>
                  </a:lnTo>
                  <a:lnTo>
                    <a:pt x="72859" y="32664"/>
                  </a:lnTo>
                  <a:lnTo>
                    <a:pt x="77139" y="32766"/>
                  </a:lnTo>
                  <a:lnTo>
                    <a:pt x="67462" y="44310"/>
                  </a:lnTo>
                  <a:lnTo>
                    <a:pt x="64389" y="41719"/>
                  </a:lnTo>
                  <a:lnTo>
                    <a:pt x="62928" y="43446"/>
                  </a:lnTo>
                  <a:lnTo>
                    <a:pt x="70827" y="50076"/>
                  </a:lnTo>
                  <a:lnTo>
                    <a:pt x="70967" y="50165"/>
                  </a:lnTo>
                  <a:lnTo>
                    <a:pt x="71170" y="50266"/>
                  </a:lnTo>
                  <a:lnTo>
                    <a:pt x="71386" y="50317"/>
                  </a:lnTo>
                  <a:lnTo>
                    <a:pt x="71602" y="50342"/>
                  </a:lnTo>
                  <a:lnTo>
                    <a:pt x="71932" y="50279"/>
                  </a:lnTo>
                  <a:lnTo>
                    <a:pt x="72136" y="50177"/>
                  </a:lnTo>
                  <a:lnTo>
                    <a:pt x="72263" y="50088"/>
                  </a:lnTo>
                  <a:lnTo>
                    <a:pt x="72390" y="49974"/>
                  </a:lnTo>
                  <a:lnTo>
                    <a:pt x="72529" y="49796"/>
                  </a:lnTo>
                  <a:lnTo>
                    <a:pt x="72618" y="49593"/>
                  </a:lnTo>
                  <a:lnTo>
                    <a:pt x="72682" y="49377"/>
                  </a:lnTo>
                  <a:lnTo>
                    <a:pt x="72694" y="49161"/>
                  </a:lnTo>
                  <a:lnTo>
                    <a:pt x="72669" y="48933"/>
                  </a:lnTo>
                  <a:lnTo>
                    <a:pt x="72593" y="48729"/>
                  </a:lnTo>
                  <a:lnTo>
                    <a:pt x="72440" y="48488"/>
                  </a:lnTo>
                  <a:lnTo>
                    <a:pt x="72288" y="48348"/>
                  </a:lnTo>
                  <a:lnTo>
                    <a:pt x="69189" y="45770"/>
                  </a:lnTo>
                  <a:lnTo>
                    <a:pt x="80289" y="32537"/>
                  </a:lnTo>
                  <a:lnTo>
                    <a:pt x="80403" y="32410"/>
                  </a:lnTo>
                  <a:lnTo>
                    <a:pt x="80492" y="32270"/>
                  </a:lnTo>
                  <a:lnTo>
                    <a:pt x="80581" y="32131"/>
                  </a:lnTo>
                  <a:lnTo>
                    <a:pt x="80619" y="32004"/>
                  </a:lnTo>
                  <a:lnTo>
                    <a:pt x="80657" y="31864"/>
                  </a:lnTo>
                  <a:lnTo>
                    <a:pt x="80670" y="31699"/>
                  </a:lnTo>
                  <a:close/>
                </a:path>
                <a:path w="158750" h="132714">
                  <a:moveTo>
                    <a:pt x="99961" y="47815"/>
                  </a:moveTo>
                  <a:lnTo>
                    <a:pt x="99936" y="47650"/>
                  </a:lnTo>
                  <a:lnTo>
                    <a:pt x="99898" y="47485"/>
                  </a:lnTo>
                  <a:lnTo>
                    <a:pt x="99809" y="47294"/>
                  </a:lnTo>
                  <a:lnTo>
                    <a:pt x="99631" y="47078"/>
                  </a:lnTo>
                  <a:lnTo>
                    <a:pt x="99504" y="46964"/>
                  </a:lnTo>
                  <a:lnTo>
                    <a:pt x="99263" y="46824"/>
                  </a:lnTo>
                  <a:lnTo>
                    <a:pt x="99098" y="46774"/>
                  </a:lnTo>
                  <a:lnTo>
                    <a:pt x="98882" y="46748"/>
                  </a:lnTo>
                  <a:lnTo>
                    <a:pt x="98666" y="46761"/>
                  </a:lnTo>
                  <a:lnTo>
                    <a:pt x="98437" y="46812"/>
                  </a:lnTo>
                  <a:lnTo>
                    <a:pt x="98247" y="46913"/>
                  </a:lnTo>
                  <a:lnTo>
                    <a:pt x="85839" y="55308"/>
                  </a:lnTo>
                  <a:lnTo>
                    <a:pt x="85712" y="55384"/>
                  </a:lnTo>
                  <a:lnTo>
                    <a:pt x="85572" y="55511"/>
                  </a:lnTo>
                  <a:lnTo>
                    <a:pt x="85432" y="55689"/>
                  </a:lnTo>
                  <a:lnTo>
                    <a:pt x="85356" y="55841"/>
                  </a:lnTo>
                  <a:lnTo>
                    <a:pt x="85280" y="56108"/>
                  </a:lnTo>
                  <a:lnTo>
                    <a:pt x="85267" y="56235"/>
                  </a:lnTo>
                  <a:lnTo>
                    <a:pt x="85280" y="56413"/>
                  </a:lnTo>
                  <a:lnTo>
                    <a:pt x="85293" y="56553"/>
                  </a:lnTo>
                  <a:lnTo>
                    <a:pt x="85369" y="56756"/>
                  </a:lnTo>
                  <a:lnTo>
                    <a:pt x="85521" y="56997"/>
                  </a:lnTo>
                  <a:lnTo>
                    <a:pt x="85648" y="57137"/>
                  </a:lnTo>
                  <a:lnTo>
                    <a:pt x="90335" y="61074"/>
                  </a:lnTo>
                  <a:lnTo>
                    <a:pt x="88417" y="63360"/>
                  </a:lnTo>
                  <a:lnTo>
                    <a:pt x="88315" y="63487"/>
                  </a:lnTo>
                  <a:lnTo>
                    <a:pt x="88214" y="63690"/>
                  </a:lnTo>
                  <a:lnTo>
                    <a:pt x="88163" y="63906"/>
                  </a:lnTo>
                  <a:lnTo>
                    <a:pt x="88138" y="64122"/>
                  </a:lnTo>
                  <a:lnTo>
                    <a:pt x="88557" y="64947"/>
                  </a:lnTo>
                  <a:lnTo>
                    <a:pt x="88684" y="65049"/>
                  </a:lnTo>
                  <a:lnTo>
                    <a:pt x="88887" y="65138"/>
                  </a:lnTo>
                  <a:lnTo>
                    <a:pt x="89103" y="65201"/>
                  </a:lnTo>
                  <a:lnTo>
                    <a:pt x="89319" y="65214"/>
                  </a:lnTo>
                  <a:lnTo>
                    <a:pt x="89649" y="65151"/>
                  </a:lnTo>
                  <a:lnTo>
                    <a:pt x="89801" y="65074"/>
                  </a:lnTo>
                  <a:lnTo>
                    <a:pt x="89992" y="64960"/>
                  </a:lnTo>
                  <a:lnTo>
                    <a:pt x="90144" y="64808"/>
                  </a:lnTo>
                  <a:lnTo>
                    <a:pt x="92062" y="62534"/>
                  </a:lnTo>
                  <a:lnTo>
                    <a:pt x="93573" y="63779"/>
                  </a:lnTo>
                  <a:lnTo>
                    <a:pt x="93713" y="63868"/>
                  </a:lnTo>
                  <a:lnTo>
                    <a:pt x="93916" y="63969"/>
                  </a:lnTo>
                  <a:lnTo>
                    <a:pt x="94132" y="64020"/>
                  </a:lnTo>
                  <a:lnTo>
                    <a:pt x="94348" y="64046"/>
                  </a:lnTo>
                  <a:lnTo>
                    <a:pt x="94678" y="63982"/>
                  </a:lnTo>
                  <a:lnTo>
                    <a:pt x="94881" y="63881"/>
                  </a:lnTo>
                  <a:lnTo>
                    <a:pt x="95008" y="63792"/>
                  </a:lnTo>
                  <a:lnTo>
                    <a:pt x="95135" y="63677"/>
                  </a:lnTo>
                  <a:lnTo>
                    <a:pt x="95275" y="63500"/>
                  </a:lnTo>
                  <a:lnTo>
                    <a:pt x="95364" y="63296"/>
                  </a:lnTo>
                  <a:lnTo>
                    <a:pt x="95427" y="63080"/>
                  </a:lnTo>
                  <a:lnTo>
                    <a:pt x="95440" y="62865"/>
                  </a:lnTo>
                  <a:lnTo>
                    <a:pt x="95148" y="62153"/>
                  </a:lnTo>
                  <a:lnTo>
                    <a:pt x="95021" y="62052"/>
                  </a:lnTo>
                  <a:lnTo>
                    <a:pt x="93522" y="60807"/>
                  </a:lnTo>
                  <a:lnTo>
                    <a:pt x="95453" y="58496"/>
                  </a:lnTo>
                  <a:lnTo>
                    <a:pt x="95605" y="58267"/>
                  </a:lnTo>
                  <a:lnTo>
                    <a:pt x="95669" y="58102"/>
                  </a:lnTo>
                  <a:lnTo>
                    <a:pt x="95694" y="57937"/>
                  </a:lnTo>
                  <a:lnTo>
                    <a:pt x="95719" y="57721"/>
                  </a:lnTo>
                  <a:lnTo>
                    <a:pt x="95656" y="57391"/>
                  </a:lnTo>
                  <a:lnTo>
                    <a:pt x="95580" y="57238"/>
                  </a:lnTo>
                  <a:lnTo>
                    <a:pt x="95504" y="57099"/>
                  </a:lnTo>
                  <a:lnTo>
                    <a:pt x="95313" y="56896"/>
                  </a:lnTo>
                  <a:lnTo>
                    <a:pt x="95173" y="56794"/>
                  </a:lnTo>
                  <a:lnTo>
                    <a:pt x="94970" y="56705"/>
                  </a:lnTo>
                  <a:lnTo>
                    <a:pt x="94767" y="56642"/>
                  </a:lnTo>
                  <a:lnTo>
                    <a:pt x="94538" y="56629"/>
                  </a:lnTo>
                  <a:lnTo>
                    <a:pt x="94310" y="56654"/>
                  </a:lnTo>
                  <a:lnTo>
                    <a:pt x="91782" y="59347"/>
                  </a:lnTo>
                  <a:lnTo>
                    <a:pt x="88277" y="56400"/>
                  </a:lnTo>
                  <a:lnTo>
                    <a:pt x="99479" y="48818"/>
                  </a:lnTo>
                  <a:lnTo>
                    <a:pt x="99606" y="48717"/>
                  </a:lnTo>
                  <a:lnTo>
                    <a:pt x="99809" y="48463"/>
                  </a:lnTo>
                  <a:lnTo>
                    <a:pt x="99910" y="48260"/>
                  </a:lnTo>
                  <a:lnTo>
                    <a:pt x="99961" y="48044"/>
                  </a:lnTo>
                  <a:lnTo>
                    <a:pt x="99961" y="47815"/>
                  </a:lnTo>
                  <a:close/>
                </a:path>
                <a:path w="158750" h="132714">
                  <a:moveTo>
                    <a:pt x="119303" y="65532"/>
                  </a:moveTo>
                  <a:lnTo>
                    <a:pt x="118122" y="63601"/>
                  </a:lnTo>
                  <a:lnTo>
                    <a:pt x="104355" y="72059"/>
                  </a:lnTo>
                  <a:lnTo>
                    <a:pt x="110299" y="57023"/>
                  </a:lnTo>
                  <a:lnTo>
                    <a:pt x="110350" y="56870"/>
                  </a:lnTo>
                  <a:lnTo>
                    <a:pt x="110375" y="56642"/>
                  </a:lnTo>
                  <a:lnTo>
                    <a:pt x="110363" y="56426"/>
                  </a:lnTo>
                  <a:lnTo>
                    <a:pt x="110299" y="56210"/>
                  </a:lnTo>
                  <a:lnTo>
                    <a:pt x="110210" y="56019"/>
                  </a:lnTo>
                  <a:lnTo>
                    <a:pt x="110032" y="55803"/>
                  </a:lnTo>
                  <a:lnTo>
                    <a:pt x="109816" y="55626"/>
                  </a:lnTo>
                  <a:lnTo>
                    <a:pt x="109664" y="55562"/>
                  </a:lnTo>
                  <a:lnTo>
                    <a:pt x="109499" y="55499"/>
                  </a:lnTo>
                  <a:lnTo>
                    <a:pt x="109283" y="55473"/>
                  </a:lnTo>
                  <a:lnTo>
                    <a:pt x="109054" y="55499"/>
                  </a:lnTo>
                  <a:lnTo>
                    <a:pt x="108788" y="55575"/>
                  </a:lnTo>
                  <a:lnTo>
                    <a:pt x="108597" y="55676"/>
                  </a:lnTo>
                  <a:lnTo>
                    <a:pt x="108470" y="55778"/>
                  </a:lnTo>
                  <a:lnTo>
                    <a:pt x="108318" y="55956"/>
                  </a:lnTo>
                  <a:lnTo>
                    <a:pt x="108204" y="56146"/>
                  </a:lnTo>
                  <a:lnTo>
                    <a:pt x="101028" y="74320"/>
                  </a:lnTo>
                  <a:lnTo>
                    <a:pt x="100965" y="74485"/>
                  </a:lnTo>
                  <a:lnTo>
                    <a:pt x="100926" y="74701"/>
                  </a:lnTo>
                  <a:lnTo>
                    <a:pt x="100926" y="74879"/>
                  </a:lnTo>
                  <a:lnTo>
                    <a:pt x="100952" y="75044"/>
                  </a:lnTo>
                  <a:lnTo>
                    <a:pt x="100990" y="75184"/>
                  </a:lnTo>
                  <a:lnTo>
                    <a:pt x="101041" y="75311"/>
                  </a:lnTo>
                  <a:lnTo>
                    <a:pt x="101117" y="75438"/>
                  </a:lnTo>
                  <a:lnTo>
                    <a:pt x="101231" y="75577"/>
                  </a:lnTo>
                  <a:lnTo>
                    <a:pt x="101396" y="75730"/>
                  </a:lnTo>
                  <a:lnTo>
                    <a:pt x="101587" y="75831"/>
                  </a:lnTo>
                  <a:lnTo>
                    <a:pt x="101777" y="75907"/>
                  </a:lnTo>
                  <a:lnTo>
                    <a:pt x="101904" y="75933"/>
                  </a:lnTo>
                  <a:lnTo>
                    <a:pt x="102082" y="75946"/>
                  </a:lnTo>
                  <a:lnTo>
                    <a:pt x="102235" y="75920"/>
                  </a:lnTo>
                  <a:lnTo>
                    <a:pt x="102463" y="75869"/>
                  </a:lnTo>
                  <a:lnTo>
                    <a:pt x="102654" y="75768"/>
                  </a:lnTo>
                  <a:lnTo>
                    <a:pt x="119303" y="65532"/>
                  </a:lnTo>
                  <a:close/>
                </a:path>
                <a:path w="158750" h="132714">
                  <a:moveTo>
                    <a:pt x="119849" y="64541"/>
                  </a:moveTo>
                  <a:lnTo>
                    <a:pt x="119837" y="64376"/>
                  </a:lnTo>
                  <a:lnTo>
                    <a:pt x="119799" y="64223"/>
                  </a:lnTo>
                  <a:lnTo>
                    <a:pt x="119684" y="63957"/>
                  </a:lnTo>
                  <a:lnTo>
                    <a:pt x="119583" y="63830"/>
                  </a:lnTo>
                  <a:lnTo>
                    <a:pt x="119418" y="63677"/>
                  </a:lnTo>
                  <a:lnTo>
                    <a:pt x="119240" y="63550"/>
                  </a:lnTo>
                  <a:lnTo>
                    <a:pt x="119037" y="63474"/>
                  </a:lnTo>
                  <a:lnTo>
                    <a:pt x="118808" y="63423"/>
                  </a:lnTo>
                  <a:lnTo>
                    <a:pt x="118592" y="63423"/>
                  </a:lnTo>
                  <a:lnTo>
                    <a:pt x="118376" y="63474"/>
                  </a:lnTo>
                  <a:lnTo>
                    <a:pt x="118122" y="63588"/>
                  </a:lnTo>
                  <a:lnTo>
                    <a:pt x="119303" y="65519"/>
                  </a:lnTo>
                  <a:lnTo>
                    <a:pt x="119443" y="65417"/>
                  </a:lnTo>
                  <a:lnTo>
                    <a:pt x="119634" y="65214"/>
                  </a:lnTo>
                  <a:lnTo>
                    <a:pt x="119748" y="65036"/>
                  </a:lnTo>
                  <a:lnTo>
                    <a:pt x="119811" y="64871"/>
                  </a:lnTo>
                  <a:lnTo>
                    <a:pt x="119837" y="64655"/>
                  </a:lnTo>
                  <a:close/>
                </a:path>
                <a:path w="158750" h="132714">
                  <a:moveTo>
                    <a:pt x="132969" y="108407"/>
                  </a:moveTo>
                  <a:lnTo>
                    <a:pt x="132880" y="108267"/>
                  </a:lnTo>
                  <a:lnTo>
                    <a:pt x="132727" y="108102"/>
                  </a:lnTo>
                  <a:lnTo>
                    <a:pt x="132549" y="107975"/>
                  </a:lnTo>
                  <a:lnTo>
                    <a:pt x="132334" y="107886"/>
                  </a:lnTo>
                  <a:lnTo>
                    <a:pt x="132118" y="107848"/>
                  </a:lnTo>
                  <a:lnTo>
                    <a:pt x="131902" y="107848"/>
                  </a:lnTo>
                  <a:lnTo>
                    <a:pt x="131673" y="107886"/>
                  </a:lnTo>
                  <a:lnTo>
                    <a:pt x="131470" y="107962"/>
                  </a:lnTo>
                  <a:lnTo>
                    <a:pt x="131279" y="108089"/>
                  </a:lnTo>
                  <a:lnTo>
                    <a:pt x="131127" y="108242"/>
                  </a:lnTo>
                  <a:lnTo>
                    <a:pt x="131000" y="108419"/>
                  </a:lnTo>
                  <a:lnTo>
                    <a:pt x="130911" y="108623"/>
                  </a:lnTo>
                  <a:lnTo>
                    <a:pt x="130860" y="108839"/>
                  </a:lnTo>
                  <a:lnTo>
                    <a:pt x="130860" y="109118"/>
                  </a:lnTo>
                  <a:lnTo>
                    <a:pt x="130898" y="109283"/>
                  </a:lnTo>
                  <a:lnTo>
                    <a:pt x="131013" y="109537"/>
                  </a:lnTo>
                  <a:lnTo>
                    <a:pt x="132969" y="108407"/>
                  </a:lnTo>
                  <a:close/>
                </a:path>
                <a:path w="158750" h="132714">
                  <a:moveTo>
                    <a:pt x="143421" y="124625"/>
                  </a:moveTo>
                  <a:lnTo>
                    <a:pt x="143383" y="124409"/>
                  </a:lnTo>
                  <a:lnTo>
                    <a:pt x="143294" y="124193"/>
                  </a:lnTo>
                  <a:lnTo>
                    <a:pt x="143179" y="124053"/>
                  </a:lnTo>
                  <a:lnTo>
                    <a:pt x="143103" y="123926"/>
                  </a:lnTo>
                  <a:lnTo>
                    <a:pt x="142824" y="123418"/>
                  </a:lnTo>
                  <a:lnTo>
                    <a:pt x="142748" y="123266"/>
                  </a:lnTo>
                  <a:lnTo>
                    <a:pt x="142659" y="123126"/>
                  </a:lnTo>
                  <a:lnTo>
                    <a:pt x="142494" y="122961"/>
                  </a:lnTo>
                  <a:lnTo>
                    <a:pt x="142316" y="122834"/>
                  </a:lnTo>
                  <a:lnTo>
                    <a:pt x="142113" y="122745"/>
                  </a:lnTo>
                  <a:lnTo>
                    <a:pt x="141897" y="122694"/>
                  </a:lnTo>
                  <a:lnTo>
                    <a:pt x="141681" y="122694"/>
                  </a:lnTo>
                  <a:lnTo>
                    <a:pt x="141554" y="122707"/>
                  </a:lnTo>
                  <a:lnTo>
                    <a:pt x="141401" y="122758"/>
                  </a:lnTo>
                  <a:lnTo>
                    <a:pt x="141236" y="122821"/>
                  </a:lnTo>
                  <a:lnTo>
                    <a:pt x="141084" y="122923"/>
                  </a:lnTo>
                  <a:lnTo>
                    <a:pt x="140462" y="123278"/>
                  </a:lnTo>
                  <a:lnTo>
                    <a:pt x="140309" y="123355"/>
                  </a:lnTo>
                  <a:lnTo>
                    <a:pt x="140169" y="123456"/>
                  </a:lnTo>
                  <a:lnTo>
                    <a:pt x="140004" y="123609"/>
                  </a:lnTo>
                  <a:lnTo>
                    <a:pt x="139877" y="123786"/>
                  </a:lnTo>
                  <a:lnTo>
                    <a:pt x="139788" y="123990"/>
                  </a:lnTo>
                  <a:lnTo>
                    <a:pt x="139738" y="124206"/>
                  </a:lnTo>
                  <a:lnTo>
                    <a:pt x="139738" y="124434"/>
                  </a:lnTo>
                  <a:lnTo>
                    <a:pt x="139776" y="124650"/>
                  </a:lnTo>
                  <a:lnTo>
                    <a:pt x="139890" y="124904"/>
                  </a:lnTo>
                  <a:lnTo>
                    <a:pt x="140360" y="125742"/>
                  </a:lnTo>
                  <a:lnTo>
                    <a:pt x="140500" y="125945"/>
                  </a:lnTo>
                  <a:lnTo>
                    <a:pt x="140665" y="126111"/>
                  </a:lnTo>
                  <a:lnTo>
                    <a:pt x="140843" y="126238"/>
                  </a:lnTo>
                  <a:lnTo>
                    <a:pt x="141046" y="126326"/>
                  </a:lnTo>
                  <a:lnTo>
                    <a:pt x="141262" y="126377"/>
                  </a:lnTo>
                  <a:lnTo>
                    <a:pt x="141478" y="126377"/>
                  </a:lnTo>
                  <a:lnTo>
                    <a:pt x="141706" y="126339"/>
                  </a:lnTo>
                  <a:lnTo>
                    <a:pt x="141960" y="126225"/>
                  </a:lnTo>
                  <a:lnTo>
                    <a:pt x="142773" y="125742"/>
                  </a:lnTo>
                  <a:lnTo>
                    <a:pt x="142900" y="125679"/>
                  </a:lnTo>
                  <a:lnTo>
                    <a:pt x="143027" y="125577"/>
                  </a:lnTo>
                  <a:lnTo>
                    <a:pt x="143154" y="125450"/>
                  </a:lnTo>
                  <a:lnTo>
                    <a:pt x="143281" y="125272"/>
                  </a:lnTo>
                  <a:lnTo>
                    <a:pt x="143370" y="125069"/>
                  </a:lnTo>
                  <a:lnTo>
                    <a:pt x="143421" y="124853"/>
                  </a:lnTo>
                  <a:lnTo>
                    <a:pt x="143421" y="124637"/>
                  </a:lnTo>
                  <a:close/>
                </a:path>
                <a:path w="158750" h="132714">
                  <a:moveTo>
                    <a:pt x="151777" y="104063"/>
                  </a:moveTo>
                  <a:lnTo>
                    <a:pt x="151739" y="103924"/>
                  </a:lnTo>
                  <a:lnTo>
                    <a:pt x="151701" y="103746"/>
                  </a:lnTo>
                  <a:lnTo>
                    <a:pt x="151625" y="103593"/>
                  </a:lnTo>
                  <a:lnTo>
                    <a:pt x="151536" y="103454"/>
                  </a:lnTo>
                  <a:lnTo>
                    <a:pt x="151384" y="103301"/>
                  </a:lnTo>
                  <a:lnTo>
                    <a:pt x="151206" y="103162"/>
                  </a:lnTo>
                  <a:lnTo>
                    <a:pt x="151053" y="103098"/>
                  </a:lnTo>
                  <a:lnTo>
                    <a:pt x="144907" y="100698"/>
                  </a:lnTo>
                  <a:lnTo>
                    <a:pt x="144640" y="100622"/>
                  </a:lnTo>
                  <a:lnTo>
                    <a:pt x="144411" y="100609"/>
                  </a:lnTo>
                  <a:lnTo>
                    <a:pt x="144246" y="100647"/>
                  </a:lnTo>
                  <a:lnTo>
                    <a:pt x="143357" y="101714"/>
                  </a:lnTo>
                  <a:lnTo>
                    <a:pt x="143713" y="102565"/>
                  </a:lnTo>
                  <a:lnTo>
                    <a:pt x="143840" y="102679"/>
                  </a:lnTo>
                  <a:lnTo>
                    <a:pt x="144081" y="102806"/>
                  </a:lnTo>
                  <a:lnTo>
                    <a:pt x="148018" y="104355"/>
                  </a:lnTo>
                  <a:lnTo>
                    <a:pt x="134975" y="111887"/>
                  </a:lnTo>
                  <a:lnTo>
                    <a:pt x="132981" y="108407"/>
                  </a:lnTo>
                  <a:lnTo>
                    <a:pt x="131025" y="109550"/>
                  </a:lnTo>
                  <a:lnTo>
                    <a:pt x="133553" y="113944"/>
                  </a:lnTo>
                  <a:lnTo>
                    <a:pt x="136169" y="118465"/>
                  </a:lnTo>
                  <a:lnTo>
                    <a:pt x="136309" y="118643"/>
                  </a:lnTo>
                  <a:lnTo>
                    <a:pt x="136461" y="118795"/>
                  </a:lnTo>
                  <a:lnTo>
                    <a:pt x="136601" y="118884"/>
                  </a:lnTo>
                  <a:lnTo>
                    <a:pt x="136817" y="118973"/>
                  </a:lnTo>
                  <a:lnTo>
                    <a:pt x="137020" y="119011"/>
                  </a:lnTo>
                  <a:lnTo>
                    <a:pt x="137248" y="119024"/>
                  </a:lnTo>
                  <a:lnTo>
                    <a:pt x="137464" y="118973"/>
                  </a:lnTo>
                  <a:lnTo>
                    <a:pt x="137680" y="118897"/>
                  </a:lnTo>
                  <a:lnTo>
                    <a:pt x="137858" y="118783"/>
                  </a:lnTo>
                  <a:lnTo>
                    <a:pt x="138023" y="118618"/>
                  </a:lnTo>
                  <a:lnTo>
                    <a:pt x="138290" y="118021"/>
                  </a:lnTo>
                  <a:lnTo>
                    <a:pt x="138290" y="117805"/>
                  </a:lnTo>
                  <a:lnTo>
                    <a:pt x="138252" y="117576"/>
                  </a:lnTo>
                  <a:lnTo>
                    <a:pt x="138137" y="117335"/>
                  </a:lnTo>
                  <a:lnTo>
                    <a:pt x="136118" y="113855"/>
                  </a:lnTo>
                  <a:lnTo>
                    <a:pt x="151041" y="105219"/>
                  </a:lnTo>
                  <a:lnTo>
                    <a:pt x="151244" y="105117"/>
                  </a:lnTo>
                  <a:lnTo>
                    <a:pt x="151434" y="104978"/>
                  </a:lnTo>
                  <a:lnTo>
                    <a:pt x="151549" y="104851"/>
                  </a:lnTo>
                  <a:lnTo>
                    <a:pt x="151625" y="104724"/>
                  </a:lnTo>
                  <a:lnTo>
                    <a:pt x="151701" y="104571"/>
                  </a:lnTo>
                  <a:lnTo>
                    <a:pt x="151752" y="104394"/>
                  </a:lnTo>
                  <a:lnTo>
                    <a:pt x="151777" y="104228"/>
                  </a:lnTo>
                  <a:lnTo>
                    <a:pt x="151777" y="104076"/>
                  </a:lnTo>
                  <a:close/>
                </a:path>
                <a:path w="158750" h="132714">
                  <a:moveTo>
                    <a:pt x="158127" y="131330"/>
                  </a:moveTo>
                  <a:lnTo>
                    <a:pt x="155028" y="125971"/>
                  </a:lnTo>
                  <a:lnTo>
                    <a:pt x="153060" y="127101"/>
                  </a:lnTo>
                  <a:lnTo>
                    <a:pt x="156159" y="132461"/>
                  </a:lnTo>
                  <a:lnTo>
                    <a:pt x="158127" y="13133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5017414" y="1755394"/>
              <a:ext cx="497205" cy="135255"/>
            </a:xfrm>
            <a:custGeom>
              <a:avLst/>
              <a:gdLst/>
              <a:ahLst/>
              <a:cxnLst/>
              <a:rect l="l" t="t" r="r" b="b"/>
              <a:pathLst>
                <a:path w="497204" h="135255">
                  <a:moveTo>
                    <a:pt x="21501" y="124282"/>
                  </a:moveTo>
                  <a:lnTo>
                    <a:pt x="21437" y="123964"/>
                  </a:lnTo>
                  <a:lnTo>
                    <a:pt x="21310" y="123710"/>
                  </a:lnTo>
                  <a:lnTo>
                    <a:pt x="21209" y="123583"/>
                  </a:lnTo>
                  <a:lnTo>
                    <a:pt x="20599" y="123215"/>
                  </a:lnTo>
                  <a:lnTo>
                    <a:pt x="20434" y="123190"/>
                  </a:lnTo>
                  <a:lnTo>
                    <a:pt x="20218" y="123202"/>
                  </a:lnTo>
                  <a:lnTo>
                    <a:pt x="19989" y="123253"/>
                  </a:lnTo>
                  <a:lnTo>
                    <a:pt x="19799" y="123342"/>
                  </a:lnTo>
                  <a:lnTo>
                    <a:pt x="19608" y="123482"/>
                  </a:lnTo>
                  <a:lnTo>
                    <a:pt x="19469" y="123647"/>
                  </a:lnTo>
                  <a:lnTo>
                    <a:pt x="19316" y="123875"/>
                  </a:lnTo>
                  <a:lnTo>
                    <a:pt x="19265" y="124040"/>
                  </a:lnTo>
                  <a:lnTo>
                    <a:pt x="18402" y="128041"/>
                  </a:lnTo>
                  <a:lnTo>
                    <a:pt x="1549" y="124460"/>
                  </a:lnTo>
                  <a:lnTo>
                    <a:pt x="1371" y="124421"/>
                  </a:lnTo>
                  <a:lnTo>
                    <a:pt x="1219" y="124396"/>
                  </a:lnTo>
                  <a:lnTo>
                    <a:pt x="1003" y="124383"/>
                  </a:lnTo>
                  <a:lnTo>
                    <a:pt x="787" y="124434"/>
                  </a:lnTo>
                  <a:lnTo>
                    <a:pt x="635" y="124498"/>
                  </a:lnTo>
                  <a:lnTo>
                    <a:pt x="482" y="124587"/>
                  </a:lnTo>
                  <a:lnTo>
                    <a:pt x="317" y="124726"/>
                  </a:lnTo>
                  <a:lnTo>
                    <a:pt x="203" y="124866"/>
                  </a:lnTo>
                  <a:lnTo>
                    <a:pt x="114" y="125018"/>
                  </a:lnTo>
                  <a:lnTo>
                    <a:pt x="63" y="125145"/>
                  </a:lnTo>
                  <a:lnTo>
                    <a:pt x="25" y="125272"/>
                  </a:lnTo>
                  <a:lnTo>
                    <a:pt x="0" y="125425"/>
                  </a:lnTo>
                  <a:lnTo>
                    <a:pt x="0" y="125552"/>
                  </a:lnTo>
                  <a:lnTo>
                    <a:pt x="12" y="125691"/>
                  </a:lnTo>
                  <a:lnTo>
                    <a:pt x="38" y="125818"/>
                  </a:lnTo>
                  <a:lnTo>
                    <a:pt x="88" y="125945"/>
                  </a:lnTo>
                  <a:lnTo>
                    <a:pt x="152" y="126085"/>
                  </a:lnTo>
                  <a:lnTo>
                    <a:pt x="3086" y="131914"/>
                  </a:lnTo>
                  <a:lnTo>
                    <a:pt x="3175" y="132067"/>
                  </a:lnTo>
                  <a:lnTo>
                    <a:pt x="3327" y="132232"/>
                  </a:lnTo>
                  <a:lnTo>
                    <a:pt x="3492" y="132372"/>
                  </a:lnTo>
                  <a:lnTo>
                    <a:pt x="3695" y="132461"/>
                  </a:lnTo>
                  <a:lnTo>
                    <a:pt x="3962" y="132537"/>
                  </a:lnTo>
                  <a:lnTo>
                    <a:pt x="4127" y="132549"/>
                  </a:lnTo>
                  <a:lnTo>
                    <a:pt x="4457" y="132486"/>
                  </a:lnTo>
                  <a:lnTo>
                    <a:pt x="4610" y="132422"/>
                  </a:lnTo>
                  <a:lnTo>
                    <a:pt x="4851" y="132270"/>
                  </a:lnTo>
                  <a:lnTo>
                    <a:pt x="4965" y="132143"/>
                  </a:lnTo>
                  <a:lnTo>
                    <a:pt x="5067" y="132016"/>
                  </a:lnTo>
                  <a:lnTo>
                    <a:pt x="5168" y="131813"/>
                  </a:lnTo>
                  <a:lnTo>
                    <a:pt x="5219" y="131597"/>
                  </a:lnTo>
                  <a:lnTo>
                    <a:pt x="5245" y="131330"/>
                  </a:lnTo>
                  <a:lnTo>
                    <a:pt x="5181" y="131051"/>
                  </a:lnTo>
                  <a:lnTo>
                    <a:pt x="5118" y="130898"/>
                  </a:lnTo>
                  <a:lnTo>
                    <a:pt x="3200" y="127114"/>
                  </a:lnTo>
                  <a:lnTo>
                    <a:pt x="17932" y="130251"/>
                  </a:lnTo>
                  <a:lnTo>
                    <a:pt x="17106" y="134175"/>
                  </a:lnTo>
                  <a:lnTo>
                    <a:pt x="19329" y="134645"/>
                  </a:lnTo>
                  <a:lnTo>
                    <a:pt x="20383" y="129654"/>
                  </a:lnTo>
                  <a:lnTo>
                    <a:pt x="20421" y="129438"/>
                  </a:lnTo>
                  <a:lnTo>
                    <a:pt x="21463" y="124561"/>
                  </a:lnTo>
                  <a:lnTo>
                    <a:pt x="21501" y="124396"/>
                  </a:lnTo>
                  <a:close/>
                </a:path>
                <a:path w="497204" h="135255">
                  <a:moveTo>
                    <a:pt x="460743" y="5105"/>
                  </a:moveTo>
                  <a:lnTo>
                    <a:pt x="460705" y="4940"/>
                  </a:lnTo>
                  <a:lnTo>
                    <a:pt x="460590" y="4699"/>
                  </a:lnTo>
                  <a:lnTo>
                    <a:pt x="452628" y="0"/>
                  </a:lnTo>
                  <a:lnTo>
                    <a:pt x="451713" y="25"/>
                  </a:lnTo>
                  <a:lnTo>
                    <a:pt x="447941" y="1181"/>
                  </a:lnTo>
                  <a:lnTo>
                    <a:pt x="447789" y="1257"/>
                  </a:lnTo>
                  <a:lnTo>
                    <a:pt x="443471" y="3759"/>
                  </a:lnTo>
                  <a:lnTo>
                    <a:pt x="440169" y="9182"/>
                  </a:lnTo>
                  <a:lnTo>
                    <a:pt x="440182" y="9804"/>
                  </a:lnTo>
                  <a:lnTo>
                    <a:pt x="446354" y="15570"/>
                  </a:lnTo>
                  <a:lnTo>
                    <a:pt x="446976" y="15557"/>
                  </a:lnTo>
                  <a:lnTo>
                    <a:pt x="449554" y="14757"/>
                  </a:lnTo>
                  <a:lnTo>
                    <a:pt x="449681" y="14681"/>
                  </a:lnTo>
                  <a:lnTo>
                    <a:pt x="450494" y="14211"/>
                  </a:lnTo>
                  <a:lnTo>
                    <a:pt x="450176" y="13677"/>
                  </a:lnTo>
                  <a:lnTo>
                    <a:pt x="450494" y="14198"/>
                  </a:lnTo>
                  <a:lnTo>
                    <a:pt x="450723" y="14084"/>
                  </a:lnTo>
                  <a:lnTo>
                    <a:pt x="452945" y="11010"/>
                  </a:lnTo>
                  <a:lnTo>
                    <a:pt x="453021" y="10769"/>
                  </a:lnTo>
                  <a:lnTo>
                    <a:pt x="453097" y="10261"/>
                  </a:lnTo>
                  <a:lnTo>
                    <a:pt x="453136" y="9740"/>
                  </a:lnTo>
                  <a:lnTo>
                    <a:pt x="453123" y="9220"/>
                  </a:lnTo>
                  <a:lnTo>
                    <a:pt x="452501" y="7175"/>
                  </a:lnTo>
                  <a:lnTo>
                    <a:pt x="452424" y="7048"/>
                  </a:lnTo>
                  <a:lnTo>
                    <a:pt x="450862" y="4343"/>
                  </a:lnTo>
                  <a:lnTo>
                    <a:pt x="450862" y="9702"/>
                  </a:lnTo>
                  <a:lnTo>
                    <a:pt x="450850" y="9994"/>
                  </a:lnTo>
                  <a:lnTo>
                    <a:pt x="449364" y="12242"/>
                  </a:lnTo>
                  <a:lnTo>
                    <a:pt x="448627" y="12687"/>
                  </a:lnTo>
                  <a:lnTo>
                    <a:pt x="448475" y="12763"/>
                  </a:lnTo>
                  <a:lnTo>
                    <a:pt x="447941" y="13030"/>
                  </a:lnTo>
                  <a:lnTo>
                    <a:pt x="447560" y="13157"/>
                  </a:lnTo>
                  <a:lnTo>
                    <a:pt x="447179" y="13246"/>
                  </a:lnTo>
                  <a:lnTo>
                    <a:pt x="446786" y="13296"/>
                  </a:lnTo>
                  <a:lnTo>
                    <a:pt x="446392" y="13309"/>
                  </a:lnTo>
                  <a:lnTo>
                    <a:pt x="445998" y="13284"/>
                  </a:lnTo>
                  <a:lnTo>
                    <a:pt x="442429" y="9220"/>
                  </a:lnTo>
                  <a:lnTo>
                    <a:pt x="442442" y="9017"/>
                  </a:lnTo>
                  <a:lnTo>
                    <a:pt x="447929" y="3797"/>
                  </a:lnTo>
                  <a:lnTo>
                    <a:pt x="450405" y="8077"/>
                  </a:lnTo>
                  <a:lnTo>
                    <a:pt x="450532" y="8280"/>
                  </a:lnTo>
                  <a:lnTo>
                    <a:pt x="450659" y="8547"/>
                  </a:lnTo>
                  <a:lnTo>
                    <a:pt x="450697" y="8699"/>
                  </a:lnTo>
                  <a:lnTo>
                    <a:pt x="450748" y="8826"/>
                  </a:lnTo>
                  <a:lnTo>
                    <a:pt x="450837" y="9271"/>
                  </a:lnTo>
                  <a:lnTo>
                    <a:pt x="450862" y="9702"/>
                  </a:lnTo>
                  <a:lnTo>
                    <a:pt x="450862" y="4343"/>
                  </a:lnTo>
                  <a:lnTo>
                    <a:pt x="449935" y="2743"/>
                  </a:lnTo>
                  <a:lnTo>
                    <a:pt x="450519" y="2540"/>
                  </a:lnTo>
                  <a:lnTo>
                    <a:pt x="451205" y="2374"/>
                  </a:lnTo>
                  <a:lnTo>
                    <a:pt x="451891" y="2286"/>
                  </a:lnTo>
                  <a:lnTo>
                    <a:pt x="452589" y="2260"/>
                  </a:lnTo>
                  <a:lnTo>
                    <a:pt x="453288" y="2311"/>
                  </a:lnTo>
                  <a:lnTo>
                    <a:pt x="458635" y="5829"/>
                  </a:lnTo>
                  <a:lnTo>
                    <a:pt x="458724" y="5956"/>
                  </a:lnTo>
                  <a:lnTo>
                    <a:pt x="458876" y="6121"/>
                  </a:lnTo>
                  <a:lnTo>
                    <a:pt x="459054" y="6248"/>
                  </a:lnTo>
                  <a:lnTo>
                    <a:pt x="459270" y="6337"/>
                  </a:lnTo>
                  <a:lnTo>
                    <a:pt x="459486" y="6375"/>
                  </a:lnTo>
                  <a:lnTo>
                    <a:pt x="459701" y="6375"/>
                  </a:lnTo>
                  <a:lnTo>
                    <a:pt x="459917" y="6337"/>
                  </a:lnTo>
                  <a:lnTo>
                    <a:pt x="460133" y="6261"/>
                  </a:lnTo>
                  <a:lnTo>
                    <a:pt x="460324" y="6134"/>
                  </a:lnTo>
                  <a:lnTo>
                    <a:pt x="460476" y="5981"/>
                  </a:lnTo>
                  <a:lnTo>
                    <a:pt x="460603" y="5803"/>
                  </a:lnTo>
                  <a:lnTo>
                    <a:pt x="460692" y="5600"/>
                  </a:lnTo>
                  <a:lnTo>
                    <a:pt x="460743" y="5372"/>
                  </a:lnTo>
                  <a:lnTo>
                    <a:pt x="460743" y="5105"/>
                  </a:lnTo>
                  <a:close/>
                </a:path>
                <a:path w="497204" h="135255">
                  <a:moveTo>
                    <a:pt x="471665" y="24104"/>
                  </a:moveTo>
                  <a:lnTo>
                    <a:pt x="471322" y="23355"/>
                  </a:lnTo>
                  <a:lnTo>
                    <a:pt x="470585" y="23025"/>
                  </a:lnTo>
                  <a:lnTo>
                    <a:pt x="470357" y="23037"/>
                  </a:lnTo>
                  <a:lnTo>
                    <a:pt x="454444" y="26301"/>
                  </a:lnTo>
                  <a:lnTo>
                    <a:pt x="465188" y="14198"/>
                  </a:lnTo>
                  <a:lnTo>
                    <a:pt x="465302" y="14071"/>
                  </a:lnTo>
                  <a:lnTo>
                    <a:pt x="465391" y="13868"/>
                  </a:lnTo>
                  <a:lnTo>
                    <a:pt x="465480" y="13550"/>
                  </a:lnTo>
                  <a:lnTo>
                    <a:pt x="465480" y="13335"/>
                  </a:lnTo>
                  <a:lnTo>
                    <a:pt x="465429" y="13119"/>
                  </a:lnTo>
                  <a:lnTo>
                    <a:pt x="465340" y="12903"/>
                  </a:lnTo>
                  <a:lnTo>
                    <a:pt x="465251" y="12763"/>
                  </a:lnTo>
                  <a:lnTo>
                    <a:pt x="465137" y="12636"/>
                  </a:lnTo>
                  <a:lnTo>
                    <a:pt x="464972" y="12496"/>
                  </a:lnTo>
                  <a:lnTo>
                    <a:pt x="464769" y="12407"/>
                  </a:lnTo>
                  <a:lnTo>
                    <a:pt x="464451" y="12319"/>
                  </a:lnTo>
                  <a:lnTo>
                    <a:pt x="464223" y="12319"/>
                  </a:lnTo>
                  <a:lnTo>
                    <a:pt x="464007" y="12369"/>
                  </a:lnTo>
                  <a:lnTo>
                    <a:pt x="463854" y="12433"/>
                  </a:lnTo>
                  <a:lnTo>
                    <a:pt x="463613" y="12585"/>
                  </a:lnTo>
                  <a:lnTo>
                    <a:pt x="450608" y="27241"/>
                  </a:lnTo>
                  <a:lnTo>
                    <a:pt x="450481" y="27368"/>
                  </a:lnTo>
                  <a:lnTo>
                    <a:pt x="450354" y="27559"/>
                  </a:lnTo>
                  <a:lnTo>
                    <a:pt x="450291" y="27711"/>
                  </a:lnTo>
                  <a:lnTo>
                    <a:pt x="450240" y="27889"/>
                  </a:lnTo>
                  <a:lnTo>
                    <a:pt x="450227" y="28194"/>
                  </a:lnTo>
                  <a:lnTo>
                    <a:pt x="450278" y="28422"/>
                  </a:lnTo>
                  <a:lnTo>
                    <a:pt x="450342" y="28575"/>
                  </a:lnTo>
                  <a:lnTo>
                    <a:pt x="450430" y="28714"/>
                  </a:lnTo>
                  <a:lnTo>
                    <a:pt x="450532" y="28854"/>
                  </a:lnTo>
                  <a:lnTo>
                    <a:pt x="450735" y="29032"/>
                  </a:lnTo>
                  <a:lnTo>
                    <a:pt x="450938" y="29133"/>
                  </a:lnTo>
                  <a:lnTo>
                    <a:pt x="451154" y="29197"/>
                  </a:lnTo>
                  <a:lnTo>
                    <a:pt x="451319" y="29222"/>
                  </a:lnTo>
                  <a:lnTo>
                    <a:pt x="470966" y="25209"/>
                  </a:lnTo>
                  <a:lnTo>
                    <a:pt x="471119" y="25133"/>
                  </a:lnTo>
                  <a:lnTo>
                    <a:pt x="471297" y="25006"/>
                  </a:lnTo>
                  <a:lnTo>
                    <a:pt x="471449" y="24828"/>
                  </a:lnTo>
                  <a:lnTo>
                    <a:pt x="471563" y="24638"/>
                  </a:lnTo>
                  <a:lnTo>
                    <a:pt x="471639" y="24434"/>
                  </a:lnTo>
                  <a:lnTo>
                    <a:pt x="471665" y="24218"/>
                  </a:lnTo>
                  <a:close/>
                </a:path>
                <a:path w="497204" h="135255">
                  <a:moveTo>
                    <a:pt x="473379" y="88620"/>
                  </a:moveTo>
                  <a:lnTo>
                    <a:pt x="473189" y="87591"/>
                  </a:lnTo>
                  <a:lnTo>
                    <a:pt x="473151" y="87376"/>
                  </a:lnTo>
                  <a:lnTo>
                    <a:pt x="473062" y="87172"/>
                  </a:lnTo>
                  <a:lnTo>
                    <a:pt x="472528" y="86702"/>
                  </a:lnTo>
                  <a:lnTo>
                    <a:pt x="472363" y="86639"/>
                  </a:lnTo>
                  <a:lnTo>
                    <a:pt x="472147" y="86601"/>
                  </a:lnTo>
                  <a:lnTo>
                    <a:pt x="471932" y="86614"/>
                  </a:lnTo>
                  <a:lnTo>
                    <a:pt x="471703" y="86664"/>
                  </a:lnTo>
                  <a:lnTo>
                    <a:pt x="471017" y="86779"/>
                  </a:lnTo>
                  <a:lnTo>
                    <a:pt x="470865" y="86791"/>
                  </a:lnTo>
                  <a:lnTo>
                    <a:pt x="470700" y="86829"/>
                  </a:lnTo>
                  <a:lnTo>
                    <a:pt x="470496" y="86918"/>
                  </a:lnTo>
                  <a:lnTo>
                    <a:pt x="470319" y="87058"/>
                  </a:lnTo>
                  <a:lnTo>
                    <a:pt x="470154" y="87223"/>
                  </a:lnTo>
                  <a:lnTo>
                    <a:pt x="470014" y="87452"/>
                  </a:lnTo>
                  <a:lnTo>
                    <a:pt x="469963" y="87617"/>
                  </a:lnTo>
                  <a:lnTo>
                    <a:pt x="469925" y="87833"/>
                  </a:lnTo>
                  <a:lnTo>
                    <a:pt x="469925" y="88049"/>
                  </a:lnTo>
                  <a:lnTo>
                    <a:pt x="470115" y="89128"/>
                  </a:lnTo>
                  <a:lnTo>
                    <a:pt x="470154" y="89293"/>
                  </a:lnTo>
                  <a:lnTo>
                    <a:pt x="470242" y="89496"/>
                  </a:lnTo>
                  <a:lnTo>
                    <a:pt x="470382" y="89687"/>
                  </a:lnTo>
                  <a:lnTo>
                    <a:pt x="470776" y="89979"/>
                  </a:lnTo>
                  <a:lnTo>
                    <a:pt x="470941" y="90043"/>
                  </a:lnTo>
                  <a:lnTo>
                    <a:pt x="471157" y="90068"/>
                  </a:lnTo>
                  <a:lnTo>
                    <a:pt x="471373" y="90068"/>
                  </a:lnTo>
                  <a:lnTo>
                    <a:pt x="472452" y="89877"/>
                  </a:lnTo>
                  <a:lnTo>
                    <a:pt x="472605" y="89839"/>
                  </a:lnTo>
                  <a:lnTo>
                    <a:pt x="472808" y="89750"/>
                  </a:lnTo>
                  <a:lnTo>
                    <a:pt x="472998" y="89611"/>
                  </a:lnTo>
                  <a:lnTo>
                    <a:pt x="473151" y="89446"/>
                  </a:lnTo>
                  <a:lnTo>
                    <a:pt x="473240" y="89306"/>
                  </a:lnTo>
                  <a:lnTo>
                    <a:pt x="473290" y="89179"/>
                  </a:lnTo>
                  <a:lnTo>
                    <a:pt x="473341" y="89052"/>
                  </a:lnTo>
                  <a:lnTo>
                    <a:pt x="473379" y="88836"/>
                  </a:lnTo>
                  <a:lnTo>
                    <a:pt x="473379" y="88620"/>
                  </a:lnTo>
                  <a:close/>
                </a:path>
                <a:path w="497204" h="135255">
                  <a:moveTo>
                    <a:pt x="479590" y="106641"/>
                  </a:moveTo>
                  <a:lnTo>
                    <a:pt x="479196" y="104419"/>
                  </a:lnTo>
                  <a:lnTo>
                    <a:pt x="479031" y="104444"/>
                  </a:lnTo>
                  <a:lnTo>
                    <a:pt x="478612" y="104482"/>
                  </a:lnTo>
                  <a:lnTo>
                    <a:pt x="478218" y="104470"/>
                  </a:lnTo>
                  <a:lnTo>
                    <a:pt x="477824" y="104419"/>
                  </a:lnTo>
                  <a:lnTo>
                    <a:pt x="474472" y="100571"/>
                  </a:lnTo>
                  <a:lnTo>
                    <a:pt x="474484" y="100164"/>
                  </a:lnTo>
                  <a:lnTo>
                    <a:pt x="477735" y="96520"/>
                  </a:lnTo>
                  <a:lnTo>
                    <a:pt x="477405" y="94272"/>
                  </a:lnTo>
                  <a:lnTo>
                    <a:pt x="477240" y="94297"/>
                  </a:lnTo>
                  <a:lnTo>
                    <a:pt x="477100" y="94322"/>
                  </a:lnTo>
                  <a:lnTo>
                    <a:pt x="472211" y="100622"/>
                  </a:lnTo>
                  <a:lnTo>
                    <a:pt x="472262" y="101244"/>
                  </a:lnTo>
                  <a:lnTo>
                    <a:pt x="478675" y="106743"/>
                  </a:lnTo>
                  <a:lnTo>
                    <a:pt x="479285" y="106705"/>
                  </a:lnTo>
                  <a:lnTo>
                    <a:pt x="479513" y="106667"/>
                  </a:lnTo>
                  <a:close/>
                </a:path>
                <a:path w="497204" h="135255">
                  <a:moveTo>
                    <a:pt x="488264" y="72148"/>
                  </a:moveTo>
                  <a:lnTo>
                    <a:pt x="488213" y="71945"/>
                  </a:lnTo>
                  <a:lnTo>
                    <a:pt x="488124" y="71742"/>
                  </a:lnTo>
                  <a:lnTo>
                    <a:pt x="487997" y="71551"/>
                  </a:lnTo>
                  <a:lnTo>
                    <a:pt x="487832" y="71386"/>
                  </a:lnTo>
                  <a:lnTo>
                    <a:pt x="482930" y="67081"/>
                  </a:lnTo>
                  <a:lnTo>
                    <a:pt x="482752" y="66954"/>
                  </a:lnTo>
                  <a:lnTo>
                    <a:pt x="482600" y="66878"/>
                  </a:lnTo>
                  <a:lnTo>
                    <a:pt x="482384" y="66814"/>
                  </a:lnTo>
                  <a:lnTo>
                    <a:pt x="482053" y="66802"/>
                  </a:lnTo>
                  <a:lnTo>
                    <a:pt x="481838" y="66852"/>
                  </a:lnTo>
                  <a:lnTo>
                    <a:pt x="481672" y="66916"/>
                  </a:lnTo>
                  <a:lnTo>
                    <a:pt x="481533" y="67005"/>
                  </a:lnTo>
                  <a:lnTo>
                    <a:pt x="481368" y="67144"/>
                  </a:lnTo>
                  <a:lnTo>
                    <a:pt x="481228" y="67322"/>
                  </a:lnTo>
                  <a:lnTo>
                    <a:pt x="481126" y="67513"/>
                  </a:lnTo>
                  <a:lnTo>
                    <a:pt x="481063" y="67729"/>
                  </a:lnTo>
                  <a:lnTo>
                    <a:pt x="481050" y="68059"/>
                  </a:lnTo>
                  <a:lnTo>
                    <a:pt x="481101" y="68275"/>
                  </a:lnTo>
                  <a:lnTo>
                    <a:pt x="481164" y="68440"/>
                  </a:lnTo>
                  <a:lnTo>
                    <a:pt x="481253" y="68580"/>
                  </a:lnTo>
                  <a:lnTo>
                    <a:pt x="481431" y="68783"/>
                  </a:lnTo>
                  <a:lnTo>
                    <a:pt x="484619" y="71602"/>
                  </a:lnTo>
                  <a:lnTo>
                    <a:pt x="469773" y="74206"/>
                  </a:lnTo>
                  <a:lnTo>
                    <a:pt x="469087" y="70243"/>
                  </a:lnTo>
                  <a:lnTo>
                    <a:pt x="469049" y="70078"/>
                  </a:lnTo>
                  <a:lnTo>
                    <a:pt x="468947" y="69875"/>
                  </a:lnTo>
                  <a:lnTo>
                    <a:pt x="468833" y="69697"/>
                  </a:lnTo>
                  <a:lnTo>
                    <a:pt x="468617" y="69507"/>
                  </a:lnTo>
                  <a:lnTo>
                    <a:pt x="468058" y="69303"/>
                  </a:lnTo>
                  <a:lnTo>
                    <a:pt x="467931" y="69303"/>
                  </a:lnTo>
                  <a:lnTo>
                    <a:pt x="467779" y="69316"/>
                  </a:lnTo>
                  <a:lnTo>
                    <a:pt x="467614" y="69367"/>
                  </a:lnTo>
                  <a:lnTo>
                    <a:pt x="467309" y="69507"/>
                  </a:lnTo>
                  <a:lnTo>
                    <a:pt x="467067" y="69735"/>
                  </a:lnTo>
                  <a:lnTo>
                    <a:pt x="466928" y="69977"/>
                  </a:lnTo>
                  <a:lnTo>
                    <a:pt x="466877" y="70142"/>
                  </a:lnTo>
                  <a:lnTo>
                    <a:pt x="466839" y="70358"/>
                  </a:lnTo>
                  <a:lnTo>
                    <a:pt x="466839" y="70573"/>
                  </a:lnTo>
                  <a:lnTo>
                    <a:pt x="468642" y="80784"/>
                  </a:lnTo>
                  <a:lnTo>
                    <a:pt x="468680" y="80949"/>
                  </a:lnTo>
                  <a:lnTo>
                    <a:pt x="469074" y="81483"/>
                  </a:lnTo>
                  <a:lnTo>
                    <a:pt x="469252" y="81597"/>
                  </a:lnTo>
                  <a:lnTo>
                    <a:pt x="469468" y="81686"/>
                  </a:lnTo>
                  <a:lnTo>
                    <a:pt x="469734" y="81711"/>
                  </a:lnTo>
                  <a:lnTo>
                    <a:pt x="469912" y="81711"/>
                  </a:lnTo>
                  <a:lnTo>
                    <a:pt x="470852" y="80886"/>
                  </a:lnTo>
                  <a:lnTo>
                    <a:pt x="470890" y="80670"/>
                  </a:lnTo>
                  <a:lnTo>
                    <a:pt x="470890" y="80441"/>
                  </a:lnTo>
                  <a:lnTo>
                    <a:pt x="470179" y="76441"/>
                  </a:lnTo>
                  <a:lnTo>
                    <a:pt x="487260" y="73418"/>
                  </a:lnTo>
                  <a:lnTo>
                    <a:pt x="487387" y="73393"/>
                  </a:lnTo>
                  <a:lnTo>
                    <a:pt x="487616" y="73317"/>
                  </a:lnTo>
                  <a:lnTo>
                    <a:pt x="487781" y="73228"/>
                  </a:lnTo>
                  <a:lnTo>
                    <a:pt x="487959" y="73063"/>
                  </a:lnTo>
                  <a:lnTo>
                    <a:pt x="488086" y="72910"/>
                  </a:lnTo>
                  <a:lnTo>
                    <a:pt x="488162" y="72758"/>
                  </a:lnTo>
                  <a:lnTo>
                    <a:pt x="488238" y="72580"/>
                  </a:lnTo>
                  <a:lnTo>
                    <a:pt x="488264" y="72390"/>
                  </a:lnTo>
                  <a:lnTo>
                    <a:pt x="488264" y="72161"/>
                  </a:lnTo>
                  <a:close/>
                </a:path>
                <a:path w="497204" h="135255">
                  <a:moveTo>
                    <a:pt x="492887" y="98691"/>
                  </a:moveTo>
                  <a:lnTo>
                    <a:pt x="490613" y="94513"/>
                  </a:lnTo>
                  <a:lnTo>
                    <a:pt x="490613" y="99047"/>
                  </a:lnTo>
                  <a:lnTo>
                    <a:pt x="490550" y="99479"/>
                  </a:lnTo>
                  <a:lnTo>
                    <a:pt x="488200" y="101765"/>
                  </a:lnTo>
                  <a:lnTo>
                    <a:pt x="487705" y="101828"/>
                  </a:lnTo>
                  <a:lnTo>
                    <a:pt x="487413" y="101815"/>
                  </a:lnTo>
                  <a:lnTo>
                    <a:pt x="484657" y="99212"/>
                  </a:lnTo>
                  <a:lnTo>
                    <a:pt x="484644" y="98615"/>
                  </a:lnTo>
                  <a:lnTo>
                    <a:pt x="484708" y="98183"/>
                  </a:lnTo>
                  <a:lnTo>
                    <a:pt x="486968" y="95910"/>
                  </a:lnTo>
                  <a:lnTo>
                    <a:pt x="487108" y="95897"/>
                  </a:lnTo>
                  <a:lnTo>
                    <a:pt x="487553" y="95834"/>
                  </a:lnTo>
                  <a:lnTo>
                    <a:pt x="487845" y="95846"/>
                  </a:lnTo>
                  <a:lnTo>
                    <a:pt x="490613" y="99047"/>
                  </a:lnTo>
                  <a:lnTo>
                    <a:pt x="490613" y="94513"/>
                  </a:lnTo>
                  <a:lnTo>
                    <a:pt x="487489" y="93573"/>
                  </a:lnTo>
                  <a:lnTo>
                    <a:pt x="486968" y="93611"/>
                  </a:lnTo>
                  <a:lnTo>
                    <a:pt x="486778" y="93649"/>
                  </a:lnTo>
                  <a:lnTo>
                    <a:pt x="486460" y="93700"/>
                  </a:lnTo>
                  <a:lnTo>
                    <a:pt x="483095" y="96177"/>
                  </a:lnTo>
                  <a:lnTo>
                    <a:pt x="482828" y="95872"/>
                  </a:lnTo>
                  <a:lnTo>
                    <a:pt x="478320" y="94157"/>
                  </a:lnTo>
                  <a:lnTo>
                    <a:pt x="477710" y="94195"/>
                  </a:lnTo>
                  <a:lnTo>
                    <a:pt x="477570" y="94234"/>
                  </a:lnTo>
                  <a:lnTo>
                    <a:pt x="477405" y="94259"/>
                  </a:lnTo>
                  <a:lnTo>
                    <a:pt x="477799" y="96481"/>
                  </a:lnTo>
                  <a:lnTo>
                    <a:pt x="478383" y="96418"/>
                  </a:lnTo>
                  <a:lnTo>
                    <a:pt x="478777" y="96431"/>
                  </a:lnTo>
                  <a:lnTo>
                    <a:pt x="479374" y="96520"/>
                  </a:lnTo>
                  <a:lnTo>
                    <a:pt x="482498" y="99999"/>
                  </a:lnTo>
                  <a:lnTo>
                    <a:pt x="482523" y="100342"/>
                  </a:lnTo>
                  <a:lnTo>
                    <a:pt x="479196" y="104406"/>
                  </a:lnTo>
                  <a:lnTo>
                    <a:pt x="479590" y="106629"/>
                  </a:lnTo>
                  <a:lnTo>
                    <a:pt x="479755" y="106603"/>
                  </a:lnTo>
                  <a:lnTo>
                    <a:pt x="479894" y="106578"/>
                  </a:lnTo>
                  <a:lnTo>
                    <a:pt x="484289" y="102895"/>
                  </a:lnTo>
                  <a:lnTo>
                    <a:pt x="487260" y="104089"/>
                  </a:lnTo>
                  <a:lnTo>
                    <a:pt x="487768" y="104089"/>
                  </a:lnTo>
                  <a:lnTo>
                    <a:pt x="488289" y="104051"/>
                  </a:lnTo>
                  <a:lnTo>
                    <a:pt x="488480" y="104025"/>
                  </a:lnTo>
                  <a:lnTo>
                    <a:pt x="488696" y="103987"/>
                  </a:lnTo>
                  <a:lnTo>
                    <a:pt x="492874" y="99199"/>
                  </a:lnTo>
                  <a:lnTo>
                    <a:pt x="492887" y="98691"/>
                  </a:lnTo>
                  <a:close/>
                </a:path>
                <a:path w="497204" h="135255">
                  <a:moveTo>
                    <a:pt x="497154" y="122555"/>
                  </a:moveTo>
                  <a:lnTo>
                    <a:pt x="497116" y="122389"/>
                  </a:lnTo>
                  <a:lnTo>
                    <a:pt x="497078" y="122224"/>
                  </a:lnTo>
                  <a:lnTo>
                    <a:pt x="496963" y="122034"/>
                  </a:lnTo>
                  <a:lnTo>
                    <a:pt x="496824" y="121856"/>
                  </a:lnTo>
                  <a:lnTo>
                    <a:pt x="496658" y="121716"/>
                  </a:lnTo>
                  <a:lnTo>
                    <a:pt x="496455" y="121615"/>
                  </a:lnTo>
                  <a:lnTo>
                    <a:pt x="496189" y="121539"/>
                  </a:lnTo>
                  <a:lnTo>
                    <a:pt x="480199" y="119176"/>
                  </a:lnTo>
                  <a:lnTo>
                    <a:pt x="494411" y="111480"/>
                  </a:lnTo>
                  <a:lnTo>
                    <a:pt x="494550" y="111391"/>
                  </a:lnTo>
                  <a:lnTo>
                    <a:pt x="494753" y="111201"/>
                  </a:lnTo>
                  <a:lnTo>
                    <a:pt x="494842" y="111061"/>
                  </a:lnTo>
                  <a:lnTo>
                    <a:pt x="494944" y="110858"/>
                  </a:lnTo>
                  <a:lnTo>
                    <a:pt x="494995" y="110642"/>
                  </a:lnTo>
                  <a:lnTo>
                    <a:pt x="495007" y="110413"/>
                  </a:lnTo>
                  <a:lnTo>
                    <a:pt x="494957" y="110147"/>
                  </a:lnTo>
                  <a:lnTo>
                    <a:pt x="494893" y="109994"/>
                  </a:lnTo>
                  <a:lnTo>
                    <a:pt x="494398" y="109486"/>
                  </a:lnTo>
                  <a:lnTo>
                    <a:pt x="494245" y="109410"/>
                  </a:lnTo>
                  <a:lnTo>
                    <a:pt x="493979" y="109347"/>
                  </a:lnTo>
                  <a:lnTo>
                    <a:pt x="493814" y="109347"/>
                  </a:lnTo>
                  <a:lnTo>
                    <a:pt x="493483" y="109410"/>
                  </a:lnTo>
                  <a:lnTo>
                    <a:pt x="493331" y="109486"/>
                  </a:lnTo>
                  <a:lnTo>
                    <a:pt x="476250" y="118745"/>
                  </a:lnTo>
                  <a:lnTo>
                    <a:pt x="476084" y="118821"/>
                  </a:lnTo>
                  <a:lnTo>
                    <a:pt x="475957" y="118922"/>
                  </a:lnTo>
                  <a:lnTo>
                    <a:pt x="475830" y="119037"/>
                  </a:lnTo>
                  <a:lnTo>
                    <a:pt x="475703" y="119214"/>
                  </a:lnTo>
                  <a:lnTo>
                    <a:pt x="475627" y="119354"/>
                  </a:lnTo>
                  <a:lnTo>
                    <a:pt x="475551" y="119621"/>
                  </a:lnTo>
                  <a:lnTo>
                    <a:pt x="475538" y="119748"/>
                  </a:lnTo>
                  <a:lnTo>
                    <a:pt x="475551" y="119913"/>
                  </a:lnTo>
                  <a:lnTo>
                    <a:pt x="475589" y="120129"/>
                  </a:lnTo>
                  <a:lnTo>
                    <a:pt x="475653" y="120281"/>
                  </a:lnTo>
                  <a:lnTo>
                    <a:pt x="475754" y="120472"/>
                  </a:lnTo>
                  <a:lnTo>
                    <a:pt x="475881" y="120599"/>
                  </a:lnTo>
                  <a:lnTo>
                    <a:pt x="476008" y="120713"/>
                  </a:lnTo>
                  <a:lnTo>
                    <a:pt x="476148" y="120802"/>
                  </a:lnTo>
                  <a:lnTo>
                    <a:pt x="476300" y="120865"/>
                  </a:lnTo>
                  <a:lnTo>
                    <a:pt x="476516" y="120916"/>
                  </a:lnTo>
                  <a:lnTo>
                    <a:pt x="495858" y="123774"/>
                  </a:lnTo>
                  <a:lnTo>
                    <a:pt x="496023" y="123799"/>
                  </a:lnTo>
                  <a:lnTo>
                    <a:pt x="496252" y="123774"/>
                  </a:lnTo>
                  <a:lnTo>
                    <a:pt x="496455" y="123710"/>
                  </a:lnTo>
                  <a:lnTo>
                    <a:pt x="496658" y="123609"/>
                  </a:lnTo>
                  <a:lnTo>
                    <a:pt x="496824" y="123456"/>
                  </a:lnTo>
                  <a:lnTo>
                    <a:pt x="496963" y="123291"/>
                  </a:lnTo>
                  <a:lnTo>
                    <a:pt x="497078" y="123101"/>
                  </a:lnTo>
                  <a:lnTo>
                    <a:pt x="497141" y="122885"/>
                  </a:lnTo>
                  <a:lnTo>
                    <a:pt x="497154" y="12255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5021237" y="1744586"/>
              <a:ext cx="83185" cy="146685"/>
            </a:xfrm>
            <a:custGeom>
              <a:avLst/>
              <a:gdLst/>
              <a:ahLst/>
              <a:cxnLst/>
              <a:rect l="l" t="t" r="r" b="b"/>
              <a:pathLst>
                <a:path w="83185" h="146685">
                  <a:moveTo>
                    <a:pt x="4254" y="103632"/>
                  </a:moveTo>
                  <a:lnTo>
                    <a:pt x="4089" y="103606"/>
                  </a:lnTo>
                  <a:lnTo>
                    <a:pt x="3873" y="103619"/>
                  </a:lnTo>
                  <a:lnTo>
                    <a:pt x="3657" y="103670"/>
                  </a:lnTo>
                  <a:lnTo>
                    <a:pt x="3454" y="103759"/>
                  </a:lnTo>
                  <a:lnTo>
                    <a:pt x="3276" y="103898"/>
                  </a:lnTo>
                  <a:lnTo>
                    <a:pt x="3060" y="104140"/>
                  </a:lnTo>
                  <a:lnTo>
                    <a:pt x="2959" y="104343"/>
                  </a:lnTo>
                  <a:lnTo>
                    <a:pt x="2908" y="104508"/>
                  </a:lnTo>
                  <a:lnTo>
                    <a:pt x="2882" y="104673"/>
                  </a:lnTo>
                  <a:lnTo>
                    <a:pt x="2895" y="104889"/>
                  </a:lnTo>
                  <a:lnTo>
                    <a:pt x="2946" y="105105"/>
                  </a:lnTo>
                  <a:lnTo>
                    <a:pt x="3035" y="105308"/>
                  </a:lnTo>
                  <a:lnTo>
                    <a:pt x="3175" y="105486"/>
                  </a:lnTo>
                  <a:lnTo>
                    <a:pt x="3340" y="105638"/>
                  </a:lnTo>
                  <a:lnTo>
                    <a:pt x="3517" y="105765"/>
                  </a:lnTo>
                  <a:lnTo>
                    <a:pt x="3733" y="105841"/>
                  </a:lnTo>
                  <a:lnTo>
                    <a:pt x="4254" y="103632"/>
                  </a:lnTo>
                  <a:close/>
                </a:path>
                <a:path w="83185" h="146685">
                  <a:moveTo>
                    <a:pt x="15506" y="145465"/>
                  </a:moveTo>
                  <a:lnTo>
                    <a:pt x="13284" y="144983"/>
                  </a:lnTo>
                  <a:lnTo>
                    <a:pt x="13271" y="145161"/>
                  </a:lnTo>
                  <a:lnTo>
                    <a:pt x="13271" y="145376"/>
                  </a:lnTo>
                  <a:lnTo>
                    <a:pt x="13589" y="146011"/>
                  </a:lnTo>
                  <a:lnTo>
                    <a:pt x="13754" y="146151"/>
                  </a:lnTo>
                  <a:lnTo>
                    <a:pt x="13944" y="146265"/>
                  </a:lnTo>
                  <a:lnTo>
                    <a:pt x="14109" y="146329"/>
                  </a:lnTo>
                  <a:lnTo>
                    <a:pt x="14325" y="146354"/>
                  </a:lnTo>
                  <a:lnTo>
                    <a:pt x="14541" y="146354"/>
                  </a:lnTo>
                  <a:lnTo>
                    <a:pt x="14757" y="146304"/>
                  </a:lnTo>
                  <a:lnTo>
                    <a:pt x="14960" y="146215"/>
                  </a:lnTo>
                  <a:lnTo>
                    <a:pt x="15151" y="146075"/>
                  </a:lnTo>
                  <a:lnTo>
                    <a:pt x="15290" y="145910"/>
                  </a:lnTo>
                  <a:lnTo>
                    <a:pt x="15443" y="145681"/>
                  </a:lnTo>
                  <a:lnTo>
                    <a:pt x="15494" y="145516"/>
                  </a:lnTo>
                  <a:close/>
                </a:path>
                <a:path w="83185" h="146685">
                  <a:moveTo>
                    <a:pt x="17678" y="135089"/>
                  </a:moveTo>
                  <a:lnTo>
                    <a:pt x="17614" y="134772"/>
                  </a:lnTo>
                  <a:lnTo>
                    <a:pt x="17487" y="134518"/>
                  </a:lnTo>
                  <a:lnTo>
                    <a:pt x="17386" y="134391"/>
                  </a:lnTo>
                  <a:lnTo>
                    <a:pt x="16776" y="134023"/>
                  </a:lnTo>
                  <a:lnTo>
                    <a:pt x="16611" y="133997"/>
                  </a:lnTo>
                  <a:lnTo>
                    <a:pt x="16395" y="134010"/>
                  </a:lnTo>
                  <a:lnTo>
                    <a:pt x="16167" y="134061"/>
                  </a:lnTo>
                  <a:lnTo>
                    <a:pt x="15976" y="134150"/>
                  </a:lnTo>
                  <a:lnTo>
                    <a:pt x="15786" y="134289"/>
                  </a:lnTo>
                  <a:lnTo>
                    <a:pt x="15646" y="134454"/>
                  </a:lnTo>
                  <a:lnTo>
                    <a:pt x="15494" y="134683"/>
                  </a:lnTo>
                  <a:lnTo>
                    <a:pt x="15443" y="134848"/>
                  </a:lnTo>
                  <a:lnTo>
                    <a:pt x="17653" y="135369"/>
                  </a:lnTo>
                  <a:lnTo>
                    <a:pt x="17678" y="135204"/>
                  </a:lnTo>
                  <a:close/>
                </a:path>
                <a:path w="83185" h="146685">
                  <a:moveTo>
                    <a:pt x="20574" y="120878"/>
                  </a:moveTo>
                  <a:lnTo>
                    <a:pt x="20535" y="120396"/>
                  </a:lnTo>
                  <a:lnTo>
                    <a:pt x="20485" y="120154"/>
                  </a:lnTo>
                  <a:lnTo>
                    <a:pt x="20447" y="119913"/>
                  </a:lnTo>
                  <a:lnTo>
                    <a:pt x="20320" y="119456"/>
                  </a:lnTo>
                  <a:lnTo>
                    <a:pt x="20218" y="119227"/>
                  </a:lnTo>
                  <a:lnTo>
                    <a:pt x="20129" y="118999"/>
                  </a:lnTo>
                  <a:lnTo>
                    <a:pt x="18313" y="116903"/>
                  </a:lnTo>
                  <a:lnTo>
                    <a:pt x="18313" y="120954"/>
                  </a:lnTo>
                  <a:lnTo>
                    <a:pt x="18313" y="121221"/>
                  </a:lnTo>
                  <a:lnTo>
                    <a:pt x="18249" y="121615"/>
                  </a:lnTo>
                  <a:lnTo>
                    <a:pt x="18224" y="121742"/>
                  </a:lnTo>
                  <a:lnTo>
                    <a:pt x="18084" y="122161"/>
                  </a:lnTo>
                  <a:lnTo>
                    <a:pt x="17970" y="122389"/>
                  </a:lnTo>
                  <a:lnTo>
                    <a:pt x="17818" y="122618"/>
                  </a:lnTo>
                  <a:lnTo>
                    <a:pt x="17665" y="122821"/>
                  </a:lnTo>
                  <a:lnTo>
                    <a:pt x="17475" y="123012"/>
                  </a:lnTo>
                  <a:lnTo>
                    <a:pt x="17272" y="123177"/>
                  </a:lnTo>
                  <a:lnTo>
                    <a:pt x="16078" y="123710"/>
                  </a:lnTo>
                  <a:lnTo>
                    <a:pt x="15951" y="123723"/>
                  </a:lnTo>
                  <a:lnTo>
                    <a:pt x="15811" y="123748"/>
                  </a:lnTo>
                  <a:lnTo>
                    <a:pt x="15189" y="123888"/>
                  </a:lnTo>
                  <a:lnTo>
                    <a:pt x="15011" y="123926"/>
                  </a:lnTo>
                  <a:lnTo>
                    <a:pt x="12293" y="120611"/>
                  </a:lnTo>
                  <a:lnTo>
                    <a:pt x="12293" y="124167"/>
                  </a:lnTo>
                  <a:lnTo>
                    <a:pt x="11506" y="124155"/>
                  </a:lnTo>
                  <a:lnTo>
                    <a:pt x="10134" y="124002"/>
                  </a:lnTo>
                  <a:lnTo>
                    <a:pt x="9613" y="123901"/>
                  </a:lnTo>
                  <a:lnTo>
                    <a:pt x="9448" y="123863"/>
                  </a:lnTo>
                  <a:lnTo>
                    <a:pt x="9283" y="123825"/>
                  </a:lnTo>
                  <a:lnTo>
                    <a:pt x="8610" y="123659"/>
                  </a:lnTo>
                  <a:lnTo>
                    <a:pt x="3708" y="121183"/>
                  </a:lnTo>
                  <a:lnTo>
                    <a:pt x="3568" y="121094"/>
                  </a:lnTo>
                  <a:lnTo>
                    <a:pt x="2260" y="118884"/>
                  </a:lnTo>
                  <a:lnTo>
                    <a:pt x="2260" y="118630"/>
                  </a:lnTo>
                  <a:lnTo>
                    <a:pt x="2311" y="118287"/>
                  </a:lnTo>
                  <a:lnTo>
                    <a:pt x="2349" y="118110"/>
                  </a:lnTo>
                  <a:lnTo>
                    <a:pt x="2400" y="117944"/>
                  </a:lnTo>
                  <a:lnTo>
                    <a:pt x="2489" y="117703"/>
                  </a:lnTo>
                  <a:lnTo>
                    <a:pt x="2552" y="117576"/>
                  </a:lnTo>
                  <a:lnTo>
                    <a:pt x="2755" y="117233"/>
                  </a:lnTo>
                  <a:lnTo>
                    <a:pt x="2908" y="117030"/>
                  </a:lnTo>
                  <a:lnTo>
                    <a:pt x="3098" y="116840"/>
                  </a:lnTo>
                  <a:lnTo>
                    <a:pt x="3302" y="116674"/>
                  </a:lnTo>
                  <a:lnTo>
                    <a:pt x="4622" y="116128"/>
                  </a:lnTo>
                  <a:lnTo>
                    <a:pt x="4775" y="116103"/>
                  </a:lnTo>
                  <a:lnTo>
                    <a:pt x="4965" y="116052"/>
                  </a:lnTo>
                  <a:lnTo>
                    <a:pt x="5537" y="115938"/>
                  </a:lnTo>
                  <a:lnTo>
                    <a:pt x="12293" y="124167"/>
                  </a:lnTo>
                  <a:lnTo>
                    <a:pt x="12293" y="120611"/>
                  </a:lnTo>
                  <a:lnTo>
                    <a:pt x="8267" y="115684"/>
                  </a:lnTo>
                  <a:lnTo>
                    <a:pt x="9067" y="115697"/>
                  </a:lnTo>
                  <a:lnTo>
                    <a:pt x="10439" y="115849"/>
                  </a:lnTo>
                  <a:lnTo>
                    <a:pt x="11125" y="115989"/>
                  </a:lnTo>
                  <a:lnTo>
                    <a:pt x="11963" y="116192"/>
                  </a:lnTo>
                  <a:lnTo>
                    <a:pt x="12623" y="116382"/>
                  </a:lnTo>
                  <a:lnTo>
                    <a:pt x="13919" y="116878"/>
                  </a:lnTo>
                  <a:lnTo>
                    <a:pt x="15163" y="117513"/>
                  </a:lnTo>
                  <a:lnTo>
                    <a:pt x="16344" y="118249"/>
                  </a:lnTo>
                  <a:lnTo>
                    <a:pt x="16827" y="118643"/>
                  </a:lnTo>
                  <a:lnTo>
                    <a:pt x="16954" y="118732"/>
                  </a:lnTo>
                  <a:lnTo>
                    <a:pt x="17259" y="118922"/>
                  </a:lnTo>
                  <a:lnTo>
                    <a:pt x="18313" y="120954"/>
                  </a:lnTo>
                  <a:lnTo>
                    <a:pt x="18313" y="116903"/>
                  </a:lnTo>
                  <a:lnTo>
                    <a:pt x="18173" y="116814"/>
                  </a:lnTo>
                  <a:lnTo>
                    <a:pt x="11747" y="113830"/>
                  </a:lnTo>
                  <a:lnTo>
                    <a:pt x="11595" y="113779"/>
                  </a:lnTo>
                  <a:lnTo>
                    <a:pt x="11430" y="113741"/>
                  </a:lnTo>
                  <a:lnTo>
                    <a:pt x="10807" y="113614"/>
                  </a:lnTo>
                  <a:lnTo>
                    <a:pt x="9207" y="113423"/>
                  </a:lnTo>
                  <a:lnTo>
                    <a:pt x="7594" y="113411"/>
                  </a:lnTo>
                  <a:lnTo>
                    <a:pt x="5981" y="113550"/>
                  </a:lnTo>
                  <a:lnTo>
                    <a:pt x="5194" y="113690"/>
                  </a:lnTo>
                  <a:lnTo>
                    <a:pt x="4457" y="113842"/>
                  </a:lnTo>
                  <a:lnTo>
                    <a:pt x="4241" y="113906"/>
                  </a:lnTo>
                  <a:lnTo>
                    <a:pt x="4114" y="113906"/>
                  </a:lnTo>
                  <a:lnTo>
                    <a:pt x="533" y="116560"/>
                  </a:lnTo>
                  <a:lnTo>
                    <a:pt x="419" y="116776"/>
                  </a:lnTo>
                  <a:lnTo>
                    <a:pt x="241" y="117233"/>
                  </a:lnTo>
                  <a:lnTo>
                    <a:pt x="152" y="117538"/>
                  </a:lnTo>
                  <a:lnTo>
                    <a:pt x="114" y="117703"/>
                  </a:lnTo>
                  <a:lnTo>
                    <a:pt x="50" y="117995"/>
                  </a:lnTo>
                  <a:lnTo>
                    <a:pt x="0" y="118478"/>
                  </a:lnTo>
                  <a:lnTo>
                    <a:pt x="0" y="118973"/>
                  </a:lnTo>
                  <a:lnTo>
                    <a:pt x="38" y="119456"/>
                  </a:lnTo>
                  <a:lnTo>
                    <a:pt x="76" y="119697"/>
                  </a:lnTo>
                  <a:lnTo>
                    <a:pt x="127" y="119938"/>
                  </a:lnTo>
                  <a:lnTo>
                    <a:pt x="254" y="120396"/>
                  </a:lnTo>
                  <a:lnTo>
                    <a:pt x="355" y="120624"/>
                  </a:lnTo>
                  <a:lnTo>
                    <a:pt x="444" y="120853"/>
                  </a:lnTo>
                  <a:lnTo>
                    <a:pt x="2336" y="122999"/>
                  </a:lnTo>
                  <a:lnTo>
                    <a:pt x="8013" y="125831"/>
                  </a:lnTo>
                  <a:lnTo>
                    <a:pt x="8255" y="125907"/>
                  </a:lnTo>
                  <a:lnTo>
                    <a:pt x="8978" y="126072"/>
                  </a:lnTo>
                  <a:lnTo>
                    <a:pt x="9766" y="126238"/>
                  </a:lnTo>
                  <a:lnTo>
                    <a:pt x="11366" y="126415"/>
                  </a:lnTo>
                  <a:lnTo>
                    <a:pt x="12979" y="126441"/>
                  </a:lnTo>
                  <a:lnTo>
                    <a:pt x="14592" y="126301"/>
                  </a:lnTo>
                  <a:lnTo>
                    <a:pt x="15379" y="126149"/>
                  </a:lnTo>
                  <a:lnTo>
                    <a:pt x="15633" y="126111"/>
                  </a:lnTo>
                  <a:lnTo>
                    <a:pt x="16179" y="125984"/>
                  </a:lnTo>
                  <a:lnTo>
                    <a:pt x="16459" y="125945"/>
                  </a:lnTo>
                  <a:lnTo>
                    <a:pt x="16941" y="125844"/>
                  </a:lnTo>
                  <a:lnTo>
                    <a:pt x="20040" y="123291"/>
                  </a:lnTo>
                  <a:lnTo>
                    <a:pt x="20154" y="123075"/>
                  </a:lnTo>
                  <a:lnTo>
                    <a:pt x="20332" y="122618"/>
                  </a:lnTo>
                  <a:lnTo>
                    <a:pt x="20421" y="122313"/>
                  </a:lnTo>
                  <a:lnTo>
                    <a:pt x="20459" y="122135"/>
                  </a:lnTo>
                  <a:lnTo>
                    <a:pt x="20485" y="121958"/>
                  </a:lnTo>
                  <a:lnTo>
                    <a:pt x="20574" y="121361"/>
                  </a:lnTo>
                  <a:lnTo>
                    <a:pt x="20574" y="120878"/>
                  </a:lnTo>
                  <a:close/>
                </a:path>
                <a:path w="83185" h="146685">
                  <a:moveTo>
                    <a:pt x="23952" y="105537"/>
                  </a:moveTo>
                  <a:lnTo>
                    <a:pt x="23888" y="105219"/>
                  </a:lnTo>
                  <a:lnTo>
                    <a:pt x="23787" y="105016"/>
                  </a:lnTo>
                  <a:lnTo>
                    <a:pt x="23660" y="104838"/>
                  </a:lnTo>
                  <a:lnTo>
                    <a:pt x="23406" y="104622"/>
                  </a:lnTo>
                  <a:lnTo>
                    <a:pt x="23253" y="104533"/>
                  </a:lnTo>
                  <a:lnTo>
                    <a:pt x="23101" y="104482"/>
                  </a:lnTo>
                  <a:lnTo>
                    <a:pt x="22885" y="104444"/>
                  </a:lnTo>
                  <a:lnTo>
                    <a:pt x="22656" y="104457"/>
                  </a:lnTo>
                  <a:lnTo>
                    <a:pt x="22440" y="104508"/>
                  </a:lnTo>
                  <a:lnTo>
                    <a:pt x="22250" y="104597"/>
                  </a:lnTo>
                  <a:lnTo>
                    <a:pt x="21755" y="105194"/>
                  </a:lnTo>
                  <a:lnTo>
                    <a:pt x="20510" y="106756"/>
                  </a:lnTo>
                  <a:lnTo>
                    <a:pt x="20142" y="106870"/>
                  </a:lnTo>
                  <a:lnTo>
                    <a:pt x="19862" y="106895"/>
                  </a:lnTo>
                  <a:lnTo>
                    <a:pt x="19469" y="106883"/>
                  </a:lnTo>
                  <a:lnTo>
                    <a:pt x="19329" y="106845"/>
                  </a:lnTo>
                  <a:lnTo>
                    <a:pt x="19189" y="106819"/>
                  </a:lnTo>
                  <a:lnTo>
                    <a:pt x="4267" y="103644"/>
                  </a:lnTo>
                  <a:lnTo>
                    <a:pt x="3797" y="105867"/>
                  </a:lnTo>
                  <a:lnTo>
                    <a:pt x="18910" y="109080"/>
                  </a:lnTo>
                  <a:lnTo>
                    <a:pt x="19113" y="109118"/>
                  </a:lnTo>
                  <a:lnTo>
                    <a:pt x="19519" y="109169"/>
                  </a:lnTo>
                  <a:lnTo>
                    <a:pt x="19939" y="109169"/>
                  </a:lnTo>
                  <a:lnTo>
                    <a:pt x="22733" y="107962"/>
                  </a:lnTo>
                  <a:lnTo>
                    <a:pt x="22885" y="107823"/>
                  </a:lnTo>
                  <a:lnTo>
                    <a:pt x="23914" y="105816"/>
                  </a:lnTo>
                  <a:lnTo>
                    <a:pt x="23939" y="105651"/>
                  </a:lnTo>
                  <a:close/>
                </a:path>
                <a:path w="83185" h="146685">
                  <a:moveTo>
                    <a:pt x="26936" y="91516"/>
                  </a:moveTo>
                  <a:lnTo>
                    <a:pt x="26924" y="91351"/>
                  </a:lnTo>
                  <a:lnTo>
                    <a:pt x="26885" y="91186"/>
                  </a:lnTo>
                  <a:lnTo>
                    <a:pt x="26784" y="90982"/>
                  </a:lnTo>
                  <a:lnTo>
                    <a:pt x="26657" y="90805"/>
                  </a:lnTo>
                  <a:lnTo>
                    <a:pt x="26492" y="90652"/>
                  </a:lnTo>
                  <a:lnTo>
                    <a:pt x="26301" y="90538"/>
                  </a:lnTo>
                  <a:lnTo>
                    <a:pt x="25984" y="90436"/>
                  </a:lnTo>
                  <a:lnTo>
                    <a:pt x="25768" y="90424"/>
                  </a:lnTo>
                  <a:lnTo>
                    <a:pt x="25603" y="90436"/>
                  </a:lnTo>
                  <a:lnTo>
                    <a:pt x="25438" y="90474"/>
                  </a:lnTo>
                  <a:lnTo>
                    <a:pt x="19164" y="92964"/>
                  </a:lnTo>
                  <a:lnTo>
                    <a:pt x="14516" y="88188"/>
                  </a:lnTo>
                  <a:lnTo>
                    <a:pt x="14389" y="88074"/>
                  </a:lnTo>
                  <a:lnTo>
                    <a:pt x="14198" y="87960"/>
                  </a:lnTo>
                  <a:lnTo>
                    <a:pt x="13982" y="87884"/>
                  </a:lnTo>
                  <a:lnTo>
                    <a:pt x="13766" y="87858"/>
                  </a:lnTo>
                  <a:lnTo>
                    <a:pt x="13550" y="87858"/>
                  </a:lnTo>
                  <a:lnTo>
                    <a:pt x="13322" y="87909"/>
                  </a:lnTo>
                  <a:lnTo>
                    <a:pt x="13131" y="88011"/>
                  </a:lnTo>
                  <a:lnTo>
                    <a:pt x="12954" y="88138"/>
                  </a:lnTo>
                  <a:lnTo>
                    <a:pt x="12801" y="88303"/>
                  </a:lnTo>
                  <a:lnTo>
                    <a:pt x="12674" y="88480"/>
                  </a:lnTo>
                  <a:lnTo>
                    <a:pt x="12598" y="88696"/>
                  </a:lnTo>
                  <a:lnTo>
                    <a:pt x="12560" y="88912"/>
                  </a:lnTo>
                  <a:lnTo>
                    <a:pt x="12573" y="89141"/>
                  </a:lnTo>
                  <a:lnTo>
                    <a:pt x="12623" y="89357"/>
                  </a:lnTo>
                  <a:lnTo>
                    <a:pt x="12725" y="89560"/>
                  </a:lnTo>
                  <a:lnTo>
                    <a:pt x="12852" y="89738"/>
                  </a:lnTo>
                  <a:lnTo>
                    <a:pt x="16878" y="93878"/>
                  </a:lnTo>
                  <a:lnTo>
                    <a:pt x="11087" y="96354"/>
                  </a:lnTo>
                  <a:lnTo>
                    <a:pt x="10947" y="96596"/>
                  </a:lnTo>
                  <a:lnTo>
                    <a:pt x="10896" y="96748"/>
                  </a:lnTo>
                  <a:lnTo>
                    <a:pt x="10858" y="96964"/>
                  </a:lnTo>
                  <a:lnTo>
                    <a:pt x="10871" y="97193"/>
                  </a:lnTo>
                  <a:lnTo>
                    <a:pt x="10922" y="97409"/>
                  </a:lnTo>
                  <a:lnTo>
                    <a:pt x="11036" y="97663"/>
                  </a:lnTo>
                  <a:lnTo>
                    <a:pt x="11137" y="97790"/>
                  </a:lnTo>
                  <a:lnTo>
                    <a:pt x="11303" y="97942"/>
                  </a:lnTo>
                  <a:lnTo>
                    <a:pt x="11493" y="98069"/>
                  </a:lnTo>
                  <a:lnTo>
                    <a:pt x="11696" y="98132"/>
                  </a:lnTo>
                  <a:lnTo>
                    <a:pt x="11925" y="98171"/>
                  </a:lnTo>
                  <a:lnTo>
                    <a:pt x="12141" y="98171"/>
                  </a:lnTo>
                  <a:lnTo>
                    <a:pt x="12357" y="98120"/>
                  </a:lnTo>
                  <a:lnTo>
                    <a:pt x="18592" y="95631"/>
                  </a:lnTo>
                  <a:lnTo>
                    <a:pt x="23634" y="100647"/>
                  </a:lnTo>
                  <a:lnTo>
                    <a:pt x="23787" y="100711"/>
                  </a:lnTo>
                  <a:lnTo>
                    <a:pt x="24231" y="100736"/>
                  </a:lnTo>
                  <a:lnTo>
                    <a:pt x="24447" y="100685"/>
                  </a:lnTo>
                  <a:lnTo>
                    <a:pt x="24650" y="100584"/>
                  </a:lnTo>
                  <a:lnTo>
                    <a:pt x="24828" y="100457"/>
                  </a:lnTo>
                  <a:lnTo>
                    <a:pt x="24980" y="100291"/>
                  </a:lnTo>
                  <a:lnTo>
                    <a:pt x="25107" y="100114"/>
                  </a:lnTo>
                  <a:lnTo>
                    <a:pt x="25184" y="99898"/>
                  </a:lnTo>
                  <a:lnTo>
                    <a:pt x="25222" y="99682"/>
                  </a:lnTo>
                  <a:lnTo>
                    <a:pt x="25209" y="99453"/>
                  </a:lnTo>
                  <a:lnTo>
                    <a:pt x="25158" y="99237"/>
                  </a:lnTo>
                  <a:lnTo>
                    <a:pt x="25057" y="99034"/>
                  </a:lnTo>
                  <a:lnTo>
                    <a:pt x="24930" y="98856"/>
                  </a:lnTo>
                  <a:lnTo>
                    <a:pt x="20878" y="94729"/>
                  </a:lnTo>
                  <a:lnTo>
                    <a:pt x="26212" y="92608"/>
                  </a:lnTo>
                  <a:lnTo>
                    <a:pt x="26847" y="91998"/>
                  </a:lnTo>
                  <a:lnTo>
                    <a:pt x="26911" y="91846"/>
                  </a:lnTo>
                  <a:lnTo>
                    <a:pt x="26936" y="91630"/>
                  </a:lnTo>
                  <a:close/>
                </a:path>
                <a:path w="83185" h="146685">
                  <a:moveTo>
                    <a:pt x="70942" y="24777"/>
                  </a:moveTo>
                  <a:lnTo>
                    <a:pt x="70891" y="24574"/>
                  </a:lnTo>
                  <a:lnTo>
                    <a:pt x="70827" y="24422"/>
                  </a:lnTo>
                  <a:lnTo>
                    <a:pt x="70739" y="24269"/>
                  </a:lnTo>
                  <a:lnTo>
                    <a:pt x="70586" y="24104"/>
                  </a:lnTo>
                  <a:lnTo>
                    <a:pt x="70421" y="23964"/>
                  </a:lnTo>
                  <a:lnTo>
                    <a:pt x="70218" y="23863"/>
                  </a:lnTo>
                  <a:lnTo>
                    <a:pt x="70002" y="23812"/>
                  </a:lnTo>
                  <a:lnTo>
                    <a:pt x="69723" y="23787"/>
                  </a:lnTo>
                  <a:lnTo>
                    <a:pt x="69557" y="23825"/>
                  </a:lnTo>
                  <a:lnTo>
                    <a:pt x="69354" y="23888"/>
                  </a:lnTo>
                  <a:lnTo>
                    <a:pt x="69113" y="24028"/>
                  </a:lnTo>
                  <a:lnTo>
                    <a:pt x="65938" y="26517"/>
                  </a:lnTo>
                  <a:lnTo>
                    <a:pt x="55295" y="12877"/>
                  </a:lnTo>
                  <a:lnTo>
                    <a:pt x="55194" y="12738"/>
                  </a:lnTo>
                  <a:lnTo>
                    <a:pt x="55029" y="12585"/>
                  </a:lnTo>
                  <a:lnTo>
                    <a:pt x="54851" y="12458"/>
                  </a:lnTo>
                  <a:lnTo>
                    <a:pt x="54698" y="12407"/>
                  </a:lnTo>
                  <a:lnTo>
                    <a:pt x="54533" y="12357"/>
                  </a:lnTo>
                  <a:lnTo>
                    <a:pt x="54368" y="12331"/>
                  </a:lnTo>
                  <a:lnTo>
                    <a:pt x="54203" y="12344"/>
                  </a:lnTo>
                  <a:lnTo>
                    <a:pt x="53975" y="12395"/>
                  </a:lnTo>
                  <a:lnTo>
                    <a:pt x="53771" y="12484"/>
                  </a:lnTo>
                  <a:lnTo>
                    <a:pt x="53594" y="12611"/>
                  </a:lnTo>
                  <a:lnTo>
                    <a:pt x="53467" y="12738"/>
                  </a:lnTo>
                  <a:lnTo>
                    <a:pt x="53378" y="12865"/>
                  </a:lnTo>
                  <a:lnTo>
                    <a:pt x="53238" y="13157"/>
                  </a:lnTo>
                  <a:lnTo>
                    <a:pt x="51701" y="19634"/>
                  </a:lnTo>
                  <a:lnTo>
                    <a:pt x="51676" y="19799"/>
                  </a:lnTo>
                  <a:lnTo>
                    <a:pt x="51689" y="20015"/>
                  </a:lnTo>
                  <a:lnTo>
                    <a:pt x="51727" y="20231"/>
                  </a:lnTo>
                  <a:lnTo>
                    <a:pt x="51816" y="20447"/>
                  </a:lnTo>
                  <a:lnTo>
                    <a:pt x="51943" y="20624"/>
                  </a:lnTo>
                  <a:lnTo>
                    <a:pt x="52108" y="20777"/>
                  </a:lnTo>
                  <a:lnTo>
                    <a:pt x="52285" y="20904"/>
                  </a:lnTo>
                  <a:lnTo>
                    <a:pt x="52489" y="20980"/>
                  </a:lnTo>
                  <a:lnTo>
                    <a:pt x="52705" y="21031"/>
                  </a:lnTo>
                  <a:lnTo>
                    <a:pt x="52933" y="21018"/>
                  </a:lnTo>
                  <a:lnTo>
                    <a:pt x="53149" y="20967"/>
                  </a:lnTo>
                  <a:lnTo>
                    <a:pt x="53352" y="20891"/>
                  </a:lnTo>
                  <a:lnTo>
                    <a:pt x="53543" y="20764"/>
                  </a:lnTo>
                  <a:lnTo>
                    <a:pt x="53695" y="20599"/>
                  </a:lnTo>
                  <a:lnTo>
                    <a:pt x="53822" y="20421"/>
                  </a:lnTo>
                  <a:lnTo>
                    <a:pt x="53898" y="20205"/>
                  </a:lnTo>
                  <a:lnTo>
                    <a:pt x="54876" y="16027"/>
                  </a:lnTo>
                  <a:lnTo>
                    <a:pt x="64160" y="27901"/>
                  </a:lnTo>
                  <a:lnTo>
                    <a:pt x="60985" y="30378"/>
                  </a:lnTo>
                  <a:lnTo>
                    <a:pt x="60858" y="30492"/>
                  </a:lnTo>
                  <a:lnTo>
                    <a:pt x="60667" y="30759"/>
                  </a:lnTo>
                  <a:lnTo>
                    <a:pt x="60604" y="30911"/>
                  </a:lnTo>
                  <a:lnTo>
                    <a:pt x="60566" y="31076"/>
                  </a:lnTo>
                  <a:lnTo>
                    <a:pt x="60553" y="31419"/>
                  </a:lnTo>
                  <a:lnTo>
                    <a:pt x="60604" y="31623"/>
                  </a:lnTo>
                  <a:lnTo>
                    <a:pt x="60667" y="31775"/>
                  </a:lnTo>
                  <a:lnTo>
                    <a:pt x="60756" y="31927"/>
                  </a:lnTo>
                  <a:lnTo>
                    <a:pt x="60985" y="32169"/>
                  </a:lnTo>
                  <a:lnTo>
                    <a:pt x="61125" y="32258"/>
                  </a:lnTo>
                  <a:lnTo>
                    <a:pt x="61277" y="32334"/>
                  </a:lnTo>
                  <a:lnTo>
                    <a:pt x="61493" y="32385"/>
                  </a:lnTo>
                  <a:lnTo>
                    <a:pt x="61772" y="32410"/>
                  </a:lnTo>
                  <a:lnTo>
                    <a:pt x="61937" y="32385"/>
                  </a:lnTo>
                  <a:lnTo>
                    <a:pt x="62141" y="32308"/>
                  </a:lnTo>
                  <a:lnTo>
                    <a:pt x="62344" y="32207"/>
                  </a:lnTo>
                  <a:lnTo>
                    <a:pt x="66319" y="29083"/>
                  </a:lnTo>
                  <a:lnTo>
                    <a:pt x="66446" y="28981"/>
                  </a:lnTo>
                  <a:lnTo>
                    <a:pt x="70497" y="25819"/>
                  </a:lnTo>
                  <a:lnTo>
                    <a:pt x="70637" y="25704"/>
                  </a:lnTo>
                  <a:lnTo>
                    <a:pt x="70827" y="25438"/>
                  </a:lnTo>
                  <a:lnTo>
                    <a:pt x="70891" y="25285"/>
                  </a:lnTo>
                  <a:lnTo>
                    <a:pt x="70942" y="25057"/>
                  </a:lnTo>
                  <a:lnTo>
                    <a:pt x="70942" y="24777"/>
                  </a:lnTo>
                  <a:close/>
                </a:path>
                <a:path w="83185" h="146685">
                  <a:moveTo>
                    <a:pt x="82905" y="12242"/>
                  </a:moveTo>
                  <a:lnTo>
                    <a:pt x="82880" y="12090"/>
                  </a:lnTo>
                  <a:lnTo>
                    <a:pt x="82715" y="11290"/>
                  </a:lnTo>
                  <a:lnTo>
                    <a:pt x="82232" y="9753"/>
                  </a:lnTo>
                  <a:lnTo>
                    <a:pt x="79768" y="5384"/>
                  </a:lnTo>
                  <a:lnTo>
                    <a:pt x="79654" y="5257"/>
                  </a:lnTo>
                  <a:lnTo>
                    <a:pt x="74142" y="800"/>
                  </a:lnTo>
                  <a:lnTo>
                    <a:pt x="74015" y="749"/>
                  </a:lnTo>
                  <a:lnTo>
                    <a:pt x="73863" y="660"/>
                  </a:lnTo>
                  <a:lnTo>
                    <a:pt x="71615" y="0"/>
                  </a:lnTo>
                  <a:lnTo>
                    <a:pt x="71374" y="0"/>
                  </a:lnTo>
                  <a:lnTo>
                    <a:pt x="69494" y="406"/>
                  </a:lnTo>
                  <a:lnTo>
                    <a:pt x="69265" y="495"/>
                  </a:lnTo>
                  <a:lnTo>
                    <a:pt x="68846" y="736"/>
                  </a:lnTo>
                  <a:lnTo>
                    <a:pt x="68541" y="952"/>
                  </a:lnTo>
                  <a:lnTo>
                    <a:pt x="68402" y="1041"/>
                  </a:lnTo>
                  <a:lnTo>
                    <a:pt x="68199" y="1193"/>
                  </a:lnTo>
                  <a:lnTo>
                    <a:pt x="66484" y="5067"/>
                  </a:lnTo>
                  <a:lnTo>
                    <a:pt x="66509" y="5308"/>
                  </a:lnTo>
                  <a:lnTo>
                    <a:pt x="66522" y="5549"/>
                  </a:lnTo>
                  <a:lnTo>
                    <a:pt x="66598" y="6032"/>
                  </a:lnTo>
                  <a:lnTo>
                    <a:pt x="66662" y="6261"/>
                  </a:lnTo>
                  <a:lnTo>
                    <a:pt x="66751" y="6553"/>
                  </a:lnTo>
                  <a:lnTo>
                    <a:pt x="66903" y="7213"/>
                  </a:lnTo>
                  <a:lnTo>
                    <a:pt x="67386" y="8750"/>
                  </a:lnTo>
                  <a:lnTo>
                    <a:pt x="67716" y="9499"/>
                  </a:lnTo>
                  <a:lnTo>
                    <a:pt x="68021" y="10236"/>
                  </a:lnTo>
                  <a:lnTo>
                    <a:pt x="68808" y="11658"/>
                  </a:lnTo>
                  <a:lnTo>
                    <a:pt x="69697" y="12928"/>
                  </a:lnTo>
                  <a:lnTo>
                    <a:pt x="69799" y="13055"/>
                  </a:lnTo>
                  <a:lnTo>
                    <a:pt x="75565" y="17767"/>
                  </a:lnTo>
                  <a:lnTo>
                    <a:pt x="77990" y="18503"/>
                  </a:lnTo>
                  <a:lnTo>
                    <a:pt x="78232" y="18503"/>
                  </a:lnTo>
                  <a:lnTo>
                    <a:pt x="80111" y="18097"/>
                  </a:lnTo>
                  <a:lnTo>
                    <a:pt x="80340" y="18008"/>
                  </a:lnTo>
                  <a:lnTo>
                    <a:pt x="80759" y="17767"/>
                  </a:lnTo>
                  <a:lnTo>
                    <a:pt x="80962" y="17627"/>
                  </a:lnTo>
                  <a:lnTo>
                    <a:pt x="81203" y="17462"/>
                  </a:lnTo>
                  <a:lnTo>
                    <a:pt x="81343" y="17348"/>
                  </a:lnTo>
                  <a:lnTo>
                    <a:pt x="81534" y="17081"/>
                  </a:lnTo>
                  <a:lnTo>
                    <a:pt x="81597" y="16916"/>
                  </a:lnTo>
                  <a:lnTo>
                    <a:pt x="81648" y="16700"/>
                  </a:lnTo>
                  <a:lnTo>
                    <a:pt x="81648" y="16421"/>
                  </a:lnTo>
                  <a:lnTo>
                    <a:pt x="81597" y="16205"/>
                  </a:lnTo>
                  <a:lnTo>
                    <a:pt x="81508" y="16002"/>
                  </a:lnTo>
                  <a:lnTo>
                    <a:pt x="81407" y="15875"/>
                  </a:lnTo>
                  <a:lnTo>
                    <a:pt x="81292" y="15748"/>
                  </a:lnTo>
                  <a:lnTo>
                    <a:pt x="81127" y="15608"/>
                  </a:lnTo>
                  <a:lnTo>
                    <a:pt x="80924" y="15506"/>
                  </a:lnTo>
                  <a:lnTo>
                    <a:pt x="80708" y="15443"/>
                  </a:lnTo>
                  <a:lnTo>
                    <a:pt x="80429" y="15430"/>
                  </a:lnTo>
                  <a:lnTo>
                    <a:pt x="80264" y="15455"/>
                  </a:lnTo>
                  <a:lnTo>
                    <a:pt x="80060" y="15532"/>
                  </a:lnTo>
                  <a:lnTo>
                    <a:pt x="79819" y="15671"/>
                  </a:lnTo>
                  <a:lnTo>
                    <a:pt x="78333" y="16230"/>
                  </a:lnTo>
                  <a:lnTo>
                    <a:pt x="78066" y="16230"/>
                  </a:lnTo>
                  <a:lnTo>
                    <a:pt x="77685" y="16192"/>
                  </a:lnTo>
                  <a:lnTo>
                    <a:pt x="77292" y="16090"/>
                  </a:lnTo>
                  <a:lnTo>
                    <a:pt x="77050" y="15989"/>
                  </a:lnTo>
                  <a:lnTo>
                    <a:pt x="76822" y="15875"/>
                  </a:lnTo>
                  <a:lnTo>
                    <a:pt x="76695" y="15811"/>
                  </a:lnTo>
                  <a:lnTo>
                    <a:pt x="76504" y="15697"/>
                  </a:lnTo>
                  <a:lnTo>
                    <a:pt x="76009" y="15430"/>
                  </a:lnTo>
                  <a:lnTo>
                    <a:pt x="75222" y="14986"/>
                  </a:lnTo>
                  <a:lnTo>
                    <a:pt x="74079" y="14185"/>
                  </a:lnTo>
                  <a:lnTo>
                    <a:pt x="71640" y="11722"/>
                  </a:lnTo>
                  <a:lnTo>
                    <a:pt x="71501" y="11557"/>
                  </a:lnTo>
                  <a:lnTo>
                    <a:pt x="70739" y="10464"/>
                  </a:lnTo>
                  <a:lnTo>
                    <a:pt x="70065" y="9245"/>
                  </a:lnTo>
                  <a:lnTo>
                    <a:pt x="69519" y="7962"/>
                  </a:lnTo>
                  <a:lnTo>
                    <a:pt x="69100" y="6642"/>
                  </a:lnTo>
                  <a:lnTo>
                    <a:pt x="68973" y="6083"/>
                  </a:lnTo>
                  <a:lnTo>
                    <a:pt x="68948" y="5956"/>
                  </a:lnTo>
                  <a:lnTo>
                    <a:pt x="68910" y="5816"/>
                  </a:lnTo>
                  <a:lnTo>
                    <a:pt x="68859" y="5664"/>
                  </a:lnTo>
                  <a:lnTo>
                    <a:pt x="68821" y="5537"/>
                  </a:lnTo>
                  <a:lnTo>
                    <a:pt x="68770" y="5270"/>
                  </a:lnTo>
                  <a:lnTo>
                    <a:pt x="68770" y="5143"/>
                  </a:lnTo>
                  <a:lnTo>
                    <a:pt x="68757" y="5016"/>
                  </a:lnTo>
                  <a:lnTo>
                    <a:pt x="68757" y="4749"/>
                  </a:lnTo>
                  <a:lnTo>
                    <a:pt x="69710" y="2895"/>
                  </a:lnTo>
                  <a:lnTo>
                    <a:pt x="71272" y="2273"/>
                  </a:lnTo>
                  <a:lnTo>
                    <a:pt x="71539" y="2273"/>
                  </a:lnTo>
                  <a:lnTo>
                    <a:pt x="71932" y="2311"/>
                  </a:lnTo>
                  <a:lnTo>
                    <a:pt x="72313" y="2413"/>
                  </a:lnTo>
                  <a:lnTo>
                    <a:pt x="72555" y="2514"/>
                  </a:lnTo>
                  <a:lnTo>
                    <a:pt x="72898" y="2705"/>
                  </a:lnTo>
                  <a:lnTo>
                    <a:pt x="73025" y="2781"/>
                  </a:lnTo>
                  <a:lnTo>
                    <a:pt x="73228" y="2870"/>
                  </a:lnTo>
                  <a:lnTo>
                    <a:pt x="73609" y="3073"/>
                  </a:lnTo>
                  <a:lnTo>
                    <a:pt x="74396" y="3517"/>
                  </a:lnTo>
                  <a:lnTo>
                    <a:pt x="75539" y="4318"/>
                  </a:lnTo>
                  <a:lnTo>
                    <a:pt x="76060" y="4775"/>
                  </a:lnTo>
                  <a:lnTo>
                    <a:pt x="76593" y="5219"/>
                  </a:lnTo>
                  <a:lnTo>
                    <a:pt x="77546" y="6235"/>
                  </a:lnTo>
                  <a:lnTo>
                    <a:pt x="77965" y="6781"/>
                  </a:lnTo>
                  <a:lnTo>
                    <a:pt x="78079" y="6908"/>
                  </a:lnTo>
                  <a:lnTo>
                    <a:pt x="78371" y="7289"/>
                  </a:lnTo>
                  <a:lnTo>
                    <a:pt x="80670" y="12611"/>
                  </a:lnTo>
                  <a:lnTo>
                    <a:pt x="80733" y="12763"/>
                  </a:lnTo>
                  <a:lnTo>
                    <a:pt x="80835" y="12954"/>
                  </a:lnTo>
                  <a:lnTo>
                    <a:pt x="80937" y="13093"/>
                  </a:lnTo>
                  <a:lnTo>
                    <a:pt x="81153" y="13271"/>
                  </a:lnTo>
                  <a:lnTo>
                    <a:pt x="81305" y="13347"/>
                  </a:lnTo>
                  <a:lnTo>
                    <a:pt x="81508" y="13423"/>
                  </a:lnTo>
                  <a:lnTo>
                    <a:pt x="81737" y="13449"/>
                  </a:lnTo>
                  <a:lnTo>
                    <a:pt x="81953" y="13436"/>
                  </a:lnTo>
                  <a:lnTo>
                    <a:pt x="82169" y="13373"/>
                  </a:lnTo>
                  <a:lnTo>
                    <a:pt x="82372" y="13284"/>
                  </a:lnTo>
                  <a:lnTo>
                    <a:pt x="82550" y="13144"/>
                  </a:lnTo>
                  <a:lnTo>
                    <a:pt x="82753" y="12890"/>
                  </a:lnTo>
                  <a:lnTo>
                    <a:pt x="82816" y="12738"/>
                  </a:lnTo>
                  <a:lnTo>
                    <a:pt x="82880" y="12573"/>
                  </a:lnTo>
                  <a:lnTo>
                    <a:pt x="82905" y="1235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5094833" y="1696567"/>
              <a:ext cx="153670" cy="66040"/>
            </a:xfrm>
            <a:custGeom>
              <a:avLst/>
              <a:gdLst/>
              <a:ahLst/>
              <a:cxnLst/>
              <a:rect l="l" t="t" r="r" b="b"/>
              <a:pathLst>
                <a:path w="153670" h="66039">
                  <a:moveTo>
                    <a:pt x="2413" y="50520"/>
                  </a:moveTo>
                  <a:lnTo>
                    <a:pt x="2349" y="50304"/>
                  </a:lnTo>
                  <a:lnTo>
                    <a:pt x="2209" y="49999"/>
                  </a:lnTo>
                  <a:lnTo>
                    <a:pt x="2095" y="49872"/>
                  </a:lnTo>
                  <a:lnTo>
                    <a:pt x="1968" y="49771"/>
                  </a:lnTo>
                  <a:lnTo>
                    <a:pt x="1676" y="49606"/>
                  </a:lnTo>
                  <a:lnTo>
                    <a:pt x="1524" y="49568"/>
                  </a:lnTo>
                  <a:lnTo>
                    <a:pt x="1130" y="49542"/>
                  </a:lnTo>
                  <a:lnTo>
                    <a:pt x="914" y="49606"/>
                  </a:lnTo>
                  <a:lnTo>
                    <a:pt x="660" y="49720"/>
                  </a:lnTo>
                  <a:lnTo>
                    <a:pt x="533" y="49822"/>
                  </a:lnTo>
                  <a:lnTo>
                    <a:pt x="152" y="50596"/>
                  </a:lnTo>
                  <a:lnTo>
                    <a:pt x="0" y="63855"/>
                  </a:lnTo>
                  <a:lnTo>
                    <a:pt x="0" y="64020"/>
                  </a:lnTo>
                  <a:lnTo>
                    <a:pt x="50" y="64236"/>
                  </a:lnTo>
                  <a:lnTo>
                    <a:pt x="203" y="64541"/>
                  </a:lnTo>
                  <a:lnTo>
                    <a:pt x="355" y="64706"/>
                  </a:lnTo>
                  <a:lnTo>
                    <a:pt x="482" y="64808"/>
                  </a:lnTo>
                  <a:lnTo>
                    <a:pt x="685" y="64909"/>
                  </a:lnTo>
                  <a:lnTo>
                    <a:pt x="889" y="64973"/>
                  </a:lnTo>
                  <a:lnTo>
                    <a:pt x="1282" y="64998"/>
                  </a:lnTo>
                  <a:lnTo>
                    <a:pt x="1498" y="64935"/>
                  </a:lnTo>
                  <a:lnTo>
                    <a:pt x="1701" y="64846"/>
                  </a:lnTo>
                  <a:lnTo>
                    <a:pt x="2260" y="63944"/>
                  </a:lnTo>
                  <a:lnTo>
                    <a:pt x="2413" y="50685"/>
                  </a:lnTo>
                  <a:lnTo>
                    <a:pt x="2413" y="50520"/>
                  </a:lnTo>
                  <a:close/>
                </a:path>
                <a:path w="153670" h="66039">
                  <a:moveTo>
                    <a:pt x="6172" y="53403"/>
                  </a:moveTo>
                  <a:lnTo>
                    <a:pt x="6057" y="53276"/>
                  </a:lnTo>
                  <a:lnTo>
                    <a:pt x="5880" y="53149"/>
                  </a:lnTo>
                  <a:lnTo>
                    <a:pt x="5689" y="53047"/>
                  </a:lnTo>
                  <a:lnTo>
                    <a:pt x="5410" y="52971"/>
                  </a:lnTo>
                  <a:lnTo>
                    <a:pt x="5130" y="52971"/>
                  </a:lnTo>
                  <a:lnTo>
                    <a:pt x="4927" y="53022"/>
                  </a:lnTo>
                  <a:lnTo>
                    <a:pt x="4762" y="53086"/>
                  </a:lnTo>
                  <a:lnTo>
                    <a:pt x="4622" y="53174"/>
                  </a:lnTo>
                  <a:lnTo>
                    <a:pt x="4457" y="53314"/>
                  </a:lnTo>
                  <a:lnTo>
                    <a:pt x="4318" y="53492"/>
                  </a:lnTo>
                  <a:lnTo>
                    <a:pt x="4216" y="53695"/>
                  </a:lnTo>
                  <a:lnTo>
                    <a:pt x="4165" y="53911"/>
                  </a:lnTo>
                  <a:lnTo>
                    <a:pt x="4140" y="54190"/>
                  </a:lnTo>
                  <a:lnTo>
                    <a:pt x="4165" y="54356"/>
                  </a:lnTo>
                  <a:lnTo>
                    <a:pt x="4241" y="54559"/>
                  </a:lnTo>
                  <a:lnTo>
                    <a:pt x="4356" y="54749"/>
                  </a:lnTo>
                  <a:lnTo>
                    <a:pt x="6172" y="53403"/>
                  </a:lnTo>
                  <a:close/>
                </a:path>
                <a:path w="153670" h="66039">
                  <a:moveTo>
                    <a:pt x="9245" y="59956"/>
                  </a:moveTo>
                  <a:lnTo>
                    <a:pt x="9169" y="59791"/>
                  </a:lnTo>
                  <a:lnTo>
                    <a:pt x="9055" y="59613"/>
                  </a:lnTo>
                  <a:lnTo>
                    <a:pt x="8851" y="59423"/>
                  </a:lnTo>
                  <a:lnTo>
                    <a:pt x="8724" y="59334"/>
                  </a:lnTo>
                  <a:lnTo>
                    <a:pt x="8509" y="59245"/>
                  </a:lnTo>
                  <a:lnTo>
                    <a:pt x="8293" y="59194"/>
                  </a:lnTo>
                  <a:lnTo>
                    <a:pt x="8013" y="59194"/>
                  </a:lnTo>
                  <a:lnTo>
                    <a:pt x="7848" y="59232"/>
                  </a:lnTo>
                  <a:lnTo>
                    <a:pt x="7645" y="59309"/>
                  </a:lnTo>
                  <a:lnTo>
                    <a:pt x="7035" y="60198"/>
                  </a:lnTo>
                  <a:lnTo>
                    <a:pt x="7035" y="60426"/>
                  </a:lnTo>
                  <a:lnTo>
                    <a:pt x="7099" y="60693"/>
                  </a:lnTo>
                  <a:lnTo>
                    <a:pt x="9245" y="59956"/>
                  </a:lnTo>
                  <a:close/>
                </a:path>
                <a:path w="153670" h="66039">
                  <a:moveTo>
                    <a:pt x="9525" y="61455"/>
                  </a:moveTo>
                  <a:lnTo>
                    <a:pt x="9499" y="61214"/>
                  </a:lnTo>
                  <a:lnTo>
                    <a:pt x="9486" y="60972"/>
                  </a:lnTo>
                  <a:lnTo>
                    <a:pt x="9410" y="60490"/>
                  </a:lnTo>
                  <a:lnTo>
                    <a:pt x="9347" y="60261"/>
                  </a:lnTo>
                  <a:lnTo>
                    <a:pt x="9245" y="59969"/>
                  </a:lnTo>
                  <a:lnTo>
                    <a:pt x="7099" y="60706"/>
                  </a:lnTo>
                  <a:lnTo>
                    <a:pt x="7150" y="60871"/>
                  </a:lnTo>
                  <a:lnTo>
                    <a:pt x="7239" y="61252"/>
                  </a:lnTo>
                  <a:lnTo>
                    <a:pt x="7239" y="61379"/>
                  </a:lnTo>
                  <a:lnTo>
                    <a:pt x="7251" y="61506"/>
                  </a:lnTo>
                  <a:lnTo>
                    <a:pt x="7251" y="61772"/>
                  </a:lnTo>
                  <a:lnTo>
                    <a:pt x="6223" y="63690"/>
                  </a:lnTo>
                  <a:lnTo>
                    <a:pt x="6096" y="63792"/>
                  </a:lnTo>
                  <a:lnTo>
                    <a:pt x="5905" y="64058"/>
                  </a:lnTo>
                  <a:lnTo>
                    <a:pt x="5842" y="64211"/>
                  </a:lnTo>
                  <a:lnTo>
                    <a:pt x="5803" y="64376"/>
                  </a:lnTo>
                  <a:lnTo>
                    <a:pt x="5791" y="64719"/>
                  </a:lnTo>
                  <a:lnTo>
                    <a:pt x="5842" y="64922"/>
                  </a:lnTo>
                  <a:lnTo>
                    <a:pt x="5930" y="65138"/>
                  </a:lnTo>
                  <a:lnTo>
                    <a:pt x="6032" y="65265"/>
                  </a:lnTo>
                  <a:lnTo>
                    <a:pt x="6223" y="65468"/>
                  </a:lnTo>
                  <a:lnTo>
                    <a:pt x="6362" y="65557"/>
                  </a:lnTo>
                  <a:lnTo>
                    <a:pt x="6515" y="65633"/>
                  </a:lnTo>
                  <a:lnTo>
                    <a:pt x="6731" y="65697"/>
                  </a:lnTo>
                  <a:lnTo>
                    <a:pt x="7010" y="65709"/>
                  </a:lnTo>
                  <a:lnTo>
                    <a:pt x="7175" y="65684"/>
                  </a:lnTo>
                  <a:lnTo>
                    <a:pt x="7378" y="65608"/>
                  </a:lnTo>
                  <a:lnTo>
                    <a:pt x="7581" y="65506"/>
                  </a:lnTo>
                  <a:lnTo>
                    <a:pt x="9512" y="61937"/>
                  </a:lnTo>
                  <a:lnTo>
                    <a:pt x="9525" y="61455"/>
                  </a:lnTo>
                  <a:close/>
                </a:path>
                <a:path w="153670" h="66039">
                  <a:moveTo>
                    <a:pt x="24295" y="49911"/>
                  </a:moveTo>
                  <a:lnTo>
                    <a:pt x="24269" y="49669"/>
                  </a:lnTo>
                  <a:lnTo>
                    <a:pt x="24257" y="49428"/>
                  </a:lnTo>
                  <a:lnTo>
                    <a:pt x="24180" y="48945"/>
                  </a:lnTo>
                  <a:lnTo>
                    <a:pt x="24104" y="48717"/>
                  </a:lnTo>
                  <a:lnTo>
                    <a:pt x="24053" y="48552"/>
                  </a:lnTo>
                  <a:lnTo>
                    <a:pt x="24015" y="48425"/>
                  </a:lnTo>
                  <a:lnTo>
                    <a:pt x="23876" y="47764"/>
                  </a:lnTo>
                  <a:lnTo>
                    <a:pt x="23393" y="46228"/>
                  </a:lnTo>
                  <a:lnTo>
                    <a:pt x="22758" y="44742"/>
                  </a:lnTo>
                  <a:lnTo>
                    <a:pt x="22021" y="43408"/>
                  </a:lnTo>
                  <a:lnTo>
                    <a:pt x="22021" y="49834"/>
                  </a:lnTo>
                  <a:lnTo>
                    <a:pt x="22021" y="50228"/>
                  </a:lnTo>
                  <a:lnTo>
                    <a:pt x="21983" y="50495"/>
                  </a:lnTo>
                  <a:lnTo>
                    <a:pt x="21932" y="50749"/>
                  </a:lnTo>
                  <a:lnTo>
                    <a:pt x="21882" y="50876"/>
                  </a:lnTo>
                  <a:lnTo>
                    <a:pt x="21844" y="51003"/>
                  </a:lnTo>
                  <a:lnTo>
                    <a:pt x="20993" y="52146"/>
                  </a:lnTo>
                  <a:lnTo>
                    <a:pt x="20751" y="52324"/>
                  </a:lnTo>
                  <a:lnTo>
                    <a:pt x="19507" y="52717"/>
                  </a:lnTo>
                  <a:lnTo>
                    <a:pt x="18986" y="52705"/>
                  </a:lnTo>
                  <a:lnTo>
                    <a:pt x="18719" y="52654"/>
                  </a:lnTo>
                  <a:lnTo>
                    <a:pt x="18465" y="52578"/>
                  </a:lnTo>
                  <a:lnTo>
                    <a:pt x="18224" y="52476"/>
                  </a:lnTo>
                  <a:lnTo>
                    <a:pt x="17995" y="52362"/>
                  </a:lnTo>
                  <a:lnTo>
                    <a:pt x="17868" y="52298"/>
                  </a:lnTo>
                  <a:lnTo>
                    <a:pt x="17729" y="52197"/>
                  </a:lnTo>
                  <a:lnTo>
                    <a:pt x="17551" y="52120"/>
                  </a:lnTo>
                  <a:lnTo>
                    <a:pt x="17284" y="51981"/>
                  </a:lnTo>
                  <a:lnTo>
                    <a:pt x="17284" y="53187"/>
                  </a:lnTo>
                  <a:lnTo>
                    <a:pt x="17208" y="53314"/>
                  </a:lnTo>
                  <a:lnTo>
                    <a:pt x="17284" y="53187"/>
                  </a:lnTo>
                  <a:lnTo>
                    <a:pt x="17284" y="51981"/>
                  </a:lnTo>
                  <a:lnTo>
                    <a:pt x="17030" y="51854"/>
                  </a:lnTo>
                  <a:lnTo>
                    <a:pt x="17157" y="41198"/>
                  </a:lnTo>
                  <a:lnTo>
                    <a:pt x="17754" y="41706"/>
                  </a:lnTo>
                  <a:lnTo>
                    <a:pt x="18707" y="42710"/>
                  </a:lnTo>
                  <a:lnTo>
                    <a:pt x="19075" y="43192"/>
                  </a:lnTo>
                  <a:lnTo>
                    <a:pt x="19202" y="43345"/>
                  </a:lnTo>
                  <a:lnTo>
                    <a:pt x="21818" y="48971"/>
                  </a:lnTo>
                  <a:lnTo>
                    <a:pt x="21869" y="49161"/>
                  </a:lnTo>
                  <a:lnTo>
                    <a:pt x="21920" y="49288"/>
                  </a:lnTo>
                  <a:lnTo>
                    <a:pt x="21958" y="49441"/>
                  </a:lnTo>
                  <a:lnTo>
                    <a:pt x="22009" y="49707"/>
                  </a:lnTo>
                  <a:lnTo>
                    <a:pt x="22021" y="49834"/>
                  </a:lnTo>
                  <a:lnTo>
                    <a:pt x="22021" y="43408"/>
                  </a:lnTo>
                  <a:lnTo>
                    <a:pt x="21082" y="42049"/>
                  </a:lnTo>
                  <a:lnTo>
                    <a:pt x="20955" y="41910"/>
                  </a:lnTo>
                  <a:lnTo>
                    <a:pt x="15367" y="37312"/>
                  </a:lnTo>
                  <a:lnTo>
                    <a:pt x="15201" y="37223"/>
                  </a:lnTo>
                  <a:lnTo>
                    <a:pt x="14909" y="37058"/>
                  </a:lnTo>
                  <a:lnTo>
                    <a:pt x="14909" y="39636"/>
                  </a:lnTo>
                  <a:lnTo>
                    <a:pt x="14782" y="50292"/>
                  </a:lnTo>
                  <a:lnTo>
                    <a:pt x="12839" y="48247"/>
                  </a:lnTo>
                  <a:lnTo>
                    <a:pt x="12700" y="48082"/>
                  </a:lnTo>
                  <a:lnTo>
                    <a:pt x="10134" y="42570"/>
                  </a:lnTo>
                  <a:lnTo>
                    <a:pt x="10121" y="42443"/>
                  </a:lnTo>
                  <a:lnTo>
                    <a:pt x="10071" y="42316"/>
                  </a:lnTo>
                  <a:lnTo>
                    <a:pt x="10033" y="42189"/>
                  </a:lnTo>
                  <a:lnTo>
                    <a:pt x="9994" y="42024"/>
                  </a:lnTo>
                  <a:lnTo>
                    <a:pt x="9944" y="41757"/>
                  </a:lnTo>
                  <a:lnTo>
                    <a:pt x="9944" y="41630"/>
                  </a:lnTo>
                  <a:lnTo>
                    <a:pt x="9931" y="41490"/>
                  </a:lnTo>
                  <a:lnTo>
                    <a:pt x="9931" y="41236"/>
                  </a:lnTo>
                  <a:lnTo>
                    <a:pt x="10909" y="39357"/>
                  </a:lnTo>
                  <a:lnTo>
                    <a:pt x="9563" y="37541"/>
                  </a:lnTo>
                  <a:lnTo>
                    <a:pt x="10960" y="39306"/>
                  </a:lnTo>
                  <a:lnTo>
                    <a:pt x="11201" y="39141"/>
                  </a:lnTo>
                  <a:lnTo>
                    <a:pt x="12446" y="38747"/>
                  </a:lnTo>
                  <a:lnTo>
                    <a:pt x="12966" y="38760"/>
                  </a:lnTo>
                  <a:lnTo>
                    <a:pt x="14008" y="39141"/>
                  </a:lnTo>
                  <a:lnTo>
                    <a:pt x="14185" y="39255"/>
                  </a:lnTo>
                  <a:lnTo>
                    <a:pt x="14389" y="39344"/>
                  </a:lnTo>
                  <a:lnTo>
                    <a:pt x="14770" y="39547"/>
                  </a:lnTo>
                  <a:lnTo>
                    <a:pt x="14909" y="39636"/>
                  </a:lnTo>
                  <a:lnTo>
                    <a:pt x="14909" y="37058"/>
                  </a:lnTo>
                  <a:lnTo>
                    <a:pt x="14452" y="36830"/>
                  </a:lnTo>
                  <a:lnTo>
                    <a:pt x="14224" y="36741"/>
                  </a:lnTo>
                  <a:lnTo>
                    <a:pt x="13754" y="36601"/>
                  </a:lnTo>
                  <a:lnTo>
                    <a:pt x="13512" y="36563"/>
                  </a:lnTo>
                  <a:lnTo>
                    <a:pt x="13271" y="36512"/>
                  </a:lnTo>
                  <a:lnTo>
                    <a:pt x="12788" y="36474"/>
                  </a:lnTo>
                  <a:lnTo>
                    <a:pt x="12306" y="36474"/>
                  </a:lnTo>
                  <a:lnTo>
                    <a:pt x="11823" y="36537"/>
                  </a:lnTo>
                  <a:lnTo>
                    <a:pt x="11341" y="36639"/>
                  </a:lnTo>
                  <a:lnTo>
                    <a:pt x="10883" y="36779"/>
                  </a:lnTo>
                  <a:lnTo>
                    <a:pt x="10668" y="36880"/>
                  </a:lnTo>
                  <a:lnTo>
                    <a:pt x="10439" y="36969"/>
                  </a:lnTo>
                  <a:lnTo>
                    <a:pt x="10020" y="37211"/>
                  </a:lnTo>
                  <a:lnTo>
                    <a:pt x="9817" y="37350"/>
                  </a:lnTo>
                  <a:lnTo>
                    <a:pt x="9613" y="37490"/>
                  </a:lnTo>
                  <a:lnTo>
                    <a:pt x="7658" y="41554"/>
                  </a:lnTo>
                  <a:lnTo>
                    <a:pt x="7683" y="41795"/>
                  </a:lnTo>
                  <a:lnTo>
                    <a:pt x="7696" y="42037"/>
                  </a:lnTo>
                  <a:lnTo>
                    <a:pt x="7772" y="42519"/>
                  </a:lnTo>
                  <a:lnTo>
                    <a:pt x="7848" y="42748"/>
                  </a:lnTo>
                  <a:lnTo>
                    <a:pt x="7886" y="42900"/>
                  </a:lnTo>
                  <a:lnTo>
                    <a:pt x="8064" y="43700"/>
                  </a:lnTo>
                  <a:lnTo>
                    <a:pt x="11010" y="49606"/>
                  </a:lnTo>
                  <a:lnTo>
                    <a:pt x="11506" y="50241"/>
                  </a:lnTo>
                  <a:lnTo>
                    <a:pt x="16751" y="54254"/>
                  </a:lnTo>
                  <a:lnTo>
                    <a:pt x="19164" y="54991"/>
                  </a:lnTo>
                  <a:lnTo>
                    <a:pt x="19405" y="54991"/>
                  </a:lnTo>
                  <a:lnTo>
                    <a:pt x="21285" y="54584"/>
                  </a:lnTo>
                  <a:lnTo>
                    <a:pt x="21513" y="54495"/>
                  </a:lnTo>
                  <a:lnTo>
                    <a:pt x="21932" y="54254"/>
                  </a:lnTo>
                  <a:lnTo>
                    <a:pt x="22313" y="53987"/>
                  </a:lnTo>
                  <a:lnTo>
                    <a:pt x="22517" y="53835"/>
                  </a:lnTo>
                  <a:lnTo>
                    <a:pt x="24282" y="50406"/>
                  </a:lnTo>
                  <a:lnTo>
                    <a:pt x="24295" y="49911"/>
                  </a:lnTo>
                  <a:close/>
                </a:path>
                <a:path w="153670" h="66039">
                  <a:moveTo>
                    <a:pt x="31343" y="41567"/>
                  </a:moveTo>
                  <a:lnTo>
                    <a:pt x="31242" y="41440"/>
                  </a:lnTo>
                  <a:lnTo>
                    <a:pt x="21818" y="29387"/>
                  </a:lnTo>
                  <a:lnTo>
                    <a:pt x="21717" y="29260"/>
                  </a:lnTo>
                  <a:lnTo>
                    <a:pt x="21488" y="29095"/>
                  </a:lnTo>
                  <a:lnTo>
                    <a:pt x="21336" y="29032"/>
                  </a:lnTo>
                  <a:lnTo>
                    <a:pt x="21069" y="28956"/>
                  </a:lnTo>
                  <a:lnTo>
                    <a:pt x="20789" y="28956"/>
                  </a:lnTo>
                  <a:lnTo>
                    <a:pt x="20078" y="29349"/>
                  </a:lnTo>
                  <a:lnTo>
                    <a:pt x="19977" y="29476"/>
                  </a:lnTo>
                  <a:lnTo>
                    <a:pt x="19875" y="29679"/>
                  </a:lnTo>
                  <a:lnTo>
                    <a:pt x="19812" y="29895"/>
                  </a:lnTo>
                  <a:lnTo>
                    <a:pt x="19799" y="30175"/>
                  </a:lnTo>
                  <a:lnTo>
                    <a:pt x="19824" y="30340"/>
                  </a:lnTo>
                  <a:lnTo>
                    <a:pt x="19900" y="30543"/>
                  </a:lnTo>
                  <a:lnTo>
                    <a:pt x="20015" y="30734"/>
                  </a:lnTo>
                  <a:lnTo>
                    <a:pt x="29552" y="42964"/>
                  </a:lnTo>
                  <a:lnTo>
                    <a:pt x="31343" y="41567"/>
                  </a:lnTo>
                  <a:close/>
                </a:path>
                <a:path w="153670" h="66039">
                  <a:moveTo>
                    <a:pt x="35483" y="43700"/>
                  </a:moveTo>
                  <a:lnTo>
                    <a:pt x="34086" y="41910"/>
                  </a:lnTo>
                  <a:lnTo>
                    <a:pt x="33769" y="42125"/>
                  </a:lnTo>
                  <a:lnTo>
                    <a:pt x="33502" y="42240"/>
                  </a:lnTo>
                  <a:lnTo>
                    <a:pt x="33312" y="42291"/>
                  </a:lnTo>
                  <a:lnTo>
                    <a:pt x="33032" y="42329"/>
                  </a:lnTo>
                  <a:lnTo>
                    <a:pt x="32740" y="42329"/>
                  </a:lnTo>
                  <a:lnTo>
                    <a:pt x="31381" y="41630"/>
                  </a:lnTo>
                  <a:lnTo>
                    <a:pt x="29565" y="42976"/>
                  </a:lnTo>
                  <a:lnTo>
                    <a:pt x="29679" y="43141"/>
                  </a:lnTo>
                  <a:lnTo>
                    <a:pt x="32994" y="44602"/>
                  </a:lnTo>
                  <a:lnTo>
                    <a:pt x="33197" y="44589"/>
                  </a:lnTo>
                  <a:lnTo>
                    <a:pt x="35318" y="43827"/>
                  </a:lnTo>
                  <a:lnTo>
                    <a:pt x="35483" y="43700"/>
                  </a:lnTo>
                  <a:close/>
                </a:path>
                <a:path w="153670" h="66039">
                  <a:moveTo>
                    <a:pt x="35928" y="42659"/>
                  </a:moveTo>
                  <a:lnTo>
                    <a:pt x="35877" y="42443"/>
                  </a:lnTo>
                  <a:lnTo>
                    <a:pt x="35814" y="42291"/>
                  </a:lnTo>
                  <a:lnTo>
                    <a:pt x="35725" y="42151"/>
                  </a:lnTo>
                  <a:lnTo>
                    <a:pt x="35572" y="41986"/>
                  </a:lnTo>
                  <a:lnTo>
                    <a:pt x="35407" y="41846"/>
                  </a:lnTo>
                  <a:lnTo>
                    <a:pt x="35204" y="41744"/>
                  </a:lnTo>
                  <a:lnTo>
                    <a:pt x="34988" y="41681"/>
                  </a:lnTo>
                  <a:lnTo>
                    <a:pt x="34709" y="41668"/>
                  </a:lnTo>
                  <a:lnTo>
                    <a:pt x="34544" y="41694"/>
                  </a:lnTo>
                  <a:lnTo>
                    <a:pt x="34340" y="41770"/>
                  </a:lnTo>
                  <a:lnTo>
                    <a:pt x="34150" y="41884"/>
                  </a:lnTo>
                  <a:lnTo>
                    <a:pt x="35483" y="43700"/>
                  </a:lnTo>
                  <a:lnTo>
                    <a:pt x="35623" y="43586"/>
                  </a:lnTo>
                  <a:lnTo>
                    <a:pt x="35750" y="43408"/>
                  </a:lnTo>
                  <a:lnTo>
                    <a:pt x="35852" y="43205"/>
                  </a:lnTo>
                  <a:lnTo>
                    <a:pt x="35928" y="42938"/>
                  </a:lnTo>
                  <a:lnTo>
                    <a:pt x="35928" y="42659"/>
                  </a:lnTo>
                  <a:close/>
                </a:path>
                <a:path w="153670" h="66039">
                  <a:moveTo>
                    <a:pt x="46443" y="32905"/>
                  </a:moveTo>
                  <a:lnTo>
                    <a:pt x="40106" y="30810"/>
                  </a:lnTo>
                  <a:lnTo>
                    <a:pt x="39611" y="24142"/>
                  </a:lnTo>
                  <a:lnTo>
                    <a:pt x="39585" y="23977"/>
                  </a:lnTo>
                  <a:lnTo>
                    <a:pt x="39484" y="23710"/>
                  </a:lnTo>
                  <a:lnTo>
                    <a:pt x="39408" y="23571"/>
                  </a:lnTo>
                  <a:lnTo>
                    <a:pt x="39179" y="23329"/>
                  </a:lnTo>
                  <a:lnTo>
                    <a:pt x="38887" y="23164"/>
                  </a:lnTo>
                  <a:lnTo>
                    <a:pt x="38671" y="23101"/>
                  </a:lnTo>
                  <a:lnTo>
                    <a:pt x="38442" y="23088"/>
                  </a:lnTo>
                  <a:lnTo>
                    <a:pt x="38227" y="23114"/>
                  </a:lnTo>
                  <a:lnTo>
                    <a:pt x="38011" y="23190"/>
                  </a:lnTo>
                  <a:lnTo>
                    <a:pt x="37782" y="23329"/>
                  </a:lnTo>
                  <a:lnTo>
                    <a:pt x="37655" y="23444"/>
                  </a:lnTo>
                  <a:lnTo>
                    <a:pt x="37515" y="23622"/>
                  </a:lnTo>
                  <a:lnTo>
                    <a:pt x="37414" y="23825"/>
                  </a:lnTo>
                  <a:lnTo>
                    <a:pt x="37363" y="24041"/>
                  </a:lnTo>
                  <a:lnTo>
                    <a:pt x="37350" y="24307"/>
                  </a:lnTo>
                  <a:lnTo>
                    <a:pt x="37782" y="30048"/>
                  </a:lnTo>
                  <a:lnTo>
                    <a:pt x="32334" y="28244"/>
                  </a:lnTo>
                  <a:lnTo>
                    <a:pt x="32181" y="28181"/>
                  </a:lnTo>
                  <a:lnTo>
                    <a:pt x="31902" y="28168"/>
                  </a:lnTo>
                  <a:lnTo>
                    <a:pt x="31737" y="28194"/>
                  </a:lnTo>
                  <a:lnTo>
                    <a:pt x="31330" y="28371"/>
                  </a:lnTo>
                  <a:lnTo>
                    <a:pt x="31127" y="28562"/>
                  </a:lnTo>
                  <a:lnTo>
                    <a:pt x="31038" y="28702"/>
                  </a:lnTo>
                  <a:lnTo>
                    <a:pt x="30937" y="28892"/>
                  </a:lnTo>
                  <a:lnTo>
                    <a:pt x="30861" y="29159"/>
                  </a:lnTo>
                  <a:lnTo>
                    <a:pt x="30861" y="29438"/>
                  </a:lnTo>
                  <a:lnTo>
                    <a:pt x="31216" y="30124"/>
                  </a:lnTo>
                  <a:lnTo>
                    <a:pt x="31381" y="30264"/>
                  </a:lnTo>
                  <a:lnTo>
                    <a:pt x="31584" y="30365"/>
                  </a:lnTo>
                  <a:lnTo>
                    <a:pt x="37960" y="32486"/>
                  </a:lnTo>
                  <a:lnTo>
                    <a:pt x="38468" y="39128"/>
                  </a:lnTo>
                  <a:lnTo>
                    <a:pt x="38519" y="39408"/>
                  </a:lnTo>
                  <a:lnTo>
                    <a:pt x="38608" y="39611"/>
                  </a:lnTo>
                  <a:lnTo>
                    <a:pt x="38709" y="39738"/>
                  </a:lnTo>
                  <a:lnTo>
                    <a:pt x="38811" y="39865"/>
                  </a:lnTo>
                  <a:lnTo>
                    <a:pt x="38989" y="40005"/>
                  </a:lnTo>
                  <a:lnTo>
                    <a:pt x="39192" y="40106"/>
                  </a:lnTo>
                  <a:lnTo>
                    <a:pt x="39408" y="40170"/>
                  </a:lnTo>
                  <a:lnTo>
                    <a:pt x="39624" y="40182"/>
                  </a:lnTo>
                  <a:lnTo>
                    <a:pt x="39852" y="40157"/>
                  </a:lnTo>
                  <a:lnTo>
                    <a:pt x="40246" y="39979"/>
                  </a:lnTo>
                  <a:lnTo>
                    <a:pt x="40424" y="39827"/>
                  </a:lnTo>
                  <a:lnTo>
                    <a:pt x="40614" y="39560"/>
                  </a:lnTo>
                  <a:lnTo>
                    <a:pt x="40678" y="39408"/>
                  </a:lnTo>
                  <a:lnTo>
                    <a:pt x="40728" y="39179"/>
                  </a:lnTo>
                  <a:lnTo>
                    <a:pt x="40728" y="38963"/>
                  </a:lnTo>
                  <a:lnTo>
                    <a:pt x="40297" y="33261"/>
                  </a:lnTo>
                  <a:lnTo>
                    <a:pt x="45732" y="35052"/>
                  </a:lnTo>
                  <a:lnTo>
                    <a:pt x="46443" y="32905"/>
                  </a:lnTo>
                  <a:close/>
                </a:path>
                <a:path w="153670" h="66039">
                  <a:moveTo>
                    <a:pt x="47231" y="33883"/>
                  </a:moveTo>
                  <a:lnTo>
                    <a:pt x="47205" y="33718"/>
                  </a:lnTo>
                  <a:lnTo>
                    <a:pt x="47142" y="33515"/>
                  </a:lnTo>
                  <a:lnTo>
                    <a:pt x="47028" y="33312"/>
                  </a:lnTo>
                  <a:lnTo>
                    <a:pt x="46799" y="33070"/>
                  </a:lnTo>
                  <a:lnTo>
                    <a:pt x="46609" y="32956"/>
                  </a:lnTo>
                  <a:lnTo>
                    <a:pt x="46456" y="32893"/>
                  </a:lnTo>
                  <a:lnTo>
                    <a:pt x="45745" y="35052"/>
                  </a:lnTo>
                  <a:lnTo>
                    <a:pt x="45910" y="35090"/>
                  </a:lnTo>
                  <a:lnTo>
                    <a:pt x="46177" y="35102"/>
                  </a:lnTo>
                  <a:lnTo>
                    <a:pt x="46342" y="35077"/>
                  </a:lnTo>
                  <a:lnTo>
                    <a:pt x="46558" y="35001"/>
                  </a:lnTo>
                  <a:lnTo>
                    <a:pt x="46799" y="34861"/>
                  </a:lnTo>
                  <a:lnTo>
                    <a:pt x="46951" y="34709"/>
                  </a:lnTo>
                  <a:lnTo>
                    <a:pt x="47091" y="34531"/>
                  </a:lnTo>
                  <a:lnTo>
                    <a:pt x="47155" y="34378"/>
                  </a:lnTo>
                  <a:lnTo>
                    <a:pt x="47218" y="34163"/>
                  </a:lnTo>
                  <a:lnTo>
                    <a:pt x="47231" y="33883"/>
                  </a:lnTo>
                  <a:close/>
                </a:path>
                <a:path w="153670" h="66039">
                  <a:moveTo>
                    <a:pt x="100926" y="5981"/>
                  </a:moveTo>
                  <a:lnTo>
                    <a:pt x="99568" y="4165"/>
                  </a:lnTo>
                  <a:lnTo>
                    <a:pt x="99415" y="4305"/>
                  </a:lnTo>
                  <a:lnTo>
                    <a:pt x="99301" y="4445"/>
                  </a:lnTo>
                  <a:lnTo>
                    <a:pt x="99199" y="4635"/>
                  </a:lnTo>
                  <a:lnTo>
                    <a:pt x="99123" y="4902"/>
                  </a:lnTo>
                  <a:lnTo>
                    <a:pt x="99123" y="5181"/>
                  </a:lnTo>
                  <a:lnTo>
                    <a:pt x="99339" y="5740"/>
                  </a:lnTo>
                  <a:lnTo>
                    <a:pt x="99491" y="5905"/>
                  </a:lnTo>
                  <a:lnTo>
                    <a:pt x="99618" y="6007"/>
                  </a:lnTo>
                  <a:lnTo>
                    <a:pt x="99822" y="6121"/>
                  </a:lnTo>
                  <a:lnTo>
                    <a:pt x="100088" y="6197"/>
                  </a:lnTo>
                  <a:lnTo>
                    <a:pt x="100253" y="6210"/>
                  </a:lnTo>
                  <a:lnTo>
                    <a:pt x="100469" y="6184"/>
                  </a:lnTo>
                  <a:lnTo>
                    <a:pt x="100685" y="6121"/>
                  </a:lnTo>
                  <a:lnTo>
                    <a:pt x="100926" y="5981"/>
                  </a:lnTo>
                  <a:close/>
                </a:path>
                <a:path w="153670" h="66039">
                  <a:moveTo>
                    <a:pt x="111188" y="19824"/>
                  </a:moveTo>
                  <a:lnTo>
                    <a:pt x="111175" y="19672"/>
                  </a:lnTo>
                  <a:lnTo>
                    <a:pt x="111125" y="19456"/>
                  </a:lnTo>
                  <a:lnTo>
                    <a:pt x="110147" y="18719"/>
                  </a:lnTo>
                  <a:lnTo>
                    <a:pt x="106070" y="18592"/>
                  </a:lnTo>
                  <a:lnTo>
                    <a:pt x="106667" y="1333"/>
                  </a:lnTo>
                  <a:lnTo>
                    <a:pt x="106680" y="1168"/>
                  </a:lnTo>
                  <a:lnTo>
                    <a:pt x="106680" y="1028"/>
                  </a:lnTo>
                  <a:lnTo>
                    <a:pt x="106667" y="889"/>
                  </a:lnTo>
                  <a:lnTo>
                    <a:pt x="106616" y="749"/>
                  </a:lnTo>
                  <a:lnTo>
                    <a:pt x="106553" y="584"/>
                  </a:lnTo>
                  <a:lnTo>
                    <a:pt x="106464" y="457"/>
                  </a:lnTo>
                  <a:lnTo>
                    <a:pt x="106349" y="330"/>
                  </a:lnTo>
                  <a:lnTo>
                    <a:pt x="106184" y="190"/>
                  </a:lnTo>
                  <a:lnTo>
                    <a:pt x="105981" y="88"/>
                  </a:lnTo>
                  <a:lnTo>
                    <a:pt x="105765" y="12"/>
                  </a:lnTo>
                  <a:lnTo>
                    <a:pt x="105549" y="0"/>
                  </a:lnTo>
                  <a:lnTo>
                    <a:pt x="105422" y="0"/>
                  </a:lnTo>
                  <a:lnTo>
                    <a:pt x="105219" y="50"/>
                  </a:lnTo>
                  <a:lnTo>
                    <a:pt x="105016" y="139"/>
                  </a:lnTo>
                  <a:lnTo>
                    <a:pt x="104825" y="266"/>
                  </a:lnTo>
                  <a:lnTo>
                    <a:pt x="99580" y="4165"/>
                  </a:lnTo>
                  <a:lnTo>
                    <a:pt x="100926" y="5981"/>
                  </a:lnTo>
                  <a:lnTo>
                    <a:pt x="104330" y="3454"/>
                  </a:lnTo>
                  <a:lnTo>
                    <a:pt x="103809" y="18503"/>
                  </a:lnTo>
                  <a:lnTo>
                    <a:pt x="99796" y="18364"/>
                  </a:lnTo>
                  <a:lnTo>
                    <a:pt x="99631" y="18364"/>
                  </a:lnTo>
                  <a:lnTo>
                    <a:pt x="98844" y="18834"/>
                  </a:lnTo>
                  <a:lnTo>
                    <a:pt x="98704" y="19075"/>
                  </a:lnTo>
                  <a:lnTo>
                    <a:pt x="98640" y="19291"/>
                  </a:lnTo>
                  <a:lnTo>
                    <a:pt x="98628" y="19621"/>
                  </a:lnTo>
                  <a:lnTo>
                    <a:pt x="99656" y="20624"/>
                  </a:lnTo>
                  <a:lnTo>
                    <a:pt x="110020" y="20993"/>
                  </a:lnTo>
                  <a:lnTo>
                    <a:pt x="110185" y="20980"/>
                  </a:lnTo>
                  <a:lnTo>
                    <a:pt x="110451" y="20916"/>
                  </a:lnTo>
                  <a:lnTo>
                    <a:pt x="111188" y="19951"/>
                  </a:lnTo>
                  <a:lnTo>
                    <a:pt x="111188" y="19824"/>
                  </a:lnTo>
                  <a:close/>
                </a:path>
                <a:path w="153670" h="66039">
                  <a:moveTo>
                    <a:pt x="120281" y="20218"/>
                  </a:moveTo>
                  <a:lnTo>
                    <a:pt x="118021" y="20142"/>
                  </a:lnTo>
                  <a:lnTo>
                    <a:pt x="118021" y="20307"/>
                  </a:lnTo>
                  <a:lnTo>
                    <a:pt x="118071" y="20523"/>
                  </a:lnTo>
                  <a:lnTo>
                    <a:pt x="118148" y="20726"/>
                  </a:lnTo>
                  <a:lnTo>
                    <a:pt x="118287" y="20916"/>
                  </a:lnTo>
                  <a:lnTo>
                    <a:pt x="118440" y="21069"/>
                  </a:lnTo>
                  <a:lnTo>
                    <a:pt x="118732" y="21234"/>
                  </a:lnTo>
                  <a:lnTo>
                    <a:pt x="118948" y="21297"/>
                  </a:lnTo>
                  <a:lnTo>
                    <a:pt x="119164" y="21310"/>
                  </a:lnTo>
                  <a:lnTo>
                    <a:pt x="119329" y="21297"/>
                  </a:lnTo>
                  <a:lnTo>
                    <a:pt x="119545" y="21247"/>
                  </a:lnTo>
                  <a:lnTo>
                    <a:pt x="119748" y="21145"/>
                  </a:lnTo>
                  <a:lnTo>
                    <a:pt x="119875" y="21043"/>
                  </a:lnTo>
                  <a:lnTo>
                    <a:pt x="120243" y="20485"/>
                  </a:lnTo>
                  <a:lnTo>
                    <a:pt x="120281" y="20269"/>
                  </a:lnTo>
                  <a:close/>
                </a:path>
                <a:path w="153670" h="66039">
                  <a:moveTo>
                    <a:pt x="128943" y="8026"/>
                  </a:moveTo>
                  <a:lnTo>
                    <a:pt x="128879" y="7696"/>
                  </a:lnTo>
                  <a:lnTo>
                    <a:pt x="128422" y="7150"/>
                  </a:lnTo>
                  <a:lnTo>
                    <a:pt x="128282" y="7073"/>
                  </a:lnTo>
                  <a:lnTo>
                    <a:pt x="128016" y="6985"/>
                  </a:lnTo>
                  <a:lnTo>
                    <a:pt x="127850" y="6972"/>
                  </a:lnTo>
                  <a:lnTo>
                    <a:pt x="127622" y="6985"/>
                  </a:lnTo>
                  <a:lnTo>
                    <a:pt x="127406" y="7048"/>
                  </a:lnTo>
                  <a:lnTo>
                    <a:pt x="127215" y="7137"/>
                  </a:lnTo>
                  <a:lnTo>
                    <a:pt x="120573" y="11785"/>
                  </a:lnTo>
                  <a:lnTo>
                    <a:pt x="120929" y="1663"/>
                  </a:lnTo>
                  <a:lnTo>
                    <a:pt x="120929" y="1498"/>
                  </a:lnTo>
                  <a:lnTo>
                    <a:pt x="120891" y="1282"/>
                  </a:lnTo>
                  <a:lnTo>
                    <a:pt x="120802" y="1079"/>
                  </a:lnTo>
                  <a:lnTo>
                    <a:pt x="120637" y="850"/>
                  </a:lnTo>
                  <a:lnTo>
                    <a:pt x="120510" y="736"/>
                  </a:lnTo>
                  <a:lnTo>
                    <a:pt x="120218" y="571"/>
                  </a:lnTo>
                  <a:lnTo>
                    <a:pt x="120015" y="508"/>
                  </a:lnTo>
                  <a:lnTo>
                    <a:pt x="119672" y="495"/>
                  </a:lnTo>
                  <a:lnTo>
                    <a:pt x="119456" y="546"/>
                  </a:lnTo>
                  <a:lnTo>
                    <a:pt x="119253" y="635"/>
                  </a:lnTo>
                  <a:lnTo>
                    <a:pt x="119075" y="762"/>
                  </a:lnTo>
                  <a:lnTo>
                    <a:pt x="118910" y="914"/>
                  </a:lnTo>
                  <a:lnTo>
                    <a:pt x="118745" y="1206"/>
                  </a:lnTo>
                  <a:lnTo>
                    <a:pt x="118694" y="1371"/>
                  </a:lnTo>
                  <a:lnTo>
                    <a:pt x="118668" y="1524"/>
                  </a:lnTo>
                  <a:lnTo>
                    <a:pt x="118237" y="13830"/>
                  </a:lnTo>
                  <a:lnTo>
                    <a:pt x="118237" y="13957"/>
                  </a:lnTo>
                  <a:lnTo>
                    <a:pt x="118021" y="20129"/>
                  </a:lnTo>
                  <a:lnTo>
                    <a:pt x="120281" y="20205"/>
                  </a:lnTo>
                  <a:lnTo>
                    <a:pt x="120472" y="14605"/>
                  </a:lnTo>
                  <a:lnTo>
                    <a:pt x="122567" y="13144"/>
                  </a:lnTo>
                  <a:lnTo>
                    <a:pt x="126365" y="20955"/>
                  </a:lnTo>
                  <a:lnTo>
                    <a:pt x="126453" y="21094"/>
                  </a:lnTo>
                  <a:lnTo>
                    <a:pt x="126593" y="21272"/>
                  </a:lnTo>
                  <a:lnTo>
                    <a:pt x="126771" y="21412"/>
                  </a:lnTo>
                  <a:lnTo>
                    <a:pt x="126974" y="21513"/>
                  </a:lnTo>
                  <a:lnTo>
                    <a:pt x="127177" y="21577"/>
                  </a:lnTo>
                  <a:lnTo>
                    <a:pt x="127508" y="21590"/>
                  </a:lnTo>
                  <a:lnTo>
                    <a:pt x="127736" y="21539"/>
                  </a:lnTo>
                  <a:lnTo>
                    <a:pt x="128028" y="21399"/>
                  </a:lnTo>
                  <a:lnTo>
                    <a:pt x="128206" y="21259"/>
                  </a:lnTo>
                  <a:lnTo>
                    <a:pt x="128346" y="21082"/>
                  </a:lnTo>
                  <a:lnTo>
                    <a:pt x="128447" y="20878"/>
                  </a:lnTo>
                  <a:lnTo>
                    <a:pt x="128511" y="20662"/>
                  </a:lnTo>
                  <a:lnTo>
                    <a:pt x="128524" y="20332"/>
                  </a:lnTo>
                  <a:lnTo>
                    <a:pt x="128473" y="20116"/>
                  </a:lnTo>
                  <a:lnTo>
                    <a:pt x="128409" y="19964"/>
                  </a:lnTo>
                  <a:lnTo>
                    <a:pt x="124447" y="11836"/>
                  </a:lnTo>
                  <a:lnTo>
                    <a:pt x="128473" y="9029"/>
                  </a:lnTo>
                  <a:lnTo>
                    <a:pt x="128600" y="8928"/>
                  </a:lnTo>
                  <a:lnTo>
                    <a:pt x="128739" y="8763"/>
                  </a:lnTo>
                  <a:lnTo>
                    <a:pt x="128854" y="8572"/>
                  </a:lnTo>
                  <a:lnTo>
                    <a:pt x="128943" y="8255"/>
                  </a:lnTo>
                  <a:lnTo>
                    <a:pt x="128943" y="8026"/>
                  </a:lnTo>
                  <a:close/>
                </a:path>
                <a:path w="153670" h="66039">
                  <a:moveTo>
                    <a:pt x="138887" y="20688"/>
                  </a:moveTo>
                  <a:lnTo>
                    <a:pt x="138823" y="20421"/>
                  </a:lnTo>
                  <a:lnTo>
                    <a:pt x="138696" y="20167"/>
                  </a:lnTo>
                  <a:lnTo>
                    <a:pt x="138544" y="20002"/>
                  </a:lnTo>
                  <a:lnTo>
                    <a:pt x="138417" y="19900"/>
                  </a:lnTo>
                  <a:lnTo>
                    <a:pt x="138176" y="19761"/>
                  </a:lnTo>
                  <a:lnTo>
                    <a:pt x="138010" y="19723"/>
                  </a:lnTo>
                  <a:lnTo>
                    <a:pt x="137858" y="19685"/>
                  </a:lnTo>
                  <a:lnTo>
                    <a:pt x="137706" y="19685"/>
                  </a:lnTo>
                  <a:lnTo>
                    <a:pt x="137515" y="19659"/>
                  </a:lnTo>
                  <a:lnTo>
                    <a:pt x="137325" y="19621"/>
                  </a:lnTo>
                  <a:lnTo>
                    <a:pt x="137058" y="19519"/>
                  </a:lnTo>
                  <a:lnTo>
                    <a:pt x="136804" y="19380"/>
                  </a:lnTo>
                  <a:lnTo>
                    <a:pt x="136652" y="19265"/>
                  </a:lnTo>
                  <a:lnTo>
                    <a:pt x="135915" y="17716"/>
                  </a:lnTo>
                  <a:lnTo>
                    <a:pt x="135902" y="17487"/>
                  </a:lnTo>
                  <a:lnTo>
                    <a:pt x="136448" y="2209"/>
                  </a:lnTo>
                  <a:lnTo>
                    <a:pt x="136448" y="2044"/>
                  </a:lnTo>
                  <a:lnTo>
                    <a:pt x="136385" y="1778"/>
                  </a:lnTo>
                  <a:lnTo>
                    <a:pt x="136283" y="1574"/>
                  </a:lnTo>
                  <a:lnTo>
                    <a:pt x="136182" y="1447"/>
                  </a:lnTo>
                  <a:lnTo>
                    <a:pt x="135420" y="1041"/>
                  </a:lnTo>
                  <a:lnTo>
                    <a:pt x="135191" y="1054"/>
                  </a:lnTo>
                  <a:lnTo>
                    <a:pt x="134975" y="1092"/>
                  </a:lnTo>
                  <a:lnTo>
                    <a:pt x="134289" y="1701"/>
                  </a:lnTo>
                  <a:lnTo>
                    <a:pt x="134226" y="1866"/>
                  </a:lnTo>
                  <a:lnTo>
                    <a:pt x="134188" y="2082"/>
                  </a:lnTo>
                  <a:lnTo>
                    <a:pt x="133642" y="17500"/>
                  </a:lnTo>
                  <a:lnTo>
                    <a:pt x="133642" y="17792"/>
                  </a:lnTo>
                  <a:lnTo>
                    <a:pt x="133667" y="18211"/>
                  </a:lnTo>
                  <a:lnTo>
                    <a:pt x="133705" y="18415"/>
                  </a:lnTo>
                  <a:lnTo>
                    <a:pt x="133731" y="18618"/>
                  </a:lnTo>
                  <a:lnTo>
                    <a:pt x="133908" y="19215"/>
                  </a:lnTo>
                  <a:lnTo>
                    <a:pt x="135407" y="21158"/>
                  </a:lnTo>
                  <a:lnTo>
                    <a:pt x="135572" y="21285"/>
                  </a:lnTo>
                  <a:lnTo>
                    <a:pt x="137718" y="21958"/>
                  </a:lnTo>
                  <a:lnTo>
                    <a:pt x="137883" y="21945"/>
                  </a:lnTo>
                  <a:lnTo>
                    <a:pt x="138099" y="21894"/>
                  </a:lnTo>
                  <a:lnTo>
                    <a:pt x="138303" y="21818"/>
                  </a:lnTo>
                  <a:lnTo>
                    <a:pt x="138531" y="21653"/>
                  </a:lnTo>
                  <a:lnTo>
                    <a:pt x="138645" y="21526"/>
                  </a:lnTo>
                  <a:lnTo>
                    <a:pt x="138887" y="20916"/>
                  </a:lnTo>
                  <a:lnTo>
                    <a:pt x="138887" y="20688"/>
                  </a:lnTo>
                  <a:close/>
                </a:path>
                <a:path w="153670" h="66039">
                  <a:moveTo>
                    <a:pt x="153454" y="9613"/>
                  </a:moveTo>
                  <a:lnTo>
                    <a:pt x="151612" y="8293"/>
                  </a:lnTo>
                  <a:lnTo>
                    <a:pt x="142938" y="20370"/>
                  </a:lnTo>
                  <a:lnTo>
                    <a:pt x="144780" y="21691"/>
                  </a:lnTo>
                  <a:lnTo>
                    <a:pt x="153454" y="961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237543" y="1704111"/>
              <a:ext cx="181610" cy="153035"/>
            </a:xfrm>
            <a:custGeom>
              <a:avLst/>
              <a:gdLst/>
              <a:ahLst/>
              <a:cxnLst/>
              <a:rect l="l" t="t" r="r" b="b"/>
              <a:pathLst>
                <a:path w="181610" h="153035">
                  <a:moveTo>
                    <a:pt x="2057" y="14147"/>
                  </a:moveTo>
                  <a:lnTo>
                    <a:pt x="215" y="12827"/>
                  </a:lnTo>
                  <a:lnTo>
                    <a:pt x="127" y="12966"/>
                  </a:lnTo>
                  <a:lnTo>
                    <a:pt x="25" y="13284"/>
                  </a:lnTo>
                  <a:lnTo>
                    <a:pt x="12" y="13449"/>
                  </a:lnTo>
                  <a:lnTo>
                    <a:pt x="12" y="13614"/>
                  </a:lnTo>
                  <a:lnTo>
                    <a:pt x="50" y="13830"/>
                  </a:lnTo>
                  <a:lnTo>
                    <a:pt x="139" y="14033"/>
                  </a:lnTo>
                  <a:lnTo>
                    <a:pt x="266" y="14224"/>
                  </a:lnTo>
                  <a:lnTo>
                    <a:pt x="431" y="14376"/>
                  </a:lnTo>
                  <a:lnTo>
                    <a:pt x="609" y="14490"/>
                  </a:lnTo>
                  <a:lnTo>
                    <a:pt x="825" y="14579"/>
                  </a:lnTo>
                  <a:lnTo>
                    <a:pt x="1041" y="14617"/>
                  </a:lnTo>
                  <a:lnTo>
                    <a:pt x="1270" y="14617"/>
                  </a:lnTo>
                  <a:lnTo>
                    <a:pt x="1485" y="14566"/>
                  </a:lnTo>
                  <a:lnTo>
                    <a:pt x="1689" y="14478"/>
                  </a:lnTo>
                  <a:lnTo>
                    <a:pt x="1866" y="14351"/>
                  </a:lnTo>
                  <a:lnTo>
                    <a:pt x="2032" y="14198"/>
                  </a:lnTo>
                  <a:close/>
                </a:path>
                <a:path w="181610" h="153035">
                  <a:moveTo>
                    <a:pt x="10947" y="1409"/>
                  </a:moveTo>
                  <a:lnTo>
                    <a:pt x="10934" y="1244"/>
                  </a:lnTo>
                  <a:lnTo>
                    <a:pt x="10896" y="1079"/>
                  </a:lnTo>
                  <a:lnTo>
                    <a:pt x="10807" y="876"/>
                  </a:lnTo>
                  <a:lnTo>
                    <a:pt x="10680" y="685"/>
                  </a:lnTo>
                  <a:lnTo>
                    <a:pt x="10515" y="533"/>
                  </a:lnTo>
                  <a:lnTo>
                    <a:pt x="10325" y="406"/>
                  </a:lnTo>
                  <a:lnTo>
                    <a:pt x="10121" y="330"/>
                  </a:lnTo>
                  <a:lnTo>
                    <a:pt x="9906" y="292"/>
                  </a:lnTo>
                  <a:lnTo>
                    <a:pt x="8902" y="749"/>
                  </a:lnTo>
                  <a:lnTo>
                    <a:pt x="5549" y="5422"/>
                  </a:lnTo>
                  <a:lnTo>
                    <a:pt x="2540" y="533"/>
                  </a:lnTo>
                  <a:lnTo>
                    <a:pt x="2438" y="406"/>
                  </a:lnTo>
                  <a:lnTo>
                    <a:pt x="2235" y="215"/>
                  </a:lnTo>
                  <a:lnTo>
                    <a:pt x="1993" y="76"/>
                  </a:lnTo>
                  <a:lnTo>
                    <a:pt x="1828" y="38"/>
                  </a:lnTo>
                  <a:lnTo>
                    <a:pt x="1663" y="0"/>
                  </a:lnTo>
                  <a:lnTo>
                    <a:pt x="1447" y="12"/>
                  </a:lnTo>
                  <a:lnTo>
                    <a:pt x="1231" y="50"/>
                  </a:lnTo>
                  <a:lnTo>
                    <a:pt x="1028" y="139"/>
                  </a:lnTo>
                  <a:lnTo>
                    <a:pt x="838" y="266"/>
                  </a:lnTo>
                  <a:lnTo>
                    <a:pt x="444" y="1041"/>
                  </a:lnTo>
                  <a:lnTo>
                    <a:pt x="444" y="1257"/>
                  </a:lnTo>
                  <a:lnTo>
                    <a:pt x="495" y="1473"/>
                  </a:lnTo>
                  <a:lnTo>
                    <a:pt x="609" y="1727"/>
                  </a:lnTo>
                  <a:lnTo>
                    <a:pt x="4114" y="7416"/>
                  </a:lnTo>
                  <a:lnTo>
                    <a:pt x="228" y="12827"/>
                  </a:lnTo>
                  <a:lnTo>
                    <a:pt x="2057" y="14147"/>
                  </a:lnTo>
                  <a:lnTo>
                    <a:pt x="5397" y="9499"/>
                  </a:lnTo>
                  <a:lnTo>
                    <a:pt x="8420" y="14376"/>
                  </a:lnTo>
                  <a:lnTo>
                    <a:pt x="8521" y="14503"/>
                  </a:lnTo>
                  <a:lnTo>
                    <a:pt x="8674" y="14668"/>
                  </a:lnTo>
                  <a:lnTo>
                    <a:pt x="8966" y="14833"/>
                  </a:lnTo>
                  <a:lnTo>
                    <a:pt x="9182" y="14897"/>
                  </a:lnTo>
                  <a:lnTo>
                    <a:pt x="9512" y="14909"/>
                  </a:lnTo>
                  <a:lnTo>
                    <a:pt x="9728" y="14859"/>
                  </a:lnTo>
                  <a:lnTo>
                    <a:pt x="9982" y="14744"/>
                  </a:lnTo>
                  <a:lnTo>
                    <a:pt x="10109" y="14643"/>
                  </a:lnTo>
                  <a:lnTo>
                    <a:pt x="10299" y="14439"/>
                  </a:lnTo>
                  <a:lnTo>
                    <a:pt x="10439" y="14198"/>
                  </a:lnTo>
                  <a:lnTo>
                    <a:pt x="10490" y="14046"/>
                  </a:lnTo>
                  <a:lnTo>
                    <a:pt x="10515" y="13868"/>
                  </a:lnTo>
                  <a:lnTo>
                    <a:pt x="10515" y="13652"/>
                  </a:lnTo>
                  <a:lnTo>
                    <a:pt x="10464" y="13436"/>
                  </a:lnTo>
                  <a:lnTo>
                    <a:pt x="10350" y="13182"/>
                  </a:lnTo>
                  <a:lnTo>
                    <a:pt x="6832" y="7505"/>
                  </a:lnTo>
                  <a:lnTo>
                    <a:pt x="10731" y="2082"/>
                  </a:lnTo>
                  <a:lnTo>
                    <a:pt x="10909" y="1739"/>
                  </a:lnTo>
                  <a:lnTo>
                    <a:pt x="10947" y="1511"/>
                  </a:lnTo>
                  <a:close/>
                </a:path>
                <a:path w="181610" h="153035">
                  <a:moveTo>
                    <a:pt x="85204" y="40728"/>
                  </a:moveTo>
                  <a:lnTo>
                    <a:pt x="85077" y="40627"/>
                  </a:lnTo>
                  <a:lnTo>
                    <a:pt x="84886" y="40525"/>
                  </a:lnTo>
                  <a:lnTo>
                    <a:pt x="84620" y="40449"/>
                  </a:lnTo>
                  <a:lnTo>
                    <a:pt x="84442" y="40436"/>
                  </a:lnTo>
                  <a:lnTo>
                    <a:pt x="84226" y="40462"/>
                  </a:lnTo>
                  <a:lnTo>
                    <a:pt x="84010" y="40525"/>
                  </a:lnTo>
                  <a:lnTo>
                    <a:pt x="83820" y="40640"/>
                  </a:lnTo>
                  <a:lnTo>
                    <a:pt x="83642" y="40779"/>
                  </a:lnTo>
                  <a:lnTo>
                    <a:pt x="83502" y="40944"/>
                  </a:lnTo>
                  <a:lnTo>
                    <a:pt x="83400" y="41148"/>
                  </a:lnTo>
                  <a:lnTo>
                    <a:pt x="83337" y="41363"/>
                  </a:lnTo>
                  <a:lnTo>
                    <a:pt x="83312" y="41579"/>
                  </a:lnTo>
                  <a:lnTo>
                    <a:pt x="83337" y="41795"/>
                  </a:lnTo>
                  <a:lnTo>
                    <a:pt x="83400" y="42011"/>
                  </a:lnTo>
                  <a:lnTo>
                    <a:pt x="83515" y="42202"/>
                  </a:lnTo>
                  <a:lnTo>
                    <a:pt x="83654" y="42379"/>
                  </a:lnTo>
                  <a:lnTo>
                    <a:pt x="85204" y="40728"/>
                  </a:lnTo>
                  <a:close/>
                </a:path>
                <a:path w="181610" h="153035">
                  <a:moveTo>
                    <a:pt x="94170" y="29730"/>
                  </a:moveTo>
                  <a:lnTo>
                    <a:pt x="94005" y="29730"/>
                  </a:lnTo>
                  <a:lnTo>
                    <a:pt x="93789" y="29768"/>
                  </a:lnTo>
                  <a:lnTo>
                    <a:pt x="92976" y="30746"/>
                  </a:lnTo>
                  <a:lnTo>
                    <a:pt x="92976" y="30962"/>
                  </a:lnTo>
                  <a:lnTo>
                    <a:pt x="93027" y="31178"/>
                  </a:lnTo>
                  <a:lnTo>
                    <a:pt x="93103" y="31394"/>
                  </a:lnTo>
                  <a:lnTo>
                    <a:pt x="93230" y="31572"/>
                  </a:lnTo>
                  <a:lnTo>
                    <a:pt x="93383" y="31737"/>
                  </a:lnTo>
                  <a:lnTo>
                    <a:pt x="93560" y="31864"/>
                  </a:lnTo>
                  <a:lnTo>
                    <a:pt x="93776" y="31940"/>
                  </a:lnTo>
                  <a:lnTo>
                    <a:pt x="93992" y="31991"/>
                  </a:lnTo>
                  <a:lnTo>
                    <a:pt x="94170" y="29730"/>
                  </a:lnTo>
                  <a:close/>
                </a:path>
                <a:path w="181610" h="153035">
                  <a:moveTo>
                    <a:pt x="101841" y="31140"/>
                  </a:moveTo>
                  <a:lnTo>
                    <a:pt x="101815" y="31013"/>
                  </a:lnTo>
                  <a:lnTo>
                    <a:pt x="101765" y="30822"/>
                  </a:lnTo>
                  <a:lnTo>
                    <a:pt x="101701" y="30695"/>
                  </a:lnTo>
                  <a:lnTo>
                    <a:pt x="101587" y="30530"/>
                  </a:lnTo>
                  <a:lnTo>
                    <a:pt x="101460" y="30391"/>
                  </a:lnTo>
                  <a:lnTo>
                    <a:pt x="101295" y="30276"/>
                  </a:lnTo>
                  <a:lnTo>
                    <a:pt x="101155" y="30200"/>
                  </a:lnTo>
                  <a:lnTo>
                    <a:pt x="101028" y="30149"/>
                  </a:lnTo>
                  <a:lnTo>
                    <a:pt x="100888" y="30124"/>
                  </a:lnTo>
                  <a:lnTo>
                    <a:pt x="100584" y="30111"/>
                  </a:lnTo>
                  <a:lnTo>
                    <a:pt x="94183" y="29730"/>
                  </a:lnTo>
                  <a:lnTo>
                    <a:pt x="94056" y="31991"/>
                  </a:lnTo>
                  <a:lnTo>
                    <a:pt x="98272" y="32245"/>
                  </a:lnTo>
                  <a:lnTo>
                    <a:pt x="88201" y="43434"/>
                  </a:lnTo>
                  <a:lnTo>
                    <a:pt x="85217" y="40741"/>
                  </a:lnTo>
                  <a:lnTo>
                    <a:pt x="83705" y="42430"/>
                  </a:lnTo>
                  <a:lnTo>
                    <a:pt x="87528" y="45885"/>
                  </a:lnTo>
                  <a:lnTo>
                    <a:pt x="91363" y="49326"/>
                  </a:lnTo>
                  <a:lnTo>
                    <a:pt x="91490" y="49428"/>
                  </a:lnTo>
                  <a:lnTo>
                    <a:pt x="91744" y="49555"/>
                  </a:lnTo>
                  <a:lnTo>
                    <a:pt x="91960" y="49606"/>
                  </a:lnTo>
                  <a:lnTo>
                    <a:pt x="92125" y="49618"/>
                  </a:lnTo>
                  <a:lnTo>
                    <a:pt x="92341" y="49593"/>
                  </a:lnTo>
                  <a:lnTo>
                    <a:pt x="93243" y="48641"/>
                  </a:lnTo>
                  <a:lnTo>
                    <a:pt x="93256" y="48475"/>
                  </a:lnTo>
                  <a:lnTo>
                    <a:pt x="93230" y="48260"/>
                  </a:lnTo>
                  <a:lnTo>
                    <a:pt x="93167" y="48044"/>
                  </a:lnTo>
                  <a:lnTo>
                    <a:pt x="93052" y="47853"/>
                  </a:lnTo>
                  <a:lnTo>
                    <a:pt x="92875" y="47637"/>
                  </a:lnTo>
                  <a:lnTo>
                    <a:pt x="89890" y="44958"/>
                  </a:lnTo>
                  <a:lnTo>
                    <a:pt x="101549" y="32004"/>
                  </a:lnTo>
                  <a:lnTo>
                    <a:pt x="101676" y="31826"/>
                  </a:lnTo>
                  <a:lnTo>
                    <a:pt x="101752" y="31686"/>
                  </a:lnTo>
                  <a:lnTo>
                    <a:pt x="101790" y="31559"/>
                  </a:lnTo>
                  <a:lnTo>
                    <a:pt x="101815" y="31407"/>
                  </a:lnTo>
                  <a:lnTo>
                    <a:pt x="101841" y="31229"/>
                  </a:lnTo>
                  <a:close/>
                </a:path>
                <a:path w="181610" h="153035">
                  <a:moveTo>
                    <a:pt x="117030" y="46418"/>
                  </a:moveTo>
                  <a:lnTo>
                    <a:pt x="115608" y="43154"/>
                  </a:lnTo>
                  <a:lnTo>
                    <a:pt x="115379" y="42938"/>
                  </a:lnTo>
                  <a:lnTo>
                    <a:pt x="113868" y="44615"/>
                  </a:lnTo>
                  <a:lnTo>
                    <a:pt x="113995" y="44729"/>
                  </a:lnTo>
                  <a:lnTo>
                    <a:pt x="114706" y="46113"/>
                  </a:lnTo>
                  <a:lnTo>
                    <a:pt x="114731" y="46240"/>
                  </a:lnTo>
                  <a:lnTo>
                    <a:pt x="114757" y="46507"/>
                  </a:lnTo>
                  <a:lnTo>
                    <a:pt x="114757" y="46774"/>
                  </a:lnTo>
                  <a:lnTo>
                    <a:pt x="114668" y="47294"/>
                  </a:lnTo>
                  <a:lnTo>
                    <a:pt x="114592" y="47548"/>
                  </a:lnTo>
                  <a:lnTo>
                    <a:pt x="114515" y="47713"/>
                  </a:lnTo>
                  <a:lnTo>
                    <a:pt x="114452" y="47929"/>
                  </a:lnTo>
                  <a:lnTo>
                    <a:pt x="114300" y="48412"/>
                  </a:lnTo>
                  <a:lnTo>
                    <a:pt x="114236" y="48564"/>
                  </a:lnTo>
                  <a:lnTo>
                    <a:pt x="113093" y="48755"/>
                  </a:lnTo>
                  <a:lnTo>
                    <a:pt x="113093" y="51054"/>
                  </a:lnTo>
                  <a:lnTo>
                    <a:pt x="112699" y="51727"/>
                  </a:lnTo>
                  <a:lnTo>
                    <a:pt x="111861" y="52844"/>
                  </a:lnTo>
                  <a:lnTo>
                    <a:pt x="111404" y="53365"/>
                  </a:lnTo>
                  <a:lnTo>
                    <a:pt x="111302" y="53492"/>
                  </a:lnTo>
                  <a:lnTo>
                    <a:pt x="110972" y="53835"/>
                  </a:lnTo>
                  <a:lnTo>
                    <a:pt x="110312" y="54470"/>
                  </a:lnTo>
                  <a:lnTo>
                    <a:pt x="109232" y="55346"/>
                  </a:lnTo>
                  <a:lnTo>
                    <a:pt x="108077" y="56108"/>
                  </a:lnTo>
                  <a:lnTo>
                    <a:pt x="106845" y="56756"/>
                  </a:lnTo>
                  <a:lnTo>
                    <a:pt x="106235" y="56997"/>
                  </a:lnTo>
                  <a:lnTo>
                    <a:pt x="106070" y="57073"/>
                  </a:lnTo>
                  <a:lnTo>
                    <a:pt x="104902" y="57416"/>
                  </a:lnTo>
                  <a:lnTo>
                    <a:pt x="104508" y="57416"/>
                  </a:lnTo>
                  <a:lnTo>
                    <a:pt x="104381" y="57391"/>
                  </a:lnTo>
                  <a:lnTo>
                    <a:pt x="104254" y="57378"/>
                  </a:lnTo>
                  <a:lnTo>
                    <a:pt x="103987" y="57315"/>
                  </a:lnTo>
                  <a:lnTo>
                    <a:pt x="103746" y="57226"/>
                  </a:lnTo>
                  <a:lnTo>
                    <a:pt x="103390" y="57048"/>
                  </a:lnTo>
                  <a:lnTo>
                    <a:pt x="103085" y="56845"/>
                  </a:lnTo>
                  <a:lnTo>
                    <a:pt x="102958" y="56730"/>
                  </a:lnTo>
                  <a:lnTo>
                    <a:pt x="102844" y="56603"/>
                  </a:lnTo>
                  <a:lnTo>
                    <a:pt x="102082" y="54838"/>
                  </a:lnTo>
                  <a:lnTo>
                    <a:pt x="102082" y="54571"/>
                  </a:lnTo>
                  <a:lnTo>
                    <a:pt x="102171" y="54051"/>
                  </a:lnTo>
                  <a:lnTo>
                    <a:pt x="102247" y="53809"/>
                  </a:lnTo>
                  <a:lnTo>
                    <a:pt x="102298" y="53682"/>
                  </a:lnTo>
                  <a:lnTo>
                    <a:pt x="102349" y="53555"/>
                  </a:lnTo>
                  <a:lnTo>
                    <a:pt x="102374" y="53416"/>
                  </a:lnTo>
                  <a:lnTo>
                    <a:pt x="102577" y="52781"/>
                  </a:lnTo>
                  <a:lnTo>
                    <a:pt x="113093" y="51054"/>
                  </a:lnTo>
                  <a:lnTo>
                    <a:pt x="113093" y="48755"/>
                  </a:lnTo>
                  <a:lnTo>
                    <a:pt x="103733" y="50292"/>
                  </a:lnTo>
                  <a:lnTo>
                    <a:pt x="104140" y="49618"/>
                  </a:lnTo>
                  <a:lnTo>
                    <a:pt x="104965" y="48488"/>
                  </a:lnTo>
                  <a:lnTo>
                    <a:pt x="105321" y="48094"/>
                  </a:lnTo>
                  <a:lnTo>
                    <a:pt x="105473" y="47942"/>
                  </a:lnTo>
                  <a:lnTo>
                    <a:pt x="105867" y="47523"/>
                  </a:lnTo>
                  <a:lnTo>
                    <a:pt x="106527" y="46875"/>
                  </a:lnTo>
                  <a:lnTo>
                    <a:pt x="107607" y="45999"/>
                  </a:lnTo>
                  <a:lnTo>
                    <a:pt x="108178" y="45631"/>
                  </a:lnTo>
                  <a:lnTo>
                    <a:pt x="108762" y="45237"/>
                  </a:lnTo>
                  <a:lnTo>
                    <a:pt x="109994" y="44602"/>
                  </a:lnTo>
                  <a:lnTo>
                    <a:pt x="110642" y="44335"/>
                  </a:lnTo>
                  <a:lnTo>
                    <a:pt x="110769" y="44272"/>
                  </a:lnTo>
                  <a:lnTo>
                    <a:pt x="111036" y="44132"/>
                  </a:lnTo>
                  <a:lnTo>
                    <a:pt x="111290" y="44043"/>
                  </a:lnTo>
                  <a:lnTo>
                    <a:pt x="111417" y="44018"/>
                  </a:lnTo>
                  <a:lnTo>
                    <a:pt x="111544" y="43980"/>
                  </a:lnTo>
                  <a:lnTo>
                    <a:pt x="111937" y="43929"/>
                  </a:lnTo>
                  <a:lnTo>
                    <a:pt x="112064" y="43929"/>
                  </a:lnTo>
                  <a:lnTo>
                    <a:pt x="113868" y="44615"/>
                  </a:lnTo>
                  <a:lnTo>
                    <a:pt x="115379" y="42926"/>
                  </a:lnTo>
                  <a:lnTo>
                    <a:pt x="115252" y="42824"/>
                  </a:lnTo>
                  <a:lnTo>
                    <a:pt x="114808" y="42481"/>
                  </a:lnTo>
                  <a:lnTo>
                    <a:pt x="114604" y="42354"/>
                  </a:lnTo>
                  <a:lnTo>
                    <a:pt x="113957" y="42024"/>
                  </a:lnTo>
                  <a:lnTo>
                    <a:pt x="113728" y="41948"/>
                  </a:lnTo>
                  <a:lnTo>
                    <a:pt x="113499" y="41859"/>
                  </a:lnTo>
                  <a:lnTo>
                    <a:pt x="113030" y="41744"/>
                  </a:lnTo>
                  <a:lnTo>
                    <a:pt x="112788" y="41706"/>
                  </a:lnTo>
                  <a:lnTo>
                    <a:pt x="112547" y="41681"/>
                  </a:lnTo>
                  <a:lnTo>
                    <a:pt x="112064" y="41656"/>
                  </a:lnTo>
                  <a:lnTo>
                    <a:pt x="111569" y="41681"/>
                  </a:lnTo>
                  <a:lnTo>
                    <a:pt x="111086" y="41757"/>
                  </a:lnTo>
                  <a:lnTo>
                    <a:pt x="110858" y="41821"/>
                  </a:lnTo>
                  <a:lnTo>
                    <a:pt x="110629" y="41871"/>
                  </a:lnTo>
                  <a:lnTo>
                    <a:pt x="110159" y="42037"/>
                  </a:lnTo>
                  <a:lnTo>
                    <a:pt x="109943" y="42151"/>
                  </a:lnTo>
                  <a:lnTo>
                    <a:pt x="109791" y="42227"/>
                  </a:lnTo>
                  <a:lnTo>
                    <a:pt x="109664" y="42291"/>
                  </a:lnTo>
                  <a:lnTo>
                    <a:pt x="100177" y="52882"/>
                  </a:lnTo>
                  <a:lnTo>
                    <a:pt x="100114" y="53022"/>
                  </a:lnTo>
                  <a:lnTo>
                    <a:pt x="99974" y="53479"/>
                  </a:lnTo>
                  <a:lnTo>
                    <a:pt x="99872" y="53949"/>
                  </a:lnTo>
                  <a:lnTo>
                    <a:pt x="99822" y="54432"/>
                  </a:lnTo>
                  <a:lnTo>
                    <a:pt x="99822" y="54686"/>
                  </a:lnTo>
                  <a:lnTo>
                    <a:pt x="99809" y="54927"/>
                  </a:lnTo>
                  <a:lnTo>
                    <a:pt x="100177" y="56578"/>
                  </a:lnTo>
                  <a:lnTo>
                    <a:pt x="100266" y="56807"/>
                  </a:lnTo>
                  <a:lnTo>
                    <a:pt x="100495" y="57238"/>
                  </a:lnTo>
                  <a:lnTo>
                    <a:pt x="100761" y="57645"/>
                  </a:lnTo>
                  <a:lnTo>
                    <a:pt x="101066" y="58026"/>
                  </a:lnTo>
                  <a:lnTo>
                    <a:pt x="101231" y="58191"/>
                  </a:lnTo>
                  <a:lnTo>
                    <a:pt x="101460" y="58407"/>
                  </a:lnTo>
                  <a:lnTo>
                    <a:pt x="101638" y="58585"/>
                  </a:lnTo>
                  <a:lnTo>
                    <a:pt x="104775" y="59690"/>
                  </a:lnTo>
                  <a:lnTo>
                    <a:pt x="105270" y="59664"/>
                  </a:lnTo>
                  <a:lnTo>
                    <a:pt x="107175" y="59067"/>
                  </a:lnTo>
                  <a:lnTo>
                    <a:pt x="107784" y="58813"/>
                  </a:lnTo>
                  <a:lnTo>
                    <a:pt x="113093" y="54876"/>
                  </a:lnTo>
                  <a:lnTo>
                    <a:pt x="113195" y="54749"/>
                  </a:lnTo>
                  <a:lnTo>
                    <a:pt x="113626" y="54279"/>
                  </a:lnTo>
                  <a:lnTo>
                    <a:pt x="116624" y="48552"/>
                  </a:lnTo>
                  <a:lnTo>
                    <a:pt x="116674" y="48425"/>
                  </a:lnTo>
                  <a:lnTo>
                    <a:pt x="116865" y="47866"/>
                  </a:lnTo>
                  <a:lnTo>
                    <a:pt x="116967" y="47383"/>
                  </a:lnTo>
                  <a:lnTo>
                    <a:pt x="117017" y="46901"/>
                  </a:lnTo>
                  <a:lnTo>
                    <a:pt x="117017" y="46659"/>
                  </a:lnTo>
                  <a:lnTo>
                    <a:pt x="117030" y="46418"/>
                  </a:lnTo>
                  <a:close/>
                </a:path>
                <a:path w="181610" h="153035">
                  <a:moveTo>
                    <a:pt x="126352" y="53251"/>
                  </a:moveTo>
                  <a:lnTo>
                    <a:pt x="126326" y="53086"/>
                  </a:lnTo>
                  <a:lnTo>
                    <a:pt x="126263" y="52870"/>
                  </a:lnTo>
                  <a:lnTo>
                    <a:pt x="126149" y="52679"/>
                  </a:lnTo>
                  <a:lnTo>
                    <a:pt x="126009" y="52501"/>
                  </a:lnTo>
                  <a:lnTo>
                    <a:pt x="125844" y="52362"/>
                  </a:lnTo>
                  <a:lnTo>
                    <a:pt x="125641" y="52260"/>
                  </a:lnTo>
                  <a:lnTo>
                    <a:pt x="125425" y="52197"/>
                  </a:lnTo>
                  <a:lnTo>
                    <a:pt x="125209" y="52171"/>
                  </a:lnTo>
                  <a:lnTo>
                    <a:pt x="124993" y="52197"/>
                  </a:lnTo>
                  <a:lnTo>
                    <a:pt x="124777" y="52260"/>
                  </a:lnTo>
                  <a:lnTo>
                    <a:pt x="124587" y="52374"/>
                  </a:lnTo>
                  <a:lnTo>
                    <a:pt x="124371" y="52552"/>
                  </a:lnTo>
                  <a:lnTo>
                    <a:pt x="126060" y="54063"/>
                  </a:lnTo>
                  <a:lnTo>
                    <a:pt x="126161" y="53936"/>
                  </a:lnTo>
                  <a:lnTo>
                    <a:pt x="126288" y="53695"/>
                  </a:lnTo>
                  <a:lnTo>
                    <a:pt x="126339" y="53479"/>
                  </a:lnTo>
                  <a:lnTo>
                    <a:pt x="126352" y="53301"/>
                  </a:lnTo>
                  <a:close/>
                </a:path>
                <a:path w="181610" h="153035">
                  <a:moveTo>
                    <a:pt x="127774" y="79552"/>
                  </a:moveTo>
                  <a:lnTo>
                    <a:pt x="127749" y="79336"/>
                  </a:lnTo>
                  <a:lnTo>
                    <a:pt x="127685" y="79121"/>
                  </a:lnTo>
                  <a:lnTo>
                    <a:pt x="127571" y="78930"/>
                  </a:lnTo>
                  <a:lnTo>
                    <a:pt x="127406" y="78727"/>
                  </a:lnTo>
                  <a:lnTo>
                    <a:pt x="127139" y="78447"/>
                  </a:lnTo>
                  <a:lnTo>
                    <a:pt x="126987" y="78206"/>
                  </a:lnTo>
                  <a:lnTo>
                    <a:pt x="126898" y="78028"/>
                  </a:lnTo>
                  <a:lnTo>
                    <a:pt x="126834" y="77851"/>
                  </a:lnTo>
                  <a:lnTo>
                    <a:pt x="126758" y="77470"/>
                  </a:lnTo>
                  <a:lnTo>
                    <a:pt x="126746" y="77279"/>
                  </a:lnTo>
                  <a:lnTo>
                    <a:pt x="127254" y="75958"/>
                  </a:lnTo>
                  <a:lnTo>
                    <a:pt x="125564" y="74447"/>
                  </a:lnTo>
                  <a:lnTo>
                    <a:pt x="125463" y="74574"/>
                  </a:lnTo>
                  <a:lnTo>
                    <a:pt x="124485" y="77495"/>
                  </a:lnTo>
                  <a:lnTo>
                    <a:pt x="124498" y="77698"/>
                  </a:lnTo>
                  <a:lnTo>
                    <a:pt x="125920" y="80429"/>
                  </a:lnTo>
                  <a:lnTo>
                    <a:pt x="126060" y="80530"/>
                  </a:lnTo>
                  <a:lnTo>
                    <a:pt x="126199" y="80606"/>
                  </a:lnTo>
                  <a:lnTo>
                    <a:pt x="126466" y="80683"/>
                  </a:lnTo>
                  <a:lnTo>
                    <a:pt x="126644" y="80695"/>
                  </a:lnTo>
                  <a:lnTo>
                    <a:pt x="126860" y="80670"/>
                  </a:lnTo>
                  <a:lnTo>
                    <a:pt x="127076" y="80606"/>
                  </a:lnTo>
                  <a:lnTo>
                    <a:pt x="127266" y="80492"/>
                  </a:lnTo>
                  <a:lnTo>
                    <a:pt x="127444" y="80352"/>
                  </a:lnTo>
                  <a:lnTo>
                    <a:pt x="127584" y="80187"/>
                  </a:lnTo>
                  <a:lnTo>
                    <a:pt x="127685" y="79984"/>
                  </a:lnTo>
                  <a:lnTo>
                    <a:pt x="127749" y="79768"/>
                  </a:lnTo>
                  <a:lnTo>
                    <a:pt x="127774" y="79552"/>
                  </a:lnTo>
                  <a:close/>
                </a:path>
                <a:path w="181610" h="153035">
                  <a:moveTo>
                    <a:pt x="128333" y="63360"/>
                  </a:moveTo>
                  <a:lnTo>
                    <a:pt x="128270" y="63042"/>
                  </a:lnTo>
                  <a:lnTo>
                    <a:pt x="128168" y="62839"/>
                  </a:lnTo>
                  <a:lnTo>
                    <a:pt x="128066" y="62699"/>
                  </a:lnTo>
                  <a:lnTo>
                    <a:pt x="127914" y="62547"/>
                  </a:lnTo>
                  <a:lnTo>
                    <a:pt x="127774" y="62458"/>
                  </a:lnTo>
                  <a:lnTo>
                    <a:pt x="127571" y="62369"/>
                  </a:lnTo>
                  <a:lnTo>
                    <a:pt x="127355" y="62306"/>
                  </a:lnTo>
                  <a:lnTo>
                    <a:pt x="119291" y="61595"/>
                  </a:lnTo>
                  <a:lnTo>
                    <a:pt x="126060" y="54076"/>
                  </a:lnTo>
                  <a:lnTo>
                    <a:pt x="124371" y="52552"/>
                  </a:lnTo>
                  <a:lnTo>
                    <a:pt x="116166" y="61671"/>
                  </a:lnTo>
                  <a:lnTo>
                    <a:pt x="116052" y="61798"/>
                  </a:lnTo>
                  <a:lnTo>
                    <a:pt x="111963" y="66344"/>
                  </a:lnTo>
                  <a:lnTo>
                    <a:pt x="111848" y="66484"/>
                  </a:lnTo>
                  <a:lnTo>
                    <a:pt x="111747" y="66675"/>
                  </a:lnTo>
                  <a:lnTo>
                    <a:pt x="111683" y="66890"/>
                  </a:lnTo>
                  <a:lnTo>
                    <a:pt x="111658" y="67119"/>
                  </a:lnTo>
                  <a:lnTo>
                    <a:pt x="111683" y="67335"/>
                  </a:lnTo>
                  <a:lnTo>
                    <a:pt x="111747" y="67538"/>
                  </a:lnTo>
                  <a:lnTo>
                    <a:pt x="111925" y="67830"/>
                  </a:lnTo>
                  <a:lnTo>
                    <a:pt x="112039" y="67957"/>
                  </a:lnTo>
                  <a:lnTo>
                    <a:pt x="112217" y="68084"/>
                  </a:lnTo>
                  <a:lnTo>
                    <a:pt x="112369" y="68160"/>
                  </a:lnTo>
                  <a:lnTo>
                    <a:pt x="112585" y="68224"/>
                  </a:lnTo>
                  <a:lnTo>
                    <a:pt x="112915" y="68237"/>
                  </a:lnTo>
                  <a:lnTo>
                    <a:pt x="117398" y="63690"/>
                  </a:lnTo>
                  <a:lnTo>
                    <a:pt x="119938" y="63919"/>
                  </a:lnTo>
                  <a:lnTo>
                    <a:pt x="117830" y="72351"/>
                  </a:lnTo>
                  <a:lnTo>
                    <a:pt x="117805" y="72504"/>
                  </a:lnTo>
                  <a:lnTo>
                    <a:pt x="117805" y="72732"/>
                  </a:lnTo>
                  <a:lnTo>
                    <a:pt x="117843" y="72948"/>
                  </a:lnTo>
                  <a:lnTo>
                    <a:pt x="117983" y="73253"/>
                  </a:lnTo>
                  <a:lnTo>
                    <a:pt x="118122" y="73418"/>
                  </a:lnTo>
                  <a:lnTo>
                    <a:pt x="118249" y="73533"/>
                  </a:lnTo>
                  <a:lnTo>
                    <a:pt x="118389" y="73621"/>
                  </a:lnTo>
                  <a:lnTo>
                    <a:pt x="118592" y="73710"/>
                  </a:lnTo>
                  <a:lnTo>
                    <a:pt x="118821" y="73748"/>
                  </a:lnTo>
                  <a:lnTo>
                    <a:pt x="119037" y="73748"/>
                  </a:lnTo>
                  <a:lnTo>
                    <a:pt x="119253" y="73710"/>
                  </a:lnTo>
                  <a:lnTo>
                    <a:pt x="119456" y="73621"/>
                  </a:lnTo>
                  <a:lnTo>
                    <a:pt x="119646" y="73494"/>
                  </a:lnTo>
                  <a:lnTo>
                    <a:pt x="120027" y="72898"/>
                  </a:lnTo>
                  <a:lnTo>
                    <a:pt x="122224" y="64122"/>
                  </a:lnTo>
                  <a:lnTo>
                    <a:pt x="127101" y="64554"/>
                  </a:lnTo>
                  <a:lnTo>
                    <a:pt x="127266" y="64566"/>
                  </a:lnTo>
                  <a:lnTo>
                    <a:pt x="127596" y="64503"/>
                  </a:lnTo>
                  <a:lnTo>
                    <a:pt x="127749" y="64427"/>
                  </a:lnTo>
                  <a:lnTo>
                    <a:pt x="127889" y="64338"/>
                  </a:lnTo>
                  <a:lnTo>
                    <a:pt x="128054" y="64185"/>
                  </a:lnTo>
                  <a:lnTo>
                    <a:pt x="128181" y="64008"/>
                  </a:lnTo>
                  <a:lnTo>
                    <a:pt x="128270" y="63804"/>
                  </a:lnTo>
                  <a:lnTo>
                    <a:pt x="128320" y="63588"/>
                  </a:lnTo>
                  <a:lnTo>
                    <a:pt x="128333" y="63360"/>
                  </a:lnTo>
                  <a:close/>
                </a:path>
                <a:path w="181610" h="153035">
                  <a:moveTo>
                    <a:pt x="137896" y="63703"/>
                  </a:moveTo>
                  <a:lnTo>
                    <a:pt x="137871" y="63474"/>
                  </a:lnTo>
                  <a:lnTo>
                    <a:pt x="137807" y="63271"/>
                  </a:lnTo>
                  <a:lnTo>
                    <a:pt x="137134" y="62636"/>
                  </a:lnTo>
                  <a:lnTo>
                    <a:pt x="136969" y="62585"/>
                  </a:lnTo>
                  <a:lnTo>
                    <a:pt x="136639" y="62572"/>
                  </a:lnTo>
                  <a:lnTo>
                    <a:pt x="136423" y="62611"/>
                  </a:lnTo>
                  <a:lnTo>
                    <a:pt x="136220" y="62699"/>
                  </a:lnTo>
                  <a:lnTo>
                    <a:pt x="136080" y="62788"/>
                  </a:lnTo>
                  <a:lnTo>
                    <a:pt x="135915" y="62941"/>
                  </a:lnTo>
                  <a:lnTo>
                    <a:pt x="125679" y="74320"/>
                  </a:lnTo>
                  <a:lnTo>
                    <a:pt x="125564" y="74447"/>
                  </a:lnTo>
                  <a:lnTo>
                    <a:pt x="127254" y="75946"/>
                  </a:lnTo>
                  <a:lnTo>
                    <a:pt x="137604" y="64465"/>
                  </a:lnTo>
                  <a:lnTo>
                    <a:pt x="137706" y="64325"/>
                  </a:lnTo>
                  <a:lnTo>
                    <a:pt x="137807" y="64135"/>
                  </a:lnTo>
                  <a:lnTo>
                    <a:pt x="137871" y="63919"/>
                  </a:lnTo>
                  <a:lnTo>
                    <a:pt x="137896" y="63703"/>
                  </a:lnTo>
                  <a:close/>
                </a:path>
                <a:path w="181610" h="153035">
                  <a:moveTo>
                    <a:pt x="145859" y="81076"/>
                  </a:moveTo>
                  <a:lnTo>
                    <a:pt x="145300" y="78879"/>
                  </a:lnTo>
                  <a:lnTo>
                    <a:pt x="139738" y="80302"/>
                  </a:lnTo>
                  <a:lnTo>
                    <a:pt x="140563" y="74625"/>
                  </a:lnTo>
                  <a:lnTo>
                    <a:pt x="140576" y="74345"/>
                  </a:lnTo>
                  <a:lnTo>
                    <a:pt x="139827" y="73393"/>
                  </a:lnTo>
                  <a:lnTo>
                    <a:pt x="139611" y="73329"/>
                  </a:lnTo>
                  <a:lnTo>
                    <a:pt x="139446" y="73317"/>
                  </a:lnTo>
                  <a:lnTo>
                    <a:pt x="139230" y="73342"/>
                  </a:lnTo>
                  <a:lnTo>
                    <a:pt x="139014" y="73406"/>
                  </a:lnTo>
                  <a:lnTo>
                    <a:pt x="138811" y="73507"/>
                  </a:lnTo>
                  <a:lnTo>
                    <a:pt x="138569" y="73736"/>
                  </a:lnTo>
                  <a:lnTo>
                    <a:pt x="138480" y="73875"/>
                  </a:lnTo>
                  <a:lnTo>
                    <a:pt x="138404" y="74028"/>
                  </a:lnTo>
                  <a:lnTo>
                    <a:pt x="138328" y="74231"/>
                  </a:lnTo>
                  <a:lnTo>
                    <a:pt x="137350" y="80911"/>
                  </a:lnTo>
                  <a:lnTo>
                    <a:pt x="130898" y="82550"/>
                  </a:lnTo>
                  <a:lnTo>
                    <a:pt x="130733" y="82600"/>
                  </a:lnTo>
                  <a:lnTo>
                    <a:pt x="130543" y="82702"/>
                  </a:lnTo>
                  <a:lnTo>
                    <a:pt x="130340" y="82892"/>
                  </a:lnTo>
                  <a:lnTo>
                    <a:pt x="130225" y="83019"/>
                  </a:lnTo>
                  <a:lnTo>
                    <a:pt x="130124" y="83210"/>
                  </a:lnTo>
                  <a:lnTo>
                    <a:pt x="130048" y="83489"/>
                  </a:lnTo>
                  <a:lnTo>
                    <a:pt x="130048" y="83756"/>
                  </a:lnTo>
                  <a:lnTo>
                    <a:pt x="130086" y="83985"/>
                  </a:lnTo>
                  <a:lnTo>
                    <a:pt x="130149" y="84137"/>
                  </a:lnTo>
                  <a:lnTo>
                    <a:pt x="130238" y="84277"/>
                  </a:lnTo>
                  <a:lnTo>
                    <a:pt x="130378" y="84455"/>
                  </a:lnTo>
                  <a:lnTo>
                    <a:pt x="130644" y="84658"/>
                  </a:lnTo>
                  <a:lnTo>
                    <a:pt x="130797" y="84721"/>
                  </a:lnTo>
                  <a:lnTo>
                    <a:pt x="131013" y="84772"/>
                  </a:lnTo>
                  <a:lnTo>
                    <a:pt x="131178" y="84785"/>
                  </a:lnTo>
                  <a:lnTo>
                    <a:pt x="131394" y="84759"/>
                  </a:lnTo>
                  <a:lnTo>
                    <a:pt x="137007" y="83337"/>
                  </a:lnTo>
                  <a:lnTo>
                    <a:pt x="136182" y="89001"/>
                  </a:lnTo>
                  <a:lnTo>
                    <a:pt x="136169" y="89268"/>
                  </a:lnTo>
                  <a:lnTo>
                    <a:pt x="136918" y="90220"/>
                  </a:lnTo>
                  <a:lnTo>
                    <a:pt x="137134" y="90284"/>
                  </a:lnTo>
                  <a:lnTo>
                    <a:pt x="137414" y="90284"/>
                  </a:lnTo>
                  <a:lnTo>
                    <a:pt x="137579" y="90246"/>
                  </a:lnTo>
                  <a:lnTo>
                    <a:pt x="137731" y="90195"/>
                  </a:lnTo>
                  <a:lnTo>
                    <a:pt x="137934" y="90093"/>
                  </a:lnTo>
                  <a:lnTo>
                    <a:pt x="138176" y="89877"/>
                  </a:lnTo>
                  <a:lnTo>
                    <a:pt x="138303" y="89687"/>
                  </a:lnTo>
                  <a:lnTo>
                    <a:pt x="138391" y="89484"/>
                  </a:lnTo>
                  <a:lnTo>
                    <a:pt x="138417" y="89319"/>
                  </a:lnTo>
                  <a:lnTo>
                    <a:pt x="139382" y="82727"/>
                  </a:lnTo>
                  <a:lnTo>
                    <a:pt x="145859" y="81076"/>
                  </a:lnTo>
                  <a:close/>
                </a:path>
                <a:path w="181610" h="153035">
                  <a:moveTo>
                    <a:pt x="146710" y="79844"/>
                  </a:moveTo>
                  <a:lnTo>
                    <a:pt x="146672" y="79629"/>
                  </a:lnTo>
                  <a:lnTo>
                    <a:pt x="146608" y="79476"/>
                  </a:lnTo>
                  <a:lnTo>
                    <a:pt x="146519" y="79336"/>
                  </a:lnTo>
                  <a:lnTo>
                    <a:pt x="146342" y="79121"/>
                  </a:lnTo>
                  <a:lnTo>
                    <a:pt x="146113" y="78955"/>
                  </a:lnTo>
                  <a:lnTo>
                    <a:pt x="145961" y="78892"/>
                  </a:lnTo>
                  <a:lnTo>
                    <a:pt x="145745" y="78841"/>
                  </a:lnTo>
                  <a:lnTo>
                    <a:pt x="145580" y="78828"/>
                  </a:lnTo>
                  <a:lnTo>
                    <a:pt x="145364" y="78854"/>
                  </a:lnTo>
                  <a:lnTo>
                    <a:pt x="145859" y="81064"/>
                  </a:lnTo>
                  <a:lnTo>
                    <a:pt x="146024" y="81013"/>
                  </a:lnTo>
                  <a:lnTo>
                    <a:pt x="146215" y="80911"/>
                  </a:lnTo>
                  <a:lnTo>
                    <a:pt x="146418" y="80721"/>
                  </a:lnTo>
                  <a:lnTo>
                    <a:pt x="146532" y="80594"/>
                  </a:lnTo>
                  <a:lnTo>
                    <a:pt x="146659" y="80340"/>
                  </a:lnTo>
                  <a:lnTo>
                    <a:pt x="146710" y="80124"/>
                  </a:lnTo>
                  <a:lnTo>
                    <a:pt x="146710" y="79844"/>
                  </a:lnTo>
                  <a:close/>
                </a:path>
                <a:path w="181610" h="153035">
                  <a:moveTo>
                    <a:pt x="181165" y="143586"/>
                  </a:moveTo>
                  <a:lnTo>
                    <a:pt x="181140" y="143459"/>
                  </a:lnTo>
                  <a:lnTo>
                    <a:pt x="181102" y="143294"/>
                  </a:lnTo>
                  <a:lnTo>
                    <a:pt x="181038" y="143154"/>
                  </a:lnTo>
                  <a:lnTo>
                    <a:pt x="180962" y="143014"/>
                  </a:lnTo>
                  <a:lnTo>
                    <a:pt x="180848" y="142887"/>
                  </a:lnTo>
                  <a:lnTo>
                    <a:pt x="180708" y="142760"/>
                  </a:lnTo>
                  <a:lnTo>
                    <a:pt x="176009" y="138315"/>
                  </a:lnTo>
                  <a:lnTo>
                    <a:pt x="175869" y="138214"/>
                  </a:lnTo>
                  <a:lnTo>
                    <a:pt x="175679" y="138099"/>
                  </a:lnTo>
                  <a:lnTo>
                    <a:pt x="175463" y="138036"/>
                  </a:lnTo>
                  <a:lnTo>
                    <a:pt x="175133" y="138010"/>
                  </a:lnTo>
                  <a:lnTo>
                    <a:pt x="174447" y="138328"/>
                  </a:lnTo>
                  <a:lnTo>
                    <a:pt x="174294" y="138493"/>
                  </a:lnTo>
                  <a:lnTo>
                    <a:pt x="174180" y="138684"/>
                  </a:lnTo>
                  <a:lnTo>
                    <a:pt x="174104" y="138950"/>
                  </a:lnTo>
                  <a:lnTo>
                    <a:pt x="174091" y="139128"/>
                  </a:lnTo>
                  <a:lnTo>
                    <a:pt x="174104" y="139344"/>
                  </a:lnTo>
                  <a:lnTo>
                    <a:pt x="174167" y="139560"/>
                  </a:lnTo>
                  <a:lnTo>
                    <a:pt x="174269" y="139750"/>
                  </a:lnTo>
                  <a:lnTo>
                    <a:pt x="174447" y="139966"/>
                  </a:lnTo>
                  <a:lnTo>
                    <a:pt x="177533" y="142875"/>
                  </a:lnTo>
                  <a:lnTo>
                    <a:pt x="162623" y="144983"/>
                  </a:lnTo>
                  <a:lnTo>
                    <a:pt x="162064" y="140995"/>
                  </a:lnTo>
                  <a:lnTo>
                    <a:pt x="159816" y="141312"/>
                  </a:lnTo>
                  <a:lnTo>
                    <a:pt x="160515" y="146278"/>
                  </a:lnTo>
                  <a:lnTo>
                    <a:pt x="160540" y="146494"/>
                  </a:lnTo>
                  <a:lnTo>
                    <a:pt x="161239" y="151511"/>
                  </a:lnTo>
                  <a:lnTo>
                    <a:pt x="161290" y="151726"/>
                  </a:lnTo>
                  <a:lnTo>
                    <a:pt x="161417" y="151980"/>
                  </a:lnTo>
                  <a:lnTo>
                    <a:pt x="161556" y="152146"/>
                  </a:lnTo>
                  <a:lnTo>
                    <a:pt x="161683" y="152260"/>
                  </a:lnTo>
                  <a:lnTo>
                    <a:pt x="161823" y="152349"/>
                  </a:lnTo>
                  <a:lnTo>
                    <a:pt x="162026" y="152438"/>
                  </a:lnTo>
                  <a:lnTo>
                    <a:pt x="162242" y="152476"/>
                  </a:lnTo>
                  <a:lnTo>
                    <a:pt x="162471" y="152488"/>
                  </a:lnTo>
                  <a:lnTo>
                    <a:pt x="162737" y="152425"/>
                  </a:lnTo>
                  <a:lnTo>
                    <a:pt x="162890" y="152361"/>
                  </a:lnTo>
                  <a:lnTo>
                    <a:pt x="163080" y="152234"/>
                  </a:lnTo>
                  <a:lnTo>
                    <a:pt x="163245" y="152082"/>
                  </a:lnTo>
                  <a:lnTo>
                    <a:pt x="163487" y="151472"/>
                  </a:lnTo>
                  <a:lnTo>
                    <a:pt x="163499" y="151257"/>
                  </a:lnTo>
                  <a:lnTo>
                    <a:pt x="162928" y="147218"/>
                  </a:lnTo>
                  <a:lnTo>
                    <a:pt x="180086" y="144805"/>
                  </a:lnTo>
                  <a:lnTo>
                    <a:pt x="180225" y="144792"/>
                  </a:lnTo>
                  <a:lnTo>
                    <a:pt x="180403" y="144741"/>
                  </a:lnTo>
                  <a:lnTo>
                    <a:pt x="180555" y="144678"/>
                  </a:lnTo>
                  <a:lnTo>
                    <a:pt x="180682" y="144589"/>
                  </a:lnTo>
                  <a:lnTo>
                    <a:pt x="180809" y="144487"/>
                  </a:lnTo>
                  <a:lnTo>
                    <a:pt x="180936" y="144348"/>
                  </a:lnTo>
                  <a:lnTo>
                    <a:pt x="181025" y="144208"/>
                  </a:lnTo>
                  <a:lnTo>
                    <a:pt x="181089" y="144081"/>
                  </a:lnTo>
                  <a:lnTo>
                    <a:pt x="181140" y="143916"/>
                  </a:lnTo>
                  <a:lnTo>
                    <a:pt x="181152" y="143789"/>
                  </a:lnTo>
                  <a:lnTo>
                    <a:pt x="181165" y="14358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5397347" y="1844128"/>
              <a:ext cx="31115" cy="77470"/>
            </a:xfrm>
            <a:custGeom>
              <a:avLst/>
              <a:gdLst/>
              <a:ahLst/>
              <a:cxnLst/>
              <a:rect l="l" t="t" r="r" b="b"/>
              <a:pathLst>
                <a:path w="31114" h="77469">
                  <a:moveTo>
                    <a:pt x="2260" y="977"/>
                  </a:moveTo>
                  <a:lnTo>
                    <a:pt x="2209" y="762"/>
                  </a:lnTo>
                  <a:lnTo>
                    <a:pt x="2082" y="508"/>
                  </a:lnTo>
                  <a:lnTo>
                    <a:pt x="1981" y="381"/>
                  </a:lnTo>
                  <a:lnTo>
                    <a:pt x="1854" y="266"/>
                  </a:lnTo>
                  <a:lnTo>
                    <a:pt x="1676" y="139"/>
                  </a:lnTo>
                  <a:lnTo>
                    <a:pt x="1473" y="50"/>
                  </a:lnTo>
                  <a:lnTo>
                    <a:pt x="1244" y="0"/>
                  </a:lnTo>
                  <a:lnTo>
                    <a:pt x="1028" y="0"/>
                  </a:lnTo>
                  <a:lnTo>
                    <a:pt x="762" y="63"/>
                  </a:lnTo>
                  <a:lnTo>
                    <a:pt x="609" y="127"/>
                  </a:lnTo>
                  <a:lnTo>
                    <a:pt x="419" y="254"/>
                  </a:lnTo>
                  <a:lnTo>
                    <a:pt x="254" y="406"/>
                  </a:lnTo>
                  <a:lnTo>
                    <a:pt x="88" y="698"/>
                  </a:lnTo>
                  <a:lnTo>
                    <a:pt x="0" y="1016"/>
                  </a:lnTo>
                  <a:lnTo>
                    <a:pt x="0" y="1231"/>
                  </a:lnTo>
                  <a:lnTo>
                    <a:pt x="2260" y="977"/>
                  </a:lnTo>
                  <a:close/>
                </a:path>
                <a:path w="31114" h="77469">
                  <a:moveTo>
                    <a:pt x="3695" y="11239"/>
                  </a:moveTo>
                  <a:lnTo>
                    <a:pt x="1435" y="11493"/>
                  </a:lnTo>
                  <a:lnTo>
                    <a:pt x="1485" y="11709"/>
                  </a:lnTo>
                  <a:lnTo>
                    <a:pt x="1612" y="11963"/>
                  </a:lnTo>
                  <a:lnTo>
                    <a:pt x="1752" y="12128"/>
                  </a:lnTo>
                  <a:lnTo>
                    <a:pt x="1879" y="12242"/>
                  </a:lnTo>
                  <a:lnTo>
                    <a:pt x="2019" y="12331"/>
                  </a:lnTo>
                  <a:lnTo>
                    <a:pt x="2222" y="12420"/>
                  </a:lnTo>
                  <a:lnTo>
                    <a:pt x="2438" y="12458"/>
                  </a:lnTo>
                  <a:lnTo>
                    <a:pt x="2667" y="12471"/>
                  </a:lnTo>
                  <a:lnTo>
                    <a:pt x="2933" y="12407"/>
                  </a:lnTo>
                  <a:lnTo>
                    <a:pt x="3086" y="12344"/>
                  </a:lnTo>
                  <a:lnTo>
                    <a:pt x="3276" y="12217"/>
                  </a:lnTo>
                  <a:lnTo>
                    <a:pt x="3441" y="12065"/>
                  </a:lnTo>
                  <a:lnTo>
                    <a:pt x="3683" y="11455"/>
                  </a:lnTo>
                  <a:lnTo>
                    <a:pt x="3695" y="11239"/>
                  </a:lnTo>
                  <a:close/>
                </a:path>
                <a:path w="31114" h="77469">
                  <a:moveTo>
                    <a:pt x="24003" y="22606"/>
                  </a:moveTo>
                  <a:lnTo>
                    <a:pt x="23990" y="22364"/>
                  </a:lnTo>
                  <a:lnTo>
                    <a:pt x="23964" y="22225"/>
                  </a:lnTo>
                  <a:lnTo>
                    <a:pt x="23952" y="22059"/>
                  </a:lnTo>
                  <a:lnTo>
                    <a:pt x="21704" y="22364"/>
                  </a:lnTo>
                  <a:lnTo>
                    <a:pt x="21717" y="22491"/>
                  </a:lnTo>
                  <a:lnTo>
                    <a:pt x="21742" y="22669"/>
                  </a:lnTo>
                  <a:lnTo>
                    <a:pt x="21729" y="22936"/>
                  </a:lnTo>
                  <a:lnTo>
                    <a:pt x="21386" y="24053"/>
                  </a:lnTo>
                  <a:lnTo>
                    <a:pt x="21170" y="24384"/>
                  </a:lnTo>
                  <a:lnTo>
                    <a:pt x="21005" y="24587"/>
                  </a:lnTo>
                  <a:lnTo>
                    <a:pt x="20815" y="24765"/>
                  </a:lnTo>
                  <a:lnTo>
                    <a:pt x="20739" y="26111"/>
                  </a:lnTo>
                  <a:lnTo>
                    <a:pt x="20637" y="25933"/>
                  </a:lnTo>
                  <a:lnTo>
                    <a:pt x="20739" y="26111"/>
                  </a:lnTo>
                  <a:lnTo>
                    <a:pt x="20739" y="24828"/>
                  </a:lnTo>
                  <a:lnTo>
                    <a:pt x="20612" y="24930"/>
                  </a:lnTo>
                  <a:lnTo>
                    <a:pt x="20396" y="25069"/>
                  </a:lnTo>
                  <a:lnTo>
                    <a:pt x="20269" y="25133"/>
                  </a:lnTo>
                  <a:lnTo>
                    <a:pt x="20142" y="25196"/>
                  </a:lnTo>
                  <a:lnTo>
                    <a:pt x="19964" y="25323"/>
                  </a:lnTo>
                  <a:lnTo>
                    <a:pt x="19456" y="25641"/>
                  </a:lnTo>
                  <a:lnTo>
                    <a:pt x="16979" y="24180"/>
                  </a:lnTo>
                  <a:lnTo>
                    <a:pt x="16979" y="26809"/>
                  </a:lnTo>
                  <a:lnTo>
                    <a:pt x="16243" y="27063"/>
                  </a:lnTo>
                  <a:lnTo>
                    <a:pt x="14884" y="27393"/>
                  </a:lnTo>
                  <a:lnTo>
                    <a:pt x="14287" y="27470"/>
                  </a:lnTo>
                  <a:lnTo>
                    <a:pt x="13995" y="27508"/>
                  </a:lnTo>
                  <a:lnTo>
                    <a:pt x="13563" y="27559"/>
                  </a:lnTo>
                  <a:lnTo>
                    <a:pt x="12649" y="27622"/>
                  </a:lnTo>
                  <a:lnTo>
                    <a:pt x="11264" y="27597"/>
                  </a:lnTo>
                  <a:lnTo>
                    <a:pt x="9880" y="27432"/>
                  </a:lnTo>
                  <a:lnTo>
                    <a:pt x="8521" y="27139"/>
                  </a:lnTo>
                  <a:lnTo>
                    <a:pt x="7886" y="26936"/>
                  </a:lnTo>
                  <a:lnTo>
                    <a:pt x="7721" y="26898"/>
                  </a:lnTo>
                  <a:lnTo>
                    <a:pt x="7594" y="26873"/>
                  </a:lnTo>
                  <a:lnTo>
                    <a:pt x="7429" y="26835"/>
                  </a:lnTo>
                  <a:lnTo>
                    <a:pt x="7188" y="26746"/>
                  </a:lnTo>
                  <a:lnTo>
                    <a:pt x="5702" y="25146"/>
                  </a:lnTo>
                  <a:lnTo>
                    <a:pt x="5588" y="24765"/>
                  </a:lnTo>
                  <a:lnTo>
                    <a:pt x="5588" y="24638"/>
                  </a:lnTo>
                  <a:lnTo>
                    <a:pt x="5549" y="24333"/>
                  </a:lnTo>
                  <a:lnTo>
                    <a:pt x="5562" y="24066"/>
                  </a:lnTo>
                  <a:lnTo>
                    <a:pt x="5588" y="23812"/>
                  </a:lnTo>
                  <a:lnTo>
                    <a:pt x="6972" y="21907"/>
                  </a:lnTo>
                  <a:lnTo>
                    <a:pt x="7099" y="21831"/>
                  </a:lnTo>
                  <a:lnTo>
                    <a:pt x="7251" y="21717"/>
                  </a:lnTo>
                  <a:lnTo>
                    <a:pt x="7683" y="21450"/>
                  </a:lnTo>
                  <a:lnTo>
                    <a:pt x="7810" y="21374"/>
                  </a:lnTo>
                  <a:lnTo>
                    <a:pt x="16979" y="26809"/>
                  </a:lnTo>
                  <a:lnTo>
                    <a:pt x="16979" y="24180"/>
                  </a:lnTo>
                  <a:lnTo>
                    <a:pt x="10287" y="20205"/>
                  </a:lnTo>
                  <a:lnTo>
                    <a:pt x="11036" y="19939"/>
                  </a:lnTo>
                  <a:lnTo>
                    <a:pt x="12395" y="19608"/>
                  </a:lnTo>
                  <a:lnTo>
                    <a:pt x="13081" y="19519"/>
                  </a:lnTo>
                  <a:lnTo>
                    <a:pt x="13284" y="19481"/>
                  </a:lnTo>
                  <a:lnTo>
                    <a:pt x="13716" y="19431"/>
                  </a:lnTo>
                  <a:lnTo>
                    <a:pt x="14630" y="19367"/>
                  </a:lnTo>
                  <a:lnTo>
                    <a:pt x="16027" y="19392"/>
                  </a:lnTo>
                  <a:lnTo>
                    <a:pt x="17399" y="19558"/>
                  </a:lnTo>
                  <a:lnTo>
                    <a:pt x="18757" y="19850"/>
                  </a:lnTo>
                  <a:lnTo>
                    <a:pt x="19342" y="20053"/>
                  </a:lnTo>
                  <a:lnTo>
                    <a:pt x="19583" y="20116"/>
                  </a:lnTo>
                  <a:lnTo>
                    <a:pt x="19850" y="20167"/>
                  </a:lnTo>
                  <a:lnTo>
                    <a:pt x="20218" y="20320"/>
                  </a:lnTo>
                  <a:lnTo>
                    <a:pt x="20561" y="20510"/>
                  </a:lnTo>
                  <a:lnTo>
                    <a:pt x="20777" y="20675"/>
                  </a:lnTo>
                  <a:lnTo>
                    <a:pt x="21691" y="22237"/>
                  </a:lnTo>
                  <a:lnTo>
                    <a:pt x="21704" y="22364"/>
                  </a:lnTo>
                  <a:lnTo>
                    <a:pt x="23952" y="22047"/>
                  </a:lnTo>
                  <a:lnTo>
                    <a:pt x="23914" y="21805"/>
                  </a:lnTo>
                  <a:lnTo>
                    <a:pt x="23799" y="21336"/>
                  </a:lnTo>
                  <a:lnTo>
                    <a:pt x="20180" y="17932"/>
                  </a:lnTo>
                  <a:lnTo>
                    <a:pt x="19989" y="17881"/>
                  </a:lnTo>
                  <a:lnTo>
                    <a:pt x="19354" y="17665"/>
                  </a:lnTo>
                  <a:lnTo>
                    <a:pt x="17780" y="17322"/>
                  </a:lnTo>
                  <a:lnTo>
                    <a:pt x="16167" y="17132"/>
                  </a:lnTo>
                  <a:lnTo>
                    <a:pt x="14554" y="17094"/>
                  </a:lnTo>
                  <a:lnTo>
                    <a:pt x="13754" y="17157"/>
                  </a:lnTo>
                  <a:lnTo>
                    <a:pt x="13004" y="17233"/>
                  </a:lnTo>
                  <a:lnTo>
                    <a:pt x="12827" y="17272"/>
                  </a:lnTo>
                  <a:lnTo>
                    <a:pt x="5867" y="19913"/>
                  </a:lnTo>
                  <a:lnTo>
                    <a:pt x="4483" y="21043"/>
                  </a:lnTo>
                  <a:lnTo>
                    <a:pt x="4318" y="21221"/>
                  </a:lnTo>
                  <a:lnTo>
                    <a:pt x="3289" y="24396"/>
                  </a:lnTo>
                  <a:lnTo>
                    <a:pt x="3302" y="24638"/>
                  </a:lnTo>
                  <a:lnTo>
                    <a:pt x="7264" y="29121"/>
                  </a:lnTo>
                  <a:lnTo>
                    <a:pt x="7924" y="29324"/>
                  </a:lnTo>
                  <a:lnTo>
                    <a:pt x="9512" y="29667"/>
                  </a:lnTo>
                  <a:lnTo>
                    <a:pt x="11099" y="29870"/>
                  </a:lnTo>
                  <a:lnTo>
                    <a:pt x="12725" y="29895"/>
                  </a:lnTo>
                  <a:lnTo>
                    <a:pt x="13525" y="29832"/>
                  </a:lnTo>
                  <a:lnTo>
                    <a:pt x="14274" y="29756"/>
                  </a:lnTo>
                  <a:lnTo>
                    <a:pt x="14465" y="29730"/>
                  </a:lnTo>
                  <a:lnTo>
                    <a:pt x="15316" y="29616"/>
                  </a:lnTo>
                  <a:lnTo>
                    <a:pt x="21412" y="27089"/>
                  </a:lnTo>
                  <a:lnTo>
                    <a:pt x="21920" y="26784"/>
                  </a:lnTo>
                  <a:lnTo>
                    <a:pt x="22301" y="26479"/>
                  </a:lnTo>
                  <a:lnTo>
                    <a:pt x="22656" y="26149"/>
                  </a:lnTo>
                  <a:lnTo>
                    <a:pt x="22809" y="25958"/>
                  </a:lnTo>
                  <a:lnTo>
                    <a:pt x="22974" y="25781"/>
                  </a:lnTo>
                  <a:lnTo>
                    <a:pt x="23241" y="25374"/>
                  </a:lnTo>
                  <a:lnTo>
                    <a:pt x="23482" y="24955"/>
                  </a:lnTo>
                  <a:lnTo>
                    <a:pt x="23685" y="24511"/>
                  </a:lnTo>
                  <a:lnTo>
                    <a:pt x="23749" y="24282"/>
                  </a:lnTo>
                  <a:lnTo>
                    <a:pt x="23837" y="24053"/>
                  </a:lnTo>
                  <a:lnTo>
                    <a:pt x="23939" y="23571"/>
                  </a:lnTo>
                  <a:lnTo>
                    <a:pt x="23990" y="23088"/>
                  </a:lnTo>
                  <a:lnTo>
                    <a:pt x="24003" y="22606"/>
                  </a:lnTo>
                  <a:close/>
                </a:path>
                <a:path w="31114" h="77469">
                  <a:moveTo>
                    <a:pt x="26606" y="41160"/>
                  </a:moveTo>
                  <a:lnTo>
                    <a:pt x="26593" y="40919"/>
                  </a:lnTo>
                  <a:lnTo>
                    <a:pt x="26568" y="40716"/>
                  </a:lnTo>
                  <a:lnTo>
                    <a:pt x="26543" y="40513"/>
                  </a:lnTo>
                  <a:lnTo>
                    <a:pt x="26530" y="40360"/>
                  </a:lnTo>
                  <a:lnTo>
                    <a:pt x="26416" y="39890"/>
                  </a:lnTo>
                  <a:lnTo>
                    <a:pt x="24345" y="37134"/>
                  </a:lnTo>
                  <a:lnTo>
                    <a:pt x="24345" y="41224"/>
                  </a:lnTo>
                  <a:lnTo>
                    <a:pt x="24345" y="41490"/>
                  </a:lnTo>
                  <a:lnTo>
                    <a:pt x="24320" y="41617"/>
                  </a:lnTo>
                  <a:lnTo>
                    <a:pt x="24307" y="41744"/>
                  </a:lnTo>
                  <a:lnTo>
                    <a:pt x="24257" y="41998"/>
                  </a:lnTo>
                  <a:lnTo>
                    <a:pt x="24206" y="42125"/>
                  </a:lnTo>
                  <a:lnTo>
                    <a:pt x="24168" y="42252"/>
                  </a:lnTo>
                  <a:lnTo>
                    <a:pt x="24066" y="42494"/>
                  </a:lnTo>
                  <a:lnTo>
                    <a:pt x="22910" y="43662"/>
                  </a:lnTo>
                  <a:lnTo>
                    <a:pt x="22758" y="43751"/>
                  </a:lnTo>
                  <a:lnTo>
                    <a:pt x="22580" y="43878"/>
                  </a:lnTo>
                  <a:lnTo>
                    <a:pt x="22212" y="44107"/>
                  </a:lnTo>
                  <a:lnTo>
                    <a:pt x="22059" y="44196"/>
                  </a:lnTo>
                  <a:lnTo>
                    <a:pt x="19583" y="42735"/>
                  </a:lnTo>
                  <a:lnTo>
                    <a:pt x="19583" y="45351"/>
                  </a:lnTo>
                  <a:lnTo>
                    <a:pt x="18859" y="45618"/>
                  </a:lnTo>
                  <a:lnTo>
                    <a:pt x="17500" y="45948"/>
                  </a:lnTo>
                  <a:lnTo>
                    <a:pt x="16903" y="46024"/>
                  </a:lnTo>
                  <a:lnTo>
                    <a:pt x="16167" y="46113"/>
                  </a:lnTo>
                  <a:lnTo>
                    <a:pt x="15265" y="46177"/>
                  </a:lnTo>
                  <a:lnTo>
                    <a:pt x="13868" y="46151"/>
                  </a:lnTo>
                  <a:lnTo>
                    <a:pt x="12484" y="45986"/>
                  </a:lnTo>
                  <a:lnTo>
                    <a:pt x="11125" y="45694"/>
                  </a:lnTo>
                  <a:lnTo>
                    <a:pt x="10502" y="45491"/>
                  </a:lnTo>
                  <a:lnTo>
                    <a:pt x="10337" y="45453"/>
                  </a:lnTo>
                  <a:lnTo>
                    <a:pt x="10210" y="45427"/>
                  </a:lnTo>
                  <a:lnTo>
                    <a:pt x="9791" y="45288"/>
                  </a:lnTo>
                  <a:lnTo>
                    <a:pt x="8534" y="44183"/>
                  </a:lnTo>
                  <a:lnTo>
                    <a:pt x="8305" y="43700"/>
                  </a:lnTo>
                  <a:lnTo>
                    <a:pt x="8204" y="43319"/>
                  </a:lnTo>
                  <a:lnTo>
                    <a:pt x="8191" y="43192"/>
                  </a:lnTo>
                  <a:lnTo>
                    <a:pt x="8178" y="43065"/>
                  </a:lnTo>
                  <a:lnTo>
                    <a:pt x="8153" y="42887"/>
                  </a:lnTo>
                  <a:lnTo>
                    <a:pt x="8166" y="42621"/>
                  </a:lnTo>
                  <a:lnTo>
                    <a:pt x="8191" y="42367"/>
                  </a:lnTo>
                  <a:lnTo>
                    <a:pt x="9512" y="40487"/>
                  </a:lnTo>
                  <a:lnTo>
                    <a:pt x="9677" y="40398"/>
                  </a:lnTo>
                  <a:lnTo>
                    <a:pt x="9817" y="40309"/>
                  </a:lnTo>
                  <a:lnTo>
                    <a:pt x="10426" y="39928"/>
                  </a:lnTo>
                  <a:lnTo>
                    <a:pt x="19583" y="45351"/>
                  </a:lnTo>
                  <a:lnTo>
                    <a:pt x="19583" y="42735"/>
                  </a:lnTo>
                  <a:lnTo>
                    <a:pt x="12903" y="38773"/>
                  </a:lnTo>
                  <a:lnTo>
                    <a:pt x="13652" y="38493"/>
                  </a:lnTo>
                  <a:lnTo>
                    <a:pt x="15011" y="38176"/>
                  </a:lnTo>
                  <a:lnTo>
                    <a:pt x="15697" y="38074"/>
                  </a:lnTo>
                  <a:lnTo>
                    <a:pt x="16332" y="37998"/>
                  </a:lnTo>
                  <a:lnTo>
                    <a:pt x="17246" y="37934"/>
                  </a:lnTo>
                  <a:lnTo>
                    <a:pt x="18630" y="37960"/>
                  </a:lnTo>
                  <a:lnTo>
                    <a:pt x="20015" y="38125"/>
                  </a:lnTo>
                  <a:lnTo>
                    <a:pt x="21374" y="38417"/>
                  </a:lnTo>
                  <a:lnTo>
                    <a:pt x="21958" y="38620"/>
                  </a:lnTo>
                  <a:lnTo>
                    <a:pt x="22174" y="38671"/>
                  </a:lnTo>
                  <a:lnTo>
                    <a:pt x="22301" y="38696"/>
                  </a:lnTo>
                  <a:lnTo>
                    <a:pt x="22466" y="38735"/>
                  </a:lnTo>
                  <a:lnTo>
                    <a:pt x="24307" y="40792"/>
                  </a:lnTo>
                  <a:lnTo>
                    <a:pt x="24307" y="40919"/>
                  </a:lnTo>
                  <a:lnTo>
                    <a:pt x="24345" y="41224"/>
                  </a:lnTo>
                  <a:lnTo>
                    <a:pt x="24345" y="37134"/>
                  </a:lnTo>
                  <a:lnTo>
                    <a:pt x="22783" y="36487"/>
                  </a:lnTo>
                  <a:lnTo>
                    <a:pt x="22618" y="36449"/>
                  </a:lnTo>
                  <a:lnTo>
                    <a:pt x="21971" y="36233"/>
                  </a:lnTo>
                  <a:lnTo>
                    <a:pt x="20383" y="35877"/>
                  </a:lnTo>
                  <a:lnTo>
                    <a:pt x="18783" y="35687"/>
                  </a:lnTo>
                  <a:lnTo>
                    <a:pt x="17170" y="35661"/>
                  </a:lnTo>
                  <a:lnTo>
                    <a:pt x="16370" y="35725"/>
                  </a:lnTo>
                  <a:lnTo>
                    <a:pt x="15621" y="35801"/>
                  </a:lnTo>
                  <a:lnTo>
                    <a:pt x="15430" y="35826"/>
                  </a:lnTo>
                  <a:lnTo>
                    <a:pt x="8648" y="38379"/>
                  </a:lnTo>
                  <a:lnTo>
                    <a:pt x="7086" y="39598"/>
                  </a:lnTo>
                  <a:lnTo>
                    <a:pt x="6921" y="39776"/>
                  </a:lnTo>
                  <a:lnTo>
                    <a:pt x="5892" y="42951"/>
                  </a:lnTo>
                  <a:lnTo>
                    <a:pt x="5905" y="43192"/>
                  </a:lnTo>
                  <a:lnTo>
                    <a:pt x="5930" y="43395"/>
                  </a:lnTo>
                  <a:lnTo>
                    <a:pt x="5943" y="43561"/>
                  </a:lnTo>
                  <a:lnTo>
                    <a:pt x="8699" y="47269"/>
                  </a:lnTo>
                  <a:lnTo>
                    <a:pt x="8915" y="47383"/>
                  </a:lnTo>
                  <a:lnTo>
                    <a:pt x="9372" y="47548"/>
                  </a:lnTo>
                  <a:lnTo>
                    <a:pt x="9601" y="47612"/>
                  </a:lnTo>
                  <a:lnTo>
                    <a:pt x="9842" y="47675"/>
                  </a:lnTo>
                  <a:lnTo>
                    <a:pt x="10541" y="47879"/>
                  </a:lnTo>
                  <a:lnTo>
                    <a:pt x="12115" y="48234"/>
                  </a:lnTo>
                  <a:lnTo>
                    <a:pt x="13716" y="48425"/>
                  </a:lnTo>
                  <a:lnTo>
                    <a:pt x="15328" y="48450"/>
                  </a:lnTo>
                  <a:lnTo>
                    <a:pt x="16129" y="48387"/>
                  </a:lnTo>
                  <a:lnTo>
                    <a:pt x="16878" y="48310"/>
                  </a:lnTo>
                  <a:lnTo>
                    <a:pt x="17068" y="48298"/>
                  </a:lnTo>
                  <a:lnTo>
                    <a:pt x="17919" y="48171"/>
                  </a:lnTo>
                  <a:lnTo>
                    <a:pt x="19494" y="47790"/>
                  </a:lnTo>
                  <a:lnTo>
                    <a:pt x="21018" y="47256"/>
                  </a:lnTo>
                  <a:lnTo>
                    <a:pt x="22479" y="46583"/>
                  </a:lnTo>
                  <a:lnTo>
                    <a:pt x="23177" y="46164"/>
                  </a:lnTo>
                  <a:lnTo>
                    <a:pt x="23901" y="45707"/>
                  </a:lnTo>
                  <a:lnTo>
                    <a:pt x="25412" y="44513"/>
                  </a:lnTo>
                  <a:lnTo>
                    <a:pt x="25577" y="44335"/>
                  </a:lnTo>
                  <a:lnTo>
                    <a:pt x="26593" y="41643"/>
                  </a:lnTo>
                  <a:lnTo>
                    <a:pt x="26606" y="41160"/>
                  </a:lnTo>
                  <a:close/>
                </a:path>
                <a:path w="31114" h="77469">
                  <a:moveTo>
                    <a:pt x="27571" y="56007"/>
                  </a:moveTo>
                  <a:lnTo>
                    <a:pt x="27254" y="53759"/>
                  </a:lnTo>
                  <a:lnTo>
                    <a:pt x="15125" y="55473"/>
                  </a:lnTo>
                  <a:lnTo>
                    <a:pt x="14960" y="55486"/>
                  </a:lnTo>
                  <a:lnTo>
                    <a:pt x="8890" y="56337"/>
                  </a:lnTo>
                  <a:lnTo>
                    <a:pt x="8674" y="56388"/>
                  </a:lnTo>
                  <a:lnTo>
                    <a:pt x="8521" y="56451"/>
                  </a:lnTo>
                  <a:lnTo>
                    <a:pt x="8331" y="56578"/>
                  </a:lnTo>
                  <a:lnTo>
                    <a:pt x="8178" y="56730"/>
                  </a:lnTo>
                  <a:lnTo>
                    <a:pt x="7924" y="57340"/>
                  </a:lnTo>
                  <a:lnTo>
                    <a:pt x="7912" y="57556"/>
                  </a:lnTo>
                  <a:lnTo>
                    <a:pt x="7975" y="57835"/>
                  </a:lnTo>
                  <a:lnTo>
                    <a:pt x="8039" y="57988"/>
                  </a:lnTo>
                  <a:lnTo>
                    <a:pt x="8166" y="58178"/>
                  </a:lnTo>
                  <a:lnTo>
                    <a:pt x="8318" y="58331"/>
                  </a:lnTo>
                  <a:lnTo>
                    <a:pt x="8610" y="58508"/>
                  </a:lnTo>
                  <a:lnTo>
                    <a:pt x="8813" y="58572"/>
                  </a:lnTo>
                  <a:lnTo>
                    <a:pt x="8991" y="58597"/>
                  </a:lnTo>
                  <a:lnTo>
                    <a:pt x="9144" y="58597"/>
                  </a:lnTo>
                  <a:lnTo>
                    <a:pt x="14757" y="57810"/>
                  </a:lnTo>
                  <a:lnTo>
                    <a:pt x="16548" y="59626"/>
                  </a:lnTo>
                  <a:lnTo>
                    <a:pt x="9537" y="64706"/>
                  </a:lnTo>
                  <a:lnTo>
                    <a:pt x="9334" y="64897"/>
                  </a:lnTo>
                  <a:lnTo>
                    <a:pt x="9207" y="65074"/>
                  </a:lnTo>
                  <a:lnTo>
                    <a:pt x="9144" y="65239"/>
                  </a:lnTo>
                  <a:lnTo>
                    <a:pt x="9080" y="65443"/>
                  </a:lnTo>
                  <a:lnTo>
                    <a:pt x="9067" y="65620"/>
                  </a:lnTo>
                  <a:lnTo>
                    <a:pt x="9093" y="65836"/>
                  </a:lnTo>
                  <a:lnTo>
                    <a:pt x="9156" y="66052"/>
                  </a:lnTo>
                  <a:lnTo>
                    <a:pt x="9817" y="66687"/>
                  </a:lnTo>
                  <a:lnTo>
                    <a:pt x="10083" y="66763"/>
                  </a:lnTo>
                  <a:lnTo>
                    <a:pt x="10299" y="66763"/>
                  </a:lnTo>
                  <a:lnTo>
                    <a:pt x="10629" y="66687"/>
                  </a:lnTo>
                  <a:lnTo>
                    <a:pt x="10820" y="66586"/>
                  </a:lnTo>
                  <a:lnTo>
                    <a:pt x="18173" y="61252"/>
                  </a:lnTo>
                  <a:lnTo>
                    <a:pt x="21640" y="64706"/>
                  </a:lnTo>
                  <a:lnTo>
                    <a:pt x="21767" y="64820"/>
                  </a:lnTo>
                  <a:lnTo>
                    <a:pt x="21945" y="64935"/>
                  </a:lnTo>
                  <a:lnTo>
                    <a:pt x="22275" y="65024"/>
                  </a:lnTo>
                  <a:lnTo>
                    <a:pt x="22491" y="65036"/>
                  </a:lnTo>
                  <a:lnTo>
                    <a:pt x="22656" y="65011"/>
                  </a:lnTo>
                  <a:lnTo>
                    <a:pt x="22821" y="64973"/>
                  </a:lnTo>
                  <a:lnTo>
                    <a:pt x="23025" y="64884"/>
                  </a:lnTo>
                  <a:lnTo>
                    <a:pt x="23482" y="64338"/>
                  </a:lnTo>
                  <a:lnTo>
                    <a:pt x="23545" y="64185"/>
                  </a:lnTo>
                  <a:lnTo>
                    <a:pt x="23571" y="63957"/>
                  </a:lnTo>
                  <a:lnTo>
                    <a:pt x="23558" y="63741"/>
                  </a:lnTo>
                  <a:lnTo>
                    <a:pt x="23507" y="63525"/>
                  </a:lnTo>
                  <a:lnTo>
                    <a:pt x="23418" y="63322"/>
                  </a:lnTo>
                  <a:lnTo>
                    <a:pt x="23279" y="63144"/>
                  </a:lnTo>
                  <a:lnTo>
                    <a:pt x="17564" y="57416"/>
                  </a:lnTo>
                  <a:lnTo>
                    <a:pt x="27571" y="56007"/>
                  </a:lnTo>
                  <a:close/>
                </a:path>
                <a:path w="31114" h="77469">
                  <a:moveTo>
                    <a:pt x="28562" y="54775"/>
                  </a:moveTo>
                  <a:lnTo>
                    <a:pt x="28498" y="54508"/>
                  </a:lnTo>
                  <a:lnTo>
                    <a:pt x="28435" y="54356"/>
                  </a:lnTo>
                  <a:lnTo>
                    <a:pt x="28308" y="54165"/>
                  </a:lnTo>
                  <a:lnTo>
                    <a:pt x="28155" y="54000"/>
                  </a:lnTo>
                  <a:lnTo>
                    <a:pt x="27965" y="53873"/>
                  </a:lnTo>
                  <a:lnTo>
                    <a:pt x="27762" y="53797"/>
                  </a:lnTo>
                  <a:lnTo>
                    <a:pt x="27546" y="53746"/>
                  </a:lnTo>
                  <a:lnTo>
                    <a:pt x="27330" y="53746"/>
                  </a:lnTo>
                  <a:lnTo>
                    <a:pt x="27571" y="56007"/>
                  </a:lnTo>
                  <a:lnTo>
                    <a:pt x="27800" y="55956"/>
                  </a:lnTo>
                  <a:lnTo>
                    <a:pt x="28003" y="55854"/>
                  </a:lnTo>
                  <a:lnTo>
                    <a:pt x="28143" y="55765"/>
                  </a:lnTo>
                  <a:lnTo>
                    <a:pt x="28295" y="55600"/>
                  </a:lnTo>
                  <a:lnTo>
                    <a:pt x="28422" y="55422"/>
                  </a:lnTo>
                  <a:lnTo>
                    <a:pt x="28511" y="55219"/>
                  </a:lnTo>
                  <a:lnTo>
                    <a:pt x="28562" y="54991"/>
                  </a:lnTo>
                  <a:lnTo>
                    <a:pt x="28562" y="54775"/>
                  </a:lnTo>
                  <a:close/>
                </a:path>
                <a:path w="31114" h="77469">
                  <a:moveTo>
                    <a:pt x="30721" y="70269"/>
                  </a:moveTo>
                  <a:lnTo>
                    <a:pt x="30708" y="70104"/>
                  </a:lnTo>
                  <a:lnTo>
                    <a:pt x="30657" y="69888"/>
                  </a:lnTo>
                  <a:lnTo>
                    <a:pt x="30594" y="69735"/>
                  </a:lnTo>
                  <a:lnTo>
                    <a:pt x="30467" y="69545"/>
                  </a:lnTo>
                  <a:lnTo>
                    <a:pt x="30314" y="69392"/>
                  </a:lnTo>
                  <a:lnTo>
                    <a:pt x="30022" y="69215"/>
                  </a:lnTo>
                  <a:lnTo>
                    <a:pt x="29819" y="69151"/>
                  </a:lnTo>
                  <a:lnTo>
                    <a:pt x="29641" y="69126"/>
                  </a:lnTo>
                  <a:lnTo>
                    <a:pt x="29476" y="69126"/>
                  </a:lnTo>
                  <a:lnTo>
                    <a:pt x="14274" y="71272"/>
                  </a:lnTo>
                  <a:lnTo>
                    <a:pt x="14122" y="71285"/>
                  </a:lnTo>
                  <a:lnTo>
                    <a:pt x="13906" y="71310"/>
                  </a:lnTo>
                  <a:lnTo>
                    <a:pt x="13500" y="71412"/>
                  </a:lnTo>
                  <a:lnTo>
                    <a:pt x="13309" y="71488"/>
                  </a:lnTo>
                  <a:lnTo>
                    <a:pt x="13106" y="71551"/>
                  </a:lnTo>
                  <a:lnTo>
                    <a:pt x="10464" y="75438"/>
                  </a:lnTo>
                  <a:lnTo>
                    <a:pt x="10490" y="75857"/>
                  </a:lnTo>
                  <a:lnTo>
                    <a:pt x="10515" y="76060"/>
                  </a:lnTo>
                  <a:lnTo>
                    <a:pt x="10566" y="76276"/>
                  </a:lnTo>
                  <a:lnTo>
                    <a:pt x="10642" y="76428"/>
                  </a:lnTo>
                  <a:lnTo>
                    <a:pt x="11150" y="76911"/>
                  </a:lnTo>
                  <a:lnTo>
                    <a:pt x="11303" y="76974"/>
                  </a:lnTo>
                  <a:lnTo>
                    <a:pt x="11518" y="77025"/>
                  </a:lnTo>
                  <a:lnTo>
                    <a:pt x="11747" y="77025"/>
                  </a:lnTo>
                  <a:lnTo>
                    <a:pt x="12014" y="76974"/>
                  </a:lnTo>
                  <a:lnTo>
                    <a:pt x="12763" y="76022"/>
                  </a:lnTo>
                  <a:lnTo>
                    <a:pt x="12776" y="75793"/>
                  </a:lnTo>
                  <a:lnTo>
                    <a:pt x="12750" y="75641"/>
                  </a:lnTo>
                  <a:lnTo>
                    <a:pt x="13398" y="74015"/>
                  </a:lnTo>
                  <a:lnTo>
                    <a:pt x="13627" y="73837"/>
                  </a:lnTo>
                  <a:lnTo>
                    <a:pt x="14058" y="73621"/>
                  </a:lnTo>
                  <a:lnTo>
                    <a:pt x="14338" y="73545"/>
                  </a:lnTo>
                  <a:lnTo>
                    <a:pt x="29730" y="71386"/>
                  </a:lnTo>
                  <a:lnTo>
                    <a:pt x="29959" y="71335"/>
                  </a:lnTo>
                  <a:lnTo>
                    <a:pt x="30111" y="71272"/>
                  </a:lnTo>
                  <a:lnTo>
                    <a:pt x="30594" y="70751"/>
                  </a:lnTo>
                  <a:lnTo>
                    <a:pt x="30670" y="70599"/>
                  </a:lnTo>
                  <a:lnTo>
                    <a:pt x="30708" y="7038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5047983" y="1827060"/>
              <a:ext cx="376555" cy="108585"/>
            </a:xfrm>
            <a:custGeom>
              <a:avLst/>
              <a:gdLst/>
              <a:ahLst/>
              <a:cxnLst/>
              <a:rect l="l" t="t" r="r" b="b"/>
              <a:pathLst>
                <a:path w="376554" h="108585">
                  <a:moveTo>
                    <a:pt x="13271" y="47307"/>
                  </a:moveTo>
                  <a:lnTo>
                    <a:pt x="13106" y="47294"/>
                  </a:lnTo>
                  <a:lnTo>
                    <a:pt x="7594" y="44729"/>
                  </a:lnTo>
                  <a:lnTo>
                    <a:pt x="7429" y="44577"/>
                  </a:lnTo>
                  <a:lnTo>
                    <a:pt x="6070" y="42354"/>
                  </a:lnTo>
                  <a:lnTo>
                    <a:pt x="6070" y="42087"/>
                  </a:lnTo>
                  <a:lnTo>
                    <a:pt x="6121" y="41757"/>
                  </a:lnTo>
                  <a:lnTo>
                    <a:pt x="3911" y="41224"/>
                  </a:lnTo>
                  <a:lnTo>
                    <a:pt x="3860" y="41465"/>
                  </a:lnTo>
                  <a:lnTo>
                    <a:pt x="3810" y="41948"/>
                  </a:lnTo>
                  <a:lnTo>
                    <a:pt x="3810" y="42430"/>
                  </a:lnTo>
                  <a:lnTo>
                    <a:pt x="4165" y="44081"/>
                  </a:lnTo>
                  <a:lnTo>
                    <a:pt x="4254" y="44310"/>
                  </a:lnTo>
                  <a:lnTo>
                    <a:pt x="6134" y="46456"/>
                  </a:lnTo>
                  <a:lnTo>
                    <a:pt x="6731" y="46913"/>
                  </a:lnTo>
                  <a:lnTo>
                    <a:pt x="12788" y="49530"/>
                  </a:lnTo>
                  <a:lnTo>
                    <a:pt x="13258" y="47320"/>
                  </a:lnTo>
                  <a:close/>
                </a:path>
                <a:path w="376554" h="108585">
                  <a:moveTo>
                    <a:pt x="19316" y="68922"/>
                  </a:moveTo>
                  <a:lnTo>
                    <a:pt x="17094" y="68453"/>
                  </a:lnTo>
                  <a:lnTo>
                    <a:pt x="17068" y="68618"/>
                  </a:lnTo>
                  <a:lnTo>
                    <a:pt x="17081" y="68834"/>
                  </a:lnTo>
                  <a:lnTo>
                    <a:pt x="17132" y="69049"/>
                  </a:lnTo>
                  <a:lnTo>
                    <a:pt x="17233" y="69253"/>
                  </a:lnTo>
                  <a:lnTo>
                    <a:pt x="17360" y="69430"/>
                  </a:lnTo>
                  <a:lnTo>
                    <a:pt x="17564" y="69621"/>
                  </a:lnTo>
                  <a:lnTo>
                    <a:pt x="17767" y="69735"/>
                  </a:lnTo>
                  <a:lnTo>
                    <a:pt x="17919" y="69786"/>
                  </a:lnTo>
                  <a:lnTo>
                    <a:pt x="18135" y="69824"/>
                  </a:lnTo>
                  <a:lnTo>
                    <a:pt x="18364" y="69811"/>
                  </a:lnTo>
                  <a:lnTo>
                    <a:pt x="18580" y="69761"/>
                  </a:lnTo>
                  <a:lnTo>
                    <a:pt x="19265" y="69075"/>
                  </a:lnTo>
                  <a:lnTo>
                    <a:pt x="19316" y="68922"/>
                  </a:lnTo>
                  <a:close/>
                </a:path>
                <a:path w="376554" h="108585">
                  <a:moveTo>
                    <a:pt x="21488" y="58559"/>
                  </a:moveTo>
                  <a:lnTo>
                    <a:pt x="21424" y="58229"/>
                  </a:lnTo>
                  <a:lnTo>
                    <a:pt x="21323" y="58039"/>
                  </a:lnTo>
                  <a:lnTo>
                    <a:pt x="20739" y="57543"/>
                  </a:lnTo>
                  <a:lnTo>
                    <a:pt x="20535" y="57480"/>
                  </a:lnTo>
                  <a:lnTo>
                    <a:pt x="20307" y="57467"/>
                  </a:lnTo>
                  <a:lnTo>
                    <a:pt x="20142" y="57492"/>
                  </a:lnTo>
                  <a:lnTo>
                    <a:pt x="19926" y="57556"/>
                  </a:lnTo>
                  <a:lnTo>
                    <a:pt x="19735" y="57645"/>
                  </a:lnTo>
                  <a:lnTo>
                    <a:pt x="19596" y="57746"/>
                  </a:lnTo>
                  <a:lnTo>
                    <a:pt x="19443" y="57912"/>
                  </a:lnTo>
                  <a:lnTo>
                    <a:pt x="19304" y="58153"/>
                  </a:lnTo>
                  <a:lnTo>
                    <a:pt x="19253" y="58305"/>
                  </a:lnTo>
                  <a:lnTo>
                    <a:pt x="18415" y="62306"/>
                  </a:lnTo>
                  <a:lnTo>
                    <a:pt x="1549" y="58724"/>
                  </a:lnTo>
                  <a:lnTo>
                    <a:pt x="1371" y="58674"/>
                  </a:lnTo>
                  <a:lnTo>
                    <a:pt x="1219" y="58648"/>
                  </a:lnTo>
                  <a:lnTo>
                    <a:pt x="1092" y="58648"/>
                  </a:lnTo>
                  <a:lnTo>
                    <a:pt x="889" y="58674"/>
                  </a:lnTo>
                  <a:lnTo>
                    <a:pt x="673" y="58737"/>
                  </a:lnTo>
                  <a:lnTo>
                    <a:pt x="482" y="58851"/>
                  </a:lnTo>
                  <a:lnTo>
                    <a:pt x="317" y="58991"/>
                  </a:lnTo>
                  <a:lnTo>
                    <a:pt x="203" y="59143"/>
                  </a:lnTo>
                  <a:lnTo>
                    <a:pt x="101" y="59321"/>
                  </a:lnTo>
                  <a:lnTo>
                    <a:pt x="38" y="59474"/>
                  </a:lnTo>
                  <a:lnTo>
                    <a:pt x="12" y="59601"/>
                  </a:lnTo>
                  <a:lnTo>
                    <a:pt x="0" y="59829"/>
                  </a:lnTo>
                  <a:lnTo>
                    <a:pt x="12" y="59956"/>
                  </a:lnTo>
                  <a:lnTo>
                    <a:pt x="38" y="60083"/>
                  </a:lnTo>
                  <a:lnTo>
                    <a:pt x="88" y="60210"/>
                  </a:lnTo>
                  <a:lnTo>
                    <a:pt x="177" y="60401"/>
                  </a:lnTo>
                  <a:lnTo>
                    <a:pt x="3683" y="66738"/>
                  </a:lnTo>
                  <a:lnTo>
                    <a:pt x="3898" y="66802"/>
                  </a:lnTo>
                  <a:lnTo>
                    <a:pt x="4178" y="66814"/>
                  </a:lnTo>
                  <a:lnTo>
                    <a:pt x="4343" y="66789"/>
                  </a:lnTo>
                  <a:lnTo>
                    <a:pt x="4559" y="66725"/>
                  </a:lnTo>
                  <a:lnTo>
                    <a:pt x="4787" y="66573"/>
                  </a:lnTo>
                  <a:lnTo>
                    <a:pt x="4914" y="66471"/>
                  </a:lnTo>
                  <a:lnTo>
                    <a:pt x="5054" y="66294"/>
                  </a:lnTo>
                  <a:lnTo>
                    <a:pt x="5156" y="66090"/>
                  </a:lnTo>
                  <a:lnTo>
                    <a:pt x="5207" y="65874"/>
                  </a:lnTo>
                  <a:lnTo>
                    <a:pt x="5219" y="65544"/>
                  </a:lnTo>
                  <a:lnTo>
                    <a:pt x="5168" y="65328"/>
                  </a:lnTo>
                  <a:lnTo>
                    <a:pt x="5105" y="65176"/>
                  </a:lnTo>
                  <a:lnTo>
                    <a:pt x="3200" y="61391"/>
                  </a:lnTo>
                  <a:lnTo>
                    <a:pt x="17945" y="64516"/>
                  </a:lnTo>
                  <a:lnTo>
                    <a:pt x="17106" y="68453"/>
                  </a:lnTo>
                  <a:lnTo>
                    <a:pt x="19316" y="68922"/>
                  </a:lnTo>
                  <a:lnTo>
                    <a:pt x="20383" y="63931"/>
                  </a:lnTo>
                  <a:lnTo>
                    <a:pt x="20421" y="63715"/>
                  </a:lnTo>
                  <a:lnTo>
                    <a:pt x="21463" y="58839"/>
                  </a:lnTo>
                  <a:lnTo>
                    <a:pt x="21488" y="58674"/>
                  </a:lnTo>
                  <a:close/>
                </a:path>
                <a:path w="376554" h="108585">
                  <a:moveTo>
                    <a:pt x="24396" y="44335"/>
                  </a:moveTo>
                  <a:lnTo>
                    <a:pt x="24041" y="42684"/>
                  </a:lnTo>
                  <a:lnTo>
                    <a:pt x="23952" y="42456"/>
                  </a:lnTo>
                  <a:lnTo>
                    <a:pt x="21996" y="40284"/>
                  </a:lnTo>
                  <a:lnTo>
                    <a:pt x="15455" y="37249"/>
                  </a:lnTo>
                  <a:lnTo>
                    <a:pt x="15240" y="37211"/>
                  </a:lnTo>
                  <a:lnTo>
                    <a:pt x="14617" y="37071"/>
                  </a:lnTo>
                  <a:lnTo>
                    <a:pt x="13017" y="36893"/>
                  </a:lnTo>
                  <a:lnTo>
                    <a:pt x="11404" y="36880"/>
                  </a:lnTo>
                  <a:lnTo>
                    <a:pt x="9791" y="37007"/>
                  </a:lnTo>
                  <a:lnTo>
                    <a:pt x="8267" y="37312"/>
                  </a:lnTo>
                  <a:lnTo>
                    <a:pt x="8026" y="37363"/>
                  </a:lnTo>
                  <a:lnTo>
                    <a:pt x="7442" y="37465"/>
                  </a:lnTo>
                  <a:lnTo>
                    <a:pt x="4864" y="39192"/>
                  </a:lnTo>
                  <a:lnTo>
                    <a:pt x="4711" y="39382"/>
                  </a:lnTo>
                  <a:lnTo>
                    <a:pt x="3924" y="41211"/>
                  </a:lnTo>
                  <a:lnTo>
                    <a:pt x="6134" y="41694"/>
                  </a:lnTo>
                  <a:lnTo>
                    <a:pt x="6159" y="41567"/>
                  </a:lnTo>
                  <a:lnTo>
                    <a:pt x="6299" y="41148"/>
                  </a:lnTo>
                  <a:lnTo>
                    <a:pt x="6565" y="40690"/>
                  </a:lnTo>
                  <a:lnTo>
                    <a:pt x="6718" y="40487"/>
                  </a:lnTo>
                  <a:lnTo>
                    <a:pt x="6908" y="40297"/>
                  </a:lnTo>
                  <a:lnTo>
                    <a:pt x="7112" y="40132"/>
                  </a:lnTo>
                  <a:lnTo>
                    <a:pt x="8305" y="39598"/>
                  </a:lnTo>
                  <a:lnTo>
                    <a:pt x="8458" y="39585"/>
                  </a:lnTo>
                  <a:lnTo>
                    <a:pt x="9359" y="39395"/>
                  </a:lnTo>
                  <a:lnTo>
                    <a:pt x="16116" y="47637"/>
                  </a:lnTo>
                  <a:lnTo>
                    <a:pt x="15328" y="47625"/>
                  </a:lnTo>
                  <a:lnTo>
                    <a:pt x="13957" y="47472"/>
                  </a:lnTo>
                  <a:lnTo>
                    <a:pt x="13322" y="47332"/>
                  </a:lnTo>
                  <a:lnTo>
                    <a:pt x="12801" y="49530"/>
                  </a:lnTo>
                  <a:lnTo>
                    <a:pt x="13589" y="49707"/>
                  </a:lnTo>
                  <a:lnTo>
                    <a:pt x="15189" y="49885"/>
                  </a:lnTo>
                  <a:lnTo>
                    <a:pt x="16802" y="49898"/>
                  </a:lnTo>
                  <a:lnTo>
                    <a:pt x="18415" y="49771"/>
                  </a:lnTo>
                  <a:lnTo>
                    <a:pt x="20180" y="49415"/>
                  </a:lnTo>
                  <a:lnTo>
                    <a:pt x="23342" y="47574"/>
                  </a:lnTo>
                  <a:lnTo>
                    <a:pt x="23495" y="47383"/>
                  </a:lnTo>
                  <a:lnTo>
                    <a:pt x="23761" y="46964"/>
                  </a:lnTo>
                  <a:lnTo>
                    <a:pt x="23863" y="46748"/>
                  </a:lnTo>
                  <a:lnTo>
                    <a:pt x="23977" y="46532"/>
                  </a:lnTo>
                  <a:lnTo>
                    <a:pt x="24155" y="46088"/>
                  </a:lnTo>
                  <a:lnTo>
                    <a:pt x="24244" y="45770"/>
                  </a:lnTo>
                  <a:lnTo>
                    <a:pt x="24269" y="45605"/>
                  </a:lnTo>
                  <a:lnTo>
                    <a:pt x="22072" y="45072"/>
                  </a:lnTo>
                  <a:lnTo>
                    <a:pt x="22047" y="45199"/>
                  </a:lnTo>
                  <a:lnTo>
                    <a:pt x="21907" y="45618"/>
                  </a:lnTo>
                  <a:lnTo>
                    <a:pt x="21640" y="46075"/>
                  </a:lnTo>
                  <a:lnTo>
                    <a:pt x="21488" y="46278"/>
                  </a:lnTo>
                  <a:lnTo>
                    <a:pt x="21297" y="46469"/>
                  </a:lnTo>
                  <a:lnTo>
                    <a:pt x="21094" y="46634"/>
                  </a:lnTo>
                  <a:lnTo>
                    <a:pt x="19900" y="47167"/>
                  </a:lnTo>
                  <a:lnTo>
                    <a:pt x="19773" y="47180"/>
                  </a:lnTo>
                  <a:lnTo>
                    <a:pt x="19634" y="47205"/>
                  </a:lnTo>
                  <a:lnTo>
                    <a:pt x="19494" y="47244"/>
                  </a:lnTo>
                  <a:lnTo>
                    <a:pt x="18834" y="47396"/>
                  </a:lnTo>
                  <a:lnTo>
                    <a:pt x="12077" y="39154"/>
                  </a:lnTo>
                  <a:lnTo>
                    <a:pt x="12877" y="39154"/>
                  </a:lnTo>
                  <a:lnTo>
                    <a:pt x="14249" y="39306"/>
                  </a:lnTo>
                  <a:lnTo>
                    <a:pt x="14935" y="39458"/>
                  </a:lnTo>
                  <a:lnTo>
                    <a:pt x="20624" y="42087"/>
                  </a:lnTo>
                  <a:lnTo>
                    <a:pt x="20751" y="42189"/>
                  </a:lnTo>
                  <a:lnTo>
                    <a:pt x="20942" y="42291"/>
                  </a:lnTo>
                  <a:lnTo>
                    <a:pt x="22136" y="44411"/>
                  </a:lnTo>
                  <a:lnTo>
                    <a:pt x="22136" y="44678"/>
                  </a:lnTo>
                  <a:lnTo>
                    <a:pt x="22072" y="45072"/>
                  </a:lnTo>
                  <a:lnTo>
                    <a:pt x="24295" y="45542"/>
                  </a:lnTo>
                  <a:lnTo>
                    <a:pt x="24320" y="45377"/>
                  </a:lnTo>
                  <a:lnTo>
                    <a:pt x="24396" y="44831"/>
                  </a:lnTo>
                  <a:lnTo>
                    <a:pt x="24396" y="44335"/>
                  </a:lnTo>
                  <a:close/>
                </a:path>
                <a:path w="376554" h="108585">
                  <a:moveTo>
                    <a:pt x="28994" y="23266"/>
                  </a:moveTo>
                  <a:lnTo>
                    <a:pt x="28930" y="22936"/>
                  </a:lnTo>
                  <a:lnTo>
                    <a:pt x="28841" y="22733"/>
                  </a:lnTo>
                  <a:lnTo>
                    <a:pt x="28714" y="22555"/>
                  </a:lnTo>
                  <a:lnTo>
                    <a:pt x="28549" y="22402"/>
                  </a:lnTo>
                  <a:lnTo>
                    <a:pt x="28409" y="22313"/>
                  </a:lnTo>
                  <a:lnTo>
                    <a:pt x="28257" y="22237"/>
                  </a:lnTo>
                  <a:lnTo>
                    <a:pt x="27990" y="22174"/>
                  </a:lnTo>
                  <a:lnTo>
                    <a:pt x="27711" y="22174"/>
                  </a:lnTo>
                  <a:lnTo>
                    <a:pt x="27546" y="22212"/>
                  </a:lnTo>
                  <a:lnTo>
                    <a:pt x="18834" y="24701"/>
                  </a:lnTo>
                  <a:lnTo>
                    <a:pt x="16789" y="20269"/>
                  </a:lnTo>
                  <a:lnTo>
                    <a:pt x="16713" y="20116"/>
                  </a:lnTo>
                  <a:lnTo>
                    <a:pt x="16573" y="19951"/>
                  </a:lnTo>
                  <a:lnTo>
                    <a:pt x="16395" y="19812"/>
                  </a:lnTo>
                  <a:lnTo>
                    <a:pt x="16205" y="19697"/>
                  </a:lnTo>
                  <a:lnTo>
                    <a:pt x="15875" y="19608"/>
                  </a:lnTo>
                  <a:lnTo>
                    <a:pt x="15659" y="19608"/>
                  </a:lnTo>
                  <a:lnTo>
                    <a:pt x="15328" y="19685"/>
                  </a:lnTo>
                  <a:lnTo>
                    <a:pt x="15138" y="19799"/>
                  </a:lnTo>
                  <a:lnTo>
                    <a:pt x="14960" y="19939"/>
                  </a:lnTo>
                  <a:lnTo>
                    <a:pt x="14820" y="20104"/>
                  </a:lnTo>
                  <a:lnTo>
                    <a:pt x="14693" y="20345"/>
                  </a:lnTo>
                  <a:lnTo>
                    <a:pt x="14643" y="20510"/>
                  </a:lnTo>
                  <a:lnTo>
                    <a:pt x="14630" y="20840"/>
                  </a:lnTo>
                  <a:lnTo>
                    <a:pt x="14668" y="21069"/>
                  </a:lnTo>
                  <a:lnTo>
                    <a:pt x="14732" y="21221"/>
                  </a:lnTo>
                  <a:lnTo>
                    <a:pt x="18122" y="28524"/>
                  </a:lnTo>
                  <a:lnTo>
                    <a:pt x="8229" y="26416"/>
                  </a:lnTo>
                  <a:lnTo>
                    <a:pt x="8064" y="26390"/>
                  </a:lnTo>
                  <a:lnTo>
                    <a:pt x="7848" y="26390"/>
                  </a:lnTo>
                  <a:lnTo>
                    <a:pt x="7632" y="26441"/>
                  </a:lnTo>
                  <a:lnTo>
                    <a:pt x="7378" y="26568"/>
                  </a:lnTo>
                  <a:lnTo>
                    <a:pt x="7251" y="26670"/>
                  </a:lnTo>
                  <a:lnTo>
                    <a:pt x="7099" y="26835"/>
                  </a:lnTo>
                  <a:lnTo>
                    <a:pt x="6985" y="27025"/>
                  </a:lnTo>
                  <a:lnTo>
                    <a:pt x="6896" y="27228"/>
                  </a:lnTo>
                  <a:lnTo>
                    <a:pt x="6858" y="27444"/>
                  </a:lnTo>
                  <a:lnTo>
                    <a:pt x="6870" y="27673"/>
                  </a:lnTo>
                  <a:lnTo>
                    <a:pt x="6921" y="27889"/>
                  </a:lnTo>
                  <a:lnTo>
                    <a:pt x="7010" y="28092"/>
                  </a:lnTo>
                  <a:lnTo>
                    <a:pt x="7150" y="28270"/>
                  </a:lnTo>
                  <a:lnTo>
                    <a:pt x="19735" y="31178"/>
                  </a:lnTo>
                  <a:lnTo>
                    <a:pt x="19862" y="31203"/>
                  </a:lnTo>
                  <a:lnTo>
                    <a:pt x="25908" y="32486"/>
                  </a:lnTo>
                  <a:lnTo>
                    <a:pt x="26073" y="32512"/>
                  </a:lnTo>
                  <a:lnTo>
                    <a:pt x="26289" y="32499"/>
                  </a:lnTo>
                  <a:lnTo>
                    <a:pt x="26568" y="32435"/>
                  </a:lnTo>
                  <a:lnTo>
                    <a:pt x="26708" y="32359"/>
                  </a:lnTo>
                  <a:lnTo>
                    <a:pt x="26898" y="32219"/>
                  </a:lnTo>
                  <a:lnTo>
                    <a:pt x="27076" y="32016"/>
                  </a:lnTo>
                  <a:lnTo>
                    <a:pt x="27152" y="31877"/>
                  </a:lnTo>
                  <a:lnTo>
                    <a:pt x="27241" y="31661"/>
                  </a:lnTo>
                  <a:lnTo>
                    <a:pt x="27279" y="31445"/>
                  </a:lnTo>
                  <a:lnTo>
                    <a:pt x="27266" y="31229"/>
                  </a:lnTo>
                  <a:lnTo>
                    <a:pt x="27216" y="31013"/>
                  </a:lnTo>
                  <a:lnTo>
                    <a:pt x="27127" y="30810"/>
                  </a:lnTo>
                  <a:lnTo>
                    <a:pt x="26987" y="30619"/>
                  </a:lnTo>
                  <a:lnTo>
                    <a:pt x="26822" y="30480"/>
                  </a:lnTo>
                  <a:lnTo>
                    <a:pt x="26644" y="30353"/>
                  </a:lnTo>
                  <a:lnTo>
                    <a:pt x="26428" y="30276"/>
                  </a:lnTo>
                  <a:lnTo>
                    <a:pt x="20878" y="29108"/>
                  </a:lnTo>
                  <a:lnTo>
                    <a:pt x="19799" y="26784"/>
                  </a:lnTo>
                  <a:lnTo>
                    <a:pt x="28168" y="24396"/>
                  </a:lnTo>
                  <a:lnTo>
                    <a:pt x="28321" y="24333"/>
                  </a:lnTo>
                  <a:lnTo>
                    <a:pt x="28511" y="24218"/>
                  </a:lnTo>
                  <a:lnTo>
                    <a:pt x="28689" y="24079"/>
                  </a:lnTo>
                  <a:lnTo>
                    <a:pt x="28816" y="23901"/>
                  </a:lnTo>
                  <a:lnTo>
                    <a:pt x="28917" y="23710"/>
                  </a:lnTo>
                  <a:lnTo>
                    <a:pt x="28968" y="23495"/>
                  </a:lnTo>
                  <a:lnTo>
                    <a:pt x="28994" y="23266"/>
                  </a:lnTo>
                  <a:close/>
                </a:path>
                <a:path w="376554" h="108585">
                  <a:moveTo>
                    <a:pt x="30530" y="16167"/>
                  </a:moveTo>
                  <a:lnTo>
                    <a:pt x="28308" y="15697"/>
                  </a:lnTo>
                  <a:lnTo>
                    <a:pt x="28282" y="15862"/>
                  </a:lnTo>
                  <a:lnTo>
                    <a:pt x="28295" y="16078"/>
                  </a:lnTo>
                  <a:lnTo>
                    <a:pt x="28346" y="16294"/>
                  </a:lnTo>
                  <a:lnTo>
                    <a:pt x="28448" y="16497"/>
                  </a:lnTo>
                  <a:lnTo>
                    <a:pt x="28575" y="16675"/>
                  </a:lnTo>
                  <a:lnTo>
                    <a:pt x="28778" y="16865"/>
                  </a:lnTo>
                  <a:lnTo>
                    <a:pt x="28917" y="16954"/>
                  </a:lnTo>
                  <a:lnTo>
                    <a:pt x="29133" y="17030"/>
                  </a:lnTo>
                  <a:lnTo>
                    <a:pt x="29349" y="17068"/>
                  </a:lnTo>
                  <a:lnTo>
                    <a:pt x="29565" y="17056"/>
                  </a:lnTo>
                  <a:lnTo>
                    <a:pt x="29781" y="17005"/>
                  </a:lnTo>
                  <a:lnTo>
                    <a:pt x="29984" y="16916"/>
                  </a:lnTo>
                  <a:lnTo>
                    <a:pt x="30480" y="16319"/>
                  </a:lnTo>
                  <a:lnTo>
                    <a:pt x="30530" y="16167"/>
                  </a:lnTo>
                  <a:close/>
                </a:path>
                <a:path w="376554" h="108585">
                  <a:moveTo>
                    <a:pt x="31203" y="12865"/>
                  </a:moveTo>
                  <a:lnTo>
                    <a:pt x="31178" y="12700"/>
                  </a:lnTo>
                  <a:lnTo>
                    <a:pt x="31140" y="12573"/>
                  </a:lnTo>
                  <a:lnTo>
                    <a:pt x="31102" y="12433"/>
                  </a:lnTo>
                  <a:lnTo>
                    <a:pt x="31013" y="12293"/>
                  </a:lnTo>
                  <a:lnTo>
                    <a:pt x="30911" y="12166"/>
                  </a:lnTo>
                  <a:lnTo>
                    <a:pt x="30784" y="12052"/>
                  </a:lnTo>
                  <a:lnTo>
                    <a:pt x="30657" y="11950"/>
                  </a:lnTo>
                  <a:lnTo>
                    <a:pt x="30518" y="11861"/>
                  </a:lnTo>
                  <a:lnTo>
                    <a:pt x="30353" y="11811"/>
                  </a:lnTo>
                  <a:lnTo>
                    <a:pt x="30226" y="11785"/>
                  </a:lnTo>
                  <a:lnTo>
                    <a:pt x="25412" y="10769"/>
                  </a:lnTo>
                  <a:lnTo>
                    <a:pt x="25260" y="10731"/>
                  </a:lnTo>
                  <a:lnTo>
                    <a:pt x="25095" y="10693"/>
                  </a:lnTo>
                  <a:lnTo>
                    <a:pt x="24917" y="10706"/>
                  </a:lnTo>
                  <a:lnTo>
                    <a:pt x="24650" y="10756"/>
                  </a:lnTo>
                  <a:lnTo>
                    <a:pt x="24460" y="10845"/>
                  </a:lnTo>
                  <a:lnTo>
                    <a:pt x="24269" y="10972"/>
                  </a:lnTo>
                  <a:lnTo>
                    <a:pt x="24155" y="11099"/>
                  </a:lnTo>
                  <a:lnTo>
                    <a:pt x="23850" y="11442"/>
                  </a:lnTo>
                  <a:lnTo>
                    <a:pt x="20726" y="12776"/>
                  </a:lnTo>
                  <a:lnTo>
                    <a:pt x="20497" y="12776"/>
                  </a:lnTo>
                  <a:lnTo>
                    <a:pt x="19812" y="12725"/>
                  </a:lnTo>
                  <a:lnTo>
                    <a:pt x="19634" y="12687"/>
                  </a:lnTo>
                  <a:lnTo>
                    <a:pt x="19494" y="12674"/>
                  </a:lnTo>
                  <a:lnTo>
                    <a:pt x="17729" y="12293"/>
                  </a:lnTo>
                  <a:lnTo>
                    <a:pt x="17564" y="12255"/>
                  </a:lnTo>
                  <a:lnTo>
                    <a:pt x="17399" y="12217"/>
                  </a:lnTo>
                  <a:lnTo>
                    <a:pt x="14376" y="10058"/>
                  </a:lnTo>
                  <a:lnTo>
                    <a:pt x="14236" y="9855"/>
                  </a:lnTo>
                  <a:lnTo>
                    <a:pt x="13550" y="7493"/>
                  </a:lnTo>
                  <a:lnTo>
                    <a:pt x="13563" y="6997"/>
                  </a:lnTo>
                  <a:lnTo>
                    <a:pt x="13614" y="6502"/>
                  </a:lnTo>
                  <a:lnTo>
                    <a:pt x="13652" y="6311"/>
                  </a:lnTo>
                  <a:lnTo>
                    <a:pt x="13703" y="6096"/>
                  </a:lnTo>
                  <a:lnTo>
                    <a:pt x="18427" y="2260"/>
                  </a:lnTo>
                  <a:lnTo>
                    <a:pt x="18923" y="2273"/>
                  </a:lnTo>
                  <a:lnTo>
                    <a:pt x="19418" y="2324"/>
                  </a:lnTo>
                  <a:lnTo>
                    <a:pt x="19659" y="2374"/>
                  </a:lnTo>
                  <a:lnTo>
                    <a:pt x="21678" y="2794"/>
                  </a:lnTo>
                  <a:lnTo>
                    <a:pt x="22148" y="584"/>
                  </a:lnTo>
                  <a:lnTo>
                    <a:pt x="20193" y="177"/>
                  </a:lnTo>
                  <a:lnTo>
                    <a:pt x="19773" y="88"/>
                  </a:lnTo>
                  <a:lnTo>
                    <a:pt x="19062" y="0"/>
                  </a:lnTo>
                  <a:lnTo>
                    <a:pt x="18338" y="0"/>
                  </a:lnTo>
                  <a:lnTo>
                    <a:pt x="17627" y="50"/>
                  </a:lnTo>
                  <a:lnTo>
                    <a:pt x="17272" y="127"/>
                  </a:lnTo>
                  <a:lnTo>
                    <a:pt x="16929" y="177"/>
                  </a:lnTo>
                  <a:lnTo>
                    <a:pt x="16230" y="381"/>
                  </a:lnTo>
                  <a:lnTo>
                    <a:pt x="15570" y="647"/>
                  </a:lnTo>
                  <a:lnTo>
                    <a:pt x="14922" y="977"/>
                  </a:lnTo>
                  <a:lnTo>
                    <a:pt x="14630" y="1181"/>
                  </a:lnTo>
                  <a:lnTo>
                    <a:pt x="14325" y="1371"/>
                  </a:lnTo>
                  <a:lnTo>
                    <a:pt x="11468" y="5740"/>
                  </a:lnTo>
                  <a:lnTo>
                    <a:pt x="11430" y="5867"/>
                  </a:lnTo>
                  <a:lnTo>
                    <a:pt x="11379" y="6146"/>
                  </a:lnTo>
                  <a:lnTo>
                    <a:pt x="11290" y="6858"/>
                  </a:lnTo>
                  <a:lnTo>
                    <a:pt x="11290" y="7581"/>
                  </a:lnTo>
                  <a:lnTo>
                    <a:pt x="17081" y="14465"/>
                  </a:lnTo>
                  <a:lnTo>
                    <a:pt x="19037" y="14884"/>
                  </a:lnTo>
                  <a:lnTo>
                    <a:pt x="19164" y="14897"/>
                  </a:lnTo>
                  <a:lnTo>
                    <a:pt x="19443" y="14960"/>
                  </a:lnTo>
                  <a:lnTo>
                    <a:pt x="20129" y="15036"/>
                  </a:lnTo>
                  <a:lnTo>
                    <a:pt x="25400" y="13093"/>
                  </a:lnTo>
                  <a:lnTo>
                    <a:pt x="28714" y="13792"/>
                  </a:lnTo>
                  <a:lnTo>
                    <a:pt x="28321" y="15697"/>
                  </a:lnTo>
                  <a:lnTo>
                    <a:pt x="30530" y="16167"/>
                  </a:lnTo>
                  <a:lnTo>
                    <a:pt x="31165" y="13195"/>
                  </a:lnTo>
                  <a:lnTo>
                    <a:pt x="31203" y="12979"/>
                  </a:lnTo>
                  <a:close/>
                </a:path>
                <a:path w="376554" h="108585">
                  <a:moveTo>
                    <a:pt x="362140" y="92862"/>
                  </a:moveTo>
                  <a:lnTo>
                    <a:pt x="359879" y="93129"/>
                  </a:lnTo>
                  <a:lnTo>
                    <a:pt x="359930" y="93345"/>
                  </a:lnTo>
                  <a:lnTo>
                    <a:pt x="360006" y="93497"/>
                  </a:lnTo>
                  <a:lnTo>
                    <a:pt x="360514" y="93980"/>
                  </a:lnTo>
                  <a:lnTo>
                    <a:pt x="360667" y="94043"/>
                  </a:lnTo>
                  <a:lnTo>
                    <a:pt x="360883" y="94094"/>
                  </a:lnTo>
                  <a:lnTo>
                    <a:pt x="361111" y="94094"/>
                  </a:lnTo>
                  <a:lnTo>
                    <a:pt x="361378" y="94043"/>
                  </a:lnTo>
                  <a:lnTo>
                    <a:pt x="362127" y="93091"/>
                  </a:lnTo>
                  <a:lnTo>
                    <a:pt x="362140" y="92862"/>
                  </a:lnTo>
                  <a:close/>
                </a:path>
                <a:path w="376554" h="108585">
                  <a:moveTo>
                    <a:pt x="363753" y="108026"/>
                  </a:moveTo>
                  <a:lnTo>
                    <a:pt x="362242" y="106337"/>
                  </a:lnTo>
                  <a:lnTo>
                    <a:pt x="362064" y="106540"/>
                  </a:lnTo>
                  <a:lnTo>
                    <a:pt x="361873" y="107061"/>
                  </a:lnTo>
                  <a:lnTo>
                    <a:pt x="361861" y="107276"/>
                  </a:lnTo>
                  <a:lnTo>
                    <a:pt x="362546" y="108216"/>
                  </a:lnTo>
                  <a:lnTo>
                    <a:pt x="362762" y="108292"/>
                  </a:lnTo>
                  <a:lnTo>
                    <a:pt x="362927" y="108305"/>
                  </a:lnTo>
                  <a:lnTo>
                    <a:pt x="363093" y="108305"/>
                  </a:lnTo>
                  <a:lnTo>
                    <a:pt x="363372" y="108254"/>
                  </a:lnTo>
                  <a:lnTo>
                    <a:pt x="363626" y="108127"/>
                  </a:lnTo>
                  <a:lnTo>
                    <a:pt x="363753" y="108026"/>
                  </a:lnTo>
                  <a:close/>
                </a:path>
                <a:path w="376554" h="108585">
                  <a:moveTo>
                    <a:pt x="375742" y="104419"/>
                  </a:moveTo>
                  <a:lnTo>
                    <a:pt x="370573" y="101942"/>
                  </a:lnTo>
                  <a:lnTo>
                    <a:pt x="374853" y="98132"/>
                  </a:lnTo>
                  <a:lnTo>
                    <a:pt x="374980" y="98018"/>
                  </a:lnTo>
                  <a:lnTo>
                    <a:pt x="375094" y="97828"/>
                  </a:lnTo>
                  <a:lnTo>
                    <a:pt x="375183" y="97624"/>
                  </a:lnTo>
                  <a:lnTo>
                    <a:pt x="375234" y="97409"/>
                  </a:lnTo>
                  <a:lnTo>
                    <a:pt x="375234" y="97193"/>
                  </a:lnTo>
                  <a:lnTo>
                    <a:pt x="374827" y="96418"/>
                  </a:lnTo>
                  <a:lnTo>
                    <a:pt x="374650" y="96291"/>
                  </a:lnTo>
                  <a:lnTo>
                    <a:pt x="374446" y="96202"/>
                  </a:lnTo>
                  <a:lnTo>
                    <a:pt x="374230" y="96164"/>
                  </a:lnTo>
                  <a:lnTo>
                    <a:pt x="374002" y="96164"/>
                  </a:lnTo>
                  <a:lnTo>
                    <a:pt x="373786" y="96202"/>
                  </a:lnTo>
                  <a:lnTo>
                    <a:pt x="373481" y="96342"/>
                  </a:lnTo>
                  <a:lnTo>
                    <a:pt x="373354" y="96443"/>
                  </a:lnTo>
                  <a:lnTo>
                    <a:pt x="368363" y="100888"/>
                  </a:lnTo>
                  <a:lnTo>
                    <a:pt x="362356" y="97993"/>
                  </a:lnTo>
                  <a:lnTo>
                    <a:pt x="362191" y="97929"/>
                  </a:lnTo>
                  <a:lnTo>
                    <a:pt x="361975" y="97891"/>
                  </a:lnTo>
                  <a:lnTo>
                    <a:pt x="361759" y="97878"/>
                  </a:lnTo>
                  <a:lnTo>
                    <a:pt x="361480" y="97942"/>
                  </a:lnTo>
                  <a:lnTo>
                    <a:pt x="361327" y="98005"/>
                  </a:lnTo>
                  <a:lnTo>
                    <a:pt x="361099" y="98171"/>
                  </a:lnTo>
                  <a:lnTo>
                    <a:pt x="360984" y="98298"/>
                  </a:lnTo>
                  <a:lnTo>
                    <a:pt x="360857" y="98475"/>
                  </a:lnTo>
                  <a:lnTo>
                    <a:pt x="360768" y="98679"/>
                  </a:lnTo>
                  <a:lnTo>
                    <a:pt x="360730" y="98894"/>
                  </a:lnTo>
                  <a:lnTo>
                    <a:pt x="360730" y="99174"/>
                  </a:lnTo>
                  <a:lnTo>
                    <a:pt x="360768" y="99339"/>
                  </a:lnTo>
                  <a:lnTo>
                    <a:pt x="360908" y="99644"/>
                  </a:lnTo>
                  <a:lnTo>
                    <a:pt x="361048" y="99809"/>
                  </a:lnTo>
                  <a:lnTo>
                    <a:pt x="361175" y="99923"/>
                  </a:lnTo>
                  <a:lnTo>
                    <a:pt x="361315" y="100012"/>
                  </a:lnTo>
                  <a:lnTo>
                    <a:pt x="366522" y="102527"/>
                  </a:lnTo>
                  <a:lnTo>
                    <a:pt x="362242" y="106324"/>
                  </a:lnTo>
                  <a:lnTo>
                    <a:pt x="363753" y="108013"/>
                  </a:lnTo>
                  <a:lnTo>
                    <a:pt x="368731" y="103581"/>
                  </a:lnTo>
                  <a:lnTo>
                    <a:pt x="374751" y="106464"/>
                  </a:lnTo>
                  <a:lnTo>
                    <a:pt x="375742" y="104419"/>
                  </a:lnTo>
                  <a:close/>
                </a:path>
                <a:path w="376554" h="108585">
                  <a:moveTo>
                    <a:pt x="376389" y="105460"/>
                  </a:moveTo>
                  <a:lnTo>
                    <a:pt x="376377" y="105295"/>
                  </a:lnTo>
                  <a:lnTo>
                    <a:pt x="376339" y="105130"/>
                  </a:lnTo>
                  <a:lnTo>
                    <a:pt x="376250" y="104914"/>
                  </a:lnTo>
                  <a:lnTo>
                    <a:pt x="376135" y="104736"/>
                  </a:lnTo>
                  <a:lnTo>
                    <a:pt x="375932" y="104546"/>
                  </a:lnTo>
                  <a:lnTo>
                    <a:pt x="375742" y="104432"/>
                  </a:lnTo>
                  <a:lnTo>
                    <a:pt x="374764" y="106476"/>
                  </a:lnTo>
                  <a:lnTo>
                    <a:pt x="374916" y="106540"/>
                  </a:lnTo>
                  <a:lnTo>
                    <a:pt x="375132" y="106578"/>
                  </a:lnTo>
                  <a:lnTo>
                    <a:pt x="375348" y="106578"/>
                  </a:lnTo>
                  <a:lnTo>
                    <a:pt x="375577" y="106540"/>
                  </a:lnTo>
                  <a:lnTo>
                    <a:pt x="375831" y="106426"/>
                  </a:lnTo>
                  <a:lnTo>
                    <a:pt x="375958" y="106324"/>
                  </a:lnTo>
                  <a:lnTo>
                    <a:pt x="376123" y="106172"/>
                  </a:lnTo>
                  <a:lnTo>
                    <a:pt x="376250" y="105994"/>
                  </a:lnTo>
                  <a:lnTo>
                    <a:pt x="376339" y="105791"/>
                  </a:lnTo>
                  <a:lnTo>
                    <a:pt x="376377" y="10557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5066741" y="1745081"/>
              <a:ext cx="81915" cy="90170"/>
            </a:xfrm>
            <a:custGeom>
              <a:avLst/>
              <a:gdLst/>
              <a:ahLst/>
              <a:cxnLst/>
              <a:rect l="l" t="t" r="r" b="b"/>
              <a:pathLst>
                <a:path w="81914" h="90169">
                  <a:moveTo>
                    <a:pt x="14376" y="85763"/>
                  </a:moveTo>
                  <a:lnTo>
                    <a:pt x="14312" y="85432"/>
                  </a:lnTo>
                  <a:lnTo>
                    <a:pt x="14211" y="85242"/>
                  </a:lnTo>
                  <a:lnTo>
                    <a:pt x="14084" y="85064"/>
                  </a:lnTo>
                  <a:lnTo>
                    <a:pt x="13881" y="84874"/>
                  </a:lnTo>
                  <a:lnTo>
                    <a:pt x="13690" y="84759"/>
                  </a:lnTo>
                  <a:lnTo>
                    <a:pt x="13525" y="84709"/>
                  </a:lnTo>
                  <a:lnTo>
                    <a:pt x="13309" y="84670"/>
                  </a:lnTo>
                  <a:lnTo>
                    <a:pt x="13081" y="84683"/>
                  </a:lnTo>
                  <a:lnTo>
                    <a:pt x="12865" y="84734"/>
                  </a:lnTo>
                  <a:lnTo>
                    <a:pt x="12674" y="84823"/>
                  </a:lnTo>
                  <a:lnTo>
                    <a:pt x="12484" y="84963"/>
                  </a:lnTo>
                  <a:lnTo>
                    <a:pt x="12344" y="85128"/>
                  </a:lnTo>
                  <a:lnTo>
                    <a:pt x="12192" y="85356"/>
                  </a:lnTo>
                  <a:lnTo>
                    <a:pt x="12141" y="85509"/>
                  </a:lnTo>
                  <a:lnTo>
                    <a:pt x="11709" y="87490"/>
                  </a:lnTo>
                  <a:lnTo>
                    <a:pt x="8407" y="86791"/>
                  </a:lnTo>
                  <a:lnTo>
                    <a:pt x="8293" y="86487"/>
                  </a:lnTo>
                  <a:lnTo>
                    <a:pt x="7975" y="85877"/>
                  </a:lnTo>
                  <a:lnTo>
                    <a:pt x="3556" y="82600"/>
                  </a:lnTo>
                  <a:lnTo>
                    <a:pt x="3390" y="82562"/>
                  </a:lnTo>
                  <a:lnTo>
                    <a:pt x="3225" y="82524"/>
                  </a:lnTo>
                  <a:lnTo>
                    <a:pt x="1371" y="82130"/>
                  </a:lnTo>
                  <a:lnTo>
                    <a:pt x="1206" y="82105"/>
                  </a:lnTo>
                  <a:lnTo>
                    <a:pt x="990" y="82118"/>
                  </a:lnTo>
                  <a:lnTo>
                    <a:pt x="774" y="82169"/>
                  </a:lnTo>
                  <a:lnTo>
                    <a:pt x="571" y="82257"/>
                  </a:lnTo>
                  <a:lnTo>
                    <a:pt x="76" y="82854"/>
                  </a:lnTo>
                  <a:lnTo>
                    <a:pt x="12" y="83058"/>
                  </a:lnTo>
                  <a:lnTo>
                    <a:pt x="0" y="83286"/>
                  </a:lnTo>
                  <a:lnTo>
                    <a:pt x="25" y="83451"/>
                  </a:lnTo>
                  <a:lnTo>
                    <a:pt x="63" y="83616"/>
                  </a:lnTo>
                  <a:lnTo>
                    <a:pt x="177" y="83858"/>
                  </a:lnTo>
                  <a:lnTo>
                    <a:pt x="279" y="83997"/>
                  </a:lnTo>
                  <a:lnTo>
                    <a:pt x="546" y="84213"/>
                  </a:lnTo>
                  <a:lnTo>
                    <a:pt x="685" y="84289"/>
                  </a:lnTo>
                  <a:lnTo>
                    <a:pt x="838" y="84340"/>
                  </a:lnTo>
                  <a:lnTo>
                    <a:pt x="2844" y="84759"/>
                  </a:lnTo>
                  <a:lnTo>
                    <a:pt x="2971" y="84785"/>
                  </a:lnTo>
                  <a:lnTo>
                    <a:pt x="3594" y="84963"/>
                  </a:lnTo>
                  <a:lnTo>
                    <a:pt x="6438" y="87998"/>
                  </a:lnTo>
                  <a:lnTo>
                    <a:pt x="6477" y="88125"/>
                  </a:lnTo>
                  <a:lnTo>
                    <a:pt x="6565" y="88328"/>
                  </a:lnTo>
                  <a:lnTo>
                    <a:pt x="6705" y="88519"/>
                  </a:lnTo>
                  <a:lnTo>
                    <a:pt x="6908" y="88696"/>
                  </a:lnTo>
                  <a:lnTo>
                    <a:pt x="7048" y="88785"/>
                  </a:lnTo>
                  <a:lnTo>
                    <a:pt x="7264" y="88861"/>
                  </a:lnTo>
                  <a:lnTo>
                    <a:pt x="12357" y="89941"/>
                  </a:lnTo>
                  <a:lnTo>
                    <a:pt x="12522" y="89966"/>
                  </a:lnTo>
                  <a:lnTo>
                    <a:pt x="12750" y="89954"/>
                  </a:lnTo>
                  <a:lnTo>
                    <a:pt x="12928" y="89916"/>
                  </a:lnTo>
                  <a:lnTo>
                    <a:pt x="13068" y="89865"/>
                  </a:lnTo>
                  <a:lnTo>
                    <a:pt x="13208" y="89776"/>
                  </a:lnTo>
                  <a:lnTo>
                    <a:pt x="13347" y="89674"/>
                  </a:lnTo>
                  <a:lnTo>
                    <a:pt x="13487" y="89509"/>
                  </a:lnTo>
                  <a:lnTo>
                    <a:pt x="13601" y="89331"/>
                  </a:lnTo>
                  <a:lnTo>
                    <a:pt x="13690" y="89115"/>
                  </a:lnTo>
                  <a:lnTo>
                    <a:pt x="13728" y="88900"/>
                  </a:lnTo>
                  <a:lnTo>
                    <a:pt x="14338" y="86042"/>
                  </a:lnTo>
                  <a:lnTo>
                    <a:pt x="14363" y="85877"/>
                  </a:lnTo>
                  <a:close/>
                </a:path>
                <a:path w="81914" h="90169">
                  <a:moveTo>
                    <a:pt x="28956" y="39027"/>
                  </a:moveTo>
                  <a:lnTo>
                    <a:pt x="27559" y="37249"/>
                  </a:lnTo>
                  <a:lnTo>
                    <a:pt x="27432" y="37350"/>
                  </a:lnTo>
                  <a:lnTo>
                    <a:pt x="27266" y="37579"/>
                  </a:lnTo>
                  <a:lnTo>
                    <a:pt x="27203" y="37731"/>
                  </a:lnTo>
                  <a:lnTo>
                    <a:pt x="27127" y="37998"/>
                  </a:lnTo>
                  <a:lnTo>
                    <a:pt x="27127" y="38277"/>
                  </a:lnTo>
                  <a:lnTo>
                    <a:pt x="27698" y="39116"/>
                  </a:lnTo>
                  <a:lnTo>
                    <a:pt x="27851" y="39192"/>
                  </a:lnTo>
                  <a:lnTo>
                    <a:pt x="28117" y="39268"/>
                  </a:lnTo>
                  <a:lnTo>
                    <a:pt x="28397" y="39268"/>
                  </a:lnTo>
                  <a:lnTo>
                    <a:pt x="28562" y="39230"/>
                  </a:lnTo>
                  <a:lnTo>
                    <a:pt x="28714" y="39179"/>
                  </a:lnTo>
                  <a:lnTo>
                    <a:pt x="28905" y="39065"/>
                  </a:lnTo>
                  <a:close/>
                </a:path>
                <a:path w="81914" h="90169">
                  <a:moveTo>
                    <a:pt x="46875" y="45364"/>
                  </a:moveTo>
                  <a:lnTo>
                    <a:pt x="41033" y="39243"/>
                  </a:lnTo>
                  <a:lnTo>
                    <a:pt x="40652" y="39243"/>
                  </a:lnTo>
                  <a:lnTo>
                    <a:pt x="40741" y="38989"/>
                  </a:lnTo>
                  <a:lnTo>
                    <a:pt x="40855" y="38481"/>
                  </a:lnTo>
                  <a:lnTo>
                    <a:pt x="40919" y="37973"/>
                  </a:lnTo>
                  <a:lnTo>
                    <a:pt x="40932" y="37452"/>
                  </a:lnTo>
                  <a:lnTo>
                    <a:pt x="40894" y="36931"/>
                  </a:lnTo>
                  <a:lnTo>
                    <a:pt x="35547" y="32321"/>
                  </a:lnTo>
                  <a:lnTo>
                    <a:pt x="35026" y="32359"/>
                  </a:lnTo>
                  <a:lnTo>
                    <a:pt x="32575" y="33350"/>
                  </a:lnTo>
                  <a:lnTo>
                    <a:pt x="32448" y="33439"/>
                  </a:lnTo>
                  <a:lnTo>
                    <a:pt x="32308" y="33540"/>
                  </a:lnTo>
                  <a:lnTo>
                    <a:pt x="27571" y="37249"/>
                  </a:lnTo>
                  <a:lnTo>
                    <a:pt x="28956" y="39027"/>
                  </a:lnTo>
                  <a:lnTo>
                    <a:pt x="33845" y="35229"/>
                  </a:lnTo>
                  <a:lnTo>
                    <a:pt x="34455" y="34848"/>
                  </a:lnTo>
                  <a:lnTo>
                    <a:pt x="34734" y="34747"/>
                  </a:lnTo>
                  <a:lnTo>
                    <a:pt x="35306" y="34620"/>
                  </a:lnTo>
                  <a:lnTo>
                    <a:pt x="35890" y="34594"/>
                  </a:lnTo>
                  <a:lnTo>
                    <a:pt x="36182" y="34632"/>
                  </a:lnTo>
                  <a:lnTo>
                    <a:pt x="38658" y="37363"/>
                  </a:lnTo>
                  <a:lnTo>
                    <a:pt x="38646" y="37947"/>
                  </a:lnTo>
                  <a:lnTo>
                    <a:pt x="37515" y="39941"/>
                  </a:lnTo>
                  <a:lnTo>
                    <a:pt x="37388" y="40043"/>
                  </a:lnTo>
                  <a:lnTo>
                    <a:pt x="36969" y="40373"/>
                  </a:lnTo>
                  <a:lnTo>
                    <a:pt x="36741" y="40551"/>
                  </a:lnTo>
                  <a:lnTo>
                    <a:pt x="36576" y="40678"/>
                  </a:lnTo>
                  <a:lnTo>
                    <a:pt x="34264" y="42468"/>
                  </a:lnTo>
                  <a:lnTo>
                    <a:pt x="34137" y="42583"/>
                  </a:lnTo>
                  <a:lnTo>
                    <a:pt x="33947" y="42849"/>
                  </a:lnTo>
                  <a:lnTo>
                    <a:pt x="33883" y="43014"/>
                  </a:lnTo>
                  <a:lnTo>
                    <a:pt x="33832" y="43230"/>
                  </a:lnTo>
                  <a:lnTo>
                    <a:pt x="33832" y="43510"/>
                  </a:lnTo>
                  <a:lnTo>
                    <a:pt x="34188" y="44183"/>
                  </a:lnTo>
                  <a:lnTo>
                    <a:pt x="34353" y="44323"/>
                  </a:lnTo>
                  <a:lnTo>
                    <a:pt x="34556" y="44424"/>
                  </a:lnTo>
                  <a:lnTo>
                    <a:pt x="34772" y="44488"/>
                  </a:lnTo>
                  <a:lnTo>
                    <a:pt x="35052" y="44500"/>
                  </a:lnTo>
                  <a:lnTo>
                    <a:pt x="35217" y="44475"/>
                  </a:lnTo>
                  <a:lnTo>
                    <a:pt x="35420" y="44399"/>
                  </a:lnTo>
                  <a:lnTo>
                    <a:pt x="35610" y="44297"/>
                  </a:lnTo>
                  <a:lnTo>
                    <a:pt x="38100" y="42354"/>
                  </a:lnTo>
                  <a:lnTo>
                    <a:pt x="38252" y="42227"/>
                  </a:lnTo>
                  <a:lnTo>
                    <a:pt x="40474" y="41490"/>
                  </a:lnTo>
                  <a:lnTo>
                    <a:pt x="40868" y="41503"/>
                  </a:lnTo>
                  <a:lnTo>
                    <a:pt x="44602" y="45415"/>
                  </a:lnTo>
                  <a:lnTo>
                    <a:pt x="44589" y="45808"/>
                  </a:lnTo>
                  <a:lnTo>
                    <a:pt x="43053" y="48691"/>
                  </a:lnTo>
                  <a:lnTo>
                    <a:pt x="44437" y="50482"/>
                  </a:lnTo>
                  <a:lnTo>
                    <a:pt x="43040" y="48691"/>
                  </a:lnTo>
                  <a:lnTo>
                    <a:pt x="38989" y="51866"/>
                  </a:lnTo>
                  <a:lnTo>
                    <a:pt x="38862" y="51968"/>
                  </a:lnTo>
                  <a:lnTo>
                    <a:pt x="38735" y="52146"/>
                  </a:lnTo>
                  <a:lnTo>
                    <a:pt x="38633" y="52349"/>
                  </a:lnTo>
                  <a:lnTo>
                    <a:pt x="38557" y="52616"/>
                  </a:lnTo>
                  <a:lnTo>
                    <a:pt x="38557" y="52895"/>
                  </a:lnTo>
                  <a:lnTo>
                    <a:pt x="38595" y="53060"/>
                  </a:lnTo>
                  <a:lnTo>
                    <a:pt x="38646" y="53213"/>
                  </a:lnTo>
                  <a:lnTo>
                    <a:pt x="38760" y="53403"/>
                  </a:lnTo>
                  <a:lnTo>
                    <a:pt x="39331" y="53822"/>
                  </a:lnTo>
                  <a:lnTo>
                    <a:pt x="39547" y="53886"/>
                  </a:lnTo>
                  <a:lnTo>
                    <a:pt x="39827" y="53886"/>
                  </a:lnTo>
                  <a:lnTo>
                    <a:pt x="40043" y="53835"/>
                  </a:lnTo>
                  <a:lnTo>
                    <a:pt x="40195" y="53759"/>
                  </a:lnTo>
                  <a:lnTo>
                    <a:pt x="40347" y="53682"/>
                  </a:lnTo>
                  <a:lnTo>
                    <a:pt x="44399" y="50520"/>
                  </a:lnTo>
                  <a:lnTo>
                    <a:pt x="44551" y="50393"/>
                  </a:lnTo>
                  <a:lnTo>
                    <a:pt x="46863" y="45986"/>
                  </a:lnTo>
                  <a:lnTo>
                    <a:pt x="46875" y="45364"/>
                  </a:lnTo>
                  <a:close/>
                </a:path>
                <a:path w="81914" h="90169">
                  <a:moveTo>
                    <a:pt x="61112" y="34925"/>
                  </a:moveTo>
                  <a:lnTo>
                    <a:pt x="61087" y="34683"/>
                  </a:lnTo>
                  <a:lnTo>
                    <a:pt x="61074" y="34442"/>
                  </a:lnTo>
                  <a:lnTo>
                    <a:pt x="60998" y="33959"/>
                  </a:lnTo>
                  <a:lnTo>
                    <a:pt x="60921" y="33731"/>
                  </a:lnTo>
                  <a:lnTo>
                    <a:pt x="60871" y="33578"/>
                  </a:lnTo>
                  <a:lnTo>
                    <a:pt x="60833" y="33439"/>
                  </a:lnTo>
                  <a:lnTo>
                    <a:pt x="60706" y="32778"/>
                  </a:lnTo>
                  <a:lnTo>
                    <a:pt x="60223" y="31242"/>
                  </a:lnTo>
                  <a:lnTo>
                    <a:pt x="59588" y="29756"/>
                  </a:lnTo>
                  <a:lnTo>
                    <a:pt x="58839" y="28397"/>
                  </a:lnTo>
                  <a:lnTo>
                    <a:pt x="58839" y="34848"/>
                  </a:lnTo>
                  <a:lnTo>
                    <a:pt x="58839" y="35242"/>
                  </a:lnTo>
                  <a:lnTo>
                    <a:pt x="58813" y="35369"/>
                  </a:lnTo>
                  <a:lnTo>
                    <a:pt x="58801" y="35509"/>
                  </a:lnTo>
                  <a:lnTo>
                    <a:pt x="58737" y="35763"/>
                  </a:lnTo>
                  <a:lnTo>
                    <a:pt x="57848" y="37122"/>
                  </a:lnTo>
                  <a:lnTo>
                    <a:pt x="57708" y="37223"/>
                  </a:lnTo>
                  <a:lnTo>
                    <a:pt x="57340" y="37452"/>
                  </a:lnTo>
                  <a:lnTo>
                    <a:pt x="57099" y="37553"/>
                  </a:lnTo>
                  <a:lnTo>
                    <a:pt x="56845" y="37642"/>
                  </a:lnTo>
                  <a:lnTo>
                    <a:pt x="56591" y="37693"/>
                  </a:lnTo>
                  <a:lnTo>
                    <a:pt x="56324" y="37719"/>
                  </a:lnTo>
                  <a:lnTo>
                    <a:pt x="56197" y="37719"/>
                  </a:lnTo>
                  <a:lnTo>
                    <a:pt x="56057" y="37731"/>
                  </a:lnTo>
                  <a:lnTo>
                    <a:pt x="54813" y="37376"/>
                  </a:lnTo>
                  <a:lnTo>
                    <a:pt x="54660" y="37261"/>
                  </a:lnTo>
                  <a:lnTo>
                    <a:pt x="54508" y="37185"/>
                  </a:lnTo>
                  <a:lnTo>
                    <a:pt x="54381" y="37122"/>
                  </a:lnTo>
                  <a:lnTo>
                    <a:pt x="54000" y="36918"/>
                  </a:lnTo>
                  <a:lnTo>
                    <a:pt x="53848" y="36842"/>
                  </a:lnTo>
                  <a:lnTo>
                    <a:pt x="53975" y="26200"/>
                  </a:lnTo>
                  <a:lnTo>
                    <a:pt x="54584" y="26708"/>
                  </a:lnTo>
                  <a:lnTo>
                    <a:pt x="55537" y="27724"/>
                  </a:lnTo>
                  <a:lnTo>
                    <a:pt x="55968" y="28270"/>
                  </a:lnTo>
                  <a:lnTo>
                    <a:pt x="56070" y="28397"/>
                  </a:lnTo>
                  <a:lnTo>
                    <a:pt x="56362" y="28778"/>
                  </a:lnTo>
                  <a:lnTo>
                    <a:pt x="58661" y="34099"/>
                  </a:lnTo>
                  <a:lnTo>
                    <a:pt x="58724" y="34251"/>
                  </a:lnTo>
                  <a:lnTo>
                    <a:pt x="58775" y="34455"/>
                  </a:lnTo>
                  <a:lnTo>
                    <a:pt x="58826" y="34721"/>
                  </a:lnTo>
                  <a:lnTo>
                    <a:pt x="58839" y="34848"/>
                  </a:lnTo>
                  <a:lnTo>
                    <a:pt x="58839" y="28397"/>
                  </a:lnTo>
                  <a:lnTo>
                    <a:pt x="57912" y="27063"/>
                  </a:lnTo>
                  <a:lnTo>
                    <a:pt x="57785" y="26924"/>
                  </a:lnTo>
                  <a:lnTo>
                    <a:pt x="57658" y="26771"/>
                  </a:lnTo>
                  <a:lnTo>
                    <a:pt x="57264" y="26238"/>
                  </a:lnTo>
                  <a:lnTo>
                    <a:pt x="52133" y="22301"/>
                  </a:lnTo>
                  <a:lnTo>
                    <a:pt x="52006" y="22237"/>
                  </a:lnTo>
                  <a:lnTo>
                    <a:pt x="51727" y="22072"/>
                  </a:lnTo>
                  <a:lnTo>
                    <a:pt x="51727" y="24638"/>
                  </a:lnTo>
                  <a:lnTo>
                    <a:pt x="51600" y="35280"/>
                  </a:lnTo>
                  <a:lnTo>
                    <a:pt x="51015" y="34772"/>
                  </a:lnTo>
                  <a:lnTo>
                    <a:pt x="50063" y="33756"/>
                  </a:lnTo>
                  <a:lnTo>
                    <a:pt x="49682" y="33286"/>
                  </a:lnTo>
                  <a:lnTo>
                    <a:pt x="49517" y="33083"/>
                  </a:lnTo>
                  <a:lnTo>
                    <a:pt x="49237" y="32702"/>
                  </a:lnTo>
                  <a:lnTo>
                    <a:pt x="48729" y="31953"/>
                  </a:lnTo>
                  <a:lnTo>
                    <a:pt x="46939" y="27457"/>
                  </a:lnTo>
                  <a:lnTo>
                    <a:pt x="46901" y="27317"/>
                  </a:lnTo>
                  <a:lnTo>
                    <a:pt x="46863" y="27178"/>
                  </a:lnTo>
                  <a:lnTo>
                    <a:pt x="46824" y="27025"/>
                  </a:lnTo>
                  <a:lnTo>
                    <a:pt x="46774" y="26758"/>
                  </a:lnTo>
                  <a:lnTo>
                    <a:pt x="46761" y="26631"/>
                  </a:lnTo>
                  <a:lnTo>
                    <a:pt x="46761" y="26238"/>
                  </a:lnTo>
                  <a:lnTo>
                    <a:pt x="47777" y="24333"/>
                  </a:lnTo>
                  <a:lnTo>
                    <a:pt x="48031" y="24155"/>
                  </a:lnTo>
                  <a:lnTo>
                    <a:pt x="49276" y="23761"/>
                  </a:lnTo>
                  <a:lnTo>
                    <a:pt x="49796" y="23774"/>
                  </a:lnTo>
                  <a:lnTo>
                    <a:pt x="50901" y="24206"/>
                  </a:lnTo>
                  <a:lnTo>
                    <a:pt x="51600" y="24561"/>
                  </a:lnTo>
                  <a:lnTo>
                    <a:pt x="51727" y="24638"/>
                  </a:lnTo>
                  <a:lnTo>
                    <a:pt x="51727" y="22072"/>
                  </a:lnTo>
                  <a:lnTo>
                    <a:pt x="49618" y="21488"/>
                  </a:lnTo>
                  <a:lnTo>
                    <a:pt x="49136" y="21488"/>
                  </a:lnTo>
                  <a:lnTo>
                    <a:pt x="48653" y="21551"/>
                  </a:lnTo>
                  <a:lnTo>
                    <a:pt x="48171" y="21653"/>
                  </a:lnTo>
                  <a:lnTo>
                    <a:pt x="47713" y="21793"/>
                  </a:lnTo>
                  <a:lnTo>
                    <a:pt x="47498" y="21894"/>
                  </a:lnTo>
                  <a:lnTo>
                    <a:pt x="47269" y="21983"/>
                  </a:lnTo>
                  <a:lnTo>
                    <a:pt x="46850" y="22225"/>
                  </a:lnTo>
                  <a:lnTo>
                    <a:pt x="46647" y="22364"/>
                  </a:lnTo>
                  <a:lnTo>
                    <a:pt x="46393" y="22542"/>
                  </a:lnTo>
                  <a:lnTo>
                    <a:pt x="46202" y="22682"/>
                  </a:lnTo>
                  <a:lnTo>
                    <a:pt x="45847" y="23025"/>
                  </a:lnTo>
                  <a:lnTo>
                    <a:pt x="44488" y="26555"/>
                  </a:lnTo>
                  <a:lnTo>
                    <a:pt x="44513" y="26797"/>
                  </a:lnTo>
                  <a:lnTo>
                    <a:pt x="44526" y="27038"/>
                  </a:lnTo>
                  <a:lnTo>
                    <a:pt x="44615" y="27520"/>
                  </a:lnTo>
                  <a:lnTo>
                    <a:pt x="44678" y="27749"/>
                  </a:lnTo>
                  <a:lnTo>
                    <a:pt x="44729" y="27965"/>
                  </a:lnTo>
                  <a:lnTo>
                    <a:pt x="44894" y="28702"/>
                  </a:lnTo>
                  <a:lnTo>
                    <a:pt x="45377" y="30238"/>
                  </a:lnTo>
                  <a:lnTo>
                    <a:pt x="47840" y="34607"/>
                  </a:lnTo>
                  <a:lnTo>
                    <a:pt x="48336" y="35242"/>
                  </a:lnTo>
                  <a:lnTo>
                    <a:pt x="53594" y="39268"/>
                  </a:lnTo>
                  <a:lnTo>
                    <a:pt x="54102" y="39547"/>
                  </a:lnTo>
                  <a:lnTo>
                    <a:pt x="54546" y="39725"/>
                  </a:lnTo>
                  <a:lnTo>
                    <a:pt x="55016" y="39865"/>
                  </a:lnTo>
                  <a:lnTo>
                    <a:pt x="55486" y="39954"/>
                  </a:lnTo>
                  <a:lnTo>
                    <a:pt x="55981" y="39992"/>
                  </a:lnTo>
                  <a:lnTo>
                    <a:pt x="56464" y="39992"/>
                  </a:lnTo>
                  <a:lnTo>
                    <a:pt x="56946" y="39928"/>
                  </a:lnTo>
                  <a:lnTo>
                    <a:pt x="57416" y="39827"/>
                  </a:lnTo>
                  <a:lnTo>
                    <a:pt x="57886" y="39687"/>
                  </a:lnTo>
                  <a:lnTo>
                    <a:pt x="58102" y="39585"/>
                  </a:lnTo>
                  <a:lnTo>
                    <a:pt x="58331" y="39497"/>
                  </a:lnTo>
                  <a:lnTo>
                    <a:pt x="58750" y="39268"/>
                  </a:lnTo>
                  <a:lnTo>
                    <a:pt x="59067" y="39039"/>
                  </a:lnTo>
                  <a:lnTo>
                    <a:pt x="59207" y="38950"/>
                  </a:lnTo>
                  <a:lnTo>
                    <a:pt x="59397" y="38798"/>
                  </a:lnTo>
                  <a:lnTo>
                    <a:pt x="59740" y="38455"/>
                  </a:lnTo>
                  <a:lnTo>
                    <a:pt x="61099" y="35407"/>
                  </a:lnTo>
                  <a:lnTo>
                    <a:pt x="61112" y="34925"/>
                  </a:lnTo>
                  <a:close/>
                </a:path>
                <a:path w="81914" h="90169">
                  <a:moveTo>
                    <a:pt x="77368" y="24180"/>
                  </a:moveTo>
                  <a:lnTo>
                    <a:pt x="77355" y="24003"/>
                  </a:lnTo>
                  <a:lnTo>
                    <a:pt x="77304" y="23850"/>
                  </a:lnTo>
                  <a:lnTo>
                    <a:pt x="77216" y="23647"/>
                  </a:lnTo>
                  <a:lnTo>
                    <a:pt x="77089" y="23469"/>
                  </a:lnTo>
                  <a:lnTo>
                    <a:pt x="76936" y="23304"/>
                  </a:lnTo>
                  <a:lnTo>
                    <a:pt x="76695" y="23177"/>
                  </a:lnTo>
                  <a:lnTo>
                    <a:pt x="68427" y="19469"/>
                  </a:lnTo>
                  <a:lnTo>
                    <a:pt x="69710" y="14757"/>
                  </a:lnTo>
                  <a:lnTo>
                    <a:pt x="69761" y="14592"/>
                  </a:lnTo>
                  <a:lnTo>
                    <a:pt x="69761" y="14376"/>
                  </a:lnTo>
                  <a:lnTo>
                    <a:pt x="69723" y="14147"/>
                  </a:lnTo>
                  <a:lnTo>
                    <a:pt x="69646" y="13944"/>
                  </a:lnTo>
                  <a:lnTo>
                    <a:pt x="69519" y="13754"/>
                  </a:lnTo>
                  <a:lnTo>
                    <a:pt x="69367" y="13589"/>
                  </a:lnTo>
                  <a:lnTo>
                    <a:pt x="69126" y="13436"/>
                  </a:lnTo>
                  <a:lnTo>
                    <a:pt x="68973" y="13385"/>
                  </a:lnTo>
                  <a:lnTo>
                    <a:pt x="68770" y="13335"/>
                  </a:lnTo>
                  <a:lnTo>
                    <a:pt x="68541" y="13322"/>
                  </a:lnTo>
                  <a:lnTo>
                    <a:pt x="68211" y="13398"/>
                  </a:lnTo>
                  <a:lnTo>
                    <a:pt x="68072" y="13474"/>
                  </a:lnTo>
                  <a:lnTo>
                    <a:pt x="67881" y="13601"/>
                  </a:lnTo>
                  <a:lnTo>
                    <a:pt x="67767" y="13728"/>
                  </a:lnTo>
                  <a:lnTo>
                    <a:pt x="67640" y="13906"/>
                  </a:lnTo>
                  <a:lnTo>
                    <a:pt x="67551" y="14109"/>
                  </a:lnTo>
                  <a:lnTo>
                    <a:pt x="65430" y="21932"/>
                  </a:lnTo>
                  <a:lnTo>
                    <a:pt x="59207" y="13982"/>
                  </a:lnTo>
                  <a:lnTo>
                    <a:pt x="59105" y="13843"/>
                  </a:lnTo>
                  <a:lnTo>
                    <a:pt x="58839" y="13639"/>
                  </a:lnTo>
                  <a:lnTo>
                    <a:pt x="58674" y="13576"/>
                  </a:lnTo>
                  <a:lnTo>
                    <a:pt x="58508" y="13538"/>
                  </a:lnTo>
                  <a:lnTo>
                    <a:pt x="58242" y="13525"/>
                  </a:lnTo>
                  <a:lnTo>
                    <a:pt x="58077" y="13550"/>
                  </a:lnTo>
                  <a:lnTo>
                    <a:pt x="57861" y="13627"/>
                  </a:lnTo>
                  <a:lnTo>
                    <a:pt x="57619" y="13766"/>
                  </a:lnTo>
                  <a:lnTo>
                    <a:pt x="57454" y="13919"/>
                  </a:lnTo>
                  <a:lnTo>
                    <a:pt x="57340" y="14097"/>
                  </a:lnTo>
                  <a:lnTo>
                    <a:pt x="57264" y="14249"/>
                  </a:lnTo>
                  <a:lnTo>
                    <a:pt x="57200" y="14465"/>
                  </a:lnTo>
                  <a:lnTo>
                    <a:pt x="57188" y="14795"/>
                  </a:lnTo>
                  <a:lnTo>
                    <a:pt x="57226" y="14960"/>
                  </a:lnTo>
                  <a:lnTo>
                    <a:pt x="57277" y="15113"/>
                  </a:lnTo>
                  <a:lnTo>
                    <a:pt x="57391" y="15316"/>
                  </a:lnTo>
                  <a:lnTo>
                    <a:pt x="65062" y="25146"/>
                  </a:lnTo>
                  <a:lnTo>
                    <a:pt x="68846" y="29972"/>
                  </a:lnTo>
                  <a:lnTo>
                    <a:pt x="68999" y="30124"/>
                  </a:lnTo>
                  <a:lnTo>
                    <a:pt x="69227" y="30289"/>
                  </a:lnTo>
                  <a:lnTo>
                    <a:pt x="69380" y="30353"/>
                  </a:lnTo>
                  <a:lnTo>
                    <a:pt x="69545" y="30391"/>
                  </a:lnTo>
                  <a:lnTo>
                    <a:pt x="69824" y="30403"/>
                  </a:lnTo>
                  <a:lnTo>
                    <a:pt x="69989" y="30378"/>
                  </a:lnTo>
                  <a:lnTo>
                    <a:pt x="70205" y="30302"/>
                  </a:lnTo>
                  <a:lnTo>
                    <a:pt x="70396" y="30200"/>
                  </a:lnTo>
                  <a:lnTo>
                    <a:pt x="70637" y="29972"/>
                  </a:lnTo>
                  <a:lnTo>
                    <a:pt x="70726" y="29832"/>
                  </a:lnTo>
                  <a:lnTo>
                    <a:pt x="70802" y="29679"/>
                  </a:lnTo>
                  <a:lnTo>
                    <a:pt x="70853" y="29464"/>
                  </a:lnTo>
                  <a:lnTo>
                    <a:pt x="70878" y="29184"/>
                  </a:lnTo>
                  <a:lnTo>
                    <a:pt x="70853" y="29019"/>
                  </a:lnTo>
                  <a:lnTo>
                    <a:pt x="70751" y="28752"/>
                  </a:lnTo>
                  <a:lnTo>
                    <a:pt x="70637" y="28575"/>
                  </a:lnTo>
                  <a:lnTo>
                    <a:pt x="67170" y="24155"/>
                  </a:lnTo>
                  <a:lnTo>
                    <a:pt x="67830" y="21678"/>
                  </a:lnTo>
                  <a:lnTo>
                    <a:pt x="75768" y="25234"/>
                  </a:lnTo>
                  <a:lnTo>
                    <a:pt x="76149" y="25336"/>
                  </a:lnTo>
                  <a:lnTo>
                    <a:pt x="76365" y="25323"/>
                  </a:lnTo>
                  <a:lnTo>
                    <a:pt x="76581" y="25273"/>
                  </a:lnTo>
                  <a:lnTo>
                    <a:pt x="76835" y="25158"/>
                  </a:lnTo>
                  <a:lnTo>
                    <a:pt x="76962" y="25057"/>
                  </a:lnTo>
                  <a:lnTo>
                    <a:pt x="77127" y="24904"/>
                  </a:lnTo>
                  <a:lnTo>
                    <a:pt x="77292" y="24612"/>
                  </a:lnTo>
                  <a:lnTo>
                    <a:pt x="77330" y="24447"/>
                  </a:lnTo>
                  <a:lnTo>
                    <a:pt x="77355" y="24282"/>
                  </a:lnTo>
                  <a:close/>
                </a:path>
                <a:path w="81914" h="90169">
                  <a:moveTo>
                    <a:pt x="81648" y="14693"/>
                  </a:moveTo>
                  <a:lnTo>
                    <a:pt x="81254" y="12471"/>
                  </a:lnTo>
                  <a:lnTo>
                    <a:pt x="80911" y="12522"/>
                  </a:lnTo>
                  <a:lnTo>
                    <a:pt x="80784" y="12522"/>
                  </a:lnTo>
                  <a:lnTo>
                    <a:pt x="80556" y="12547"/>
                  </a:lnTo>
                  <a:lnTo>
                    <a:pt x="80098" y="12534"/>
                  </a:lnTo>
                  <a:lnTo>
                    <a:pt x="79641" y="12471"/>
                  </a:lnTo>
                  <a:lnTo>
                    <a:pt x="76885" y="10909"/>
                  </a:lnTo>
                  <a:lnTo>
                    <a:pt x="76771" y="10769"/>
                  </a:lnTo>
                  <a:lnTo>
                    <a:pt x="75501" y="9144"/>
                  </a:lnTo>
                  <a:lnTo>
                    <a:pt x="74561" y="9804"/>
                  </a:lnTo>
                  <a:lnTo>
                    <a:pt x="75450" y="9105"/>
                  </a:lnTo>
                  <a:lnTo>
                    <a:pt x="74383" y="6134"/>
                  </a:lnTo>
                  <a:lnTo>
                    <a:pt x="74396" y="5626"/>
                  </a:lnTo>
                  <a:lnTo>
                    <a:pt x="76365" y="1993"/>
                  </a:lnTo>
                  <a:lnTo>
                    <a:pt x="76619" y="1689"/>
                  </a:lnTo>
                  <a:lnTo>
                    <a:pt x="76682" y="1536"/>
                  </a:lnTo>
                  <a:lnTo>
                    <a:pt x="76758" y="1270"/>
                  </a:lnTo>
                  <a:lnTo>
                    <a:pt x="76758" y="990"/>
                  </a:lnTo>
                  <a:lnTo>
                    <a:pt x="75984" y="63"/>
                  </a:lnTo>
                  <a:lnTo>
                    <a:pt x="75819" y="12"/>
                  </a:lnTo>
                  <a:lnTo>
                    <a:pt x="75488" y="0"/>
                  </a:lnTo>
                  <a:lnTo>
                    <a:pt x="75323" y="38"/>
                  </a:lnTo>
                  <a:lnTo>
                    <a:pt x="75171" y="88"/>
                  </a:lnTo>
                  <a:lnTo>
                    <a:pt x="74980" y="203"/>
                  </a:lnTo>
                  <a:lnTo>
                    <a:pt x="72123" y="6184"/>
                  </a:lnTo>
                  <a:lnTo>
                    <a:pt x="72174" y="6908"/>
                  </a:lnTo>
                  <a:lnTo>
                    <a:pt x="73634" y="10464"/>
                  </a:lnTo>
                  <a:lnTo>
                    <a:pt x="74942" y="12128"/>
                  </a:lnTo>
                  <a:lnTo>
                    <a:pt x="80619" y="14808"/>
                  </a:lnTo>
                  <a:lnTo>
                    <a:pt x="81483" y="14732"/>
                  </a:lnTo>
                  <a:lnTo>
                    <a:pt x="81648" y="1469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5141252" y="1727771"/>
              <a:ext cx="87630" cy="38100"/>
            </a:xfrm>
            <a:custGeom>
              <a:avLst/>
              <a:gdLst/>
              <a:ahLst/>
              <a:cxnLst/>
              <a:rect l="l" t="t" r="r" b="b"/>
              <a:pathLst>
                <a:path w="87629" h="38100">
                  <a:moveTo>
                    <a:pt x="2209" y="28041"/>
                  </a:moveTo>
                  <a:lnTo>
                    <a:pt x="2108" y="27914"/>
                  </a:lnTo>
                  <a:lnTo>
                    <a:pt x="1930" y="27787"/>
                  </a:lnTo>
                  <a:lnTo>
                    <a:pt x="1727" y="27686"/>
                  </a:lnTo>
                  <a:lnTo>
                    <a:pt x="1460" y="27609"/>
                  </a:lnTo>
                  <a:lnTo>
                    <a:pt x="1181" y="27609"/>
                  </a:lnTo>
                  <a:lnTo>
                    <a:pt x="965" y="27660"/>
                  </a:lnTo>
                  <a:lnTo>
                    <a:pt x="812" y="27724"/>
                  </a:lnTo>
                  <a:lnTo>
                    <a:pt x="673" y="27813"/>
                  </a:lnTo>
                  <a:lnTo>
                    <a:pt x="254" y="28384"/>
                  </a:lnTo>
                  <a:lnTo>
                    <a:pt x="203" y="28549"/>
                  </a:lnTo>
                  <a:lnTo>
                    <a:pt x="190" y="28879"/>
                  </a:lnTo>
                  <a:lnTo>
                    <a:pt x="228" y="29044"/>
                  </a:lnTo>
                  <a:lnTo>
                    <a:pt x="279" y="29197"/>
                  </a:lnTo>
                  <a:lnTo>
                    <a:pt x="393" y="29387"/>
                  </a:lnTo>
                  <a:lnTo>
                    <a:pt x="2209" y="28041"/>
                  </a:lnTo>
                  <a:close/>
                </a:path>
                <a:path w="87629" h="38100">
                  <a:moveTo>
                    <a:pt x="11239" y="34823"/>
                  </a:moveTo>
                  <a:lnTo>
                    <a:pt x="11201" y="34658"/>
                  </a:lnTo>
                  <a:lnTo>
                    <a:pt x="11150" y="34505"/>
                  </a:lnTo>
                  <a:lnTo>
                    <a:pt x="10998" y="34264"/>
                  </a:lnTo>
                  <a:lnTo>
                    <a:pt x="7899" y="30314"/>
                  </a:lnTo>
                  <a:lnTo>
                    <a:pt x="7797" y="30149"/>
                  </a:lnTo>
                  <a:lnTo>
                    <a:pt x="7632" y="30010"/>
                  </a:lnTo>
                  <a:lnTo>
                    <a:pt x="7493" y="29908"/>
                  </a:lnTo>
                  <a:lnTo>
                    <a:pt x="7340" y="29845"/>
                  </a:lnTo>
                  <a:lnTo>
                    <a:pt x="7137" y="29781"/>
                  </a:lnTo>
                  <a:lnTo>
                    <a:pt x="6908" y="29768"/>
                  </a:lnTo>
                  <a:lnTo>
                    <a:pt x="6743" y="29781"/>
                  </a:lnTo>
                  <a:lnTo>
                    <a:pt x="6045" y="30200"/>
                  </a:lnTo>
                  <a:lnTo>
                    <a:pt x="5956" y="30340"/>
                  </a:lnTo>
                  <a:lnTo>
                    <a:pt x="5880" y="30492"/>
                  </a:lnTo>
                  <a:lnTo>
                    <a:pt x="5816" y="30708"/>
                  </a:lnTo>
                  <a:lnTo>
                    <a:pt x="5803" y="31038"/>
                  </a:lnTo>
                  <a:lnTo>
                    <a:pt x="5842" y="31203"/>
                  </a:lnTo>
                  <a:lnTo>
                    <a:pt x="5892" y="31356"/>
                  </a:lnTo>
                  <a:lnTo>
                    <a:pt x="6007" y="31546"/>
                  </a:lnTo>
                  <a:lnTo>
                    <a:pt x="8509" y="34772"/>
                  </a:lnTo>
                  <a:lnTo>
                    <a:pt x="6972" y="35979"/>
                  </a:lnTo>
                  <a:lnTo>
                    <a:pt x="6807" y="36118"/>
                  </a:lnTo>
                  <a:lnTo>
                    <a:pt x="6654" y="36347"/>
                  </a:lnTo>
                  <a:lnTo>
                    <a:pt x="6591" y="36499"/>
                  </a:lnTo>
                  <a:lnTo>
                    <a:pt x="6540" y="36728"/>
                  </a:lnTo>
                  <a:lnTo>
                    <a:pt x="6540" y="37007"/>
                  </a:lnTo>
                  <a:lnTo>
                    <a:pt x="6591" y="37223"/>
                  </a:lnTo>
                  <a:lnTo>
                    <a:pt x="6654" y="37363"/>
                  </a:lnTo>
                  <a:lnTo>
                    <a:pt x="6743" y="37515"/>
                  </a:lnTo>
                  <a:lnTo>
                    <a:pt x="6883" y="37680"/>
                  </a:lnTo>
                  <a:lnTo>
                    <a:pt x="7061" y="37820"/>
                  </a:lnTo>
                  <a:lnTo>
                    <a:pt x="7264" y="37922"/>
                  </a:lnTo>
                  <a:lnTo>
                    <a:pt x="7480" y="37973"/>
                  </a:lnTo>
                  <a:lnTo>
                    <a:pt x="7759" y="37998"/>
                  </a:lnTo>
                  <a:lnTo>
                    <a:pt x="7924" y="37973"/>
                  </a:lnTo>
                  <a:lnTo>
                    <a:pt x="8128" y="37896"/>
                  </a:lnTo>
                  <a:lnTo>
                    <a:pt x="8318" y="37795"/>
                  </a:lnTo>
                  <a:lnTo>
                    <a:pt x="10668" y="35953"/>
                  </a:lnTo>
                  <a:lnTo>
                    <a:pt x="10807" y="35852"/>
                  </a:lnTo>
                  <a:lnTo>
                    <a:pt x="10934" y="35750"/>
                  </a:lnTo>
                  <a:lnTo>
                    <a:pt x="11061" y="35572"/>
                  </a:lnTo>
                  <a:lnTo>
                    <a:pt x="11163" y="35369"/>
                  </a:lnTo>
                  <a:lnTo>
                    <a:pt x="11214" y="35217"/>
                  </a:lnTo>
                  <a:lnTo>
                    <a:pt x="11239" y="35039"/>
                  </a:lnTo>
                  <a:lnTo>
                    <a:pt x="11239" y="34874"/>
                  </a:lnTo>
                  <a:close/>
                </a:path>
                <a:path w="87629" h="38100">
                  <a:moveTo>
                    <a:pt x="18554" y="29108"/>
                  </a:moveTo>
                  <a:lnTo>
                    <a:pt x="18516" y="28956"/>
                  </a:lnTo>
                  <a:lnTo>
                    <a:pt x="18465" y="28790"/>
                  </a:lnTo>
                  <a:lnTo>
                    <a:pt x="18351" y="28600"/>
                  </a:lnTo>
                  <a:lnTo>
                    <a:pt x="18199" y="28435"/>
                  </a:lnTo>
                  <a:lnTo>
                    <a:pt x="18034" y="28295"/>
                  </a:lnTo>
                  <a:lnTo>
                    <a:pt x="17830" y="28194"/>
                  </a:lnTo>
                  <a:lnTo>
                    <a:pt x="17614" y="28130"/>
                  </a:lnTo>
                  <a:lnTo>
                    <a:pt x="17335" y="28117"/>
                  </a:lnTo>
                  <a:lnTo>
                    <a:pt x="17170" y="28143"/>
                  </a:lnTo>
                  <a:lnTo>
                    <a:pt x="16967" y="28219"/>
                  </a:lnTo>
                  <a:lnTo>
                    <a:pt x="16725" y="28359"/>
                  </a:lnTo>
                  <a:lnTo>
                    <a:pt x="15176" y="29578"/>
                  </a:lnTo>
                  <a:lnTo>
                    <a:pt x="13093" y="26898"/>
                  </a:lnTo>
                  <a:lnTo>
                    <a:pt x="13195" y="26593"/>
                  </a:lnTo>
                  <a:lnTo>
                    <a:pt x="13347" y="25920"/>
                  </a:lnTo>
                  <a:lnTo>
                    <a:pt x="13423" y="25247"/>
                  </a:lnTo>
                  <a:lnTo>
                    <a:pt x="13449" y="24561"/>
                  </a:lnTo>
                  <a:lnTo>
                    <a:pt x="13398" y="23876"/>
                  </a:lnTo>
                  <a:lnTo>
                    <a:pt x="11963" y="20447"/>
                  </a:lnTo>
                  <a:lnTo>
                    <a:pt x="11861" y="20320"/>
                  </a:lnTo>
                  <a:lnTo>
                    <a:pt x="10782" y="18948"/>
                  </a:lnTo>
                  <a:lnTo>
                    <a:pt x="10693" y="18821"/>
                  </a:lnTo>
                  <a:lnTo>
                    <a:pt x="10591" y="18681"/>
                  </a:lnTo>
                  <a:lnTo>
                    <a:pt x="4749" y="15989"/>
                  </a:lnTo>
                  <a:lnTo>
                    <a:pt x="4038" y="16040"/>
                  </a:lnTo>
                  <a:lnTo>
                    <a:pt x="431" y="17551"/>
                  </a:lnTo>
                  <a:lnTo>
                    <a:pt x="304" y="17653"/>
                  </a:lnTo>
                  <a:lnTo>
                    <a:pt x="139" y="17881"/>
                  </a:lnTo>
                  <a:lnTo>
                    <a:pt x="76" y="18034"/>
                  </a:lnTo>
                  <a:lnTo>
                    <a:pt x="0" y="18300"/>
                  </a:lnTo>
                  <a:lnTo>
                    <a:pt x="0" y="18580"/>
                  </a:lnTo>
                  <a:lnTo>
                    <a:pt x="571" y="19418"/>
                  </a:lnTo>
                  <a:lnTo>
                    <a:pt x="723" y="19494"/>
                  </a:lnTo>
                  <a:lnTo>
                    <a:pt x="990" y="19570"/>
                  </a:lnTo>
                  <a:lnTo>
                    <a:pt x="1270" y="19570"/>
                  </a:lnTo>
                  <a:lnTo>
                    <a:pt x="1435" y="19532"/>
                  </a:lnTo>
                  <a:lnTo>
                    <a:pt x="1587" y="19481"/>
                  </a:lnTo>
                  <a:lnTo>
                    <a:pt x="1778" y="19367"/>
                  </a:lnTo>
                  <a:lnTo>
                    <a:pt x="2019" y="19177"/>
                  </a:lnTo>
                  <a:lnTo>
                    <a:pt x="2438" y="18910"/>
                  </a:lnTo>
                  <a:lnTo>
                    <a:pt x="4800" y="18249"/>
                  </a:lnTo>
                  <a:lnTo>
                    <a:pt x="5308" y="18262"/>
                  </a:lnTo>
                  <a:lnTo>
                    <a:pt x="8902" y="20205"/>
                  </a:lnTo>
                  <a:lnTo>
                    <a:pt x="10172" y="21831"/>
                  </a:lnTo>
                  <a:lnTo>
                    <a:pt x="10566" y="22402"/>
                  </a:lnTo>
                  <a:lnTo>
                    <a:pt x="10769" y="22809"/>
                  </a:lnTo>
                  <a:lnTo>
                    <a:pt x="10947" y="23241"/>
                  </a:lnTo>
                  <a:lnTo>
                    <a:pt x="11074" y="23698"/>
                  </a:lnTo>
                  <a:lnTo>
                    <a:pt x="11099" y="23926"/>
                  </a:lnTo>
                  <a:lnTo>
                    <a:pt x="11150" y="24142"/>
                  </a:lnTo>
                  <a:lnTo>
                    <a:pt x="11176" y="24612"/>
                  </a:lnTo>
                  <a:lnTo>
                    <a:pt x="11163" y="25069"/>
                  </a:lnTo>
                  <a:lnTo>
                    <a:pt x="11112" y="25527"/>
                  </a:lnTo>
                  <a:lnTo>
                    <a:pt x="11010" y="25984"/>
                  </a:lnTo>
                  <a:lnTo>
                    <a:pt x="10858" y="26416"/>
                  </a:lnTo>
                  <a:lnTo>
                    <a:pt x="10795" y="26581"/>
                  </a:lnTo>
                  <a:lnTo>
                    <a:pt x="10706" y="26797"/>
                  </a:lnTo>
                  <a:lnTo>
                    <a:pt x="10680" y="26949"/>
                  </a:lnTo>
                  <a:lnTo>
                    <a:pt x="10668" y="27127"/>
                  </a:lnTo>
                  <a:lnTo>
                    <a:pt x="10744" y="27508"/>
                  </a:lnTo>
                  <a:lnTo>
                    <a:pt x="10820" y="27647"/>
                  </a:lnTo>
                  <a:lnTo>
                    <a:pt x="10947" y="27838"/>
                  </a:lnTo>
                  <a:lnTo>
                    <a:pt x="14084" y="31851"/>
                  </a:lnTo>
                  <a:lnTo>
                    <a:pt x="14198" y="31978"/>
                  </a:lnTo>
                  <a:lnTo>
                    <a:pt x="14427" y="32143"/>
                  </a:lnTo>
                  <a:lnTo>
                    <a:pt x="14579" y="32207"/>
                  </a:lnTo>
                  <a:lnTo>
                    <a:pt x="14732" y="32258"/>
                  </a:lnTo>
                  <a:lnTo>
                    <a:pt x="14897" y="32283"/>
                  </a:lnTo>
                  <a:lnTo>
                    <a:pt x="15074" y="32283"/>
                  </a:lnTo>
                  <a:lnTo>
                    <a:pt x="15227" y="32258"/>
                  </a:lnTo>
                  <a:lnTo>
                    <a:pt x="15443" y="32194"/>
                  </a:lnTo>
                  <a:lnTo>
                    <a:pt x="15595" y="32105"/>
                  </a:lnTo>
                  <a:lnTo>
                    <a:pt x="15722" y="32016"/>
                  </a:lnTo>
                  <a:lnTo>
                    <a:pt x="18110" y="30149"/>
                  </a:lnTo>
                  <a:lnTo>
                    <a:pt x="18249" y="30035"/>
                  </a:lnTo>
                  <a:lnTo>
                    <a:pt x="18376" y="29857"/>
                  </a:lnTo>
                  <a:lnTo>
                    <a:pt x="18478" y="29654"/>
                  </a:lnTo>
                  <a:lnTo>
                    <a:pt x="18542" y="29451"/>
                  </a:lnTo>
                  <a:lnTo>
                    <a:pt x="18554" y="29108"/>
                  </a:lnTo>
                  <a:close/>
                </a:path>
                <a:path w="87629" h="38100">
                  <a:moveTo>
                    <a:pt x="56578" y="18542"/>
                  </a:moveTo>
                  <a:lnTo>
                    <a:pt x="56413" y="18554"/>
                  </a:lnTo>
                  <a:lnTo>
                    <a:pt x="56197" y="18592"/>
                  </a:lnTo>
                  <a:lnTo>
                    <a:pt x="55994" y="18681"/>
                  </a:lnTo>
                  <a:lnTo>
                    <a:pt x="55765" y="18846"/>
                  </a:lnTo>
                  <a:lnTo>
                    <a:pt x="55651" y="18973"/>
                  </a:lnTo>
                  <a:lnTo>
                    <a:pt x="55410" y="19583"/>
                  </a:lnTo>
                  <a:lnTo>
                    <a:pt x="55410" y="19812"/>
                  </a:lnTo>
                  <a:lnTo>
                    <a:pt x="55460" y="20027"/>
                  </a:lnTo>
                  <a:lnTo>
                    <a:pt x="55549" y="20231"/>
                  </a:lnTo>
                  <a:lnTo>
                    <a:pt x="55676" y="20408"/>
                  </a:lnTo>
                  <a:lnTo>
                    <a:pt x="55829" y="20574"/>
                  </a:lnTo>
                  <a:lnTo>
                    <a:pt x="56019" y="20688"/>
                  </a:lnTo>
                  <a:lnTo>
                    <a:pt x="56235" y="20764"/>
                  </a:lnTo>
                  <a:lnTo>
                    <a:pt x="56438" y="20815"/>
                  </a:lnTo>
                  <a:lnTo>
                    <a:pt x="56578" y="18542"/>
                  </a:lnTo>
                  <a:close/>
                </a:path>
                <a:path w="87629" h="38100">
                  <a:moveTo>
                    <a:pt x="68630" y="1485"/>
                  </a:moveTo>
                  <a:lnTo>
                    <a:pt x="68605" y="1320"/>
                  </a:lnTo>
                  <a:lnTo>
                    <a:pt x="68567" y="1155"/>
                  </a:lnTo>
                  <a:lnTo>
                    <a:pt x="68427" y="850"/>
                  </a:lnTo>
                  <a:lnTo>
                    <a:pt x="68275" y="685"/>
                  </a:lnTo>
                  <a:lnTo>
                    <a:pt x="68148" y="584"/>
                  </a:lnTo>
                  <a:lnTo>
                    <a:pt x="67906" y="444"/>
                  </a:lnTo>
                  <a:lnTo>
                    <a:pt x="67741" y="406"/>
                  </a:lnTo>
                  <a:lnTo>
                    <a:pt x="67589" y="368"/>
                  </a:lnTo>
                  <a:lnTo>
                    <a:pt x="57404" y="25"/>
                  </a:lnTo>
                  <a:lnTo>
                    <a:pt x="57238" y="12"/>
                  </a:lnTo>
                  <a:lnTo>
                    <a:pt x="57061" y="12"/>
                  </a:lnTo>
                  <a:lnTo>
                    <a:pt x="56845" y="50"/>
                  </a:lnTo>
                  <a:lnTo>
                    <a:pt x="56642" y="139"/>
                  </a:lnTo>
                  <a:lnTo>
                    <a:pt x="56451" y="266"/>
                  </a:lnTo>
                  <a:lnTo>
                    <a:pt x="56299" y="431"/>
                  </a:lnTo>
                  <a:lnTo>
                    <a:pt x="56184" y="622"/>
                  </a:lnTo>
                  <a:lnTo>
                    <a:pt x="56095" y="825"/>
                  </a:lnTo>
                  <a:lnTo>
                    <a:pt x="56057" y="1041"/>
                  </a:lnTo>
                  <a:lnTo>
                    <a:pt x="55778" y="9258"/>
                  </a:lnTo>
                  <a:lnTo>
                    <a:pt x="55778" y="9512"/>
                  </a:lnTo>
                  <a:lnTo>
                    <a:pt x="55829" y="9728"/>
                  </a:lnTo>
                  <a:lnTo>
                    <a:pt x="55918" y="9931"/>
                  </a:lnTo>
                  <a:lnTo>
                    <a:pt x="56045" y="10121"/>
                  </a:lnTo>
                  <a:lnTo>
                    <a:pt x="56197" y="10274"/>
                  </a:lnTo>
                  <a:lnTo>
                    <a:pt x="56388" y="10388"/>
                  </a:lnTo>
                  <a:lnTo>
                    <a:pt x="56591" y="10477"/>
                  </a:lnTo>
                  <a:lnTo>
                    <a:pt x="56807" y="10515"/>
                  </a:lnTo>
                  <a:lnTo>
                    <a:pt x="62979" y="10731"/>
                  </a:lnTo>
                  <a:lnTo>
                    <a:pt x="63474" y="10782"/>
                  </a:lnTo>
                  <a:lnTo>
                    <a:pt x="63766" y="10845"/>
                  </a:lnTo>
                  <a:lnTo>
                    <a:pt x="64046" y="10947"/>
                  </a:lnTo>
                  <a:lnTo>
                    <a:pt x="64173" y="11010"/>
                  </a:lnTo>
                  <a:lnTo>
                    <a:pt x="64312" y="11061"/>
                  </a:lnTo>
                  <a:lnTo>
                    <a:pt x="64566" y="11214"/>
                  </a:lnTo>
                  <a:lnTo>
                    <a:pt x="64808" y="11379"/>
                  </a:lnTo>
                  <a:lnTo>
                    <a:pt x="65925" y="13830"/>
                  </a:lnTo>
                  <a:lnTo>
                    <a:pt x="65862" y="15798"/>
                  </a:lnTo>
                  <a:lnTo>
                    <a:pt x="65811" y="16319"/>
                  </a:lnTo>
                  <a:lnTo>
                    <a:pt x="65773" y="16459"/>
                  </a:lnTo>
                  <a:lnTo>
                    <a:pt x="65747" y="16598"/>
                  </a:lnTo>
                  <a:lnTo>
                    <a:pt x="62915" y="18770"/>
                  </a:lnTo>
                  <a:lnTo>
                    <a:pt x="62763" y="18757"/>
                  </a:lnTo>
                  <a:lnTo>
                    <a:pt x="62623" y="18770"/>
                  </a:lnTo>
                  <a:lnTo>
                    <a:pt x="56578" y="18554"/>
                  </a:lnTo>
                  <a:lnTo>
                    <a:pt x="56502" y="20815"/>
                  </a:lnTo>
                  <a:lnTo>
                    <a:pt x="62674" y="21043"/>
                  </a:lnTo>
                  <a:lnTo>
                    <a:pt x="62941" y="21043"/>
                  </a:lnTo>
                  <a:lnTo>
                    <a:pt x="63461" y="21005"/>
                  </a:lnTo>
                  <a:lnTo>
                    <a:pt x="63715" y="20955"/>
                  </a:lnTo>
                  <a:lnTo>
                    <a:pt x="63969" y="20916"/>
                  </a:lnTo>
                  <a:lnTo>
                    <a:pt x="68110" y="16217"/>
                  </a:lnTo>
                  <a:lnTo>
                    <a:pt x="68122" y="16027"/>
                  </a:lnTo>
                  <a:lnTo>
                    <a:pt x="68122" y="15798"/>
                  </a:lnTo>
                  <a:lnTo>
                    <a:pt x="68186" y="14071"/>
                  </a:lnTo>
                  <a:lnTo>
                    <a:pt x="68199" y="13906"/>
                  </a:lnTo>
                  <a:lnTo>
                    <a:pt x="68186" y="13741"/>
                  </a:lnTo>
                  <a:lnTo>
                    <a:pt x="68160" y="13131"/>
                  </a:lnTo>
                  <a:lnTo>
                    <a:pt x="63373" y="8483"/>
                  </a:lnTo>
                  <a:lnTo>
                    <a:pt x="63182" y="8470"/>
                  </a:lnTo>
                  <a:lnTo>
                    <a:pt x="58077" y="8293"/>
                  </a:lnTo>
                  <a:lnTo>
                    <a:pt x="58280" y="2324"/>
                  </a:lnTo>
                  <a:lnTo>
                    <a:pt x="67449" y="2628"/>
                  </a:lnTo>
                  <a:lnTo>
                    <a:pt x="67614" y="2628"/>
                  </a:lnTo>
                  <a:lnTo>
                    <a:pt x="67830" y="2578"/>
                  </a:lnTo>
                  <a:lnTo>
                    <a:pt x="68033" y="2501"/>
                  </a:lnTo>
                  <a:lnTo>
                    <a:pt x="68224" y="2362"/>
                  </a:lnTo>
                  <a:lnTo>
                    <a:pt x="68618" y="1600"/>
                  </a:lnTo>
                  <a:close/>
                </a:path>
                <a:path w="87629" h="38100">
                  <a:moveTo>
                    <a:pt x="87058" y="10668"/>
                  </a:moveTo>
                  <a:lnTo>
                    <a:pt x="85674" y="4343"/>
                  </a:lnTo>
                  <a:lnTo>
                    <a:pt x="85623" y="4216"/>
                  </a:lnTo>
                  <a:lnTo>
                    <a:pt x="85407" y="3657"/>
                  </a:lnTo>
                  <a:lnTo>
                    <a:pt x="85178" y="3225"/>
                  </a:lnTo>
                  <a:lnTo>
                    <a:pt x="84912" y="2832"/>
                  </a:lnTo>
                  <a:lnTo>
                    <a:pt x="84785" y="2679"/>
                  </a:lnTo>
                  <a:lnTo>
                    <a:pt x="84785" y="10693"/>
                  </a:lnTo>
                  <a:lnTo>
                    <a:pt x="84759" y="11328"/>
                  </a:lnTo>
                  <a:lnTo>
                    <a:pt x="84721" y="12039"/>
                  </a:lnTo>
                  <a:lnTo>
                    <a:pt x="83108" y="17526"/>
                  </a:lnTo>
                  <a:lnTo>
                    <a:pt x="83058" y="17665"/>
                  </a:lnTo>
                  <a:lnTo>
                    <a:pt x="83007" y="17792"/>
                  </a:lnTo>
                  <a:lnTo>
                    <a:pt x="82943" y="17932"/>
                  </a:lnTo>
                  <a:lnTo>
                    <a:pt x="82816" y="18161"/>
                  </a:lnTo>
                  <a:lnTo>
                    <a:pt x="82664" y="18376"/>
                  </a:lnTo>
                  <a:lnTo>
                    <a:pt x="80594" y="19392"/>
                  </a:lnTo>
                  <a:lnTo>
                    <a:pt x="80467" y="19380"/>
                  </a:lnTo>
                  <a:lnTo>
                    <a:pt x="80162" y="19367"/>
                  </a:lnTo>
                  <a:lnTo>
                    <a:pt x="78028" y="17614"/>
                  </a:lnTo>
                  <a:lnTo>
                    <a:pt x="77990" y="17487"/>
                  </a:lnTo>
                  <a:lnTo>
                    <a:pt x="77939" y="17360"/>
                  </a:lnTo>
                  <a:lnTo>
                    <a:pt x="77876" y="17233"/>
                  </a:lnTo>
                  <a:lnTo>
                    <a:pt x="77622" y="16598"/>
                  </a:lnTo>
                  <a:lnTo>
                    <a:pt x="84569" y="8521"/>
                  </a:lnTo>
                  <a:lnTo>
                    <a:pt x="84696" y="9309"/>
                  </a:lnTo>
                  <a:lnTo>
                    <a:pt x="84785" y="10693"/>
                  </a:lnTo>
                  <a:lnTo>
                    <a:pt x="84785" y="2679"/>
                  </a:lnTo>
                  <a:lnTo>
                    <a:pt x="84607" y="2451"/>
                  </a:lnTo>
                  <a:lnTo>
                    <a:pt x="84251" y="2108"/>
                  </a:lnTo>
                  <a:lnTo>
                    <a:pt x="83883" y="1803"/>
                  </a:lnTo>
                  <a:lnTo>
                    <a:pt x="83845" y="5892"/>
                  </a:lnTo>
                  <a:lnTo>
                    <a:pt x="76911" y="13970"/>
                  </a:lnTo>
                  <a:lnTo>
                    <a:pt x="76796" y="13195"/>
                  </a:lnTo>
                  <a:lnTo>
                    <a:pt x="76708" y="11811"/>
                  </a:lnTo>
                  <a:lnTo>
                    <a:pt x="76720" y="11163"/>
                  </a:lnTo>
                  <a:lnTo>
                    <a:pt x="76720" y="10998"/>
                  </a:lnTo>
                  <a:lnTo>
                    <a:pt x="76758" y="10452"/>
                  </a:lnTo>
                  <a:lnTo>
                    <a:pt x="78308" y="5067"/>
                  </a:lnTo>
                  <a:lnTo>
                    <a:pt x="78409" y="4902"/>
                  </a:lnTo>
                  <a:lnTo>
                    <a:pt x="78460" y="4749"/>
                  </a:lnTo>
                  <a:lnTo>
                    <a:pt x="78549" y="4559"/>
                  </a:lnTo>
                  <a:lnTo>
                    <a:pt x="78676" y="4330"/>
                  </a:lnTo>
                  <a:lnTo>
                    <a:pt x="78828" y="4114"/>
                  </a:lnTo>
                  <a:lnTo>
                    <a:pt x="80505" y="3149"/>
                  </a:lnTo>
                  <a:lnTo>
                    <a:pt x="80632" y="3124"/>
                  </a:lnTo>
                  <a:lnTo>
                    <a:pt x="81026" y="3111"/>
                  </a:lnTo>
                  <a:lnTo>
                    <a:pt x="81330" y="3124"/>
                  </a:lnTo>
                  <a:lnTo>
                    <a:pt x="81584" y="3175"/>
                  </a:lnTo>
                  <a:lnTo>
                    <a:pt x="81838" y="3251"/>
                  </a:lnTo>
                  <a:lnTo>
                    <a:pt x="82080" y="3352"/>
                  </a:lnTo>
                  <a:lnTo>
                    <a:pt x="82537" y="3619"/>
                  </a:lnTo>
                  <a:lnTo>
                    <a:pt x="82740" y="3797"/>
                  </a:lnTo>
                  <a:lnTo>
                    <a:pt x="83489" y="4965"/>
                  </a:lnTo>
                  <a:lnTo>
                    <a:pt x="83527" y="5092"/>
                  </a:lnTo>
                  <a:lnTo>
                    <a:pt x="83642" y="5334"/>
                  </a:lnTo>
                  <a:lnTo>
                    <a:pt x="83845" y="5892"/>
                  </a:lnTo>
                  <a:lnTo>
                    <a:pt x="83845" y="1790"/>
                  </a:lnTo>
                  <a:lnTo>
                    <a:pt x="81191" y="838"/>
                  </a:lnTo>
                  <a:lnTo>
                    <a:pt x="81051" y="838"/>
                  </a:lnTo>
                  <a:lnTo>
                    <a:pt x="80860" y="838"/>
                  </a:lnTo>
                  <a:lnTo>
                    <a:pt x="80378" y="863"/>
                  </a:lnTo>
                  <a:lnTo>
                    <a:pt x="76923" y="2895"/>
                  </a:lnTo>
                  <a:lnTo>
                    <a:pt x="76771" y="3098"/>
                  </a:lnTo>
                  <a:lnTo>
                    <a:pt x="76530" y="3517"/>
                  </a:lnTo>
                  <a:lnTo>
                    <a:pt x="76428" y="3733"/>
                  </a:lnTo>
                  <a:lnTo>
                    <a:pt x="76365" y="3886"/>
                  </a:lnTo>
                  <a:lnTo>
                    <a:pt x="74460" y="10782"/>
                  </a:lnTo>
                  <a:lnTo>
                    <a:pt x="74460" y="10960"/>
                  </a:lnTo>
                  <a:lnTo>
                    <a:pt x="75501" y="17348"/>
                  </a:lnTo>
                  <a:lnTo>
                    <a:pt x="75577" y="17589"/>
                  </a:lnTo>
                  <a:lnTo>
                    <a:pt x="75857" y="18262"/>
                  </a:lnTo>
                  <a:lnTo>
                    <a:pt x="76085" y="18834"/>
                  </a:lnTo>
                  <a:lnTo>
                    <a:pt x="76200" y="19050"/>
                  </a:lnTo>
                  <a:lnTo>
                    <a:pt x="76301" y="19265"/>
                  </a:lnTo>
                  <a:lnTo>
                    <a:pt x="76581" y="19659"/>
                  </a:lnTo>
                  <a:lnTo>
                    <a:pt x="80302" y="21653"/>
                  </a:lnTo>
                  <a:lnTo>
                    <a:pt x="80441" y="21653"/>
                  </a:lnTo>
                  <a:lnTo>
                    <a:pt x="80632" y="21653"/>
                  </a:lnTo>
                  <a:lnTo>
                    <a:pt x="81114" y="21628"/>
                  </a:lnTo>
                  <a:lnTo>
                    <a:pt x="85115" y="18605"/>
                  </a:lnTo>
                  <a:lnTo>
                    <a:pt x="85178" y="18478"/>
                  </a:lnTo>
                  <a:lnTo>
                    <a:pt x="85483" y="17894"/>
                  </a:lnTo>
                  <a:lnTo>
                    <a:pt x="86106" y="16395"/>
                  </a:lnTo>
                  <a:lnTo>
                    <a:pt x="86563" y="14859"/>
                  </a:lnTo>
                  <a:lnTo>
                    <a:pt x="86880" y="13271"/>
                  </a:lnTo>
                  <a:lnTo>
                    <a:pt x="86982" y="12217"/>
                  </a:lnTo>
                  <a:lnTo>
                    <a:pt x="87007" y="11633"/>
                  </a:lnTo>
                  <a:lnTo>
                    <a:pt x="87020" y="11468"/>
                  </a:lnTo>
                  <a:lnTo>
                    <a:pt x="87020" y="11303"/>
                  </a:lnTo>
                  <a:lnTo>
                    <a:pt x="87058" y="1066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5216563" y="1729117"/>
              <a:ext cx="118745" cy="59055"/>
            </a:xfrm>
            <a:custGeom>
              <a:avLst/>
              <a:gdLst/>
              <a:ahLst/>
              <a:cxnLst/>
              <a:rect l="l" t="t" r="r" b="b"/>
              <a:pathLst>
                <a:path w="118745" h="59055">
                  <a:moveTo>
                    <a:pt x="1993" y="15646"/>
                  </a:moveTo>
                  <a:lnTo>
                    <a:pt x="279" y="14173"/>
                  </a:lnTo>
                  <a:lnTo>
                    <a:pt x="177" y="14300"/>
                  </a:lnTo>
                  <a:lnTo>
                    <a:pt x="76" y="14503"/>
                  </a:lnTo>
                  <a:lnTo>
                    <a:pt x="12" y="14719"/>
                  </a:lnTo>
                  <a:lnTo>
                    <a:pt x="0" y="14998"/>
                  </a:lnTo>
                  <a:lnTo>
                    <a:pt x="25" y="15163"/>
                  </a:lnTo>
                  <a:lnTo>
                    <a:pt x="127" y="15417"/>
                  </a:lnTo>
                  <a:lnTo>
                    <a:pt x="241" y="15608"/>
                  </a:lnTo>
                  <a:lnTo>
                    <a:pt x="355" y="15735"/>
                  </a:lnTo>
                  <a:lnTo>
                    <a:pt x="520" y="15862"/>
                  </a:lnTo>
                  <a:lnTo>
                    <a:pt x="723" y="15963"/>
                  </a:lnTo>
                  <a:lnTo>
                    <a:pt x="1003" y="16040"/>
                  </a:lnTo>
                  <a:lnTo>
                    <a:pt x="1270" y="16040"/>
                  </a:lnTo>
                  <a:lnTo>
                    <a:pt x="1435" y="16002"/>
                  </a:lnTo>
                  <a:lnTo>
                    <a:pt x="1600" y="15951"/>
                  </a:lnTo>
                  <a:lnTo>
                    <a:pt x="1790" y="15836"/>
                  </a:lnTo>
                  <a:lnTo>
                    <a:pt x="1993" y="15646"/>
                  </a:lnTo>
                  <a:close/>
                </a:path>
                <a:path w="118745" h="59055">
                  <a:moveTo>
                    <a:pt x="28727" y="19888"/>
                  </a:moveTo>
                  <a:lnTo>
                    <a:pt x="28702" y="19735"/>
                  </a:lnTo>
                  <a:lnTo>
                    <a:pt x="28638" y="19519"/>
                  </a:lnTo>
                  <a:lnTo>
                    <a:pt x="26568" y="20459"/>
                  </a:lnTo>
                  <a:lnTo>
                    <a:pt x="27025" y="20942"/>
                  </a:lnTo>
                  <a:lnTo>
                    <a:pt x="27165" y="21018"/>
                  </a:lnTo>
                  <a:lnTo>
                    <a:pt x="27381" y="21082"/>
                  </a:lnTo>
                  <a:lnTo>
                    <a:pt x="27711" y="21094"/>
                  </a:lnTo>
                  <a:lnTo>
                    <a:pt x="27927" y="21043"/>
                  </a:lnTo>
                  <a:lnTo>
                    <a:pt x="28092" y="20980"/>
                  </a:lnTo>
                  <a:lnTo>
                    <a:pt x="28232" y="20904"/>
                  </a:lnTo>
                  <a:lnTo>
                    <a:pt x="28397" y="20764"/>
                  </a:lnTo>
                  <a:lnTo>
                    <a:pt x="28575" y="20535"/>
                  </a:lnTo>
                  <a:lnTo>
                    <a:pt x="28638" y="20383"/>
                  </a:lnTo>
                  <a:lnTo>
                    <a:pt x="28727" y="20066"/>
                  </a:lnTo>
                  <a:lnTo>
                    <a:pt x="28727" y="19888"/>
                  </a:lnTo>
                  <a:close/>
                </a:path>
                <a:path w="118745" h="59055">
                  <a:moveTo>
                    <a:pt x="29159" y="7518"/>
                  </a:moveTo>
                  <a:lnTo>
                    <a:pt x="29095" y="7188"/>
                  </a:lnTo>
                  <a:lnTo>
                    <a:pt x="28638" y="6642"/>
                  </a:lnTo>
                  <a:lnTo>
                    <a:pt x="28486" y="6565"/>
                  </a:lnTo>
                  <a:lnTo>
                    <a:pt x="28282" y="6489"/>
                  </a:lnTo>
                  <a:lnTo>
                    <a:pt x="28067" y="6464"/>
                  </a:lnTo>
                  <a:lnTo>
                    <a:pt x="27838" y="6477"/>
                  </a:lnTo>
                  <a:lnTo>
                    <a:pt x="27622" y="6540"/>
                  </a:lnTo>
                  <a:lnTo>
                    <a:pt x="27432" y="6642"/>
                  </a:lnTo>
                  <a:lnTo>
                    <a:pt x="20777" y="11264"/>
                  </a:lnTo>
                  <a:lnTo>
                    <a:pt x="21132" y="1168"/>
                  </a:lnTo>
                  <a:lnTo>
                    <a:pt x="21132" y="1003"/>
                  </a:lnTo>
                  <a:lnTo>
                    <a:pt x="21069" y="736"/>
                  </a:lnTo>
                  <a:lnTo>
                    <a:pt x="20967" y="533"/>
                  </a:lnTo>
                  <a:lnTo>
                    <a:pt x="20866" y="406"/>
                  </a:lnTo>
                  <a:lnTo>
                    <a:pt x="20104" y="0"/>
                  </a:lnTo>
                  <a:lnTo>
                    <a:pt x="19977" y="0"/>
                  </a:lnTo>
                  <a:lnTo>
                    <a:pt x="19824" y="12"/>
                  </a:lnTo>
                  <a:lnTo>
                    <a:pt x="19659" y="50"/>
                  </a:lnTo>
                  <a:lnTo>
                    <a:pt x="18973" y="660"/>
                  </a:lnTo>
                  <a:lnTo>
                    <a:pt x="18910" y="825"/>
                  </a:lnTo>
                  <a:lnTo>
                    <a:pt x="18872" y="1041"/>
                  </a:lnTo>
                  <a:lnTo>
                    <a:pt x="18440" y="13322"/>
                  </a:lnTo>
                  <a:lnTo>
                    <a:pt x="18440" y="13462"/>
                  </a:lnTo>
                  <a:lnTo>
                    <a:pt x="18224" y="19634"/>
                  </a:lnTo>
                  <a:lnTo>
                    <a:pt x="18224" y="19799"/>
                  </a:lnTo>
                  <a:lnTo>
                    <a:pt x="18275" y="20015"/>
                  </a:lnTo>
                  <a:lnTo>
                    <a:pt x="18389" y="20269"/>
                  </a:lnTo>
                  <a:lnTo>
                    <a:pt x="18491" y="20408"/>
                  </a:lnTo>
                  <a:lnTo>
                    <a:pt x="18643" y="20561"/>
                  </a:lnTo>
                  <a:lnTo>
                    <a:pt x="18935" y="20726"/>
                  </a:lnTo>
                  <a:lnTo>
                    <a:pt x="19151" y="20789"/>
                  </a:lnTo>
                  <a:lnTo>
                    <a:pt x="19481" y="20802"/>
                  </a:lnTo>
                  <a:lnTo>
                    <a:pt x="20269" y="20332"/>
                  </a:lnTo>
                  <a:lnTo>
                    <a:pt x="20485" y="19773"/>
                  </a:lnTo>
                  <a:lnTo>
                    <a:pt x="20675" y="14097"/>
                  </a:lnTo>
                  <a:lnTo>
                    <a:pt x="22771" y="12636"/>
                  </a:lnTo>
                  <a:lnTo>
                    <a:pt x="26581" y="20447"/>
                  </a:lnTo>
                  <a:lnTo>
                    <a:pt x="28613" y="19469"/>
                  </a:lnTo>
                  <a:lnTo>
                    <a:pt x="24650" y="11328"/>
                  </a:lnTo>
                  <a:lnTo>
                    <a:pt x="28663" y="8534"/>
                  </a:lnTo>
                  <a:lnTo>
                    <a:pt x="28879" y="8343"/>
                  </a:lnTo>
                  <a:lnTo>
                    <a:pt x="28981" y="8204"/>
                  </a:lnTo>
                  <a:lnTo>
                    <a:pt x="29108" y="7962"/>
                  </a:lnTo>
                  <a:lnTo>
                    <a:pt x="29146" y="7797"/>
                  </a:lnTo>
                  <a:lnTo>
                    <a:pt x="29159" y="7632"/>
                  </a:lnTo>
                  <a:close/>
                </a:path>
                <a:path w="118745" h="59055">
                  <a:moveTo>
                    <a:pt x="35166" y="19075"/>
                  </a:moveTo>
                  <a:lnTo>
                    <a:pt x="35001" y="19088"/>
                  </a:lnTo>
                  <a:lnTo>
                    <a:pt x="34785" y="19126"/>
                  </a:lnTo>
                  <a:lnTo>
                    <a:pt x="34582" y="19215"/>
                  </a:lnTo>
                  <a:lnTo>
                    <a:pt x="34353" y="19380"/>
                  </a:lnTo>
                  <a:lnTo>
                    <a:pt x="34239" y="19507"/>
                  </a:lnTo>
                  <a:lnTo>
                    <a:pt x="33997" y="20116"/>
                  </a:lnTo>
                  <a:lnTo>
                    <a:pt x="33997" y="20345"/>
                  </a:lnTo>
                  <a:lnTo>
                    <a:pt x="34061" y="20612"/>
                  </a:lnTo>
                  <a:lnTo>
                    <a:pt x="34137" y="20764"/>
                  </a:lnTo>
                  <a:lnTo>
                    <a:pt x="34264" y="20942"/>
                  </a:lnTo>
                  <a:lnTo>
                    <a:pt x="34417" y="21107"/>
                  </a:lnTo>
                  <a:lnTo>
                    <a:pt x="34709" y="21272"/>
                  </a:lnTo>
                  <a:lnTo>
                    <a:pt x="34874" y="21323"/>
                  </a:lnTo>
                  <a:lnTo>
                    <a:pt x="35026" y="21348"/>
                  </a:lnTo>
                  <a:lnTo>
                    <a:pt x="35166" y="19075"/>
                  </a:lnTo>
                  <a:close/>
                </a:path>
                <a:path w="118745" h="59055">
                  <a:moveTo>
                    <a:pt x="48628" y="20637"/>
                  </a:moveTo>
                  <a:lnTo>
                    <a:pt x="48615" y="20472"/>
                  </a:lnTo>
                  <a:lnTo>
                    <a:pt x="48577" y="20307"/>
                  </a:lnTo>
                  <a:lnTo>
                    <a:pt x="48463" y="20053"/>
                  </a:lnTo>
                  <a:lnTo>
                    <a:pt x="47586" y="19519"/>
                  </a:lnTo>
                  <a:lnTo>
                    <a:pt x="47459" y="21780"/>
                  </a:lnTo>
                  <a:lnTo>
                    <a:pt x="47625" y="21780"/>
                  </a:lnTo>
                  <a:lnTo>
                    <a:pt x="47840" y="21729"/>
                  </a:lnTo>
                  <a:lnTo>
                    <a:pt x="48094" y="21615"/>
                  </a:lnTo>
                  <a:lnTo>
                    <a:pt x="48221" y="21513"/>
                  </a:lnTo>
                  <a:lnTo>
                    <a:pt x="48412" y="21310"/>
                  </a:lnTo>
                  <a:lnTo>
                    <a:pt x="48552" y="21069"/>
                  </a:lnTo>
                  <a:lnTo>
                    <a:pt x="48615" y="20853"/>
                  </a:lnTo>
                  <a:lnTo>
                    <a:pt x="48628" y="20637"/>
                  </a:lnTo>
                  <a:close/>
                </a:path>
                <a:path w="118745" h="59055">
                  <a:moveTo>
                    <a:pt x="49072" y="7975"/>
                  </a:moveTo>
                  <a:lnTo>
                    <a:pt x="42354" y="774"/>
                  </a:lnTo>
                  <a:lnTo>
                    <a:pt x="42164" y="774"/>
                  </a:lnTo>
                  <a:lnTo>
                    <a:pt x="41998" y="762"/>
                  </a:lnTo>
                  <a:lnTo>
                    <a:pt x="41833" y="762"/>
                  </a:lnTo>
                  <a:lnTo>
                    <a:pt x="41643" y="749"/>
                  </a:lnTo>
                  <a:lnTo>
                    <a:pt x="34429" y="7747"/>
                  </a:lnTo>
                  <a:lnTo>
                    <a:pt x="34366" y="9817"/>
                  </a:lnTo>
                  <a:lnTo>
                    <a:pt x="34353" y="9982"/>
                  </a:lnTo>
                  <a:lnTo>
                    <a:pt x="34798" y="12560"/>
                  </a:lnTo>
                  <a:lnTo>
                    <a:pt x="34912" y="12890"/>
                  </a:lnTo>
                  <a:lnTo>
                    <a:pt x="37249" y="15786"/>
                  </a:lnTo>
                  <a:lnTo>
                    <a:pt x="37122" y="19164"/>
                  </a:lnTo>
                  <a:lnTo>
                    <a:pt x="35166" y="19088"/>
                  </a:lnTo>
                  <a:lnTo>
                    <a:pt x="35090" y="21348"/>
                  </a:lnTo>
                  <a:lnTo>
                    <a:pt x="38100" y="21463"/>
                  </a:lnTo>
                  <a:lnTo>
                    <a:pt x="38239" y="21463"/>
                  </a:lnTo>
                  <a:lnTo>
                    <a:pt x="38404" y="21450"/>
                  </a:lnTo>
                  <a:lnTo>
                    <a:pt x="38620" y="21399"/>
                  </a:lnTo>
                  <a:lnTo>
                    <a:pt x="38773" y="21323"/>
                  </a:lnTo>
                  <a:lnTo>
                    <a:pt x="39001" y="21158"/>
                  </a:lnTo>
                  <a:lnTo>
                    <a:pt x="39116" y="21031"/>
                  </a:lnTo>
                  <a:lnTo>
                    <a:pt x="39230" y="20853"/>
                  </a:lnTo>
                  <a:lnTo>
                    <a:pt x="39319" y="20637"/>
                  </a:lnTo>
                  <a:lnTo>
                    <a:pt x="39357" y="20434"/>
                  </a:lnTo>
                  <a:lnTo>
                    <a:pt x="39357" y="20307"/>
                  </a:lnTo>
                  <a:lnTo>
                    <a:pt x="39522" y="15354"/>
                  </a:lnTo>
                  <a:lnTo>
                    <a:pt x="39547" y="15113"/>
                  </a:lnTo>
                  <a:lnTo>
                    <a:pt x="39522" y="14947"/>
                  </a:lnTo>
                  <a:lnTo>
                    <a:pt x="39471" y="14782"/>
                  </a:lnTo>
                  <a:lnTo>
                    <a:pt x="39395" y="14630"/>
                  </a:lnTo>
                  <a:lnTo>
                    <a:pt x="39281" y="14452"/>
                  </a:lnTo>
                  <a:lnTo>
                    <a:pt x="39154" y="14325"/>
                  </a:lnTo>
                  <a:lnTo>
                    <a:pt x="39027" y="14236"/>
                  </a:lnTo>
                  <a:lnTo>
                    <a:pt x="38823" y="14122"/>
                  </a:lnTo>
                  <a:lnTo>
                    <a:pt x="38671" y="14008"/>
                  </a:lnTo>
                  <a:lnTo>
                    <a:pt x="38392" y="13804"/>
                  </a:lnTo>
                  <a:lnTo>
                    <a:pt x="38049" y="13500"/>
                  </a:lnTo>
                  <a:lnTo>
                    <a:pt x="36614" y="10185"/>
                  </a:lnTo>
                  <a:lnTo>
                    <a:pt x="36626" y="10020"/>
                  </a:lnTo>
                  <a:lnTo>
                    <a:pt x="36626" y="9791"/>
                  </a:lnTo>
                  <a:lnTo>
                    <a:pt x="36690" y="7975"/>
                  </a:lnTo>
                  <a:lnTo>
                    <a:pt x="36703" y="7645"/>
                  </a:lnTo>
                  <a:lnTo>
                    <a:pt x="41681" y="3009"/>
                  </a:lnTo>
                  <a:lnTo>
                    <a:pt x="41833" y="3022"/>
                  </a:lnTo>
                  <a:lnTo>
                    <a:pt x="42164" y="3048"/>
                  </a:lnTo>
                  <a:lnTo>
                    <a:pt x="46799" y="8013"/>
                  </a:lnTo>
                  <a:lnTo>
                    <a:pt x="46786" y="8178"/>
                  </a:lnTo>
                  <a:lnTo>
                    <a:pt x="46723" y="10236"/>
                  </a:lnTo>
                  <a:lnTo>
                    <a:pt x="46697" y="10655"/>
                  </a:lnTo>
                  <a:lnTo>
                    <a:pt x="46647" y="11010"/>
                  </a:lnTo>
                  <a:lnTo>
                    <a:pt x="44183" y="14338"/>
                  </a:lnTo>
                  <a:lnTo>
                    <a:pt x="44056" y="14389"/>
                  </a:lnTo>
                  <a:lnTo>
                    <a:pt x="43929" y="14465"/>
                  </a:lnTo>
                  <a:lnTo>
                    <a:pt x="43764" y="14605"/>
                  </a:lnTo>
                  <a:lnTo>
                    <a:pt x="43637" y="14770"/>
                  </a:lnTo>
                  <a:lnTo>
                    <a:pt x="43522" y="14973"/>
                  </a:lnTo>
                  <a:lnTo>
                    <a:pt x="43459" y="15189"/>
                  </a:lnTo>
                  <a:lnTo>
                    <a:pt x="43446" y="15354"/>
                  </a:lnTo>
                  <a:lnTo>
                    <a:pt x="43268" y="20434"/>
                  </a:lnTo>
                  <a:lnTo>
                    <a:pt x="43268" y="20561"/>
                  </a:lnTo>
                  <a:lnTo>
                    <a:pt x="43281" y="20726"/>
                  </a:lnTo>
                  <a:lnTo>
                    <a:pt x="43332" y="20942"/>
                  </a:lnTo>
                  <a:lnTo>
                    <a:pt x="43408" y="21094"/>
                  </a:lnTo>
                  <a:lnTo>
                    <a:pt x="43535" y="21285"/>
                  </a:lnTo>
                  <a:lnTo>
                    <a:pt x="43700" y="21437"/>
                  </a:lnTo>
                  <a:lnTo>
                    <a:pt x="43878" y="21564"/>
                  </a:lnTo>
                  <a:lnTo>
                    <a:pt x="44094" y="21640"/>
                  </a:lnTo>
                  <a:lnTo>
                    <a:pt x="44297" y="21678"/>
                  </a:lnTo>
                  <a:lnTo>
                    <a:pt x="44424" y="21678"/>
                  </a:lnTo>
                  <a:lnTo>
                    <a:pt x="47447" y="21780"/>
                  </a:lnTo>
                  <a:lnTo>
                    <a:pt x="47536" y="19519"/>
                  </a:lnTo>
                  <a:lnTo>
                    <a:pt x="45580" y="19456"/>
                  </a:lnTo>
                  <a:lnTo>
                    <a:pt x="45694" y="16078"/>
                  </a:lnTo>
                  <a:lnTo>
                    <a:pt x="48971" y="10553"/>
                  </a:lnTo>
                  <a:lnTo>
                    <a:pt x="48983" y="10388"/>
                  </a:lnTo>
                  <a:lnTo>
                    <a:pt x="48983" y="10223"/>
                  </a:lnTo>
                  <a:lnTo>
                    <a:pt x="49047" y="8496"/>
                  </a:lnTo>
                  <a:lnTo>
                    <a:pt x="49060" y="8343"/>
                  </a:lnTo>
                  <a:lnTo>
                    <a:pt x="49072" y="7975"/>
                  </a:lnTo>
                  <a:close/>
                </a:path>
                <a:path w="118745" h="59055">
                  <a:moveTo>
                    <a:pt x="90563" y="45072"/>
                  </a:moveTo>
                  <a:lnTo>
                    <a:pt x="89344" y="43154"/>
                  </a:lnTo>
                  <a:lnTo>
                    <a:pt x="89217" y="43256"/>
                  </a:lnTo>
                  <a:lnTo>
                    <a:pt x="89027" y="43472"/>
                  </a:lnTo>
                  <a:lnTo>
                    <a:pt x="88938" y="43611"/>
                  </a:lnTo>
                  <a:lnTo>
                    <a:pt x="88861" y="43815"/>
                  </a:lnTo>
                  <a:lnTo>
                    <a:pt x="88823" y="44030"/>
                  </a:lnTo>
                  <a:lnTo>
                    <a:pt x="88823" y="44259"/>
                  </a:lnTo>
                  <a:lnTo>
                    <a:pt x="89141" y="44894"/>
                  </a:lnTo>
                  <a:lnTo>
                    <a:pt x="89306" y="45046"/>
                  </a:lnTo>
                  <a:lnTo>
                    <a:pt x="89446" y="45135"/>
                  </a:lnTo>
                  <a:lnTo>
                    <a:pt x="89662" y="45212"/>
                  </a:lnTo>
                  <a:lnTo>
                    <a:pt x="89877" y="45250"/>
                  </a:lnTo>
                  <a:lnTo>
                    <a:pt x="90093" y="45250"/>
                  </a:lnTo>
                  <a:lnTo>
                    <a:pt x="90360" y="45173"/>
                  </a:lnTo>
                  <a:lnTo>
                    <a:pt x="90563" y="45072"/>
                  </a:lnTo>
                  <a:close/>
                </a:path>
                <a:path w="118745" h="59055">
                  <a:moveTo>
                    <a:pt x="98005" y="29171"/>
                  </a:moveTo>
                  <a:lnTo>
                    <a:pt x="96316" y="27660"/>
                  </a:lnTo>
                  <a:lnTo>
                    <a:pt x="96215" y="27787"/>
                  </a:lnTo>
                  <a:lnTo>
                    <a:pt x="96113" y="27978"/>
                  </a:lnTo>
                  <a:lnTo>
                    <a:pt x="96050" y="28194"/>
                  </a:lnTo>
                  <a:lnTo>
                    <a:pt x="96024" y="28422"/>
                  </a:lnTo>
                  <a:lnTo>
                    <a:pt x="96050" y="28638"/>
                  </a:lnTo>
                  <a:lnTo>
                    <a:pt x="96113" y="28854"/>
                  </a:lnTo>
                  <a:lnTo>
                    <a:pt x="96227" y="29044"/>
                  </a:lnTo>
                  <a:lnTo>
                    <a:pt x="96367" y="29222"/>
                  </a:lnTo>
                  <a:lnTo>
                    <a:pt x="96532" y="29362"/>
                  </a:lnTo>
                  <a:lnTo>
                    <a:pt x="96735" y="29464"/>
                  </a:lnTo>
                  <a:lnTo>
                    <a:pt x="97002" y="29540"/>
                  </a:lnTo>
                  <a:lnTo>
                    <a:pt x="97167" y="29552"/>
                  </a:lnTo>
                  <a:lnTo>
                    <a:pt x="97383" y="29527"/>
                  </a:lnTo>
                  <a:lnTo>
                    <a:pt x="97599" y="29464"/>
                  </a:lnTo>
                  <a:lnTo>
                    <a:pt x="97790" y="29349"/>
                  </a:lnTo>
                  <a:lnTo>
                    <a:pt x="98005" y="29171"/>
                  </a:lnTo>
                  <a:close/>
                </a:path>
                <a:path w="118745" h="59055">
                  <a:moveTo>
                    <a:pt x="107340" y="33642"/>
                  </a:moveTo>
                  <a:lnTo>
                    <a:pt x="107289" y="33451"/>
                  </a:lnTo>
                  <a:lnTo>
                    <a:pt x="107200" y="33248"/>
                  </a:lnTo>
                  <a:lnTo>
                    <a:pt x="107111" y="33108"/>
                  </a:lnTo>
                  <a:lnTo>
                    <a:pt x="106959" y="32943"/>
                  </a:lnTo>
                  <a:lnTo>
                    <a:pt x="99415" y="26162"/>
                  </a:lnTo>
                  <a:lnTo>
                    <a:pt x="99301" y="26035"/>
                  </a:lnTo>
                  <a:lnTo>
                    <a:pt x="99174" y="25933"/>
                  </a:lnTo>
                  <a:lnTo>
                    <a:pt x="98971" y="25831"/>
                  </a:lnTo>
                  <a:lnTo>
                    <a:pt x="98755" y="25768"/>
                  </a:lnTo>
                  <a:lnTo>
                    <a:pt x="98437" y="25742"/>
                  </a:lnTo>
                  <a:lnTo>
                    <a:pt x="97828" y="26009"/>
                  </a:lnTo>
                  <a:lnTo>
                    <a:pt x="97701" y="26123"/>
                  </a:lnTo>
                  <a:lnTo>
                    <a:pt x="97599" y="26250"/>
                  </a:lnTo>
                  <a:lnTo>
                    <a:pt x="96329" y="27660"/>
                  </a:lnTo>
                  <a:lnTo>
                    <a:pt x="98005" y="29171"/>
                  </a:lnTo>
                  <a:lnTo>
                    <a:pt x="98628" y="28486"/>
                  </a:lnTo>
                  <a:lnTo>
                    <a:pt x="104330" y="33629"/>
                  </a:lnTo>
                  <a:lnTo>
                    <a:pt x="89357" y="43154"/>
                  </a:lnTo>
                  <a:lnTo>
                    <a:pt x="90563" y="45072"/>
                  </a:lnTo>
                  <a:lnTo>
                    <a:pt x="106692" y="34810"/>
                  </a:lnTo>
                  <a:lnTo>
                    <a:pt x="106819" y="34747"/>
                  </a:lnTo>
                  <a:lnTo>
                    <a:pt x="106959" y="34645"/>
                  </a:lnTo>
                  <a:lnTo>
                    <a:pt x="107099" y="34480"/>
                  </a:lnTo>
                  <a:lnTo>
                    <a:pt x="107226" y="34290"/>
                  </a:lnTo>
                  <a:lnTo>
                    <a:pt x="107264" y="34163"/>
                  </a:lnTo>
                  <a:lnTo>
                    <a:pt x="107315" y="33997"/>
                  </a:lnTo>
                  <a:lnTo>
                    <a:pt x="107340" y="33870"/>
                  </a:lnTo>
                  <a:lnTo>
                    <a:pt x="107340" y="33642"/>
                  </a:lnTo>
                  <a:close/>
                </a:path>
                <a:path w="118745" h="59055">
                  <a:moveTo>
                    <a:pt x="114769" y="53975"/>
                  </a:moveTo>
                  <a:lnTo>
                    <a:pt x="113080" y="52463"/>
                  </a:lnTo>
                  <a:lnTo>
                    <a:pt x="112636" y="52920"/>
                  </a:lnTo>
                  <a:lnTo>
                    <a:pt x="107861" y="56108"/>
                  </a:lnTo>
                  <a:lnTo>
                    <a:pt x="107708" y="56172"/>
                  </a:lnTo>
                  <a:lnTo>
                    <a:pt x="107480" y="56299"/>
                  </a:lnTo>
                  <a:lnTo>
                    <a:pt x="107226" y="56388"/>
                  </a:lnTo>
                  <a:lnTo>
                    <a:pt x="107099" y="56413"/>
                  </a:lnTo>
                  <a:lnTo>
                    <a:pt x="106972" y="56451"/>
                  </a:lnTo>
                  <a:lnTo>
                    <a:pt x="106718" y="56489"/>
                  </a:lnTo>
                  <a:lnTo>
                    <a:pt x="106451" y="56515"/>
                  </a:lnTo>
                  <a:lnTo>
                    <a:pt x="106057" y="56476"/>
                  </a:lnTo>
                  <a:lnTo>
                    <a:pt x="104749" y="55905"/>
                  </a:lnTo>
                  <a:lnTo>
                    <a:pt x="104609" y="55791"/>
                  </a:lnTo>
                  <a:lnTo>
                    <a:pt x="103759" y="53936"/>
                  </a:lnTo>
                  <a:lnTo>
                    <a:pt x="103759" y="53670"/>
                  </a:lnTo>
                  <a:lnTo>
                    <a:pt x="104000" y="52730"/>
                  </a:lnTo>
                  <a:lnTo>
                    <a:pt x="104038" y="52539"/>
                  </a:lnTo>
                  <a:lnTo>
                    <a:pt x="107099" y="47078"/>
                  </a:lnTo>
                  <a:lnTo>
                    <a:pt x="105410" y="45567"/>
                  </a:lnTo>
                  <a:lnTo>
                    <a:pt x="104876" y="46164"/>
                  </a:lnTo>
                  <a:lnTo>
                    <a:pt x="103924" y="47459"/>
                  </a:lnTo>
                  <a:lnTo>
                    <a:pt x="103098" y="48844"/>
                  </a:lnTo>
                  <a:lnTo>
                    <a:pt x="102412" y="50304"/>
                  </a:lnTo>
                  <a:lnTo>
                    <a:pt x="101904" y="51777"/>
                  </a:lnTo>
                  <a:lnTo>
                    <a:pt x="101841" y="51993"/>
                  </a:lnTo>
                  <a:lnTo>
                    <a:pt x="101790" y="52120"/>
                  </a:lnTo>
                  <a:lnTo>
                    <a:pt x="101650" y="52578"/>
                  </a:lnTo>
                  <a:lnTo>
                    <a:pt x="101549" y="53047"/>
                  </a:lnTo>
                  <a:lnTo>
                    <a:pt x="101498" y="53530"/>
                  </a:lnTo>
                  <a:lnTo>
                    <a:pt x="101485" y="53771"/>
                  </a:lnTo>
                  <a:lnTo>
                    <a:pt x="101485" y="54025"/>
                  </a:lnTo>
                  <a:lnTo>
                    <a:pt x="103136" y="57505"/>
                  </a:lnTo>
                  <a:lnTo>
                    <a:pt x="103314" y="57658"/>
                  </a:lnTo>
                  <a:lnTo>
                    <a:pt x="103708" y="57950"/>
                  </a:lnTo>
                  <a:lnTo>
                    <a:pt x="103911" y="58077"/>
                  </a:lnTo>
                  <a:lnTo>
                    <a:pt x="104559" y="58407"/>
                  </a:lnTo>
                  <a:lnTo>
                    <a:pt x="104787" y="58483"/>
                  </a:lnTo>
                  <a:lnTo>
                    <a:pt x="105016" y="58572"/>
                  </a:lnTo>
                  <a:lnTo>
                    <a:pt x="105486" y="58686"/>
                  </a:lnTo>
                  <a:lnTo>
                    <a:pt x="105727" y="58724"/>
                  </a:lnTo>
                  <a:lnTo>
                    <a:pt x="105968" y="58750"/>
                  </a:lnTo>
                  <a:lnTo>
                    <a:pt x="106451" y="58775"/>
                  </a:lnTo>
                  <a:lnTo>
                    <a:pt x="106946" y="58750"/>
                  </a:lnTo>
                  <a:lnTo>
                    <a:pt x="107416" y="58674"/>
                  </a:lnTo>
                  <a:lnTo>
                    <a:pt x="107886" y="58559"/>
                  </a:lnTo>
                  <a:lnTo>
                    <a:pt x="108343" y="58394"/>
                  </a:lnTo>
                  <a:lnTo>
                    <a:pt x="108572" y="58280"/>
                  </a:lnTo>
                  <a:lnTo>
                    <a:pt x="108775" y="58191"/>
                  </a:lnTo>
                  <a:lnTo>
                    <a:pt x="109448" y="57912"/>
                  </a:lnTo>
                  <a:lnTo>
                    <a:pt x="110883" y="57162"/>
                  </a:lnTo>
                  <a:lnTo>
                    <a:pt x="112229" y="56273"/>
                  </a:lnTo>
                  <a:lnTo>
                    <a:pt x="113487" y="55270"/>
                  </a:lnTo>
                  <a:lnTo>
                    <a:pt x="114071" y="54698"/>
                  </a:lnTo>
                  <a:lnTo>
                    <a:pt x="114604" y="54127"/>
                  </a:lnTo>
                  <a:lnTo>
                    <a:pt x="114769" y="53975"/>
                  </a:lnTo>
                  <a:close/>
                </a:path>
                <a:path w="118745" h="59055">
                  <a:moveTo>
                    <a:pt x="118706" y="45504"/>
                  </a:moveTo>
                  <a:lnTo>
                    <a:pt x="117170" y="42138"/>
                  </a:lnTo>
                  <a:lnTo>
                    <a:pt x="117017" y="41998"/>
                  </a:lnTo>
                  <a:lnTo>
                    <a:pt x="113741" y="40754"/>
                  </a:lnTo>
                  <a:lnTo>
                    <a:pt x="113245" y="40779"/>
                  </a:lnTo>
                  <a:lnTo>
                    <a:pt x="111340" y="41376"/>
                  </a:lnTo>
                  <a:lnTo>
                    <a:pt x="110731" y="41617"/>
                  </a:lnTo>
                  <a:lnTo>
                    <a:pt x="105422" y="45554"/>
                  </a:lnTo>
                  <a:lnTo>
                    <a:pt x="107099" y="47066"/>
                  </a:lnTo>
                  <a:lnTo>
                    <a:pt x="112268" y="43446"/>
                  </a:lnTo>
                  <a:lnTo>
                    <a:pt x="112471" y="43357"/>
                  </a:lnTo>
                  <a:lnTo>
                    <a:pt x="112712" y="43230"/>
                  </a:lnTo>
                  <a:lnTo>
                    <a:pt x="113093" y="43103"/>
                  </a:lnTo>
                  <a:lnTo>
                    <a:pt x="113474" y="43040"/>
                  </a:lnTo>
                  <a:lnTo>
                    <a:pt x="113741" y="43014"/>
                  </a:lnTo>
                  <a:lnTo>
                    <a:pt x="114007" y="43027"/>
                  </a:lnTo>
                  <a:lnTo>
                    <a:pt x="114528" y="43129"/>
                  </a:lnTo>
                  <a:lnTo>
                    <a:pt x="114769" y="43218"/>
                  </a:lnTo>
                  <a:lnTo>
                    <a:pt x="115011" y="43332"/>
                  </a:lnTo>
                  <a:lnTo>
                    <a:pt x="115239" y="43472"/>
                  </a:lnTo>
                  <a:lnTo>
                    <a:pt x="115443" y="43624"/>
                  </a:lnTo>
                  <a:lnTo>
                    <a:pt x="115582" y="43738"/>
                  </a:lnTo>
                  <a:lnTo>
                    <a:pt x="116433" y="45593"/>
                  </a:lnTo>
                  <a:lnTo>
                    <a:pt x="116433" y="45859"/>
                  </a:lnTo>
                  <a:lnTo>
                    <a:pt x="116344" y="46380"/>
                  </a:lnTo>
                  <a:lnTo>
                    <a:pt x="116268" y="46634"/>
                  </a:lnTo>
                  <a:lnTo>
                    <a:pt x="116217" y="46761"/>
                  </a:lnTo>
                  <a:lnTo>
                    <a:pt x="113080" y="52451"/>
                  </a:lnTo>
                  <a:lnTo>
                    <a:pt x="114769" y="53962"/>
                  </a:lnTo>
                  <a:lnTo>
                    <a:pt x="114871" y="53835"/>
                  </a:lnTo>
                  <a:lnTo>
                    <a:pt x="115303" y="53365"/>
                  </a:lnTo>
                  <a:lnTo>
                    <a:pt x="116268" y="52070"/>
                  </a:lnTo>
                  <a:lnTo>
                    <a:pt x="117081" y="50673"/>
                  </a:lnTo>
                  <a:lnTo>
                    <a:pt x="117767" y="49212"/>
                  </a:lnTo>
                  <a:lnTo>
                    <a:pt x="118046" y="48450"/>
                  </a:lnTo>
                  <a:lnTo>
                    <a:pt x="118300" y="47650"/>
                  </a:lnTo>
                  <a:lnTo>
                    <a:pt x="118338" y="47523"/>
                  </a:lnTo>
                  <a:lnTo>
                    <a:pt x="118541" y="46951"/>
                  </a:lnTo>
                  <a:lnTo>
                    <a:pt x="118643" y="46482"/>
                  </a:lnTo>
                  <a:lnTo>
                    <a:pt x="118694" y="45999"/>
                  </a:lnTo>
                  <a:lnTo>
                    <a:pt x="118694" y="45758"/>
                  </a:lnTo>
                  <a:lnTo>
                    <a:pt x="118706" y="4550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5319001" y="1776679"/>
              <a:ext cx="73025" cy="102235"/>
            </a:xfrm>
            <a:custGeom>
              <a:avLst/>
              <a:gdLst/>
              <a:ahLst/>
              <a:cxnLst/>
              <a:rect l="l" t="t" r="r" b="b"/>
              <a:pathLst>
                <a:path w="73025" h="102235">
                  <a:moveTo>
                    <a:pt x="2197" y="8255"/>
                  </a:moveTo>
                  <a:lnTo>
                    <a:pt x="2070" y="8153"/>
                  </a:lnTo>
                  <a:lnTo>
                    <a:pt x="1879" y="8051"/>
                  </a:lnTo>
                  <a:lnTo>
                    <a:pt x="1663" y="7988"/>
                  </a:lnTo>
                  <a:lnTo>
                    <a:pt x="1435" y="7962"/>
                  </a:lnTo>
                  <a:lnTo>
                    <a:pt x="1219" y="7988"/>
                  </a:lnTo>
                  <a:lnTo>
                    <a:pt x="1003" y="8051"/>
                  </a:lnTo>
                  <a:lnTo>
                    <a:pt x="812" y="8166"/>
                  </a:lnTo>
                  <a:lnTo>
                    <a:pt x="635" y="8305"/>
                  </a:lnTo>
                  <a:lnTo>
                    <a:pt x="495" y="8470"/>
                  </a:lnTo>
                  <a:lnTo>
                    <a:pt x="393" y="8674"/>
                  </a:lnTo>
                  <a:lnTo>
                    <a:pt x="330" y="8890"/>
                  </a:lnTo>
                  <a:lnTo>
                    <a:pt x="304" y="9105"/>
                  </a:lnTo>
                  <a:lnTo>
                    <a:pt x="330" y="9321"/>
                  </a:lnTo>
                  <a:lnTo>
                    <a:pt x="393" y="9537"/>
                  </a:lnTo>
                  <a:lnTo>
                    <a:pt x="508" y="9728"/>
                  </a:lnTo>
                  <a:lnTo>
                    <a:pt x="685" y="9944"/>
                  </a:lnTo>
                  <a:lnTo>
                    <a:pt x="2197" y="8255"/>
                  </a:lnTo>
                  <a:close/>
                </a:path>
                <a:path w="73025" h="102235">
                  <a:moveTo>
                    <a:pt x="6997" y="9525"/>
                  </a:moveTo>
                  <a:lnTo>
                    <a:pt x="6959" y="9309"/>
                  </a:lnTo>
                  <a:lnTo>
                    <a:pt x="6870" y="9093"/>
                  </a:lnTo>
                  <a:lnTo>
                    <a:pt x="6692" y="8826"/>
                  </a:lnTo>
                  <a:lnTo>
                    <a:pt x="6565" y="8712"/>
                  </a:lnTo>
                  <a:lnTo>
                    <a:pt x="6426" y="8610"/>
                  </a:lnTo>
                  <a:lnTo>
                    <a:pt x="6223" y="8521"/>
                  </a:lnTo>
                  <a:lnTo>
                    <a:pt x="6007" y="8470"/>
                  </a:lnTo>
                  <a:lnTo>
                    <a:pt x="5791" y="8470"/>
                  </a:lnTo>
                  <a:lnTo>
                    <a:pt x="5562" y="8496"/>
                  </a:lnTo>
                  <a:lnTo>
                    <a:pt x="5308" y="8610"/>
                  </a:lnTo>
                  <a:lnTo>
                    <a:pt x="5041" y="8737"/>
                  </a:lnTo>
                  <a:lnTo>
                    <a:pt x="4787" y="8826"/>
                  </a:lnTo>
                  <a:lnTo>
                    <a:pt x="4660" y="8851"/>
                  </a:lnTo>
                  <a:lnTo>
                    <a:pt x="4533" y="8890"/>
                  </a:lnTo>
                  <a:lnTo>
                    <a:pt x="4279" y="8928"/>
                  </a:lnTo>
                  <a:lnTo>
                    <a:pt x="4013" y="8953"/>
                  </a:lnTo>
                  <a:lnTo>
                    <a:pt x="3619" y="8915"/>
                  </a:lnTo>
                  <a:lnTo>
                    <a:pt x="2209" y="8255"/>
                  </a:lnTo>
                  <a:lnTo>
                    <a:pt x="698" y="9944"/>
                  </a:lnTo>
                  <a:lnTo>
                    <a:pt x="2349" y="10922"/>
                  </a:lnTo>
                  <a:lnTo>
                    <a:pt x="2578" y="11010"/>
                  </a:lnTo>
                  <a:lnTo>
                    <a:pt x="3048" y="11125"/>
                  </a:lnTo>
                  <a:lnTo>
                    <a:pt x="3289" y="11163"/>
                  </a:lnTo>
                  <a:lnTo>
                    <a:pt x="3530" y="11188"/>
                  </a:lnTo>
                  <a:lnTo>
                    <a:pt x="4013" y="11214"/>
                  </a:lnTo>
                  <a:lnTo>
                    <a:pt x="4508" y="11188"/>
                  </a:lnTo>
                  <a:lnTo>
                    <a:pt x="4978" y="11112"/>
                  </a:lnTo>
                  <a:lnTo>
                    <a:pt x="5448" y="10998"/>
                  </a:lnTo>
                  <a:lnTo>
                    <a:pt x="5905" y="10833"/>
                  </a:lnTo>
                  <a:lnTo>
                    <a:pt x="6134" y="10718"/>
                  </a:lnTo>
                  <a:lnTo>
                    <a:pt x="6337" y="10629"/>
                  </a:lnTo>
                  <a:lnTo>
                    <a:pt x="6591" y="10464"/>
                  </a:lnTo>
                  <a:lnTo>
                    <a:pt x="6743" y="10299"/>
                  </a:lnTo>
                  <a:lnTo>
                    <a:pt x="6845" y="10172"/>
                  </a:lnTo>
                  <a:lnTo>
                    <a:pt x="6934" y="9969"/>
                  </a:lnTo>
                  <a:lnTo>
                    <a:pt x="6985" y="9753"/>
                  </a:lnTo>
                  <a:lnTo>
                    <a:pt x="6997" y="9525"/>
                  </a:lnTo>
                  <a:close/>
                </a:path>
                <a:path w="73025" h="102235">
                  <a:moveTo>
                    <a:pt x="12877" y="19392"/>
                  </a:moveTo>
                  <a:lnTo>
                    <a:pt x="11188" y="17881"/>
                  </a:lnTo>
                  <a:lnTo>
                    <a:pt x="11087" y="18008"/>
                  </a:lnTo>
                  <a:lnTo>
                    <a:pt x="10985" y="18199"/>
                  </a:lnTo>
                  <a:lnTo>
                    <a:pt x="10922" y="18415"/>
                  </a:lnTo>
                  <a:lnTo>
                    <a:pt x="10896" y="18643"/>
                  </a:lnTo>
                  <a:lnTo>
                    <a:pt x="10922" y="18859"/>
                  </a:lnTo>
                  <a:lnTo>
                    <a:pt x="10985" y="19075"/>
                  </a:lnTo>
                  <a:lnTo>
                    <a:pt x="11099" y="19265"/>
                  </a:lnTo>
                  <a:lnTo>
                    <a:pt x="11277" y="19481"/>
                  </a:lnTo>
                  <a:lnTo>
                    <a:pt x="11404" y="19583"/>
                  </a:lnTo>
                  <a:lnTo>
                    <a:pt x="11607" y="19685"/>
                  </a:lnTo>
                  <a:lnTo>
                    <a:pt x="11874" y="19761"/>
                  </a:lnTo>
                  <a:lnTo>
                    <a:pt x="12039" y="19773"/>
                  </a:lnTo>
                  <a:lnTo>
                    <a:pt x="12268" y="19748"/>
                  </a:lnTo>
                  <a:lnTo>
                    <a:pt x="12763" y="19507"/>
                  </a:lnTo>
                  <a:close/>
                </a:path>
                <a:path w="73025" h="102235">
                  <a:moveTo>
                    <a:pt x="15303" y="1117"/>
                  </a:moveTo>
                  <a:lnTo>
                    <a:pt x="15278" y="939"/>
                  </a:lnTo>
                  <a:lnTo>
                    <a:pt x="15240" y="787"/>
                  </a:lnTo>
                  <a:lnTo>
                    <a:pt x="15151" y="584"/>
                  </a:lnTo>
                  <a:lnTo>
                    <a:pt x="15036" y="393"/>
                  </a:lnTo>
                  <a:lnTo>
                    <a:pt x="14871" y="241"/>
                  </a:lnTo>
                  <a:lnTo>
                    <a:pt x="14681" y="114"/>
                  </a:lnTo>
                  <a:lnTo>
                    <a:pt x="14478" y="38"/>
                  </a:lnTo>
                  <a:lnTo>
                    <a:pt x="14262" y="0"/>
                  </a:lnTo>
                  <a:lnTo>
                    <a:pt x="14033" y="0"/>
                  </a:lnTo>
                  <a:lnTo>
                    <a:pt x="952" y="2159"/>
                  </a:lnTo>
                  <a:lnTo>
                    <a:pt x="215" y="2616"/>
                  </a:lnTo>
                  <a:lnTo>
                    <a:pt x="101" y="2806"/>
                  </a:lnTo>
                  <a:lnTo>
                    <a:pt x="50" y="2959"/>
                  </a:lnTo>
                  <a:lnTo>
                    <a:pt x="12" y="3187"/>
                  </a:lnTo>
                  <a:lnTo>
                    <a:pt x="12" y="3403"/>
                  </a:lnTo>
                  <a:lnTo>
                    <a:pt x="63" y="3619"/>
                  </a:lnTo>
                  <a:lnTo>
                    <a:pt x="152" y="3822"/>
                  </a:lnTo>
                  <a:lnTo>
                    <a:pt x="304" y="4051"/>
                  </a:lnTo>
                  <a:lnTo>
                    <a:pt x="431" y="4165"/>
                  </a:lnTo>
                  <a:lnTo>
                    <a:pt x="1041" y="4406"/>
                  </a:lnTo>
                  <a:lnTo>
                    <a:pt x="1270" y="4406"/>
                  </a:lnTo>
                  <a:lnTo>
                    <a:pt x="14351" y="2247"/>
                  </a:lnTo>
                  <a:lnTo>
                    <a:pt x="14516" y="2209"/>
                  </a:lnTo>
                  <a:lnTo>
                    <a:pt x="14719" y="2120"/>
                  </a:lnTo>
                  <a:lnTo>
                    <a:pt x="14897" y="1993"/>
                  </a:lnTo>
                  <a:lnTo>
                    <a:pt x="15049" y="1841"/>
                  </a:lnTo>
                  <a:lnTo>
                    <a:pt x="15201" y="1600"/>
                  </a:lnTo>
                  <a:lnTo>
                    <a:pt x="15252" y="1447"/>
                  </a:lnTo>
                  <a:lnTo>
                    <a:pt x="15290" y="1219"/>
                  </a:lnTo>
                  <a:close/>
                </a:path>
                <a:path w="73025" h="102235">
                  <a:moveTo>
                    <a:pt x="25590" y="4787"/>
                  </a:moveTo>
                  <a:lnTo>
                    <a:pt x="25565" y="4622"/>
                  </a:lnTo>
                  <a:lnTo>
                    <a:pt x="25501" y="4406"/>
                  </a:lnTo>
                  <a:lnTo>
                    <a:pt x="25387" y="4216"/>
                  </a:lnTo>
                  <a:lnTo>
                    <a:pt x="25247" y="4038"/>
                  </a:lnTo>
                  <a:lnTo>
                    <a:pt x="25082" y="3898"/>
                  </a:lnTo>
                  <a:lnTo>
                    <a:pt x="24879" y="3797"/>
                  </a:lnTo>
                  <a:lnTo>
                    <a:pt x="24612" y="3721"/>
                  </a:lnTo>
                  <a:lnTo>
                    <a:pt x="24447" y="3708"/>
                  </a:lnTo>
                  <a:lnTo>
                    <a:pt x="24231" y="3733"/>
                  </a:lnTo>
                  <a:lnTo>
                    <a:pt x="24015" y="3797"/>
                  </a:lnTo>
                  <a:lnTo>
                    <a:pt x="23825" y="3911"/>
                  </a:lnTo>
                  <a:lnTo>
                    <a:pt x="23647" y="4051"/>
                  </a:lnTo>
                  <a:lnTo>
                    <a:pt x="25298" y="5600"/>
                  </a:lnTo>
                  <a:lnTo>
                    <a:pt x="25400" y="5473"/>
                  </a:lnTo>
                  <a:lnTo>
                    <a:pt x="25527" y="5232"/>
                  </a:lnTo>
                  <a:lnTo>
                    <a:pt x="25577" y="5016"/>
                  </a:lnTo>
                  <a:lnTo>
                    <a:pt x="25590" y="4838"/>
                  </a:lnTo>
                  <a:close/>
                </a:path>
                <a:path w="73025" h="102235">
                  <a:moveTo>
                    <a:pt x="27571" y="14884"/>
                  </a:moveTo>
                  <a:lnTo>
                    <a:pt x="27508" y="14566"/>
                  </a:lnTo>
                  <a:lnTo>
                    <a:pt x="27406" y="14363"/>
                  </a:lnTo>
                  <a:lnTo>
                    <a:pt x="27279" y="14185"/>
                  </a:lnTo>
                  <a:lnTo>
                    <a:pt x="27114" y="14033"/>
                  </a:lnTo>
                  <a:lnTo>
                    <a:pt x="26962" y="13944"/>
                  </a:lnTo>
                  <a:lnTo>
                    <a:pt x="26809" y="13881"/>
                  </a:lnTo>
                  <a:lnTo>
                    <a:pt x="26593" y="13830"/>
                  </a:lnTo>
                  <a:lnTo>
                    <a:pt x="18529" y="13119"/>
                  </a:lnTo>
                  <a:lnTo>
                    <a:pt x="25298" y="5613"/>
                  </a:lnTo>
                  <a:lnTo>
                    <a:pt x="23609" y="4089"/>
                  </a:lnTo>
                  <a:lnTo>
                    <a:pt x="15354" y="13258"/>
                  </a:lnTo>
                  <a:lnTo>
                    <a:pt x="11201" y="17881"/>
                  </a:lnTo>
                  <a:lnTo>
                    <a:pt x="12877" y="19392"/>
                  </a:lnTo>
                  <a:lnTo>
                    <a:pt x="16649" y="15227"/>
                  </a:lnTo>
                  <a:lnTo>
                    <a:pt x="19177" y="15455"/>
                  </a:lnTo>
                  <a:lnTo>
                    <a:pt x="17068" y="23863"/>
                  </a:lnTo>
                  <a:lnTo>
                    <a:pt x="17043" y="24028"/>
                  </a:lnTo>
                  <a:lnTo>
                    <a:pt x="17043" y="24257"/>
                  </a:lnTo>
                  <a:lnTo>
                    <a:pt x="17081" y="24472"/>
                  </a:lnTo>
                  <a:lnTo>
                    <a:pt x="17221" y="24777"/>
                  </a:lnTo>
                  <a:lnTo>
                    <a:pt x="17360" y="24942"/>
                  </a:lnTo>
                  <a:lnTo>
                    <a:pt x="17487" y="25057"/>
                  </a:lnTo>
                  <a:lnTo>
                    <a:pt x="17627" y="25146"/>
                  </a:lnTo>
                  <a:lnTo>
                    <a:pt x="17843" y="25234"/>
                  </a:lnTo>
                  <a:lnTo>
                    <a:pt x="18059" y="25273"/>
                  </a:lnTo>
                  <a:lnTo>
                    <a:pt x="18275" y="25273"/>
                  </a:lnTo>
                  <a:lnTo>
                    <a:pt x="18491" y="25234"/>
                  </a:lnTo>
                  <a:lnTo>
                    <a:pt x="18694" y="25146"/>
                  </a:lnTo>
                  <a:lnTo>
                    <a:pt x="18935" y="24980"/>
                  </a:lnTo>
                  <a:lnTo>
                    <a:pt x="19075" y="24815"/>
                  </a:lnTo>
                  <a:lnTo>
                    <a:pt x="19164" y="24676"/>
                  </a:lnTo>
                  <a:lnTo>
                    <a:pt x="19253" y="24472"/>
                  </a:lnTo>
                  <a:lnTo>
                    <a:pt x="21463" y="15659"/>
                  </a:lnTo>
                  <a:lnTo>
                    <a:pt x="26339" y="16090"/>
                  </a:lnTo>
                  <a:lnTo>
                    <a:pt x="26504" y="16090"/>
                  </a:lnTo>
                  <a:lnTo>
                    <a:pt x="26835" y="16027"/>
                  </a:lnTo>
                  <a:lnTo>
                    <a:pt x="26987" y="15951"/>
                  </a:lnTo>
                  <a:lnTo>
                    <a:pt x="27127" y="15862"/>
                  </a:lnTo>
                  <a:lnTo>
                    <a:pt x="27292" y="15709"/>
                  </a:lnTo>
                  <a:lnTo>
                    <a:pt x="27419" y="15532"/>
                  </a:lnTo>
                  <a:lnTo>
                    <a:pt x="27508" y="15328"/>
                  </a:lnTo>
                  <a:lnTo>
                    <a:pt x="27559" y="15113"/>
                  </a:lnTo>
                  <a:lnTo>
                    <a:pt x="27571" y="14884"/>
                  </a:lnTo>
                  <a:close/>
                </a:path>
                <a:path w="73025" h="102235">
                  <a:moveTo>
                    <a:pt x="34099" y="37465"/>
                  </a:moveTo>
                  <a:lnTo>
                    <a:pt x="34074" y="37249"/>
                  </a:lnTo>
                  <a:lnTo>
                    <a:pt x="34010" y="37033"/>
                  </a:lnTo>
                  <a:lnTo>
                    <a:pt x="33896" y="36842"/>
                  </a:lnTo>
                  <a:lnTo>
                    <a:pt x="33718" y="36626"/>
                  </a:lnTo>
                  <a:lnTo>
                    <a:pt x="32207" y="38315"/>
                  </a:lnTo>
                  <a:lnTo>
                    <a:pt x="32334" y="38417"/>
                  </a:lnTo>
                  <a:lnTo>
                    <a:pt x="32524" y="38519"/>
                  </a:lnTo>
                  <a:lnTo>
                    <a:pt x="32791" y="38595"/>
                  </a:lnTo>
                  <a:lnTo>
                    <a:pt x="32969" y="38608"/>
                  </a:lnTo>
                  <a:lnTo>
                    <a:pt x="33185" y="38582"/>
                  </a:lnTo>
                  <a:lnTo>
                    <a:pt x="33401" y="38519"/>
                  </a:lnTo>
                  <a:lnTo>
                    <a:pt x="33591" y="38404"/>
                  </a:lnTo>
                  <a:lnTo>
                    <a:pt x="33769" y="38265"/>
                  </a:lnTo>
                  <a:lnTo>
                    <a:pt x="33909" y="38100"/>
                  </a:lnTo>
                  <a:lnTo>
                    <a:pt x="34010" y="37896"/>
                  </a:lnTo>
                  <a:lnTo>
                    <a:pt x="34074" y="37680"/>
                  </a:lnTo>
                  <a:lnTo>
                    <a:pt x="34099" y="37465"/>
                  </a:lnTo>
                  <a:close/>
                </a:path>
                <a:path w="73025" h="102235">
                  <a:moveTo>
                    <a:pt x="42087" y="29044"/>
                  </a:moveTo>
                  <a:lnTo>
                    <a:pt x="40398" y="27533"/>
                  </a:lnTo>
                  <a:lnTo>
                    <a:pt x="39128" y="28943"/>
                  </a:lnTo>
                  <a:lnTo>
                    <a:pt x="39255" y="29273"/>
                  </a:lnTo>
                  <a:lnTo>
                    <a:pt x="39484" y="29489"/>
                  </a:lnTo>
                  <a:lnTo>
                    <a:pt x="39014" y="29057"/>
                  </a:lnTo>
                  <a:lnTo>
                    <a:pt x="38519" y="29552"/>
                  </a:lnTo>
                  <a:lnTo>
                    <a:pt x="38150" y="29819"/>
                  </a:lnTo>
                  <a:lnTo>
                    <a:pt x="37947" y="29933"/>
                  </a:lnTo>
                  <a:lnTo>
                    <a:pt x="37757" y="30060"/>
                  </a:lnTo>
                  <a:lnTo>
                    <a:pt x="35534" y="30619"/>
                  </a:lnTo>
                  <a:lnTo>
                    <a:pt x="35077" y="30594"/>
                  </a:lnTo>
                  <a:lnTo>
                    <a:pt x="34620" y="30530"/>
                  </a:lnTo>
                  <a:lnTo>
                    <a:pt x="34442" y="30492"/>
                  </a:lnTo>
                  <a:lnTo>
                    <a:pt x="34277" y="30467"/>
                  </a:lnTo>
                  <a:lnTo>
                    <a:pt x="34112" y="30441"/>
                  </a:lnTo>
                  <a:lnTo>
                    <a:pt x="33947" y="30454"/>
                  </a:lnTo>
                  <a:lnTo>
                    <a:pt x="33782" y="30492"/>
                  </a:lnTo>
                  <a:lnTo>
                    <a:pt x="33578" y="30581"/>
                  </a:lnTo>
                  <a:lnTo>
                    <a:pt x="33451" y="30670"/>
                  </a:lnTo>
                  <a:lnTo>
                    <a:pt x="33274" y="30822"/>
                  </a:lnTo>
                  <a:lnTo>
                    <a:pt x="29819" y="34645"/>
                  </a:lnTo>
                  <a:lnTo>
                    <a:pt x="29730" y="34772"/>
                  </a:lnTo>
                  <a:lnTo>
                    <a:pt x="29616" y="34975"/>
                  </a:lnTo>
                  <a:lnTo>
                    <a:pt x="29540" y="35242"/>
                  </a:lnTo>
                  <a:lnTo>
                    <a:pt x="29527" y="35407"/>
                  </a:lnTo>
                  <a:lnTo>
                    <a:pt x="29552" y="35636"/>
                  </a:lnTo>
                  <a:lnTo>
                    <a:pt x="29616" y="35839"/>
                  </a:lnTo>
                  <a:lnTo>
                    <a:pt x="29718" y="36042"/>
                  </a:lnTo>
                  <a:lnTo>
                    <a:pt x="29857" y="36207"/>
                  </a:lnTo>
                  <a:lnTo>
                    <a:pt x="32194" y="38315"/>
                  </a:lnTo>
                  <a:lnTo>
                    <a:pt x="33718" y="36626"/>
                  </a:lnTo>
                  <a:lnTo>
                    <a:pt x="32258" y="35331"/>
                  </a:lnTo>
                  <a:lnTo>
                    <a:pt x="34518" y="32816"/>
                  </a:lnTo>
                  <a:lnTo>
                    <a:pt x="34861" y="32854"/>
                  </a:lnTo>
                  <a:lnTo>
                    <a:pt x="35534" y="32893"/>
                  </a:lnTo>
                  <a:lnTo>
                    <a:pt x="36220" y="32854"/>
                  </a:lnTo>
                  <a:lnTo>
                    <a:pt x="40690" y="30581"/>
                  </a:lnTo>
                  <a:lnTo>
                    <a:pt x="41973" y="29159"/>
                  </a:lnTo>
                  <a:close/>
                </a:path>
                <a:path w="73025" h="102235">
                  <a:moveTo>
                    <a:pt x="43980" y="24117"/>
                  </a:moveTo>
                  <a:lnTo>
                    <a:pt x="41656" y="18821"/>
                  </a:lnTo>
                  <a:lnTo>
                    <a:pt x="41402" y="18605"/>
                  </a:lnTo>
                  <a:lnTo>
                    <a:pt x="40690" y="18046"/>
                  </a:lnTo>
                  <a:lnTo>
                    <a:pt x="36614" y="16827"/>
                  </a:lnTo>
                  <a:lnTo>
                    <a:pt x="35902" y="16852"/>
                  </a:lnTo>
                  <a:lnTo>
                    <a:pt x="31318" y="19138"/>
                  </a:lnTo>
                  <a:lnTo>
                    <a:pt x="31178" y="19291"/>
                  </a:lnTo>
                  <a:lnTo>
                    <a:pt x="29946" y="20662"/>
                  </a:lnTo>
                  <a:lnTo>
                    <a:pt x="30289" y="21209"/>
                  </a:lnTo>
                  <a:lnTo>
                    <a:pt x="29819" y="20777"/>
                  </a:lnTo>
                  <a:lnTo>
                    <a:pt x="29591" y="21031"/>
                  </a:lnTo>
                  <a:lnTo>
                    <a:pt x="29514" y="27432"/>
                  </a:lnTo>
                  <a:lnTo>
                    <a:pt x="29514" y="21145"/>
                  </a:lnTo>
                  <a:lnTo>
                    <a:pt x="28028" y="25463"/>
                  </a:lnTo>
                  <a:lnTo>
                    <a:pt x="28054" y="26149"/>
                  </a:lnTo>
                  <a:lnTo>
                    <a:pt x="28168" y="26822"/>
                  </a:lnTo>
                  <a:lnTo>
                    <a:pt x="28232" y="27152"/>
                  </a:lnTo>
                  <a:lnTo>
                    <a:pt x="25984" y="29667"/>
                  </a:lnTo>
                  <a:lnTo>
                    <a:pt x="24536" y="28359"/>
                  </a:lnTo>
                  <a:lnTo>
                    <a:pt x="24155" y="28130"/>
                  </a:lnTo>
                  <a:lnTo>
                    <a:pt x="23990" y="28079"/>
                  </a:lnTo>
                  <a:lnTo>
                    <a:pt x="23761" y="28054"/>
                  </a:lnTo>
                  <a:lnTo>
                    <a:pt x="23545" y="28079"/>
                  </a:lnTo>
                  <a:lnTo>
                    <a:pt x="23342" y="28143"/>
                  </a:lnTo>
                  <a:lnTo>
                    <a:pt x="23139" y="28257"/>
                  </a:lnTo>
                  <a:lnTo>
                    <a:pt x="22707" y="28816"/>
                  </a:lnTo>
                  <a:lnTo>
                    <a:pt x="22656" y="28981"/>
                  </a:lnTo>
                  <a:lnTo>
                    <a:pt x="22644" y="29311"/>
                  </a:lnTo>
                  <a:lnTo>
                    <a:pt x="22682" y="29527"/>
                  </a:lnTo>
                  <a:lnTo>
                    <a:pt x="22745" y="29679"/>
                  </a:lnTo>
                  <a:lnTo>
                    <a:pt x="22898" y="29921"/>
                  </a:lnTo>
                  <a:lnTo>
                    <a:pt x="25311" y="32105"/>
                  </a:lnTo>
                  <a:lnTo>
                    <a:pt x="25438" y="32219"/>
                  </a:lnTo>
                  <a:lnTo>
                    <a:pt x="25628" y="32321"/>
                  </a:lnTo>
                  <a:lnTo>
                    <a:pt x="25895" y="32397"/>
                  </a:lnTo>
                  <a:lnTo>
                    <a:pt x="26073" y="32410"/>
                  </a:lnTo>
                  <a:lnTo>
                    <a:pt x="26289" y="32385"/>
                  </a:lnTo>
                  <a:lnTo>
                    <a:pt x="26504" y="32321"/>
                  </a:lnTo>
                  <a:lnTo>
                    <a:pt x="26695" y="32207"/>
                  </a:lnTo>
                  <a:lnTo>
                    <a:pt x="26873" y="32067"/>
                  </a:lnTo>
                  <a:lnTo>
                    <a:pt x="26974" y="31940"/>
                  </a:lnTo>
                  <a:lnTo>
                    <a:pt x="30327" y="28232"/>
                  </a:lnTo>
                  <a:lnTo>
                    <a:pt x="30429" y="28105"/>
                  </a:lnTo>
                  <a:lnTo>
                    <a:pt x="30518" y="27965"/>
                  </a:lnTo>
                  <a:lnTo>
                    <a:pt x="30594" y="27813"/>
                  </a:lnTo>
                  <a:lnTo>
                    <a:pt x="30632" y="27647"/>
                  </a:lnTo>
                  <a:lnTo>
                    <a:pt x="30657" y="27419"/>
                  </a:lnTo>
                  <a:lnTo>
                    <a:pt x="30645" y="27266"/>
                  </a:lnTo>
                  <a:lnTo>
                    <a:pt x="30607" y="27101"/>
                  </a:lnTo>
                  <a:lnTo>
                    <a:pt x="30543" y="26936"/>
                  </a:lnTo>
                  <a:lnTo>
                    <a:pt x="30441" y="26593"/>
                  </a:lnTo>
                  <a:lnTo>
                    <a:pt x="30391" y="26377"/>
                  </a:lnTo>
                  <a:lnTo>
                    <a:pt x="30314" y="25920"/>
                  </a:lnTo>
                  <a:lnTo>
                    <a:pt x="30289" y="25450"/>
                  </a:lnTo>
                  <a:lnTo>
                    <a:pt x="30314" y="24993"/>
                  </a:lnTo>
                  <a:lnTo>
                    <a:pt x="31496" y="22301"/>
                  </a:lnTo>
                  <a:lnTo>
                    <a:pt x="31610" y="22174"/>
                  </a:lnTo>
                  <a:lnTo>
                    <a:pt x="32778" y="20878"/>
                  </a:lnTo>
                  <a:lnTo>
                    <a:pt x="32931" y="20726"/>
                  </a:lnTo>
                  <a:lnTo>
                    <a:pt x="33045" y="20586"/>
                  </a:lnTo>
                  <a:lnTo>
                    <a:pt x="36626" y="19088"/>
                  </a:lnTo>
                  <a:lnTo>
                    <a:pt x="37122" y="19113"/>
                  </a:lnTo>
                  <a:lnTo>
                    <a:pt x="40017" y="20396"/>
                  </a:lnTo>
                  <a:lnTo>
                    <a:pt x="40208" y="20548"/>
                  </a:lnTo>
                  <a:lnTo>
                    <a:pt x="40551" y="20916"/>
                  </a:lnTo>
                  <a:lnTo>
                    <a:pt x="41706" y="24130"/>
                  </a:lnTo>
                  <a:lnTo>
                    <a:pt x="41681" y="24612"/>
                  </a:lnTo>
                  <a:lnTo>
                    <a:pt x="40398" y="27520"/>
                  </a:lnTo>
                  <a:lnTo>
                    <a:pt x="42087" y="29032"/>
                  </a:lnTo>
                  <a:lnTo>
                    <a:pt x="42189" y="28905"/>
                  </a:lnTo>
                  <a:lnTo>
                    <a:pt x="43942" y="24828"/>
                  </a:lnTo>
                  <a:lnTo>
                    <a:pt x="43980" y="24117"/>
                  </a:lnTo>
                  <a:close/>
                </a:path>
                <a:path w="73025" h="102235">
                  <a:moveTo>
                    <a:pt x="51015" y="77914"/>
                  </a:moveTo>
                  <a:lnTo>
                    <a:pt x="50228" y="77000"/>
                  </a:lnTo>
                  <a:lnTo>
                    <a:pt x="50012" y="76949"/>
                  </a:lnTo>
                  <a:lnTo>
                    <a:pt x="49784" y="76949"/>
                  </a:lnTo>
                  <a:lnTo>
                    <a:pt x="49022" y="77355"/>
                  </a:lnTo>
                  <a:lnTo>
                    <a:pt x="48768" y="77952"/>
                  </a:lnTo>
                  <a:lnTo>
                    <a:pt x="48755" y="78181"/>
                  </a:lnTo>
                  <a:lnTo>
                    <a:pt x="51015" y="77914"/>
                  </a:lnTo>
                  <a:close/>
                </a:path>
                <a:path w="73025" h="102235">
                  <a:moveTo>
                    <a:pt x="69888" y="79324"/>
                  </a:moveTo>
                  <a:lnTo>
                    <a:pt x="67614" y="74447"/>
                  </a:lnTo>
                  <a:lnTo>
                    <a:pt x="67614" y="79311"/>
                  </a:lnTo>
                  <a:lnTo>
                    <a:pt x="67589" y="79705"/>
                  </a:lnTo>
                  <a:lnTo>
                    <a:pt x="64198" y="83261"/>
                  </a:lnTo>
                  <a:lnTo>
                    <a:pt x="60159" y="83820"/>
                  </a:lnTo>
                  <a:lnTo>
                    <a:pt x="59474" y="78981"/>
                  </a:lnTo>
                  <a:lnTo>
                    <a:pt x="59461" y="78816"/>
                  </a:lnTo>
                  <a:lnTo>
                    <a:pt x="59436" y="78676"/>
                  </a:lnTo>
                  <a:lnTo>
                    <a:pt x="61429" y="75590"/>
                  </a:lnTo>
                  <a:lnTo>
                    <a:pt x="61569" y="75539"/>
                  </a:lnTo>
                  <a:lnTo>
                    <a:pt x="61861" y="75463"/>
                  </a:lnTo>
                  <a:lnTo>
                    <a:pt x="62001" y="75450"/>
                  </a:lnTo>
                  <a:lnTo>
                    <a:pt x="62928" y="75311"/>
                  </a:lnTo>
                  <a:lnTo>
                    <a:pt x="63614" y="75247"/>
                  </a:lnTo>
                  <a:lnTo>
                    <a:pt x="64008" y="75272"/>
                  </a:lnTo>
                  <a:lnTo>
                    <a:pt x="64401" y="75336"/>
                  </a:lnTo>
                  <a:lnTo>
                    <a:pt x="67614" y="79311"/>
                  </a:lnTo>
                  <a:lnTo>
                    <a:pt x="67614" y="74447"/>
                  </a:lnTo>
                  <a:lnTo>
                    <a:pt x="63639" y="72986"/>
                  </a:lnTo>
                  <a:lnTo>
                    <a:pt x="63017" y="73012"/>
                  </a:lnTo>
                  <a:lnTo>
                    <a:pt x="62814" y="73037"/>
                  </a:lnTo>
                  <a:lnTo>
                    <a:pt x="61849" y="73177"/>
                  </a:lnTo>
                  <a:lnTo>
                    <a:pt x="61683" y="73190"/>
                  </a:lnTo>
                  <a:lnTo>
                    <a:pt x="61531" y="73228"/>
                  </a:lnTo>
                  <a:lnTo>
                    <a:pt x="60934" y="73355"/>
                  </a:lnTo>
                  <a:lnTo>
                    <a:pt x="57162" y="78359"/>
                  </a:lnTo>
                  <a:lnTo>
                    <a:pt x="57175" y="78879"/>
                  </a:lnTo>
                  <a:lnTo>
                    <a:pt x="57213" y="79146"/>
                  </a:lnTo>
                  <a:lnTo>
                    <a:pt x="57899" y="84061"/>
                  </a:lnTo>
                  <a:lnTo>
                    <a:pt x="51015" y="77927"/>
                  </a:lnTo>
                  <a:lnTo>
                    <a:pt x="48768" y="78244"/>
                  </a:lnTo>
                  <a:lnTo>
                    <a:pt x="57988" y="86321"/>
                  </a:lnTo>
                  <a:lnTo>
                    <a:pt x="58902" y="86283"/>
                  </a:lnTo>
                  <a:lnTo>
                    <a:pt x="59270" y="86233"/>
                  </a:lnTo>
                  <a:lnTo>
                    <a:pt x="64465" y="85509"/>
                  </a:lnTo>
                  <a:lnTo>
                    <a:pt x="69850" y="79946"/>
                  </a:lnTo>
                  <a:lnTo>
                    <a:pt x="69888" y="79324"/>
                  </a:lnTo>
                  <a:close/>
                </a:path>
                <a:path w="73025" h="102235">
                  <a:moveTo>
                    <a:pt x="72466" y="97510"/>
                  </a:moveTo>
                  <a:lnTo>
                    <a:pt x="72453" y="97269"/>
                  </a:lnTo>
                  <a:lnTo>
                    <a:pt x="72428" y="97066"/>
                  </a:lnTo>
                  <a:lnTo>
                    <a:pt x="72390" y="96710"/>
                  </a:lnTo>
                  <a:lnTo>
                    <a:pt x="70497" y="93700"/>
                  </a:lnTo>
                  <a:lnTo>
                    <a:pt x="70307" y="93548"/>
                  </a:lnTo>
                  <a:lnTo>
                    <a:pt x="68656" y="92837"/>
                  </a:lnTo>
                  <a:lnTo>
                    <a:pt x="68478" y="92798"/>
                  </a:lnTo>
                  <a:lnTo>
                    <a:pt x="67830" y="92583"/>
                  </a:lnTo>
                  <a:lnTo>
                    <a:pt x="66243" y="92227"/>
                  </a:lnTo>
                  <a:lnTo>
                    <a:pt x="64643" y="92036"/>
                  </a:lnTo>
                  <a:lnTo>
                    <a:pt x="63030" y="92011"/>
                  </a:lnTo>
                  <a:lnTo>
                    <a:pt x="62230" y="92075"/>
                  </a:lnTo>
                  <a:lnTo>
                    <a:pt x="61480" y="92151"/>
                  </a:lnTo>
                  <a:lnTo>
                    <a:pt x="61239" y="92189"/>
                  </a:lnTo>
                  <a:lnTo>
                    <a:pt x="61023" y="92227"/>
                  </a:lnTo>
                  <a:lnTo>
                    <a:pt x="60871" y="92290"/>
                  </a:lnTo>
                  <a:lnTo>
                    <a:pt x="60680" y="92417"/>
                  </a:lnTo>
                  <a:lnTo>
                    <a:pt x="60528" y="92570"/>
                  </a:lnTo>
                  <a:lnTo>
                    <a:pt x="60274" y="93179"/>
                  </a:lnTo>
                  <a:lnTo>
                    <a:pt x="60261" y="93395"/>
                  </a:lnTo>
                  <a:lnTo>
                    <a:pt x="60325" y="93675"/>
                  </a:lnTo>
                  <a:lnTo>
                    <a:pt x="60388" y="93827"/>
                  </a:lnTo>
                  <a:lnTo>
                    <a:pt x="60515" y="94018"/>
                  </a:lnTo>
                  <a:lnTo>
                    <a:pt x="60667" y="94170"/>
                  </a:lnTo>
                  <a:lnTo>
                    <a:pt x="60960" y="94348"/>
                  </a:lnTo>
                  <a:lnTo>
                    <a:pt x="61163" y="94411"/>
                  </a:lnTo>
                  <a:lnTo>
                    <a:pt x="61341" y="94437"/>
                  </a:lnTo>
                  <a:lnTo>
                    <a:pt x="61493" y="94437"/>
                  </a:lnTo>
                  <a:lnTo>
                    <a:pt x="62191" y="94348"/>
                  </a:lnTo>
                  <a:lnTo>
                    <a:pt x="63106" y="94272"/>
                  </a:lnTo>
                  <a:lnTo>
                    <a:pt x="64490" y="94310"/>
                  </a:lnTo>
                  <a:lnTo>
                    <a:pt x="65874" y="94475"/>
                  </a:lnTo>
                  <a:lnTo>
                    <a:pt x="67233" y="94767"/>
                  </a:lnTo>
                  <a:lnTo>
                    <a:pt x="67894" y="94983"/>
                  </a:lnTo>
                  <a:lnTo>
                    <a:pt x="68046" y="95021"/>
                  </a:lnTo>
                  <a:lnTo>
                    <a:pt x="70053" y="96761"/>
                  </a:lnTo>
                  <a:lnTo>
                    <a:pt x="70167" y="97142"/>
                  </a:lnTo>
                  <a:lnTo>
                    <a:pt x="70167" y="97269"/>
                  </a:lnTo>
                  <a:lnTo>
                    <a:pt x="70205" y="97574"/>
                  </a:lnTo>
                  <a:lnTo>
                    <a:pt x="70192" y="97840"/>
                  </a:lnTo>
                  <a:lnTo>
                    <a:pt x="68592" y="100114"/>
                  </a:lnTo>
                  <a:lnTo>
                    <a:pt x="68351" y="100342"/>
                  </a:lnTo>
                  <a:lnTo>
                    <a:pt x="68262" y="100495"/>
                  </a:lnTo>
                  <a:lnTo>
                    <a:pt x="68186" y="100647"/>
                  </a:lnTo>
                  <a:lnTo>
                    <a:pt x="68135" y="100850"/>
                  </a:lnTo>
                  <a:lnTo>
                    <a:pt x="68110" y="101130"/>
                  </a:lnTo>
                  <a:lnTo>
                    <a:pt x="68135" y="101295"/>
                  </a:lnTo>
                  <a:lnTo>
                    <a:pt x="68211" y="101511"/>
                  </a:lnTo>
                  <a:lnTo>
                    <a:pt x="68313" y="101701"/>
                  </a:lnTo>
                  <a:lnTo>
                    <a:pt x="68503" y="101904"/>
                  </a:lnTo>
                  <a:lnTo>
                    <a:pt x="68643" y="102006"/>
                  </a:lnTo>
                  <a:lnTo>
                    <a:pt x="68846" y="102108"/>
                  </a:lnTo>
                  <a:lnTo>
                    <a:pt x="69062" y="102158"/>
                  </a:lnTo>
                  <a:lnTo>
                    <a:pt x="69392" y="102171"/>
                  </a:lnTo>
                  <a:lnTo>
                    <a:pt x="69608" y="102120"/>
                  </a:lnTo>
                  <a:lnTo>
                    <a:pt x="69761" y="102057"/>
                  </a:lnTo>
                  <a:lnTo>
                    <a:pt x="69977" y="101955"/>
                  </a:lnTo>
                  <a:lnTo>
                    <a:pt x="70383" y="101688"/>
                  </a:lnTo>
                  <a:lnTo>
                    <a:pt x="70764" y="101384"/>
                  </a:lnTo>
                  <a:lnTo>
                    <a:pt x="71120" y="101053"/>
                  </a:lnTo>
                  <a:lnTo>
                    <a:pt x="71272" y="100863"/>
                  </a:lnTo>
                  <a:lnTo>
                    <a:pt x="71437" y="100685"/>
                  </a:lnTo>
                  <a:lnTo>
                    <a:pt x="72453" y="97993"/>
                  </a:lnTo>
                  <a:lnTo>
                    <a:pt x="72466" y="9751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4900079" y="1399882"/>
              <a:ext cx="496570" cy="520065"/>
            </a:xfrm>
            <a:custGeom>
              <a:avLst/>
              <a:gdLst/>
              <a:ahLst/>
              <a:cxnLst/>
              <a:rect l="l" t="t" r="r" b="b"/>
              <a:pathLst>
                <a:path w="496570" h="520064">
                  <a:moveTo>
                    <a:pt x="22174" y="2514"/>
                  </a:moveTo>
                  <a:lnTo>
                    <a:pt x="19659" y="0"/>
                  </a:lnTo>
                  <a:lnTo>
                    <a:pt x="19532" y="0"/>
                  </a:lnTo>
                  <a:lnTo>
                    <a:pt x="11214" y="0"/>
                  </a:lnTo>
                  <a:lnTo>
                    <a:pt x="10960" y="0"/>
                  </a:lnTo>
                  <a:lnTo>
                    <a:pt x="2641" y="0"/>
                  </a:lnTo>
                  <a:lnTo>
                    <a:pt x="2514" y="12"/>
                  </a:lnTo>
                  <a:lnTo>
                    <a:pt x="2247" y="38"/>
                  </a:lnTo>
                  <a:lnTo>
                    <a:pt x="1993" y="76"/>
                  </a:lnTo>
                  <a:lnTo>
                    <a:pt x="1752" y="165"/>
                  </a:lnTo>
                  <a:lnTo>
                    <a:pt x="1625" y="203"/>
                  </a:lnTo>
                  <a:lnTo>
                    <a:pt x="0" y="2514"/>
                  </a:lnTo>
                  <a:lnTo>
                    <a:pt x="0" y="2781"/>
                  </a:lnTo>
                  <a:lnTo>
                    <a:pt x="2514" y="5295"/>
                  </a:lnTo>
                  <a:lnTo>
                    <a:pt x="2641" y="5295"/>
                  </a:lnTo>
                  <a:lnTo>
                    <a:pt x="8445" y="5283"/>
                  </a:lnTo>
                  <a:lnTo>
                    <a:pt x="8445" y="33045"/>
                  </a:lnTo>
                  <a:lnTo>
                    <a:pt x="8445" y="33172"/>
                  </a:lnTo>
                  <a:lnTo>
                    <a:pt x="8470" y="33439"/>
                  </a:lnTo>
                  <a:lnTo>
                    <a:pt x="10960" y="35687"/>
                  </a:lnTo>
                  <a:lnTo>
                    <a:pt x="11214" y="35687"/>
                  </a:lnTo>
                  <a:lnTo>
                    <a:pt x="13728" y="33172"/>
                  </a:lnTo>
                  <a:lnTo>
                    <a:pt x="13728" y="33045"/>
                  </a:lnTo>
                  <a:lnTo>
                    <a:pt x="13728" y="5283"/>
                  </a:lnTo>
                  <a:lnTo>
                    <a:pt x="19532" y="5283"/>
                  </a:lnTo>
                  <a:lnTo>
                    <a:pt x="19659" y="5283"/>
                  </a:lnTo>
                  <a:lnTo>
                    <a:pt x="19926" y="5257"/>
                  </a:lnTo>
                  <a:lnTo>
                    <a:pt x="20421" y="5143"/>
                  </a:lnTo>
                  <a:lnTo>
                    <a:pt x="20548" y="5080"/>
                  </a:lnTo>
                  <a:lnTo>
                    <a:pt x="22174" y="2768"/>
                  </a:lnTo>
                  <a:lnTo>
                    <a:pt x="22174" y="2514"/>
                  </a:lnTo>
                  <a:close/>
                </a:path>
                <a:path w="496570" h="520064">
                  <a:moveTo>
                    <a:pt x="46228" y="32918"/>
                  </a:moveTo>
                  <a:lnTo>
                    <a:pt x="46202" y="32664"/>
                  </a:lnTo>
                  <a:lnTo>
                    <a:pt x="46151" y="32410"/>
                  </a:lnTo>
                  <a:lnTo>
                    <a:pt x="46075" y="32156"/>
                  </a:lnTo>
                  <a:lnTo>
                    <a:pt x="45986" y="31915"/>
                  </a:lnTo>
                  <a:lnTo>
                    <a:pt x="43713" y="30403"/>
                  </a:lnTo>
                  <a:lnTo>
                    <a:pt x="43586" y="30403"/>
                  </a:lnTo>
                  <a:lnTo>
                    <a:pt x="35013" y="30403"/>
                  </a:lnTo>
                  <a:lnTo>
                    <a:pt x="34785" y="30378"/>
                  </a:lnTo>
                  <a:lnTo>
                    <a:pt x="32715" y="28092"/>
                  </a:lnTo>
                  <a:lnTo>
                    <a:pt x="32715" y="27851"/>
                  </a:lnTo>
                  <a:lnTo>
                    <a:pt x="30200" y="25336"/>
                  </a:lnTo>
                  <a:lnTo>
                    <a:pt x="29946" y="25336"/>
                  </a:lnTo>
                  <a:lnTo>
                    <a:pt x="27432" y="27851"/>
                  </a:lnTo>
                  <a:lnTo>
                    <a:pt x="27432" y="27978"/>
                  </a:lnTo>
                  <a:lnTo>
                    <a:pt x="27432" y="28359"/>
                  </a:lnTo>
                  <a:lnTo>
                    <a:pt x="34759" y="35687"/>
                  </a:lnTo>
                  <a:lnTo>
                    <a:pt x="35013" y="35687"/>
                  </a:lnTo>
                  <a:lnTo>
                    <a:pt x="35140" y="35687"/>
                  </a:lnTo>
                  <a:lnTo>
                    <a:pt x="35267" y="35699"/>
                  </a:lnTo>
                  <a:lnTo>
                    <a:pt x="43586" y="35687"/>
                  </a:lnTo>
                  <a:lnTo>
                    <a:pt x="43713" y="35699"/>
                  </a:lnTo>
                  <a:lnTo>
                    <a:pt x="46024" y="34061"/>
                  </a:lnTo>
                  <a:lnTo>
                    <a:pt x="46151" y="33693"/>
                  </a:lnTo>
                  <a:lnTo>
                    <a:pt x="46202" y="33439"/>
                  </a:lnTo>
                  <a:lnTo>
                    <a:pt x="46228" y="33172"/>
                  </a:lnTo>
                  <a:lnTo>
                    <a:pt x="46228" y="32918"/>
                  </a:lnTo>
                  <a:close/>
                </a:path>
                <a:path w="496570" h="520064">
                  <a:moveTo>
                    <a:pt x="475640" y="499694"/>
                  </a:moveTo>
                  <a:lnTo>
                    <a:pt x="474306" y="497852"/>
                  </a:lnTo>
                  <a:lnTo>
                    <a:pt x="474103" y="498043"/>
                  </a:lnTo>
                  <a:lnTo>
                    <a:pt x="473976" y="498221"/>
                  </a:lnTo>
                  <a:lnTo>
                    <a:pt x="473913" y="498386"/>
                  </a:lnTo>
                  <a:lnTo>
                    <a:pt x="473837" y="498652"/>
                  </a:lnTo>
                  <a:lnTo>
                    <a:pt x="473837" y="498868"/>
                  </a:lnTo>
                  <a:lnTo>
                    <a:pt x="473862" y="499033"/>
                  </a:lnTo>
                  <a:lnTo>
                    <a:pt x="473925" y="499198"/>
                  </a:lnTo>
                  <a:lnTo>
                    <a:pt x="474014" y="499389"/>
                  </a:lnTo>
                  <a:lnTo>
                    <a:pt x="474167" y="499567"/>
                  </a:lnTo>
                  <a:lnTo>
                    <a:pt x="474421" y="499770"/>
                  </a:lnTo>
                  <a:lnTo>
                    <a:pt x="474586" y="499833"/>
                  </a:lnTo>
                  <a:lnTo>
                    <a:pt x="474853" y="499910"/>
                  </a:lnTo>
                  <a:lnTo>
                    <a:pt x="475068" y="499910"/>
                  </a:lnTo>
                  <a:lnTo>
                    <a:pt x="475399" y="499833"/>
                  </a:lnTo>
                  <a:lnTo>
                    <a:pt x="475589" y="499719"/>
                  </a:lnTo>
                  <a:close/>
                </a:path>
                <a:path w="496570" h="520064">
                  <a:moveTo>
                    <a:pt x="489305" y="477786"/>
                  </a:moveTo>
                  <a:lnTo>
                    <a:pt x="489280" y="477621"/>
                  </a:lnTo>
                  <a:lnTo>
                    <a:pt x="489242" y="477456"/>
                  </a:lnTo>
                  <a:lnTo>
                    <a:pt x="489115" y="477215"/>
                  </a:lnTo>
                  <a:lnTo>
                    <a:pt x="489013" y="477088"/>
                  </a:lnTo>
                  <a:lnTo>
                    <a:pt x="488848" y="476935"/>
                  </a:lnTo>
                  <a:lnTo>
                    <a:pt x="488607" y="476796"/>
                  </a:lnTo>
                  <a:lnTo>
                    <a:pt x="488442" y="476745"/>
                  </a:lnTo>
                  <a:lnTo>
                    <a:pt x="488226" y="476719"/>
                  </a:lnTo>
                  <a:lnTo>
                    <a:pt x="487997" y="476732"/>
                  </a:lnTo>
                  <a:lnTo>
                    <a:pt x="487781" y="476783"/>
                  </a:lnTo>
                  <a:lnTo>
                    <a:pt x="487654" y="476846"/>
                  </a:lnTo>
                  <a:lnTo>
                    <a:pt x="487514" y="476910"/>
                  </a:lnTo>
                  <a:lnTo>
                    <a:pt x="487362" y="477024"/>
                  </a:lnTo>
                  <a:lnTo>
                    <a:pt x="486994" y="477253"/>
                  </a:lnTo>
                  <a:lnTo>
                    <a:pt x="486841" y="477342"/>
                  </a:lnTo>
                  <a:lnTo>
                    <a:pt x="484352" y="475869"/>
                  </a:lnTo>
                  <a:lnTo>
                    <a:pt x="484352" y="478510"/>
                  </a:lnTo>
                  <a:lnTo>
                    <a:pt x="483641" y="478764"/>
                  </a:lnTo>
                  <a:lnTo>
                    <a:pt x="482282" y="479082"/>
                  </a:lnTo>
                  <a:lnTo>
                    <a:pt x="481672" y="479171"/>
                  </a:lnTo>
                  <a:lnTo>
                    <a:pt x="480949" y="479259"/>
                  </a:lnTo>
                  <a:lnTo>
                    <a:pt x="480047" y="479323"/>
                  </a:lnTo>
                  <a:lnTo>
                    <a:pt x="478650" y="479298"/>
                  </a:lnTo>
                  <a:lnTo>
                    <a:pt x="477266" y="479132"/>
                  </a:lnTo>
                  <a:lnTo>
                    <a:pt x="475907" y="478840"/>
                  </a:lnTo>
                  <a:lnTo>
                    <a:pt x="475284" y="478637"/>
                  </a:lnTo>
                  <a:lnTo>
                    <a:pt x="475119" y="478599"/>
                  </a:lnTo>
                  <a:lnTo>
                    <a:pt x="474992" y="478561"/>
                  </a:lnTo>
                  <a:lnTo>
                    <a:pt x="474573" y="478434"/>
                  </a:lnTo>
                  <a:lnTo>
                    <a:pt x="473316" y="477329"/>
                  </a:lnTo>
                  <a:lnTo>
                    <a:pt x="473087" y="476846"/>
                  </a:lnTo>
                  <a:lnTo>
                    <a:pt x="472986" y="476465"/>
                  </a:lnTo>
                  <a:lnTo>
                    <a:pt x="472973" y="476338"/>
                  </a:lnTo>
                  <a:lnTo>
                    <a:pt x="472960" y="476211"/>
                  </a:lnTo>
                  <a:lnTo>
                    <a:pt x="472935" y="476034"/>
                  </a:lnTo>
                  <a:lnTo>
                    <a:pt x="472948" y="475767"/>
                  </a:lnTo>
                  <a:lnTo>
                    <a:pt x="473290" y="474649"/>
                  </a:lnTo>
                  <a:lnTo>
                    <a:pt x="474332" y="473621"/>
                  </a:lnTo>
                  <a:lnTo>
                    <a:pt x="474459" y="473544"/>
                  </a:lnTo>
                  <a:lnTo>
                    <a:pt x="474599" y="473456"/>
                  </a:lnTo>
                  <a:lnTo>
                    <a:pt x="475195" y="473075"/>
                  </a:lnTo>
                  <a:lnTo>
                    <a:pt x="484352" y="478510"/>
                  </a:lnTo>
                  <a:lnTo>
                    <a:pt x="484352" y="475869"/>
                  </a:lnTo>
                  <a:lnTo>
                    <a:pt x="477685" y="471919"/>
                  </a:lnTo>
                  <a:lnTo>
                    <a:pt x="478434" y="471639"/>
                  </a:lnTo>
                  <a:lnTo>
                    <a:pt x="479793" y="471322"/>
                  </a:lnTo>
                  <a:lnTo>
                    <a:pt x="480479" y="471220"/>
                  </a:lnTo>
                  <a:lnTo>
                    <a:pt x="480695" y="471170"/>
                  </a:lnTo>
                  <a:lnTo>
                    <a:pt x="480898" y="471068"/>
                  </a:lnTo>
                  <a:lnTo>
                    <a:pt x="481037" y="470979"/>
                  </a:lnTo>
                  <a:lnTo>
                    <a:pt x="481190" y="470814"/>
                  </a:lnTo>
                  <a:lnTo>
                    <a:pt x="481317" y="470636"/>
                  </a:lnTo>
                  <a:lnTo>
                    <a:pt x="481406" y="470433"/>
                  </a:lnTo>
                  <a:lnTo>
                    <a:pt x="481444" y="470217"/>
                  </a:lnTo>
                  <a:lnTo>
                    <a:pt x="481444" y="469988"/>
                  </a:lnTo>
                  <a:lnTo>
                    <a:pt x="481393" y="469722"/>
                  </a:lnTo>
                  <a:lnTo>
                    <a:pt x="481330" y="469569"/>
                  </a:lnTo>
                  <a:lnTo>
                    <a:pt x="481203" y="469379"/>
                  </a:lnTo>
                  <a:lnTo>
                    <a:pt x="481050" y="469214"/>
                  </a:lnTo>
                  <a:lnTo>
                    <a:pt x="480441" y="468972"/>
                  </a:lnTo>
                  <a:lnTo>
                    <a:pt x="480212" y="468960"/>
                  </a:lnTo>
                  <a:lnTo>
                    <a:pt x="479361" y="469087"/>
                  </a:lnTo>
                  <a:lnTo>
                    <a:pt x="477799" y="469468"/>
                  </a:lnTo>
                  <a:lnTo>
                    <a:pt x="476275" y="470001"/>
                  </a:lnTo>
                  <a:lnTo>
                    <a:pt x="474814" y="470674"/>
                  </a:lnTo>
                  <a:lnTo>
                    <a:pt x="473430" y="471525"/>
                  </a:lnTo>
                  <a:lnTo>
                    <a:pt x="473303" y="471601"/>
                  </a:lnTo>
                  <a:lnTo>
                    <a:pt x="473163" y="471665"/>
                  </a:lnTo>
                  <a:lnTo>
                    <a:pt x="470674" y="476097"/>
                  </a:lnTo>
                  <a:lnTo>
                    <a:pt x="470687" y="476338"/>
                  </a:lnTo>
                  <a:lnTo>
                    <a:pt x="473481" y="480415"/>
                  </a:lnTo>
                  <a:lnTo>
                    <a:pt x="473697" y="480529"/>
                  </a:lnTo>
                  <a:lnTo>
                    <a:pt x="474141" y="480695"/>
                  </a:lnTo>
                  <a:lnTo>
                    <a:pt x="474383" y="480758"/>
                  </a:lnTo>
                  <a:lnTo>
                    <a:pt x="474624" y="480822"/>
                  </a:lnTo>
                  <a:lnTo>
                    <a:pt x="475310" y="481025"/>
                  </a:lnTo>
                  <a:lnTo>
                    <a:pt x="476897" y="481380"/>
                  </a:lnTo>
                  <a:lnTo>
                    <a:pt x="478497" y="481571"/>
                  </a:lnTo>
                  <a:lnTo>
                    <a:pt x="480110" y="481596"/>
                  </a:lnTo>
                  <a:lnTo>
                    <a:pt x="480910" y="481533"/>
                  </a:lnTo>
                  <a:lnTo>
                    <a:pt x="481660" y="481457"/>
                  </a:lnTo>
                  <a:lnTo>
                    <a:pt x="481850" y="481444"/>
                  </a:lnTo>
                  <a:lnTo>
                    <a:pt x="482701" y="481317"/>
                  </a:lnTo>
                  <a:lnTo>
                    <a:pt x="484276" y="480936"/>
                  </a:lnTo>
                  <a:lnTo>
                    <a:pt x="485800" y="480402"/>
                  </a:lnTo>
                  <a:lnTo>
                    <a:pt x="487260" y="479729"/>
                  </a:lnTo>
                  <a:lnTo>
                    <a:pt x="487959" y="479310"/>
                  </a:lnTo>
                  <a:lnTo>
                    <a:pt x="488683" y="478853"/>
                  </a:lnTo>
                  <a:lnTo>
                    <a:pt x="488810" y="478790"/>
                  </a:lnTo>
                  <a:lnTo>
                    <a:pt x="488937" y="478688"/>
                  </a:lnTo>
                  <a:lnTo>
                    <a:pt x="489089" y="478523"/>
                  </a:lnTo>
                  <a:lnTo>
                    <a:pt x="489204" y="478332"/>
                  </a:lnTo>
                  <a:lnTo>
                    <a:pt x="489280" y="478116"/>
                  </a:lnTo>
                  <a:lnTo>
                    <a:pt x="489305" y="477901"/>
                  </a:lnTo>
                  <a:close/>
                </a:path>
                <a:path w="496570" h="520064">
                  <a:moveTo>
                    <a:pt x="491350" y="473748"/>
                  </a:moveTo>
                  <a:lnTo>
                    <a:pt x="491299" y="473532"/>
                  </a:lnTo>
                  <a:lnTo>
                    <a:pt x="491236" y="473379"/>
                  </a:lnTo>
                  <a:lnTo>
                    <a:pt x="491109" y="473189"/>
                  </a:lnTo>
                  <a:lnTo>
                    <a:pt x="490956" y="473036"/>
                  </a:lnTo>
                  <a:lnTo>
                    <a:pt x="490347" y="472782"/>
                  </a:lnTo>
                  <a:lnTo>
                    <a:pt x="490118" y="472770"/>
                  </a:lnTo>
                  <a:lnTo>
                    <a:pt x="489851" y="472833"/>
                  </a:lnTo>
                  <a:lnTo>
                    <a:pt x="489699" y="472897"/>
                  </a:lnTo>
                  <a:lnTo>
                    <a:pt x="489508" y="473024"/>
                  </a:lnTo>
                  <a:lnTo>
                    <a:pt x="489356" y="473176"/>
                  </a:lnTo>
                  <a:lnTo>
                    <a:pt x="489178" y="473468"/>
                  </a:lnTo>
                  <a:lnTo>
                    <a:pt x="489115" y="473671"/>
                  </a:lnTo>
                  <a:lnTo>
                    <a:pt x="489089" y="473849"/>
                  </a:lnTo>
                  <a:lnTo>
                    <a:pt x="489089" y="474014"/>
                  </a:lnTo>
                  <a:lnTo>
                    <a:pt x="491350" y="473748"/>
                  </a:lnTo>
                  <a:close/>
                </a:path>
                <a:path w="496570" h="520064">
                  <a:moveTo>
                    <a:pt x="492353" y="489153"/>
                  </a:moveTo>
                  <a:lnTo>
                    <a:pt x="492036" y="486905"/>
                  </a:lnTo>
                  <a:lnTo>
                    <a:pt x="479907" y="488619"/>
                  </a:lnTo>
                  <a:lnTo>
                    <a:pt x="473671" y="489483"/>
                  </a:lnTo>
                  <a:lnTo>
                    <a:pt x="473456" y="489534"/>
                  </a:lnTo>
                  <a:lnTo>
                    <a:pt x="473303" y="489597"/>
                  </a:lnTo>
                  <a:lnTo>
                    <a:pt x="473113" y="489724"/>
                  </a:lnTo>
                  <a:lnTo>
                    <a:pt x="472960" y="489877"/>
                  </a:lnTo>
                  <a:lnTo>
                    <a:pt x="472694" y="490486"/>
                  </a:lnTo>
                  <a:lnTo>
                    <a:pt x="472694" y="490715"/>
                  </a:lnTo>
                  <a:lnTo>
                    <a:pt x="472757" y="490982"/>
                  </a:lnTo>
                  <a:lnTo>
                    <a:pt x="472821" y="491134"/>
                  </a:lnTo>
                  <a:lnTo>
                    <a:pt x="472948" y="491324"/>
                  </a:lnTo>
                  <a:lnTo>
                    <a:pt x="473100" y="491477"/>
                  </a:lnTo>
                  <a:lnTo>
                    <a:pt x="473392" y="491655"/>
                  </a:lnTo>
                  <a:lnTo>
                    <a:pt x="473595" y="491718"/>
                  </a:lnTo>
                  <a:lnTo>
                    <a:pt x="473773" y="491744"/>
                  </a:lnTo>
                  <a:lnTo>
                    <a:pt x="473925" y="491744"/>
                  </a:lnTo>
                  <a:lnTo>
                    <a:pt x="479539" y="490956"/>
                  </a:lnTo>
                  <a:lnTo>
                    <a:pt x="481342" y="492772"/>
                  </a:lnTo>
                  <a:lnTo>
                    <a:pt x="474319" y="497852"/>
                  </a:lnTo>
                  <a:lnTo>
                    <a:pt x="475640" y="499681"/>
                  </a:lnTo>
                  <a:lnTo>
                    <a:pt x="482955" y="494398"/>
                  </a:lnTo>
                  <a:lnTo>
                    <a:pt x="486422" y="497852"/>
                  </a:lnTo>
                  <a:lnTo>
                    <a:pt x="486549" y="497967"/>
                  </a:lnTo>
                  <a:lnTo>
                    <a:pt x="486727" y="498068"/>
                  </a:lnTo>
                  <a:lnTo>
                    <a:pt x="487057" y="498170"/>
                  </a:lnTo>
                  <a:lnTo>
                    <a:pt x="487273" y="498182"/>
                  </a:lnTo>
                  <a:lnTo>
                    <a:pt x="487603" y="498119"/>
                  </a:lnTo>
                  <a:lnTo>
                    <a:pt x="487807" y="498030"/>
                  </a:lnTo>
                  <a:lnTo>
                    <a:pt x="487984" y="497890"/>
                  </a:lnTo>
                  <a:lnTo>
                    <a:pt x="488124" y="497725"/>
                  </a:lnTo>
                  <a:lnTo>
                    <a:pt x="488251" y="497535"/>
                  </a:lnTo>
                  <a:lnTo>
                    <a:pt x="488327" y="497332"/>
                  </a:lnTo>
                  <a:lnTo>
                    <a:pt x="488353" y="497103"/>
                  </a:lnTo>
                  <a:lnTo>
                    <a:pt x="488340" y="496887"/>
                  </a:lnTo>
                  <a:lnTo>
                    <a:pt x="488289" y="496671"/>
                  </a:lnTo>
                  <a:lnTo>
                    <a:pt x="488200" y="496468"/>
                  </a:lnTo>
                  <a:lnTo>
                    <a:pt x="488061" y="496290"/>
                  </a:lnTo>
                  <a:lnTo>
                    <a:pt x="482346" y="490562"/>
                  </a:lnTo>
                  <a:lnTo>
                    <a:pt x="492353" y="489153"/>
                  </a:lnTo>
                  <a:close/>
                </a:path>
                <a:path w="496570" h="520064">
                  <a:moveTo>
                    <a:pt x="493344" y="487934"/>
                  </a:moveTo>
                  <a:lnTo>
                    <a:pt x="493280" y="487654"/>
                  </a:lnTo>
                  <a:lnTo>
                    <a:pt x="493217" y="487502"/>
                  </a:lnTo>
                  <a:lnTo>
                    <a:pt x="493090" y="487311"/>
                  </a:lnTo>
                  <a:lnTo>
                    <a:pt x="492937" y="487159"/>
                  </a:lnTo>
                  <a:lnTo>
                    <a:pt x="492645" y="486981"/>
                  </a:lnTo>
                  <a:lnTo>
                    <a:pt x="492442" y="486918"/>
                  </a:lnTo>
                  <a:lnTo>
                    <a:pt x="492264" y="486905"/>
                  </a:lnTo>
                  <a:lnTo>
                    <a:pt x="492112" y="486905"/>
                  </a:lnTo>
                  <a:lnTo>
                    <a:pt x="492353" y="489153"/>
                  </a:lnTo>
                  <a:lnTo>
                    <a:pt x="492582" y="489102"/>
                  </a:lnTo>
                  <a:lnTo>
                    <a:pt x="492734" y="489038"/>
                  </a:lnTo>
                  <a:lnTo>
                    <a:pt x="492925" y="488911"/>
                  </a:lnTo>
                  <a:lnTo>
                    <a:pt x="493331" y="488149"/>
                  </a:lnTo>
                  <a:lnTo>
                    <a:pt x="493344" y="487934"/>
                  </a:lnTo>
                  <a:close/>
                </a:path>
                <a:path w="496570" h="520064">
                  <a:moveTo>
                    <a:pt x="496468" y="510705"/>
                  </a:moveTo>
                  <a:lnTo>
                    <a:pt x="496430" y="509981"/>
                  </a:lnTo>
                  <a:lnTo>
                    <a:pt x="496392" y="509625"/>
                  </a:lnTo>
                  <a:lnTo>
                    <a:pt x="489191" y="503326"/>
                  </a:lnTo>
                  <a:lnTo>
                    <a:pt x="488480" y="503351"/>
                  </a:lnTo>
                  <a:lnTo>
                    <a:pt x="488276" y="503389"/>
                  </a:lnTo>
                  <a:lnTo>
                    <a:pt x="488124" y="503402"/>
                  </a:lnTo>
                  <a:lnTo>
                    <a:pt x="486244" y="503669"/>
                  </a:lnTo>
                  <a:lnTo>
                    <a:pt x="486079" y="503682"/>
                  </a:lnTo>
                  <a:lnTo>
                    <a:pt x="485736" y="503732"/>
                  </a:lnTo>
                  <a:lnTo>
                    <a:pt x="480771" y="507568"/>
                  </a:lnTo>
                  <a:lnTo>
                    <a:pt x="477418" y="508038"/>
                  </a:lnTo>
                  <a:lnTo>
                    <a:pt x="477151" y="506082"/>
                  </a:lnTo>
                  <a:lnTo>
                    <a:pt x="477100" y="505866"/>
                  </a:lnTo>
                  <a:lnTo>
                    <a:pt x="477037" y="505714"/>
                  </a:lnTo>
                  <a:lnTo>
                    <a:pt x="476910" y="505523"/>
                  </a:lnTo>
                  <a:lnTo>
                    <a:pt x="476745" y="505371"/>
                  </a:lnTo>
                  <a:lnTo>
                    <a:pt x="476567" y="505244"/>
                  </a:lnTo>
                  <a:lnTo>
                    <a:pt x="476364" y="505167"/>
                  </a:lnTo>
                  <a:lnTo>
                    <a:pt x="476148" y="505117"/>
                  </a:lnTo>
                  <a:lnTo>
                    <a:pt x="475919" y="505117"/>
                  </a:lnTo>
                  <a:lnTo>
                    <a:pt x="475653" y="505167"/>
                  </a:lnTo>
                  <a:lnTo>
                    <a:pt x="475399" y="505294"/>
                  </a:lnTo>
                  <a:lnTo>
                    <a:pt x="475234" y="505434"/>
                  </a:lnTo>
                  <a:lnTo>
                    <a:pt x="475119" y="505561"/>
                  </a:lnTo>
                  <a:lnTo>
                    <a:pt x="474903" y="506120"/>
                  </a:lnTo>
                  <a:lnTo>
                    <a:pt x="474891" y="506349"/>
                  </a:lnTo>
                  <a:lnTo>
                    <a:pt x="475322" y="509371"/>
                  </a:lnTo>
                  <a:lnTo>
                    <a:pt x="475386" y="509689"/>
                  </a:lnTo>
                  <a:lnTo>
                    <a:pt x="475449" y="509841"/>
                  </a:lnTo>
                  <a:lnTo>
                    <a:pt x="475576" y="510032"/>
                  </a:lnTo>
                  <a:lnTo>
                    <a:pt x="475729" y="510184"/>
                  </a:lnTo>
                  <a:lnTo>
                    <a:pt x="475919" y="510311"/>
                  </a:lnTo>
                  <a:lnTo>
                    <a:pt x="476123" y="510400"/>
                  </a:lnTo>
                  <a:lnTo>
                    <a:pt x="476338" y="510438"/>
                  </a:lnTo>
                  <a:lnTo>
                    <a:pt x="476554" y="510438"/>
                  </a:lnTo>
                  <a:lnTo>
                    <a:pt x="481723" y="509714"/>
                  </a:lnTo>
                  <a:lnTo>
                    <a:pt x="481888" y="509676"/>
                  </a:lnTo>
                  <a:lnTo>
                    <a:pt x="482092" y="509587"/>
                  </a:lnTo>
                  <a:lnTo>
                    <a:pt x="482282" y="509473"/>
                  </a:lnTo>
                  <a:lnTo>
                    <a:pt x="482422" y="509320"/>
                  </a:lnTo>
                  <a:lnTo>
                    <a:pt x="482536" y="509181"/>
                  </a:lnTo>
                  <a:lnTo>
                    <a:pt x="482612" y="509028"/>
                  </a:lnTo>
                  <a:lnTo>
                    <a:pt x="488416" y="505650"/>
                  </a:lnTo>
                  <a:lnTo>
                    <a:pt x="488683" y="505612"/>
                  </a:lnTo>
                  <a:lnTo>
                    <a:pt x="489178" y="505587"/>
                  </a:lnTo>
                  <a:lnTo>
                    <a:pt x="489673" y="505612"/>
                  </a:lnTo>
                  <a:lnTo>
                    <a:pt x="492175" y="506615"/>
                  </a:lnTo>
                  <a:lnTo>
                    <a:pt x="492379" y="506755"/>
                  </a:lnTo>
                  <a:lnTo>
                    <a:pt x="494131" y="509943"/>
                  </a:lnTo>
                  <a:lnTo>
                    <a:pt x="494169" y="510184"/>
                  </a:lnTo>
                  <a:lnTo>
                    <a:pt x="494195" y="510692"/>
                  </a:lnTo>
                  <a:lnTo>
                    <a:pt x="494169" y="511175"/>
                  </a:lnTo>
                  <a:lnTo>
                    <a:pt x="489953" y="515632"/>
                  </a:lnTo>
                  <a:lnTo>
                    <a:pt x="487959" y="515924"/>
                  </a:lnTo>
                  <a:lnTo>
                    <a:pt x="487794" y="515937"/>
                  </a:lnTo>
                  <a:lnTo>
                    <a:pt x="487451" y="515975"/>
                  </a:lnTo>
                  <a:lnTo>
                    <a:pt x="487108" y="515988"/>
                  </a:lnTo>
                  <a:lnTo>
                    <a:pt x="486638" y="515962"/>
                  </a:lnTo>
                  <a:lnTo>
                    <a:pt x="483476" y="514235"/>
                  </a:lnTo>
                  <a:lnTo>
                    <a:pt x="483374" y="514083"/>
                  </a:lnTo>
                  <a:lnTo>
                    <a:pt x="483196" y="513880"/>
                  </a:lnTo>
                  <a:lnTo>
                    <a:pt x="483057" y="513765"/>
                  </a:lnTo>
                  <a:lnTo>
                    <a:pt x="482866" y="513664"/>
                  </a:lnTo>
                  <a:lnTo>
                    <a:pt x="482650" y="513600"/>
                  </a:lnTo>
                  <a:lnTo>
                    <a:pt x="482523" y="513588"/>
                  </a:lnTo>
                  <a:lnTo>
                    <a:pt x="482384" y="513575"/>
                  </a:lnTo>
                  <a:lnTo>
                    <a:pt x="482257" y="513588"/>
                  </a:lnTo>
                  <a:lnTo>
                    <a:pt x="477380" y="514286"/>
                  </a:lnTo>
                  <a:lnTo>
                    <a:pt x="477215" y="514286"/>
                  </a:lnTo>
                  <a:lnTo>
                    <a:pt x="476948" y="514350"/>
                  </a:lnTo>
                  <a:lnTo>
                    <a:pt x="476796" y="514413"/>
                  </a:lnTo>
                  <a:lnTo>
                    <a:pt x="476605" y="514540"/>
                  </a:lnTo>
                  <a:lnTo>
                    <a:pt x="476453" y="514692"/>
                  </a:lnTo>
                  <a:lnTo>
                    <a:pt x="476326" y="514883"/>
                  </a:lnTo>
                  <a:lnTo>
                    <a:pt x="476237" y="515086"/>
                  </a:lnTo>
                  <a:lnTo>
                    <a:pt x="476199" y="515302"/>
                  </a:lnTo>
                  <a:lnTo>
                    <a:pt x="476186" y="515518"/>
                  </a:lnTo>
                  <a:lnTo>
                    <a:pt x="476618" y="518655"/>
                  </a:lnTo>
                  <a:lnTo>
                    <a:pt x="477405" y="519569"/>
                  </a:lnTo>
                  <a:lnTo>
                    <a:pt x="477621" y="519620"/>
                  </a:lnTo>
                  <a:lnTo>
                    <a:pt x="477850" y="519620"/>
                  </a:lnTo>
                  <a:lnTo>
                    <a:pt x="478612" y="519214"/>
                  </a:lnTo>
                  <a:lnTo>
                    <a:pt x="478866" y="518617"/>
                  </a:lnTo>
                  <a:lnTo>
                    <a:pt x="478878" y="518388"/>
                  </a:lnTo>
                  <a:lnTo>
                    <a:pt x="478599" y="516407"/>
                  </a:lnTo>
                  <a:lnTo>
                    <a:pt x="481939" y="515937"/>
                  </a:lnTo>
                  <a:lnTo>
                    <a:pt x="482168" y="516178"/>
                  </a:lnTo>
                  <a:lnTo>
                    <a:pt x="482663" y="516636"/>
                  </a:lnTo>
                  <a:lnTo>
                    <a:pt x="486067" y="518160"/>
                  </a:lnTo>
                  <a:lnTo>
                    <a:pt x="486397" y="518223"/>
                  </a:lnTo>
                  <a:lnTo>
                    <a:pt x="487083" y="518261"/>
                  </a:lnTo>
                  <a:lnTo>
                    <a:pt x="487426" y="518248"/>
                  </a:lnTo>
                  <a:lnTo>
                    <a:pt x="487946" y="518210"/>
                  </a:lnTo>
                  <a:lnTo>
                    <a:pt x="488111" y="518185"/>
                  </a:lnTo>
                  <a:lnTo>
                    <a:pt x="488238" y="518160"/>
                  </a:lnTo>
                  <a:lnTo>
                    <a:pt x="490156" y="517893"/>
                  </a:lnTo>
                  <a:lnTo>
                    <a:pt x="496417" y="511416"/>
                  </a:lnTo>
                  <a:lnTo>
                    <a:pt x="496468" y="51070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4927511" y="1251178"/>
              <a:ext cx="240029" cy="194945"/>
            </a:xfrm>
            <a:custGeom>
              <a:avLst/>
              <a:gdLst/>
              <a:ahLst/>
              <a:cxnLst/>
              <a:rect l="l" t="t" r="r" b="b"/>
              <a:pathLst>
                <a:path w="240029" h="194944">
                  <a:moveTo>
                    <a:pt x="10350" y="181622"/>
                  </a:moveTo>
                  <a:lnTo>
                    <a:pt x="10325" y="181368"/>
                  </a:lnTo>
                  <a:lnTo>
                    <a:pt x="10274" y="181114"/>
                  </a:lnTo>
                  <a:lnTo>
                    <a:pt x="10198" y="180860"/>
                  </a:lnTo>
                  <a:lnTo>
                    <a:pt x="10109" y="180619"/>
                  </a:lnTo>
                  <a:lnTo>
                    <a:pt x="7835" y="179108"/>
                  </a:lnTo>
                  <a:lnTo>
                    <a:pt x="7708" y="179108"/>
                  </a:lnTo>
                  <a:lnTo>
                    <a:pt x="7708" y="184404"/>
                  </a:lnTo>
                  <a:lnTo>
                    <a:pt x="7835" y="184404"/>
                  </a:lnTo>
                  <a:lnTo>
                    <a:pt x="9575" y="183616"/>
                  </a:lnTo>
                  <a:lnTo>
                    <a:pt x="9842" y="183324"/>
                  </a:lnTo>
                  <a:lnTo>
                    <a:pt x="9982" y="183108"/>
                  </a:lnTo>
                  <a:lnTo>
                    <a:pt x="10109" y="182880"/>
                  </a:lnTo>
                  <a:lnTo>
                    <a:pt x="10198" y="182651"/>
                  </a:lnTo>
                  <a:lnTo>
                    <a:pt x="10274" y="182397"/>
                  </a:lnTo>
                  <a:lnTo>
                    <a:pt x="10325" y="182143"/>
                  </a:lnTo>
                  <a:lnTo>
                    <a:pt x="10350" y="181876"/>
                  </a:lnTo>
                  <a:lnTo>
                    <a:pt x="10350" y="181622"/>
                  </a:lnTo>
                  <a:close/>
                </a:path>
                <a:path w="240029" h="194944">
                  <a:moveTo>
                    <a:pt x="18808" y="168224"/>
                  </a:moveTo>
                  <a:lnTo>
                    <a:pt x="18796" y="167779"/>
                  </a:lnTo>
                  <a:lnTo>
                    <a:pt x="13525" y="159791"/>
                  </a:lnTo>
                  <a:lnTo>
                    <a:pt x="13525" y="168236"/>
                  </a:lnTo>
                  <a:lnTo>
                    <a:pt x="13525" y="168363"/>
                  </a:lnTo>
                  <a:lnTo>
                    <a:pt x="13525" y="168973"/>
                  </a:lnTo>
                  <a:lnTo>
                    <a:pt x="5283" y="168973"/>
                  </a:lnTo>
                  <a:lnTo>
                    <a:pt x="5283" y="168363"/>
                  </a:lnTo>
                  <a:lnTo>
                    <a:pt x="5283" y="168236"/>
                  </a:lnTo>
                  <a:lnTo>
                    <a:pt x="5283" y="168109"/>
                  </a:lnTo>
                  <a:lnTo>
                    <a:pt x="5321" y="167640"/>
                  </a:lnTo>
                  <a:lnTo>
                    <a:pt x="9194" y="164122"/>
                  </a:lnTo>
                  <a:lnTo>
                    <a:pt x="10007" y="164160"/>
                  </a:lnTo>
                  <a:lnTo>
                    <a:pt x="13512" y="168236"/>
                  </a:lnTo>
                  <a:lnTo>
                    <a:pt x="13525" y="159791"/>
                  </a:lnTo>
                  <a:lnTo>
                    <a:pt x="12573" y="159372"/>
                  </a:lnTo>
                  <a:lnTo>
                    <a:pt x="11684" y="159105"/>
                  </a:lnTo>
                  <a:lnTo>
                    <a:pt x="10782" y="158927"/>
                  </a:lnTo>
                  <a:lnTo>
                    <a:pt x="9867" y="158838"/>
                  </a:lnTo>
                  <a:lnTo>
                    <a:pt x="8940" y="158838"/>
                  </a:lnTo>
                  <a:lnTo>
                    <a:pt x="0" y="167779"/>
                  </a:lnTo>
                  <a:lnTo>
                    <a:pt x="0" y="168109"/>
                  </a:lnTo>
                  <a:lnTo>
                    <a:pt x="0" y="168236"/>
                  </a:lnTo>
                  <a:lnTo>
                    <a:pt x="0" y="176809"/>
                  </a:lnTo>
                  <a:lnTo>
                    <a:pt x="25" y="177076"/>
                  </a:lnTo>
                  <a:lnTo>
                    <a:pt x="2514" y="179324"/>
                  </a:lnTo>
                  <a:lnTo>
                    <a:pt x="2768" y="179324"/>
                  </a:lnTo>
                  <a:lnTo>
                    <a:pt x="5283" y="176809"/>
                  </a:lnTo>
                  <a:lnTo>
                    <a:pt x="5283" y="176682"/>
                  </a:lnTo>
                  <a:lnTo>
                    <a:pt x="5283" y="174256"/>
                  </a:lnTo>
                  <a:lnTo>
                    <a:pt x="16294" y="174256"/>
                  </a:lnTo>
                  <a:lnTo>
                    <a:pt x="16548" y="174231"/>
                  </a:lnTo>
                  <a:lnTo>
                    <a:pt x="16802" y="174180"/>
                  </a:lnTo>
                  <a:lnTo>
                    <a:pt x="16967" y="174142"/>
                  </a:lnTo>
                  <a:lnTo>
                    <a:pt x="17170" y="174053"/>
                  </a:lnTo>
                  <a:lnTo>
                    <a:pt x="17297" y="174015"/>
                  </a:lnTo>
                  <a:lnTo>
                    <a:pt x="17526" y="173888"/>
                  </a:lnTo>
                  <a:lnTo>
                    <a:pt x="17741" y="173748"/>
                  </a:lnTo>
                  <a:lnTo>
                    <a:pt x="17932" y="173570"/>
                  </a:lnTo>
                  <a:lnTo>
                    <a:pt x="18122" y="173393"/>
                  </a:lnTo>
                  <a:lnTo>
                    <a:pt x="18808" y="171742"/>
                  </a:lnTo>
                  <a:lnTo>
                    <a:pt x="18808" y="171615"/>
                  </a:lnTo>
                  <a:lnTo>
                    <a:pt x="18808" y="168363"/>
                  </a:lnTo>
                  <a:lnTo>
                    <a:pt x="18808" y="168236"/>
                  </a:lnTo>
                  <a:close/>
                </a:path>
                <a:path w="240029" h="194944">
                  <a:moveTo>
                    <a:pt x="52895" y="166166"/>
                  </a:moveTo>
                  <a:lnTo>
                    <a:pt x="45554" y="158838"/>
                  </a:lnTo>
                  <a:lnTo>
                    <a:pt x="45300" y="158838"/>
                  </a:lnTo>
                  <a:lnTo>
                    <a:pt x="45173" y="158838"/>
                  </a:lnTo>
                  <a:lnTo>
                    <a:pt x="29845" y="158838"/>
                  </a:lnTo>
                  <a:lnTo>
                    <a:pt x="29578" y="158864"/>
                  </a:lnTo>
                  <a:lnTo>
                    <a:pt x="29451" y="158889"/>
                  </a:lnTo>
                  <a:lnTo>
                    <a:pt x="29324" y="158902"/>
                  </a:lnTo>
                  <a:lnTo>
                    <a:pt x="29083" y="158978"/>
                  </a:lnTo>
                  <a:lnTo>
                    <a:pt x="28841" y="159080"/>
                  </a:lnTo>
                  <a:lnTo>
                    <a:pt x="28613" y="159207"/>
                  </a:lnTo>
                  <a:lnTo>
                    <a:pt x="28397" y="159346"/>
                  </a:lnTo>
                  <a:lnTo>
                    <a:pt x="28194" y="159512"/>
                  </a:lnTo>
                  <a:lnTo>
                    <a:pt x="28016" y="159702"/>
                  </a:lnTo>
                  <a:lnTo>
                    <a:pt x="27838" y="159905"/>
                  </a:lnTo>
                  <a:lnTo>
                    <a:pt x="27749" y="160058"/>
                  </a:lnTo>
                  <a:lnTo>
                    <a:pt x="27660" y="160185"/>
                  </a:lnTo>
                  <a:lnTo>
                    <a:pt x="27571" y="160337"/>
                  </a:lnTo>
                  <a:lnTo>
                    <a:pt x="27533" y="160464"/>
                  </a:lnTo>
                  <a:lnTo>
                    <a:pt x="27406" y="160832"/>
                  </a:lnTo>
                  <a:lnTo>
                    <a:pt x="27355" y="161086"/>
                  </a:lnTo>
                  <a:lnTo>
                    <a:pt x="27330" y="161353"/>
                  </a:lnTo>
                  <a:lnTo>
                    <a:pt x="27330" y="161480"/>
                  </a:lnTo>
                  <a:lnTo>
                    <a:pt x="27330" y="161607"/>
                  </a:lnTo>
                  <a:lnTo>
                    <a:pt x="27330" y="181749"/>
                  </a:lnTo>
                  <a:lnTo>
                    <a:pt x="27317" y="181876"/>
                  </a:lnTo>
                  <a:lnTo>
                    <a:pt x="27355" y="182143"/>
                  </a:lnTo>
                  <a:lnTo>
                    <a:pt x="27393" y="182384"/>
                  </a:lnTo>
                  <a:lnTo>
                    <a:pt x="29845" y="184391"/>
                  </a:lnTo>
                  <a:lnTo>
                    <a:pt x="30099" y="184391"/>
                  </a:lnTo>
                  <a:lnTo>
                    <a:pt x="32613" y="181876"/>
                  </a:lnTo>
                  <a:lnTo>
                    <a:pt x="32613" y="181749"/>
                  </a:lnTo>
                  <a:lnTo>
                    <a:pt x="32613" y="164122"/>
                  </a:lnTo>
                  <a:lnTo>
                    <a:pt x="37465" y="164122"/>
                  </a:lnTo>
                  <a:lnTo>
                    <a:pt x="37465" y="181749"/>
                  </a:lnTo>
                  <a:lnTo>
                    <a:pt x="37465" y="181876"/>
                  </a:lnTo>
                  <a:lnTo>
                    <a:pt x="39979" y="184391"/>
                  </a:lnTo>
                  <a:lnTo>
                    <a:pt x="40233" y="184391"/>
                  </a:lnTo>
                  <a:lnTo>
                    <a:pt x="42748" y="181876"/>
                  </a:lnTo>
                  <a:lnTo>
                    <a:pt x="42748" y="181749"/>
                  </a:lnTo>
                  <a:lnTo>
                    <a:pt x="42748" y="164122"/>
                  </a:lnTo>
                  <a:lnTo>
                    <a:pt x="45046" y="164122"/>
                  </a:lnTo>
                  <a:lnTo>
                    <a:pt x="45173" y="164122"/>
                  </a:lnTo>
                  <a:lnTo>
                    <a:pt x="45300" y="164134"/>
                  </a:lnTo>
                  <a:lnTo>
                    <a:pt x="45529" y="164147"/>
                  </a:lnTo>
                  <a:lnTo>
                    <a:pt x="45986" y="164261"/>
                  </a:lnTo>
                  <a:lnTo>
                    <a:pt x="46215" y="164350"/>
                  </a:lnTo>
                  <a:lnTo>
                    <a:pt x="46418" y="164465"/>
                  </a:lnTo>
                  <a:lnTo>
                    <a:pt x="46621" y="164592"/>
                  </a:lnTo>
                  <a:lnTo>
                    <a:pt x="47599" y="166433"/>
                  </a:lnTo>
                  <a:lnTo>
                    <a:pt x="47586" y="166674"/>
                  </a:lnTo>
                  <a:lnTo>
                    <a:pt x="47599" y="181749"/>
                  </a:lnTo>
                  <a:lnTo>
                    <a:pt x="47586" y="181876"/>
                  </a:lnTo>
                  <a:lnTo>
                    <a:pt x="50114" y="184391"/>
                  </a:lnTo>
                  <a:lnTo>
                    <a:pt x="50368" y="184391"/>
                  </a:lnTo>
                  <a:lnTo>
                    <a:pt x="52882" y="181876"/>
                  </a:lnTo>
                  <a:lnTo>
                    <a:pt x="52882" y="181749"/>
                  </a:lnTo>
                  <a:lnTo>
                    <a:pt x="52882" y="166674"/>
                  </a:lnTo>
                  <a:lnTo>
                    <a:pt x="52882" y="166547"/>
                  </a:lnTo>
                  <a:lnTo>
                    <a:pt x="52895" y="166420"/>
                  </a:lnTo>
                  <a:lnTo>
                    <a:pt x="52895" y="166166"/>
                  </a:lnTo>
                  <a:close/>
                </a:path>
                <a:path w="240029" h="194944">
                  <a:moveTo>
                    <a:pt x="81356" y="166547"/>
                  </a:moveTo>
                  <a:lnTo>
                    <a:pt x="81343" y="166420"/>
                  </a:lnTo>
                  <a:lnTo>
                    <a:pt x="81343" y="166166"/>
                  </a:lnTo>
                  <a:lnTo>
                    <a:pt x="76073" y="159232"/>
                  </a:lnTo>
                  <a:lnTo>
                    <a:pt x="76073" y="166547"/>
                  </a:lnTo>
                  <a:lnTo>
                    <a:pt x="76073" y="166674"/>
                  </a:lnTo>
                  <a:lnTo>
                    <a:pt x="76073" y="176428"/>
                  </a:lnTo>
                  <a:lnTo>
                    <a:pt x="76060" y="176555"/>
                  </a:lnTo>
                  <a:lnTo>
                    <a:pt x="76060" y="176682"/>
                  </a:lnTo>
                  <a:lnTo>
                    <a:pt x="76073" y="176809"/>
                  </a:lnTo>
                  <a:lnTo>
                    <a:pt x="76047" y="177038"/>
                  </a:lnTo>
                  <a:lnTo>
                    <a:pt x="75933" y="177507"/>
                  </a:lnTo>
                  <a:lnTo>
                    <a:pt x="75844" y="177723"/>
                  </a:lnTo>
                  <a:lnTo>
                    <a:pt x="73774" y="179108"/>
                  </a:lnTo>
                  <a:lnTo>
                    <a:pt x="73647" y="179108"/>
                  </a:lnTo>
                  <a:lnTo>
                    <a:pt x="73520" y="179108"/>
                  </a:lnTo>
                  <a:lnTo>
                    <a:pt x="67843" y="179108"/>
                  </a:lnTo>
                  <a:lnTo>
                    <a:pt x="67843" y="164122"/>
                  </a:lnTo>
                  <a:lnTo>
                    <a:pt x="73520" y="164122"/>
                  </a:lnTo>
                  <a:lnTo>
                    <a:pt x="73647" y="164122"/>
                  </a:lnTo>
                  <a:lnTo>
                    <a:pt x="73774" y="164134"/>
                  </a:lnTo>
                  <a:lnTo>
                    <a:pt x="73990" y="164147"/>
                  </a:lnTo>
                  <a:lnTo>
                    <a:pt x="74460" y="164261"/>
                  </a:lnTo>
                  <a:lnTo>
                    <a:pt x="74676" y="164350"/>
                  </a:lnTo>
                  <a:lnTo>
                    <a:pt x="76060" y="166433"/>
                  </a:lnTo>
                  <a:lnTo>
                    <a:pt x="76073" y="159232"/>
                  </a:lnTo>
                  <a:lnTo>
                    <a:pt x="75514" y="159054"/>
                  </a:lnTo>
                  <a:lnTo>
                    <a:pt x="74764" y="158915"/>
                  </a:lnTo>
                  <a:lnTo>
                    <a:pt x="74015" y="158838"/>
                  </a:lnTo>
                  <a:lnTo>
                    <a:pt x="73774" y="158838"/>
                  </a:lnTo>
                  <a:lnTo>
                    <a:pt x="73647" y="158838"/>
                  </a:lnTo>
                  <a:lnTo>
                    <a:pt x="65062" y="158838"/>
                  </a:lnTo>
                  <a:lnTo>
                    <a:pt x="64808" y="158864"/>
                  </a:lnTo>
                  <a:lnTo>
                    <a:pt x="64681" y="158889"/>
                  </a:lnTo>
                  <a:lnTo>
                    <a:pt x="64554" y="158902"/>
                  </a:lnTo>
                  <a:lnTo>
                    <a:pt x="64312" y="158978"/>
                  </a:lnTo>
                  <a:lnTo>
                    <a:pt x="64071" y="159080"/>
                  </a:lnTo>
                  <a:lnTo>
                    <a:pt x="63842" y="159207"/>
                  </a:lnTo>
                  <a:lnTo>
                    <a:pt x="63690" y="159308"/>
                  </a:lnTo>
                  <a:lnTo>
                    <a:pt x="63423" y="159512"/>
                  </a:lnTo>
                  <a:lnTo>
                    <a:pt x="63309" y="159639"/>
                  </a:lnTo>
                  <a:lnTo>
                    <a:pt x="63068" y="159905"/>
                  </a:lnTo>
                  <a:lnTo>
                    <a:pt x="62915" y="160121"/>
                  </a:lnTo>
                  <a:lnTo>
                    <a:pt x="62826" y="160286"/>
                  </a:lnTo>
                  <a:lnTo>
                    <a:pt x="62699" y="160591"/>
                  </a:lnTo>
                  <a:lnTo>
                    <a:pt x="62623" y="160845"/>
                  </a:lnTo>
                  <a:lnTo>
                    <a:pt x="62572" y="161086"/>
                  </a:lnTo>
                  <a:lnTo>
                    <a:pt x="62547" y="161353"/>
                  </a:lnTo>
                  <a:lnTo>
                    <a:pt x="62547" y="161480"/>
                  </a:lnTo>
                  <a:lnTo>
                    <a:pt x="62560" y="161607"/>
                  </a:lnTo>
                  <a:lnTo>
                    <a:pt x="62560" y="181622"/>
                  </a:lnTo>
                  <a:lnTo>
                    <a:pt x="62560" y="181876"/>
                  </a:lnTo>
                  <a:lnTo>
                    <a:pt x="62560" y="191884"/>
                  </a:lnTo>
                  <a:lnTo>
                    <a:pt x="62547" y="192011"/>
                  </a:lnTo>
                  <a:lnTo>
                    <a:pt x="62585" y="192278"/>
                  </a:lnTo>
                  <a:lnTo>
                    <a:pt x="62636" y="192532"/>
                  </a:lnTo>
                  <a:lnTo>
                    <a:pt x="62699" y="192773"/>
                  </a:lnTo>
                  <a:lnTo>
                    <a:pt x="62763" y="192900"/>
                  </a:lnTo>
                  <a:lnTo>
                    <a:pt x="65074" y="194525"/>
                  </a:lnTo>
                  <a:lnTo>
                    <a:pt x="65328" y="194525"/>
                  </a:lnTo>
                  <a:lnTo>
                    <a:pt x="67843" y="192011"/>
                  </a:lnTo>
                  <a:lnTo>
                    <a:pt x="67843" y="191884"/>
                  </a:lnTo>
                  <a:lnTo>
                    <a:pt x="67843" y="184391"/>
                  </a:lnTo>
                  <a:lnTo>
                    <a:pt x="73520" y="184391"/>
                  </a:lnTo>
                  <a:lnTo>
                    <a:pt x="73647" y="184391"/>
                  </a:lnTo>
                  <a:lnTo>
                    <a:pt x="73774" y="184404"/>
                  </a:lnTo>
                  <a:lnTo>
                    <a:pt x="74028" y="184404"/>
                  </a:lnTo>
                  <a:lnTo>
                    <a:pt x="74777" y="184327"/>
                  </a:lnTo>
                  <a:lnTo>
                    <a:pt x="75526" y="184175"/>
                  </a:lnTo>
                  <a:lnTo>
                    <a:pt x="76250" y="183959"/>
                  </a:lnTo>
                  <a:lnTo>
                    <a:pt x="76593" y="183807"/>
                  </a:lnTo>
                  <a:lnTo>
                    <a:pt x="76949" y="183667"/>
                  </a:lnTo>
                  <a:lnTo>
                    <a:pt x="81356" y="177063"/>
                  </a:lnTo>
                  <a:lnTo>
                    <a:pt x="81356" y="176809"/>
                  </a:lnTo>
                  <a:lnTo>
                    <a:pt x="81356" y="176682"/>
                  </a:lnTo>
                  <a:lnTo>
                    <a:pt x="81356" y="166674"/>
                  </a:lnTo>
                  <a:lnTo>
                    <a:pt x="81356" y="166547"/>
                  </a:lnTo>
                  <a:close/>
                </a:path>
                <a:path w="240029" h="194944">
                  <a:moveTo>
                    <a:pt x="94107" y="179933"/>
                  </a:moveTo>
                  <a:lnTo>
                    <a:pt x="94068" y="179666"/>
                  </a:lnTo>
                  <a:lnTo>
                    <a:pt x="94030" y="179539"/>
                  </a:lnTo>
                  <a:lnTo>
                    <a:pt x="94030" y="179412"/>
                  </a:lnTo>
                  <a:lnTo>
                    <a:pt x="93954" y="179171"/>
                  </a:lnTo>
                  <a:lnTo>
                    <a:pt x="93891" y="179044"/>
                  </a:lnTo>
                  <a:lnTo>
                    <a:pt x="92354" y="177571"/>
                  </a:lnTo>
                  <a:lnTo>
                    <a:pt x="92100" y="177495"/>
                  </a:lnTo>
                  <a:lnTo>
                    <a:pt x="91846" y="177444"/>
                  </a:lnTo>
                  <a:lnTo>
                    <a:pt x="91579" y="177419"/>
                  </a:lnTo>
                  <a:lnTo>
                    <a:pt x="89776" y="177406"/>
                  </a:lnTo>
                  <a:lnTo>
                    <a:pt x="89649" y="177419"/>
                  </a:lnTo>
                  <a:lnTo>
                    <a:pt x="89382" y="177444"/>
                  </a:lnTo>
                  <a:lnTo>
                    <a:pt x="89255" y="177469"/>
                  </a:lnTo>
                  <a:lnTo>
                    <a:pt x="89128" y="177482"/>
                  </a:lnTo>
                  <a:lnTo>
                    <a:pt x="88887" y="177558"/>
                  </a:lnTo>
                  <a:lnTo>
                    <a:pt x="88646" y="177660"/>
                  </a:lnTo>
                  <a:lnTo>
                    <a:pt x="88417" y="177787"/>
                  </a:lnTo>
                  <a:lnTo>
                    <a:pt x="88265" y="177888"/>
                  </a:lnTo>
                  <a:lnTo>
                    <a:pt x="87998" y="178092"/>
                  </a:lnTo>
                  <a:lnTo>
                    <a:pt x="87884" y="178219"/>
                  </a:lnTo>
                  <a:lnTo>
                    <a:pt x="87642" y="178485"/>
                  </a:lnTo>
                  <a:lnTo>
                    <a:pt x="87490" y="178701"/>
                  </a:lnTo>
                  <a:lnTo>
                    <a:pt x="87401" y="178866"/>
                  </a:lnTo>
                  <a:lnTo>
                    <a:pt x="87274" y="179171"/>
                  </a:lnTo>
                  <a:lnTo>
                    <a:pt x="87198" y="179412"/>
                  </a:lnTo>
                  <a:lnTo>
                    <a:pt x="87147" y="179666"/>
                  </a:lnTo>
                  <a:lnTo>
                    <a:pt x="87122" y="179933"/>
                  </a:lnTo>
                  <a:lnTo>
                    <a:pt x="87122" y="180060"/>
                  </a:lnTo>
                  <a:lnTo>
                    <a:pt x="87134" y="180187"/>
                  </a:lnTo>
                  <a:lnTo>
                    <a:pt x="87134" y="181622"/>
                  </a:lnTo>
                  <a:lnTo>
                    <a:pt x="87134" y="181749"/>
                  </a:lnTo>
                  <a:lnTo>
                    <a:pt x="87134" y="181876"/>
                  </a:lnTo>
                  <a:lnTo>
                    <a:pt x="87160" y="182143"/>
                  </a:lnTo>
                  <a:lnTo>
                    <a:pt x="87210" y="182384"/>
                  </a:lnTo>
                  <a:lnTo>
                    <a:pt x="87274" y="182638"/>
                  </a:lnTo>
                  <a:lnTo>
                    <a:pt x="89649" y="184391"/>
                  </a:lnTo>
                  <a:lnTo>
                    <a:pt x="89776" y="184391"/>
                  </a:lnTo>
                  <a:lnTo>
                    <a:pt x="89903" y="184391"/>
                  </a:lnTo>
                  <a:lnTo>
                    <a:pt x="91338" y="184391"/>
                  </a:lnTo>
                  <a:lnTo>
                    <a:pt x="91579" y="184404"/>
                  </a:lnTo>
                  <a:lnTo>
                    <a:pt x="91821" y="184378"/>
                  </a:lnTo>
                  <a:lnTo>
                    <a:pt x="92113" y="184315"/>
                  </a:lnTo>
                  <a:lnTo>
                    <a:pt x="92341" y="184251"/>
                  </a:lnTo>
                  <a:lnTo>
                    <a:pt x="92583" y="184150"/>
                  </a:lnTo>
                  <a:lnTo>
                    <a:pt x="92824" y="184023"/>
                  </a:lnTo>
                  <a:lnTo>
                    <a:pt x="92976" y="183921"/>
                  </a:lnTo>
                  <a:lnTo>
                    <a:pt x="93230" y="183718"/>
                  </a:lnTo>
                  <a:lnTo>
                    <a:pt x="93421" y="183527"/>
                  </a:lnTo>
                  <a:lnTo>
                    <a:pt x="93586" y="183324"/>
                  </a:lnTo>
                  <a:lnTo>
                    <a:pt x="93738" y="183108"/>
                  </a:lnTo>
                  <a:lnTo>
                    <a:pt x="93853" y="182880"/>
                  </a:lnTo>
                  <a:lnTo>
                    <a:pt x="93929" y="182702"/>
                  </a:lnTo>
                  <a:lnTo>
                    <a:pt x="93967" y="182575"/>
                  </a:lnTo>
                  <a:lnTo>
                    <a:pt x="94018" y="182397"/>
                  </a:lnTo>
                  <a:lnTo>
                    <a:pt x="94081" y="182143"/>
                  </a:lnTo>
                  <a:lnTo>
                    <a:pt x="94107" y="181876"/>
                  </a:lnTo>
                  <a:lnTo>
                    <a:pt x="94107" y="181749"/>
                  </a:lnTo>
                  <a:lnTo>
                    <a:pt x="94107" y="180060"/>
                  </a:lnTo>
                  <a:lnTo>
                    <a:pt x="94107" y="179933"/>
                  </a:lnTo>
                  <a:close/>
                </a:path>
                <a:path w="240029" h="194944">
                  <a:moveTo>
                    <a:pt x="239687" y="32918"/>
                  </a:moveTo>
                  <a:lnTo>
                    <a:pt x="237172" y="30403"/>
                  </a:lnTo>
                  <a:lnTo>
                    <a:pt x="237045" y="30403"/>
                  </a:lnTo>
                  <a:lnTo>
                    <a:pt x="230428" y="30403"/>
                  </a:lnTo>
                  <a:lnTo>
                    <a:pt x="230301" y="30403"/>
                  </a:lnTo>
                  <a:lnTo>
                    <a:pt x="230174" y="30391"/>
                  </a:lnTo>
                  <a:lnTo>
                    <a:pt x="226187" y="26492"/>
                  </a:lnTo>
                  <a:lnTo>
                    <a:pt x="226187" y="26289"/>
                  </a:lnTo>
                  <a:lnTo>
                    <a:pt x="226187" y="9194"/>
                  </a:lnTo>
                  <a:lnTo>
                    <a:pt x="226225" y="8788"/>
                  </a:lnTo>
                  <a:lnTo>
                    <a:pt x="230098" y="5283"/>
                  </a:lnTo>
                  <a:lnTo>
                    <a:pt x="230301" y="5283"/>
                  </a:lnTo>
                  <a:lnTo>
                    <a:pt x="230428" y="5283"/>
                  </a:lnTo>
                  <a:lnTo>
                    <a:pt x="237058" y="5283"/>
                  </a:lnTo>
                  <a:lnTo>
                    <a:pt x="237058" y="0"/>
                  </a:lnTo>
                  <a:lnTo>
                    <a:pt x="230428" y="0"/>
                  </a:lnTo>
                  <a:lnTo>
                    <a:pt x="230301" y="0"/>
                  </a:lnTo>
                  <a:lnTo>
                    <a:pt x="229831" y="0"/>
                  </a:lnTo>
                  <a:lnTo>
                    <a:pt x="228917" y="88"/>
                  </a:lnTo>
                  <a:lnTo>
                    <a:pt x="220903" y="8928"/>
                  </a:lnTo>
                  <a:lnTo>
                    <a:pt x="220903" y="9271"/>
                  </a:lnTo>
                  <a:lnTo>
                    <a:pt x="220903" y="9398"/>
                  </a:lnTo>
                  <a:lnTo>
                    <a:pt x="220903" y="26746"/>
                  </a:lnTo>
                  <a:lnTo>
                    <a:pt x="220992" y="27673"/>
                  </a:lnTo>
                  <a:lnTo>
                    <a:pt x="229831" y="35687"/>
                  </a:lnTo>
                  <a:lnTo>
                    <a:pt x="230174" y="35687"/>
                  </a:lnTo>
                  <a:lnTo>
                    <a:pt x="230301" y="35687"/>
                  </a:lnTo>
                  <a:lnTo>
                    <a:pt x="230428" y="35699"/>
                  </a:lnTo>
                  <a:lnTo>
                    <a:pt x="237045" y="35687"/>
                  </a:lnTo>
                  <a:lnTo>
                    <a:pt x="237172" y="35699"/>
                  </a:lnTo>
                  <a:lnTo>
                    <a:pt x="237439" y="35661"/>
                  </a:lnTo>
                  <a:lnTo>
                    <a:pt x="237947" y="35547"/>
                  </a:lnTo>
                  <a:lnTo>
                    <a:pt x="238175" y="35445"/>
                  </a:lnTo>
                  <a:lnTo>
                    <a:pt x="239483" y="34061"/>
                  </a:lnTo>
                  <a:lnTo>
                    <a:pt x="239610" y="33693"/>
                  </a:lnTo>
                  <a:lnTo>
                    <a:pt x="239661" y="33439"/>
                  </a:lnTo>
                  <a:lnTo>
                    <a:pt x="239687" y="33172"/>
                  </a:lnTo>
                  <a:lnTo>
                    <a:pt x="239687" y="3291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5155171" y="1251178"/>
              <a:ext cx="139065" cy="46355"/>
            </a:xfrm>
            <a:custGeom>
              <a:avLst/>
              <a:gdLst/>
              <a:ahLst/>
              <a:cxnLst/>
              <a:rect l="l" t="t" r="r" b="b"/>
              <a:pathLst>
                <a:path w="139064" h="46355">
                  <a:moveTo>
                    <a:pt x="12026" y="2514"/>
                  </a:moveTo>
                  <a:lnTo>
                    <a:pt x="10401" y="203"/>
                  </a:lnTo>
                  <a:lnTo>
                    <a:pt x="10033" y="76"/>
                  </a:lnTo>
                  <a:lnTo>
                    <a:pt x="9779" y="25"/>
                  </a:lnTo>
                  <a:lnTo>
                    <a:pt x="9512" y="0"/>
                  </a:lnTo>
                  <a:lnTo>
                    <a:pt x="9385" y="0"/>
                  </a:lnTo>
                  <a:lnTo>
                    <a:pt x="2641" y="0"/>
                  </a:lnTo>
                  <a:lnTo>
                    <a:pt x="2514" y="0"/>
                  </a:lnTo>
                  <a:lnTo>
                    <a:pt x="2247" y="25"/>
                  </a:lnTo>
                  <a:lnTo>
                    <a:pt x="1739" y="139"/>
                  </a:lnTo>
                  <a:lnTo>
                    <a:pt x="1511" y="241"/>
                  </a:lnTo>
                  <a:lnTo>
                    <a:pt x="0" y="2514"/>
                  </a:lnTo>
                  <a:lnTo>
                    <a:pt x="0" y="2768"/>
                  </a:lnTo>
                  <a:lnTo>
                    <a:pt x="2514" y="5283"/>
                  </a:lnTo>
                  <a:lnTo>
                    <a:pt x="2641" y="5283"/>
                  </a:lnTo>
                  <a:lnTo>
                    <a:pt x="9385" y="5283"/>
                  </a:lnTo>
                  <a:lnTo>
                    <a:pt x="9512" y="5283"/>
                  </a:lnTo>
                  <a:lnTo>
                    <a:pt x="9779" y="5257"/>
                  </a:lnTo>
                  <a:lnTo>
                    <a:pt x="12026" y="2768"/>
                  </a:lnTo>
                  <a:lnTo>
                    <a:pt x="12026" y="2514"/>
                  </a:lnTo>
                  <a:close/>
                </a:path>
                <a:path w="139064" h="46355">
                  <a:moveTo>
                    <a:pt x="24053" y="33045"/>
                  </a:moveTo>
                  <a:lnTo>
                    <a:pt x="18770" y="33045"/>
                  </a:lnTo>
                  <a:lnTo>
                    <a:pt x="18770" y="33172"/>
                  </a:lnTo>
                  <a:lnTo>
                    <a:pt x="20396" y="35483"/>
                  </a:lnTo>
                  <a:lnTo>
                    <a:pt x="20764" y="35610"/>
                  </a:lnTo>
                  <a:lnTo>
                    <a:pt x="21018" y="35661"/>
                  </a:lnTo>
                  <a:lnTo>
                    <a:pt x="21285" y="35687"/>
                  </a:lnTo>
                  <a:lnTo>
                    <a:pt x="21539" y="35687"/>
                  </a:lnTo>
                  <a:lnTo>
                    <a:pt x="21805" y="35661"/>
                  </a:lnTo>
                  <a:lnTo>
                    <a:pt x="22047" y="35610"/>
                  </a:lnTo>
                  <a:lnTo>
                    <a:pt x="22301" y="35534"/>
                  </a:lnTo>
                  <a:lnTo>
                    <a:pt x="22542" y="35445"/>
                  </a:lnTo>
                  <a:lnTo>
                    <a:pt x="24053" y="33172"/>
                  </a:lnTo>
                  <a:lnTo>
                    <a:pt x="24053" y="33045"/>
                  </a:lnTo>
                  <a:close/>
                </a:path>
                <a:path w="139064" h="46355">
                  <a:moveTo>
                    <a:pt x="37566" y="33045"/>
                  </a:moveTo>
                  <a:lnTo>
                    <a:pt x="32283" y="33045"/>
                  </a:lnTo>
                  <a:lnTo>
                    <a:pt x="32283" y="33172"/>
                  </a:lnTo>
                  <a:lnTo>
                    <a:pt x="34798" y="35687"/>
                  </a:lnTo>
                  <a:lnTo>
                    <a:pt x="35052" y="35687"/>
                  </a:lnTo>
                  <a:lnTo>
                    <a:pt x="37566" y="33172"/>
                  </a:lnTo>
                  <a:lnTo>
                    <a:pt x="37566" y="33045"/>
                  </a:lnTo>
                  <a:close/>
                </a:path>
                <a:path w="139064" h="46355">
                  <a:moveTo>
                    <a:pt x="37566" y="17462"/>
                  </a:moveTo>
                  <a:lnTo>
                    <a:pt x="35306" y="12395"/>
                  </a:lnTo>
                  <a:lnTo>
                    <a:pt x="35039" y="12115"/>
                  </a:lnTo>
                  <a:lnTo>
                    <a:pt x="34455" y="11645"/>
                  </a:lnTo>
                  <a:lnTo>
                    <a:pt x="33832" y="11214"/>
                  </a:lnTo>
                  <a:lnTo>
                    <a:pt x="33159" y="10858"/>
                  </a:lnTo>
                  <a:lnTo>
                    <a:pt x="32804" y="10718"/>
                  </a:lnTo>
                  <a:lnTo>
                    <a:pt x="32461" y="10566"/>
                  </a:lnTo>
                  <a:lnTo>
                    <a:pt x="31737" y="10350"/>
                  </a:lnTo>
                  <a:lnTo>
                    <a:pt x="30988" y="10210"/>
                  </a:lnTo>
                  <a:lnTo>
                    <a:pt x="30238" y="10134"/>
                  </a:lnTo>
                  <a:lnTo>
                    <a:pt x="29984" y="10134"/>
                  </a:lnTo>
                  <a:lnTo>
                    <a:pt x="24053" y="10121"/>
                  </a:lnTo>
                  <a:lnTo>
                    <a:pt x="24053" y="2641"/>
                  </a:lnTo>
                  <a:lnTo>
                    <a:pt x="24053" y="2514"/>
                  </a:lnTo>
                  <a:lnTo>
                    <a:pt x="24028" y="2247"/>
                  </a:lnTo>
                  <a:lnTo>
                    <a:pt x="22428" y="203"/>
                  </a:lnTo>
                  <a:lnTo>
                    <a:pt x="22059" y="76"/>
                  </a:lnTo>
                  <a:lnTo>
                    <a:pt x="21805" y="25"/>
                  </a:lnTo>
                  <a:lnTo>
                    <a:pt x="21539" y="0"/>
                  </a:lnTo>
                  <a:lnTo>
                    <a:pt x="21285" y="0"/>
                  </a:lnTo>
                  <a:lnTo>
                    <a:pt x="21031" y="25"/>
                  </a:lnTo>
                  <a:lnTo>
                    <a:pt x="20777" y="76"/>
                  </a:lnTo>
                  <a:lnTo>
                    <a:pt x="20523" y="152"/>
                  </a:lnTo>
                  <a:lnTo>
                    <a:pt x="20281" y="241"/>
                  </a:lnTo>
                  <a:lnTo>
                    <a:pt x="18770" y="2514"/>
                  </a:lnTo>
                  <a:lnTo>
                    <a:pt x="18770" y="2641"/>
                  </a:lnTo>
                  <a:lnTo>
                    <a:pt x="18770" y="12649"/>
                  </a:lnTo>
                  <a:lnTo>
                    <a:pt x="18770" y="12903"/>
                  </a:lnTo>
                  <a:lnTo>
                    <a:pt x="18770" y="33032"/>
                  </a:lnTo>
                  <a:lnTo>
                    <a:pt x="24053" y="33032"/>
                  </a:lnTo>
                  <a:lnTo>
                    <a:pt x="24053" y="15405"/>
                  </a:lnTo>
                  <a:lnTo>
                    <a:pt x="29591" y="15405"/>
                  </a:lnTo>
                  <a:lnTo>
                    <a:pt x="29730" y="15417"/>
                  </a:lnTo>
                  <a:lnTo>
                    <a:pt x="29857" y="15417"/>
                  </a:lnTo>
                  <a:lnTo>
                    <a:pt x="30213" y="15443"/>
                  </a:lnTo>
                  <a:lnTo>
                    <a:pt x="30670" y="15557"/>
                  </a:lnTo>
                  <a:lnTo>
                    <a:pt x="30899" y="15646"/>
                  </a:lnTo>
                  <a:lnTo>
                    <a:pt x="31102" y="15760"/>
                  </a:lnTo>
                  <a:lnTo>
                    <a:pt x="31305" y="15887"/>
                  </a:lnTo>
                  <a:lnTo>
                    <a:pt x="32283" y="17729"/>
                  </a:lnTo>
                  <a:lnTo>
                    <a:pt x="32283" y="17970"/>
                  </a:lnTo>
                  <a:lnTo>
                    <a:pt x="32283" y="33032"/>
                  </a:lnTo>
                  <a:lnTo>
                    <a:pt x="37566" y="33032"/>
                  </a:lnTo>
                  <a:lnTo>
                    <a:pt x="37566" y="17970"/>
                  </a:lnTo>
                  <a:lnTo>
                    <a:pt x="37566" y="17843"/>
                  </a:lnTo>
                  <a:lnTo>
                    <a:pt x="37566" y="17716"/>
                  </a:lnTo>
                  <a:lnTo>
                    <a:pt x="37566" y="17462"/>
                  </a:lnTo>
                  <a:close/>
                </a:path>
                <a:path w="139064" h="46355">
                  <a:moveTo>
                    <a:pt x="49682" y="10134"/>
                  </a:moveTo>
                  <a:lnTo>
                    <a:pt x="49555" y="10134"/>
                  </a:lnTo>
                  <a:lnTo>
                    <a:pt x="49288" y="10160"/>
                  </a:lnTo>
                  <a:lnTo>
                    <a:pt x="47040" y="12649"/>
                  </a:lnTo>
                  <a:lnTo>
                    <a:pt x="47040" y="12903"/>
                  </a:lnTo>
                  <a:lnTo>
                    <a:pt x="49555" y="15417"/>
                  </a:lnTo>
                  <a:lnTo>
                    <a:pt x="49682" y="15417"/>
                  </a:lnTo>
                  <a:lnTo>
                    <a:pt x="49682" y="10134"/>
                  </a:lnTo>
                  <a:close/>
                </a:path>
                <a:path w="139064" h="46355">
                  <a:moveTo>
                    <a:pt x="64147" y="17462"/>
                  </a:moveTo>
                  <a:lnTo>
                    <a:pt x="59385" y="10718"/>
                  </a:lnTo>
                  <a:lnTo>
                    <a:pt x="59042" y="10566"/>
                  </a:lnTo>
                  <a:lnTo>
                    <a:pt x="58318" y="10350"/>
                  </a:lnTo>
                  <a:lnTo>
                    <a:pt x="57569" y="10210"/>
                  </a:lnTo>
                  <a:lnTo>
                    <a:pt x="56819" y="10134"/>
                  </a:lnTo>
                  <a:lnTo>
                    <a:pt x="56565" y="10134"/>
                  </a:lnTo>
                  <a:lnTo>
                    <a:pt x="49695" y="10121"/>
                  </a:lnTo>
                  <a:lnTo>
                    <a:pt x="49695" y="15405"/>
                  </a:lnTo>
                  <a:lnTo>
                    <a:pt x="56172" y="15405"/>
                  </a:lnTo>
                  <a:lnTo>
                    <a:pt x="56311" y="15417"/>
                  </a:lnTo>
                  <a:lnTo>
                    <a:pt x="56438" y="15417"/>
                  </a:lnTo>
                  <a:lnTo>
                    <a:pt x="56794" y="15443"/>
                  </a:lnTo>
                  <a:lnTo>
                    <a:pt x="57251" y="15557"/>
                  </a:lnTo>
                  <a:lnTo>
                    <a:pt x="57480" y="15646"/>
                  </a:lnTo>
                  <a:lnTo>
                    <a:pt x="57683" y="15760"/>
                  </a:lnTo>
                  <a:lnTo>
                    <a:pt x="57886" y="15887"/>
                  </a:lnTo>
                  <a:lnTo>
                    <a:pt x="58864" y="17729"/>
                  </a:lnTo>
                  <a:lnTo>
                    <a:pt x="58864" y="17970"/>
                  </a:lnTo>
                  <a:lnTo>
                    <a:pt x="58864" y="18554"/>
                  </a:lnTo>
                  <a:lnTo>
                    <a:pt x="58864" y="23850"/>
                  </a:lnTo>
                  <a:lnTo>
                    <a:pt x="58864" y="30403"/>
                  </a:lnTo>
                  <a:lnTo>
                    <a:pt x="54025" y="30403"/>
                  </a:lnTo>
                  <a:lnTo>
                    <a:pt x="53898" y="30403"/>
                  </a:lnTo>
                  <a:lnTo>
                    <a:pt x="53771" y="30391"/>
                  </a:lnTo>
                  <a:lnTo>
                    <a:pt x="53416" y="30365"/>
                  </a:lnTo>
                  <a:lnTo>
                    <a:pt x="50634" y="27292"/>
                  </a:lnTo>
                  <a:lnTo>
                    <a:pt x="50660" y="26657"/>
                  </a:lnTo>
                  <a:lnTo>
                    <a:pt x="53898" y="23863"/>
                  </a:lnTo>
                  <a:lnTo>
                    <a:pt x="54025" y="23863"/>
                  </a:lnTo>
                  <a:lnTo>
                    <a:pt x="54152" y="23850"/>
                  </a:lnTo>
                  <a:lnTo>
                    <a:pt x="58864" y="23850"/>
                  </a:lnTo>
                  <a:lnTo>
                    <a:pt x="58864" y="18554"/>
                  </a:lnTo>
                  <a:lnTo>
                    <a:pt x="53911" y="18554"/>
                  </a:lnTo>
                  <a:lnTo>
                    <a:pt x="53771" y="18580"/>
                  </a:lnTo>
                  <a:lnTo>
                    <a:pt x="53479" y="18580"/>
                  </a:lnTo>
                  <a:lnTo>
                    <a:pt x="52641" y="18656"/>
                  </a:lnTo>
                  <a:lnTo>
                    <a:pt x="45339" y="26708"/>
                  </a:lnTo>
                  <a:lnTo>
                    <a:pt x="45339" y="27559"/>
                  </a:lnTo>
                  <a:lnTo>
                    <a:pt x="53479" y="35687"/>
                  </a:lnTo>
                  <a:lnTo>
                    <a:pt x="53771" y="35687"/>
                  </a:lnTo>
                  <a:lnTo>
                    <a:pt x="53898" y="35687"/>
                  </a:lnTo>
                  <a:lnTo>
                    <a:pt x="54025" y="35699"/>
                  </a:lnTo>
                  <a:lnTo>
                    <a:pt x="61379" y="35687"/>
                  </a:lnTo>
                  <a:lnTo>
                    <a:pt x="61506" y="35687"/>
                  </a:lnTo>
                  <a:lnTo>
                    <a:pt x="61633" y="35699"/>
                  </a:lnTo>
                  <a:lnTo>
                    <a:pt x="62522" y="35483"/>
                  </a:lnTo>
                  <a:lnTo>
                    <a:pt x="64147" y="33172"/>
                  </a:lnTo>
                  <a:lnTo>
                    <a:pt x="64147" y="33045"/>
                  </a:lnTo>
                  <a:lnTo>
                    <a:pt x="64147" y="32918"/>
                  </a:lnTo>
                  <a:lnTo>
                    <a:pt x="64135" y="32791"/>
                  </a:lnTo>
                  <a:lnTo>
                    <a:pt x="64135" y="21488"/>
                  </a:lnTo>
                  <a:lnTo>
                    <a:pt x="64147" y="21348"/>
                  </a:lnTo>
                  <a:lnTo>
                    <a:pt x="64147" y="21094"/>
                  </a:lnTo>
                  <a:lnTo>
                    <a:pt x="64135" y="20967"/>
                  </a:lnTo>
                  <a:lnTo>
                    <a:pt x="64135" y="18110"/>
                  </a:lnTo>
                  <a:lnTo>
                    <a:pt x="64147" y="17970"/>
                  </a:lnTo>
                  <a:lnTo>
                    <a:pt x="64147" y="17843"/>
                  </a:lnTo>
                  <a:lnTo>
                    <a:pt x="64147" y="17716"/>
                  </a:lnTo>
                  <a:lnTo>
                    <a:pt x="64147" y="17462"/>
                  </a:lnTo>
                  <a:close/>
                </a:path>
                <a:path w="139064" h="46355">
                  <a:moveTo>
                    <a:pt x="78714" y="33045"/>
                  </a:moveTo>
                  <a:lnTo>
                    <a:pt x="73418" y="33045"/>
                  </a:lnTo>
                  <a:lnTo>
                    <a:pt x="73418" y="33172"/>
                  </a:lnTo>
                  <a:lnTo>
                    <a:pt x="73456" y="33439"/>
                  </a:lnTo>
                  <a:lnTo>
                    <a:pt x="73571" y="33947"/>
                  </a:lnTo>
                  <a:lnTo>
                    <a:pt x="73672" y="34175"/>
                  </a:lnTo>
                  <a:lnTo>
                    <a:pt x="75057" y="35483"/>
                  </a:lnTo>
                  <a:lnTo>
                    <a:pt x="75425" y="35610"/>
                  </a:lnTo>
                  <a:lnTo>
                    <a:pt x="75679" y="35661"/>
                  </a:lnTo>
                  <a:lnTo>
                    <a:pt x="75946" y="35687"/>
                  </a:lnTo>
                  <a:lnTo>
                    <a:pt x="76200" y="35687"/>
                  </a:lnTo>
                  <a:lnTo>
                    <a:pt x="78714" y="33172"/>
                  </a:lnTo>
                  <a:lnTo>
                    <a:pt x="78714" y="33045"/>
                  </a:lnTo>
                  <a:close/>
                </a:path>
                <a:path w="139064" h="46355">
                  <a:moveTo>
                    <a:pt x="88849" y="16154"/>
                  </a:moveTo>
                  <a:lnTo>
                    <a:pt x="83566" y="16154"/>
                  </a:lnTo>
                  <a:lnTo>
                    <a:pt x="83566" y="16281"/>
                  </a:lnTo>
                  <a:lnTo>
                    <a:pt x="83591" y="16548"/>
                  </a:lnTo>
                  <a:lnTo>
                    <a:pt x="83705" y="17056"/>
                  </a:lnTo>
                  <a:lnTo>
                    <a:pt x="83807" y="17284"/>
                  </a:lnTo>
                  <a:lnTo>
                    <a:pt x="86080" y="18796"/>
                  </a:lnTo>
                  <a:lnTo>
                    <a:pt x="86334" y="18796"/>
                  </a:lnTo>
                  <a:lnTo>
                    <a:pt x="88849" y="16281"/>
                  </a:lnTo>
                  <a:lnTo>
                    <a:pt x="88849" y="16154"/>
                  </a:lnTo>
                  <a:close/>
                </a:path>
                <a:path w="139064" h="46355">
                  <a:moveTo>
                    <a:pt x="88861" y="12763"/>
                  </a:moveTo>
                  <a:lnTo>
                    <a:pt x="88823" y="12382"/>
                  </a:lnTo>
                  <a:lnTo>
                    <a:pt x="86334" y="10134"/>
                  </a:lnTo>
                  <a:lnTo>
                    <a:pt x="76085" y="10121"/>
                  </a:lnTo>
                  <a:lnTo>
                    <a:pt x="75946" y="10134"/>
                  </a:lnTo>
                  <a:lnTo>
                    <a:pt x="75692" y="10160"/>
                  </a:lnTo>
                  <a:lnTo>
                    <a:pt x="75438" y="10210"/>
                  </a:lnTo>
                  <a:lnTo>
                    <a:pt x="75184" y="10287"/>
                  </a:lnTo>
                  <a:lnTo>
                    <a:pt x="75057" y="10337"/>
                  </a:lnTo>
                  <a:lnTo>
                    <a:pt x="74714" y="10502"/>
                  </a:lnTo>
                  <a:lnTo>
                    <a:pt x="74498" y="10642"/>
                  </a:lnTo>
                  <a:lnTo>
                    <a:pt x="74117" y="10998"/>
                  </a:lnTo>
                  <a:lnTo>
                    <a:pt x="73431" y="12649"/>
                  </a:lnTo>
                  <a:lnTo>
                    <a:pt x="73431" y="12776"/>
                  </a:lnTo>
                  <a:lnTo>
                    <a:pt x="73431" y="12903"/>
                  </a:lnTo>
                  <a:lnTo>
                    <a:pt x="73431" y="33032"/>
                  </a:lnTo>
                  <a:lnTo>
                    <a:pt x="78714" y="33032"/>
                  </a:lnTo>
                  <a:lnTo>
                    <a:pt x="78714" y="15405"/>
                  </a:lnTo>
                  <a:lnTo>
                    <a:pt x="83578" y="15405"/>
                  </a:lnTo>
                  <a:lnTo>
                    <a:pt x="83578" y="16141"/>
                  </a:lnTo>
                  <a:lnTo>
                    <a:pt x="88861" y="16141"/>
                  </a:lnTo>
                  <a:lnTo>
                    <a:pt x="88861" y="12763"/>
                  </a:lnTo>
                  <a:close/>
                </a:path>
                <a:path w="139064" h="46355">
                  <a:moveTo>
                    <a:pt x="97218" y="40525"/>
                  </a:moveTo>
                  <a:lnTo>
                    <a:pt x="97091" y="40525"/>
                  </a:lnTo>
                  <a:lnTo>
                    <a:pt x="96824" y="40563"/>
                  </a:lnTo>
                  <a:lnTo>
                    <a:pt x="94576" y="43053"/>
                  </a:lnTo>
                  <a:lnTo>
                    <a:pt x="94576" y="43307"/>
                  </a:lnTo>
                  <a:lnTo>
                    <a:pt x="97091" y="45821"/>
                  </a:lnTo>
                  <a:lnTo>
                    <a:pt x="97218" y="45821"/>
                  </a:lnTo>
                  <a:lnTo>
                    <a:pt x="97218" y="40525"/>
                  </a:lnTo>
                  <a:close/>
                </a:path>
                <a:path w="139064" h="46355">
                  <a:moveTo>
                    <a:pt x="111696" y="12649"/>
                  </a:moveTo>
                  <a:lnTo>
                    <a:pt x="111658" y="12382"/>
                  </a:lnTo>
                  <a:lnTo>
                    <a:pt x="111607" y="12128"/>
                  </a:lnTo>
                  <a:lnTo>
                    <a:pt x="111544" y="11887"/>
                  </a:lnTo>
                  <a:lnTo>
                    <a:pt x="111480" y="11760"/>
                  </a:lnTo>
                  <a:lnTo>
                    <a:pt x="111315" y="11417"/>
                  </a:lnTo>
                  <a:lnTo>
                    <a:pt x="109169" y="10134"/>
                  </a:lnTo>
                  <a:lnTo>
                    <a:pt x="109042" y="10134"/>
                  </a:lnTo>
                  <a:lnTo>
                    <a:pt x="106400" y="10121"/>
                  </a:lnTo>
                  <a:lnTo>
                    <a:pt x="106400" y="15405"/>
                  </a:lnTo>
                  <a:lnTo>
                    <a:pt x="106400" y="30403"/>
                  </a:lnTo>
                  <a:lnTo>
                    <a:pt x="100723" y="30403"/>
                  </a:lnTo>
                  <a:lnTo>
                    <a:pt x="100596" y="30403"/>
                  </a:lnTo>
                  <a:lnTo>
                    <a:pt x="100469" y="30391"/>
                  </a:lnTo>
                  <a:lnTo>
                    <a:pt x="100241" y="30378"/>
                  </a:lnTo>
                  <a:lnTo>
                    <a:pt x="98171" y="28105"/>
                  </a:lnTo>
                  <a:lnTo>
                    <a:pt x="98171" y="27978"/>
                  </a:lnTo>
                  <a:lnTo>
                    <a:pt x="98183" y="17830"/>
                  </a:lnTo>
                  <a:lnTo>
                    <a:pt x="98196" y="17487"/>
                  </a:lnTo>
                  <a:lnTo>
                    <a:pt x="100482" y="15417"/>
                  </a:lnTo>
                  <a:lnTo>
                    <a:pt x="100723" y="15417"/>
                  </a:lnTo>
                  <a:lnTo>
                    <a:pt x="100850" y="15405"/>
                  </a:lnTo>
                  <a:lnTo>
                    <a:pt x="106400" y="15405"/>
                  </a:lnTo>
                  <a:lnTo>
                    <a:pt x="106400" y="10121"/>
                  </a:lnTo>
                  <a:lnTo>
                    <a:pt x="100596" y="10121"/>
                  </a:lnTo>
                  <a:lnTo>
                    <a:pt x="100469" y="10134"/>
                  </a:lnTo>
                  <a:lnTo>
                    <a:pt x="100215" y="10134"/>
                  </a:lnTo>
                  <a:lnTo>
                    <a:pt x="99466" y="10210"/>
                  </a:lnTo>
                  <a:lnTo>
                    <a:pt x="92887" y="17462"/>
                  </a:lnTo>
                  <a:lnTo>
                    <a:pt x="92887" y="17716"/>
                  </a:lnTo>
                  <a:lnTo>
                    <a:pt x="92887" y="17843"/>
                  </a:lnTo>
                  <a:lnTo>
                    <a:pt x="92887" y="17970"/>
                  </a:lnTo>
                  <a:lnTo>
                    <a:pt x="92900" y="18110"/>
                  </a:lnTo>
                  <a:lnTo>
                    <a:pt x="92900" y="27724"/>
                  </a:lnTo>
                  <a:lnTo>
                    <a:pt x="92887" y="27851"/>
                  </a:lnTo>
                  <a:lnTo>
                    <a:pt x="92887" y="27978"/>
                  </a:lnTo>
                  <a:lnTo>
                    <a:pt x="92887" y="28105"/>
                  </a:lnTo>
                  <a:lnTo>
                    <a:pt x="92887" y="28359"/>
                  </a:lnTo>
                  <a:lnTo>
                    <a:pt x="92964" y="29108"/>
                  </a:lnTo>
                  <a:lnTo>
                    <a:pt x="100215" y="35687"/>
                  </a:lnTo>
                  <a:lnTo>
                    <a:pt x="100469" y="35687"/>
                  </a:lnTo>
                  <a:lnTo>
                    <a:pt x="100596" y="35687"/>
                  </a:lnTo>
                  <a:lnTo>
                    <a:pt x="100723" y="35699"/>
                  </a:lnTo>
                  <a:lnTo>
                    <a:pt x="106400" y="35687"/>
                  </a:lnTo>
                  <a:lnTo>
                    <a:pt x="106400" y="37985"/>
                  </a:lnTo>
                  <a:lnTo>
                    <a:pt x="106400" y="38112"/>
                  </a:lnTo>
                  <a:lnTo>
                    <a:pt x="106375" y="38455"/>
                  </a:lnTo>
                  <a:lnTo>
                    <a:pt x="106260" y="38925"/>
                  </a:lnTo>
                  <a:lnTo>
                    <a:pt x="106172" y="39141"/>
                  </a:lnTo>
                  <a:lnTo>
                    <a:pt x="104101" y="40525"/>
                  </a:lnTo>
                  <a:lnTo>
                    <a:pt x="103974" y="40525"/>
                  </a:lnTo>
                  <a:lnTo>
                    <a:pt x="103847" y="40525"/>
                  </a:lnTo>
                  <a:lnTo>
                    <a:pt x="97231" y="40538"/>
                  </a:lnTo>
                  <a:lnTo>
                    <a:pt x="97231" y="45821"/>
                  </a:lnTo>
                  <a:lnTo>
                    <a:pt x="103847" y="45821"/>
                  </a:lnTo>
                  <a:lnTo>
                    <a:pt x="103974" y="45821"/>
                  </a:lnTo>
                  <a:lnTo>
                    <a:pt x="104101" y="45821"/>
                  </a:lnTo>
                  <a:lnTo>
                    <a:pt x="104355" y="45821"/>
                  </a:lnTo>
                  <a:lnTo>
                    <a:pt x="105105" y="45745"/>
                  </a:lnTo>
                  <a:lnTo>
                    <a:pt x="111683" y="38481"/>
                  </a:lnTo>
                  <a:lnTo>
                    <a:pt x="111683" y="38239"/>
                  </a:lnTo>
                  <a:lnTo>
                    <a:pt x="111683" y="38112"/>
                  </a:lnTo>
                  <a:lnTo>
                    <a:pt x="111696" y="37985"/>
                  </a:lnTo>
                  <a:lnTo>
                    <a:pt x="111696" y="12776"/>
                  </a:lnTo>
                  <a:lnTo>
                    <a:pt x="111696" y="12649"/>
                  </a:lnTo>
                  <a:close/>
                </a:path>
                <a:path w="139064" h="46355">
                  <a:moveTo>
                    <a:pt x="138582" y="32918"/>
                  </a:moveTo>
                  <a:lnTo>
                    <a:pt x="136067" y="30403"/>
                  </a:lnTo>
                  <a:lnTo>
                    <a:pt x="135940" y="30403"/>
                  </a:lnTo>
                  <a:lnTo>
                    <a:pt x="127495" y="30403"/>
                  </a:lnTo>
                  <a:lnTo>
                    <a:pt x="127368" y="30391"/>
                  </a:lnTo>
                  <a:lnTo>
                    <a:pt x="127139" y="30378"/>
                  </a:lnTo>
                  <a:lnTo>
                    <a:pt x="125069" y="28105"/>
                  </a:lnTo>
                  <a:lnTo>
                    <a:pt x="125069" y="27978"/>
                  </a:lnTo>
                  <a:lnTo>
                    <a:pt x="125069" y="27851"/>
                  </a:lnTo>
                  <a:lnTo>
                    <a:pt x="122555" y="25336"/>
                  </a:lnTo>
                  <a:lnTo>
                    <a:pt x="122301" y="25336"/>
                  </a:lnTo>
                  <a:lnTo>
                    <a:pt x="119786" y="27851"/>
                  </a:lnTo>
                  <a:lnTo>
                    <a:pt x="119786" y="27978"/>
                  </a:lnTo>
                  <a:lnTo>
                    <a:pt x="119786" y="28359"/>
                  </a:lnTo>
                  <a:lnTo>
                    <a:pt x="127114" y="35687"/>
                  </a:lnTo>
                  <a:lnTo>
                    <a:pt x="127368" y="35687"/>
                  </a:lnTo>
                  <a:lnTo>
                    <a:pt x="127495" y="35687"/>
                  </a:lnTo>
                  <a:lnTo>
                    <a:pt x="135940" y="35687"/>
                  </a:lnTo>
                  <a:lnTo>
                    <a:pt x="136067" y="35699"/>
                  </a:lnTo>
                  <a:lnTo>
                    <a:pt x="136334" y="35661"/>
                  </a:lnTo>
                  <a:lnTo>
                    <a:pt x="136842" y="35547"/>
                  </a:lnTo>
                  <a:lnTo>
                    <a:pt x="137071" y="35445"/>
                  </a:lnTo>
                  <a:lnTo>
                    <a:pt x="138582" y="33172"/>
                  </a:lnTo>
                  <a:lnTo>
                    <a:pt x="138582" y="3291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274958" y="1261313"/>
              <a:ext cx="237490" cy="184785"/>
            </a:xfrm>
            <a:custGeom>
              <a:avLst/>
              <a:gdLst/>
              <a:ahLst/>
              <a:cxnLst/>
              <a:rect l="l" t="t" r="r" b="b"/>
              <a:pathLst>
                <a:path w="237489" h="184784">
                  <a:moveTo>
                    <a:pt x="10350" y="22783"/>
                  </a:moveTo>
                  <a:lnTo>
                    <a:pt x="7835" y="20269"/>
                  </a:lnTo>
                  <a:lnTo>
                    <a:pt x="7708" y="20269"/>
                  </a:lnTo>
                  <a:lnTo>
                    <a:pt x="7708" y="25565"/>
                  </a:lnTo>
                  <a:lnTo>
                    <a:pt x="7835" y="25565"/>
                  </a:lnTo>
                  <a:lnTo>
                    <a:pt x="8102" y="25527"/>
                  </a:lnTo>
                  <a:lnTo>
                    <a:pt x="8610" y="25412"/>
                  </a:lnTo>
                  <a:lnTo>
                    <a:pt x="8839" y="25311"/>
                  </a:lnTo>
                  <a:lnTo>
                    <a:pt x="10350" y="23037"/>
                  </a:lnTo>
                  <a:lnTo>
                    <a:pt x="10350" y="22783"/>
                  </a:lnTo>
                  <a:close/>
                </a:path>
                <a:path w="237489" h="184784">
                  <a:moveTo>
                    <a:pt x="18808" y="8940"/>
                  </a:moveTo>
                  <a:lnTo>
                    <a:pt x="13512" y="939"/>
                  </a:lnTo>
                  <a:lnTo>
                    <a:pt x="13512" y="9613"/>
                  </a:lnTo>
                  <a:lnTo>
                    <a:pt x="13512" y="10121"/>
                  </a:lnTo>
                  <a:lnTo>
                    <a:pt x="5295" y="10121"/>
                  </a:lnTo>
                  <a:lnTo>
                    <a:pt x="5295" y="9385"/>
                  </a:lnTo>
                  <a:lnTo>
                    <a:pt x="5334" y="8801"/>
                  </a:lnTo>
                  <a:lnTo>
                    <a:pt x="9194" y="5283"/>
                  </a:lnTo>
                  <a:lnTo>
                    <a:pt x="10007" y="5321"/>
                  </a:lnTo>
                  <a:lnTo>
                    <a:pt x="13500" y="9398"/>
                  </a:lnTo>
                  <a:lnTo>
                    <a:pt x="13500" y="9525"/>
                  </a:lnTo>
                  <a:lnTo>
                    <a:pt x="13512" y="939"/>
                  </a:lnTo>
                  <a:lnTo>
                    <a:pt x="12573" y="533"/>
                  </a:lnTo>
                  <a:lnTo>
                    <a:pt x="11684" y="266"/>
                  </a:lnTo>
                  <a:lnTo>
                    <a:pt x="10782" y="88"/>
                  </a:lnTo>
                  <a:lnTo>
                    <a:pt x="9867" y="0"/>
                  </a:lnTo>
                  <a:lnTo>
                    <a:pt x="8940" y="0"/>
                  </a:lnTo>
                  <a:lnTo>
                    <a:pt x="0" y="8940"/>
                  </a:lnTo>
                  <a:lnTo>
                    <a:pt x="0" y="9271"/>
                  </a:lnTo>
                  <a:lnTo>
                    <a:pt x="0" y="9398"/>
                  </a:lnTo>
                  <a:lnTo>
                    <a:pt x="0" y="9525"/>
                  </a:lnTo>
                  <a:lnTo>
                    <a:pt x="12" y="9664"/>
                  </a:lnTo>
                  <a:lnTo>
                    <a:pt x="12" y="12522"/>
                  </a:lnTo>
                  <a:lnTo>
                    <a:pt x="0" y="12649"/>
                  </a:lnTo>
                  <a:lnTo>
                    <a:pt x="0" y="12903"/>
                  </a:lnTo>
                  <a:lnTo>
                    <a:pt x="12" y="13042"/>
                  </a:lnTo>
                  <a:lnTo>
                    <a:pt x="12" y="17589"/>
                  </a:lnTo>
                  <a:lnTo>
                    <a:pt x="0" y="17716"/>
                  </a:lnTo>
                  <a:lnTo>
                    <a:pt x="0" y="17843"/>
                  </a:lnTo>
                  <a:lnTo>
                    <a:pt x="0" y="17970"/>
                  </a:lnTo>
                  <a:lnTo>
                    <a:pt x="2514" y="20485"/>
                  </a:lnTo>
                  <a:lnTo>
                    <a:pt x="2768" y="20485"/>
                  </a:lnTo>
                  <a:lnTo>
                    <a:pt x="5283" y="17970"/>
                  </a:lnTo>
                  <a:lnTo>
                    <a:pt x="5283" y="17843"/>
                  </a:lnTo>
                  <a:lnTo>
                    <a:pt x="5295" y="15405"/>
                  </a:lnTo>
                  <a:lnTo>
                    <a:pt x="15887" y="15405"/>
                  </a:lnTo>
                  <a:lnTo>
                    <a:pt x="16027" y="15417"/>
                  </a:lnTo>
                  <a:lnTo>
                    <a:pt x="16154" y="15417"/>
                  </a:lnTo>
                  <a:lnTo>
                    <a:pt x="16281" y="15417"/>
                  </a:lnTo>
                  <a:lnTo>
                    <a:pt x="16548" y="15392"/>
                  </a:lnTo>
                  <a:lnTo>
                    <a:pt x="16789" y="15341"/>
                  </a:lnTo>
                  <a:lnTo>
                    <a:pt x="17056" y="15278"/>
                  </a:lnTo>
                  <a:lnTo>
                    <a:pt x="17284" y="15176"/>
                  </a:lnTo>
                  <a:lnTo>
                    <a:pt x="17513" y="15049"/>
                  </a:lnTo>
                  <a:lnTo>
                    <a:pt x="18643" y="13665"/>
                  </a:lnTo>
                  <a:lnTo>
                    <a:pt x="18719" y="13423"/>
                  </a:lnTo>
                  <a:lnTo>
                    <a:pt x="18770" y="13169"/>
                  </a:lnTo>
                  <a:lnTo>
                    <a:pt x="18796" y="12903"/>
                  </a:lnTo>
                  <a:lnTo>
                    <a:pt x="18796" y="12776"/>
                  </a:lnTo>
                  <a:lnTo>
                    <a:pt x="18796" y="12649"/>
                  </a:lnTo>
                  <a:lnTo>
                    <a:pt x="18796" y="9525"/>
                  </a:lnTo>
                  <a:lnTo>
                    <a:pt x="18796" y="9398"/>
                  </a:lnTo>
                  <a:lnTo>
                    <a:pt x="18808" y="9271"/>
                  </a:lnTo>
                  <a:lnTo>
                    <a:pt x="18808" y="8940"/>
                  </a:lnTo>
                  <a:close/>
                </a:path>
                <a:path w="237489" h="184784">
                  <a:moveTo>
                    <a:pt x="173342" y="171488"/>
                  </a:moveTo>
                  <a:lnTo>
                    <a:pt x="170827" y="168973"/>
                  </a:lnTo>
                  <a:lnTo>
                    <a:pt x="170700" y="168973"/>
                  </a:lnTo>
                  <a:lnTo>
                    <a:pt x="159829" y="168973"/>
                  </a:lnTo>
                  <a:lnTo>
                    <a:pt x="159829" y="141211"/>
                  </a:lnTo>
                  <a:lnTo>
                    <a:pt x="159816" y="141084"/>
                  </a:lnTo>
                  <a:lnTo>
                    <a:pt x="157302" y="138569"/>
                  </a:lnTo>
                  <a:lnTo>
                    <a:pt x="157048" y="138569"/>
                  </a:lnTo>
                  <a:lnTo>
                    <a:pt x="155714" y="139014"/>
                  </a:lnTo>
                  <a:lnTo>
                    <a:pt x="154533" y="141084"/>
                  </a:lnTo>
                  <a:lnTo>
                    <a:pt x="154533" y="141211"/>
                  </a:lnTo>
                  <a:lnTo>
                    <a:pt x="154546" y="171488"/>
                  </a:lnTo>
                  <a:lnTo>
                    <a:pt x="154546" y="171615"/>
                  </a:lnTo>
                  <a:lnTo>
                    <a:pt x="154546" y="171742"/>
                  </a:lnTo>
                  <a:lnTo>
                    <a:pt x="154571" y="172008"/>
                  </a:lnTo>
                  <a:lnTo>
                    <a:pt x="154686" y="172504"/>
                  </a:lnTo>
                  <a:lnTo>
                    <a:pt x="154787" y="172745"/>
                  </a:lnTo>
                  <a:lnTo>
                    <a:pt x="157060" y="174256"/>
                  </a:lnTo>
                  <a:lnTo>
                    <a:pt x="157187" y="174256"/>
                  </a:lnTo>
                  <a:lnTo>
                    <a:pt x="157314" y="174256"/>
                  </a:lnTo>
                  <a:lnTo>
                    <a:pt x="170700" y="174256"/>
                  </a:lnTo>
                  <a:lnTo>
                    <a:pt x="170827" y="174269"/>
                  </a:lnTo>
                  <a:lnTo>
                    <a:pt x="173342" y="171742"/>
                  </a:lnTo>
                  <a:lnTo>
                    <a:pt x="173342" y="171488"/>
                  </a:lnTo>
                  <a:close/>
                </a:path>
                <a:path w="237489" h="184784">
                  <a:moveTo>
                    <a:pt x="184061" y="151345"/>
                  </a:moveTo>
                  <a:lnTo>
                    <a:pt x="184035" y="151218"/>
                  </a:lnTo>
                  <a:lnTo>
                    <a:pt x="184010" y="150952"/>
                  </a:lnTo>
                  <a:lnTo>
                    <a:pt x="183972" y="150710"/>
                  </a:lnTo>
                  <a:lnTo>
                    <a:pt x="183896" y="150456"/>
                  </a:lnTo>
                  <a:lnTo>
                    <a:pt x="181521" y="148704"/>
                  </a:lnTo>
                  <a:lnTo>
                    <a:pt x="181267" y="148704"/>
                  </a:lnTo>
                  <a:lnTo>
                    <a:pt x="178752" y="151218"/>
                  </a:lnTo>
                  <a:lnTo>
                    <a:pt x="178752" y="151345"/>
                  </a:lnTo>
                  <a:lnTo>
                    <a:pt x="178765" y="171615"/>
                  </a:lnTo>
                  <a:lnTo>
                    <a:pt x="178752" y="171742"/>
                  </a:lnTo>
                  <a:lnTo>
                    <a:pt x="178790" y="172008"/>
                  </a:lnTo>
                  <a:lnTo>
                    <a:pt x="178904" y="172504"/>
                  </a:lnTo>
                  <a:lnTo>
                    <a:pt x="179006" y="172745"/>
                  </a:lnTo>
                  <a:lnTo>
                    <a:pt x="181279" y="174256"/>
                  </a:lnTo>
                  <a:lnTo>
                    <a:pt x="181533" y="174256"/>
                  </a:lnTo>
                  <a:lnTo>
                    <a:pt x="184048" y="171742"/>
                  </a:lnTo>
                  <a:lnTo>
                    <a:pt x="184048" y="171615"/>
                  </a:lnTo>
                  <a:lnTo>
                    <a:pt x="184061" y="151345"/>
                  </a:lnTo>
                  <a:close/>
                </a:path>
                <a:path w="237489" h="184784">
                  <a:moveTo>
                    <a:pt x="184886" y="141084"/>
                  </a:moveTo>
                  <a:lnTo>
                    <a:pt x="184861" y="140817"/>
                  </a:lnTo>
                  <a:lnTo>
                    <a:pt x="184823" y="140563"/>
                  </a:lnTo>
                  <a:lnTo>
                    <a:pt x="184746" y="140322"/>
                  </a:lnTo>
                  <a:lnTo>
                    <a:pt x="184683" y="140195"/>
                  </a:lnTo>
                  <a:lnTo>
                    <a:pt x="184518" y="139852"/>
                  </a:lnTo>
                  <a:lnTo>
                    <a:pt x="184378" y="139636"/>
                  </a:lnTo>
                  <a:lnTo>
                    <a:pt x="184213" y="139433"/>
                  </a:lnTo>
                  <a:lnTo>
                    <a:pt x="184023" y="139255"/>
                  </a:lnTo>
                  <a:lnTo>
                    <a:pt x="183832" y="139077"/>
                  </a:lnTo>
                  <a:lnTo>
                    <a:pt x="183603" y="138938"/>
                  </a:lnTo>
                  <a:lnTo>
                    <a:pt x="183388" y="138823"/>
                  </a:lnTo>
                  <a:lnTo>
                    <a:pt x="183146" y="138722"/>
                  </a:lnTo>
                  <a:lnTo>
                    <a:pt x="182892" y="138645"/>
                  </a:lnTo>
                  <a:lnTo>
                    <a:pt x="182638" y="138595"/>
                  </a:lnTo>
                  <a:lnTo>
                    <a:pt x="182372" y="138569"/>
                  </a:lnTo>
                  <a:lnTo>
                    <a:pt x="182245" y="138569"/>
                  </a:lnTo>
                  <a:lnTo>
                    <a:pt x="182118" y="138569"/>
                  </a:lnTo>
                  <a:lnTo>
                    <a:pt x="180682" y="138569"/>
                  </a:lnTo>
                  <a:lnTo>
                    <a:pt x="180568" y="141211"/>
                  </a:lnTo>
                  <a:lnTo>
                    <a:pt x="180568" y="138569"/>
                  </a:lnTo>
                  <a:lnTo>
                    <a:pt x="180428" y="138569"/>
                  </a:lnTo>
                  <a:lnTo>
                    <a:pt x="180174" y="138595"/>
                  </a:lnTo>
                  <a:lnTo>
                    <a:pt x="180047" y="138620"/>
                  </a:lnTo>
                  <a:lnTo>
                    <a:pt x="179920" y="138645"/>
                  </a:lnTo>
                  <a:lnTo>
                    <a:pt x="179666" y="138722"/>
                  </a:lnTo>
                  <a:lnTo>
                    <a:pt x="179539" y="138772"/>
                  </a:lnTo>
                  <a:lnTo>
                    <a:pt x="179197" y="138938"/>
                  </a:lnTo>
                  <a:lnTo>
                    <a:pt x="178981" y="139077"/>
                  </a:lnTo>
                  <a:lnTo>
                    <a:pt x="178777" y="139255"/>
                  </a:lnTo>
                  <a:lnTo>
                    <a:pt x="178600" y="139433"/>
                  </a:lnTo>
                  <a:lnTo>
                    <a:pt x="178422" y="139636"/>
                  </a:lnTo>
                  <a:lnTo>
                    <a:pt x="178346" y="139763"/>
                  </a:lnTo>
                  <a:lnTo>
                    <a:pt x="178231" y="139954"/>
                  </a:lnTo>
                  <a:lnTo>
                    <a:pt x="178155" y="140081"/>
                  </a:lnTo>
                  <a:lnTo>
                    <a:pt x="178054" y="140322"/>
                  </a:lnTo>
                  <a:lnTo>
                    <a:pt x="178003" y="140525"/>
                  </a:lnTo>
                  <a:lnTo>
                    <a:pt x="177939" y="140817"/>
                  </a:lnTo>
                  <a:lnTo>
                    <a:pt x="177914" y="141084"/>
                  </a:lnTo>
                  <a:lnTo>
                    <a:pt x="177914" y="141211"/>
                  </a:lnTo>
                  <a:lnTo>
                    <a:pt x="177914" y="141351"/>
                  </a:lnTo>
                  <a:lnTo>
                    <a:pt x="177914" y="142773"/>
                  </a:lnTo>
                  <a:lnTo>
                    <a:pt x="177914" y="142900"/>
                  </a:lnTo>
                  <a:lnTo>
                    <a:pt x="177914" y="143027"/>
                  </a:lnTo>
                  <a:lnTo>
                    <a:pt x="177939" y="143294"/>
                  </a:lnTo>
                  <a:lnTo>
                    <a:pt x="178689" y="144767"/>
                  </a:lnTo>
                  <a:lnTo>
                    <a:pt x="178981" y="145034"/>
                  </a:lnTo>
                  <a:lnTo>
                    <a:pt x="179197" y="145173"/>
                  </a:lnTo>
                  <a:lnTo>
                    <a:pt x="179425" y="145300"/>
                  </a:lnTo>
                  <a:lnTo>
                    <a:pt x="179654" y="145389"/>
                  </a:lnTo>
                  <a:lnTo>
                    <a:pt x="179908" y="145465"/>
                  </a:lnTo>
                  <a:lnTo>
                    <a:pt x="180162" y="145516"/>
                  </a:lnTo>
                  <a:lnTo>
                    <a:pt x="180428" y="145542"/>
                  </a:lnTo>
                  <a:lnTo>
                    <a:pt x="180555" y="145542"/>
                  </a:lnTo>
                  <a:lnTo>
                    <a:pt x="180568" y="145542"/>
                  </a:lnTo>
                  <a:lnTo>
                    <a:pt x="182372" y="145542"/>
                  </a:lnTo>
                  <a:lnTo>
                    <a:pt x="182638" y="145516"/>
                  </a:lnTo>
                  <a:lnTo>
                    <a:pt x="182892" y="145465"/>
                  </a:lnTo>
                  <a:lnTo>
                    <a:pt x="183134" y="145402"/>
                  </a:lnTo>
                  <a:lnTo>
                    <a:pt x="183261" y="145338"/>
                  </a:lnTo>
                  <a:lnTo>
                    <a:pt x="184886" y="143027"/>
                  </a:lnTo>
                  <a:lnTo>
                    <a:pt x="184886" y="142900"/>
                  </a:lnTo>
                  <a:lnTo>
                    <a:pt x="184886" y="142773"/>
                  </a:lnTo>
                  <a:lnTo>
                    <a:pt x="184886" y="141338"/>
                  </a:lnTo>
                  <a:lnTo>
                    <a:pt x="184886" y="141211"/>
                  </a:lnTo>
                  <a:lnTo>
                    <a:pt x="184886" y="141084"/>
                  </a:lnTo>
                  <a:close/>
                </a:path>
                <a:path w="237489" h="184784">
                  <a:moveTo>
                    <a:pt x="209461" y="151218"/>
                  </a:moveTo>
                  <a:lnTo>
                    <a:pt x="209435" y="150964"/>
                  </a:lnTo>
                  <a:lnTo>
                    <a:pt x="209384" y="150710"/>
                  </a:lnTo>
                  <a:lnTo>
                    <a:pt x="206946" y="148704"/>
                  </a:lnTo>
                  <a:lnTo>
                    <a:pt x="206819" y="148704"/>
                  </a:lnTo>
                  <a:lnTo>
                    <a:pt x="206692" y="148704"/>
                  </a:lnTo>
                  <a:lnTo>
                    <a:pt x="204177" y="148704"/>
                  </a:lnTo>
                  <a:lnTo>
                    <a:pt x="204177" y="153987"/>
                  </a:lnTo>
                  <a:lnTo>
                    <a:pt x="204177" y="168973"/>
                  </a:lnTo>
                  <a:lnTo>
                    <a:pt x="198501" y="168973"/>
                  </a:lnTo>
                  <a:lnTo>
                    <a:pt x="198374" y="168973"/>
                  </a:lnTo>
                  <a:lnTo>
                    <a:pt x="198247" y="168973"/>
                  </a:lnTo>
                  <a:lnTo>
                    <a:pt x="198018" y="168948"/>
                  </a:lnTo>
                  <a:lnTo>
                    <a:pt x="197548" y="168833"/>
                  </a:lnTo>
                  <a:lnTo>
                    <a:pt x="197332" y="168744"/>
                  </a:lnTo>
                  <a:lnTo>
                    <a:pt x="195948" y="166674"/>
                  </a:lnTo>
                  <a:lnTo>
                    <a:pt x="195948" y="166547"/>
                  </a:lnTo>
                  <a:lnTo>
                    <a:pt x="195948" y="166420"/>
                  </a:lnTo>
                  <a:lnTo>
                    <a:pt x="195948" y="156540"/>
                  </a:lnTo>
                  <a:lnTo>
                    <a:pt x="195948" y="156413"/>
                  </a:lnTo>
                  <a:lnTo>
                    <a:pt x="195948" y="156286"/>
                  </a:lnTo>
                  <a:lnTo>
                    <a:pt x="195973" y="156057"/>
                  </a:lnTo>
                  <a:lnTo>
                    <a:pt x="196088" y="155587"/>
                  </a:lnTo>
                  <a:lnTo>
                    <a:pt x="196176" y="155371"/>
                  </a:lnTo>
                  <a:lnTo>
                    <a:pt x="198259" y="153987"/>
                  </a:lnTo>
                  <a:lnTo>
                    <a:pt x="198501" y="154000"/>
                  </a:lnTo>
                  <a:lnTo>
                    <a:pt x="204177" y="153987"/>
                  </a:lnTo>
                  <a:lnTo>
                    <a:pt x="204177" y="148704"/>
                  </a:lnTo>
                  <a:lnTo>
                    <a:pt x="198501" y="148704"/>
                  </a:lnTo>
                  <a:lnTo>
                    <a:pt x="198374" y="148704"/>
                  </a:lnTo>
                  <a:lnTo>
                    <a:pt x="198247" y="148704"/>
                  </a:lnTo>
                  <a:lnTo>
                    <a:pt x="197993" y="148704"/>
                  </a:lnTo>
                  <a:lnTo>
                    <a:pt x="197243" y="148767"/>
                  </a:lnTo>
                  <a:lnTo>
                    <a:pt x="196494" y="148920"/>
                  </a:lnTo>
                  <a:lnTo>
                    <a:pt x="195770" y="149136"/>
                  </a:lnTo>
                  <a:lnTo>
                    <a:pt x="195427" y="149288"/>
                  </a:lnTo>
                  <a:lnTo>
                    <a:pt x="195072" y="149428"/>
                  </a:lnTo>
                  <a:lnTo>
                    <a:pt x="190665" y="156032"/>
                  </a:lnTo>
                  <a:lnTo>
                    <a:pt x="190665" y="156286"/>
                  </a:lnTo>
                  <a:lnTo>
                    <a:pt x="190665" y="156413"/>
                  </a:lnTo>
                  <a:lnTo>
                    <a:pt x="190665" y="166928"/>
                  </a:lnTo>
                  <a:lnTo>
                    <a:pt x="190728" y="167678"/>
                  </a:lnTo>
                  <a:lnTo>
                    <a:pt x="190881" y="168427"/>
                  </a:lnTo>
                  <a:lnTo>
                    <a:pt x="191096" y="169151"/>
                  </a:lnTo>
                  <a:lnTo>
                    <a:pt x="191249" y="169494"/>
                  </a:lnTo>
                  <a:lnTo>
                    <a:pt x="191389" y="169849"/>
                  </a:lnTo>
                  <a:lnTo>
                    <a:pt x="197993" y="174256"/>
                  </a:lnTo>
                  <a:lnTo>
                    <a:pt x="198247" y="174256"/>
                  </a:lnTo>
                  <a:lnTo>
                    <a:pt x="198374" y="174256"/>
                  </a:lnTo>
                  <a:lnTo>
                    <a:pt x="198501" y="174269"/>
                  </a:lnTo>
                  <a:lnTo>
                    <a:pt x="204177" y="174256"/>
                  </a:lnTo>
                  <a:lnTo>
                    <a:pt x="204177" y="176555"/>
                  </a:lnTo>
                  <a:lnTo>
                    <a:pt x="204177" y="176682"/>
                  </a:lnTo>
                  <a:lnTo>
                    <a:pt x="204177" y="176809"/>
                  </a:lnTo>
                  <a:lnTo>
                    <a:pt x="204152" y="177038"/>
                  </a:lnTo>
                  <a:lnTo>
                    <a:pt x="204038" y="177507"/>
                  </a:lnTo>
                  <a:lnTo>
                    <a:pt x="203949" y="177723"/>
                  </a:lnTo>
                  <a:lnTo>
                    <a:pt x="201879" y="179108"/>
                  </a:lnTo>
                  <a:lnTo>
                    <a:pt x="201752" y="179108"/>
                  </a:lnTo>
                  <a:lnTo>
                    <a:pt x="201625" y="179108"/>
                  </a:lnTo>
                  <a:lnTo>
                    <a:pt x="194995" y="179108"/>
                  </a:lnTo>
                  <a:lnTo>
                    <a:pt x="194868" y="179108"/>
                  </a:lnTo>
                  <a:lnTo>
                    <a:pt x="194602" y="179133"/>
                  </a:lnTo>
                  <a:lnTo>
                    <a:pt x="194106" y="179247"/>
                  </a:lnTo>
                  <a:lnTo>
                    <a:pt x="193865" y="179349"/>
                  </a:lnTo>
                  <a:lnTo>
                    <a:pt x="192354" y="181622"/>
                  </a:lnTo>
                  <a:lnTo>
                    <a:pt x="192354" y="181876"/>
                  </a:lnTo>
                  <a:lnTo>
                    <a:pt x="194868" y="184391"/>
                  </a:lnTo>
                  <a:lnTo>
                    <a:pt x="194995" y="184391"/>
                  </a:lnTo>
                  <a:lnTo>
                    <a:pt x="201625" y="184391"/>
                  </a:lnTo>
                  <a:lnTo>
                    <a:pt x="201752" y="184391"/>
                  </a:lnTo>
                  <a:lnTo>
                    <a:pt x="201879" y="184404"/>
                  </a:lnTo>
                  <a:lnTo>
                    <a:pt x="202133" y="184404"/>
                  </a:lnTo>
                  <a:lnTo>
                    <a:pt x="202895" y="184327"/>
                  </a:lnTo>
                  <a:lnTo>
                    <a:pt x="209461" y="177063"/>
                  </a:lnTo>
                  <a:lnTo>
                    <a:pt x="209461" y="176809"/>
                  </a:lnTo>
                  <a:lnTo>
                    <a:pt x="209461" y="176682"/>
                  </a:lnTo>
                  <a:lnTo>
                    <a:pt x="209461" y="151333"/>
                  </a:lnTo>
                  <a:close/>
                </a:path>
                <a:path w="237489" h="184784">
                  <a:moveTo>
                    <a:pt x="237363" y="156413"/>
                  </a:moveTo>
                  <a:lnTo>
                    <a:pt x="237350" y="156286"/>
                  </a:lnTo>
                  <a:lnTo>
                    <a:pt x="237350" y="156032"/>
                  </a:lnTo>
                  <a:lnTo>
                    <a:pt x="230022" y="148704"/>
                  </a:lnTo>
                  <a:lnTo>
                    <a:pt x="229768" y="148704"/>
                  </a:lnTo>
                  <a:lnTo>
                    <a:pt x="229641" y="148704"/>
                  </a:lnTo>
                  <a:lnTo>
                    <a:pt x="229514" y="148704"/>
                  </a:lnTo>
                  <a:lnTo>
                    <a:pt x="223837" y="148704"/>
                  </a:lnTo>
                  <a:lnTo>
                    <a:pt x="223837" y="141211"/>
                  </a:lnTo>
                  <a:lnTo>
                    <a:pt x="223837" y="141084"/>
                  </a:lnTo>
                  <a:lnTo>
                    <a:pt x="223812" y="140817"/>
                  </a:lnTo>
                  <a:lnTo>
                    <a:pt x="221322" y="138569"/>
                  </a:lnTo>
                  <a:lnTo>
                    <a:pt x="221068" y="138569"/>
                  </a:lnTo>
                  <a:lnTo>
                    <a:pt x="218554" y="141084"/>
                  </a:lnTo>
                  <a:lnTo>
                    <a:pt x="218554" y="141211"/>
                  </a:lnTo>
                  <a:lnTo>
                    <a:pt x="218554" y="151218"/>
                  </a:lnTo>
                  <a:lnTo>
                    <a:pt x="218554" y="151472"/>
                  </a:lnTo>
                  <a:lnTo>
                    <a:pt x="218554" y="171615"/>
                  </a:lnTo>
                  <a:lnTo>
                    <a:pt x="218554" y="171742"/>
                  </a:lnTo>
                  <a:lnTo>
                    <a:pt x="218579" y="172008"/>
                  </a:lnTo>
                  <a:lnTo>
                    <a:pt x="221068" y="174256"/>
                  </a:lnTo>
                  <a:lnTo>
                    <a:pt x="221322" y="174256"/>
                  </a:lnTo>
                  <a:lnTo>
                    <a:pt x="223837" y="171742"/>
                  </a:lnTo>
                  <a:lnTo>
                    <a:pt x="223837" y="171615"/>
                  </a:lnTo>
                  <a:lnTo>
                    <a:pt x="223837" y="153987"/>
                  </a:lnTo>
                  <a:lnTo>
                    <a:pt x="229514" y="153987"/>
                  </a:lnTo>
                  <a:lnTo>
                    <a:pt x="229641" y="153987"/>
                  </a:lnTo>
                  <a:lnTo>
                    <a:pt x="229768" y="154000"/>
                  </a:lnTo>
                  <a:lnTo>
                    <a:pt x="229997" y="154012"/>
                  </a:lnTo>
                  <a:lnTo>
                    <a:pt x="230454" y="154127"/>
                  </a:lnTo>
                  <a:lnTo>
                    <a:pt x="230682" y="154216"/>
                  </a:lnTo>
                  <a:lnTo>
                    <a:pt x="230886" y="154330"/>
                  </a:lnTo>
                  <a:lnTo>
                    <a:pt x="231089" y="154457"/>
                  </a:lnTo>
                  <a:lnTo>
                    <a:pt x="232067" y="156298"/>
                  </a:lnTo>
                  <a:lnTo>
                    <a:pt x="232067" y="156540"/>
                  </a:lnTo>
                  <a:lnTo>
                    <a:pt x="232067" y="171615"/>
                  </a:lnTo>
                  <a:lnTo>
                    <a:pt x="232067" y="171742"/>
                  </a:lnTo>
                  <a:lnTo>
                    <a:pt x="232092" y="172008"/>
                  </a:lnTo>
                  <a:lnTo>
                    <a:pt x="232206" y="172504"/>
                  </a:lnTo>
                  <a:lnTo>
                    <a:pt x="232308" y="172745"/>
                  </a:lnTo>
                  <a:lnTo>
                    <a:pt x="234581" y="174256"/>
                  </a:lnTo>
                  <a:lnTo>
                    <a:pt x="234835" y="174256"/>
                  </a:lnTo>
                  <a:lnTo>
                    <a:pt x="237350" y="171742"/>
                  </a:lnTo>
                  <a:lnTo>
                    <a:pt x="237350" y="171615"/>
                  </a:lnTo>
                  <a:lnTo>
                    <a:pt x="237363" y="15641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4820539" y="1399882"/>
              <a:ext cx="801370" cy="724535"/>
            </a:xfrm>
            <a:custGeom>
              <a:avLst/>
              <a:gdLst/>
              <a:ahLst/>
              <a:cxnLst/>
              <a:rect l="l" t="t" r="r" b="b"/>
              <a:pathLst>
                <a:path w="801370" h="724535">
                  <a:moveTo>
                    <a:pt x="27800" y="720636"/>
                  </a:moveTo>
                  <a:lnTo>
                    <a:pt x="25704" y="717664"/>
                  </a:lnTo>
                  <a:lnTo>
                    <a:pt x="25552" y="717588"/>
                  </a:lnTo>
                  <a:lnTo>
                    <a:pt x="25234" y="717499"/>
                  </a:lnTo>
                  <a:lnTo>
                    <a:pt x="24904" y="717435"/>
                  </a:lnTo>
                  <a:lnTo>
                    <a:pt x="24574" y="717397"/>
                  </a:lnTo>
                  <a:lnTo>
                    <a:pt x="24409" y="717397"/>
                  </a:lnTo>
                  <a:lnTo>
                    <a:pt x="17310" y="717397"/>
                  </a:lnTo>
                  <a:lnTo>
                    <a:pt x="17310" y="683209"/>
                  </a:lnTo>
                  <a:lnTo>
                    <a:pt x="17310" y="682993"/>
                  </a:lnTo>
                  <a:lnTo>
                    <a:pt x="17310" y="682866"/>
                  </a:lnTo>
                  <a:lnTo>
                    <a:pt x="17284" y="682536"/>
                  </a:lnTo>
                  <a:lnTo>
                    <a:pt x="17233" y="682332"/>
                  </a:lnTo>
                  <a:lnTo>
                    <a:pt x="17221" y="682205"/>
                  </a:lnTo>
                  <a:lnTo>
                    <a:pt x="17132" y="681888"/>
                  </a:lnTo>
                  <a:lnTo>
                    <a:pt x="17005" y="681570"/>
                  </a:lnTo>
                  <a:lnTo>
                    <a:pt x="16852" y="681278"/>
                  </a:lnTo>
                  <a:lnTo>
                    <a:pt x="16675" y="680999"/>
                  </a:lnTo>
                  <a:lnTo>
                    <a:pt x="16560" y="680872"/>
                  </a:lnTo>
                  <a:lnTo>
                    <a:pt x="16459" y="680732"/>
                  </a:lnTo>
                  <a:lnTo>
                    <a:pt x="16230" y="680491"/>
                  </a:lnTo>
                  <a:lnTo>
                    <a:pt x="15963" y="680275"/>
                  </a:lnTo>
                  <a:lnTo>
                    <a:pt x="15697" y="680097"/>
                  </a:lnTo>
                  <a:lnTo>
                    <a:pt x="15405" y="679932"/>
                  </a:lnTo>
                  <a:lnTo>
                    <a:pt x="15100" y="679792"/>
                  </a:lnTo>
                  <a:lnTo>
                    <a:pt x="14782" y="679704"/>
                  </a:lnTo>
                  <a:lnTo>
                    <a:pt x="14452" y="679627"/>
                  </a:lnTo>
                  <a:lnTo>
                    <a:pt x="14287" y="679615"/>
                  </a:lnTo>
                  <a:lnTo>
                    <a:pt x="14122" y="679589"/>
                  </a:lnTo>
                  <a:lnTo>
                    <a:pt x="13779" y="679589"/>
                  </a:lnTo>
                  <a:lnTo>
                    <a:pt x="13449" y="679615"/>
                  </a:lnTo>
                  <a:lnTo>
                    <a:pt x="13233" y="679665"/>
                  </a:lnTo>
                  <a:lnTo>
                    <a:pt x="13017" y="679716"/>
                  </a:lnTo>
                  <a:lnTo>
                    <a:pt x="12801" y="679767"/>
                  </a:lnTo>
                  <a:lnTo>
                    <a:pt x="12598" y="679843"/>
                  </a:lnTo>
                  <a:lnTo>
                    <a:pt x="12471" y="679907"/>
                  </a:lnTo>
                  <a:lnTo>
                    <a:pt x="12344" y="679983"/>
                  </a:lnTo>
                  <a:lnTo>
                    <a:pt x="12192" y="680046"/>
                  </a:lnTo>
                  <a:lnTo>
                    <a:pt x="12014" y="680161"/>
                  </a:lnTo>
                  <a:lnTo>
                    <a:pt x="11823" y="680300"/>
                  </a:lnTo>
                  <a:lnTo>
                    <a:pt x="11658" y="680427"/>
                  </a:lnTo>
                  <a:lnTo>
                    <a:pt x="165" y="690372"/>
                  </a:lnTo>
                  <a:lnTo>
                    <a:pt x="114" y="690524"/>
                  </a:lnTo>
                  <a:lnTo>
                    <a:pt x="38" y="690854"/>
                  </a:lnTo>
                  <a:lnTo>
                    <a:pt x="25" y="691019"/>
                  </a:lnTo>
                  <a:lnTo>
                    <a:pt x="0" y="691184"/>
                  </a:lnTo>
                  <a:lnTo>
                    <a:pt x="0" y="691515"/>
                  </a:lnTo>
                  <a:lnTo>
                    <a:pt x="25" y="691845"/>
                  </a:lnTo>
                  <a:lnTo>
                    <a:pt x="1206" y="693978"/>
                  </a:lnTo>
                  <a:lnTo>
                    <a:pt x="1346" y="694105"/>
                  </a:lnTo>
                  <a:lnTo>
                    <a:pt x="1612" y="694283"/>
                  </a:lnTo>
                  <a:lnTo>
                    <a:pt x="1905" y="694448"/>
                  </a:lnTo>
                  <a:lnTo>
                    <a:pt x="2222" y="694588"/>
                  </a:lnTo>
                  <a:lnTo>
                    <a:pt x="2374" y="694626"/>
                  </a:lnTo>
                  <a:lnTo>
                    <a:pt x="2527" y="694677"/>
                  </a:lnTo>
                  <a:lnTo>
                    <a:pt x="2857" y="694753"/>
                  </a:lnTo>
                  <a:lnTo>
                    <a:pt x="3022" y="694766"/>
                  </a:lnTo>
                  <a:lnTo>
                    <a:pt x="3187" y="694791"/>
                  </a:lnTo>
                  <a:lnTo>
                    <a:pt x="3530" y="694791"/>
                  </a:lnTo>
                  <a:lnTo>
                    <a:pt x="3860" y="694766"/>
                  </a:lnTo>
                  <a:lnTo>
                    <a:pt x="4191" y="694702"/>
                  </a:lnTo>
                  <a:lnTo>
                    <a:pt x="4508" y="694601"/>
                  </a:lnTo>
                  <a:lnTo>
                    <a:pt x="4813" y="694486"/>
                  </a:lnTo>
                  <a:lnTo>
                    <a:pt x="4965" y="694397"/>
                  </a:lnTo>
                  <a:lnTo>
                    <a:pt x="5118" y="694334"/>
                  </a:lnTo>
                  <a:lnTo>
                    <a:pt x="5397" y="694156"/>
                  </a:lnTo>
                  <a:lnTo>
                    <a:pt x="5524" y="694042"/>
                  </a:lnTo>
                  <a:lnTo>
                    <a:pt x="10515" y="690054"/>
                  </a:lnTo>
                  <a:lnTo>
                    <a:pt x="10515" y="717397"/>
                  </a:lnTo>
                  <a:lnTo>
                    <a:pt x="3403" y="717397"/>
                  </a:lnTo>
                  <a:lnTo>
                    <a:pt x="3238" y="717397"/>
                  </a:lnTo>
                  <a:lnTo>
                    <a:pt x="12" y="720623"/>
                  </a:lnTo>
                  <a:lnTo>
                    <a:pt x="12" y="720966"/>
                  </a:lnTo>
                  <a:lnTo>
                    <a:pt x="3238" y="724192"/>
                  </a:lnTo>
                  <a:lnTo>
                    <a:pt x="3403" y="724192"/>
                  </a:lnTo>
                  <a:lnTo>
                    <a:pt x="13741" y="724192"/>
                  </a:lnTo>
                  <a:lnTo>
                    <a:pt x="14071" y="724192"/>
                  </a:lnTo>
                  <a:lnTo>
                    <a:pt x="24409" y="724192"/>
                  </a:lnTo>
                  <a:lnTo>
                    <a:pt x="24574" y="724192"/>
                  </a:lnTo>
                  <a:lnTo>
                    <a:pt x="24904" y="724166"/>
                  </a:lnTo>
                  <a:lnTo>
                    <a:pt x="25234" y="724103"/>
                  </a:lnTo>
                  <a:lnTo>
                    <a:pt x="25552" y="724014"/>
                  </a:lnTo>
                  <a:lnTo>
                    <a:pt x="25704" y="723938"/>
                  </a:lnTo>
                  <a:lnTo>
                    <a:pt x="25869" y="723874"/>
                  </a:lnTo>
                  <a:lnTo>
                    <a:pt x="27800" y="720979"/>
                  </a:lnTo>
                  <a:lnTo>
                    <a:pt x="27800" y="720636"/>
                  </a:lnTo>
                  <a:close/>
                </a:path>
                <a:path w="801370" h="724535">
                  <a:moveTo>
                    <a:pt x="126606" y="688568"/>
                  </a:moveTo>
                  <a:lnTo>
                    <a:pt x="126492" y="688263"/>
                  </a:lnTo>
                  <a:lnTo>
                    <a:pt x="126377" y="688073"/>
                  </a:lnTo>
                  <a:lnTo>
                    <a:pt x="125056" y="687108"/>
                  </a:lnTo>
                  <a:lnTo>
                    <a:pt x="124739" y="687031"/>
                  </a:lnTo>
                  <a:lnTo>
                    <a:pt x="124510" y="687019"/>
                  </a:lnTo>
                  <a:lnTo>
                    <a:pt x="124294" y="687031"/>
                  </a:lnTo>
                  <a:lnTo>
                    <a:pt x="124066" y="687057"/>
                  </a:lnTo>
                  <a:lnTo>
                    <a:pt x="123850" y="687108"/>
                  </a:lnTo>
                  <a:lnTo>
                    <a:pt x="123634" y="687171"/>
                  </a:lnTo>
                  <a:lnTo>
                    <a:pt x="122199" y="689127"/>
                  </a:lnTo>
                  <a:lnTo>
                    <a:pt x="122199" y="689457"/>
                  </a:lnTo>
                  <a:lnTo>
                    <a:pt x="122224" y="689673"/>
                  </a:lnTo>
                  <a:lnTo>
                    <a:pt x="122275" y="689889"/>
                  </a:lnTo>
                  <a:lnTo>
                    <a:pt x="126606" y="688568"/>
                  </a:lnTo>
                  <a:close/>
                </a:path>
                <a:path w="801370" h="724535">
                  <a:moveTo>
                    <a:pt x="143433" y="690016"/>
                  </a:moveTo>
                  <a:lnTo>
                    <a:pt x="139128" y="688581"/>
                  </a:lnTo>
                  <a:lnTo>
                    <a:pt x="132867" y="707339"/>
                  </a:lnTo>
                  <a:lnTo>
                    <a:pt x="126619" y="688568"/>
                  </a:lnTo>
                  <a:lnTo>
                    <a:pt x="122326" y="690003"/>
                  </a:lnTo>
                  <a:lnTo>
                    <a:pt x="130632" y="714984"/>
                  </a:lnTo>
                  <a:lnTo>
                    <a:pt x="130708" y="715200"/>
                  </a:lnTo>
                  <a:lnTo>
                    <a:pt x="130746" y="715327"/>
                  </a:lnTo>
                  <a:lnTo>
                    <a:pt x="130835" y="715530"/>
                  </a:lnTo>
                  <a:lnTo>
                    <a:pt x="130949" y="715721"/>
                  </a:lnTo>
                  <a:lnTo>
                    <a:pt x="131076" y="715899"/>
                  </a:lnTo>
                  <a:lnTo>
                    <a:pt x="131229" y="716076"/>
                  </a:lnTo>
                  <a:lnTo>
                    <a:pt x="131381" y="716229"/>
                  </a:lnTo>
                  <a:lnTo>
                    <a:pt x="131559" y="716368"/>
                  </a:lnTo>
                  <a:lnTo>
                    <a:pt x="131749" y="716483"/>
                  </a:lnTo>
                  <a:lnTo>
                    <a:pt x="131876" y="716546"/>
                  </a:lnTo>
                  <a:lnTo>
                    <a:pt x="132003" y="716610"/>
                  </a:lnTo>
                  <a:lnTo>
                    <a:pt x="132156" y="716661"/>
                  </a:lnTo>
                  <a:lnTo>
                    <a:pt x="132372" y="716724"/>
                  </a:lnTo>
                  <a:lnTo>
                    <a:pt x="132689" y="716762"/>
                  </a:lnTo>
                  <a:lnTo>
                    <a:pt x="133032" y="716762"/>
                  </a:lnTo>
                  <a:lnTo>
                    <a:pt x="133261" y="716737"/>
                  </a:lnTo>
                  <a:lnTo>
                    <a:pt x="133477" y="716699"/>
                  </a:lnTo>
                  <a:lnTo>
                    <a:pt x="133692" y="716622"/>
                  </a:lnTo>
                  <a:lnTo>
                    <a:pt x="133845" y="716546"/>
                  </a:lnTo>
                  <a:lnTo>
                    <a:pt x="133985" y="716470"/>
                  </a:lnTo>
                  <a:lnTo>
                    <a:pt x="134264" y="716292"/>
                  </a:lnTo>
                  <a:lnTo>
                    <a:pt x="134505" y="716064"/>
                  </a:lnTo>
                  <a:lnTo>
                    <a:pt x="134658" y="715899"/>
                  </a:lnTo>
                  <a:lnTo>
                    <a:pt x="134835" y="715619"/>
                  </a:lnTo>
                  <a:lnTo>
                    <a:pt x="134924" y="715454"/>
                  </a:lnTo>
                  <a:lnTo>
                    <a:pt x="134988" y="715327"/>
                  </a:lnTo>
                  <a:lnTo>
                    <a:pt x="135051" y="715111"/>
                  </a:lnTo>
                  <a:lnTo>
                    <a:pt x="143433" y="690016"/>
                  </a:lnTo>
                  <a:close/>
                </a:path>
                <a:path w="801370" h="724535">
                  <a:moveTo>
                    <a:pt x="143535" y="689127"/>
                  </a:moveTo>
                  <a:lnTo>
                    <a:pt x="142748" y="687578"/>
                  </a:lnTo>
                  <a:lnTo>
                    <a:pt x="142481" y="687374"/>
                  </a:lnTo>
                  <a:lnTo>
                    <a:pt x="142290" y="687260"/>
                  </a:lnTo>
                  <a:lnTo>
                    <a:pt x="142087" y="687171"/>
                  </a:lnTo>
                  <a:lnTo>
                    <a:pt x="141884" y="687108"/>
                  </a:lnTo>
                  <a:lnTo>
                    <a:pt x="141668" y="687044"/>
                  </a:lnTo>
                  <a:lnTo>
                    <a:pt x="141439" y="687019"/>
                  </a:lnTo>
                  <a:lnTo>
                    <a:pt x="141224" y="687019"/>
                  </a:lnTo>
                  <a:lnTo>
                    <a:pt x="140995" y="687031"/>
                  </a:lnTo>
                  <a:lnTo>
                    <a:pt x="139560" y="687806"/>
                  </a:lnTo>
                  <a:lnTo>
                    <a:pt x="139357" y="688060"/>
                  </a:lnTo>
                  <a:lnTo>
                    <a:pt x="139242" y="688263"/>
                  </a:lnTo>
                  <a:lnTo>
                    <a:pt x="139115" y="688568"/>
                  </a:lnTo>
                  <a:lnTo>
                    <a:pt x="143421" y="690003"/>
                  </a:lnTo>
                  <a:lnTo>
                    <a:pt x="143510" y="689571"/>
                  </a:lnTo>
                  <a:lnTo>
                    <a:pt x="143535" y="689127"/>
                  </a:lnTo>
                  <a:close/>
                </a:path>
                <a:path w="801370" h="724535">
                  <a:moveTo>
                    <a:pt x="677405" y="699185"/>
                  </a:moveTo>
                  <a:lnTo>
                    <a:pt x="677392" y="698665"/>
                  </a:lnTo>
                  <a:lnTo>
                    <a:pt x="667245" y="688517"/>
                  </a:lnTo>
                  <a:lnTo>
                    <a:pt x="666838" y="688517"/>
                  </a:lnTo>
                  <a:lnTo>
                    <a:pt x="666610" y="688517"/>
                  </a:lnTo>
                  <a:lnTo>
                    <a:pt x="666191" y="688517"/>
                  </a:lnTo>
                  <a:lnTo>
                    <a:pt x="665162" y="688619"/>
                  </a:lnTo>
                  <a:lnTo>
                    <a:pt x="656056" y="698665"/>
                  </a:lnTo>
                  <a:lnTo>
                    <a:pt x="656056" y="699071"/>
                  </a:lnTo>
                  <a:lnTo>
                    <a:pt x="656056" y="699185"/>
                  </a:lnTo>
                  <a:lnTo>
                    <a:pt x="656056" y="702475"/>
                  </a:lnTo>
                  <a:lnTo>
                    <a:pt x="656158" y="703478"/>
                  </a:lnTo>
                  <a:lnTo>
                    <a:pt x="660273" y="710260"/>
                  </a:lnTo>
                  <a:lnTo>
                    <a:pt x="660273" y="713714"/>
                  </a:lnTo>
                  <a:lnTo>
                    <a:pt x="658329" y="713714"/>
                  </a:lnTo>
                  <a:lnTo>
                    <a:pt x="657999" y="713752"/>
                  </a:lnTo>
                  <a:lnTo>
                    <a:pt x="657771" y="713790"/>
                  </a:lnTo>
                  <a:lnTo>
                    <a:pt x="656056" y="715886"/>
                  </a:lnTo>
                  <a:lnTo>
                    <a:pt x="656056" y="716102"/>
                  </a:lnTo>
                  <a:lnTo>
                    <a:pt x="657885" y="718210"/>
                  </a:lnTo>
                  <a:lnTo>
                    <a:pt x="658215" y="718261"/>
                  </a:lnTo>
                  <a:lnTo>
                    <a:pt x="662305" y="718248"/>
                  </a:lnTo>
                  <a:lnTo>
                    <a:pt x="662520" y="718261"/>
                  </a:lnTo>
                  <a:lnTo>
                    <a:pt x="662863" y="718235"/>
                  </a:lnTo>
                  <a:lnTo>
                    <a:pt x="664057" y="717664"/>
                  </a:lnTo>
                  <a:lnTo>
                    <a:pt x="664210" y="717511"/>
                  </a:lnTo>
                  <a:lnTo>
                    <a:pt x="664349" y="717334"/>
                  </a:lnTo>
                  <a:lnTo>
                    <a:pt x="664476" y="717156"/>
                  </a:lnTo>
                  <a:lnTo>
                    <a:pt x="664629" y="716864"/>
                  </a:lnTo>
                  <a:lnTo>
                    <a:pt x="664718" y="716534"/>
                  </a:lnTo>
                  <a:lnTo>
                    <a:pt x="664768" y="716318"/>
                  </a:lnTo>
                  <a:lnTo>
                    <a:pt x="664794" y="716102"/>
                  </a:lnTo>
                  <a:lnTo>
                    <a:pt x="664768" y="715975"/>
                  </a:lnTo>
                  <a:lnTo>
                    <a:pt x="664806" y="708977"/>
                  </a:lnTo>
                  <a:lnTo>
                    <a:pt x="664768" y="708660"/>
                  </a:lnTo>
                  <a:lnTo>
                    <a:pt x="664730" y="708444"/>
                  </a:lnTo>
                  <a:lnTo>
                    <a:pt x="664667" y="708279"/>
                  </a:lnTo>
                  <a:lnTo>
                    <a:pt x="664616" y="708126"/>
                  </a:lnTo>
                  <a:lnTo>
                    <a:pt x="664578" y="707999"/>
                  </a:lnTo>
                  <a:lnTo>
                    <a:pt x="664476" y="707809"/>
                  </a:lnTo>
                  <a:lnTo>
                    <a:pt x="664286" y="707542"/>
                  </a:lnTo>
                  <a:lnTo>
                    <a:pt x="664057" y="707301"/>
                  </a:lnTo>
                  <a:lnTo>
                    <a:pt x="663879" y="707174"/>
                  </a:lnTo>
                  <a:lnTo>
                    <a:pt x="663689" y="707047"/>
                  </a:lnTo>
                  <a:lnTo>
                    <a:pt x="660590" y="702259"/>
                  </a:lnTo>
                  <a:lnTo>
                    <a:pt x="660590" y="702094"/>
                  </a:lnTo>
                  <a:lnTo>
                    <a:pt x="660590" y="701979"/>
                  </a:lnTo>
                  <a:lnTo>
                    <a:pt x="660590" y="698881"/>
                  </a:lnTo>
                  <a:lnTo>
                    <a:pt x="660641" y="698284"/>
                  </a:lnTo>
                  <a:lnTo>
                    <a:pt x="666419" y="693051"/>
                  </a:lnTo>
                  <a:lnTo>
                    <a:pt x="666610" y="693051"/>
                  </a:lnTo>
                  <a:lnTo>
                    <a:pt x="666838" y="693051"/>
                  </a:lnTo>
                  <a:lnTo>
                    <a:pt x="667029" y="693051"/>
                  </a:lnTo>
                  <a:lnTo>
                    <a:pt x="667626" y="693115"/>
                  </a:lnTo>
                  <a:lnTo>
                    <a:pt x="672858" y="698881"/>
                  </a:lnTo>
                  <a:lnTo>
                    <a:pt x="672858" y="699071"/>
                  </a:lnTo>
                  <a:lnTo>
                    <a:pt x="672858" y="699300"/>
                  </a:lnTo>
                  <a:lnTo>
                    <a:pt x="672871" y="701763"/>
                  </a:lnTo>
                  <a:lnTo>
                    <a:pt x="672858" y="701979"/>
                  </a:lnTo>
                  <a:lnTo>
                    <a:pt x="672807" y="702818"/>
                  </a:lnTo>
                  <a:lnTo>
                    <a:pt x="669861" y="706983"/>
                  </a:lnTo>
                  <a:lnTo>
                    <a:pt x="669582" y="707161"/>
                  </a:lnTo>
                  <a:lnTo>
                    <a:pt x="669404" y="707301"/>
                  </a:lnTo>
                  <a:lnTo>
                    <a:pt x="669251" y="707466"/>
                  </a:lnTo>
                  <a:lnTo>
                    <a:pt x="669112" y="707644"/>
                  </a:lnTo>
                  <a:lnTo>
                    <a:pt x="668985" y="707821"/>
                  </a:lnTo>
                  <a:lnTo>
                    <a:pt x="668870" y="708012"/>
                  </a:lnTo>
                  <a:lnTo>
                    <a:pt x="668794" y="708228"/>
                  </a:lnTo>
                  <a:lnTo>
                    <a:pt x="668718" y="708431"/>
                  </a:lnTo>
                  <a:lnTo>
                    <a:pt x="668680" y="708647"/>
                  </a:lnTo>
                  <a:lnTo>
                    <a:pt x="668655" y="708875"/>
                  </a:lnTo>
                  <a:lnTo>
                    <a:pt x="668655" y="709091"/>
                  </a:lnTo>
                  <a:lnTo>
                    <a:pt x="668667" y="715975"/>
                  </a:lnTo>
                  <a:lnTo>
                    <a:pt x="670941" y="715975"/>
                  </a:lnTo>
                  <a:lnTo>
                    <a:pt x="668655" y="715987"/>
                  </a:lnTo>
                  <a:lnTo>
                    <a:pt x="668680" y="716318"/>
                  </a:lnTo>
                  <a:lnTo>
                    <a:pt x="668718" y="716534"/>
                  </a:lnTo>
                  <a:lnTo>
                    <a:pt x="670814" y="718261"/>
                  </a:lnTo>
                  <a:lnTo>
                    <a:pt x="671029" y="718261"/>
                  </a:lnTo>
                  <a:lnTo>
                    <a:pt x="675144" y="718248"/>
                  </a:lnTo>
                  <a:lnTo>
                    <a:pt x="675144" y="713714"/>
                  </a:lnTo>
                  <a:lnTo>
                    <a:pt x="673201" y="713714"/>
                  </a:lnTo>
                  <a:lnTo>
                    <a:pt x="673201" y="710234"/>
                  </a:lnTo>
                  <a:lnTo>
                    <a:pt x="676948" y="704938"/>
                  </a:lnTo>
                  <a:lnTo>
                    <a:pt x="677100" y="704469"/>
                  </a:lnTo>
                  <a:lnTo>
                    <a:pt x="677291" y="703491"/>
                  </a:lnTo>
                  <a:lnTo>
                    <a:pt x="677367" y="702729"/>
                  </a:lnTo>
                  <a:lnTo>
                    <a:pt x="677379" y="702144"/>
                  </a:lnTo>
                  <a:lnTo>
                    <a:pt x="677392" y="701979"/>
                  </a:lnTo>
                  <a:lnTo>
                    <a:pt x="677405" y="699185"/>
                  </a:lnTo>
                  <a:close/>
                </a:path>
                <a:path w="801370" h="724535">
                  <a:moveTo>
                    <a:pt x="691769" y="17716"/>
                  </a:moveTo>
                  <a:lnTo>
                    <a:pt x="689254" y="15201"/>
                  </a:lnTo>
                  <a:lnTo>
                    <a:pt x="689000" y="15201"/>
                  </a:lnTo>
                  <a:lnTo>
                    <a:pt x="686485" y="17716"/>
                  </a:lnTo>
                  <a:lnTo>
                    <a:pt x="686485" y="17843"/>
                  </a:lnTo>
                  <a:lnTo>
                    <a:pt x="691769" y="17843"/>
                  </a:lnTo>
                  <a:lnTo>
                    <a:pt x="691769" y="17716"/>
                  </a:lnTo>
                  <a:close/>
                </a:path>
                <a:path w="801370" h="724535">
                  <a:moveTo>
                    <a:pt x="699820" y="10134"/>
                  </a:moveTo>
                  <a:lnTo>
                    <a:pt x="699693" y="10134"/>
                  </a:lnTo>
                  <a:lnTo>
                    <a:pt x="699427" y="10160"/>
                  </a:lnTo>
                  <a:lnTo>
                    <a:pt x="699300" y="10185"/>
                  </a:lnTo>
                  <a:lnTo>
                    <a:pt x="699173" y="10198"/>
                  </a:lnTo>
                  <a:lnTo>
                    <a:pt x="697953" y="10909"/>
                  </a:lnTo>
                  <a:lnTo>
                    <a:pt x="697687" y="11201"/>
                  </a:lnTo>
                  <a:lnTo>
                    <a:pt x="697420" y="11633"/>
                  </a:lnTo>
                  <a:lnTo>
                    <a:pt x="697382" y="11760"/>
                  </a:lnTo>
                  <a:lnTo>
                    <a:pt x="697255" y="12128"/>
                  </a:lnTo>
                  <a:lnTo>
                    <a:pt x="697204" y="12382"/>
                  </a:lnTo>
                  <a:lnTo>
                    <a:pt x="697179" y="12649"/>
                  </a:lnTo>
                  <a:lnTo>
                    <a:pt x="697179" y="12903"/>
                  </a:lnTo>
                  <a:lnTo>
                    <a:pt x="697204" y="13157"/>
                  </a:lnTo>
                  <a:lnTo>
                    <a:pt x="697255" y="13411"/>
                  </a:lnTo>
                  <a:lnTo>
                    <a:pt x="697331" y="13665"/>
                  </a:lnTo>
                  <a:lnTo>
                    <a:pt x="697420" y="13906"/>
                  </a:lnTo>
                  <a:lnTo>
                    <a:pt x="699693" y="15417"/>
                  </a:lnTo>
                  <a:lnTo>
                    <a:pt x="699820" y="15417"/>
                  </a:lnTo>
                  <a:lnTo>
                    <a:pt x="699820" y="10134"/>
                  </a:lnTo>
                  <a:close/>
                </a:path>
                <a:path w="801370" h="724535">
                  <a:moveTo>
                    <a:pt x="712597" y="12649"/>
                  </a:moveTo>
                  <a:lnTo>
                    <a:pt x="710082" y="10134"/>
                  </a:lnTo>
                  <a:lnTo>
                    <a:pt x="709955" y="10134"/>
                  </a:lnTo>
                  <a:lnTo>
                    <a:pt x="705853" y="10134"/>
                  </a:lnTo>
                  <a:lnTo>
                    <a:pt x="705853" y="2641"/>
                  </a:lnTo>
                  <a:lnTo>
                    <a:pt x="705840" y="2514"/>
                  </a:lnTo>
                  <a:lnTo>
                    <a:pt x="705815" y="2247"/>
                  </a:lnTo>
                  <a:lnTo>
                    <a:pt x="705764" y="1993"/>
                  </a:lnTo>
                  <a:lnTo>
                    <a:pt x="705700" y="1752"/>
                  </a:lnTo>
                  <a:lnTo>
                    <a:pt x="705637" y="1625"/>
                  </a:lnTo>
                  <a:lnTo>
                    <a:pt x="703326" y="0"/>
                  </a:lnTo>
                  <a:lnTo>
                    <a:pt x="703072" y="0"/>
                  </a:lnTo>
                  <a:lnTo>
                    <a:pt x="700557" y="2514"/>
                  </a:lnTo>
                  <a:lnTo>
                    <a:pt x="700557" y="2641"/>
                  </a:lnTo>
                  <a:lnTo>
                    <a:pt x="700570" y="10134"/>
                  </a:lnTo>
                  <a:lnTo>
                    <a:pt x="699833" y="10134"/>
                  </a:lnTo>
                  <a:lnTo>
                    <a:pt x="699833" y="15417"/>
                  </a:lnTo>
                  <a:lnTo>
                    <a:pt x="700570" y="15417"/>
                  </a:lnTo>
                  <a:lnTo>
                    <a:pt x="700570" y="27724"/>
                  </a:lnTo>
                  <a:lnTo>
                    <a:pt x="700557" y="27851"/>
                  </a:lnTo>
                  <a:lnTo>
                    <a:pt x="700557" y="27978"/>
                  </a:lnTo>
                  <a:lnTo>
                    <a:pt x="700570" y="28105"/>
                  </a:lnTo>
                  <a:lnTo>
                    <a:pt x="700570" y="28359"/>
                  </a:lnTo>
                  <a:lnTo>
                    <a:pt x="700633" y="29108"/>
                  </a:lnTo>
                  <a:lnTo>
                    <a:pt x="700786" y="29857"/>
                  </a:lnTo>
                  <a:lnTo>
                    <a:pt x="701001" y="30581"/>
                  </a:lnTo>
                  <a:lnTo>
                    <a:pt x="701154" y="30924"/>
                  </a:lnTo>
                  <a:lnTo>
                    <a:pt x="701294" y="31280"/>
                  </a:lnTo>
                  <a:lnTo>
                    <a:pt x="707898" y="35687"/>
                  </a:lnTo>
                  <a:lnTo>
                    <a:pt x="708139" y="35687"/>
                  </a:lnTo>
                  <a:lnTo>
                    <a:pt x="708266" y="35687"/>
                  </a:lnTo>
                  <a:lnTo>
                    <a:pt x="708393" y="35699"/>
                  </a:lnTo>
                  <a:lnTo>
                    <a:pt x="709955" y="35687"/>
                  </a:lnTo>
                  <a:lnTo>
                    <a:pt x="710082" y="35699"/>
                  </a:lnTo>
                  <a:lnTo>
                    <a:pt x="712597" y="33172"/>
                  </a:lnTo>
                  <a:lnTo>
                    <a:pt x="712597" y="32918"/>
                  </a:lnTo>
                  <a:lnTo>
                    <a:pt x="710082" y="30403"/>
                  </a:lnTo>
                  <a:lnTo>
                    <a:pt x="709955" y="30403"/>
                  </a:lnTo>
                  <a:lnTo>
                    <a:pt x="708393" y="30403"/>
                  </a:lnTo>
                  <a:lnTo>
                    <a:pt x="708266" y="30403"/>
                  </a:lnTo>
                  <a:lnTo>
                    <a:pt x="708139" y="30403"/>
                  </a:lnTo>
                  <a:lnTo>
                    <a:pt x="707923" y="30378"/>
                  </a:lnTo>
                  <a:lnTo>
                    <a:pt x="707453" y="30264"/>
                  </a:lnTo>
                  <a:lnTo>
                    <a:pt x="707237" y="30175"/>
                  </a:lnTo>
                  <a:lnTo>
                    <a:pt x="705853" y="28105"/>
                  </a:lnTo>
                  <a:lnTo>
                    <a:pt x="705853" y="27978"/>
                  </a:lnTo>
                  <a:lnTo>
                    <a:pt x="705853" y="15417"/>
                  </a:lnTo>
                  <a:lnTo>
                    <a:pt x="709955" y="15417"/>
                  </a:lnTo>
                  <a:lnTo>
                    <a:pt x="710082" y="15430"/>
                  </a:lnTo>
                  <a:lnTo>
                    <a:pt x="710349" y="15392"/>
                  </a:lnTo>
                  <a:lnTo>
                    <a:pt x="710603" y="15341"/>
                  </a:lnTo>
                  <a:lnTo>
                    <a:pt x="710844" y="15278"/>
                  </a:lnTo>
                  <a:lnTo>
                    <a:pt x="710971" y="15214"/>
                  </a:lnTo>
                  <a:lnTo>
                    <a:pt x="712597" y="12903"/>
                  </a:lnTo>
                  <a:lnTo>
                    <a:pt x="712597" y="12649"/>
                  </a:lnTo>
                  <a:close/>
                </a:path>
                <a:path w="801370" h="724535">
                  <a:moveTo>
                    <a:pt x="779907" y="692442"/>
                  </a:moveTo>
                  <a:lnTo>
                    <a:pt x="773442" y="690346"/>
                  </a:lnTo>
                  <a:lnTo>
                    <a:pt x="773391" y="690511"/>
                  </a:lnTo>
                  <a:lnTo>
                    <a:pt x="773315" y="690829"/>
                  </a:lnTo>
                  <a:lnTo>
                    <a:pt x="773290" y="690994"/>
                  </a:lnTo>
                  <a:lnTo>
                    <a:pt x="773264" y="691502"/>
                  </a:lnTo>
                  <a:lnTo>
                    <a:pt x="773290" y="691667"/>
                  </a:lnTo>
                  <a:lnTo>
                    <a:pt x="773290" y="691832"/>
                  </a:lnTo>
                  <a:lnTo>
                    <a:pt x="775017" y="694359"/>
                  </a:lnTo>
                  <a:lnTo>
                    <a:pt x="775157" y="694448"/>
                  </a:lnTo>
                  <a:lnTo>
                    <a:pt x="775627" y="694639"/>
                  </a:lnTo>
                  <a:lnTo>
                    <a:pt x="776109" y="694753"/>
                  </a:lnTo>
                  <a:lnTo>
                    <a:pt x="776274" y="694778"/>
                  </a:lnTo>
                  <a:lnTo>
                    <a:pt x="776782" y="694804"/>
                  </a:lnTo>
                  <a:lnTo>
                    <a:pt x="776947" y="694791"/>
                  </a:lnTo>
                  <a:lnTo>
                    <a:pt x="777443" y="694715"/>
                  </a:lnTo>
                  <a:lnTo>
                    <a:pt x="777595" y="694664"/>
                  </a:lnTo>
                  <a:lnTo>
                    <a:pt x="777760" y="694626"/>
                  </a:lnTo>
                  <a:lnTo>
                    <a:pt x="778078" y="694512"/>
                  </a:lnTo>
                  <a:lnTo>
                    <a:pt x="778217" y="694423"/>
                  </a:lnTo>
                  <a:lnTo>
                    <a:pt x="778370" y="694347"/>
                  </a:lnTo>
                  <a:lnTo>
                    <a:pt x="779640" y="693051"/>
                  </a:lnTo>
                  <a:lnTo>
                    <a:pt x="779729" y="692912"/>
                  </a:lnTo>
                  <a:lnTo>
                    <a:pt x="779856" y="692607"/>
                  </a:lnTo>
                  <a:lnTo>
                    <a:pt x="779907" y="692442"/>
                  </a:lnTo>
                  <a:close/>
                </a:path>
                <a:path w="801370" h="724535">
                  <a:moveTo>
                    <a:pt x="801077" y="691807"/>
                  </a:moveTo>
                  <a:lnTo>
                    <a:pt x="788860" y="679589"/>
                  </a:lnTo>
                  <a:lnTo>
                    <a:pt x="788390" y="679589"/>
                  </a:lnTo>
                  <a:lnTo>
                    <a:pt x="788225" y="679589"/>
                  </a:lnTo>
                  <a:lnTo>
                    <a:pt x="788060" y="679589"/>
                  </a:lnTo>
                  <a:lnTo>
                    <a:pt x="787463" y="679589"/>
                  </a:lnTo>
                  <a:lnTo>
                    <a:pt x="785939" y="679742"/>
                  </a:lnTo>
                  <a:lnTo>
                    <a:pt x="773442" y="690346"/>
                  </a:lnTo>
                  <a:lnTo>
                    <a:pt x="779907" y="692429"/>
                  </a:lnTo>
                  <a:lnTo>
                    <a:pt x="780313" y="691388"/>
                  </a:lnTo>
                  <a:lnTo>
                    <a:pt x="780719" y="690638"/>
                  </a:lnTo>
                  <a:lnTo>
                    <a:pt x="787793" y="686384"/>
                  </a:lnTo>
                  <a:lnTo>
                    <a:pt x="788060" y="686384"/>
                  </a:lnTo>
                  <a:lnTo>
                    <a:pt x="788225" y="686384"/>
                  </a:lnTo>
                  <a:lnTo>
                    <a:pt x="788390" y="686384"/>
                  </a:lnTo>
                  <a:lnTo>
                    <a:pt x="788530" y="686384"/>
                  </a:lnTo>
                  <a:lnTo>
                    <a:pt x="789114" y="686447"/>
                  </a:lnTo>
                  <a:lnTo>
                    <a:pt x="794283" y="692137"/>
                  </a:lnTo>
                  <a:lnTo>
                    <a:pt x="794283" y="692277"/>
                  </a:lnTo>
                  <a:lnTo>
                    <a:pt x="794283" y="692442"/>
                  </a:lnTo>
                  <a:lnTo>
                    <a:pt x="792187" y="697331"/>
                  </a:lnTo>
                  <a:lnTo>
                    <a:pt x="792060" y="697445"/>
                  </a:lnTo>
                  <a:lnTo>
                    <a:pt x="791959" y="697572"/>
                  </a:lnTo>
                  <a:lnTo>
                    <a:pt x="791845" y="697699"/>
                  </a:lnTo>
                  <a:lnTo>
                    <a:pt x="776681" y="715556"/>
                  </a:lnTo>
                  <a:lnTo>
                    <a:pt x="776681" y="720801"/>
                  </a:lnTo>
                  <a:lnTo>
                    <a:pt x="776681" y="715556"/>
                  </a:lnTo>
                  <a:lnTo>
                    <a:pt x="774293" y="718362"/>
                  </a:lnTo>
                  <a:lnTo>
                    <a:pt x="774141" y="718515"/>
                  </a:lnTo>
                  <a:lnTo>
                    <a:pt x="773976" y="718731"/>
                  </a:lnTo>
                  <a:lnTo>
                    <a:pt x="773747" y="719048"/>
                  </a:lnTo>
                  <a:lnTo>
                    <a:pt x="773620" y="719302"/>
                  </a:lnTo>
                  <a:lnTo>
                    <a:pt x="773531" y="719493"/>
                  </a:lnTo>
                  <a:lnTo>
                    <a:pt x="773366" y="719963"/>
                  </a:lnTo>
                  <a:lnTo>
                    <a:pt x="773303" y="720293"/>
                  </a:lnTo>
                  <a:lnTo>
                    <a:pt x="773277" y="720623"/>
                  </a:lnTo>
                  <a:lnTo>
                    <a:pt x="773277" y="720915"/>
                  </a:lnTo>
                  <a:lnTo>
                    <a:pt x="773303" y="721296"/>
                  </a:lnTo>
                  <a:lnTo>
                    <a:pt x="773366" y="721626"/>
                  </a:lnTo>
                  <a:lnTo>
                    <a:pt x="773442" y="721906"/>
                  </a:lnTo>
                  <a:lnTo>
                    <a:pt x="773595" y="722249"/>
                  </a:lnTo>
                  <a:lnTo>
                    <a:pt x="773912" y="722795"/>
                  </a:lnTo>
                  <a:lnTo>
                    <a:pt x="774141" y="723087"/>
                  </a:lnTo>
                  <a:lnTo>
                    <a:pt x="774344" y="723290"/>
                  </a:lnTo>
                  <a:lnTo>
                    <a:pt x="774484" y="723404"/>
                  </a:lnTo>
                  <a:lnTo>
                    <a:pt x="774649" y="723531"/>
                  </a:lnTo>
                  <a:lnTo>
                    <a:pt x="774877" y="723696"/>
                  </a:lnTo>
                  <a:lnTo>
                    <a:pt x="775030" y="723773"/>
                  </a:lnTo>
                  <a:lnTo>
                    <a:pt x="775169" y="723861"/>
                  </a:lnTo>
                  <a:lnTo>
                    <a:pt x="775474" y="723988"/>
                  </a:lnTo>
                  <a:lnTo>
                    <a:pt x="775792" y="724090"/>
                  </a:lnTo>
                  <a:lnTo>
                    <a:pt x="776122" y="724166"/>
                  </a:lnTo>
                  <a:lnTo>
                    <a:pt x="776287" y="724179"/>
                  </a:lnTo>
                  <a:lnTo>
                    <a:pt x="776452" y="724204"/>
                  </a:lnTo>
                  <a:lnTo>
                    <a:pt x="776782" y="724204"/>
                  </a:lnTo>
                  <a:lnTo>
                    <a:pt x="776947" y="724192"/>
                  </a:lnTo>
                  <a:lnTo>
                    <a:pt x="797687" y="724192"/>
                  </a:lnTo>
                  <a:lnTo>
                    <a:pt x="797852" y="724192"/>
                  </a:lnTo>
                  <a:lnTo>
                    <a:pt x="798182" y="724166"/>
                  </a:lnTo>
                  <a:lnTo>
                    <a:pt x="801077" y="720979"/>
                  </a:lnTo>
                  <a:lnTo>
                    <a:pt x="801077" y="720636"/>
                  </a:lnTo>
                  <a:lnTo>
                    <a:pt x="797852" y="717397"/>
                  </a:lnTo>
                  <a:lnTo>
                    <a:pt x="797687" y="717397"/>
                  </a:lnTo>
                  <a:lnTo>
                    <a:pt x="784021" y="717397"/>
                  </a:lnTo>
                  <a:lnTo>
                    <a:pt x="797013" y="702132"/>
                  </a:lnTo>
                  <a:lnTo>
                    <a:pt x="797356" y="701802"/>
                  </a:lnTo>
                  <a:lnTo>
                    <a:pt x="798220" y="700786"/>
                  </a:lnTo>
                  <a:lnTo>
                    <a:pt x="801065" y="693445"/>
                  </a:lnTo>
                  <a:lnTo>
                    <a:pt x="801065" y="692645"/>
                  </a:lnTo>
                  <a:lnTo>
                    <a:pt x="801077" y="692442"/>
                  </a:lnTo>
                  <a:lnTo>
                    <a:pt x="801077" y="692277"/>
                  </a:lnTo>
                  <a:lnTo>
                    <a:pt x="801077" y="69180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4864443" y="1849805"/>
              <a:ext cx="633730" cy="268605"/>
            </a:xfrm>
            <a:custGeom>
              <a:avLst/>
              <a:gdLst/>
              <a:ahLst/>
              <a:cxnLst/>
              <a:rect l="l" t="t" r="r" b="b"/>
              <a:pathLst>
                <a:path w="633729" h="268605">
                  <a:moveTo>
                    <a:pt x="2273" y="11518"/>
                  </a:moveTo>
                  <a:lnTo>
                    <a:pt x="762" y="8902"/>
                  </a:lnTo>
                  <a:lnTo>
                    <a:pt x="584" y="9029"/>
                  </a:lnTo>
                  <a:lnTo>
                    <a:pt x="368" y="9232"/>
                  </a:lnTo>
                  <a:lnTo>
                    <a:pt x="127" y="9601"/>
                  </a:lnTo>
                  <a:lnTo>
                    <a:pt x="76" y="9740"/>
                  </a:lnTo>
                  <a:lnTo>
                    <a:pt x="38" y="9893"/>
                  </a:lnTo>
                  <a:lnTo>
                    <a:pt x="12" y="10033"/>
                  </a:lnTo>
                  <a:lnTo>
                    <a:pt x="0" y="10185"/>
                  </a:lnTo>
                  <a:lnTo>
                    <a:pt x="25" y="10414"/>
                  </a:lnTo>
                  <a:lnTo>
                    <a:pt x="63" y="10617"/>
                  </a:lnTo>
                  <a:lnTo>
                    <a:pt x="381" y="11201"/>
                  </a:lnTo>
                  <a:lnTo>
                    <a:pt x="533" y="11366"/>
                  </a:lnTo>
                  <a:lnTo>
                    <a:pt x="787" y="11531"/>
                  </a:lnTo>
                  <a:lnTo>
                    <a:pt x="914" y="11595"/>
                  </a:lnTo>
                  <a:lnTo>
                    <a:pt x="1130" y="11671"/>
                  </a:lnTo>
                  <a:lnTo>
                    <a:pt x="1422" y="11722"/>
                  </a:lnTo>
                  <a:lnTo>
                    <a:pt x="1638" y="11722"/>
                  </a:lnTo>
                  <a:lnTo>
                    <a:pt x="1790" y="11696"/>
                  </a:lnTo>
                  <a:lnTo>
                    <a:pt x="1930" y="11658"/>
                  </a:lnTo>
                  <a:lnTo>
                    <a:pt x="2209" y="11557"/>
                  </a:lnTo>
                  <a:close/>
                </a:path>
                <a:path w="633729" h="268605">
                  <a:moveTo>
                    <a:pt x="16624" y="21755"/>
                  </a:moveTo>
                  <a:lnTo>
                    <a:pt x="16573" y="21463"/>
                  </a:lnTo>
                  <a:lnTo>
                    <a:pt x="16522" y="21323"/>
                  </a:lnTo>
                  <a:lnTo>
                    <a:pt x="16459" y="21183"/>
                  </a:lnTo>
                  <a:lnTo>
                    <a:pt x="13804" y="22631"/>
                  </a:lnTo>
                  <a:lnTo>
                    <a:pt x="14719" y="23329"/>
                  </a:lnTo>
                  <a:lnTo>
                    <a:pt x="14947" y="23380"/>
                  </a:lnTo>
                  <a:lnTo>
                    <a:pt x="15087" y="23393"/>
                  </a:lnTo>
                  <a:lnTo>
                    <a:pt x="15240" y="23380"/>
                  </a:lnTo>
                  <a:lnTo>
                    <a:pt x="15379" y="23368"/>
                  </a:lnTo>
                  <a:lnTo>
                    <a:pt x="16103" y="23012"/>
                  </a:lnTo>
                  <a:lnTo>
                    <a:pt x="16268" y="22860"/>
                  </a:lnTo>
                  <a:lnTo>
                    <a:pt x="16357" y="22733"/>
                  </a:lnTo>
                  <a:lnTo>
                    <a:pt x="16471" y="22542"/>
                  </a:lnTo>
                  <a:lnTo>
                    <a:pt x="16573" y="22263"/>
                  </a:lnTo>
                  <a:lnTo>
                    <a:pt x="16624" y="21971"/>
                  </a:lnTo>
                  <a:lnTo>
                    <a:pt x="16624" y="21755"/>
                  </a:lnTo>
                  <a:close/>
                </a:path>
                <a:path w="633729" h="268605">
                  <a:moveTo>
                    <a:pt x="17691" y="2616"/>
                  </a:moveTo>
                  <a:lnTo>
                    <a:pt x="16179" y="0"/>
                  </a:lnTo>
                  <a:lnTo>
                    <a:pt x="774" y="8902"/>
                  </a:lnTo>
                  <a:lnTo>
                    <a:pt x="2273" y="11518"/>
                  </a:lnTo>
                  <a:lnTo>
                    <a:pt x="17691" y="2616"/>
                  </a:lnTo>
                  <a:close/>
                </a:path>
                <a:path w="633729" h="268605">
                  <a:moveTo>
                    <a:pt x="26123" y="15621"/>
                  </a:moveTo>
                  <a:lnTo>
                    <a:pt x="26111" y="15125"/>
                  </a:lnTo>
                  <a:lnTo>
                    <a:pt x="25933" y="14160"/>
                  </a:lnTo>
                  <a:lnTo>
                    <a:pt x="25857" y="13931"/>
                  </a:lnTo>
                  <a:lnTo>
                    <a:pt x="25615" y="13385"/>
                  </a:lnTo>
                  <a:lnTo>
                    <a:pt x="25577" y="13258"/>
                  </a:lnTo>
                  <a:lnTo>
                    <a:pt x="25501" y="13106"/>
                  </a:lnTo>
                  <a:lnTo>
                    <a:pt x="24345" y="13690"/>
                  </a:lnTo>
                  <a:lnTo>
                    <a:pt x="25450" y="13042"/>
                  </a:lnTo>
                  <a:lnTo>
                    <a:pt x="25336" y="12852"/>
                  </a:lnTo>
                  <a:lnTo>
                    <a:pt x="23329" y="9385"/>
                  </a:lnTo>
                  <a:lnTo>
                    <a:pt x="23279" y="9258"/>
                  </a:lnTo>
                  <a:lnTo>
                    <a:pt x="23202" y="9131"/>
                  </a:lnTo>
                  <a:lnTo>
                    <a:pt x="23114" y="9004"/>
                  </a:lnTo>
                  <a:lnTo>
                    <a:pt x="23088" y="15379"/>
                  </a:lnTo>
                  <a:lnTo>
                    <a:pt x="23088" y="15760"/>
                  </a:lnTo>
                  <a:lnTo>
                    <a:pt x="21310" y="17487"/>
                  </a:lnTo>
                  <a:lnTo>
                    <a:pt x="21018" y="17487"/>
                  </a:lnTo>
                  <a:lnTo>
                    <a:pt x="19456" y="16510"/>
                  </a:lnTo>
                  <a:lnTo>
                    <a:pt x="19342" y="16319"/>
                  </a:lnTo>
                  <a:lnTo>
                    <a:pt x="17983" y="13970"/>
                  </a:lnTo>
                  <a:lnTo>
                    <a:pt x="21361" y="12014"/>
                  </a:lnTo>
                  <a:lnTo>
                    <a:pt x="22783" y="14490"/>
                  </a:lnTo>
                  <a:lnTo>
                    <a:pt x="22885" y="14643"/>
                  </a:lnTo>
                  <a:lnTo>
                    <a:pt x="23025" y="14998"/>
                  </a:lnTo>
                  <a:lnTo>
                    <a:pt x="23088" y="15379"/>
                  </a:lnTo>
                  <a:lnTo>
                    <a:pt x="23088" y="8978"/>
                  </a:lnTo>
                  <a:lnTo>
                    <a:pt x="22910" y="8788"/>
                  </a:lnTo>
                  <a:lnTo>
                    <a:pt x="22656" y="8623"/>
                  </a:lnTo>
                  <a:lnTo>
                    <a:pt x="22529" y="8559"/>
                  </a:lnTo>
                  <a:lnTo>
                    <a:pt x="22377" y="8509"/>
                  </a:lnTo>
                  <a:lnTo>
                    <a:pt x="22237" y="8470"/>
                  </a:lnTo>
                  <a:lnTo>
                    <a:pt x="22098" y="8445"/>
                  </a:lnTo>
                  <a:lnTo>
                    <a:pt x="21805" y="8432"/>
                  </a:lnTo>
                  <a:lnTo>
                    <a:pt x="21653" y="8458"/>
                  </a:lnTo>
                  <a:lnTo>
                    <a:pt x="21513" y="8496"/>
                  </a:lnTo>
                  <a:lnTo>
                    <a:pt x="21386" y="8547"/>
                  </a:lnTo>
                  <a:lnTo>
                    <a:pt x="21234" y="8597"/>
                  </a:lnTo>
                  <a:lnTo>
                    <a:pt x="21094" y="8674"/>
                  </a:lnTo>
                  <a:lnTo>
                    <a:pt x="15252" y="12052"/>
                  </a:lnTo>
                  <a:lnTo>
                    <a:pt x="15113" y="12128"/>
                  </a:lnTo>
                  <a:lnTo>
                    <a:pt x="13525" y="13042"/>
                  </a:lnTo>
                  <a:lnTo>
                    <a:pt x="13398" y="13119"/>
                  </a:lnTo>
                  <a:lnTo>
                    <a:pt x="13271" y="13195"/>
                  </a:lnTo>
                  <a:lnTo>
                    <a:pt x="12915" y="13449"/>
                  </a:lnTo>
                  <a:lnTo>
                    <a:pt x="12585" y="13741"/>
                  </a:lnTo>
                  <a:lnTo>
                    <a:pt x="12280" y="14058"/>
                  </a:lnTo>
                  <a:lnTo>
                    <a:pt x="12153" y="14236"/>
                  </a:lnTo>
                  <a:lnTo>
                    <a:pt x="12014" y="14401"/>
                  </a:lnTo>
                  <a:lnTo>
                    <a:pt x="11785" y="14782"/>
                  </a:lnTo>
                  <a:lnTo>
                    <a:pt x="11582" y="15176"/>
                  </a:lnTo>
                  <a:lnTo>
                    <a:pt x="11430" y="15582"/>
                  </a:lnTo>
                  <a:lnTo>
                    <a:pt x="11379" y="15798"/>
                  </a:lnTo>
                  <a:lnTo>
                    <a:pt x="11315" y="16014"/>
                  </a:lnTo>
                  <a:lnTo>
                    <a:pt x="11252" y="16446"/>
                  </a:lnTo>
                  <a:lnTo>
                    <a:pt x="11214" y="16891"/>
                  </a:lnTo>
                  <a:lnTo>
                    <a:pt x="11226" y="17322"/>
                  </a:lnTo>
                  <a:lnTo>
                    <a:pt x="11264" y="17538"/>
                  </a:lnTo>
                  <a:lnTo>
                    <a:pt x="11290" y="17767"/>
                  </a:lnTo>
                  <a:lnTo>
                    <a:pt x="11785" y="19138"/>
                  </a:lnTo>
                  <a:lnTo>
                    <a:pt x="13804" y="22618"/>
                  </a:lnTo>
                  <a:lnTo>
                    <a:pt x="16421" y="21120"/>
                  </a:lnTo>
                  <a:lnTo>
                    <a:pt x="14541" y="17894"/>
                  </a:lnTo>
                  <a:lnTo>
                    <a:pt x="14478" y="17767"/>
                  </a:lnTo>
                  <a:lnTo>
                    <a:pt x="14401" y="17627"/>
                  </a:lnTo>
                  <a:lnTo>
                    <a:pt x="14338" y="17500"/>
                  </a:lnTo>
                  <a:lnTo>
                    <a:pt x="14249" y="17145"/>
                  </a:lnTo>
                  <a:lnTo>
                    <a:pt x="14249" y="16789"/>
                  </a:lnTo>
                  <a:lnTo>
                    <a:pt x="14274" y="16649"/>
                  </a:lnTo>
                  <a:lnTo>
                    <a:pt x="14312" y="16510"/>
                  </a:lnTo>
                  <a:lnTo>
                    <a:pt x="14973" y="15697"/>
                  </a:lnTo>
                  <a:lnTo>
                    <a:pt x="15367" y="15481"/>
                  </a:lnTo>
                  <a:lnTo>
                    <a:pt x="16789" y="17945"/>
                  </a:lnTo>
                  <a:lnTo>
                    <a:pt x="16954" y="18237"/>
                  </a:lnTo>
                  <a:lnTo>
                    <a:pt x="17246" y="18630"/>
                  </a:lnTo>
                  <a:lnTo>
                    <a:pt x="21069" y="20510"/>
                  </a:lnTo>
                  <a:lnTo>
                    <a:pt x="21551" y="20497"/>
                  </a:lnTo>
                  <a:lnTo>
                    <a:pt x="26098" y="16103"/>
                  </a:lnTo>
                  <a:lnTo>
                    <a:pt x="26123" y="15621"/>
                  </a:lnTo>
                  <a:close/>
                </a:path>
                <a:path w="633729" h="268605">
                  <a:moveTo>
                    <a:pt x="31445" y="23406"/>
                  </a:moveTo>
                  <a:lnTo>
                    <a:pt x="30949" y="22555"/>
                  </a:lnTo>
                  <a:lnTo>
                    <a:pt x="30035" y="21856"/>
                  </a:lnTo>
                  <a:lnTo>
                    <a:pt x="29819" y="21818"/>
                  </a:lnTo>
                  <a:lnTo>
                    <a:pt x="29514" y="21805"/>
                  </a:lnTo>
                  <a:lnTo>
                    <a:pt x="29375" y="21818"/>
                  </a:lnTo>
                  <a:lnTo>
                    <a:pt x="29222" y="21856"/>
                  </a:lnTo>
                  <a:lnTo>
                    <a:pt x="29083" y="21907"/>
                  </a:lnTo>
                  <a:lnTo>
                    <a:pt x="28879" y="22009"/>
                  </a:lnTo>
                  <a:lnTo>
                    <a:pt x="28702" y="22123"/>
                  </a:lnTo>
                  <a:lnTo>
                    <a:pt x="28486" y="22339"/>
                  </a:lnTo>
                  <a:lnTo>
                    <a:pt x="28282" y="22644"/>
                  </a:lnTo>
                  <a:lnTo>
                    <a:pt x="28206" y="22847"/>
                  </a:lnTo>
                  <a:lnTo>
                    <a:pt x="28130" y="23215"/>
                  </a:lnTo>
                  <a:lnTo>
                    <a:pt x="28130" y="23444"/>
                  </a:lnTo>
                  <a:lnTo>
                    <a:pt x="28181" y="23736"/>
                  </a:lnTo>
                  <a:lnTo>
                    <a:pt x="28232" y="23863"/>
                  </a:lnTo>
                  <a:lnTo>
                    <a:pt x="28295" y="24003"/>
                  </a:lnTo>
                  <a:lnTo>
                    <a:pt x="28778" y="24853"/>
                  </a:lnTo>
                  <a:lnTo>
                    <a:pt x="31445" y="23406"/>
                  </a:lnTo>
                  <a:close/>
                </a:path>
                <a:path w="633729" h="268605">
                  <a:moveTo>
                    <a:pt x="32054" y="25730"/>
                  </a:moveTo>
                  <a:lnTo>
                    <a:pt x="31483" y="23482"/>
                  </a:lnTo>
                  <a:lnTo>
                    <a:pt x="28829" y="24930"/>
                  </a:lnTo>
                  <a:lnTo>
                    <a:pt x="28930" y="25107"/>
                  </a:lnTo>
                  <a:lnTo>
                    <a:pt x="28968" y="25247"/>
                  </a:lnTo>
                  <a:lnTo>
                    <a:pt x="29019" y="25527"/>
                  </a:lnTo>
                  <a:lnTo>
                    <a:pt x="29019" y="25819"/>
                  </a:lnTo>
                  <a:lnTo>
                    <a:pt x="28994" y="25958"/>
                  </a:lnTo>
                  <a:lnTo>
                    <a:pt x="28956" y="26098"/>
                  </a:lnTo>
                  <a:lnTo>
                    <a:pt x="28905" y="26225"/>
                  </a:lnTo>
                  <a:lnTo>
                    <a:pt x="28841" y="26365"/>
                  </a:lnTo>
                  <a:lnTo>
                    <a:pt x="28676" y="26593"/>
                  </a:lnTo>
                  <a:lnTo>
                    <a:pt x="28524" y="26746"/>
                  </a:lnTo>
                  <a:lnTo>
                    <a:pt x="28359" y="26873"/>
                  </a:lnTo>
                  <a:lnTo>
                    <a:pt x="28232" y="26949"/>
                  </a:lnTo>
                  <a:lnTo>
                    <a:pt x="21894" y="30607"/>
                  </a:lnTo>
                  <a:lnTo>
                    <a:pt x="20675" y="28486"/>
                  </a:lnTo>
                  <a:lnTo>
                    <a:pt x="19761" y="27787"/>
                  </a:lnTo>
                  <a:lnTo>
                    <a:pt x="19532" y="27736"/>
                  </a:lnTo>
                  <a:lnTo>
                    <a:pt x="19392" y="27724"/>
                  </a:lnTo>
                  <a:lnTo>
                    <a:pt x="19240" y="27736"/>
                  </a:lnTo>
                  <a:lnTo>
                    <a:pt x="19100" y="27749"/>
                  </a:lnTo>
                  <a:lnTo>
                    <a:pt x="18376" y="28105"/>
                  </a:lnTo>
                  <a:lnTo>
                    <a:pt x="18211" y="28257"/>
                  </a:lnTo>
                  <a:lnTo>
                    <a:pt x="18122" y="28384"/>
                  </a:lnTo>
                  <a:lnTo>
                    <a:pt x="18008" y="28575"/>
                  </a:lnTo>
                  <a:lnTo>
                    <a:pt x="17907" y="28854"/>
                  </a:lnTo>
                  <a:lnTo>
                    <a:pt x="17856" y="29146"/>
                  </a:lnTo>
                  <a:lnTo>
                    <a:pt x="17856" y="29362"/>
                  </a:lnTo>
                  <a:lnTo>
                    <a:pt x="17907" y="29654"/>
                  </a:lnTo>
                  <a:lnTo>
                    <a:pt x="17957" y="29794"/>
                  </a:lnTo>
                  <a:lnTo>
                    <a:pt x="18021" y="29933"/>
                  </a:lnTo>
                  <a:lnTo>
                    <a:pt x="19265" y="32118"/>
                  </a:lnTo>
                  <a:lnTo>
                    <a:pt x="15443" y="34328"/>
                  </a:lnTo>
                  <a:lnTo>
                    <a:pt x="14744" y="35242"/>
                  </a:lnTo>
                  <a:lnTo>
                    <a:pt x="14693" y="35458"/>
                  </a:lnTo>
                  <a:lnTo>
                    <a:pt x="14681" y="35610"/>
                  </a:lnTo>
                  <a:lnTo>
                    <a:pt x="14693" y="35763"/>
                  </a:lnTo>
                  <a:lnTo>
                    <a:pt x="14706" y="35902"/>
                  </a:lnTo>
                  <a:lnTo>
                    <a:pt x="15062" y="36626"/>
                  </a:lnTo>
                  <a:lnTo>
                    <a:pt x="15214" y="36791"/>
                  </a:lnTo>
                  <a:lnTo>
                    <a:pt x="15532" y="36995"/>
                  </a:lnTo>
                  <a:lnTo>
                    <a:pt x="15811" y="37096"/>
                  </a:lnTo>
                  <a:lnTo>
                    <a:pt x="16103" y="37147"/>
                  </a:lnTo>
                  <a:lnTo>
                    <a:pt x="16319" y="37147"/>
                  </a:lnTo>
                  <a:lnTo>
                    <a:pt x="16611" y="37096"/>
                  </a:lnTo>
                  <a:lnTo>
                    <a:pt x="16751" y="37045"/>
                  </a:lnTo>
                  <a:lnTo>
                    <a:pt x="16891" y="36982"/>
                  </a:lnTo>
                  <a:lnTo>
                    <a:pt x="20777" y="34734"/>
                  </a:lnTo>
                  <a:lnTo>
                    <a:pt x="21018" y="35128"/>
                  </a:lnTo>
                  <a:lnTo>
                    <a:pt x="21234" y="35420"/>
                  </a:lnTo>
                  <a:lnTo>
                    <a:pt x="21932" y="35826"/>
                  </a:lnTo>
                  <a:lnTo>
                    <a:pt x="22161" y="35877"/>
                  </a:lnTo>
                  <a:lnTo>
                    <a:pt x="22301" y="35890"/>
                  </a:lnTo>
                  <a:lnTo>
                    <a:pt x="22453" y="35877"/>
                  </a:lnTo>
                  <a:lnTo>
                    <a:pt x="22745" y="35826"/>
                  </a:lnTo>
                  <a:lnTo>
                    <a:pt x="23317" y="35509"/>
                  </a:lnTo>
                  <a:lnTo>
                    <a:pt x="23482" y="35356"/>
                  </a:lnTo>
                  <a:lnTo>
                    <a:pt x="23571" y="35229"/>
                  </a:lnTo>
                  <a:lnTo>
                    <a:pt x="23685" y="35039"/>
                  </a:lnTo>
                  <a:lnTo>
                    <a:pt x="23812" y="34696"/>
                  </a:lnTo>
                  <a:lnTo>
                    <a:pt x="23825" y="34544"/>
                  </a:lnTo>
                  <a:lnTo>
                    <a:pt x="23837" y="34251"/>
                  </a:lnTo>
                  <a:lnTo>
                    <a:pt x="23787" y="33959"/>
                  </a:lnTo>
                  <a:lnTo>
                    <a:pt x="23672" y="33680"/>
                  </a:lnTo>
                  <a:lnTo>
                    <a:pt x="23406" y="33223"/>
                  </a:lnTo>
                  <a:lnTo>
                    <a:pt x="29730" y="29578"/>
                  </a:lnTo>
                  <a:lnTo>
                    <a:pt x="29870" y="29489"/>
                  </a:lnTo>
                  <a:lnTo>
                    <a:pt x="29997" y="29413"/>
                  </a:lnTo>
                  <a:lnTo>
                    <a:pt x="30353" y="29159"/>
                  </a:lnTo>
                  <a:lnTo>
                    <a:pt x="30683" y="28867"/>
                  </a:lnTo>
                  <a:lnTo>
                    <a:pt x="30988" y="28549"/>
                  </a:lnTo>
                  <a:lnTo>
                    <a:pt x="31115" y="28371"/>
                  </a:lnTo>
                  <a:lnTo>
                    <a:pt x="31254" y="28206"/>
                  </a:lnTo>
                  <a:lnTo>
                    <a:pt x="31483" y="27825"/>
                  </a:lnTo>
                  <a:lnTo>
                    <a:pt x="31686" y="27432"/>
                  </a:lnTo>
                  <a:lnTo>
                    <a:pt x="31838" y="27025"/>
                  </a:lnTo>
                  <a:lnTo>
                    <a:pt x="31889" y="26809"/>
                  </a:lnTo>
                  <a:lnTo>
                    <a:pt x="31953" y="26593"/>
                  </a:lnTo>
                  <a:lnTo>
                    <a:pt x="32016" y="26162"/>
                  </a:lnTo>
                  <a:lnTo>
                    <a:pt x="32029" y="25946"/>
                  </a:lnTo>
                  <a:lnTo>
                    <a:pt x="32054" y="25730"/>
                  </a:lnTo>
                  <a:close/>
                </a:path>
                <a:path w="633729" h="268605">
                  <a:moveTo>
                    <a:pt x="40500" y="40487"/>
                  </a:moveTo>
                  <a:lnTo>
                    <a:pt x="39928" y="38125"/>
                  </a:lnTo>
                  <a:lnTo>
                    <a:pt x="39865" y="37998"/>
                  </a:lnTo>
                  <a:lnTo>
                    <a:pt x="37211" y="39433"/>
                  </a:lnTo>
                  <a:lnTo>
                    <a:pt x="37401" y="39865"/>
                  </a:lnTo>
                  <a:lnTo>
                    <a:pt x="37465" y="40246"/>
                  </a:lnTo>
                  <a:lnTo>
                    <a:pt x="37465" y="40627"/>
                  </a:lnTo>
                  <a:lnTo>
                    <a:pt x="35483" y="42354"/>
                  </a:lnTo>
                  <a:lnTo>
                    <a:pt x="35115" y="42316"/>
                  </a:lnTo>
                  <a:lnTo>
                    <a:pt x="34925" y="42265"/>
                  </a:lnTo>
                  <a:lnTo>
                    <a:pt x="34569" y="42113"/>
                  </a:lnTo>
                  <a:lnTo>
                    <a:pt x="34404" y="42011"/>
                  </a:lnTo>
                  <a:lnTo>
                    <a:pt x="34251" y="41897"/>
                  </a:lnTo>
                  <a:lnTo>
                    <a:pt x="33985" y="41617"/>
                  </a:lnTo>
                  <a:lnTo>
                    <a:pt x="33870" y="41440"/>
                  </a:lnTo>
                  <a:lnTo>
                    <a:pt x="33718" y="41198"/>
                  </a:lnTo>
                  <a:lnTo>
                    <a:pt x="32346" y="38849"/>
                  </a:lnTo>
                  <a:lnTo>
                    <a:pt x="35725" y="36893"/>
                  </a:lnTo>
                  <a:lnTo>
                    <a:pt x="37147" y="39370"/>
                  </a:lnTo>
                  <a:lnTo>
                    <a:pt x="39814" y="37922"/>
                  </a:lnTo>
                  <a:lnTo>
                    <a:pt x="39687" y="37731"/>
                  </a:lnTo>
                  <a:lnTo>
                    <a:pt x="37693" y="34264"/>
                  </a:lnTo>
                  <a:lnTo>
                    <a:pt x="37630" y="34137"/>
                  </a:lnTo>
                  <a:lnTo>
                    <a:pt x="37566" y="33997"/>
                  </a:lnTo>
                  <a:lnTo>
                    <a:pt x="37426" y="33820"/>
                  </a:lnTo>
                  <a:lnTo>
                    <a:pt x="37274" y="33667"/>
                  </a:lnTo>
                  <a:lnTo>
                    <a:pt x="37147" y="33578"/>
                  </a:lnTo>
                  <a:lnTo>
                    <a:pt x="37020" y="33502"/>
                  </a:lnTo>
                  <a:lnTo>
                    <a:pt x="36893" y="33451"/>
                  </a:lnTo>
                  <a:lnTo>
                    <a:pt x="36677" y="33362"/>
                  </a:lnTo>
                  <a:lnTo>
                    <a:pt x="36461" y="33324"/>
                  </a:lnTo>
                  <a:lnTo>
                    <a:pt x="36309" y="33312"/>
                  </a:lnTo>
                  <a:lnTo>
                    <a:pt x="36169" y="33312"/>
                  </a:lnTo>
                  <a:lnTo>
                    <a:pt x="36017" y="33337"/>
                  </a:lnTo>
                  <a:lnTo>
                    <a:pt x="35877" y="33362"/>
                  </a:lnTo>
                  <a:lnTo>
                    <a:pt x="35737" y="33413"/>
                  </a:lnTo>
                  <a:lnTo>
                    <a:pt x="35598" y="33477"/>
                  </a:lnTo>
                  <a:lnTo>
                    <a:pt x="35458" y="33553"/>
                  </a:lnTo>
                  <a:lnTo>
                    <a:pt x="29616" y="36931"/>
                  </a:lnTo>
                  <a:lnTo>
                    <a:pt x="29476" y="37007"/>
                  </a:lnTo>
                  <a:lnTo>
                    <a:pt x="27889" y="37934"/>
                  </a:lnTo>
                  <a:lnTo>
                    <a:pt x="27647" y="38087"/>
                  </a:lnTo>
                  <a:lnTo>
                    <a:pt x="27279" y="38341"/>
                  </a:lnTo>
                  <a:lnTo>
                    <a:pt x="25742" y="40690"/>
                  </a:lnTo>
                  <a:lnTo>
                    <a:pt x="25679" y="40906"/>
                  </a:lnTo>
                  <a:lnTo>
                    <a:pt x="25615" y="41338"/>
                  </a:lnTo>
                  <a:lnTo>
                    <a:pt x="25603" y="41554"/>
                  </a:lnTo>
                  <a:lnTo>
                    <a:pt x="25577" y="41770"/>
                  </a:lnTo>
                  <a:lnTo>
                    <a:pt x="25590" y="42214"/>
                  </a:lnTo>
                  <a:lnTo>
                    <a:pt x="25628" y="42430"/>
                  </a:lnTo>
                  <a:lnTo>
                    <a:pt x="25654" y="42646"/>
                  </a:lnTo>
                  <a:lnTo>
                    <a:pt x="26149" y="44018"/>
                  </a:lnTo>
                  <a:lnTo>
                    <a:pt x="28168" y="47510"/>
                  </a:lnTo>
                  <a:lnTo>
                    <a:pt x="28295" y="47701"/>
                  </a:lnTo>
                  <a:lnTo>
                    <a:pt x="28498" y="47917"/>
                  </a:lnTo>
                  <a:lnTo>
                    <a:pt x="28740" y="48082"/>
                  </a:lnTo>
                  <a:lnTo>
                    <a:pt x="28879" y="48145"/>
                  </a:lnTo>
                  <a:lnTo>
                    <a:pt x="29083" y="48221"/>
                  </a:lnTo>
                  <a:lnTo>
                    <a:pt x="29311" y="48260"/>
                  </a:lnTo>
                  <a:lnTo>
                    <a:pt x="29451" y="48272"/>
                  </a:lnTo>
                  <a:lnTo>
                    <a:pt x="29603" y="48260"/>
                  </a:lnTo>
                  <a:lnTo>
                    <a:pt x="29743" y="48247"/>
                  </a:lnTo>
                  <a:lnTo>
                    <a:pt x="30467" y="47891"/>
                  </a:lnTo>
                  <a:lnTo>
                    <a:pt x="30632" y="47739"/>
                  </a:lnTo>
                  <a:lnTo>
                    <a:pt x="30797" y="47498"/>
                  </a:lnTo>
                  <a:lnTo>
                    <a:pt x="30962" y="47078"/>
                  </a:lnTo>
                  <a:lnTo>
                    <a:pt x="30975" y="46926"/>
                  </a:lnTo>
                  <a:lnTo>
                    <a:pt x="30988" y="46634"/>
                  </a:lnTo>
                  <a:lnTo>
                    <a:pt x="30937" y="46342"/>
                  </a:lnTo>
                  <a:lnTo>
                    <a:pt x="30886" y="46202"/>
                  </a:lnTo>
                  <a:lnTo>
                    <a:pt x="30822" y="46062"/>
                  </a:lnTo>
                  <a:lnTo>
                    <a:pt x="28905" y="42773"/>
                  </a:lnTo>
                  <a:lnTo>
                    <a:pt x="28841" y="42646"/>
                  </a:lnTo>
                  <a:lnTo>
                    <a:pt x="28765" y="42506"/>
                  </a:lnTo>
                  <a:lnTo>
                    <a:pt x="28702" y="42379"/>
                  </a:lnTo>
                  <a:lnTo>
                    <a:pt x="28663" y="42252"/>
                  </a:lnTo>
                  <a:lnTo>
                    <a:pt x="28613" y="42037"/>
                  </a:lnTo>
                  <a:lnTo>
                    <a:pt x="28613" y="41681"/>
                  </a:lnTo>
                  <a:lnTo>
                    <a:pt x="28638" y="41541"/>
                  </a:lnTo>
                  <a:lnTo>
                    <a:pt x="28676" y="41402"/>
                  </a:lnTo>
                  <a:lnTo>
                    <a:pt x="28727" y="41275"/>
                  </a:lnTo>
                  <a:lnTo>
                    <a:pt x="28790" y="41135"/>
                  </a:lnTo>
                  <a:lnTo>
                    <a:pt x="28905" y="40957"/>
                  </a:lnTo>
                  <a:lnTo>
                    <a:pt x="29159" y="40703"/>
                  </a:lnTo>
                  <a:lnTo>
                    <a:pt x="29337" y="40589"/>
                  </a:lnTo>
                  <a:lnTo>
                    <a:pt x="29730" y="40347"/>
                  </a:lnTo>
                  <a:lnTo>
                    <a:pt x="31203" y="42900"/>
                  </a:lnTo>
                  <a:lnTo>
                    <a:pt x="35445" y="45377"/>
                  </a:lnTo>
                  <a:lnTo>
                    <a:pt x="35928" y="45364"/>
                  </a:lnTo>
                  <a:lnTo>
                    <a:pt x="40474" y="40970"/>
                  </a:lnTo>
                  <a:lnTo>
                    <a:pt x="40500" y="40487"/>
                  </a:lnTo>
                  <a:close/>
                </a:path>
                <a:path w="633729" h="268605">
                  <a:moveTo>
                    <a:pt x="51244" y="58127"/>
                  </a:moveTo>
                  <a:lnTo>
                    <a:pt x="51231" y="57975"/>
                  </a:lnTo>
                  <a:lnTo>
                    <a:pt x="51219" y="57835"/>
                  </a:lnTo>
                  <a:lnTo>
                    <a:pt x="51181" y="57683"/>
                  </a:lnTo>
                  <a:lnTo>
                    <a:pt x="51130" y="57556"/>
                  </a:lnTo>
                  <a:lnTo>
                    <a:pt x="51066" y="57404"/>
                  </a:lnTo>
                  <a:lnTo>
                    <a:pt x="51003" y="57277"/>
                  </a:lnTo>
                  <a:lnTo>
                    <a:pt x="48666" y="53263"/>
                  </a:lnTo>
                  <a:lnTo>
                    <a:pt x="48602" y="53124"/>
                  </a:lnTo>
                  <a:lnTo>
                    <a:pt x="48526" y="52997"/>
                  </a:lnTo>
                  <a:lnTo>
                    <a:pt x="48412" y="52781"/>
                  </a:lnTo>
                  <a:lnTo>
                    <a:pt x="48044" y="52273"/>
                  </a:lnTo>
                  <a:lnTo>
                    <a:pt x="47663" y="51841"/>
                  </a:lnTo>
                  <a:lnTo>
                    <a:pt x="47663" y="57556"/>
                  </a:lnTo>
                  <a:lnTo>
                    <a:pt x="34861" y="64947"/>
                  </a:lnTo>
                  <a:lnTo>
                    <a:pt x="33248" y="62166"/>
                  </a:lnTo>
                  <a:lnTo>
                    <a:pt x="33185" y="62026"/>
                  </a:lnTo>
                  <a:lnTo>
                    <a:pt x="33108" y="61899"/>
                  </a:lnTo>
                  <a:lnTo>
                    <a:pt x="32816" y="61201"/>
                  </a:lnTo>
                  <a:lnTo>
                    <a:pt x="32740" y="60871"/>
                  </a:lnTo>
                  <a:lnTo>
                    <a:pt x="32689" y="60528"/>
                  </a:lnTo>
                  <a:lnTo>
                    <a:pt x="32702" y="59867"/>
                  </a:lnTo>
                  <a:lnTo>
                    <a:pt x="34328" y="57327"/>
                  </a:lnTo>
                  <a:lnTo>
                    <a:pt x="41198" y="53352"/>
                  </a:lnTo>
                  <a:lnTo>
                    <a:pt x="41325" y="53276"/>
                  </a:lnTo>
                  <a:lnTo>
                    <a:pt x="41706" y="53086"/>
                  </a:lnTo>
                  <a:lnTo>
                    <a:pt x="42354" y="52908"/>
                  </a:lnTo>
                  <a:lnTo>
                    <a:pt x="42697" y="52857"/>
                  </a:lnTo>
                  <a:lnTo>
                    <a:pt x="43027" y="52844"/>
                  </a:lnTo>
                  <a:lnTo>
                    <a:pt x="43700" y="52920"/>
                  </a:lnTo>
                  <a:lnTo>
                    <a:pt x="45897" y="54508"/>
                  </a:lnTo>
                  <a:lnTo>
                    <a:pt x="47663" y="57556"/>
                  </a:lnTo>
                  <a:lnTo>
                    <a:pt x="47663" y="51841"/>
                  </a:lnTo>
                  <a:lnTo>
                    <a:pt x="43078" y="49822"/>
                  </a:lnTo>
                  <a:lnTo>
                    <a:pt x="42456" y="49847"/>
                  </a:lnTo>
                  <a:lnTo>
                    <a:pt x="39839" y="50647"/>
                  </a:lnTo>
                  <a:lnTo>
                    <a:pt x="39560" y="50812"/>
                  </a:lnTo>
                  <a:lnTo>
                    <a:pt x="32956" y="54622"/>
                  </a:lnTo>
                  <a:lnTo>
                    <a:pt x="32829" y="54698"/>
                  </a:lnTo>
                  <a:lnTo>
                    <a:pt x="32613" y="54825"/>
                  </a:lnTo>
                  <a:lnTo>
                    <a:pt x="32105" y="55194"/>
                  </a:lnTo>
                  <a:lnTo>
                    <a:pt x="29654" y="60147"/>
                  </a:lnTo>
                  <a:lnTo>
                    <a:pt x="29679" y="60782"/>
                  </a:lnTo>
                  <a:lnTo>
                    <a:pt x="30492" y="63411"/>
                  </a:lnTo>
                  <a:lnTo>
                    <a:pt x="32931" y="67627"/>
                  </a:lnTo>
                  <a:lnTo>
                    <a:pt x="33032" y="67818"/>
                  </a:lnTo>
                  <a:lnTo>
                    <a:pt x="33121" y="67945"/>
                  </a:lnTo>
                  <a:lnTo>
                    <a:pt x="33324" y="68148"/>
                  </a:lnTo>
                  <a:lnTo>
                    <a:pt x="33451" y="68237"/>
                  </a:lnTo>
                  <a:lnTo>
                    <a:pt x="33642" y="68351"/>
                  </a:lnTo>
                  <a:lnTo>
                    <a:pt x="33845" y="68440"/>
                  </a:lnTo>
                  <a:lnTo>
                    <a:pt x="33985" y="68478"/>
                  </a:lnTo>
                  <a:lnTo>
                    <a:pt x="34137" y="68491"/>
                  </a:lnTo>
                  <a:lnTo>
                    <a:pt x="34429" y="68503"/>
                  </a:lnTo>
                  <a:lnTo>
                    <a:pt x="34582" y="68491"/>
                  </a:lnTo>
                  <a:lnTo>
                    <a:pt x="34734" y="68453"/>
                  </a:lnTo>
                  <a:lnTo>
                    <a:pt x="34874" y="68402"/>
                  </a:lnTo>
                  <a:lnTo>
                    <a:pt x="35001" y="68338"/>
                  </a:lnTo>
                  <a:lnTo>
                    <a:pt x="35179" y="68237"/>
                  </a:lnTo>
                  <a:lnTo>
                    <a:pt x="50482" y="59410"/>
                  </a:lnTo>
                  <a:lnTo>
                    <a:pt x="50660" y="59283"/>
                  </a:lnTo>
                  <a:lnTo>
                    <a:pt x="50850" y="59105"/>
                  </a:lnTo>
                  <a:lnTo>
                    <a:pt x="50965" y="58953"/>
                  </a:lnTo>
                  <a:lnTo>
                    <a:pt x="51079" y="58775"/>
                  </a:lnTo>
                  <a:lnTo>
                    <a:pt x="51168" y="58559"/>
                  </a:lnTo>
                  <a:lnTo>
                    <a:pt x="51206" y="58420"/>
                  </a:lnTo>
                  <a:lnTo>
                    <a:pt x="51231" y="58267"/>
                  </a:lnTo>
                  <a:lnTo>
                    <a:pt x="51244" y="58127"/>
                  </a:lnTo>
                  <a:close/>
                </a:path>
                <a:path w="633729" h="268605">
                  <a:moveTo>
                    <a:pt x="627024" y="263804"/>
                  </a:moveTo>
                  <a:lnTo>
                    <a:pt x="626694" y="263829"/>
                  </a:lnTo>
                  <a:lnTo>
                    <a:pt x="626478" y="263867"/>
                  </a:lnTo>
                  <a:lnTo>
                    <a:pt x="626262" y="263931"/>
                  </a:lnTo>
                  <a:lnTo>
                    <a:pt x="626059" y="264020"/>
                  </a:lnTo>
                  <a:lnTo>
                    <a:pt x="624763" y="265963"/>
                  </a:lnTo>
                  <a:lnTo>
                    <a:pt x="624776" y="266407"/>
                  </a:lnTo>
                  <a:lnTo>
                    <a:pt x="626160" y="268160"/>
                  </a:lnTo>
                  <a:lnTo>
                    <a:pt x="626478" y="268274"/>
                  </a:lnTo>
                  <a:lnTo>
                    <a:pt x="626694" y="268312"/>
                  </a:lnTo>
                  <a:lnTo>
                    <a:pt x="626910" y="268338"/>
                  </a:lnTo>
                  <a:lnTo>
                    <a:pt x="627024" y="263804"/>
                  </a:lnTo>
                  <a:close/>
                </a:path>
                <a:path w="633729" h="268605">
                  <a:moveTo>
                    <a:pt x="633488" y="266179"/>
                  </a:moveTo>
                  <a:lnTo>
                    <a:pt x="631342" y="263804"/>
                  </a:lnTo>
                  <a:lnTo>
                    <a:pt x="627037" y="263791"/>
                  </a:lnTo>
                  <a:lnTo>
                    <a:pt x="627037" y="268325"/>
                  </a:lnTo>
                  <a:lnTo>
                    <a:pt x="631228" y="268325"/>
                  </a:lnTo>
                  <a:lnTo>
                    <a:pt x="631558" y="268312"/>
                  </a:lnTo>
                  <a:lnTo>
                    <a:pt x="631774" y="268274"/>
                  </a:lnTo>
                  <a:lnTo>
                    <a:pt x="633476" y="266395"/>
                  </a:lnTo>
                  <a:lnTo>
                    <a:pt x="633488" y="26617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4846282" y="1752803"/>
              <a:ext cx="39370" cy="109220"/>
            </a:xfrm>
            <a:custGeom>
              <a:avLst/>
              <a:gdLst/>
              <a:ahLst/>
              <a:cxnLst/>
              <a:rect l="l" t="t" r="r" b="b"/>
              <a:pathLst>
                <a:path w="39370" h="109219">
                  <a:moveTo>
                    <a:pt x="12484" y="65087"/>
                  </a:moveTo>
                  <a:lnTo>
                    <a:pt x="10972" y="62471"/>
                  </a:lnTo>
                  <a:lnTo>
                    <a:pt x="10795" y="62585"/>
                  </a:lnTo>
                  <a:lnTo>
                    <a:pt x="9702" y="63220"/>
                  </a:lnTo>
                  <a:lnTo>
                    <a:pt x="7086" y="58674"/>
                  </a:lnTo>
                  <a:lnTo>
                    <a:pt x="7086" y="64719"/>
                  </a:lnTo>
                  <a:lnTo>
                    <a:pt x="6756" y="64909"/>
                  </a:lnTo>
                  <a:lnTo>
                    <a:pt x="6629" y="64985"/>
                  </a:lnTo>
                  <a:lnTo>
                    <a:pt x="6146" y="65176"/>
                  </a:lnTo>
                  <a:lnTo>
                    <a:pt x="5676" y="65265"/>
                  </a:lnTo>
                  <a:lnTo>
                    <a:pt x="5321" y="65265"/>
                  </a:lnTo>
                  <a:lnTo>
                    <a:pt x="3035" y="62661"/>
                  </a:lnTo>
                  <a:lnTo>
                    <a:pt x="3086" y="62306"/>
                  </a:lnTo>
                  <a:lnTo>
                    <a:pt x="4254" y="60706"/>
                  </a:lnTo>
                  <a:lnTo>
                    <a:pt x="4648" y="60477"/>
                  </a:lnTo>
                  <a:lnTo>
                    <a:pt x="7086" y="64719"/>
                  </a:lnTo>
                  <a:lnTo>
                    <a:pt x="7086" y="58674"/>
                  </a:lnTo>
                  <a:lnTo>
                    <a:pt x="6616" y="57848"/>
                  </a:lnTo>
                  <a:lnTo>
                    <a:pt x="6565" y="57721"/>
                  </a:lnTo>
                  <a:lnTo>
                    <a:pt x="6489" y="57581"/>
                  </a:lnTo>
                  <a:lnTo>
                    <a:pt x="6350" y="57404"/>
                  </a:lnTo>
                  <a:lnTo>
                    <a:pt x="6197" y="57251"/>
                  </a:lnTo>
                  <a:lnTo>
                    <a:pt x="6070" y="57162"/>
                  </a:lnTo>
                  <a:lnTo>
                    <a:pt x="5943" y="57086"/>
                  </a:lnTo>
                  <a:lnTo>
                    <a:pt x="5816" y="57035"/>
                  </a:lnTo>
                  <a:lnTo>
                    <a:pt x="5600" y="56946"/>
                  </a:lnTo>
                  <a:lnTo>
                    <a:pt x="5384" y="56908"/>
                  </a:lnTo>
                  <a:lnTo>
                    <a:pt x="5232" y="56896"/>
                  </a:lnTo>
                  <a:lnTo>
                    <a:pt x="5092" y="56896"/>
                  </a:lnTo>
                  <a:lnTo>
                    <a:pt x="4940" y="56921"/>
                  </a:lnTo>
                  <a:lnTo>
                    <a:pt x="4800" y="56946"/>
                  </a:lnTo>
                  <a:lnTo>
                    <a:pt x="4660" y="56997"/>
                  </a:lnTo>
                  <a:lnTo>
                    <a:pt x="4521" y="57061"/>
                  </a:lnTo>
                  <a:lnTo>
                    <a:pt x="4381" y="57137"/>
                  </a:lnTo>
                  <a:lnTo>
                    <a:pt x="2806" y="58051"/>
                  </a:lnTo>
                  <a:lnTo>
                    <a:pt x="2679" y="58127"/>
                  </a:lnTo>
                  <a:lnTo>
                    <a:pt x="2514" y="58216"/>
                  </a:lnTo>
                  <a:lnTo>
                    <a:pt x="0" y="62725"/>
                  </a:lnTo>
                  <a:lnTo>
                    <a:pt x="12" y="63271"/>
                  </a:lnTo>
                  <a:lnTo>
                    <a:pt x="5384" y="68287"/>
                  </a:lnTo>
                  <a:lnTo>
                    <a:pt x="5918" y="68275"/>
                  </a:lnTo>
                  <a:lnTo>
                    <a:pt x="8064" y="67640"/>
                  </a:lnTo>
                  <a:lnTo>
                    <a:pt x="8204" y="67564"/>
                  </a:lnTo>
                  <a:lnTo>
                    <a:pt x="8356" y="67475"/>
                  </a:lnTo>
                  <a:lnTo>
                    <a:pt x="9766" y="66649"/>
                  </a:lnTo>
                  <a:lnTo>
                    <a:pt x="9931" y="66573"/>
                  </a:lnTo>
                  <a:lnTo>
                    <a:pt x="10071" y="66471"/>
                  </a:lnTo>
                  <a:lnTo>
                    <a:pt x="12395" y="65138"/>
                  </a:lnTo>
                  <a:close/>
                </a:path>
                <a:path w="39370" h="109219">
                  <a:moveTo>
                    <a:pt x="12954" y="90830"/>
                  </a:moveTo>
                  <a:lnTo>
                    <a:pt x="12941" y="90690"/>
                  </a:lnTo>
                  <a:lnTo>
                    <a:pt x="12903" y="90551"/>
                  </a:lnTo>
                  <a:lnTo>
                    <a:pt x="12852" y="90411"/>
                  </a:lnTo>
                  <a:lnTo>
                    <a:pt x="12788" y="90271"/>
                  </a:lnTo>
                  <a:lnTo>
                    <a:pt x="12712" y="90131"/>
                  </a:lnTo>
                  <a:lnTo>
                    <a:pt x="12585" y="89954"/>
                  </a:lnTo>
                  <a:lnTo>
                    <a:pt x="12331" y="89522"/>
                  </a:lnTo>
                  <a:lnTo>
                    <a:pt x="12255" y="89344"/>
                  </a:lnTo>
                  <a:lnTo>
                    <a:pt x="12141" y="89179"/>
                  </a:lnTo>
                  <a:lnTo>
                    <a:pt x="12039" y="89052"/>
                  </a:lnTo>
                  <a:lnTo>
                    <a:pt x="11874" y="88925"/>
                  </a:lnTo>
                  <a:lnTo>
                    <a:pt x="11620" y="88747"/>
                  </a:lnTo>
                  <a:lnTo>
                    <a:pt x="11417" y="88671"/>
                  </a:lnTo>
                  <a:lnTo>
                    <a:pt x="11277" y="88620"/>
                  </a:lnTo>
                  <a:lnTo>
                    <a:pt x="11125" y="88595"/>
                  </a:lnTo>
                  <a:lnTo>
                    <a:pt x="10833" y="88595"/>
                  </a:lnTo>
                  <a:lnTo>
                    <a:pt x="10680" y="88607"/>
                  </a:lnTo>
                  <a:lnTo>
                    <a:pt x="10541" y="88646"/>
                  </a:lnTo>
                  <a:lnTo>
                    <a:pt x="10388" y="88696"/>
                  </a:lnTo>
                  <a:lnTo>
                    <a:pt x="10261" y="88760"/>
                  </a:lnTo>
                  <a:lnTo>
                    <a:pt x="10007" y="88912"/>
                  </a:lnTo>
                  <a:lnTo>
                    <a:pt x="9410" y="89255"/>
                  </a:lnTo>
                  <a:lnTo>
                    <a:pt x="9271" y="89331"/>
                  </a:lnTo>
                  <a:lnTo>
                    <a:pt x="9105" y="89471"/>
                  </a:lnTo>
                  <a:lnTo>
                    <a:pt x="8940" y="89623"/>
                  </a:lnTo>
                  <a:lnTo>
                    <a:pt x="8775" y="89865"/>
                  </a:lnTo>
                  <a:lnTo>
                    <a:pt x="8699" y="90004"/>
                  </a:lnTo>
                  <a:lnTo>
                    <a:pt x="8648" y="90131"/>
                  </a:lnTo>
                  <a:lnTo>
                    <a:pt x="8610" y="90284"/>
                  </a:lnTo>
                  <a:lnTo>
                    <a:pt x="8585" y="90436"/>
                  </a:lnTo>
                  <a:lnTo>
                    <a:pt x="8572" y="90576"/>
                  </a:lnTo>
                  <a:lnTo>
                    <a:pt x="8585" y="90728"/>
                  </a:lnTo>
                  <a:lnTo>
                    <a:pt x="8597" y="90868"/>
                  </a:lnTo>
                  <a:lnTo>
                    <a:pt x="8636" y="91020"/>
                  </a:lnTo>
                  <a:lnTo>
                    <a:pt x="8686" y="91160"/>
                  </a:lnTo>
                  <a:lnTo>
                    <a:pt x="8775" y="91363"/>
                  </a:lnTo>
                  <a:lnTo>
                    <a:pt x="9207" y="92100"/>
                  </a:lnTo>
                  <a:lnTo>
                    <a:pt x="9309" y="92278"/>
                  </a:lnTo>
                  <a:lnTo>
                    <a:pt x="9448" y="92456"/>
                  </a:lnTo>
                  <a:lnTo>
                    <a:pt x="9601" y="92608"/>
                  </a:lnTo>
                  <a:lnTo>
                    <a:pt x="9918" y="92811"/>
                  </a:lnTo>
                  <a:lnTo>
                    <a:pt x="10121" y="92900"/>
                  </a:lnTo>
                  <a:lnTo>
                    <a:pt x="10261" y="92938"/>
                  </a:lnTo>
                  <a:lnTo>
                    <a:pt x="10414" y="92964"/>
                  </a:lnTo>
                  <a:lnTo>
                    <a:pt x="10706" y="92964"/>
                  </a:lnTo>
                  <a:lnTo>
                    <a:pt x="10858" y="92951"/>
                  </a:lnTo>
                  <a:lnTo>
                    <a:pt x="11010" y="92913"/>
                  </a:lnTo>
                  <a:lnTo>
                    <a:pt x="11150" y="92862"/>
                  </a:lnTo>
                  <a:lnTo>
                    <a:pt x="11277" y="92798"/>
                  </a:lnTo>
                  <a:lnTo>
                    <a:pt x="12001" y="92379"/>
                  </a:lnTo>
                  <a:lnTo>
                    <a:pt x="12204" y="92278"/>
                  </a:lnTo>
                  <a:lnTo>
                    <a:pt x="12382" y="92151"/>
                  </a:lnTo>
                  <a:lnTo>
                    <a:pt x="12598" y="91948"/>
                  </a:lnTo>
                  <a:lnTo>
                    <a:pt x="12687" y="91821"/>
                  </a:lnTo>
                  <a:lnTo>
                    <a:pt x="12801" y="91630"/>
                  </a:lnTo>
                  <a:lnTo>
                    <a:pt x="12890" y="91427"/>
                  </a:lnTo>
                  <a:lnTo>
                    <a:pt x="12928" y="91287"/>
                  </a:lnTo>
                  <a:lnTo>
                    <a:pt x="12941" y="91135"/>
                  </a:lnTo>
                  <a:lnTo>
                    <a:pt x="12954" y="90843"/>
                  </a:lnTo>
                  <a:close/>
                </a:path>
                <a:path w="39370" h="109219">
                  <a:moveTo>
                    <a:pt x="14744" y="61277"/>
                  </a:moveTo>
                  <a:lnTo>
                    <a:pt x="14160" y="59029"/>
                  </a:lnTo>
                  <a:lnTo>
                    <a:pt x="14084" y="58902"/>
                  </a:lnTo>
                  <a:lnTo>
                    <a:pt x="11658" y="54686"/>
                  </a:lnTo>
                  <a:lnTo>
                    <a:pt x="11531" y="54495"/>
                  </a:lnTo>
                  <a:lnTo>
                    <a:pt x="11328" y="54279"/>
                  </a:lnTo>
                  <a:lnTo>
                    <a:pt x="11087" y="54114"/>
                  </a:lnTo>
                  <a:lnTo>
                    <a:pt x="10960" y="54051"/>
                  </a:lnTo>
                  <a:lnTo>
                    <a:pt x="10744" y="53975"/>
                  </a:lnTo>
                  <a:lnTo>
                    <a:pt x="10528" y="53936"/>
                  </a:lnTo>
                  <a:lnTo>
                    <a:pt x="10375" y="53924"/>
                  </a:lnTo>
                  <a:lnTo>
                    <a:pt x="10223" y="53936"/>
                  </a:lnTo>
                  <a:lnTo>
                    <a:pt x="10083" y="53949"/>
                  </a:lnTo>
                  <a:lnTo>
                    <a:pt x="9931" y="53987"/>
                  </a:lnTo>
                  <a:lnTo>
                    <a:pt x="9791" y="54038"/>
                  </a:lnTo>
                  <a:lnTo>
                    <a:pt x="9664" y="54102"/>
                  </a:lnTo>
                  <a:lnTo>
                    <a:pt x="9537" y="54165"/>
                  </a:lnTo>
                  <a:lnTo>
                    <a:pt x="9410" y="54254"/>
                  </a:lnTo>
                  <a:lnTo>
                    <a:pt x="9194" y="54457"/>
                  </a:lnTo>
                  <a:lnTo>
                    <a:pt x="9029" y="54698"/>
                  </a:lnTo>
                  <a:lnTo>
                    <a:pt x="8890" y="55054"/>
                  </a:lnTo>
                  <a:lnTo>
                    <a:pt x="8839" y="55346"/>
                  </a:lnTo>
                  <a:lnTo>
                    <a:pt x="8839" y="55562"/>
                  </a:lnTo>
                  <a:lnTo>
                    <a:pt x="8890" y="55854"/>
                  </a:lnTo>
                  <a:lnTo>
                    <a:pt x="8940" y="55994"/>
                  </a:lnTo>
                  <a:lnTo>
                    <a:pt x="9004" y="56134"/>
                  </a:lnTo>
                  <a:lnTo>
                    <a:pt x="11455" y="60401"/>
                  </a:lnTo>
                  <a:lnTo>
                    <a:pt x="11544" y="60540"/>
                  </a:lnTo>
                  <a:lnTo>
                    <a:pt x="11620" y="60667"/>
                  </a:lnTo>
                  <a:lnTo>
                    <a:pt x="11696" y="60947"/>
                  </a:lnTo>
                  <a:lnTo>
                    <a:pt x="11709" y="61087"/>
                  </a:lnTo>
                  <a:lnTo>
                    <a:pt x="11709" y="61379"/>
                  </a:lnTo>
                  <a:lnTo>
                    <a:pt x="11684" y="61518"/>
                  </a:lnTo>
                  <a:lnTo>
                    <a:pt x="11645" y="61658"/>
                  </a:lnTo>
                  <a:lnTo>
                    <a:pt x="10985" y="62471"/>
                  </a:lnTo>
                  <a:lnTo>
                    <a:pt x="12484" y="65087"/>
                  </a:lnTo>
                  <a:lnTo>
                    <a:pt x="12687" y="64973"/>
                  </a:lnTo>
                  <a:lnTo>
                    <a:pt x="13042" y="64719"/>
                  </a:lnTo>
                  <a:lnTo>
                    <a:pt x="13373" y="64427"/>
                  </a:lnTo>
                  <a:lnTo>
                    <a:pt x="13677" y="64109"/>
                  </a:lnTo>
                  <a:lnTo>
                    <a:pt x="13804" y="63931"/>
                  </a:lnTo>
                  <a:lnTo>
                    <a:pt x="13944" y="63766"/>
                  </a:lnTo>
                  <a:lnTo>
                    <a:pt x="14173" y="63385"/>
                  </a:lnTo>
                  <a:lnTo>
                    <a:pt x="14376" y="62992"/>
                  </a:lnTo>
                  <a:lnTo>
                    <a:pt x="14528" y="62585"/>
                  </a:lnTo>
                  <a:lnTo>
                    <a:pt x="14579" y="62369"/>
                  </a:lnTo>
                  <a:lnTo>
                    <a:pt x="14643" y="62153"/>
                  </a:lnTo>
                  <a:lnTo>
                    <a:pt x="14706" y="61722"/>
                  </a:lnTo>
                  <a:lnTo>
                    <a:pt x="14744" y="61277"/>
                  </a:lnTo>
                  <a:close/>
                </a:path>
                <a:path w="39370" h="109219">
                  <a:moveTo>
                    <a:pt x="20434" y="108521"/>
                  </a:moveTo>
                  <a:lnTo>
                    <a:pt x="18923" y="105905"/>
                  </a:lnTo>
                  <a:lnTo>
                    <a:pt x="18745" y="106032"/>
                  </a:lnTo>
                  <a:lnTo>
                    <a:pt x="18529" y="106235"/>
                  </a:lnTo>
                  <a:lnTo>
                    <a:pt x="18288" y="106603"/>
                  </a:lnTo>
                  <a:lnTo>
                    <a:pt x="18237" y="106743"/>
                  </a:lnTo>
                  <a:lnTo>
                    <a:pt x="18199" y="106895"/>
                  </a:lnTo>
                  <a:lnTo>
                    <a:pt x="18173" y="107035"/>
                  </a:lnTo>
                  <a:lnTo>
                    <a:pt x="18161" y="107188"/>
                  </a:lnTo>
                  <a:lnTo>
                    <a:pt x="18186" y="107416"/>
                  </a:lnTo>
                  <a:lnTo>
                    <a:pt x="18224" y="107619"/>
                  </a:lnTo>
                  <a:lnTo>
                    <a:pt x="18542" y="108204"/>
                  </a:lnTo>
                  <a:lnTo>
                    <a:pt x="18694" y="108369"/>
                  </a:lnTo>
                  <a:lnTo>
                    <a:pt x="18948" y="108534"/>
                  </a:lnTo>
                  <a:lnTo>
                    <a:pt x="19075" y="108597"/>
                  </a:lnTo>
                  <a:lnTo>
                    <a:pt x="19291" y="108673"/>
                  </a:lnTo>
                  <a:lnTo>
                    <a:pt x="19583" y="108724"/>
                  </a:lnTo>
                  <a:lnTo>
                    <a:pt x="19799" y="108724"/>
                  </a:lnTo>
                  <a:lnTo>
                    <a:pt x="19951" y="108699"/>
                  </a:lnTo>
                  <a:lnTo>
                    <a:pt x="20091" y="108661"/>
                  </a:lnTo>
                  <a:lnTo>
                    <a:pt x="20370" y="108559"/>
                  </a:lnTo>
                  <a:close/>
                </a:path>
                <a:path w="39370" h="109219">
                  <a:moveTo>
                    <a:pt x="21640" y="72301"/>
                  </a:moveTo>
                  <a:lnTo>
                    <a:pt x="21628" y="72161"/>
                  </a:lnTo>
                  <a:lnTo>
                    <a:pt x="21590" y="72021"/>
                  </a:lnTo>
                  <a:lnTo>
                    <a:pt x="21551" y="71882"/>
                  </a:lnTo>
                  <a:lnTo>
                    <a:pt x="21488" y="71742"/>
                  </a:lnTo>
                  <a:lnTo>
                    <a:pt x="21374" y="71539"/>
                  </a:lnTo>
                  <a:lnTo>
                    <a:pt x="21247" y="71374"/>
                  </a:lnTo>
                  <a:lnTo>
                    <a:pt x="20955" y="71120"/>
                  </a:lnTo>
                  <a:lnTo>
                    <a:pt x="20828" y="71043"/>
                  </a:lnTo>
                  <a:lnTo>
                    <a:pt x="20701" y="71005"/>
                  </a:lnTo>
                  <a:lnTo>
                    <a:pt x="20548" y="70942"/>
                  </a:lnTo>
                  <a:lnTo>
                    <a:pt x="20408" y="70904"/>
                  </a:lnTo>
                  <a:lnTo>
                    <a:pt x="20256" y="70878"/>
                  </a:lnTo>
                  <a:lnTo>
                    <a:pt x="20040" y="70878"/>
                  </a:lnTo>
                  <a:lnTo>
                    <a:pt x="19900" y="70904"/>
                  </a:lnTo>
                  <a:lnTo>
                    <a:pt x="19748" y="70929"/>
                  </a:lnTo>
                  <a:lnTo>
                    <a:pt x="7569" y="73431"/>
                  </a:lnTo>
                  <a:lnTo>
                    <a:pt x="7213" y="73533"/>
                  </a:lnTo>
                  <a:lnTo>
                    <a:pt x="7086" y="73609"/>
                  </a:lnTo>
                  <a:lnTo>
                    <a:pt x="6794" y="73837"/>
                  </a:lnTo>
                  <a:lnTo>
                    <a:pt x="6654" y="74002"/>
                  </a:lnTo>
                  <a:lnTo>
                    <a:pt x="6502" y="74256"/>
                  </a:lnTo>
                  <a:lnTo>
                    <a:pt x="6400" y="74536"/>
                  </a:lnTo>
                  <a:lnTo>
                    <a:pt x="6375" y="74688"/>
                  </a:lnTo>
                  <a:lnTo>
                    <a:pt x="6362" y="74828"/>
                  </a:lnTo>
                  <a:lnTo>
                    <a:pt x="6362" y="74980"/>
                  </a:lnTo>
                  <a:lnTo>
                    <a:pt x="6375" y="75133"/>
                  </a:lnTo>
                  <a:lnTo>
                    <a:pt x="6413" y="75272"/>
                  </a:lnTo>
                  <a:lnTo>
                    <a:pt x="6451" y="75412"/>
                  </a:lnTo>
                  <a:lnTo>
                    <a:pt x="6578" y="75679"/>
                  </a:lnTo>
                  <a:lnTo>
                    <a:pt x="6667" y="75806"/>
                  </a:lnTo>
                  <a:lnTo>
                    <a:pt x="7239" y="76263"/>
                  </a:lnTo>
                  <a:lnTo>
                    <a:pt x="7366" y="76327"/>
                  </a:lnTo>
                  <a:lnTo>
                    <a:pt x="7518" y="76365"/>
                  </a:lnTo>
                  <a:lnTo>
                    <a:pt x="7658" y="76390"/>
                  </a:lnTo>
                  <a:lnTo>
                    <a:pt x="7810" y="76403"/>
                  </a:lnTo>
                  <a:lnTo>
                    <a:pt x="7962" y="76403"/>
                  </a:lnTo>
                  <a:lnTo>
                    <a:pt x="8102" y="76390"/>
                  </a:lnTo>
                  <a:lnTo>
                    <a:pt x="15989" y="74790"/>
                  </a:lnTo>
                  <a:lnTo>
                    <a:pt x="10706" y="80746"/>
                  </a:lnTo>
                  <a:lnTo>
                    <a:pt x="10325" y="81610"/>
                  </a:lnTo>
                  <a:lnTo>
                    <a:pt x="10325" y="81838"/>
                  </a:lnTo>
                  <a:lnTo>
                    <a:pt x="10350" y="82054"/>
                  </a:lnTo>
                  <a:lnTo>
                    <a:pt x="10388" y="82207"/>
                  </a:lnTo>
                  <a:lnTo>
                    <a:pt x="10439" y="82346"/>
                  </a:lnTo>
                  <a:lnTo>
                    <a:pt x="10502" y="82473"/>
                  </a:lnTo>
                  <a:lnTo>
                    <a:pt x="10591" y="82600"/>
                  </a:lnTo>
                  <a:lnTo>
                    <a:pt x="11709" y="83261"/>
                  </a:lnTo>
                  <a:lnTo>
                    <a:pt x="11925" y="83261"/>
                  </a:lnTo>
                  <a:lnTo>
                    <a:pt x="12153" y="83235"/>
                  </a:lnTo>
                  <a:lnTo>
                    <a:pt x="12293" y="83197"/>
                  </a:lnTo>
                  <a:lnTo>
                    <a:pt x="12420" y="83146"/>
                  </a:lnTo>
                  <a:lnTo>
                    <a:pt x="12560" y="83083"/>
                  </a:lnTo>
                  <a:lnTo>
                    <a:pt x="12687" y="82994"/>
                  </a:lnTo>
                  <a:lnTo>
                    <a:pt x="12814" y="82905"/>
                  </a:lnTo>
                  <a:lnTo>
                    <a:pt x="12966" y="82753"/>
                  </a:lnTo>
                  <a:lnTo>
                    <a:pt x="21183" y="73482"/>
                  </a:lnTo>
                  <a:lnTo>
                    <a:pt x="21297" y="73355"/>
                  </a:lnTo>
                  <a:lnTo>
                    <a:pt x="21399" y="73215"/>
                  </a:lnTo>
                  <a:lnTo>
                    <a:pt x="21501" y="73037"/>
                  </a:lnTo>
                  <a:lnTo>
                    <a:pt x="21577" y="72809"/>
                  </a:lnTo>
                  <a:lnTo>
                    <a:pt x="21602" y="72682"/>
                  </a:lnTo>
                  <a:lnTo>
                    <a:pt x="21640" y="72529"/>
                  </a:lnTo>
                  <a:lnTo>
                    <a:pt x="21640" y="72313"/>
                  </a:lnTo>
                  <a:close/>
                </a:path>
                <a:path w="39370" h="109219">
                  <a:moveTo>
                    <a:pt x="27266" y="82156"/>
                  </a:moveTo>
                  <a:lnTo>
                    <a:pt x="27254" y="82003"/>
                  </a:lnTo>
                  <a:lnTo>
                    <a:pt x="27241" y="81864"/>
                  </a:lnTo>
                  <a:lnTo>
                    <a:pt x="26885" y="81140"/>
                  </a:lnTo>
                  <a:lnTo>
                    <a:pt x="26733" y="80975"/>
                  </a:lnTo>
                  <a:lnTo>
                    <a:pt x="26416" y="80772"/>
                  </a:lnTo>
                  <a:lnTo>
                    <a:pt x="26136" y="80670"/>
                  </a:lnTo>
                  <a:lnTo>
                    <a:pt x="25844" y="80619"/>
                  </a:lnTo>
                  <a:lnTo>
                    <a:pt x="25628" y="80619"/>
                  </a:lnTo>
                  <a:lnTo>
                    <a:pt x="25336" y="80670"/>
                  </a:lnTo>
                  <a:lnTo>
                    <a:pt x="25196" y="80721"/>
                  </a:lnTo>
                  <a:lnTo>
                    <a:pt x="25057" y="80784"/>
                  </a:lnTo>
                  <a:lnTo>
                    <a:pt x="14719" y="86753"/>
                  </a:lnTo>
                  <a:lnTo>
                    <a:pt x="14020" y="87668"/>
                  </a:lnTo>
                  <a:lnTo>
                    <a:pt x="13970" y="87884"/>
                  </a:lnTo>
                  <a:lnTo>
                    <a:pt x="13957" y="88036"/>
                  </a:lnTo>
                  <a:lnTo>
                    <a:pt x="13970" y="88188"/>
                  </a:lnTo>
                  <a:lnTo>
                    <a:pt x="13982" y="88328"/>
                  </a:lnTo>
                  <a:lnTo>
                    <a:pt x="14020" y="88480"/>
                  </a:lnTo>
                  <a:lnTo>
                    <a:pt x="14071" y="88620"/>
                  </a:lnTo>
                  <a:lnTo>
                    <a:pt x="14122" y="88747"/>
                  </a:lnTo>
                  <a:lnTo>
                    <a:pt x="14198" y="88887"/>
                  </a:lnTo>
                  <a:lnTo>
                    <a:pt x="14338" y="89052"/>
                  </a:lnTo>
                  <a:lnTo>
                    <a:pt x="14490" y="89217"/>
                  </a:lnTo>
                  <a:lnTo>
                    <a:pt x="14617" y="89306"/>
                  </a:lnTo>
                  <a:lnTo>
                    <a:pt x="14808" y="89420"/>
                  </a:lnTo>
                  <a:lnTo>
                    <a:pt x="15087" y="89522"/>
                  </a:lnTo>
                  <a:lnTo>
                    <a:pt x="15379" y="89573"/>
                  </a:lnTo>
                  <a:lnTo>
                    <a:pt x="15595" y="89573"/>
                  </a:lnTo>
                  <a:lnTo>
                    <a:pt x="15887" y="89522"/>
                  </a:lnTo>
                  <a:lnTo>
                    <a:pt x="16027" y="89471"/>
                  </a:lnTo>
                  <a:lnTo>
                    <a:pt x="16167" y="89408"/>
                  </a:lnTo>
                  <a:lnTo>
                    <a:pt x="26504" y="83439"/>
                  </a:lnTo>
                  <a:lnTo>
                    <a:pt x="27203" y="82524"/>
                  </a:lnTo>
                  <a:lnTo>
                    <a:pt x="27254" y="82308"/>
                  </a:lnTo>
                  <a:lnTo>
                    <a:pt x="27266" y="82156"/>
                  </a:lnTo>
                  <a:close/>
                </a:path>
                <a:path w="39370" h="109219">
                  <a:moveTo>
                    <a:pt x="29438" y="16611"/>
                  </a:moveTo>
                  <a:lnTo>
                    <a:pt x="26403" y="11252"/>
                  </a:lnTo>
                  <a:lnTo>
                    <a:pt x="26403" y="16662"/>
                  </a:lnTo>
                  <a:lnTo>
                    <a:pt x="26390" y="17005"/>
                  </a:lnTo>
                  <a:lnTo>
                    <a:pt x="25895" y="18516"/>
                  </a:lnTo>
                  <a:lnTo>
                    <a:pt x="24218" y="21412"/>
                  </a:lnTo>
                  <a:lnTo>
                    <a:pt x="18275" y="17983"/>
                  </a:lnTo>
                  <a:lnTo>
                    <a:pt x="19964" y="15074"/>
                  </a:lnTo>
                  <a:lnTo>
                    <a:pt x="20040" y="14947"/>
                  </a:lnTo>
                  <a:lnTo>
                    <a:pt x="22910" y="13284"/>
                  </a:lnTo>
                  <a:lnTo>
                    <a:pt x="23253" y="13296"/>
                  </a:lnTo>
                  <a:lnTo>
                    <a:pt x="26403" y="16662"/>
                  </a:lnTo>
                  <a:lnTo>
                    <a:pt x="26403" y="11252"/>
                  </a:lnTo>
                  <a:lnTo>
                    <a:pt x="22872" y="10261"/>
                  </a:lnTo>
                  <a:lnTo>
                    <a:pt x="22237" y="10299"/>
                  </a:lnTo>
                  <a:lnTo>
                    <a:pt x="21602" y="10401"/>
                  </a:lnTo>
                  <a:lnTo>
                    <a:pt x="20993" y="10566"/>
                  </a:lnTo>
                  <a:lnTo>
                    <a:pt x="20510" y="10756"/>
                  </a:lnTo>
                  <a:lnTo>
                    <a:pt x="20485" y="10604"/>
                  </a:lnTo>
                  <a:lnTo>
                    <a:pt x="17716" y="7391"/>
                  </a:lnTo>
                  <a:lnTo>
                    <a:pt x="17716" y="12471"/>
                  </a:lnTo>
                  <a:lnTo>
                    <a:pt x="17627" y="12954"/>
                  </a:lnTo>
                  <a:lnTo>
                    <a:pt x="17462" y="13347"/>
                  </a:lnTo>
                  <a:lnTo>
                    <a:pt x="17386" y="13500"/>
                  </a:lnTo>
                  <a:lnTo>
                    <a:pt x="15659" y="16471"/>
                  </a:lnTo>
                  <a:lnTo>
                    <a:pt x="11430" y="14033"/>
                  </a:lnTo>
                  <a:lnTo>
                    <a:pt x="13042" y="11226"/>
                  </a:lnTo>
                  <a:lnTo>
                    <a:pt x="13144" y="11061"/>
                  </a:lnTo>
                  <a:lnTo>
                    <a:pt x="15227" y="9829"/>
                  </a:lnTo>
                  <a:lnTo>
                    <a:pt x="15468" y="9842"/>
                  </a:lnTo>
                  <a:lnTo>
                    <a:pt x="17716" y="12471"/>
                  </a:lnTo>
                  <a:lnTo>
                    <a:pt x="17716" y="7391"/>
                  </a:lnTo>
                  <a:lnTo>
                    <a:pt x="15176" y="6807"/>
                  </a:lnTo>
                  <a:lnTo>
                    <a:pt x="14909" y="6819"/>
                  </a:lnTo>
                  <a:lnTo>
                    <a:pt x="10541" y="9537"/>
                  </a:lnTo>
                  <a:lnTo>
                    <a:pt x="8102" y="13754"/>
                  </a:lnTo>
                  <a:lnTo>
                    <a:pt x="8026" y="13881"/>
                  </a:lnTo>
                  <a:lnTo>
                    <a:pt x="7962" y="14020"/>
                  </a:lnTo>
                  <a:lnTo>
                    <a:pt x="7912" y="14160"/>
                  </a:lnTo>
                  <a:lnTo>
                    <a:pt x="7861" y="14376"/>
                  </a:lnTo>
                  <a:lnTo>
                    <a:pt x="7861" y="14744"/>
                  </a:lnTo>
                  <a:lnTo>
                    <a:pt x="7886" y="14897"/>
                  </a:lnTo>
                  <a:lnTo>
                    <a:pt x="7924" y="15036"/>
                  </a:lnTo>
                  <a:lnTo>
                    <a:pt x="7975" y="15176"/>
                  </a:lnTo>
                  <a:lnTo>
                    <a:pt x="8039" y="15316"/>
                  </a:lnTo>
                  <a:lnTo>
                    <a:pt x="8166" y="15494"/>
                  </a:lnTo>
                  <a:lnTo>
                    <a:pt x="8318" y="15671"/>
                  </a:lnTo>
                  <a:lnTo>
                    <a:pt x="8547" y="15849"/>
                  </a:lnTo>
                  <a:lnTo>
                    <a:pt x="8674" y="15925"/>
                  </a:lnTo>
                  <a:lnTo>
                    <a:pt x="15367" y="19799"/>
                  </a:lnTo>
                  <a:lnTo>
                    <a:pt x="15519" y="19875"/>
                  </a:lnTo>
                  <a:lnTo>
                    <a:pt x="24028" y="24777"/>
                  </a:lnTo>
                  <a:lnTo>
                    <a:pt x="24231" y="24879"/>
                  </a:lnTo>
                  <a:lnTo>
                    <a:pt x="24371" y="24930"/>
                  </a:lnTo>
                  <a:lnTo>
                    <a:pt x="24523" y="24968"/>
                  </a:lnTo>
                  <a:lnTo>
                    <a:pt x="24663" y="24980"/>
                  </a:lnTo>
                  <a:lnTo>
                    <a:pt x="24879" y="24980"/>
                  </a:lnTo>
                  <a:lnTo>
                    <a:pt x="25107" y="24955"/>
                  </a:lnTo>
                  <a:lnTo>
                    <a:pt x="25247" y="24917"/>
                  </a:lnTo>
                  <a:lnTo>
                    <a:pt x="25387" y="24866"/>
                  </a:lnTo>
                  <a:lnTo>
                    <a:pt x="25527" y="24803"/>
                  </a:lnTo>
                  <a:lnTo>
                    <a:pt x="25704" y="24676"/>
                  </a:lnTo>
                  <a:lnTo>
                    <a:pt x="25882" y="24523"/>
                  </a:lnTo>
                  <a:lnTo>
                    <a:pt x="26060" y="24295"/>
                  </a:lnTo>
                  <a:lnTo>
                    <a:pt x="26123" y="24168"/>
                  </a:lnTo>
                  <a:lnTo>
                    <a:pt x="28448" y="20129"/>
                  </a:lnTo>
                  <a:lnTo>
                    <a:pt x="28562" y="19951"/>
                  </a:lnTo>
                  <a:lnTo>
                    <a:pt x="28663" y="19748"/>
                  </a:lnTo>
                  <a:lnTo>
                    <a:pt x="29413" y="17246"/>
                  </a:lnTo>
                  <a:lnTo>
                    <a:pt x="29438" y="16611"/>
                  </a:lnTo>
                  <a:close/>
                </a:path>
                <a:path w="39370" h="109219">
                  <a:moveTo>
                    <a:pt x="30911" y="91071"/>
                  </a:moveTo>
                  <a:lnTo>
                    <a:pt x="29400" y="88442"/>
                  </a:lnTo>
                  <a:lnTo>
                    <a:pt x="21031" y="93281"/>
                  </a:lnTo>
                  <a:lnTo>
                    <a:pt x="20904" y="93332"/>
                  </a:lnTo>
                  <a:lnTo>
                    <a:pt x="20764" y="93408"/>
                  </a:lnTo>
                  <a:lnTo>
                    <a:pt x="13982" y="97345"/>
                  </a:lnTo>
                  <a:lnTo>
                    <a:pt x="13284" y="98259"/>
                  </a:lnTo>
                  <a:lnTo>
                    <a:pt x="13233" y="98488"/>
                  </a:lnTo>
                  <a:lnTo>
                    <a:pt x="13220" y="98628"/>
                  </a:lnTo>
                  <a:lnTo>
                    <a:pt x="13233" y="98780"/>
                  </a:lnTo>
                  <a:lnTo>
                    <a:pt x="13246" y="98920"/>
                  </a:lnTo>
                  <a:lnTo>
                    <a:pt x="13284" y="99072"/>
                  </a:lnTo>
                  <a:lnTo>
                    <a:pt x="13335" y="99212"/>
                  </a:lnTo>
                  <a:lnTo>
                    <a:pt x="13398" y="99339"/>
                  </a:lnTo>
                  <a:lnTo>
                    <a:pt x="13474" y="99479"/>
                  </a:lnTo>
                  <a:lnTo>
                    <a:pt x="13601" y="99644"/>
                  </a:lnTo>
                  <a:lnTo>
                    <a:pt x="13754" y="99809"/>
                  </a:lnTo>
                  <a:lnTo>
                    <a:pt x="13881" y="99898"/>
                  </a:lnTo>
                  <a:lnTo>
                    <a:pt x="14071" y="100012"/>
                  </a:lnTo>
                  <a:lnTo>
                    <a:pt x="14414" y="100139"/>
                  </a:lnTo>
                  <a:lnTo>
                    <a:pt x="14566" y="100152"/>
                  </a:lnTo>
                  <a:lnTo>
                    <a:pt x="14859" y="100164"/>
                  </a:lnTo>
                  <a:lnTo>
                    <a:pt x="15163" y="100114"/>
                  </a:lnTo>
                  <a:lnTo>
                    <a:pt x="15290" y="100063"/>
                  </a:lnTo>
                  <a:lnTo>
                    <a:pt x="15430" y="99999"/>
                  </a:lnTo>
                  <a:lnTo>
                    <a:pt x="21031" y="96774"/>
                  </a:lnTo>
                  <a:lnTo>
                    <a:pt x="25222" y="104013"/>
                  </a:lnTo>
                  <a:lnTo>
                    <a:pt x="25336" y="104203"/>
                  </a:lnTo>
                  <a:lnTo>
                    <a:pt x="25552" y="104419"/>
                  </a:lnTo>
                  <a:lnTo>
                    <a:pt x="25793" y="104584"/>
                  </a:lnTo>
                  <a:lnTo>
                    <a:pt x="25920" y="104648"/>
                  </a:lnTo>
                  <a:lnTo>
                    <a:pt x="26136" y="104724"/>
                  </a:lnTo>
                  <a:lnTo>
                    <a:pt x="26352" y="104762"/>
                  </a:lnTo>
                  <a:lnTo>
                    <a:pt x="26504" y="104775"/>
                  </a:lnTo>
                  <a:lnTo>
                    <a:pt x="26657" y="104762"/>
                  </a:lnTo>
                  <a:lnTo>
                    <a:pt x="26797" y="104749"/>
                  </a:lnTo>
                  <a:lnTo>
                    <a:pt x="27520" y="104394"/>
                  </a:lnTo>
                  <a:lnTo>
                    <a:pt x="27686" y="104241"/>
                  </a:lnTo>
                  <a:lnTo>
                    <a:pt x="27851" y="104000"/>
                  </a:lnTo>
                  <a:lnTo>
                    <a:pt x="27990" y="103644"/>
                  </a:lnTo>
                  <a:lnTo>
                    <a:pt x="28041" y="103352"/>
                  </a:lnTo>
                  <a:lnTo>
                    <a:pt x="28041" y="103136"/>
                  </a:lnTo>
                  <a:lnTo>
                    <a:pt x="27990" y="102844"/>
                  </a:lnTo>
                  <a:lnTo>
                    <a:pt x="27940" y="102704"/>
                  </a:lnTo>
                  <a:lnTo>
                    <a:pt x="27876" y="102565"/>
                  </a:lnTo>
                  <a:lnTo>
                    <a:pt x="23647" y="95262"/>
                  </a:lnTo>
                  <a:lnTo>
                    <a:pt x="30911" y="91071"/>
                  </a:lnTo>
                  <a:close/>
                </a:path>
                <a:path w="39370" h="109219">
                  <a:moveTo>
                    <a:pt x="31673" y="89776"/>
                  </a:moveTo>
                  <a:lnTo>
                    <a:pt x="31661" y="89623"/>
                  </a:lnTo>
                  <a:lnTo>
                    <a:pt x="31648" y="89484"/>
                  </a:lnTo>
                  <a:lnTo>
                    <a:pt x="31610" y="89344"/>
                  </a:lnTo>
                  <a:lnTo>
                    <a:pt x="31559" y="89192"/>
                  </a:lnTo>
                  <a:lnTo>
                    <a:pt x="31496" y="89065"/>
                  </a:lnTo>
                  <a:lnTo>
                    <a:pt x="31343" y="88811"/>
                  </a:lnTo>
                  <a:lnTo>
                    <a:pt x="31140" y="88595"/>
                  </a:lnTo>
                  <a:lnTo>
                    <a:pt x="31013" y="88506"/>
                  </a:lnTo>
                  <a:lnTo>
                    <a:pt x="30822" y="88392"/>
                  </a:lnTo>
                  <a:lnTo>
                    <a:pt x="30543" y="88290"/>
                  </a:lnTo>
                  <a:lnTo>
                    <a:pt x="30251" y="88239"/>
                  </a:lnTo>
                  <a:lnTo>
                    <a:pt x="30035" y="88239"/>
                  </a:lnTo>
                  <a:lnTo>
                    <a:pt x="29883" y="88265"/>
                  </a:lnTo>
                  <a:lnTo>
                    <a:pt x="29730" y="88303"/>
                  </a:lnTo>
                  <a:lnTo>
                    <a:pt x="29464" y="88404"/>
                  </a:lnTo>
                  <a:lnTo>
                    <a:pt x="30911" y="91059"/>
                  </a:lnTo>
                  <a:lnTo>
                    <a:pt x="31089" y="90932"/>
                  </a:lnTo>
                  <a:lnTo>
                    <a:pt x="31610" y="90144"/>
                  </a:lnTo>
                  <a:lnTo>
                    <a:pt x="31661" y="89928"/>
                  </a:lnTo>
                  <a:lnTo>
                    <a:pt x="31673" y="89776"/>
                  </a:lnTo>
                  <a:close/>
                </a:path>
                <a:path w="39370" h="109219">
                  <a:moveTo>
                    <a:pt x="36614" y="98336"/>
                  </a:moveTo>
                  <a:lnTo>
                    <a:pt x="36601" y="98183"/>
                  </a:lnTo>
                  <a:lnTo>
                    <a:pt x="36588" y="98044"/>
                  </a:lnTo>
                  <a:lnTo>
                    <a:pt x="36017" y="97116"/>
                  </a:lnTo>
                  <a:lnTo>
                    <a:pt x="35763" y="96951"/>
                  </a:lnTo>
                  <a:lnTo>
                    <a:pt x="35420" y="96824"/>
                  </a:lnTo>
                  <a:lnTo>
                    <a:pt x="35267" y="96812"/>
                  </a:lnTo>
                  <a:lnTo>
                    <a:pt x="34975" y="96799"/>
                  </a:lnTo>
                  <a:lnTo>
                    <a:pt x="34683" y="96850"/>
                  </a:lnTo>
                  <a:lnTo>
                    <a:pt x="34544" y="96901"/>
                  </a:lnTo>
                  <a:lnTo>
                    <a:pt x="34404" y="96964"/>
                  </a:lnTo>
                  <a:lnTo>
                    <a:pt x="35852" y="99618"/>
                  </a:lnTo>
                  <a:lnTo>
                    <a:pt x="36550" y="98704"/>
                  </a:lnTo>
                  <a:lnTo>
                    <a:pt x="36601" y="98475"/>
                  </a:lnTo>
                  <a:lnTo>
                    <a:pt x="36614" y="98336"/>
                  </a:lnTo>
                  <a:close/>
                </a:path>
                <a:path w="39370" h="109219">
                  <a:moveTo>
                    <a:pt x="38976" y="1333"/>
                  </a:moveTo>
                  <a:lnTo>
                    <a:pt x="38950" y="1181"/>
                  </a:lnTo>
                  <a:lnTo>
                    <a:pt x="38900" y="1041"/>
                  </a:lnTo>
                  <a:lnTo>
                    <a:pt x="38862" y="901"/>
                  </a:lnTo>
                  <a:lnTo>
                    <a:pt x="38671" y="584"/>
                  </a:lnTo>
                  <a:lnTo>
                    <a:pt x="38519" y="419"/>
                  </a:lnTo>
                  <a:lnTo>
                    <a:pt x="37731" y="12"/>
                  </a:lnTo>
                  <a:lnTo>
                    <a:pt x="37592" y="0"/>
                  </a:lnTo>
                  <a:lnTo>
                    <a:pt x="37299" y="0"/>
                  </a:lnTo>
                  <a:lnTo>
                    <a:pt x="37147" y="25"/>
                  </a:lnTo>
                  <a:lnTo>
                    <a:pt x="37007" y="63"/>
                  </a:lnTo>
                  <a:lnTo>
                    <a:pt x="36868" y="114"/>
                  </a:lnTo>
                  <a:lnTo>
                    <a:pt x="36728" y="177"/>
                  </a:lnTo>
                  <a:lnTo>
                    <a:pt x="36550" y="304"/>
                  </a:lnTo>
                  <a:lnTo>
                    <a:pt x="36372" y="457"/>
                  </a:lnTo>
                  <a:lnTo>
                    <a:pt x="36195" y="685"/>
                  </a:lnTo>
                  <a:lnTo>
                    <a:pt x="33693" y="5029"/>
                  </a:lnTo>
                  <a:lnTo>
                    <a:pt x="33528" y="5257"/>
                  </a:lnTo>
                  <a:lnTo>
                    <a:pt x="33375" y="5410"/>
                  </a:lnTo>
                  <a:lnTo>
                    <a:pt x="33007" y="5638"/>
                  </a:lnTo>
                  <a:lnTo>
                    <a:pt x="32727" y="5727"/>
                  </a:lnTo>
                  <a:lnTo>
                    <a:pt x="32524" y="5753"/>
                  </a:lnTo>
                  <a:lnTo>
                    <a:pt x="32308" y="5753"/>
                  </a:lnTo>
                  <a:lnTo>
                    <a:pt x="32169" y="5740"/>
                  </a:lnTo>
                  <a:lnTo>
                    <a:pt x="31889" y="5651"/>
                  </a:lnTo>
                  <a:lnTo>
                    <a:pt x="31699" y="5562"/>
                  </a:lnTo>
                  <a:lnTo>
                    <a:pt x="31496" y="5461"/>
                  </a:lnTo>
                  <a:lnTo>
                    <a:pt x="31356" y="5410"/>
                  </a:lnTo>
                  <a:lnTo>
                    <a:pt x="31064" y="5359"/>
                  </a:lnTo>
                  <a:lnTo>
                    <a:pt x="30772" y="5359"/>
                  </a:lnTo>
                  <a:lnTo>
                    <a:pt x="30619" y="5384"/>
                  </a:lnTo>
                  <a:lnTo>
                    <a:pt x="30480" y="5435"/>
                  </a:lnTo>
                  <a:lnTo>
                    <a:pt x="30340" y="5473"/>
                  </a:lnTo>
                  <a:lnTo>
                    <a:pt x="29641" y="6108"/>
                  </a:lnTo>
                  <a:lnTo>
                    <a:pt x="29527" y="6311"/>
                  </a:lnTo>
                  <a:lnTo>
                    <a:pt x="29489" y="6451"/>
                  </a:lnTo>
                  <a:lnTo>
                    <a:pt x="29438" y="6667"/>
                  </a:lnTo>
                  <a:lnTo>
                    <a:pt x="29425" y="6896"/>
                  </a:lnTo>
                  <a:lnTo>
                    <a:pt x="29438" y="7035"/>
                  </a:lnTo>
                  <a:lnTo>
                    <a:pt x="29464" y="7188"/>
                  </a:lnTo>
                  <a:lnTo>
                    <a:pt x="29502" y="7327"/>
                  </a:lnTo>
                  <a:lnTo>
                    <a:pt x="29552" y="7467"/>
                  </a:lnTo>
                  <a:lnTo>
                    <a:pt x="29616" y="7607"/>
                  </a:lnTo>
                  <a:lnTo>
                    <a:pt x="29705" y="7734"/>
                  </a:lnTo>
                  <a:lnTo>
                    <a:pt x="29883" y="7962"/>
                  </a:lnTo>
                  <a:lnTo>
                    <a:pt x="30124" y="8140"/>
                  </a:lnTo>
                  <a:lnTo>
                    <a:pt x="30378" y="8293"/>
                  </a:lnTo>
                  <a:lnTo>
                    <a:pt x="30784" y="8470"/>
                  </a:lnTo>
                  <a:lnTo>
                    <a:pt x="31191" y="8610"/>
                  </a:lnTo>
                  <a:lnTo>
                    <a:pt x="31623" y="8712"/>
                  </a:lnTo>
                  <a:lnTo>
                    <a:pt x="32054" y="8763"/>
                  </a:lnTo>
                  <a:lnTo>
                    <a:pt x="32499" y="8775"/>
                  </a:lnTo>
                  <a:lnTo>
                    <a:pt x="32943" y="8750"/>
                  </a:lnTo>
                  <a:lnTo>
                    <a:pt x="36233" y="6642"/>
                  </a:lnTo>
                  <a:lnTo>
                    <a:pt x="36347" y="6477"/>
                  </a:lnTo>
                  <a:lnTo>
                    <a:pt x="38785" y="2260"/>
                  </a:lnTo>
                  <a:lnTo>
                    <a:pt x="38874" y="2057"/>
                  </a:lnTo>
                  <a:lnTo>
                    <a:pt x="38925" y="1917"/>
                  </a:lnTo>
                  <a:lnTo>
                    <a:pt x="38976" y="1625"/>
                  </a:lnTo>
                  <a:lnTo>
                    <a:pt x="38976" y="133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4869459" y="1723720"/>
              <a:ext cx="704215" cy="164465"/>
            </a:xfrm>
            <a:custGeom>
              <a:avLst/>
              <a:gdLst/>
              <a:ahLst/>
              <a:cxnLst/>
              <a:rect l="l" t="t" r="r" b="b"/>
              <a:pathLst>
                <a:path w="704214" h="164464">
                  <a:moveTo>
                    <a:pt x="10668" y="27444"/>
                  </a:moveTo>
                  <a:lnTo>
                    <a:pt x="10642" y="27305"/>
                  </a:lnTo>
                  <a:lnTo>
                    <a:pt x="10604" y="27152"/>
                  </a:lnTo>
                  <a:lnTo>
                    <a:pt x="10553" y="27025"/>
                  </a:lnTo>
                  <a:lnTo>
                    <a:pt x="10490" y="26885"/>
                  </a:lnTo>
                  <a:lnTo>
                    <a:pt x="10363" y="26708"/>
                  </a:lnTo>
                  <a:lnTo>
                    <a:pt x="10210" y="26530"/>
                  </a:lnTo>
                  <a:lnTo>
                    <a:pt x="9982" y="26352"/>
                  </a:lnTo>
                  <a:lnTo>
                    <a:pt x="9855" y="26276"/>
                  </a:lnTo>
                  <a:lnTo>
                    <a:pt x="9715" y="26212"/>
                  </a:lnTo>
                  <a:lnTo>
                    <a:pt x="8255" y="25361"/>
                  </a:lnTo>
                  <a:lnTo>
                    <a:pt x="8077" y="25260"/>
                  </a:lnTo>
                  <a:lnTo>
                    <a:pt x="7480" y="24968"/>
                  </a:lnTo>
                  <a:lnTo>
                    <a:pt x="7073" y="24828"/>
                  </a:lnTo>
                  <a:lnTo>
                    <a:pt x="7073" y="28194"/>
                  </a:lnTo>
                  <a:lnTo>
                    <a:pt x="4622" y="32423"/>
                  </a:lnTo>
                  <a:lnTo>
                    <a:pt x="4318" y="32232"/>
                  </a:lnTo>
                  <a:lnTo>
                    <a:pt x="4178" y="32131"/>
                  </a:lnTo>
                  <a:lnTo>
                    <a:pt x="3860" y="31902"/>
                  </a:lnTo>
                  <a:lnTo>
                    <a:pt x="3022" y="30099"/>
                  </a:lnTo>
                  <a:lnTo>
                    <a:pt x="3060" y="29629"/>
                  </a:lnTo>
                  <a:lnTo>
                    <a:pt x="5435" y="27609"/>
                  </a:lnTo>
                  <a:lnTo>
                    <a:pt x="5676" y="27622"/>
                  </a:lnTo>
                  <a:lnTo>
                    <a:pt x="6146" y="27698"/>
                  </a:lnTo>
                  <a:lnTo>
                    <a:pt x="6591" y="27876"/>
                  </a:lnTo>
                  <a:lnTo>
                    <a:pt x="6743" y="27978"/>
                  </a:lnTo>
                  <a:lnTo>
                    <a:pt x="7073" y="28194"/>
                  </a:lnTo>
                  <a:lnTo>
                    <a:pt x="7073" y="24828"/>
                  </a:lnTo>
                  <a:lnTo>
                    <a:pt x="6451" y="24676"/>
                  </a:lnTo>
                  <a:lnTo>
                    <a:pt x="5918" y="24599"/>
                  </a:lnTo>
                  <a:lnTo>
                    <a:pt x="5384" y="24587"/>
                  </a:lnTo>
                  <a:lnTo>
                    <a:pt x="4838" y="24625"/>
                  </a:lnTo>
                  <a:lnTo>
                    <a:pt x="0" y="30149"/>
                  </a:lnTo>
                  <a:lnTo>
                    <a:pt x="38" y="30683"/>
                  </a:lnTo>
                  <a:lnTo>
                    <a:pt x="4292" y="35699"/>
                  </a:lnTo>
                  <a:lnTo>
                    <a:pt x="4432" y="35788"/>
                  </a:lnTo>
                  <a:lnTo>
                    <a:pt x="7010" y="37261"/>
                  </a:lnTo>
                  <a:lnTo>
                    <a:pt x="7213" y="37363"/>
                  </a:lnTo>
                  <a:lnTo>
                    <a:pt x="7353" y="37414"/>
                  </a:lnTo>
                  <a:lnTo>
                    <a:pt x="7645" y="37465"/>
                  </a:lnTo>
                  <a:lnTo>
                    <a:pt x="7861" y="37465"/>
                  </a:lnTo>
                  <a:lnTo>
                    <a:pt x="8153" y="37414"/>
                  </a:lnTo>
                  <a:lnTo>
                    <a:pt x="8902" y="36944"/>
                  </a:lnTo>
                  <a:lnTo>
                    <a:pt x="9042" y="36766"/>
                  </a:lnTo>
                  <a:lnTo>
                    <a:pt x="9118" y="36639"/>
                  </a:lnTo>
                  <a:lnTo>
                    <a:pt x="9182" y="36512"/>
                  </a:lnTo>
                  <a:lnTo>
                    <a:pt x="9220" y="36360"/>
                  </a:lnTo>
                  <a:lnTo>
                    <a:pt x="9258" y="36220"/>
                  </a:lnTo>
                  <a:lnTo>
                    <a:pt x="9271" y="36080"/>
                  </a:lnTo>
                  <a:lnTo>
                    <a:pt x="9283" y="35928"/>
                  </a:lnTo>
                  <a:lnTo>
                    <a:pt x="9271" y="35775"/>
                  </a:lnTo>
                  <a:lnTo>
                    <a:pt x="9245" y="35636"/>
                  </a:lnTo>
                  <a:lnTo>
                    <a:pt x="9207" y="35483"/>
                  </a:lnTo>
                  <a:lnTo>
                    <a:pt x="9156" y="35344"/>
                  </a:lnTo>
                  <a:lnTo>
                    <a:pt x="9093" y="35217"/>
                  </a:lnTo>
                  <a:lnTo>
                    <a:pt x="9004" y="35090"/>
                  </a:lnTo>
                  <a:lnTo>
                    <a:pt x="8826" y="34861"/>
                  </a:lnTo>
                  <a:lnTo>
                    <a:pt x="8699" y="34759"/>
                  </a:lnTo>
                  <a:lnTo>
                    <a:pt x="8521" y="34645"/>
                  </a:lnTo>
                  <a:lnTo>
                    <a:pt x="7251" y="33921"/>
                  </a:lnTo>
                  <a:lnTo>
                    <a:pt x="10350" y="28562"/>
                  </a:lnTo>
                  <a:lnTo>
                    <a:pt x="10464" y="28384"/>
                  </a:lnTo>
                  <a:lnTo>
                    <a:pt x="10566" y="28181"/>
                  </a:lnTo>
                  <a:lnTo>
                    <a:pt x="10617" y="28041"/>
                  </a:lnTo>
                  <a:lnTo>
                    <a:pt x="10655" y="27889"/>
                  </a:lnTo>
                  <a:lnTo>
                    <a:pt x="10668" y="27749"/>
                  </a:lnTo>
                  <a:lnTo>
                    <a:pt x="10668" y="27457"/>
                  </a:lnTo>
                  <a:close/>
                </a:path>
                <a:path w="704214" h="164464">
                  <a:moveTo>
                    <a:pt x="13335" y="34772"/>
                  </a:moveTo>
                  <a:lnTo>
                    <a:pt x="13309" y="34544"/>
                  </a:lnTo>
                  <a:lnTo>
                    <a:pt x="13182" y="34201"/>
                  </a:lnTo>
                  <a:lnTo>
                    <a:pt x="13068" y="34010"/>
                  </a:lnTo>
                  <a:lnTo>
                    <a:pt x="12979" y="33883"/>
                  </a:lnTo>
                  <a:lnTo>
                    <a:pt x="12814" y="33731"/>
                  </a:lnTo>
                  <a:lnTo>
                    <a:pt x="12649" y="33604"/>
                  </a:lnTo>
                  <a:lnTo>
                    <a:pt x="12509" y="33515"/>
                  </a:lnTo>
                  <a:lnTo>
                    <a:pt x="12242" y="33413"/>
                  </a:lnTo>
                  <a:lnTo>
                    <a:pt x="12090" y="33375"/>
                  </a:lnTo>
                  <a:lnTo>
                    <a:pt x="11658" y="33362"/>
                  </a:lnTo>
                  <a:lnTo>
                    <a:pt x="11506" y="33388"/>
                  </a:lnTo>
                  <a:lnTo>
                    <a:pt x="11353" y="33426"/>
                  </a:lnTo>
                  <a:lnTo>
                    <a:pt x="11226" y="33477"/>
                  </a:lnTo>
                  <a:lnTo>
                    <a:pt x="11087" y="33540"/>
                  </a:lnTo>
                  <a:lnTo>
                    <a:pt x="10909" y="33667"/>
                  </a:lnTo>
                  <a:lnTo>
                    <a:pt x="10731" y="33820"/>
                  </a:lnTo>
                  <a:lnTo>
                    <a:pt x="10515" y="34112"/>
                  </a:lnTo>
                  <a:lnTo>
                    <a:pt x="13131" y="35623"/>
                  </a:lnTo>
                  <a:lnTo>
                    <a:pt x="13233" y="35420"/>
                  </a:lnTo>
                  <a:lnTo>
                    <a:pt x="13284" y="35280"/>
                  </a:lnTo>
                  <a:lnTo>
                    <a:pt x="13335" y="34988"/>
                  </a:lnTo>
                  <a:lnTo>
                    <a:pt x="13335" y="34772"/>
                  </a:lnTo>
                  <a:close/>
                </a:path>
                <a:path w="704214" h="164464">
                  <a:moveTo>
                    <a:pt x="22072" y="19634"/>
                  </a:moveTo>
                  <a:lnTo>
                    <a:pt x="22047" y="19405"/>
                  </a:lnTo>
                  <a:lnTo>
                    <a:pt x="21920" y="19062"/>
                  </a:lnTo>
                  <a:lnTo>
                    <a:pt x="21805" y="18859"/>
                  </a:lnTo>
                  <a:lnTo>
                    <a:pt x="21615" y="18643"/>
                  </a:lnTo>
                  <a:lnTo>
                    <a:pt x="21386" y="18453"/>
                  </a:lnTo>
                  <a:lnTo>
                    <a:pt x="21120" y="18313"/>
                  </a:lnTo>
                  <a:lnTo>
                    <a:pt x="20980" y="18275"/>
                  </a:lnTo>
                  <a:lnTo>
                    <a:pt x="20828" y="18237"/>
                  </a:lnTo>
                  <a:lnTo>
                    <a:pt x="20688" y="18224"/>
                  </a:lnTo>
                  <a:lnTo>
                    <a:pt x="20535" y="18211"/>
                  </a:lnTo>
                  <a:lnTo>
                    <a:pt x="20396" y="18224"/>
                  </a:lnTo>
                  <a:lnTo>
                    <a:pt x="20167" y="18262"/>
                  </a:lnTo>
                  <a:lnTo>
                    <a:pt x="19964" y="18338"/>
                  </a:lnTo>
                  <a:lnTo>
                    <a:pt x="19824" y="18402"/>
                  </a:lnTo>
                  <a:lnTo>
                    <a:pt x="19646" y="18529"/>
                  </a:lnTo>
                  <a:lnTo>
                    <a:pt x="19469" y="18681"/>
                  </a:lnTo>
                  <a:lnTo>
                    <a:pt x="19291" y="18910"/>
                  </a:lnTo>
                  <a:lnTo>
                    <a:pt x="18796" y="19761"/>
                  </a:lnTo>
                  <a:lnTo>
                    <a:pt x="18719" y="19888"/>
                  </a:lnTo>
                  <a:lnTo>
                    <a:pt x="17602" y="20548"/>
                  </a:lnTo>
                  <a:lnTo>
                    <a:pt x="17386" y="20548"/>
                  </a:lnTo>
                  <a:lnTo>
                    <a:pt x="17246" y="20535"/>
                  </a:lnTo>
                  <a:lnTo>
                    <a:pt x="17030" y="20472"/>
                  </a:lnTo>
                  <a:lnTo>
                    <a:pt x="16776" y="20358"/>
                  </a:lnTo>
                  <a:lnTo>
                    <a:pt x="16637" y="20294"/>
                  </a:lnTo>
                  <a:lnTo>
                    <a:pt x="10363" y="16675"/>
                  </a:lnTo>
                  <a:lnTo>
                    <a:pt x="11582" y="14554"/>
                  </a:lnTo>
                  <a:lnTo>
                    <a:pt x="11696" y="14351"/>
                  </a:lnTo>
                  <a:lnTo>
                    <a:pt x="11747" y="14211"/>
                  </a:lnTo>
                  <a:lnTo>
                    <a:pt x="11798" y="13919"/>
                  </a:lnTo>
                  <a:lnTo>
                    <a:pt x="11798" y="13627"/>
                  </a:lnTo>
                  <a:lnTo>
                    <a:pt x="11772" y="13474"/>
                  </a:lnTo>
                  <a:lnTo>
                    <a:pt x="11722" y="13335"/>
                  </a:lnTo>
                  <a:lnTo>
                    <a:pt x="11684" y="13195"/>
                  </a:lnTo>
                  <a:lnTo>
                    <a:pt x="11493" y="12877"/>
                  </a:lnTo>
                  <a:lnTo>
                    <a:pt x="11341" y="12712"/>
                  </a:lnTo>
                  <a:lnTo>
                    <a:pt x="11049" y="12496"/>
                  </a:lnTo>
                  <a:lnTo>
                    <a:pt x="10706" y="12344"/>
                  </a:lnTo>
                  <a:lnTo>
                    <a:pt x="10553" y="12306"/>
                  </a:lnTo>
                  <a:lnTo>
                    <a:pt x="10414" y="12293"/>
                  </a:lnTo>
                  <a:lnTo>
                    <a:pt x="10121" y="12293"/>
                  </a:lnTo>
                  <a:lnTo>
                    <a:pt x="9969" y="12319"/>
                  </a:lnTo>
                  <a:lnTo>
                    <a:pt x="9829" y="12357"/>
                  </a:lnTo>
                  <a:lnTo>
                    <a:pt x="9690" y="12407"/>
                  </a:lnTo>
                  <a:lnTo>
                    <a:pt x="9550" y="12471"/>
                  </a:lnTo>
                  <a:lnTo>
                    <a:pt x="7747" y="15163"/>
                  </a:lnTo>
                  <a:lnTo>
                    <a:pt x="3924" y="12941"/>
                  </a:lnTo>
                  <a:lnTo>
                    <a:pt x="3721" y="12839"/>
                  </a:lnTo>
                  <a:lnTo>
                    <a:pt x="3581" y="12788"/>
                  </a:lnTo>
                  <a:lnTo>
                    <a:pt x="3289" y="12738"/>
                  </a:lnTo>
                  <a:lnTo>
                    <a:pt x="3073" y="12738"/>
                  </a:lnTo>
                  <a:lnTo>
                    <a:pt x="2768" y="12788"/>
                  </a:lnTo>
                  <a:lnTo>
                    <a:pt x="2501" y="12890"/>
                  </a:lnTo>
                  <a:lnTo>
                    <a:pt x="2298" y="13004"/>
                  </a:lnTo>
                  <a:lnTo>
                    <a:pt x="2082" y="13195"/>
                  </a:lnTo>
                  <a:lnTo>
                    <a:pt x="1892" y="13436"/>
                  </a:lnTo>
                  <a:lnTo>
                    <a:pt x="1816" y="13563"/>
                  </a:lnTo>
                  <a:lnTo>
                    <a:pt x="1752" y="13690"/>
                  </a:lnTo>
                  <a:lnTo>
                    <a:pt x="1714" y="13843"/>
                  </a:lnTo>
                  <a:lnTo>
                    <a:pt x="1676" y="13982"/>
                  </a:lnTo>
                  <a:lnTo>
                    <a:pt x="1663" y="14122"/>
                  </a:lnTo>
                  <a:lnTo>
                    <a:pt x="1651" y="14274"/>
                  </a:lnTo>
                  <a:lnTo>
                    <a:pt x="1663" y="14427"/>
                  </a:lnTo>
                  <a:lnTo>
                    <a:pt x="1689" y="14566"/>
                  </a:lnTo>
                  <a:lnTo>
                    <a:pt x="1727" y="14719"/>
                  </a:lnTo>
                  <a:lnTo>
                    <a:pt x="1778" y="14859"/>
                  </a:lnTo>
                  <a:lnTo>
                    <a:pt x="1841" y="14986"/>
                  </a:lnTo>
                  <a:lnTo>
                    <a:pt x="1930" y="15113"/>
                  </a:lnTo>
                  <a:lnTo>
                    <a:pt x="2108" y="15341"/>
                  </a:lnTo>
                  <a:lnTo>
                    <a:pt x="2235" y="15443"/>
                  </a:lnTo>
                  <a:lnTo>
                    <a:pt x="2413" y="15557"/>
                  </a:lnTo>
                  <a:lnTo>
                    <a:pt x="6235" y="17780"/>
                  </a:lnTo>
                  <a:lnTo>
                    <a:pt x="6007" y="18173"/>
                  </a:lnTo>
                  <a:lnTo>
                    <a:pt x="5918" y="18376"/>
                  </a:lnTo>
                  <a:lnTo>
                    <a:pt x="5867" y="18516"/>
                  </a:lnTo>
                  <a:lnTo>
                    <a:pt x="5816" y="18808"/>
                  </a:lnTo>
                  <a:lnTo>
                    <a:pt x="5816" y="19100"/>
                  </a:lnTo>
                  <a:lnTo>
                    <a:pt x="5842" y="19253"/>
                  </a:lnTo>
                  <a:lnTo>
                    <a:pt x="6845" y="20358"/>
                  </a:lnTo>
                  <a:lnTo>
                    <a:pt x="7124" y="20434"/>
                  </a:lnTo>
                  <a:lnTo>
                    <a:pt x="7353" y="20447"/>
                  </a:lnTo>
                  <a:lnTo>
                    <a:pt x="7493" y="20434"/>
                  </a:lnTo>
                  <a:lnTo>
                    <a:pt x="7721" y="20396"/>
                  </a:lnTo>
                  <a:lnTo>
                    <a:pt x="7924" y="20320"/>
                  </a:lnTo>
                  <a:lnTo>
                    <a:pt x="8064" y="20256"/>
                  </a:lnTo>
                  <a:lnTo>
                    <a:pt x="8191" y="20167"/>
                  </a:lnTo>
                  <a:lnTo>
                    <a:pt x="8420" y="19989"/>
                  </a:lnTo>
                  <a:lnTo>
                    <a:pt x="8636" y="19685"/>
                  </a:lnTo>
                  <a:lnTo>
                    <a:pt x="8851" y="19291"/>
                  </a:lnTo>
                  <a:lnTo>
                    <a:pt x="15252" y="22974"/>
                  </a:lnTo>
                  <a:lnTo>
                    <a:pt x="17576" y="23571"/>
                  </a:lnTo>
                  <a:lnTo>
                    <a:pt x="18008" y="23545"/>
                  </a:lnTo>
                  <a:lnTo>
                    <a:pt x="21336" y="21399"/>
                  </a:lnTo>
                  <a:lnTo>
                    <a:pt x="21412" y="21272"/>
                  </a:lnTo>
                  <a:lnTo>
                    <a:pt x="21869" y="20485"/>
                  </a:lnTo>
                  <a:lnTo>
                    <a:pt x="21971" y="20281"/>
                  </a:lnTo>
                  <a:lnTo>
                    <a:pt x="22021" y="20142"/>
                  </a:lnTo>
                  <a:lnTo>
                    <a:pt x="22072" y="19850"/>
                  </a:lnTo>
                  <a:lnTo>
                    <a:pt x="22072" y="19634"/>
                  </a:lnTo>
                  <a:close/>
                </a:path>
                <a:path w="704214" h="164464">
                  <a:moveTo>
                    <a:pt x="29794" y="6273"/>
                  </a:moveTo>
                  <a:lnTo>
                    <a:pt x="29768" y="6045"/>
                  </a:lnTo>
                  <a:lnTo>
                    <a:pt x="29718" y="5892"/>
                  </a:lnTo>
                  <a:lnTo>
                    <a:pt x="29667" y="5765"/>
                  </a:lnTo>
                  <a:lnTo>
                    <a:pt x="29603" y="5626"/>
                  </a:lnTo>
                  <a:lnTo>
                    <a:pt x="29527" y="5499"/>
                  </a:lnTo>
                  <a:lnTo>
                    <a:pt x="29375" y="5334"/>
                  </a:lnTo>
                  <a:lnTo>
                    <a:pt x="29222" y="5181"/>
                  </a:lnTo>
                  <a:lnTo>
                    <a:pt x="29095" y="5092"/>
                  </a:lnTo>
                  <a:lnTo>
                    <a:pt x="28943" y="5016"/>
                  </a:lnTo>
                  <a:lnTo>
                    <a:pt x="23228" y="1714"/>
                  </a:lnTo>
                  <a:lnTo>
                    <a:pt x="23050" y="1600"/>
                  </a:lnTo>
                  <a:lnTo>
                    <a:pt x="22847" y="1498"/>
                  </a:lnTo>
                  <a:lnTo>
                    <a:pt x="21386" y="647"/>
                  </a:lnTo>
                  <a:lnTo>
                    <a:pt x="21259" y="571"/>
                  </a:lnTo>
                  <a:lnTo>
                    <a:pt x="21132" y="495"/>
                  </a:lnTo>
                  <a:lnTo>
                    <a:pt x="20726" y="317"/>
                  </a:lnTo>
                  <a:lnTo>
                    <a:pt x="19011" y="0"/>
                  </a:lnTo>
                  <a:lnTo>
                    <a:pt x="18580" y="25"/>
                  </a:lnTo>
                  <a:lnTo>
                    <a:pt x="15722" y="1536"/>
                  </a:lnTo>
                  <a:lnTo>
                    <a:pt x="15570" y="1689"/>
                  </a:lnTo>
                  <a:lnTo>
                    <a:pt x="15316" y="2057"/>
                  </a:lnTo>
                  <a:lnTo>
                    <a:pt x="15214" y="2247"/>
                  </a:lnTo>
                  <a:lnTo>
                    <a:pt x="13233" y="5664"/>
                  </a:lnTo>
                  <a:lnTo>
                    <a:pt x="13131" y="5867"/>
                  </a:lnTo>
                  <a:lnTo>
                    <a:pt x="13081" y="6007"/>
                  </a:lnTo>
                  <a:lnTo>
                    <a:pt x="13030" y="6299"/>
                  </a:lnTo>
                  <a:lnTo>
                    <a:pt x="13030" y="6591"/>
                  </a:lnTo>
                  <a:lnTo>
                    <a:pt x="13550" y="7556"/>
                  </a:lnTo>
                  <a:lnTo>
                    <a:pt x="13716" y="7696"/>
                  </a:lnTo>
                  <a:lnTo>
                    <a:pt x="13982" y="7835"/>
                  </a:lnTo>
                  <a:lnTo>
                    <a:pt x="14122" y="7874"/>
                  </a:lnTo>
                  <a:lnTo>
                    <a:pt x="14338" y="7924"/>
                  </a:lnTo>
                  <a:lnTo>
                    <a:pt x="14566" y="7937"/>
                  </a:lnTo>
                  <a:lnTo>
                    <a:pt x="14706" y="7924"/>
                  </a:lnTo>
                  <a:lnTo>
                    <a:pt x="14935" y="7886"/>
                  </a:lnTo>
                  <a:lnTo>
                    <a:pt x="15138" y="7810"/>
                  </a:lnTo>
                  <a:lnTo>
                    <a:pt x="15278" y="7747"/>
                  </a:lnTo>
                  <a:lnTo>
                    <a:pt x="15405" y="7658"/>
                  </a:lnTo>
                  <a:lnTo>
                    <a:pt x="15633" y="7480"/>
                  </a:lnTo>
                  <a:lnTo>
                    <a:pt x="15836" y="7188"/>
                  </a:lnTo>
                  <a:lnTo>
                    <a:pt x="17792" y="3822"/>
                  </a:lnTo>
                  <a:lnTo>
                    <a:pt x="17868" y="3695"/>
                  </a:lnTo>
                  <a:lnTo>
                    <a:pt x="19062" y="3022"/>
                  </a:lnTo>
                  <a:lnTo>
                    <a:pt x="19265" y="3048"/>
                  </a:lnTo>
                  <a:lnTo>
                    <a:pt x="19621" y="3124"/>
                  </a:lnTo>
                  <a:lnTo>
                    <a:pt x="19812" y="3225"/>
                  </a:lnTo>
                  <a:lnTo>
                    <a:pt x="20218" y="3467"/>
                  </a:lnTo>
                  <a:lnTo>
                    <a:pt x="18859" y="5816"/>
                  </a:lnTo>
                  <a:lnTo>
                    <a:pt x="18745" y="5994"/>
                  </a:lnTo>
                  <a:lnTo>
                    <a:pt x="21361" y="7505"/>
                  </a:lnTo>
                  <a:lnTo>
                    <a:pt x="22834" y="4978"/>
                  </a:lnTo>
                  <a:lnTo>
                    <a:pt x="26200" y="6921"/>
                  </a:lnTo>
                  <a:lnTo>
                    <a:pt x="24853" y="9271"/>
                  </a:lnTo>
                  <a:lnTo>
                    <a:pt x="24739" y="9461"/>
                  </a:lnTo>
                  <a:lnTo>
                    <a:pt x="24574" y="9702"/>
                  </a:lnTo>
                  <a:lnTo>
                    <a:pt x="24244" y="10045"/>
                  </a:lnTo>
                  <a:lnTo>
                    <a:pt x="24003" y="10198"/>
                  </a:lnTo>
                  <a:lnTo>
                    <a:pt x="23825" y="10287"/>
                  </a:lnTo>
                  <a:lnTo>
                    <a:pt x="23647" y="10350"/>
                  </a:lnTo>
                  <a:lnTo>
                    <a:pt x="23279" y="10439"/>
                  </a:lnTo>
                  <a:lnTo>
                    <a:pt x="22898" y="10439"/>
                  </a:lnTo>
                  <a:lnTo>
                    <a:pt x="21094" y="8521"/>
                  </a:lnTo>
                  <a:lnTo>
                    <a:pt x="21107" y="8331"/>
                  </a:lnTo>
                  <a:lnTo>
                    <a:pt x="21170" y="7950"/>
                  </a:lnTo>
                  <a:lnTo>
                    <a:pt x="21234" y="7772"/>
                  </a:lnTo>
                  <a:lnTo>
                    <a:pt x="21323" y="7581"/>
                  </a:lnTo>
                  <a:lnTo>
                    <a:pt x="18745" y="6007"/>
                  </a:lnTo>
                  <a:lnTo>
                    <a:pt x="18643" y="6197"/>
                  </a:lnTo>
                  <a:lnTo>
                    <a:pt x="18072" y="8572"/>
                  </a:lnTo>
                  <a:lnTo>
                    <a:pt x="18084" y="8813"/>
                  </a:lnTo>
                  <a:lnTo>
                    <a:pt x="23126" y="13474"/>
                  </a:lnTo>
                  <a:lnTo>
                    <a:pt x="23622" y="13436"/>
                  </a:lnTo>
                  <a:lnTo>
                    <a:pt x="27317" y="11036"/>
                  </a:lnTo>
                  <a:lnTo>
                    <a:pt x="27393" y="10909"/>
                  </a:lnTo>
                  <a:lnTo>
                    <a:pt x="29451" y="7302"/>
                  </a:lnTo>
                  <a:lnTo>
                    <a:pt x="29578" y="7124"/>
                  </a:lnTo>
                  <a:lnTo>
                    <a:pt x="29692" y="6921"/>
                  </a:lnTo>
                  <a:lnTo>
                    <a:pt x="29743" y="6781"/>
                  </a:lnTo>
                  <a:lnTo>
                    <a:pt x="29768" y="6629"/>
                  </a:lnTo>
                  <a:lnTo>
                    <a:pt x="29794" y="6489"/>
                  </a:lnTo>
                  <a:lnTo>
                    <a:pt x="29794" y="6337"/>
                  </a:lnTo>
                  <a:close/>
                </a:path>
                <a:path w="704214" h="164464">
                  <a:moveTo>
                    <a:pt x="693851" y="162598"/>
                  </a:moveTo>
                  <a:lnTo>
                    <a:pt x="693839" y="162458"/>
                  </a:lnTo>
                  <a:lnTo>
                    <a:pt x="693813" y="162306"/>
                  </a:lnTo>
                  <a:lnTo>
                    <a:pt x="693737" y="162102"/>
                  </a:lnTo>
                  <a:lnTo>
                    <a:pt x="693686" y="161963"/>
                  </a:lnTo>
                  <a:lnTo>
                    <a:pt x="693610" y="161836"/>
                  </a:lnTo>
                  <a:lnTo>
                    <a:pt x="693521" y="161709"/>
                  </a:lnTo>
                  <a:lnTo>
                    <a:pt x="693369" y="161556"/>
                  </a:lnTo>
                  <a:lnTo>
                    <a:pt x="680275" y="147167"/>
                  </a:lnTo>
                  <a:lnTo>
                    <a:pt x="680059" y="147129"/>
                  </a:lnTo>
                  <a:lnTo>
                    <a:pt x="679754" y="147116"/>
                  </a:lnTo>
                  <a:lnTo>
                    <a:pt x="679615" y="147142"/>
                  </a:lnTo>
                  <a:lnTo>
                    <a:pt x="679475" y="147180"/>
                  </a:lnTo>
                  <a:lnTo>
                    <a:pt x="679335" y="147231"/>
                  </a:lnTo>
                  <a:lnTo>
                    <a:pt x="679196" y="147281"/>
                  </a:lnTo>
                  <a:lnTo>
                    <a:pt x="679069" y="147358"/>
                  </a:lnTo>
                  <a:lnTo>
                    <a:pt x="678459" y="148170"/>
                  </a:lnTo>
                  <a:lnTo>
                    <a:pt x="678408" y="148310"/>
                  </a:lnTo>
                  <a:lnTo>
                    <a:pt x="678395" y="148463"/>
                  </a:lnTo>
                  <a:lnTo>
                    <a:pt x="678383" y="148755"/>
                  </a:lnTo>
                  <a:lnTo>
                    <a:pt x="678408" y="148907"/>
                  </a:lnTo>
                  <a:lnTo>
                    <a:pt x="678446" y="149047"/>
                  </a:lnTo>
                  <a:lnTo>
                    <a:pt x="678497" y="149186"/>
                  </a:lnTo>
                  <a:lnTo>
                    <a:pt x="678548" y="149326"/>
                  </a:lnTo>
                  <a:lnTo>
                    <a:pt x="678624" y="149453"/>
                  </a:lnTo>
                  <a:lnTo>
                    <a:pt x="678764" y="149631"/>
                  </a:lnTo>
                  <a:lnTo>
                    <a:pt x="688200" y="160286"/>
                  </a:lnTo>
                  <a:lnTo>
                    <a:pt x="674268" y="157429"/>
                  </a:lnTo>
                  <a:lnTo>
                    <a:pt x="674052" y="157403"/>
                  </a:lnTo>
                  <a:lnTo>
                    <a:pt x="673900" y="157403"/>
                  </a:lnTo>
                  <a:lnTo>
                    <a:pt x="672465" y="158826"/>
                  </a:lnTo>
                  <a:lnTo>
                    <a:pt x="672465" y="159131"/>
                  </a:lnTo>
                  <a:lnTo>
                    <a:pt x="672503" y="159270"/>
                  </a:lnTo>
                  <a:lnTo>
                    <a:pt x="672566" y="159486"/>
                  </a:lnTo>
                  <a:lnTo>
                    <a:pt x="672668" y="159677"/>
                  </a:lnTo>
                  <a:lnTo>
                    <a:pt x="672744" y="159804"/>
                  </a:lnTo>
                  <a:lnTo>
                    <a:pt x="673061" y="160121"/>
                  </a:lnTo>
                  <a:lnTo>
                    <a:pt x="673188" y="160210"/>
                  </a:lnTo>
                  <a:lnTo>
                    <a:pt x="673315" y="160274"/>
                  </a:lnTo>
                  <a:lnTo>
                    <a:pt x="673595" y="160375"/>
                  </a:lnTo>
                  <a:lnTo>
                    <a:pt x="692035" y="164147"/>
                  </a:lnTo>
                  <a:lnTo>
                    <a:pt x="692251" y="164172"/>
                  </a:lnTo>
                  <a:lnTo>
                    <a:pt x="692404" y="164185"/>
                  </a:lnTo>
                  <a:lnTo>
                    <a:pt x="692632" y="164147"/>
                  </a:lnTo>
                  <a:lnTo>
                    <a:pt x="692848" y="164096"/>
                  </a:lnTo>
                  <a:lnTo>
                    <a:pt x="692975" y="164045"/>
                  </a:lnTo>
                  <a:lnTo>
                    <a:pt x="693115" y="163969"/>
                  </a:lnTo>
                  <a:lnTo>
                    <a:pt x="693242" y="163893"/>
                  </a:lnTo>
                  <a:lnTo>
                    <a:pt x="693458" y="163690"/>
                  </a:lnTo>
                  <a:lnTo>
                    <a:pt x="693597" y="163512"/>
                  </a:lnTo>
                  <a:lnTo>
                    <a:pt x="693699" y="163322"/>
                  </a:lnTo>
                  <a:lnTo>
                    <a:pt x="693775" y="163118"/>
                  </a:lnTo>
                  <a:lnTo>
                    <a:pt x="693813" y="162966"/>
                  </a:lnTo>
                  <a:lnTo>
                    <a:pt x="693851" y="162750"/>
                  </a:lnTo>
                  <a:lnTo>
                    <a:pt x="693851" y="162598"/>
                  </a:lnTo>
                  <a:close/>
                </a:path>
                <a:path w="704214" h="164464">
                  <a:moveTo>
                    <a:pt x="703719" y="144526"/>
                  </a:moveTo>
                  <a:lnTo>
                    <a:pt x="703707" y="144272"/>
                  </a:lnTo>
                  <a:lnTo>
                    <a:pt x="703681" y="144018"/>
                  </a:lnTo>
                  <a:lnTo>
                    <a:pt x="703605" y="143510"/>
                  </a:lnTo>
                  <a:lnTo>
                    <a:pt x="703529" y="143268"/>
                  </a:lnTo>
                  <a:lnTo>
                    <a:pt x="703465" y="143027"/>
                  </a:lnTo>
                  <a:lnTo>
                    <a:pt x="703287" y="142544"/>
                  </a:lnTo>
                  <a:lnTo>
                    <a:pt x="703072" y="142087"/>
                  </a:lnTo>
                  <a:lnTo>
                    <a:pt x="702805" y="141655"/>
                  </a:lnTo>
                  <a:lnTo>
                    <a:pt x="702640" y="141465"/>
                  </a:lnTo>
                  <a:lnTo>
                    <a:pt x="702487" y="141287"/>
                  </a:lnTo>
                  <a:lnTo>
                    <a:pt x="697230" y="136423"/>
                  </a:lnTo>
                  <a:lnTo>
                    <a:pt x="697103" y="136334"/>
                  </a:lnTo>
                  <a:lnTo>
                    <a:pt x="696544" y="136004"/>
                  </a:lnTo>
                  <a:lnTo>
                    <a:pt x="690283" y="134277"/>
                  </a:lnTo>
                  <a:lnTo>
                    <a:pt x="689698" y="134200"/>
                  </a:lnTo>
                  <a:lnTo>
                    <a:pt x="689190" y="134200"/>
                  </a:lnTo>
                  <a:lnTo>
                    <a:pt x="688695" y="134251"/>
                  </a:lnTo>
                  <a:lnTo>
                    <a:pt x="685165" y="136512"/>
                  </a:lnTo>
                  <a:lnTo>
                    <a:pt x="685025" y="136728"/>
                  </a:lnTo>
                  <a:lnTo>
                    <a:pt x="684949" y="136867"/>
                  </a:lnTo>
                  <a:lnTo>
                    <a:pt x="684872" y="136994"/>
                  </a:lnTo>
                  <a:lnTo>
                    <a:pt x="684657" y="137464"/>
                  </a:lnTo>
                  <a:lnTo>
                    <a:pt x="684580" y="137706"/>
                  </a:lnTo>
                  <a:lnTo>
                    <a:pt x="684491" y="137947"/>
                  </a:lnTo>
                  <a:lnTo>
                    <a:pt x="684377" y="138442"/>
                  </a:lnTo>
                  <a:lnTo>
                    <a:pt x="684314" y="138950"/>
                  </a:lnTo>
                  <a:lnTo>
                    <a:pt x="684301" y="139446"/>
                  </a:lnTo>
                  <a:lnTo>
                    <a:pt x="684326" y="139954"/>
                  </a:lnTo>
                  <a:lnTo>
                    <a:pt x="685419" y="142582"/>
                  </a:lnTo>
                  <a:lnTo>
                    <a:pt x="690778" y="147574"/>
                  </a:lnTo>
                  <a:lnTo>
                    <a:pt x="697547" y="149694"/>
                  </a:lnTo>
                  <a:lnTo>
                    <a:pt x="697801" y="149733"/>
                  </a:lnTo>
                  <a:lnTo>
                    <a:pt x="698309" y="149783"/>
                  </a:lnTo>
                  <a:lnTo>
                    <a:pt x="698817" y="149783"/>
                  </a:lnTo>
                  <a:lnTo>
                    <a:pt x="702843" y="147472"/>
                  </a:lnTo>
                  <a:lnTo>
                    <a:pt x="703021" y="147205"/>
                  </a:lnTo>
                  <a:lnTo>
                    <a:pt x="700405" y="145694"/>
                  </a:lnTo>
                  <a:lnTo>
                    <a:pt x="700278" y="145884"/>
                  </a:lnTo>
                  <a:lnTo>
                    <a:pt x="700151" y="146050"/>
                  </a:lnTo>
                  <a:lnTo>
                    <a:pt x="699998" y="146202"/>
                  </a:lnTo>
                  <a:lnTo>
                    <a:pt x="698652" y="146761"/>
                  </a:lnTo>
                  <a:lnTo>
                    <a:pt x="698233" y="146748"/>
                  </a:lnTo>
                  <a:lnTo>
                    <a:pt x="698055" y="146697"/>
                  </a:lnTo>
                  <a:lnTo>
                    <a:pt x="697928" y="146697"/>
                  </a:lnTo>
                  <a:lnTo>
                    <a:pt x="692289" y="144957"/>
                  </a:lnTo>
                  <a:lnTo>
                    <a:pt x="692111" y="144868"/>
                  </a:lnTo>
                  <a:lnTo>
                    <a:pt x="691769" y="144653"/>
                  </a:lnTo>
                  <a:lnTo>
                    <a:pt x="691070" y="144183"/>
                  </a:lnTo>
                  <a:lnTo>
                    <a:pt x="690067" y="143370"/>
                  </a:lnTo>
                  <a:lnTo>
                    <a:pt x="689610" y="142913"/>
                  </a:lnTo>
                  <a:lnTo>
                    <a:pt x="689140" y="142468"/>
                  </a:lnTo>
                  <a:lnTo>
                    <a:pt x="688314" y="141465"/>
                  </a:lnTo>
                  <a:lnTo>
                    <a:pt x="688060" y="141084"/>
                  </a:lnTo>
                  <a:lnTo>
                    <a:pt x="687959" y="140931"/>
                  </a:lnTo>
                  <a:lnTo>
                    <a:pt x="687857" y="140779"/>
                  </a:lnTo>
                  <a:lnTo>
                    <a:pt x="687590" y="140411"/>
                  </a:lnTo>
                  <a:lnTo>
                    <a:pt x="687501" y="140220"/>
                  </a:lnTo>
                  <a:lnTo>
                    <a:pt x="687425" y="140030"/>
                  </a:lnTo>
                  <a:lnTo>
                    <a:pt x="687374" y="139827"/>
                  </a:lnTo>
                  <a:lnTo>
                    <a:pt x="687324" y="139509"/>
                  </a:lnTo>
                  <a:lnTo>
                    <a:pt x="687324" y="139192"/>
                  </a:lnTo>
                  <a:lnTo>
                    <a:pt x="687400" y="138772"/>
                  </a:lnTo>
                  <a:lnTo>
                    <a:pt x="687539" y="138404"/>
                  </a:lnTo>
                  <a:lnTo>
                    <a:pt x="687628" y="138264"/>
                  </a:lnTo>
                  <a:lnTo>
                    <a:pt x="687857" y="137934"/>
                  </a:lnTo>
                  <a:lnTo>
                    <a:pt x="688009" y="137782"/>
                  </a:lnTo>
                  <a:lnTo>
                    <a:pt x="689356" y="137223"/>
                  </a:lnTo>
                  <a:lnTo>
                    <a:pt x="689775" y="137236"/>
                  </a:lnTo>
                  <a:lnTo>
                    <a:pt x="689991" y="137287"/>
                  </a:lnTo>
                  <a:lnTo>
                    <a:pt x="690206" y="137299"/>
                  </a:lnTo>
                  <a:lnTo>
                    <a:pt x="695718" y="139014"/>
                  </a:lnTo>
                  <a:lnTo>
                    <a:pt x="695896" y="139115"/>
                  </a:lnTo>
                  <a:lnTo>
                    <a:pt x="696937" y="139788"/>
                  </a:lnTo>
                  <a:lnTo>
                    <a:pt x="697941" y="140614"/>
                  </a:lnTo>
                  <a:lnTo>
                    <a:pt x="698398" y="141071"/>
                  </a:lnTo>
                  <a:lnTo>
                    <a:pt x="698868" y="141516"/>
                  </a:lnTo>
                  <a:lnTo>
                    <a:pt x="699693" y="142506"/>
                  </a:lnTo>
                  <a:lnTo>
                    <a:pt x="700049" y="143052"/>
                  </a:lnTo>
                  <a:lnTo>
                    <a:pt x="700176" y="143230"/>
                  </a:lnTo>
                  <a:lnTo>
                    <a:pt x="700316" y="143383"/>
                  </a:lnTo>
                  <a:lnTo>
                    <a:pt x="700519" y="143751"/>
                  </a:lnTo>
                  <a:lnTo>
                    <a:pt x="700646" y="144145"/>
                  </a:lnTo>
                  <a:lnTo>
                    <a:pt x="700697" y="144564"/>
                  </a:lnTo>
                  <a:lnTo>
                    <a:pt x="700684" y="144780"/>
                  </a:lnTo>
                  <a:lnTo>
                    <a:pt x="700659" y="144995"/>
                  </a:lnTo>
                  <a:lnTo>
                    <a:pt x="700582" y="145288"/>
                  </a:lnTo>
                  <a:lnTo>
                    <a:pt x="700455" y="145592"/>
                  </a:lnTo>
                  <a:lnTo>
                    <a:pt x="703021" y="147193"/>
                  </a:lnTo>
                  <a:lnTo>
                    <a:pt x="703148" y="146977"/>
                  </a:lnTo>
                  <a:lnTo>
                    <a:pt x="703707" y="145034"/>
                  </a:lnTo>
                  <a:lnTo>
                    <a:pt x="703719" y="14452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5556974" y="1750174"/>
              <a:ext cx="46355" cy="123189"/>
            </a:xfrm>
            <a:custGeom>
              <a:avLst/>
              <a:gdLst/>
              <a:ahLst/>
              <a:cxnLst/>
              <a:rect l="l" t="t" r="r" b="b"/>
              <a:pathLst>
                <a:path w="46354" h="123189">
                  <a:moveTo>
                    <a:pt x="5257" y="1536"/>
                  </a:moveTo>
                  <a:lnTo>
                    <a:pt x="5245" y="1384"/>
                  </a:lnTo>
                  <a:lnTo>
                    <a:pt x="5232" y="1244"/>
                  </a:lnTo>
                  <a:lnTo>
                    <a:pt x="5194" y="1104"/>
                  </a:lnTo>
                  <a:lnTo>
                    <a:pt x="5143" y="952"/>
                  </a:lnTo>
                  <a:lnTo>
                    <a:pt x="5092" y="825"/>
                  </a:lnTo>
                  <a:lnTo>
                    <a:pt x="5016" y="685"/>
                  </a:lnTo>
                  <a:lnTo>
                    <a:pt x="4876" y="520"/>
                  </a:lnTo>
                  <a:lnTo>
                    <a:pt x="4724" y="355"/>
                  </a:lnTo>
                  <a:lnTo>
                    <a:pt x="4597" y="266"/>
                  </a:lnTo>
                  <a:lnTo>
                    <a:pt x="4406" y="152"/>
                  </a:lnTo>
                  <a:lnTo>
                    <a:pt x="4127" y="50"/>
                  </a:lnTo>
                  <a:lnTo>
                    <a:pt x="3835" y="0"/>
                  </a:lnTo>
                  <a:lnTo>
                    <a:pt x="3619" y="0"/>
                  </a:lnTo>
                  <a:lnTo>
                    <a:pt x="3327" y="50"/>
                  </a:lnTo>
                  <a:lnTo>
                    <a:pt x="3187" y="101"/>
                  </a:lnTo>
                  <a:lnTo>
                    <a:pt x="3048" y="165"/>
                  </a:lnTo>
                  <a:lnTo>
                    <a:pt x="2730" y="355"/>
                  </a:lnTo>
                  <a:lnTo>
                    <a:pt x="0" y="5270"/>
                  </a:lnTo>
                  <a:lnTo>
                    <a:pt x="12" y="5854"/>
                  </a:lnTo>
                  <a:lnTo>
                    <a:pt x="800" y="8343"/>
                  </a:lnTo>
                  <a:lnTo>
                    <a:pt x="3416" y="6832"/>
                  </a:lnTo>
                  <a:lnTo>
                    <a:pt x="3238" y="6451"/>
                  </a:lnTo>
                  <a:lnTo>
                    <a:pt x="3136" y="6172"/>
                  </a:lnTo>
                  <a:lnTo>
                    <a:pt x="3073" y="5892"/>
                  </a:lnTo>
                  <a:lnTo>
                    <a:pt x="3035" y="5613"/>
                  </a:lnTo>
                  <a:lnTo>
                    <a:pt x="3022" y="5321"/>
                  </a:lnTo>
                  <a:lnTo>
                    <a:pt x="3086" y="4737"/>
                  </a:lnTo>
                  <a:lnTo>
                    <a:pt x="4686" y="2705"/>
                  </a:lnTo>
                  <a:lnTo>
                    <a:pt x="5245" y="1689"/>
                  </a:lnTo>
                  <a:lnTo>
                    <a:pt x="5257" y="1536"/>
                  </a:lnTo>
                  <a:close/>
                </a:path>
                <a:path w="46354" h="123189">
                  <a:moveTo>
                    <a:pt x="5600" y="109080"/>
                  </a:moveTo>
                  <a:lnTo>
                    <a:pt x="5422" y="108762"/>
                  </a:lnTo>
                  <a:lnTo>
                    <a:pt x="5270" y="108597"/>
                  </a:lnTo>
                  <a:lnTo>
                    <a:pt x="5054" y="108394"/>
                  </a:lnTo>
                  <a:lnTo>
                    <a:pt x="4864" y="108280"/>
                  </a:lnTo>
                  <a:lnTo>
                    <a:pt x="4724" y="108216"/>
                  </a:lnTo>
                  <a:lnTo>
                    <a:pt x="4584" y="108178"/>
                  </a:lnTo>
                  <a:lnTo>
                    <a:pt x="4432" y="108140"/>
                  </a:lnTo>
                  <a:lnTo>
                    <a:pt x="4292" y="108127"/>
                  </a:lnTo>
                  <a:lnTo>
                    <a:pt x="4140" y="108127"/>
                  </a:lnTo>
                  <a:lnTo>
                    <a:pt x="2781" y="109105"/>
                  </a:lnTo>
                  <a:lnTo>
                    <a:pt x="2730" y="109232"/>
                  </a:lnTo>
                  <a:lnTo>
                    <a:pt x="2692" y="109385"/>
                  </a:lnTo>
                  <a:lnTo>
                    <a:pt x="2679" y="109524"/>
                  </a:lnTo>
                  <a:lnTo>
                    <a:pt x="2679" y="109677"/>
                  </a:lnTo>
                  <a:lnTo>
                    <a:pt x="2692" y="109829"/>
                  </a:lnTo>
                  <a:lnTo>
                    <a:pt x="2755" y="110121"/>
                  </a:lnTo>
                  <a:lnTo>
                    <a:pt x="5600" y="109080"/>
                  </a:lnTo>
                  <a:close/>
                </a:path>
                <a:path w="46354" h="123189">
                  <a:moveTo>
                    <a:pt x="10299" y="121386"/>
                  </a:moveTo>
                  <a:lnTo>
                    <a:pt x="10287" y="121234"/>
                  </a:lnTo>
                  <a:lnTo>
                    <a:pt x="10261" y="121094"/>
                  </a:lnTo>
                  <a:lnTo>
                    <a:pt x="10223" y="120942"/>
                  </a:lnTo>
                  <a:lnTo>
                    <a:pt x="5600" y="109093"/>
                  </a:lnTo>
                  <a:lnTo>
                    <a:pt x="2781" y="110185"/>
                  </a:lnTo>
                  <a:lnTo>
                    <a:pt x="7708" y="122478"/>
                  </a:lnTo>
                  <a:lnTo>
                    <a:pt x="7924" y="122669"/>
                  </a:lnTo>
                  <a:lnTo>
                    <a:pt x="8115" y="122783"/>
                  </a:lnTo>
                  <a:lnTo>
                    <a:pt x="8255" y="122847"/>
                  </a:lnTo>
                  <a:lnTo>
                    <a:pt x="8394" y="122897"/>
                  </a:lnTo>
                  <a:lnTo>
                    <a:pt x="8547" y="122923"/>
                  </a:lnTo>
                  <a:lnTo>
                    <a:pt x="8686" y="122936"/>
                  </a:lnTo>
                  <a:lnTo>
                    <a:pt x="8839" y="122948"/>
                  </a:lnTo>
                  <a:lnTo>
                    <a:pt x="8978" y="122923"/>
                  </a:lnTo>
                  <a:lnTo>
                    <a:pt x="9271" y="122859"/>
                  </a:lnTo>
                  <a:lnTo>
                    <a:pt x="10261" y="121754"/>
                  </a:lnTo>
                  <a:lnTo>
                    <a:pt x="10299" y="121539"/>
                  </a:lnTo>
                  <a:lnTo>
                    <a:pt x="10299" y="121386"/>
                  </a:lnTo>
                  <a:close/>
                </a:path>
                <a:path w="46354" h="123189">
                  <a:moveTo>
                    <a:pt x="16205" y="118071"/>
                  </a:moveTo>
                  <a:lnTo>
                    <a:pt x="16192" y="117817"/>
                  </a:lnTo>
                  <a:lnTo>
                    <a:pt x="16167" y="117563"/>
                  </a:lnTo>
                  <a:lnTo>
                    <a:pt x="16090" y="117055"/>
                  </a:lnTo>
                  <a:lnTo>
                    <a:pt x="16014" y="116814"/>
                  </a:lnTo>
                  <a:lnTo>
                    <a:pt x="15951" y="116573"/>
                  </a:lnTo>
                  <a:lnTo>
                    <a:pt x="15773" y="116090"/>
                  </a:lnTo>
                  <a:lnTo>
                    <a:pt x="15557" y="115633"/>
                  </a:lnTo>
                  <a:lnTo>
                    <a:pt x="15290" y="115201"/>
                  </a:lnTo>
                  <a:lnTo>
                    <a:pt x="15125" y="115011"/>
                  </a:lnTo>
                  <a:lnTo>
                    <a:pt x="14973" y="114820"/>
                  </a:lnTo>
                  <a:lnTo>
                    <a:pt x="14770" y="114604"/>
                  </a:lnTo>
                  <a:lnTo>
                    <a:pt x="14185" y="114300"/>
                  </a:lnTo>
                  <a:lnTo>
                    <a:pt x="13970" y="114261"/>
                  </a:lnTo>
                  <a:lnTo>
                    <a:pt x="13665" y="114249"/>
                  </a:lnTo>
                  <a:lnTo>
                    <a:pt x="13525" y="114261"/>
                  </a:lnTo>
                  <a:lnTo>
                    <a:pt x="13373" y="114300"/>
                  </a:lnTo>
                  <a:lnTo>
                    <a:pt x="12331" y="115366"/>
                  </a:lnTo>
                  <a:lnTo>
                    <a:pt x="12280" y="115582"/>
                  </a:lnTo>
                  <a:lnTo>
                    <a:pt x="12268" y="115735"/>
                  </a:lnTo>
                  <a:lnTo>
                    <a:pt x="12280" y="115874"/>
                  </a:lnTo>
                  <a:lnTo>
                    <a:pt x="12293" y="116027"/>
                  </a:lnTo>
                  <a:lnTo>
                    <a:pt x="12738" y="116840"/>
                  </a:lnTo>
                  <a:lnTo>
                    <a:pt x="13004" y="117297"/>
                  </a:lnTo>
                  <a:lnTo>
                    <a:pt x="13131" y="117690"/>
                  </a:lnTo>
                  <a:lnTo>
                    <a:pt x="13182" y="118110"/>
                  </a:lnTo>
                  <a:lnTo>
                    <a:pt x="13169" y="118325"/>
                  </a:lnTo>
                  <a:lnTo>
                    <a:pt x="12852" y="119291"/>
                  </a:lnTo>
                  <a:lnTo>
                    <a:pt x="12788" y="119430"/>
                  </a:lnTo>
                  <a:lnTo>
                    <a:pt x="12738" y="119570"/>
                  </a:lnTo>
                  <a:lnTo>
                    <a:pt x="12687" y="119862"/>
                  </a:lnTo>
                  <a:lnTo>
                    <a:pt x="12687" y="120154"/>
                  </a:lnTo>
                  <a:lnTo>
                    <a:pt x="13931" y="121475"/>
                  </a:lnTo>
                  <a:lnTo>
                    <a:pt x="14071" y="121488"/>
                  </a:lnTo>
                  <a:lnTo>
                    <a:pt x="14363" y="121488"/>
                  </a:lnTo>
                  <a:lnTo>
                    <a:pt x="14516" y="121462"/>
                  </a:lnTo>
                  <a:lnTo>
                    <a:pt x="14655" y="121424"/>
                  </a:lnTo>
                  <a:lnTo>
                    <a:pt x="14795" y="121373"/>
                  </a:lnTo>
                  <a:lnTo>
                    <a:pt x="14935" y="121310"/>
                  </a:lnTo>
                  <a:lnTo>
                    <a:pt x="16192" y="118579"/>
                  </a:lnTo>
                  <a:lnTo>
                    <a:pt x="16205" y="118071"/>
                  </a:lnTo>
                  <a:close/>
                </a:path>
                <a:path w="46354" h="123189">
                  <a:moveTo>
                    <a:pt x="22669" y="25400"/>
                  </a:moveTo>
                  <a:lnTo>
                    <a:pt x="21158" y="22783"/>
                  </a:lnTo>
                  <a:lnTo>
                    <a:pt x="20370" y="23241"/>
                  </a:lnTo>
                  <a:lnTo>
                    <a:pt x="13055" y="32435"/>
                  </a:lnTo>
                  <a:lnTo>
                    <a:pt x="13004" y="32651"/>
                  </a:lnTo>
                  <a:lnTo>
                    <a:pt x="12979" y="32791"/>
                  </a:lnTo>
                  <a:lnTo>
                    <a:pt x="12966" y="32943"/>
                  </a:lnTo>
                  <a:lnTo>
                    <a:pt x="12979" y="33083"/>
                  </a:lnTo>
                  <a:lnTo>
                    <a:pt x="12992" y="33235"/>
                  </a:lnTo>
                  <a:lnTo>
                    <a:pt x="13030" y="33375"/>
                  </a:lnTo>
                  <a:lnTo>
                    <a:pt x="13462" y="34061"/>
                  </a:lnTo>
                  <a:lnTo>
                    <a:pt x="14325" y="34455"/>
                  </a:lnTo>
                  <a:lnTo>
                    <a:pt x="14617" y="34455"/>
                  </a:lnTo>
                  <a:lnTo>
                    <a:pt x="14846" y="34417"/>
                  </a:lnTo>
                  <a:lnTo>
                    <a:pt x="15049" y="34353"/>
                  </a:lnTo>
                  <a:lnTo>
                    <a:pt x="15189" y="34290"/>
                  </a:lnTo>
                  <a:lnTo>
                    <a:pt x="15316" y="34213"/>
                  </a:lnTo>
                  <a:lnTo>
                    <a:pt x="15900" y="33464"/>
                  </a:lnTo>
                  <a:lnTo>
                    <a:pt x="16040" y="33070"/>
                  </a:lnTo>
                  <a:lnTo>
                    <a:pt x="22593" y="25450"/>
                  </a:lnTo>
                  <a:close/>
                </a:path>
                <a:path w="46354" h="123189">
                  <a:moveTo>
                    <a:pt x="26517" y="97294"/>
                  </a:moveTo>
                  <a:lnTo>
                    <a:pt x="19265" y="96862"/>
                  </a:lnTo>
                  <a:lnTo>
                    <a:pt x="19291" y="96532"/>
                  </a:lnTo>
                  <a:lnTo>
                    <a:pt x="19240" y="95897"/>
                  </a:lnTo>
                  <a:lnTo>
                    <a:pt x="16256" y="91173"/>
                  </a:lnTo>
                  <a:lnTo>
                    <a:pt x="16256" y="96926"/>
                  </a:lnTo>
                  <a:lnTo>
                    <a:pt x="16205" y="97256"/>
                  </a:lnTo>
                  <a:lnTo>
                    <a:pt x="15748" y="98437"/>
                  </a:lnTo>
                  <a:lnTo>
                    <a:pt x="14071" y="101333"/>
                  </a:lnTo>
                  <a:lnTo>
                    <a:pt x="8140" y="97904"/>
                  </a:lnTo>
                  <a:lnTo>
                    <a:pt x="9740" y="95110"/>
                  </a:lnTo>
                  <a:lnTo>
                    <a:pt x="9855" y="94932"/>
                  </a:lnTo>
                  <a:lnTo>
                    <a:pt x="10236" y="94373"/>
                  </a:lnTo>
                  <a:lnTo>
                    <a:pt x="12763" y="93205"/>
                  </a:lnTo>
                  <a:lnTo>
                    <a:pt x="13106" y="93218"/>
                  </a:lnTo>
                  <a:lnTo>
                    <a:pt x="16256" y="96926"/>
                  </a:lnTo>
                  <a:lnTo>
                    <a:pt x="16256" y="91173"/>
                  </a:lnTo>
                  <a:lnTo>
                    <a:pt x="12712" y="90182"/>
                  </a:lnTo>
                  <a:lnTo>
                    <a:pt x="12090" y="90220"/>
                  </a:lnTo>
                  <a:lnTo>
                    <a:pt x="7277" y="93357"/>
                  </a:lnTo>
                  <a:lnTo>
                    <a:pt x="7200" y="93484"/>
                  </a:lnTo>
                  <a:lnTo>
                    <a:pt x="4889" y="97510"/>
                  </a:lnTo>
                  <a:lnTo>
                    <a:pt x="4775" y="97688"/>
                  </a:lnTo>
                  <a:lnTo>
                    <a:pt x="4673" y="97891"/>
                  </a:lnTo>
                  <a:lnTo>
                    <a:pt x="4622" y="98031"/>
                  </a:lnTo>
                  <a:lnTo>
                    <a:pt x="4584" y="98183"/>
                  </a:lnTo>
                  <a:lnTo>
                    <a:pt x="4572" y="98323"/>
                  </a:lnTo>
                  <a:lnTo>
                    <a:pt x="4572" y="98552"/>
                  </a:lnTo>
                  <a:lnTo>
                    <a:pt x="4597" y="98767"/>
                  </a:lnTo>
                  <a:lnTo>
                    <a:pt x="4635" y="98920"/>
                  </a:lnTo>
                  <a:lnTo>
                    <a:pt x="4686" y="99047"/>
                  </a:lnTo>
                  <a:lnTo>
                    <a:pt x="4749" y="99187"/>
                  </a:lnTo>
                  <a:lnTo>
                    <a:pt x="4838" y="99314"/>
                  </a:lnTo>
                  <a:lnTo>
                    <a:pt x="5029" y="99542"/>
                  </a:lnTo>
                  <a:lnTo>
                    <a:pt x="5257" y="99720"/>
                  </a:lnTo>
                  <a:lnTo>
                    <a:pt x="5384" y="99796"/>
                  </a:lnTo>
                  <a:lnTo>
                    <a:pt x="13804" y="104673"/>
                  </a:lnTo>
                  <a:lnTo>
                    <a:pt x="20739" y="108661"/>
                  </a:lnTo>
                  <a:lnTo>
                    <a:pt x="20942" y="108762"/>
                  </a:lnTo>
                  <a:lnTo>
                    <a:pt x="21082" y="108813"/>
                  </a:lnTo>
                  <a:lnTo>
                    <a:pt x="21374" y="108864"/>
                  </a:lnTo>
                  <a:lnTo>
                    <a:pt x="21666" y="108864"/>
                  </a:lnTo>
                  <a:lnTo>
                    <a:pt x="21818" y="108839"/>
                  </a:lnTo>
                  <a:lnTo>
                    <a:pt x="21958" y="108800"/>
                  </a:lnTo>
                  <a:lnTo>
                    <a:pt x="22098" y="108750"/>
                  </a:lnTo>
                  <a:lnTo>
                    <a:pt x="22415" y="108559"/>
                  </a:lnTo>
                  <a:lnTo>
                    <a:pt x="22580" y="108407"/>
                  </a:lnTo>
                  <a:lnTo>
                    <a:pt x="22987" y="107632"/>
                  </a:lnTo>
                  <a:lnTo>
                    <a:pt x="22999" y="107480"/>
                  </a:lnTo>
                  <a:lnTo>
                    <a:pt x="22999" y="107188"/>
                  </a:lnTo>
                  <a:lnTo>
                    <a:pt x="22974" y="107035"/>
                  </a:lnTo>
                  <a:lnTo>
                    <a:pt x="22936" y="106895"/>
                  </a:lnTo>
                  <a:lnTo>
                    <a:pt x="22885" y="106756"/>
                  </a:lnTo>
                  <a:lnTo>
                    <a:pt x="22821" y="106616"/>
                  </a:lnTo>
                  <a:lnTo>
                    <a:pt x="16687" y="102844"/>
                  </a:lnTo>
                  <a:lnTo>
                    <a:pt x="18376" y="99936"/>
                  </a:lnTo>
                  <a:lnTo>
                    <a:pt x="26339" y="100304"/>
                  </a:lnTo>
                  <a:lnTo>
                    <a:pt x="26517" y="97294"/>
                  </a:lnTo>
                  <a:close/>
                </a:path>
                <a:path w="46354" h="123189">
                  <a:moveTo>
                    <a:pt x="27952" y="98806"/>
                  </a:moveTo>
                  <a:lnTo>
                    <a:pt x="27940" y="98653"/>
                  </a:lnTo>
                  <a:lnTo>
                    <a:pt x="27889" y="98361"/>
                  </a:lnTo>
                  <a:lnTo>
                    <a:pt x="27343" y="97586"/>
                  </a:lnTo>
                  <a:lnTo>
                    <a:pt x="27165" y="97459"/>
                  </a:lnTo>
                  <a:lnTo>
                    <a:pt x="27038" y="97396"/>
                  </a:lnTo>
                  <a:lnTo>
                    <a:pt x="26885" y="97345"/>
                  </a:lnTo>
                  <a:lnTo>
                    <a:pt x="26746" y="97307"/>
                  </a:lnTo>
                  <a:lnTo>
                    <a:pt x="26606" y="97282"/>
                  </a:lnTo>
                  <a:lnTo>
                    <a:pt x="26352" y="100291"/>
                  </a:lnTo>
                  <a:lnTo>
                    <a:pt x="26568" y="100291"/>
                  </a:lnTo>
                  <a:lnTo>
                    <a:pt x="27635" y="99695"/>
                  </a:lnTo>
                  <a:lnTo>
                    <a:pt x="27800" y="99453"/>
                  </a:lnTo>
                  <a:lnTo>
                    <a:pt x="27901" y="99174"/>
                  </a:lnTo>
                  <a:lnTo>
                    <a:pt x="27940" y="98958"/>
                  </a:lnTo>
                  <a:lnTo>
                    <a:pt x="27952" y="98806"/>
                  </a:lnTo>
                  <a:close/>
                </a:path>
                <a:path w="46354" h="123189">
                  <a:moveTo>
                    <a:pt x="32080" y="92036"/>
                  </a:moveTo>
                  <a:lnTo>
                    <a:pt x="29464" y="90525"/>
                  </a:lnTo>
                  <a:lnTo>
                    <a:pt x="29362" y="90716"/>
                  </a:lnTo>
                  <a:lnTo>
                    <a:pt x="29311" y="90868"/>
                  </a:lnTo>
                  <a:lnTo>
                    <a:pt x="29260" y="91160"/>
                  </a:lnTo>
                  <a:lnTo>
                    <a:pt x="29260" y="91376"/>
                  </a:lnTo>
                  <a:lnTo>
                    <a:pt x="29286" y="91592"/>
                  </a:lnTo>
                  <a:lnTo>
                    <a:pt x="29832" y="92456"/>
                  </a:lnTo>
                  <a:lnTo>
                    <a:pt x="30010" y="92583"/>
                  </a:lnTo>
                  <a:lnTo>
                    <a:pt x="30213" y="92684"/>
                  </a:lnTo>
                  <a:lnTo>
                    <a:pt x="30353" y="92735"/>
                  </a:lnTo>
                  <a:lnTo>
                    <a:pt x="30645" y="92786"/>
                  </a:lnTo>
                  <a:lnTo>
                    <a:pt x="30937" y="92786"/>
                  </a:lnTo>
                  <a:lnTo>
                    <a:pt x="31089" y="92760"/>
                  </a:lnTo>
                  <a:lnTo>
                    <a:pt x="31229" y="92722"/>
                  </a:lnTo>
                  <a:lnTo>
                    <a:pt x="31369" y="92671"/>
                  </a:lnTo>
                  <a:lnTo>
                    <a:pt x="31508" y="92608"/>
                  </a:lnTo>
                  <a:lnTo>
                    <a:pt x="31686" y="92481"/>
                  </a:lnTo>
                  <a:lnTo>
                    <a:pt x="31864" y="92329"/>
                  </a:lnTo>
                  <a:lnTo>
                    <a:pt x="32042" y="92100"/>
                  </a:lnTo>
                  <a:close/>
                </a:path>
                <a:path w="46354" h="123189">
                  <a:moveTo>
                    <a:pt x="34836" y="22123"/>
                  </a:moveTo>
                  <a:lnTo>
                    <a:pt x="34823" y="21971"/>
                  </a:lnTo>
                  <a:lnTo>
                    <a:pt x="34810" y="21818"/>
                  </a:lnTo>
                  <a:lnTo>
                    <a:pt x="34772" y="21678"/>
                  </a:lnTo>
                  <a:lnTo>
                    <a:pt x="34734" y="21539"/>
                  </a:lnTo>
                  <a:lnTo>
                    <a:pt x="34671" y="21399"/>
                  </a:lnTo>
                  <a:lnTo>
                    <a:pt x="34556" y="21209"/>
                  </a:lnTo>
                  <a:lnTo>
                    <a:pt x="34417" y="21031"/>
                  </a:lnTo>
                  <a:lnTo>
                    <a:pt x="33578" y="20586"/>
                  </a:lnTo>
                  <a:lnTo>
                    <a:pt x="32689" y="20421"/>
                  </a:lnTo>
                  <a:lnTo>
                    <a:pt x="30886" y="20281"/>
                  </a:lnTo>
                  <a:lnTo>
                    <a:pt x="29070" y="20332"/>
                  </a:lnTo>
                  <a:lnTo>
                    <a:pt x="27279" y="20548"/>
                  </a:lnTo>
                  <a:lnTo>
                    <a:pt x="25501" y="20942"/>
                  </a:lnTo>
                  <a:lnTo>
                    <a:pt x="23787" y="21501"/>
                  </a:lnTo>
                  <a:lnTo>
                    <a:pt x="22491" y="22072"/>
                  </a:lnTo>
                  <a:lnTo>
                    <a:pt x="21285" y="22720"/>
                  </a:lnTo>
                  <a:lnTo>
                    <a:pt x="21158" y="22771"/>
                  </a:lnTo>
                  <a:lnTo>
                    <a:pt x="22669" y="25387"/>
                  </a:lnTo>
                  <a:lnTo>
                    <a:pt x="23787" y="24803"/>
                  </a:lnTo>
                  <a:lnTo>
                    <a:pt x="24866" y="24333"/>
                  </a:lnTo>
                  <a:lnTo>
                    <a:pt x="26301" y="23863"/>
                  </a:lnTo>
                  <a:lnTo>
                    <a:pt x="27787" y="23533"/>
                  </a:lnTo>
                  <a:lnTo>
                    <a:pt x="29286" y="23342"/>
                  </a:lnTo>
                  <a:lnTo>
                    <a:pt x="30810" y="23317"/>
                  </a:lnTo>
                  <a:lnTo>
                    <a:pt x="32308" y="23431"/>
                  </a:lnTo>
                  <a:lnTo>
                    <a:pt x="33058" y="23558"/>
                  </a:lnTo>
                  <a:lnTo>
                    <a:pt x="33274" y="23583"/>
                  </a:lnTo>
                  <a:lnTo>
                    <a:pt x="33426" y="23583"/>
                  </a:lnTo>
                  <a:lnTo>
                    <a:pt x="33718" y="23533"/>
                  </a:lnTo>
                  <a:lnTo>
                    <a:pt x="33997" y="23431"/>
                  </a:lnTo>
                  <a:lnTo>
                    <a:pt x="34124" y="23355"/>
                  </a:lnTo>
                  <a:lnTo>
                    <a:pt x="34353" y="23177"/>
                  </a:lnTo>
                  <a:lnTo>
                    <a:pt x="34556" y="22948"/>
                  </a:lnTo>
                  <a:lnTo>
                    <a:pt x="34632" y="22821"/>
                  </a:lnTo>
                  <a:lnTo>
                    <a:pt x="34696" y="22694"/>
                  </a:lnTo>
                  <a:lnTo>
                    <a:pt x="34747" y="22555"/>
                  </a:lnTo>
                  <a:lnTo>
                    <a:pt x="34810" y="22339"/>
                  </a:lnTo>
                  <a:lnTo>
                    <a:pt x="34836" y="22123"/>
                  </a:lnTo>
                  <a:close/>
                </a:path>
                <a:path w="46354" h="123189">
                  <a:moveTo>
                    <a:pt x="35788" y="84074"/>
                  </a:moveTo>
                  <a:lnTo>
                    <a:pt x="33108" y="79463"/>
                  </a:lnTo>
                  <a:lnTo>
                    <a:pt x="32981" y="79387"/>
                  </a:lnTo>
                  <a:lnTo>
                    <a:pt x="32842" y="79324"/>
                  </a:lnTo>
                  <a:lnTo>
                    <a:pt x="31432" y="78511"/>
                  </a:lnTo>
                  <a:lnTo>
                    <a:pt x="31267" y="78397"/>
                  </a:lnTo>
                  <a:lnTo>
                    <a:pt x="28511" y="77698"/>
                  </a:lnTo>
                  <a:lnTo>
                    <a:pt x="27978" y="77736"/>
                  </a:lnTo>
                  <a:lnTo>
                    <a:pt x="23901" y="80378"/>
                  </a:lnTo>
                  <a:lnTo>
                    <a:pt x="23825" y="80505"/>
                  </a:lnTo>
                  <a:lnTo>
                    <a:pt x="21640" y="84277"/>
                  </a:lnTo>
                  <a:lnTo>
                    <a:pt x="17424" y="81838"/>
                  </a:lnTo>
                  <a:lnTo>
                    <a:pt x="21615" y="74574"/>
                  </a:lnTo>
                  <a:lnTo>
                    <a:pt x="21717" y="74371"/>
                  </a:lnTo>
                  <a:lnTo>
                    <a:pt x="21767" y="74231"/>
                  </a:lnTo>
                  <a:lnTo>
                    <a:pt x="21818" y="73939"/>
                  </a:lnTo>
                  <a:lnTo>
                    <a:pt x="21818" y="73723"/>
                  </a:lnTo>
                  <a:lnTo>
                    <a:pt x="21767" y="73418"/>
                  </a:lnTo>
                  <a:lnTo>
                    <a:pt x="21666" y="73152"/>
                  </a:lnTo>
                  <a:lnTo>
                    <a:pt x="21551" y="72948"/>
                  </a:lnTo>
                  <a:lnTo>
                    <a:pt x="21361" y="72732"/>
                  </a:lnTo>
                  <a:lnTo>
                    <a:pt x="21132" y="72542"/>
                  </a:lnTo>
                  <a:lnTo>
                    <a:pt x="20993" y="72466"/>
                  </a:lnTo>
                  <a:lnTo>
                    <a:pt x="20866" y="72402"/>
                  </a:lnTo>
                  <a:lnTo>
                    <a:pt x="20713" y="72364"/>
                  </a:lnTo>
                  <a:lnTo>
                    <a:pt x="20574" y="72326"/>
                  </a:lnTo>
                  <a:lnTo>
                    <a:pt x="20434" y="72313"/>
                  </a:lnTo>
                  <a:lnTo>
                    <a:pt x="20281" y="72301"/>
                  </a:lnTo>
                  <a:lnTo>
                    <a:pt x="20129" y="72313"/>
                  </a:lnTo>
                  <a:lnTo>
                    <a:pt x="19913" y="72351"/>
                  </a:lnTo>
                  <a:lnTo>
                    <a:pt x="19697" y="72428"/>
                  </a:lnTo>
                  <a:lnTo>
                    <a:pt x="19570" y="72491"/>
                  </a:lnTo>
                  <a:lnTo>
                    <a:pt x="19443" y="72580"/>
                  </a:lnTo>
                  <a:lnTo>
                    <a:pt x="19215" y="72758"/>
                  </a:lnTo>
                  <a:lnTo>
                    <a:pt x="18999" y="73063"/>
                  </a:lnTo>
                  <a:lnTo>
                    <a:pt x="14097" y="81559"/>
                  </a:lnTo>
                  <a:lnTo>
                    <a:pt x="14020" y="81686"/>
                  </a:lnTo>
                  <a:lnTo>
                    <a:pt x="13957" y="81826"/>
                  </a:lnTo>
                  <a:lnTo>
                    <a:pt x="13906" y="81965"/>
                  </a:lnTo>
                  <a:lnTo>
                    <a:pt x="13868" y="82105"/>
                  </a:lnTo>
                  <a:lnTo>
                    <a:pt x="13855" y="82257"/>
                  </a:lnTo>
                  <a:lnTo>
                    <a:pt x="13855" y="82473"/>
                  </a:lnTo>
                  <a:lnTo>
                    <a:pt x="13881" y="82702"/>
                  </a:lnTo>
                  <a:lnTo>
                    <a:pt x="13919" y="82842"/>
                  </a:lnTo>
                  <a:lnTo>
                    <a:pt x="13970" y="82981"/>
                  </a:lnTo>
                  <a:lnTo>
                    <a:pt x="14033" y="83121"/>
                  </a:lnTo>
                  <a:lnTo>
                    <a:pt x="14605" y="83693"/>
                  </a:lnTo>
                  <a:lnTo>
                    <a:pt x="21450" y="87642"/>
                  </a:lnTo>
                  <a:lnTo>
                    <a:pt x="21653" y="87744"/>
                  </a:lnTo>
                  <a:lnTo>
                    <a:pt x="21793" y="87795"/>
                  </a:lnTo>
                  <a:lnTo>
                    <a:pt x="22085" y="87845"/>
                  </a:lnTo>
                  <a:lnTo>
                    <a:pt x="22301" y="87845"/>
                  </a:lnTo>
                  <a:lnTo>
                    <a:pt x="22529" y="87820"/>
                  </a:lnTo>
                  <a:lnTo>
                    <a:pt x="22656" y="87782"/>
                  </a:lnTo>
                  <a:lnTo>
                    <a:pt x="22809" y="87718"/>
                  </a:lnTo>
                  <a:lnTo>
                    <a:pt x="22948" y="87655"/>
                  </a:lnTo>
                  <a:lnTo>
                    <a:pt x="23075" y="87566"/>
                  </a:lnTo>
                  <a:lnTo>
                    <a:pt x="23291" y="87388"/>
                  </a:lnTo>
                  <a:lnTo>
                    <a:pt x="23431" y="87198"/>
                  </a:lnTo>
                  <a:lnTo>
                    <a:pt x="26441" y="82016"/>
                  </a:lnTo>
                  <a:lnTo>
                    <a:pt x="26517" y="81889"/>
                  </a:lnTo>
                  <a:lnTo>
                    <a:pt x="28435" y="80721"/>
                  </a:lnTo>
                  <a:lnTo>
                    <a:pt x="28790" y="80721"/>
                  </a:lnTo>
                  <a:lnTo>
                    <a:pt x="29044" y="80759"/>
                  </a:lnTo>
                  <a:lnTo>
                    <a:pt x="29273" y="80810"/>
                  </a:lnTo>
                  <a:lnTo>
                    <a:pt x="29718" y="80987"/>
                  </a:lnTo>
                  <a:lnTo>
                    <a:pt x="31534" y="82042"/>
                  </a:lnTo>
                  <a:lnTo>
                    <a:pt x="31838" y="82245"/>
                  </a:lnTo>
                  <a:lnTo>
                    <a:pt x="32766" y="84124"/>
                  </a:lnTo>
                  <a:lnTo>
                    <a:pt x="32727" y="84594"/>
                  </a:lnTo>
                  <a:lnTo>
                    <a:pt x="32677" y="84836"/>
                  </a:lnTo>
                  <a:lnTo>
                    <a:pt x="32499" y="85280"/>
                  </a:lnTo>
                  <a:lnTo>
                    <a:pt x="32397" y="85445"/>
                  </a:lnTo>
                  <a:lnTo>
                    <a:pt x="29464" y="90512"/>
                  </a:lnTo>
                  <a:lnTo>
                    <a:pt x="32080" y="92024"/>
                  </a:lnTo>
                  <a:lnTo>
                    <a:pt x="35013" y="86956"/>
                  </a:lnTo>
                  <a:lnTo>
                    <a:pt x="35090" y="86829"/>
                  </a:lnTo>
                  <a:lnTo>
                    <a:pt x="35153" y="86702"/>
                  </a:lnTo>
                  <a:lnTo>
                    <a:pt x="35775" y="84607"/>
                  </a:lnTo>
                  <a:lnTo>
                    <a:pt x="35788" y="84074"/>
                  </a:lnTo>
                  <a:close/>
                </a:path>
                <a:path w="46354" h="123189">
                  <a:moveTo>
                    <a:pt x="39090" y="34556"/>
                  </a:moveTo>
                  <a:lnTo>
                    <a:pt x="38392" y="31800"/>
                  </a:lnTo>
                  <a:lnTo>
                    <a:pt x="38315" y="31673"/>
                  </a:lnTo>
                  <a:lnTo>
                    <a:pt x="36372" y="28308"/>
                  </a:lnTo>
                  <a:lnTo>
                    <a:pt x="36245" y="28117"/>
                  </a:lnTo>
                  <a:lnTo>
                    <a:pt x="35229" y="27559"/>
                  </a:lnTo>
                  <a:lnTo>
                    <a:pt x="35090" y="27546"/>
                  </a:lnTo>
                  <a:lnTo>
                    <a:pt x="34937" y="27559"/>
                  </a:lnTo>
                  <a:lnTo>
                    <a:pt x="34798" y="27571"/>
                  </a:lnTo>
                  <a:lnTo>
                    <a:pt x="34645" y="27609"/>
                  </a:lnTo>
                  <a:lnTo>
                    <a:pt x="34505" y="27660"/>
                  </a:lnTo>
                  <a:lnTo>
                    <a:pt x="34378" y="27724"/>
                  </a:lnTo>
                  <a:lnTo>
                    <a:pt x="34239" y="27787"/>
                  </a:lnTo>
                  <a:lnTo>
                    <a:pt x="34074" y="27927"/>
                  </a:lnTo>
                  <a:lnTo>
                    <a:pt x="33909" y="28079"/>
                  </a:lnTo>
                  <a:lnTo>
                    <a:pt x="33820" y="28206"/>
                  </a:lnTo>
                  <a:lnTo>
                    <a:pt x="33705" y="28397"/>
                  </a:lnTo>
                  <a:lnTo>
                    <a:pt x="33604" y="28676"/>
                  </a:lnTo>
                  <a:lnTo>
                    <a:pt x="33553" y="28968"/>
                  </a:lnTo>
                  <a:lnTo>
                    <a:pt x="33553" y="29184"/>
                  </a:lnTo>
                  <a:lnTo>
                    <a:pt x="33604" y="29476"/>
                  </a:lnTo>
                  <a:lnTo>
                    <a:pt x="33718" y="29756"/>
                  </a:lnTo>
                  <a:lnTo>
                    <a:pt x="35661" y="33121"/>
                  </a:lnTo>
                  <a:lnTo>
                    <a:pt x="35737" y="33248"/>
                  </a:lnTo>
                  <a:lnTo>
                    <a:pt x="35902" y="33578"/>
                  </a:lnTo>
                  <a:lnTo>
                    <a:pt x="35979" y="33794"/>
                  </a:lnTo>
                  <a:lnTo>
                    <a:pt x="36068" y="34277"/>
                  </a:lnTo>
                  <a:lnTo>
                    <a:pt x="36055" y="34759"/>
                  </a:lnTo>
                  <a:lnTo>
                    <a:pt x="35991" y="35102"/>
                  </a:lnTo>
                  <a:lnTo>
                    <a:pt x="35814" y="35560"/>
                  </a:lnTo>
                  <a:lnTo>
                    <a:pt x="35636" y="35864"/>
                  </a:lnTo>
                  <a:lnTo>
                    <a:pt x="35496" y="36055"/>
                  </a:lnTo>
                  <a:lnTo>
                    <a:pt x="35331" y="36233"/>
                  </a:lnTo>
                  <a:lnTo>
                    <a:pt x="34912" y="36550"/>
                  </a:lnTo>
                  <a:lnTo>
                    <a:pt x="34785" y="36626"/>
                  </a:lnTo>
                  <a:lnTo>
                    <a:pt x="26479" y="41427"/>
                  </a:lnTo>
                  <a:lnTo>
                    <a:pt x="26339" y="41490"/>
                  </a:lnTo>
                  <a:lnTo>
                    <a:pt x="26174" y="41592"/>
                  </a:lnTo>
                  <a:lnTo>
                    <a:pt x="25958" y="41681"/>
                  </a:lnTo>
                  <a:lnTo>
                    <a:pt x="25730" y="41757"/>
                  </a:lnTo>
                  <a:lnTo>
                    <a:pt x="25374" y="41833"/>
                  </a:lnTo>
                  <a:lnTo>
                    <a:pt x="25006" y="41859"/>
                  </a:lnTo>
                  <a:lnTo>
                    <a:pt x="24307" y="41744"/>
                  </a:lnTo>
                  <a:lnTo>
                    <a:pt x="24079" y="41656"/>
                  </a:lnTo>
                  <a:lnTo>
                    <a:pt x="23863" y="41541"/>
                  </a:lnTo>
                  <a:lnTo>
                    <a:pt x="22974" y="40703"/>
                  </a:lnTo>
                  <a:lnTo>
                    <a:pt x="22821" y="40449"/>
                  </a:lnTo>
                  <a:lnTo>
                    <a:pt x="20955" y="37223"/>
                  </a:lnTo>
                  <a:lnTo>
                    <a:pt x="20751" y="36918"/>
                  </a:lnTo>
                  <a:lnTo>
                    <a:pt x="20523" y="36728"/>
                  </a:lnTo>
                  <a:lnTo>
                    <a:pt x="20332" y="36614"/>
                  </a:lnTo>
                  <a:lnTo>
                    <a:pt x="20116" y="36525"/>
                  </a:lnTo>
                  <a:lnTo>
                    <a:pt x="19977" y="36487"/>
                  </a:lnTo>
                  <a:lnTo>
                    <a:pt x="19824" y="36461"/>
                  </a:lnTo>
                  <a:lnTo>
                    <a:pt x="19532" y="36461"/>
                  </a:lnTo>
                  <a:lnTo>
                    <a:pt x="19392" y="36474"/>
                  </a:lnTo>
                  <a:lnTo>
                    <a:pt x="18148" y="37871"/>
                  </a:lnTo>
                  <a:lnTo>
                    <a:pt x="18148" y="38100"/>
                  </a:lnTo>
                  <a:lnTo>
                    <a:pt x="18199" y="38379"/>
                  </a:lnTo>
                  <a:lnTo>
                    <a:pt x="18313" y="38658"/>
                  </a:lnTo>
                  <a:lnTo>
                    <a:pt x="20269" y="42087"/>
                  </a:lnTo>
                  <a:lnTo>
                    <a:pt x="24968" y="44881"/>
                  </a:lnTo>
                  <a:lnTo>
                    <a:pt x="25501" y="44869"/>
                  </a:lnTo>
                  <a:lnTo>
                    <a:pt x="27647" y="44221"/>
                  </a:lnTo>
                  <a:lnTo>
                    <a:pt x="27800" y="44145"/>
                  </a:lnTo>
                  <a:lnTo>
                    <a:pt x="36283" y="39255"/>
                  </a:lnTo>
                  <a:lnTo>
                    <a:pt x="36423" y="39166"/>
                  </a:lnTo>
                  <a:lnTo>
                    <a:pt x="36588" y="39077"/>
                  </a:lnTo>
                  <a:lnTo>
                    <a:pt x="39065" y="35090"/>
                  </a:lnTo>
                  <a:lnTo>
                    <a:pt x="39090" y="34556"/>
                  </a:lnTo>
                  <a:close/>
                </a:path>
                <a:path w="46354" h="123189">
                  <a:moveTo>
                    <a:pt x="46215" y="41719"/>
                  </a:moveTo>
                  <a:lnTo>
                    <a:pt x="46189" y="41503"/>
                  </a:lnTo>
                  <a:lnTo>
                    <a:pt x="45720" y="40678"/>
                  </a:lnTo>
                  <a:lnTo>
                    <a:pt x="44856" y="40284"/>
                  </a:lnTo>
                  <a:lnTo>
                    <a:pt x="44564" y="40284"/>
                  </a:lnTo>
                  <a:lnTo>
                    <a:pt x="44335" y="40322"/>
                  </a:lnTo>
                  <a:lnTo>
                    <a:pt x="44056" y="40424"/>
                  </a:lnTo>
                  <a:lnTo>
                    <a:pt x="43865" y="40525"/>
                  </a:lnTo>
                  <a:lnTo>
                    <a:pt x="42811" y="42430"/>
                  </a:lnTo>
                  <a:lnTo>
                    <a:pt x="42278" y="43484"/>
                  </a:lnTo>
                  <a:lnTo>
                    <a:pt x="36563" y="49301"/>
                  </a:lnTo>
                  <a:lnTo>
                    <a:pt x="36436" y="49377"/>
                  </a:lnTo>
                  <a:lnTo>
                    <a:pt x="36144" y="49555"/>
                  </a:lnTo>
                  <a:lnTo>
                    <a:pt x="28371" y="51422"/>
                  </a:lnTo>
                  <a:lnTo>
                    <a:pt x="26873" y="51308"/>
                  </a:lnTo>
                  <a:lnTo>
                    <a:pt x="26123" y="51181"/>
                  </a:lnTo>
                  <a:lnTo>
                    <a:pt x="25908" y="51155"/>
                  </a:lnTo>
                  <a:lnTo>
                    <a:pt x="25755" y="51155"/>
                  </a:lnTo>
                  <a:lnTo>
                    <a:pt x="24371" y="52412"/>
                  </a:lnTo>
                  <a:lnTo>
                    <a:pt x="24358" y="52628"/>
                  </a:lnTo>
                  <a:lnTo>
                    <a:pt x="24358" y="52768"/>
                  </a:lnTo>
                  <a:lnTo>
                    <a:pt x="24371" y="52920"/>
                  </a:lnTo>
                  <a:lnTo>
                    <a:pt x="24409" y="53073"/>
                  </a:lnTo>
                  <a:lnTo>
                    <a:pt x="24511" y="53340"/>
                  </a:lnTo>
                  <a:lnTo>
                    <a:pt x="24625" y="53530"/>
                  </a:lnTo>
                  <a:lnTo>
                    <a:pt x="24765" y="53708"/>
                  </a:lnTo>
                  <a:lnTo>
                    <a:pt x="25603" y="54152"/>
                  </a:lnTo>
                  <a:lnTo>
                    <a:pt x="26492" y="54305"/>
                  </a:lnTo>
                  <a:lnTo>
                    <a:pt x="28295" y="54444"/>
                  </a:lnTo>
                  <a:lnTo>
                    <a:pt x="30111" y="54406"/>
                  </a:lnTo>
                  <a:lnTo>
                    <a:pt x="31915" y="54190"/>
                  </a:lnTo>
                  <a:lnTo>
                    <a:pt x="37947" y="51993"/>
                  </a:lnTo>
                  <a:lnTo>
                    <a:pt x="46101" y="42316"/>
                  </a:lnTo>
                  <a:lnTo>
                    <a:pt x="46177" y="42100"/>
                  </a:lnTo>
                  <a:lnTo>
                    <a:pt x="46202" y="41948"/>
                  </a:lnTo>
                  <a:lnTo>
                    <a:pt x="46215" y="4180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4871148" y="1479880"/>
              <a:ext cx="708025" cy="735330"/>
            </a:xfrm>
            <a:custGeom>
              <a:avLst/>
              <a:gdLst/>
              <a:ahLst/>
              <a:cxnLst/>
              <a:rect l="l" t="t" r="r" b="b"/>
              <a:pathLst>
                <a:path w="708025" h="735330">
                  <a:moveTo>
                    <a:pt x="42316" y="40665"/>
                  </a:moveTo>
                  <a:lnTo>
                    <a:pt x="22199" y="20548"/>
                  </a:lnTo>
                  <a:lnTo>
                    <a:pt x="21158" y="20548"/>
                  </a:lnTo>
                  <a:lnTo>
                    <a:pt x="20116" y="20548"/>
                  </a:lnTo>
                  <a:lnTo>
                    <a:pt x="0" y="40665"/>
                  </a:lnTo>
                  <a:lnTo>
                    <a:pt x="0" y="42748"/>
                  </a:lnTo>
                  <a:lnTo>
                    <a:pt x="20116" y="62852"/>
                  </a:lnTo>
                  <a:lnTo>
                    <a:pt x="21158" y="62852"/>
                  </a:lnTo>
                  <a:lnTo>
                    <a:pt x="22199" y="62852"/>
                  </a:lnTo>
                  <a:lnTo>
                    <a:pt x="42316" y="42748"/>
                  </a:lnTo>
                  <a:lnTo>
                    <a:pt x="42316" y="40665"/>
                  </a:lnTo>
                  <a:close/>
                </a:path>
                <a:path w="708025" h="735330">
                  <a:moveTo>
                    <a:pt x="556729" y="734326"/>
                  </a:moveTo>
                  <a:lnTo>
                    <a:pt x="556691" y="734187"/>
                  </a:lnTo>
                  <a:lnTo>
                    <a:pt x="556628" y="734047"/>
                  </a:lnTo>
                  <a:lnTo>
                    <a:pt x="556539" y="733920"/>
                  </a:lnTo>
                  <a:lnTo>
                    <a:pt x="556399" y="733806"/>
                  </a:lnTo>
                  <a:lnTo>
                    <a:pt x="556272" y="733742"/>
                  </a:lnTo>
                  <a:lnTo>
                    <a:pt x="556133" y="733691"/>
                  </a:lnTo>
                  <a:lnTo>
                    <a:pt x="555993" y="733679"/>
                  </a:lnTo>
                  <a:lnTo>
                    <a:pt x="545401" y="733679"/>
                  </a:lnTo>
                  <a:lnTo>
                    <a:pt x="545401" y="735190"/>
                  </a:lnTo>
                  <a:lnTo>
                    <a:pt x="555980" y="735190"/>
                  </a:lnTo>
                  <a:lnTo>
                    <a:pt x="556133" y="735177"/>
                  </a:lnTo>
                  <a:lnTo>
                    <a:pt x="556272" y="735126"/>
                  </a:lnTo>
                  <a:lnTo>
                    <a:pt x="556425" y="735037"/>
                  </a:lnTo>
                  <a:lnTo>
                    <a:pt x="556615" y="734860"/>
                  </a:lnTo>
                  <a:lnTo>
                    <a:pt x="556679" y="734720"/>
                  </a:lnTo>
                  <a:lnTo>
                    <a:pt x="556717" y="734580"/>
                  </a:lnTo>
                  <a:lnTo>
                    <a:pt x="556729" y="734326"/>
                  </a:lnTo>
                  <a:close/>
                </a:path>
                <a:path w="708025" h="735330">
                  <a:moveTo>
                    <a:pt x="634555" y="28663"/>
                  </a:moveTo>
                  <a:lnTo>
                    <a:pt x="608825" y="0"/>
                  </a:lnTo>
                  <a:lnTo>
                    <a:pt x="607504" y="0"/>
                  </a:lnTo>
                  <a:lnTo>
                    <a:pt x="606171" y="0"/>
                  </a:lnTo>
                  <a:lnTo>
                    <a:pt x="580440" y="28562"/>
                  </a:lnTo>
                  <a:lnTo>
                    <a:pt x="580694" y="31051"/>
                  </a:lnTo>
                  <a:lnTo>
                    <a:pt x="606171" y="54140"/>
                  </a:lnTo>
                  <a:lnTo>
                    <a:pt x="607504" y="54140"/>
                  </a:lnTo>
                  <a:lnTo>
                    <a:pt x="608825" y="54140"/>
                  </a:lnTo>
                  <a:lnTo>
                    <a:pt x="634314" y="31038"/>
                  </a:lnTo>
                  <a:lnTo>
                    <a:pt x="634555" y="28663"/>
                  </a:lnTo>
                  <a:close/>
                </a:path>
                <a:path w="708025" h="735330">
                  <a:moveTo>
                    <a:pt x="674331" y="215684"/>
                  </a:moveTo>
                  <a:lnTo>
                    <a:pt x="674204" y="215506"/>
                  </a:lnTo>
                  <a:lnTo>
                    <a:pt x="674001" y="215290"/>
                  </a:lnTo>
                  <a:lnTo>
                    <a:pt x="673696" y="215087"/>
                  </a:lnTo>
                  <a:lnTo>
                    <a:pt x="673493" y="214998"/>
                  </a:lnTo>
                  <a:lnTo>
                    <a:pt x="673341" y="214960"/>
                  </a:lnTo>
                  <a:lnTo>
                    <a:pt x="673201" y="214934"/>
                  </a:lnTo>
                  <a:lnTo>
                    <a:pt x="672909" y="214934"/>
                  </a:lnTo>
                  <a:lnTo>
                    <a:pt x="672757" y="214947"/>
                  </a:lnTo>
                  <a:lnTo>
                    <a:pt x="671677" y="215773"/>
                  </a:lnTo>
                  <a:lnTo>
                    <a:pt x="671563" y="216052"/>
                  </a:lnTo>
                  <a:lnTo>
                    <a:pt x="671512" y="216344"/>
                  </a:lnTo>
                  <a:lnTo>
                    <a:pt x="671512" y="216573"/>
                  </a:lnTo>
                  <a:lnTo>
                    <a:pt x="671537" y="216712"/>
                  </a:lnTo>
                  <a:lnTo>
                    <a:pt x="671576" y="216852"/>
                  </a:lnTo>
                  <a:lnTo>
                    <a:pt x="671677" y="217131"/>
                  </a:lnTo>
                  <a:lnTo>
                    <a:pt x="674331" y="215684"/>
                  </a:lnTo>
                  <a:close/>
                </a:path>
                <a:path w="708025" h="735330">
                  <a:moveTo>
                    <a:pt x="679272" y="224256"/>
                  </a:moveTo>
                  <a:lnTo>
                    <a:pt x="676897" y="220167"/>
                  </a:lnTo>
                  <a:lnTo>
                    <a:pt x="676833" y="220040"/>
                  </a:lnTo>
                  <a:lnTo>
                    <a:pt x="676770" y="219913"/>
                  </a:lnTo>
                  <a:lnTo>
                    <a:pt x="676681" y="219786"/>
                  </a:lnTo>
                  <a:lnTo>
                    <a:pt x="674331" y="215696"/>
                  </a:lnTo>
                  <a:lnTo>
                    <a:pt x="671715" y="217208"/>
                  </a:lnTo>
                  <a:lnTo>
                    <a:pt x="673417" y="220179"/>
                  </a:lnTo>
                  <a:lnTo>
                    <a:pt x="659409" y="228269"/>
                  </a:lnTo>
                  <a:lnTo>
                    <a:pt x="659282" y="228346"/>
                  </a:lnTo>
                  <a:lnTo>
                    <a:pt x="659155" y="228434"/>
                  </a:lnTo>
                  <a:lnTo>
                    <a:pt x="659028" y="228536"/>
                  </a:lnTo>
                  <a:lnTo>
                    <a:pt x="658850" y="228752"/>
                  </a:lnTo>
                  <a:lnTo>
                    <a:pt x="658723" y="228955"/>
                  </a:lnTo>
                  <a:lnTo>
                    <a:pt x="658647" y="229133"/>
                  </a:lnTo>
                  <a:lnTo>
                    <a:pt x="658596" y="229311"/>
                  </a:lnTo>
                  <a:lnTo>
                    <a:pt x="658583" y="229438"/>
                  </a:lnTo>
                  <a:lnTo>
                    <a:pt x="658571" y="229590"/>
                  </a:lnTo>
                  <a:lnTo>
                    <a:pt x="658571" y="229743"/>
                  </a:lnTo>
                  <a:lnTo>
                    <a:pt x="658583" y="229895"/>
                  </a:lnTo>
                  <a:lnTo>
                    <a:pt x="658622" y="230047"/>
                  </a:lnTo>
                  <a:lnTo>
                    <a:pt x="658672" y="230187"/>
                  </a:lnTo>
                  <a:lnTo>
                    <a:pt x="658799" y="230441"/>
                  </a:lnTo>
                  <a:lnTo>
                    <a:pt x="658888" y="230568"/>
                  </a:lnTo>
                  <a:lnTo>
                    <a:pt x="659104" y="230784"/>
                  </a:lnTo>
                  <a:lnTo>
                    <a:pt x="659295" y="230924"/>
                  </a:lnTo>
                  <a:lnTo>
                    <a:pt x="659472" y="231013"/>
                  </a:lnTo>
                  <a:lnTo>
                    <a:pt x="665429" y="233337"/>
                  </a:lnTo>
                  <a:lnTo>
                    <a:pt x="665645" y="233413"/>
                  </a:lnTo>
                  <a:lnTo>
                    <a:pt x="665797" y="233438"/>
                  </a:lnTo>
                  <a:lnTo>
                    <a:pt x="665937" y="233451"/>
                  </a:lnTo>
                  <a:lnTo>
                    <a:pt x="666089" y="233438"/>
                  </a:lnTo>
                  <a:lnTo>
                    <a:pt x="666242" y="233426"/>
                  </a:lnTo>
                  <a:lnTo>
                    <a:pt x="666597" y="233324"/>
                  </a:lnTo>
                  <a:lnTo>
                    <a:pt x="666788" y="233222"/>
                  </a:lnTo>
                  <a:lnTo>
                    <a:pt x="666915" y="233133"/>
                  </a:lnTo>
                  <a:lnTo>
                    <a:pt x="667499" y="231978"/>
                  </a:lnTo>
                  <a:lnTo>
                    <a:pt x="667499" y="231825"/>
                  </a:lnTo>
                  <a:lnTo>
                    <a:pt x="667448" y="231533"/>
                  </a:lnTo>
                  <a:lnTo>
                    <a:pt x="667346" y="231254"/>
                  </a:lnTo>
                  <a:lnTo>
                    <a:pt x="667270" y="231127"/>
                  </a:lnTo>
                  <a:lnTo>
                    <a:pt x="663549" y="229374"/>
                  </a:lnTo>
                  <a:lnTo>
                    <a:pt x="674928" y="222796"/>
                  </a:lnTo>
                  <a:lnTo>
                    <a:pt x="676656" y="225767"/>
                  </a:lnTo>
                  <a:lnTo>
                    <a:pt x="679272" y="224256"/>
                  </a:lnTo>
                  <a:close/>
                </a:path>
                <a:path w="708025" h="735330">
                  <a:moveTo>
                    <a:pt x="679488" y="224891"/>
                  </a:moveTo>
                  <a:lnTo>
                    <a:pt x="679462" y="224739"/>
                  </a:lnTo>
                  <a:lnTo>
                    <a:pt x="679424" y="224599"/>
                  </a:lnTo>
                  <a:lnTo>
                    <a:pt x="679373" y="224459"/>
                  </a:lnTo>
                  <a:lnTo>
                    <a:pt x="679323" y="224320"/>
                  </a:lnTo>
                  <a:lnTo>
                    <a:pt x="676668" y="225767"/>
                  </a:lnTo>
                  <a:lnTo>
                    <a:pt x="676795" y="225945"/>
                  </a:lnTo>
                  <a:lnTo>
                    <a:pt x="676998" y="226161"/>
                  </a:lnTo>
                  <a:lnTo>
                    <a:pt x="677303" y="226364"/>
                  </a:lnTo>
                  <a:lnTo>
                    <a:pt x="677519" y="226453"/>
                  </a:lnTo>
                  <a:lnTo>
                    <a:pt x="677659" y="226491"/>
                  </a:lnTo>
                  <a:lnTo>
                    <a:pt x="677799" y="226504"/>
                  </a:lnTo>
                  <a:lnTo>
                    <a:pt x="678103" y="226517"/>
                  </a:lnTo>
                  <a:lnTo>
                    <a:pt x="678243" y="226504"/>
                  </a:lnTo>
                  <a:lnTo>
                    <a:pt x="678383" y="226466"/>
                  </a:lnTo>
                  <a:lnTo>
                    <a:pt x="678535" y="226415"/>
                  </a:lnTo>
                  <a:lnTo>
                    <a:pt x="678662" y="226352"/>
                  </a:lnTo>
                  <a:lnTo>
                    <a:pt x="678916" y="226199"/>
                  </a:lnTo>
                  <a:lnTo>
                    <a:pt x="679132" y="225983"/>
                  </a:lnTo>
                  <a:lnTo>
                    <a:pt x="679297" y="225742"/>
                  </a:lnTo>
                  <a:lnTo>
                    <a:pt x="679361" y="225615"/>
                  </a:lnTo>
                  <a:lnTo>
                    <a:pt x="679437" y="225399"/>
                  </a:lnTo>
                  <a:lnTo>
                    <a:pt x="679488" y="225107"/>
                  </a:lnTo>
                  <a:lnTo>
                    <a:pt x="679488" y="224891"/>
                  </a:lnTo>
                  <a:close/>
                </a:path>
                <a:path w="708025" h="735330">
                  <a:moveTo>
                    <a:pt x="688848" y="241109"/>
                  </a:moveTo>
                  <a:lnTo>
                    <a:pt x="688797" y="240855"/>
                  </a:lnTo>
                  <a:lnTo>
                    <a:pt x="688721" y="240639"/>
                  </a:lnTo>
                  <a:lnTo>
                    <a:pt x="688644" y="240474"/>
                  </a:lnTo>
                  <a:lnTo>
                    <a:pt x="683704" y="231914"/>
                  </a:lnTo>
                  <a:lnTo>
                    <a:pt x="683577" y="231724"/>
                  </a:lnTo>
                  <a:lnTo>
                    <a:pt x="682561" y="231165"/>
                  </a:lnTo>
                  <a:lnTo>
                    <a:pt x="682421" y="231152"/>
                  </a:lnTo>
                  <a:lnTo>
                    <a:pt x="682269" y="231165"/>
                  </a:lnTo>
                  <a:lnTo>
                    <a:pt x="682129" y="231178"/>
                  </a:lnTo>
                  <a:lnTo>
                    <a:pt x="681202" y="231749"/>
                  </a:lnTo>
                  <a:lnTo>
                    <a:pt x="681037" y="232003"/>
                  </a:lnTo>
                  <a:lnTo>
                    <a:pt x="680910" y="232346"/>
                  </a:lnTo>
                  <a:lnTo>
                    <a:pt x="680885" y="232498"/>
                  </a:lnTo>
                  <a:lnTo>
                    <a:pt x="680885" y="232791"/>
                  </a:lnTo>
                  <a:lnTo>
                    <a:pt x="680935" y="233083"/>
                  </a:lnTo>
                  <a:lnTo>
                    <a:pt x="681050" y="233362"/>
                  </a:lnTo>
                  <a:lnTo>
                    <a:pt x="684390" y="239166"/>
                  </a:lnTo>
                  <a:lnTo>
                    <a:pt x="675005" y="237451"/>
                  </a:lnTo>
                  <a:lnTo>
                    <a:pt x="674839" y="237413"/>
                  </a:lnTo>
                  <a:lnTo>
                    <a:pt x="674700" y="237363"/>
                  </a:lnTo>
                  <a:lnTo>
                    <a:pt x="674090" y="237248"/>
                  </a:lnTo>
                  <a:lnTo>
                    <a:pt x="673481" y="237197"/>
                  </a:lnTo>
                  <a:lnTo>
                    <a:pt x="672858" y="237197"/>
                  </a:lnTo>
                  <a:lnTo>
                    <a:pt x="670140" y="237998"/>
                  </a:lnTo>
                  <a:lnTo>
                    <a:pt x="670013" y="238074"/>
                  </a:lnTo>
                  <a:lnTo>
                    <a:pt x="669823" y="238188"/>
                  </a:lnTo>
                  <a:lnTo>
                    <a:pt x="669353" y="238518"/>
                  </a:lnTo>
                  <a:lnTo>
                    <a:pt x="667092" y="243103"/>
                  </a:lnTo>
                  <a:lnTo>
                    <a:pt x="667105" y="243687"/>
                  </a:lnTo>
                  <a:lnTo>
                    <a:pt x="667842" y="246087"/>
                  </a:lnTo>
                  <a:lnTo>
                    <a:pt x="668070" y="246481"/>
                  </a:lnTo>
                  <a:lnTo>
                    <a:pt x="668489" y="247065"/>
                  </a:lnTo>
                  <a:lnTo>
                    <a:pt x="674027" y="249796"/>
                  </a:lnTo>
                  <a:lnTo>
                    <a:pt x="674738" y="249770"/>
                  </a:lnTo>
                  <a:lnTo>
                    <a:pt x="675093" y="249732"/>
                  </a:lnTo>
                  <a:lnTo>
                    <a:pt x="675665" y="249631"/>
                  </a:lnTo>
                  <a:lnTo>
                    <a:pt x="675868" y="249580"/>
                  </a:lnTo>
                  <a:lnTo>
                    <a:pt x="676021" y="249516"/>
                  </a:lnTo>
                  <a:lnTo>
                    <a:pt x="676198" y="249402"/>
                  </a:lnTo>
                  <a:lnTo>
                    <a:pt x="676859" y="248221"/>
                  </a:lnTo>
                  <a:lnTo>
                    <a:pt x="676859" y="248069"/>
                  </a:lnTo>
                  <a:lnTo>
                    <a:pt x="676808" y="247777"/>
                  </a:lnTo>
                  <a:lnTo>
                    <a:pt x="676770" y="247637"/>
                  </a:lnTo>
                  <a:lnTo>
                    <a:pt x="676706" y="247497"/>
                  </a:lnTo>
                  <a:lnTo>
                    <a:pt x="676554" y="247243"/>
                  </a:lnTo>
                  <a:lnTo>
                    <a:pt x="676236" y="246926"/>
                  </a:lnTo>
                  <a:lnTo>
                    <a:pt x="676109" y="246849"/>
                  </a:lnTo>
                  <a:lnTo>
                    <a:pt x="675906" y="246761"/>
                  </a:lnTo>
                  <a:lnTo>
                    <a:pt x="675690" y="246684"/>
                  </a:lnTo>
                  <a:lnTo>
                    <a:pt x="675551" y="246659"/>
                  </a:lnTo>
                  <a:lnTo>
                    <a:pt x="675398" y="246646"/>
                  </a:lnTo>
                  <a:lnTo>
                    <a:pt x="675106" y="246672"/>
                  </a:lnTo>
                  <a:lnTo>
                    <a:pt x="674954" y="246697"/>
                  </a:lnTo>
                  <a:lnTo>
                    <a:pt x="674497" y="246761"/>
                  </a:lnTo>
                  <a:lnTo>
                    <a:pt x="674077" y="246773"/>
                  </a:lnTo>
                  <a:lnTo>
                    <a:pt x="673671" y="246748"/>
                  </a:lnTo>
                  <a:lnTo>
                    <a:pt x="670610" y="244868"/>
                  </a:lnTo>
                  <a:lnTo>
                    <a:pt x="670547" y="244729"/>
                  </a:lnTo>
                  <a:lnTo>
                    <a:pt x="670471" y="244602"/>
                  </a:lnTo>
                  <a:lnTo>
                    <a:pt x="670115" y="243154"/>
                  </a:lnTo>
                  <a:lnTo>
                    <a:pt x="670179" y="242570"/>
                  </a:lnTo>
                  <a:lnTo>
                    <a:pt x="671525" y="240690"/>
                  </a:lnTo>
                  <a:lnTo>
                    <a:pt x="673023" y="240220"/>
                  </a:lnTo>
                  <a:lnTo>
                    <a:pt x="673354" y="240220"/>
                  </a:lnTo>
                  <a:lnTo>
                    <a:pt x="673671" y="240245"/>
                  </a:lnTo>
                  <a:lnTo>
                    <a:pt x="673989" y="240309"/>
                  </a:lnTo>
                  <a:lnTo>
                    <a:pt x="674217" y="240372"/>
                  </a:lnTo>
                  <a:lnTo>
                    <a:pt x="674395" y="240411"/>
                  </a:lnTo>
                  <a:lnTo>
                    <a:pt x="687057" y="242722"/>
                  </a:lnTo>
                  <a:lnTo>
                    <a:pt x="687285" y="242760"/>
                  </a:lnTo>
                  <a:lnTo>
                    <a:pt x="687425" y="242747"/>
                  </a:lnTo>
                  <a:lnTo>
                    <a:pt x="687578" y="242735"/>
                  </a:lnTo>
                  <a:lnTo>
                    <a:pt x="687717" y="242697"/>
                  </a:lnTo>
                  <a:lnTo>
                    <a:pt x="687870" y="242658"/>
                  </a:lnTo>
                  <a:lnTo>
                    <a:pt x="688022" y="242582"/>
                  </a:lnTo>
                  <a:lnTo>
                    <a:pt x="688149" y="242506"/>
                  </a:lnTo>
                  <a:lnTo>
                    <a:pt x="688276" y="242417"/>
                  </a:lnTo>
                  <a:lnTo>
                    <a:pt x="688492" y="242214"/>
                  </a:lnTo>
                  <a:lnTo>
                    <a:pt x="688581" y="242087"/>
                  </a:lnTo>
                  <a:lnTo>
                    <a:pt x="688695" y="241896"/>
                  </a:lnTo>
                  <a:lnTo>
                    <a:pt x="688771" y="241731"/>
                  </a:lnTo>
                  <a:lnTo>
                    <a:pt x="688809" y="241579"/>
                  </a:lnTo>
                  <a:lnTo>
                    <a:pt x="688835" y="241439"/>
                  </a:lnTo>
                  <a:lnTo>
                    <a:pt x="688848" y="241287"/>
                  </a:lnTo>
                  <a:lnTo>
                    <a:pt x="688848" y="241109"/>
                  </a:lnTo>
                  <a:close/>
                </a:path>
                <a:path w="708025" h="735330">
                  <a:moveTo>
                    <a:pt x="695604" y="280517"/>
                  </a:moveTo>
                  <a:lnTo>
                    <a:pt x="694436" y="279133"/>
                  </a:lnTo>
                  <a:lnTo>
                    <a:pt x="694283" y="279107"/>
                  </a:lnTo>
                  <a:lnTo>
                    <a:pt x="693991" y="279107"/>
                  </a:lnTo>
                  <a:lnTo>
                    <a:pt x="693851" y="279120"/>
                  </a:lnTo>
                  <a:lnTo>
                    <a:pt x="693699" y="279158"/>
                  </a:lnTo>
                  <a:lnTo>
                    <a:pt x="693242" y="279222"/>
                  </a:lnTo>
                  <a:lnTo>
                    <a:pt x="689292" y="277215"/>
                  </a:lnTo>
                  <a:lnTo>
                    <a:pt x="688340" y="276428"/>
                  </a:lnTo>
                  <a:lnTo>
                    <a:pt x="688124" y="276377"/>
                  </a:lnTo>
                  <a:lnTo>
                    <a:pt x="687819" y="276377"/>
                  </a:lnTo>
                  <a:lnTo>
                    <a:pt x="687679" y="276390"/>
                  </a:lnTo>
                  <a:lnTo>
                    <a:pt x="687527" y="276428"/>
                  </a:lnTo>
                  <a:lnTo>
                    <a:pt x="687387" y="276479"/>
                  </a:lnTo>
                  <a:lnTo>
                    <a:pt x="687260" y="276542"/>
                  </a:lnTo>
                  <a:lnTo>
                    <a:pt x="687006" y="276694"/>
                  </a:lnTo>
                  <a:lnTo>
                    <a:pt x="686790" y="276898"/>
                  </a:lnTo>
                  <a:lnTo>
                    <a:pt x="686701" y="277025"/>
                  </a:lnTo>
                  <a:lnTo>
                    <a:pt x="686587" y="277215"/>
                  </a:lnTo>
                  <a:lnTo>
                    <a:pt x="686485" y="277495"/>
                  </a:lnTo>
                  <a:lnTo>
                    <a:pt x="686435" y="277787"/>
                  </a:lnTo>
                  <a:lnTo>
                    <a:pt x="686435" y="278015"/>
                  </a:lnTo>
                  <a:lnTo>
                    <a:pt x="686485" y="278295"/>
                  </a:lnTo>
                  <a:lnTo>
                    <a:pt x="686600" y="278574"/>
                  </a:lnTo>
                  <a:lnTo>
                    <a:pt x="686816" y="278942"/>
                  </a:lnTo>
                  <a:lnTo>
                    <a:pt x="692772" y="282257"/>
                  </a:lnTo>
                  <a:lnTo>
                    <a:pt x="693496" y="282232"/>
                  </a:lnTo>
                  <a:lnTo>
                    <a:pt x="694753" y="281965"/>
                  </a:lnTo>
                  <a:lnTo>
                    <a:pt x="694880" y="281901"/>
                  </a:lnTo>
                  <a:lnTo>
                    <a:pt x="695121" y="281724"/>
                  </a:lnTo>
                  <a:lnTo>
                    <a:pt x="695604" y="280670"/>
                  </a:lnTo>
                  <a:lnTo>
                    <a:pt x="695604" y="280517"/>
                  </a:lnTo>
                  <a:close/>
                </a:path>
                <a:path w="708025" h="735330">
                  <a:moveTo>
                    <a:pt x="696239" y="254914"/>
                  </a:moveTo>
                  <a:lnTo>
                    <a:pt x="696226" y="254660"/>
                  </a:lnTo>
                  <a:lnTo>
                    <a:pt x="696201" y="254406"/>
                  </a:lnTo>
                  <a:lnTo>
                    <a:pt x="696125" y="253898"/>
                  </a:lnTo>
                  <a:lnTo>
                    <a:pt x="696048" y="253657"/>
                  </a:lnTo>
                  <a:lnTo>
                    <a:pt x="695985" y="253415"/>
                  </a:lnTo>
                  <a:lnTo>
                    <a:pt x="695807" y="252933"/>
                  </a:lnTo>
                  <a:lnTo>
                    <a:pt x="695667" y="252691"/>
                  </a:lnTo>
                  <a:lnTo>
                    <a:pt x="695591" y="252552"/>
                  </a:lnTo>
                  <a:lnTo>
                    <a:pt x="695540" y="252425"/>
                  </a:lnTo>
                  <a:lnTo>
                    <a:pt x="695413" y="252209"/>
                  </a:lnTo>
                  <a:lnTo>
                    <a:pt x="695121" y="251790"/>
                  </a:lnTo>
                  <a:lnTo>
                    <a:pt x="693356" y="250380"/>
                  </a:lnTo>
                  <a:lnTo>
                    <a:pt x="693216" y="250317"/>
                  </a:lnTo>
                  <a:lnTo>
                    <a:pt x="693216" y="254977"/>
                  </a:lnTo>
                  <a:lnTo>
                    <a:pt x="693178" y="255397"/>
                  </a:lnTo>
                  <a:lnTo>
                    <a:pt x="693102" y="255701"/>
                  </a:lnTo>
                  <a:lnTo>
                    <a:pt x="692988" y="255993"/>
                  </a:lnTo>
                  <a:lnTo>
                    <a:pt x="692772" y="256324"/>
                  </a:lnTo>
                  <a:lnTo>
                    <a:pt x="692632" y="256476"/>
                  </a:lnTo>
                  <a:lnTo>
                    <a:pt x="692543" y="256603"/>
                  </a:lnTo>
                  <a:lnTo>
                    <a:pt x="692277" y="256984"/>
                  </a:lnTo>
                  <a:lnTo>
                    <a:pt x="689686" y="256590"/>
                  </a:lnTo>
                  <a:lnTo>
                    <a:pt x="689686" y="259638"/>
                  </a:lnTo>
                  <a:lnTo>
                    <a:pt x="688797" y="260273"/>
                  </a:lnTo>
                  <a:lnTo>
                    <a:pt x="688301" y="260565"/>
                  </a:lnTo>
                  <a:lnTo>
                    <a:pt x="688073" y="260705"/>
                  </a:lnTo>
                  <a:lnTo>
                    <a:pt x="686955" y="261264"/>
                  </a:lnTo>
                  <a:lnTo>
                    <a:pt x="685749" y="261734"/>
                  </a:lnTo>
                  <a:lnTo>
                    <a:pt x="684504" y="262064"/>
                  </a:lnTo>
                  <a:lnTo>
                    <a:pt x="683234" y="262280"/>
                  </a:lnTo>
                  <a:lnTo>
                    <a:pt x="682612" y="262331"/>
                  </a:lnTo>
                  <a:lnTo>
                    <a:pt x="682472" y="262343"/>
                  </a:lnTo>
                  <a:lnTo>
                    <a:pt x="682320" y="262382"/>
                  </a:lnTo>
                  <a:lnTo>
                    <a:pt x="681951" y="262407"/>
                  </a:lnTo>
                  <a:lnTo>
                    <a:pt x="681736" y="262394"/>
                  </a:lnTo>
                  <a:lnTo>
                    <a:pt x="681532" y="262356"/>
                  </a:lnTo>
                  <a:lnTo>
                    <a:pt x="681329" y="262305"/>
                  </a:lnTo>
                  <a:lnTo>
                    <a:pt x="681126" y="262229"/>
                  </a:lnTo>
                  <a:lnTo>
                    <a:pt x="680935" y="262140"/>
                  </a:lnTo>
                  <a:lnTo>
                    <a:pt x="680758" y="262026"/>
                  </a:lnTo>
                  <a:lnTo>
                    <a:pt x="680593" y="261899"/>
                  </a:lnTo>
                  <a:lnTo>
                    <a:pt x="680364" y="261670"/>
                  </a:lnTo>
                  <a:lnTo>
                    <a:pt x="680173" y="261416"/>
                  </a:lnTo>
                  <a:lnTo>
                    <a:pt x="680097" y="261289"/>
                  </a:lnTo>
                  <a:lnTo>
                    <a:pt x="680008" y="261112"/>
                  </a:lnTo>
                  <a:lnTo>
                    <a:pt x="679907" y="260807"/>
                  </a:lnTo>
                  <a:lnTo>
                    <a:pt x="679831" y="260286"/>
                  </a:lnTo>
                  <a:lnTo>
                    <a:pt x="679843" y="260070"/>
                  </a:lnTo>
                  <a:lnTo>
                    <a:pt x="679907" y="259664"/>
                  </a:lnTo>
                  <a:lnTo>
                    <a:pt x="680059" y="259270"/>
                  </a:lnTo>
                  <a:lnTo>
                    <a:pt x="680173" y="259080"/>
                  </a:lnTo>
                  <a:lnTo>
                    <a:pt x="680313" y="258902"/>
                  </a:lnTo>
                  <a:lnTo>
                    <a:pt x="680453" y="258749"/>
                  </a:lnTo>
                  <a:lnTo>
                    <a:pt x="680529" y="258610"/>
                  </a:lnTo>
                  <a:lnTo>
                    <a:pt x="680770" y="258279"/>
                  </a:lnTo>
                  <a:lnTo>
                    <a:pt x="689686" y="259638"/>
                  </a:lnTo>
                  <a:lnTo>
                    <a:pt x="689686" y="256590"/>
                  </a:lnTo>
                  <a:lnTo>
                    <a:pt x="683361" y="255625"/>
                  </a:lnTo>
                  <a:lnTo>
                    <a:pt x="684250" y="254977"/>
                  </a:lnTo>
                  <a:lnTo>
                    <a:pt x="684733" y="254711"/>
                  </a:lnTo>
                  <a:lnTo>
                    <a:pt x="690473" y="252933"/>
                  </a:lnTo>
                  <a:lnTo>
                    <a:pt x="690651" y="252907"/>
                  </a:lnTo>
                  <a:lnTo>
                    <a:pt x="691095" y="252857"/>
                  </a:lnTo>
                  <a:lnTo>
                    <a:pt x="691311" y="252869"/>
                  </a:lnTo>
                  <a:lnTo>
                    <a:pt x="691515" y="252907"/>
                  </a:lnTo>
                  <a:lnTo>
                    <a:pt x="692873" y="253847"/>
                  </a:lnTo>
                  <a:lnTo>
                    <a:pt x="692937" y="253974"/>
                  </a:lnTo>
                  <a:lnTo>
                    <a:pt x="693039" y="254152"/>
                  </a:lnTo>
                  <a:lnTo>
                    <a:pt x="693115" y="254355"/>
                  </a:lnTo>
                  <a:lnTo>
                    <a:pt x="693204" y="254762"/>
                  </a:lnTo>
                  <a:lnTo>
                    <a:pt x="693216" y="254977"/>
                  </a:lnTo>
                  <a:lnTo>
                    <a:pt x="693216" y="250317"/>
                  </a:lnTo>
                  <a:lnTo>
                    <a:pt x="691146" y="249834"/>
                  </a:lnTo>
                  <a:lnTo>
                    <a:pt x="690638" y="249847"/>
                  </a:lnTo>
                  <a:lnTo>
                    <a:pt x="690257" y="249910"/>
                  </a:lnTo>
                  <a:lnTo>
                    <a:pt x="690067" y="249936"/>
                  </a:lnTo>
                  <a:lnTo>
                    <a:pt x="683298" y="252044"/>
                  </a:lnTo>
                  <a:lnTo>
                    <a:pt x="678027" y="256921"/>
                  </a:lnTo>
                  <a:lnTo>
                    <a:pt x="677633" y="257454"/>
                  </a:lnTo>
                  <a:lnTo>
                    <a:pt x="677367" y="257898"/>
                  </a:lnTo>
                  <a:lnTo>
                    <a:pt x="677164" y="258356"/>
                  </a:lnTo>
                  <a:lnTo>
                    <a:pt x="677087" y="258597"/>
                  </a:lnTo>
                  <a:lnTo>
                    <a:pt x="676998" y="258838"/>
                  </a:lnTo>
                  <a:lnTo>
                    <a:pt x="676884" y="259334"/>
                  </a:lnTo>
                  <a:lnTo>
                    <a:pt x="676859" y="259588"/>
                  </a:lnTo>
                  <a:lnTo>
                    <a:pt x="676821" y="259842"/>
                  </a:lnTo>
                  <a:lnTo>
                    <a:pt x="676808" y="260337"/>
                  </a:lnTo>
                  <a:lnTo>
                    <a:pt x="676821" y="260604"/>
                  </a:lnTo>
                  <a:lnTo>
                    <a:pt x="676846" y="260858"/>
                  </a:lnTo>
                  <a:lnTo>
                    <a:pt x="676935" y="261353"/>
                  </a:lnTo>
                  <a:lnTo>
                    <a:pt x="677062" y="261848"/>
                  </a:lnTo>
                  <a:lnTo>
                    <a:pt x="677240" y="262318"/>
                  </a:lnTo>
                  <a:lnTo>
                    <a:pt x="677481" y="262788"/>
                  </a:lnTo>
                  <a:lnTo>
                    <a:pt x="681901" y="265430"/>
                  </a:lnTo>
                  <a:lnTo>
                    <a:pt x="682409" y="265417"/>
                  </a:lnTo>
                  <a:lnTo>
                    <a:pt x="682955" y="265341"/>
                  </a:lnTo>
                  <a:lnTo>
                    <a:pt x="683590" y="265290"/>
                  </a:lnTo>
                  <a:lnTo>
                    <a:pt x="689686" y="263258"/>
                  </a:lnTo>
                  <a:lnTo>
                    <a:pt x="689813" y="263182"/>
                  </a:lnTo>
                  <a:lnTo>
                    <a:pt x="690435" y="262826"/>
                  </a:lnTo>
                  <a:lnTo>
                    <a:pt x="691730" y="261899"/>
                  </a:lnTo>
                  <a:lnTo>
                    <a:pt x="692924" y="260845"/>
                  </a:lnTo>
                  <a:lnTo>
                    <a:pt x="694004" y="259689"/>
                  </a:lnTo>
                  <a:lnTo>
                    <a:pt x="694499" y="259054"/>
                  </a:lnTo>
                  <a:lnTo>
                    <a:pt x="694956" y="258406"/>
                  </a:lnTo>
                  <a:lnTo>
                    <a:pt x="695960" y="256667"/>
                  </a:lnTo>
                  <a:lnTo>
                    <a:pt x="696048" y="256425"/>
                  </a:lnTo>
                  <a:lnTo>
                    <a:pt x="696163" y="255930"/>
                  </a:lnTo>
                  <a:lnTo>
                    <a:pt x="696188" y="255676"/>
                  </a:lnTo>
                  <a:lnTo>
                    <a:pt x="696226" y="255422"/>
                  </a:lnTo>
                  <a:lnTo>
                    <a:pt x="696239" y="254914"/>
                  </a:lnTo>
                  <a:close/>
                </a:path>
                <a:path w="708025" h="735330">
                  <a:moveTo>
                    <a:pt x="707593" y="273583"/>
                  </a:moveTo>
                  <a:lnTo>
                    <a:pt x="707580" y="273443"/>
                  </a:lnTo>
                  <a:lnTo>
                    <a:pt x="707542" y="273304"/>
                  </a:lnTo>
                  <a:lnTo>
                    <a:pt x="707478" y="273138"/>
                  </a:lnTo>
                  <a:lnTo>
                    <a:pt x="707415" y="272999"/>
                  </a:lnTo>
                  <a:lnTo>
                    <a:pt x="707288" y="272808"/>
                  </a:lnTo>
                  <a:lnTo>
                    <a:pt x="702437" y="264375"/>
                  </a:lnTo>
                  <a:lnTo>
                    <a:pt x="702310" y="264185"/>
                  </a:lnTo>
                  <a:lnTo>
                    <a:pt x="702106" y="263969"/>
                  </a:lnTo>
                  <a:lnTo>
                    <a:pt x="701865" y="263804"/>
                  </a:lnTo>
                  <a:lnTo>
                    <a:pt x="701725" y="263740"/>
                  </a:lnTo>
                  <a:lnTo>
                    <a:pt x="701598" y="263690"/>
                  </a:lnTo>
                  <a:lnTo>
                    <a:pt x="701294" y="263626"/>
                  </a:lnTo>
                  <a:lnTo>
                    <a:pt x="701154" y="263613"/>
                  </a:lnTo>
                  <a:lnTo>
                    <a:pt x="701001" y="263626"/>
                  </a:lnTo>
                  <a:lnTo>
                    <a:pt x="700862" y="263639"/>
                  </a:lnTo>
                  <a:lnTo>
                    <a:pt x="700709" y="263677"/>
                  </a:lnTo>
                  <a:lnTo>
                    <a:pt x="700570" y="263728"/>
                  </a:lnTo>
                  <a:lnTo>
                    <a:pt x="700443" y="263791"/>
                  </a:lnTo>
                  <a:lnTo>
                    <a:pt x="700303" y="263855"/>
                  </a:lnTo>
                  <a:lnTo>
                    <a:pt x="700125" y="263994"/>
                  </a:lnTo>
                  <a:lnTo>
                    <a:pt x="699973" y="264147"/>
                  </a:lnTo>
                  <a:lnTo>
                    <a:pt x="699808" y="264388"/>
                  </a:lnTo>
                  <a:lnTo>
                    <a:pt x="699668" y="264744"/>
                  </a:lnTo>
                  <a:lnTo>
                    <a:pt x="699617" y="265036"/>
                  </a:lnTo>
                  <a:lnTo>
                    <a:pt x="699617" y="265252"/>
                  </a:lnTo>
                  <a:lnTo>
                    <a:pt x="699668" y="265544"/>
                  </a:lnTo>
                  <a:lnTo>
                    <a:pt x="699782" y="265823"/>
                  </a:lnTo>
                  <a:lnTo>
                    <a:pt x="703122" y="271614"/>
                  </a:lnTo>
                  <a:lnTo>
                    <a:pt x="693737" y="269900"/>
                  </a:lnTo>
                  <a:lnTo>
                    <a:pt x="693585" y="269875"/>
                  </a:lnTo>
                  <a:lnTo>
                    <a:pt x="693445" y="269824"/>
                  </a:lnTo>
                  <a:lnTo>
                    <a:pt x="692835" y="269709"/>
                  </a:lnTo>
                  <a:lnTo>
                    <a:pt x="692226" y="269659"/>
                  </a:lnTo>
                  <a:lnTo>
                    <a:pt x="691603" y="269659"/>
                  </a:lnTo>
                  <a:lnTo>
                    <a:pt x="689013" y="270395"/>
                  </a:lnTo>
                  <a:lnTo>
                    <a:pt x="688873" y="270459"/>
                  </a:lnTo>
                  <a:lnTo>
                    <a:pt x="688746" y="270535"/>
                  </a:lnTo>
                  <a:lnTo>
                    <a:pt x="688187" y="271208"/>
                  </a:lnTo>
                  <a:lnTo>
                    <a:pt x="688124" y="271335"/>
                  </a:lnTo>
                  <a:lnTo>
                    <a:pt x="688086" y="271487"/>
                  </a:lnTo>
                  <a:lnTo>
                    <a:pt x="688060" y="271640"/>
                  </a:lnTo>
                  <a:lnTo>
                    <a:pt x="688060" y="271932"/>
                  </a:lnTo>
                  <a:lnTo>
                    <a:pt x="688073" y="272072"/>
                  </a:lnTo>
                  <a:lnTo>
                    <a:pt x="689394" y="273304"/>
                  </a:lnTo>
                  <a:lnTo>
                    <a:pt x="689686" y="273316"/>
                  </a:lnTo>
                  <a:lnTo>
                    <a:pt x="689978" y="273265"/>
                  </a:lnTo>
                  <a:lnTo>
                    <a:pt x="690257" y="273151"/>
                  </a:lnTo>
                  <a:lnTo>
                    <a:pt x="690384" y="273088"/>
                  </a:lnTo>
                  <a:lnTo>
                    <a:pt x="690537" y="272999"/>
                  </a:lnTo>
                  <a:lnTo>
                    <a:pt x="690841" y="272872"/>
                  </a:lnTo>
                  <a:lnTo>
                    <a:pt x="691146" y="272770"/>
                  </a:lnTo>
                  <a:lnTo>
                    <a:pt x="691451" y="272707"/>
                  </a:lnTo>
                  <a:lnTo>
                    <a:pt x="692099" y="272669"/>
                  </a:lnTo>
                  <a:lnTo>
                    <a:pt x="692251" y="272694"/>
                  </a:lnTo>
                  <a:lnTo>
                    <a:pt x="692416" y="272707"/>
                  </a:lnTo>
                  <a:lnTo>
                    <a:pt x="692721" y="272757"/>
                  </a:lnTo>
                  <a:lnTo>
                    <a:pt x="692962" y="272834"/>
                  </a:lnTo>
                  <a:lnTo>
                    <a:pt x="693166" y="272859"/>
                  </a:lnTo>
                  <a:lnTo>
                    <a:pt x="705688" y="275158"/>
                  </a:lnTo>
                  <a:lnTo>
                    <a:pt x="705904" y="275196"/>
                  </a:lnTo>
                  <a:lnTo>
                    <a:pt x="706031" y="275196"/>
                  </a:lnTo>
                  <a:lnTo>
                    <a:pt x="706170" y="275196"/>
                  </a:lnTo>
                  <a:lnTo>
                    <a:pt x="706335" y="275183"/>
                  </a:lnTo>
                  <a:lnTo>
                    <a:pt x="706488" y="275145"/>
                  </a:lnTo>
                  <a:lnTo>
                    <a:pt x="706615" y="275107"/>
                  </a:lnTo>
                  <a:lnTo>
                    <a:pt x="706755" y="275043"/>
                  </a:lnTo>
                  <a:lnTo>
                    <a:pt x="706894" y="274967"/>
                  </a:lnTo>
                  <a:lnTo>
                    <a:pt x="707021" y="274866"/>
                  </a:lnTo>
                  <a:lnTo>
                    <a:pt x="707224" y="274675"/>
                  </a:lnTo>
                  <a:lnTo>
                    <a:pt x="707390" y="274447"/>
                  </a:lnTo>
                  <a:lnTo>
                    <a:pt x="707453" y="274307"/>
                  </a:lnTo>
                  <a:lnTo>
                    <a:pt x="707517" y="274180"/>
                  </a:lnTo>
                  <a:lnTo>
                    <a:pt x="707555" y="274027"/>
                  </a:lnTo>
                  <a:lnTo>
                    <a:pt x="707580" y="273888"/>
                  </a:lnTo>
                  <a:lnTo>
                    <a:pt x="707593" y="273735"/>
                  </a:lnTo>
                  <a:lnTo>
                    <a:pt x="707593" y="27358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4981511" y="1533410"/>
              <a:ext cx="501015" cy="800100"/>
            </a:xfrm>
            <a:custGeom>
              <a:avLst/>
              <a:gdLst/>
              <a:ahLst/>
              <a:cxnLst/>
              <a:rect l="l" t="t" r="r" b="b"/>
              <a:pathLst>
                <a:path w="501014" h="800100">
                  <a:moveTo>
                    <a:pt x="39801" y="315633"/>
                  </a:moveTo>
                  <a:lnTo>
                    <a:pt x="39789" y="315442"/>
                  </a:lnTo>
                  <a:lnTo>
                    <a:pt x="39738" y="315264"/>
                  </a:lnTo>
                  <a:lnTo>
                    <a:pt x="39598" y="315023"/>
                  </a:lnTo>
                  <a:lnTo>
                    <a:pt x="39471" y="314896"/>
                  </a:lnTo>
                  <a:lnTo>
                    <a:pt x="39319" y="314782"/>
                  </a:lnTo>
                  <a:lnTo>
                    <a:pt x="39192" y="314718"/>
                  </a:lnTo>
                  <a:lnTo>
                    <a:pt x="39065" y="314680"/>
                  </a:lnTo>
                  <a:lnTo>
                    <a:pt x="38938" y="314667"/>
                  </a:lnTo>
                  <a:lnTo>
                    <a:pt x="37731" y="314464"/>
                  </a:lnTo>
                  <a:lnTo>
                    <a:pt x="37731" y="316382"/>
                  </a:lnTo>
                  <a:lnTo>
                    <a:pt x="32385" y="346735"/>
                  </a:lnTo>
                  <a:lnTo>
                    <a:pt x="2032" y="341388"/>
                  </a:lnTo>
                  <a:lnTo>
                    <a:pt x="7391" y="311048"/>
                  </a:lnTo>
                  <a:lnTo>
                    <a:pt x="37731" y="316382"/>
                  </a:lnTo>
                  <a:lnTo>
                    <a:pt x="37731" y="314464"/>
                  </a:lnTo>
                  <a:lnTo>
                    <a:pt x="6934" y="309029"/>
                  </a:lnTo>
                  <a:lnTo>
                    <a:pt x="6807" y="309016"/>
                  </a:lnTo>
                  <a:lnTo>
                    <a:pt x="6654" y="308978"/>
                  </a:lnTo>
                  <a:lnTo>
                    <a:pt x="6477" y="309003"/>
                  </a:lnTo>
                  <a:lnTo>
                    <a:pt x="6299" y="309041"/>
                  </a:lnTo>
                  <a:lnTo>
                    <a:pt x="6121" y="309130"/>
                  </a:lnTo>
                  <a:lnTo>
                    <a:pt x="5816" y="309460"/>
                  </a:lnTo>
                  <a:lnTo>
                    <a:pt x="5740" y="309638"/>
                  </a:lnTo>
                  <a:lnTo>
                    <a:pt x="5702" y="309765"/>
                  </a:lnTo>
                  <a:lnTo>
                    <a:pt x="38" y="341871"/>
                  </a:lnTo>
                  <a:lnTo>
                    <a:pt x="12" y="341998"/>
                  </a:lnTo>
                  <a:lnTo>
                    <a:pt x="0" y="342125"/>
                  </a:lnTo>
                  <a:lnTo>
                    <a:pt x="12" y="342315"/>
                  </a:lnTo>
                  <a:lnTo>
                    <a:pt x="76" y="342531"/>
                  </a:lnTo>
                  <a:lnTo>
                    <a:pt x="139" y="342658"/>
                  </a:lnTo>
                  <a:lnTo>
                    <a:pt x="254" y="342798"/>
                  </a:lnTo>
                  <a:lnTo>
                    <a:pt x="406" y="342925"/>
                  </a:lnTo>
                  <a:lnTo>
                    <a:pt x="558" y="343014"/>
                  </a:lnTo>
                  <a:lnTo>
                    <a:pt x="736" y="343077"/>
                  </a:lnTo>
                  <a:lnTo>
                    <a:pt x="33007" y="348767"/>
                  </a:lnTo>
                  <a:lnTo>
                    <a:pt x="33147" y="348780"/>
                  </a:lnTo>
                  <a:lnTo>
                    <a:pt x="33337" y="348767"/>
                  </a:lnTo>
                  <a:lnTo>
                    <a:pt x="33502" y="348716"/>
                  </a:lnTo>
                  <a:lnTo>
                    <a:pt x="33680" y="348627"/>
                  </a:lnTo>
                  <a:lnTo>
                    <a:pt x="33820" y="348513"/>
                  </a:lnTo>
                  <a:lnTo>
                    <a:pt x="33947" y="348373"/>
                  </a:lnTo>
                  <a:lnTo>
                    <a:pt x="34036" y="348221"/>
                  </a:lnTo>
                  <a:lnTo>
                    <a:pt x="34099" y="348030"/>
                  </a:lnTo>
                  <a:lnTo>
                    <a:pt x="34112" y="347853"/>
                  </a:lnTo>
                  <a:lnTo>
                    <a:pt x="39776" y="315772"/>
                  </a:lnTo>
                  <a:lnTo>
                    <a:pt x="39801" y="315633"/>
                  </a:lnTo>
                  <a:close/>
                </a:path>
                <a:path w="501014" h="800100">
                  <a:moveTo>
                    <a:pt x="121361" y="675906"/>
                  </a:moveTo>
                  <a:lnTo>
                    <a:pt x="121323" y="675767"/>
                  </a:lnTo>
                  <a:lnTo>
                    <a:pt x="121259" y="675627"/>
                  </a:lnTo>
                  <a:lnTo>
                    <a:pt x="121183" y="675500"/>
                  </a:lnTo>
                  <a:lnTo>
                    <a:pt x="121043" y="675373"/>
                  </a:lnTo>
                  <a:lnTo>
                    <a:pt x="120904" y="675309"/>
                  </a:lnTo>
                  <a:lnTo>
                    <a:pt x="120777" y="675259"/>
                  </a:lnTo>
                  <a:lnTo>
                    <a:pt x="120548" y="675246"/>
                  </a:lnTo>
                  <a:lnTo>
                    <a:pt x="120396" y="675271"/>
                  </a:lnTo>
                  <a:lnTo>
                    <a:pt x="120230" y="675347"/>
                  </a:lnTo>
                  <a:lnTo>
                    <a:pt x="110413" y="681012"/>
                  </a:lnTo>
                  <a:lnTo>
                    <a:pt x="110286" y="681088"/>
                  </a:lnTo>
                  <a:lnTo>
                    <a:pt x="110121" y="681304"/>
                  </a:lnTo>
                  <a:lnTo>
                    <a:pt x="110070" y="681431"/>
                  </a:lnTo>
                  <a:lnTo>
                    <a:pt x="110032" y="681570"/>
                  </a:lnTo>
                  <a:lnTo>
                    <a:pt x="110032" y="681774"/>
                  </a:lnTo>
                  <a:lnTo>
                    <a:pt x="110070" y="681901"/>
                  </a:lnTo>
                  <a:lnTo>
                    <a:pt x="110134" y="682040"/>
                  </a:lnTo>
                  <a:lnTo>
                    <a:pt x="110210" y="682167"/>
                  </a:lnTo>
                  <a:lnTo>
                    <a:pt x="110350" y="682282"/>
                  </a:lnTo>
                  <a:lnTo>
                    <a:pt x="110490" y="682358"/>
                  </a:lnTo>
                  <a:lnTo>
                    <a:pt x="110617" y="682409"/>
                  </a:lnTo>
                  <a:lnTo>
                    <a:pt x="110883" y="682421"/>
                  </a:lnTo>
                  <a:lnTo>
                    <a:pt x="111023" y="682383"/>
                  </a:lnTo>
                  <a:lnTo>
                    <a:pt x="111163" y="682320"/>
                  </a:lnTo>
                  <a:lnTo>
                    <a:pt x="120980" y="676656"/>
                  </a:lnTo>
                  <a:lnTo>
                    <a:pt x="121107" y="676567"/>
                  </a:lnTo>
                  <a:lnTo>
                    <a:pt x="121221" y="676427"/>
                  </a:lnTo>
                  <a:lnTo>
                    <a:pt x="121323" y="676236"/>
                  </a:lnTo>
                  <a:lnTo>
                    <a:pt x="121361" y="676097"/>
                  </a:lnTo>
                  <a:lnTo>
                    <a:pt x="121361" y="675906"/>
                  </a:lnTo>
                  <a:close/>
                </a:path>
                <a:path w="501014" h="800100">
                  <a:moveTo>
                    <a:pt x="131178" y="693000"/>
                  </a:moveTo>
                  <a:lnTo>
                    <a:pt x="131152" y="692861"/>
                  </a:lnTo>
                  <a:lnTo>
                    <a:pt x="131089" y="692645"/>
                  </a:lnTo>
                  <a:lnTo>
                    <a:pt x="131000" y="692518"/>
                  </a:lnTo>
                  <a:lnTo>
                    <a:pt x="130873" y="692404"/>
                  </a:lnTo>
                  <a:lnTo>
                    <a:pt x="130746" y="692315"/>
                  </a:lnTo>
                  <a:lnTo>
                    <a:pt x="130606" y="692264"/>
                  </a:lnTo>
                  <a:lnTo>
                    <a:pt x="130467" y="692238"/>
                  </a:lnTo>
                  <a:lnTo>
                    <a:pt x="130314" y="692251"/>
                  </a:lnTo>
                  <a:lnTo>
                    <a:pt x="130136" y="692289"/>
                  </a:lnTo>
                  <a:lnTo>
                    <a:pt x="120561" y="697826"/>
                  </a:lnTo>
                  <a:lnTo>
                    <a:pt x="120434" y="697915"/>
                  </a:lnTo>
                  <a:lnTo>
                    <a:pt x="120319" y="698055"/>
                  </a:lnTo>
                  <a:lnTo>
                    <a:pt x="120230" y="698182"/>
                  </a:lnTo>
                  <a:lnTo>
                    <a:pt x="120192" y="698322"/>
                  </a:lnTo>
                  <a:lnTo>
                    <a:pt x="120180" y="698588"/>
                  </a:lnTo>
                  <a:lnTo>
                    <a:pt x="120218" y="698728"/>
                  </a:lnTo>
                  <a:lnTo>
                    <a:pt x="120281" y="698855"/>
                  </a:lnTo>
                  <a:lnTo>
                    <a:pt x="120370" y="698982"/>
                  </a:lnTo>
                  <a:lnTo>
                    <a:pt x="120497" y="699109"/>
                  </a:lnTo>
                  <a:lnTo>
                    <a:pt x="120637" y="699173"/>
                  </a:lnTo>
                  <a:lnTo>
                    <a:pt x="120764" y="699223"/>
                  </a:lnTo>
                  <a:lnTo>
                    <a:pt x="120916" y="699249"/>
                  </a:lnTo>
                  <a:lnTo>
                    <a:pt x="121069" y="699223"/>
                  </a:lnTo>
                  <a:lnTo>
                    <a:pt x="121285" y="699160"/>
                  </a:lnTo>
                  <a:lnTo>
                    <a:pt x="130797" y="693648"/>
                  </a:lnTo>
                  <a:lnTo>
                    <a:pt x="130937" y="693547"/>
                  </a:lnTo>
                  <a:lnTo>
                    <a:pt x="131076" y="693356"/>
                  </a:lnTo>
                  <a:lnTo>
                    <a:pt x="131127" y="693229"/>
                  </a:lnTo>
                  <a:lnTo>
                    <a:pt x="131165" y="693077"/>
                  </a:lnTo>
                  <a:close/>
                </a:path>
                <a:path w="501014" h="800100">
                  <a:moveTo>
                    <a:pt x="140322" y="701395"/>
                  </a:moveTo>
                  <a:lnTo>
                    <a:pt x="140296" y="701255"/>
                  </a:lnTo>
                  <a:lnTo>
                    <a:pt x="140220" y="701090"/>
                  </a:lnTo>
                  <a:lnTo>
                    <a:pt x="140093" y="700887"/>
                  </a:lnTo>
                  <a:lnTo>
                    <a:pt x="139966" y="700773"/>
                  </a:lnTo>
                  <a:lnTo>
                    <a:pt x="139839" y="700697"/>
                  </a:lnTo>
                  <a:lnTo>
                    <a:pt x="139674" y="700608"/>
                  </a:lnTo>
                  <a:lnTo>
                    <a:pt x="139496" y="700582"/>
                  </a:lnTo>
                  <a:lnTo>
                    <a:pt x="139217" y="700582"/>
                  </a:lnTo>
                  <a:lnTo>
                    <a:pt x="139026" y="700633"/>
                  </a:lnTo>
                  <a:lnTo>
                    <a:pt x="102857" y="721512"/>
                  </a:lnTo>
                  <a:lnTo>
                    <a:pt x="102704" y="721626"/>
                  </a:lnTo>
                  <a:lnTo>
                    <a:pt x="102450" y="721956"/>
                  </a:lnTo>
                  <a:lnTo>
                    <a:pt x="102400" y="722134"/>
                  </a:lnTo>
                  <a:lnTo>
                    <a:pt x="102387" y="722274"/>
                  </a:lnTo>
                  <a:lnTo>
                    <a:pt x="102387" y="722414"/>
                  </a:lnTo>
                  <a:lnTo>
                    <a:pt x="102425" y="722642"/>
                  </a:lnTo>
                  <a:lnTo>
                    <a:pt x="102489" y="722769"/>
                  </a:lnTo>
                  <a:lnTo>
                    <a:pt x="102590" y="722922"/>
                  </a:lnTo>
                  <a:lnTo>
                    <a:pt x="102717" y="723061"/>
                  </a:lnTo>
                  <a:lnTo>
                    <a:pt x="102870" y="723163"/>
                  </a:lnTo>
                  <a:lnTo>
                    <a:pt x="103035" y="723239"/>
                  </a:lnTo>
                  <a:lnTo>
                    <a:pt x="103212" y="723265"/>
                  </a:lnTo>
                  <a:lnTo>
                    <a:pt x="103403" y="723277"/>
                  </a:lnTo>
                  <a:lnTo>
                    <a:pt x="103670" y="723214"/>
                  </a:lnTo>
                  <a:lnTo>
                    <a:pt x="103797" y="723150"/>
                  </a:lnTo>
                  <a:lnTo>
                    <a:pt x="139852" y="702335"/>
                  </a:lnTo>
                  <a:lnTo>
                    <a:pt x="140004" y="702233"/>
                  </a:lnTo>
                  <a:lnTo>
                    <a:pt x="140322" y="701624"/>
                  </a:lnTo>
                  <a:lnTo>
                    <a:pt x="140322" y="701395"/>
                  </a:lnTo>
                  <a:close/>
                </a:path>
                <a:path w="501014" h="800100">
                  <a:moveTo>
                    <a:pt x="153695" y="724573"/>
                  </a:moveTo>
                  <a:lnTo>
                    <a:pt x="153670" y="724433"/>
                  </a:lnTo>
                  <a:lnTo>
                    <a:pt x="153593" y="724268"/>
                  </a:lnTo>
                  <a:lnTo>
                    <a:pt x="153466" y="724065"/>
                  </a:lnTo>
                  <a:lnTo>
                    <a:pt x="153289" y="723925"/>
                  </a:lnTo>
                  <a:lnTo>
                    <a:pt x="153136" y="723823"/>
                  </a:lnTo>
                  <a:lnTo>
                    <a:pt x="152996" y="723785"/>
                  </a:lnTo>
                  <a:lnTo>
                    <a:pt x="152869" y="723760"/>
                  </a:lnTo>
                  <a:lnTo>
                    <a:pt x="152679" y="723760"/>
                  </a:lnTo>
                  <a:lnTo>
                    <a:pt x="152400" y="723811"/>
                  </a:lnTo>
                  <a:lnTo>
                    <a:pt x="116230" y="744702"/>
                  </a:lnTo>
                  <a:lnTo>
                    <a:pt x="116078" y="744804"/>
                  </a:lnTo>
                  <a:lnTo>
                    <a:pt x="115951" y="744943"/>
                  </a:lnTo>
                  <a:lnTo>
                    <a:pt x="115849" y="745096"/>
                  </a:lnTo>
                  <a:lnTo>
                    <a:pt x="115798" y="745223"/>
                  </a:lnTo>
                  <a:lnTo>
                    <a:pt x="115760" y="745401"/>
                  </a:lnTo>
                  <a:lnTo>
                    <a:pt x="115760" y="745642"/>
                  </a:lnTo>
                  <a:lnTo>
                    <a:pt x="115785" y="745782"/>
                  </a:lnTo>
                  <a:lnTo>
                    <a:pt x="115862" y="745947"/>
                  </a:lnTo>
                  <a:lnTo>
                    <a:pt x="115963" y="746099"/>
                  </a:lnTo>
                  <a:lnTo>
                    <a:pt x="116090" y="746239"/>
                  </a:lnTo>
                  <a:lnTo>
                    <a:pt x="116243" y="746340"/>
                  </a:lnTo>
                  <a:lnTo>
                    <a:pt x="116408" y="746417"/>
                  </a:lnTo>
                  <a:lnTo>
                    <a:pt x="116586" y="746442"/>
                  </a:lnTo>
                  <a:lnTo>
                    <a:pt x="116776" y="746455"/>
                  </a:lnTo>
                  <a:lnTo>
                    <a:pt x="116954" y="746429"/>
                  </a:lnTo>
                  <a:lnTo>
                    <a:pt x="117132" y="746353"/>
                  </a:lnTo>
                  <a:lnTo>
                    <a:pt x="153238" y="725525"/>
                  </a:lnTo>
                  <a:lnTo>
                    <a:pt x="153377" y="725398"/>
                  </a:lnTo>
                  <a:lnTo>
                    <a:pt x="153695" y="724801"/>
                  </a:lnTo>
                  <a:lnTo>
                    <a:pt x="153695" y="724573"/>
                  </a:lnTo>
                  <a:close/>
                </a:path>
                <a:path w="501014" h="800100">
                  <a:moveTo>
                    <a:pt x="156387" y="61442"/>
                  </a:moveTo>
                  <a:lnTo>
                    <a:pt x="156349" y="61302"/>
                  </a:lnTo>
                  <a:lnTo>
                    <a:pt x="156260" y="61137"/>
                  </a:lnTo>
                  <a:lnTo>
                    <a:pt x="156146" y="60998"/>
                  </a:lnTo>
                  <a:lnTo>
                    <a:pt x="155956" y="60871"/>
                  </a:lnTo>
                  <a:lnTo>
                    <a:pt x="155816" y="60833"/>
                  </a:lnTo>
                  <a:lnTo>
                    <a:pt x="155651" y="60807"/>
                  </a:lnTo>
                  <a:lnTo>
                    <a:pt x="145059" y="60794"/>
                  </a:lnTo>
                  <a:lnTo>
                    <a:pt x="144907" y="60820"/>
                  </a:lnTo>
                  <a:lnTo>
                    <a:pt x="144767" y="60871"/>
                  </a:lnTo>
                  <a:lnTo>
                    <a:pt x="144640" y="60934"/>
                  </a:lnTo>
                  <a:lnTo>
                    <a:pt x="144500" y="61061"/>
                  </a:lnTo>
                  <a:lnTo>
                    <a:pt x="144373" y="61239"/>
                  </a:lnTo>
                  <a:lnTo>
                    <a:pt x="144322" y="61379"/>
                  </a:lnTo>
                  <a:lnTo>
                    <a:pt x="144310" y="61671"/>
                  </a:lnTo>
                  <a:lnTo>
                    <a:pt x="144348" y="61810"/>
                  </a:lnTo>
                  <a:lnTo>
                    <a:pt x="144411" y="61950"/>
                  </a:lnTo>
                  <a:lnTo>
                    <a:pt x="144500" y="62077"/>
                  </a:lnTo>
                  <a:lnTo>
                    <a:pt x="144640" y="62191"/>
                  </a:lnTo>
                  <a:lnTo>
                    <a:pt x="144767" y="62255"/>
                  </a:lnTo>
                  <a:lnTo>
                    <a:pt x="144907" y="62306"/>
                  </a:lnTo>
                  <a:lnTo>
                    <a:pt x="145059" y="62318"/>
                  </a:lnTo>
                  <a:lnTo>
                    <a:pt x="155638" y="62306"/>
                  </a:lnTo>
                  <a:lnTo>
                    <a:pt x="155790" y="62306"/>
                  </a:lnTo>
                  <a:lnTo>
                    <a:pt x="155930" y="62255"/>
                  </a:lnTo>
                  <a:lnTo>
                    <a:pt x="156057" y="62191"/>
                  </a:lnTo>
                  <a:lnTo>
                    <a:pt x="156197" y="62064"/>
                  </a:lnTo>
                  <a:lnTo>
                    <a:pt x="156324" y="61887"/>
                  </a:lnTo>
                  <a:lnTo>
                    <a:pt x="156375" y="61747"/>
                  </a:lnTo>
                  <a:lnTo>
                    <a:pt x="156387" y="61442"/>
                  </a:lnTo>
                  <a:close/>
                </a:path>
                <a:path w="501014" h="800100">
                  <a:moveTo>
                    <a:pt x="156387" y="48780"/>
                  </a:moveTo>
                  <a:lnTo>
                    <a:pt x="156349" y="48641"/>
                  </a:lnTo>
                  <a:lnTo>
                    <a:pt x="156260" y="48475"/>
                  </a:lnTo>
                  <a:lnTo>
                    <a:pt x="156146" y="48336"/>
                  </a:lnTo>
                  <a:lnTo>
                    <a:pt x="155956" y="48209"/>
                  </a:lnTo>
                  <a:lnTo>
                    <a:pt x="155816" y="48171"/>
                  </a:lnTo>
                  <a:lnTo>
                    <a:pt x="155651" y="48145"/>
                  </a:lnTo>
                  <a:lnTo>
                    <a:pt x="145059" y="48145"/>
                  </a:lnTo>
                  <a:lnTo>
                    <a:pt x="144907" y="48158"/>
                  </a:lnTo>
                  <a:lnTo>
                    <a:pt x="144767" y="48209"/>
                  </a:lnTo>
                  <a:lnTo>
                    <a:pt x="144640" y="48272"/>
                  </a:lnTo>
                  <a:lnTo>
                    <a:pt x="144500" y="48399"/>
                  </a:lnTo>
                  <a:lnTo>
                    <a:pt x="144373" y="48577"/>
                  </a:lnTo>
                  <a:lnTo>
                    <a:pt x="144322" y="48717"/>
                  </a:lnTo>
                  <a:lnTo>
                    <a:pt x="144310" y="49009"/>
                  </a:lnTo>
                  <a:lnTo>
                    <a:pt x="144348" y="49149"/>
                  </a:lnTo>
                  <a:lnTo>
                    <a:pt x="144411" y="49288"/>
                  </a:lnTo>
                  <a:lnTo>
                    <a:pt x="144500" y="49415"/>
                  </a:lnTo>
                  <a:lnTo>
                    <a:pt x="144640" y="49530"/>
                  </a:lnTo>
                  <a:lnTo>
                    <a:pt x="144767" y="49593"/>
                  </a:lnTo>
                  <a:lnTo>
                    <a:pt x="144907" y="49644"/>
                  </a:lnTo>
                  <a:lnTo>
                    <a:pt x="145059" y="49657"/>
                  </a:lnTo>
                  <a:lnTo>
                    <a:pt x="155638" y="49657"/>
                  </a:lnTo>
                  <a:lnTo>
                    <a:pt x="155790" y="49644"/>
                  </a:lnTo>
                  <a:lnTo>
                    <a:pt x="155930" y="49593"/>
                  </a:lnTo>
                  <a:lnTo>
                    <a:pt x="156057" y="49530"/>
                  </a:lnTo>
                  <a:lnTo>
                    <a:pt x="156197" y="49403"/>
                  </a:lnTo>
                  <a:lnTo>
                    <a:pt x="156324" y="49225"/>
                  </a:lnTo>
                  <a:lnTo>
                    <a:pt x="156375" y="49085"/>
                  </a:lnTo>
                  <a:lnTo>
                    <a:pt x="156387" y="48780"/>
                  </a:lnTo>
                  <a:close/>
                </a:path>
                <a:path w="501014" h="800100">
                  <a:moveTo>
                    <a:pt x="166941" y="765606"/>
                  </a:moveTo>
                  <a:lnTo>
                    <a:pt x="166916" y="765454"/>
                  </a:lnTo>
                  <a:lnTo>
                    <a:pt x="166839" y="765289"/>
                  </a:lnTo>
                  <a:lnTo>
                    <a:pt x="161544" y="756119"/>
                  </a:lnTo>
                  <a:lnTo>
                    <a:pt x="161455" y="755992"/>
                  </a:lnTo>
                  <a:lnTo>
                    <a:pt x="161315" y="755878"/>
                  </a:lnTo>
                  <a:lnTo>
                    <a:pt x="161188" y="755802"/>
                  </a:lnTo>
                  <a:lnTo>
                    <a:pt x="161048" y="755751"/>
                  </a:lnTo>
                  <a:lnTo>
                    <a:pt x="160794" y="755738"/>
                  </a:lnTo>
                  <a:lnTo>
                    <a:pt x="160604" y="755789"/>
                  </a:lnTo>
                  <a:lnTo>
                    <a:pt x="160477" y="755865"/>
                  </a:lnTo>
                  <a:lnTo>
                    <a:pt x="160312" y="756005"/>
                  </a:lnTo>
                  <a:lnTo>
                    <a:pt x="160172" y="756272"/>
                  </a:lnTo>
                  <a:lnTo>
                    <a:pt x="160134" y="756412"/>
                  </a:lnTo>
                  <a:lnTo>
                    <a:pt x="160134" y="756589"/>
                  </a:lnTo>
                  <a:lnTo>
                    <a:pt x="160172" y="756742"/>
                  </a:lnTo>
                  <a:lnTo>
                    <a:pt x="160235" y="756869"/>
                  </a:lnTo>
                  <a:lnTo>
                    <a:pt x="165531" y="766038"/>
                  </a:lnTo>
                  <a:lnTo>
                    <a:pt x="165620" y="766165"/>
                  </a:lnTo>
                  <a:lnTo>
                    <a:pt x="165760" y="766292"/>
                  </a:lnTo>
                  <a:lnTo>
                    <a:pt x="165887" y="766368"/>
                  </a:lnTo>
                  <a:lnTo>
                    <a:pt x="166027" y="766406"/>
                  </a:lnTo>
                  <a:lnTo>
                    <a:pt x="166179" y="766432"/>
                  </a:lnTo>
                  <a:lnTo>
                    <a:pt x="166319" y="766406"/>
                  </a:lnTo>
                  <a:lnTo>
                    <a:pt x="166535" y="766343"/>
                  </a:lnTo>
                  <a:lnTo>
                    <a:pt x="166662" y="766254"/>
                  </a:lnTo>
                  <a:lnTo>
                    <a:pt x="166789" y="766127"/>
                  </a:lnTo>
                  <a:lnTo>
                    <a:pt x="166865" y="766000"/>
                  </a:lnTo>
                  <a:lnTo>
                    <a:pt x="166916" y="765860"/>
                  </a:lnTo>
                  <a:lnTo>
                    <a:pt x="166941" y="765721"/>
                  </a:lnTo>
                  <a:close/>
                </a:path>
                <a:path w="501014" h="800100">
                  <a:moveTo>
                    <a:pt x="177901" y="759282"/>
                  </a:moveTo>
                  <a:lnTo>
                    <a:pt x="177876" y="759129"/>
                  </a:lnTo>
                  <a:lnTo>
                    <a:pt x="177800" y="758964"/>
                  </a:lnTo>
                  <a:lnTo>
                    <a:pt x="172504" y="749795"/>
                  </a:lnTo>
                  <a:lnTo>
                    <a:pt x="172415" y="749668"/>
                  </a:lnTo>
                  <a:lnTo>
                    <a:pt x="172275" y="749554"/>
                  </a:lnTo>
                  <a:lnTo>
                    <a:pt x="172148" y="749477"/>
                  </a:lnTo>
                  <a:lnTo>
                    <a:pt x="172008" y="749427"/>
                  </a:lnTo>
                  <a:lnTo>
                    <a:pt x="171754" y="749414"/>
                  </a:lnTo>
                  <a:lnTo>
                    <a:pt x="171615" y="749452"/>
                  </a:lnTo>
                  <a:lnTo>
                    <a:pt x="171475" y="749515"/>
                  </a:lnTo>
                  <a:lnTo>
                    <a:pt x="171348" y="749604"/>
                  </a:lnTo>
                  <a:lnTo>
                    <a:pt x="171221" y="749744"/>
                  </a:lnTo>
                  <a:lnTo>
                    <a:pt x="171132" y="749947"/>
                  </a:lnTo>
                  <a:lnTo>
                    <a:pt x="171107" y="750087"/>
                  </a:lnTo>
                  <a:lnTo>
                    <a:pt x="171094" y="750227"/>
                  </a:lnTo>
                  <a:lnTo>
                    <a:pt x="171119" y="750379"/>
                  </a:lnTo>
                  <a:lnTo>
                    <a:pt x="171196" y="750544"/>
                  </a:lnTo>
                  <a:lnTo>
                    <a:pt x="176491" y="759714"/>
                  </a:lnTo>
                  <a:lnTo>
                    <a:pt x="176580" y="759841"/>
                  </a:lnTo>
                  <a:lnTo>
                    <a:pt x="176784" y="760006"/>
                  </a:lnTo>
                  <a:lnTo>
                    <a:pt x="176911" y="760056"/>
                  </a:lnTo>
                  <a:lnTo>
                    <a:pt x="177050" y="760095"/>
                  </a:lnTo>
                  <a:lnTo>
                    <a:pt x="177203" y="760095"/>
                  </a:lnTo>
                  <a:lnTo>
                    <a:pt x="177355" y="760069"/>
                  </a:lnTo>
                  <a:lnTo>
                    <a:pt x="177495" y="760018"/>
                  </a:lnTo>
                  <a:lnTo>
                    <a:pt x="177622" y="759929"/>
                  </a:lnTo>
                  <a:lnTo>
                    <a:pt x="177736" y="759802"/>
                  </a:lnTo>
                  <a:lnTo>
                    <a:pt x="177825" y="759675"/>
                  </a:lnTo>
                  <a:lnTo>
                    <a:pt x="177876" y="759536"/>
                  </a:lnTo>
                  <a:lnTo>
                    <a:pt x="177901" y="759396"/>
                  </a:lnTo>
                  <a:close/>
                </a:path>
                <a:path w="501014" h="800100">
                  <a:moveTo>
                    <a:pt x="327228" y="783412"/>
                  </a:moveTo>
                  <a:lnTo>
                    <a:pt x="327202" y="783285"/>
                  </a:lnTo>
                  <a:lnTo>
                    <a:pt x="327139" y="783120"/>
                  </a:lnTo>
                  <a:lnTo>
                    <a:pt x="327050" y="782993"/>
                  </a:lnTo>
                  <a:lnTo>
                    <a:pt x="326885" y="782853"/>
                  </a:lnTo>
                  <a:lnTo>
                    <a:pt x="326745" y="782777"/>
                  </a:lnTo>
                  <a:lnTo>
                    <a:pt x="326605" y="782751"/>
                  </a:lnTo>
                  <a:lnTo>
                    <a:pt x="326390" y="782739"/>
                  </a:lnTo>
                  <a:lnTo>
                    <a:pt x="326237" y="782777"/>
                  </a:lnTo>
                  <a:lnTo>
                    <a:pt x="326110" y="782828"/>
                  </a:lnTo>
                  <a:lnTo>
                    <a:pt x="325882" y="783018"/>
                  </a:lnTo>
                  <a:lnTo>
                    <a:pt x="320522" y="792264"/>
                  </a:lnTo>
                  <a:lnTo>
                    <a:pt x="320446" y="792441"/>
                  </a:lnTo>
                  <a:lnTo>
                    <a:pt x="320421" y="792734"/>
                  </a:lnTo>
                  <a:lnTo>
                    <a:pt x="320459" y="792886"/>
                  </a:lnTo>
                  <a:lnTo>
                    <a:pt x="320509" y="793026"/>
                  </a:lnTo>
                  <a:lnTo>
                    <a:pt x="320700" y="793242"/>
                  </a:lnTo>
                  <a:lnTo>
                    <a:pt x="320827" y="793330"/>
                  </a:lnTo>
                  <a:lnTo>
                    <a:pt x="320967" y="793381"/>
                  </a:lnTo>
                  <a:lnTo>
                    <a:pt x="321106" y="793407"/>
                  </a:lnTo>
                  <a:lnTo>
                    <a:pt x="321259" y="793407"/>
                  </a:lnTo>
                  <a:lnTo>
                    <a:pt x="321411" y="793369"/>
                  </a:lnTo>
                  <a:lnTo>
                    <a:pt x="321538" y="793318"/>
                  </a:lnTo>
                  <a:lnTo>
                    <a:pt x="321665" y="793229"/>
                  </a:lnTo>
                  <a:lnTo>
                    <a:pt x="321805" y="793064"/>
                  </a:lnTo>
                  <a:lnTo>
                    <a:pt x="327126" y="783869"/>
                  </a:lnTo>
                  <a:lnTo>
                    <a:pt x="327202" y="783691"/>
                  </a:lnTo>
                  <a:lnTo>
                    <a:pt x="327228" y="783412"/>
                  </a:lnTo>
                  <a:close/>
                </a:path>
                <a:path w="501014" h="800100">
                  <a:moveTo>
                    <a:pt x="334848" y="13385"/>
                  </a:moveTo>
                  <a:lnTo>
                    <a:pt x="334797" y="13169"/>
                  </a:lnTo>
                  <a:lnTo>
                    <a:pt x="334733" y="13030"/>
                  </a:lnTo>
                  <a:lnTo>
                    <a:pt x="334645" y="12903"/>
                  </a:lnTo>
                  <a:lnTo>
                    <a:pt x="334505" y="12788"/>
                  </a:lnTo>
                  <a:lnTo>
                    <a:pt x="334378" y="12725"/>
                  </a:lnTo>
                  <a:lnTo>
                    <a:pt x="334238" y="12674"/>
                  </a:lnTo>
                  <a:lnTo>
                    <a:pt x="334098" y="12661"/>
                  </a:lnTo>
                  <a:lnTo>
                    <a:pt x="323507" y="12661"/>
                  </a:lnTo>
                  <a:lnTo>
                    <a:pt x="323354" y="12674"/>
                  </a:lnTo>
                  <a:lnTo>
                    <a:pt x="323215" y="12725"/>
                  </a:lnTo>
                  <a:lnTo>
                    <a:pt x="323088" y="12788"/>
                  </a:lnTo>
                  <a:lnTo>
                    <a:pt x="322948" y="12915"/>
                  </a:lnTo>
                  <a:lnTo>
                    <a:pt x="322821" y="13093"/>
                  </a:lnTo>
                  <a:lnTo>
                    <a:pt x="322757" y="13271"/>
                  </a:lnTo>
                  <a:lnTo>
                    <a:pt x="322757" y="13563"/>
                  </a:lnTo>
                  <a:lnTo>
                    <a:pt x="322808" y="13703"/>
                  </a:lnTo>
                  <a:lnTo>
                    <a:pt x="322872" y="13843"/>
                  </a:lnTo>
                  <a:lnTo>
                    <a:pt x="322999" y="13982"/>
                  </a:lnTo>
                  <a:lnTo>
                    <a:pt x="323176" y="14109"/>
                  </a:lnTo>
                  <a:lnTo>
                    <a:pt x="323316" y="14147"/>
                  </a:lnTo>
                  <a:lnTo>
                    <a:pt x="323507" y="14173"/>
                  </a:lnTo>
                  <a:lnTo>
                    <a:pt x="334086" y="14173"/>
                  </a:lnTo>
                  <a:lnTo>
                    <a:pt x="334238" y="14160"/>
                  </a:lnTo>
                  <a:lnTo>
                    <a:pt x="334378" y="14109"/>
                  </a:lnTo>
                  <a:lnTo>
                    <a:pt x="334530" y="14020"/>
                  </a:lnTo>
                  <a:lnTo>
                    <a:pt x="334695" y="13868"/>
                  </a:lnTo>
                  <a:lnTo>
                    <a:pt x="334772" y="13741"/>
                  </a:lnTo>
                  <a:lnTo>
                    <a:pt x="334835" y="13563"/>
                  </a:lnTo>
                  <a:lnTo>
                    <a:pt x="334848" y="13385"/>
                  </a:lnTo>
                  <a:close/>
                </a:path>
                <a:path w="501014" h="800100">
                  <a:moveTo>
                    <a:pt x="334848" y="736"/>
                  </a:moveTo>
                  <a:lnTo>
                    <a:pt x="334797" y="520"/>
                  </a:lnTo>
                  <a:lnTo>
                    <a:pt x="334733" y="381"/>
                  </a:lnTo>
                  <a:lnTo>
                    <a:pt x="334645" y="254"/>
                  </a:lnTo>
                  <a:lnTo>
                    <a:pt x="334505" y="139"/>
                  </a:lnTo>
                  <a:lnTo>
                    <a:pt x="334378" y="76"/>
                  </a:lnTo>
                  <a:lnTo>
                    <a:pt x="334238" y="25"/>
                  </a:lnTo>
                  <a:lnTo>
                    <a:pt x="334098" y="12"/>
                  </a:lnTo>
                  <a:lnTo>
                    <a:pt x="323507" y="0"/>
                  </a:lnTo>
                  <a:lnTo>
                    <a:pt x="323354" y="25"/>
                  </a:lnTo>
                  <a:lnTo>
                    <a:pt x="323215" y="76"/>
                  </a:lnTo>
                  <a:lnTo>
                    <a:pt x="323088" y="139"/>
                  </a:lnTo>
                  <a:lnTo>
                    <a:pt x="322948" y="266"/>
                  </a:lnTo>
                  <a:lnTo>
                    <a:pt x="322821" y="444"/>
                  </a:lnTo>
                  <a:lnTo>
                    <a:pt x="322757" y="622"/>
                  </a:lnTo>
                  <a:lnTo>
                    <a:pt x="322757" y="914"/>
                  </a:lnTo>
                  <a:lnTo>
                    <a:pt x="322808" y="1054"/>
                  </a:lnTo>
                  <a:lnTo>
                    <a:pt x="322872" y="1193"/>
                  </a:lnTo>
                  <a:lnTo>
                    <a:pt x="322999" y="1333"/>
                  </a:lnTo>
                  <a:lnTo>
                    <a:pt x="323176" y="1460"/>
                  </a:lnTo>
                  <a:lnTo>
                    <a:pt x="323316" y="1498"/>
                  </a:lnTo>
                  <a:lnTo>
                    <a:pt x="323507" y="1524"/>
                  </a:lnTo>
                  <a:lnTo>
                    <a:pt x="334086" y="1511"/>
                  </a:lnTo>
                  <a:lnTo>
                    <a:pt x="334238" y="1511"/>
                  </a:lnTo>
                  <a:lnTo>
                    <a:pt x="334378" y="1460"/>
                  </a:lnTo>
                  <a:lnTo>
                    <a:pt x="334530" y="1371"/>
                  </a:lnTo>
                  <a:lnTo>
                    <a:pt x="334695" y="1219"/>
                  </a:lnTo>
                  <a:lnTo>
                    <a:pt x="334772" y="1092"/>
                  </a:lnTo>
                  <a:lnTo>
                    <a:pt x="334835" y="914"/>
                  </a:lnTo>
                  <a:lnTo>
                    <a:pt x="334848" y="736"/>
                  </a:lnTo>
                  <a:close/>
                </a:path>
                <a:path w="501014" h="800100">
                  <a:moveTo>
                    <a:pt x="338188" y="789736"/>
                  </a:moveTo>
                  <a:lnTo>
                    <a:pt x="338162" y="789609"/>
                  </a:lnTo>
                  <a:lnTo>
                    <a:pt x="338099" y="789444"/>
                  </a:lnTo>
                  <a:lnTo>
                    <a:pt x="338010" y="789317"/>
                  </a:lnTo>
                  <a:lnTo>
                    <a:pt x="337845" y="789178"/>
                  </a:lnTo>
                  <a:lnTo>
                    <a:pt x="337705" y="789101"/>
                  </a:lnTo>
                  <a:lnTo>
                    <a:pt x="337566" y="789076"/>
                  </a:lnTo>
                  <a:lnTo>
                    <a:pt x="337350" y="789063"/>
                  </a:lnTo>
                  <a:lnTo>
                    <a:pt x="337197" y="789101"/>
                  </a:lnTo>
                  <a:lnTo>
                    <a:pt x="336778" y="789432"/>
                  </a:lnTo>
                  <a:lnTo>
                    <a:pt x="331482" y="798601"/>
                  </a:lnTo>
                  <a:lnTo>
                    <a:pt x="331406" y="798779"/>
                  </a:lnTo>
                  <a:lnTo>
                    <a:pt x="331381" y="798918"/>
                  </a:lnTo>
                  <a:lnTo>
                    <a:pt x="331381" y="799071"/>
                  </a:lnTo>
                  <a:lnTo>
                    <a:pt x="331419" y="799211"/>
                  </a:lnTo>
                  <a:lnTo>
                    <a:pt x="331470" y="799350"/>
                  </a:lnTo>
                  <a:lnTo>
                    <a:pt x="331558" y="799477"/>
                  </a:lnTo>
                  <a:lnTo>
                    <a:pt x="331724" y="799617"/>
                  </a:lnTo>
                  <a:lnTo>
                    <a:pt x="331863" y="799693"/>
                  </a:lnTo>
                  <a:lnTo>
                    <a:pt x="332003" y="799719"/>
                  </a:lnTo>
                  <a:lnTo>
                    <a:pt x="332155" y="799744"/>
                  </a:lnTo>
                  <a:lnTo>
                    <a:pt x="332295" y="799719"/>
                  </a:lnTo>
                  <a:lnTo>
                    <a:pt x="332435" y="799680"/>
                  </a:lnTo>
                  <a:lnTo>
                    <a:pt x="332562" y="799604"/>
                  </a:lnTo>
                  <a:lnTo>
                    <a:pt x="332701" y="799477"/>
                  </a:lnTo>
                  <a:lnTo>
                    <a:pt x="338086" y="790194"/>
                  </a:lnTo>
                  <a:lnTo>
                    <a:pt x="338162" y="790016"/>
                  </a:lnTo>
                  <a:lnTo>
                    <a:pt x="338188" y="789876"/>
                  </a:lnTo>
                  <a:lnTo>
                    <a:pt x="338188" y="789736"/>
                  </a:lnTo>
                  <a:close/>
                </a:path>
                <a:path w="501014" h="800100">
                  <a:moveTo>
                    <a:pt x="435025" y="692810"/>
                  </a:moveTo>
                  <a:lnTo>
                    <a:pt x="434873" y="692823"/>
                  </a:lnTo>
                  <a:lnTo>
                    <a:pt x="434733" y="692861"/>
                  </a:lnTo>
                  <a:lnTo>
                    <a:pt x="434606" y="692937"/>
                  </a:lnTo>
                  <a:lnTo>
                    <a:pt x="434467" y="693051"/>
                  </a:lnTo>
                  <a:lnTo>
                    <a:pt x="434378" y="693178"/>
                  </a:lnTo>
                  <a:lnTo>
                    <a:pt x="434289" y="693381"/>
                  </a:lnTo>
                  <a:lnTo>
                    <a:pt x="434276" y="693674"/>
                  </a:lnTo>
                  <a:lnTo>
                    <a:pt x="434314" y="693813"/>
                  </a:lnTo>
                  <a:lnTo>
                    <a:pt x="434378" y="693953"/>
                  </a:lnTo>
                  <a:lnTo>
                    <a:pt x="434467" y="694080"/>
                  </a:lnTo>
                  <a:lnTo>
                    <a:pt x="434606" y="694194"/>
                  </a:lnTo>
                  <a:lnTo>
                    <a:pt x="434733" y="694258"/>
                  </a:lnTo>
                  <a:lnTo>
                    <a:pt x="434873" y="694309"/>
                  </a:lnTo>
                  <a:lnTo>
                    <a:pt x="435025" y="694321"/>
                  </a:lnTo>
                  <a:lnTo>
                    <a:pt x="435025" y="692810"/>
                  </a:lnTo>
                  <a:close/>
                </a:path>
                <a:path w="501014" h="800100">
                  <a:moveTo>
                    <a:pt x="435025" y="680161"/>
                  </a:moveTo>
                  <a:lnTo>
                    <a:pt x="434873" y="680173"/>
                  </a:lnTo>
                  <a:lnTo>
                    <a:pt x="434733" y="680212"/>
                  </a:lnTo>
                  <a:lnTo>
                    <a:pt x="434606" y="680288"/>
                  </a:lnTo>
                  <a:lnTo>
                    <a:pt x="434467" y="680402"/>
                  </a:lnTo>
                  <a:lnTo>
                    <a:pt x="434378" y="680529"/>
                  </a:lnTo>
                  <a:lnTo>
                    <a:pt x="434289" y="680732"/>
                  </a:lnTo>
                  <a:lnTo>
                    <a:pt x="434276" y="681024"/>
                  </a:lnTo>
                  <a:lnTo>
                    <a:pt x="434314" y="681164"/>
                  </a:lnTo>
                  <a:lnTo>
                    <a:pt x="434378" y="681304"/>
                  </a:lnTo>
                  <a:lnTo>
                    <a:pt x="434848" y="681647"/>
                  </a:lnTo>
                  <a:lnTo>
                    <a:pt x="434987" y="681672"/>
                  </a:lnTo>
                  <a:lnTo>
                    <a:pt x="435025" y="680161"/>
                  </a:lnTo>
                  <a:close/>
                </a:path>
                <a:path w="501014" h="800100">
                  <a:moveTo>
                    <a:pt x="435025" y="663067"/>
                  </a:moveTo>
                  <a:lnTo>
                    <a:pt x="434873" y="663079"/>
                  </a:lnTo>
                  <a:lnTo>
                    <a:pt x="434733" y="663130"/>
                  </a:lnTo>
                  <a:lnTo>
                    <a:pt x="434606" y="663194"/>
                  </a:lnTo>
                  <a:lnTo>
                    <a:pt x="434467" y="663321"/>
                  </a:lnTo>
                  <a:lnTo>
                    <a:pt x="434340" y="663498"/>
                  </a:lnTo>
                  <a:lnTo>
                    <a:pt x="434289" y="663638"/>
                  </a:lnTo>
                  <a:lnTo>
                    <a:pt x="434276" y="663930"/>
                  </a:lnTo>
                  <a:lnTo>
                    <a:pt x="434314" y="664083"/>
                  </a:lnTo>
                  <a:lnTo>
                    <a:pt x="434378" y="664210"/>
                  </a:lnTo>
                  <a:lnTo>
                    <a:pt x="434467" y="664337"/>
                  </a:lnTo>
                  <a:lnTo>
                    <a:pt x="434606" y="664451"/>
                  </a:lnTo>
                  <a:lnTo>
                    <a:pt x="434733" y="664514"/>
                  </a:lnTo>
                  <a:lnTo>
                    <a:pt x="434873" y="664565"/>
                  </a:lnTo>
                  <a:lnTo>
                    <a:pt x="435025" y="664578"/>
                  </a:lnTo>
                  <a:lnTo>
                    <a:pt x="435025" y="663067"/>
                  </a:lnTo>
                  <a:close/>
                </a:path>
                <a:path w="501014" h="800100">
                  <a:moveTo>
                    <a:pt x="435025" y="650417"/>
                  </a:moveTo>
                  <a:lnTo>
                    <a:pt x="434873" y="650430"/>
                  </a:lnTo>
                  <a:lnTo>
                    <a:pt x="434733" y="650481"/>
                  </a:lnTo>
                  <a:lnTo>
                    <a:pt x="434606" y="650544"/>
                  </a:lnTo>
                  <a:lnTo>
                    <a:pt x="434467" y="650671"/>
                  </a:lnTo>
                  <a:lnTo>
                    <a:pt x="434340" y="650849"/>
                  </a:lnTo>
                  <a:lnTo>
                    <a:pt x="434289" y="650989"/>
                  </a:lnTo>
                  <a:lnTo>
                    <a:pt x="434276" y="651281"/>
                  </a:lnTo>
                  <a:lnTo>
                    <a:pt x="434314" y="651433"/>
                  </a:lnTo>
                  <a:lnTo>
                    <a:pt x="434378" y="651560"/>
                  </a:lnTo>
                  <a:lnTo>
                    <a:pt x="434467" y="651687"/>
                  </a:lnTo>
                  <a:lnTo>
                    <a:pt x="434606" y="651802"/>
                  </a:lnTo>
                  <a:lnTo>
                    <a:pt x="434733" y="651865"/>
                  </a:lnTo>
                  <a:lnTo>
                    <a:pt x="434873" y="651916"/>
                  </a:lnTo>
                  <a:lnTo>
                    <a:pt x="435025" y="651929"/>
                  </a:lnTo>
                  <a:lnTo>
                    <a:pt x="435025" y="650417"/>
                  </a:lnTo>
                  <a:close/>
                </a:path>
                <a:path w="501014" h="800100">
                  <a:moveTo>
                    <a:pt x="446366" y="693458"/>
                  </a:moveTo>
                  <a:lnTo>
                    <a:pt x="446328" y="693318"/>
                  </a:lnTo>
                  <a:lnTo>
                    <a:pt x="446265" y="693178"/>
                  </a:lnTo>
                  <a:lnTo>
                    <a:pt x="446176" y="693051"/>
                  </a:lnTo>
                  <a:lnTo>
                    <a:pt x="446036" y="692937"/>
                  </a:lnTo>
                  <a:lnTo>
                    <a:pt x="445909" y="692873"/>
                  </a:lnTo>
                  <a:lnTo>
                    <a:pt x="445770" y="692823"/>
                  </a:lnTo>
                  <a:lnTo>
                    <a:pt x="445630" y="692810"/>
                  </a:lnTo>
                  <a:lnTo>
                    <a:pt x="435038" y="692810"/>
                  </a:lnTo>
                  <a:lnTo>
                    <a:pt x="435038" y="694321"/>
                  </a:lnTo>
                  <a:lnTo>
                    <a:pt x="445617" y="694321"/>
                  </a:lnTo>
                  <a:lnTo>
                    <a:pt x="445770" y="694309"/>
                  </a:lnTo>
                  <a:lnTo>
                    <a:pt x="445909" y="694270"/>
                  </a:lnTo>
                  <a:lnTo>
                    <a:pt x="446036" y="694194"/>
                  </a:lnTo>
                  <a:lnTo>
                    <a:pt x="446265" y="693953"/>
                  </a:lnTo>
                  <a:lnTo>
                    <a:pt x="446354" y="693750"/>
                  </a:lnTo>
                  <a:lnTo>
                    <a:pt x="446366" y="693458"/>
                  </a:lnTo>
                  <a:close/>
                </a:path>
                <a:path w="501014" h="800100">
                  <a:moveTo>
                    <a:pt x="446366" y="680796"/>
                  </a:moveTo>
                  <a:lnTo>
                    <a:pt x="446328" y="680656"/>
                  </a:lnTo>
                  <a:lnTo>
                    <a:pt x="446265" y="680516"/>
                  </a:lnTo>
                  <a:lnTo>
                    <a:pt x="446176" y="680389"/>
                  </a:lnTo>
                  <a:lnTo>
                    <a:pt x="446036" y="680275"/>
                  </a:lnTo>
                  <a:lnTo>
                    <a:pt x="445909" y="680212"/>
                  </a:lnTo>
                  <a:lnTo>
                    <a:pt x="445770" y="680161"/>
                  </a:lnTo>
                  <a:lnTo>
                    <a:pt x="445617" y="680148"/>
                  </a:lnTo>
                  <a:lnTo>
                    <a:pt x="445617" y="681659"/>
                  </a:lnTo>
                  <a:lnTo>
                    <a:pt x="445770" y="681647"/>
                  </a:lnTo>
                  <a:lnTo>
                    <a:pt x="445909" y="681596"/>
                  </a:lnTo>
                  <a:lnTo>
                    <a:pt x="446062" y="681507"/>
                  </a:lnTo>
                  <a:lnTo>
                    <a:pt x="446252" y="681329"/>
                  </a:lnTo>
                  <a:lnTo>
                    <a:pt x="446316" y="681189"/>
                  </a:lnTo>
                  <a:lnTo>
                    <a:pt x="446354" y="681050"/>
                  </a:lnTo>
                  <a:lnTo>
                    <a:pt x="446366" y="680796"/>
                  </a:lnTo>
                  <a:close/>
                </a:path>
                <a:path w="501014" h="800100">
                  <a:moveTo>
                    <a:pt x="446366" y="663714"/>
                  </a:moveTo>
                  <a:lnTo>
                    <a:pt x="446328" y="663575"/>
                  </a:lnTo>
                  <a:lnTo>
                    <a:pt x="446265" y="663435"/>
                  </a:lnTo>
                  <a:lnTo>
                    <a:pt x="446176" y="663308"/>
                  </a:lnTo>
                  <a:lnTo>
                    <a:pt x="446011" y="663168"/>
                  </a:lnTo>
                  <a:lnTo>
                    <a:pt x="445871" y="663105"/>
                  </a:lnTo>
                  <a:lnTo>
                    <a:pt x="445731" y="663067"/>
                  </a:lnTo>
                  <a:lnTo>
                    <a:pt x="435038" y="663067"/>
                  </a:lnTo>
                  <a:lnTo>
                    <a:pt x="435038" y="664578"/>
                  </a:lnTo>
                  <a:lnTo>
                    <a:pt x="445617" y="664578"/>
                  </a:lnTo>
                  <a:lnTo>
                    <a:pt x="445770" y="664565"/>
                  </a:lnTo>
                  <a:lnTo>
                    <a:pt x="445909" y="664514"/>
                  </a:lnTo>
                  <a:lnTo>
                    <a:pt x="446062" y="664425"/>
                  </a:lnTo>
                  <a:lnTo>
                    <a:pt x="446227" y="664273"/>
                  </a:lnTo>
                  <a:lnTo>
                    <a:pt x="446303" y="664146"/>
                  </a:lnTo>
                  <a:lnTo>
                    <a:pt x="446354" y="664006"/>
                  </a:lnTo>
                  <a:lnTo>
                    <a:pt x="446366" y="663714"/>
                  </a:lnTo>
                  <a:close/>
                </a:path>
                <a:path w="501014" h="800100">
                  <a:moveTo>
                    <a:pt x="446366" y="651065"/>
                  </a:moveTo>
                  <a:lnTo>
                    <a:pt x="446328" y="650913"/>
                  </a:lnTo>
                  <a:lnTo>
                    <a:pt x="446265" y="650786"/>
                  </a:lnTo>
                  <a:lnTo>
                    <a:pt x="446176" y="650659"/>
                  </a:lnTo>
                  <a:lnTo>
                    <a:pt x="446011" y="650519"/>
                  </a:lnTo>
                  <a:lnTo>
                    <a:pt x="445871" y="650455"/>
                  </a:lnTo>
                  <a:lnTo>
                    <a:pt x="445731" y="650417"/>
                  </a:lnTo>
                  <a:lnTo>
                    <a:pt x="435038" y="650405"/>
                  </a:lnTo>
                  <a:lnTo>
                    <a:pt x="435038" y="651916"/>
                  </a:lnTo>
                  <a:lnTo>
                    <a:pt x="445617" y="651916"/>
                  </a:lnTo>
                  <a:lnTo>
                    <a:pt x="445770" y="651916"/>
                  </a:lnTo>
                  <a:lnTo>
                    <a:pt x="445909" y="651865"/>
                  </a:lnTo>
                  <a:lnTo>
                    <a:pt x="446062" y="651776"/>
                  </a:lnTo>
                  <a:lnTo>
                    <a:pt x="446227" y="651624"/>
                  </a:lnTo>
                  <a:lnTo>
                    <a:pt x="446303" y="651497"/>
                  </a:lnTo>
                  <a:lnTo>
                    <a:pt x="446354" y="651357"/>
                  </a:lnTo>
                  <a:lnTo>
                    <a:pt x="446366" y="651065"/>
                  </a:lnTo>
                  <a:close/>
                </a:path>
                <a:path w="501014" h="800100">
                  <a:moveTo>
                    <a:pt x="458914" y="37401"/>
                  </a:moveTo>
                  <a:lnTo>
                    <a:pt x="454837" y="34061"/>
                  </a:lnTo>
                  <a:lnTo>
                    <a:pt x="454228" y="34099"/>
                  </a:lnTo>
                  <a:lnTo>
                    <a:pt x="450799" y="39230"/>
                  </a:lnTo>
                  <a:lnTo>
                    <a:pt x="450989" y="39801"/>
                  </a:lnTo>
                  <a:lnTo>
                    <a:pt x="454634" y="42379"/>
                  </a:lnTo>
                  <a:lnTo>
                    <a:pt x="454837" y="42379"/>
                  </a:lnTo>
                  <a:lnTo>
                    <a:pt x="455447" y="42329"/>
                  </a:lnTo>
                  <a:lnTo>
                    <a:pt x="458914" y="39027"/>
                  </a:lnTo>
                  <a:lnTo>
                    <a:pt x="458914" y="37401"/>
                  </a:lnTo>
                  <a:close/>
                </a:path>
                <a:path w="501014" h="800100">
                  <a:moveTo>
                    <a:pt x="500392" y="45288"/>
                  </a:moveTo>
                  <a:lnTo>
                    <a:pt x="500367" y="45161"/>
                  </a:lnTo>
                  <a:lnTo>
                    <a:pt x="500316" y="44970"/>
                  </a:lnTo>
                  <a:lnTo>
                    <a:pt x="500253" y="44805"/>
                  </a:lnTo>
                  <a:lnTo>
                    <a:pt x="500138" y="44653"/>
                  </a:lnTo>
                  <a:lnTo>
                    <a:pt x="499999" y="44526"/>
                  </a:lnTo>
                  <a:lnTo>
                    <a:pt x="499846" y="44437"/>
                  </a:lnTo>
                  <a:lnTo>
                    <a:pt x="499668" y="44373"/>
                  </a:lnTo>
                  <a:lnTo>
                    <a:pt x="499491" y="44348"/>
                  </a:lnTo>
                  <a:lnTo>
                    <a:pt x="498500" y="44335"/>
                  </a:lnTo>
                  <a:lnTo>
                    <a:pt x="498500" y="46228"/>
                  </a:lnTo>
                  <a:lnTo>
                    <a:pt x="498500" y="79286"/>
                  </a:lnTo>
                  <a:lnTo>
                    <a:pt x="456514" y="79286"/>
                  </a:lnTo>
                  <a:lnTo>
                    <a:pt x="456514" y="46228"/>
                  </a:lnTo>
                  <a:lnTo>
                    <a:pt x="498500" y="46228"/>
                  </a:lnTo>
                  <a:lnTo>
                    <a:pt x="498500" y="44335"/>
                  </a:lnTo>
                  <a:lnTo>
                    <a:pt x="455574" y="44335"/>
                  </a:lnTo>
                  <a:lnTo>
                    <a:pt x="455434" y="44348"/>
                  </a:lnTo>
                  <a:lnTo>
                    <a:pt x="455269" y="44399"/>
                  </a:lnTo>
                  <a:lnTo>
                    <a:pt x="455104" y="44462"/>
                  </a:lnTo>
                  <a:lnTo>
                    <a:pt x="454939" y="44577"/>
                  </a:lnTo>
                  <a:lnTo>
                    <a:pt x="454812" y="44729"/>
                  </a:lnTo>
                  <a:lnTo>
                    <a:pt x="454710" y="44881"/>
                  </a:lnTo>
                  <a:lnTo>
                    <a:pt x="454634" y="45148"/>
                  </a:lnTo>
                  <a:lnTo>
                    <a:pt x="454621" y="45288"/>
                  </a:lnTo>
                  <a:lnTo>
                    <a:pt x="454621" y="80187"/>
                  </a:lnTo>
                  <a:lnTo>
                    <a:pt x="454634" y="80378"/>
                  </a:lnTo>
                  <a:lnTo>
                    <a:pt x="454685" y="80556"/>
                  </a:lnTo>
                  <a:lnTo>
                    <a:pt x="454761" y="80721"/>
                  </a:lnTo>
                  <a:lnTo>
                    <a:pt x="454863" y="80873"/>
                  </a:lnTo>
                  <a:lnTo>
                    <a:pt x="455002" y="81000"/>
                  </a:lnTo>
                  <a:lnTo>
                    <a:pt x="455206" y="81114"/>
                  </a:lnTo>
                  <a:lnTo>
                    <a:pt x="455383" y="81165"/>
                  </a:lnTo>
                  <a:lnTo>
                    <a:pt x="455523" y="81178"/>
                  </a:lnTo>
                  <a:lnTo>
                    <a:pt x="499491" y="81178"/>
                  </a:lnTo>
                  <a:lnTo>
                    <a:pt x="499618" y="81165"/>
                  </a:lnTo>
                  <a:lnTo>
                    <a:pt x="499795" y="81114"/>
                  </a:lnTo>
                  <a:lnTo>
                    <a:pt x="499922" y="81051"/>
                  </a:lnTo>
                  <a:lnTo>
                    <a:pt x="500303" y="80606"/>
                  </a:lnTo>
                  <a:lnTo>
                    <a:pt x="500367" y="80416"/>
                  </a:lnTo>
                  <a:lnTo>
                    <a:pt x="500380" y="80276"/>
                  </a:lnTo>
                  <a:lnTo>
                    <a:pt x="500392" y="4528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4987201" y="1660651"/>
              <a:ext cx="401320" cy="189865"/>
            </a:xfrm>
            <a:custGeom>
              <a:avLst/>
              <a:gdLst/>
              <a:ahLst/>
              <a:cxnLst/>
              <a:rect l="l" t="t" r="r" b="b"/>
              <a:pathLst>
                <a:path w="401320" h="189864">
                  <a:moveTo>
                    <a:pt x="1104" y="181749"/>
                  </a:moveTo>
                  <a:lnTo>
                    <a:pt x="965" y="181737"/>
                  </a:lnTo>
                  <a:lnTo>
                    <a:pt x="774" y="181749"/>
                  </a:lnTo>
                  <a:lnTo>
                    <a:pt x="596" y="181800"/>
                  </a:lnTo>
                  <a:lnTo>
                    <a:pt x="431" y="181889"/>
                  </a:lnTo>
                  <a:lnTo>
                    <a:pt x="292" y="182003"/>
                  </a:lnTo>
                  <a:lnTo>
                    <a:pt x="165" y="182143"/>
                  </a:lnTo>
                  <a:lnTo>
                    <a:pt x="76" y="182295"/>
                  </a:lnTo>
                  <a:lnTo>
                    <a:pt x="12" y="182473"/>
                  </a:lnTo>
                  <a:lnTo>
                    <a:pt x="0" y="182753"/>
                  </a:lnTo>
                  <a:lnTo>
                    <a:pt x="12" y="182892"/>
                  </a:lnTo>
                  <a:lnTo>
                    <a:pt x="50" y="183019"/>
                  </a:lnTo>
                  <a:lnTo>
                    <a:pt x="139" y="183197"/>
                  </a:lnTo>
                  <a:lnTo>
                    <a:pt x="254" y="183337"/>
                  </a:lnTo>
                  <a:lnTo>
                    <a:pt x="393" y="183464"/>
                  </a:lnTo>
                  <a:lnTo>
                    <a:pt x="558" y="183553"/>
                  </a:lnTo>
                  <a:lnTo>
                    <a:pt x="723" y="183603"/>
                  </a:lnTo>
                  <a:lnTo>
                    <a:pt x="1104" y="181749"/>
                  </a:lnTo>
                  <a:close/>
                </a:path>
                <a:path w="401320" h="189864">
                  <a:moveTo>
                    <a:pt x="34099" y="188214"/>
                  </a:moveTo>
                  <a:lnTo>
                    <a:pt x="34048" y="188036"/>
                  </a:lnTo>
                  <a:lnTo>
                    <a:pt x="33959" y="187858"/>
                  </a:lnTo>
                  <a:lnTo>
                    <a:pt x="33845" y="187718"/>
                  </a:lnTo>
                  <a:lnTo>
                    <a:pt x="33705" y="187591"/>
                  </a:lnTo>
                  <a:lnTo>
                    <a:pt x="33540" y="187502"/>
                  </a:lnTo>
                  <a:lnTo>
                    <a:pt x="33375" y="187439"/>
                  </a:lnTo>
                  <a:lnTo>
                    <a:pt x="1104" y="181762"/>
                  </a:lnTo>
                  <a:lnTo>
                    <a:pt x="774" y="183616"/>
                  </a:lnTo>
                  <a:lnTo>
                    <a:pt x="32994" y="189306"/>
                  </a:lnTo>
                  <a:lnTo>
                    <a:pt x="33134" y="189318"/>
                  </a:lnTo>
                  <a:lnTo>
                    <a:pt x="33324" y="189306"/>
                  </a:lnTo>
                  <a:lnTo>
                    <a:pt x="33502" y="189255"/>
                  </a:lnTo>
                  <a:lnTo>
                    <a:pt x="33743" y="189115"/>
                  </a:lnTo>
                  <a:lnTo>
                    <a:pt x="33870" y="188988"/>
                  </a:lnTo>
                  <a:lnTo>
                    <a:pt x="33985" y="188836"/>
                  </a:lnTo>
                  <a:lnTo>
                    <a:pt x="34048" y="188709"/>
                  </a:lnTo>
                  <a:lnTo>
                    <a:pt x="34086" y="188582"/>
                  </a:lnTo>
                  <a:lnTo>
                    <a:pt x="34099" y="188214"/>
                  </a:lnTo>
                  <a:close/>
                </a:path>
                <a:path w="401320" h="189864">
                  <a:moveTo>
                    <a:pt x="63995" y="122745"/>
                  </a:moveTo>
                  <a:lnTo>
                    <a:pt x="63957" y="122605"/>
                  </a:lnTo>
                  <a:lnTo>
                    <a:pt x="63919" y="122478"/>
                  </a:lnTo>
                  <a:lnTo>
                    <a:pt x="63804" y="122275"/>
                  </a:lnTo>
                  <a:lnTo>
                    <a:pt x="63677" y="122148"/>
                  </a:lnTo>
                  <a:lnTo>
                    <a:pt x="63525" y="122047"/>
                  </a:lnTo>
                  <a:lnTo>
                    <a:pt x="61747" y="121018"/>
                  </a:lnTo>
                  <a:lnTo>
                    <a:pt x="61747" y="123202"/>
                  </a:lnTo>
                  <a:lnTo>
                    <a:pt x="46329" y="149910"/>
                  </a:lnTo>
                  <a:lnTo>
                    <a:pt x="19634" y="134480"/>
                  </a:lnTo>
                  <a:lnTo>
                    <a:pt x="35052" y="107797"/>
                  </a:lnTo>
                  <a:lnTo>
                    <a:pt x="61747" y="123202"/>
                  </a:lnTo>
                  <a:lnTo>
                    <a:pt x="61747" y="121018"/>
                  </a:lnTo>
                  <a:lnTo>
                    <a:pt x="35306" y="105752"/>
                  </a:lnTo>
                  <a:lnTo>
                    <a:pt x="35179" y="105676"/>
                  </a:lnTo>
                  <a:lnTo>
                    <a:pt x="35013" y="105600"/>
                  </a:lnTo>
                  <a:lnTo>
                    <a:pt x="34886" y="105575"/>
                  </a:lnTo>
                  <a:lnTo>
                    <a:pt x="34696" y="105549"/>
                  </a:lnTo>
                  <a:lnTo>
                    <a:pt x="34531" y="105575"/>
                  </a:lnTo>
                  <a:lnTo>
                    <a:pt x="34391" y="105613"/>
                  </a:lnTo>
                  <a:lnTo>
                    <a:pt x="34251" y="105664"/>
                  </a:lnTo>
                  <a:lnTo>
                    <a:pt x="34099" y="105778"/>
                  </a:lnTo>
                  <a:lnTo>
                    <a:pt x="33972" y="105905"/>
                  </a:lnTo>
                  <a:lnTo>
                    <a:pt x="17538" y="134353"/>
                  </a:lnTo>
                  <a:lnTo>
                    <a:pt x="17475" y="134480"/>
                  </a:lnTo>
                  <a:lnTo>
                    <a:pt x="17424" y="134658"/>
                  </a:lnTo>
                  <a:lnTo>
                    <a:pt x="17411" y="134899"/>
                  </a:lnTo>
                  <a:lnTo>
                    <a:pt x="17437" y="135039"/>
                  </a:lnTo>
                  <a:lnTo>
                    <a:pt x="17475" y="135178"/>
                  </a:lnTo>
                  <a:lnTo>
                    <a:pt x="17602" y="135407"/>
                  </a:lnTo>
                  <a:lnTo>
                    <a:pt x="17741" y="135547"/>
                  </a:lnTo>
                  <a:lnTo>
                    <a:pt x="17881" y="135648"/>
                  </a:lnTo>
                  <a:lnTo>
                    <a:pt x="46215" y="152006"/>
                  </a:lnTo>
                  <a:lnTo>
                    <a:pt x="46342" y="152069"/>
                  </a:lnTo>
                  <a:lnTo>
                    <a:pt x="46520" y="152120"/>
                  </a:lnTo>
                  <a:lnTo>
                    <a:pt x="46761" y="152133"/>
                  </a:lnTo>
                  <a:lnTo>
                    <a:pt x="46901" y="152107"/>
                  </a:lnTo>
                  <a:lnTo>
                    <a:pt x="47078" y="152057"/>
                  </a:lnTo>
                  <a:lnTo>
                    <a:pt x="47231" y="151968"/>
                  </a:lnTo>
                  <a:lnTo>
                    <a:pt x="47383" y="151841"/>
                  </a:lnTo>
                  <a:lnTo>
                    <a:pt x="47498" y="151701"/>
                  </a:lnTo>
                  <a:lnTo>
                    <a:pt x="47574" y="151536"/>
                  </a:lnTo>
                  <a:lnTo>
                    <a:pt x="63792" y="123444"/>
                  </a:lnTo>
                  <a:lnTo>
                    <a:pt x="63881" y="123291"/>
                  </a:lnTo>
                  <a:lnTo>
                    <a:pt x="63944" y="123164"/>
                  </a:lnTo>
                  <a:lnTo>
                    <a:pt x="63982" y="123024"/>
                  </a:lnTo>
                  <a:lnTo>
                    <a:pt x="63995" y="122847"/>
                  </a:lnTo>
                  <a:close/>
                </a:path>
                <a:path w="401320" h="189864">
                  <a:moveTo>
                    <a:pt x="114490" y="71412"/>
                  </a:moveTo>
                  <a:lnTo>
                    <a:pt x="114465" y="71272"/>
                  </a:lnTo>
                  <a:lnTo>
                    <a:pt x="114401" y="71094"/>
                  </a:lnTo>
                  <a:lnTo>
                    <a:pt x="114300" y="70942"/>
                  </a:lnTo>
                  <a:lnTo>
                    <a:pt x="114173" y="70802"/>
                  </a:lnTo>
                  <a:lnTo>
                    <a:pt x="112217" y="68478"/>
                  </a:lnTo>
                  <a:lnTo>
                    <a:pt x="112217" y="71399"/>
                  </a:lnTo>
                  <a:lnTo>
                    <a:pt x="88595" y="91224"/>
                  </a:lnTo>
                  <a:lnTo>
                    <a:pt x="68783" y="67602"/>
                  </a:lnTo>
                  <a:lnTo>
                    <a:pt x="92392" y="47790"/>
                  </a:lnTo>
                  <a:lnTo>
                    <a:pt x="112217" y="71399"/>
                  </a:lnTo>
                  <a:lnTo>
                    <a:pt x="112217" y="68478"/>
                  </a:lnTo>
                  <a:lnTo>
                    <a:pt x="93243" y="45847"/>
                  </a:lnTo>
                  <a:lnTo>
                    <a:pt x="93116" y="45720"/>
                  </a:lnTo>
                  <a:lnTo>
                    <a:pt x="92951" y="45618"/>
                  </a:lnTo>
                  <a:lnTo>
                    <a:pt x="92786" y="45554"/>
                  </a:lnTo>
                  <a:lnTo>
                    <a:pt x="92646" y="45516"/>
                  </a:lnTo>
                  <a:lnTo>
                    <a:pt x="92417" y="45504"/>
                  </a:lnTo>
                  <a:lnTo>
                    <a:pt x="92278" y="45529"/>
                  </a:lnTo>
                  <a:lnTo>
                    <a:pt x="92100" y="45605"/>
                  </a:lnTo>
                  <a:lnTo>
                    <a:pt x="91909" y="45720"/>
                  </a:lnTo>
                  <a:lnTo>
                    <a:pt x="91782" y="45847"/>
                  </a:lnTo>
                  <a:lnTo>
                    <a:pt x="66916" y="66713"/>
                  </a:lnTo>
                  <a:lnTo>
                    <a:pt x="66725" y="66878"/>
                  </a:lnTo>
                  <a:lnTo>
                    <a:pt x="66636" y="67005"/>
                  </a:lnTo>
                  <a:lnTo>
                    <a:pt x="66560" y="67157"/>
                  </a:lnTo>
                  <a:lnTo>
                    <a:pt x="66522" y="67348"/>
                  </a:lnTo>
                  <a:lnTo>
                    <a:pt x="66509" y="67551"/>
                  </a:lnTo>
                  <a:lnTo>
                    <a:pt x="66535" y="67729"/>
                  </a:lnTo>
                  <a:lnTo>
                    <a:pt x="66598" y="67906"/>
                  </a:lnTo>
                  <a:lnTo>
                    <a:pt x="66725" y="68097"/>
                  </a:lnTo>
                  <a:lnTo>
                    <a:pt x="87706" y="93103"/>
                  </a:lnTo>
                  <a:lnTo>
                    <a:pt x="87858" y="93256"/>
                  </a:lnTo>
                  <a:lnTo>
                    <a:pt x="87998" y="93357"/>
                  </a:lnTo>
                  <a:lnTo>
                    <a:pt x="88214" y="93446"/>
                  </a:lnTo>
                  <a:lnTo>
                    <a:pt x="88353" y="93484"/>
                  </a:lnTo>
                  <a:lnTo>
                    <a:pt x="88582" y="93484"/>
                  </a:lnTo>
                  <a:lnTo>
                    <a:pt x="88709" y="93472"/>
                  </a:lnTo>
                  <a:lnTo>
                    <a:pt x="88900" y="93395"/>
                  </a:lnTo>
                  <a:lnTo>
                    <a:pt x="89052" y="93294"/>
                  </a:lnTo>
                  <a:lnTo>
                    <a:pt x="114160" y="72237"/>
                  </a:lnTo>
                  <a:lnTo>
                    <a:pt x="114287" y="72110"/>
                  </a:lnTo>
                  <a:lnTo>
                    <a:pt x="114363" y="71983"/>
                  </a:lnTo>
                  <a:lnTo>
                    <a:pt x="114452" y="71818"/>
                  </a:lnTo>
                  <a:lnTo>
                    <a:pt x="114490" y="71640"/>
                  </a:lnTo>
                  <a:lnTo>
                    <a:pt x="114490" y="71412"/>
                  </a:lnTo>
                  <a:close/>
                </a:path>
                <a:path w="401320" h="189864">
                  <a:moveTo>
                    <a:pt x="179514" y="40538"/>
                  </a:moveTo>
                  <a:lnTo>
                    <a:pt x="179489" y="40398"/>
                  </a:lnTo>
                  <a:lnTo>
                    <a:pt x="179463" y="40271"/>
                  </a:lnTo>
                  <a:lnTo>
                    <a:pt x="179400" y="40132"/>
                  </a:lnTo>
                  <a:lnTo>
                    <a:pt x="177330" y="34467"/>
                  </a:lnTo>
                  <a:lnTo>
                    <a:pt x="177330" y="39992"/>
                  </a:lnTo>
                  <a:lnTo>
                    <a:pt x="148361" y="50533"/>
                  </a:lnTo>
                  <a:lnTo>
                    <a:pt x="137833" y="21564"/>
                  </a:lnTo>
                  <a:lnTo>
                    <a:pt x="166789" y="11023"/>
                  </a:lnTo>
                  <a:lnTo>
                    <a:pt x="177330" y="39992"/>
                  </a:lnTo>
                  <a:lnTo>
                    <a:pt x="177330" y="34467"/>
                  </a:lnTo>
                  <a:lnTo>
                    <a:pt x="168300" y="9664"/>
                  </a:lnTo>
                  <a:lnTo>
                    <a:pt x="168249" y="9512"/>
                  </a:lnTo>
                  <a:lnTo>
                    <a:pt x="168198" y="9347"/>
                  </a:lnTo>
                  <a:lnTo>
                    <a:pt x="168097" y="9194"/>
                  </a:lnTo>
                  <a:lnTo>
                    <a:pt x="167970" y="9067"/>
                  </a:lnTo>
                  <a:lnTo>
                    <a:pt x="167805" y="8966"/>
                  </a:lnTo>
                  <a:lnTo>
                    <a:pt x="167627" y="8890"/>
                  </a:lnTo>
                  <a:lnTo>
                    <a:pt x="167462" y="8864"/>
                  </a:lnTo>
                  <a:lnTo>
                    <a:pt x="167360" y="9804"/>
                  </a:lnTo>
                  <a:lnTo>
                    <a:pt x="167360" y="8851"/>
                  </a:lnTo>
                  <a:lnTo>
                    <a:pt x="167220" y="8864"/>
                  </a:lnTo>
                  <a:lnTo>
                    <a:pt x="167093" y="8890"/>
                  </a:lnTo>
                  <a:lnTo>
                    <a:pt x="166916" y="8966"/>
                  </a:lnTo>
                  <a:lnTo>
                    <a:pt x="136372" y="20078"/>
                  </a:lnTo>
                  <a:lnTo>
                    <a:pt x="136169" y="20167"/>
                  </a:lnTo>
                  <a:lnTo>
                    <a:pt x="136042" y="20256"/>
                  </a:lnTo>
                  <a:lnTo>
                    <a:pt x="135890" y="20396"/>
                  </a:lnTo>
                  <a:lnTo>
                    <a:pt x="135763" y="20586"/>
                  </a:lnTo>
                  <a:lnTo>
                    <a:pt x="135712" y="20726"/>
                  </a:lnTo>
                  <a:lnTo>
                    <a:pt x="135686" y="20904"/>
                  </a:lnTo>
                  <a:lnTo>
                    <a:pt x="135686" y="21094"/>
                  </a:lnTo>
                  <a:lnTo>
                    <a:pt x="135712" y="21272"/>
                  </a:lnTo>
                  <a:lnTo>
                    <a:pt x="135763" y="21412"/>
                  </a:lnTo>
                  <a:lnTo>
                    <a:pt x="146875" y="51930"/>
                  </a:lnTo>
                  <a:lnTo>
                    <a:pt x="146926" y="52057"/>
                  </a:lnTo>
                  <a:lnTo>
                    <a:pt x="146977" y="52184"/>
                  </a:lnTo>
                  <a:lnTo>
                    <a:pt x="147104" y="52374"/>
                  </a:lnTo>
                  <a:lnTo>
                    <a:pt x="147243" y="52489"/>
                  </a:lnTo>
                  <a:lnTo>
                    <a:pt x="147383" y="52578"/>
                  </a:lnTo>
                  <a:lnTo>
                    <a:pt x="147510" y="52641"/>
                  </a:lnTo>
                  <a:lnTo>
                    <a:pt x="147637" y="52666"/>
                  </a:lnTo>
                  <a:lnTo>
                    <a:pt x="147815" y="52679"/>
                  </a:lnTo>
                  <a:lnTo>
                    <a:pt x="147967" y="52666"/>
                  </a:lnTo>
                  <a:lnTo>
                    <a:pt x="148094" y="52641"/>
                  </a:lnTo>
                  <a:lnTo>
                    <a:pt x="148272" y="52565"/>
                  </a:lnTo>
                  <a:lnTo>
                    <a:pt x="178777" y="41465"/>
                  </a:lnTo>
                  <a:lnTo>
                    <a:pt x="178930" y="41414"/>
                  </a:lnTo>
                  <a:lnTo>
                    <a:pt x="179057" y="41351"/>
                  </a:lnTo>
                  <a:lnTo>
                    <a:pt x="179197" y="41249"/>
                  </a:lnTo>
                  <a:lnTo>
                    <a:pt x="179425" y="40944"/>
                  </a:lnTo>
                  <a:lnTo>
                    <a:pt x="179463" y="40805"/>
                  </a:lnTo>
                  <a:lnTo>
                    <a:pt x="179501" y="40627"/>
                  </a:lnTo>
                  <a:close/>
                </a:path>
                <a:path w="401320" h="189864">
                  <a:moveTo>
                    <a:pt x="251193" y="901"/>
                  </a:moveTo>
                  <a:lnTo>
                    <a:pt x="251167" y="774"/>
                  </a:lnTo>
                  <a:lnTo>
                    <a:pt x="251129" y="635"/>
                  </a:lnTo>
                  <a:lnTo>
                    <a:pt x="251053" y="469"/>
                  </a:lnTo>
                  <a:lnTo>
                    <a:pt x="250939" y="317"/>
                  </a:lnTo>
                  <a:lnTo>
                    <a:pt x="250799" y="190"/>
                  </a:lnTo>
                  <a:lnTo>
                    <a:pt x="250647" y="101"/>
                  </a:lnTo>
                  <a:lnTo>
                    <a:pt x="250469" y="38"/>
                  </a:lnTo>
                  <a:lnTo>
                    <a:pt x="250291" y="12"/>
                  </a:lnTo>
                  <a:lnTo>
                    <a:pt x="249301" y="0"/>
                  </a:lnTo>
                  <a:lnTo>
                    <a:pt x="249301" y="1892"/>
                  </a:lnTo>
                  <a:lnTo>
                    <a:pt x="249301" y="32715"/>
                  </a:lnTo>
                  <a:lnTo>
                    <a:pt x="218478" y="32715"/>
                  </a:lnTo>
                  <a:lnTo>
                    <a:pt x="218478" y="1892"/>
                  </a:lnTo>
                  <a:lnTo>
                    <a:pt x="249301" y="1892"/>
                  </a:lnTo>
                  <a:lnTo>
                    <a:pt x="249301" y="0"/>
                  </a:lnTo>
                  <a:lnTo>
                    <a:pt x="217525" y="0"/>
                  </a:lnTo>
                  <a:lnTo>
                    <a:pt x="217385" y="12"/>
                  </a:lnTo>
                  <a:lnTo>
                    <a:pt x="217220" y="63"/>
                  </a:lnTo>
                  <a:lnTo>
                    <a:pt x="217055" y="127"/>
                  </a:lnTo>
                  <a:lnTo>
                    <a:pt x="216890" y="241"/>
                  </a:lnTo>
                  <a:lnTo>
                    <a:pt x="216763" y="393"/>
                  </a:lnTo>
                  <a:lnTo>
                    <a:pt x="216662" y="546"/>
                  </a:lnTo>
                  <a:lnTo>
                    <a:pt x="216598" y="723"/>
                  </a:lnTo>
                  <a:lnTo>
                    <a:pt x="216573" y="901"/>
                  </a:lnTo>
                  <a:lnTo>
                    <a:pt x="216585" y="1092"/>
                  </a:lnTo>
                  <a:lnTo>
                    <a:pt x="216585" y="33540"/>
                  </a:lnTo>
                  <a:lnTo>
                    <a:pt x="216585" y="33667"/>
                  </a:lnTo>
                  <a:lnTo>
                    <a:pt x="216585" y="33807"/>
                  </a:lnTo>
                  <a:lnTo>
                    <a:pt x="216623" y="33972"/>
                  </a:lnTo>
                  <a:lnTo>
                    <a:pt x="216687" y="34137"/>
                  </a:lnTo>
                  <a:lnTo>
                    <a:pt x="216801" y="34290"/>
                  </a:lnTo>
                  <a:lnTo>
                    <a:pt x="216954" y="34442"/>
                  </a:lnTo>
                  <a:lnTo>
                    <a:pt x="217119" y="34531"/>
                  </a:lnTo>
                  <a:lnTo>
                    <a:pt x="217347" y="34607"/>
                  </a:lnTo>
                  <a:lnTo>
                    <a:pt x="217474" y="34620"/>
                  </a:lnTo>
                  <a:lnTo>
                    <a:pt x="250190" y="34607"/>
                  </a:lnTo>
                  <a:lnTo>
                    <a:pt x="250380" y="34607"/>
                  </a:lnTo>
                  <a:lnTo>
                    <a:pt x="250558" y="34556"/>
                  </a:lnTo>
                  <a:lnTo>
                    <a:pt x="250723" y="34480"/>
                  </a:lnTo>
                  <a:lnTo>
                    <a:pt x="250875" y="34378"/>
                  </a:lnTo>
                  <a:lnTo>
                    <a:pt x="251002" y="34226"/>
                  </a:lnTo>
                  <a:lnTo>
                    <a:pt x="251091" y="34074"/>
                  </a:lnTo>
                  <a:lnTo>
                    <a:pt x="251155" y="33896"/>
                  </a:lnTo>
                  <a:lnTo>
                    <a:pt x="251180" y="33718"/>
                  </a:lnTo>
                  <a:lnTo>
                    <a:pt x="251193" y="952"/>
                  </a:lnTo>
                  <a:close/>
                </a:path>
                <a:path w="401320" h="189864">
                  <a:moveTo>
                    <a:pt x="332079" y="20904"/>
                  </a:moveTo>
                  <a:lnTo>
                    <a:pt x="332016" y="20637"/>
                  </a:lnTo>
                  <a:lnTo>
                    <a:pt x="331927" y="20472"/>
                  </a:lnTo>
                  <a:lnTo>
                    <a:pt x="331812" y="20320"/>
                  </a:lnTo>
                  <a:lnTo>
                    <a:pt x="331673" y="20205"/>
                  </a:lnTo>
                  <a:lnTo>
                    <a:pt x="331508" y="20116"/>
                  </a:lnTo>
                  <a:lnTo>
                    <a:pt x="331355" y="20078"/>
                  </a:lnTo>
                  <a:lnTo>
                    <a:pt x="329920" y="19558"/>
                  </a:lnTo>
                  <a:lnTo>
                    <a:pt x="329920" y="21564"/>
                  </a:lnTo>
                  <a:lnTo>
                    <a:pt x="319379" y="50520"/>
                  </a:lnTo>
                  <a:lnTo>
                    <a:pt x="290410" y="39979"/>
                  </a:lnTo>
                  <a:lnTo>
                    <a:pt x="300951" y="11023"/>
                  </a:lnTo>
                  <a:lnTo>
                    <a:pt x="329920" y="21564"/>
                  </a:lnTo>
                  <a:lnTo>
                    <a:pt x="329920" y="19558"/>
                  </a:lnTo>
                  <a:lnTo>
                    <a:pt x="300888" y="8991"/>
                  </a:lnTo>
                  <a:lnTo>
                    <a:pt x="300761" y="8940"/>
                  </a:lnTo>
                  <a:lnTo>
                    <a:pt x="300583" y="8864"/>
                  </a:lnTo>
                  <a:lnTo>
                    <a:pt x="300316" y="8851"/>
                  </a:lnTo>
                  <a:lnTo>
                    <a:pt x="300037" y="8915"/>
                  </a:lnTo>
                  <a:lnTo>
                    <a:pt x="299872" y="9004"/>
                  </a:lnTo>
                  <a:lnTo>
                    <a:pt x="299732" y="9118"/>
                  </a:lnTo>
                  <a:lnTo>
                    <a:pt x="299605" y="9258"/>
                  </a:lnTo>
                  <a:lnTo>
                    <a:pt x="299516" y="9423"/>
                  </a:lnTo>
                  <a:lnTo>
                    <a:pt x="288315" y="40220"/>
                  </a:lnTo>
                  <a:lnTo>
                    <a:pt x="288277" y="40347"/>
                  </a:lnTo>
                  <a:lnTo>
                    <a:pt x="288264" y="40627"/>
                  </a:lnTo>
                  <a:lnTo>
                    <a:pt x="288328" y="40906"/>
                  </a:lnTo>
                  <a:lnTo>
                    <a:pt x="288417" y="41071"/>
                  </a:lnTo>
                  <a:lnTo>
                    <a:pt x="288531" y="41211"/>
                  </a:lnTo>
                  <a:lnTo>
                    <a:pt x="288671" y="41325"/>
                  </a:lnTo>
                  <a:lnTo>
                    <a:pt x="288836" y="41414"/>
                  </a:lnTo>
                  <a:lnTo>
                    <a:pt x="319557" y="52603"/>
                  </a:lnTo>
                  <a:lnTo>
                    <a:pt x="319760" y="52654"/>
                  </a:lnTo>
                  <a:lnTo>
                    <a:pt x="320040" y="52679"/>
                  </a:lnTo>
                  <a:lnTo>
                    <a:pt x="320179" y="52654"/>
                  </a:lnTo>
                  <a:lnTo>
                    <a:pt x="320306" y="52603"/>
                  </a:lnTo>
                  <a:lnTo>
                    <a:pt x="320471" y="52527"/>
                  </a:lnTo>
                  <a:lnTo>
                    <a:pt x="320611" y="52412"/>
                  </a:lnTo>
                  <a:lnTo>
                    <a:pt x="320738" y="52260"/>
                  </a:lnTo>
                  <a:lnTo>
                    <a:pt x="320827" y="52095"/>
                  </a:lnTo>
                  <a:lnTo>
                    <a:pt x="332028" y="21310"/>
                  </a:lnTo>
                  <a:lnTo>
                    <a:pt x="332066" y="21183"/>
                  </a:lnTo>
                  <a:lnTo>
                    <a:pt x="332079" y="20904"/>
                  </a:lnTo>
                  <a:close/>
                </a:path>
                <a:path w="401320" h="189864">
                  <a:moveTo>
                    <a:pt x="400900" y="66763"/>
                  </a:moveTo>
                  <a:lnTo>
                    <a:pt x="375958" y="45847"/>
                  </a:lnTo>
                  <a:lnTo>
                    <a:pt x="375818" y="45707"/>
                  </a:lnTo>
                  <a:lnTo>
                    <a:pt x="375691" y="45631"/>
                  </a:lnTo>
                  <a:lnTo>
                    <a:pt x="375564" y="45567"/>
                  </a:lnTo>
                  <a:lnTo>
                    <a:pt x="375399" y="45516"/>
                  </a:lnTo>
                  <a:lnTo>
                    <a:pt x="375208" y="45504"/>
                  </a:lnTo>
                  <a:lnTo>
                    <a:pt x="375031" y="45529"/>
                  </a:lnTo>
                  <a:lnTo>
                    <a:pt x="374853" y="45593"/>
                  </a:lnTo>
                  <a:lnTo>
                    <a:pt x="374688" y="45681"/>
                  </a:lnTo>
                  <a:lnTo>
                    <a:pt x="374548" y="45808"/>
                  </a:lnTo>
                  <a:lnTo>
                    <a:pt x="374434" y="45961"/>
                  </a:lnTo>
                  <a:lnTo>
                    <a:pt x="353491" y="70904"/>
                  </a:lnTo>
                  <a:lnTo>
                    <a:pt x="353390" y="71069"/>
                  </a:lnTo>
                  <a:lnTo>
                    <a:pt x="353314" y="71234"/>
                  </a:lnTo>
                  <a:lnTo>
                    <a:pt x="353288" y="71374"/>
                  </a:lnTo>
                  <a:lnTo>
                    <a:pt x="353275" y="71602"/>
                  </a:lnTo>
                  <a:lnTo>
                    <a:pt x="353301" y="71729"/>
                  </a:lnTo>
                  <a:lnTo>
                    <a:pt x="353352" y="71907"/>
                  </a:lnTo>
                  <a:lnTo>
                    <a:pt x="353504" y="72148"/>
                  </a:lnTo>
                  <a:lnTo>
                    <a:pt x="353644" y="72275"/>
                  </a:lnTo>
                  <a:lnTo>
                    <a:pt x="378663" y="93268"/>
                  </a:lnTo>
                  <a:lnTo>
                    <a:pt x="378815" y="93370"/>
                  </a:lnTo>
                  <a:lnTo>
                    <a:pt x="378955" y="93433"/>
                  </a:lnTo>
                  <a:lnTo>
                    <a:pt x="379133" y="93472"/>
                  </a:lnTo>
                  <a:lnTo>
                    <a:pt x="379361" y="93484"/>
                  </a:lnTo>
                  <a:lnTo>
                    <a:pt x="379488" y="93459"/>
                  </a:lnTo>
                  <a:lnTo>
                    <a:pt x="379666" y="93395"/>
                  </a:lnTo>
                  <a:lnTo>
                    <a:pt x="379907" y="93256"/>
                  </a:lnTo>
                  <a:lnTo>
                    <a:pt x="380034" y="93116"/>
                  </a:lnTo>
                  <a:lnTo>
                    <a:pt x="380098" y="92989"/>
                  </a:lnTo>
                  <a:lnTo>
                    <a:pt x="380174" y="92824"/>
                  </a:lnTo>
                  <a:lnTo>
                    <a:pt x="380212" y="92697"/>
                  </a:lnTo>
                  <a:lnTo>
                    <a:pt x="380212" y="92417"/>
                  </a:lnTo>
                  <a:lnTo>
                    <a:pt x="380187" y="92278"/>
                  </a:lnTo>
                  <a:lnTo>
                    <a:pt x="380136" y="92151"/>
                  </a:lnTo>
                  <a:lnTo>
                    <a:pt x="380034" y="91986"/>
                  </a:lnTo>
                  <a:lnTo>
                    <a:pt x="379920" y="91846"/>
                  </a:lnTo>
                  <a:lnTo>
                    <a:pt x="355536" y="71399"/>
                  </a:lnTo>
                  <a:lnTo>
                    <a:pt x="375348" y="47790"/>
                  </a:lnTo>
                  <a:lnTo>
                    <a:pt x="399694" y="68211"/>
                  </a:lnTo>
                  <a:lnTo>
                    <a:pt x="400900" y="66763"/>
                  </a:lnTo>
                  <a:close/>
                </a:path>
                <a:path w="401320" h="189864">
                  <a:moveTo>
                    <a:pt x="401256" y="67449"/>
                  </a:moveTo>
                  <a:lnTo>
                    <a:pt x="401231" y="67271"/>
                  </a:lnTo>
                  <a:lnTo>
                    <a:pt x="401167" y="67094"/>
                  </a:lnTo>
                  <a:lnTo>
                    <a:pt x="401066" y="66929"/>
                  </a:lnTo>
                  <a:lnTo>
                    <a:pt x="400951" y="66789"/>
                  </a:lnTo>
                  <a:lnTo>
                    <a:pt x="399707" y="68211"/>
                  </a:lnTo>
                  <a:lnTo>
                    <a:pt x="399859" y="68313"/>
                  </a:lnTo>
                  <a:lnTo>
                    <a:pt x="399986" y="68376"/>
                  </a:lnTo>
                  <a:lnTo>
                    <a:pt x="400164" y="68414"/>
                  </a:lnTo>
                  <a:lnTo>
                    <a:pt x="400392" y="68427"/>
                  </a:lnTo>
                  <a:lnTo>
                    <a:pt x="400519" y="68402"/>
                  </a:lnTo>
                  <a:lnTo>
                    <a:pt x="401027" y="68084"/>
                  </a:lnTo>
                  <a:lnTo>
                    <a:pt x="401129" y="67945"/>
                  </a:lnTo>
                  <a:lnTo>
                    <a:pt x="401193" y="67818"/>
                  </a:lnTo>
                  <a:lnTo>
                    <a:pt x="401243" y="67640"/>
                  </a:lnTo>
                  <a:lnTo>
                    <a:pt x="401256" y="6744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4984153" y="1500517"/>
              <a:ext cx="476884" cy="836930"/>
            </a:xfrm>
            <a:custGeom>
              <a:avLst/>
              <a:gdLst/>
              <a:ahLst/>
              <a:cxnLst/>
              <a:rect l="l" t="t" r="r" b="b"/>
              <a:pathLst>
                <a:path w="476885" h="836930">
                  <a:moveTo>
                    <a:pt x="2273" y="711784"/>
                  </a:moveTo>
                  <a:lnTo>
                    <a:pt x="12" y="711784"/>
                  </a:lnTo>
                  <a:lnTo>
                    <a:pt x="25" y="711949"/>
                  </a:lnTo>
                  <a:lnTo>
                    <a:pt x="76" y="712165"/>
                  </a:lnTo>
                  <a:lnTo>
                    <a:pt x="711" y="712825"/>
                  </a:lnTo>
                  <a:lnTo>
                    <a:pt x="863" y="712889"/>
                  </a:lnTo>
                  <a:lnTo>
                    <a:pt x="1079" y="712927"/>
                  </a:lnTo>
                  <a:lnTo>
                    <a:pt x="1308" y="712901"/>
                  </a:lnTo>
                  <a:lnTo>
                    <a:pt x="1524" y="712851"/>
                  </a:lnTo>
                  <a:lnTo>
                    <a:pt x="1727" y="712762"/>
                  </a:lnTo>
                  <a:lnTo>
                    <a:pt x="1905" y="712622"/>
                  </a:lnTo>
                  <a:lnTo>
                    <a:pt x="2247" y="712063"/>
                  </a:lnTo>
                  <a:lnTo>
                    <a:pt x="2273" y="711847"/>
                  </a:lnTo>
                  <a:close/>
                </a:path>
                <a:path w="476885" h="836930">
                  <a:moveTo>
                    <a:pt x="2273" y="698931"/>
                  </a:moveTo>
                  <a:lnTo>
                    <a:pt x="2247" y="698766"/>
                  </a:lnTo>
                  <a:lnTo>
                    <a:pt x="2197" y="698550"/>
                  </a:lnTo>
                  <a:lnTo>
                    <a:pt x="2108" y="698347"/>
                  </a:lnTo>
                  <a:lnTo>
                    <a:pt x="1892" y="698093"/>
                  </a:lnTo>
                  <a:lnTo>
                    <a:pt x="1765" y="697979"/>
                  </a:lnTo>
                  <a:lnTo>
                    <a:pt x="1625" y="697903"/>
                  </a:lnTo>
                  <a:lnTo>
                    <a:pt x="1409" y="697826"/>
                  </a:lnTo>
                  <a:lnTo>
                    <a:pt x="1193" y="697788"/>
                  </a:lnTo>
                  <a:lnTo>
                    <a:pt x="965" y="697801"/>
                  </a:lnTo>
                  <a:lnTo>
                    <a:pt x="749" y="697865"/>
                  </a:lnTo>
                  <a:lnTo>
                    <a:pt x="190" y="698296"/>
                  </a:lnTo>
                  <a:lnTo>
                    <a:pt x="101" y="698436"/>
                  </a:lnTo>
                  <a:lnTo>
                    <a:pt x="25" y="698652"/>
                  </a:lnTo>
                  <a:lnTo>
                    <a:pt x="0" y="698868"/>
                  </a:lnTo>
                  <a:lnTo>
                    <a:pt x="12" y="711771"/>
                  </a:lnTo>
                  <a:lnTo>
                    <a:pt x="2273" y="711771"/>
                  </a:lnTo>
                  <a:lnTo>
                    <a:pt x="2273" y="698931"/>
                  </a:lnTo>
                  <a:close/>
                </a:path>
                <a:path w="476885" h="836930">
                  <a:moveTo>
                    <a:pt x="12852" y="711784"/>
                  </a:moveTo>
                  <a:lnTo>
                    <a:pt x="10591" y="711784"/>
                  </a:lnTo>
                  <a:lnTo>
                    <a:pt x="10604" y="711949"/>
                  </a:lnTo>
                  <a:lnTo>
                    <a:pt x="10655" y="712165"/>
                  </a:lnTo>
                  <a:lnTo>
                    <a:pt x="11290" y="712825"/>
                  </a:lnTo>
                  <a:lnTo>
                    <a:pt x="11442" y="712889"/>
                  </a:lnTo>
                  <a:lnTo>
                    <a:pt x="11658" y="712927"/>
                  </a:lnTo>
                  <a:lnTo>
                    <a:pt x="11887" y="712901"/>
                  </a:lnTo>
                  <a:lnTo>
                    <a:pt x="12103" y="712851"/>
                  </a:lnTo>
                  <a:lnTo>
                    <a:pt x="12306" y="712762"/>
                  </a:lnTo>
                  <a:lnTo>
                    <a:pt x="12484" y="712622"/>
                  </a:lnTo>
                  <a:lnTo>
                    <a:pt x="12763" y="712216"/>
                  </a:lnTo>
                  <a:lnTo>
                    <a:pt x="12827" y="712063"/>
                  </a:lnTo>
                  <a:lnTo>
                    <a:pt x="12852" y="711847"/>
                  </a:lnTo>
                  <a:close/>
                </a:path>
                <a:path w="476885" h="836930">
                  <a:moveTo>
                    <a:pt x="12865" y="698931"/>
                  </a:moveTo>
                  <a:lnTo>
                    <a:pt x="12839" y="698766"/>
                  </a:lnTo>
                  <a:lnTo>
                    <a:pt x="12788" y="698550"/>
                  </a:lnTo>
                  <a:lnTo>
                    <a:pt x="12700" y="698347"/>
                  </a:lnTo>
                  <a:lnTo>
                    <a:pt x="12484" y="698093"/>
                  </a:lnTo>
                  <a:lnTo>
                    <a:pt x="12357" y="697979"/>
                  </a:lnTo>
                  <a:lnTo>
                    <a:pt x="12217" y="697903"/>
                  </a:lnTo>
                  <a:lnTo>
                    <a:pt x="12001" y="697826"/>
                  </a:lnTo>
                  <a:lnTo>
                    <a:pt x="11785" y="697788"/>
                  </a:lnTo>
                  <a:lnTo>
                    <a:pt x="11557" y="697801"/>
                  </a:lnTo>
                  <a:lnTo>
                    <a:pt x="11341" y="697865"/>
                  </a:lnTo>
                  <a:lnTo>
                    <a:pt x="10680" y="698500"/>
                  </a:lnTo>
                  <a:lnTo>
                    <a:pt x="10617" y="698652"/>
                  </a:lnTo>
                  <a:lnTo>
                    <a:pt x="10591" y="698868"/>
                  </a:lnTo>
                  <a:lnTo>
                    <a:pt x="10604" y="711771"/>
                  </a:lnTo>
                  <a:lnTo>
                    <a:pt x="12865" y="711771"/>
                  </a:lnTo>
                  <a:lnTo>
                    <a:pt x="12865" y="698931"/>
                  </a:lnTo>
                  <a:close/>
                </a:path>
                <a:path w="476885" h="836930">
                  <a:moveTo>
                    <a:pt x="98933" y="682040"/>
                  </a:moveTo>
                  <a:lnTo>
                    <a:pt x="96659" y="682040"/>
                  </a:lnTo>
                  <a:lnTo>
                    <a:pt x="96672" y="682205"/>
                  </a:lnTo>
                  <a:lnTo>
                    <a:pt x="96735" y="682421"/>
                  </a:lnTo>
                  <a:lnTo>
                    <a:pt x="96824" y="682625"/>
                  </a:lnTo>
                  <a:lnTo>
                    <a:pt x="96951" y="682802"/>
                  </a:lnTo>
                  <a:lnTo>
                    <a:pt x="97129" y="682955"/>
                  </a:lnTo>
                  <a:lnTo>
                    <a:pt x="97307" y="683069"/>
                  </a:lnTo>
                  <a:lnTo>
                    <a:pt x="97523" y="683145"/>
                  </a:lnTo>
                  <a:lnTo>
                    <a:pt x="97739" y="683171"/>
                  </a:lnTo>
                  <a:lnTo>
                    <a:pt x="97967" y="683158"/>
                  </a:lnTo>
                  <a:lnTo>
                    <a:pt x="98183" y="683107"/>
                  </a:lnTo>
                  <a:lnTo>
                    <a:pt x="98907" y="682320"/>
                  </a:lnTo>
                  <a:lnTo>
                    <a:pt x="98933" y="682104"/>
                  </a:lnTo>
                  <a:close/>
                </a:path>
                <a:path w="476885" h="836930">
                  <a:moveTo>
                    <a:pt x="98933" y="669137"/>
                  </a:moveTo>
                  <a:lnTo>
                    <a:pt x="98907" y="668972"/>
                  </a:lnTo>
                  <a:lnTo>
                    <a:pt x="98856" y="668807"/>
                  </a:lnTo>
                  <a:lnTo>
                    <a:pt x="98221" y="668147"/>
                  </a:lnTo>
                  <a:lnTo>
                    <a:pt x="98069" y="668083"/>
                  </a:lnTo>
                  <a:lnTo>
                    <a:pt x="97853" y="668058"/>
                  </a:lnTo>
                  <a:lnTo>
                    <a:pt x="97624" y="668070"/>
                  </a:lnTo>
                  <a:lnTo>
                    <a:pt x="97409" y="668121"/>
                  </a:lnTo>
                  <a:lnTo>
                    <a:pt x="97205" y="668223"/>
                  </a:lnTo>
                  <a:lnTo>
                    <a:pt x="96824" y="668616"/>
                  </a:lnTo>
                  <a:lnTo>
                    <a:pt x="96723" y="668807"/>
                  </a:lnTo>
                  <a:lnTo>
                    <a:pt x="96685" y="668972"/>
                  </a:lnTo>
                  <a:lnTo>
                    <a:pt x="96659" y="669137"/>
                  </a:lnTo>
                  <a:lnTo>
                    <a:pt x="96672" y="682028"/>
                  </a:lnTo>
                  <a:lnTo>
                    <a:pt x="98933" y="682028"/>
                  </a:lnTo>
                  <a:lnTo>
                    <a:pt x="98933" y="669188"/>
                  </a:lnTo>
                  <a:close/>
                </a:path>
                <a:path w="476885" h="836930">
                  <a:moveTo>
                    <a:pt x="109524" y="669175"/>
                  </a:moveTo>
                  <a:lnTo>
                    <a:pt x="107264" y="669175"/>
                  </a:lnTo>
                  <a:lnTo>
                    <a:pt x="107264" y="682028"/>
                  </a:lnTo>
                  <a:lnTo>
                    <a:pt x="109524" y="682028"/>
                  </a:lnTo>
                  <a:lnTo>
                    <a:pt x="109524" y="669175"/>
                  </a:lnTo>
                  <a:close/>
                </a:path>
                <a:path w="476885" h="836930">
                  <a:moveTo>
                    <a:pt x="137960" y="835787"/>
                  </a:moveTo>
                  <a:lnTo>
                    <a:pt x="123609" y="810933"/>
                  </a:lnTo>
                  <a:lnTo>
                    <a:pt x="122301" y="811695"/>
                  </a:lnTo>
                  <a:lnTo>
                    <a:pt x="136652" y="836549"/>
                  </a:lnTo>
                  <a:lnTo>
                    <a:pt x="137960" y="835787"/>
                  </a:lnTo>
                  <a:close/>
                </a:path>
                <a:path w="476885" h="836930">
                  <a:moveTo>
                    <a:pt x="158229" y="824077"/>
                  </a:moveTo>
                  <a:lnTo>
                    <a:pt x="143878" y="799236"/>
                  </a:lnTo>
                  <a:lnTo>
                    <a:pt x="142570" y="799985"/>
                  </a:lnTo>
                  <a:lnTo>
                    <a:pt x="156921" y="824839"/>
                  </a:lnTo>
                  <a:lnTo>
                    <a:pt x="158229" y="824077"/>
                  </a:lnTo>
                  <a:close/>
                </a:path>
                <a:path w="476885" h="836930">
                  <a:moveTo>
                    <a:pt x="230505" y="10604"/>
                  </a:moveTo>
                  <a:lnTo>
                    <a:pt x="230339" y="10617"/>
                  </a:lnTo>
                  <a:lnTo>
                    <a:pt x="230124" y="10668"/>
                  </a:lnTo>
                  <a:lnTo>
                    <a:pt x="229920" y="10769"/>
                  </a:lnTo>
                  <a:lnTo>
                    <a:pt x="229438" y="11353"/>
                  </a:lnTo>
                  <a:lnTo>
                    <a:pt x="229400" y="11506"/>
                  </a:lnTo>
                  <a:lnTo>
                    <a:pt x="229374" y="11684"/>
                  </a:lnTo>
                  <a:lnTo>
                    <a:pt x="229387" y="11899"/>
                  </a:lnTo>
                  <a:lnTo>
                    <a:pt x="229438" y="12115"/>
                  </a:lnTo>
                  <a:lnTo>
                    <a:pt x="229527" y="12319"/>
                  </a:lnTo>
                  <a:lnTo>
                    <a:pt x="229666" y="12496"/>
                  </a:lnTo>
                  <a:lnTo>
                    <a:pt x="230073" y="12776"/>
                  </a:lnTo>
                  <a:lnTo>
                    <a:pt x="230225" y="12839"/>
                  </a:lnTo>
                  <a:lnTo>
                    <a:pt x="230441" y="12865"/>
                  </a:lnTo>
                  <a:lnTo>
                    <a:pt x="230505" y="10604"/>
                  </a:lnTo>
                  <a:close/>
                </a:path>
                <a:path w="476885" h="836930">
                  <a:moveTo>
                    <a:pt x="230505" y="12"/>
                  </a:moveTo>
                  <a:lnTo>
                    <a:pt x="230339" y="25"/>
                  </a:lnTo>
                  <a:lnTo>
                    <a:pt x="230124" y="76"/>
                  </a:lnTo>
                  <a:lnTo>
                    <a:pt x="229920" y="177"/>
                  </a:lnTo>
                  <a:lnTo>
                    <a:pt x="229438" y="762"/>
                  </a:lnTo>
                  <a:lnTo>
                    <a:pt x="229400" y="927"/>
                  </a:lnTo>
                  <a:lnTo>
                    <a:pt x="229374" y="1092"/>
                  </a:lnTo>
                  <a:lnTo>
                    <a:pt x="229387" y="1308"/>
                  </a:lnTo>
                  <a:lnTo>
                    <a:pt x="229438" y="1524"/>
                  </a:lnTo>
                  <a:lnTo>
                    <a:pt x="229527" y="1727"/>
                  </a:lnTo>
                  <a:lnTo>
                    <a:pt x="229666" y="1905"/>
                  </a:lnTo>
                  <a:lnTo>
                    <a:pt x="230073" y="2184"/>
                  </a:lnTo>
                  <a:lnTo>
                    <a:pt x="230225" y="2247"/>
                  </a:lnTo>
                  <a:lnTo>
                    <a:pt x="230441" y="2273"/>
                  </a:lnTo>
                  <a:lnTo>
                    <a:pt x="230505" y="12"/>
                  </a:lnTo>
                  <a:close/>
                </a:path>
                <a:path w="476885" h="836930">
                  <a:moveTo>
                    <a:pt x="244487" y="11671"/>
                  </a:moveTo>
                  <a:lnTo>
                    <a:pt x="244462" y="11506"/>
                  </a:lnTo>
                  <a:lnTo>
                    <a:pt x="244424" y="11341"/>
                  </a:lnTo>
                  <a:lnTo>
                    <a:pt x="244322" y="11137"/>
                  </a:lnTo>
                  <a:lnTo>
                    <a:pt x="243941" y="10756"/>
                  </a:lnTo>
                  <a:lnTo>
                    <a:pt x="243789" y="10680"/>
                  </a:lnTo>
                  <a:lnTo>
                    <a:pt x="243522" y="10604"/>
                  </a:lnTo>
                  <a:lnTo>
                    <a:pt x="243370" y="10591"/>
                  </a:lnTo>
                  <a:lnTo>
                    <a:pt x="230517" y="10591"/>
                  </a:lnTo>
                  <a:lnTo>
                    <a:pt x="230517" y="12852"/>
                  </a:lnTo>
                  <a:lnTo>
                    <a:pt x="243357" y="12852"/>
                  </a:lnTo>
                  <a:lnTo>
                    <a:pt x="243522" y="12852"/>
                  </a:lnTo>
                  <a:lnTo>
                    <a:pt x="243738" y="12788"/>
                  </a:lnTo>
                  <a:lnTo>
                    <a:pt x="244398" y="12153"/>
                  </a:lnTo>
                  <a:lnTo>
                    <a:pt x="244462" y="12001"/>
                  </a:lnTo>
                  <a:lnTo>
                    <a:pt x="244487" y="11785"/>
                  </a:lnTo>
                  <a:close/>
                </a:path>
                <a:path w="476885" h="836930">
                  <a:moveTo>
                    <a:pt x="244487" y="1079"/>
                  </a:moveTo>
                  <a:lnTo>
                    <a:pt x="244462" y="914"/>
                  </a:lnTo>
                  <a:lnTo>
                    <a:pt x="244424" y="749"/>
                  </a:lnTo>
                  <a:lnTo>
                    <a:pt x="244322" y="546"/>
                  </a:lnTo>
                  <a:lnTo>
                    <a:pt x="243408" y="0"/>
                  </a:lnTo>
                  <a:lnTo>
                    <a:pt x="230517" y="0"/>
                  </a:lnTo>
                  <a:lnTo>
                    <a:pt x="230517" y="2260"/>
                  </a:lnTo>
                  <a:lnTo>
                    <a:pt x="243357" y="2260"/>
                  </a:lnTo>
                  <a:lnTo>
                    <a:pt x="243522" y="2247"/>
                  </a:lnTo>
                  <a:lnTo>
                    <a:pt x="243738" y="2197"/>
                  </a:lnTo>
                  <a:lnTo>
                    <a:pt x="243941" y="2108"/>
                  </a:lnTo>
                  <a:lnTo>
                    <a:pt x="244119" y="1981"/>
                  </a:lnTo>
                  <a:lnTo>
                    <a:pt x="244271" y="1803"/>
                  </a:lnTo>
                  <a:lnTo>
                    <a:pt x="244373" y="1625"/>
                  </a:lnTo>
                  <a:lnTo>
                    <a:pt x="244462" y="1409"/>
                  </a:lnTo>
                  <a:lnTo>
                    <a:pt x="244487" y="1193"/>
                  </a:lnTo>
                  <a:close/>
                </a:path>
                <a:path w="476885" h="836930">
                  <a:moveTo>
                    <a:pt x="247891" y="632091"/>
                  </a:moveTo>
                  <a:lnTo>
                    <a:pt x="247853" y="631875"/>
                  </a:lnTo>
                  <a:lnTo>
                    <a:pt x="247802" y="631723"/>
                  </a:lnTo>
                  <a:lnTo>
                    <a:pt x="247726" y="631571"/>
                  </a:lnTo>
                  <a:lnTo>
                    <a:pt x="247599" y="631393"/>
                  </a:lnTo>
                  <a:lnTo>
                    <a:pt x="247421" y="631240"/>
                  </a:lnTo>
                  <a:lnTo>
                    <a:pt x="247243" y="631126"/>
                  </a:lnTo>
                  <a:lnTo>
                    <a:pt x="247027" y="631050"/>
                  </a:lnTo>
                  <a:lnTo>
                    <a:pt x="246811" y="631024"/>
                  </a:lnTo>
                  <a:lnTo>
                    <a:pt x="245618" y="631012"/>
                  </a:lnTo>
                  <a:lnTo>
                    <a:pt x="245618" y="633285"/>
                  </a:lnTo>
                  <a:lnTo>
                    <a:pt x="245618" y="673315"/>
                  </a:lnTo>
                  <a:lnTo>
                    <a:pt x="228244" y="673315"/>
                  </a:lnTo>
                  <a:lnTo>
                    <a:pt x="228244" y="633285"/>
                  </a:lnTo>
                  <a:lnTo>
                    <a:pt x="245618" y="633285"/>
                  </a:lnTo>
                  <a:lnTo>
                    <a:pt x="245618" y="631012"/>
                  </a:lnTo>
                  <a:lnTo>
                    <a:pt x="227114" y="631012"/>
                  </a:lnTo>
                  <a:lnTo>
                    <a:pt x="226949" y="631037"/>
                  </a:lnTo>
                  <a:lnTo>
                    <a:pt x="226822" y="631050"/>
                  </a:lnTo>
                  <a:lnTo>
                    <a:pt x="226682" y="631101"/>
                  </a:lnTo>
                  <a:lnTo>
                    <a:pt x="226529" y="631177"/>
                  </a:lnTo>
                  <a:lnTo>
                    <a:pt x="226364" y="631304"/>
                  </a:lnTo>
                  <a:lnTo>
                    <a:pt x="226060" y="631723"/>
                  </a:lnTo>
                  <a:lnTo>
                    <a:pt x="225996" y="631875"/>
                  </a:lnTo>
                  <a:lnTo>
                    <a:pt x="225971" y="632091"/>
                  </a:lnTo>
                  <a:lnTo>
                    <a:pt x="225983" y="674408"/>
                  </a:lnTo>
                  <a:lnTo>
                    <a:pt x="225996" y="674624"/>
                  </a:lnTo>
                  <a:lnTo>
                    <a:pt x="226085" y="674954"/>
                  </a:lnTo>
                  <a:lnTo>
                    <a:pt x="226174" y="675093"/>
                  </a:lnTo>
                  <a:lnTo>
                    <a:pt x="226275" y="675233"/>
                  </a:lnTo>
                  <a:lnTo>
                    <a:pt x="226441" y="675373"/>
                  </a:lnTo>
                  <a:lnTo>
                    <a:pt x="226618" y="675487"/>
                  </a:lnTo>
                  <a:lnTo>
                    <a:pt x="226834" y="675576"/>
                  </a:lnTo>
                  <a:lnTo>
                    <a:pt x="227050" y="675601"/>
                  </a:lnTo>
                  <a:lnTo>
                    <a:pt x="227279" y="675589"/>
                  </a:lnTo>
                  <a:lnTo>
                    <a:pt x="246519" y="675589"/>
                  </a:lnTo>
                  <a:lnTo>
                    <a:pt x="246684" y="675601"/>
                  </a:lnTo>
                  <a:lnTo>
                    <a:pt x="246913" y="675589"/>
                  </a:lnTo>
                  <a:lnTo>
                    <a:pt x="247129" y="675525"/>
                  </a:lnTo>
                  <a:lnTo>
                    <a:pt x="247332" y="675436"/>
                  </a:lnTo>
                  <a:lnTo>
                    <a:pt x="247510" y="675309"/>
                  </a:lnTo>
                  <a:lnTo>
                    <a:pt x="247688" y="675093"/>
                  </a:lnTo>
                  <a:lnTo>
                    <a:pt x="247764" y="674954"/>
                  </a:lnTo>
                  <a:lnTo>
                    <a:pt x="247865" y="674624"/>
                  </a:lnTo>
                  <a:lnTo>
                    <a:pt x="247878" y="674471"/>
                  </a:lnTo>
                  <a:lnTo>
                    <a:pt x="247878" y="632206"/>
                  </a:lnTo>
                  <a:close/>
                </a:path>
                <a:path w="476885" h="836930">
                  <a:moveTo>
                    <a:pt x="314807" y="632155"/>
                  </a:moveTo>
                  <a:lnTo>
                    <a:pt x="314782" y="631990"/>
                  </a:lnTo>
                  <a:lnTo>
                    <a:pt x="314731" y="631774"/>
                  </a:lnTo>
                  <a:lnTo>
                    <a:pt x="314642" y="631571"/>
                  </a:lnTo>
                  <a:lnTo>
                    <a:pt x="314502" y="631393"/>
                  </a:lnTo>
                  <a:lnTo>
                    <a:pt x="314337" y="631240"/>
                  </a:lnTo>
                  <a:lnTo>
                    <a:pt x="314147" y="631126"/>
                  </a:lnTo>
                  <a:lnTo>
                    <a:pt x="313944" y="631050"/>
                  </a:lnTo>
                  <a:lnTo>
                    <a:pt x="313715" y="631024"/>
                  </a:lnTo>
                  <a:lnTo>
                    <a:pt x="312547" y="631012"/>
                  </a:lnTo>
                  <a:lnTo>
                    <a:pt x="312547" y="633285"/>
                  </a:lnTo>
                  <a:lnTo>
                    <a:pt x="312547" y="673315"/>
                  </a:lnTo>
                  <a:lnTo>
                    <a:pt x="295160" y="673315"/>
                  </a:lnTo>
                  <a:lnTo>
                    <a:pt x="295160" y="633285"/>
                  </a:lnTo>
                  <a:lnTo>
                    <a:pt x="312547" y="633285"/>
                  </a:lnTo>
                  <a:lnTo>
                    <a:pt x="312547" y="631012"/>
                  </a:lnTo>
                  <a:lnTo>
                    <a:pt x="294030" y="631012"/>
                  </a:lnTo>
                  <a:lnTo>
                    <a:pt x="293865" y="631037"/>
                  </a:lnTo>
                  <a:lnTo>
                    <a:pt x="293649" y="631088"/>
                  </a:lnTo>
                  <a:lnTo>
                    <a:pt x="293446" y="631177"/>
                  </a:lnTo>
                  <a:lnTo>
                    <a:pt x="293268" y="631304"/>
                  </a:lnTo>
                  <a:lnTo>
                    <a:pt x="293116" y="631482"/>
                  </a:lnTo>
                  <a:lnTo>
                    <a:pt x="293001" y="631659"/>
                  </a:lnTo>
                  <a:lnTo>
                    <a:pt x="292925" y="631875"/>
                  </a:lnTo>
                  <a:lnTo>
                    <a:pt x="292900" y="632091"/>
                  </a:lnTo>
                  <a:lnTo>
                    <a:pt x="292900" y="674522"/>
                  </a:lnTo>
                  <a:lnTo>
                    <a:pt x="292912" y="674687"/>
                  </a:lnTo>
                  <a:lnTo>
                    <a:pt x="293001" y="674954"/>
                  </a:lnTo>
                  <a:lnTo>
                    <a:pt x="293090" y="675093"/>
                  </a:lnTo>
                  <a:lnTo>
                    <a:pt x="293192" y="675233"/>
                  </a:lnTo>
                  <a:lnTo>
                    <a:pt x="293357" y="675373"/>
                  </a:lnTo>
                  <a:lnTo>
                    <a:pt x="293598" y="675513"/>
                  </a:lnTo>
                  <a:lnTo>
                    <a:pt x="293751" y="675576"/>
                  </a:lnTo>
                  <a:lnTo>
                    <a:pt x="293979" y="675601"/>
                  </a:lnTo>
                  <a:lnTo>
                    <a:pt x="294195" y="675589"/>
                  </a:lnTo>
                  <a:lnTo>
                    <a:pt x="313436" y="675589"/>
                  </a:lnTo>
                  <a:lnTo>
                    <a:pt x="313601" y="675601"/>
                  </a:lnTo>
                  <a:lnTo>
                    <a:pt x="313829" y="675589"/>
                  </a:lnTo>
                  <a:lnTo>
                    <a:pt x="314045" y="675525"/>
                  </a:lnTo>
                  <a:lnTo>
                    <a:pt x="314248" y="675436"/>
                  </a:lnTo>
                  <a:lnTo>
                    <a:pt x="314426" y="675309"/>
                  </a:lnTo>
                  <a:lnTo>
                    <a:pt x="314579" y="675144"/>
                  </a:lnTo>
                  <a:lnTo>
                    <a:pt x="314693" y="674954"/>
                  </a:lnTo>
                  <a:lnTo>
                    <a:pt x="314769" y="674738"/>
                  </a:lnTo>
                  <a:lnTo>
                    <a:pt x="314794" y="674522"/>
                  </a:lnTo>
                  <a:lnTo>
                    <a:pt x="314807" y="632155"/>
                  </a:lnTo>
                  <a:close/>
                </a:path>
                <a:path w="476885" h="836930">
                  <a:moveTo>
                    <a:pt x="357873" y="230924"/>
                  </a:moveTo>
                  <a:lnTo>
                    <a:pt x="357720" y="230822"/>
                  </a:lnTo>
                  <a:lnTo>
                    <a:pt x="357593" y="230759"/>
                  </a:lnTo>
                  <a:lnTo>
                    <a:pt x="357416" y="230720"/>
                  </a:lnTo>
                  <a:lnTo>
                    <a:pt x="357136" y="230708"/>
                  </a:lnTo>
                  <a:lnTo>
                    <a:pt x="356997" y="230746"/>
                  </a:lnTo>
                  <a:lnTo>
                    <a:pt x="356870" y="230784"/>
                  </a:lnTo>
                  <a:lnTo>
                    <a:pt x="356704" y="230886"/>
                  </a:lnTo>
                  <a:lnTo>
                    <a:pt x="356539" y="231038"/>
                  </a:lnTo>
                  <a:lnTo>
                    <a:pt x="356438" y="231203"/>
                  </a:lnTo>
                  <a:lnTo>
                    <a:pt x="356362" y="231368"/>
                  </a:lnTo>
                  <a:lnTo>
                    <a:pt x="356323" y="231495"/>
                  </a:lnTo>
                  <a:lnTo>
                    <a:pt x="356323" y="231775"/>
                  </a:lnTo>
                  <a:lnTo>
                    <a:pt x="356349" y="231914"/>
                  </a:lnTo>
                  <a:lnTo>
                    <a:pt x="356400" y="232041"/>
                  </a:lnTo>
                  <a:lnTo>
                    <a:pt x="356501" y="232206"/>
                  </a:lnTo>
                  <a:lnTo>
                    <a:pt x="356616" y="232346"/>
                  </a:lnTo>
                  <a:lnTo>
                    <a:pt x="357873" y="230924"/>
                  </a:lnTo>
                  <a:close/>
                </a:path>
                <a:path w="476885" h="836930">
                  <a:moveTo>
                    <a:pt x="404291" y="227533"/>
                  </a:moveTo>
                  <a:lnTo>
                    <a:pt x="404266" y="227406"/>
                  </a:lnTo>
                  <a:lnTo>
                    <a:pt x="404202" y="227228"/>
                  </a:lnTo>
                  <a:lnTo>
                    <a:pt x="404088" y="227025"/>
                  </a:lnTo>
                  <a:lnTo>
                    <a:pt x="403948" y="226898"/>
                  </a:lnTo>
                  <a:lnTo>
                    <a:pt x="403796" y="226796"/>
                  </a:lnTo>
                  <a:lnTo>
                    <a:pt x="403631" y="226720"/>
                  </a:lnTo>
                  <a:lnTo>
                    <a:pt x="403504" y="226682"/>
                  </a:lnTo>
                  <a:lnTo>
                    <a:pt x="403225" y="226682"/>
                  </a:lnTo>
                  <a:lnTo>
                    <a:pt x="403085" y="226707"/>
                  </a:lnTo>
                  <a:lnTo>
                    <a:pt x="402958" y="226758"/>
                  </a:lnTo>
                  <a:lnTo>
                    <a:pt x="402793" y="226860"/>
                  </a:lnTo>
                  <a:lnTo>
                    <a:pt x="402653" y="226974"/>
                  </a:lnTo>
                  <a:lnTo>
                    <a:pt x="381596" y="252069"/>
                  </a:lnTo>
                  <a:lnTo>
                    <a:pt x="381495" y="252222"/>
                  </a:lnTo>
                  <a:lnTo>
                    <a:pt x="381431" y="252349"/>
                  </a:lnTo>
                  <a:lnTo>
                    <a:pt x="381393" y="252526"/>
                  </a:lnTo>
                  <a:lnTo>
                    <a:pt x="381381" y="252806"/>
                  </a:lnTo>
                  <a:lnTo>
                    <a:pt x="381419" y="252945"/>
                  </a:lnTo>
                  <a:lnTo>
                    <a:pt x="381457" y="253072"/>
                  </a:lnTo>
                  <a:lnTo>
                    <a:pt x="381558" y="253225"/>
                  </a:lnTo>
                  <a:lnTo>
                    <a:pt x="381673" y="253377"/>
                  </a:lnTo>
                  <a:lnTo>
                    <a:pt x="381825" y="253492"/>
                  </a:lnTo>
                  <a:lnTo>
                    <a:pt x="381990" y="253568"/>
                  </a:lnTo>
                  <a:lnTo>
                    <a:pt x="382168" y="253619"/>
                  </a:lnTo>
                  <a:lnTo>
                    <a:pt x="382409" y="253619"/>
                  </a:lnTo>
                  <a:lnTo>
                    <a:pt x="382536" y="253593"/>
                  </a:lnTo>
                  <a:lnTo>
                    <a:pt x="382714" y="253542"/>
                  </a:lnTo>
                  <a:lnTo>
                    <a:pt x="382841" y="253466"/>
                  </a:lnTo>
                  <a:lnTo>
                    <a:pt x="382981" y="253365"/>
                  </a:lnTo>
                  <a:lnTo>
                    <a:pt x="383133" y="253174"/>
                  </a:lnTo>
                  <a:lnTo>
                    <a:pt x="404063" y="228231"/>
                  </a:lnTo>
                  <a:lnTo>
                    <a:pt x="404177" y="228079"/>
                  </a:lnTo>
                  <a:lnTo>
                    <a:pt x="404228" y="227952"/>
                  </a:lnTo>
                  <a:lnTo>
                    <a:pt x="404279" y="227774"/>
                  </a:lnTo>
                  <a:lnTo>
                    <a:pt x="404291" y="227533"/>
                  </a:lnTo>
                  <a:close/>
                </a:path>
                <a:path w="476885" h="836930">
                  <a:moveTo>
                    <a:pt x="453390" y="294830"/>
                  </a:moveTo>
                  <a:lnTo>
                    <a:pt x="453364" y="294703"/>
                  </a:lnTo>
                  <a:lnTo>
                    <a:pt x="453288" y="294525"/>
                  </a:lnTo>
                  <a:lnTo>
                    <a:pt x="453161" y="294335"/>
                  </a:lnTo>
                  <a:lnTo>
                    <a:pt x="451154" y="290868"/>
                  </a:lnTo>
                  <a:lnTo>
                    <a:pt x="451154" y="294627"/>
                  </a:lnTo>
                  <a:lnTo>
                    <a:pt x="424459" y="310045"/>
                  </a:lnTo>
                  <a:lnTo>
                    <a:pt x="409041" y="283337"/>
                  </a:lnTo>
                  <a:lnTo>
                    <a:pt x="435737" y="267931"/>
                  </a:lnTo>
                  <a:lnTo>
                    <a:pt x="451154" y="294627"/>
                  </a:lnTo>
                  <a:lnTo>
                    <a:pt x="451154" y="290868"/>
                  </a:lnTo>
                  <a:lnTo>
                    <a:pt x="436994" y="266319"/>
                  </a:lnTo>
                  <a:lnTo>
                    <a:pt x="436918" y="266153"/>
                  </a:lnTo>
                  <a:lnTo>
                    <a:pt x="436803" y="266014"/>
                  </a:lnTo>
                  <a:lnTo>
                    <a:pt x="436676" y="265874"/>
                  </a:lnTo>
                  <a:lnTo>
                    <a:pt x="436549" y="265811"/>
                  </a:lnTo>
                  <a:lnTo>
                    <a:pt x="436295" y="265709"/>
                  </a:lnTo>
                  <a:lnTo>
                    <a:pt x="436156" y="265696"/>
                  </a:lnTo>
                  <a:lnTo>
                    <a:pt x="436016" y="265696"/>
                  </a:lnTo>
                  <a:lnTo>
                    <a:pt x="435775" y="265734"/>
                  </a:lnTo>
                  <a:lnTo>
                    <a:pt x="435622" y="265811"/>
                  </a:lnTo>
                  <a:lnTo>
                    <a:pt x="435495" y="265887"/>
                  </a:lnTo>
                  <a:lnTo>
                    <a:pt x="407416" y="282105"/>
                  </a:lnTo>
                  <a:lnTo>
                    <a:pt x="407289" y="282168"/>
                  </a:lnTo>
                  <a:lnTo>
                    <a:pt x="407136" y="282270"/>
                  </a:lnTo>
                  <a:lnTo>
                    <a:pt x="407009" y="282409"/>
                  </a:lnTo>
                  <a:lnTo>
                    <a:pt x="406908" y="282575"/>
                  </a:lnTo>
                  <a:lnTo>
                    <a:pt x="406857" y="282702"/>
                  </a:lnTo>
                  <a:lnTo>
                    <a:pt x="406819" y="282879"/>
                  </a:lnTo>
                  <a:lnTo>
                    <a:pt x="406819" y="283057"/>
                  </a:lnTo>
                  <a:lnTo>
                    <a:pt x="406869" y="283337"/>
                  </a:lnTo>
                  <a:lnTo>
                    <a:pt x="406933" y="283464"/>
                  </a:lnTo>
                  <a:lnTo>
                    <a:pt x="407009" y="283591"/>
                  </a:lnTo>
                  <a:lnTo>
                    <a:pt x="423291" y="311797"/>
                  </a:lnTo>
                  <a:lnTo>
                    <a:pt x="423430" y="311988"/>
                  </a:lnTo>
                  <a:lnTo>
                    <a:pt x="423570" y="312102"/>
                  </a:lnTo>
                  <a:lnTo>
                    <a:pt x="423697" y="312178"/>
                  </a:lnTo>
                  <a:lnTo>
                    <a:pt x="423824" y="312229"/>
                  </a:lnTo>
                  <a:lnTo>
                    <a:pt x="424002" y="312267"/>
                  </a:lnTo>
                  <a:lnTo>
                    <a:pt x="424243" y="312267"/>
                  </a:lnTo>
                  <a:lnTo>
                    <a:pt x="424421" y="312216"/>
                  </a:lnTo>
                  <a:lnTo>
                    <a:pt x="424548" y="312166"/>
                  </a:lnTo>
                  <a:lnTo>
                    <a:pt x="452920" y="295783"/>
                  </a:lnTo>
                  <a:lnTo>
                    <a:pt x="453072" y="295668"/>
                  </a:lnTo>
                  <a:lnTo>
                    <a:pt x="453199" y="295541"/>
                  </a:lnTo>
                  <a:lnTo>
                    <a:pt x="453301" y="295376"/>
                  </a:lnTo>
                  <a:lnTo>
                    <a:pt x="453351" y="295249"/>
                  </a:lnTo>
                  <a:lnTo>
                    <a:pt x="453390" y="295071"/>
                  </a:lnTo>
                  <a:lnTo>
                    <a:pt x="453390" y="294881"/>
                  </a:lnTo>
                  <a:close/>
                </a:path>
                <a:path w="476885" h="836930">
                  <a:moveTo>
                    <a:pt x="476491" y="374929"/>
                  </a:moveTo>
                  <a:lnTo>
                    <a:pt x="474446" y="363359"/>
                  </a:lnTo>
                  <a:lnTo>
                    <a:pt x="474446" y="374294"/>
                  </a:lnTo>
                  <a:lnTo>
                    <a:pt x="444093" y="379641"/>
                  </a:lnTo>
                  <a:lnTo>
                    <a:pt x="438746" y="349288"/>
                  </a:lnTo>
                  <a:lnTo>
                    <a:pt x="469087" y="343916"/>
                  </a:lnTo>
                  <a:lnTo>
                    <a:pt x="474446" y="374294"/>
                  </a:lnTo>
                  <a:lnTo>
                    <a:pt x="474446" y="363359"/>
                  </a:lnTo>
                  <a:lnTo>
                    <a:pt x="470814" y="342734"/>
                  </a:lnTo>
                  <a:lnTo>
                    <a:pt x="470776" y="342582"/>
                  </a:lnTo>
                  <a:lnTo>
                    <a:pt x="470738" y="342442"/>
                  </a:lnTo>
                  <a:lnTo>
                    <a:pt x="470674" y="342315"/>
                  </a:lnTo>
                  <a:lnTo>
                    <a:pt x="470547" y="342176"/>
                  </a:lnTo>
                  <a:lnTo>
                    <a:pt x="470369" y="342023"/>
                  </a:lnTo>
                  <a:lnTo>
                    <a:pt x="470242" y="341960"/>
                  </a:lnTo>
                  <a:lnTo>
                    <a:pt x="470115" y="341909"/>
                  </a:lnTo>
                  <a:lnTo>
                    <a:pt x="469938" y="341884"/>
                  </a:lnTo>
                  <a:lnTo>
                    <a:pt x="469747" y="341884"/>
                  </a:lnTo>
                  <a:lnTo>
                    <a:pt x="469569" y="341922"/>
                  </a:lnTo>
                  <a:lnTo>
                    <a:pt x="437553" y="347560"/>
                  </a:lnTo>
                  <a:lnTo>
                    <a:pt x="437299" y="347611"/>
                  </a:lnTo>
                  <a:lnTo>
                    <a:pt x="437172" y="347675"/>
                  </a:lnTo>
                  <a:lnTo>
                    <a:pt x="437045" y="347789"/>
                  </a:lnTo>
                  <a:lnTo>
                    <a:pt x="436765" y="348170"/>
                  </a:lnTo>
                  <a:lnTo>
                    <a:pt x="436714" y="348335"/>
                  </a:lnTo>
                  <a:lnTo>
                    <a:pt x="436702" y="348526"/>
                  </a:lnTo>
                  <a:lnTo>
                    <a:pt x="436714" y="348665"/>
                  </a:lnTo>
                  <a:lnTo>
                    <a:pt x="442391" y="380885"/>
                  </a:lnTo>
                  <a:lnTo>
                    <a:pt x="442429" y="381012"/>
                  </a:lnTo>
                  <a:lnTo>
                    <a:pt x="442506" y="381203"/>
                  </a:lnTo>
                  <a:lnTo>
                    <a:pt x="442595" y="381330"/>
                  </a:lnTo>
                  <a:lnTo>
                    <a:pt x="442747" y="381482"/>
                  </a:lnTo>
                  <a:lnTo>
                    <a:pt x="442899" y="381571"/>
                  </a:lnTo>
                  <a:lnTo>
                    <a:pt x="443077" y="381635"/>
                  </a:lnTo>
                  <a:lnTo>
                    <a:pt x="443268" y="381673"/>
                  </a:lnTo>
                  <a:lnTo>
                    <a:pt x="443445" y="381660"/>
                  </a:lnTo>
                  <a:lnTo>
                    <a:pt x="475564" y="375996"/>
                  </a:lnTo>
                  <a:lnTo>
                    <a:pt x="475703" y="375983"/>
                  </a:lnTo>
                  <a:lnTo>
                    <a:pt x="475843" y="375945"/>
                  </a:lnTo>
                  <a:lnTo>
                    <a:pt x="476021" y="375869"/>
                  </a:lnTo>
                  <a:lnTo>
                    <a:pt x="476161" y="375767"/>
                  </a:lnTo>
                  <a:lnTo>
                    <a:pt x="476300" y="375627"/>
                  </a:lnTo>
                  <a:lnTo>
                    <a:pt x="476402" y="375475"/>
                  </a:lnTo>
                  <a:lnTo>
                    <a:pt x="476465" y="375297"/>
                  </a:lnTo>
                  <a:lnTo>
                    <a:pt x="476491" y="375119"/>
                  </a:lnTo>
                  <a:lnTo>
                    <a:pt x="476491" y="37492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4932108" y="1514830"/>
              <a:ext cx="593090" cy="669290"/>
            </a:xfrm>
            <a:custGeom>
              <a:avLst/>
              <a:gdLst/>
              <a:ahLst/>
              <a:cxnLst/>
              <a:rect l="l" t="t" r="r" b="b"/>
              <a:pathLst>
                <a:path w="593089" h="669289">
                  <a:moveTo>
                    <a:pt x="2260" y="67424"/>
                  </a:moveTo>
                  <a:lnTo>
                    <a:pt x="2247" y="67259"/>
                  </a:lnTo>
                  <a:lnTo>
                    <a:pt x="2197" y="67106"/>
                  </a:lnTo>
                  <a:lnTo>
                    <a:pt x="2108" y="66903"/>
                  </a:lnTo>
                  <a:lnTo>
                    <a:pt x="1511" y="66421"/>
                  </a:lnTo>
                  <a:lnTo>
                    <a:pt x="1358" y="66382"/>
                  </a:lnTo>
                  <a:lnTo>
                    <a:pt x="1193" y="66357"/>
                  </a:lnTo>
                  <a:lnTo>
                    <a:pt x="965" y="66370"/>
                  </a:lnTo>
                  <a:lnTo>
                    <a:pt x="749" y="66421"/>
                  </a:lnTo>
                  <a:lnTo>
                    <a:pt x="546" y="66509"/>
                  </a:lnTo>
                  <a:lnTo>
                    <a:pt x="368" y="66649"/>
                  </a:lnTo>
                  <a:lnTo>
                    <a:pt x="25" y="67208"/>
                  </a:lnTo>
                  <a:lnTo>
                    <a:pt x="0" y="67424"/>
                  </a:lnTo>
                  <a:lnTo>
                    <a:pt x="0" y="80327"/>
                  </a:lnTo>
                  <a:lnTo>
                    <a:pt x="2260" y="80327"/>
                  </a:lnTo>
                  <a:lnTo>
                    <a:pt x="2260" y="67487"/>
                  </a:lnTo>
                  <a:close/>
                </a:path>
                <a:path w="593089" h="669289">
                  <a:moveTo>
                    <a:pt x="2273" y="80340"/>
                  </a:moveTo>
                  <a:lnTo>
                    <a:pt x="12" y="80340"/>
                  </a:lnTo>
                  <a:lnTo>
                    <a:pt x="25" y="80505"/>
                  </a:lnTo>
                  <a:lnTo>
                    <a:pt x="76" y="80721"/>
                  </a:lnTo>
                  <a:lnTo>
                    <a:pt x="558" y="81305"/>
                  </a:lnTo>
                  <a:lnTo>
                    <a:pt x="711" y="81381"/>
                  </a:lnTo>
                  <a:lnTo>
                    <a:pt x="863" y="81445"/>
                  </a:lnTo>
                  <a:lnTo>
                    <a:pt x="1079" y="81470"/>
                  </a:lnTo>
                  <a:lnTo>
                    <a:pt x="1308" y="81457"/>
                  </a:lnTo>
                  <a:lnTo>
                    <a:pt x="1524" y="81407"/>
                  </a:lnTo>
                  <a:lnTo>
                    <a:pt x="1765" y="81280"/>
                  </a:lnTo>
                  <a:lnTo>
                    <a:pt x="1905" y="81178"/>
                  </a:lnTo>
                  <a:lnTo>
                    <a:pt x="2184" y="80772"/>
                  </a:lnTo>
                  <a:lnTo>
                    <a:pt x="2247" y="80606"/>
                  </a:lnTo>
                  <a:lnTo>
                    <a:pt x="2273" y="80391"/>
                  </a:lnTo>
                  <a:close/>
                </a:path>
                <a:path w="593089" h="669289">
                  <a:moveTo>
                    <a:pt x="12852" y="80340"/>
                  </a:moveTo>
                  <a:lnTo>
                    <a:pt x="10591" y="80340"/>
                  </a:lnTo>
                  <a:lnTo>
                    <a:pt x="10591" y="80505"/>
                  </a:lnTo>
                  <a:lnTo>
                    <a:pt x="10655" y="80721"/>
                  </a:lnTo>
                  <a:lnTo>
                    <a:pt x="11137" y="81305"/>
                  </a:lnTo>
                  <a:lnTo>
                    <a:pt x="11290" y="81381"/>
                  </a:lnTo>
                  <a:lnTo>
                    <a:pt x="11442" y="81445"/>
                  </a:lnTo>
                  <a:lnTo>
                    <a:pt x="11658" y="81470"/>
                  </a:lnTo>
                  <a:lnTo>
                    <a:pt x="11887" y="81457"/>
                  </a:lnTo>
                  <a:lnTo>
                    <a:pt x="12103" y="81407"/>
                  </a:lnTo>
                  <a:lnTo>
                    <a:pt x="12344" y="81280"/>
                  </a:lnTo>
                  <a:lnTo>
                    <a:pt x="12484" y="81178"/>
                  </a:lnTo>
                  <a:lnTo>
                    <a:pt x="12827" y="80606"/>
                  </a:lnTo>
                  <a:lnTo>
                    <a:pt x="12852" y="80391"/>
                  </a:lnTo>
                  <a:close/>
                </a:path>
                <a:path w="593089" h="669289">
                  <a:moveTo>
                    <a:pt x="12852" y="67424"/>
                  </a:moveTo>
                  <a:lnTo>
                    <a:pt x="12839" y="67259"/>
                  </a:lnTo>
                  <a:lnTo>
                    <a:pt x="12788" y="67106"/>
                  </a:lnTo>
                  <a:lnTo>
                    <a:pt x="12700" y="66903"/>
                  </a:lnTo>
                  <a:lnTo>
                    <a:pt x="12103" y="66421"/>
                  </a:lnTo>
                  <a:lnTo>
                    <a:pt x="11950" y="66382"/>
                  </a:lnTo>
                  <a:lnTo>
                    <a:pt x="11785" y="66357"/>
                  </a:lnTo>
                  <a:lnTo>
                    <a:pt x="11557" y="66370"/>
                  </a:lnTo>
                  <a:lnTo>
                    <a:pt x="11341" y="66421"/>
                  </a:lnTo>
                  <a:lnTo>
                    <a:pt x="11137" y="66509"/>
                  </a:lnTo>
                  <a:lnTo>
                    <a:pt x="10960" y="66649"/>
                  </a:lnTo>
                  <a:lnTo>
                    <a:pt x="10680" y="67056"/>
                  </a:lnTo>
                  <a:lnTo>
                    <a:pt x="10617" y="67208"/>
                  </a:lnTo>
                  <a:lnTo>
                    <a:pt x="10591" y="67475"/>
                  </a:lnTo>
                  <a:lnTo>
                    <a:pt x="10591" y="80327"/>
                  </a:lnTo>
                  <a:lnTo>
                    <a:pt x="12852" y="80327"/>
                  </a:lnTo>
                  <a:lnTo>
                    <a:pt x="12852" y="67487"/>
                  </a:lnTo>
                  <a:close/>
                </a:path>
                <a:path w="593089" h="669289">
                  <a:moveTo>
                    <a:pt x="46875" y="80340"/>
                  </a:moveTo>
                  <a:lnTo>
                    <a:pt x="44615" y="80340"/>
                  </a:lnTo>
                  <a:lnTo>
                    <a:pt x="44627" y="80505"/>
                  </a:lnTo>
                  <a:lnTo>
                    <a:pt x="44678" y="80721"/>
                  </a:lnTo>
                  <a:lnTo>
                    <a:pt x="45161" y="81305"/>
                  </a:lnTo>
                  <a:lnTo>
                    <a:pt x="45313" y="81381"/>
                  </a:lnTo>
                  <a:lnTo>
                    <a:pt x="45466" y="81445"/>
                  </a:lnTo>
                  <a:lnTo>
                    <a:pt x="45681" y="81470"/>
                  </a:lnTo>
                  <a:lnTo>
                    <a:pt x="45910" y="81457"/>
                  </a:lnTo>
                  <a:lnTo>
                    <a:pt x="46126" y="81407"/>
                  </a:lnTo>
                  <a:lnTo>
                    <a:pt x="46367" y="81280"/>
                  </a:lnTo>
                  <a:lnTo>
                    <a:pt x="46507" y="81178"/>
                  </a:lnTo>
                  <a:lnTo>
                    <a:pt x="46659" y="81013"/>
                  </a:lnTo>
                  <a:lnTo>
                    <a:pt x="46761" y="80822"/>
                  </a:lnTo>
                  <a:lnTo>
                    <a:pt x="46850" y="80606"/>
                  </a:lnTo>
                  <a:lnTo>
                    <a:pt x="46875" y="80391"/>
                  </a:lnTo>
                  <a:close/>
                </a:path>
                <a:path w="593089" h="669289">
                  <a:moveTo>
                    <a:pt x="46888" y="67475"/>
                  </a:moveTo>
                  <a:lnTo>
                    <a:pt x="46863" y="67322"/>
                  </a:lnTo>
                  <a:lnTo>
                    <a:pt x="46812" y="67106"/>
                  </a:lnTo>
                  <a:lnTo>
                    <a:pt x="46126" y="66421"/>
                  </a:lnTo>
                  <a:lnTo>
                    <a:pt x="45974" y="66382"/>
                  </a:lnTo>
                  <a:lnTo>
                    <a:pt x="45808" y="66357"/>
                  </a:lnTo>
                  <a:lnTo>
                    <a:pt x="45580" y="66370"/>
                  </a:lnTo>
                  <a:lnTo>
                    <a:pt x="45364" y="66421"/>
                  </a:lnTo>
                  <a:lnTo>
                    <a:pt x="45161" y="66509"/>
                  </a:lnTo>
                  <a:lnTo>
                    <a:pt x="44983" y="66649"/>
                  </a:lnTo>
                  <a:lnTo>
                    <a:pt x="44831" y="66814"/>
                  </a:lnTo>
                  <a:lnTo>
                    <a:pt x="44729" y="67005"/>
                  </a:lnTo>
                  <a:lnTo>
                    <a:pt x="44640" y="67208"/>
                  </a:lnTo>
                  <a:lnTo>
                    <a:pt x="44615" y="67424"/>
                  </a:lnTo>
                  <a:lnTo>
                    <a:pt x="44627" y="80327"/>
                  </a:lnTo>
                  <a:lnTo>
                    <a:pt x="46888" y="80327"/>
                  </a:lnTo>
                  <a:lnTo>
                    <a:pt x="46888" y="67475"/>
                  </a:lnTo>
                  <a:close/>
                </a:path>
                <a:path w="593089" h="669289">
                  <a:moveTo>
                    <a:pt x="57467" y="80340"/>
                  </a:moveTo>
                  <a:lnTo>
                    <a:pt x="55194" y="80340"/>
                  </a:lnTo>
                  <a:lnTo>
                    <a:pt x="55206" y="80505"/>
                  </a:lnTo>
                  <a:lnTo>
                    <a:pt x="55270" y="80721"/>
                  </a:lnTo>
                  <a:lnTo>
                    <a:pt x="55753" y="81305"/>
                  </a:lnTo>
                  <a:lnTo>
                    <a:pt x="55905" y="81381"/>
                  </a:lnTo>
                  <a:lnTo>
                    <a:pt x="56057" y="81445"/>
                  </a:lnTo>
                  <a:lnTo>
                    <a:pt x="56273" y="81470"/>
                  </a:lnTo>
                  <a:lnTo>
                    <a:pt x="56502" y="81457"/>
                  </a:lnTo>
                  <a:lnTo>
                    <a:pt x="56718" y="81407"/>
                  </a:lnTo>
                  <a:lnTo>
                    <a:pt x="56959" y="81280"/>
                  </a:lnTo>
                  <a:lnTo>
                    <a:pt x="57099" y="81178"/>
                  </a:lnTo>
                  <a:lnTo>
                    <a:pt x="57467" y="80391"/>
                  </a:lnTo>
                  <a:close/>
                </a:path>
                <a:path w="593089" h="669289">
                  <a:moveTo>
                    <a:pt x="57480" y="67424"/>
                  </a:moveTo>
                  <a:lnTo>
                    <a:pt x="57442" y="67208"/>
                  </a:lnTo>
                  <a:lnTo>
                    <a:pt x="57391" y="67056"/>
                  </a:lnTo>
                  <a:lnTo>
                    <a:pt x="56718" y="66421"/>
                  </a:lnTo>
                  <a:lnTo>
                    <a:pt x="56553" y="66382"/>
                  </a:lnTo>
                  <a:lnTo>
                    <a:pt x="56400" y="66357"/>
                  </a:lnTo>
                  <a:lnTo>
                    <a:pt x="56172" y="66370"/>
                  </a:lnTo>
                  <a:lnTo>
                    <a:pt x="55956" y="66421"/>
                  </a:lnTo>
                  <a:lnTo>
                    <a:pt x="55753" y="66509"/>
                  </a:lnTo>
                  <a:lnTo>
                    <a:pt x="55575" y="66649"/>
                  </a:lnTo>
                  <a:lnTo>
                    <a:pt x="55232" y="67208"/>
                  </a:lnTo>
                  <a:lnTo>
                    <a:pt x="55206" y="67424"/>
                  </a:lnTo>
                  <a:lnTo>
                    <a:pt x="55206" y="80327"/>
                  </a:lnTo>
                  <a:lnTo>
                    <a:pt x="57480" y="80327"/>
                  </a:lnTo>
                  <a:lnTo>
                    <a:pt x="57480" y="67487"/>
                  </a:lnTo>
                  <a:close/>
                </a:path>
                <a:path w="593089" h="669289">
                  <a:moveTo>
                    <a:pt x="161569" y="667727"/>
                  </a:moveTo>
                  <a:lnTo>
                    <a:pt x="159308" y="667727"/>
                  </a:lnTo>
                  <a:lnTo>
                    <a:pt x="159321" y="667893"/>
                  </a:lnTo>
                  <a:lnTo>
                    <a:pt x="159372" y="668108"/>
                  </a:lnTo>
                  <a:lnTo>
                    <a:pt x="159766" y="668642"/>
                  </a:lnTo>
                  <a:lnTo>
                    <a:pt x="159943" y="668756"/>
                  </a:lnTo>
                  <a:lnTo>
                    <a:pt x="160159" y="668832"/>
                  </a:lnTo>
                  <a:lnTo>
                    <a:pt x="160375" y="668858"/>
                  </a:lnTo>
                  <a:lnTo>
                    <a:pt x="160604" y="668845"/>
                  </a:lnTo>
                  <a:lnTo>
                    <a:pt x="160820" y="668794"/>
                  </a:lnTo>
                  <a:lnTo>
                    <a:pt x="161544" y="668007"/>
                  </a:lnTo>
                  <a:lnTo>
                    <a:pt x="161569" y="667791"/>
                  </a:lnTo>
                  <a:close/>
                </a:path>
                <a:path w="593089" h="669289">
                  <a:moveTo>
                    <a:pt x="161569" y="654862"/>
                  </a:moveTo>
                  <a:lnTo>
                    <a:pt x="161544" y="654723"/>
                  </a:lnTo>
                  <a:lnTo>
                    <a:pt x="161493" y="654494"/>
                  </a:lnTo>
                  <a:lnTo>
                    <a:pt x="160858" y="653834"/>
                  </a:lnTo>
                  <a:lnTo>
                    <a:pt x="160705" y="653770"/>
                  </a:lnTo>
                  <a:lnTo>
                    <a:pt x="160489" y="653745"/>
                  </a:lnTo>
                  <a:lnTo>
                    <a:pt x="160261" y="653757"/>
                  </a:lnTo>
                  <a:lnTo>
                    <a:pt x="160045" y="653808"/>
                  </a:lnTo>
                  <a:lnTo>
                    <a:pt x="159842" y="653910"/>
                  </a:lnTo>
                  <a:lnTo>
                    <a:pt x="159385" y="654443"/>
                  </a:lnTo>
                  <a:lnTo>
                    <a:pt x="159321" y="654608"/>
                  </a:lnTo>
                  <a:lnTo>
                    <a:pt x="159296" y="654824"/>
                  </a:lnTo>
                  <a:lnTo>
                    <a:pt x="159308" y="667715"/>
                  </a:lnTo>
                  <a:lnTo>
                    <a:pt x="161569" y="667715"/>
                  </a:lnTo>
                  <a:lnTo>
                    <a:pt x="161569" y="654862"/>
                  </a:lnTo>
                  <a:close/>
                </a:path>
                <a:path w="593089" h="669289">
                  <a:moveTo>
                    <a:pt x="193319" y="55765"/>
                  </a:moveTo>
                  <a:lnTo>
                    <a:pt x="193154" y="55778"/>
                  </a:lnTo>
                  <a:lnTo>
                    <a:pt x="192938" y="55829"/>
                  </a:lnTo>
                  <a:lnTo>
                    <a:pt x="192354" y="56311"/>
                  </a:lnTo>
                  <a:lnTo>
                    <a:pt x="192278" y="56464"/>
                  </a:lnTo>
                  <a:lnTo>
                    <a:pt x="192214" y="56616"/>
                  </a:lnTo>
                  <a:lnTo>
                    <a:pt x="192189" y="56832"/>
                  </a:lnTo>
                  <a:lnTo>
                    <a:pt x="192201" y="57061"/>
                  </a:lnTo>
                  <a:lnTo>
                    <a:pt x="192252" y="57277"/>
                  </a:lnTo>
                  <a:lnTo>
                    <a:pt x="192379" y="57518"/>
                  </a:lnTo>
                  <a:lnTo>
                    <a:pt x="192481" y="57658"/>
                  </a:lnTo>
                  <a:lnTo>
                    <a:pt x="192646" y="57810"/>
                  </a:lnTo>
                  <a:lnTo>
                    <a:pt x="192836" y="57924"/>
                  </a:lnTo>
                  <a:lnTo>
                    <a:pt x="193052" y="58000"/>
                  </a:lnTo>
                  <a:lnTo>
                    <a:pt x="193268" y="58026"/>
                  </a:lnTo>
                  <a:lnTo>
                    <a:pt x="193319" y="55765"/>
                  </a:lnTo>
                  <a:close/>
                </a:path>
                <a:path w="593089" h="669289">
                  <a:moveTo>
                    <a:pt x="193319" y="45186"/>
                  </a:moveTo>
                  <a:lnTo>
                    <a:pt x="193154" y="45199"/>
                  </a:lnTo>
                  <a:lnTo>
                    <a:pt x="192938" y="45250"/>
                  </a:lnTo>
                  <a:lnTo>
                    <a:pt x="192354" y="45732"/>
                  </a:lnTo>
                  <a:lnTo>
                    <a:pt x="192278" y="45885"/>
                  </a:lnTo>
                  <a:lnTo>
                    <a:pt x="192214" y="46037"/>
                  </a:lnTo>
                  <a:lnTo>
                    <a:pt x="192189" y="46266"/>
                  </a:lnTo>
                  <a:lnTo>
                    <a:pt x="192201" y="46482"/>
                  </a:lnTo>
                  <a:lnTo>
                    <a:pt x="192252" y="46697"/>
                  </a:lnTo>
                  <a:lnTo>
                    <a:pt x="192379" y="46939"/>
                  </a:lnTo>
                  <a:lnTo>
                    <a:pt x="192481" y="47078"/>
                  </a:lnTo>
                  <a:lnTo>
                    <a:pt x="192887" y="47358"/>
                  </a:lnTo>
                  <a:lnTo>
                    <a:pt x="193052" y="47421"/>
                  </a:lnTo>
                  <a:lnTo>
                    <a:pt x="193268" y="47447"/>
                  </a:lnTo>
                  <a:lnTo>
                    <a:pt x="193319" y="45186"/>
                  </a:lnTo>
                  <a:close/>
                </a:path>
                <a:path w="593089" h="669289">
                  <a:moveTo>
                    <a:pt x="193319" y="33464"/>
                  </a:moveTo>
                  <a:lnTo>
                    <a:pt x="193154" y="33477"/>
                  </a:lnTo>
                  <a:lnTo>
                    <a:pt x="192938" y="33528"/>
                  </a:lnTo>
                  <a:lnTo>
                    <a:pt x="192354" y="34010"/>
                  </a:lnTo>
                  <a:lnTo>
                    <a:pt x="192278" y="34163"/>
                  </a:lnTo>
                  <a:lnTo>
                    <a:pt x="192214" y="34315"/>
                  </a:lnTo>
                  <a:lnTo>
                    <a:pt x="192189" y="34531"/>
                  </a:lnTo>
                  <a:lnTo>
                    <a:pt x="192201" y="34759"/>
                  </a:lnTo>
                  <a:lnTo>
                    <a:pt x="192252" y="34975"/>
                  </a:lnTo>
                  <a:lnTo>
                    <a:pt x="192379" y="35217"/>
                  </a:lnTo>
                  <a:lnTo>
                    <a:pt x="192481" y="35356"/>
                  </a:lnTo>
                  <a:lnTo>
                    <a:pt x="193052" y="35699"/>
                  </a:lnTo>
                  <a:lnTo>
                    <a:pt x="193268" y="35725"/>
                  </a:lnTo>
                  <a:lnTo>
                    <a:pt x="193319" y="33464"/>
                  </a:lnTo>
                  <a:close/>
                </a:path>
                <a:path w="593089" h="669289">
                  <a:moveTo>
                    <a:pt x="193319" y="22872"/>
                  </a:moveTo>
                  <a:lnTo>
                    <a:pt x="193154" y="22885"/>
                  </a:lnTo>
                  <a:lnTo>
                    <a:pt x="192938" y="22936"/>
                  </a:lnTo>
                  <a:lnTo>
                    <a:pt x="192354" y="23418"/>
                  </a:lnTo>
                  <a:lnTo>
                    <a:pt x="192278" y="23571"/>
                  </a:lnTo>
                  <a:lnTo>
                    <a:pt x="192214" y="23723"/>
                  </a:lnTo>
                  <a:lnTo>
                    <a:pt x="192189" y="23952"/>
                  </a:lnTo>
                  <a:lnTo>
                    <a:pt x="192201" y="24168"/>
                  </a:lnTo>
                  <a:lnTo>
                    <a:pt x="192252" y="24384"/>
                  </a:lnTo>
                  <a:lnTo>
                    <a:pt x="192379" y="24625"/>
                  </a:lnTo>
                  <a:lnTo>
                    <a:pt x="192481" y="24765"/>
                  </a:lnTo>
                  <a:lnTo>
                    <a:pt x="192887" y="25044"/>
                  </a:lnTo>
                  <a:lnTo>
                    <a:pt x="193052" y="25107"/>
                  </a:lnTo>
                  <a:lnTo>
                    <a:pt x="193268" y="25133"/>
                  </a:lnTo>
                  <a:lnTo>
                    <a:pt x="193319" y="22872"/>
                  </a:lnTo>
                  <a:close/>
                </a:path>
                <a:path w="593089" h="669289">
                  <a:moveTo>
                    <a:pt x="207302" y="56845"/>
                  </a:moveTo>
                  <a:lnTo>
                    <a:pt x="207276" y="56680"/>
                  </a:lnTo>
                  <a:lnTo>
                    <a:pt x="207238" y="56515"/>
                  </a:lnTo>
                  <a:lnTo>
                    <a:pt x="207149" y="56311"/>
                  </a:lnTo>
                  <a:lnTo>
                    <a:pt x="207010" y="56134"/>
                  </a:lnTo>
                  <a:lnTo>
                    <a:pt x="206603" y="55854"/>
                  </a:lnTo>
                  <a:lnTo>
                    <a:pt x="206451" y="55791"/>
                  </a:lnTo>
                  <a:lnTo>
                    <a:pt x="206235" y="55765"/>
                  </a:lnTo>
                  <a:lnTo>
                    <a:pt x="193332" y="55765"/>
                  </a:lnTo>
                  <a:lnTo>
                    <a:pt x="193332" y="58026"/>
                  </a:lnTo>
                  <a:lnTo>
                    <a:pt x="206171" y="58026"/>
                  </a:lnTo>
                  <a:lnTo>
                    <a:pt x="206336" y="58013"/>
                  </a:lnTo>
                  <a:lnTo>
                    <a:pt x="206552" y="57962"/>
                  </a:lnTo>
                  <a:lnTo>
                    <a:pt x="206756" y="57861"/>
                  </a:lnTo>
                  <a:lnTo>
                    <a:pt x="207238" y="57277"/>
                  </a:lnTo>
                  <a:lnTo>
                    <a:pt x="207276" y="57111"/>
                  </a:lnTo>
                  <a:lnTo>
                    <a:pt x="207302" y="56946"/>
                  </a:lnTo>
                  <a:close/>
                </a:path>
                <a:path w="593089" h="669289">
                  <a:moveTo>
                    <a:pt x="207302" y="46253"/>
                  </a:moveTo>
                  <a:lnTo>
                    <a:pt x="207276" y="46088"/>
                  </a:lnTo>
                  <a:lnTo>
                    <a:pt x="207238" y="45923"/>
                  </a:lnTo>
                  <a:lnTo>
                    <a:pt x="207149" y="45720"/>
                  </a:lnTo>
                  <a:lnTo>
                    <a:pt x="207010" y="45542"/>
                  </a:lnTo>
                  <a:lnTo>
                    <a:pt x="206844" y="45389"/>
                  </a:lnTo>
                  <a:lnTo>
                    <a:pt x="206654" y="45275"/>
                  </a:lnTo>
                  <a:lnTo>
                    <a:pt x="206451" y="45199"/>
                  </a:lnTo>
                  <a:lnTo>
                    <a:pt x="206235" y="45173"/>
                  </a:lnTo>
                  <a:lnTo>
                    <a:pt x="193332" y="45173"/>
                  </a:lnTo>
                  <a:lnTo>
                    <a:pt x="193332" y="47434"/>
                  </a:lnTo>
                  <a:lnTo>
                    <a:pt x="206171" y="47434"/>
                  </a:lnTo>
                  <a:lnTo>
                    <a:pt x="206336" y="47421"/>
                  </a:lnTo>
                  <a:lnTo>
                    <a:pt x="206552" y="47371"/>
                  </a:lnTo>
                  <a:lnTo>
                    <a:pt x="207238" y="46685"/>
                  </a:lnTo>
                  <a:lnTo>
                    <a:pt x="207276" y="46532"/>
                  </a:lnTo>
                  <a:lnTo>
                    <a:pt x="207302" y="46367"/>
                  </a:lnTo>
                  <a:close/>
                </a:path>
                <a:path w="593089" h="669289">
                  <a:moveTo>
                    <a:pt x="207302" y="34544"/>
                  </a:moveTo>
                  <a:lnTo>
                    <a:pt x="207276" y="34378"/>
                  </a:lnTo>
                  <a:lnTo>
                    <a:pt x="207238" y="34213"/>
                  </a:lnTo>
                  <a:lnTo>
                    <a:pt x="207149" y="34010"/>
                  </a:lnTo>
                  <a:lnTo>
                    <a:pt x="207010" y="33832"/>
                  </a:lnTo>
                  <a:lnTo>
                    <a:pt x="206603" y="33553"/>
                  </a:lnTo>
                  <a:lnTo>
                    <a:pt x="206451" y="33489"/>
                  </a:lnTo>
                  <a:lnTo>
                    <a:pt x="206235" y="33464"/>
                  </a:lnTo>
                  <a:lnTo>
                    <a:pt x="193332" y="33451"/>
                  </a:lnTo>
                  <a:lnTo>
                    <a:pt x="193332" y="35725"/>
                  </a:lnTo>
                  <a:lnTo>
                    <a:pt x="206171" y="35725"/>
                  </a:lnTo>
                  <a:lnTo>
                    <a:pt x="206336" y="35712"/>
                  </a:lnTo>
                  <a:lnTo>
                    <a:pt x="206552" y="35661"/>
                  </a:lnTo>
                  <a:lnTo>
                    <a:pt x="206756" y="35560"/>
                  </a:lnTo>
                  <a:lnTo>
                    <a:pt x="207238" y="34975"/>
                  </a:lnTo>
                  <a:lnTo>
                    <a:pt x="207276" y="34810"/>
                  </a:lnTo>
                  <a:lnTo>
                    <a:pt x="207302" y="34645"/>
                  </a:lnTo>
                  <a:close/>
                </a:path>
                <a:path w="593089" h="669289">
                  <a:moveTo>
                    <a:pt x="207302" y="23952"/>
                  </a:moveTo>
                  <a:lnTo>
                    <a:pt x="207276" y="23787"/>
                  </a:lnTo>
                  <a:lnTo>
                    <a:pt x="207238" y="23622"/>
                  </a:lnTo>
                  <a:lnTo>
                    <a:pt x="207149" y="23418"/>
                  </a:lnTo>
                  <a:lnTo>
                    <a:pt x="207010" y="23241"/>
                  </a:lnTo>
                  <a:lnTo>
                    <a:pt x="206844" y="23088"/>
                  </a:lnTo>
                  <a:lnTo>
                    <a:pt x="206654" y="22974"/>
                  </a:lnTo>
                  <a:lnTo>
                    <a:pt x="206451" y="22898"/>
                  </a:lnTo>
                  <a:lnTo>
                    <a:pt x="206235" y="22872"/>
                  </a:lnTo>
                  <a:lnTo>
                    <a:pt x="193332" y="22872"/>
                  </a:lnTo>
                  <a:lnTo>
                    <a:pt x="193332" y="25133"/>
                  </a:lnTo>
                  <a:lnTo>
                    <a:pt x="206171" y="25133"/>
                  </a:lnTo>
                  <a:lnTo>
                    <a:pt x="206336" y="25120"/>
                  </a:lnTo>
                  <a:lnTo>
                    <a:pt x="206552" y="25069"/>
                  </a:lnTo>
                  <a:lnTo>
                    <a:pt x="207238" y="24384"/>
                  </a:lnTo>
                  <a:lnTo>
                    <a:pt x="207276" y="24231"/>
                  </a:lnTo>
                  <a:lnTo>
                    <a:pt x="207302" y="24066"/>
                  </a:lnTo>
                  <a:close/>
                </a:path>
                <a:path w="593089" h="669289">
                  <a:moveTo>
                    <a:pt x="244475" y="592188"/>
                  </a:moveTo>
                  <a:lnTo>
                    <a:pt x="244449" y="592023"/>
                  </a:lnTo>
                  <a:lnTo>
                    <a:pt x="244411" y="591858"/>
                  </a:lnTo>
                  <a:lnTo>
                    <a:pt x="244322" y="591654"/>
                  </a:lnTo>
                  <a:lnTo>
                    <a:pt x="244182" y="591477"/>
                  </a:lnTo>
                  <a:lnTo>
                    <a:pt x="244017" y="591324"/>
                  </a:lnTo>
                  <a:lnTo>
                    <a:pt x="243827" y="591223"/>
                  </a:lnTo>
                  <a:lnTo>
                    <a:pt x="243509" y="591121"/>
                  </a:lnTo>
                  <a:lnTo>
                    <a:pt x="243357" y="591108"/>
                  </a:lnTo>
                  <a:lnTo>
                    <a:pt x="230505" y="591096"/>
                  </a:lnTo>
                  <a:lnTo>
                    <a:pt x="230339" y="591121"/>
                  </a:lnTo>
                  <a:lnTo>
                    <a:pt x="230124" y="591185"/>
                  </a:lnTo>
                  <a:lnTo>
                    <a:pt x="229539" y="591667"/>
                  </a:lnTo>
                  <a:lnTo>
                    <a:pt x="229450" y="591820"/>
                  </a:lnTo>
                  <a:lnTo>
                    <a:pt x="229400" y="591972"/>
                  </a:lnTo>
                  <a:lnTo>
                    <a:pt x="229374" y="592188"/>
                  </a:lnTo>
                  <a:lnTo>
                    <a:pt x="229387" y="592416"/>
                  </a:lnTo>
                  <a:lnTo>
                    <a:pt x="229438" y="592632"/>
                  </a:lnTo>
                  <a:lnTo>
                    <a:pt x="229565" y="592874"/>
                  </a:lnTo>
                  <a:lnTo>
                    <a:pt x="229666" y="593013"/>
                  </a:lnTo>
                  <a:lnTo>
                    <a:pt x="229831" y="593166"/>
                  </a:lnTo>
                  <a:lnTo>
                    <a:pt x="230022" y="593267"/>
                  </a:lnTo>
                  <a:lnTo>
                    <a:pt x="230238" y="593356"/>
                  </a:lnTo>
                  <a:lnTo>
                    <a:pt x="230454" y="593382"/>
                  </a:lnTo>
                  <a:lnTo>
                    <a:pt x="243344" y="593369"/>
                  </a:lnTo>
                  <a:lnTo>
                    <a:pt x="243509" y="593369"/>
                  </a:lnTo>
                  <a:lnTo>
                    <a:pt x="243725" y="593318"/>
                  </a:lnTo>
                  <a:lnTo>
                    <a:pt x="243928" y="593217"/>
                  </a:lnTo>
                  <a:lnTo>
                    <a:pt x="244106" y="593077"/>
                  </a:lnTo>
                  <a:lnTo>
                    <a:pt x="244259" y="592924"/>
                  </a:lnTo>
                  <a:lnTo>
                    <a:pt x="244398" y="592683"/>
                  </a:lnTo>
                  <a:lnTo>
                    <a:pt x="244449" y="592518"/>
                  </a:lnTo>
                  <a:lnTo>
                    <a:pt x="244475" y="592302"/>
                  </a:lnTo>
                  <a:close/>
                </a:path>
                <a:path w="593089" h="669289">
                  <a:moveTo>
                    <a:pt x="244475" y="581596"/>
                  </a:moveTo>
                  <a:lnTo>
                    <a:pt x="244449" y="581431"/>
                  </a:lnTo>
                  <a:lnTo>
                    <a:pt x="244411" y="581266"/>
                  </a:lnTo>
                  <a:lnTo>
                    <a:pt x="244322" y="581063"/>
                  </a:lnTo>
                  <a:lnTo>
                    <a:pt x="244182" y="580885"/>
                  </a:lnTo>
                  <a:lnTo>
                    <a:pt x="244017" y="580732"/>
                  </a:lnTo>
                  <a:lnTo>
                    <a:pt x="243725" y="580580"/>
                  </a:lnTo>
                  <a:lnTo>
                    <a:pt x="243560" y="580542"/>
                  </a:lnTo>
                  <a:lnTo>
                    <a:pt x="243408" y="580517"/>
                  </a:lnTo>
                  <a:lnTo>
                    <a:pt x="230505" y="580517"/>
                  </a:lnTo>
                  <a:lnTo>
                    <a:pt x="230339" y="580529"/>
                  </a:lnTo>
                  <a:lnTo>
                    <a:pt x="230124" y="580580"/>
                  </a:lnTo>
                  <a:lnTo>
                    <a:pt x="229920" y="580682"/>
                  </a:lnTo>
                  <a:lnTo>
                    <a:pt x="229539" y="581063"/>
                  </a:lnTo>
                  <a:lnTo>
                    <a:pt x="229450" y="581215"/>
                  </a:lnTo>
                  <a:lnTo>
                    <a:pt x="229400" y="581367"/>
                  </a:lnTo>
                  <a:lnTo>
                    <a:pt x="229374" y="581596"/>
                  </a:lnTo>
                  <a:lnTo>
                    <a:pt x="229387" y="581812"/>
                  </a:lnTo>
                  <a:lnTo>
                    <a:pt x="229438" y="582028"/>
                  </a:lnTo>
                  <a:lnTo>
                    <a:pt x="229565" y="582269"/>
                  </a:lnTo>
                  <a:lnTo>
                    <a:pt x="229666" y="582409"/>
                  </a:lnTo>
                  <a:lnTo>
                    <a:pt x="230073" y="582688"/>
                  </a:lnTo>
                  <a:lnTo>
                    <a:pt x="230238" y="582752"/>
                  </a:lnTo>
                  <a:lnTo>
                    <a:pt x="230454" y="582777"/>
                  </a:lnTo>
                  <a:lnTo>
                    <a:pt x="243344" y="582777"/>
                  </a:lnTo>
                  <a:lnTo>
                    <a:pt x="243509" y="582764"/>
                  </a:lnTo>
                  <a:lnTo>
                    <a:pt x="243725" y="582714"/>
                  </a:lnTo>
                  <a:lnTo>
                    <a:pt x="243928" y="582625"/>
                  </a:lnTo>
                  <a:lnTo>
                    <a:pt x="244106" y="582498"/>
                  </a:lnTo>
                  <a:lnTo>
                    <a:pt x="244411" y="582028"/>
                  </a:lnTo>
                  <a:lnTo>
                    <a:pt x="244449" y="581875"/>
                  </a:lnTo>
                  <a:lnTo>
                    <a:pt x="244475" y="581710"/>
                  </a:lnTo>
                  <a:close/>
                </a:path>
                <a:path w="593089" h="669289">
                  <a:moveTo>
                    <a:pt x="282549" y="591108"/>
                  </a:moveTo>
                  <a:lnTo>
                    <a:pt x="282384" y="591121"/>
                  </a:lnTo>
                  <a:lnTo>
                    <a:pt x="282168" y="591185"/>
                  </a:lnTo>
                  <a:lnTo>
                    <a:pt x="281482" y="591870"/>
                  </a:lnTo>
                  <a:lnTo>
                    <a:pt x="281444" y="592035"/>
                  </a:lnTo>
                  <a:lnTo>
                    <a:pt x="281419" y="592188"/>
                  </a:lnTo>
                  <a:lnTo>
                    <a:pt x="281432" y="592416"/>
                  </a:lnTo>
                  <a:lnTo>
                    <a:pt x="281482" y="592632"/>
                  </a:lnTo>
                  <a:lnTo>
                    <a:pt x="281571" y="592836"/>
                  </a:lnTo>
                  <a:lnTo>
                    <a:pt x="281711" y="593013"/>
                  </a:lnTo>
                  <a:lnTo>
                    <a:pt x="281876" y="593166"/>
                  </a:lnTo>
                  <a:lnTo>
                    <a:pt x="282067" y="593267"/>
                  </a:lnTo>
                  <a:lnTo>
                    <a:pt x="282270" y="593356"/>
                  </a:lnTo>
                  <a:lnTo>
                    <a:pt x="282486" y="593382"/>
                  </a:lnTo>
                  <a:lnTo>
                    <a:pt x="282549" y="591108"/>
                  </a:lnTo>
                  <a:close/>
                </a:path>
                <a:path w="593089" h="669289">
                  <a:moveTo>
                    <a:pt x="282549" y="580517"/>
                  </a:moveTo>
                  <a:lnTo>
                    <a:pt x="282384" y="580529"/>
                  </a:lnTo>
                  <a:lnTo>
                    <a:pt x="282168" y="580580"/>
                  </a:lnTo>
                  <a:lnTo>
                    <a:pt x="281965" y="580682"/>
                  </a:lnTo>
                  <a:lnTo>
                    <a:pt x="281482" y="581266"/>
                  </a:lnTo>
                  <a:lnTo>
                    <a:pt x="281444" y="581431"/>
                  </a:lnTo>
                  <a:lnTo>
                    <a:pt x="281419" y="581596"/>
                  </a:lnTo>
                  <a:lnTo>
                    <a:pt x="281432" y="581812"/>
                  </a:lnTo>
                  <a:lnTo>
                    <a:pt x="281482" y="582028"/>
                  </a:lnTo>
                  <a:lnTo>
                    <a:pt x="281571" y="582231"/>
                  </a:lnTo>
                  <a:lnTo>
                    <a:pt x="281711" y="582409"/>
                  </a:lnTo>
                  <a:lnTo>
                    <a:pt x="282117" y="582688"/>
                  </a:lnTo>
                  <a:lnTo>
                    <a:pt x="282270" y="582752"/>
                  </a:lnTo>
                  <a:lnTo>
                    <a:pt x="282486" y="582777"/>
                  </a:lnTo>
                  <a:lnTo>
                    <a:pt x="282549" y="580517"/>
                  </a:lnTo>
                  <a:close/>
                </a:path>
                <a:path w="593089" h="669289">
                  <a:moveTo>
                    <a:pt x="296532" y="592188"/>
                  </a:moveTo>
                  <a:lnTo>
                    <a:pt x="296506" y="592023"/>
                  </a:lnTo>
                  <a:lnTo>
                    <a:pt x="296468" y="591858"/>
                  </a:lnTo>
                  <a:lnTo>
                    <a:pt x="296367" y="591654"/>
                  </a:lnTo>
                  <a:lnTo>
                    <a:pt x="296240" y="591477"/>
                  </a:lnTo>
                  <a:lnTo>
                    <a:pt x="296075" y="591324"/>
                  </a:lnTo>
                  <a:lnTo>
                    <a:pt x="295884" y="591223"/>
                  </a:lnTo>
                  <a:lnTo>
                    <a:pt x="295567" y="591121"/>
                  </a:lnTo>
                  <a:lnTo>
                    <a:pt x="295414" y="591108"/>
                  </a:lnTo>
                  <a:lnTo>
                    <a:pt x="282562" y="591096"/>
                  </a:lnTo>
                  <a:lnTo>
                    <a:pt x="282562" y="593369"/>
                  </a:lnTo>
                  <a:lnTo>
                    <a:pt x="295402" y="593369"/>
                  </a:lnTo>
                  <a:lnTo>
                    <a:pt x="295567" y="593369"/>
                  </a:lnTo>
                  <a:lnTo>
                    <a:pt x="296506" y="592518"/>
                  </a:lnTo>
                  <a:lnTo>
                    <a:pt x="296532" y="592302"/>
                  </a:lnTo>
                  <a:close/>
                </a:path>
                <a:path w="593089" h="669289">
                  <a:moveTo>
                    <a:pt x="296532" y="581596"/>
                  </a:moveTo>
                  <a:lnTo>
                    <a:pt x="296506" y="581431"/>
                  </a:lnTo>
                  <a:lnTo>
                    <a:pt x="296468" y="581266"/>
                  </a:lnTo>
                  <a:lnTo>
                    <a:pt x="296367" y="581063"/>
                  </a:lnTo>
                  <a:lnTo>
                    <a:pt x="295668" y="580542"/>
                  </a:lnTo>
                  <a:lnTo>
                    <a:pt x="295452" y="580517"/>
                  </a:lnTo>
                  <a:lnTo>
                    <a:pt x="282562" y="580517"/>
                  </a:lnTo>
                  <a:lnTo>
                    <a:pt x="282562" y="582777"/>
                  </a:lnTo>
                  <a:lnTo>
                    <a:pt x="295402" y="582777"/>
                  </a:lnTo>
                  <a:lnTo>
                    <a:pt x="295567" y="582764"/>
                  </a:lnTo>
                  <a:lnTo>
                    <a:pt x="295783" y="582714"/>
                  </a:lnTo>
                  <a:lnTo>
                    <a:pt x="295986" y="582625"/>
                  </a:lnTo>
                  <a:lnTo>
                    <a:pt x="296164" y="582498"/>
                  </a:lnTo>
                  <a:lnTo>
                    <a:pt x="296316" y="582320"/>
                  </a:lnTo>
                  <a:lnTo>
                    <a:pt x="296418" y="582142"/>
                  </a:lnTo>
                  <a:lnTo>
                    <a:pt x="296506" y="581926"/>
                  </a:lnTo>
                  <a:lnTo>
                    <a:pt x="296532" y="581710"/>
                  </a:lnTo>
                  <a:close/>
                </a:path>
                <a:path w="593089" h="669289">
                  <a:moveTo>
                    <a:pt x="334594" y="591108"/>
                  </a:moveTo>
                  <a:lnTo>
                    <a:pt x="334429" y="591121"/>
                  </a:lnTo>
                  <a:lnTo>
                    <a:pt x="334213" y="591185"/>
                  </a:lnTo>
                  <a:lnTo>
                    <a:pt x="333552" y="591820"/>
                  </a:lnTo>
                  <a:lnTo>
                    <a:pt x="333489" y="591972"/>
                  </a:lnTo>
                  <a:lnTo>
                    <a:pt x="333463" y="592188"/>
                  </a:lnTo>
                  <a:lnTo>
                    <a:pt x="333476" y="592416"/>
                  </a:lnTo>
                  <a:lnTo>
                    <a:pt x="333527" y="592632"/>
                  </a:lnTo>
                  <a:lnTo>
                    <a:pt x="333629" y="592836"/>
                  </a:lnTo>
                  <a:lnTo>
                    <a:pt x="333756" y="593013"/>
                  </a:lnTo>
                  <a:lnTo>
                    <a:pt x="333921" y="593166"/>
                  </a:lnTo>
                  <a:lnTo>
                    <a:pt x="334111" y="593267"/>
                  </a:lnTo>
                  <a:lnTo>
                    <a:pt x="334327" y="593356"/>
                  </a:lnTo>
                  <a:lnTo>
                    <a:pt x="334543" y="593382"/>
                  </a:lnTo>
                  <a:lnTo>
                    <a:pt x="334594" y="591108"/>
                  </a:lnTo>
                  <a:close/>
                </a:path>
                <a:path w="593089" h="669289">
                  <a:moveTo>
                    <a:pt x="334594" y="580517"/>
                  </a:moveTo>
                  <a:lnTo>
                    <a:pt x="334429" y="580529"/>
                  </a:lnTo>
                  <a:lnTo>
                    <a:pt x="334213" y="580580"/>
                  </a:lnTo>
                  <a:lnTo>
                    <a:pt x="334010" y="580682"/>
                  </a:lnTo>
                  <a:lnTo>
                    <a:pt x="333489" y="581367"/>
                  </a:lnTo>
                  <a:lnTo>
                    <a:pt x="333463" y="581596"/>
                  </a:lnTo>
                  <a:lnTo>
                    <a:pt x="333476" y="581812"/>
                  </a:lnTo>
                  <a:lnTo>
                    <a:pt x="333527" y="582028"/>
                  </a:lnTo>
                  <a:lnTo>
                    <a:pt x="333629" y="582231"/>
                  </a:lnTo>
                  <a:lnTo>
                    <a:pt x="334162" y="582688"/>
                  </a:lnTo>
                  <a:lnTo>
                    <a:pt x="334327" y="582752"/>
                  </a:lnTo>
                  <a:lnTo>
                    <a:pt x="334543" y="582777"/>
                  </a:lnTo>
                  <a:lnTo>
                    <a:pt x="334594" y="580517"/>
                  </a:lnTo>
                  <a:close/>
                </a:path>
                <a:path w="593089" h="669289">
                  <a:moveTo>
                    <a:pt x="348576" y="592188"/>
                  </a:moveTo>
                  <a:lnTo>
                    <a:pt x="348551" y="592023"/>
                  </a:lnTo>
                  <a:lnTo>
                    <a:pt x="348513" y="591858"/>
                  </a:lnTo>
                  <a:lnTo>
                    <a:pt x="348424" y="591654"/>
                  </a:lnTo>
                  <a:lnTo>
                    <a:pt x="348284" y="591477"/>
                  </a:lnTo>
                  <a:lnTo>
                    <a:pt x="348119" y="591324"/>
                  </a:lnTo>
                  <a:lnTo>
                    <a:pt x="347929" y="591223"/>
                  </a:lnTo>
                  <a:lnTo>
                    <a:pt x="347611" y="591121"/>
                  </a:lnTo>
                  <a:lnTo>
                    <a:pt x="347459" y="591108"/>
                  </a:lnTo>
                  <a:lnTo>
                    <a:pt x="334606" y="591096"/>
                  </a:lnTo>
                  <a:lnTo>
                    <a:pt x="334606" y="593369"/>
                  </a:lnTo>
                  <a:lnTo>
                    <a:pt x="347446" y="593369"/>
                  </a:lnTo>
                  <a:lnTo>
                    <a:pt x="347611" y="593369"/>
                  </a:lnTo>
                  <a:lnTo>
                    <a:pt x="348386" y="592874"/>
                  </a:lnTo>
                  <a:lnTo>
                    <a:pt x="348500" y="592683"/>
                  </a:lnTo>
                  <a:lnTo>
                    <a:pt x="348551" y="592518"/>
                  </a:lnTo>
                  <a:lnTo>
                    <a:pt x="348576" y="592302"/>
                  </a:lnTo>
                  <a:close/>
                </a:path>
                <a:path w="593089" h="669289">
                  <a:moveTo>
                    <a:pt x="348576" y="581596"/>
                  </a:moveTo>
                  <a:lnTo>
                    <a:pt x="348551" y="581431"/>
                  </a:lnTo>
                  <a:lnTo>
                    <a:pt x="348513" y="581266"/>
                  </a:lnTo>
                  <a:lnTo>
                    <a:pt x="348424" y="581063"/>
                  </a:lnTo>
                  <a:lnTo>
                    <a:pt x="348284" y="580885"/>
                  </a:lnTo>
                  <a:lnTo>
                    <a:pt x="347726" y="580542"/>
                  </a:lnTo>
                  <a:lnTo>
                    <a:pt x="347510" y="580517"/>
                  </a:lnTo>
                  <a:lnTo>
                    <a:pt x="334606" y="580517"/>
                  </a:lnTo>
                  <a:lnTo>
                    <a:pt x="334606" y="582777"/>
                  </a:lnTo>
                  <a:lnTo>
                    <a:pt x="347446" y="582777"/>
                  </a:lnTo>
                  <a:lnTo>
                    <a:pt x="347611" y="582764"/>
                  </a:lnTo>
                  <a:lnTo>
                    <a:pt x="347827" y="582714"/>
                  </a:lnTo>
                  <a:lnTo>
                    <a:pt x="348030" y="582625"/>
                  </a:lnTo>
                  <a:lnTo>
                    <a:pt x="348208" y="582498"/>
                  </a:lnTo>
                  <a:lnTo>
                    <a:pt x="348513" y="582028"/>
                  </a:lnTo>
                  <a:lnTo>
                    <a:pt x="348551" y="581875"/>
                  </a:lnTo>
                  <a:lnTo>
                    <a:pt x="348576" y="581710"/>
                  </a:lnTo>
                  <a:close/>
                </a:path>
                <a:path w="593089" h="669289">
                  <a:moveTo>
                    <a:pt x="370878" y="1079"/>
                  </a:moveTo>
                  <a:lnTo>
                    <a:pt x="370852" y="914"/>
                  </a:lnTo>
                  <a:lnTo>
                    <a:pt x="370814" y="749"/>
                  </a:lnTo>
                  <a:lnTo>
                    <a:pt x="370725" y="546"/>
                  </a:lnTo>
                  <a:lnTo>
                    <a:pt x="370586" y="368"/>
                  </a:lnTo>
                  <a:lnTo>
                    <a:pt x="370420" y="215"/>
                  </a:lnTo>
                  <a:lnTo>
                    <a:pt x="370230" y="101"/>
                  </a:lnTo>
                  <a:lnTo>
                    <a:pt x="370027" y="25"/>
                  </a:lnTo>
                  <a:lnTo>
                    <a:pt x="369811" y="0"/>
                  </a:lnTo>
                  <a:lnTo>
                    <a:pt x="356908" y="0"/>
                  </a:lnTo>
                  <a:lnTo>
                    <a:pt x="356908" y="2260"/>
                  </a:lnTo>
                  <a:lnTo>
                    <a:pt x="369747" y="2260"/>
                  </a:lnTo>
                  <a:lnTo>
                    <a:pt x="369912" y="2247"/>
                  </a:lnTo>
                  <a:lnTo>
                    <a:pt x="370128" y="2197"/>
                  </a:lnTo>
                  <a:lnTo>
                    <a:pt x="370332" y="2108"/>
                  </a:lnTo>
                  <a:lnTo>
                    <a:pt x="370509" y="1981"/>
                  </a:lnTo>
                  <a:lnTo>
                    <a:pt x="370814" y="1511"/>
                  </a:lnTo>
                  <a:lnTo>
                    <a:pt x="370852" y="1358"/>
                  </a:lnTo>
                  <a:lnTo>
                    <a:pt x="370878" y="1193"/>
                  </a:lnTo>
                  <a:close/>
                </a:path>
                <a:path w="593089" h="669289">
                  <a:moveTo>
                    <a:pt x="371767" y="74358"/>
                  </a:moveTo>
                  <a:lnTo>
                    <a:pt x="371602" y="74371"/>
                  </a:lnTo>
                  <a:lnTo>
                    <a:pt x="371386" y="74422"/>
                  </a:lnTo>
                  <a:lnTo>
                    <a:pt x="370801" y="74904"/>
                  </a:lnTo>
                  <a:lnTo>
                    <a:pt x="370713" y="75057"/>
                  </a:lnTo>
                  <a:lnTo>
                    <a:pt x="370662" y="75209"/>
                  </a:lnTo>
                  <a:lnTo>
                    <a:pt x="370636" y="75425"/>
                  </a:lnTo>
                  <a:lnTo>
                    <a:pt x="370649" y="75653"/>
                  </a:lnTo>
                  <a:lnTo>
                    <a:pt x="370700" y="75869"/>
                  </a:lnTo>
                  <a:lnTo>
                    <a:pt x="370827" y="76111"/>
                  </a:lnTo>
                  <a:lnTo>
                    <a:pt x="371182" y="76454"/>
                  </a:lnTo>
                  <a:lnTo>
                    <a:pt x="371335" y="76530"/>
                  </a:lnTo>
                  <a:lnTo>
                    <a:pt x="371500" y="76593"/>
                  </a:lnTo>
                  <a:lnTo>
                    <a:pt x="371716" y="76619"/>
                  </a:lnTo>
                  <a:lnTo>
                    <a:pt x="371767" y="74358"/>
                  </a:lnTo>
                  <a:close/>
                </a:path>
                <a:path w="593089" h="669289">
                  <a:moveTo>
                    <a:pt x="371767" y="63766"/>
                  </a:moveTo>
                  <a:lnTo>
                    <a:pt x="371602" y="63779"/>
                  </a:lnTo>
                  <a:lnTo>
                    <a:pt x="371386" y="63830"/>
                  </a:lnTo>
                  <a:lnTo>
                    <a:pt x="371182" y="63931"/>
                  </a:lnTo>
                  <a:lnTo>
                    <a:pt x="370801" y="64312"/>
                  </a:lnTo>
                  <a:lnTo>
                    <a:pt x="370713" y="64465"/>
                  </a:lnTo>
                  <a:lnTo>
                    <a:pt x="370662" y="64617"/>
                  </a:lnTo>
                  <a:lnTo>
                    <a:pt x="370636" y="64846"/>
                  </a:lnTo>
                  <a:lnTo>
                    <a:pt x="370649" y="65062"/>
                  </a:lnTo>
                  <a:lnTo>
                    <a:pt x="370700" y="65278"/>
                  </a:lnTo>
                  <a:lnTo>
                    <a:pt x="370827" y="65519"/>
                  </a:lnTo>
                  <a:lnTo>
                    <a:pt x="371335" y="65938"/>
                  </a:lnTo>
                  <a:lnTo>
                    <a:pt x="371500" y="66001"/>
                  </a:lnTo>
                  <a:lnTo>
                    <a:pt x="371716" y="66027"/>
                  </a:lnTo>
                  <a:lnTo>
                    <a:pt x="371767" y="63766"/>
                  </a:lnTo>
                  <a:close/>
                </a:path>
                <a:path w="593089" h="669289">
                  <a:moveTo>
                    <a:pt x="371767" y="52057"/>
                  </a:moveTo>
                  <a:lnTo>
                    <a:pt x="371602" y="52070"/>
                  </a:lnTo>
                  <a:lnTo>
                    <a:pt x="371386" y="52120"/>
                  </a:lnTo>
                  <a:lnTo>
                    <a:pt x="371182" y="52209"/>
                  </a:lnTo>
                  <a:lnTo>
                    <a:pt x="371005" y="52336"/>
                  </a:lnTo>
                  <a:lnTo>
                    <a:pt x="370852" y="52514"/>
                  </a:lnTo>
                  <a:lnTo>
                    <a:pt x="370738" y="52692"/>
                  </a:lnTo>
                  <a:lnTo>
                    <a:pt x="370662" y="52908"/>
                  </a:lnTo>
                  <a:lnTo>
                    <a:pt x="370636" y="53124"/>
                  </a:lnTo>
                  <a:lnTo>
                    <a:pt x="370649" y="53352"/>
                  </a:lnTo>
                  <a:lnTo>
                    <a:pt x="370700" y="53568"/>
                  </a:lnTo>
                  <a:lnTo>
                    <a:pt x="370827" y="53809"/>
                  </a:lnTo>
                  <a:lnTo>
                    <a:pt x="371500" y="54292"/>
                  </a:lnTo>
                  <a:lnTo>
                    <a:pt x="371716" y="54317"/>
                  </a:lnTo>
                  <a:lnTo>
                    <a:pt x="371767" y="52057"/>
                  </a:lnTo>
                  <a:close/>
                </a:path>
                <a:path w="593089" h="669289">
                  <a:moveTo>
                    <a:pt x="371767" y="41465"/>
                  </a:moveTo>
                  <a:lnTo>
                    <a:pt x="371602" y="41478"/>
                  </a:lnTo>
                  <a:lnTo>
                    <a:pt x="371386" y="41529"/>
                  </a:lnTo>
                  <a:lnTo>
                    <a:pt x="370801" y="42011"/>
                  </a:lnTo>
                  <a:lnTo>
                    <a:pt x="370713" y="42164"/>
                  </a:lnTo>
                  <a:lnTo>
                    <a:pt x="370662" y="42316"/>
                  </a:lnTo>
                  <a:lnTo>
                    <a:pt x="370636" y="42545"/>
                  </a:lnTo>
                  <a:lnTo>
                    <a:pt x="370649" y="42760"/>
                  </a:lnTo>
                  <a:lnTo>
                    <a:pt x="370700" y="42976"/>
                  </a:lnTo>
                  <a:lnTo>
                    <a:pt x="370827" y="43218"/>
                  </a:lnTo>
                  <a:lnTo>
                    <a:pt x="371335" y="43637"/>
                  </a:lnTo>
                  <a:lnTo>
                    <a:pt x="371500" y="43700"/>
                  </a:lnTo>
                  <a:lnTo>
                    <a:pt x="371716" y="43726"/>
                  </a:lnTo>
                  <a:lnTo>
                    <a:pt x="371767" y="41465"/>
                  </a:lnTo>
                  <a:close/>
                </a:path>
                <a:path w="593089" h="669289">
                  <a:moveTo>
                    <a:pt x="385749" y="75438"/>
                  </a:moveTo>
                  <a:lnTo>
                    <a:pt x="385737" y="75272"/>
                  </a:lnTo>
                  <a:lnTo>
                    <a:pt x="385686" y="75107"/>
                  </a:lnTo>
                  <a:lnTo>
                    <a:pt x="385597" y="74904"/>
                  </a:lnTo>
                  <a:lnTo>
                    <a:pt x="385457" y="74726"/>
                  </a:lnTo>
                  <a:lnTo>
                    <a:pt x="385051" y="74447"/>
                  </a:lnTo>
                  <a:lnTo>
                    <a:pt x="384784" y="74371"/>
                  </a:lnTo>
                  <a:lnTo>
                    <a:pt x="384632" y="74358"/>
                  </a:lnTo>
                  <a:lnTo>
                    <a:pt x="371779" y="74358"/>
                  </a:lnTo>
                  <a:lnTo>
                    <a:pt x="371779" y="76619"/>
                  </a:lnTo>
                  <a:lnTo>
                    <a:pt x="384619" y="76619"/>
                  </a:lnTo>
                  <a:lnTo>
                    <a:pt x="384784" y="76606"/>
                  </a:lnTo>
                  <a:lnTo>
                    <a:pt x="385000" y="76555"/>
                  </a:lnTo>
                  <a:lnTo>
                    <a:pt x="385686" y="75869"/>
                  </a:lnTo>
                  <a:lnTo>
                    <a:pt x="385737" y="75717"/>
                  </a:lnTo>
                  <a:lnTo>
                    <a:pt x="385749" y="75539"/>
                  </a:lnTo>
                  <a:close/>
                </a:path>
                <a:path w="593089" h="669289">
                  <a:moveTo>
                    <a:pt x="385749" y="64846"/>
                  </a:moveTo>
                  <a:lnTo>
                    <a:pt x="385737" y="64681"/>
                  </a:lnTo>
                  <a:lnTo>
                    <a:pt x="385686" y="64516"/>
                  </a:lnTo>
                  <a:lnTo>
                    <a:pt x="385597" y="64312"/>
                  </a:lnTo>
                  <a:lnTo>
                    <a:pt x="385457" y="64135"/>
                  </a:lnTo>
                  <a:lnTo>
                    <a:pt x="385292" y="63982"/>
                  </a:lnTo>
                  <a:lnTo>
                    <a:pt x="385102" y="63868"/>
                  </a:lnTo>
                  <a:lnTo>
                    <a:pt x="384784" y="63779"/>
                  </a:lnTo>
                  <a:lnTo>
                    <a:pt x="384632" y="63766"/>
                  </a:lnTo>
                  <a:lnTo>
                    <a:pt x="371779" y="63766"/>
                  </a:lnTo>
                  <a:lnTo>
                    <a:pt x="371779" y="66027"/>
                  </a:lnTo>
                  <a:lnTo>
                    <a:pt x="384619" y="66027"/>
                  </a:lnTo>
                  <a:lnTo>
                    <a:pt x="384784" y="66027"/>
                  </a:lnTo>
                  <a:lnTo>
                    <a:pt x="385000" y="65963"/>
                  </a:lnTo>
                  <a:lnTo>
                    <a:pt x="385686" y="65278"/>
                  </a:lnTo>
                  <a:lnTo>
                    <a:pt x="385737" y="65125"/>
                  </a:lnTo>
                  <a:lnTo>
                    <a:pt x="385749" y="64960"/>
                  </a:lnTo>
                  <a:close/>
                </a:path>
                <a:path w="593089" h="669289">
                  <a:moveTo>
                    <a:pt x="385749" y="53124"/>
                  </a:moveTo>
                  <a:lnTo>
                    <a:pt x="385737" y="52946"/>
                  </a:lnTo>
                  <a:lnTo>
                    <a:pt x="385686" y="52793"/>
                  </a:lnTo>
                  <a:lnTo>
                    <a:pt x="385597" y="52590"/>
                  </a:lnTo>
                  <a:lnTo>
                    <a:pt x="385457" y="52412"/>
                  </a:lnTo>
                  <a:lnTo>
                    <a:pt x="385051" y="52133"/>
                  </a:lnTo>
                  <a:lnTo>
                    <a:pt x="384886" y="52070"/>
                  </a:lnTo>
                  <a:lnTo>
                    <a:pt x="384670" y="52044"/>
                  </a:lnTo>
                  <a:lnTo>
                    <a:pt x="371779" y="52044"/>
                  </a:lnTo>
                  <a:lnTo>
                    <a:pt x="371779" y="54305"/>
                  </a:lnTo>
                  <a:lnTo>
                    <a:pt x="384619" y="54305"/>
                  </a:lnTo>
                  <a:lnTo>
                    <a:pt x="384784" y="54292"/>
                  </a:lnTo>
                  <a:lnTo>
                    <a:pt x="385000" y="54241"/>
                  </a:lnTo>
                  <a:lnTo>
                    <a:pt x="385203" y="54140"/>
                  </a:lnTo>
                  <a:lnTo>
                    <a:pt x="385686" y="53555"/>
                  </a:lnTo>
                  <a:lnTo>
                    <a:pt x="385737" y="53403"/>
                  </a:lnTo>
                  <a:lnTo>
                    <a:pt x="385749" y="53225"/>
                  </a:lnTo>
                  <a:close/>
                </a:path>
                <a:path w="593089" h="669289">
                  <a:moveTo>
                    <a:pt x="385749" y="42545"/>
                  </a:moveTo>
                  <a:lnTo>
                    <a:pt x="385737" y="42379"/>
                  </a:lnTo>
                  <a:lnTo>
                    <a:pt x="385686" y="42214"/>
                  </a:lnTo>
                  <a:lnTo>
                    <a:pt x="385597" y="42011"/>
                  </a:lnTo>
                  <a:lnTo>
                    <a:pt x="385457" y="41833"/>
                  </a:lnTo>
                  <a:lnTo>
                    <a:pt x="385051" y="41554"/>
                  </a:lnTo>
                  <a:lnTo>
                    <a:pt x="384886" y="41490"/>
                  </a:lnTo>
                  <a:lnTo>
                    <a:pt x="384670" y="41465"/>
                  </a:lnTo>
                  <a:lnTo>
                    <a:pt x="371779" y="41452"/>
                  </a:lnTo>
                  <a:lnTo>
                    <a:pt x="371779" y="43713"/>
                  </a:lnTo>
                  <a:lnTo>
                    <a:pt x="384619" y="43713"/>
                  </a:lnTo>
                  <a:lnTo>
                    <a:pt x="384784" y="43713"/>
                  </a:lnTo>
                  <a:lnTo>
                    <a:pt x="385000" y="43662"/>
                  </a:lnTo>
                  <a:lnTo>
                    <a:pt x="385686" y="42976"/>
                  </a:lnTo>
                  <a:lnTo>
                    <a:pt x="385737" y="42824"/>
                  </a:lnTo>
                  <a:lnTo>
                    <a:pt x="385749" y="42659"/>
                  </a:lnTo>
                  <a:close/>
                </a:path>
                <a:path w="593089" h="669289">
                  <a:moveTo>
                    <a:pt x="455828" y="476364"/>
                  </a:moveTo>
                  <a:lnTo>
                    <a:pt x="455790" y="476148"/>
                  </a:lnTo>
                  <a:lnTo>
                    <a:pt x="455739" y="475996"/>
                  </a:lnTo>
                  <a:lnTo>
                    <a:pt x="455663" y="475843"/>
                  </a:lnTo>
                  <a:lnTo>
                    <a:pt x="455536" y="475665"/>
                  </a:lnTo>
                  <a:lnTo>
                    <a:pt x="455358" y="475513"/>
                  </a:lnTo>
                  <a:lnTo>
                    <a:pt x="455180" y="475399"/>
                  </a:lnTo>
                  <a:lnTo>
                    <a:pt x="454964" y="475322"/>
                  </a:lnTo>
                  <a:lnTo>
                    <a:pt x="454748" y="475284"/>
                  </a:lnTo>
                  <a:lnTo>
                    <a:pt x="454520" y="475297"/>
                  </a:lnTo>
                  <a:lnTo>
                    <a:pt x="454304" y="475361"/>
                  </a:lnTo>
                  <a:lnTo>
                    <a:pt x="454101" y="475449"/>
                  </a:lnTo>
                  <a:lnTo>
                    <a:pt x="453923" y="475589"/>
                  </a:lnTo>
                  <a:lnTo>
                    <a:pt x="453783" y="475754"/>
                  </a:lnTo>
                  <a:lnTo>
                    <a:pt x="453618" y="476046"/>
                  </a:lnTo>
                  <a:lnTo>
                    <a:pt x="453567" y="476262"/>
                  </a:lnTo>
                  <a:lnTo>
                    <a:pt x="453555" y="476427"/>
                  </a:lnTo>
                  <a:lnTo>
                    <a:pt x="453567" y="489280"/>
                  </a:lnTo>
                  <a:lnTo>
                    <a:pt x="453567" y="489445"/>
                  </a:lnTo>
                  <a:lnTo>
                    <a:pt x="453631" y="489661"/>
                  </a:lnTo>
                  <a:lnTo>
                    <a:pt x="453720" y="489864"/>
                  </a:lnTo>
                  <a:lnTo>
                    <a:pt x="453847" y="490042"/>
                  </a:lnTo>
                  <a:lnTo>
                    <a:pt x="454025" y="490181"/>
                  </a:lnTo>
                  <a:lnTo>
                    <a:pt x="454202" y="490296"/>
                  </a:lnTo>
                  <a:lnTo>
                    <a:pt x="454533" y="490397"/>
                  </a:lnTo>
                  <a:lnTo>
                    <a:pt x="454748" y="490410"/>
                  </a:lnTo>
                  <a:lnTo>
                    <a:pt x="455828" y="489331"/>
                  </a:lnTo>
                  <a:lnTo>
                    <a:pt x="455828" y="476427"/>
                  </a:lnTo>
                  <a:close/>
                </a:path>
                <a:path w="593089" h="669289">
                  <a:moveTo>
                    <a:pt x="466420" y="476364"/>
                  </a:moveTo>
                  <a:lnTo>
                    <a:pt x="466382" y="476148"/>
                  </a:lnTo>
                  <a:lnTo>
                    <a:pt x="466331" y="475996"/>
                  </a:lnTo>
                  <a:lnTo>
                    <a:pt x="466255" y="475843"/>
                  </a:lnTo>
                  <a:lnTo>
                    <a:pt x="466128" y="475665"/>
                  </a:lnTo>
                  <a:lnTo>
                    <a:pt x="465658" y="475361"/>
                  </a:lnTo>
                  <a:lnTo>
                    <a:pt x="465505" y="475322"/>
                  </a:lnTo>
                  <a:lnTo>
                    <a:pt x="465340" y="475284"/>
                  </a:lnTo>
                  <a:lnTo>
                    <a:pt x="465112" y="475297"/>
                  </a:lnTo>
                  <a:lnTo>
                    <a:pt x="464896" y="475361"/>
                  </a:lnTo>
                  <a:lnTo>
                    <a:pt x="464693" y="475449"/>
                  </a:lnTo>
                  <a:lnTo>
                    <a:pt x="464515" y="475589"/>
                  </a:lnTo>
                  <a:lnTo>
                    <a:pt x="464172" y="476148"/>
                  </a:lnTo>
                  <a:lnTo>
                    <a:pt x="464146" y="476364"/>
                  </a:lnTo>
                  <a:lnTo>
                    <a:pt x="464146" y="489280"/>
                  </a:lnTo>
                  <a:lnTo>
                    <a:pt x="464159" y="489445"/>
                  </a:lnTo>
                  <a:lnTo>
                    <a:pt x="464223" y="489661"/>
                  </a:lnTo>
                  <a:lnTo>
                    <a:pt x="464312" y="489864"/>
                  </a:lnTo>
                  <a:lnTo>
                    <a:pt x="464439" y="490042"/>
                  </a:lnTo>
                  <a:lnTo>
                    <a:pt x="464616" y="490181"/>
                  </a:lnTo>
                  <a:lnTo>
                    <a:pt x="464794" y="490296"/>
                  </a:lnTo>
                  <a:lnTo>
                    <a:pt x="465124" y="490397"/>
                  </a:lnTo>
                  <a:lnTo>
                    <a:pt x="465340" y="490410"/>
                  </a:lnTo>
                  <a:lnTo>
                    <a:pt x="466191" y="489953"/>
                  </a:lnTo>
                  <a:lnTo>
                    <a:pt x="466356" y="489661"/>
                  </a:lnTo>
                  <a:lnTo>
                    <a:pt x="466407" y="489445"/>
                  </a:lnTo>
                  <a:lnTo>
                    <a:pt x="466420" y="489280"/>
                  </a:lnTo>
                  <a:lnTo>
                    <a:pt x="466407" y="476427"/>
                  </a:lnTo>
                  <a:close/>
                </a:path>
                <a:path w="593089" h="669289">
                  <a:moveTo>
                    <a:pt x="582231" y="74917"/>
                  </a:moveTo>
                  <a:lnTo>
                    <a:pt x="582206" y="74752"/>
                  </a:lnTo>
                  <a:lnTo>
                    <a:pt x="582155" y="74536"/>
                  </a:lnTo>
                  <a:lnTo>
                    <a:pt x="582053" y="74333"/>
                  </a:lnTo>
                  <a:lnTo>
                    <a:pt x="581672" y="73952"/>
                  </a:lnTo>
                  <a:lnTo>
                    <a:pt x="581520" y="73863"/>
                  </a:lnTo>
                  <a:lnTo>
                    <a:pt x="581367" y="73812"/>
                  </a:lnTo>
                  <a:lnTo>
                    <a:pt x="581139" y="73787"/>
                  </a:lnTo>
                  <a:lnTo>
                    <a:pt x="580923" y="73799"/>
                  </a:lnTo>
                  <a:lnTo>
                    <a:pt x="580707" y="73850"/>
                  </a:lnTo>
                  <a:lnTo>
                    <a:pt x="580466" y="73977"/>
                  </a:lnTo>
                  <a:lnTo>
                    <a:pt x="580326" y="74079"/>
                  </a:lnTo>
                  <a:lnTo>
                    <a:pt x="580047" y="74485"/>
                  </a:lnTo>
                  <a:lnTo>
                    <a:pt x="579983" y="74650"/>
                  </a:lnTo>
                  <a:lnTo>
                    <a:pt x="579958" y="74866"/>
                  </a:lnTo>
                  <a:lnTo>
                    <a:pt x="579970" y="87769"/>
                  </a:lnTo>
                  <a:lnTo>
                    <a:pt x="579983" y="87934"/>
                  </a:lnTo>
                  <a:lnTo>
                    <a:pt x="580034" y="88150"/>
                  </a:lnTo>
                  <a:lnTo>
                    <a:pt x="580720" y="88836"/>
                  </a:lnTo>
                  <a:lnTo>
                    <a:pt x="580885" y="88887"/>
                  </a:lnTo>
                  <a:lnTo>
                    <a:pt x="581037" y="88900"/>
                  </a:lnTo>
                  <a:lnTo>
                    <a:pt x="581266" y="88887"/>
                  </a:lnTo>
                  <a:lnTo>
                    <a:pt x="581482" y="88836"/>
                  </a:lnTo>
                  <a:lnTo>
                    <a:pt x="581685" y="88747"/>
                  </a:lnTo>
                  <a:lnTo>
                    <a:pt x="582066" y="88353"/>
                  </a:lnTo>
                  <a:lnTo>
                    <a:pt x="582142" y="88201"/>
                  </a:lnTo>
                  <a:lnTo>
                    <a:pt x="582206" y="88036"/>
                  </a:lnTo>
                  <a:lnTo>
                    <a:pt x="582231" y="87820"/>
                  </a:lnTo>
                  <a:lnTo>
                    <a:pt x="582231" y="74917"/>
                  </a:lnTo>
                  <a:close/>
                </a:path>
                <a:path w="593089" h="669289">
                  <a:moveTo>
                    <a:pt x="592823" y="74866"/>
                  </a:moveTo>
                  <a:lnTo>
                    <a:pt x="592785" y="74650"/>
                  </a:lnTo>
                  <a:lnTo>
                    <a:pt x="592734" y="74485"/>
                  </a:lnTo>
                  <a:lnTo>
                    <a:pt x="592658" y="74333"/>
                  </a:lnTo>
                  <a:lnTo>
                    <a:pt x="592531" y="74155"/>
                  </a:lnTo>
                  <a:lnTo>
                    <a:pt x="592353" y="74002"/>
                  </a:lnTo>
                  <a:lnTo>
                    <a:pt x="592175" y="73888"/>
                  </a:lnTo>
                  <a:lnTo>
                    <a:pt x="591959" y="73812"/>
                  </a:lnTo>
                  <a:lnTo>
                    <a:pt x="591743" y="73787"/>
                  </a:lnTo>
                  <a:lnTo>
                    <a:pt x="591515" y="73799"/>
                  </a:lnTo>
                  <a:lnTo>
                    <a:pt x="591299" y="73850"/>
                  </a:lnTo>
                  <a:lnTo>
                    <a:pt x="591058" y="73977"/>
                  </a:lnTo>
                  <a:lnTo>
                    <a:pt x="590918" y="74079"/>
                  </a:lnTo>
                  <a:lnTo>
                    <a:pt x="590778" y="74244"/>
                  </a:lnTo>
                  <a:lnTo>
                    <a:pt x="590613" y="74536"/>
                  </a:lnTo>
                  <a:lnTo>
                    <a:pt x="590562" y="74752"/>
                  </a:lnTo>
                  <a:lnTo>
                    <a:pt x="590550" y="74917"/>
                  </a:lnTo>
                  <a:lnTo>
                    <a:pt x="590550" y="87769"/>
                  </a:lnTo>
                  <a:lnTo>
                    <a:pt x="590550" y="87934"/>
                  </a:lnTo>
                  <a:lnTo>
                    <a:pt x="590613" y="88150"/>
                  </a:lnTo>
                  <a:lnTo>
                    <a:pt x="590702" y="88353"/>
                  </a:lnTo>
                  <a:lnTo>
                    <a:pt x="590829" y="88531"/>
                  </a:lnTo>
                  <a:lnTo>
                    <a:pt x="591299" y="88836"/>
                  </a:lnTo>
                  <a:lnTo>
                    <a:pt x="591451" y="88887"/>
                  </a:lnTo>
                  <a:lnTo>
                    <a:pt x="591616" y="88900"/>
                  </a:lnTo>
                  <a:lnTo>
                    <a:pt x="591845" y="88887"/>
                  </a:lnTo>
                  <a:lnTo>
                    <a:pt x="592061" y="88836"/>
                  </a:lnTo>
                  <a:lnTo>
                    <a:pt x="592264" y="88747"/>
                  </a:lnTo>
                  <a:lnTo>
                    <a:pt x="592442" y="88607"/>
                  </a:lnTo>
                  <a:lnTo>
                    <a:pt x="592582" y="88442"/>
                  </a:lnTo>
                  <a:lnTo>
                    <a:pt x="592747" y="88150"/>
                  </a:lnTo>
                  <a:lnTo>
                    <a:pt x="592797" y="87934"/>
                  </a:lnTo>
                  <a:lnTo>
                    <a:pt x="592810" y="87769"/>
                  </a:lnTo>
                  <a:lnTo>
                    <a:pt x="592823" y="7491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4973282" y="1504238"/>
              <a:ext cx="485140" cy="657225"/>
            </a:xfrm>
            <a:custGeom>
              <a:avLst/>
              <a:gdLst/>
              <a:ahLst/>
              <a:cxnLst/>
              <a:rect l="l" t="t" r="r" b="b"/>
              <a:pathLst>
                <a:path w="485139" h="657225">
                  <a:moveTo>
                    <a:pt x="1892" y="555866"/>
                  </a:moveTo>
                  <a:lnTo>
                    <a:pt x="1866" y="555726"/>
                  </a:lnTo>
                  <a:lnTo>
                    <a:pt x="1828" y="555586"/>
                  </a:lnTo>
                  <a:lnTo>
                    <a:pt x="1651" y="555269"/>
                  </a:lnTo>
                  <a:lnTo>
                    <a:pt x="1511" y="555142"/>
                  </a:lnTo>
                  <a:lnTo>
                    <a:pt x="1346" y="555053"/>
                  </a:lnTo>
                  <a:lnTo>
                    <a:pt x="1130" y="554977"/>
                  </a:lnTo>
                  <a:lnTo>
                    <a:pt x="990" y="554964"/>
                  </a:lnTo>
                  <a:lnTo>
                    <a:pt x="800" y="554977"/>
                  </a:lnTo>
                  <a:lnTo>
                    <a:pt x="584" y="555028"/>
                  </a:lnTo>
                  <a:lnTo>
                    <a:pt x="457" y="555091"/>
                  </a:lnTo>
                  <a:lnTo>
                    <a:pt x="76" y="555536"/>
                  </a:lnTo>
                  <a:lnTo>
                    <a:pt x="0" y="555764"/>
                  </a:lnTo>
                  <a:lnTo>
                    <a:pt x="0" y="555904"/>
                  </a:lnTo>
                  <a:lnTo>
                    <a:pt x="0" y="639178"/>
                  </a:lnTo>
                  <a:lnTo>
                    <a:pt x="12" y="639318"/>
                  </a:lnTo>
                  <a:lnTo>
                    <a:pt x="63" y="639495"/>
                  </a:lnTo>
                  <a:lnTo>
                    <a:pt x="190" y="639737"/>
                  </a:lnTo>
                  <a:lnTo>
                    <a:pt x="317" y="639876"/>
                  </a:lnTo>
                  <a:lnTo>
                    <a:pt x="546" y="640029"/>
                  </a:lnTo>
                  <a:lnTo>
                    <a:pt x="762" y="640105"/>
                  </a:lnTo>
                  <a:lnTo>
                    <a:pt x="901" y="640118"/>
                  </a:lnTo>
                  <a:lnTo>
                    <a:pt x="1092" y="640105"/>
                  </a:lnTo>
                  <a:lnTo>
                    <a:pt x="1308" y="640054"/>
                  </a:lnTo>
                  <a:lnTo>
                    <a:pt x="1435" y="639991"/>
                  </a:lnTo>
                  <a:lnTo>
                    <a:pt x="1816" y="639533"/>
                  </a:lnTo>
                  <a:lnTo>
                    <a:pt x="1892" y="639318"/>
                  </a:lnTo>
                  <a:lnTo>
                    <a:pt x="1892" y="639178"/>
                  </a:lnTo>
                  <a:lnTo>
                    <a:pt x="1892" y="555904"/>
                  </a:lnTo>
                  <a:close/>
                </a:path>
                <a:path w="485139" h="657225">
                  <a:moveTo>
                    <a:pt x="13144" y="487019"/>
                  </a:moveTo>
                  <a:lnTo>
                    <a:pt x="13119" y="486854"/>
                  </a:lnTo>
                  <a:lnTo>
                    <a:pt x="13068" y="486638"/>
                  </a:lnTo>
                  <a:lnTo>
                    <a:pt x="12382" y="485952"/>
                  </a:lnTo>
                  <a:lnTo>
                    <a:pt x="12230" y="485914"/>
                  </a:lnTo>
                  <a:lnTo>
                    <a:pt x="12065" y="485876"/>
                  </a:lnTo>
                  <a:lnTo>
                    <a:pt x="11836" y="485889"/>
                  </a:lnTo>
                  <a:lnTo>
                    <a:pt x="11620" y="485952"/>
                  </a:lnTo>
                  <a:lnTo>
                    <a:pt x="11417" y="486041"/>
                  </a:lnTo>
                  <a:lnTo>
                    <a:pt x="11239" y="486181"/>
                  </a:lnTo>
                  <a:lnTo>
                    <a:pt x="10960" y="486587"/>
                  </a:lnTo>
                  <a:lnTo>
                    <a:pt x="10896" y="486740"/>
                  </a:lnTo>
                  <a:lnTo>
                    <a:pt x="10871" y="486956"/>
                  </a:lnTo>
                  <a:lnTo>
                    <a:pt x="10883" y="499872"/>
                  </a:lnTo>
                  <a:lnTo>
                    <a:pt x="10896" y="500037"/>
                  </a:lnTo>
                  <a:lnTo>
                    <a:pt x="10947" y="500253"/>
                  </a:lnTo>
                  <a:lnTo>
                    <a:pt x="11341" y="500773"/>
                  </a:lnTo>
                  <a:lnTo>
                    <a:pt x="11518" y="500888"/>
                  </a:lnTo>
                  <a:lnTo>
                    <a:pt x="11849" y="500989"/>
                  </a:lnTo>
                  <a:lnTo>
                    <a:pt x="12065" y="501002"/>
                  </a:lnTo>
                  <a:lnTo>
                    <a:pt x="13119" y="500138"/>
                  </a:lnTo>
                  <a:lnTo>
                    <a:pt x="13144" y="499922"/>
                  </a:lnTo>
                  <a:lnTo>
                    <a:pt x="13144" y="487019"/>
                  </a:lnTo>
                  <a:close/>
                </a:path>
                <a:path w="485139" h="657225">
                  <a:moveTo>
                    <a:pt x="14185" y="616432"/>
                  </a:moveTo>
                  <a:lnTo>
                    <a:pt x="11912" y="616432"/>
                  </a:lnTo>
                  <a:lnTo>
                    <a:pt x="11925" y="616597"/>
                  </a:lnTo>
                  <a:lnTo>
                    <a:pt x="11988" y="616813"/>
                  </a:lnTo>
                  <a:lnTo>
                    <a:pt x="12471" y="617397"/>
                  </a:lnTo>
                  <a:lnTo>
                    <a:pt x="12623" y="617474"/>
                  </a:lnTo>
                  <a:lnTo>
                    <a:pt x="12776" y="617537"/>
                  </a:lnTo>
                  <a:lnTo>
                    <a:pt x="12992" y="617562"/>
                  </a:lnTo>
                  <a:lnTo>
                    <a:pt x="13220" y="617550"/>
                  </a:lnTo>
                  <a:lnTo>
                    <a:pt x="13436" y="617499"/>
                  </a:lnTo>
                  <a:lnTo>
                    <a:pt x="13677" y="617372"/>
                  </a:lnTo>
                  <a:lnTo>
                    <a:pt x="13817" y="617270"/>
                  </a:lnTo>
                  <a:lnTo>
                    <a:pt x="14185" y="616483"/>
                  </a:lnTo>
                  <a:close/>
                </a:path>
                <a:path w="485139" h="657225">
                  <a:moveTo>
                    <a:pt x="14198" y="578650"/>
                  </a:moveTo>
                  <a:lnTo>
                    <a:pt x="14160" y="578485"/>
                  </a:lnTo>
                  <a:lnTo>
                    <a:pt x="14109" y="578269"/>
                  </a:lnTo>
                  <a:lnTo>
                    <a:pt x="13716" y="577748"/>
                  </a:lnTo>
                  <a:lnTo>
                    <a:pt x="13474" y="577608"/>
                  </a:lnTo>
                  <a:lnTo>
                    <a:pt x="13208" y="577532"/>
                  </a:lnTo>
                  <a:lnTo>
                    <a:pt x="12992" y="577519"/>
                  </a:lnTo>
                  <a:lnTo>
                    <a:pt x="12661" y="577583"/>
                  </a:lnTo>
                  <a:lnTo>
                    <a:pt x="12458" y="577672"/>
                  </a:lnTo>
                  <a:lnTo>
                    <a:pt x="12280" y="577811"/>
                  </a:lnTo>
                  <a:lnTo>
                    <a:pt x="12128" y="577977"/>
                  </a:lnTo>
                  <a:lnTo>
                    <a:pt x="11976" y="578269"/>
                  </a:lnTo>
                  <a:lnTo>
                    <a:pt x="11938" y="578434"/>
                  </a:lnTo>
                  <a:lnTo>
                    <a:pt x="11912" y="578599"/>
                  </a:lnTo>
                  <a:lnTo>
                    <a:pt x="11925" y="616419"/>
                  </a:lnTo>
                  <a:lnTo>
                    <a:pt x="14198" y="616419"/>
                  </a:lnTo>
                  <a:lnTo>
                    <a:pt x="14198" y="578650"/>
                  </a:lnTo>
                  <a:close/>
                </a:path>
                <a:path w="485139" h="657225">
                  <a:moveTo>
                    <a:pt x="23736" y="487019"/>
                  </a:moveTo>
                  <a:lnTo>
                    <a:pt x="23710" y="486854"/>
                  </a:lnTo>
                  <a:lnTo>
                    <a:pt x="23660" y="486638"/>
                  </a:lnTo>
                  <a:lnTo>
                    <a:pt x="22974" y="485952"/>
                  </a:lnTo>
                  <a:lnTo>
                    <a:pt x="22809" y="485914"/>
                  </a:lnTo>
                  <a:lnTo>
                    <a:pt x="22656" y="485876"/>
                  </a:lnTo>
                  <a:lnTo>
                    <a:pt x="22428" y="485889"/>
                  </a:lnTo>
                  <a:lnTo>
                    <a:pt x="22212" y="485952"/>
                  </a:lnTo>
                  <a:lnTo>
                    <a:pt x="22009" y="486041"/>
                  </a:lnTo>
                  <a:lnTo>
                    <a:pt x="21831" y="486181"/>
                  </a:lnTo>
                  <a:lnTo>
                    <a:pt x="21488" y="486740"/>
                  </a:lnTo>
                  <a:lnTo>
                    <a:pt x="21463" y="486956"/>
                  </a:lnTo>
                  <a:lnTo>
                    <a:pt x="21475" y="499872"/>
                  </a:lnTo>
                  <a:lnTo>
                    <a:pt x="21475" y="500037"/>
                  </a:lnTo>
                  <a:lnTo>
                    <a:pt x="21526" y="500253"/>
                  </a:lnTo>
                  <a:lnTo>
                    <a:pt x="21920" y="500773"/>
                  </a:lnTo>
                  <a:lnTo>
                    <a:pt x="22098" y="500888"/>
                  </a:lnTo>
                  <a:lnTo>
                    <a:pt x="22428" y="500989"/>
                  </a:lnTo>
                  <a:lnTo>
                    <a:pt x="22644" y="501002"/>
                  </a:lnTo>
                  <a:lnTo>
                    <a:pt x="23634" y="500303"/>
                  </a:lnTo>
                  <a:lnTo>
                    <a:pt x="23698" y="500138"/>
                  </a:lnTo>
                  <a:lnTo>
                    <a:pt x="23723" y="499922"/>
                  </a:lnTo>
                  <a:lnTo>
                    <a:pt x="23736" y="487019"/>
                  </a:lnTo>
                  <a:close/>
                </a:path>
                <a:path w="485139" h="657225">
                  <a:moveTo>
                    <a:pt x="28155" y="642696"/>
                  </a:moveTo>
                  <a:lnTo>
                    <a:pt x="28016" y="642708"/>
                  </a:lnTo>
                  <a:lnTo>
                    <a:pt x="27800" y="642759"/>
                  </a:lnTo>
                  <a:lnTo>
                    <a:pt x="27673" y="642835"/>
                  </a:lnTo>
                  <a:lnTo>
                    <a:pt x="27520" y="642937"/>
                  </a:lnTo>
                  <a:lnTo>
                    <a:pt x="27393" y="643077"/>
                  </a:lnTo>
                  <a:lnTo>
                    <a:pt x="27305" y="643242"/>
                  </a:lnTo>
                  <a:lnTo>
                    <a:pt x="27241" y="643407"/>
                  </a:lnTo>
                  <a:lnTo>
                    <a:pt x="27216" y="643775"/>
                  </a:lnTo>
                  <a:lnTo>
                    <a:pt x="27266" y="643966"/>
                  </a:lnTo>
                  <a:lnTo>
                    <a:pt x="27343" y="644131"/>
                  </a:lnTo>
                  <a:lnTo>
                    <a:pt x="27495" y="644309"/>
                  </a:lnTo>
                  <a:lnTo>
                    <a:pt x="27622" y="644423"/>
                  </a:lnTo>
                  <a:lnTo>
                    <a:pt x="27749" y="644499"/>
                  </a:lnTo>
                  <a:lnTo>
                    <a:pt x="27927" y="644563"/>
                  </a:lnTo>
                  <a:lnTo>
                    <a:pt x="28105" y="644588"/>
                  </a:lnTo>
                  <a:lnTo>
                    <a:pt x="28155" y="642696"/>
                  </a:lnTo>
                  <a:close/>
                </a:path>
                <a:path w="485139" h="657225">
                  <a:moveTo>
                    <a:pt x="28155" y="632282"/>
                  </a:moveTo>
                  <a:lnTo>
                    <a:pt x="27990" y="632307"/>
                  </a:lnTo>
                  <a:lnTo>
                    <a:pt x="27774" y="632358"/>
                  </a:lnTo>
                  <a:lnTo>
                    <a:pt x="27089" y="633044"/>
                  </a:lnTo>
                  <a:lnTo>
                    <a:pt x="27038" y="633196"/>
                  </a:lnTo>
                  <a:lnTo>
                    <a:pt x="27025" y="633361"/>
                  </a:lnTo>
                  <a:lnTo>
                    <a:pt x="27038" y="633590"/>
                  </a:lnTo>
                  <a:lnTo>
                    <a:pt x="27089" y="633806"/>
                  </a:lnTo>
                  <a:lnTo>
                    <a:pt x="27178" y="634009"/>
                  </a:lnTo>
                  <a:lnTo>
                    <a:pt x="27317" y="634187"/>
                  </a:lnTo>
                  <a:lnTo>
                    <a:pt x="27482" y="634339"/>
                  </a:lnTo>
                  <a:lnTo>
                    <a:pt x="27673" y="634441"/>
                  </a:lnTo>
                  <a:lnTo>
                    <a:pt x="27876" y="634530"/>
                  </a:lnTo>
                  <a:lnTo>
                    <a:pt x="28092" y="634555"/>
                  </a:lnTo>
                  <a:lnTo>
                    <a:pt x="28155" y="632282"/>
                  </a:lnTo>
                  <a:close/>
                </a:path>
                <a:path w="485139" h="657225">
                  <a:moveTo>
                    <a:pt x="53848" y="629551"/>
                  </a:moveTo>
                  <a:lnTo>
                    <a:pt x="53822" y="629386"/>
                  </a:lnTo>
                  <a:lnTo>
                    <a:pt x="53746" y="629183"/>
                  </a:lnTo>
                  <a:lnTo>
                    <a:pt x="53606" y="628942"/>
                  </a:lnTo>
                  <a:lnTo>
                    <a:pt x="53441" y="628789"/>
                  </a:lnTo>
                  <a:lnTo>
                    <a:pt x="53314" y="628688"/>
                  </a:lnTo>
                  <a:lnTo>
                    <a:pt x="53111" y="628586"/>
                  </a:lnTo>
                  <a:lnTo>
                    <a:pt x="52844" y="628523"/>
                  </a:lnTo>
                  <a:lnTo>
                    <a:pt x="52666" y="628510"/>
                  </a:lnTo>
                  <a:lnTo>
                    <a:pt x="52400" y="628561"/>
                  </a:lnTo>
                  <a:lnTo>
                    <a:pt x="39395" y="632269"/>
                  </a:lnTo>
                  <a:lnTo>
                    <a:pt x="28168" y="632269"/>
                  </a:lnTo>
                  <a:lnTo>
                    <a:pt x="28168" y="634542"/>
                  </a:lnTo>
                  <a:lnTo>
                    <a:pt x="39306" y="634542"/>
                  </a:lnTo>
                  <a:lnTo>
                    <a:pt x="39497" y="634555"/>
                  </a:lnTo>
                  <a:lnTo>
                    <a:pt x="39636" y="634555"/>
                  </a:lnTo>
                  <a:lnTo>
                    <a:pt x="39801" y="634517"/>
                  </a:lnTo>
                  <a:lnTo>
                    <a:pt x="53022" y="630732"/>
                  </a:lnTo>
                  <a:lnTo>
                    <a:pt x="53187" y="630682"/>
                  </a:lnTo>
                  <a:lnTo>
                    <a:pt x="53606" y="630339"/>
                  </a:lnTo>
                  <a:lnTo>
                    <a:pt x="53708" y="630199"/>
                  </a:lnTo>
                  <a:lnTo>
                    <a:pt x="53797" y="629996"/>
                  </a:lnTo>
                  <a:lnTo>
                    <a:pt x="53835" y="629831"/>
                  </a:lnTo>
                  <a:lnTo>
                    <a:pt x="53848" y="629551"/>
                  </a:lnTo>
                  <a:close/>
                </a:path>
                <a:path w="485139" h="657225">
                  <a:moveTo>
                    <a:pt x="66306" y="578561"/>
                  </a:moveTo>
                  <a:lnTo>
                    <a:pt x="66255" y="578434"/>
                  </a:lnTo>
                  <a:lnTo>
                    <a:pt x="66128" y="578319"/>
                  </a:lnTo>
                  <a:lnTo>
                    <a:pt x="66001" y="578281"/>
                  </a:lnTo>
                  <a:lnTo>
                    <a:pt x="65557" y="578269"/>
                  </a:lnTo>
                  <a:lnTo>
                    <a:pt x="65557" y="579031"/>
                  </a:lnTo>
                  <a:lnTo>
                    <a:pt x="65557" y="616038"/>
                  </a:lnTo>
                  <a:lnTo>
                    <a:pt x="28536" y="616038"/>
                  </a:lnTo>
                  <a:lnTo>
                    <a:pt x="28536" y="579031"/>
                  </a:lnTo>
                  <a:lnTo>
                    <a:pt x="65557" y="579031"/>
                  </a:lnTo>
                  <a:lnTo>
                    <a:pt x="65557" y="578269"/>
                  </a:lnTo>
                  <a:lnTo>
                    <a:pt x="28181" y="578269"/>
                  </a:lnTo>
                  <a:lnTo>
                    <a:pt x="28168" y="616419"/>
                  </a:lnTo>
                  <a:lnTo>
                    <a:pt x="28168" y="578269"/>
                  </a:lnTo>
                  <a:lnTo>
                    <a:pt x="28041" y="578294"/>
                  </a:lnTo>
                  <a:lnTo>
                    <a:pt x="27901" y="578370"/>
                  </a:lnTo>
                  <a:lnTo>
                    <a:pt x="27800" y="578497"/>
                  </a:lnTo>
                  <a:lnTo>
                    <a:pt x="27774" y="578700"/>
                  </a:lnTo>
                  <a:lnTo>
                    <a:pt x="27787" y="616318"/>
                  </a:lnTo>
                  <a:lnTo>
                    <a:pt x="27774" y="616470"/>
                  </a:lnTo>
                  <a:lnTo>
                    <a:pt x="27813" y="616597"/>
                  </a:lnTo>
                  <a:lnTo>
                    <a:pt x="27940" y="616737"/>
                  </a:lnTo>
                  <a:lnTo>
                    <a:pt x="28067" y="616800"/>
                  </a:lnTo>
                  <a:lnTo>
                    <a:pt x="28206" y="616800"/>
                  </a:lnTo>
                  <a:lnTo>
                    <a:pt x="65836" y="616800"/>
                  </a:lnTo>
                  <a:lnTo>
                    <a:pt x="65989" y="616800"/>
                  </a:lnTo>
                  <a:lnTo>
                    <a:pt x="66128" y="616762"/>
                  </a:lnTo>
                  <a:lnTo>
                    <a:pt x="66255" y="616623"/>
                  </a:lnTo>
                  <a:lnTo>
                    <a:pt x="66306" y="616445"/>
                  </a:lnTo>
                  <a:lnTo>
                    <a:pt x="66306" y="616432"/>
                  </a:lnTo>
                  <a:lnTo>
                    <a:pt x="66306" y="578624"/>
                  </a:lnTo>
                  <a:close/>
                </a:path>
                <a:path w="485139" h="657225">
                  <a:moveTo>
                    <a:pt x="66865" y="643597"/>
                  </a:moveTo>
                  <a:lnTo>
                    <a:pt x="66852" y="643458"/>
                  </a:lnTo>
                  <a:lnTo>
                    <a:pt x="66802" y="643280"/>
                  </a:lnTo>
                  <a:lnTo>
                    <a:pt x="66738" y="643153"/>
                  </a:lnTo>
                  <a:lnTo>
                    <a:pt x="66624" y="643013"/>
                  </a:lnTo>
                  <a:lnTo>
                    <a:pt x="66484" y="642874"/>
                  </a:lnTo>
                  <a:lnTo>
                    <a:pt x="66281" y="642759"/>
                  </a:lnTo>
                  <a:lnTo>
                    <a:pt x="66103" y="642708"/>
                  </a:lnTo>
                  <a:lnTo>
                    <a:pt x="65976" y="642696"/>
                  </a:lnTo>
                  <a:lnTo>
                    <a:pt x="28168" y="642683"/>
                  </a:lnTo>
                  <a:lnTo>
                    <a:pt x="28168" y="644575"/>
                  </a:lnTo>
                  <a:lnTo>
                    <a:pt x="65925" y="644575"/>
                  </a:lnTo>
                  <a:lnTo>
                    <a:pt x="66065" y="644575"/>
                  </a:lnTo>
                  <a:lnTo>
                    <a:pt x="66243" y="644537"/>
                  </a:lnTo>
                  <a:lnTo>
                    <a:pt x="66560" y="644347"/>
                  </a:lnTo>
                  <a:lnTo>
                    <a:pt x="66687" y="644194"/>
                  </a:lnTo>
                  <a:lnTo>
                    <a:pt x="66776" y="644042"/>
                  </a:lnTo>
                  <a:lnTo>
                    <a:pt x="66852" y="643826"/>
                  </a:lnTo>
                  <a:lnTo>
                    <a:pt x="66865" y="643686"/>
                  </a:lnTo>
                  <a:close/>
                </a:path>
                <a:path w="485139" h="657225">
                  <a:moveTo>
                    <a:pt x="67056" y="633361"/>
                  </a:moveTo>
                  <a:lnTo>
                    <a:pt x="67043" y="633196"/>
                  </a:lnTo>
                  <a:lnTo>
                    <a:pt x="66992" y="633031"/>
                  </a:lnTo>
                  <a:lnTo>
                    <a:pt x="66903" y="632828"/>
                  </a:lnTo>
                  <a:lnTo>
                    <a:pt x="66763" y="632650"/>
                  </a:lnTo>
                  <a:lnTo>
                    <a:pt x="66598" y="632498"/>
                  </a:lnTo>
                  <a:lnTo>
                    <a:pt x="66306" y="632345"/>
                  </a:lnTo>
                  <a:lnTo>
                    <a:pt x="66090" y="632294"/>
                  </a:lnTo>
                  <a:lnTo>
                    <a:pt x="65925" y="632282"/>
                  </a:lnTo>
                  <a:lnTo>
                    <a:pt x="54597" y="632269"/>
                  </a:lnTo>
                  <a:lnTo>
                    <a:pt x="54432" y="632307"/>
                  </a:lnTo>
                  <a:lnTo>
                    <a:pt x="54216" y="632358"/>
                  </a:lnTo>
                  <a:lnTo>
                    <a:pt x="54013" y="632447"/>
                  </a:lnTo>
                  <a:lnTo>
                    <a:pt x="53530" y="633044"/>
                  </a:lnTo>
                  <a:lnTo>
                    <a:pt x="53492" y="633196"/>
                  </a:lnTo>
                  <a:lnTo>
                    <a:pt x="53467" y="633361"/>
                  </a:lnTo>
                  <a:lnTo>
                    <a:pt x="53479" y="633590"/>
                  </a:lnTo>
                  <a:lnTo>
                    <a:pt x="53530" y="633806"/>
                  </a:lnTo>
                  <a:lnTo>
                    <a:pt x="53619" y="634009"/>
                  </a:lnTo>
                  <a:lnTo>
                    <a:pt x="53759" y="634187"/>
                  </a:lnTo>
                  <a:lnTo>
                    <a:pt x="53924" y="634339"/>
                  </a:lnTo>
                  <a:lnTo>
                    <a:pt x="54114" y="634441"/>
                  </a:lnTo>
                  <a:lnTo>
                    <a:pt x="54330" y="634530"/>
                  </a:lnTo>
                  <a:lnTo>
                    <a:pt x="54546" y="634555"/>
                  </a:lnTo>
                  <a:lnTo>
                    <a:pt x="65925" y="634542"/>
                  </a:lnTo>
                  <a:lnTo>
                    <a:pt x="66865" y="634047"/>
                  </a:lnTo>
                  <a:lnTo>
                    <a:pt x="66979" y="633857"/>
                  </a:lnTo>
                  <a:lnTo>
                    <a:pt x="67030" y="633691"/>
                  </a:lnTo>
                  <a:lnTo>
                    <a:pt x="67056" y="633476"/>
                  </a:lnTo>
                  <a:close/>
                </a:path>
                <a:path w="485139" h="657225">
                  <a:moveTo>
                    <a:pt x="80289" y="616432"/>
                  </a:moveTo>
                  <a:lnTo>
                    <a:pt x="78028" y="616432"/>
                  </a:lnTo>
                  <a:lnTo>
                    <a:pt x="78041" y="616597"/>
                  </a:lnTo>
                  <a:lnTo>
                    <a:pt x="78092" y="616813"/>
                  </a:lnTo>
                  <a:lnTo>
                    <a:pt x="78574" y="617397"/>
                  </a:lnTo>
                  <a:lnTo>
                    <a:pt x="78727" y="617474"/>
                  </a:lnTo>
                  <a:lnTo>
                    <a:pt x="78879" y="617537"/>
                  </a:lnTo>
                  <a:lnTo>
                    <a:pt x="79095" y="617562"/>
                  </a:lnTo>
                  <a:lnTo>
                    <a:pt x="79324" y="617550"/>
                  </a:lnTo>
                  <a:lnTo>
                    <a:pt x="79540" y="617499"/>
                  </a:lnTo>
                  <a:lnTo>
                    <a:pt x="79781" y="617372"/>
                  </a:lnTo>
                  <a:lnTo>
                    <a:pt x="79921" y="617270"/>
                  </a:lnTo>
                  <a:lnTo>
                    <a:pt x="80073" y="617105"/>
                  </a:lnTo>
                  <a:lnTo>
                    <a:pt x="80175" y="616915"/>
                  </a:lnTo>
                  <a:lnTo>
                    <a:pt x="80264" y="616699"/>
                  </a:lnTo>
                  <a:lnTo>
                    <a:pt x="80289" y="616483"/>
                  </a:lnTo>
                  <a:close/>
                </a:path>
                <a:path w="485139" h="657225">
                  <a:moveTo>
                    <a:pt x="80289" y="578650"/>
                  </a:moveTo>
                  <a:lnTo>
                    <a:pt x="80264" y="578485"/>
                  </a:lnTo>
                  <a:lnTo>
                    <a:pt x="80213" y="578269"/>
                  </a:lnTo>
                  <a:lnTo>
                    <a:pt x="79819" y="577748"/>
                  </a:lnTo>
                  <a:lnTo>
                    <a:pt x="79578" y="577608"/>
                  </a:lnTo>
                  <a:lnTo>
                    <a:pt x="79311" y="577532"/>
                  </a:lnTo>
                  <a:lnTo>
                    <a:pt x="79095" y="577519"/>
                  </a:lnTo>
                  <a:lnTo>
                    <a:pt x="78765" y="577583"/>
                  </a:lnTo>
                  <a:lnTo>
                    <a:pt x="78562" y="577672"/>
                  </a:lnTo>
                  <a:lnTo>
                    <a:pt x="78384" y="577811"/>
                  </a:lnTo>
                  <a:lnTo>
                    <a:pt x="78016" y="578599"/>
                  </a:lnTo>
                  <a:lnTo>
                    <a:pt x="78028" y="616419"/>
                  </a:lnTo>
                  <a:lnTo>
                    <a:pt x="80289" y="616419"/>
                  </a:lnTo>
                  <a:lnTo>
                    <a:pt x="80289" y="578650"/>
                  </a:lnTo>
                  <a:close/>
                </a:path>
                <a:path w="485139" h="657225">
                  <a:moveTo>
                    <a:pt x="94094" y="555866"/>
                  </a:moveTo>
                  <a:lnTo>
                    <a:pt x="94068" y="555726"/>
                  </a:lnTo>
                  <a:lnTo>
                    <a:pt x="94043" y="555586"/>
                  </a:lnTo>
                  <a:lnTo>
                    <a:pt x="93853" y="555269"/>
                  </a:lnTo>
                  <a:lnTo>
                    <a:pt x="93713" y="555142"/>
                  </a:lnTo>
                  <a:lnTo>
                    <a:pt x="93548" y="555053"/>
                  </a:lnTo>
                  <a:lnTo>
                    <a:pt x="93332" y="554977"/>
                  </a:lnTo>
                  <a:lnTo>
                    <a:pt x="93192" y="554964"/>
                  </a:lnTo>
                  <a:lnTo>
                    <a:pt x="93014" y="554977"/>
                  </a:lnTo>
                  <a:lnTo>
                    <a:pt x="92837" y="555015"/>
                  </a:lnTo>
                  <a:lnTo>
                    <a:pt x="92659" y="555091"/>
                  </a:lnTo>
                  <a:lnTo>
                    <a:pt x="92506" y="555205"/>
                  </a:lnTo>
                  <a:lnTo>
                    <a:pt x="92367" y="555383"/>
                  </a:lnTo>
                  <a:lnTo>
                    <a:pt x="92278" y="555536"/>
                  </a:lnTo>
                  <a:lnTo>
                    <a:pt x="92227" y="555675"/>
                  </a:lnTo>
                  <a:lnTo>
                    <a:pt x="92202" y="555866"/>
                  </a:lnTo>
                  <a:lnTo>
                    <a:pt x="92202" y="639178"/>
                  </a:lnTo>
                  <a:lnTo>
                    <a:pt x="92202" y="639318"/>
                  </a:lnTo>
                  <a:lnTo>
                    <a:pt x="92252" y="639495"/>
                  </a:lnTo>
                  <a:lnTo>
                    <a:pt x="92379" y="639737"/>
                  </a:lnTo>
                  <a:lnTo>
                    <a:pt x="92570" y="639940"/>
                  </a:lnTo>
                  <a:lnTo>
                    <a:pt x="92735" y="640029"/>
                  </a:lnTo>
                  <a:lnTo>
                    <a:pt x="92951" y="640105"/>
                  </a:lnTo>
                  <a:lnTo>
                    <a:pt x="93091" y="640118"/>
                  </a:lnTo>
                  <a:lnTo>
                    <a:pt x="93268" y="640105"/>
                  </a:lnTo>
                  <a:lnTo>
                    <a:pt x="93497" y="640054"/>
                  </a:lnTo>
                  <a:lnTo>
                    <a:pt x="93624" y="639991"/>
                  </a:lnTo>
                  <a:lnTo>
                    <a:pt x="93776" y="639876"/>
                  </a:lnTo>
                  <a:lnTo>
                    <a:pt x="93903" y="639737"/>
                  </a:lnTo>
                  <a:lnTo>
                    <a:pt x="94018" y="639533"/>
                  </a:lnTo>
                  <a:lnTo>
                    <a:pt x="94081" y="639318"/>
                  </a:lnTo>
                  <a:lnTo>
                    <a:pt x="94081" y="639178"/>
                  </a:lnTo>
                  <a:lnTo>
                    <a:pt x="94094" y="555904"/>
                  </a:lnTo>
                  <a:close/>
                </a:path>
                <a:path w="485139" h="657225">
                  <a:moveTo>
                    <a:pt x="111252" y="635152"/>
                  </a:moveTo>
                  <a:lnTo>
                    <a:pt x="111086" y="635165"/>
                  </a:lnTo>
                  <a:lnTo>
                    <a:pt x="110871" y="635228"/>
                  </a:lnTo>
                  <a:lnTo>
                    <a:pt x="110667" y="635317"/>
                  </a:lnTo>
                  <a:lnTo>
                    <a:pt x="110490" y="635444"/>
                  </a:lnTo>
                  <a:lnTo>
                    <a:pt x="110185" y="635914"/>
                  </a:lnTo>
                  <a:lnTo>
                    <a:pt x="110147" y="636066"/>
                  </a:lnTo>
                  <a:lnTo>
                    <a:pt x="110121" y="636231"/>
                  </a:lnTo>
                  <a:lnTo>
                    <a:pt x="110134" y="636460"/>
                  </a:lnTo>
                  <a:lnTo>
                    <a:pt x="110185" y="636676"/>
                  </a:lnTo>
                  <a:lnTo>
                    <a:pt x="110274" y="636879"/>
                  </a:lnTo>
                  <a:lnTo>
                    <a:pt x="110413" y="637057"/>
                  </a:lnTo>
                  <a:lnTo>
                    <a:pt x="110972" y="637400"/>
                  </a:lnTo>
                  <a:lnTo>
                    <a:pt x="111188" y="637425"/>
                  </a:lnTo>
                  <a:lnTo>
                    <a:pt x="111252" y="635152"/>
                  </a:lnTo>
                  <a:close/>
                </a:path>
                <a:path w="485139" h="657225">
                  <a:moveTo>
                    <a:pt x="111252" y="624573"/>
                  </a:moveTo>
                  <a:lnTo>
                    <a:pt x="111086" y="624586"/>
                  </a:lnTo>
                  <a:lnTo>
                    <a:pt x="110871" y="624636"/>
                  </a:lnTo>
                  <a:lnTo>
                    <a:pt x="110667" y="624738"/>
                  </a:lnTo>
                  <a:lnTo>
                    <a:pt x="110490" y="624865"/>
                  </a:lnTo>
                  <a:lnTo>
                    <a:pt x="110337" y="625030"/>
                  </a:lnTo>
                  <a:lnTo>
                    <a:pt x="110197" y="625271"/>
                  </a:lnTo>
                  <a:lnTo>
                    <a:pt x="110147" y="625436"/>
                  </a:lnTo>
                  <a:lnTo>
                    <a:pt x="110121" y="625652"/>
                  </a:lnTo>
                  <a:lnTo>
                    <a:pt x="110134" y="625881"/>
                  </a:lnTo>
                  <a:lnTo>
                    <a:pt x="110185" y="626097"/>
                  </a:lnTo>
                  <a:lnTo>
                    <a:pt x="110274" y="626300"/>
                  </a:lnTo>
                  <a:lnTo>
                    <a:pt x="110413" y="626478"/>
                  </a:lnTo>
                  <a:lnTo>
                    <a:pt x="110578" y="626618"/>
                  </a:lnTo>
                  <a:lnTo>
                    <a:pt x="110871" y="626783"/>
                  </a:lnTo>
                  <a:lnTo>
                    <a:pt x="111086" y="626833"/>
                  </a:lnTo>
                  <a:lnTo>
                    <a:pt x="111252" y="626846"/>
                  </a:lnTo>
                  <a:lnTo>
                    <a:pt x="111252" y="624573"/>
                  </a:lnTo>
                  <a:close/>
                </a:path>
                <a:path w="485139" h="657225">
                  <a:moveTo>
                    <a:pt x="125234" y="636244"/>
                  </a:moveTo>
                  <a:lnTo>
                    <a:pt x="125209" y="636079"/>
                  </a:lnTo>
                  <a:lnTo>
                    <a:pt x="125171" y="635914"/>
                  </a:lnTo>
                  <a:lnTo>
                    <a:pt x="125082" y="635711"/>
                  </a:lnTo>
                  <a:lnTo>
                    <a:pt x="124942" y="635533"/>
                  </a:lnTo>
                  <a:lnTo>
                    <a:pt x="124777" y="635393"/>
                  </a:lnTo>
                  <a:lnTo>
                    <a:pt x="124587" y="635279"/>
                  </a:lnTo>
                  <a:lnTo>
                    <a:pt x="124269" y="635177"/>
                  </a:lnTo>
                  <a:lnTo>
                    <a:pt x="124117" y="635165"/>
                  </a:lnTo>
                  <a:lnTo>
                    <a:pt x="111264" y="635152"/>
                  </a:lnTo>
                  <a:lnTo>
                    <a:pt x="111264" y="637425"/>
                  </a:lnTo>
                  <a:lnTo>
                    <a:pt x="124104" y="637425"/>
                  </a:lnTo>
                  <a:lnTo>
                    <a:pt x="124269" y="637425"/>
                  </a:lnTo>
                  <a:lnTo>
                    <a:pt x="124485" y="637362"/>
                  </a:lnTo>
                  <a:lnTo>
                    <a:pt x="124688" y="637273"/>
                  </a:lnTo>
                  <a:lnTo>
                    <a:pt x="124866" y="637146"/>
                  </a:lnTo>
                  <a:lnTo>
                    <a:pt x="125209" y="636574"/>
                  </a:lnTo>
                  <a:lnTo>
                    <a:pt x="125234" y="636358"/>
                  </a:lnTo>
                  <a:close/>
                </a:path>
                <a:path w="485139" h="657225">
                  <a:moveTo>
                    <a:pt x="125234" y="625652"/>
                  </a:moveTo>
                  <a:lnTo>
                    <a:pt x="125209" y="625487"/>
                  </a:lnTo>
                  <a:lnTo>
                    <a:pt x="125171" y="625322"/>
                  </a:lnTo>
                  <a:lnTo>
                    <a:pt x="125082" y="625119"/>
                  </a:lnTo>
                  <a:lnTo>
                    <a:pt x="124942" y="624941"/>
                  </a:lnTo>
                  <a:lnTo>
                    <a:pt x="124777" y="624789"/>
                  </a:lnTo>
                  <a:lnTo>
                    <a:pt x="124587" y="624687"/>
                  </a:lnTo>
                  <a:lnTo>
                    <a:pt x="124383" y="624598"/>
                  </a:lnTo>
                  <a:lnTo>
                    <a:pt x="124167" y="624573"/>
                  </a:lnTo>
                  <a:lnTo>
                    <a:pt x="111264" y="624560"/>
                  </a:lnTo>
                  <a:lnTo>
                    <a:pt x="111264" y="626833"/>
                  </a:lnTo>
                  <a:lnTo>
                    <a:pt x="124104" y="626833"/>
                  </a:lnTo>
                  <a:lnTo>
                    <a:pt x="124269" y="626821"/>
                  </a:lnTo>
                  <a:lnTo>
                    <a:pt x="124485" y="626770"/>
                  </a:lnTo>
                  <a:lnTo>
                    <a:pt x="125171" y="626084"/>
                  </a:lnTo>
                  <a:lnTo>
                    <a:pt x="125209" y="625932"/>
                  </a:lnTo>
                  <a:lnTo>
                    <a:pt x="125234" y="625767"/>
                  </a:lnTo>
                  <a:close/>
                </a:path>
                <a:path w="485139" h="657225">
                  <a:moveTo>
                    <a:pt x="191592" y="643115"/>
                  </a:moveTo>
                  <a:lnTo>
                    <a:pt x="191579" y="642950"/>
                  </a:lnTo>
                  <a:lnTo>
                    <a:pt x="191528" y="642785"/>
                  </a:lnTo>
                  <a:lnTo>
                    <a:pt x="191046" y="642200"/>
                  </a:lnTo>
                  <a:lnTo>
                    <a:pt x="190893" y="642112"/>
                  </a:lnTo>
                  <a:lnTo>
                    <a:pt x="190741" y="642061"/>
                  </a:lnTo>
                  <a:lnTo>
                    <a:pt x="190512" y="642035"/>
                  </a:lnTo>
                  <a:lnTo>
                    <a:pt x="190296" y="642048"/>
                  </a:lnTo>
                  <a:lnTo>
                    <a:pt x="190080" y="642099"/>
                  </a:lnTo>
                  <a:lnTo>
                    <a:pt x="189839" y="642226"/>
                  </a:lnTo>
                  <a:lnTo>
                    <a:pt x="189420" y="642734"/>
                  </a:lnTo>
                  <a:lnTo>
                    <a:pt x="189357" y="642899"/>
                  </a:lnTo>
                  <a:lnTo>
                    <a:pt x="189331" y="643115"/>
                  </a:lnTo>
                  <a:lnTo>
                    <a:pt x="189331" y="656005"/>
                  </a:lnTo>
                  <a:lnTo>
                    <a:pt x="189344" y="656170"/>
                  </a:lnTo>
                  <a:lnTo>
                    <a:pt x="189395" y="656386"/>
                  </a:lnTo>
                  <a:lnTo>
                    <a:pt x="190080" y="657072"/>
                  </a:lnTo>
                  <a:lnTo>
                    <a:pt x="190246" y="657110"/>
                  </a:lnTo>
                  <a:lnTo>
                    <a:pt x="190398" y="657136"/>
                  </a:lnTo>
                  <a:lnTo>
                    <a:pt x="190627" y="657123"/>
                  </a:lnTo>
                  <a:lnTo>
                    <a:pt x="190842" y="657072"/>
                  </a:lnTo>
                  <a:lnTo>
                    <a:pt x="191046" y="656983"/>
                  </a:lnTo>
                  <a:lnTo>
                    <a:pt x="191223" y="656844"/>
                  </a:lnTo>
                  <a:lnTo>
                    <a:pt x="191376" y="656678"/>
                  </a:lnTo>
                  <a:lnTo>
                    <a:pt x="191490" y="656488"/>
                  </a:lnTo>
                  <a:lnTo>
                    <a:pt x="191566" y="656285"/>
                  </a:lnTo>
                  <a:lnTo>
                    <a:pt x="191592" y="656069"/>
                  </a:lnTo>
                  <a:lnTo>
                    <a:pt x="191592" y="643166"/>
                  </a:lnTo>
                  <a:close/>
                </a:path>
                <a:path w="485139" h="657225">
                  <a:moveTo>
                    <a:pt x="202184" y="643115"/>
                  </a:moveTo>
                  <a:lnTo>
                    <a:pt x="202145" y="642899"/>
                  </a:lnTo>
                  <a:lnTo>
                    <a:pt x="202095" y="642734"/>
                  </a:lnTo>
                  <a:lnTo>
                    <a:pt x="201980" y="642531"/>
                  </a:lnTo>
                  <a:lnTo>
                    <a:pt x="201891" y="642404"/>
                  </a:lnTo>
                  <a:lnTo>
                    <a:pt x="201714" y="642251"/>
                  </a:lnTo>
                  <a:lnTo>
                    <a:pt x="201536" y="642137"/>
                  </a:lnTo>
                  <a:lnTo>
                    <a:pt x="201320" y="642061"/>
                  </a:lnTo>
                  <a:lnTo>
                    <a:pt x="201104" y="642035"/>
                  </a:lnTo>
                  <a:lnTo>
                    <a:pt x="200875" y="642048"/>
                  </a:lnTo>
                  <a:lnTo>
                    <a:pt x="200660" y="642099"/>
                  </a:lnTo>
                  <a:lnTo>
                    <a:pt x="200418" y="642226"/>
                  </a:lnTo>
                  <a:lnTo>
                    <a:pt x="200279" y="642327"/>
                  </a:lnTo>
                  <a:lnTo>
                    <a:pt x="200139" y="642493"/>
                  </a:lnTo>
                  <a:lnTo>
                    <a:pt x="200025" y="642683"/>
                  </a:lnTo>
                  <a:lnTo>
                    <a:pt x="199923" y="643001"/>
                  </a:lnTo>
                  <a:lnTo>
                    <a:pt x="199910" y="643153"/>
                  </a:lnTo>
                  <a:lnTo>
                    <a:pt x="199910" y="656005"/>
                  </a:lnTo>
                  <a:lnTo>
                    <a:pt x="199923" y="656170"/>
                  </a:lnTo>
                  <a:lnTo>
                    <a:pt x="199986" y="656386"/>
                  </a:lnTo>
                  <a:lnTo>
                    <a:pt x="200075" y="656590"/>
                  </a:lnTo>
                  <a:lnTo>
                    <a:pt x="200202" y="656767"/>
                  </a:lnTo>
                  <a:lnTo>
                    <a:pt x="200672" y="657072"/>
                  </a:lnTo>
                  <a:lnTo>
                    <a:pt x="200825" y="657110"/>
                  </a:lnTo>
                  <a:lnTo>
                    <a:pt x="200990" y="657136"/>
                  </a:lnTo>
                  <a:lnTo>
                    <a:pt x="201218" y="657123"/>
                  </a:lnTo>
                  <a:lnTo>
                    <a:pt x="201434" y="657072"/>
                  </a:lnTo>
                  <a:lnTo>
                    <a:pt x="201637" y="656983"/>
                  </a:lnTo>
                  <a:lnTo>
                    <a:pt x="201815" y="656844"/>
                  </a:lnTo>
                  <a:lnTo>
                    <a:pt x="201955" y="656678"/>
                  </a:lnTo>
                  <a:lnTo>
                    <a:pt x="202120" y="656386"/>
                  </a:lnTo>
                  <a:lnTo>
                    <a:pt x="202171" y="656170"/>
                  </a:lnTo>
                  <a:lnTo>
                    <a:pt x="202184" y="656005"/>
                  </a:lnTo>
                  <a:lnTo>
                    <a:pt x="202171" y="643166"/>
                  </a:lnTo>
                  <a:close/>
                </a:path>
                <a:path w="485139" h="657225">
                  <a:moveTo>
                    <a:pt x="315722" y="10591"/>
                  </a:moveTo>
                  <a:lnTo>
                    <a:pt x="315556" y="10604"/>
                  </a:lnTo>
                  <a:lnTo>
                    <a:pt x="315341" y="10655"/>
                  </a:lnTo>
                  <a:lnTo>
                    <a:pt x="315137" y="10756"/>
                  </a:lnTo>
                  <a:lnTo>
                    <a:pt x="314756" y="11137"/>
                  </a:lnTo>
                  <a:lnTo>
                    <a:pt x="314680" y="11290"/>
                  </a:lnTo>
                  <a:lnTo>
                    <a:pt x="314617" y="11442"/>
                  </a:lnTo>
                  <a:lnTo>
                    <a:pt x="314591" y="11671"/>
                  </a:lnTo>
                  <a:lnTo>
                    <a:pt x="314604" y="11887"/>
                  </a:lnTo>
                  <a:lnTo>
                    <a:pt x="314655" y="12103"/>
                  </a:lnTo>
                  <a:lnTo>
                    <a:pt x="314782" y="12344"/>
                  </a:lnTo>
                  <a:lnTo>
                    <a:pt x="314883" y="12484"/>
                  </a:lnTo>
                  <a:lnTo>
                    <a:pt x="315290" y="12763"/>
                  </a:lnTo>
                  <a:lnTo>
                    <a:pt x="315455" y="12827"/>
                  </a:lnTo>
                  <a:lnTo>
                    <a:pt x="315671" y="12852"/>
                  </a:lnTo>
                  <a:lnTo>
                    <a:pt x="315722" y="10591"/>
                  </a:lnTo>
                  <a:close/>
                </a:path>
                <a:path w="485139" h="657225">
                  <a:moveTo>
                    <a:pt x="315722" y="0"/>
                  </a:moveTo>
                  <a:lnTo>
                    <a:pt x="315556" y="12"/>
                  </a:lnTo>
                  <a:lnTo>
                    <a:pt x="315341" y="76"/>
                  </a:lnTo>
                  <a:lnTo>
                    <a:pt x="315137" y="165"/>
                  </a:lnTo>
                  <a:lnTo>
                    <a:pt x="314960" y="292"/>
                  </a:lnTo>
                  <a:lnTo>
                    <a:pt x="314807" y="469"/>
                  </a:lnTo>
                  <a:lnTo>
                    <a:pt x="314693" y="647"/>
                  </a:lnTo>
                  <a:lnTo>
                    <a:pt x="314617" y="863"/>
                  </a:lnTo>
                  <a:lnTo>
                    <a:pt x="314591" y="1079"/>
                  </a:lnTo>
                  <a:lnTo>
                    <a:pt x="314604" y="1308"/>
                  </a:lnTo>
                  <a:lnTo>
                    <a:pt x="314655" y="1524"/>
                  </a:lnTo>
                  <a:lnTo>
                    <a:pt x="314782" y="1765"/>
                  </a:lnTo>
                  <a:lnTo>
                    <a:pt x="314883" y="1905"/>
                  </a:lnTo>
                  <a:lnTo>
                    <a:pt x="315048" y="2044"/>
                  </a:lnTo>
                  <a:lnTo>
                    <a:pt x="315341" y="2209"/>
                  </a:lnTo>
                  <a:lnTo>
                    <a:pt x="315556" y="2260"/>
                  </a:lnTo>
                  <a:lnTo>
                    <a:pt x="315722" y="2273"/>
                  </a:lnTo>
                  <a:lnTo>
                    <a:pt x="315722" y="0"/>
                  </a:lnTo>
                  <a:close/>
                </a:path>
                <a:path w="485139" h="657225">
                  <a:moveTo>
                    <a:pt x="329704" y="11671"/>
                  </a:moveTo>
                  <a:lnTo>
                    <a:pt x="329679" y="11506"/>
                  </a:lnTo>
                  <a:lnTo>
                    <a:pt x="329641" y="11341"/>
                  </a:lnTo>
                  <a:lnTo>
                    <a:pt x="329552" y="11137"/>
                  </a:lnTo>
                  <a:lnTo>
                    <a:pt x="329412" y="10960"/>
                  </a:lnTo>
                  <a:lnTo>
                    <a:pt x="329247" y="10807"/>
                  </a:lnTo>
                  <a:lnTo>
                    <a:pt x="329057" y="10693"/>
                  </a:lnTo>
                  <a:lnTo>
                    <a:pt x="328853" y="10617"/>
                  </a:lnTo>
                  <a:lnTo>
                    <a:pt x="328637" y="10591"/>
                  </a:lnTo>
                  <a:lnTo>
                    <a:pt x="328574" y="12852"/>
                  </a:lnTo>
                  <a:lnTo>
                    <a:pt x="328739" y="12839"/>
                  </a:lnTo>
                  <a:lnTo>
                    <a:pt x="328955" y="12788"/>
                  </a:lnTo>
                  <a:lnTo>
                    <a:pt x="329158" y="12700"/>
                  </a:lnTo>
                  <a:lnTo>
                    <a:pt x="329336" y="12573"/>
                  </a:lnTo>
                  <a:lnTo>
                    <a:pt x="329641" y="12103"/>
                  </a:lnTo>
                  <a:lnTo>
                    <a:pt x="329679" y="11950"/>
                  </a:lnTo>
                  <a:lnTo>
                    <a:pt x="329704" y="11785"/>
                  </a:lnTo>
                  <a:close/>
                </a:path>
                <a:path w="485139" h="657225">
                  <a:moveTo>
                    <a:pt x="329704" y="1079"/>
                  </a:moveTo>
                  <a:lnTo>
                    <a:pt x="329679" y="914"/>
                  </a:lnTo>
                  <a:lnTo>
                    <a:pt x="329641" y="749"/>
                  </a:lnTo>
                  <a:lnTo>
                    <a:pt x="329552" y="546"/>
                  </a:lnTo>
                  <a:lnTo>
                    <a:pt x="329412" y="368"/>
                  </a:lnTo>
                  <a:lnTo>
                    <a:pt x="329247" y="228"/>
                  </a:lnTo>
                  <a:lnTo>
                    <a:pt x="328955" y="63"/>
                  </a:lnTo>
                  <a:lnTo>
                    <a:pt x="328739" y="12"/>
                  </a:lnTo>
                  <a:lnTo>
                    <a:pt x="328587" y="0"/>
                  </a:lnTo>
                  <a:lnTo>
                    <a:pt x="315734" y="0"/>
                  </a:lnTo>
                  <a:lnTo>
                    <a:pt x="315734" y="2260"/>
                  </a:lnTo>
                  <a:lnTo>
                    <a:pt x="328574" y="2260"/>
                  </a:lnTo>
                  <a:lnTo>
                    <a:pt x="328739" y="2260"/>
                  </a:lnTo>
                  <a:lnTo>
                    <a:pt x="328955" y="2197"/>
                  </a:lnTo>
                  <a:lnTo>
                    <a:pt x="329158" y="2108"/>
                  </a:lnTo>
                  <a:lnTo>
                    <a:pt x="329336" y="1981"/>
                  </a:lnTo>
                  <a:lnTo>
                    <a:pt x="329641" y="1511"/>
                  </a:lnTo>
                  <a:lnTo>
                    <a:pt x="329679" y="1358"/>
                  </a:lnTo>
                  <a:lnTo>
                    <a:pt x="329704" y="1193"/>
                  </a:lnTo>
                  <a:close/>
                </a:path>
                <a:path w="485139" h="657225">
                  <a:moveTo>
                    <a:pt x="377482" y="635723"/>
                  </a:moveTo>
                  <a:lnTo>
                    <a:pt x="377456" y="635558"/>
                  </a:lnTo>
                  <a:lnTo>
                    <a:pt x="377405" y="635342"/>
                  </a:lnTo>
                  <a:lnTo>
                    <a:pt x="376821" y="634707"/>
                  </a:lnTo>
                  <a:lnTo>
                    <a:pt x="376618" y="634619"/>
                  </a:lnTo>
                  <a:lnTo>
                    <a:pt x="376389" y="634593"/>
                  </a:lnTo>
                  <a:lnTo>
                    <a:pt x="376174" y="634606"/>
                  </a:lnTo>
                  <a:lnTo>
                    <a:pt x="375958" y="634657"/>
                  </a:lnTo>
                  <a:lnTo>
                    <a:pt x="375754" y="634746"/>
                  </a:lnTo>
                  <a:lnTo>
                    <a:pt x="375297" y="635292"/>
                  </a:lnTo>
                  <a:lnTo>
                    <a:pt x="375221" y="635558"/>
                  </a:lnTo>
                  <a:lnTo>
                    <a:pt x="375208" y="635723"/>
                  </a:lnTo>
                  <a:lnTo>
                    <a:pt x="375221" y="648576"/>
                  </a:lnTo>
                  <a:lnTo>
                    <a:pt x="375221" y="648741"/>
                  </a:lnTo>
                  <a:lnTo>
                    <a:pt x="375272" y="648957"/>
                  </a:lnTo>
                  <a:lnTo>
                    <a:pt x="375907" y="649617"/>
                  </a:lnTo>
                  <a:lnTo>
                    <a:pt x="376059" y="649681"/>
                  </a:lnTo>
                  <a:lnTo>
                    <a:pt x="376275" y="649706"/>
                  </a:lnTo>
                  <a:lnTo>
                    <a:pt x="376504" y="649693"/>
                  </a:lnTo>
                  <a:lnTo>
                    <a:pt x="376720" y="649643"/>
                  </a:lnTo>
                  <a:lnTo>
                    <a:pt x="376923" y="649541"/>
                  </a:lnTo>
                  <a:lnTo>
                    <a:pt x="377304" y="649160"/>
                  </a:lnTo>
                  <a:lnTo>
                    <a:pt x="377380" y="649008"/>
                  </a:lnTo>
                  <a:lnTo>
                    <a:pt x="377444" y="648843"/>
                  </a:lnTo>
                  <a:lnTo>
                    <a:pt x="377469" y="648627"/>
                  </a:lnTo>
                  <a:lnTo>
                    <a:pt x="377482" y="635723"/>
                  </a:lnTo>
                  <a:close/>
                </a:path>
                <a:path w="485139" h="657225">
                  <a:moveTo>
                    <a:pt x="388073" y="635660"/>
                  </a:moveTo>
                  <a:lnTo>
                    <a:pt x="388035" y="635444"/>
                  </a:lnTo>
                  <a:lnTo>
                    <a:pt x="387985" y="635292"/>
                  </a:lnTo>
                  <a:lnTo>
                    <a:pt x="387870" y="635088"/>
                  </a:lnTo>
                  <a:lnTo>
                    <a:pt x="387781" y="634961"/>
                  </a:lnTo>
                  <a:lnTo>
                    <a:pt x="387604" y="634809"/>
                  </a:lnTo>
                  <a:lnTo>
                    <a:pt x="387426" y="634707"/>
                  </a:lnTo>
                  <a:lnTo>
                    <a:pt x="387210" y="634619"/>
                  </a:lnTo>
                  <a:lnTo>
                    <a:pt x="386994" y="634593"/>
                  </a:lnTo>
                  <a:lnTo>
                    <a:pt x="386765" y="634606"/>
                  </a:lnTo>
                  <a:lnTo>
                    <a:pt x="386549" y="634657"/>
                  </a:lnTo>
                  <a:lnTo>
                    <a:pt x="386346" y="634746"/>
                  </a:lnTo>
                  <a:lnTo>
                    <a:pt x="386168" y="634885"/>
                  </a:lnTo>
                  <a:lnTo>
                    <a:pt x="386029" y="635050"/>
                  </a:lnTo>
                  <a:lnTo>
                    <a:pt x="385914" y="635241"/>
                  </a:lnTo>
                  <a:lnTo>
                    <a:pt x="385813" y="635558"/>
                  </a:lnTo>
                  <a:lnTo>
                    <a:pt x="385800" y="635723"/>
                  </a:lnTo>
                  <a:lnTo>
                    <a:pt x="385800" y="648576"/>
                  </a:lnTo>
                  <a:lnTo>
                    <a:pt x="385800" y="648741"/>
                  </a:lnTo>
                  <a:lnTo>
                    <a:pt x="385864" y="648957"/>
                  </a:lnTo>
                  <a:lnTo>
                    <a:pt x="385953" y="649160"/>
                  </a:lnTo>
                  <a:lnTo>
                    <a:pt x="386080" y="649338"/>
                  </a:lnTo>
                  <a:lnTo>
                    <a:pt x="386257" y="649490"/>
                  </a:lnTo>
                  <a:lnTo>
                    <a:pt x="386435" y="649592"/>
                  </a:lnTo>
                  <a:lnTo>
                    <a:pt x="386651" y="649681"/>
                  </a:lnTo>
                  <a:lnTo>
                    <a:pt x="386867" y="649706"/>
                  </a:lnTo>
                  <a:lnTo>
                    <a:pt x="387096" y="649693"/>
                  </a:lnTo>
                  <a:lnTo>
                    <a:pt x="387311" y="649643"/>
                  </a:lnTo>
                  <a:lnTo>
                    <a:pt x="387515" y="649541"/>
                  </a:lnTo>
                  <a:lnTo>
                    <a:pt x="387692" y="649414"/>
                  </a:lnTo>
                  <a:lnTo>
                    <a:pt x="387832" y="649249"/>
                  </a:lnTo>
                  <a:lnTo>
                    <a:pt x="387997" y="648957"/>
                  </a:lnTo>
                  <a:lnTo>
                    <a:pt x="388048" y="648741"/>
                  </a:lnTo>
                  <a:lnTo>
                    <a:pt x="388061" y="648576"/>
                  </a:lnTo>
                  <a:lnTo>
                    <a:pt x="388061" y="635723"/>
                  </a:lnTo>
                  <a:close/>
                </a:path>
                <a:path w="485139" h="657225">
                  <a:moveTo>
                    <a:pt x="474141" y="486956"/>
                  </a:moveTo>
                  <a:lnTo>
                    <a:pt x="474103" y="486740"/>
                  </a:lnTo>
                  <a:lnTo>
                    <a:pt x="474052" y="486587"/>
                  </a:lnTo>
                  <a:lnTo>
                    <a:pt x="473976" y="486435"/>
                  </a:lnTo>
                  <a:lnTo>
                    <a:pt x="473849" y="486257"/>
                  </a:lnTo>
                  <a:lnTo>
                    <a:pt x="473379" y="485952"/>
                  </a:lnTo>
                  <a:lnTo>
                    <a:pt x="473227" y="485914"/>
                  </a:lnTo>
                  <a:lnTo>
                    <a:pt x="473062" y="485876"/>
                  </a:lnTo>
                  <a:lnTo>
                    <a:pt x="472833" y="485889"/>
                  </a:lnTo>
                  <a:lnTo>
                    <a:pt x="472617" y="485952"/>
                  </a:lnTo>
                  <a:lnTo>
                    <a:pt x="472414" y="486041"/>
                  </a:lnTo>
                  <a:lnTo>
                    <a:pt x="472236" y="486181"/>
                  </a:lnTo>
                  <a:lnTo>
                    <a:pt x="472097" y="486346"/>
                  </a:lnTo>
                  <a:lnTo>
                    <a:pt x="471932" y="486638"/>
                  </a:lnTo>
                  <a:lnTo>
                    <a:pt x="471881" y="486854"/>
                  </a:lnTo>
                  <a:lnTo>
                    <a:pt x="471868" y="487019"/>
                  </a:lnTo>
                  <a:lnTo>
                    <a:pt x="471868" y="499872"/>
                  </a:lnTo>
                  <a:lnTo>
                    <a:pt x="471881" y="500037"/>
                  </a:lnTo>
                  <a:lnTo>
                    <a:pt x="471944" y="500253"/>
                  </a:lnTo>
                  <a:lnTo>
                    <a:pt x="472033" y="500456"/>
                  </a:lnTo>
                  <a:lnTo>
                    <a:pt x="472160" y="500634"/>
                  </a:lnTo>
                  <a:lnTo>
                    <a:pt x="472338" y="500773"/>
                  </a:lnTo>
                  <a:lnTo>
                    <a:pt x="472516" y="500888"/>
                  </a:lnTo>
                  <a:lnTo>
                    <a:pt x="472846" y="500989"/>
                  </a:lnTo>
                  <a:lnTo>
                    <a:pt x="473062" y="501002"/>
                  </a:lnTo>
                  <a:lnTo>
                    <a:pt x="473913" y="500545"/>
                  </a:lnTo>
                  <a:lnTo>
                    <a:pt x="474078" y="500253"/>
                  </a:lnTo>
                  <a:lnTo>
                    <a:pt x="474129" y="500037"/>
                  </a:lnTo>
                  <a:lnTo>
                    <a:pt x="474141" y="499872"/>
                  </a:lnTo>
                  <a:lnTo>
                    <a:pt x="474129" y="487019"/>
                  </a:lnTo>
                  <a:close/>
                </a:path>
                <a:path w="485139" h="657225">
                  <a:moveTo>
                    <a:pt x="484720" y="486956"/>
                  </a:moveTo>
                  <a:lnTo>
                    <a:pt x="484708" y="486791"/>
                  </a:lnTo>
                  <a:lnTo>
                    <a:pt x="484657" y="486638"/>
                  </a:lnTo>
                  <a:lnTo>
                    <a:pt x="484568" y="486435"/>
                  </a:lnTo>
                  <a:lnTo>
                    <a:pt x="484441" y="486257"/>
                  </a:lnTo>
                  <a:lnTo>
                    <a:pt x="483971" y="485952"/>
                  </a:lnTo>
                  <a:lnTo>
                    <a:pt x="483819" y="485914"/>
                  </a:lnTo>
                  <a:lnTo>
                    <a:pt x="483654" y="485876"/>
                  </a:lnTo>
                  <a:lnTo>
                    <a:pt x="483425" y="485889"/>
                  </a:lnTo>
                  <a:lnTo>
                    <a:pt x="483209" y="485952"/>
                  </a:lnTo>
                  <a:lnTo>
                    <a:pt x="483006" y="486041"/>
                  </a:lnTo>
                  <a:lnTo>
                    <a:pt x="482828" y="486181"/>
                  </a:lnTo>
                  <a:lnTo>
                    <a:pt x="482485" y="486740"/>
                  </a:lnTo>
                  <a:lnTo>
                    <a:pt x="482460" y="486956"/>
                  </a:lnTo>
                  <a:lnTo>
                    <a:pt x="482460" y="499872"/>
                  </a:lnTo>
                  <a:lnTo>
                    <a:pt x="482460" y="500037"/>
                  </a:lnTo>
                  <a:lnTo>
                    <a:pt x="482523" y="500253"/>
                  </a:lnTo>
                  <a:lnTo>
                    <a:pt x="482917" y="500773"/>
                  </a:lnTo>
                  <a:lnTo>
                    <a:pt x="483209" y="500938"/>
                  </a:lnTo>
                  <a:lnTo>
                    <a:pt x="483425" y="500989"/>
                  </a:lnTo>
                  <a:lnTo>
                    <a:pt x="483641" y="501002"/>
                  </a:lnTo>
                  <a:lnTo>
                    <a:pt x="484632" y="500303"/>
                  </a:lnTo>
                  <a:lnTo>
                    <a:pt x="484708" y="500037"/>
                  </a:lnTo>
                  <a:lnTo>
                    <a:pt x="484720" y="499872"/>
                  </a:lnTo>
                  <a:lnTo>
                    <a:pt x="484720" y="48701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4973282" y="1963470"/>
              <a:ext cx="180975" cy="185420"/>
            </a:xfrm>
            <a:custGeom>
              <a:avLst/>
              <a:gdLst/>
              <a:ahLst/>
              <a:cxnLst/>
              <a:rect l="l" t="t" r="r" b="b"/>
              <a:pathLst>
                <a:path w="180975" h="185419">
                  <a:moveTo>
                    <a:pt x="23622" y="169976"/>
                  </a:moveTo>
                  <a:lnTo>
                    <a:pt x="21361" y="164553"/>
                  </a:lnTo>
                  <a:lnTo>
                    <a:pt x="21361" y="170091"/>
                  </a:lnTo>
                  <a:lnTo>
                    <a:pt x="21361" y="170726"/>
                  </a:lnTo>
                  <a:lnTo>
                    <a:pt x="15252" y="176834"/>
                  </a:lnTo>
                  <a:lnTo>
                    <a:pt x="14935" y="176834"/>
                  </a:lnTo>
                  <a:lnTo>
                    <a:pt x="14617" y="176834"/>
                  </a:lnTo>
                  <a:lnTo>
                    <a:pt x="8509" y="170726"/>
                  </a:lnTo>
                  <a:lnTo>
                    <a:pt x="8509" y="170091"/>
                  </a:lnTo>
                  <a:lnTo>
                    <a:pt x="14617" y="163995"/>
                  </a:lnTo>
                  <a:lnTo>
                    <a:pt x="14935" y="163995"/>
                  </a:lnTo>
                  <a:lnTo>
                    <a:pt x="15252" y="163995"/>
                  </a:lnTo>
                  <a:lnTo>
                    <a:pt x="21361" y="170091"/>
                  </a:lnTo>
                  <a:lnTo>
                    <a:pt x="21361" y="164553"/>
                  </a:lnTo>
                  <a:lnTo>
                    <a:pt x="15354" y="161721"/>
                  </a:lnTo>
                  <a:lnTo>
                    <a:pt x="14935" y="161721"/>
                  </a:lnTo>
                  <a:lnTo>
                    <a:pt x="14503" y="161721"/>
                  </a:lnTo>
                  <a:lnTo>
                    <a:pt x="6248" y="169989"/>
                  </a:lnTo>
                  <a:lnTo>
                    <a:pt x="6248" y="170840"/>
                  </a:lnTo>
                  <a:lnTo>
                    <a:pt x="14503" y="179108"/>
                  </a:lnTo>
                  <a:lnTo>
                    <a:pt x="14935" y="179108"/>
                  </a:lnTo>
                  <a:lnTo>
                    <a:pt x="15354" y="179095"/>
                  </a:lnTo>
                  <a:lnTo>
                    <a:pt x="23622" y="170827"/>
                  </a:lnTo>
                  <a:lnTo>
                    <a:pt x="23622" y="169976"/>
                  </a:lnTo>
                  <a:close/>
                </a:path>
                <a:path w="180975" h="185419">
                  <a:moveTo>
                    <a:pt x="23622" y="105765"/>
                  </a:moveTo>
                  <a:lnTo>
                    <a:pt x="21361" y="100342"/>
                  </a:lnTo>
                  <a:lnTo>
                    <a:pt x="21361" y="105879"/>
                  </a:lnTo>
                  <a:lnTo>
                    <a:pt x="21361" y="106514"/>
                  </a:lnTo>
                  <a:lnTo>
                    <a:pt x="15252" y="112623"/>
                  </a:lnTo>
                  <a:lnTo>
                    <a:pt x="14935" y="112623"/>
                  </a:lnTo>
                  <a:lnTo>
                    <a:pt x="14617" y="112623"/>
                  </a:lnTo>
                  <a:lnTo>
                    <a:pt x="8509" y="106514"/>
                  </a:lnTo>
                  <a:lnTo>
                    <a:pt x="8509" y="105879"/>
                  </a:lnTo>
                  <a:lnTo>
                    <a:pt x="14617" y="99783"/>
                  </a:lnTo>
                  <a:lnTo>
                    <a:pt x="14935" y="99783"/>
                  </a:lnTo>
                  <a:lnTo>
                    <a:pt x="15252" y="99783"/>
                  </a:lnTo>
                  <a:lnTo>
                    <a:pt x="21361" y="105879"/>
                  </a:lnTo>
                  <a:lnTo>
                    <a:pt x="21361" y="100342"/>
                  </a:lnTo>
                  <a:lnTo>
                    <a:pt x="15354" y="97510"/>
                  </a:lnTo>
                  <a:lnTo>
                    <a:pt x="14935" y="97510"/>
                  </a:lnTo>
                  <a:lnTo>
                    <a:pt x="14503" y="97510"/>
                  </a:lnTo>
                  <a:lnTo>
                    <a:pt x="6248" y="105778"/>
                  </a:lnTo>
                  <a:lnTo>
                    <a:pt x="6248" y="106629"/>
                  </a:lnTo>
                  <a:lnTo>
                    <a:pt x="14503" y="114896"/>
                  </a:lnTo>
                  <a:lnTo>
                    <a:pt x="14935" y="114896"/>
                  </a:lnTo>
                  <a:lnTo>
                    <a:pt x="15354" y="114884"/>
                  </a:lnTo>
                  <a:lnTo>
                    <a:pt x="23622" y="106616"/>
                  </a:lnTo>
                  <a:lnTo>
                    <a:pt x="23622" y="105765"/>
                  </a:lnTo>
                  <a:close/>
                </a:path>
                <a:path w="180975" h="185419">
                  <a:moveTo>
                    <a:pt x="29095" y="184365"/>
                  </a:moveTo>
                  <a:lnTo>
                    <a:pt x="29083" y="184226"/>
                  </a:lnTo>
                  <a:lnTo>
                    <a:pt x="29032" y="184048"/>
                  </a:lnTo>
                  <a:lnTo>
                    <a:pt x="28968" y="183921"/>
                  </a:lnTo>
                  <a:lnTo>
                    <a:pt x="28854" y="183781"/>
                  </a:lnTo>
                  <a:lnTo>
                    <a:pt x="28333" y="183476"/>
                  </a:lnTo>
                  <a:lnTo>
                    <a:pt x="28206" y="183464"/>
                  </a:lnTo>
                  <a:lnTo>
                    <a:pt x="5410" y="183451"/>
                  </a:lnTo>
                  <a:lnTo>
                    <a:pt x="5232" y="183464"/>
                  </a:lnTo>
                  <a:lnTo>
                    <a:pt x="1892" y="180124"/>
                  </a:lnTo>
                  <a:lnTo>
                    <a:pt x="1892" y="179946"/>
                  </a:lnTo>
                  <a:lnTo>
                    <a:pt x="1879" y="179806"/>
                  </a:lnTo>
                  <a:lnTo>
                    <a:pt x="1828" y="179628"/>
                  </a:lnTo>
                  <a:lnTo>
                    <a:pt x="1727" y="179425"/>
                  </a:lnTo>
                  <a:lnTo>
                    <a:pt x="1612" y="179285"/>
                  </a:lnTo>
                  <a:lnTo>
                    <a:pt x="1473" y="179158"/>
                  </a:lnTo>
                  <a:lnTo>
                    <a:pt x="1346" y="179095"/>
                  </a:lnTo>
                  <a:lnTo>
                    <a:pt x="1130" y="179019"/>
                  </a:lnTo>
                  <a:lnTo>
                    <a:pt x="990" y="179006"/>
                  </a:lnTo>
                  <a:lnTo>
                    <a:pt x="800" y="179019"/>
                  </a:lnTo>
                  <a:lnTo>
                    <a:pt x="584" y="179070"/>
                  </a:lnTo>
                  <a:lnTo>
                    <a:pt x="457" y="179133"/>
                  </a:lnTo>
                  <a:lnTo>
                    <a:pt x="304" y="179247"/>
                  </a:lnTo>
                  <a:lnTo>
                    <a:pt x="177" y="179374"/>
                  </a:lnTo>
                  <a:lnTo>
                    <a:pt x="88" y="179539"/>
                  </a:lnTo>
                  <a:lnTo>
                    <a:pt x="0" y="179806"/>
                  </a:lnTo>
                  <a:lnTo>
                    <a:pt x="0" y="179946"/>
                  </a:lnTo>
                  <a:lnTo>
                    <a:pt x="0" y="180213"/>
                  </a:lnTo>
                  <a:lnTo>
                    <a:pt x="50" y="180733"/>
                  </a:lnTo>
                  <a:lnTo>
                    <a:pt x="114" y="181000"/>
                  </a:lnTo>
                  <a:lnTo>
                    <a:pt x="152" y="181267"/>
                  </a:lnTo>
                  <a:lnTo>
                    <a:pt x="317" y="181775"/>
                  </a:lnTo>
                  <a:lnTo>
                    <a:pt x="419" y="182016"/>
                  </a:lnTo>
                  <a:lnTo>
                    <a:pt x="508" y="182257"/>
                  </a:lnTo>
                  <a:lnTo>
                    <a:pt x="5143" y="185356"/>
                  </a:lnTo>
                  <a:lnTo>
                    <a:pt x="5359" y="185356"/>
                  </a:lnTo>
                  <a:lnTo>
                    <a:pt x="5549" y="185343"/>
                  </a:lnTo>
                  <a:lnTo>
                    <a:pt x="28016" y="185343"/>
                  </a:lnTo>
                  <a:lnTo>
                    <a:pt x="28155" y="185356"/>
                  </a:lnTo>
                  <a:lnTo>
                    <a:pt x="28295" y="185343"/>
                  </a:lnTo>
                  <a:lnTo>
                    <a:pt x="28473" y="185305"/>
                  </a:lnTo>
                  <a:lnTo>
                    <a:pt x="28790" y="185115"/>
                  </a:lnTo>
                  <a:lnTo>
                    <a:pt x="28917" y="184962"/>
                  </a:lnTo>
                  <a:lnTo>
                    <a:pt x="29006" y="184810"/>
                  </a:lnTo>
                  <a:lnTo>
                    <a:pt x="29083" y="184594"/>
                  </a:lnTo>
                  <a:lnTo>
                    <a:pt x="29095" y="184454"/>
                  </a:lnTo>
                  <a:close/>
                </a:path>
                <a:path w="180975" h="185419">
                  <a:moveTo>
                    <a:pt x="51955" y="138061"/>
                  </a:moveTo>
                  <a:lnTo>
                    <a:pt x="49682" y="134162"/>
                  </a:lnTo>
                  <a:lnTo>
                    <a:pt x="49682" y="138176"/>
                  </a:lnTo>
                  <a:lnTo>
                    <a:pt x="49657" y="138696"/>
                  </a:lnTo>
                  <a:lnTo>
                    <a:pt x="47040" y="140944"/>
                  </a:lnTo>
                  <a:lnTo>
                    <a:pt x="46647" y="140919"/>
                  </a:lnTo>
                  <a:lnTo>
                    <a:pt x="44399" y="138430"/>
                  </a:lnTo>
                  <a:lnTo>
                    <a:pt x="44424" y="137922"/>
                  </a:lnTo>
                  <a:lnTo>
                    <a:pt x="47040" y="135661"/>
                  </a:lnTo>
                  <a:lnTo>
                    <a:pt x="47434" y="135686"/>
                  </a:lnTo>
                  <a:lnTo>
                    <a:pt x="49682" y="138176"/>
                  </a:lnTo>
                  <a:lnTo>
                    <a:pt x="49682" y="134162"/>
                  </a:lnTo>
                  <a:lnTo>
                    <a:pt x="47282" y="133400"/>
                  </a:lnTo>
                  <a:lnTo>
                    <a:pt x="47040" y="133400"/>
                  </a:lnTo>
                  <a:lnTo>
                    <a:pt x="46799" y="133388"/>
                  </a:lnTo>
                  <a:lnTo>
                    <a:pt x="46316" y="133438"/>
                  </a:lnTo>
                  <a:lnTo>
                    <a:pt x="42125" y="138061"/>
                  </a:lnTo>
                  <a:lnTo>
                    <a:pt x="42125" y="138544"/>
                  </a:lnTo>
                  <a:lnTo>
                    <a:pt x="46075" y="143116"/>
                  </a:lnTo>
                  <a:lnTo>
                    <a:pt x="46316" y="143179"/>
                  </a:lnTo>
                  <a:lnTo>
                    <a:pt x="46799" y="143217"/>
                  </a:lnTo>
                  <a:lnTo>
                    <a:pt x="47040" y="143217"/>
                  </a:lnTo>
                  <a:lnTo>
                    <a:pt x="47282" y="143217"/>
                  </a:lnTo>
                  <a:lnTo>
                    <a:pt x="51955" y="138544"/>
                  </a:lnTo>
                  <a:lnTo>
                    <a:pt x="51955" y="138061"/>
                  </a:lnTo>
                  <a:close/>
                </a:path>
                <a:path w="180975" h="185419">
                  <a:moveTo>
                    <a:pt x="56857" y="137820"/>
                  </a:moveTo>
                  <a:lnTo>
                    <a:pt x="56769" y="136867"/>
                  </a:lnTo>
                  <a:lnTo>
                    <a:pt x="56578" y="135915"/>
                  </a:lnTo>
                  <a:lnTo>
                    <a:pt x="56299" y="134988"/>
                  </a:lnTo>
                  <a:lnTo>
                    <a:pt x="56108" y="134531"/>
                  </a:lnTo>
                  <a:lnTo>
                    <a:pt x="56108" y="137858"/>
                  </a:lnTo>
                  <a:lnTo>
                    <a:pt x="56108" y="138747"/>
                  </a:lnTo>
                  <a:lnTo>
                    <a:pt x="47485" y="147370"/>
                  </a:lnTo>
                  <a:lnTo>
                    <a:pt x="47040" y="147370"/>
                  </a:lnTo>
                  <a:lnTo>
                    <a:pt x="46596" y="147370"/>
                  </a:lnTo>
                  <a:lnTo>
                    <a:pt x="37973" y="138747"/>
                  </a:lnTo>
                  <a:lnTo>
                    <a:pt x="37973" y="137871"/>
                  </a:lnTo>
                  <a:lnTo>
                    <a:pt x="46596" y="129247"/>
                  </a:lnTo>
                  <a:lnTo>
                    <a:pt x="47040" y="129247"/>
                  </a:lnTo>
                  <a:lnTo>
                    <a:pt x="47485" y="129247"/>
                  </a:lnTo>
                  <a:lnTo>
                    <a:pt x="56108" y="137858"/>
                  </a:lnTo>
                  <a:lnTo>
                    <a:pt x="56108" y="134531"/>
                  </a:lnTo>
                  <a:lnTo>
                    <a:pt x="47523" y="128485"/>
                  </a:lnTo>
                  <a:lnTo>
                    <a:pt x="47040" y="128485"/>
                  </a:lnTo>
                  <a:lnTo>
                    <a:pt x="46558" y="128485"/>
                  </a:lnTo>
                  <a:lnTo>
                    <a:pt x="37211" y="137833"/>
                  </a:lnTo>
                  <a:lnTo>
                    <a:pt x="37211" y="138798"/>
                  </a:lnTo>
                  <a:lnTo>
                    <a:pt x="46558" y="148132"/>
                  </a:lnTo>
                  <a:lnTo>
                    <a:pt x="47040" y="148132"/>
                  </a:lnTo>
                  <a:lnTo>
                    <a:pt x="47523" y="148120"/>
                  </a:lnTo>
                  <a:lnTo>
                    <a:pt x="56857" y="138785"/>
                  </a:lnTo>
                  <a:lnTo>
                    <a:pt x="56857" y="137820"/>
                  </a:lnTo>
                  <a:close/>
                </a:path>
                <a:path w="180975" h="185419">
                  <a:moveTo>
                    <a:pt x="65925" y="183464"/>
                  </a:moveTo>
                  <a:lnTo>
                    <a:pt x="65786" y="183476"/>
                  </a:lnTo>
                  <a:lnTo>
                    <a:pt x="65227" y="183781"/>
                  </a:lnTo>
                  <a:lnTo>
                    <a:pt x="65112" y="183921"/>
                  </a:lnTo>
                  <a:lnTo>
                    <a:pt x="65049" y="184048"/>
                  </a:lnTo>
                  <a:lnTo>
                    <a:pt x="65011" y="184175"/>
                  </a:lnTo>
                  <a:lnTo>
                    <a:pt x="64985" y="184543"/>
                  </a:lnTo>
                  <a:lnTo>
                    <a:pt x="65036" y="184734"/>
                  </a:lnTo>
                  <a:lnTo>
                    <a:pt x="65112" y="184899"/>
                  </a:lnTo>
                  <a:lnTo>
                    <a:pt x="65265" y="185077"/>
                  </a:lnTo>
                  <a:lnTo>
                    <a:pt x="65405" y="185191"/>
                  </a:lnTo>
                  <a:lnTo>
                    <a:pt x="65570" y="185280"/>
                  </a:lnTo>
                  <a:lnTo>
                    <a:pt x="65697" y="185331"/>
                  </a:lnTo>
                  <a:lnTo>
                    <a:pt x="65874" y="185356"/>
                  </a:lnTo>
                  <a:lnTo>
                    <a:pt x="65925" y="183464"/>
                  </a:lnTo>
                  <a:close/>
                </a:path>
                <a:path w="180975" h="185419">
                  <a:moveTo>
                    <a:pt x="74612" y="136956"/>
                  </a:moveTo>
                  <a:lnTo>
                    <a:pt x="74345" y="134251"/>
                  </a:lnTo>
                  <a:lnTo>
                    <a:pt x="73812" y="131597"/>
                  </a:lnTo>
                  <a:lnTo>
                    <a:pt x="73037" y="129006"/>
                  </a:lnTo>
                  <a:lnTo>
                    <a:pt x="72351" y="127368"/>
                  </a:lnTo>
                  <a:lnTo>
                    <a:pt x="72351" y="137071"/>
                  </a:lnTo>
                  <a:lnTo>
                    <a:pt x="72351" y="139547"/>
                  </a:lnTo>
                  <a:lnTo>
                    <a:pt x="48285" y="163614"/>
                  </a:lnTo>
                  <a:lnTo>
                    <a:pt x="47040" y="163614"/>
                  </a:lnTo>
                  <a:lnTo>
                    <a:pt x="45796" y="163614"/>
                  </a:lnTo>
                  <a:lnTo>
                    <a:pt x="21729" y="139547"/>
                  </a:lnTo>
                  <a:lnTo>
                    <a:pt x="21729" y="137071"/>
                  </a:lnTo>
                  <a:lnTo>
                    <a:pt x="45796" y="113004"/>
                  </a:lnTo>
                  <a:lnTo>
                    <a:pt x="47040" y="113004"/>
                  </a:lnTo>
                  <a:lnTo>
                    <a:pt x="48285" y="113004"/>
                  </a:lnTo>
                  <a:lnTo>
                    <a:pt x="72351" y="137071"/>
                  </a:lnTo>
                  <a:lnTo>
                    <a:pt x="72351" y="127368"/>
                  </a:lnTo>
                  <a:lnTo>
                    <a:pt x="48387" y="110731"/>
                  </a:lnTo>
                  <a:lnTo>
                    <a:pt x="47040" y="110731"/>
                  </a:lnTo>
                  <a:lnTo>
                    <a:pt x="45681" y="110731"/>
                  </a:lnTo>
                  <a:lnTo>
                    <a:pt x="19469" y="136956"/>
                  </a:lnTo>
                  <a:lnTo>
                    <a:pt x="19469" y="139661"/>
                  </a:lnTo>
                  <a:lnTo>
                    <a:pt x="45681" y="165887"/>
                  </a:lnTo>
                  <a:lnTo>
                    <a:pt x="47040" y="165887"/>
                  </a:lnTo>
                  <a:lnTo>
                    <a:pt x="48387" y="165887"/>
                  </a:lnTo>
                  <a:lnTo>
                    <a:pt x="74612" y="139661"/>
                  </a:lnTo>
                  <a:lnTo>
                    <a:pt x="74612" y="136956"/>
                  </a:lnTo>
                  <a:close/>
                </a:path>
                <a:path w="180975" h="185419">
                  <a:moveTo>
                    <a:pt x="85953" y="105765"/>
                  </a:moveTo>
                  <a:lnTo>
                    <a:pt x="83693" y="100342"/>
                  </a:lnTo>
                  <a:lnTo>
                    <a:pt x="83693" y="105879"/>
                  </a:lnTo>
                  <a:lnTo>
                    <a:pt x="83693" y="106514"/>
                  </a:lnTo>
                  <a:lnTo>
                    <a:pt x="77584" y="112623"/>
                  </a:lnTo>
                  <a:lnTo>
                    <a:pt x="77266" y="112623"/>
                  </a:lnTo>
                  <a:lnTo>
                    <a:pt x="76949" y="112623"/>
                  </a:lnTo>
                  <a:lnTo>
                    <a:pt x="70840" y="106514"/>
                  </a:lnTo>
                  <a:lnTo>
                    <a:pt x="70840" y="105879"/>
                  </a:lnTo>
                  <a:lnTo>
                    <a:pt x="76949" y="99783"/>
                  </a:lnTo>
                  <a:lnTo>
                    <a:pt x="77266" y="99783"/>
                  </a:lnTo>
                  <a:lnTo>
                    <a:pt x="77584" y="99783"/>
                  </a:lnTo>
                  <a:lnTo>
                    <a:pt x="83693" y="105879"/>
                  </a:lnTo>
                  <a:lnTo>
                    <a:pt x="83693" y="100342"/>
                  </a:lnTo>
                  <a:lnTo>
                    <a:pt x="77698" y="97510"/>
                  </a:lnTo>
                  <a:lnTo>
                    <a:pt x="77266" y="97510"/>
                  </a:lnTo>
                  <a:lnTo>
                    <a:pt x="76835" y="97510"/>
                  </a:lnTo>
                  <a:lnTo>
                    <a:pt x="68580" y="105778"/>
                  </a:lnTo>
                  <a:lnTo>
                    <a:pt x="68580" y="106629"/>
                  </a:lnTo>
                  <a:lnTo>
                    <a:pt x="76835" y="114896"/>
                  </a:lnTo>
                  <a:lnTo>
                    <a:pt x="77266" y="114896"/>
                  </a:lnTo>
                  <a:lnTo>
                    <a:pt x="77698" y="114884"/>
                  </a:lnTo>
                  <a:lnTo>
                    <a:pt x="85953" y="106616"/>
                  </a:lnTo>
                  <a:lnTo>
                    <a:pt x="85953" y="105765"/>
                  </a:lnTo>
                  <a:close/>
                </a:path>
                <a:path w="180975" h="185419">
                  <a:moveTo>
                    <a:pt x="87833" y="169976"/>
                  </a:moveTo>
                  <a:lnTo>
                    <a:pt x="85572" y="164553"/>
                  </a:lnTo>
                  <a:lnTo>
                    <a:pt x="85572" y="170091"/>
                  </a:lnTo>
                  <a:lnTo>
                    <a:pt x="85572" y="170726"/>
                  </a:lnTo>
                  <a:lnTo>
                    <a:pt x="79463" y="176834"/>
                  </a:lnTo>
                  <a:lnTo>
                    <a:pt x="79146" y="176834"/>
                  </a:lnTo>
                  <a:lnTo>
                    <a:pt x="78828" y="176834"/>
                  </a:lnTo>
                  <a:lnTo>
                    <a:pt x="72720" y="170726"/>
                  </a:lnTo>
                  <a:lnTo>
                    <a:pt x="72720" y="170091"/>
                  </a:lnTo>
                  <a:lnTo>
                    <a:pt x="78828" y="163995"/>
                  </a:lnTo>
                  <a:lnTo>
                    <a:pt x="79146" y="163995"/>
                  </a:lnTo>
                  <a:lnTo>
                    <a:pt x="79463" y="163995"/>
                  </a:lnTo>
                  <a:lnTo>
                    <a:pt x="85572" y="170091"/>
                  </a:lnTo>
                  <a:lnTo>
                    <a:pt x="85572" y="164553"/>
                  </a:lnTo>
                  <a:lnTo>
                    <a:pt x="79565" y="161721"/>
                  </a:lnTo>
                  <a:lnTo>
                    <a:pt x="79146" y="161721"/>
                  </a:lnTo>
                  <a:lnTo>
                    <a:pt x="78714" y="161721"/>
                  </a:lnTo>
                  <a:lnTo>
                    <a:pt x="70459" y="169989"/>
                  </a:lnTo>
                  <a:lnTo>
                    <a:pt x="70459" y="170840"/>
                  </a:lnTo>
                  <a:lnTo>
                    <a:pt x="78714" y="179108"/>
                  </a:lnTo>
                  <a:lnTo>
                    <a:pt x="79146" y="179108"/>
                  </a:lnTo>
                  <a:lnTo>
                    <a:pt x="79565" y="179095"/>
                  </a:lnTo>
                  <a:lnTo>
                    <a:pt x="87833" y="170827"/>
                  </a:lnTo>
                  <a:lnTo>
                    <a:pt x="87833" y="169976"/>
                  </a:lnTo>
                  <a:close/>
                </a:path>
                <a:path w="180975" h="185419">
                  <a:moveTo>
                    <a:pt x="94094" y="179895"/>
                  </a:moveTo>
                  <a:lnTo>
                    <a:pt x="94068" y="179768"/>
                  </a:lnTo>
                  <a:lnTo>
                    <a:pt x="94043" y="179628"/>
                  </a:lnTo>
                  <a:lnTo>
                    <a:pt x="93929" y="179425"/>
                  </a:lnTo>
                  <a:lnTo>
                    <a:pt x="93814" y="179285"/>
                  </a:lnTo>
                  <a:lnTo>
                    <a:pt x="93637" y="179133"/>
                  </a:lnTo>
                  <a:lnTo>
                    <a:pt x="93510" y="179070"/>
                  </a:lnTo>
                  <a:lnTo>
                    <a:pt x="93332" y="179019"/>
                  </a:lnTo>
                  <a:lnTo>
                    <a:pt x="93192" y="179006"/>
                  </a:lnTo>
                  <a:lnTo>
                    <a:pt x="93014" y="179019"/>
                  </a:lnTo>
                  <a:lnTo>
                    <a:pt x="92837" y="179057"/>
                  </a:lnTo>
                  <a:lnTo>
                    <a:pt x="92659" y="179133"/>
                  </a:lnTo>
                  <a:lnTo>
                    <a:pt x="92506" y="179247"/>
                  </a:lnTo>
                  <a:lnTo>
                    <a:pt x="92392" y="179374"/>
                  </a:lnTo>
                  <a:lnTo>
                    <a:pt x="92290" y="179539"/>
                  </a:lnTo>
                  <a:lnTo>
                    <a:pt x="92227" y="179717"/>
                  </a:lnTo>
                  <a:lnTo>
                    <a:pt x="92202" y="179895"/>
                  </a:lnTo>
                  <a:lnTo>
                    <a:pt x="92202" y="180124"/>
                  </a:lnTo>
                  <a:lnTo>
                    <a:pt x="88861" y="183464"/>
                  </a:lnTo>
                  <a:lnTo>
                    <a:pt x="88734" y="183464"/>
                  </a:lnTo>
                  <a:lnTo>
                    <a:pt x="65938" y="183451"/>
                  </a:lnTo>
                  <a:lnTo>
                    <a:pt x="65938" y="185343"/>
                  </a:lnTo>
                  <a:lnTo>
                    <a:pt x="88544" y="185343"/>
                  </a:lnTo>
                  <a:lnTo>
                    <a:pt x="88684" y="185356"/>
                  </a:lnTo>
                  <a:lnTo>
                    <a:pt x="88950" y="185356"/>
                  </a:lnTo>
                  <a:lnTo>
                    <a:pt x="89471" y="185305"/>
                  </a:lnTo>
                  <a:lnTo>
                    <a:pt x="94094" y="180213"/>
                  </a:lnTo>
                  <a:lnTo>
                    <a:pt x="94094" y="179946"/>
                  </a:lnTo>
                  <a:close/>
                </a:path>
                <a:path w="180975" h="185419">
                  <a:moveTo>
                    <a:pt x="94094" y="96405"/>
                  </a:moveTo>
                  <a:lnTo>
                    <a:pt x="88950" y="91262"/>
                  </a:lnTo>
                  <a:lnTo>
                    <a:pt x="88734" y="91262"/>
                  </a:lnTo>
                  <a:lnTo>
                    <a:pt x="88684" y="91262"/>
                  </a:lnTo>
                  <a:lnTo>
                    <a:pt x="5143" y="91262"/>
                  </a:lnTo>
                  <a:lnTo>
                    <a:pt x="4622" y="91325"/>
                  </a:lnTo>
                  <a:lnTo>
                    <a:pt x="0" y="96405"/>
                  </a:lnTo>
                  <a:lnTo>
                    <a:pt x="0" y="96672"/>
                  </a:lnTo>
                  <a:lnTo>
                    <a:pt x="12" y="96812"/>
                  </a:lnTo>
                  <a:lnTo>
                    <a:pt x="63" y="96989"/>
                  </a:lnTo>
                  <a:lnTo>
                    <a:pt x="165" y="97193"/>
                  </a:lnTo>
                  <a:lnTo>
                    <a:pt x="279" y="97345"/>
                  </a:lnTo>
                  <a:lnTo>
                    <a:pt x="419" y="97459"/>
                  </a:lnTo>
                  <a:lnTo>
                    <a:pt x="546" y="97536"/>
                  </a:lnTo>
                  <a:lnTo>
                    <a:pt x="812" y="97612"/>
                  </a:lnTo>
                  <a:lnTo>
                    <a:pt x="1092" y="97612"/>
                  </a:lnTo>
                  <a:lnTo>
                    <a:pt x="1587" y="97370"/>
                  </a:lnTo>
                  <a:lnTo>
                    <a:pt x="1714" y="97243"/>
                  </a:lnTo>
                  <a:lnTo>
                    <a:pt x="1803" y="97078"/>
                  </a:lnTo>
                  <a:lnTo>
                    <a:pt x="1892" y="96812"/>
                  </a:lnTo>
                  <a:lnTo>
                    <a:pt x="1892" y="96672"/>
                  </a:lnTo>
                  <a:lnTo>
                    <a:pt x="1892" y="96494"/>
                  </a:lnTo>
                  <a:lnTo>
                    <a:pt x="5232" y="93154"/>
                  </a:lnTo>
                  <a:lnTo>
                    <a:pt x="5359" y="93154"/>
                  </a:lnTo>
                  <a:lnTo>
                    <a:pt x="5410" y="93154"/>
                  </a:lnTo>
                  <a:lnTo>
                    <a:pt x="88861" y="93154"/>
                  </a:lnTo>
                  <a:lnTo>
                    <a:pt x="89369" y="93218"/>
                  </a:lnTo>
                  <a:lnTo>
                    <a:pt x="92202" y="96494"/>
                  </a:lnTo>
                  <a:lnTo>
                    <a:pt x="92202" y="96672"/>
                  </a:lnTo>
                  <a:lnTo>
                    <a:pt x="92202" y="96812"/>
                  </a:lnTo>
                  <a:lnTo>
                    <a:pt x="92252" y="96989"/>
                  </a:lnTo>
                  <a:lnTo>
                    <a:pt x="92354" y="97193"/>
                  </a:lnTo>
                  <a:lnTo>
                    <a:pt x="92468" y="97345"/>
                  </a:lnTo>
                  <a:lnTo>
                    <a:pt x="92608" y="97459"/>
                  </a:lnTo>
                  <a:lnTo>
                    <a:pt x="92735" y="97536"/>
                  </a:lnTo>
                  <a:lnTo>
                    <a:pt x="93002" y="97612"/>
                  </a:lnTo>
                  <a:lnTo>
                    <a:pt x="93268" y="97612"/>
                  </a:lnTo>
                  <a:lnTo>
                    <a:pt x="93929" y="97193"/>
                  </a:lnTo>
                  <a:lnTo>
                    <a:pt x="94018" y="97028"/>
                  </a:lnTo>
                  <a:lnTo>
                    <a:pt x="94081" y="96812"/>
                  </a:lnTo>
                  <a:lnTo>
                    <a:pt x="94081" y="96672"/>
                  </a:lnTo>
                  <a:lnTo>
                    <a:pt x="94094" y="96405"/>
                  </a:lnTo>
                  <a:close/>
                </a:path>
                <a:path w="180975" h="185419">
                  <a:moveTo>
                    <a:pt x="102273" y="83286"/>
                  </a:moveTo>
                  <a:lnTo>
                    <a:pt x="100380" y="83286"/>
                  </a:lnTo>
                  <a:lnTo>
                    <a:pt x="100393" y="83426"/>
                  </a:lnTo>
                  <a:lnTo>
                    <a:pt x="100444" y="83604"/>
                  </a:lnTo>
                  <a:lnTo>
                    <a:pt x="100545" y="83807"/>
                  </a:lnTo>
                  <a:lnTo>
                    <a:pt x="100660" y="83959"/>
                  </a:lnTo>
                  <a:lnTo>
                    <a:pt x="100838" y="84099"/>
                  </a:lnTo>
                  <a:lnTo>
                    <a:pt x="100965" y="84162"/>
                  </a:lnTo>
                  <a:lnTo>
                    <a:pt x="101193" y="84226"/>
                  </a:lnTo>
                  <a:lnTo>
                    <a:pt x="101460" y="84226"/>
                  </a:lnTo>
                  <a:lnTo>
                    <a:pt x="101638" y="84175"/>
                  </a:lnTo>
                  <a:lnTo>
                    <a:pt x="101815" y="84099"/>
                  </a:lnTo>
                  <a:lnTo>
                    <a:pt x="101968" y="83985"/>
                  </a:lnTo>
                  <a:lnTo>
                    <a:pt x="102095" y="83858"/>
                  </a:lnTo>
                  <a:lnTo>
                    <a:pt x="102184" y="83693"/>
                  </a:lnTo>
                  <a:lnTo>
                    <a:pt x="102260" y="83464"/>
                  </a:lnTo>
                  <a:lnTo>
                    <a:pt x="102273" y="83337"/>
                  </a:lnTo>
                  <a:close/>
                </a:path>
                <a:path w="180975" h="185419">
                  <a:moveTo>
                    <a:pt x="102273" y="0"/>
                  </a:moveTo>
                  <a:lnTo>
                    <a:pt x="100380" y="0"/>
                  </a:lnTo>
                  <a:lnTo>
                    <a:pt x="100380" y="83273"/>
                  </a:lnTo>
                  <a:lnTo>
                    <a:pt x="102273" y="83273"/>
                  </a:lnTo>
                  <a:lnTo>
                    <a:pt x="102273" y="0"/>
                  </a:lnTo>
                  <a:close/>
                </a:path>
                <a:path w="180975" h="185419">
                  <a:moveTo>
                    <a:pt x="114566" y="60540"/>
                  </a:moveTo>
                  <a:lnTo>
                    <a:pt x="112293" y="60540"/>
                  </a:lnTo>
                  <a:lnTo>
                    <a:pt x="112306" y="60706"/>
                  </a:lnTo>
                  <a:lnTo>
                    <a:pt x="112369" y="60921"/>
                  </a:lnTo>
                  <a:lnTo>
                    <a:pt x="113207" y="61658"/>
                  </a:lnTo>
                  <a:lnTo>
                    <a:pt x="113372" y="61671"/>
                  </a:lnTo>
                  <a:lnTo>
                    <a:pt x="113601" y="61658"/>
                  </a:lnTo>
                  <a:lnTo>
                    <a:pt x="113817" y="61607"/>
                  </a:lnTo>
                  <a:lnTo>
                    <a:pt x="114020" y="61518"/>
                  </a:lnTo>
                  <a:lnTo>
                    <a:pt x="114566" y="60604"/>
                  </a:lnTo>
                  <a:close/>
                </a:path>
                <a:path w="180975" h="185419">
                  <a:moveTo>
                    <a:pt x="114566" y="22694"/>
                  </a:moveTo>
                  <a:lnTo>
                    <a:pt x="114541" y="22542"/>
                  </a:lnTo>
                  <a:lnTo>
                    <a:pt x="114490" y="22377"/>
                  </a:lnTo>
                  <a:lnTo>
                    <a:pt x="114401" y="22174"/>
                  </a:lnTo>
                  <a:lnTo>
                    <a:pt x="113804" y="21691"/>
                  </a:lnTo>
                  <a:lnTo>
                    <a:pt x="113652" y="21653"/>
                  </a:lnTo>
                  <a:lnTo>
                    <a:pt x="113487" y="21628"/>
                  </a:lnTo>
                  <a:lnTo>
                    <a:pt x="113258" y="21640"/>
                  </a:lnTo>
                  <a:lnTo>
                    <a:pt x="113042" y="21691"/>
                  </a:lnTo>
                  <a:lnTo>
                    <a:pt x="112839" y="21780"/>
                  </a:lnTo>
                  <a:lnTo>
                    <a:pt x="112661" y="21920"/>
                  </a:lnTo>
                  <a:lnTo>
                    <a:pt x="112318" y="22479"/>
                  </a:lnTo>
                  <a:lnTo>
                    <a:pt x="112293" y="22694"/>
                  </a:lnTo>
                  <a:lnTo>
                    <a:pt x="112293" y="60528"/>
                  </a:lnTo>
                  <a:lnTo>
                    <a:pt x="114554" y="60528"/>
                  </a:lnTo>
                  <a:lnTo>
                    <a:pt x="114554" y="22758"/>
                  </a:lnTo>
                  <a:close/>
                </a:path>
                <a:path w="180975" h="185419">
                  <a:moveTo>
                    <a:pt x="154228" y="73723"/>
                  </a:moveTo>
                  <a:lnTo>
                    <a:pt x="154165" y="73393"/>
                  </a:lnTo>
                  <a:lnTo>
                    <a:pt x="154076" y="73190"/>
                  </a:lnTo>
                  <a:lnTo>
                    <a:pt x="153949" y="73012"/>
                  </a:lnTo>
                  <a:lnTo>
                    <a:pt x="153784" y="72859"/>
                  </a:lnTo>
                  <a:lnTo>
                    <a:pt x="153644" y="72771"/>
                  </a:lnTo>
                  <a:lnTo>
                    <a:pt x="153492" y="72694"/>
                  </a:lnTo>
                  <a:lnTo>
                    <a:pt x="153212" y="72631"/>
                  </a:lnTo>
                  <a:lnTo>
                    <a:pt x="152946" y="72631"/>
                  </a:lnTo>
                  <a:lnTo>
                    <a:pt x="152781" y="72669"/>
                  </a:lnTo>
                  <a:lnTo>
                    <a:pt x="139738" y="76390"/>
                  </a:lnTo>
                  <a:lnTo>
                    <a:pt x="128536" y="76390"/>
                  </a:lnTo>
                  <a:lnTo>
                    <a:pt x="128371" y="76403"/>
                  </a:lnTo>
                  <a:lnTo>
                    <a:pt x="128155" y="76466"/>
                  </a:lnTo>
                  <a:lnTo>
                    <a:pt x="127952" y="76555"/>
                  </a:lnTo>
                  <a:lnTo>
                    <a:pt x="127774" y="76682"/>
                  </a:lnTo>
                  <a:lnTo>
                    <a:pt x="127469" y="77152"/>
                  </a:lnTo>
                  <a:lnTo>
                    <a:pt x="127431" y="77304"/>
                  </a:lnTo>
                  <a:lnTo>
                    <a:pt x="127406" y="77470"/>
                  </a:lnTo>
                  <a:lnTo>
                    <a:pt x="127419" y="77698"/>
                  </a:lnTo>
                  <a:lnTo>
                    <a:pt x="127469" y="77914"/>
                  </a:lnTo>
                  <a:lnTo>
                    <a:pt x="127558" y="78117"/>
                  </a:lnTo>
                  <a:lnTo>
                    <a:pt x="127698" y="78295"/>
                  </a:lnTo>
                  <a:lnTo>
                    <a:pt x="127863" y="78435"/>
                  </a:lnTo>
                  <a:lnTo>
                    <a:pt x="128155" y="78600"/>
                  </a:lnTo>
                  <a:lnTo>
                    <a:pt x="128371" y="78651"/>
                  </a:lnTo>
                  <a:lnTo>
                    <a:pt x="128536" y="78663"/>
                  </a:lnTo>
                  <a:lnTo>
                    <a:pt x="139738" y="78663"/>
                  </a:lnTo>
                  <a:lnTo>
                    <a:pt x="139865" y="78676"/>
                  </a:lnTo>
                  <a:lnTo>
                    <a:pt x="140030" y="78663"/>
                  </a:lnTo>
                  <a:lnTo>
                    <a:pt x="140157" y="78638"/>
                  </a:lnTo>
                  <a:lnTo>
                    <a:pt x="153403" y="74853"/>
                  </a:lnTo>
                  <a:lnTo>
                    <a:pt x="153568" y="74790"/>
                  </a:lnTo>
                  <a:lnTo>
                    <a:pt x="153746" y="74676"/>
                  </a:lnTo>
                  <a:lnTo>
                    <a:pt x="153924" y="74536"/>
                  </a:lnTo>
                  <a:lnTo>
                    <a:pt x="154051" y="74358"/>
                  </a:lnTo>
                  <a:lnTo>
                    <a:pt x="154152" y="74155"/>
                  </a:lnTo>
                  <a:lnTo>
                    <a:pt x="154216" y="73939"/>
                  </a:lnTo>
                  <a:lnTo>
                    <a:pt x="154228" y="73723"/>
                  </a:lnTo>
                  <a:close/>
                </a:path>
                <a:path w="180975" h="185419">
                  <a:moveTo>
                    <a:pt x="166700" y="22758"/>
                  </a:moveTo>
                  <a:lnTo>
                    <a:pt x="166662" y="22631"/>
                  </a:lnTo>
                  <a:lnTo>
                    <a:pt x="166573" y="22504"/>
                  </a:lnTo>
                  <a:lnTo>
                    <a:pt x="166446" y="22415"/>
                  </a:lnTo>
                  <a:lnTo>
                    <a:pt x="166243" y="22377"/>
                  </a:lnTo>
                  <a:lnTo>
                    <a:pt x="165938" y="22390"/>
                  </a:lnTo>
                  <a:lnTo>
                    <a:pt x="165938" y="23139"/>
                  </a:lnTo>
                  <a:lnTo>
                    <a:pt x="165938" y="60159"/>
                  </a:lnTo>
                  <a:lnTo>
                    <a:pt x="128917" y="60159"/>
                  </a:lnTo>
                  <a:lnTo>
                    <a:pt x="128917" y="23139"/>
                  </a:lnTo>
                  <a:lnTo>
                    <a:pt x="165938" y="23139"/>
                  </a:lnTo>
                  <a:lnTo>
                    <a:pt x="165938" y="22390"/>
                  </a:lnTo>
                  <a:lnTo>
                    <a:pt x="128625" y="22390"/>
                  </a:lnTo>
                  <a:lnTo>
                    <a:pt x="128485" y="22377"/>
                  </a:lnTo>
                  <a:lnTo>
                    <a:pt x="128333" y="22428"/>
                  </a:lnTo>
                  <a:lnTo>
                    <a:pt x="128206" y="22567"/>
                  </a:lnTo>
                  <a:lnTo>
                    <a:pt x="128155" y="22745"/>
                  </a:lnTo>
                  <a:lnTo>
                    <a:pt x="128168" y="60439"/>
                  </a:lnTo>
                  <a:lnTo>
                    <a:pt x="128168" y="60591"/>
                  </a:lnTo>
                  <a:lnTo>
                    <a:pt x="128193" y="60718"/>
                  </a:lnTo>
                  <a:lnTo>
                    <a:pt x="128320" y="60845"/>
                  </a:lnTo>
                  <a:lnTo>
                    <a:pt x="128447" y="60909"/>
                  </a:lnTo>
                  <a:lnTo>
                    <a:pt x="128587" y="60921"/>
                  </a:lnTo>
                  <a:lnTo>
                    <a:pt x="166217" y="60909"/>
                  </a:lnTo>
                  <a:lnTo>
                    <a:pt x="166357" y="60921"/>
                  </a:lnTo>
                  <a:lnTo>
                    <a:pt x="166509" y="60871"/>
                  </a:lnTo>
                  <a:lnTo>
                    <a:pt x="166636" y="60731"/>
                  </a:lnTo>
                  <a:lnTo>
                    <a:pt x="166687" y="60553"/>
                  </a:lnTo>
                  <a:lnTo>
                    <a:pt x="166700" y="22758"/>
                  </a:lnTo>
                  <a:close/>
                </a:path>
                <a:path w="180975" h="185419">
                  <a:moveTo>
                    <a:pt x="167436" y="77482"/>
                  </a:moveTo>
                  <a:lnTo>
                    <a:pt x="167424" y="77317"/>
                  </a:lnTo>
                  <a:lnTo>
                    <a:pt x="167373" y="77152"/>
                  </a:lnTo>
                  <a:lnTo>
                    <a:pt x="167246" y="76911"/>
                  </a:lnTo>
                  <a:lnTo>
                    <a:pt x="167144" y="76771"/>
                  </a:lnTo>
                  <a:lnTo>
                    <a:pt x="166979" y="76631"/>
                  </a:lnTo>
                  <a:lnTo>
                    <a:pt x="166687" y="76466"/>
                  </a:lnTo>
                  <a:lnTo>
                    <a:pt x="166471" y="76415"/>
                  </a:lnTo>
                  <a:lnTo>
                    <a:pt x="166306" y="76403"/>
                  </a:lnTo>
                  <a:lnTo>
                    <a:pt x="154978" y="76390"/>
                  </a:lnTo>
                  <a:lnTo>
                    <a:pt x="154813" y="76403"/>
                  </a:lnTo>
                  <a:lnTo>
                    <a:pt x="154597" y="76466"/>
                  </a:lnTo>
                  <a:lnTo>
                    <a:pt x="154393" y="76555"/>
                  </a:lnTo>
                  <a:lnTo>
                    <a:pt x="154216" y="76682"/>
                  </a:lnTo>
                  <a:lnTo>
                    <a:pt x="154063" y="76860"/>
                  </a:lnTo>
                  <a:lnTo>
                    <a:pt x="153962" y="77038"/>
                  </a:lnTo>
                  <a:lnTo>
                    <a:pt x="153873" y="77254"/>
                  </a:lnTo>
                  <a:lnTo>
                    <a:pt x="153847" y="77470"/>
                  </a:lnTo>
                  <a:lnTo>
                    <a:pt x="153860" y="77698"/>
                  </a:lnTo>
                  <a:lnTo>
                    <a:pt x="153911" y="77914"/>
                  </a:lnTo>
                  <a:lnTo>
                    <a:pt x="154012" y="78117"/>
                  </a:lnTo>
                  <a:lnTo>
                    <a:pt x="154139" y="78295"/>
                  </a:lnTo>
                  <a:lnTo>
                    <a:pt x="154305" y="78435"/>
                  </a:lnTo>
                  <a:lnTo>
                    <a:pt x="154597" y="78600"/>
                  </a:lnTo>
                  <a:lnTo>
                    <a:pt x="154813" y="78651"/>
                  </a:lnTo>
                  <a:lnTo>
                    <a:pt x="154978" y="78663"/>
                  </a:lnTo>
                  <a:lnTo>
                    <a:pt x="166306" y="78663"/>
                  </a:lnTo>
                  <a:lnTo>
                    <a:pt x="166471" y="78663"/>
                  </a:lnTo>
                  <a:lnTo>
                    <a:pt x="166687" y="78600"/>
                  </a:lnTo>
                  <a:lnTo>
                    <a:pt x="166890" y="78511"/>
                  </a:lnTo>
                  <a:lnTo>
                    <a:pt x="167068" y="78384"/>
                  </a:lnTo>
                  <a:lnTo>
                    <a:pt x="167220" y="78206"/>
                  </a:lnTo>
                  <a:lnTo>
                    <a:pt x="167335" y="78028"/>
                  </a:lnTo>
                  <a:lnTo>
                    <a:pt x="167411" y="77812"/>
                  </a:lnTo>
                  <a:lnTo>
                    <a:pt x="167436" y="77597"/>
                  </a:lnTo>
                  <a:close/>
                </a:path>
                <a:path w="180975" h="185419">
                  <a:moveTo>
                    <a:pt x="180657" y="60540"/>
                  </a:moveTo>
                  <a:lnTo>
                    <a:pt x="178396" y="60540"/>
                  </a:lnTo>
                  <a:lnTo>
                    <a:pt x="178409" y="60706"/>
                  </a:lnTo>
                  <a:lnTo>
                    <a:pt x="178460" y="60921"/>
                  </a:lnTo>
                  <a:lnTo>
                    <a:pt x="179146" y="61607"/>
                  </a:lnTo>
                  <a:lnTo>
                    <a:pt x="179298" y="61658"/>
                  </a:lnTo>
                  <a:lnTo>
                    <a:pt x="179463" y="61671"/>
                  </a:lnTo>
                  <a:lnTo>
                    <a:pt x="179692" y="61658"/>
                  </a:lnTo>
                  <a:lnTo>
                    <a:pt x="179908" y="61607"/>
                  </a:lnTo>
                  <a:lnTo>
                    <a:pt x="180111" y="61518"/>
                  </a:lnTo>
                  <a:lnTo>
                    <a:pt x="180492" y="61125"/>
                  </a:lnTo>
                  <a:lnTo>
                    <a:pt x="180568" y="60972"/>
                  </a:lnTo>
                  <a:lnTo>
                    <a:pt x="180632" y="60820"/>
                  </a:lnTo>
                  <a:lnTo>
                    <a:pt x="180657" y="60604"/>
                  </a:lnTo>
                  <a:close/>
                </a:path>
                <a:path w="180975" h="185419">
                  <a:moveTo>
                    <a:pt x="180657" y="22694"/>
                  </a:moveTo>
                  <a:lnTo>
                    <a:pt x="180644" y="22542"/>
                  </a:lnTo>
                  <a:lnTo>
                    <a:pt x="180594" y="22377"/>
                  </a:lnTo>
                  <a:lnTo>
                    <a:pt x="179908" y="21691"/>
                  </a:lnTo>
                  <a:lnTo>
                    <a:pt x="179755" y="21653"/>
                  </a:lnTo>
                  <a:lnTo>
                    <a:pt x="179578" y="21628"/>
                  </a:lnTo>
                  <a:lnTo>
                    <a:pt x="179362" y="21640"/>
                  </a:lnTo>
                  <a:lnTo>
                    <a:pt x="179146" y="21691"/>
                  </a:lnTo>
                  <a:lnTo>
                    <a:pt x="178943" y="21780"/>
                  </a:lnTo>
                  <a:lnTo>
                    <a:pt x="178765" y="21920"/>
                  </a:lnTo>
                  <a:lnTo>
                    <a:pt x="178485" y="22326"/>
                  </a:lnTo>
                  <a:lnTo>
                    <a:pt x="178422" y="22479"/>
                  </a:lnTo>
                  <a:lnTo>
                    <a:pt x="178396" y="22694"/>
                  </a:lnTo>
                  <a:lnTo>
                    <a:pt x="178396" y="60528"/>
                  </a:lnTo>
                  <a:lnTo>
                    <a:pt x="180657" y="60528"/>
                  </a:lnTo>
                  <a:lnTo>
                    <a:pt x="180657" y="2275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5073663" y="1958073"/>
              <a:ext cx="180975" cy="94615"/>
            </a:xfrm>
            <a:custGeom>
              <a:avLst/>
              <a:gdLst/>
              <a:ahLst/>
              <a:cxnLst/>
              <a:rect l="l" t="t" r="r" b="b"/>
              <a:pathLst>
                <a:path w="180975" h="94614">
                  <a:moveTo>
                    <a:pt x="23622" y="78727"/>
                  </a:moveTo>
                  <a:lnTo>
                    <a:pt x="21361" y="73304"/>
                  </a:lnTo>
                  <a:lnTo>
                    <a:pt x="21361" y="78841"/>
                  </a:lnTo>
                  <a:lnTo>
                    <a:pt x="21361" y="79463"/>
                  </a:lnTo>
                  <a:lnTo>
                    <a:pt x="15252" y="85572"/>
                  </a:lnTo>
                  <a:lnTo>
                    <a:pt x="14935" y="85572"/>
                  </a:lnTo>
                  <a:lnTo>
                    <a:pt x="14617" y="85572"/>
                  </a:lnTo>
                  <a:lnTo>
                    <a:pt x="8509" y="79463"/>
                  </a:lnTo>
                  <a:lnTo>
                    <a:pt x="8509" y="78841"/>
                  </a:lnTo>
                  <a:lnTo>
                    <a:pt x="14617" y="72732"/>
                  </a:lnTo>
                  <a:lnTo>
                    <a:pt x="14935" y="72732"/>
                  </a:lnTo>
                  <a:lnTo>
                    <a:pt x="15252" y="72732"/>
                  </a:lnTo>
                  <a:lnTo>
                    <a:pt x="21361" y="78841"/>
                  </a:lnTo>
                  <a:lnTo>
                    <a:pt x="21361" y="73304"/>
                  </a:lnTo>
                  <a:lnTo>
                    <a:pt x="15354" y="70459"/>
                  </a:lnTo>
                  <a:lnTo>
                    <a:pt x="14935" y="70459"/>
                  </a:lnTo>
                  <a:lnTo>
                    <a:pt x="14503" y="70472"/>
                  </a:lnTo>
                  <a:lnTo>
                    <a:pt x="6248" y="78727"/>
                  </a:lnTo>
                  <a:lnTo>
                    <a:pt x="6248" y="79578"/>
                  </a:lnTo>
                  <a:lnTo>
                    <a:pt x="14503" y="87845"/>
                  </a:lnTo>
                  <a:lnTo>
                    <a:pt x="14935" y="87845"/>
                  </a:lnTo>
                  <a:lnTo>
                    <a:pt x="15354" y="87833"/>
                  </a:lnTo>
                  <a:lnTo>
                    <a:pt x="23622" y="79578"/>
                  </a:lnTo>
                  <a:lnTo>
                    <a:pt x="23622" y="78727"/>
                  </a:lnTo>
                  <a:close/>
                </a:path>
                <a:path w="180975" h="94614">
                  <a:moveTo>
                    <a:pt x="23622" y="14516"/>
                  </a:moveTo>
                  <a:lnTo>
                    <a:pt x="21361" y="9093"/>
                  </a:lnTo>
                  <a:lnTo>
                    <a:pt x="21361" y="14630"/>
                  </a:lnTo>
                  <a:lnTo>
                    <a:pt x="21361" y="15252"/>
                  </a:lnTo>
                  <a:lnTo>
                    <a:pt x="15252" y="21361"/>
                  </a:lnTo>
                  <a:lnTo>
                    <a:pt x="14935" y="21361"/>
                  </a:lnTo>
                  <a:lnTo>
                    <a:pt x="14617" y="21361"/>
                  </a:lnTo>
                  <a:lnTo>
                    <a:pt x="8509" y="15252"/>
                  </a:lnTo>
                  <a:lnTo>
                    <a:pt x="8509" y="14630"/>
                  </a:lnTo>
                  <a:lnTo>
                    <a:pt x="14617" y="8521"/>
                  </a:lnTo>
                  <a:lnTo>
                    <a:pt x="14935" y="8521"/>
                  </a:lnTo>
                  <a:lnTo>
                    <a:pt x="15252" y="8521"/>
                  </a:lnTo>
                  <a:lnTo>
                    <a:pt x="21361" y="14630"/>
                  </a:lnTo>
                  <a:lnTo>
                    <a:pt x="21361" y="9093"/>
                  </a:lnTo>
                  <a:lnTo>
                    <a:pt x="15354" y="6248"/>
                  </a:lnTo>
                  <a:lnTo>
                    <a:pt x="14935" y="6248"/>
                  </a:lnTo>
                  <a:lnTo>
                    <a:pt x="14503" y="6261"/>
                  </a:lnTo>
                  <a:lnTo>
                    <a:pt x="6248" y="14516"/>
                  </a:lnTo>
                  <a:lnTo>
                    <a:pt x="6248" y="15367"/>
                  </a:lnTo>
                  <a:lnTo>
                    <a:pt x="14503" y="23634"/>
                  </a:lnTo>
                  <a:lnTo>
                    <a:pt x="14935" y="23634"/>
                  </a:lnTo>
                  <a:lnTo>
                    <a:pt x="15354" y="23622"/>
                  </a:lnTo>
                  <a:lnTo>
                    <a:pt x="23622" y="15367"/>
                  </a:lnTo>
                  <a:lnTo>
                    <a:pt x="23622" y="14516"/>
                  </a:lnTo>
                  <a:close/>
                </a:path>
                <a:path w="180975" h="94614">
                  <a:moveTo>
                    <a:pt x="51955" y="46812"/>
                  </a:moveTo>
                  <a:lnTo>
                    <a:pt x="49682" y="42913"/>
                  </a:lnTo>
                  <a:lnTo>
                    <a:pt x="49682" y="46926"/>
                  </a:lnTo>
                  <a:lnTo>
                    <a:pt x="49657" y="47434"/>
                  </a:lnTo>
                  <a:lnTo>
                    <a:pt x="47040" y="49695"/>
                  </a:lnTo>
                  <a:lnTo>
                    <a:pt x="46647" y="49657"/>
                  </a:lnTo>
                  <a:lnTo>
                    <a:pt x="44399" y="47167"/>
                  </a:lnTo>
                  <a:lnTo>
                    <a:pt x="44424" y="46647"/>
                  </a:lnTo>
                  <a:lnTo>
                    <a:pt x="47040" y="44399"/>
                  </a:lnTo>
                  <a:lnTo>
                    <a:pt x="47434" y="44437"/>
                  </a:lnTo>
                  <a:lnTo>
                    <a:pt x="49682" y="46926"/>
                  </a:lnTo>
                  <a:lnTo>
                    <a:pt x="49682" y="42913"/>
                  </a:lnTo>
                  <a:lnTo>
                    <a:pt x="47282" y="42138"/>
                  </a:lnTo>
                  <a:lnTo>
                    <a:pt x="47040" y="42138"/>
                  </a:lnTo>
                  <a:lnTo>
                    <a:pt x="46799" y="42138"/>
                  </a:lnTo>
                  <a:lnTo>
                    <a:pt x="42125" y="46799"/>
                  </a:lnTo>
                  <a:lnTo>
                    <a:pt x="42125" y="47282"/>
                  </a:lnTo>
                  <a:lnTo>
                    <a:pt x="46799" y="51955"/>
                  </a:lnTo>
                  <a:lnTo>
                    <a:pt x="47040" y="51955"/>
                  </a:lnTo>
                  <a:lnTo>
                    <a:pt x="47282" y="51955"/>
                  </a:lnTo>
                  <a:lnTo>
                    <a:pt x="51955" y="47294"/>
                  </a:lnTo>
                  <a:lnTo>
                    <a:pt x="51955" y="46812"/>
                  </a:lnTo>
                  <a:close/>
                </a:path>
                <a:path w="180975" h="94614">
                  <a:moveTo>
                    <a:pt x="56870" y="46558"/>
                  </a:moveTo>
                  <a:lnTo>
                    <a:pt x="56769" y="45593"/>
                  </a:lnTo>
                  <a:lnTo>
                    <a:pt x="56578" y="44653"/>
                  </a:lnTo>
                  <a:lnTo>
                    <a:pt x="56299" y="43726"/>
                  </a:lnTo>
                  <a:lnTo>
                    <a:pt x="56108" y="43268"/>
                  </a:lnTo>
                  <a:lnTo>
                    <a:pt x="56108" y="46596"/>
                  </a:lnTo>
                  <a:lnTo>
                    <a:pt x="56108" y="47485"/>
                  </a:lnTo>
                  <a:lnTo>
                    <a:pt x="47485" y="56108"/>
                  </a:lnTo>
                  <a:lnTo>
                    <a:pt x="47040" y="56108"/>
                  </a:lnTo>
                  <a:lnTo>
                    <a:pt x="46596" y="56121"/>
                  </a:lnTo>
                  <a:lnTo>
                    <a:pt x="45707" y="56032"/>
                  </a:lnTo>
                  <a:lnTo>
                    <a:pt x="37973" y="47498"/>
                  </a:lnTo>
                  <a:lnTo>
                    <a:pt x="37973" y="46609"/>
                  </a:lnTo>
                  <a:lnTo>
                    <a:pt x="46596" y="37985"/>
                  </a:lnTo>
                  <a:lnTo>
                    <a:pt x="47040" y="37985"/>
                  </a:lnTo>
                  <a:lnTo>
                    <a:pt x="47485" y="37973"/>
                  </a:lnTo>
                  <a:lnTo>
                    <a:pt x="48374" y="38061"/>
                  </a:lnTo>
                  <a:lnTo>
                    <a:pt x="56108" y="46596"/>
                  </a:lnTo>
                  <a:lnTo>
                    <a:pt x="56108" y="43268"/>
                  </a:lnTo>
                  <a:lnTo>
                    <a:pt x="47523" y="37223"/>
                  </a:lnTo>
                  <a:lnTo>
                    <a:pt x="47040" y="37223"/>
                  </a:lnTo>
                  <a:lnTo>
                    <a:pt x="46558" y="37236"/>
                  </a:lnTo>
                  <a:lnTo>
                    <a:pt x="37211" y="46570"/>
                  </a:lnTo>
                  <a:lnTo>
                    <a:pt x="37211" y="47536"/>
                  </a:lnTo>
                  <a:lnTo>
                    <a:pt x="46558" y="56870"/>
                  </a:lnTo>
                  <a:lnTo>
                    <a:pt x="47040" y="56870"/>
                  </a:lnTo>
                  <a:lnTo>
                    <a:pt x="47523" y="56857"/>
                  </a:lnTo>
                  <a:lnTo>
                    <a:pt x="56870" y="47523"/>
                  </a:lnTo>
                  <a:lnTo>
                    <a:pt x="56870" y="46558"/>
                  </a:lnTo>
                  <a:close/>
                </a:path>
                <a:path w="180975" h="94614">
                  <a:moveTo>
                    <a:pt x="74612" y="45694"/>
                  </a:moveTo>
                  <a:lnTo>
                    <a:pt x="74345" y="42989"/>
                  </a:lnTo>
                  <a:lnTo>
                    <a:pt x="73812" y="40335"/>
                  </a:lnTo>
                  <a:lnTo>
                    <a:pt x="73037" y="37744"/>
                  </a:lnTo>
                  <a:lnTo>
                    <a:pt x="72351" y="36106"/>
                  </a:lnTo>
                  <a:lnTo>
                    <a:pt x="72351" y="45796"/>
                  </a:lnTo>
                  <a:lnTo>
                    <a:pt x="72351" y="48285"/>
                  </a:lnTo>
                  <a:lnTo>
                    <a:pt x="48285" y="72351"/>
                  </a:lnTo>
                  <a:lnTo>
                    <a:pt x="47040" y="72351"/>
                  </a:lnTo>
                  <a:lnTo>
                    <a:pt x="45796" y="72351"/>
                  </a:lnTo>
                  <a:lnTo>
                    <a:pt x="21729" y="48298"/>
                  </a:lnTo>
                  <a:lnTo>
                    <a:pt x="21729" y="45808"/>
                  </a:lnTo>
                  <a:lnTo>
                    <a:pt x="45796" y="21742"/>
                  </a:lnTo>
                  <a:lnTo>
                    <a:pt x="47040" y="21742"/>
                  </a:lnTo>
                  <a:lnTo>
                    <a:pt x="48285" y="21742"/>
                  </a:lnTo>
                  <a:lnTo>
                    <a:pt x="72351" y="45796"/>
                  </a:lnTo>
                  <a:lnTo>
                    <a:pt x="72351" y="36106"/>
                  </a:lnTo>
                  <a:lnTo>
                    <a:pt x="48387" y="19469"/>
                  </a:lnTo>
                  <a:lnTo>
                    <a:pt x="47040" y="19469"/>
                  </a:lnTo>
                  <a:lnTo>
                    <a:pt x="45681" y="19481"/>
                  </a:lnTo>
                  <a:lnTo>
                    <a:pt x="19469" y="45694"/>
                  </a:lnTo>
                  <a:lnTo>
                    <a:pt x="19469" y="48399"/>
                  </a:lnTo>
                  <a:lnTo>
                    <a:pt x="45681" y="74625"/>
                  </a:lnTo>
                  <a:lnTo>
                    <a:pt x="47040" y="74625"/>
                  </a:lnTo>
                  <a:lnTo>
                    <a:pt x="48387" y="74612"/>
                  </a:lnTo>
                  <a:lnTo>
                    <a:pt x="74612" y="48399"/>
                  </a:lnTo>
                  <a:lnTo>
                    <a:pt x="74612" y="45694"/>
                  </a:lnTo>
                  <a:close/>
                </a:path>
                <a:path w="180975" h="94614">
                  <a:moveTo>
                    <a:pt x="85953" y="14516"/>
                  </a:moveTo>
                  <a:lnTo>
                    <a:pt x="83680" y="9080"/>
                  </a:lnTo>
                  <a:lnTo>
                    <a:pt x="83680" y="14630"/>
                  </a:lnTo>
                  <a:lnTo>
                    <a:pt x="83629" y="15887"/>
                  </a:lnTo>
                  <a:lnTo>
                    <a:pt x="77584" y="21361"/>
                  </a:lnTo>
                  <a:lnTo>
                    <a:pt x="77266" y="21361"/>
                  </a:lnTo>
                  <a:lnTo>
                    <a:pt x="76949" y="21361"/>
                  </a:lnTo>
                  <a:lnTo>
                    <a:pt x="70840" y="15252"/>
                  </a:lnTo>
                  <a:lnTo>
                    <a:pt x="70840" y="14630"/>
                  </a:lnTo>
                  <a:lnTo>
                    <a:pt x="76949" y="8521"/>
                  </a:lnTo>
                  <a:lnTo>
                    <a:pt x="77266" y="8521"/>
                  </a:lnTo>
                  <a:lnTo>
                    <a:pt x="77584" y="8521"/>
                  </a:lnTo>
                  <a:lnTo>
                    <a:pt x="83680" y="14630"/>
                  </a:lnTo>
                  <a:lnTo>
                    <a:pt x="83680" y="9080"/>
                  </a:lnTo>
                  <a:lnTo>
                    <a:pt x="77685" y="6248"/>
                  </a:lnTo>
                  <a:lnTo>
                    <a:pt x="77266" y="6248"/>
                  </a:lnTo>
                  <a:lnTo>
                    <a:pt x="76835" y="6261"/>
                  </a:lnTo>
                  <a:lnTo>
                    <a:pt x="68580" y="14516"/>
                  </a:lnTo>
                  <a:lnTo>
                    <a:pt x="68580" y="15367"/>
                  </a:lnTo>
                  <a:lnTo>
                    <a:pt x="76835" y="23634"/>
                  </a:lnTo>
                  <a:lnTo>
                    <a:pt x="77266" y="23634"/>
                  </a:lnTo>
                  <a:lnTo>
                    <a:pt x="77685" y="23622"/>
                  </a:lnTo>
                  <a:lnTo>
                    <a:pt x="85953" y="15367"/>
                  </a:lnTo>
                  <a:lnTo>
                    <a:pt x="85953" y="14516"/>
                  </a:lnTo>
                  <a:close/>
                </a:path>
                <a:path w="180975" h="94614">
                  <a:moveTo>
                    <a:pt x="87833" y="78727"/>
                  </a:moveTo>
                  <a:lnTo>
                    <a:pt x="85572" y="73304"/>
                  </a:lnTo>
                  <a:lnTo>
                    <a:pt x="85572" y="78841"/>
                  </a:lnTo>
                  <a:lnTo>
                    <a:pt x="85572" y="79463"/>
                  </a:lnTo>
                  <a:lnTo>
                    <a:pt x="79463" y="85572"/>
                  </a:lnTo>
                  <a:lnTo>
                    <a:pt x="79146" y="85572"/>
                  </a:lnTo>
                  <a:lnTo>
                    <a:pt x="78828" y="85572"/>
                  </a:lnTo>
                  <a:lnTo>
                    <a:pt x="72720" y="79463"/>
                  </a:lnTo>
                  <a:lnTo>
                    <a:pt x="72720" y="78841"/>
                  </a:lnTo>
                  <a:lnTo>
                    <a:pt x="78828" y="72732"/>
                  </a:lnTo>
                  <a:lnTo>
                    <a:pt x="79146" y="72732"/>
                  </a:lnTo>
                  <a:lnTo>
                    <a:pt x="79463" y="72732"/>
                  </a:lnTo>
                  <a:lnTo>
                    <a:pt x="85572" y="78841"/>
                  </a:lnTo>
                  <a:lnTo>
                    <a:pt x="85572" y="73304"/>
                  </a:lnTo>
                  <a:lnTo>
                    <a:pt x="79565" y="70459"/>
                  </a:lnTo>
                  <a:lnTo>
                    <a:pt x="79146" y="70459"/>
                  </a:lnTo>
                  <a:lnTo>
                    <a:pt x="78714" y="70472"/>
                  </a:lnTo>
                  <a:lnTo>
                    <a:pt x="70459" y="78727"/>
                  </a:lnTo>
                  <a:lnTo>
                    <a:pt x="70459" y="79578"/>
                  </a:lnTo>
                  <a:lnTo>
                    <a:pt x="78714" y="87845"/>
                  </a:lnTo>
                  <a:lnTo>
                    <a:pt x="79146" y="87845"/>
                  </a:lnTo>
                  <a:lnTo>
                    <a:pt x="79565" y="87833"/>
                  </a:lnTo>
                  <a:lnTo>
                    <a:pt x="87833" y="79578"/>
                  </a:lnTo>
                  <a:lnTo>
                    <a:pt x="87833" y="78727"/>
                  </a:lnTo>
                  <a:close/>
                </a:path>
                <a:path w="180975" h="94614">
                  <a:moveTo>
                    <a:pt x="94094" y="5397"/>
                  </a:moveTo>
                  <a:lnTo>
                    <a:pt x="94081" y="5143"/>
                  </a:lnTo>
                  <a:lnTo>
                    <a:pt x="90741" y="419"/>
                  </a:lnTo>
                  <a:lnTo>
                    <a:pt x="90500" y="304"/>
                  </a:lnTo>
                  <a:lnTo>
                    <a:pt x="89992" y="152"/>
                  </a:lnTo>
                  <a:lnTo>
                    <a:pt x="89471" y="50"/>
                  </a:lnTo>
                  <a:lnTo>
                    <a:pt x="88938" y="0"/>
                  </a:lnTo>
                  <a:lnTo>
                    <a:pt x="88734" y="0"/>
                  </a:lnTo>
                  <a:lnTo>
                    <a:pt x="88684" y="0"/>
                  </a:lnTo>
                  <a:lnTo>
                    <a:pt x="5143" y="0"/>
                  </a:lnTo>
                  <a:lnTo>
                    <a:pt x="4610" y="50"/>
                  </a:lnTo>
                  <a:lnTo>
                    <a:pt x="4089" y="152"/>
                  </a:lnTo>
                  <a:lnTo>
                    <a:pt x="3581" y="304"/>
                  </a:lnTo>
                  <a:lnTo>
                    <a:pt x="3340" y="419"/>
                  </a:lnTo>
                  <a:lnTo>
                    <a:pt x="3098" y="508"/>
                  </a:lnTo>
                  <a:lnTo>
                    <a:pt x="419" y="3340"/>
                  </a:lnTo>
                  <a:lnTo>
                    <a:pt x="317" y="3581"/>
                  </a:lnTo>
                  <a:lnTo>
                    <a:pt x="165" y="4089"/>
                  </a:lnTo>
                  <a:lnTo>
                    <a:pt x="63" y="4610"/>
                  </a:lnTo>
                  <a:lnTo>
                    <a:pt x="0" y="5143"/>
                  </a:lnTo>
                  <a:lnTo>
                    <a:pt x="0" y="5359"/>
                  </a:lnTo>
                  <a:lnTo>
                    <a:pt x="12" y="5549"/>
                  </a:lnTo>
                  <a:lnTo>
                    <a:pt x="63" y="5727"/>
                  </a:lnTo>
                  <a:lnTo>
                    <a:pt x="241" y="6045"/>
                  </a:lnTo>
                  <a:lnTo>
                    <a:pt x="381" y="6172"/>
                  </a:lnTo>
                  <a:lnTo>
                    <a:pt x="546" y="6261"/>
                  </a:lnTo>
                  <a:lnTo>
                    <a:pt x="762" y="6337"/>
                  </a:lnTo>
                  <a:lnTo>
                    <a:pt x="901" y="6350"/>
                  </a:lnTo>
                  <a:lnTo>
                    <a:pt x="1079" y="6337"/>
                  </a:lnTo>
                  <a:lnTo>
                    <a:pt x="1257" y="6299"/>
                  </a:lnTo>
                  <a:lnTo>
                    <a:pt x="1435" y="6223"/>
                  </a:lnTo>
                  <a:lnTo>
                    <a:pt x="1587" y="6108"/>
                  </a:lnTo>
                  <a:lnTo>
                    <a:pt x="1714" y="5969"/>
                  </a:lnTo>
                  <a:lnTo>
                    <a:pt x="1803" y="5816"/>
                  </a:lnTo>
                  <a:lnTo>
                    <a:pt x="1879" y="5588"/>
                  </a:lnTo>
                  <a:lnTo>
                    <a:pt x="1892" y="5448"/>
                  </a:lnTo>
                  <a:lnTo>
                    <a:pt x="1892" y="5232"/>
                  </a:lnTo>
                  <a:lnTo>
                    <a:pt x="1917" y="4889"/>
                  </a:lnTo>
                  <a:lnTo>
                    <a:pt x="5232" y="1892"/>
                  </a:lnTo>
                  <a:lnTo>
                    <a:pt x="5410" y="1892"/>
                  </a:lnTo>
                  <a:lnTo>
                    <a:pt x="88849" y="1892"/>
                  </a:lnTo>
                  <a:lnTo>
                    <a:pt x="89357" y="1955"/>
                  </a:lnTo>
                  <a:lnTo>
                    <a:pt x="92189" y="5232"/>
                  </a:lnTo>
                  <a:lnTo>
                    <a:pt x="92189" y="5359"/>
                  </a:lnTo>
                  <a:lnTo>
                    <a:pt x="92202" y="5549"/>
                  </a:lnTo>
                  <a:lnTo>
                    <a:pt x="92202" y="88506"/>
                  </a:lnTo>
                  <a:lnTo>
                    <a:pt x="92189" y="88633"/>
                  </a:lnTo>
                  <a:lnTo>
                    <a:pt x="92202" y="88823"/>
                  </a:lnTo>
                  <a:lnTo>
                    <a:pt x="88861" y="92202"/>
                  </a:lnTo>
                  <a:lnTo>
                    <a:pt x="88734" y="92202"/>
                  </a:lnTo>
                  <a:lnTo>
                    <a:pt x="88684" y="92202"/>
                  </a:lnTo>
                  <a:lnTo>
                    <a:pt x="5232" y="92202"/>
                  </a:lnTo>
                  <a:lnTo>
                    <a:pt x="4889" y="92176"/>
                  </a:lnTo>
                  <a:lnTo>
                    <a:pt x="1892" y="88861"/>
                  </a:lnTo>
                  <a:lnTo>
                    <a:pt x="1892" y="88734"/>
                  </a:lnTo>
                  <a:lnTo>
                    <a:pt x="1879" y="88544"/>
                  </a:lnTo>
                  <a:lnTo>
                    <a:pt x="1841" y="88366"/>
                  </a:lnTo>
                  <a:lnTo>
                    <a:pt x="1727" y="88163"/>
                  </a:lnTo>
                  <a:lnTo>
                    <a:pt x="1612" y="88023"/>
                  </a:lnTo>
                  <a:lnTo>
                    <a:pt x="1435" y="87871"/>
                  </a:lnTo>
                  <a:lnTo>
                    <a:pt x="1308" y="87807"/>
                  </a:lnTo>
                  <a:lnTo>
                    <a:pt x="1181" y="87769"/>
                  </a:lnTo>
                  <a:lnTo>
                    <a:pt x="990" y="87744"/>
                  </a:lnTo>
                  <a:lnTo>
                    <a:pt x="812" y="87757"/>
                  </a:lnTo>
                  <a:lnTo>
                    <a:pt x="584" y="87807"/>
                  </a:lnTo>
                  <a:lnTo>
                    <a:pt x="457" y="87871"/>
                  </a:lnTo>
                  <a:lnTo>
                    <a:pt x="279" y="88023"/>
                  </a:lnTo>
                  <a:lnTo>
                    <a:pt x="88" y="88277"/>
                  </a:lnTo>
                  <a:lnTo>
                    <a:pt x="25" y="88455"/>
                  </a:lnTo>
                  <a:lnTo>
                    <a:pt x="0" y="88633"/>
                  </a:lnTo>
                  <a:lnTo>
                    <a:pt x="0" y="88950"/>
                  </a:lnTo>
                  <a:lnTo>
                    <a:pt x="50" y="89484"/>
                  </a:lnTo>
                  <a:lnTo>
                    <a:pt x="114" y="89738"/>
                  </a:lnTo>
                  <a:lnTo>
                    <a:pt x="152" y="90004"/>
                  </a:lnTo>
                  <a:lnTo>
                    <a:pt x="317" y="90512"/>
                  </a:lnTo>
                  <a:lnTo>
                    <a:pt x="419" y="90754"/>
                  </a:lnTo>
                  <a:lnTo>
                    <a:pt x="508" y="90995"/>
                  </a:lnTo>
                  <a:lnTo>
                    <a:pt x="3340" y="93675"/>
                  </a:lnTo>
                  <a:lnTo>
                    <a:pt x="3581" y="93776"/>
                  </a:lnTo>
                  <a:lnTo>
                    <a:pt x="4089" y="93941"/>
                  </a:lnTo>
                  <a:lnTo>
                    <a:pt x="4356" y="93992"/>
                  </a:lnTo>
                  <a:lnTo>
                    <a:pt x="5143" y="94094"/>
                  </a:lnTo>
                  <a:lnTo>
                    <a:pt x="5359" y="94094"/>
                  </a:lnTo>
                  <a:lnTo>
                    <a:pt x="5410" y="94094"/>
                  </a:lnTo>
                  <a:lnTo>
                    <a:pt x="88950" y="94094"/>
                  </a:lnTo>
                  <a:lnTo>
                    <a:pt x="89484" y="94030"/>
                  </a:lnTo>
                  <a:lnTo>
                    <a:pt x="90004" y="93941"/>
                  </a:lnTo>
                  <a:lnTo>
                    <a:pt x="90512" y="93776"/>
                  </a:lnTo>
                  <a:lnTo>
                    <a:pt x="90754" y="93675"/>
                  </a:lnTo>
                  <a:lnTo>
                    <a:pt x="90995" y="93586"/>
                  </a:lnTo>
                  <a:lnTo>
                    <a:pt x="94094" y="88950"/>
                  </a:lnTo>
                  <a:lnTo>
                    <a:pt x="94094" y="88684"/>
                  </a:lnTo>
                  <a:lnTo>
                    <a:pt x="94094" y="5397"/>
                  </a:lnTo>
                  <a:close/>
                </a:path>
                <a:path w="180975" h="94614">
                  <a:moveTo>
                    <a:pt x="114554" y="65938"/>
                  </a:moveTo>
                  <a:lnTo>
                    <a:pt x="112280" y="65938"/>
                  </a:lnTo>
                  <a:lnTo>
                    <a:pt x="112293" y="66103"/>
                  </a:lnTo>
                  <a:lnTo>
                    <a:pt x="112356" y="66319"/>
                  </a:lnTo>
                  <a:lnTo>
                    <a:pt x="112445" y="66522"/>
                  </a:lnTo>
                  <a:lnTo>
                    <a:pt x="112572" y="66700"/>
                  </a:lnTo>
                  <a:lnTo>
                    <a:pt x="113042" y="67005"/>
                  </a:lnTo>
                  <a:lnTo>
                    <a:pt x="113195" y="67056"/>
                  </a:lnTo>
                  <a:lnTo>
                    <a:pt x="113360" y="67068"/>
                  </a:lnTo>
                  <a:lnTo>
                    <a:pt x="113588" y="67056"/>
                  </a:lnTo>
                  <a:lnTo>
                    <a:pt x="113804" y="67005"/>
                  </a:lnTo>
                  <a:lnTo>
                    <a:pt x="114007" y="66916"/>
                  </a:lnTo>
                  <a:lnTo>
                    <a:pt x="114185" y="66776"/>
                  </a:lnTo>
                  <a:lnTo>
                    <a:pt x="114325" y="66611"/>
                  </a:lnTo>
                  <a:lnTo>
                    <a:pt x="114490" y="66319"/>
                  </a:lnTo>
                  <a:lnTo>
                    <a:pt x="114541" y="66103"/>
                  </a:lnTo>
                  <a:lnTo>
                    <a:pt x="114554" y="65938"/>
                  </a:lnTo>
                  <a:close/>
                </a:path>
                <a:path w="180975" h="94614">
                  <a:moveTo>
                    <a:pt x="114566" y="28092"/>
                  </a:moveTo>
                  <a:lnTo>
                    <a:pt x="114528" y="27876"/>
                  </a:lnTo>
                  <a:lnTo>
                    <a:pt x="114477" y="27724"/>
                  </a:lnTo>
                  <a:lnTo>
                    <a:pt x="114401" y="27571"/>
                  </a:lnTo>
                  <a:lnTo>
                    <a:pt x="114274" y="27393"/>
                  </a:lnTo>
                  <a:lnTo>
                    <a:pt x="113804" y="27089"/>
                  </a:lnTo>
                  <a:lnTo>
                    <a:pt x="113652" y="27051"/>
                  </a:lnTo>
                  <a:lnTo>
                    <a:pt x="113487" y="27025"/>
                  </a:lnTo>
                  <a:lnTo>
                    <a:pt x="113258" y="27038"/>
                  </a:lnTo>
                  <a:lnTo>
                    <a:pt x="113042" y="27089"/>
                  </a:lnTo>
                  <a:lnTo>
                    <a:pt x="112839" y="27178"/>
                  </a:lnTo>
                  <a:lnTo>
                    <a:pt x="112661" y="27317"/>
                  </a:lnTo>
                  <a:lnTo>
                    <a:pt x="112522" y="27482"/>
                  </a:lnTo>
                  <a:lnTo>
                    <a:pt x="112356" y="27774"/>
                  </a:lnTo>
                  <a:lnTo>
                    <a:pt x="112306" y="27990"/>
                  </a:lnTo>
                  <a:lnTo>
                    <a:pt x="112293" y="28155"/>
                  </a:lnTo>
                  <a:lnTo>
                    <a:pt x="112293" y="65925"/>
                  </a:lnTo>
                  <a:lnTo>
                    <a:pt x="114566" y="65925"/>
                  </a:lnTo>
                  <a:lnTo>
                    <a:pt x="114566" y="28155"/>
                  </a:lnTo>
                  <a:close/>
                </a:path>
                <a:path w="180975" h="94614">
                  <a:moveTo>
                    <a:pt x="140995" y="82880"/>
                  </a:moveTo>
                  <a:lnTo>
                    <a:pt x="140970" y="82715"/>
                  </a:lnTo>
                  <a:lnTo>
                    <a:pt x="140931" y="82550"/>
                  </a:lnTo>
                  <a:lnTo>
                    <a:pt x="140843" y="82346"/>
                  </a:lnTo>
                  <a:lnTo>
                    <a:pt x="140703" y="82169"/>
                  </a:lnTo>
                  <a:lnTo>
                    <a:pt x="140538" y="82029"/>
                  </a:lnTo>
                  <a:lnTo>
                    <a:pt x="140246" y="81864"/>
                  </a:lnTo>
                  <a:lnTo>
                    <a:pt x="140030" y="81813"/>
                  </a:lnTo>
                  <a:lnTo>
                    <a:pt x="139865" y="81800"/>
                  </a:lnTo>
                  <a:lnTo>
                    <a:pt x="128536" y="81788"/>
                  </a:lnTo>
                  <a:lnTo>
                    <a:pt x="128371" y="81800"/>
                  </a:lnTo>
                  <a:lnTo>
                    <a:pt x="128155" y="81864"/>
                  </a:lnTo>
                  <a:lnTo>
                    <a:pt x="127952" y="81953"/>
                  </a:lnTo>
                  <a:lnTo>
                    <a:pt x="127774" y="82080"/>
                  </a:lnTo>
                  <a:lnTo>
                    <a:pt x="127469" y="82550"/>
                  </a:lnTo>
                  <a:lnTo>
                    <a:pt x="127406" y="82765"/>
                  </a:lnTo>
                  <a:lnTo>
                    <a:pt x="127393" y="82981"/>
                  </a:lnTo>
                  <a:lnTo>
                    <a:pt x="127431" y="83197"/>
                  </a:lnTo>
                  <a:lnTo>
                    <a:pt x="127482" y="83362"/>
                  </a:lnTo>
                  <a:lnTo>
                    <a:pt x="127558" y="83515"/>
                  </a:lnTo>
                  <a:lnTo>
                    <a:pt x="127698" y="83693"/>
                  </a:lnTo>
                  <a:lnTo>
                    <a:pt x="127863" y="83832"/>
                  </a:lnTo>
                  <a:lnTo>
                    <a:pt x="128155" y="83997"/>
                  </a:lnTo>
                  <a:lnTo>
                    <a:pt x="128371" y="84048"/>
                  </a:lnTo>
                  <a:lnTo>
                    <a:pt x="128536" y="84061"/>
                  </a:lnTo>
                  <a:lnTo>
                    <a:pt x="139865" y="84061"/>
                  </a:lnTo>
                  <a:lnTo>
                    <a:pt x="140030" y="84061"/>
                  </a:lnTo>
                  <a:lnTo>
                    <a:pt x="140246" y="83997"/>
                  </a:lnTo>
                  <a:lnTo>
                    <a:pt x="140449" y="83908"/>
                  </a:lnTo>
                  <a:lnTo>
                    <a:pt x="140627" y="83781"/>
                  </a:lnTo>
                  <a:lnTo>
                    <a:pt x="140931" y="83312"/>
                  </a:lnTo>
                  <a:lnTo>
                    <a:pt x="140970" y="83159"/>
                  </a:lnTo>
                  <a:lnTo>
                    <a:pt x="140995" y="82994"/>
                  </a:lnTo>
                  <a:close/>
                </a:path>
                <a:path w="180975" h="94614">
                  <a:moveTo>
                    <a:pt x="166306" y="81788"/>
                  </a:moveTo>
                  <a:lnTo>
                    <a:pt x="154978" y="81788"/>
                  </a:lnTo>
                  <a:lnTo>
                    <a:pt x="154978" y="84061"/>
                  </a:lnTo>
                  <a:lnTo>
                    <a:pt x="166306" y="84061"/>
                  </a:lnTo>
                  <a:lnTo>
                    <a:pt x="166306" y="81788"/>
                  </a:lnTo>
                  <a:close/>
                </a:path>
                <a:path w="180975" h="94614">
                  <a:moveTo>
                    <a:pt x="166687" y="28143"/>
                  </a:moveTo>
                  <a:lnTo>
                    <a:pt x="166649" y="28016"/>
                  </a:lnTo>
                  <a:lnTo>
                    <a:pt x="166560" y="27876"/>
                  </a:lnTo>
                  <a:lnTo>
                    <a:pt x="166433" y="27800"/>
                  </a:lnTo>
                  <a:lnTo>
                    <a:pt x="166243" y="27774"/>
                  </a:lnTo>
                  <a:lnTo>
                    <a:pt x="165938" y="27787"/>
                  </a:lnTo>
                  <a:lnTo>
                    <a:pt x="165938" y="28536"/>
                  </a:lnTo>
                  <a:lnTo>
                    <a:pt x="165938" y="65557"/>
                  </a:lnTo>
                  <a:lnTo>
                    <a:pt x="128905" y="65557"/>
                  </a:lnTo>
                  <a:lnTo>
                    <a:pt x="128905" y="28536"/>
                  </a:lnTo>
                  <a:lnTo>
                    <a:pt x="165938" y="28536"/>
                  </a:lnTo>
                  <a:lnTo>
                    <a:pt x="165938" y="27787"/>
                  </a:lnTo>
                  <a:lnTo>
                    <a:pt x="128625" y="27787"/>
                  </a:lnTo>
                  <a:lnTo>
                    <a:pt x="128485" y="27774"/>
                  </a:lnTo>
                  <a:lnTo>
                    <a:pt x="128333" y="27825"/>
                  </a:lnTo>
                  <a:lnTo>
                    <a:pt x="128219" y="27952"/>
                  </a:lnTo>
                  <a:lnTo>
                    <a:pt x="128168" y="28079"/>
                  </a:lnTo>
                  <a:lnTo>
                    <a:pt x="128155" y="28105"/>
                  </a:lnTo>
                  <a:lnTo>
                    <a:pt x="128155" y="65989"/>
                  </a:lnTo>
                  <a:lnTo>
                    <a:pt x="128193" y="66116"/>
                  </a:lnTo>
                  <a:lnTo>
                    <a:pt x="128320" y="66243"/>
                  </a:lnTo>
                  <a:lnTo>
                    <a:pt x="128447" y="66306"/>
                  </a:lnTo>
                  <a:lnTo>
                    <a:pt x="128587" y="66319"/>
                  </a:lnTo>
                  <a:lnTo>
                    <a:pt x="166217" y="66306"/>
                  </a:lnTo>
                  <a:lnTo>
                    <a:pt x="166357" y="66319"/>
                  </a:lnTo>
                  <a:lnTo>
                    <a:pt x="166509" y="66268"/>
                  </a:lnTo>
                  <a:lnTo>
                    <a:pt x="166636" y="66128"/>
                  </a:lnTo>
                  <a:lnTo>
                    <a:pt x="166687" y="66001"/>
                  </a:lnTo>
                  <a:lnTo>
                    <a:pt x="166687" y="28155"/>
                  </a:lnTo>
                  <a:close/>
                </a:path>
                <a:path w="180975" h="94614">
                  <a:moveTo>
                    <a:pt x="180657" y="65938"/>
                  </a:moveTo>
                  <a:lnTo>
                    <a:pt x="178396" y="65938"/>
                  </a:lnTo>
                  <a:lnTo>
                    <a:pt x="178396" y="66103"/>
                  </a:lnTo>
                  <a:lnTo>
                    <a:pt x="178460" y="66319"/>
                  </a:lnTo>
                  <a:lnTo>
                    <a:pt x="178549" y="66522"/>
                  </a:lnTo>
                  <a:lnTo>
                    <a:pt x="178676" y="66700"/>
                  </a:lnTo>
                  <a:lnTo>
                    <a:pt x="179146" y="67005"/>
                  </a:lnTo>
                  <a:lnTo>
                    <a:pt x="179298" y="67056"/>
                  </a:lnTo>
                  <a:lnTo>
                    <a:pt x="179463" y="67068"/>
                  </a:lnTo>
                  <a:lnTo>
                    <a:pt x="179692" y="67056"/>
                  </a:lnTo>
                  <a:lnTo>
                    <a:pt x="179908" y="67005"/>
                  </a:lnTo>
                  <a:lnTo>
                    <a:pt x="180111" y="66916"/>
                  </a:lnTo>
                  <a:lnTo>
                    <a:pt x="180632" y="66217"/>
                  </a:lnTo>
                  <a:lnTo>
                    <a:pt x="180657" y="66001"/>
                  </a:lnTo>
                  <a:close/>
                </a:path>
                <a:path w="180975" h="94614">
                  <a:moveTo>
                    <a:pt x="180657" y="28092"/>
                  </a:moveTo>
                  <a:lnTo>
                    <a:pt x="180644" y="27940"/>
                  </a:lnTo>
                  <a:lnTo>
                    <a:pt x="180594" y="27774"/>
                  </a:lnTo>
                  <a:lnTo>
                    <a:pt x="179908" y="27089"/>
                  </a:lnTo>
                  <a:lnTo>
                    <a:pt x="179755" y="27051"/>
                  </a:lnTo>
                  <a:lnTo>
                    <a:pt x="179578" y="27025"/>
                  </a:lnTo>
                  <a:lnTo>
                    <a:pt x="179362" y="27038"/>
                  </a:lnTo>
                  <a:lnTo>
                    <a:pt x="179146" y="27089"/>
                  </a:lnTo>
                  <a:lnTo>
                    <a:pt x="178943" y="27178"/>
                  </a:lnTo>
                  <a:lnTo>
                    <a:pt x="178765" y="27317"/>
                  </a:lnTo>
                  <a:lnTo>
                    <a:pt x="178485" y="27724"/>
                  </a:lnTo>
                  <a:lnTo>
                    <a:pt x="178422" y="27876"/>
                  </a:lnTo>
                  <a:lnTo>
                    <a:pt x="178396" y="28155"/>
                  </a:lnTo>
                  <a:lnTo>
                    <a:pt x="178396" y="65925"/>
                  </a:lnTo>
                  <a:lnTo>
                    <a:pt x="180657" y="65925"/>
                  </a:lnTo>
                  <a:lnTo>
                    <a:pt x="180657" y="2815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5174031" y="1958073"/>
              <a:ext cx="180975" cy="94615"/>
            </a:xfrm>
            <a:custGeom>
              <a:avLst/>
              <a:gdLst/>
              <a:ahLst/>
              <a:cxnLst/>
              <a:rect l="l" t="t" r="r" b="b"/>
              <a:pathLst>
                <a:path w="180975" h="94614">
                  <a:moveTo>
                    <a:pt x="23634" y="78727"/>
                  </a:moveTo>
                  <a:lnTo>
                    <a:pt x="21374" y="73304"/>
                  </a:lnTo>
                  <a:lnTo>
                    <a:pt x="21374" y="78841"/>
                  </a:lnTo>
                  <a:lnTo>
                    <a:pt x="21374" y="79463"/>
                  </a:lnTo>
                  <a:lnTo>
                    <a:pt x="15265" y="85572"/>
                  </a:lnTo>
                  <a:lnTo>
                    <a:pt x="14947" y="85572"/>
                  </a:lnTo>
                  <a:lnTo>
                    <a:pt x="14630" y="85572"/>
                  </a:lnTo>
                  <a:lnTo>
                    <a:pt x="8521" y="79463"/>
                  </a:lnTo>
                  <a:lnTo>
                    <a:pt x="8521" y="78841"/>
                  </a:lnTo>
                  <a:lnTo>
                    <a:pt x="14630" y="72732"/>
                  </a:lnTo>
                  <a:lnTo>
                    <a:pt x="14947" y="72732"/>
                  </a:lnTo>
                  <a:lnTo>
                    <a:pt x="15265" y="72732"/>
                  </a:lnTo>
                  <a:lnTo>
                    <a:pt x="21374" y="78841"/>
                  </a:lnTo>
                  <a:lnTo>
                    <a:pt x="21374" y="73304"/>
                  </a:lnTo>
                  <a:lnTo>
                    <a:pt x="15367" y="70459"/>
                  </a:lnTo>
                  <a:lnTo>
                    <a:pt x="14947" y="70459"/>
                  </a:lnTo>
                  <a:lnTo>
                    <a:pt x="14516" y="70472"/>
                  </a:lnTo>
                  <a:lnTo>
                    <a:pt x="6261" y="78727"/>
                  </a:lnTo>
                  <a:lnTo>
                    <a:pt x="6261" y="79578"/>
                  </a:lnTo>
                  <a:lnTo>
                    <a:pt x="14516" y="87845"/>
                  </a:lnTo>
                  <a:lnTo>
                    <a:pt x="14947" y="87845"/>
                  </a:lnTo>
                  <a:lnTo>
                    <a:pt x="15367" y="87833"/>
                  </a:lnTo>
                  <a:lnTo>
                    <a:pt x="23634" y="79578"/>
                  </a:lnTo>
                  <a:lnTo>
                    <a:pt x="23634" y="78727"/>
                  </a:lnTo>
                  <a:close/>
                </a:path>
                <a:path w="180975" h="94614">
                  <a:moveTo>
                    <a:pt x="23634" y="14516"/>
                  </a:moveTo>
                  <a:lnTo>
                    <a:pt x="21374" y="9093"/>
                  </a:lnTo>
                  <a:lnTo>
                    <a:pt x="21374" y="14630"/>
                  </a:lnTo>
                  <a:lnTo>
                    <a:pt x="21374" y="15252"/>
                  </a:lnTo>
                  <a:lnTo>
                    <a:pt x="15265" y="21361"/>
                  </a:lnTo>
                  <a:lnTo>
                    <a:pt x="14947" y="21361"/>
                  </a:lnTo>
                  <a:lnTo>
                    <a:pt x="14630" y="21361"/>
                  </a:lnTo>
                  <a:lnTo>
                    <a:pt x="8521" y="15252"/>
                  </a:lnTo>
                  <a:lnTo>
                    <a:pt x="8521" y="14630"/>
                  </a:lnTo>
                  <a:lnTo>
                    <a:pt x="14630" y="8521"/>
                  </a:lnTo>
                  <a:lnTo>
                    <a:pt x="14947" y="8521"/>
                  </a:lnTo>
                  <a:lnTo>
                    <a:pt x="15265" y="8521"/>
                  </a:lnTo>
                  <a:lnTo>
                    <a:pt x="21374" y="14630"/>
                  </a:lnTo>
                  <a:lnTo>
                    <a:pt x="21374" y="9093"/>
                  </a:lnTo>
                  <a:lnTo>
                    <a:pt x="15367" y="6248"/>
                  </a:lnTo>
                  <a:lnTo>
                    <a:pt x="14947" y="6248"/>
                  </a:lnTo>
                  <a:lnTo>
                    <a:pt x="14516" y="6261"/>
                  </a:lnTo>
                  <a:lnTo>
                    <a:pt x="6261" y="14516"/>
                  </a:lnTo>
                  <a:lnTo>
                    <a:pt x="6261" y="15367"/>
                  </a:lnTo>
                  <a:lnTo>
                    <a:pt x="14516" y="23634"/>
                  </a:lnTo>
                  <a:lnTo>
                    <a:pt x="14947" y="23634"/>
                  </a:lnTo>
                  <a:lnTo>
                    <a:pt x="15367" y="23622"/>
                  </a:lnTo>
                  <a:lnTo>
                    <a:pt x="23634" y="15367"/>
                  </a:lnTo>
                  <a:lnTo>
                    <a:pt x="23634" y="14516"/>
                  </a:lnTo>
                  <a:close/>
                </a:path>
                <a:path w="180975" h="94614">
                  <a:moveTo>
                    <a:pt x="51968" y="46812"/>
                  </a:moveTo>
                  <a:lnTo>
                    <a:pt x="49695" y="42913"/>
                  </a:lnTo>
                  <a:lnTo>
                    <a:pt x="49695" y="46926"/>
                  </a:lnTo>
                  <a:lnTo>
                    <a:pt x="49669" y="47434"/>
                  </a:lnTo>
                  <a:lnTo>
                    <a:pt x="49555" y="47942"/>
                  </a:lnTo>
                  <a:lnTo>
                    <a:pt x="49453" y="48183"/>
                  </a:lnTo>
                  <a:lnTo>
                    <a:pt x="47053" y="49695"/>
                  </a:lnTo>
                  <a:lnTo>
                    <a:pt x="46659" y="49657"/>
                  </a:lnTo>
                  <a:lnTo>
                    <a:pt x="44411" y="47167"/>
                  </a:lnTo>
                  <a:lnTo>
                    <a:pt x="44437" y="46647"/>
                  </a:lnTo>
                  <a:lnTo>
                    <a:pt x="47053" y="44399"/>
                  </a:lnTo>
                  <a:lnTo>
                    <a:pt x="47447" y="44437"/>
                  </a:lnTo>
                  <a:lnTo>
                    <a:pt x="49491" y="46037"/>
                  </a:lnTo>
                  <a:lnTo>
                    <a:pt x="49618" y="46405"/>
                  </a:lnTo>
                  <a:lnTo>
                    <a:pt x="49695" y="46926"/>
                  </a:lnTo>
                  <a:lnTo>
                    <a:pt x="49695" y="42913"/>
                  </a:lnTo>
                  <a:lnTo>
                    <a:pt x="47294" y="42138"/>
                  </a:lnTo>
                  <a:lnTo>
                    <a:pt x="47053" y="42138"/>
                  </a:lnTo>
                  <a:lnTo>
                    <a:pt x="46812" y="42138"/>
                  </a:lnTo>
                  <a:lnTo>
                    <a:pt x="42138" y="46799"/>
                  </a:lnTo>
                  <a:lnTo>
                    <a:pt x="42138" y="47282"/>
                  </a:lnTo>
                  <a:lnTo>
                    <a:pt x="46812" y="51955"/>
                  </a:lnTo>
                  <a:lnTo>
                    <a:pt x="47053" y="51955"/>
                  </a:lnTo>
                  <a:lnTo>
                    <a:pt x="47294" y="51955"/>
                  </a:lnTo>
                  <a:lnTo>
                    <a:pt x="51968" y="47294"/>
                  </a:lnTo>
                  <a:lnTo>
                    <a:pt x="51968" y="46812"/>
                  </a:lnTo>
                  <a:close/>
                </a:path>
                <a:path w="180975" h="94614">
                  <a:moveTo>
                    <a:pt x="53848" y="79057"/>
                  </a:moveTo>
                  <a:lnTo>
                    <a:pt x="53822" y="78905"/>
                  </a:lnTo>
                  <a:lnTo>
                    <a:pt x="53746" y="78689"/>
                  </a:lnTo>
                  <a:lnTo>
                    <a:pt x="53632" y="78498"/>
                  </a:lnTo>
                  <a:lnTo>
                    <a:pt x="53454" y="78295"/>
                  </a:lnTo>
                  <a:lnTo>
                    <a:pt x="53314" y="78193"/>
                  </a:lnTo>
                  <a:lnTo>
                    <a:pt x="53111" y="78092"/>
                  </a:lnTo>
                  <a:lnTo>
                    <a:pt x="52844" y="78028"/>
                  </a:lnTo>
                  <a:lnTo>
                    <a:pt x="52565" y="78028"/>
                  </a:lnTo>
                  <a:lnTo>
                    <a:pt x="52412" y="78066"/>
                  </a:lnTo>
                  <a:lnTo>
                    <a:pt x="39192" y="81838"/>
                  </a:lnTo>
                  <a:lnTo>
                    <a:pt x="38633" y="82207"/>
                  </a:lnTo>
                  <a:lnTo>
                    <a:pt x="38531" y="82334"/>
                  </a:lnTo>
                  <a:lnTo>
                    <a:pt x="38442" y="82537"/>
                  </a:lnTo>
                  <a:lnTo>
                    <a:pt x="38366" y="82804"/>
                  </a:lnTo>
                  <a:lnTo>
                    <a:pt x="38366" y="83032"/>
                  </a:lnTo>
                  <a:lnTo>
                    <a:pt x="38392" y="83197"/>
                  </a:lnTo>
                  <a:lnTo>
                    <a:pt x="38468" y="83400"/>
                  </a:lnTo>
                  <a:lnTo>
                    <a:pt x="38608" y="83642"/>
                  </a:lnTo>
                  <a:lnTo>
                    <a:pt x="38773" y="83794"/>
                  </a:lnTo>
                  <a:lnTo>
                    <a:pt x="38900" y="83896"/>
                  </a:lnTo>
                  <a:lnTo>
                    <a:pt x="39103" y="83997"/>
                  </a:lnTo>
                  <a:lnTo>
                    <a:pt x="39370" y="84061"/>
                  </a:lnTo>
                  <a:lnTo>
                    <a:pt x="39547" y="84074"/>
                  </a:lnTo>
                  <a:lnTo>
                    <a:pt x="39814" y="84023"/>
                  </a:lnTo>
                  <a:lnTo>
                    <a:pt x="53035" y="80251"/>
                  </a:lnTo>
                  <a:lnTo>
                    <a:pt x="53187" y="80187"/>
                  </a:lnTo>
                  <a:lnTo>
                    <a:pt x="53581" y="79883"/>
                  </a:lnTo>
                  <a:lnTo>
                    <a:pt x="53682" y="79756"/>
                  </a:lnTo>
                  <a:lnTo>
                    <a:pt x="53784" y="79552"/>
                  </a:lnTo>
                  <a:lnTo>
                    <a:pt x="53848" y="79286"/>
                  </a:lnTo>
                  <a:lnTo>
                    <a:pt x="53848" y="79057"/>
                  </a:lnTo>
                  <a:close/>
                </a:path>
                <a:path w="180975" h="94614">
                  <a:moveTo>
                    <a:pt x="54597" y="81788"/>
                  </a:moveTo>
                  <a:lnTo>
                    <a:pt x="54432" y="81800"/>
                  </a:lnTo>
                  <a:lnTo>
                    <a:pt x="54216" y="81864"/>
                  </a:lnTo>
                  <a:lnTo>
                    <a:pt x="54013" y="81953"/>
                  </a:lnTo>
                  <a:lnTo>
                    <a:pt x="53835" y="82080"/>
                  </a:lnTo>
                  <a:lnTo>
                    <a:pt x="53682" y="82257"/>
                  </a:lnTo>
                  <a:lnTo>
                    <a:pt x="53568" y="82435"/>
                  </a:lnTo>
                  <a:lnTo>
                    <a:pt x="53492" y="82651"/>
                  </a:lnTo>
                  <a:lnTo>
                    <a:pt x="53467" y="82867"/>
                  </a:lnTo>
                  <a:lnTo>
                    <a:pt x="53479" y="83096"/>
                  </a:lnTo>
                  <a:lnTo>
                    <a:pt x="53530" y="83312"/>
                  </a:lnTo>
                  <a:lnTo>
                    <a:pt x="53657" y="83553"/>
                  </a:lnTo>
                  <a:lnTo>
                    <a:pt x="53759" y="83693"/>
                  </a:lnTo>
                  <a:lnTo>
                    <a:pt x="53924" y="83832"/>
                  </a:lnTo>
                  <a:lnTo>
                    <a:pt x="54216" y="83997"/>
                  </a:lnTo>
                  <a:lnTo>
                    <a:pt x="54432" y="84048"/>
                  </a:lnTo>
                  <a:lnTo>
                    <a:pt x="54597" y="84061"/>
                  </a:lnTo>
                  <a:lnTo>
                    <a:pt x="54597" y="81788"/>
                  </a:lnTo>
                  <a:close/>
                </a:path>
                <a:path w="180975" h="94614">
                  <a:moveTo>
                    <a:pt x="56883" y="46558"/>
                  </a:moveTo>
                  <a:lnTo>
                    <a:pt x="56781" y="45593"/>
                  </a:lnTo>
                  <a:lnTo>
                    <a:pt x="56591" y="44653"/>
                  </a:lnTo>
                  <a:lnTo>
                    <a:pt x="56311" y="43726"/>
                  </a:lnTo>
                  <a:lnTo>
                    <a:pt x="56121" y="43268"/>
                  </a:lnTo>
                  <a:lnTo>
                    <a:pt x="56121" y="46596"/>
                  </a:lnTo>
                  <a:lnTo>
                    <a:pt x="56121" y="47485"/>
                  </a:lnTo>
                  <a:lnTo>
                    <a:pt x="47498" y="56108"/>
                  </a:lnTo>
                  <a:lnTo>
                    <a:pt x="47053" y="56108"/>
                  </a:lnTo>
                  <a:lnTo>
                    <a:pt x="46609" y="56121"/>
                  </a:lnTo>
                  <a:lnTo>
                    <a:pt x="45720" y="56032"/>
                  </a:lnTo>
                  <a:lnTo>
                    <a:pt x="37985" y="47498"/>
                  </a:lnTo>
                  <a:lnTo>
                    <a:pt x="37985" y="46609"/>
                  </a:lnTo>
                  <a:lnTo>
                    <a:pt x="46609" y="37985"/>
                  </a:lnTo>
                  <a:lnTo>
                    <a:pt x="47053" y="37985"/>
                  </a:lnTo>
                  <a:lnTo>
                    <a:pt x="47498" y="37973"/>
                  </a:lnTo>
                  <a:lnTo>
                    <a:pt x="48387" y="38061"/>
                  </a:lnTo>
                  <a:lnTo>
                    <a:pt x="56121" y="46596"/>
                  </a:lnTo>
                  <a:lnTo>
                    <a:pt x="56121" y="43268"/>
                  </a:lnTo>
                  <a:lnTo>
                    <a:pt x="47536" y="37223"/>
                  </a:lnTo>
                  <a:lnTo>
                    <a:pt x="47053" y="37223"/>
                  </a:lnTo>
                  <a:lnTo>
                    <a:pt x="46570" y="37236"/>
                  </a:lnTo>
                  <a:lnTo>
                    <a:pt x="37236" y="46570"/>
                  </a:lnTo>
                  <a:lnTo>
                    <a:pt x="37236" y="47536"/>
                  </a:lnTo>
                  <a:lnTo>
                    <a:pt x="46570" y="56870"/>
                  </a:lnTo>
                  <a:lnTo>
                    <a:pt x="47053" y="56870"/>
                  </a:lnTo>
                  <a:lnTo>
                    <a:pt x="47536" y="56857"/>
                  </a:lnTo>
                  <a:lnTo>
                    <a:pt x="56883" y="47523"/>
                  </a:lnTo>
                  <a:lnTo>
                    <a:pt x="56883" y="46558"/>
                  </a:lnTo>
                  <a:close/>
                </a:path>
                <a:path w="180975" h="94614">
                  <a:moveTo>
                    <a:pt x="67068" y="82880"/>
                  </a:moveTo>
                  <a:lnTo>
                    <a:pt x="67043" y="82715"/>
                  </a:lnTo>
                  <a:lnTo>
                    <a:pt x="67005" y="82550"/>
                  </a:lnTo>
                  <a:lnTo>
                    <a:pt x="66878" y="82308"/>
                  </a:lnTo>
                  <a:lnTo>
                    <a:pt x="66776" y="82169"/>
                  </a:lnTo>
                  <a:lnTo>
                    <a:pt x="66611" y="82029"/>
                  </a:lnTo>
                  <a:lnTo>
                    <a:pt x="66319" y="81864"/>
                  </a:lnTo>
                  <a:lnTo>
                    <a:pt x="66103" y="81813"/>
                  </a:lnTo>
                  <a:lnTo>
                    <a:pt x="65938" y="81800"/>
                  </a:lnTo>
                  <a:lnTo>
                    <a:pt x="54610" y="81788"/>
                  </a:lnTo>
                  <a:lnTo>
                    <a:pt x="54610" y="84061"/>
                  </a:lnTo>
                  <a:lnTo>
                    <a:pt x="65938" y="84061"/>
                  </a:lnTo>
                  <a:lnTo>
                    <a:pt x="66103" y="84061"/>
                  </a:lnTo>
                  <a:lnTo>
                    <a:pt x="66319" y="83997"/>
                  </a:lnTo>
                  <a:lnTo>
                    <a:pt x="66522" y="83908"/>
                  </a:lnTo>
                  <a:lnTo>
                    <a:pt x="66700" y="83781"/>
                  </a:lnTo>
                  <a:lnTo>
                    <a:pt x="66852" y="83604"/>
                  </a:lnTo>
                  <a:lnTo>
                    <a:pt x="66967" y="83426"/>
                  </a:lnTo>
                  <a:lnTo>
                    <a:pt x="67043" y="83210"/>
                  </a:lnTo>
                  <a:lnTo>
                    <a:pt x="67068" y="82994"/>
                  </a:lnTo>
                  <a:close/>
                </a:path>
                <a:path w="180975" h="94614">
                  <a:moveTo>
                    <a:pt x="74625" y="45694"/>
                  </a:moveTo>
                  <a:lnTo>
                    <a:pt x="74358" y="42989"/>
                  </a:lnTo>
                  <a:lnTo>
                    <a:pt x="73837" y="40335"/>
                  </a:lnTo>
                  <a:lnTo>
                    <a:pt x="73050" y="37744"/>
                  </a:lnTo>
                  <a:lnTo>
                    <a:pt x="72364" y="36106"/>
                  </a:lnTo>
                  <a:lnTo>
                    <a:pt x="72364" y="45796"/>
                  </a:lnTo>
                  <a:lnTo>
                    <a:pt x="72364" y="48285"/>
                  </a:lnTo>
                  <a:lnTo>
                    <a:pt x="48298" y="72351"/>
                  </a:lnTo>
                  <a:lnTo>
                    <a:pt x="47053" y="72351"/>
                  </a:lnTo>
                  <a:lnTo>
                    <a:pt x="45808" y="72351"/>
                  </a:lnTo>
                  <a:lnTo>
                    <a:pt x="21755" y="48298"/>
                  </a:lnTo>
                  <a:lnTo>
                    <a:pt x="21755" y="45808"/>
                  </a:lnTo>
                  <a:lnTo>
                    <a:pt x="45808" y="21742"/>
                  </a:lnTo>
                  <a:lnTo>
                    <a:pt x="47053" y="21742"/>
                  </a:lnTo>
                  <a:lnTo>
                    <a:pt x="48298" y="21742"/>
                  </a:lnTo>
                  <a:lnTo>
                    <a:pt x="72364" y="45796"/>
                  </a:lnTo>
                  <a:lnTo>
                    <a:pt x="72364" y="36106"/>
                  </a:lnTo>
                  <a:lnTo>
                    <a:pt x="48412" y="19469"/>
                  </a:lnTo>
                  <a:lnTo>
                    <a:pt x="47053" y="19469"/>
                  </a:lnTo>
                  <a:lnTo>
                    <a:pt x="45707" y="19481"/>
                  </a:lnTo>
                  <a:lnTo>
                    <a:pt x="19481" y="45694"/>
                  </a:lnTo>
                  <a:lnTo>
                    <a:pt x="19481" y="48399"/>
                  </a:lnTo>
                  <a:lnTo>
                    <a:pt x="45707" y="74625"/>
                  </a:lnTo>
                  <a:lnTo>
                    <a:pt x="47053" y="74625"/>
                  </a:lnTo>
                  <a:lnTo>
                    <a:pt x="48412" y="74612"/>
                  </a:lnTo>
                  <a:lnTo>
                    <a:pt x="74625" y="48399"/>
                  </a:lnTo>
                  <a:lnTo>
                    <a:pt x="74625" y="45694"/>
                  </a:lnTo>
                  <a:close/>
                </a:path>
                <a:path w="180975" h="94614">
                  <a:moveTo>
                    <a:pt x="85953" y="14516"/>
                  </a:moveTo>
                  <a:lnTo>
                    <a:pt x="83693" y="9080"/>
                  </a:lnTo>
                  <a:lnTo>
                    <a:pt x="83693" y="14630"/>
                  </a:lnTo>
                  <a:lnTo>
                    <a:pt x="83693" y="15252"/>
                  </a:lnTo>
                  <a:lnTo>
                    <a:pt x="77584" y="21361"/>
                  </a:lnTo>
                  <a:lnTo>
                    <a:pt x="77266" y="21361"/>
                  </a:lnTo>
                  <a:lnTo>
                    <a:pt x="76949" y="21361"/>
                  </a:lnTo>
                  <a:lnTo>
                    <a:pt x="70853" y="15252"/>
                  </a:lnTo>
                  <a:lnTo>
                    <a:pt x="70904" y="13995"/>
                  </a:lnTo>
                  <a:lnTo>
                    <a:pt x="76949" y="8521"/>
                  </a:lnTo>
                  <a:lnTo>
                    <a:pt x="77266" y="8521"/>
                  </a:lnTo>
                  <a:lnTo>
                    <a:pt x="77584" y="8521"/>
                  </a:lnTo>
                  <a:lnTo>
                    <a:pt x="83693" y="14630"/>
                  </a:lnTo>
                  <a:lnTo>
                    <a:pt x="83693" y="9080"/>
                  </a:lnTo>
                  <a:lnTo>
                    <a:pt x="77698" y="6248"/>
                  </a:lnTo>
                  <a:lnTo>
                    <a:pt x="77266" y="6248"/>
                  </a:lnTo>
                  <a:lnTo>
                    <a:pt x="76847" y="6261"/>
                  </a:lnTo>
                  <a:lnTo>
                    <a:pt x="68580" y="14516"/>
                  </a:lnTo>
                  <a:lnTo>
                    <a:pt x="68580" y="15367"/>
                  </a:lnTo>
                  <a:lnTo>
                    <a:pt x="76847" y="23634"/>
                  </a:lnTo>
                  <a:lnTo>
                    <a:pt x="77266" y="23634"/>
                  </a:lnTo>
                  <a:lnTo>
                    <a:pt x="77698" y="23622"/>
                  </a:lnTo>
                  <a:lnTo>
                    <a:pt x="85953" y="15367"/>
                  </a:lnTo>
                  <a:lnTo>
                    <a:pt x="85953" y="14516"/>
                  </a:lnTo>
                  <a:close/>
                </a:path>
                <a:path w="180975" h="94614">
                  <a:moveTo>
                    <a:pt x="87845" y="78727"/>
                  </a:moveTo>
                  <a:lnTo>
                    <a:pt x="85585" y="73304"/>
                  </a:lnTo>
                  <a:lnTo>
                    <a:pt x="85585" y="78841"/>
                  </a:lnTo>
                  <a:lnTo>
                    <a:pt x="85585" y="79463"/>
                  </a:lnTo>
                  <a:lnTo>
                    <a:pt x="79476" y="85572"/>
                  </a:lnTo>
                  <a:lnTo>
                    <a:pt x="79159" y="85572"/>
                  </a:lnTo>
                  <a:lnTo>
                    <a:pt x="78841" y="85572"/>
                  </a:lnTo>
                  <a:lnTo>
                    <a:pt x="72732" y="79463"/>
                  </a:lnTo>
                  <a:lnTo>
                    <a:pt x="72732" y="78841"/>
                  </a:lnTo>
                  <a:lnTo>
                    <a:pt x="78841" y="72732"/>
                  </a:lnTo>
                  <a:lnTo>
                    <a:pt x="79159" y="72732"/>
                  </a:lnTo>
                  <a:lnTo>
                    <a:pt x="79476" y="72732"/>
                  </a:lnTo>
                  <a:lnTo>
                    <a:pt x="85585" y="78841"/>
                  </a:lnTo>
                  <a:lnTo>
                    <a:pt x="85585" y="73304"/>
                  </a:lnTo>
                  <a:lnTo>
                    <a:pt x="79578" y="70459"/>
                  </a:lnTo>
                  <a:lnTo>
                    <a:pt x="79159" y="70459"/>
                  </a:lnTo>
                  <a:lnTo>
                    <a:pt x="78727" y="70472"/>
                  </a:lnTo>
                  <a:lnTo>
                    <a:pt x="70472" y="78727"/>
                  </a:lnTo>
                  <a:lnTo>
                    <a:pt x="70472" y="79578"/>
                  </a:lnTo>
                  <a:lnTo>
                    <a:pt x="78727" y="87845"/>
                  </a:lnTo>
                  <a:lnTo>
                    <a:pt x="79159" y="87845"/>
                  </a:lnTo>
                  <a:lnTo>
                    <a:pt x="79578" y="87833"/>
                  </a:lnTo>
                  <a:lnTo>
                    <a:pt x="87845" y="79578"/>
                  </a:lnTo>
                  <a:lnTo>
                    <a:pt x="87845" y="78727"/>
                  </a:lnTo>
                  <a:close/>
                </a:path>
                <a:path w="180975" h="94614">
                  <a:moveTo>
                    <a:pt x="94107" y="5397"/>
                  </a:moveTo>
                  <a:lnTo>
                    <a:pt x="94094" y="5143"/>
                  </a:lnTo>
                  <a:lnTo>
                    <a:pt x="92214" y="1320"/>
                  </a:lnTo>
                  <a:lnTo>
                    <a:pt x="92214" y="5549"/>
                  </a:lnTo>
                  <a:lnTo>
                    <a:pt x="92214" y="88506"/>
                  </a:lnTo>
                  <a:lnTo>
                    <a:pt x="92202" y="88633"/>
                  </a:lnTo>
                  <a:lnTo>
                    <a:pt x="92202" y="88861"/>
                  </a:lnTo>
                  <a:lnTo>
                    <a:pt x="92138" y="89369"/>
                  </a:lnTo>
                  <a:lnTo>
                    <a:pt x="88861" y="92202"/>
                  </a:lnTo>
                  <a:lnTo>
                    <a:pt x="88734" y="92202"/>
                  </a:lnTo>
                  <a:lnTo>
                    <a:pt x="88684" y="92202"/>
                  </a:lnTo>
                  <a:lnTo>
                    <a:pt x="5232" y="92202"/>
                  </a:lnTo>
                  <a:lnTo>
                    <a:pt x="4902" y="92176"/>
                  </a:lnTo>
                  <a:lnTo>
                    <a:pt x="1892" y="88861"/>
                  </a:lnTo>
                  <a:lnTo>
                    <a:pt x="1892" y="88684"/>
                  </a:lnTo>
                  <a:lnTo>
                    <a:pt x="1905" y="5397"/>
                  </a:lnTo>
                  <a:lnTo>
                    <a:pt x="1892" y="5232"/>
                  </a:lnTo>
                  <a:lnTo>
                    <a:pt x="1930" y="4889"/>
                  </a:lnTo>
                  <a:lnTo>
                    <a:pt x="1993" y="4546"/>
                  </a:lnTo>
                  <a:lnTo>
                    <a:pt x="2095" y="4216"/>
                  </a:lnTo>
                  <a:lnTo>
                    <a:pt x="2171" y="4064"/>
                  </a:lnTo>
                  <a:lnTo>
                    <a:pt x="2222" y="3911"/>
                  </a:lnTo>
                  <a:lnTo>
                    <a:pt x="5232" y="1892"/>
                  </a:lnTo>
                  <a:lnTo>
                    <a:pt x="5410" y="1892"/>
                  </a:lnTo>
                  <a:lnTo>
                    <a:pt x="88861" y="1892"/>
                  </a:lnTo>
                  <a:lnTo>
                    <a:pt x="89369" y="1955"/>
                  </a:lnTo>
                  <a:lnTo>
                    <a:pt x="92202" y="5232"/>
                  </a:lnTo>
                  <a:lnTo>
                    <a:pt x="92202" y="5359"/>
                  </a:lnTo>
                  <a:lnTo>
                    <a:pt x="92214" y="5549"/>
                  </a:lnTo>
                  <a:lnTo>
                    <a:pt x="92214" y="1320"/>
                  </a:lnTo>
                  <a:lnTo>
                    <a:pt x="91909" y="1054"/>
                  </a:lnTo>
                  <a:lnTo>
                    <a:pt x="91465" y="762"/>
                  </a:lnTo>
                  <a:lnTo>
                    <a:pt x="90995" y="520"/>
                  </a:lnTo>
                  <a:lnTo>
                    <a:pt x="90754" y="419"/>
                  </a:lnTo>
                  <a:lnTo>
                    <a:pt x="90512" y="304"/>
                  </a:lnTo>
                  <a:lnTo>
                    <a:pt x="90004" y="152"/>
                  </a:lnTo>
                  <a:lnTo>
                    <a:pt x="89471" y="50"/>
                  </a:lnTo>
                  <a:lnTo>
                    <a:pt x="88950" y="0"/>
                  </a:lnTo>
                  <a:lnTo>
                    <a:pt x="88734" y="0"/>
                  </a:lnTo>
                  <a:lnTo>
                    <a:pt x="88684" y="0"/>
                  </a:lnTo>
                  <a:lnTo>
                    <a:pt x="5143" y="0"/>
                  </a:lnTo>
                  <a:lnTo>
                    <a:pt x="4622" y="50"/>
                  </a:lnTo>
                  <a:lnTo>
                    <a:pt x="4102" y="152"/>
                  </a:lnTo>
                  <a:lnTo>
                    <a:pt x="3594" y="304"/>
                  </a:lnTo>
                  <a:lnTo>
                    <a:pt x="3340" y="419"/>
                  </a:lnTo>
                  <a:lnTo>
                    <a:pt x="3098" y="508"/>
                  </a:lnTo>
                  <a:lnTo>
                    <a:pt x="0" y="5143"/>
                  </a:lnTo>
                  <a:lnTo>
                    <a:pt x="0" y="5359"/>
                  </a:lnTo>
                  <a:lnTo>
                    <a:pt x="12" y="5549"/>
                  </a:lnTo>
                  <a:lnTo>
                    <a:pt x="12" y="88544"/>
                  </a:lnTo>
                  <a:lnTo>
                    <a:pt x="0" y="88684"/>
                  </a:lnTo>
                  <a:lnTo>
                    <a:pt x="0" y="88950"/>
                  </a:lnTo>
                  <a:lnTo>
                    <a:pt x="63" y="89484"/>
                  </a:lnTo>
                  <a:lnTo>
                    <a:pt x="5143" y="94094"/>
                  </a:lnTo>
                  <a:lnTo>
                    <a:pt x="5372" y="94094"/>
                  </a:lnTo>
                  <a:lnTo>
                    <a:pt x="5410" y="94094"/>
                  </a:lnTo>
                  <a:lnTo>
                    <a:pt x="88950" y="94094"/>
                  </a:lnTo>
                  <a:lnTo>
                    <a:pt x="89738" y="93992"/>
                  </a:lnTo>
                  <a:lnTo>
                    <a:pt x="90004" y="93941"/>
                  </a:lnTo>
                  <a:lnTo>
                    <a:pt x="90512" y="93776"/>
                  </a:lnTo>
                  <a:lnTo>
                    <a:pt x="90754" y="93675"/>
                  </a:lnTo>
                  <a:lnTo>
                    <a:pt x="90995" y="93586"/>
                  </a:lnTo>
                  <a:lnTo>
                    <a:pt x="94094" y="88950"/>
                  </a:lnTo>
                  <a:lnTo>
                    <a:pt x="94094" y="88734"/>
                  </a:lnTo>
                  <a:lnTo>
                    <a:pt x="94107" y="5397"/>
                  </a:lnTo>
                  <a:close/>
                </a:path>
                <a:path w="180975" h="94614">
                  <a:moveTo>
                    <a:pt x="166700" y="28143"/>
                  </a:moveTo>
                  <a:lnTo>
                    <a:pt x="166662" y="28016"/>
                  </a:lnTo>
                  <a:lnTo>
                    <a:pt x="166573" y="27876"/>
                  </a:lnTo>
                  <a:lnTo>
                    <a:pt x="166446" y="27800"/>
                  </a:lnTo>
                  <a:lnTo>
                    <a:pt x="166255" y="27774"/>
                  </a:lnTo>
                  <a:lnTo>
                    <a:pt x="165938" y="27787"/>
                  </a:lnTo>
                  <a:lnTo>
                    <a:pt x="165938" y="28536"/>
                  </a:lnTo>
                  <a:lnTo>
                    <a:pt x="165938" y="65557"/>
                  </a:lnTo>
                  <a:lnTo>
                    <a:pt x="128917" y="65557"/>
                  </a:lnTo>
                  <a:lnTo>
                    <a:pt x="128917" y="28536"/>
                  </a:lnTo>
                  <a:lnTo>
                    <a:pt x="165938" y="28536"/>
                  </a:lnTo>
                  <a:lnTo>
                    <a:pt x="165938" y="27787"/>
                  </a:lnTo>
                  <a:lnTo>
                    <a:pt x="128638" y="27787"/>
                  </a:lnTo>
                  <a:lnTo>
                    <a:pt x="128549" y="65925"/>
                  </a:lnTo>
                  <a:lnTo>
                    <a:pt x="128549" y="27774"/>
                  </a:lnTo>
                  <a:lnTo>
                    <a:pt x="128422" y="27800"/>
                  </a:lnTo>
                  <a:lnTo>
                    <a:pt x="128282" y="27876"/>
                  </a:lnTo>
                  <a:lnTo>
                    <a:pt x="128193" y="28003"/>
                  </a:lnTo>
                  <a:lnTo>
                    <a:pt x="128155" y="28143"/>
                  </a:lnTo>
                  <a:lnTo>
                    <a:pt x="128168" y="65836"/>
                  </a:lnTo>
                  <a:lnTo>
                    <a:pt x="128168" y="65989"/>
                  </a:lnTo>
                  <a:lnTo>
                    <a:pt x="128219" y="66128"/>
                  </a:lnTo>
                  <a:lnTo>
                    <a:pt x="128346" y="66268"/>
                  </a:lnTo>
                  <a:lnTo>
                    <a:pt x="128473" y="66306"/>
                  </a:lnTo>
                  <a:lnTo>
                    <a:pt x="128600" y="66319"/>
                  </a:lnTo>
                  <a:lnTo>
                    <a:pt x="166217" y="66306"/>
                  </a:lnTo>
                  <a:lnTo>
                    <a:pt x="166357" y="66319"/>
                  </a:lnTo>
                  <a:lnTo>
                    <a:pt x="166484" y="66281"/>
                  </a:lnTo>
                  <a:lnTo>
                    <a:pt x="166624" y="66154"/>
                  </a:lnTo>
                  <a:lnTo>
                    <a:pt x="166687" y="66027"/>
                  </a:lnTo>
                  <a:lnTo>
                    <a:pt x="166687" y="65887"/>
                  </a:lnTo>
                  <a:lnTo>
                    <a:pt x="166687" y="28257"/>
                  </a:lnTo>
                  <a:close/>
                </a:path>
                <a:path w="180975" h="94614">
                  <a:moveTo>
                    <a:pt x="180670" y="65938"/>
                  </a:moveTo>
                  <a:lnTo>
                    <a:pt x="178396" y="65938"/>
                  </a:lnTo>
                  <a:lnTo>
                    <a:pt x="178409" y="66103"/>
                  </a:lnTo>
                  <a:lnTo>
                    <a:pt x="178473" y="66319"/>
                  </a:lnTo>
                  <a:lnTo>
                    <a:pt x="178562" y="66522"/>
                  </a:lnTo>
                  <a:lnTo>
                    <a:pt x="178689" y="66700"/>
                  </a:lnTo>
                  <a:lnTo>
                    <a:pt x="179158" y="67005"/>
                  </a:lnTo>
                  <a:lnTo>
                    <a:pt x="179311" y="67056"/>
                  </a:lnTo>
                  <a:lnTo>
                    <a:pt x="179476" y="67068"/>
                  </a:lnTo>
                  <a:lnTo>
                    <a:pt x="179705" y="67056"/>
                  </a:lnTo>
                  <a:lnTo>
                    <a:pt x="179920" y="67005"/>
                  </a:lnTo>
                  <a:lnTo>
                    <a:pt x="180124" y="66916"/>
                  </a:lnTo>
                  <a:lnTo>
                    <a:pt x="180301" y="66776"/>
                  </a:lnTo>
                  <a:lnTo>
                    <a:pt x="180441" y="66611"/>
                  </a:lnTo>
                  <a:lnTo>
                    <a:pt x="180606" y="66319"/>
                  </a:lnTo>
                  <a:lnTo>
                    <a:pt x="180657" y="66103"/>
                  </a:lnTo>
                  <a:lnTo>
                    <a:pt x="180670" y="65938"/>
                  </a:lnTo>
                  <a:close/>
                </a:path>
                <a:path w="180975" h="94614">
                  <a:moveTo>
                    <a:pt x="180670" y="28092"/>
                  </a:moveTo>
                  <a:lnTo>
                    <a:pt x="180632" y="27876"/>
                  </a:lnTo>
                  <a:lnTo>
                    <a:pt x="180581" y="27724"/>
                  </a:lnTo>
                  <a:lnTo>
                    <a:pt x="180505" y="27571"/>
                  </a:lnTo>
                  <a:lnTo>
                    <a:pt x="180378" y="27393"/>
                  </a:lnTo>
                  <a:lnTo>
                    <a:pt x="179908" y="27089"/>
                  </a:lnTo>
                  <a:lnTo>
                    <a:pt x="179755" y="27051"/>
                  </a:lnTo>
                  <a:lnTo>
                    <a:pt x="179590" y="27025"/>
                  </a:lnTo>
                  <a:lnTo>
                    <a:pt x="179362" y="27038"/>
                  </a:lnTo>
                  <a:lnTo>
                    <a:pt x="179146" y="27089"/>
                  </a:lnTo>
                  <a:lnTo>
                    <a:pt x="178943" y="27178"/>
                  </a:lnTo>
                  <a:lnTo>
                    <a:pt x="178765" y="27317"/>
                  </a:lnTo>
                  <a:lnTo>
                    <a:pt x="178625" y="27482"/>
                  </a:lnTo>
                  <a:lnTo>
                    <a:pt x="178460" y="27774"/>
                  </a:lnTo>
                  <a:lnTo>
                    <a:pt x="178409" y="27990"/>
                  </a:lnTo>
                  <a:lnTo>
                    <a:pt x="178396" y="28155"/>
                  </a:lnTo>
                  <a:lnTo>
                    <a:pt x="178409" y="65925"/>
                  </a:lnTo>
                  <a:lnTo>
                    <a:pt x="180670" y="65925"/>
                  </a:lnTo>
                  <a:lnTo>
                    <a:pt x="180670" y="2815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5274411" y="1958073"/>
              <a:ext cx="167005" cy="163195"/>
            </a:xfrm>
            <a:custGeom>
              <a:avLst/>
              <a:gdLst/>
              <a:ahLst/>
              <a:cxnLst/>
              <a:rect l="l" t="t" r="r" b="b"/>
              <a:pathLst>
                <a:path w="167004" h="163194">
                  <a:moveTo>
                    <a:pt x="14185" y="65938"/>
                  </a:moveTo>
                  <a:lnTo>
                    <a:pt x="11925" y="65938"/>
                  </a:lnTo>
                  <a:lnTo>
                    <a:pt x="11938" y="66103"/>
                  </a:lnTo>
                  <a:lnTo>
                    <a:pt x="11988" y="66319"/>
                  </a:lnTo>
                  <a:lnTo>
                    <a:pt x="12674" y="67005"/>
                  </a:lnTo>
                  <a:lnTo>
                    <a:pt x="12827" y="67056"/>
                  </a:lnTo>
                  <a:lnTo>
                    <a:pt x="13004" y="67068"/>
                  </a:lnTo>
                  <a:lnTo>
                    <a:pt x="13220" y="67056"/>
                  </a:lnTo>
                  <a:lnTo>
                    <a:pt x="13436" y="67005"/>
                  </a:lnTo>
                  <a:lnTo>
                    <a:pt x="13639" y="66916"/>
                  </a:lnTo>
                  <a:lnTo>
                    <a:pt x="14097" y="66370"/>
                  </a:lnTo>
                  <a:lnTo>
                    <a:pt x="14160" y="66217"/>
                  </a:lnTo>
                  <a:lnTo>
                    <a:pt x="14185" y="66001"/>
                  </a:lnTo>
                  <a:close/>
                </a:path>
                <a:path w="167004" h="163194">
                  <a:moveTo>
                    <a:pt x="14185" y="28092"/>
                  </a:moveTo>
                  <a:lnTo>
                    <a:pt x="14173" y="27940"/>
                  </a:lnTo>
                  <a:lnTo>
                    <a:pt x="14122" y="27774"/>
                  </a:lnTo>
                  <a:lnTo>
                    <a:pt x="14033" y="27571"/>
                  </a:lnTo>
                  <a:lnTo>
                    <a:pt x="13906" y="27393"/>
                  </a:lnTo>
                  <a:lnTo>
                    <a:pt x="13436" y="27089"/>
                  </a:lnTo>
                  <a:lnTo>
                    <a:pt x="13284" y="27051"/>
                  </a:lnTo>
                  <a:lnTo>
                    <a:pt x="13119" y="27025"/>
                  </a:lnTo>
                  <a:lnTo>
                    <a:pt x="12890" y="27038"/>
                  </a:lnTo>
                  <a:lnTo>
                    <a:pt x="12674" y="27089"/>
                  </a:lnTo>
                  <a:lnTo>
                    <a:pt x="12471" y="27178"/>
                  </a:lnTo>
                  <a:lnTo>
                    <a:pt x="12293" y="27317"/>
                  </a:lnTo>
                  <a:lnTo>
                    <a:pt x="11950" y="27876"/>
                  </a:lnTo>
                  <a:lnTo>
                    <a:pt x="11925" y="28092"/>
                  </a:lnTo>
                  <a:lnTo>
                    <a:pt x="11925" y="65925"/>
                  </a:lnTo>
                  <a:lnTo>
                    <a:pt x="14185" y="65925"/>
                  </a:lnTo>
                  <a:lnTo>
                    <a:pt x="14185" y="28155"/>
                  </a:lnTo>
                  <a:close/>
                </a:path>
                <a:path w="167004" h="163194">
                  <a:moveTo>
                    <a:pt x="23634" y="78727"/>
                  </a:moveTo>
                  <a:lnTo>
                    <a:pt x="21361" y="73291"/>
                  </a:lnTo>
                  <a:lnTo>
                    <a:pt x="21361" y="78841"/>
                  </a:lnTo>
                  <a:lnTo>
                    <a:pt x="21310" y="80098"/>
                  </a:lnTo>
                  <a:lnTo>
                    <a:pt x="15265" y="85572"/>
                  </a:lnTo>
                  <a:lnTo>
                    <a:pt x="14947" y="85572"/>
                  </a:lnTo>
                  <a:lnTo>
                    <a:pt x="14630" y="85572"/>
                  </a:lnTo>
                  <a:lnTo>
                    <a:pt x="8521" y="79463"/>
                  </a:lnTo>
                  <a:lnTo>
                    <a:pt x="8521" y="78841"/>
                  </a:lnTo>
                  <a:lnTo>
                    <a:pt x="14630" y="72732"/>
                  </a:lnTo>
                  <a:lnTo>
                    <a:pt x="14947" y="72732"/>
                  </a:lnTo>
                  <a:lnTo>
                    <a:pt x="15265" y="72732"/>
                  </a:lnTo>
                  <a:lnTo>
                    <a:pt x="21361" y="78841"/>
                  </a:lnTo>
                  <a:lnTo>
                    <a:pt x="21361" y="73291"/>
                  </a:lnTo>
                  <a:lnTo>
                    <a:pt x="15367" y="70459"/>
                  </a:lnTo>
                  <a:lnTo>
                    <a:pt x="14947" y="70459"/>
                  </a:lnTo>
                  <a:lnTo>
                    <a:pt x="14516" y="70472"/>
                  </a:lnTo>
                  <a:lnTo>
                    <a:pt x="6261" y="78727"/>
                  </a:lnTo>
                  <a:lnTo>
                    <a:pt x="6261" y="79578"/>
                  </a:lnTo>
                  <a:lnTo>
                    <a:pt x="14516" y="87845"/>
                  </a:lnTo>
                  <a:lnTo>
                    <a:pt x="14947" y="87845"/>
                  </a:lnTo>
                  <a:lnTo>
                    <a:pt x="15367" y="87833"/>
                  </a:lnTo>
                  <a:lnTo>
                    <a:pt x="23634" y="79578"/>
                  </a:lnTo>
                  <a:lnTo>
                    <a:pt x="23634" y="78727"/>
                  </a:lnTo>
                  <a:close/>
                </a:path>
                <a:path w="167004" h="163194">
                  <a:moveTo>
                    <a:pt x="23634" y="14516"/>
                  </a:moveTo>
                  <a:lnTo>
                    <a:pt x="21361" y="9080"/>
                  </a:lnTo>
                  <a:lnTo>
                    <a:pt x="21361" y="14630"/>
                  </a:lnTo>
                  <a:lnTo>
                    <a:pt x="21310" y="15887"/>
                  </a:lnTo>
                  <a:lnTo>
                    <a:pt x="15265" y="21361"/>
                  </a:lnTo>
                  <a:lnTo>
                    <a:pt x="14947" y="21361"/>
                  </a:lnTo>
                  <a:lnTo>
                    <a:pt x="14630" y="21361"/>
                  </a:lnTo>
                  <a:lnTo>
                    <a:pt x="8521" y="15252"/>
                  </a:lnTo>
                  <a:lnTo>
                    <a:pt x="8521" y="14630"/>
                  </a:lnTo>
                  <a:lnTo>
                    <a:pt x="14630" y="8521"/>
                  </a:lnTo>
                  <a:lnTo>
                    <a:pt x="14947" y="8521"/>
                  </a:lnTo>
                  <a:lnTo>
                    <a:pt x="15265" y="8521"/>
                  </a:lnTo>
                  <a:lnTo>
                    <a:pt x="21361" y="14630"/>
                  </a:lnTo>
                  <a:lnTo>
                    <a:pt x="21361" y="9080"/>
                  </a:lnTo>
                  <a:lnTo>
                    <a:pt x="15367" y="6248"/>
                  </a:lnTo>
                  <a:lnTo>
                    <a:pt x="14947" y="6248"/>
                  </a:lnTo>
                  <a:lnTo>
                    <a:pt x="14516" y="6261"/>
                  </a:lnTo>
                  <a:lnTo>
                    <a:pt x="6261" y="14516"/>
                  </a:lnTo>
                  <a:lnTo>
                    <a:pt x="6261" y="15367"/>
                  </a:lnTo>
                  <a:lnTo>
                    <a:pt x="14516" y="23634"/>
                  </a:lnTo>
                  <a:lnTo>
                    <a:pt x="14947" y="23634"/>
                  </a:lnTo>
                  <a:lnTo>
                    <a:pt x="15367" y="23622"/>
                  </a:lnTo>
                  <a:lnTo>
                    <a:pt x="23634" y="15367"/>
                  </a:lnTo>
                  <a:lnTo>
                    <a:pt x="23634" y="14516"/>
                  </a:lnTo>
                  <a:close/>
                </a:path>
                <a:path w="167004" h="163194">
                  <a:moveTo>
                    <a:pt x="28155" y="81788"/>
                  </a:moveTo>
                  <a:lnTo>
                    <a:pt x="27990" y="81800"/>
                  </a:lnTo>
                  <a:lnTo>
                    <a:pt x="27774" y="81864"/>
                  </a:lnTo>
                  <a:lnTo>
                    <a:pt x="27571" y="81953"/>
                  </a:lnTo>
                  <a:lnTo>
                    <a:pt x="27393" y="82080"/>
                  </a:lnTo>
                  <a:lnTo>
                    <a:pt x="27254" y="82257"/>
                  </a:lnTo>
                  <a:lnTo>
                    <a:pt x="27139" y="82435"/>
                  </a:lnTo>
                  <a:lnTo>
                    <a:pt x="27038" y="82765"/>
                  </a:lnTo>
                  <a:lnTo>
                    <a:pt x="27025" y="82981"/>
                  </a:lnTo>
                  <a:lnTo>
                    <a:pt x="27482" y="83832"/>
                  </a:lnTo>
                  <a:lnTo>
                    <a:pt x="27774" y="83997"/>
                  </a:lnTo>
                  <a:lnTo>
                    <a:pt x="27990" y="84048"/>
                  </a:lnTo>
                  <a:lnTo>
                    <a:pt x="28155" y="84061"/>
                  </a:lnTo>
                  <a:lnTo>
                    <a:pt x="28155" y="81788"/>
                  </a:lnTo>
                  <a:close/>
                </a:path>
                <a:path w="167004" h="163194">
                  <a:moveTo>
                    <a:pt x="51955" y="46812"/>
                  </a:moveTo>
                  <a:lnTo>
                    <a:pt x="49682" y="42913"/>
                  </a:lnTo>
                  <a:lnTo>
                    <a:pt x="49682" y="46926"/>
                  </a:lnTo>
                  <a:lnTo>
                    <a:pt x="49657" y="47434"/>
                  </a:lnTo>
                  <a:lnTo>
                    <a:pt x="47040" y="49695"/>
                  </a:lnTo>
                  <a:lnTo>
                    <a:pt x="46647" y="49657"/>
                  </a:lnTo>
                  <a:lnTo>
                    <a:pt x="44399" y="47167"/>
                  </a:lnTo>
                  <a:lnTo>
                    <a:pt x="44424" y="46647"/>
                  </a:lnTo>
                  <a:lnTo>
                    <a:pt x="47040" y="44399"/>
                  </a:lnTo>
                  <a:lnTo>
                    <a:pt x="47434" y="44437"/>
                  </a:lnTo>
                  <a:lnTo>
                    <a:pt x="49682" y="46926"/>
                  </a:lnTo>
                  <a:lnTo>
                    <a:pt x="49682" y="42913"/>
                  </a:lnTo>
                  <a:lnTo>
                    <a:pt x="47282" y="42138"/>
                  </a:lnTo>
                  <a:lnTo>
                    <a:pt x="47040" y="42138"/>
                  </a:lnTo>
                  <a:lnTo>
                    <a:pt x="46799" y="42138"/>
                  </a:lnTo>
                  <a:lnTo>
                    <a:pt x="42125" y="46799"/>
                  </a:lnTo>
                  <a:lnTo>
                    <a:pt x="42125" y="47282"/>
                  </a:lnTo>
                  <a:lnTo>
                    <a:pt x="46799" y="51955"/>
                  </a:lnTo>
                  <a:lnTo>
                    <a:pt x="47040" y="51955"/>
                  </a:lnTo>
                  <a:lnTo>
                    <a:pt x="47282" y="51955"/>
                  </a:lnTo>
                  <a:lnTo>
                    <a:pt x="51955" y="47294"/>
                  </a:lnTo>
                  <a:lnTo>
                    <a:pt x="51955" y="46812"/>
                  </a:lnTo>
                  <a:close/>
                </a:path>
                <a:path w="167004" h="163194">
                  <a:moveTo>
                    <a:pt x="53848" y="79121"/>
                  </a:moveTo>
                  <a:lnTo>
                    <a:pt x="53822" y="78905"/>
                  </a:lnTo>
                  <a:lnTo>
                    <a:pt x="53746" y="78689"/>
                  </a:lnTo>
                  <a:lnTo>
                    <a:pt x="53632" y="78498"/>
                  </a:lnTo>
                  <a:lnTo>
                    <a:pt x="53492" y="78333"/>
                  </a:lnTo>
                  <a:lnTo>
                    <a:pt x="53314" y="78193"/>
                  </a:lnTo>
                  <a:lnTo>
                    <a:pt x="53111" y="78092"/>
                  </a:lnTo>
                  <a:lnTo>
                    <a:pt x="52844" y="78028"/>
                  </a:lnTo>
                  <a:lnTo>
                    <a:pt x="52565" y="78028"/>
                  </a:lnTo>
                  <a:lnTo>
                    <a:pt x="52400" y="78066"/>
                  </a:lnTo>
                  <a:lnTo>
                    <a:pt x="39357" y="81788"/>
                  </a:lnTo>
                  <a:lnTo>
                    <a:pt x="28168" y="81788"/>
                  </a:lnTo>
                  <a:lnTo>
                    <a:pt x="28168" y="84061"/>
                  </a:lnTo>
                  <a:lnTo>
                    <a:pt x="39357" y="84061"/>
                  </a:lnTo>
                  <a:lnTo>
                    <a:pt x="39497" y="84074"/>
                  </a:lnTo>
                  <a:lnTo>
                    <a:pt x="39662" y="84061"/>
                  </a:lnTo>
                  <a:lnTo>
                    <a:pt x="39801" y="84023"/>
                  </a:lnTo>
                  <a:lnTo>
                    <a:pt x="39928" y="83985"/>
                  </a:lnTo>
                  <a:lnTo>
                    <a:pt x="53581" y="79883"/>
                  </a:lnTo>
                  <a:lnTo>
                    <a:pt x="53682" y="79756"/>
                  </a:lnTo>
                  <a:lnTo>
                    <a:pt x="53771" y="79552"/>
                  </a:lnTo>
                  <a:lnTo>
                    <a:pt x="53835" y="79336"/>
                  </a:lnTo>
                  <a:lnTo>
                    <a:pt x="53848" y="79121"/>
                  </a:lnTo>
                  <a:close/>
                </a:path>
                <a:path w="167004" h="163194">
                  <a:moveTo>
                    <a:pt x="54597" y="81788"/>
                  </a:moveTo>
                  <a:lnTo>
                    <a:pt x="54432" y="81800"/>
                  </a:lnTo>
                  <a:lnTo>
                    <a:pt x="54216" y="81864"/>
                  </a:lnTo>
                  <a:lnTo>
                    <a:pt x="54013" y="81953"/>
                  </a:lnTo>
                  <a:lnTo>
                    <a:pt x="53835" y="82080"/>
                  </a:lnTo>
                  <a:lnTo>
                    <a:pt x="53682" y="82257"/>
                  </a:lnTo>
                  <a:lnTo>
                    <a:pt x="53568" y="82435"/>
                  </a:lnTo>
                  <a:lnTo>
                    <a:pt x="53492" y="82651"/>
                  </a:lnTo>
                  <a:lnTo>
                    <a:pt x="53467" y="82867"/>
                  </a:lnTo>
                  <a:lnTo>
                    <a:pt x="53479" y="83096"/>
                  </a:lnTo>
                  <a:lnTo>
                    <a:pt x="53530" y="83312"/>
                  </a:lnTo>
                  <a:lnTo>
                    <a:pt x="53657" y="83553"/>
                  </a:lnTo>
                  <a:lnTo>
                    <a:pt x="53759" y="83693"/>
                  </a:lnTo>
                  <a:lnTo>
                    <a:pt x="53924" y="83832"/>
                  </a:lnTo>
                  <a:lnTo>
                    <a:pt x="54216" y="83997"/>
                  </a:lnTo>
                  <a:lnTo>
                    <a:pt x="54432" y="84048"/>
                  </a:lnTo>
                  <a:lnTo>
                    <a:pt x="54597" y="84061"/>
                  </a:lnTo>
                  <a:lnTo>
                    <a:pt x="54597" y="81788"/>
                  </a:lnTo>
                  <a:close/>
                </a:path>
                <a:path w="167004" h="163194">
                  <a:moveTo>
                    <a:pt x="56857" y="46558"/>
                  </a:moveTo>
                  <a:lnTo>
                    <a:pt x="56769" y="45593"/>
                  </a:lnTo>
                  <a:lnTo>
                    <a:pt x="56578" y="44653"/>
                  </a:lnTo>
                  <a:lnTo>
                    <a:pt x="56299" y="43726"/>
                  </a:lnTo>
                  <a:lnTo>
                    <a:pt x="56108" y="43268"/>
                  </a:lnTo>
                  <a:lnTo>
                    <a:pt x="56108" y="46596"/>
                  </a:lnTo>
                  <a:lnTo>
                    <a:pt x="56108" y="47485"/>
                  </a:lnTo>
                  <a:lnTo>
                    <a:pt x="47485" y="56108"/>
                  </a:lnTo>
                  <a:lnTo>
                    <a:pt x="47040" y="56108"/>
                  </a:lnTo>
                  <a:lnTo>
                    <a:pt x="46596" y="56121"/>
                  </a:lnTo>
                  <a:lnTo>
                    <a:pt x="45707" y="56032"/>
                  </a:lnTo>
                  <a:lnTo>
                    <a:pt x="37973" y="47498"/>
                  </a:lnTo>
                  <a:lnTo>
                    <a:pt x="37973" y="46609"/>
                  </a:lnTo>
                  <a:lnTo>
                    <a:pt x="46596" y="37985"/>
                  </a:lnTo>
                  <a:lnTo>
                    <a:pt x="47040" y="37985"/>
                  </a:lnTo>
                  <a:lnTo>
                    <a:pt x="47485" y="37973"/>
                  </a:lnTo>
                  <a:lnTo>
                    <a:pt x="48374" y="38061"/>
                  </a:lnTo>
                  <a:lnTo>
                    <a:pt x="56108" y="46596"/>
                  </a:lnTo>
                  <a:lnTo>
                    <a:pt x="56108" y="43268"/>
                  </a:lnTo>
                  <a:lnTo>
                    <a:pt x="47523" y="37223"/>
                  </a:lnTo>
                  <a:lnTo>
                    <a:pt x="47040" y="37223"/>
                  </a:lnTo>
                  <a:lnTo>
                    <a:pt x="46558" y="37236"/>
                  </a:lnTo>
                  <a:lnTo>
                    <a:pt x="37223" y="46570"/>
                  </a:lnTo>
                  <a:lnTo>
                    <a:pt x="37223" y="47536"/>
                  </a:lnTo>
                  <a:lnTo>
                    <a:pt x="46558" y="56870"/>
                  </a:lnTo>
                  <a:lnTo>
                    <a:pt x="47040" y="56870"/>
                  </a:lnTo>
                  <a:lnTo>
                    <a:pt x="47523" y="56857"/>
                  </a:lnTo>
                  <a:lnTo>
                    <a:pt x="56857" y="47523"/>
                  </a:lnTo>
                  <a:lnTo>
                    <a:pt x="56857" y="46558"/>
                  </a:lnTo>
                  <a:close/>
                </a:path>
                <a:path w="167004" h="163194">
                  <a:moveTo>
                    <a:pt x="67068" y="82880"/>
                  </a:moveTo>
                  <a:lnTo>
                    <a:pt x="67043" y="82715"/>
                  </a:lnTo>
                  <a:lnTo>
                    <a:pt x="67005" y="82550"/>
                  </a:lnTo>
                  <a:lnTo>
                    <a:pt x="66903" y="82346"/>
                  </a:lnTo>
                  <a:lnTo>
                    <a:pt x="66776" y="82169"/>
                  </a:lnTo>
                  <a:lnTo>
                    <a:pt x="66611" y="82029"/>
                  </a:lnTo>
                  <a:lnTo>
                    <a:pt x="66319" y="81864"/>
                  </a:lnTo>
                  <a:lnTo>
                    <a:pt x="66103" y="81813"/>
                  </a:lnTo>
                  <a:lnTo>
                    <a:pt x="65938" y="81800"/>
                  </a:lnTo>
                  <a:lnTo>
                    <a:pt x="54610" y="81788"/>
                  </a:lnTo>
                  <a:lnTo>
                    <a:pt x="54610" y="84061"/>
                  </a:lnTo>
                  <a:lnTo>
                    <a:pt x="65938" y="84061"/>
                  </a:lnTo>
                  <a:lnTo>
                    <a:pt x="66103" y="84061"/>
                  </a:lnTo>
                  <a:lnTo>
                    <a:pt x="66319" y="83997"/>
                  </a:lnTo>
                  <a:lnTo>
                    <a:pt x="66522" y="83908"/>
                  </a:lnTo>
                  <a:lnTo>
                    <a:pt x="66700" y="83781"/>
                  </a:lnTo>
                  <a:lnTo>
                    <a:pt x="66852" y="83604"/>
                  </a:lnTo>
                  <a:lnTo>
                    <a:pt x="66954" y="83426"/>
                  </a:lnTo>
                  <a:lnTo>
                    <a:pt x="67043" y="83210"/>
                  </a:lnTo>
                  <a:lnTo>
                    <a:pt x="67068" y="82994"/>
                  </a:lnTo>
                  <a:close/>
                </a:path>
                <a:path w="167004" h="163194">
                  <a:moveTo>
                    <a:pt x="74612" y="45694"/>
                  </a:moveTo>
                  <a:lnTo>
                    <a:pt x="74345" y="42989"/>
                  </a:lnTo>
                  <a:lnTo>
                    <a:pt x="73812" y="40335"/>
                  </a:lnTo>
                  <a:lnTo>
                    <a:pt x="73037" y="37744"/>
                  </a:lnTo>
                  <a:lnTo>
                    <a:pt x="72351" y="36106"/>
                  </a:lnTo>
                  <a:lnTo>
                    <a:pt x="72351" y="45796"/>
                  </a:lnTo>
                  <a:lnTo>
                    <a:pt x="72351" y="48285"/>
                  </a:lnTo>
                  <a:lnTo>
                    <a:pt x="48285" y="72351"/>
                  </a:lnTo>
                  <a:lnTo>
                    <a:pt x="47040" y="72351"/>
                  </a:lnTo>
                  <a:lnTo>
                    <a:pt x="45796" y="72351"/>
                  </a:lnTo>
                  <a:lnTo>
                    <a:pt x="21742" y="48298"/>
                  </a:lnTo>
                  <a:lnTo>
                    <a:pt x="21742" y="45808"/>
                  </a:lnTo>
                  <a:lnTo>
                    <a:pt x="45796" y="21742"/>
                  </a:lnTo>
                  <a:lnTo>
                    <a:pt x="47040" y="21742"/>
                  </a:lnTo>
                  <a:lnTo>
                    <a:pt x="48285" y="21742"/>
                  </a:lnTo>
                  <a:lnTo>
                    <a:pt x="72351" y="45796"/>
                  </a:lnTo>
                  <a:lnTo>
                    <a:pt x="72351" y="36106"/>
                  </a:lnTo>
                  <a:lnTo>
                    <a:pt x="48387" y="19469"/>
                  </a:lnTo>
                  <a:lnTo>
                    <a:pt x="47040" y="19469"/>
                  </a:lnTo>
                  <a:lnTo>
                    <a:pt x="45681" y="19481"/>
                  </a:lnTo>
                  <a:lnTo>
                    <a:pt x="19469" y="45694"/>
                  </a:lnTo>
                  <a:lnTo>
                    <a:pt x="19469" y="48399"/>
                  </a:lnTo>
                  <a:lnTo>
                    <a:pt x="45681" y="74625"/>
                  </a:lnTo>
                  <a:lnTo>
                    <a:pt x="47040" y="74625"/>
                  </a:lnTo>
                  <a:lnTo>
                    <a:pt x="48387" y="74612"/>
                  </a:lnTo>
                  <a:lnTo>
                    <a:pt x="74612" y="48399"/>
                  </a:lnTo>
                  <a:lnTo>
                    <a:pt x="74612" y="45694"/>
                  </a:lnTo>
                  <a:close/>
                </a:path>
                <a:path w="167004" h="163194">
                  <a:moveTo>
                    <a:pt x="80289" y="65938"/>
                  </a:moveTo>
                  <a:lnTo>
                    <a:pt x="78016" y="65938"/>
                  </a:lnTo>
                  <a:lnTo>
                    <a:pt x="78028" y="66103"/>
                  </a:lnTo>
                  <a:lnTo>
                    <a:pt x="78092" y="66319"/>
                  </a:lnTo>
                  <a:lnTo>
                    <a:pt x="78181" y="66522"/>
                  </a:lnTo>
                  <a:lnTo>
                    <a:pt x="78308" y="66700"/>
                  </a:lnTo>
                  <a:lnTo>
                    <a:pt x="78778" y="67005"/>
                  </a:lnTo>
                  <a:lnTo>
                    <a:pt x="78930" y="67056"/>
                  </a:lnTo>
                  <a:lnTo>
                    <a:pt x="79095" y="67068"/>
                  </a:lnTo>
                  <a:lnTo>
                    <a:pt x="79324" y="67056"/>
                  </a:lnTo>
                  <a:lnTo>
                    <a:pt x="79540" y="67005"/>
                  </a:lnTo>
                  <a:lnTo>
                    <a:pt x="79743" y="66916"/>
                  </a:lnTo>
                  <a:lnTo>
                    <a:pt x="79921" y="66776"/>
                  </a:lnTo>
                  <a:lnTo>
                    <a:pt x="80060" y="66611"/>
                  </a:lnTo>
                  <a:lnTo>
                    <a:pt x="80225" y="66319"/>
                  </a:lnTo>
                  <a:lnTo>
                    <a:pt x="80276" y="66103"/>
                  </a:lnTo>
                  <a:lnTo>
                    <a:pt x="80289" y="65938"/>
                  </a:lnTo>
                  <a:close/>
                </a:path>
                <a:path w="167004" h="163194">
                  <a:moveTo>
                    <a:pt x="85953" y="14516"/>
                  </a:moveTo>
                  <a:lnTo>
                    <a:pt x="83693" y="9080"/>
                  </a:lnTo>
                  <a:lnTo>
                    <a:pt x="83693" y="14630"/>
                  </a:lnTo>
                  <a:lnTo>
                    <a:pt x="83693" y="15252"/>
                  </a:lnTo>
                  <a:lnTo>
                    <a:pt x="77584" y="21361"/>
                  </a:lnTo>
                  <a:lnTo>
                    <a:pt x="77266" y="21361"/>
                  </a:lnTo>
                  <a:lnTo>
                    <a:pt x="76949" y="21361"/>
                  </a:lnTo>
                  <a:lnTo>
                    <a:pt x="70840" y="15252"/>
                  </a:lnTo>
                  <a:lnTo>
                    <a:pt x="70840" y="14630"/>
                  </a:lnTo>
                  <a:lnTo>
                    <a:pt x="76949" y="8521"/>
                  </a:lnTo>
                  <a:lnTo>
                    <a:pt x="77266" y="8521"/>
                  </a:lnTo>
                  <a:lnTo>
                    <a:pt x="77584" y="8521"/>
                  </a:lnTo>
                  <a:lnTo>
                    <a:pt x="83693" y="14630"/>
                  </a:lnTo>
                  <a:lnTo>
                    <a:pt x="83693" y="9080"/>
                  </a:lnTo>
                  <a:lnTo>
                    <a:pt x="77698" y="6248"/>
                  </a:lnTo>
                  <a:lnTo>
                    <a:pt x="77266" y="6248"/>
                  </a:lnTo>
                  <a:lnTo>
                    <a:pt x="76847" y="6261"/>
                  </a:lnTo>
                  <a:lnTo>
                    <a:pt x="68580" y="14516"/>
                  </a:lnTo>
                  <a:lnTo>
                    <a:pt x="68580" y="15367"/>
                  </a:lnTo>
                  <a:lnTo>
                    <a:pt x="76847" y="23634"/>
                  </a:lnTo>
                  <a:lnTo>
                    <a:pt x="77266" y="23634"/>
                  </a:lnTo>
                  <a:lnTo>
                    <a:pt x="77698" y="23622"/>
                  </a:lnTo>
                  <a:lnTo>
                    <a:pt x="85953" y="15367"/>
                  </a:lnTo>
                  <a:lnTo>
                    <a:pt x="85953" y="14516"/>
                  </a:lnTo>
                  <a:close/>
                </a:path>
                <a:path w="167004" h="163194">
                  <a:moveTo>
                    <a:pt x="87845" y="78727"/>
                  </a:moveTo>
                  <a:lnTo>
                    <a:pt x="85572" y="73291"/>
                  </a:lnTo>
                  <a:lnTo>
                    <a:pt x="85572" y="78841"/>
                  </a:lnTo>
                  <a:lnTo>
                    <a:pt x="85521" y="80098"/>
                  </a:lnTo>
                  <a:lnTo>
                    <a:pt x="79476" y="85572"/>
                  </a:lnTo>
                  <a:lnTo>
                    <a:pt x="79159" y="85572"/>
                  </a:lnTo>
                  <a:lnTo>
                    <a:pt x="78841" y="85572"/>
                  </a:lnTo>
                  <a:lnTo>
                    <a:pt x="72732" y="79463"/>
                  </a:lnTo>
                  <a:lnTo>
                    <a:pt x="72732" y="78841"/>
                  </a:lnTo>
                  <a:lnTo>
                    <a:pt x="78841" y="72732"/>
                  </a:lnTo>
                  <a:lnTo>
                    <a:pt x="79159" y="72732"/>
                  </a:lnTo>
                  <a:lnTo>
                    <a:pt x="79476" y="72732"/>
                  </a:lnTo>
                  <a:lnTo>
                    <a:pt x="85572" y="78841"/>
                  </a:lnTo>
                  <a:lnTo>
                    <a:pt x="85572" y="73291"/>
                  </a:lnTo>
                  <a:lnTo>
                    <a:pt x="79578" y="70459"/>
                  </a:lnTo>
                  <a:lnTo>
                    <a:pt x="79159" y="70459"/>
                  </a:lnTo>
                  <a:lnTo>
                    <a:pt x="78727" y="70472"/>
                  </a:lnTo>
                  <a:lnTo>
                    <a:pt x="70472" y="78727"/>
                  </a:lnTo>
                  <a:lnTo>
                    <a:pt x="70472" y="79578"/>
                  </a:lnTo>
                  <a:lnTo>
                    <a:pt x="78727" y="87845"/>
                  </a:lnTo>
                  <a:lnTo>
                    <a:pt x="79159" y="87845"/>
                  </a:lnTo>
                  <a:lnTo>
                    <a:pt x="79578" y="87833"/>
                  </a:lnTo>
                  <a:lnTo>
                    <a:pt x="87845" y="79578"/>
                  </a:lnTo>
                  <a:lnTo>
                    <a:pt x="87845" y="78727"/>
                  </a:lnTo>
                  <a:close/>
                </a:path>
                <a:path w="167004" h="163194">
                  <a:moveTo>
                    <a:pt x="94107" y="5397"/>
                  </a:moveTo>
                  <a:lnTo>
                    <a:pt x="94094" y="5143"/>
                  </a:lnTo>
                  <a:lnTo>
                    <a:pt x="92214" y="1320"/>
                  </a:lnTo>
                  <a:lnTo>
                    <a:pt x="92214" y="5549"/>
                  </a:lnTo>
                  <a:lnTo>
                    <a:pt x="92214" y="88506"/>
                  </a:lnTo>
                  <a:lnTo>
                    <a:pt x="92202" y="88684"/>
                  </a:lnTo>
                  <a:lnTo>
                    <a:pt x="92202" y="88861"/>
                  </a:lnTo>
                  <a:lnTo>
                    <a:pt x="92138" y="89369"/>
                  </a:lnTo>
                  <a:lnTo>
                    <a:pt x="88861" y="92202"/>
                  </a:lnTo>
                  <a:lnTo>
                    <a:pt x="88734" y="92202"/>
                  </a:lnTo>
                  <a:lnTo>
                    <a:pt x="88684" y="92202"/>
                  </a:lnTo>
                  <a:lnTo>
                    <a:pt x="5232" y="92202"/>
                  </a:lnTo>
                  <a:lnTo>
                    <a:pt x="4902" y="92176"/>
                  </a:lnTo>
                  <a:lnTo>
                    <a:pt x="1892" y="88861"/>
                  </a:lnTo>
                  <a:lnTo>
                    <a:pt x="1892" y="88734"/>
                  </a:lnTo>
                  <a:lnTo>
                    <a:pt x="1905" y="5397"/>
                  </a:lnTo>
                  <a:lnTo>
                    <a:pt x="1892" y="5232"/>
                  </a:lnTo>
                  <a:lnTo>
                    <a:pt x="5232" y="1892"/>
                  </a:lnTo>
                  <a:lnTo>
                    <a:pt x="5410" y="1892"/>
                  </a:lnTo>
                  <a:lnTo>
                    <a:pt x="88861" y="1892"/>
                  </a:lnTo>
                  <a:lnTo>
                    <a:pt x="89369" y="1955"/>
                  </a:lnTo>
                  <a:lnTo>
                    <a:pt x="92202" y="5232"/>
                  </a:lnTo>
                  <a:lnTo>
                    <a:pt x="92202" y="5410"/>
                  </a:lnTo>
                  <a:lnTo>
                    <a:pt x="92214" y="5549"/>
                  </a:lnTo>
                  <a:lnTo>
                    <a:pt x="92214" y="1320"/>
                  </a:lnTo>
                  <a:lnTo>
                    <a:pt x="91909" y="1054"/>
                  </a:lnTo>
                  <a:lnTo>
                    <a:pt x="91465" y="762"/>
                  </a:lnTo>
                  <a:lnTo>
                    <a:pt x="90995" y="520"/>
                  </a:lnTo>
                  <a:lnTo>
                    <a:pt x="90754" y="419"/>
                  </a:lnTo>
                  <a:lnTo>
                    <a:pt x="90512" y="304"/>
                  </a:lnTo>
                  <a:lnTo>
                    <a:pt x="90004" y="152"/>
                  </a:lnTo>
                  <a:lnTo>
                    <a:pt x="89471" y="50"/>
                  </a:lnTo>
                  <a:lnTo>
                    <a:pt x="88950" y="0"/>
                  </a:lnTo>
                  <a:lnTo>
                    <a:pt x="88734" y="0"/>
                  </a:lnTo>
                  <a:lnTo>
                    <a:pt x="88684" y="0"/>
                  </a:lnTo>
                  <a:lnTo>
                    <a:pt x="5143" y="0"/>
                  </a:lnTo>
                  <a:lnTo>
                    <a:pt x="4622" y="50"/>
                  </a:lnTo>
                  <a:lnTo>
                    <a:pt x="4089" y="152"/>
                  </a:lnTo>
                  <a:lnTo>
                    <a:pt x="3581" y="304"/>
                  </a:lnTo>
                  <a:lnTo>
                    <a:pt x="3340" y="419"/>
                  </a:lnTo>
                  <a:lnTo>
                    <a:pt x="3098" y="508"/>
                  </a:lnTo>
                  <a:lnTo>
                    <a:pt x="0" y="5143"/>
                  </a:lnTo>
                  <a:lnTo>
                    <a:pt x="0" y="5359"/>
                  </a:lnTo>
                  <a:lnTo>
                    <a:pt x="12" y="5549"/>
                  </a:lnTo>
                  <a:lnTo>
                    <a:pt x="12" y="88544"/>
                  </a:lnTo>
                  <a:lnTo>
                    <a:pt x="0" y="88684"/>
                  </a:lnTo>
                  <a:lnTo>
                    <a:pt x="0" y="88950"/>
                  </a:lnTo>
                  <a:lnTo>
                    <a:pt x="63" y="89484"/>
                  </a:lnTo>
                  <a:lnTo>
                    <a:pt x="3340" y="93675"/>
                  </a:lnTo>
                  <a:lnTo>
                    <a:pt x="3581" y="93776"/>
                  </a:lnTo>
                  <a:lnTo>
                    <a:pt x="4089" y="93941"/>
                  </a:lnTo>
                  <a:lnTo>
                    <a:pt x="4356" y="93992"/>
                  </a:lnTo>
                  <a:lnTo>
                    <a:pt x="5143" y="94094"/>
                  </a:lnTo>
                  <a:lnTo>
                    <a:pt x="5359" y="94094"/>
                  </a:lnTo>
                  <a:lnTo>
                    <a:pt x="5410" y="94094"/>
                  </a:lnTo>
                  <a:lnTo>
                    <a:pt x="88950" y="94094"/>
                  </a:lnTo>
                  <a:lnTo>
                    <a:pt x="89738" y="93992"/>
                  </a:lnTo>
                  <a:lnTo>
                    <a:pt x="90004" y="93941"/>
                  </a:lnTo>
                  <a:lnTo>
                    <a:pt x="90512" y="93776"/>
                  </a:lnTo>
                  <a:lnTo>
                    <a:pt x="90754" y="93675"/>
                  </a:lnTo>
                  <a:lnTo>
                    <a:pt x="90995" y="93586"/>
                  </a:lnTo>
                  <a:lnTo>
                    <a:pt x="94094" y="88950"/>
                  </a:lnTo>
                  <a:lnTo>
                    <a:pt x="94094" y="88734"/>
                  </a:lnTo>
                  <a:lnTo>
                    <a:pt x="94107" y="5397"/>
                  </a:lnTo>
                  <a:close/>
                </a:path>
                <a:path w="167004" h="163194">
                  <a:moveTo>
                    <a:pt x="166293" y="124434"/>
                  </a:moveTo>
                  <a:lnTo>
                    <a:pt x="128536" y="124434"/>
                  </a:lnTo>
                  <a:lnTo>
                    <a:pt x="128409" y="124460"/>
                  </a:lnTo>
                  <a:lnTo>
                    <a:pt x="128257" y="124561"/>
                  </a:lnTo>
                  <a:lnTo>
                    <a:pt x="128168" y="124714"/>
                  </a:lnTo>
                  <a:lnTo>
                    <a:pt x="128155" y="124841"/>
                  </a:lnTo>
                  <a:lnTo>
                    <a:pt x="128168" y="162585"/>
                  </a:lnTo>
                  <a:lnTo>
                    <a:pt x="128536" y="162585"/>
                  </a:lnTo>
                  <a:lnTo>
                    <a:pt x="128168" y="162598"/>
                  </a:lnTo>
                  <a:lnTo>
                    <a:pt x="128193" y="162763"/>
                  </a:lnTo>
                  <a:lnTo>
                    <a:pt x="128320" y="162902"/>
                  </a:lnTo>
                  <a:lnTo>
                    <a:pt x="128447" y="162966"/>
                  </a:lnTo>
                  <a:lnTo>
                    <a:pt x="128600" y="162966"/>
                  </a:lnTo>
                  <a:lnTo>
                    <a:pt x="166293" y="162966"/>
                  </a:lnTo>
                  <a:lnTo>
                    <a:pt x="166293" y="162204"/>
                  </a:lnTo>
                  <a:lnTo>
                    <a:pt x="128917" y="162204"/>
                  </a:lnTo>
                  <a:lnTo>
                    <a:pt x="128917" y="125196"/>
                  </a:lnTo>
                  <a:lnTo>
                    <a:pt x="166293" y="125196"/>
                  </a:lnTo>
                  <a:lnTo>
                    <a:pt x="166293" y="124434"/>
                  </a:lnTo>
                  <a:close/>
                </a:path>
                <a:path w="167004" h="163194">
                  <a:moveTo>
                    <a:pt x="166560" y="125095"/>
                  </a:moveTo>
                  <a:lnTo>
                    <a:pt x="166497" y="124498"/>
                  </a:lnTo>
                  <a:lnTo>
                    <a:pt x="166306" y="124434"/>
                  </a:lnTo>
                  <a:lnTo>
                    <a:pt x="166306" y="125196"/>
                  </a:lnTo>
                  <a:lnTo>
                    <a:pt x="166446" y="125171"/>
                  </a:lnTo>
                  <a:close/>
                </a:path>
                <a:path w="167004" h="163194">
                  <a:moveTo>
                    <a:pt x="166687" y="162572"/>
                  </a:moveTo>
                  <a:lnTo>
                    <a:pt x="166649" y="162445"/>
                  </a:lnTo>
                  <a:lnTo>
                    <a:pt x="166560" y="162318"/>
                  </a:lnTo>
                  <a:lnTo>
                    <a:pt x="166433" y="162242"/>
                  </a:lnTo>
                  <a:lnTo>
                    <a:pt x="166306" y="162217"/>
                  </a:lnTo>
                  <a:lnTo>
                    <a:pt x="166306" y="162979"/>
                  </a:lnTo>
                  <a:lnTo>
                    <a:pt x="166433" y="162953"/>
                  </a:lnTo>
                  <a:lnTo>
                    <a:pt x="166560" y="162877"/>
                  </a:lnTo>
                  <a:lnTo>
                    <a:pt x="166649" y="162737"/>
                  </a:lnTo>
                  <a:lnTo>
                    <a:pt x="166687" y="16261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4965014" y="1582305"/>
              <a:ext cx="504190" cy="567055"/>
            </a:xfrm>
            <a:custGeom>
              <a:avLst/>
              <a:gdLst/>
              <a:ahLst/>
              <a:cxnLst/>
              <a:rect l="l" t="t" r="r" b="b"/>
              <a:pathLst>
                <a:path w="504189" h="567055">
                  <a:moveTo>
                    <a:pt x="2260" y="0"/>
                  </a:moveTo>
                  <a:lnTo>
                    <a:pt x="0" y="0"/>
                  </a:lnTo>
                  <a:lnTo>
                    <a:pt x="0" y="12852"/>
                  </a:lnTo>
                  <a:lnTo>
                    <a:pt x="2260" y="12852"/>
                  </a:lnTo>
                  <a:lnTo>
                    <a:pt x="2260" y="0"/>
                  </a:lnTo>
                  <a:close/>
                </a:path>
                <a:path w="504189" h="567055">
                  <a:moveTo>
                    <a:pt x="425856" y="538365"/>
                  </a:moveTo>
                  <a:lnTo>
                    <a:pt x="423583" y="538365"/>
                  </a:lnTo>
                  <a:lnTo>
                    <a:pt x="423595" y="538530"/>
                  </a:lnTo>
                  <a:lnTo>
                    <a:pt x="423659" y="538746"/>
                  </a:lnTo>
                  <a:lnTo>
                    <a:pt x="423748" y="538949"/>
                  </a:lnTo>
                  <a:lnTo>
                    <a:pt x="423875" y="539127"/>
                  </a:lnTo>
                  <a:lnTo>
                    <a:pt x="424053" y="539280"/>
                  </a:lnTo>
                  <a:lnTo>
                    <a:pt x="424230" y="539394"/>
                  </a:lnTo>
                  <a:lnTo>
                    <a:pt x="424446" y="539470"/>
                  </a:lnTo>
                  <a:lnTo>
                    <a:pt x="424662" y="539496"/>
                  </a:lnTo>
                  <a:lnTo>
                    <a:pt x="424891" y="539483"/>
                  </a:lnTo>
                  <a:lnTo>
                    <a:pt x="425107" y="539432"/>
                  </a:lnTo>
                  <a:lnTo>
                    <a:pt x="425348" y="539305"/>
                  </a:lnTo>
                  <a:lnTo>
                    <a:pt x="425488" y="539203"/>
                  </a:lnTo>
                  <a:lnTo>
                    <a:pt x="425627" y="539038"/>
                  </a:lnTo>
                  <a:lnTo>
                    <a:pt x="425792" y="538746"/>
                  </a:lnTo>
                  <a:lnTo>
                    <a:pt x="425843" y="538530"/>
                  </a:lnTo>
                  <a:lnTo>
                    <a:pt x="425856" y="538365"/>
                  </a:lnTo>
                  <a:close/>
                </a:path>
                <a:path w="504189" h="567055">
                  <a:moveTo>
                    <a:pt x="425856" y="500532"/>
                  </a:moveTo>
                  <a:lnTo>
                    <a:pt x="425818" y="500316"/>
                  </a:lnTo>
                  <a:lnTo>
                    <a:pt x="425767" y="500151"/>
                  </a:lnTo>
                  <a:lnTo>
                    <a:pt x="425691" y="499999"/>
                  </a:lnTo>
                  <a:lnTo>
                    <a:pt x="425564" y="499821"/>
                  </a:lnTo>
                  <a:lnTo>
                    <a:pt x="425386" y="499681"/>
                  </a:lnTo>
                  <a:lnTo>
                    <a:pt x="425145" y="499541"/>
                  </a:lnTo>
                  <a:lnTo>
                    <a:pt x="424878" y="499465"/>
                  </a:lnTo>
                  <a:lnTo>
                    <a:pt x="424662" y="499452"/>
                  </a:lnTo>
                  <a:lnTo>
                    <a:pt x="424332" y="499516"/>
                  </a:lnTo>
                  <a:lnTo>
                    <a:pt x="424129" y="499605"/>
                  </a:lnTo>
                  <a:lnTo>
                    <a:pt x="423951" y="499745"/>
                  </a:lnTo>
                  <a:lnTo>
                    <a:pt x="423811" y="499910"/>
                  </a:lnTo>
                  <a:lnTo>
                    <a:pt x="423646" y="500202"/>
                  </a:lnTo>
                  <a:lnTo>
                    <a:pt x="423595" y="500418"/>
                  </a:lnTo>
                  <a:lnTo>
                    <a:pt x="423583" y="500583"/>
                  </a:lnTo>
                  <a:lnTo>
                    <a:pt x="423583" y="538353"/>
                  </a:lnTo>
                  <a:lnTo>
                    <a:pt x="425843" y="538353"/>
                  </a:lnTo>
                  <a:lnTo>
                    <a:pt x="425843" y="500583"/>
                  </a:lnTo>
                  <a:close/>
                </a:path>
                <a:path w="504189" h="567055">
                  <a:moveTo>
                    <a:pt x="433400" y="486930"/>
                  </a:moveTo>
                  <a:lnTo>
                    <a:pt x="431139" y="481507"/>
                  </a:lnTo>
                  <a:lnTo>
                    <a:pt x="431139" y="487045"/>
                  </a:lnTo>
                  <a:lnTo>
                    <a:pt x="431139" y="487680"/>
                  </a:lnTo>
                  <a:lnTo>
                    <a:pt x="425030" y="493788"/>
                  </a:lnTo>
                  <a:lnTo>
                    <a:pt x="424713" y="493788"/>
                  </a:lnTo>
                  <a:lnTo>
                    <a:pt x="424395" y="493788"/>
                  </a:lnTo>
                  <a:lnTo>
                    <a:pt x="418299" y="487680"/>
                  </a:lnTo>
                  <a:lnTo>
                    <a:pt x="418299" y="487045"/>
                  </a:lnTo>
                  <a:lnTo>
                    <a:pt x="424395" y="480949"/>
                  </a:lnTo>
                  <a:lnTo>
                    <a:pt x="424713" y="480949"/>
                  </a:lnTo>
                  <a:lnTo>
                    <a:pt x="425030" y="480949"/>
                  </a:lnTo>
                  <a:lnTo>
                    <a:pt x="431139" y="487045"/>
                  </a:lnTo>
                  <a:lnTo>
                    <a:pt x="431139" y="481507"/>
                  </a:lnTo>
                  <a:lnTo>
                    <a:pt x="425145" y="478675"/>
                  </a:lnTo>
                  <a:lnTo>
                    <a:pt x="424713" y="478675"/>
                  </a:lnTo>
                  <a:lnTo>
                    <a:pt x="424294" y="478675"/>
                  </a:lnTo>
                  <a:lnTo>
                    <a:pt x="416026" y="486943"/>
                  </a:lnTo>
                  <a:lnTo>
                    <a:pt x="416026" y="487794"/>
                  </a:lnTo>
                  <a:lnTo>
                    <a:pt x="424294" y="496062"/>
                  </a:lnTo>
                  <a:lnTo>
                    <a:pt x="424713" y="496062"/>
                  </a:lnTo>
                  <a:lnTo>
                    <a:pt x="425145" y="496049"/>
                  </a:lnTo>
                  <a:lnTo>
                    <a:pt x="433400" y="487781"/>
                  </a:lnTo>
                  <a:lnTo>
                    <a:pt x="433400" y="486930"/>
                  </a:lnTo>
                  <a:close/>
                </a:path>
                <a:path w="504189" h="567055">
                  <a:moveTo>
                    <a:pt x="435292" y="551141"/>
                  </a:moveTo>
                  <a:lnTo>
                    <a:pt x="433031" y="545719"/>
                  </a:lnTo>
                  <a:lnTo>
                    <a:pt x="433031" y="551256"/>
                  </a:lnTo>
                  <a:lnTo>
                    <a:pt x="433031" y="551891"/>
                  </a:lnTo>
                  <a:lnTo>
                    <a:pt x="426923" y="557999"/>
                  </a:lnTo>
                  <a:lnTo>
                    <a:pt x="426605" y="557999"/>
                  </a:lnTo>
                  <a:lnTo>
                    <a:pt x="426288" y="557999"/>
                  </a:lnTo>
                  <a:lnTo>
                    <a:pt x="420179" y="551891"/>
                  </a:lnTo>
                  <a:lnTo>
                    <a:pt x="420179" y="551256"/>
                  </a:lnTo>
                  <a:lnTo>
                    <a:pt x="426288" y="545160"/>
                  </a:lnTo>
                  <a:lnTo>
                    <a:pt x="426605" y="545160"/>
                  </a:lnTo>
                  <a:lnTo>
                    <a:pt x="426923" y="545160"/>
                  </a:lnTo>
                  <a:lnTo>
                    <a:pt x="433031" y="551256"/>
                  </a:lnTo>
                  <a:lnTo>
                    <a:pt x="433031" y="545719"/>
                  </a:lnTo>
                  <a:lnTo>
                    <a:pt x="427024" y="542886"/>
                  </a:lnTo>
                  <a:lnTo>
                    <a:pt x="426605" y="542886"/>
                  </a:lnTo>
                  <a:lnTo>
                    <a:pt x="426173" y="542886"/>
                  </a:lnTo>
                  <a:lnTo>
                    <a:pt x="417918" y="551154"/>
                  </a:lnTo>
                  <a:lnTo>
                    <a:pt x="417918" y="552005"/>
                  </a:lnTo>
                  <a:lnTo>
                    <a:pt x="426173" y="560273"/>
                  </a:lnTo>
                  <a:lnTo>
                    <a:pt x="426605" y="560273"/>
                  </a:lnTo>
                  <a:lnTo>
                    <a:pt x="427024" y="560260"/>
                  </a:lnTo>
                  <a:lnTo>
                    <a:pt x="435292" y="551992"/>
                  </a:lnTo>
                  <a:lnTo>
                    <a:pt x="435292" y="551141"/>
                  </a:lnTo>
                  <a:close/>
                </a:path>
                <a:path w="504189" h="567055">
                  <a:moveTo>
                    <a:pt x="449249" y="482473"/>
                  </a:moveTo>
                  <a:lnTo>
                    <a:pt x="437934" y="482473"/>
                  </a:lnTo>
                  <a:lnTo>
                    <a:pt x="437769" y="482473"/>
                  </a:lnTo>
                  <a:lnTo>
                    <a:pt x="437553" y="482523"/>
                  </a:lnTo>
                  <a:lnTo>
                    <a:pt x="437349" y="482625"/>
                  </a:lnTo>
                  <a:lnTo>
                    <a:pt x="436968" y="483006"/>
                  </a:lnTo>
                  <a:lnTo>
                    <a:pt x="436892" y="483158"/>
                  </a:lnTo>
                  <a:lnTo>
                    <a:pt x="436829" y="483311"/>
                  </a:lnTo>
                  <a:lnTo>
                    <a:pt x="436803" y="483539"/>
                  </a:lnTo>
                  <a:lnTo>
                    <a:pt x="436816" y="483755"/>
                  </a:lnTo>
                  <a:lnTo>
                    <a:pt x="436867" y="483971"/>
                  </a:lnTo>
                  <a:lnTo>
                    <a:pt x="436994" y="484212"/>
                  </a:lnTo>
                  <a:lnTo>
                    <a:pt x="437095" y="484352"/>
                  </a:lnTo>
                  <a:lnTo>
                    <a:pt x="437502" y="484632"/>
                  </a:lnTo>
                  <a:lnTo>
                    <a:pt x="437667" y="484695"/>
                  </a:lnTo>
                  <a:lnTo>
                    <a:pt x="437883" y="484720"/>
                  </a:lnTo>
                  <a:lnTo>
                    <a:pt x="449249" y="484733"/>
                  </a:lnTo>
                  <a:lnTo>
                    <a:pt x="449249" y="482473"/>
                  </a:lnTo>
                  <a:close/>
                </a:path>
                <a:path w="504189" h="567055">
                  <a:moveTo>
                    <a:pt x="450392" y="483539"/>
                  </a:moveTo>
                  <a:lnTo>
                    <a:pt x="450367" y="483374"/>
                  </a:lnTo>
                  <a:lnTo>
                    <a:pt x="450329" y="483209"/>
                  </a:lnTo>
                  <a:lnTo>
                    <a:pt x="450202" y="482968"/>
                  </a:lnTo>
                  <a:lnTo>
                    <a:pt x="450100" y="482828"/>
                  </a:lnTo>
                  <a:lnTo>
                    <a:pt x="449935" y="482676"/>
                  </a:lnTo>
                  <a:lnTo>
                    <a:pt x="449745" y="482561"/>
                  </a:lnTo>
                  <a:lnTo>
                    <a:pt x="449427" y="482473"/>
                  </a:lnTo>
                  <a:lnTo>
                    <a:pt x="449262" y="482460"/>
                  </a:lnTo>
                  <a:lnTo>
                    <a:pt x="449262" y="484720"/>
                  </a:lnTo>
                  <a:lnTo>
                    <a:pt x="449427" y="484720"/>
                  </a:lnTo>
                  <a:lnTo>
                    <a:pt x="449643" y="484657"/>
                  </a:lnTo>
                  <a:lnTo>
                    <a:pt x="449846" y="484568"/>
                  </a:lnTo>
                  <a:lnTo>
                    <a:pt x="450227" y="484174"/>
                  </a:lnTo>
                  <a:lnTo>
                    <a:pt x="450316" y="484022"/>
                  </a:lnTo>
                  <a:lnTo>
                    <a:pt x="450367" y="483870"/>
                  </a:lnTo>
                  <a:lnTo>
                    <a:pt x="450392" y="483654"/>
                  </a:lnTo>
                  <a:close/>
                </a:path>
                <a:path w="504189" h="567055">
                  <a:moveTo>
                    <a:pt x="461733" y="519226"/>
                  </a:moveTo>
                  <a:lnTo>
                    <a:pt x="459460" y="515327"/>
                  </a:lnTo>
                  <a:lnTo>
                    <a:pt x="459460" y="519341"/>
                  </a:lnTo>
                  <a:lnTo>
                    <a:pt x="459435" y="519861"/>
                  </a:lnTo>
                  <a:lnTo>
                    <a:pt x="456819" y="522109"/>
                  </a:lnTo>
                  <a:lnTo>
                    <a:pt x="456425" y="522084"/>
                  </a:lnTo>
                  <a:lnTo>
                    <a:pt x="454177" y="519595"/>
                  </a:lnTo>
                  <a:lnTo>
                    <a:pt x="454202" y="519087"/>
                  </a:lnTo>
                  <a:lnTo>
                    <a:pt x="456819" y="516826"/>
                  </a:lnTo>
                  <a:lnTo>
                    <a:pt x="457212" y="516851"/>
                  </a:lnTo>
                  <a:lnTo>
                    <a:pt x="459460" y="519341"/>
                  </a:lnTo>
                  <a:lnTo>
                    <a:pt x="459460" y="515327"/>
                  </a:lnTo>
                  <a:lnTo>
                    <a:pt x="457060" y="514565"/>
                  </a:lnTo>
                  <a:lnTo>
                    <a:pt x="456819" y="514565"/>
                  </a:lnTo>
                  <a:lnTo>
                    <a:pt x="456577" y="514553"/>
                  </a:lnTo>
                  <a:lnTo>
                    <a:pt x="456095" y="514604"/>
                  </a:lnTo>
                  <a:lnTo>
                    <a:pt x="451904" y="519226"/>
                  </a:lnTo>
                  <a:lnTo>
                    <a:pt x="451904" y="519709"/>
                  </a:lnTo>
                  <a:lnTo>
                    <a:pt x="455853" y="524281"/>
                  </a:lnTo>
                  <a:lnTo>
                    <a:pt x="456095" y="524344"/>
                  </a:lnTo>
                  <a:lnTo>
                    <a:pt x="456577" y="524383"/>
                  </a:lnTo>
                  <a:lnTo>
                    <a:pt x="456819" y="524383"/>
                  </a:lnTo>
                  <a:lnTo>
                    <a:pt x="457060" y="524383"/>
                  </a:lnTo>
                  <a:lnTo>
                    <a:pt x="461733" y="519709"/>
                  </a:lnTo>
                  <a:lnTo>
                    <a:pt x="461733" y="519226"/>
                  </a:lnTo>
                  <a:close/>
                </a:path>
                <a:path w="504189" h="567055">
                  <a:moveTo>
                    <a:pt x="466636" y="518985"/>
                  </a:moveTo>
                  <a:lnTo>
                    <a:pt x="466547" y="518033"/>
                  </a:lnTo>
                  <a:lnTo>
                    <a:pt x="466356" y="517080"/>
                  </a:lnTo>
                  <a:lnTo>
                    <a:pt x="466077" y="516153"/>
                  </a:lnTo>
                  <a:lnTo>
                    <a:pt x="465886" y="515696"/>
                  </a:lnTo>
                  <a:lnTo>
                    <a:pt x="465886" y="519023"/>
                  </a:lnTo>
                  <a:lnTo>
                    <a:pt x="465886" y="519912"/>
                  </a:lnTo>
                  <a:lnTo>
                    <a:pt x="457263" y="528535"/>
                  </a:lnTo>
                  <a:lnTo>
                    <a:pt x="456819" y="528535"/>
                  </a:lnTo>
                  <a:lnTo>
                    <a:pt x="456374" y="528535"/>
                  </a:lnTo>
                  <a:lnTo>
                    <a:pt x="447751" y="519912"/>
                  </a:lnTo>
                  <a:lnTo>
                    <a:pt x="447751" y="519036"/>
                  </a:lnTo>
                  <a:lnTo>
                    <a:pt x="456374" y="510413"/>
                  </a:lnTo>
                  <a:lnTo>
                    <a:pt x="456819" y="510413"/>
                  </a:lnTo>
                  <a:lnTo>
                    <a:pt x="457263" y="510413"/>
                  </a:lnTo>
                  <a:lnTo>
                    <a:pt x="465886" y="519023"/>
                  </a:lnTo>
                  <a:lnTo>
                    <a:pt x="465886" y="515696"/>
                  </a:lnTo>
                  <a:lnTo>
                    <a:pt x="457301" y="509651"/>
                  </a:lnTo>
                  <a:lnTo>
                    <a:pt x="456819" y="509651"/>
                  </a:lnTo>
                  <a:lnTo>
                    <a:pt x="456336" y="509651"/>
                  </a:lnTo>
                  <a:lnTo>
                    <a:pt x="447001" y="518998"/>
                  </a:lnTo>
                  <a:lnTo>
                    <a:pt x="447001" y="519963"/>
                  </a:lnTo>
                  <a:lnTo>
                    <a:pt x="456336" y="529297"/>
                  </a:lnTo>
                  <a:lnTo>
                    <a:pt x="456819" y="529297"/>
                  </a:lnTo>
                  <a:lnTo>
                    <a:pt x="457301" y="529285"/>
                  </a:lnTo>
                  <a:lnTo>
                    <a:pt x="466636" y="519950"/>
                  </a:lnTo>
                  <a:lnTo>
                    <a:pt x="466636" y="518985"/>
                  </a:lnTo>
                  <a:close/>
                </a:path>
                <a:path w="504189" h="567055">
                  <a:moveTo>
                    <a:pt x="476834" y="483539"/>
                  </a:moveTo>
                  <a:lnTo>
                    <a:pt x="476808" y="483374"/>
                  </a:lnTo>
                  <a:lnTo>
                    <a:pt x="476770" y="483209"/>
                  </a:lnTo>
                  <a:lnTo>
                    <a:pt x="476288" y="482625"/>
                  </a:lnTo>
                  <a:lnTo>
                    <a:pt x="476135" y="482549"/>
                  </a:lnTo>
                  <a:lnTo>
                    <a:pt x="475869" y="482473"/>
                  </a:lnTo>
                  <a:lnTo>
                    <a:pt x="475703" y="482460"/>
                  </a:lnTo>
                  <a:lnTo>
                    <a:pt x="464553" y="482473"/>
                  </a:lnTo>
                  <a:lnTo>
                    <a:pt x="464375" y="482460"/>
                  </a:lnTo>
                  <a:lnTo>
                    <a:pt x="464223" y="482473"/>
                  </a:lnTo>
                  <a:lnTo>
                    <a:pt x="464096" y="482498"/>
                  </a:lnTo>
                  <a:lnTo>
                    <a:pt x="463943" y="482536"/>
                  </a:lnTo>
                  <a:lnTo>
                    <a:pt x="450850" y="486283"/>
                  </a:lnTo>
                  <a:lnTo>
                    <a:pt x="450697" y="486346"/>
                  </a:lnTo>
                  <a:lnTo>
                    <a:pt x="450494" y="486448"/>
                  </a:lnTo>
                  <a:lnTo>
                    <a:pt x="450329" y="486600"/>
                  </a:lnTo>
                  <a:lnTo>
                    <a:pt x="450164" y="486816"/>
                  </a:lnTo>
                  <a:lnTo>
                    <a:pt x="450100" y="486981"/>
                  </a:lnTo>
                  <a:lnTo>
                    <a:pt x="450024" y="487248"/>
                  </a:lnTo>
                  <a:lnTo>
                    <a:pt x="450024" y="487464"/>
                  </a:lnTo>
                  <a:lnTo>
                    <a:pt x="450049" y="487629"/>
                  </a:lnTo>
                  <a:lnTo>
                    <a:pt x="450126" y="487845"/>
                  </a:lnTo>
                  <a:lnTo>
                    <a:pt x="450430" y="488226"/>
                  </a:lnTo>
                  <a:lnTo>
                    <a:pt x="450557" y="488340"/>
                  </a:lnTo>
                  <a:lnTo>
                    <a:pt x="450761" y="488429"/>
                  </a:lnTo>
                  <a:lnTo>
                    <a:pt x="450977" y="488492"/>
                  </a:lnTo>
                  <a:lnTo>
                    <a:pt x="451256" y="488505"/>
                  </a:lnTo>
                  <a:lnTo>
                    <a:pt x="451446" y="488467"/>
                  </a:lnTo>
                  <a:lnTo>
                    <a:pt x="464502" y="484733"/>
                  </a:lnTo>
                  <a:lnTo>
                    <a:pt x="475703" y="484733"/>
                  </a:lnTo>
                  <a:lnTo>
                    <a:pt x="475869" y="484720"/>
                  </a:lnTo>
                  <a:lnTo>
                    <a:pt x="476084" y="484657"/>
                  </a:lnTo>
                  <a:lnTo>
                    <a:pt x="476605" y="484263"/>
                  </a:lnTo>
                  <a:lnTo>
                    <a:pt x="476732" y="484085"/>
                  </a:lnTo>
                  <a:lnTo>
                    <a:pt x="476808" y="483870"/>
                  </a:lnTo>
                  <a:lnTo>
                    <a:pt x="476834" y="483654"/>
                  </a:lnTo>
                  <a:close/>
                </a:path>
                <a:path w="504189" h="567055">
                  <a:moveTo>
                    <a:pt x="484390" y="518121"/>
                  </a:moveTo>
                  <a:lnTo>
                    <a:pt x="484124" y="515416"/>
                  </a:lnTo>
                  <a:lnTo>
                    <a:pt x="483590" y="512762"/>
                  </a:lnTo>
                  <a:lnTo>
                    <a:pt x="482815" y="510171"/>
                  </a:lnTo>
                  <a:lnTo>
                    <a:pt x="482117" y="508495"/>
                  </a:lnTo>
                  <a:lnTo>
                    <a:pt x="482117" y="518236"/>
                  </a:lnTo>
                  <a:lnTo>
                    <a:pt x="482117" y="520712"/>
                  </a:lnTo>
                  <a:lnTo>
                    <a:pt x="476084" y="535889"/>
                  </a:lnTo>
                  <a:lnTo>
                    <a:pt x="476084" y="503059"/>
                  </a:lnTo>
                  <a:lnTo>
                    <a:pt x="482117" y="518236"/>
                  </a:lnTo>
                  <a:lnTo>
                    <a:pt x="482117" y="508495"/>
                  </a:lnTo>
                  <a:lnTo>
                    <a:pt x="475335" y="499008"/>
                  </a:lnTo>
                  <a:lnTo>
                    <a:pt x="475335" y="502196"/>
                  </a:lnTo>
                  <a:lnTo>
                    <a:pt x="475335" y="536740"/>
                  </a:lnTo>
                  <a:lnTo>
                    <a:pt x="458063" y="544779"/>
                  </a:lnTo>
                  <a:lnTo>
                    <a:pt x="456819" y="544779"/>
                  </a:lnTo>
                  <a:lnTo>
                    <a:pt x="455574" y="544779"/>
                  </a:lnTo>
                  <a:lnTo>
                    <a:pt x="431507" y="520712"/>
                  </a:lnTo>
                  <a:lnTo>
                    <a:pt x="431507" y="518236"/>
                  </a:lnTo>
                  <a:lnTo>
                    <a:pt x="455574" y="494169"/>
                  </a:lnTo>
                  <a:lnTo>
                    <a:pt x="456819" y="494169"/>
                  </a:lnTo>
                  <a:lnTo>
                    <a:pt x="458063" y="494169"/>
                  </a:lnTo>
                  <a:lnTo>
                    <a:pt x="475335" y="502196"/>
                  </a:lnTo>
                  <a:lnTo>
                    <a:pt x="475335" y="499008"/>
                  </a:lnTo>
                  <a:lnTo>
                    <a:pt x="458177" y="491896"/>
                  </a:lnTo>
                  <a:lnTo>
                    <a:pt x="456819" y="491896"/>
                  </a:lnTo>
                  <a:lnTo>
                    <a:pt x="455460" y="491896"/>
                  </a:lnTo>
                  <a:lnTo>
                    <a:pt x="429247" y="518121"/>
                  </a:lnTo>
                  <a:lnTo>
                    <a:pt x="429247" y="520827"/>
                  </a:lnTo>
                  <a:lnTo>
                    <a:pt x="455460" y="547052"/>
                  </a:lnTo>
                  <a:lnTo>
                    <a:pt x="456819" y="547052"/>
                  </a:lnTo>
                  <a:lnTo>
                    <a:pt x="458177" y="547052"/>
                  </a:lnTo>
                  <a:lnTo>
                    <a:pt x="484390" y="520827"/>
                  </a:lnTo>
                  <a:lnTo>
                    <a:pt x="484390" y="518121"/>
                  </a:lnTo>
                  <a:close/>
                </a:path>
                <a:path w="504189" h="567055">
                  <a:moveTo>
                    <a:pt x="491947" y="538365"/>
                  </a:moveTo>
                  <a:lnTo>
                    <a:pt x="489686" y="538365"/>
                  </a:lnTo>
                  <a:lnTo>
                    <a:pt x="489699" y="538530"/>
                  </a:lnTo>
                  <a:lnTo>
                    <a:pt x="489750" y="538746"/>
                  </a:lnTo>
                  <a:lnTo>
                    <a:pt x="489839" y="538949"/>
                  </a:lnTo>
                  <a:lnTo>
                    <a:pt x="489966" y="539127"/>
                  </a:lnTo>
                  <a:lnTo>
                    <a:pt x="490143" y="539280"/>
                  </a:lnTo>
                  <a:lnTo>
                    <a:pt x="490321" y="539394"/>
                  </a:lnTo>
                  <a:lnTo>
                    <a:pt x="490537" y="539470"/>
                  </a:lnTo>
                  <a:lnTo>
                    <a:pt x="490753" y="539496"/>
                  </a:lnTo>
                  <a:lnTo>
                    <a:pt x="490982" y="539483"/>
                  </a:lnTo>
                  <a:lnTo>
                    <a:pt x="491197" y="539432"/>
                  </a:lnTo>
                  <a:lnTo>
                    <a:pt x="491439" y="539305"/>
                  </a:lnTo>
                  <a:lnTo>
                    <a:pt x="491578" y="539203"/>
                  </a:lnTo>
                  <a:lnTo>
                    <a:pt x="491921" y="538632"/>
                  </a:lnTo>
                  <a:lnTo>
                    <a:pt x="491947" y="538416"/>
                  </a:lnTo>
                  <a:close/>
                </a:path>
                <a:path w="504189" h="567055">
                  <a:moveTo>
                    <a:pt x="491959" y="500583"/>
                  </a:moveTo>
                  <a:lnTo>
                    <a:pt x="491934" y="500418"/>
                  </a:lnTo>
                  <a:lnTo>
                    <a:pt x="491883" y="500202"/>
                  </a:lnTo>
                  <a:lnTo>
                    <a:pt x="491782" y="499999"/>
                  </a:lnTo>
                  <a:lnTo>
                    <a:pt x="491655" y="499821"/>
                  </a:lnTo>
                  <a:lnTo>
                    <a:pt x="491490" y="499681"/>
                  </a:lnTo>
                  <a:lnTo>
                    <a:pt x="491299" y="499567"/>
                  </a:lnTo>
                  <a:lnTo>
                    <a:pt x="490982" y="499465"/>
                  </a:lnTo>
                  <a:lnTo>
                    <a:pt x="490766" y="499452"/>
                  </a:lnTo>
                  <a:lnTo>
                    <a:pt x="490435" y="499516"/>
                  </a:lnTo>
                  <a:lnTo>
                    <a:pt x="490232" y="499605"/>
                  </a:lnTo>
                  <a:lnTo>
                    <a:pt x="490054" y="499745"/>
                  </a:lnTo>
                  <a:lnTo>
                    <a:pt x="489902" y="499910"/>
                  </a:lnTo>
                  <a:lnTo>
                    <a:pt x="489788" y="500100"/>
                  </a:lnTo>
                  <a:lnTo>
                    <a:pt x="489712" y="500316"/>
                  </a:lnTo>
                  <a:lnTo>
                    <a:pt x="489686" y="500532"/>
                  </a:lnTo>
                  <a:lnTo>
                    <a:pt x="489686" y="538353"/>
                  </a:lnTo>
                  <a:lnTo>
                    <a:pt x="491959" y="538353"/>
                  </a:lnTo>
                  <a:lnTo>
                    <a:pt x="491959" y="500583"/>
                  </a:lnTo>
                  <a:close/>
                </a:path>
                <a:path w="504189" h="567055">
                  <a:moveTo>
                    <a:pt x="497611" y="551141"/>
                  </a:moveTo>
                  <a:lnTo>
                    <a:pt x="495350" y="545719"/>
                  </a:lnTo>
                  <a:lnTo>
                    <a:pt x="495350" y="551256"/>
                  </a:lnTo>
                  <a:lnTo>
                    <a:pt x="495350" y="551891"/>
                  </a:lnTo>
                  <a:lnTo>
                    <a:pt x="489242" y="557999"/>
                  </a:lnTo>
                  <a:lnTo>
                    <a:pt x="488924" y="557999"/>
                  </a:lnTo>
                  <a:lnTo>
                    <a:pt x="488607" y="557999"/>
                  </a:lnTo>
                  <a:lnTo>
                    <a:pt x="482511" y="551891"/>
                  </a:lnTo>
                  <a:lnTo>
                    <a:pt x="482511" y="551256"/>
                  </a:lnTo>
                  <a:lnTo>
                    <a:pt x="488607" y="545160"/>
                  </a:lnTo>
                  <a:lnTo>
                    <a:pt x="488924" y="545160"/>
                  </a:lnTo>
                  <a:lnTo>
                    <a:pt x="489242" y="545160"/>
                  </a:lnTo>
                  <a:lnTo>
                    <a:pt x="495350" y="551256"/>
                  </a:lnTo>
                  <a:lnTo>
                    <a:pt x="495350" y="545719"/>
                  </a:lnTo>
                  <a:lnTo>
                    <a:pt x="489356" y="542886"/>
                  </a:lnTo>
                  <a:lnTo>
                    <a:pt x="488924" y="542886"/>
                  </a:lnTo>
                  <a:lnTo>
                    <a:pt x="488505" y="542886"/>
                  </a:lnTo>
                  <a:lnTo>
                    <a:pt x="480237" y="551154"/>
                  </a:lnTo>
                  <a:lnTo>
                    <a:pt x="480237" y="552005"/>
                  </a:lnTo>
                  <a:lnTo>
                    <a:pt x="488505" y="560273"/>
                  </a:lnTo>
                  <a:lnTo>
                    <a:pt x="488924" y="560273"/>
                  </a:lnTo>
                  <a:lnTo>
                    <a:pt x="489356" y="560260"/>
                  </a:lnTo>
                  <a:lnTo>
                    <a:pt x="497611" y="551992"/>
                  </a:lnTo>
                  <a:lnTo>
                    <a:pt x="497611" y="551141"/>
                  </a:lnTo>
                  <a:close/>
                </a:path>
                <a:path w="504189" h="567055">
                  <a:moveTo>
                    <a:pt x="497611" y="486930"/>
                  </a:moveTo>
                  <a:lnTo>
                    <a:pt x="495350" y="481507"/>
                  </a:lnTo>
                  <a:lnTo>
                    <a:pt x="495350" y="487045"/>
                  </a:lnTo>
                  <a:lnTo>
                    <a:pt x="495350" y="487680"/>
                  </a:lnTo>
                  <a:lnTo>
                    <a:pt x="489242" y="493788"/>
                  </a:lnTo>
                  <a:lnTo>
                    <a:pt x="488924" y="493788"/>
                  </a:lnTo>
                  <a:lnTo>
                    <a:pt x="488607" y="493788"/>
                  </a:lnTo>
                  <a:lnTo>
                    <a:pt x="482511" y="487680"/>
                  </a:lnTo>
                  <a:lnTo>
                    <a:pt x="482511" y="487045"/>
                  </a:lnTo>
                  <a:lnTo>
                    <a:pt x="488607" y="480949"/>
                  </a:lnTo>
                  <a:lnTo>
                    <a:pt x="488924" y="480949"/>
                  </a:lnTo>
                  <a:lnTo>
                    <a:pt x="489242" y="480949"/>
                  </a:lnTo>
                  <a:lnTo>
                    <a:pt x="495350" y="487045"/>
                  </a:lnTo>
                  <a:lnTo>
                    <a:pt x="495350" y="481507"/>
                  </a:lnTo>
                  <a:lnTo>
                    <a:pt x="489356" y="478675"/>
                  </a:lnTo>
                  <a:lnTo>
                    <a:pt x="488924" y="478675"/>
                  </a:lnTo>
                  <a:lnTo>
                    <a:pt x="488505" y="478675"/>
                  </a:lnTo>
                  <a:lnTo>
                    <a:pt x="480237" y="486943"/>
                  </a:lnTo>
                  <a:lnTo>
                    <a:pt x="480237" y="487794"/>
                  </a:lnTo>
                  <a:lnTo>
                    <a:pt x="488505" y="496062"/>
                  </a:lnTo>
                  <a:lnTo>
                    <a:pt x="488924" y="496062"/>
                  </a:lnTo>
                  <a:lnTo>
                    <a:pt x="489356" y="496049"/>
                  </a:lnTo>
                  <a:lnTo>
                    <a:pt x="497611" y="487781"/>
                  </a:lnTo>
                  <a:lnTo>
                    <a:pt x="497611" y="486930"/>
                  </a:lnTo>
                  <a:close/>
                </a:path>
                <a:path w="504189" h="567055">
                  <a:moveTo>
                    <a:pt x="503872" y="477570"/>
                  </a:moveTo>
                  <a:lnTo>
                    <a:pt x="501980" y="473735"/>
                  </a:lnTo>
                  <a:lnTo>
                    <a:pt x="501980" y="477659"/>
                  </a:lnTo>
                  <a:lnTo>
                    <a:pt x="501980" y="477799"/>
                  </a:lnTo>
                  <a:lnTo>
                    <a:pt x="501980" y="477977"/>
                  </a:lnTo>
                  <a:lnTo>
                    <a:pt x="501980" y="561060"/>
                  </a:lnTo>
                  <a:lnTo>
                    <a:pt x="501980" y="561251"/>
                  </a:lnTo>
                  <a:lnTo>
                    <a:pt x="498640" y="564629"/>
                  </a:lnTo>
                  <a:lnTo>
                    <a:pt x="498513" y="564629"/>
                  </a:lnTo>
                  <a:lnTo>
                    <a:pt x="475716" y="564616"/>
                  </a:lnTo>
                  <a:lnTo>
                    <a:pt x="437934" y="564616"/>
                  </a:lnTo>
                  <a:lnTo>
                    <a:pt x="415188" y="564616"/>
                  </a:lnTo>
                  <a:lnTo>
                    <a:pt x="415010" y="564629"/>
                  </a:lnTo>
                  <a:lnTo>
                    <a:pt x="414502" y="564565"/>
                  </a:lnTo>
                  <a:lnTo>
                    <a:pt x="411670" y="561289"/>
                  </a:lnTo>
                  <a:lnTo>
                    <a:pt x="411670" y="561162"/>
                  </a:lnTo>
                  <a:lnTo>
                    <a:pt x="411670" y="561111"/>
                  </a:lnTo>
                  <a:lnTo>
                    <a:pt x="411670" y="477659"/>
                  </a:lnTo>
                  <a:lnTo>
                    <a:pt x="411734" y="477151"/>
                  </a:lnTo>
                  <a:lnTo>
                    <a:pt x="415010" y="474319"/>
                  </a:lnTo>
                  <a:lnTo>
                    <a:pt x="415137" y="474319"/>
                  </a:lnTo>
                  <a:lnTo>
                    <a:pt x="415188" y="474319"/>
                  </a:lnTo>
                  <a:lnTo>
                    <a:pt x="498640" y="474319"/>
                  </a:lnTo>
                  <a:lnTo>
                    <a:pt x="499148" y="474383"/>
                  </a:lnTo>
                  <a:lnTo>
                    <a:pt x="501980" y="477659"/>
                  </a:lnTo>
                  <a:lnTo>
                    <a:pt x="501980" y="473735"/>
                  </a:lnTo>
                  <a:lnTo>
                    <a:pt x="498729" y="472427"/>
                  </a:lnTo>
                  <a:lnTo>
                    <a:pt x="498513" y="472427"/>
                  </a:lnTo>
                  <a:lnTo>
                    <a:pt x="498462" y="472427"/>
                  </a:lnTo>
                  <a:lnTo>
                    <a:pt x="414921" y="472427"/>
                  </a:lnTo>
                  <a:lnTo>
                    <a:pt x="414401" y="472490"/>
                  </a:lnTo>
                  <a:lnTo>
                    <a:pt x="409778" y="477570"/>
                  </a:lnTo>
                  <a:lnTo>
                    <a:pt x="409778" y="477799"/>
                  </a:lnTo>
                  <a:lnTo>
                    <a:pt x="409778" y="477837"/>
                  </a:lnTo>
                  <a:lnTo>
                    <a:pt x="409778" y="561378"/>
                  </a:lnTo>
                  <a:lnTo>
                    <a:pt x="409841" y="561898"/>
                  </a:lnTo>
                  <a:lnTo>
                    <a:pt x="414921" y="566521"/>
                  </a:lnTo>
                  <a:lnTo>
                    <a:pt x="415137" y="566521"/>
                  </a:lnTo>
                  <a:lnTo>
                    <a:pt x="415328" y="566508"/>
                  </a:lnTo>
                  <a:lnTo>
                    <a:pt x="437794" y="566508"/>
                  </a:lnTo>
                  <a:lnTo>
                    <a:pt x="437934" y="566521"/>
                  </a:lnTo>
                  <a:lnTo>
                    <a:pt x="438073" y="566508"/>
                  </a:lnTo>
                  <a:lnTo>
                    <a:pt x="475564" y="566508"/>
                  </a:lnTo>
                  <a:lnTo>
                    <a:pt x="475703" y="566521"/>
                  </a:lnTo>
                  <a:lnTo>
                    <a:pt x="475843" y="566508"/>
                  </a:lnTo>
                  <a:lnTo>
                    <a:pt x="498322" y="566508"/>
                  </a:lnTo>
                  <a:lnTo>
                    <a:pt x="498462" y="566521"/>
                  </a:lnTo>
                  <a:lnTo>
                    <a:pt x="498729" y="566521"/>
                  </a:lnTo>
                  <a:lnTo>
                    <a:pt x="499249" y="566470"/>
                  </a:lnTo>
                  <a:lnTo>
                    <a:pt x="499516" y="566407"/>
                  </a:lnTo>
                  <a:lnTo>
                    <a:pt x="499783" y="566356"/>
                  </a:lnTo>
                  <a:lnTo>
                    <a:pt x="503872" y="561378"/>
                  </a:lnTo>
                  <a:lnTo>
                    <a:pt x="503872" y="561111"/>
                  </a:lnTo>
                  <a:lnTo>
                    <a:pt x="503872" y="477837"/>
                  </a:lnTo>
                  <a:lnTo>
                    <a:pt x="503872" y="47757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4954410" y="1581188"/>
              <a:ext cx="434340" cy="649605"/>
            </a:xfrm>
            <a:custGeom>
              <a:avLst/>
              <a:gdLst/>
              <a:ahLst/>
              <a:cxnLst/>
              <a:rect l="l" t="t" r="r" b="b"/>
              <a:pathLst>
                <a:path w="434339" h="649605">
                  <a:moveTo>
                    <a:pt x="2273" y="13982"/>
                  </a:moveTo>
                  <a:lnTo>
                    <a:pt x="0" y="13982"/>
                  </a:lnTo>
                  <a:lnTo>
                    <a:pt x="12" y="14147"/>
                  </a:lnTo>
                  <a:lnTo>
                    <a:pt x="76" y="14363"/>
                  </a:lnTo>
                  <a:lnTo>
                    <a:pt x="558" y="14947"/>
                  </a:lnTo>
                  <a:lnTo>
                    <a:pt x="711" y="15024"/>
                  </a:lnTo>
                  <a:lnTo>
                    <a:pt x="863" y="15087"/>
                  </a:lnTo>
                  <a:lnTo>
                    <a:pt x="1079" y="15113"/>
                  </a:lnTo>
                  <a:lnTo>
                    <a:pt x="1308" y="15100"/>
                  </a:lnTo>
                  <a:lnTo>
                    <a:pt x="1524" y="15049"/>
                  </a:lnTo>
                  <a:lnTo>
                    <a:pt x="1765" y="14922"/>
                  </a:lnTo>
                  <a:lnTo>
                    <a:pt x="1905" y="14820"/>
                  </a:lnTo>
                  <a:lnTo>
                    <a:pt x="2247" y="14249"/>
                  </a:lnTo>
                  <a:lnTo>
                    <a:pt x="2273" y="14033"/>
                  </a:lnTo>
                  <a:close/>
                </a:path>
                <a:path w="434339" h="649605">
                  <a:moveTo>
                    <a:pt x="2286" y="1066"/>
                  </a:moveTo>
                  <a:lnTo>
                    <a:pt x="2247" y="850"/>
                  </a:lnTo>
                  <a:lnTo>
                    <a:pt x="2197" y="698"/>
                  </a:lnTo>
                  <a:lnTo>
                    <a:pt x="1524" y="63"/>
                  </a:lnTo>
                  <a:lnTo>
                    <a:pt x="1371" y="25"/>
                  </a:lnTo>
                  <a:lnTo>
                    <a:pt x="1206" y="0"/>
                  </a:lnTo>
                  <a:lnTo>
                    <a:pt x="977" y="12"/>
                  </a:lnTo>
                  <a:lnTo>
                    <a:pt x="762" y="63"/>
                  </a:lnTo>
                  <a:lnTo>
                    <a:pt x="558" y="152"/>
                  </a:lnTo>
                  <a:lnTo>
                    <a:pt x="381" y="292"/>
                  </a:lnTo>
                  <a:lnTo>
                    <a:pt x="38" y="850"/>
                  </a:lnTo>
                  <a:lnTo>
                    <a:pt x="12" y="1066"/>
                  </a:lnTo>
                  <a:lnTo>
                    <a:pt x="12" y="13970"/>
                  </a:lnTo>
                  <a:lnTo>
                    <a:pt x="2286" y="13970"/>
                  </a:lnTo>
                  <a:lnTo>
                    <a:pt x="2286" y="1130"/>
                  </a:lnTo>
                  <a:close/>
                </a:path>
                <a:path w="434339" h="649605">
                  <a:moveTo>
                    <a:pt x="12865" y="13982"/>
                  </a:moveTo>
                  <a:lnTo>
                    <a:pt x="10604" y="13982"/>
                  </a:lnTo>
                  <a:lnTo>
                    <a:pt x="10617" y="14147"/>
                  </a:lnTo>
                  <a:lnTo>
                    <a:pt x="10668" y="14363"/>
                  </a:lnTo>
                  <a:lnTo>
                    <a:pt x="11150" y="14947"/>
                  </a:lnTo>
                  <a:lnTo>
                    <a:pt x="11303" y="15024"/>
                  </a:lnTo>
                  <a:lnTo>
                    <a:pt x="11455" y="15087"/>
                  </a:lnTo>
                  <a:lnTo>
                    <a:pt x="11671" y="15113"/>
                  </a:lnTo>
                  <a:lnTo>
                    <a:pt x="11899" y="15100"/>
                  </a:lnTo>
                  <a:lnTo>
                    <a:pt x="12115" y="15049"/>
                  </a:lnTo>
                  <a:lnTo>
                    <a:pt x="12357" y="14922"/>
                  </a:lnTo>
                  <a:lnTo>
                    <a:pt x="12496" y="14820"/>
                  </a:lnTo>
                  <a:lnTo>
                    <a:pt x="12839" y="14249"/>
                  </a:lnTo>
                  <a:lnTo>
                    <a:pt x="12865" y="14033"/>
                  </a:lnTo>
                  <a:close/>
                </a:path>
                <a:path w="434339" h="649605">
                  <a:moveTo>
                    <a:pt x="12865" y="1117"/>
                  </a:moveTo>
                  <a:lnTo>
                    <a:pt x="12839" y="965"/>
                  </a:lnTo>
                  <a:lnTo>
                    <a:pt x="12788" y="749"/>
                  </a:lnTo>
                  <a:lnTo>
                    <a:pt x="12103" y="63"/>
                  </a:lnTo>
                  <a:lnTo>
                    <a:pt x="11938" y="25"/>
                  </a:lnTo>
                  <a:lnTo>
                    <a:pt x="11785" y="0"/>
                  </a:lnTo>
                  <a:lnTo>
                    <a:pt x="11557" y="12"/>
                  </a:lnTo>
                  <a:lnTo>
                    <a:pt x="11341" y="63"/>
                  </a:lnTo>
                  <a:lnTo>
                    <a:pt x="11137" y="152"/>
                  </a:lnTo>
                  <a:lnTo>
                    <a:pt x="10960" y="292"/>
                  </a:lnTo>
                  <a:lnTo>
                    <a:pt x="10617" y="850"/>
                  </a:lnTo>
                  <a:lnTo>
                    <a:pt x="10591" y="1066"/>
                  </a:lnTo>
                  <a:lnTo>
                    <a:pt x="10604" y="13970"/>
                  </a:lnTo>
                  <a:lnTo>
                    <a:pt x="12865" y="13970"/>
                  </a:lnTo>
                  <a:lnTo>
                    <a:pt x="12865" y="1117"/>
                  </a:lnTo>
                  <a:close/>
                </a:path>
                <a:path w="434339" h="649605">
                  <a:moveTo>
                    <a:pt x="429717" y="608279"/>
                  </a:moveTo>
                  <a:lnTo>
                    <a:pt x="429691" y="608139"/>
                  </a:lnTo>
                  <a:lnTo>
                    <a:pt x="429641" y="608012"/>
                  </a:lnTo>
                  <a:lnTo>
                    <a:pt x="427824" y="605231"/>
                  </a:lnTo>
                  <a:lnTo>
                    <a:pt x="427824" y="608469"/>
                  </a:lnTo>
                  <a:lnTo>
                    <a:pt x="427824" y="639419"/>
                  </a:lnTo>
                  <a:lnTo>
                    <a:pt x="427824" y="639546"/>
                  </a:lnTo>
                  <a:lnTo>
                    <a:pt x="427812" y="639737"/>
                  </a:lnTo>
                  <a:lnTo>
                    <a:pt x="427786" y="640067"/>
                  </a:lnTo>
                  <a:lnTo>
                    <a:pt x="426250" y="642480"/>
                  </a:lnTo>
                  <a:lnTo>
                    <a:pt x="426110" y="642581"/>
                  </a:lnTo>
                  <a:lnTo>
                    <a:pt x="424472" y="643077"/>
                  </a:lnTo>
                  <a:lnTo>
                    <a:pt x="424294" y="643077"/>
                  </a:lnTo>
                  <a:lnTo>
                    <a:pt x="421335" y="643064"/>
                  </a:lnTo>
                  <a:lnTo>
                    <a:pt x="421182" y="643077"/>
                  </a:lnTo>
                  <a:lnTo>
                    <a:pt x="417804" y="639737"/>
                  </a:lnTo>
                  <a:lnTo>
                    <a:pt x="417817" y="639610"/>
                  </a:lnTo>
                  <a:lnTo>
                    <a:pt x="417817" y="639559"/>
                  </a:lnTo>
                  <a:lnTo>
                    <a:pt x="417817" y="609777"/>
                  </a:lnTo>
                  <a:lnTo>
                    <a:pt x="417791" y="609638"/>
                  </a:lnTo>
                  <a:lnTo>
                    <a:pt x="417766" y="609498"/>
                  </a:lnTo>
                  <a:lnTo>
                    <a:pt x="417741" y="609219"/>
                  </a:lnTo>
                  <a:lnTo>
                    <a:pt x="417741" y="608939"/>
                  </a:lnTo>
                  <a:lnTo>
                    <a:pt x="417766" y="608660"/>
                  </a:lnTo>
                  <a:lnTo>
                    <a:pt x="417817" y="608380"/>
                  </a:lnTo>
                  <a:lnTo>
                    <a:pt x="417893" y="608114"/>
                  </a:lnTo>
                  <a:lnTo>
                    <a:pt x="417957" y="607987"/>
                  </a:lnTo>
                  <a:lnTo>
                    <a:pt x="418007" y="607860"/>
                  </a:lnTo>
                  <a:lnTo>
                    <a:pt x="419950" y="606298"/>
                  </a:lnTo>
                  <a:lnTo>
                    <a:pt x="424154" y="606298"/>
                  </a:lnTo>
                  <a:lnTo>
                    <a:pt x="424345" y="606310"/>
                  </a:lnTo>
                  <a:lnTo>
                    <a:pt x="424484" y="606285"/>
                  </a:lnTo>
                  <a:lnTo>
                    <a:pt x="424624" y="606247"/>
                  </a:lnTo>
                  <a:lnTo>
                    <a:pt x="425183" y="606221"/>
                  </a:lnTo>
                  <a:lnTo>
                    <a:pt x="427824" y="608469"/>
                  </a:lnTo>
                  <a:lnTo>
                    <a:pt x="427824" y="605231"/>
                  </a:lnTo>
                  <a:lnTo>
                    <a:pt x="427482" y="604989"/>
                  </a:lnTo>
                  <a:lnTo>
                    <a:pt x="426631" y="604596"/>
                  </a:lnTo>
                  <a:lnTo>
                    <a:pt x="425970" y="604418"/>
                  </a:lnTo>
                  <a:lnTo>
                    <a:pt x="425272" y="604329"/>
                  </a:lnTo>
                  <a:lnTo>
                    <a:pt x="424802" y="604329"/>
                  </a:lnTo>
                  <a:lnTo>
                    <a:pt x="424307" y="604405"/>
                  </a:lnTo>
                  <a:lnTo>
                    <a:pt x="424294" y="604405"/>
                  </a:lnTo>
                  <a:lnTo>
                    <a:pt x="419798" y="604405"/>
                  </a:lnTo>
                  <a:lnTo>
                    <a:pt x="419658" y="604431"/>
                  </a:lnTo>
                  <a:lnTo>
                    <a:pt x="419519" y="604469"/>
                  </a:lnTo>
                  <a:lnTo>
                    <a:pt x="418985" y="604608"/>
                  </a:lnTo>
                  <a:lnTo>
                    <a:pt x="418553" y="604786"/>
                  </a:lnTo>
                  <a:lnTo>
                    <a:pt x="418134" y="605015"/>
                  </a:lnTo>
                  <a:lnTo>
                    <a:pt x="417957" y="605142"/>
                  </a:lnTo>
                  <a:lnTo>
                    <a:pt x="417753" y="605269"/>
                  </a:lnTo>
                  <a:lnTo>
                    <a:pt x="417398" y="605561"/>
                  </a:lnTo>
                  <a:lnTo>
                    <a:pt x="417233" y="605739"/>
                  </a:lnTo>
                  <a:lnTo>
                    <a:pt x="417068" y="605891"/>
                  </a:lnTo>
                  <a:lnTo>
                    <a:pt x="415848" y="608838"/>
                  </a:lnTo>
                  <a:lnTo>
                    <a:pt x="415848" y="609320"/>
                  </a:lnTo>
                  <a:lnTo>
                    <a:pt x="415899" y="609777"/>
                  </a:lnTo>
                  <a:lnTo>
                    <a:pt x="415925" y="609930"/>
                  </a:lnTo>
                  <a:lnTo>
                    <a:pt x="415925" y="639508"/>
                  </a:lnTo>
                  <a:lnTo>
                    <a:pt x="415912" y="639826"/>
                  </a:lnTo>
                  <a:lnTo>
                    <a:pt x="415975" y="640346"/>
                  </a:lnTo>
                  <a:lnTo>
                    <a:pt x="421055" y="644969"/>
                  </a:lnTo>
                  <a:lnTo>
                    <a:pt x="421322" y="644969"/>
                  </a:lnTo>
                  <a:lnTo>
                    <a:pt x="421462" y="644956"/>
                  </a:lnTo>
                  <a:lnTo>
                    <a:pt x="424256" y="644956"/>
                  </a:lnTo>
                  <a:lnTo>
                    <a:pt x="424561" y="644969"/>
                  </a:lnTo>
                  <a:lnTo>
                    <a:pt x="425094" y="644918"/>
                  </a:lnTo>
                  <a:lnTo>
                    <a:pt x="425348" y="644855"/>
                  </a:lnTo>
                  <a:lnTo>
                    <a:pt x="425615" y="644804"/>
                  </a:lnTo>
                  <a:lnTo>
                    <a:pt x="429285" y="641629"/>
                  </a:lnTo>
                  <a:lnTo>
                    <a:pt x="429399" y="641375"/>
                  </a:lnTo>
                  <a:lnTo>
                    <a:pt x="429552" y="640867"/>
                  </a:lnTo>
                  <a:lnTo>
                    <a:pt x="429653" y="640346"/>
                  </a:lnTo>
                  <a:lnTo>
                    <a:pt x="429704" y="639826"/>
                  </a:lnTo>
                  <a:lnTo>
                    <a:pt x="429704" y="639610"/>
                  </a:lnTo>
                  <a:lnTo>
                    <a:pt x="429717" y="608368"/>
                  </a:lnTo>
                  <a:close/>
                </a:path>
                <a:path w="434339" h="649605">
                  <a:moveTo>
                    <a:pt x="434174" y="603999"/>
                  </a:moveTo>
                  <a:lnTo>
                    <a:pt x="434136" y="603580"/>
                  </a:lnTo>
                  <a:lnTo>
                    <a:pt x="434086" y="603377"/>
                  </a:lnTo>
                  <a:lnTo>
                    <a:pt x="434047" y="603173"/>
                  </a:lnTo>
                  <a:lnTo>
                    <a:pt x="432282" y="600671"/>
                  </a:lnTo>
                  <a:lnTo>
                    <a:pt x="432282" y="604100"/>
                  </a:lnTo>
                  <a:lnTo>
                    <a:pt x="432282" y="604215"/>
                  </a:lnTo>
                  <a:lnTo>
                    <a:pt x="432282" y="643953"/>
                  </a:lnTo>
                  <a:lnTo>
                    <a:pt x="432244" y="644321"/>
                  </a:lnTo>
                  <a:lnTo>
                    <a:pt x="428701" y="647534"/>
                  </a:lnTo>
                  <a:lnTo>
                    <a:pt x="428561" y="647534"/>
                  </a:lnTo>
                  <a:lnTo>
                    <a:pt x="416610" y="647522"/>
                  </a:lnTo>
                  <a:lnTo>
                    <a:pt x="416445" y="647534"/>
                  </a:lnTo>
                  <a:lnTo>
                    <a:pt x="416128" y="647496"/>
                  </a:lnTo>
                  <a:lnTo>
                    <a:pt x="415975" y="647458"/>
                  </a:lnTo>
                  <a:lnTo>
                    <a:pt x="415810" y="647433"/>
                  </a:lnTo>
                  <a:lnTo>
                    <a:pt x="413600" y="645515"/>
                  </a:lnTo>
                  <a:lnTo>
                    <a:pt x="413537" y="645375"/>
                  </a:lnTo>
                  <a:lnTo>
                    <a:pt x="413435" y="645058"/>
                  </a:lnTo>
                  <a:lnTo>
                    <a:pt x="413410" y="644906"/>
                  </a:lnTo>
                  <a:lnTo>
                    <a:pt x="413372" y="644753"/>
                  </a:lnTo>
                  <a:lnTo>
                    <a:pt x="413346" y="644423"/>
                  </a:lnTo>
                  <a:lnTo>
                    <a:pt x="413346" y="644271"/>
                  </a:lnTo>
                  <a:lnTo>
                    <a:pt x="413359" y="605091"/>
                  </a:lnTo>
                  <a:lnTo>
                    <a:pt x="413346" y="604939"/>
                  </a:lnTo>
                  <a:lnTo>
                    <a:pt x="413410" y="604456"/>
                  </a:lnTo>
                  <a:lnTo>
                    <a:pt x="415975" y="601903"/>
                  </a:lnTo>
                  <a:lnTo>
                    <a:pt x="416128" y="601865"/>
                  </a:lnTo>
                  <a:lnTo>
                    <a:pt x="416458" y="601840"/>
                  </a:lnTo>
                  <a:lnTo>
                    <a:pt x="416610" y="601840"/>
                  </a:lnTo>
                  <a:lnTo>
                    <a:pt x="416750" y="601827"/>
                  </a:lnTo>
                  <a:lnTo>
                    <a:pt x="429755" y="601827"/>
                  </a:lnTo>
                  <a:lnTo>
                    <a:pt x="429895" y="601827"/>
                  </a:lnTo>
                  <a:lnTo>
                    <a:pt x="430250" y="601853"/>
                  </a:lnTo>
                  <a:lnTo>
                    <a:pt x="430707" y="601967"/>
                  </a:lnTo>
                  <a:lnTo>
                    <a:pt x="430923" y="602056"/>
                  </a:lnTo>
                  <a:lnTo>
                    <a:pt x="431126" y="602170"/>
                  </a:lnTo>
                  <a:lnTo>
                    <a:pt x="431317" y="602297"/>
                  </a:lnTo>
                  <a:lnTo>
                    <a:pt x="431495" y="602449"/>
                  </a:lnTo>
                  <a:lnTo>
                    <a:pt x="431673" y="602615"/>
                  </a:lnTo>
                  <a:lnTo>
                    <a:pt x="432282" y="604100"/>
                  </a:lnTo>
                  <a:lnTo>
                    <a:pt x="432282" y="600671"/>
                  </a:lnTo>
                  <a:lnTo>
                    <a:pt x="430110" y="599948"/>
                  </a:lnTo>
                  <a:lnTo>
                    <a:pt x="429945" y="599948"/>
                  </a:lnTo>
                  <a:lnTo>
                    <a:pt x="416610" y="599935"/>
                  </a:lnTo>
                  <a:lnTo>
                    <a:pt x="416356" y="599948"/>
                  </a:lnTo>
                  <a:lnTo>
                    <a:pt x="411861" y="603135"/>
                  </a:lnTo>
                  <a:lnTo>
                    <a:pt x="411759" y="603364"/>
                  </a:lnTo>
                  <a:lnTo>
                    <a:pt x="411607" y="603859"/>
                  </a:lnTo>
                  <a:lnTo>
                    <a:pt x="411568" y="604100"/>
                  </a:lnTo>
                  <a:lnTo>
                    <a:pt x="411505" y="604342"/>
                  </a:lnTo>
                  <a:lnTo>
                    <a:pt x="411467" y="604850"/>
                  </a:lnTo>
                  <a:lnTo>
                    <a:pt x="411454" y="605053"/>
                  </a:lnTo>
                  <a:lnTo>
                    <a:pt x="411467" y="605243"/>
                  </a:lnTo>
                  <a:lnTo>
                    <a:pt x="411467" y="644131"/>
                  </a:lnTo>
                  <a:lnTo>
                    <a:pt x="411454" y="644271"/>
                  </a:lnTo>
                  <a:lnTo>
                    <a:pt x="411454" y="644525"/>
                  </a:lnTo>
                  <a:lnTo>
                    <a:pt x="411505" y="645020"/>
                  </a:lnTo>
                  <a:lnTo>
                    <a:pt x="413753" y="648538"/>
                  </a:lnTo>
                  <a:lnTo>
                    <a:pt x="413956" y="648690"/>
                  </a:lnTo>
                  <a:lnTo>
                    <a:pt x="414401" y="648931"/>
                  </a:lnTo>
                  <a:lnTo>
                    <a:pt x="414642" y="649020"/>
                  </a:lnTo>
                  <a:lnTo>
                    <a:pt x="414870" y="649122"/>
                  </a:lnTo>
                  <a:lnTo>
                    <a:pt x="415353" y="649274"/>
                  </a:lnTo>
                  <a:lnTo>
                    <a:pt x="415848" y="649376"/>
                  </a:lnTo>
                  <a:lnTo>
                    <a:pt x="416356" y="649414"/>
                  </a:lnTo>
                  <a:lnTo>
                    <a:pt x="416572" y="649427"/>
                  </a:lnTo>
                  <a:lnTo>
                    <a:pt x="428332" y="649414"/>
                  </a:lnTo>
                  <a:lnTo>
                    <a:pt x="428472" y="649427"/>
                  </a:lnTo>
                  <a:lnTo>
                    <a:pt x="428802" y="649414"/>
                  </a:lnTo>
                  <a:lnTo>
                    <a:pt x="429348" y="649363"/>
                  </a:lnTo>
                  <a:lnTo>
                    <a:pt x="429628" y="649312"/>
                  </a:lnTo>
                  <a:lnTo>
                    <a:pt x="429895" y="649249"/>
                  </a:lnTo>
                  <a:lnTo>
                    <a:pt x="430428" y="649097"/>
                  </a:lnTo>
                  <a:lnTo>
                    <a:pt x="430682" y="648982"/>
                  </a:lnTo>
                  <a:lnTo>
                    <a:pt x="430936" y="648881"/>
                  </a:lnTo>
                  <a:lnTo>
                    <a:pt x="434174" y="644055"/>
                  </a:lnTo>
                  <a:lnTo>
                    <a:pt x="434174" y="643826"/>
                  </a:lnTo>
                  <a:lnTo>
                    <a:pt x="434174" y="604266"/>
                  </a:lnTo>
                  <a:lnTo>
                    <a:pt x="434174" y="60399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4993310" y="1528025"/>
              <a:ext cx="462280" cy="811530"/>
            </a:xfrm>
            <a:custGeom>
              <a:avLst/>
              <a:gdLst/>
              <a:ahLst/>
              <a:cxnLst/>
              <a:rect l="l" t="t" r="r" b="b"/>
              <a:pathLst>
                <a:path w="462279" h="811530">
                  <a:moveTo>
                    <a:pt x="9131" y="328409"/>
                  </a:moveTo>
                  <a:lnTo>
                    <a:pt x="1816" y="327113"/>
                  </a:lnTo>
                  <a:lnTo>
                    <a:pt x="0" y="337362"/>
                  </a:lnTo>
                  <a:lnTo>
                    <a:pt x="7327" y="338658"/>
                  </a:lnTo>
                  <a:lnTo>
                    <a:pt x="9131" y="328409"/>
                  </a:lnTo>
                  <a:close/>
                </a:path>
                <a:path w="462279" h="811530">
                  <a:moveTo>
                    <a:pt x="15163" y="337019"/>
                  </a:moveTo>
                  <a:lnTo>
                    <a:pt x="13703" y="336765"/>
                  </a:lnTo>
                  <a:lnTo>
                    <a:pt x="13449" y="338226"/>
                  </a:lnTo>
                  <a:lnTo>
                    <a:pt x="14909" y="338480"/>
                  </a:lnTo>
                  <a:lnTo>
                    <a:pt x="15163" y="337019"/>
                  </a:lnTo>
                  <a:close/>
                </a:path>
                <a:path w="462279" h="811530">
                  <a:moveTo>
                    <a:pt x="15671" y="334086"/>
                  </a:moveTo>
                  <a:lnTo>
                    <a:pt x="14211" y="333832"/>
                  </a:lnTo>
                  <a:lnTo>
                    <a:pt x="13957" y="335305"/>
                  </a:lnTo>
                  <a:lnTo>
                    <a:pt x="15417" y="335559"/>
                  </a:lnTo>
                  <a:lnTo>
                    <a:pt x="15671" y="334086"/>
                  </a:lnTo>
                  <a:close/>
                </a:path>
                <a:path w="462279" h="811530">
                  <a:moveTo>
                    <a:pt x="16192" y="331165"/>
                  </a:moveTo>
                  <a:lnTo>
                    <a:pt x="14732" y="330898"/>
                  </a:lnTo>
                  <a:lnTo>
                    <a:pt x="14478" y="332371"/>
                  </a:lnTo>
                  <a:lnTo>
                    <a:pt x="15938" y="332625"/>
                  </a:lnTo>
                  <a:lnTo>
                    <a:pt x="16192" y="331165"/>
                  </a:lnTo>
                  <a:close/>
                </a:path>
                <a:path w="462279" h="811530">
                  <a:moveTo>
                    <a:pt x="37566" y="256311"/>
                  </a:moveTo>
                  <a:lnTo>
                    <a:pt x="31127" y="252590"/>
                  </a:lnTo>
                  <a:lnTo>
                    <a:pt x="25920" y="261607"/>
                  </a:lnTo>
                  <a:lnTo>
                    <a:pt x="32359" y="265328"/>
                  </a:lnTo>
                  <a:lnTo>
                    <a:pt x="37566" y="256311"/>
                  </a:lnTo>
                  <a:close/>
                </a:path>
                <a:path w="462279" h="811530">
                  <a:moveTo>
                    <a:pt x="40297" y="266471"/>
                  </a:moveTo>
                  <a:lnTo>
                    <a:pt x="39001" y="265722"/>
                  </a:lnTo>
                  <a:lnTo>
                    <a:pt x="38252" y="267017"/>
                  </a:lnTo>
                  <a:lnTo>
                    <a:pt x="39547" y="267754"/>
                  </a:lnTo>
                  <a:lnTo>
                    <a:pt x="40297" y="266471"/>
                  </a:lnTo>
                  <a:close/>
                </a:path>
                <a:path w="462279" h="811530">
                  <a:moveTo>
                    <a:pt x="41783" y="263893"/>
                  </a:moveTo>
                  <a:lnTo>
                    <a:pt x="40487" y="263156"/>
                  </a:lnTo>
                  <a:lnTo>
                    <a:pt x="39738" y="264439"/>
                  </a:lnTo>
                  <a:lnTo>
                    <a:pt x="41033" y="265188"/>
                  </a:lnTo>
                  <a:lnTo>
                    <a:pt x="41783" y="263893"/>
                  </a:lnTo>
                  <a:close/>
                </a:path>
                <a:path w="462279" h="811530">
                  <a:moveTo>
                    <a:pt x="43268" y="261315"/>
                  </a:moveTo>
                  <a:lnTo>
                    <a:pt x="41973" y="260578"/>
                  </a:lnTo>
                  <a:lnTo>
                    <a:pt x="41224" y="261861"/>
                  </a:lnTo>
                  <a:lnTo>
                    <a:pt x="42519" y="262610"/>
                  </a:lnTo>
                  <a:lnTo>
                    <a:pt x="43268" y="261315"/>
                  </a:lnTo>
                  <a:close/>
                </a:path>
                <a:path w="462279" h="811530">
                  <a:moveTo>
                    <a:pt x="88036" y="208788"/>
                  </a:moveTo>
                  <a:lnTo>
                    <a:pt x="87071" y="207645"/>
                  </a:lnTo>
                  <a:lnTo>
                    <a:pt x="85940" y="208597"/>
                  </a:lnTo>
                  <a:lnTo>
                    <a:pt x="86893" y="209740"/>
                  </a:lnTo>
                  <a:lnTo>
                    <a:pt x="88036" y="208788"/>
                  </a:lnTo>
                  <a:close/>
                </a:path>
                <a:path w="462279" h="811530">
                  <a:moveTo>
                    <a:pt x="88950" y="198297"/>
                  </a:moveTo>
                  <a:lnTo>
                    <a:pt x="84162" y="192608"/>
                  </a:lnTo>
                  <a:lnTo>
                    <a:pt x="76200" y="199288"/>
                  </a:lnTo>
                  <a:lnTo>
                    <a:pt x="80975" y="204990"/>
                  </a:lnTo>
                  <a:lnTo>
                    <a:pt x="88950" y="198297"/>
                  </a:lnTo>
                  <a:close/>
                </a:path>
                <a:path w="462279" h="811530">
                  <a:moveTo>
                    <a:pt x="90309" y="206870"/>
                  </a:moveTo>
                  <a:lnTo>
                    <a:pt x="89344" y="205727"/>
                  </a:lnTo>
                  <a:lnTo>
                    <a:pt x="88214" y="206679"/>
                  </a:lnTo>
                  <a:lnTo>
                    <a:pt x="89166" y="207822"/>
                  </a:lnTo>
                  <a:lnTo>
                    <a:pt x="90309" y="206870"/>
                  </a:lnTo>
                  <a:close/>
                </a:path>
                <a:path w="462279" h="811530">
                  <a:moveTo>
                    <a:pt x="92595" y="204952"/>
                  </a:moveTo>
                  <a:lnTo>
                    <a:pt x="91630" y="203809"/>
                  </a:lnTo>
                  <a:lnTo>
                    <a:pt x="90500" y="204762"/>
                  </a:lnTo>
                  <a:lnTo>
                    <a:pt x="91452" y="205905"/>
                  </a:lnTo>
                  <a:lnTo>
                    <a:pt x="92595" y="204952"/>
                  </a:lnTo>
                  <a:close/>
                </a:path>
                <a:path w="462279" h="811530">
                  <a:moveTo>
                    <a:pt x="109791" y="704583"/>
                  </a:moveTo>
                  <a:lnTo>
                    <a:pt x="99009" y="685914"/>
                  </a:lnTo>
                  <a:lnTo>
                    <a:pt x="89344" y="691476"/>
                  </a:lnTo>
                  <a:lnTo>
                    <a:pt x="100126" y="710158"/>
                  </a:lnTo>
                  <a:lnTo>
                    <a:pt x="109791" y="704583"/>
                  </a:lnTo>
                  <a:close/>
                </a:path>
                <a:path w="462279" h="811530">
                  <a:moveTo>
                    <a:pt x="128435" y="693826"/>
                  </a:moveTo>
                  <a:lnTo>
                    <a:pt x="117652" y="675157"/>
                  </a:lnTo>
                  <a:lnTo>
                    <a:pt x="107988" y="680720"/>
                  </a:lnTo>
                  <a:lnTo>
                    <a:pt x="118770" y="699401"/>
                  </a:lnTo>
                  <a:lnTo>
                    <a:pt x="128435" y="693826"/>
                  </a:lnTo>
                  <a:close/>
                </a:path>
                <a:path w="462279" h="811530">
                  <a:moveTo>
                    <a:pt x="133502" y="53568"/>
                  </a:moveTo>
                  <a:lnTo>
                    <a:pt x="126085" y="53568"/>
                  </a:lnTo>
                  <a:lnTo>
                    <a:pt x="126085" y="67691"/>
                  </a:lnTo>
                  <a:lnTo>
                    <a:pt x="133502" y="67691"/>
                  </a:lnTo>
                  <a:lnTo>
                    <a:pt x="133502" y="53568"/>
                  </a:lnTo>
                  <a:close/>
                </a:path>
                <a:path w="462279" h="811530">
                  <a:moveTo>
                    <a:pt x="150888" y="53568"/>
                  </a:moveTo>
                  <a:lnTo>
                    <a:pt x="143459" y="53568"/>
                  </a:lnTo>
                  <a:lnTo>
                    <a:pt x="143459" y="67691"/>
                  </a:lnTo>
                  <a:lnTo>
                    <a:pt x="150888" y="67691"/>
                  </a:lnTo>
                  <a:lnTo>
                    <a:pt x="150888" y="53568"/>
                  </a:lnTo>
                  <a:close/>
                </a:path>
                <a:path w="462279" h="811530">
                  <a:moveTo>
                    <a:pt x="152628" y="170891"/>
                  </a:moveTo>
                  <a:lnTo>
                    <a:pt x="152120" y="169494"/>
                  </a:lnTo>
                  <a:lnTo>
                    <a:pt x="150723" y="170002"/>
                  </a:lnTo>
                  <a:lnTo>
                    <a:pt x="151231" y="171399"/>
                  </a:lnTo>
                  <a:lnTo>
                    <a:pt x="152628" y="170891"/>
                  </a:lnTo>
                  <a:close/>
                </a:path>
                <a:path w="462279" h="811530">
                  <a:moveTo>
                    <a:pt x="155422" y="169875"/>
                  </a:moveTo>
                  <a:lnTo>
                    <a:pt x="154914" y="168478"/>
                  </a:lnTo>
                  <a:lnTo>
                    <a:pt x="153517" y="168986"/>
                  </a:lnTo>
                  <a:lnTo>
                    <a:pt x="154025" y="170383"/>
                  </a:lnTo>
                  <a:lnTo>
                    <a:pt x="155422" y="169875"/>
                  </a:lnTo>
                  <a:close/>
                </a:path>
                <a:path w="462279" h="811530">
                  <a:moveTo>
                    <a:pt x="157060" y="161366"/>
                  </a:moveTo>
                  <a:lnTo>
                    <a:pt x="154520" y="154368"/>
                  </a:lnTo>
                  <a:lnTo>
                    <a:pt x="144741" y="157937"/>
                  </a:lnTo>
                  <a:lnTo>
                    <a:pt x="147281" y="164922"/>
                  </a:lnTo>
                  <a:lnTo>
                    <a:pt x="157060" y="161366"/>
                  </a:lnTo>
                  <a:close/>
                </a:path>
                <a:path w="462279" h="811530">
                  <a:moveTo>
                    <a:pt x="158216" y="168859"/>
                  </a:moveTo>
                  <a:lnTo>
                    <a:pt x="157708" y="167462"/>
                  </a:lnTo>
                  <a:lnTo>
                    <a:pt x="156311" y="167970"/>
                  </a:lnTo>
                  <a:lnTo>
                    <a:pt x="156819" y="169367"/>
                  </a:lnTo>
                  <a:lnTo>
                    <a:pt x="158216" y="168859"/>
                  </a:lnTo>
                  <a:close/>
                </a:path>
                <a:path w="462279" h="811530">
                  <a:moveTo>
                    <a:pt x="160807" y="755434"/>
                  </a:moveTo>
                  <a:lnTo>
                    <a:pt x="157086" y="748995"/>
                  </a:lnTo>
                  <a:lnTo>
                    <a:pt x="144856" y="756056"/>
                  </a:lnTo>
                  <a:lnTo>
                    <a:pt x="148577" y="762495"/>
                  </a:lnTo>
                  <a:lnTo>
                    <a:pt x="160807" y="755434"/>
                  </a:lnTo>
                  <a:close/>
                </a:path>
                <a:path w="462279" h="811530">
                  <a:moveTo>
                    <a:pt x="169494" y="770483"/>
                  </a:moveTo>
                  <a:lnTo>
                    <a:pt x="165773" y="764044"/>
                  </a:lnTo>
                  <a:lnTo>
                    <a:pt x="153543" y="771105"/>
                  </a:lnTo>
                  <a:lnTo>
                    <a:pt x="157264" y="777544"/>
                  </a:lnTo>
                  <a:lnTo>
                    <a:pt x="169494" y="770483"/>
                  </a:lnTo>
                  <a:close/>
                </a:path>
                <a:path w="462279" h="811530">
                  <a:moveTo>
                    <a:pt x="199644" y="56654"/>
                  </a:moveTo>
                  <a:lnTo>
                    <a:pt x="185089" y="56654"/>
                  </a:lnTo>
                  <a:lnTo>
                    <a:pt x="185089" y="61937"/>
                  </a:lnTo>
                  <a:lnTo>
                    <a:pt x="199644" y="61937"/>
                  </a:lnTo>
                  <a:lnTo>
                    <a:pt x="199644" y="56654"/>
                  </a:lnTo>
                  <a:close/>
                </a:path>
                <a:path w="462279" h="811530">
                  <a:moveTo>
                    <a:pt x="199644" y="37769"/>
                  </a:moveTo>
                  <a:lnTo>
                    <a:pt x="185089" y="37769"/>
                  </a:lnTo>
                  <a:lnTo>
                    <a:pt x="185089" y="43053"/>
                  </a:lnTo>
                  <a:lnTo>
                    <a:pt x="199644" y="43053"/>
                  </a:lnTo>
                  <a:lnTo>
                    <a:pt x="199644" y="37769"/>
                  </a:lnTo>
                  <a:close/>
                </a:path>
                <a:path w="462279" h="811530">
                  <a:moveTo>
                    <a:pt x="199644" y="18884"/>
                  </a:moveTo>
                  <a:lnTo>
                    <a:pt x="185089" y="18884"/>
                  </a:lnTo>
                  <a:lnTo>
                    <a:pt x="185089" y="24168"/>
                  </a:lnTo>
                  <a:lnTo>
                    <a:pt x="199644" y="24168"/>
                  </a:lnTo>
                  <a:lnTo>
                    <a:pt x="199644" y="18884"/>
                  </a:lnTo>
                  <a:close/>
                </a:path>
                <a:path w="462279" h="811530">
                  <a:moveTo>
                    <a:pt x="199644" y="0"/>
                  </a:moveTo>
                  <a:lnTo>
                    <a:pt x="185089" y="0"/>
                  </a:lnTo>
                  <a:lnTo>
                    <a:pt x="185089" y="5283"/>
                  </a:lnTo>
                  <a:lnTo>
                    <a:pt x="199644" y="5283"/>
                  </a:lnTo>
                  <a:lnTo>
                    <a:pt x="199644" y="0"/>
                  </a:lnTo>
                  <a:close/>
                </a:path>
                <a:path w="462279" h="811530">
                  <a:moveTo>
                    <a:pt x="205447" y="755992"/>
                  </a:moveTo>
                  <a:lnTo>
                    <a:pt x="194665" y="755992"/>
                  </a:lnTo>
                  <a:lnTo>
                    <a:pt x="194665" y="759015"/>
                  </a:lnTo>
                  <a:lnTo>
                    <a:pt x="205447" y="759015"/>
                  </a:lnTo>
                  <a:lnTo>
                    <a:pt x="205447" y="755992"/>
                  </a:lnTo>
                  <a:close/>
                </a:path>
                <a:path w="462279" h="811530">
                  <a:moveTo>
                    <a:pt x="205447" y="746544"/>
                  </a:moveTo>
                  <a:lnTo>
                    <a:pt x="194665" y="746544"/>
                  </a:lnTo>
                  <a:lnTo>
                    <a:pt x="194665" y="749566"/>
                  </a:lnTo>
                  <a:lnTo>
                    <a:pt x="205447" y="749566"/>
                  </a:lnTo>
                  <a:lnTo>
                    <a:pt x="205447" y="746544"/>
                  </a:lnTo>
                  <a:close/>
                </a:path>
                <a:path w="462279" h="811530">
                  <a:moveTo>
                    <a:pt x="205447" y="737108"/>
                  </a:moveTo>
                  <a:lnTo>
                    <a:pt x="194665" y="737108"/>
                  </a:lnTo>
                  <a:lnTo>
                    <a:pt x="194665" y="740130"/>
                  </a:lnTo>
                  <a:lnTo>
                    <a:pt x="205447" y="740130"/>
                  </a:lnTo>
                  <a:lnTo>
                    <a:pt x="205447" y="737108"/>
                  </a:lnTo>
                  <a:close/>
                </a:path>
                <a:path w="462279" h="811530">
                  <a:moveTo>
                    <a:pt x="205447" y="727659"/>
                  </a:moveTo>
                  <a:lnTo>
                    <a:pt x="194665" y="727659"/>
                  </a:lnTo>
                  <a:lnTo>
                    <a:pt x="194665" y="730681"/>
                  </a:lnTo>
                  <a:lnTo>
                    <a:pt x="205447" y="730681"/>
                  </a:lnTo>
                  <a:lnTo>
                    <a:pt x="205447" y="727659"/>
                  </a:lnTo>
                  <a:close/>
                </a:path>
                <a:path w="462279" h="811530">
                  <a:moveTo>
                    <a:pt x="205447" y="718223"/>
                  </a:moveTo>
                  <a:lnTo>
                    <a:pt x="194665" y="718223"/>
                  </a:lnTo>
                  <a:lnTo>
                    <a:pt x="194665" y="721245"/>
                  </a:lnTo>
                  <a:lnTo>
                    <a:pt x="205447" y="721245"/>
                  </a:lnTo>
                  <a:lnTo>
                    <a:pt x="205447" y="718223"/>
                  </a:lnTo>
                  <a:close/>
                </a:path>
                <a:path w="462279" h="811530">
                  <a:moveTo>
                    <a:pt x="205447" y="708774"/>
                  </a:moveTo>
                  <a:lnTo>
                    <a:pt x="194665" y="708774"/>
                  </a:lnTo>
                  <a:lnTo>
                    <a:pt x="194665" y="711796"/>
                  </a:lnTo>
                  <a:lnTo>
                    <a:pt x="205447" y="711796"/>
                  </a:lnTo>
                  <a:lnTo>
                    <a:pt x="205447" y="708774"/>
                  </a:lnTo>
                  <a:close/>
                </a:path>
                <a:path w="462279" h="811530">
                  <a:moveTo>
                    <a:pt x="205447" y="699338"/>
                  </a:moveTo>
                  <a:lnTo>
                    <a:pt x="194665" y="699338"/>
                  </a:lnTo>
                  <a:lnTo>
                    <a:pt x="194665" y="702360"/>
                  </a:lnTo>
                  <a:lnTo>
                    <a:pt x="205447" y="702360"/>
                  </a:lnTo>
                  <a:lnTo>
                    <a:pt x="205447" y="699338"/>
                  </a:lnTo>
                  <a:close/>
                </a:path>
                <a:path w="462279" h="811530">
                  <a:moveTo>
                    <a:pt x="205447" y="689889"/>
                  </a:moveTo>
                  <a:lnTo>
                    <a:pt x="194665" y="689889"/>
                  </a:lnTo>
                  <a:lnTo>
                    <a:pt x="194665" y="692912"/>
                  </a:lnTo>
                  <a:lnTo>
                    <a:pt x="205447" y="692912"/>
                  </a:lnTo>
                  <a:lnTo>
                    <a:pt x="205447" y="689889"/>
                  </a:lnTo>
                  <a:close/>
                </a:path>
                <a:path w="462279" h="811530">
                  <a:moveTo>
                    <a:pt x="205447" y="680453"/>
                  </a:moveTo>
                  <a:lnTo>
                    <a:pt x="194665" y="680453"/>
                  </a:lnTo>
                  <a:lnTo>
                    <a:pt x="194665" y="683475"/>
                  </a:lnTo>
                  <a:lnTo>
                    <a:pt x="205447" y="683475"/>
                  </a:lnTo>
                  <a:lnTo>
                    <a:pt x="205447" y="680453"/>
                  </a:lnTo>
                  <a:close/>
                </a:path>
                <a:path w="462279" h="811530">
                  <a:moveTo>
                    <a:pt x="205447" y="671004"/>
                  </a:moveTo>
                  <a:lnTo>
                    <a:pt x="194665" y="671004"/>
                  </a:lnTo>
                  <a:lnTo>
                    <a:pt x="194665" y="674027"/>
                  </a:lnTo>
                  <a:lnTo>
                    <a:pt x="205447" y="674027"/>
                  </a:lnTo>
                  <a:lnTo>
                    <a:pt x="205447" y="671004"/>
                  </a:lnTo>
                  <a:close/>
                </a:path>
                <a:path w="462279" h="811530">
                  <a:moveTo>
                    <a:pt x="226288" y="155879"/>
                  </a:moveTo>
                  <a:lnTo>
                    <a:pt x="224802" y="155879"/>
                  </a:lnTo>
                  <a:lnTo>
                    <a:pt x="224802" y="157365"/>
                  </a:lnTo>
                  <a:lnTo>
                    <a:pt x="226288" y="157365"/>
                  </a:lnTo>
                  <a:lnTo>
                    <a:pt x="226288" y="155879"/>
                  </a:lnTo>
                  <a:close/>
                </a:path>
                <a:path w="462279" h="811530">
                  <a:moveTo>
                    <a:pt x="229260" y="155879"/>
                  </a:moveTo>
                  <a:lnTo>
                    <a:pt x="227774" y="155879"/>
                  </a:lnTo>
                  <a:lnTo>
                    <a:pt x="227774" y="157365"/>
                  </a:lnTo>
                  <a:lnTo>
                    <a:pt x="229260" y="157365"/>
                  </a:lnTo>
                  <a:lnTo>
                    <a:pt x="229260" y="155879"/>
                  </a:lnTo>
                  <a:close/>
                </a:path>
                <a:path w="462279" h="811530">
                  <a:moveTo>
                    <a:pt x="232244" y="155879"/>
                  </a:moveTo>
                  <a:lnTo>
                    <a:pt x="230759" y="155879"/>
                  </a:lnTo>
                  <a:lnTo>
                    <a:pt x="230759" y="157365"/>
                  </a:lnTo>
                  <a:lnTo>
                    <a:pt x="232244" y="157365"/>
                  </a:lnTo>
                  <a:lnTo>
                    <a:pt x="232244" y="155879"/>
                  </a:lnTo>
                  <a:close/>
                </a:path>
                <a:path w="462279" h="811530">
                  <a:moveTo>
                    <a:pt x="233730" y="142519"/>
                  </a:moveTo>
                  <a:lnTo>
                    <a:pt x="223316" y="142519"/>
                  </a:lnTo>
                  <a:lnTo>
                    <a:pt x="223316" y="149936"/>
                  </a:lnTo>
                  <a:lnTo>
                    <a:pt x="233730" y="149936"/>
                  </a:lnTo>
                  <a:lnTo>
                    <a:pt x="233730" y="142519"/>
                  </a:lnTo>
                  <a:close/>
                </a:path>
                <a:path w="462279" h="811530">
                  <a:moveTo>
                    <a:pt x="270446" y="56654"/>
                  </a:moveTo>
                  <a:lnTo>
                    <a:pt x="256032" y="56654"/>
                  </a:lnTo>
                  <a:lnTo>
                    <a:pt x="256032" y="61937"/>
                  </a:lnTo>
                  <a:lnTo>
                    <a:pt x="270446" y="61937"/>
                  </a:lnTo>
                  <a:lnTo>
                    <a:pt x="270446" y="56654"/>
                  </a:lnTo>
                  <a:close/>
                </a:path>
                <a:path w="462279" h="811530">
                  <a:moveTo>
                    <a:pt x="270446" y="37769"/>
                  </a:moveTo>
                  <a:lnTo>
                    <a:pt x="256032" y="37769"/>
                  </a:lnTo>
                  <a:lnTo>
                    <a:pt x="256032" y="43053"/>
                  </a:lnTo>
                  <a:lnTo>
                    <a:pt x="270446" y="43053"/>
                  </a:lnTo>
                  <a:lnTo>
                    <a:pt x="270446" y="37769"/>
                  </a:lnTo>
                  <a:close/>
                </a:path>
                <a:path w="462279" h="811530">
                  <a:moveTo>
                    <a:pt x="270446" y="18884"/>
                  </a:moveTo>
                  <a:lnTo>
                    <a:pt x="256032" y="18884"/>
                  </a:lnTo>
                  <a:lnTo>
                    <a:pt x="256032" y="24168"/>
                  </a:lnTo>
                  <a:lnTo>
                    <a:pt x="270446" y="24168"/>
                  </a:lnTo>
                  <a:lnTo>
                    <a:pt x="270446" y="18884"/>
                  </a:lnTo>
                  <a:close/>
                </a:path>
                <a:path w="462279" h="811530">
                  <a:moveTo>
                    <a:pt x="270446" y="0"/>
                  </a:moveTo>
                  <a:lnTo>
                    <a:pt x="256032" y="0"/>
                  </a:lnTo>
                  <a:lnTo>
                    <a:pt x="256032" y="5283"/>
                  </a:lnTo>
                  <a:lnTo>
                    <a:pt x="270446" y="5283"/>
                  </a:lnTo>
                  <a:lnTo>
                    <a:pt x="270446" y="0"/>
                  </a:lnTo>
                  <a:close/>
                </a:path>
                <a:path w="462279" h="811530">
                  <a:moveTo>
                    <a:pt x="300634" y="168478"/>
                  </a:moveTo>
                  <a:lnTo>
                    <a:pt x="299237" y="167970"/>
                  </a:lnTo>
                  <a:lnTo>
                    <a:pt x="298729" y="169367"/>
                  </a:lnTo>
                  <a:lnTo>
                    <a:pt x="300126" y="169875"/>
                  </a:lnTo>
                  <a:lnTo>
                    <a:pt x="300634" y="168478"/>
                  </a:lnTo>
                  <a:close/>
                </a:path>
                <a:path w="462279" h="811530">
                  <a:moveTo>
                    <a:pt x="303428" y="169494"/>
                  </a:moveTo>
                  <a:lnTo>
                    <a:pt x="302031" y="168986"/>
                  </a:lnTo>
                  <a:lnTo>
                    <a:pt x="301523" y="170383"/>
                  </a:lnTo>
                  <a:lnTo>
                    <a:pt x="302920" y="170891"/>
                  </a:lnTo>
                  <a:lnTo>
                    <a:pt x="303428" y="169494"/>
                  </a:lnTo>
                  <a:close/>
                </a:path>
                <a:path w="462279" h="811530">
                  <a:moveTo>
                    <a:pt x="305498" y="755992"/>
                  </a:moveTo>
                  <a:lnTo>
                    <a:pt x="295706" y="755992"/>
                  </a:lnTo>
                  <a:lnTo>
                    <a:pt x="295706" y="759015"/>
                  </a:lnTo>
                  <a:lnTo>
                    <a:pt x="305498" y="759015"/>
                  </a:lnTo>
                  <a:lnTo>
                    <a:pt x="305498" y="755992"/>
                  </a:lnTo>
                  <a:close/>
                </a:path>
                <a:path w="462279" h="811530">
                  <a:moveTo>
                    <a:pt x="305498" y="746544"/>
                  </a:moveTo>
                  <a:lnTo>
                    <a:pt x="295706" y="746544"/>
                  </a:lnTo>
                  <a:lnTo>
                    <a:pt x="295706" y="749566"/>
                  </a:lnTo>
                  <a:lnTo>
                    <a:pt x="305498" y="749566"/>
                  </a:lnTo>
                  <a:lnTo>
                    <a:pt x="305498" y="746544"/>
                  </a:lnTo>
                  <a:close/>
                </a:path>
                <a:path w="462279" h="811530">
                  <a:moveTo>
                    <a:pt x="305498" y="737108"/>
                  </a:moveTo>
                  <a:lnTo>
                    <a:pt x="295706" y="737108"/>
                  </a:lnTo>
                  <a:lnTo>
                    <a:pt x="295706" y="740130"/>
                  </a:lnTo>
                  <a:lnTo>
                    <a:pt x="305498" y="740130"/>
                  </a:lnTo>
                  <a:lnTo>
                    <a:pt x="305498" y="737108"/>
                  </a:lnTo>
                  <a:close/>
                </a:path>
                <a:path w="462279" h="811530">
                  <a:moveTo>
                    <a:pt x="305498" y="727659"/>
                  </a:moveTo>
                  <a:lnTo>
                    <a:pt x="295706" y="727659"/>
                  </a:lnTo>
                  <a:lnTo>
                    <a:pt x="295706" y="730681"/>
                  </a:lnTo>
                  <a:lnTo>
                    <a:pt x="305498" y="730681"/>
                  </a:lnTo>
                  <a:lnTo>
                    <a:pt x="305498" y="727659"/>
                  </a:lnTo>
                  <a:close/>
                </a:path>
                <a:path w="462279" h="811530">
                  <a:moveTo>
                    <a:pt x="305498" y="718223"/>
                  </a:moveTo>
                  <a:lnTo>
                    <a:pt x="295706" y="718223"/>
                  </a:lnTo>
                  <a:lnTo>
                    <a:pt x="295706" y="721245"/>
                  </a:lnTo>
                  <a:lnTo>
                    <a:pt x="305498" y="721245"/>
                  </a:lnTo>
                  <a:lnTo>
                    <a:pt x="305498" y="718223"/>
                  </a:lnTo>
                  <a:close/>
                </a:path>
                <a:path w="462279" h="811530">
                  <a:moveTo>
                    <a:pt x="305498" y="708774"/>
                  </a:moveTo>
                  <a:lnTo>
                    <a:pt x="295706" y="708774"/>
                  </a:lnTo>
                  <a:lnTo>
                    <a:pt x="295706" y="711796"/>
                  </a:lnTo>
                  <a:lnTo>
                    <a:pt x="305498" y="711796"/>
                  </a:lnTo>
                  <a:lnTo>
                    <a:pt x="305498" y="708774"/>
                  </a:lnTo>
                  <a:close/>
                </a:path>
                <a:path w="462279" h="811530">
                  <a:moveTo>
                    <a:pt x="305498" y="699338"/>
                  </a:moveTo>
                  <a:lnTo>
                    <a:pt x="295706" y="699338"/>
                  </a:lnTo>
                  <a:lnTo>
                    <a:pt x="295706" y="702360"/>
                  </a:lnTo>
                  <a:lnTo>
                    <a:pt x="305498" y="702360"/>
                  </a:lnTo>
                  <a:lnTo>
                    <a:pt x="305498" y="699338"/>
                  </a:lnTo>
                  <a:close/>
                </a:path>
                <a:path w="462279" h="811530">
                  <a:moveTo>
                    <a:pt x="305498" y="689889"/>
                  </a:moveTo>
                  <a:lnTo>
                    <a:pt x="295706" y="689889"/>
                  </a:lnTo>
                  <a:lnTo>
                    <a:pt x="295706" y="692912"/>
                  </a:lnTo>
                  <a:lnTo>
                    <a:pt x="305498" y="692912"/>
                  </a:lnTo>
                  <a:lnTo>
                    <a:pt x="305498" y="689889"/>
                  </a:lnTo>
                  <a:close/>
                </a:path>
                <a:path w="462279" h="811530">
                  <a:moveTo>
                    <a:pt x="305498" y="680453"/>
                  </a:moveTo>
                  <a:lnTo>
                    <a:pt x="295706" y="680453"/>
                  </a:lnTo>
                  <a:lnTo>
                    <a:pt x="295706" y="683475"/>
                  </a:lnTo>
                  <a:lnTo>
                    <a:pt x="305498" y="683475"/>
                  </a:lnTo>
                  <a:lnTo>
                    <a:pt x="305498" y="680453"/>
                  </a:lnTo>
                  <a:close/>
                </a:path>
                <a:path w="462279" h="811530">
                  <a:moveTo>
                    <a:pt x="305498" y="671004"/>
                  </a:moveTo>
                  <a:lnTo>
                    <a:pt x="295706" y="671004"/>
                  </a:lnTo>
                  <a:lnTo>
                    <a:pt x="295706" y="674027"/>
                  </a:lnTo>
                  <a:lnTo>
                    <a:pt x="305498" y="674027"/>
                  </a:lnTo>
                  <a:lnTo>
                    <a:pt x="305498" y="671004"/>
                  </a:lnTo>
                  <a:close/>
                </a:path>
                <a:path w="462279" h="811530">
                  <a:moveTo>
                    <a:pt x="306222" y="170510"/>
                  </a:moveTo>
                  <a:lnTo>
                    <a:pt x="304825" y="170002"/>
                  </a:lnTo>
                  <a:lnTo>
                    <a:pt x="304317" y="171399"/>
                  </a:lnTo>
                  <a:lnTo>
                    <a:pt x="305714" y="171907"/>
                  </a:lnTo>
                  <a:lnTo>
                    <a:pt x="306222" y="170510"/>
                  </a:lnTo>
                  <a:close/>
                </a:path>
                <a:path w="462279" h="811530">
                  <a:moveTo>
                    <a:pt x="312064" y="5397"/>
                  </a:moveTo>
                  <a:lnTo>
                    <a:pt x="304647" y="5397"/>
                  </a:lnTo>
                  <a:lnTo>
                    <a:pt x="304647" y="19519"/>
                  </a:lnTo>
                  <a:lnTo>
                    <a:pt x="312064" y="19519"/>
                  </a:lnTo>
                  <a:lnTo>
                    <a:pt x="312064" y="5397"/>
                  </a:lnTo>
                  <a:close/>
                </a:path>
                <a:path w="462279" h="811530">
                  <a:moveTo>
                    <a:pt x="312191" y="158432"/>
                  </a:moveTo>
                  <a:lnTo>
                    <a:pt x="302412" y="154876"/>
                  </a:lnTo>
                  <a:lnTo>
                    <a:pt x="299872" y="161861"/>
                  </a:lnTo>
                  <a:lnTo>
                    <a:pt x="309651" y="165417"/>
                  </a:lnTo>
                  <a:lnTo>
                    <a:pt x="312191" y="158432"/>
                  </a:lnTo>
                  <a:close/>
                </a:path>
                <a:path w="462279" h="811530">
                  <a:moveTo>
                    <a:pt x="321132" y="804506"/>
                  </a:moveTo>
                  <a:lnTo>
                    <a:pt x="308902" y="797445"/>
                  </a:lnTo>
                  <a:lnTo>
                    <a:pt x="305181" y="803884"/>
                  </a:lnTo>
                  <a:lnTo>
                    <a:pt x="317411" y="810945"/>
                  </a:lnTo>
                  <a:lnTo>
                    <a:pt x="321132" y="804506"/>
                  </a:lnTo>
                  <a:close/>
                </a:path>
                <a:path w="462279" h="811530">
                  <a:moveTo>
                    <a:pt x="329463" y="5397"/>
                  </a:moveTo>
                  <a:lnTo>
                    <a:pt x="322033" y="5397"/>
                  </a:lnTo>
                  <a:lnTo>
                    <a:pt x="322033" y="19519"/>
                  </a:lnTo>
                  <a:lnTo>
                    <a:pt x="329463" y="19519"/>
                  </a:lnTo>
                  <a:lnTo>
                    <a:pt x="329463" y="5397"/>
                  </a:lnTo>
                  <a:close/>
                </a:path>
                <a:path w="462279" h="811530">
                  <a:moveTo>
                    <a:pt x="329819" y="789470"/>
                  </a:moveTo>
                  <a:lnTo>
                    <a:pt x="317576" y="782408"/>
                  </a:lnTo>
                  <a:lnTo>
                    <a:pt x="313867" y="788847"/>
                  </a:lnTo>
                  <a:lnTo>
                    <a:pt x="326097" y="795909"/>
                  </a:lnTo>
                  <a:lnTo>
                    <a:pt x="329819" y="789470"/>
                  </a:lnTo>
                  <a:close/>
                </a:path>
                <a:path w="462279" h="811530">
                  <a:moveTo>
                    <a:pt x="366191" y="205727"/>
                  </a:moveTo>
                  <a:lnTo>
                    <a:pt x="365048" y="204762"/>
                  </a:lnTo>
                  <a:lnTo>
                    <a:pt x="364096" y="205905"/>
                  </a:lnTo>
                  <a:lnTo>
                    <a:pt x="365239" y="206857"/>
                  </a:lnTo>
                  <a:lnTo>
                    <a:pt x="366191" y="205727"/>
                  </a:lnTo>
                  <a:close/>
                </a:path>
                <a:path w="462279" h="811530">
                  <a:moveTo>
                    <a:pt x="368465" y="207645"/>
                  </a:moveTo>
                  <a:lnTo>
                    <a:pt x="367322" y="206679"/>
                  </a:lnTo>
                  <a:lnTo>
                    <a:pt x="366369" y="207822"/>
                  </a:lnTo>
                  <a:lnTo>
                    <a:pt x="367512" y="208775"/>
                  </a:lnTo>
                  <a:lnTo>
                    <a:pt x="368465" y="207645"/>
                  </a:lnTo>
                  <a:close/>
                </a:path>
                <a:path w="462279" h="811530">
                  <a:moveTo>
                    <a:pt x="380479" y="200253"/>
                  </a:moveTo>
                  <a:lnTo>
                    <a:pt x="372503" y="193560"/>
                  </a:lnTo>
                  <a:lnTo>
                    <a:pt x="367728" y="199250"/>
                  </a:lnTo>
                  <a:lnTo>
                    <a:pt x="375704" y="205943"/>
                  </a:lnTo>
                  <a:lnTo>
                    <a:pt x="380479" y="200253"/>
                  </a:lnTo>
                  <a:close/>
                </a:path>
                <a:path w="462279" h="811530">
                  <a:moveTo>
                    <a:pt x="423494" y="685584"/>
                  </a:moveTo>
                  <a:lnTo>
                    <a:pt x="416064" y="685584"/>
                  </a:lnTo>
                  <a:lnTo>
                    <a:pt x="416064" y="699706"/>
                  </a:lnTo>
                  <a:lnTo>
                    <a:pt x="423494" y="699706"/>
                  </a:lnTo>
                  <a:lnTo>
                    <a:pt x="423494" y="685584"/>
                  </a:lnTo>
                  <a:close/>
                </a:path>
                <a:path w="462279" h="811530">
                  <a:moveTo>
                    <a:pt x="423494" y="655840"/>
                  </a:moveTo>
                  <a:lnTo>
                    <a:pt x="416064" y="655840"/>
                  </a:lnTo>
                  <a:lnTo>
                    <a:pt x="416064" y="669963"/>
                  </a:lnTo>
                  <a:lnTo>
                    <a:pt x="423494" y="669963"/>
                  </a:lnTo>
                  <a:lnTo>
                    <a:pt x="423494" y="655840"/>
                  </a:lnTo>
                  <a:close/>
                </a:path>
                <a:path w="462279" h="811530">
                  <a:moveTo>
                    <a:pt x="440880" y="685584"/>
                  </a:moveTo>
                  <a:lnTo>
                    <a:pt x="433438" y="685584"/>
                  </a:lnTo>
                  <a:lnTo>
                    <a:pt x="433438" y="699706"/>
                  </a:lnTo>
                  <a:lnTo>
                    <a:pt x="440880" y="699706"/>
                  </a:lnTo>
                  <a:lnTo>
                    <a:pt x="440880" y="685584"/>
                  </a:lnTo>
                  <a:close/>
                </a:path>
                <a:path w="462279" h="811530">
                  <a:moveTo>
                    <a:pt x="440880" y="655840"/>
                  </a:moveTo>
                  <a:lnTo>
                    <a:pt x="433438" y="655840"/>
                  </a:lnTo>
                  <a:lnTo>
                    <a:pt x="433438" y="669963"/>
                  </a:lnTo>
                  <a:lnTo>
                    <a:pt x="440880" y="669963"/>
                  </a:lnTo>
                  <a:lnTo>
                    <a:pt x="440880" y="655840"/>
                  </a:lnTo>
                  <a:close/>
                </a:path>
                <a:path w="462279" h="811530">
                  <a:moveTo>
                    <a:pt x="461924" y="51142"/>
                  </a:moveTo>
                  <a:lnTo>
                    <a:pt x="456260" y="51142"/>
                  </a:lnTo>
                  <a:lnTo>
                    <a:pt x="456260" y="62484"/>
                  </a:lnTo>
                  <a:lnTo>
                    <a:pt x="452488" y="62484"/>
                  </a:lnTo>
                  <a:lnTo>
                    <a:pt x="452488" y="73812"/>
                  </a:lnTo>
                  <a:lnTo>
                    <a:pt x="456260" y="73812"/>
                  </a:lnTo>
                  <a:lnTo>
                    <a:pt x="456260" y="85140"/>
                  </a:lnTo>
                  <a:lnTo>
                    <a:pt x="461924" y="85140"/>
                  </a:lnTo>
                  <a:lnTo>
                    <a:pt x="461924" y="51142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4932121" y="1500530"/>
              <a:ext cx="593090" cy="846455"/>
            </a:xfrm>
            <a:custGeom>
              <a:avLst/>
              <a:gdLst/>
              <a:ahLst/>
              <a:cxnLst/>
              <a:rect l="l" t="t" r="r" b="b"/>
              <a:pathLst>
                <a:path w="593089" h="846455">
                  <a:moveTo>
                    <a:pt x="12839" y="94627"/>
                  </a:moveTo>
                  <a:lnTo>
                    <a:pt x="0" y="94627"/>
                  </a:lnTo>
                  <a:lnTo>
                    <a:pt x="0" y="100672"/>
                  </a:lnTo>
                  <a:lnTo>
                    <a:pt x="12839" y="100672"/>
                  </a:lnTo>
                  <a:lnTo>
                    <a:pt x="12839" y="94627"/>
                  </a:lnTo>
                  <a:close/>
                </a:path>
                <a:path w="593089" h="846455">
                  <a:moveTo>
                    <a:pt x="12839" y="75742"/>
                  </a:moveTo>
                  <a:lnTo>
                    <a:pt x="0" y="75742"/>
                  </a:lnTo>
                  <a:lnTo>
                    <a:pt x="0" y="81788"/>
                  </a:lnTo>
                  <a:lnTo>
                    <a:pt x="12839" y="81788"/>
                  </a:lnTo>
                  <a:lnTo>
                    <a:pt x="12839" y="75742"/>
                  </a:lnTo>
                  <a:close/>
                </a:path>
                <a:path w="593089" h="846455">
                  <a:moveTo>
                    <a:pt x="35153" y="94627"/>
                  </a:moveTo>
                  <a:lnTo>
                    <a:pt x="22313" y="94627"/>
                  </a:lnTo>
                  <a:lnTo>
                    <a:pt x="22313" y="100672"/>
                  </a:lnTo>
                  <a:lnTo>
                    <a:pt x="35153" y="100672"/>
                  </a:lnTo>
                  <a:lnTo>
                    <a:pt x="35153" y="94627"/>
                  </a:lnTo>
                  <a:close/>
                </a:path>
                <a:path w="593089" h="846455">
                  <a:moveTo>
                    <a:pt x="35153" y="75742"/>
                  </a:moveTo>
                  <a:lnTo>
                    <a:pt x="22313" y="75742"/>
                  </a:lnTo>
                  <a:lnTo>
                    <a:pt x="22313" y="81788"/>
                  </a:lnTo>
                  <a:lnTo>
                    <a:pt x="35153" y="81788"/>
                  </a:lnTo>
                  <a:lnTo>
                    <a:pt x="35153" y="75742"/>
                  </a:lnTo>
                  <a:close/>
                </a:path>
                <a:path w="593089" h="846455">
                  <a:moveTo>
                    <a:pt x="57454" y="94627"/>
                  </a:moveTo>
                  <a:lnTo>
                    <a:pt x="44615" y="94627"/>
                  </a:lnTo>
                  <a:lnTo>
                    <a:pt x="44615" y="100672"/>
                  </a:lnTo>
                  <a:lnTo>
                    <a:pt x="57454" y="100672"/>
                  </a:lnTo>
                  <a:lnTo>
                    <a:pt x="57454" y="94627"/>
                  </a:lnTo>
                  <a:close/>
                </a:path>
                <a:path w="593089" h="846455">
                  <a:moveTo>
                    <a:pt x="57454" y="75742"/>
                  </a:moveTo>
                  <a:lnTo>
                    <a:pt x="44615" y="75742"/>
                  </a:lnTo>
                  <a:lnTo>
                    <a:pt x="44615" y="81788"/>
                  </a:lnTo>
                  <a:lnTo>
                    <a:pt x="57454" y="81788"/>
                  </a:lnTo>
                  <a:lnTo>
                    <a:pt x="57454" y="75742"/>
                  </a:lnTo>
                  <a:close/>
                </a:path>
                <a:path w="593089" h="846455">
                  <a:moveTo>
                    <a:pt x="64884" y="711758"/>
                  </a:moveTo>
                  <a:lnTo>
                    <a:pt x="52044" y="711758"/>
                  </a:lnTo>
                  <a:lnTo>
                    <a:pt x="52044" y="717804"/>
                  </a:lnTo>
                  <a:lnTo>
                    <a:pt x="64884" y="717804"/>
                  </a:lnTo>
                  <a:lnTo>
                    <a:pt x="64884" y="711758"/>
                  </a:lnTo>
                  <a:close/>
                </a:path>
                <a:path w="593089" h="846455">
                  <a:moveTo>
                    <a:pt x="64884" y="692873"/>
                  </a:moveTo>
                  <a:lnTo>
                    <a:pt x="52044" y="692873"/>
                  </a:lnTo>
                  <a:lnTo>
                    <a:pt x="52044" y="698919"/>
                  </a:lnTo>
                  <a:lnTo>
                    <a:pt x="64884" y="698919"/>
                  </a:lnTo>
                  <a:lnTo>
                    <a:pt x="64884" y="692873"/>
                  </a:lnTo>
                  <a:close/>
                </a:path>
                <a:path w="593089" h="846455">
                  <a:moveTo>
                    <a:pt x="64884" y="503567"/>
                  </a:moveTo>
                  <a:lnTo>
                    <a:pt x="52044" y="503567"/>
                  </a:lnTo>
                  <a:lnTo>
                    <a:pt x="52044" y="509612"/>
                  </a:lnTo>
                  <a:lnTo>
                    <a:pt x="64884" y="509612"/>
                  </a:lnTo>
                  <a:lnTo>
                    <a:pt x="64884" y="503567"/>
                  </a:lnTo>
                  <a:close/>
                </a:path>
                <a:path w="593089" h="846455">
                  <a:moveTo>
                    <a:pt x="64884" y="484682"/>
                  </a:moveTo>
                  <a:lnTo>
                    <a:pt x="52044" y="484682"/>
                  </a:lnTo>
                  <a:lnTo>
                    <a:pt x="52044" y="490728"/>
                  </a:lnTo>
                  <a:lnTo>
                    <a:pt x="64884" y="490728"/>
                  </a:lnTo>
                  <a:lnTo>
                    <a:pt x="64884" y="484682"/>
                  </a:lnTo>
                  <a:close/>
                </a:path>
                <a:path w="593089" h="846455">
                  <a:moveTo>
                    <a:pt x="92506" y="701929"/>
                  </a:moveTo>
                  <a:lnTo>
                    <a:pt x="83820" y="701929"/>
                  </a:lnTo>
                  <a:lnTo>
                    <a:pt x="83820" y="708736"/>
                  </a:lnTo>
                  <a:lnTo>
                    <a:pt x="92506" y="708736"/>
                  </a:lnTo>
                  <a:lnTo>
                    <a:pt x="92506" y="701929"/>
                  </a:lnTo>
                  <a:close/>
                </a:path>
                <a:path w="593089" h="846455">
                  <a:moveTo>
                    <a:pt x="122351" y="715924"/>
                  </a:moveTo>
                  <a:lnTo>
                    <a:pt x="113665" y="715924"/>
                  </a:lnTo>
                  <a:lnTo>
                    <a:pt x="113665" y="722718"/>
                  </a:lnTo>
                  <a:lnTo>
                    <a:pt x="122351" y="722718"/>
                  </a:lnTo>
                  <a:lnTo>
                    <a:pt x="122351" y="715924"/>
                  </a:lnTo>
                  <a:close/>
                </a:path>
                <a:path w="593089" h="846455">
                  <a:moveTo>
                    <a:pt x="122351" y="687959"/>
                  </a:moveTo>
                  <a:lnTo>
                    <a:pt x="113665" y="687959"/>
                  </a:lnTo>
                  <a:lnTo>
                    <a:pt x="113665" y="694766"/>
                  </a:lnTo>
                  <a:lnTo>
                    <a:pt x="122351" y="694766"/>
                  </a:lnTo>
                  <a:lnTo>
                    <a:pt x="122351" y="687959"/>
                  </a:lnTo>
                  <a:close/>
                </a:path>
                <a:path w="593089" h="846455">
                  <a:moveTo>
                    <a:pt x="152425" y="628281"/>
                  </a:moveTo>
                  <a:lnTo>
                    <a:pt x="146380" y="628281"/>
                  </a:lnTo>
                  <a:lnTo>
                    <a:pt x="146380" y="641121"/>
                  </a:lnTo>
                  <a:lnTo>
                    <a:pt x="152425" y="641121"/>
                  </a:lnTo>
                  <a:lnTo>
                    <a:pt x="152425" y="628281"/>
                  </a:lnTo>
                  <a:close/>
                </a:path>
                <a:path w="593089" h="846455">
                  <a:moveTo>
                    <a:pt x="161544" y="682015"/>
                  </a:moveTo>
                  <a:lnTo>
                    <a:pt x="148704" y="682015"/>
                  </a:lnTo>
                  <a:lnTo>
                    <a:pt x="148704" y="688060"/>
                  </a:lnTo>
                  <a:lnTo>
                    <a:pt x="161544" y="688060"/>
                  </a:lnTo>
                  <a:lnTo>
                    <a:pt x="161544" y="682015"/>
                  </a:lnTo>
                  <a:close/>
                </a:path>
                <a:path w="593089" h="846455">
                  <a:moveTo>
                    <a:pt x="161544" y="663130"/>
                  </a:moveTo>
                  <a:lnTo>
                    <a:pt x="148704" y="663130"/>
                  </a:lnTo>
                  <a:lnTo>
                    <a:pt x="148704" y="669175"/>
                  </a:lnTo>
                  <a:lnTo>
                    <a:pt x="161544" y="669175"/>
                  </a:lnTo>
                  <a:lnTo>
                    <a:pt x="161544" y="663130"/>
                  </a:lnTo>
                  <a:close/>
                </a:path>
                <a:path w="593089" h="846455">
                  <a:moveTo>
                    <a:pt x="171310" y="628281"/>
                  </a:moveTo>
                  <a:lnTo>
                    <a:pt x="165265" y="628281"/>
                  </a:lnTo>
                  <a:lnTo>
                    <a:pt x="165265" y="641121"/>
                  </a:lnTo>
                  <a:lnTo>
                    <a:pt x="171310" y="641121"/>
                  </a:lnTo>
                  <a:lnTo>
                    <a:pt x="171310" y="628281"/>
                  </a:lnTo>
                  <a:close/>
                </a:path>
                <a:path w="593089" h="846455">
                  <a:moveTo>
                    <a:pt x="193319" y="59474"/>
                  </a:moveTo>
                  <a:lnTo>
                    <a:pt x="187274" y="59474"/>
                  </a:lnTo>
                  <a:lnTo>
                    <a:pt x="187274" y="72313"/>
                  </a:lnTo>
                  <a:lnTo>
                    <a:pt x="193319" y="72313"/>
                  </a:lnTo>
                  <a:lnTo>
                    <a:pt x="193319" y="59474"/>
                  </a:lnTo>
                  <a:close/>
                </a:path>
                <a:path w="593089" h="846455">
                  <a:moveTo>
                    <a:pt x="193319" y="37172"/>
                  </a:moveTo>
                  <a:lnTo>
                    <a:pt x="187274" y="37172"/>
                  </a:lnTo>
                  <a:lnTo>
                    <a:pt x="187274" y="50012"/>
                  </a:lnTo>
                  <a:lnTo>
                    <a:pt x="193319" y="50012"/>
                  </a:lnTo>
                  <a:lnTo>
                    <a:pt x="193319" y="37172"/>
                  </a:lnTo>
                  <a:close/>
                </a:path>
                <a:path w="593089" h="846455">
                  <a:moveTo>
                    <a:pt x="196151" y="799299"/>
                  </a:moveTo>
                  <a:lnTo>
                    <a:pt x="190576" y="789635"/>
                  </a:lnTo>
                  <a:lnTo>
                    <a:pt x="168681" y="802284"/>
                  </a:lnTo>
                  <a:lnTo>
                    <a:pt x="174256" y="811936"/>
                  </a:lnTo>
                  <a:lnTo>
                    <a:pt x="196151" y="799299"/>
                  </a:lnTo>
                  <a:close/>
                </a:path>
                <a:path w="593089" h="846455">
                  <a:moveTo>
                    <a:pt x="212204" y="59474"/>
                  </a:moveTo>
                  <a:lnTo>
                    <a:pt x="206159" y="59474"/>
                  </a:lnTo>
                  <a:lnTo>
                    <a:pt x="206159" y="72313"/>
                  </a:lnTo>
                  <a:lnTo>
                    <a:pt x="212204" y="72313"/>
                  </a:lnTo>
                  <a:lnTo>
                    <a:pt x="212204" y="59474"/>
                  </a:lnTo>
                  <a:close/>
                </a:path>
                <a:path w="593089" h="846455">
                  <a:moveTo>
                    <a:pt x="212204" y="37172"/>
                  </a:moveTo>
                  <a:lnTo>
                    <a:pt x="206159" y="37172"/>
                  </a:lnTo>
                  <a:lnTo>
                    <a:pt x="206159" y="50012"/>
                  </a:lnTo>
                  <a:lnTo>
                    <a:pt x="212204" y="50012"/>
                  </a:lnTo>
                  <a:lnTo>
                    <a:pt x="212204" y="37172"/>
                  </a:lnTo>
                  <a:close/>
                </a:path>
                <a:path w="593089" h="846455">
                  <a:moveTo>
                    <a:pt x="215912" y="833450"/>
                  </a:moveTo>
                  <a:lnTo>
                    <a:pt x="210337" y="823798"/>
                  </a:lnTo>
                  <a:lnTo>
                    <a:pt x="188442" y="836434"/>
                  </a:lnTo>
                  <a:lnTo>
                    <a:pt x="194017" y="846099"/>
                  </a:lnTo>
                  <a:lnTo>
                    <a:pt x="215912" y="833450"/>
                  </a:lnTo>
                  <a:close/>
                </a:path>
                <a:path w="593089" h="846455">
                  <a:moveTo>
                    <a:pt x="230505" y="594829"/>
                  </a:moveTo>
                  <a:lnTo>
                    <a:pt x="224459" y="594829"/>
                  </a:lnTo>
                  <a:lnTo>
                    <a:pt x="224459" y="607669"/>
                  </a:lnTo>
                  <a:lnTo>
                    <a:pt x="230505" y="607669"/>
                  </a:lnTo>
                  <a:lnTo>
                    <a:pt x="230505" y="594829"/>
                  </a:lnTo>
                  <a:close/>
                </a:path>
                <a:path w="593089" h="846455">
                  <a:moveTo>
                    <a:pt x="243332" y="659714"/>
                  </a:moveTo>
                  <a:lnTo>
                    <a:pt x="230492" y="659714"/>
                  </a:lnTo>
                  <a:lnTo>
                    <a:pt x="230492" y="665759"/>
                  </a:lnTo>
                  <a:lnTo>
                    <a:pt x="243332" y="665759"/>
                  </a:lnTo>
                  <a:lnTo>
                    <a:pt x="243332" y="659714"/>
                  </a:lnTo>
                  <a:close/>
                </a:path>
                <a:path w="593089" h="846455">
                  <a:moveTo>
                    <a:pt x="243332" y="640829"/>
                  </a:moveTo>
                  <a:lnTo>
                    <a:pt x="230492" y="640829"/>
                  </a:lnTo>
                  <a:lnTo>
                    <a:pt x="230492" y="646874"/>
                  </a:lnTo>
                  <a:lnTo>
                    <a:pt x="243332" y="646874"/>
                  </a:lnTo>
                  <a:lnTo>
                    <a:pt x="243332" y="640829"/>
                  </a:lnTo>
                  <a:close/>
                </a:path>
                <a:path w="593089" h="846455">
                  <a:moveTo>
                    <a:pt x="249389" y="594829"/>
                  </a:moveTo>
                  <a:lnTo>
                    <a:pt x="243344" y="594829"/>
                  </a:lnTo>
                  <a:lnTo>
                    <a:pt x="243344" y="607669"/>
                  </a:lnTo>
                  <a:lnTo>
                    <a:pt x="249389" y="607669"/>
                  </a:lnTo>
                  <a:lnTo>
                    <a:pt x="249389" y="594829"/>
                  </a:lnTo>
                  <a:close/>
                </a:path>
                <a:path w="593089" h="846455">
                  <a:moveTo>
                    <a:pt x="278384" y="663867"/>
                  </a:moveTo>
                  <a:lnTo>
                    <a:pt x="269697" y="663867"/>
                  </a:lnTo>
                  <a:lnTo>
                    <a:pt x="269697" y="670661"/>
                  </a:lnTo>
                  <a:lnTo>
                    <a:pt x="278384" y="670661"/>
                  </a:lnTo>
                  <a:lnTo>
                    <a:pt x="278384" y="663867"/>
                  </a:lnTo>
                  <a:close/>
                </a:path>
                <a:path w="593089" h="846455">
                  <a:moveTo>
                    <a:pt x="278384" y="635914"/>
                  </a:moveTo>
                  <a:lnTo>
                    <a:pt x="269697" y="635914"/>
                  </a:lnTo>
                  <a:lnTo>
                    <a:pt x="269697" y="642708"/>
                  </a:lnTo>
                  <a:lnTo>
                    <a:pt x="278384" y="642708"/>
                  </a:lnTo>
                  <a:lnTo>
                    <a:pt x="278384" y="635914"/>
                  </a:lnTo>
                  <a:close/>
                </a:path>
                <a:path w="593089" h="846455">
                  <a:moveTo>
                    <a:pt x="282549" y="594829"/>
                  </a:moveTo>
                  <a:lnTo>
                    <a:pt x="276504" y="594829"/>
                  </a:lnTo>
                  <a:lnTo>
                    <a:pt x="276504" y="607669"/>
                  </a:lnTo>
                  <a:lnTo>
                    <a:pt x="282549" y="607669"/>
                  </a:lnTo>
                  <a:lnTo>
                    <a:pt x="282549" y="594829"/>
                  </a:lnTo>
                  <a:close/>
                </a:path>
                <a:path w="593089" h="846455">
                  <a:moveTo>
                    <a:pt x="282549" y="0"/>
                  </a:moveTo>
                  <a:lnTo>
                    <a:pt x="276504" y="0"/>
                  </a:lnTo>
                  <a:lnTo>
                    <a:pt x="276504" y="12839"/>
                  </a:lnTo>
                  <a:lnTo>
                    <a:pt x="282549" y="12839"/>
                  </a:lnTo>
                  <a:lnTo>
                    <a:pt x="282549" y="0"/>
                  </a:lnTo>
                  <a:close/>
                </a:path>
                <a:path w="593089" h="846455">
                  <a:moveTo>
                    <a:pt x="301434" y="594829"/>
                  </a:moveTo>
                  <a:lnTo>
                    <a:pt x="295389" y="594829"/>
                  </a:lnTo>
                  <a:lnTo>
                    <a:pt x="295389" y="607669"/>
                  </a:lnTo>
                  <a:lnTo>
                    <a:pt x="301434" y="607669"/>
                  </a:lnTo>
                  <a:lnTo>
                    <a:pt x="301434" y="594829"/>
                  </a:lnTo>
                  <a:close/>
                </a:path>
                <a:path w="593089" h="846455">
                  <a:moveTo>
                    <a:pt x="301434" y="0"/>
                  </a:moveTo>
                  <a:lnTo>
                    <a:pt x="295389" y="0"/>
                  </a:lnTo>
                  <a:lnTo>
                    <a:pt x="295389" y="12839"/>
                  </a:lnTo>
                  <a:lnTo>
                    <a:pt x="301434" y="12839"/>
                  </a:lnTo>
                  <a:lnTo>
                    <a:pt x="301434" y="0"/>
                  </a:lnTo>
                  <a:close/>
                </a:path>
                <a:path w="593089" h="846455">
                  <a:moveTo>
                    <a:pt x="308229" y="649897"/>
                  </a:moveTo>
                  <a:lnTo>
                    <a:pt x="299542" y="649897"/>
                  </a:lnTo>
                  <a:lnTo>
                    <a:pt x="299542" y="656691"/>
                  </a:lnTo>
                  <a:lnTo>
                    <a:pt x="308229" y="656691"/>
                  </a:lnTo>
                  <a:lnTo>
                    <a:pt x="308229" y="649897"/>
                  </a:lnTo>
                  <a:close/>
                </a:path>
                <a:path w="593089" h="846455">
                  <a:moveTo>
                    <a:pt x="334594" y="594829"/>
                  </a:moveTo>
                  <a:lnTo>
                    <a:pt x="328549" y="594829"/>
                  </a:lnTo>
                  <a:lnTo>
                    <a:pt x="328549" y="607669"/>
                  </a:lnTo>
                  <a:lnTo>
                    <a:pt x="334594" y="607669"/>
                  </a:lnTo>
                  <a:lnTo>
                    <a:pt x="334594" y="594829"/>
                  </a:lnTo>
                  <a:close/>
                </a:path>
                <a:path w="593089" h="846455">
                  <a:moveTo>
                    <a:pt x="345313" y="663867"/>
                  </a:moveTo>
                  <a:lnTo>
                    <a:pt x="336626" y="663867"/>
                  </a:lnTo>
                  <a:lnTo>
                    <a:pt x="336626" y="670661"/>
                  </a:lnTo>
                  <a:lnTo>
                    <a:pt x="345313" y="670661"/>
                  </a:lnTo>
                  <a:lnTo>
                    <a:pt x="345313" y="663867"/>
                  </a:lnTo>
                  <a:close/>
                </a:path>
                <a:path w="593089" h="846455">
                  <a:moveTo>
                    <a:pt x="345313" y="635914"/>
                  </a:moveTo>
                  <a:lnTo>
                    <a:pt x="336626" y="635914"/>
                  </a:lnTo>
                  <a:lnTo>
                    <a:pt x="336626" y="642708"/>
                  </a:lnTo>
                  <a:lnTo>
                    <a:pt x="345313" y="642708"/>
                  </a:lnTo>
                  <a:lnTo>
                    <a:pt x="345313" y="635914"/>
                  </a:lnTo>
                  <a:close/>
                </a:path>
                <a:path w="593089" h="846455">
                  <a:moveTo>
                    <a:pt x="353479" y="594829"/>
                  </a:moveTo>
                  <a:lnTo>
                    <a:pt x="347433" y="594829"/>
                  </a:lnTo>
                  <a:lnTo>
                    <a:pt x="347433" y="607669"/>
                  </a:lnTo>
                  <a:lnTo>
                    <a:pt x="353479" y="607669"/>
                  </a:lnTo>
                  <a:lnTo>
                    <a:pt x="353479" y="594829"/>
                  </a:lnTo>
                  <a:close/>
                </a:path>
                <a:path w="593089" h="846455">
                  <a:moveTo>
                    <a:pt x="356895" y="3708"/>
                  </a:moveTo>
                  <a:lnTo>
                    <a:pt x="350850" y="3708"/>
                  </a:lnTo>
                  <a:lnTo>
                    <a:pt x="350850" y="16548"/>
                  </a:lnTo>
                  <a:lnTo>
                    <a:pt x="356895" y="16548"/>
                  </a:lnTo>
                  <a:lnTo>
                    <a:pt x="356895" y="3708"/>
                  </a:lnTo>
                  <a:close/>
                </a:path>
                <a:path w="593089" h="846455">
                  <a:moveTo>
                    <a:pt x="371767" y="78066"/>
                  </a:moveTo>
                  <a:lnTo>
                    <a:pt x="365721" y="78066"/>
                  </a:lnTo>
                  <a:lnTo>
                    <a:pt x="365721" y="90906"/>
                  </a:lnTo>
                  <a:lnTo>
                    <a:pt x="371767" y="90906"/>
                  </a:lnTo>
                  <a:lnTo>
                    <a:pt x="371767" y="78066"/>
                  </a:lnTo>
                  <a:close/>
                </a:path>
                <a:path w="593089" h="846455">
                  <a:moveTo>
                    <a:pt x="371767" y="55765"/>
                  </a:moveTo>
                  <a:lnTo>
                    <a:pt x="365721" y="55765"/>
                  </a:lnTo>
                  <a:lnTo>
                    <a:pt x="365721" y="68605"/>
                  </a:lnTo>
                  <a:lnTo>
                    <a:pt x="371767" y="68605"/>
                  </a:lnTo>
                  <a:lnTo>
                    <a:pt x="371767" y="55765"/>
                  </a:lnTo>
                  <a:close/>
                </a:path>
                <a:path w="593089" h="846455">
                  <a:moveTo>
                    <a:pt x="375145" y="649897"/>
                  </a:moveTo>
                  <a:lnTo>
                    <a:pt x="366458" y="649897"/>
                  </a:lnTo>
                  <a:lnTo>
                    <a:pt x="366458" y="656691"/>
                  </a:lnTo>
                  <a:lnTo>
                    <a:pt x="375145" y="656691"/>
                  </a:lnTo>
                  <a:lnTo>
                    <a:pt x="375145" y="649897"/>
                  </a:lnTo>
                  <a:close/>
                </a:path>
                <a:path w="593089" h="846455">
                  <a:moveTo>
                    <a:pt x="375793" y="3708"/>
                  </a:moveTo>
                  <a:lnTo>
                    <a:pt x="369747" y="3708"/>
                  </a:lnTo>
                  <a:lnTo>
                    <a:pt x="369747" y="16548"/>
                  </a:lnTo>
                  <a:lnTo>
                    <a:pt x="375793" y="16548"/>
                  </a:lnTo>
                  <a:lnTo>
                    <a:pt x="375793" y="3708"/>
                  </a:lnTo>
                  <a:close/>
                </a:path>
                <a:path w="593089" h="846455">
                  <a:moveTo>
                    <a:pt x="390652" y="78066"/>
                  </a:moveTo>
                  <a:lnTo>
                    <a:pt x="384606" y="78066"/>
                  </a:lnTo>
                  <a:lnTo>
                    <a:pt x="384606" y="90906"/>
                  </a:lnTo>
                  <a:lnTo>
                    <a:pt x="390652" y="90906"/>
                  </a:lnTo>
                  <a:lnTo>
                    <a:pt x="390652" y="78066"/>
                  </a:lnTo>
                  <a:close/>
                </a:path>
                <a:path w="593089" h="846455">
                  <a:moveTo>
                    <a:pt x="390652" y="55765"/>
                  </a:moveTo>
                  <a:lnTo>
                    <a:pt x="384606" y="55765"/>
                  </a:lnTo>
                  <a:lnTo>
                    <a:pt x="384606" y="68605"/>
                  </a:lnTo>
                  <a:lnTo>
                    <a:pt x="390652" y="68605"/>
                  </a:lnTo>
                  <a:lnTo>
                    <a:pt x="390652" y="55765"/>
                  </a:lnTo>
                  <a:close/>
                </a:path>
                <a:path w="593089" h="846455">
                  <a:moveTo>
                    <a:pt x="429221" y="652272"/>
                  </a:moveTo>
                  <a:lnTo>
                    <a:pt x="416382" y="652272"/>
                  </a:lnTo>
                  <a:lnTo>
                    <a:pt x="416382" y="658317"/>
                  </a:lnTo>
                  <a:lnTo>
                    <a:pt x="429221" y="658317"/>
                  </a:lnTo>
                  <a:lnTo>
                    <a:pt x="429221" y="652272"/>
                  </a:lnTo>
                  <a:close/>
                </a:path>
                <a:path w="593089" h="846455">
                  <a:moveTo>
                    <a:pt x="429221" y="633387"/>
                  </a:moveTo>
                  <a:lnTo>
                    <a:pt x="416382" y="633387"/>
                  </a:lnTo>
                  <a:lnTo>
                    <a:pt x="416382" y="639432"/>
                  </a:lnTo>
                  <a:lnTo>
                    <a:pt x="429221" y="639432"/>
                  </a:lnTo>
                  <a:lnTo>
                    <a:pt x="429221" y="633387"/>
                  </a:lnTo>
                  <a:close/>
                </a:path>
                <a:path w="593089" h="846455">
                  <a:moveTo>
                    <a:pt x="429653" y="235140"/>
                  </a:moveTo>
                  <a:lnTo>
                    <a:pt x="428510" y="234175"/>
                  </a:lnTo>
                  <a:lnTo>
                    <a:pt x="427558" y="235318"/>
                  </a:lnTo>
                  <a:lnTo>
                    <a:pt x="428701" y="236270"/>
                  </a:lnTo>
                  <a:lnTo>
                    <a:pt x="429653" y="235140"/>
                  </a:lnTo>
                  <a:close/>
                </a:path>
                <a:path w="593089" h="846455">
                  <a:moveTo>
                    <a:pt x="431939" y="237058"/>
                  </a:moveTo>
                  <a:lnTo>
                    <a:pt x="430809" y="236093"/>
                  </a:lnTo>
                  <a:lnTo>
                    <a:pt x="429844" y="237236"/>
                  </a:lnTo>
                  <a:lnTo>
                    <a:pt x="430987" y="238188"/>
                  </a:lnTo>
                  <a:lnTo>
                    <a:pt x="431939" y="237058"/>
                  </a:lnTo>
                  <a:close/>
                </a:path>
                <a:path w="593089" h="846455">
                  <a:moveTo>
                    <a:pt x="466394" y="503567"/>
                  </a:moveTo>
                  <a:lnTo>
                    <a:pt x="453555" y="503567"/>
                  </a:lnTo>
                  <a:lnTo>
                    <a:pt x="453555" y="509612"/>
                  </a:lnTo>
                  <a:lnTo>
                    <a:pt x="466394" y="509612"/>
                  </a:lnTo>
                  <a:lnTo>
                    <a:pt x="466394" y="503567"/>
                  </a:lnTo>
                  <a:close/>
                </a:path>
                <a:path w="593089" h="846455">
                  <a:moveTo>
                    <a:pt x="466394" y="484682"/>
                  </a:moveTo>
                  <a:lnTo>
                    <a:pt x="453555" y="484682"/>
                  </a:lnTo>
                  <a:lnTo>
                    <a:pt x="453555" y="490728"/>
                  </a:lnTo>
                  <a:lnTo>
                    <a:pt x="466394" y="490728"/>
                  </a:lnTo>
                  <a:lnTo>
                    <a:pt x="466394" y="484682"/>
                  </a:lnTo>
                  <a:close/>
                </a:path>
                <a:path w="593089" h="846455">
                  <a:moveTo>
                    <a:pt x="476237" y="290652"/>
                  </a:moveTo>
                  <a:lnTo>
                    <a:pt x="475500" y="289356"/>
                  </a:lnTo>
                  <a:lnTo>
                    <a:pt x="474205" y="290106"/>
                  </a:lnTo>
                  <a:lnTo>
                    <a:pt x="474954" y="291388"/>
                  </a:lnTo>
                  <a:lnTo>
                    <a:pt x="476237" y="290652"/>
                  </a:lnTo>
                  <a:close/>
                </a:path>
                <a:path w="593089" h="846455">
                  <a:moveTo>
                    <a:pt x="477723" y="293230"/>
                  </a:moveTo>
                  <a:lnTo>
                    <a:pt x="476986" y="291934"/>
                  </a:lnTo>
                  <a:lnTo>
                    <a:pt x="475691" y="292684"/>
                  </a:lnTo>
                  <a:lnTo>
                    <a:pt x="476440" y="293979"/>
                  </a:lnTo>
                  <a:lnTo>
                    <a:pt x="477723" y="293230"/>
                  </a:lnTo>
                  <a:close/>
                </a:path>
                <a:path w="593089" h="846455">
                  <a:moveTo>
                    <a:pt x="479221" y="295795"/>
                  </a:moveTo>
                  <a:lnTo>
                    <a:pt x="478472" y="294513"/>
                  </a:lnTo>
                  <a:lnTo>
                    <a:pt x="477189" y="295249"/>
                  </a:lnTo>
                  <a:lnTo>
                    <a:pt x="477939" y="296545"/>
                  </a:lnTo>
                  <a:lnTo>
                    <a:pt x="479221" y="295795"/>
                  </a:lnTo>
                  <a:close/>
                </a:path>
                <a:path w="593089" h="846455">
                  <a:moveTo>
                    <a:pt x="491553" y="290398"/>
                  </a:moveTo>
                  <a:lnTo>
                    <a:pt x="486346" y="281381"/>
                  </a:lnTo>
                  <a:lnTo>
                    <a:pt x="479907" y="285102"/>
                  </a:lnTo>
                  <a:lnTo>
                    <a:pt x="485114" y="294119"/>
                  </a:lnTo>
                  <a:lnTo>
                    <a:pt x="491553" y="290398"/>
                  </a:lnTo>
                  <a:close/>
                </a:path>
                <a:path w="593089" h="846455">
                  <a:moveTo>
                    <a:pt x="502513" y="361327"/>
                  </a:moveTo>
                  <a:lnTo>
                    <a:pt x="502259" y="359867"/>
                  </a:lnTo>
                  <a:lnTo>
                    <a:pt x="500786" y="360121"/>
                  </a:lnTo>
                  <a:lnTo>
                    <a:pt x="501040" y="361581"/>
                  </a:lnTo>
                  <a:lnTo>
                    <a:pt x="502513" y="361327"/>
                  </a:lnTo>
                  <a:close/>
                </a:path>
                <a:path w="593089" h="846455">
                  <a:moveTo>
                    <a:pt x="503021" y="364261"/>
                  </a:moveTo>
                  <a:lnTo>
                    <a:pt x="502767" y="362800"/>
                  </a:lnTo>
                  <a:lnTo>
                    <a:pt x="501307" y="363054"/>
                  </a:lnTo>
                  <a:lnTo>
                    <a:pt x="501561" y="364515"/>
                  </a:lnTo>
                  <a:lnTo>
                    <a:pt x="503021" y="364261"/>
                  </a:lnTo>
                  <a:close/>
                </a:path>
                <a:path w="593089" h="846455">
                  <a:moveTo>
                    <a:pt x="503555" y="367182"/>
                  </a:moveTo>
                  <a:lnTo>
                    <a:pt x="503301" y="365721"/>
                  </a:lnTo>
                  <a:lnTo>
                    <a:pt x="501827" y="365975"/>
                  </a:lnTo>
                  <a:lnTo>
                    <a:pt x="502094" y="367449"/>
                  </a:lnTo>
                  <a:lnTo>
                    <a:pt x="503555" y="367182"/>
                  </a:lnTo>
                  <a:close/>
                </a:path>
                <a:path w="593089" h="846455">
                  <a:moveTo>
                    <a:pt x="516991" y="366331"/>
                  </a:moveTo>
                  <a:lnTo>
                    <a:pt x="515188" y="356069"/>
                  </a:lnTo>
                  <a:lnTo>
                    <a:pt x="507860" y="357365"/>
                  </a:lnTo>
                  <a:lnTo>
                    <a:pt x="509663" y="367614"/>
                  </a:lnTo>
                  <a:lnTo>
                    <a:pt x="516991" y="366331"/>
                  </a:lnTo>
                  <a:close/>
                </a:path>
                <a:path w="593089" h="846455">
                  <a:moveTo>
                    <a:pt x="525881" y="503567"/>
                  </a:moveTo>
                  <a:lnTo>
                    <a:pt x="513041" y="503567"/>
                  </a:lnTo>
                  <a:lnTo>
                    <a:pt x="513041" y="509612"/>
                  </a:lnTo>
                  <a:lnTo>
                    <a:pt x="525881" y="509612"/>
                  </a:lnTo>
                  <a:lnTo>
                    <a:pt x="525881" y="503567"/>
                  </a:lnTo>
                  <a:close/>
                </a:path>
                <a:path w="593089" h="846455">
                  <a:moveTo>
                    <a:pt x="525881" y="484682"/>
                  </a:moveTo>
                  <a:lnTo>
                    <a:pt x="513041" y="484682"/>
                  </a:lnTo>
                  <a:lnTo>
                    <a:pt x="513041" y="490728"/>
                  </a:lnTo>
                  <a:lnTo>
                    <a:pt x="525881" y="490728"/>
                  </a:lnTo>
                  <a:lnTo>
                    <a:pt x="525881" y="484682"/>
                  </a:lnTo>
                  <a:close/>
                </a:path>
                <a:path w="593089" h="846455">
                  <a:moveTo>
                    <a:pt x="592797" y="102057"/>
                  </a:moveTo>
                  <a:lnTo>
                    <a:pt x="579958" y="102057"/>
                  </a:lnTo>
                  <a:lnTo>
                    <a:pt x="579958" y="108102"/>
                  </a:lnTo>
                  <a:lnTo>
                    <a:pt x="592797" y="108102"/>
                  </a:lnTo>
                  <a:lnTo>
                    <a:pt x="592797" y="102057"/>
                  </a:lnTo>
                  <a:close/>
                </a:path>
                <a:path w="593089" h="846455">
                  <a:moveTo>
                    <a:pt x="592797" y="83172"/>
                  </a:moveTo>
                  <a:lnTo>
                    <a:pt x="579958" y="83172"/>
                  </a:lnTo>
                  <a:lnTo>
                    <a:pt x="579958" y="89217"/>
                  </a:lnTo>
                  <a:lnTo>
                    <a:pt x="592797" y="89217"/>
                  </a:lnTo>
                  <a:lnTo>
                    <a:pt x="592797" y="83172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4932121" y="1500530"/>
              <a:ext cx="593090" cy="798830"/>
            </a:xfrm>
            <a:custGeom>
              <a:avLst/>
              <a:gdLst/>
              <a:ahLst/>
              <a:cxnLst/>
              <a:rect l="l" t="t" r="r" b="b"/>
              <a:pathLst>
                <a:path w="593089" h="798830">
                  <a:moveTo>
                    <a:pt x="12827" y="81330"/>
                  </a:moveTo>
                  <a:lnTo>
                    <a:pt x="12674" y="81178"/>
                  </a:lnTo>
                  <a:lnTo>
                    <a:pt x="660" y="81064"/>
                  </a:lnTo>
                  <a:lnTo>
                    <a:pt x="215" y="81153"/>
                  </a:lnTo>
                  <a:lnTo>
                    <a:pt x="88" y="81241"/>
                  </a:lnTo>
                  <a:lnTo>
                    <a:pt x="0" y="81419"/>
                  </a:lnTo>
                  <a:lnTo>
                    <a:pt x="0" y="94881"/>
                  </a:lnTo>
                  <a:lnTo>
                    <a:pt x="88" y="95021"/>
                  </a:lnTo>
                  <a:lnTo>
                    <a:pt x="381" y="95161"/>
                  </a:lnTo>
                  <a:lnTo>
                    <a:pt x="12179" y="95186"/>
                  </a:lnTo>
                  <a:lnTo>
                    <a:pt x="12547" y="95135"/>
                  </a:lnTo>
                  <a:lnTo>
                    <a:pt x="12827" y="94907"/>
                  </a:lnTo>
                  <a:lnTo>
                    <a:pt x="12827" y="81330"/>
                  </a:lnTo>
                  <a:close/>
                </a:path>
                <a:path w="593089" h="798830">
                  <a:moveTo>
                    <a:pt x="35128" y="81330"/>
                  </a:moveTo>
                  <a:lnTo>
                    <a:pt x="34975" y="81178"/>
                  </a:lnTo>
                  <a:lnTo>
                    <a:pt x="22872" y="81064"/>
                  </a:lnTo>
                  <a:lnTo>
                    <a:pt x="22428" y="81203"/>
                  </a:lnTo>
                  <a:lnTo>
                    <a:pt x="22313" y="81330"/>
                  </a:lnTo>
                  <a:lnTo>
                    <a:pt x="22301" y="94881"/>
                  </a:lnTo>
                  <a:lnTo>
                    <a:pt x="22390" y="95021"/>
                  </a:lnTo>
                  <a:lnTo>
                    <a:pt x="22682" y="95161"/>
                  </a:lnTo>
                  <a:lnTo>
                    <a:pt x="34480" y="95186"/>
                  </a:lnTo>
                  <a:lnTo>
                    <a:pt x="34848" y="95135"/>
                  </a:lnTo>
                  <a:lnTo>
                    <a:pt x="35128" y="94907"/>
                  </a:lnTo>
                  <a:lnTo>
                    <a:pt x="35128" y="81330"/>
                  </a:lnTo>
                  <a:close/>
                </a:path>
                <a:path w="593089" h="798830">
                  <a:moveTo>
                    <a:pt x="57429" y="81330"/>
                  </a:moveTo>
                  <a:lnTo>
                    <a:pt x="57277" y="81178"/>
                  </a:lnTo>
                  <a:lnTo>
                    <a:pt x="45262" y="81064"/>
                  </a:lnTo>
                  <a:lnTo>
                    <a:pt x="44818" y="81153"/>
                  </a:lnTo>
                  <a:lnTo>
                    <a:pt x="44691" y="81241"/>
                  </a:lnTo>
                  <a:lnTo>
                    <a:pt x="44602" y="81419"/>
                  </a:lnTo>
                  <a:lnTo>
                    <a:pt x="44602" y="94881"/>
                  </a:lnTo>
                  <a:lnTo>
                    <a:pt x="44691" y="95021"/>
                  </a:lnTo>
                  <a:lnTo>
                    <a:pt x="44983" y="95161"/>
                  </a:lnTo>
                  <a:lnTo>
                    <a:pt x="56781" y="95186"/>
                  </a:lnTo>
                  <a:lnTo>
                    <a:pt x="57150" y="95135"/>
                  </a:lnTo>
                  <a:lnTo>
                    <a:pt x="57429" y="94907"/>
                  </a:lnTo>
                  <a:lnTo>
                    <a:pt x="57429" y="81330"/>
                  </a:lnTo>
                  <a:close/>
                </a:path>
                <a:path w="593089" h="798830">
                  <a:moveTo>
                    <a:pt x="64871" y="698563"/>
                  </a:moveTo>
                  <a:lnTo>
                    <a:pt x="64719" y="698411"/>
                  </a:lnTo>
                  <a:lnTo>
                    <a:pt x="52705" y="698296"/>
                  </a:lnTo>
                  <a:lnTo>
                    <a:pt x="52451" y="698322"/>
                  </a:lnTo>
                  <a:lnTo>
                    <a:pt x="52171" y="698436"/>
                  </a:lnTo>
                  <a:lnTo>
                    <a:pt x="52057" y="698563"/>
                  </a:lnTo>
                  <a:lnTo>
                    <a:pt x="52044" y="712089"/>
                  </a:lnTo>
                  <a:lnTo>
                    <a:pt x="52133" y="712254"/>
                  </a:lnTo>
                  <a:lnTo>
                    <a:pt x="52425" y="712393"/>
                  </a:lnTo>
                  <a:lnTo>
                    <a:pt x="64223" y="712419"/>
                  </a:lnTo>
                  <a:lnTo>
                    <a:pt x="64592" y="712368"/>
                  </a:lnTo>
                  <a:lnTo>
                    <a:pt x="64871" y="712139"/>
                  </a:lnTo>
                  <a:lnTo>
                    <a:pt x="64871" y="698563"/>
                  </a:lnTo>
                  <a:close/>
                </a:path>
                <a:path w="593089" h="798830">
                  <a:moveTo>
                    <a:pt x="64871" y="490397"/>
                  </a:moveTo>
                  <a:lnTo>
                    <a:pt x="64719" y="490245"/>
                  </a:lnTo>
                  <a:lnTo>
                    <a:pt x="52616" y="490131"/>
                  </a:lnTo>
                  <a:lnTo>
                    <a:pt x="52171" y="490270"/>
                  </a:lnTo>
                  <a:lnTo>
                    <a:pt x="52057" y="490397"/>
                  </a:lnTo>
                  <a:lnTo>
                    <a:pt x="52044" y="503897"/>
                  </a:lnTo>
                  <a:lnTo>
                    <a:pt x="52133" y="504088"/>
                  </a:lnTo>
                  <a:lnTo>
                    <a:pt x="52425" y="504228"/>
                  </a:lnTo>
                  <a:lnTo>
                    <a:pt x="64223" y="504253"/>
                  </a:lnTo>
                  <a:lnTo>
                    <a:pt x="64592" y="504202"/>
                  </a:lnTo>
                  <a:lnTo>
                    <a:pt x="64871" y="503974"/>
                  </a:lnTo>
                  <a:lnTo>
                    <a:pt x="64871" y="490397"/>
                  </a:lnTo>
                  <a:close/>
                </a:path>
                <a:path w="593089" h="798830">
                  <a:moveTo>
                    <a:pt x="114033" y="684187"/>
                  </a:moveTo>
                  <a:lnTo>
                    <a:pt x="113969" y="683806"/>
                  </a:lnTo>
                  <a:lnTo>
                    <a:pt x="113385" y="683171"/>
                  </a:lnTo>
                  <a:lnTo>
                    <a:pt x="93256" y="683056"/>
                  </a:lnTo>
                  <a:lnTo>
                    <a:pt x="92456" y="683387"/>
                  </a:lnTo>
                  <a:lnTo>
                    <a:pt x="92125" y="684187"/>
                  </a:lnTo>
                  <a:lnTo>
                    <a:pt x="92138" y="726668"/>
                  </a:lnTo>
                  <a:lnTo>
                    <a:pt x="92773" y="727519"/>
                  </a:lnTo>
                  <a:lnTo>
                    <a:pt x="112903" y="727633"/>
                  </a:lnTo>
                  <a:lnTo>
                    <a:pt x="113284" y="727570"/>
                  </a:lnTo>
                  <a:lnTo>
                    <a:pt x="113931" y="726986"/>
                  </a:lnTo>
                  <a:lnTo>
                    <a:pt x="114033" y="684187"/>
                  </a:lnTo>
                  <a:close/>
                </a:path>
                <a:path w="593089" h="798830">
                  <a:moveTo>
                    <a:pt x="161455" y="668896"/>
                  </a:moveTo>
                  <a:lnTo>
                    <a:pt x="161086" y="668655"/>
                  </a:lnTo>
                  <a:lnTo>
                    <a:pt x="149288" y="668629"/>
                  </a:lnTo>
                  <a:lnTo>
                    <a:pt x="149034" y="668655"/>
                  </a:lnTo>
                  <a:lnTo>
                    <a:pt x="148717" y="668807"/>
                  </a:lnTo>
                  <a:lnTo>
                    <a:pt x="148628" y="668985"/>
                  </a:lnTo>
                  <a:lnTo>
                    <a:pt x="148628" y="682396"/>
                  </a:lnTo>
                  <a:lnTo>
                    <a:pt x="148717" y="682586"/>
                  </a:lnTo>
                  <a:lnTo>
                    <a:pt x="148894" y="682688"/>
                  </a:lnTo>
                  <a:lnTo>
                    <a:pt x="160807" y="682764"/>
                  </a:lnTo>
                  <a:lnTo>
                    <a:pt x="161201" y="682688"/>
                  </a:lnTo>
                  <a:lnTo>
                    <a:pt x="161455" y="682472"/>
                  </a:lnTo>
                  <a:lnTo>
                    <a:pt x="161455" y="668896"/>
                  </a:lnTo>
                  <a:close/>
                </a:path>
                <a:path w="593089" h="798830">
                  <a:moveTo>
                    <a:pt x="206705" y="81800"/>
                  </a:moveTo>
                  <a:lnTo>
                    <a:pt x="206679" y="81483"/>
                  </a:lnTo>
                  <a:lnTo>
                    <a:pt x="206489" y="81127"/>
                  </a:lnTo>
                  <a:lnTo>
                    <a:pt x="206349" y="81064"/>
                  </a:lnTo>
                  <a:lnTo>
                    <a:pt x="192925" y="81064"/>
                  </a:lnTo>
                  <a:lnTo>
                    <a:pt x="192786" y="81127"/>
                  </a:lnTo>
                  <a:lnTo>
                    <a:pt x="192646" y="81368"/>
                  </a:lnTo>
                  <a:lnTo>
                    <a:pt x="192582" y="94462"/>
                  </a:lnTo>
                  <a:lnTo>
                    <a:pt x="192633" y="94830"/>
                  </a:lnTo>
                  <a:lnTo>
                    <a:pt x="192849" y="95173"/>
                  </a:lnTo>
                  <a:lnTo>
                    <a:pt x="206438" y="95173"/>
                  </a:lnTo>
                  <a:lnTo>
                    <a:pt x="206679" y="94767"/>
                  </a:lnTo>
                  <a:lnTo>
                    <a:pt x="206705" y="81800"/>
                  </a:lnTo>
                  <a:close/>
                </a:path>
                <a:path w="593089" h="798830">
                  <a:moveTo>
                    <a:pt x="206705" y="60147"/>
                  </a:moveTo>
                  <a:lnTo>
                    <a:pt x="206679" y="59893"/>
                  </a:lnTo>
                  <a:lnTo>
                    <a:pt x="206489" y="59537"/>
                  </a:lnTo>
                  <a:lnTo>
                    <a:pt x="206349" y="59486"/>
                  </a:lnTo>
                  <a:lnTo>
                    <a:pt x="192925" y="59486"/>
                  </a:lnTo>
                  <a:lnTo>
                    <a:pt x="192786" y="59550"/>
                  </a:lnTo>
                  <a:lnTo>
                    <a:pt x="192646" y="59753"/>
                  </a:lnTo>
                  <a:lnTo>
                    <a:pt x="192582" y="71666"/>
                  </a:lnTo>
                  <a:lnTo>
                    <a:pt x="192646" y="72059"/>
                  </a:lnTo>
                  <a:lnTo>
                    <a:pt x="192849" y="72313"/>
                  </a:lnTo>
                  <a:lnTo>
                    <a:pt x="206349" y="72326"/>
                  </a:lnTo>
                  <a:lnTo>
                    <a:pt x="206552" y="72224"/>
                  </a:lnTo>
                  <a:lnTo>
                    <a:pt x="206679" y="71945"/>
                  </a:lnTo>
                  <a:lnTo>
                    <a:pt x="206705" y="60147"/>
                  </a:lnTo>
                  <a:close/>
                </a:path>
                <a:path w="593089" h="798830">
                  <a:moveTo>
                    <a:pt x="206705" y="37833"/>
                  </a:moveTo>
                  <a:lnTo>
                    <a:pt x="206654" y="37465"/>
                  </a:lnTo>
                  <a:lnTo>
                    <a:pt x="206489" y="37223"/>
                  </a:lnTo>
                  <a:lnTo>
                    <a:pt x="206349" y="37172"/>
                  </a:lnTo>
                  <a:lnTo>
                    <a:pt x="192925" y="37172"/>
                  </a:lnTo>
                  <a:lnTo>
                    <a:pt x="192786" y="37236"/>
                  </a:lnTo>
                  <a:lnTo>
                    <a:pt x="192646" y="37439"/>
                  </a:lnTo>
                  <a:lnTo>
                    <a:pt x="192582" y="49352"/>
                  </a:lnTo>
                  <a:lnTo>
                    <a:pt x="192646" y="49745"/>
                  </a:lnTo>
                  <a:lnTo>
                    <a:pt x="192849" y="49999"/>
                  </a:lnTo>
                  <a:lnTo>
                    <a:pt x="206349" y="50012"/>
                  </a:lnTo>
                  <a:lnTo>
                    <a:pt x="206552" y="49911"/>
                  </a:lnTo>
                  <a:lnTo>
                    <a:pt x="206679" y="49631"/>
                  </a:lnTo>
                  <a:lnTo>
                    <a:pt x="206705" y="37833"/>
                  </a:lnTo>
                  <a:close/>
                </a:path>
                <a:path w="593089" h="798830">
                  <a:moveTo>
                    <a:pt x="296011" y="444"/>
                  </a:moveTo>
                  <a:lnTo>
                    <a:pt x="295808" y="50"/>
                  </a:lnTo>
                  <a:lnTo>
                    <a:pt x="295668" y="0"/>
                  </a:lnTo>
                  <a:lnTo>
                    <a:pt x="282206" y="0"/>
                  </a:lnTo>
                  <a:lnTo>
                    <a:pt x="281965" y="266"/>
                  </a:lnTo>
                  <a:lnTo>
                    <a:pt x="281901" y="12179"/>
                  </a:lnTo>
                  <a:lnTo>
                    <a:pt x="281965" y="12573"/>
                  </a:lnTo>
                  <a:lnTo>
                    <a:pt x="282181" y="12827"/>
                  </a:lnTo>
                  <a:lnTo>
                    <a:pt x="295668" y="12839"/>
                  </a:lnTo>
                  <a:lnTo>
                    <a:pt x="295871" y="12738"/>
                  </a:lnTo>
                  <a:lnTo>
                    <a:pt x="295998" y="12471"/>
                  </a:lnTo>
                  <a:lnTo>
                    <a:pt x="296011" y="444"/>
                  </a:lnTo>
                  <a:close/>
                </a:path>
                <a:path w="593089" h="798830">
                  <a:moveTo>
                    <a:pt x="299910" y="632142"/>
                  </a:moveTo>
                  <a:lnTo>
                    <a:pt x="299847" y="631761"/>
                  </a:lnTo>
                  <a:lnTo>
                    <a:pt x="299364" y="631164"/>
                  </a:lnTo>
                  <a:lnTo>
                    <a:pt x="279133" y="631012"/>
                  </a:lnTo>
                  <a:lnTo>
                    <a:pt x="278371" y="631304"/>
                  </a:lnTo>
                  <a:lnTo>
                    <a:pt x="278003" y="632142"/>
                  </a:lnTo>
                  <a:lnTo>
                    <a:pt x="278003" y="674446"/>
                  </a:lnTo>
                  <a:lnTo>
                    <a:pt x="278091" y="674878"/>
                  </a:lnTo>
                  <a:lnTo>
                    <a:pt x="278650" y="675474"/>
                  </a:lnTo>
                  <a:lnTo>
                    <a:pt x="298780" y="675589"/>
                  </a:lnTo>
                  <a:lnTo>
                    <a:pt x="299161" y="675513"/>
                  </a:lnTo>
                  <a:lnTo>
                    <a:pt x="299847" y="674839"/>
                  </a:lnTo>
                  <a:lnTo>
                    <a:pt x="299910" y="632142"/>
                  </a:lnTo>
                  <a:close/>
                </a:path>
                <a:path w="593089" h="798830">
                  <a:moveTo>
                    <a:pt x="317220" y="24066"/>
                  </a:moveTo>
                  <a:lnTo>
                    <a:pt x="317055" y="23444"/>
                  </a:lnTo>
                  <a:lnTo>
                    <a:pt x="315544" y="22390"/>
                  </a:lnTo>
                  <a:lnTo>
                    <a:pt x="263728" y="22212"/>
                  </a:lnTo>
                  <a:lnTo>
                    <a:pt x="261785" y="22694"/>
                  </a:lnTo>
                  <a:lnTo>
                    <a:pt x="260908" y="23622"/>
                  </a:lnTo>
                  <a:lnTo>
                    <a:pt x="260832" y="93345"/>
                  </a:lnTo>
                  <a:lnTo>
                    <a:pt x="260997" y="93967"/>
                  </a:lnTo>
                  <a:lnTo>
                    <a:pt x="262496" y="95021"/>
                  </a:lnTo>
                  <a:lnTo>
                    <a:pt x="314731" y="95173"/>
                  </a:lnTo>
                  <a:lnTo>
                    <a:pt x="316649" y="94437"/>
                  </a:lnTo>
                  <a:lnTo>
                    <a:pt x="317220" y="93332"/>
                  </a:lnTo>
                  <a:lnTo>
                    <a:pt x="317220" y="24066"/>
                  </a:lnTo>
                  <a:close/>
                </a:path>
                <a:path w="593089" h="798830">
                  <a:moveTo>
                    <a:pt x="356895" y="689991"/>
                  </a:moveTo>
                  <a:lnTo>
                    <a:pt x="356628" y="689051"/>
                  </a:lnTo>
                  <a:lnTo>
                    <a:pt x="354228" y="687451"/>
                  </a:lnTo>
                  <a:lnTo>
                    <a:pt x="270624" y="687209"/>
                  </a:lnTo>
                  <a:lnTo>
                    <a:pt x="267550" y="688327"/>
                  </a:lnTo>
                  <a:lnTo>
                    <a:pt x="266636" y="690003"/>
                  </a:lnTo>
                  <a:lnTo>
                    <a:pt x="266636" y="795464"/>
                  </a:lnTo>
                  <a:lnTo>
                    <a:pt x="266903" y="796417"/>
                  </a:lnTo>
                  <a:lnTo>
                    <a:pt x="269316" y="798017"/>
                  </a:lnTo>
                  <a:lnTo>
                    <a:pt x="352247" y="798283"/>
                  </a:lnTo>
                  <a:lnTo>
                    <a:pt x="354622" y="797890"/>
                  </a:lnTo>
                  <a:lnTo>
                    <a:pt x="356755" y="796150"/>
                  </a:lnTo>
                  <a:lnTo>
                    <a:pt x="356895" y="689991"/>
                  </a:lnTo>
                  <a:close/>
                </a:path>
                <a:path w="593089" h="798830">
                  <a:moveTo>
                    <a:pt x="367220" y="632142"/>
                  </a:moveTo>
                  <a:lnTo>
                    <a:pt x="366750" y="631240"/>
                  </a:lnTo>
                  <a:lnTo>
                    <a:pt x="345935" y="631012"/>
                  </a:lnTo>
                  <a:lnTo>
                    <a:pt x="345160" y="631304"/>
                  </a:lnTo>
                  <a:lnTo>
                    <a:pt x="344779" y="632142"/>
                  </a:lnTo>
                  <a:lnTo>
                    <a:pt x="344779" y="674446"/>
                  </a:lnTo>
                  <a:lnTo>
                    <a:pt x="344868" y="674878"/>
                  </a:lnTo>
                  <a:lnTo>
                    <a:pt x="345440" y="675474"/>
                  </a:lnTo>
                  <a:lnTo>
                    <a:pt x="366229" y="675576"/>
                  </a:lnTo>
                  <a:lnTo>
                    <a:pt x="367157" y="674839"/>
                  </a:lnTo>
                  <a:lnTo>
                    <a:pt x="367220" y="632142"/>
                  </a:lnTo>
                  <a:close/>
                </a:path>
                <a:path w="593089" h="798830">
                  <a:moveTo>
                    <a:pt x="370128" y="4368"/>
                  </a:moveTo>
                  <a:lnTo>
                    <a:pt x="370103" y="4152"/>
                  </a:lnTo>
                  <a:lnTo>
                    <a:pt x="369912" y="3759"/>
                  </a:lnTo>
                  <a:lnTo>
                    <a:pt x="369773" y="3708"/>
                  </a:lnTo>
                  <a:lnTo>
                    <a:pt x="356362" y="3708"/>
                  </a:lnTo>
                  <a:lnTo>
                    <a:pt x="356171" y="3797"/>
                  </a:lnTo>
                  <a:lnTo>
                    <a:pt x="356031" y="4089"/>
                  </a:lnTo>
                  <a:lnTo>
                    <a:pt x="356006" y="15887"/>
                  </a:lnTo>
                  <a:lnTo>
                    <a:pt x="356057" y="16256"/>
                  </a:lnTo>
                  <a:lnTo>
                    <a:pt x="356285" y="16535"/>
                  </a:lnTo>
                  <a:lnTo>
                    <a:pt x="369785" y="16548"/>
                  </a:lnTo>
                  <a:lnTo>
                    <a:pt x="369912" y="16510"/>
                  </a:lnTo>
                  <a:lnTo>
                    <a:pt x="370014" y="16383"/>
                  </a:lnTo>
                  <a:lnTo>
                    <a:pt x="370128" y="4368"/>
                  </a:lnTo>
                  <a:close/>
                </a:path>
                <a:path w="593089" h="798830">
                  <a:moveTo>
                    <a:pt x="385483" y="78727"/>
                  </a:moveTo>
                  <a:lnTo>
                    <a:pt x="385394" y="78282"/>
                  </a:lnTo>
                  <a:lnTo>
                    <a:pt x="385267" y="78117"/>
                  </a:lnTo>
                  <a:lnTo>
                    <a:pt x="385127" y="78066"/>
                  </a:lnTo>
                  <a:lnTo>
                    <a:pt x="371716" y="78066"/>
                  </a:lnTo>
                  <a:lnTo>
                    <a:pt x="371525" y="78155"/>
                  </a:lnTo>
                  <a:lnTo>
                    <a:pt x="371386" y="78447"/>
                  </a:lnTo>
                  <a:lnTo>
                    <a:pt x="371360" y="90246"/>
                  </a:lnTo>
                  <a:lnTo>
                    <a:pt x="371411" y="90614"/>
                  </a:lnTo>
                  <a:lnTo>
                    <a:pt x="371640" y="90893"/>
                  </a:lnTo>
                  <a:lnTo>
                    <a:pt x="385216" y="90893"/>
                  </a:lnTo>
                  <a:lnTo>
                    <a:pt x="385368" y="90741"/>
                  </a:lnTo>
                  <a:lnTo>
                    <a:pt x="385483" y="78727"/>
                  </a:lnTo>
                  <a:close/>
                </a:path>
                <a:path w="593089" h="798830">
                  <a:moveTo>
                    <a:pt x="385483" y="56426"/>
                  </a:moveTo>
                  <a:lnTo>
                    <a:pt x="385394" y="55981"/>
                  </a:lnTo>
                  <a:lnTo>
                    <a:pt x="385267" y="55816"/>
                  </a:lnTo>
                  <a:lnTo>
                    <a:pt x="385127" y="55765"/>
                  </a:lnTo>
                  <a:lnTo>
                    <a:pt x="371716" y="55765"/>
                  </a:lnTo>
                  <a:lnTo>
                    <a:pt x="371525" y="55854"/>
                  </a:lnTo>
                  <a:lnTo>
                    <a:pt x="371386" y="56146"/>
                  </a:lnTo>
                  <a:lnTo>
                    <a:pt x="371360" y="67945"/>
                  </a:lnTo>
                  <a:lnTo>
                    <a:pt x="371411" y="68313"/>
                  </a:lnTo>
                  <a:lnTo>
                    <a:pt x="371640" y="68592"/>
                  </a:lnTo>
                  <a:lnTo>
                    <a:pt x="385216" y="68592"/>
                  </a:lnTo>
                  <a:lnTo>
                    <a:pt x="385368" y="68440"/>
                  </a:lnTo>
                  <a:lnTo>
                    <a:pt x="385483" y="56426"/>
                  </a:lnTo>
                  <a:close/>
                </a:path>
                <a:path w="593089" h="798830">
                  <a:moveTo>
                    <a:pt x="385483" y="33515"/>
                  </a:moveTo>
                  <a:lnTo>
                    <a:pt x="385394" y="33134"/>
                  </a:lnTo>
                  <a:lnTo>
                    <a:pt x="385267" y="32943"/>
                  </a:lnTo>
                  <a:lnTo>
                    <a:pt x="385127" y="32893"/>
                  </a:lnTo>
                  <a:lnTo>
                    <a:pt x="371716" y="32893"/>
                  </a:lnTo>
                  <a:lnTo>
                    <a:pt x="371513" y="33007"/>
                  </a:lnTo>
                  <a:lnTo>
                    <a:pt x="371386" y="33312"/>
                  </a:lnTo>
                  <a:lnTo>
                    <a:pt x="371360" y="46291"/>
                  </a:lnTo>
                  <a:lnTo>
                    <a:pt x="371462" y="46812"/>
                  </a:lnTo>
                  <a:lnTo>
                    <a:pt x="371640" y="47002"/>
                  </a:lnTo>
                  <a:lnTo>
                    <a:pt x="385216" y="47002"/>
                  </a:lnTo>
                  <a:lnTo>
                    <a:pt x="385368" y="46837"/>
                  </a:lnTo>
                  <a:lnTo>
                    <a:pt x="385483" y="33515"/>
                  </a:lnTo>
                  <a:close/>
                </a:path>
                <a:path w="593089" h="798830">
                  <a:moveTo>
                    <a:pt x="429209" y="638835"/>
                  </a:moveTo>
                  <a:lnTo>
                    <a:pt x="429094" y="638708"/>
                  </a:lnTo>
                  <a:lnTo>
                    <a:pt x="428840" y="638594"/>
                  </a:lnTo>
                  <a:lnTo>
                    <a:pt x="416953" y="638568"/>
                  </a:lnTo>
                  <a:lnTo>
                    <a:pt x="416509" y="638708"/>
                  </a:lnTo>
                  <a:lnTo>
                    <a:pt x="416394" y="638835"/>
                  </a:lnTo>
                  <a:lnTo>
                    <a:pt x="416382" y="652335"/>
                  </a:lnTo>
                  <a:lnTo>
                    <a:pt x="416471" y="652526"/>
                  </a:lnTo>
                  <a:lnTo>
                    <a:pt x="416763" y="652665"/>
                  </a:lnTo>
                  <a:lnTo>
                    <a:pt x="428561" y="652691"/>
                  </a:lnTo>
                  <a:lnTo>
                    <a:pt x="428929" y="652640"/>
                  </a:lnTo>
                  <a:lnTo>
                    <a:pt x="429209" y="652411"/>
                  </a:lnTo>
                  <a:lnTo>
                    <a:pt x="429209" y="638835"/>
                  </a:lnTo>
                  <a:close/>
                </a:path>
                <a:path w="593089" h="798830">
                  <a:moveTo>
                    <a:pt x="466382" y="490397"/>
                  </a:moveTo>
                  <a:lnTo>
                    <a:pt x="466229" y="490245"/>
                  </a:lnTo>
                  <a:lnTo>
                    <a:pt x="454215" y="490131"/>
                  </a:lnTo>
                  <a:lnTo>
                    <a:pt x="453771" y="490220"/>
                  </a:lnTo>
                  <a:lnTo>
                    <a:pt x="453567" y="490397"/>
                  </a:lnTo>
                  <a:lnTo>
                    <a:pt x="453555" y="503897"/>
                  </a:lnTo>
                  <a:lnTo>
                    <a:pt x="453682" y="504113"/>
                  </a:lnTo>
                  <a:lnTo>
                    <a:pt x="453936" y="504228"/>
                  </a:lnTo>
                  <a:lnTo>
                    <a:pt x="465734" y="504253"/>
                  </a:lnTo>
                  <a:lnTo>
                    <a:pt x="466102" y="504202"/>
                  </a:lnTo>
                  <a:lnTo>
                    <a:pt x="466382" y="503974"/>
                  </a:lnTo>
                  <a:lnTo>
                    <a:pt x="466382" y="490397"/>
                  </a:lnTo>
                  <a:close/>
                </a:path>
                <a:path w="593089" h="798830">
                  <a:moveTo>
                    <a:pt x="525868" y="490397"/>
                  </a:moveTo>
                  <a:lnTo>
                    <a:pt x="525716" y="490245"/>
                  </a:lnTo>
                  <a:lnTo>
                    <a:pt x="513702" y="490131"/>
                  </a:lnTo>
                  <a:lnTo>
                    <a:pt x="513257" y="490220"/>
                  </a:lnTo>
                  <a:lnTo>
                    <a:pt x="513054" y="490397"/>
                  </a:lnTo>
                  <a:lnTo>
                    <a:pt x="513041" y="503897"/>
                  </a:lnTo>
                  <a:lnTo>
                    <a:pt x="513130" y="504088"/>
                  </a:lnTo>
                  <a:lnTo>
                    <a:pt x="513422" y="504228"/>
                  </a:lnTo>
                  <a:lnTo>
                    <a:pt x="525221" y="504253"/>
                  </a:lnTo>
                  <a:lnTo>
                    <a:pt x="525589" y="504202"/>
                  </a:lnTo>
                  <a:lnTo>
                    <a:pt x="525868" y="503974"/>
                  </a:lnTo>
                  <a:lnTo>
                    <a:pt x="525868" y="490397"/>
                  </a:lnTo>
                  <a:close/>
                </a:path>
                <a:path w="593089" h="798830">
                  <a:moveTo>
                    <a:pt x="592797" y="88925"/>
                  </a:moveTo>
                  <a:lnTo>
                    <a:pt x="592734" y="88785"/>
                  </a:lnTo>
                  <a:lnTo>
                    <a:pt x="592531" y="88646"/>
                  </a:lnTo>
                  <a:lnTo>
                    <a:pt x="580529" y="88582"/>
                  </a:lnTo>
                  <a:lnTo>
                    <a:pt x="580085" y="88722"/>
                  </a:lnTo>
                  <a:lnTo>
                    <a:pt x="579970" y="88849"/>
                  </a:lnTo>
                  <a:lnTo>
                    <a:pt x="579958" y="102349"/>
                  </a:lnTo>
                  <a:lnTo>
                    <a:pt x="580047" y="102539"/>
                  </a:lnTo>
                  <a:lnTo>
                    <a:pt x="580224" y="102641"/>
                  </a:lnTo>
                  <a:lnTo>
                    <a:pt x="592137" y="102704"/>
                  </a:lnTo>
                  <a:lnTo>
                    <a:pt x="592531" y="102641"/>
                  </a:lnTo>
                  <a:lnTo>
                    <a:pt x="592785" y="102425"/>
                  </a:lnTo>
                  <a:lnTo>
                    <a:pt x="592797" y="88925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5365502" y="2181146"/>
              <a:ext cx="24130" cy="50800"/>
            </a:xfrm>
            <a:custGeom>
              <a:avLst/>
              <a:gdLst/>
              <a:ahLst/>
              <a:cxnLst/>
              <a:rect l="l" t="t" r="r" b="b"/>
              <a:pathLst>
                <a:path w="24129" h="50800">
                  <a:moveTo>
                    <a:pt x="1244" y="0"/>
                  </a:moveTo>
                  <a:lnTo>
                    <a:pt x="406" y="317"/>
                  </a:lnTo>
                  <a:lnTo>
                    <a:pt x="0" y="1269"/>
                  </a:lnTo>
                  <a:lnTo>
                    <a:pt x="12" y="49237"/>
                  </a:lnTo>
                  <a:lnTo>
                    <a:pt x="711" y="50215"/>
                  </a:lnTo>
                  <a:lnTo>
                    <a:pt x="22720" y="50330"/>
                  </a:lnTo>
                  <a:lnTo>
                    <a:pt x="23139" y="50266"/>
                  </a:lnTo>
                  <a:lnTo>
                    <a:pt x="23837" y="49606"/>
                  </a:lnTo>
                  <a:lnTo>
                    <a:pt x="23952" y="1092"/>
                  </a:lnTo>
                  <a:lnTo>
                    <a:pt x="23253" y="114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9797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5083632" y="2095360"/>
              <a:ext cx="345440" cy="242570"/>
            </a:xfrm>
            <a:custGeom>
              <a:avLst/>
              <a:gdLst/>
              <a:ahLst/>
              <a:cxnLst/>
              <a:rect l="l" t="t" r="r" b="b"/>
              <a:pathLst>
                <a:path w="345439" h="242569">
                  <a:moveTo>
                    <a:pt x="14300" y="34112"/>
                  </a:moveTo>
                  <a:lnTo>
                    <a:pt x="14274" y="33858"/>
                  </a:lnTo>
                  <a:lnTo>
                    <a:pt x="14084" y="33502"/>
                  </a:lnTo>
                  <a:lnTo>
                    <a:pt x="13944" y="33451"/>
                  </a:lnTo>
                  <a:lnTo>
                    <a:pt x="533" y="33451"/>
                  </a:lnTo>
                  <a:lnTo>
                    <a:pt x="317" y="33578"/>
                  </a:lnTo>
                  <a:lnTo>
                    <a:pt x="241" y="33718"/>
                  </a:lnTo>
                  <a:lnTo>
                    <a:pt x="177" y="45631"/>
                  </a:lnTo>
                  <a:lnTo>
                    <a:pt x="241" y="46024"/>
                  </a:lnTo>
                  <a:lnTo>
                    <a:pt x="444" y="46278"/>
                  </a:lnTo>
                  <a:lnTo>
                    <a:pt x="14033" y="46278"/>
                  </a:lnTo>
                  <a:lnTo>
                    <a:pt x="14160" y="46164"/>
                  </a:lnTo>
                  <a:lnTo>
                    <a:pt x="14274" y="45910"/>
                  </a:lnTo>
                  <a:lnTo>
                    <a:pt x="14300" y="34112"/>
                  </a:lnTo>
                  <a:close/>
                </a:path>
                <a:path w="345439" h="242569">
                  <a:moveTo>
                    <a:pt x="29667" y="130937"/>
                  </a:moveTo>
                  <a:lnTo>
                    <a:pt x="18859" y="112649"/>
                  </a:lnTo>
                  <a:lnTo>
                    <a:pt x="18694" y="112725"/>
                  </a:lnTo>
                  <a:lnTo>
                    <a:pt x="7239" y="119341"/>
                  </a:lnTo>
                  <a:lnTo>
                    <a:pt x="7213" y="119684"/>
                  </a:lnTo>
                  <a:lnTo>
                    <a:pt x="7340" y="120078"/>
                  </a:lnTo>
                  <a:lnTo>
                    <a:pt x="17233" y="137248"/>
                  </a:lnTo>
                  <a:lnTo>
                    <a:pt x="17614" y="137795"/>
                  </a:lnTo>
                  <a:lnTo>
                    <a:pt x="17907" y="138023"/>
                  </a:lnTo>
                  <a:lnTo>
                    <a:pt x="18097" y="138049"/>
                  </a:lnTo>
                  <a:lnTo>
                    <a:pt x="29616" y="131394"/>
                  </a:lnTo>
                  <a:lnTo>
                    <a:pt x="29667" y="130937"/>
                  </a:lnTo>
                  <a:close/>
                </a:path>
                <a:path w="345439" h="242569">
                  <a:moveTo>
                    <a:pt x="51587" y="162648"/>
                  </a:moveTo>
                  <a:lnTo>
                    <a:pt x="36550" y="138074"/>
                  </a:lnTo>
                  <a:lnTo>
                    <a:pt x="36296" y="138176"/>
                  </a:lnTo>
                  <a:lnTo>
                    <a:pt x="457" y="158864"/>
                  </a:lnTo>
                  <a:lnTo>
                    <a:pt x="317" y="158965"/>
                  </a:lnTo>
                  <a:lnTo>
                    <a:pt x="114" y="159232"/>
                  </a:lnTo>
                  <a:lnTo>
                    <a:pt x="0" y="159994"/>
                  </a:lnTo>
                  <a:lnTo>
                    <a:pt x="127" y="160489"/>
                  </a:lnTo>
                  <a:lnTo>
                    <a:pt x="14655" y="184696"/>
                  </a:lnTo>
                  <a:lnTo>
                    <a:pt x="15100" y="184696"/>
                  </a:lnTo>
                  <a:lnTo>
                    <a:pt x="51206" y="163880"/>
                  </a:lnTo>
                  <a:lnTo>
                    <a:pt x="51587" y="162648"/>
                  </a:lnTo>
                  <a:close/>
                </a:path>
                <a:path w="345439" h="242569">
                  <a:moveTo>
                    <a:pt x="58928" y="229489"/>
                  </a:moveTo>
                  <a:lnTo>
                    <a:pt x="43281" y="203200"/>
                  </a:lnTo>
                  <a:lnTo>
                    <a:pt x="43053" y="203250"/>
                  </a:lnTo>
                  <a:lnTo>
                    <a:pt x="22199" y="216077"/>
                  </a:lnTo>
                  <a:lnTo>
                    <a:pt x="37084" y="241833"/>
                  </a:lnTo>
                  <a:lnTo>
                    <a:pt x="37261" y="241960"/>
                  </a:lnTo>
                  <a:lnTo>
                    <a:pt x="37680" y="242036"/>
                  </a:lnTo>
                  <a:lnTo>
                    <a:pt x="38023" y="241998"/>
                  </a:lnTo>
                  <a:lnTo>
                    <a:pt x="58928" y="229489"/>
                  </a:lnTo>
                  <a:close/>
                </a:path>
                <a:path w="345439" h="242569">
                  <a:moveTo>
                    <a:pt x="76708" y="198805"/>
                  </a:moveTo>
                  <a:lnTo>
                    <a:pt x="69977" y="187147"/>
                  </a:lnTo>
                  <a:lnTo>
                    <a:pt x="69634" y="187032"/>
                  </a:lnTo>
                  <a:lnTo>
                    <a:pt x="69456" y="187071"/>
                  </a:lnTo>
                  <a:lnTo>
                    <a:pt x="58051" y="193611"/>
                  </a:lnTo>
                  <a:lnTo>
                    <a:pt x="57734" y="193929"/>
                  </a:lnTo>
                  <a:lnTo>
                    <a:pt x="57696" y="194233"/>
                  </a:lnTo>
                  <a:lnTo>
                    <a:pt x="64427" y="205892"/>
                  </a:lnTo>
                  <a:lnTo>
                    <a:pt x="64795" y="205955"/>
                  </a:lnTo>
                  <a:lnTo>
                    <a:pt x="65087" y="205867"/>
                  </a:lnTo>
                  <a:lnTo>
                    <a:pt x="76327" y="199377"/>
                  </a:lnTo>
                  <a:lnTo>
                    <a:pt x="76631" y="199085"/>
                  </a:lnTo>
                  <a:lnTo>
                    <a:pt x="76708" y="198805"/>
                  </a:lnTo>
                  <a:close/>
                </a:path>
                <a:path w="345439" h="242569">
                  <a:moveTo>
                    <a:pt x="91808" y="51663"/>
                  </a:moveTo>
                  <a:lnTo>
                    <a:pt x="91694" y="51536"/>
                  </a:lnTo>
                  <a:lnTo>
                    <a:pt x="91440" y="51422"/>
                  </a:lnTo>
                  <a:lnTo>
                    <a:pt x="79552" y="51396"/>
                  </a:lnTo>
                  <a:lnTo>
                    <a:pt x="79108" y="51536"/>
                  </a:lnTo>
                  <a:lnTo>
                    <a:pt x="78994" y="51663"/>
                  </a:lnTo>
                  <a:lnTo>
                    <a:pt x="78981" y="65163"/>
                  </a:lnTo>
                  <a:lnTo>
                    <a:pt x="79070" y="65354"/>
                  </a:lnTo>
                  <a:lnTo>
                    <a:pt x="79362" y="65493"/>
                  </a:lnTo>
                  <a:lnTo>
                    <a:pt x="91160" y="65519"/>
                  </a:lnTo>
                  <a:lnTo>
                    <a:pt x="91528" y="65468"/>
                  </a:lnTo>
                  <a:lnTo>
                    <a:pt x="91808" y="65239"/>
                  </a:lnTo>
                  <a:lnTo>
                    <a:pt x="91808" y="51663"/>
                  </a:lnTo>
                  <a:close/>
                </a:path>
                <a:path w="345439" h="242569">
                  <a:moveTo>
                    <a:pt x="92468" y="660"/>
                  </a:moveTo>
                  <a:lnTo>
                    <a:pt x="92443" y="406"/>
                  </a:lnTo>
                  <a:lnTo>
                    <a:pt x="92252" y="50"/>
                  </a:lnTo>
                  <a:lnTo>
                    <a:pt x="92113" y="0"/>
                  </a:lnTo>
                  <a:lnTo>
                    <a:pt x="78701" y="0"/>
                  </a:lnTo>
                  <a:lnTo>
                    <a:pt x="78511" y="88"/>
                  </a:lnTo>
                  <a:lnTo>
                    <a:pt x="78409" y="266"/>
                  </a:lnTo>
                  <a:lnTo>
                    <a:pt x="78346" y="12179"/>
                  </a:lnTo>
                  <a:lnTo>
                    <a:pt x="78409" y="12573"/>
                  </a:lnTo>
                  <a:lnTo>
                    <a:pt x="78625" y="12827"/>
                  </a:lnTo>
                  <a:lnTo>
                    <a:pt x="92125" y="12839"/>
                  </a:lnTo>
                  <a:lnTo>
                    <a:pt x="92316" y="12738"/>
                  </a:lnTo>
                  <a:lnTo>
                    <a:pt x="92443" y="12471"/>
                  </a:lnTo>
                  <a:lnTo>
                    <a:pt x="92468" y="660"/>
                  </a:lnTo>
                  <a:close/>
                </a:path>
                <a:path w="345439" h="242569">
                  <a:moveTo>
                    <a:pt x="144500" y="444"/>
                  </a:moveTo>
                  <a:lnTo>
                    <a:pt x="144297" y="50"/>
                  </a:lnTo>
                  <a:lnTo>
                    <a:pt x="144157" y="0"/>
                  </a:lnTo>
                  <a:lnTo>
                    <a:pt x="130695" y="0"/>
                  </a:lnTo>
                  <a:lnTo>
                    <a:pt x="130454" y="266"/>
                  </a:lnTo>
                  <a:lnTo>
                    <a:pt x="130390" y="12179"/>
                  </a:lnTo>
                  <a:lnTo>
                    <a:pt x="130454" y="12573"/>
                  </a:lnTo>
                  <a:lnTo>
                    <a:pt x="130670" y="12827"/>
                  </a:lnTo>
                  <a:lnTo>
                    <a:pt x="144157" y="12839"/>
                  </a:lnTo>
                  <a:lnTo>
                    <a:pt x="144360" y="12738"/>
                  </a:lnTo>
                  <a:lnTo>
                    <a:pt x="144487" y="12471"/>
                  </a:lnTo>
                  <a:lnTo>
                    <a:pt x="144500" y="444"/>
                  </a:lnTo>
                  <a:close/>
                </a:path>
                <a:path w="345439" h="242569">
                  <a:moveTo>
                    <a:pt x="196507" y="660"/>
                  </a:moveTo>
                  <a:lnTo>
                    <a:pt x="196418" y="215"/>
                  </a:lnTo>
                  <a:lnTo>
                    <a:pt x="196291" y="50"/>
                  </a:lnTo>
                  <a:lnTo>
                    <a:pt x="196151" y="0"/>
                  </a:lnTo>
                  <a:lnTo>
                    <a:pt x="182740" y="0"/>
                  </a:lnTo>
                  <a:lnTo>
                    <a:pt x="182613" y="38"/>
                  </a:lnTo>
                  <a:lnTo>
                    <a:pt x="182486" y="190"/>
                  </a:lnTo>
                  <a:lnTo>
                    <a:pt x="182384" y="533"/>
                  </a:lnTo>
                  <a:lnTo>
                    <a:pt x="182384" y="12179"/>
                  </a:lnTo>
                  <a:lnTo>
                    <a:pt x="182435" y="12547"/>
                  </a:lnTo>
                  <a:lnTo>
                    <a:pt x="182664" y="12827"/>
                  </a:lnTo>
                  <a:lnTo>
                    <a:pt x="196240" y="12827"/>
                  </a:lnTo>
                  <a:lnTo>
                    <a:pt x="196392" y="12674"/>
                  </a:lnTo>
                  <a:lnTo>
                    <a:pt x="196507" y="660"/>
                  </a:lnTo>
                  <a:close/>
                </a:path>
                <a:path w="345439" h="242569">
                  <a:moveTo>
                    <a:pt x="236639" y="227126"/>
                  </a:moveTo>
                  <a:lnTo>
                    <a:pt x="236588" y="226796"/>
                  </a:lnTo>
                  <a:lnTo>
                    <a:pt x="236410" y="226606"/>
                  </a:lnTo>
                  <a:lnTo>
                    <a:pt x="225082" y="220027"/>
                  </a:lnTo>
                  <a:lnTo>
                    <a:pt x="224561" y="219913"/>
                  </a:lnTo>
                  <a:lnTo>
                    <a:pt x="224358" y="220027"/>
                  </a:lnTo>
                  <a:lnTo>
                    <a:pt x="217652" y="231648"/>
                  </a:lnTo>
                  <a:lnTo>
                    <a:pt x="217652" y="231876"/>
                  </a:lnTo>
                  <a:lnTo>
                    <a:pt x="217855" y="232143"/>
                  </a:lnTo>
                  <a:lnTo>
                    <a:pt x="229120" y="238683"/>
                  </a:lnTo>
                  <a:lnTo>
                    <a:pt x="229654" y="238861"/>
                  </a:lnTo>
                  <a:lnTo>
                    <a:pt x="229793" y="238836"/>
                  </a:lnTo>
                  <a:lnTo>
                    <a:pt x="236639" y="227126"/>
                  </a:lnTo>
                  <a:close/>
                </a:path>
                <a:path w="345439" h="242569">
                  <a:moveTo>
                    <a:pt x="345325" y="119024"/>
                  </a:moveTo>
                  <a:lnTo>
                    <a:pt x="345262" y="118592"/>
                  </a:lnTo>
                  <a:lnTo>
                    <a:pt x="345109" y="118351"/>
                  </a:lnTo>
                  <a:lnTo>
                    <a:pt x="344970" y="118300"/>
                  </a:lnTo>
                  <a:lnTo>
                    <a:pt x="331558" y="118300"/>
                  </a:lnTo>
                  <a:lnTo>
                    <a:pt x="331355" y="118414"/>
                  </a:lnTo>
                  <a:lnTo>
                    <a:pt x="331266" y="118592"/>
                  </a:lnTo>
                  <a:lnTo>
                    <a:pt x="331203" y="131800"/>
                  </a:lnTo>
                  <a:lnTo>
                    <a:pt x="331343" y="132283"/>
                  </a:lnTo>
                  <a:lnTo>
                    <a:pt x="331482" y="132410"/>
                  </a:lnTo>
                  <a:lnTo>
                    <a:pt x="344982" y="132422"/>
                  </a:lnTo>
                  <a:lnTo>
                    <a:pt x="345122" y="132359"/>
                  </a:lnTo>
                  <a:lnTo>
                    <a:pt x="345262" y="132130"/>
                  </a:lnTo>
                  <a:lnTo>
                    <a:pt x="345325" y="119024"/>
                  </a:lnTo>
                  <a:close/>
                </a:path>
                <a:path w="345439" h="242569">
                  <a:moveTo>
                    <a:pt x="345325" y="89242"/>
                  </a:moveTo>
                  <a:lnTo>
                    <a:pt x="345274" y="88861"/>
                  </a:lnTo>
                  <a:lnTo>
                    <a:pt x="345109" y="88557"/>
                  </a:lnTo>
                  <a:lnTo>
                    <a:pt x="344970" y="88506"/>
                  </a:lnTo>
                  <a:lnTo>
                    <a:pt x="331558" y="88506"/>
                  </a:lnTo>
                  <a:lnTo>
                    <a:pt x="331355" y="88620"/>
                  </a:lnTo>
                  <a:lnTo>
                    <a:pt x="331266" y="88811"/>
                  </a:lnTo>
                  <a:lnTo>
                    <a:pt x="331203" y="101904"/>
                  </a:lnTo>
                  <a:lnTo>
                    <a:pt x="331266" y="102336"/>
                  </a:lnTo>
                  <a:lnTo>
                    <a:pt x="331343" y="102489"/>
                  </a:lnTo>
                  <a:lnTo>
                    <a:pt x="331482" y="102616"/>
                  </a:lnTo>
                  <a:lnTo>
                    <a:pt x="344982" y="102628"/>
                  </a:lnTo>
                  <a:lnTo>
                    <a:pt x="345122" y="102565"/>
                  </a:lnTo>
                  <a:lnTo>
                    <a:pt x="345262" y="102336"/>
                  </a:lnTo>
                  <a:lnTo>
                    <a:pt x="345325" y="89242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5106926" y="2238810"/>
              <a:ext cx="19050" cy="28575"/>
            </a:xfrm>
            <a:custGeom>
              <a:avLst/>
              <a:gdLst/>
              <a:ahLst/>
              <a:cxnLst/>
              <a:rect l="l" t="t" r="r" b="b"/>
              <a:pathLst>
                <a:path w="19050" h="28575">
                  <a:moveTo>
                    <a:pt x="4267" y="0"/>
                  </a:moveTo>
                  <a:lnTo>
                    <a:pt x="0" y="2463"/>
                  </a:lnTo>
                  <a:lnTo>
                    <a:pt x="14770" y="28054"/>
                  </a:lnTo>
                  <a:lnTo>
                    <a:pt x="19037" y="25590"/>
                  </a:lnTo>
                  <a:lnTo>
                    <a:pt x="4267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5159731" y="2334840"/>
              <a:ext cx="123189" cy="85725"/>
            </a:xfrm>
            <a:custGeom>
              <a:avLst/>
              <a:gdLst/>
              <a:ahLst/>
              <a:cxnLst/>
              <a:rect l="l" t="t" r="r" b="b"/>
              <a:pathLst>
                <a:path w="123189" h="85725">
                  <a:moveTo>
                    <a:pt x="9220" y="0"/>
                  </a:moveTo>
                  <a:lnTo>
                    <a:pt x="7899" y="622"/>
                  </a:lnTo>
                  <a:lnTo>
                    <a:pt x="7416" y="75463"/>
                  </a:lnTo>
                  <a:lnTo>
                    <a:pt x="469" y="82410"/>
                  </a:lnTo>
                  <a:lnTo>
                    <a:pt x="0" y="83959"/>
                  </a:lnTo>
                  <a:lnTo>
                    <a:pt x="1968" y="85572"/>
                  </a:lnTo>
                  <a:lnTo>
                    <a:pt x="10096" y="78130"/>
                  </a:lnTo>
                  <a:lnTo>
                    <a:pt x="14439" y="78130"/>
                  </a:lnTo>
                  <a:lnTo>
                    <a:pt x="13398" y="83299"/>
                  </a:lnTo>
                  <a:lnTo>
                    <a:pt x="13398" y="84048"/>
                  </a:lnTo>
                  <a:lnTo>
                    <a:pt x="13982" y="85077"/>
                  </a:lnTo>
                  <a:lnTo>
                    <a:pt x="107911" y="85509"/>
                  </a:lnTo>
                  <a:lnTo>
                    <a:pt x="109308" y="84048"/>
                  </a:lnTo>
                  <a:lnTo>
                    <a:pt x="108267" y="78130"/>
                  </a:lnTo>
                  <a:lnTo>
                    <a:pt x="112623" y="78130"/>
                  </a:lnTo>
                  <a:lnTo>
                    <a:pt x="119570" y="85077"/>
                  </a:lnTo>
                  <a:lnTo>
                    <a:pt x="120929" y="85572"/>
                  </a:lnTo>
                  <a:lnTo>
                    <a:pt x="122720" y="83769"/>
                  </a:lnTo>
                  <a:lnTo>
                    <a:pt x="115290" y="75463"/>
                  </a:lnTo>
                  <a:lnTo>
                    <a:pt x="115290" y="1803"/>
                  </a:lnTo>
                  <a:lnTo>
                    <a:pt x="114668" y="482"/>
                  </a:lnTo>
                  <a:lnTo>
                    <a:pt x="9220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4853186" y="1981319"/>
              <a:ext cx="735965" cy="241300"/>
            </a:xfrm>
            <a:custGeom>
              <a:avLst/>
              <a:gdLst/>
              <a:ahLst/>
              <a:cxnLst/>
              <a:rect l="l" t="t" r="r" b="b"/>
              <a:pathLst>
                <a:path w="735964" h="241300">
                  <a:moveTo>
                    <a:pt x="62995" y="135572"/>
                  </a:moveTo>
                  <a:lnTo>
                    <a:pt x="3698" y="161404"/>
                  </a:lnTo>
                  <a:lnTo>
                    <a:pt x="17" y="168973"/>
                  </a:lnTo>
                  <a:lnTo>
                    <a:pt x="307" y="170319"/>
                  </a:lnTo>
                  <a:lnTo>
                    <a:pt x="38700" y="237147"/>
                  </a:lnTo>
                  <a:lnTo>
                    <a:pt x="45723" y="240906"/>
                  </a:lnTo>
                  <a:lnTo>
                    <a:pt x="45939" y="240893"/>
                  </a:lnTo>
                  <a:lnTo>
                    <a:pt x="83365" y="220078"/>
                  </a:lnTo>
                  <a:lnTo>
                    <a:pt x="94769" y="210565"/>
                  </a:lnTo>
                  <a:lnTo>
                    <a:pt x="59172" y="210553"/>
                  </a:lnTo>
                  <a:lnTo>
                    <a:pt x="57305" y="210438"/>
                  </a:lnTo>
                  <a:lnTo>
                    <a:pt x="30902" y="180339"/>
                  </a:lnTo>
                  <a:lnTo>
                    <a:pt x="31092" y="177418"/>
                  </a:lnTo>
                  <a:lnTo>
                    <a:pt x="61331" y="151079"/>
                  </a:lnTo>
                  <a:lnTo>
                    <a:pt x="94755" y="151079"/>
                  </a:lnTo>
                  <a:lnTo>
                    <a:pt x="92078" y="148120"/>
                  </a:lnTo>
                  <a:lnTo>
                    <a:pt x="87112" y="143992"/>
                  </a:lnTo>
                  <a:lnTo>
                    <a:pt x="81600" y="140601"/>
                  </a:lnTo>
                  <a:lnTo>
                    <a:pt x="75657" y="138036"/>
                  </a:lnTo>
                  <a:lnTo>
                    <a:pt x="69408" y="136347"/>
                  </a:lnTo>
                  <a:lnTo>
                    <a:pt x="62995" y="135572"/>
                  </a:lnTo>
                  <a:close/>
                </a:path>
                <a:path w="735964" h="241300">
                  <a:moveTo>
                    <a:pt x="94755" y="151079"/>
                  </a:moveTo>
                  <a:lnTo>
                    <a:pt x="61331" y="151079"/>
                  </a:lnTo>
                  <a:lnTo>
                    <a:pt x="62652" y="151117"/>
                  </a:lnTo>
                  <a:lnTo>
                    <a:pt x="64112" y="151218"/>
                  </a:lnTo>
                  <a:lnTo>
                    <a:pt x="90385" y="183121"/>
                  </a:lnTo>
                  <a:lnTo>
                    <a:pt x="90312" y="184226"/>
                  </a:lnTo>
                  <a:lnTo>
                    <a:pt x="60277" y="210565"/>
                  </a:lnTo>
                  <a:lnTo>
                    <a:pt x="94769" y="210565"/>
                  </a:lnTo>
                  <a:lnTo>
                    <a:pt x="105954" y="183260"/>
                  </a:lnTo>
                  <a:lnTo>
                    <a:pt x="105832" y="176656"/>
                  </a:lnTo>
                  <a:lnTo>
                    <a:pt x="96421" y="152920"/>
                  </a:lnTo>
                  <a:lnTo>
                    <a:pt x="94755" y="151079"/>
                  </a:lnTo>
                  <a:close/>
                </a:path>
                <a:path w="735964" h="241300">
                  <a:moveTo>
                    <a:pt x="672963" y="135547"/>
                  </a:moveTo>
                  <a:lnTo>
                    <a:pt x="635892" y="158102"/>
                  </a:lnTo>
                  <a:lnTo>
                    <a:pt x="629870" y="183260"/>
                  </a:lnTo>
                  <a:lnTo>
                    <a:pt x="630570" y="189268"/>
                  </a:lnTo>
                  <a:lnTo>
                    <a:pt x="686781" y="239915"/>
                  </a:lnTo>
                  <a:lnTo>
                    <a:pt x="690146" y="240906"/>
                  </a:lnTo>
                  <a:lnTo>
                    <a:pt x="691835" y="240804"/>
                  </a:lnTo>
                  <a:lnTo>
                    <a:pt x="712438" y="210565"/>
                  </a:lnTo>
                  <a:lnTo>
                    <a:pt x="674055" y="210565"/>
                  </a:lnTo>
                  <a:lnTo>
                    <a:pt x="672252" y="210477"/>
                  </a:lnTo>
                  <a:lnTo>
                    <a:pt x="645395" y="182841"/>
                  </a:lnTo>
                  <a:lnTo>
                    <a:pt x="645518" y="177418"/>
                  </a:lnTo>
                  <a:lnTo>
                    <a:pt x="673153" y="151117"/>
                  </a:lnTo>
                  <a:lnTo>
                    <a:pt x="674855" y="151079"/>
                  </a:lnTo>
                  <a:lnTo>
                    <a:pt x="714212" y="151079"/>
                  </a:lnTo>
                  <a:lnTo>
                    <a:pt x="697766" y="141579"/>
                  </a:lnTo>
                  <a:lnTo>
                    <a:pt x="692064" y="138798"/>
                  </a:lnTo>
                  <a:lnTo>
                    <a:pt x="685917" y="136817"/>
                  </a:lnTo>
                  <a:lnTo>
                    <a:pt x="679542" y="135724"/>
                  </a:lnTo>
                  <a:lnTo>
                    <a:pt x="672963" y="135547"/>
                  </a:lnTo>
                  <a:close/>
                </a:path>
                <a:path w="735964" h="241300">
                  <a:moveTo>
                    <a:pt x="714212" y="151079"/>
                  </a:moveTo>
                  <a:lnTo>
                    <a:pt x="674855" y="151079"/>
                  </a:lnTo>
                  <a:lnTo>
                    <a:pt x="676290" y="151091"/>
                  </a:lnTo>
                  <a:lnTo>
                    <a:pt x="677979" y="151180"/>
                  </a:lnTo>
                  <a:lnTo>
                    <a:pt x="704802" y="183260"/>
                  </a:lnTo>
                  <a:lnTo>
                    <a:pt x="704421" y="186156"/>
                  </a:lnTo>
                  <a:lnTo>
                    <a:pt x="675528" y="210565"/>
                  </a:lnTo>
                  <a:lnTo>
                    <a:pt x="712438" y="210565"/>
                  </a:lnTo>
                  <a:lnTo>
                    <a:pt x="734875" y="171716"/>
                  </a:lnTo>
                  <a:lnTo>
                    <a:pt x="735498" y="170319"/>
                  </a:lnTo>
                  <a:lnTo>
                    <a:pt x="735777" y="168973"/>
                  </a:lnTo>
                  <a:lnTo>
                    <a:pt x="735678" y="166344"/>
                  </a:lnTo>
                  <a:lnTo>
                    <a:pt x="735358" y="165176"/>
                  </a:lnTo>
                  <a:lnTo>
                    <a:pt x="734558" y="163677"/>
                  </a:lnTo>
                  <a:lnTo>
                    <a:pt x="733517" y="162458"/>
                  </a:lnTo>
                  <a:lnTo>
                    <a:pt x="732285" y="161518"/>
                  </a:lnTo>
                  <a:lnTo>
                    <a:pt x="714212" y="151079"/>
                  </a:lnTo>
                  <a:close/>
                </a:path>
                <a:path w="735964" h="241300">
                  <a:moveTo>
                    <a:pt x="45621" y="0"/>
                  </a:moveTo>
                  <a:lnTo>
                    <a:pt x="924" y="69202"/>
                  </a:lnTo>
                  <a:lnTo>
                    <a:pt x="0" y="73698"/>
                  </a:lnTo>
                  <a:lnTo>
                    <a:pt x="118" y="74561"/>
                  </a:lnTo>
                  <a:lnTo>
                    <a:pt x="38039" y="99326"/>
                  </a:lnTo>
                  <a:lnTo>
                    <a:pt x="62728" y="105359"/>
                  </a:lnTo>
                  <a:lnTo>
                    <a:pt x="69154" y="104609"/>
                  </a:lnTo>
                  <a:lnTo>
                    <a:pt x="94760" y="89827"/>
                  </a:lnTo>
                  <a:lnTo>
                    <a:pt x="59667" y="89814"/>
                  </a:lnTo>
                  <a:lnTo>
                    <a:pt x="57864" y="89738"/>
                  </a:lnTo>
                  <a:lnTo>
                    <a:pt x="31029" y="62522"/>
                  </a:lnTo>
                  <a:lnTo>
                    <a:pt x="31003" y="57645"/>
                  </a:lnTo>
                  <a:lnTo>
                    <a:pt x="31384" y="54749"/>
                  </a:lnTo>
                  <a:lnTo>
                    <a:pt x="60467" y="30340"/>
                  </a:lnTo>
                  <a:lnTo>
                    <a:pt x="94780" y="30340"/>
                  </a:lnTo>
                  <a:lnTo>
                    <a:pt x="93538" y="28828"/>
                  </a:lnTo>
                  <a:lnTo>
                    <a:pt x="49025" y="1003"/>
                  </a:lnTo>
                  <a:lnTo>
                    <a:pt x="47323" y="279"/>
                  </a:lnTo>
                  <a:lnTo>
                    <a:pt x="45621" y="0"/>
                  </a:lnTo>
                  <a:close/>
                </a:path>
                <a:path w="735964" h="241300">
                  <a:moveTo>
                    <a:pt x="94780" y="30340"/>
                  </a:moveTo>
                  <a:lnTo>
                    <a:pt x="60467" y="30340"/>
                  </a:lnTo>
                  <a:lnTo>
                    <a:pt x="61902" y="30352"/>
                  </a:lnTo>
                  <a:lnTo>
                    <a:pt x="63592" y="30441"/>
                  </a:lnTo>
                  <a:lnTo>
                    <a:pt x="90414" y="62522"/>
                  </a:lnTo>
                  <a:lnTo>
                    <a:pt x="90033" y="65417"/>
                  </a:lnTo>
                  <a:lnTo>
                    <a:pt x="61140" y="89827"/>
                  </a:lnTo>
                  <a:lnTo>
                    <a:pt x="94760" y="89827"/>
                  </a:lnTo>
                  <a:lnTo>
                    <a:pt x="105915" y="60566"/>
                  </a:lnTo>
                  <a:lnTo>
                    <a:pt x="105823" y="56680"/>
                  </a:lnTo>
                  <a:lnTo>
                    <a:pt x="105235" y="51638"/>
                  </a:lnTo>
                  <a:lnTo>
                    <a:pt x="103584" y="45389"/>
                  </a:lnTo>
                  <a:lnTo>
                    <a:pt x="101057" y="39433"/>
                  </a:lnTo>
                  <a:lnTo>
                    <a:pt x="97640" y="33820"/>
                  </a:lnTo>
                  <a:lnTo>
                    <a:pt x="94780" y="30340"/>
                  </a:lnTo>
                  <a:close/>
                </a:path>
                <a:path w="735964" h="241300">
                  <a:moveTo>
                    <a:pt x="690083" y="0"/>
                  </a:moveTo>
                  <a:lnTo>
                    <a:pt x="652427" y="20827"/>
                  </a:lnTo>
                  <a:lnTo>
                    <a:pt x="629968" y="56692"/>
                  </a:lnTo>
                  <a:lnTo>
                    <a:pt x="629961" y="64261"/>
                  </a:lnTo>
                  <a:lnTo>
                    <a:pt x="631017" y="70586"/>
                  </a:lnTo>
                  <a:lnTo>
                    <a:pt x="660136" y="102869"/>
                  </a:lnTo>
                  <a:lnTo>
                    <a:pt x="672798" y="105346"/>
                  </a:lnTo>
                  <a:lnTo>
                    <a:pt x="679262" y="105206"/>
                  </a:lnTo>
                  <a:lnTo>
                    <a:pt x="685650" y="104152"/>
                  </a:lnTo>
                  <a:lnTo>
                    <a:pt x="691810" y="102209"/>
                  </a:lnTo>
                  <a:lnTo>
                    <a:pt x="697639" y="99390"/>
                  </a:lnTo>
                  <a:lnTo>
                    <a:pt x="714543" y="89636"/>
                  </a:lnTo>
                  <a:lnTo>
                    <a:pt x="674093" y="89636"/>
                  </a:lnTo>
                  <a:lnTo>
                    <a:pt x="673153" y="89598"/>
                  </a:lnTo>
                  <a:lnTo>
                    <a:pt x="645582" y="62496"/>
                  </a:lnTo>
                  <a:lnTo>
                    <a:pt x="645671" y="56692"/>
                  </a:lnTo>
                  <a:lnTo>
                    <a:pt x="675719" y="30530"/>
                  </a:lnTo>
                  <a:lnTo>
                    <a:pt x="712560" y="30530"/>
                  </a:lnTo>
                  <a:lnTo>
                    <a:pt x="697106" y="3759"/>
                  </a:lnTo>
                  <a:lnTo>
                    <a:pt x="691581" y="63"/>
                  </a:lnTo>
                  <a:lnTo>
                    <a:pt x="690083" y="0"/>
                  </a:lnTo>
                  <a:close/>
                </a:path>
                <a:path w="735964" h="241300">
                  <a:moveTo>
                    <a:pt x="712560" y="30530"/>
                  </a:moveTo>
                  <a:lnTo>
                    <a:pt x="675719" y="30530"/>
                  </a:lnTo>
                  <a:lnTo>
                    <a:pt x="676671" y="30543"/>
                  </a:lnTo>
                  <a:lnTo>
                    <a:pt x="678475" y="30657"/>
                  </a:lnTo>
                  <a:lnTo>
                    <a:pt x="704573" y="62496"/>
                  </a:lnTo>
                  <a:lnTo>
                    <a:pt x="704510" y="63461"/>
                  </a:lnTo>
                  <a:lnTo>
                    <a:pt x="674665" y="89623"/>
                  </a:lnTo>
                  <a:lnTo>
                    <a:pt x="674093" y="89636"/>
                  </a:lnTo>
                  <a:lnTo>
                    <a:pt x="714543" y="89636"/>
                  </a:lnTo>
                  <a:lnTo>
                    <a:pt x="735803" y="73977"/>
                  </a:lnTo>
                  <a:lnTo>
                    <a:pt x="735761" y="71856"/>
                  </a:lnTo>
                  <a:lnTo>
                    <a:pt x="735498" y="70586"/>
                  </a:lnTo>
                  <a:lnTo>
                    <a:pt x="734850" y="69189"/>
                  </a:lnTo>
                  <a:lnTo>
                    <a:pt x="712560" y="30530"/>
                  </a:lnTo>
                  <a:close/>
                </a:path>
              </a:pathLst>
            </a:custGeom>
            <a:solidFill>
              <a:srgbClr val="C0C0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5436124" y="1577793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4" h="36830">
                  <a:moveTo>
                    <a:pt x="44681" y="0"/>
                  </a:moveTo>
                  <a:lnTo>
                    <a:pt x="993" y="0"/>
                  </a:lnTo>
                  <a:lnTo>
                    <a:pt x="650" y="114"/>
                  </a:lnTo>
                  <a:lnTo>
                    <a:pt x="447" y="266"/>
                  </a:lnTo>
                  <a:lnTo>
                    <a:pt x="188" y="622"/>
                  </a:lnTo>
                  <a:lnTo>
                    <a:pt x="41" y="927"/>
                  </a:lnTo>
                  <a:lnTo>
                    <a:pt x="0" y="35610"/>
                  </a:lnTo>
                  <a:lnTo>
                    <a:pt x="180" y="36068"/>
                  </a:lnTo>
                  <a:lnTo>
                    <a:pt x="549" y="36512"/>
                  </a:lnTo>
                  <a:lnTo>
                    <a:pt x="879" y="36677"/>
                  </a:lnTo>
                  <a:lnTo>
                    <a:pt x="44745" y="36690"/>
                  </a:lnTo>
                  <a:lnTo>
                    <a:pt x="44960" y="36639"/>
                  </a:lnTo>
                  <a:lnTo>
                    <a:pt x="45278" y="36423"/>
                  </a:lnTo>
                  <a:lnTo>
                    <a:pt x="45545" y="36068"/>
                  </a:lnTo>
                  <a:lnTo>
                    <a:pt x="45735" y="35610"/>
                  </a:lnTo>
                  <a:lnTo>
                    <a:pt x="45665" y="927"/>
                  </a:lnTo>
                  <a:lnTo>
                    <a:pt x="44681" y="0"/>
                  </a:lnTo>
                  <a:close/>
                </a:path>
              </a:pathLst>
            </a:custGeom>
            <a:solidFill>
              <a:srgbClr val="E2DCB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73002" y="1943798"/>
              <a:ext cx="495752" cy="219367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5203799" y="1660715"/>
              <a:ext cx="116205" cy="52705"/>
            </a:xfrm>
            <a:custGeom>
              <a:avLst/>
              <a:gdLst/>
              <a:ahLst/>
              <a:cxnLst/>
              <a:rect l="l" t="t" r="r" b="b"/>
              <a:pathLst>
                <a:path w="116204" h="52705">
                  <a:moveTo>
                    <a:pt x="34518" y="266"/>
                  </a:moveTo>
                  <a:lnTo>
                    <a:pt x="34239" y="0"/>
                  </a:lnTo>
                  <a:lnTo>
                    <a:pt x="279" y="0"/>
                  </a:lnTo>
                  <a:lnTo>
                    <a:pt x="0" y="266"/>
                  </a:lnTo>
                  <a:lnTo>
                    <a:pt x="0" y="34328"/>
                  </a:lnTo>
                  <a:lnTo>
                    <a:pt x="279" y="34594"/>
                  </a:lnTo>
                  <a:lnTo>
                    <a:pt x="34239" y="34594"/>
                  </a:lnTo>
                  <a:lnTo>
                    <a:pt x="34518" y="34328"/>
                  </a:lnTo>
                  <a:lnTo>
                    <a:pt x="34518" y="609"/>
                  </a:lnTo>
                  <a:lnTo>
                    <a:pt x="34518" y="266"/>
                  </a:lnTo>
                  <a:close/>
                </a:path>
                <a:path w="116204" h="52705">
                  <a:moveTo>
                    <a:pt x="115671" y="20510"/>
                  </a:moveTo>
                  <a:lnTo>
                    <a:pt x="115506" y="20154"/>
                  </a:lnTo>
                  <a:lnTo>
                    <a:pt x="83566" y="8623"/>
                  </a:lnTo>
                  <a:lnTo>
                    <a:pt x="83210" y="8788"/>
                  </a:lnTo>
                  <a:lnTo>
                    <a:pt x="71640" y="40817"/>
                  </a:lnTo>
                  <a:lnTo>
                    <a:pt x="71805" y="41173"/>
                  </a:lnTo>
                  <a:lnTo>
                    <a:pt x="103759" y="52705"/>
                  </a:lnTo>
                  <a:lnTo>
                    <a:pt x="104101" y="52539"/>
                  </a:lnTo>
                  <a:lnTo>
                    <a:pt x="115557" y="20828"/>
                  </a:lnTo>
                  <a:lnTo>
                    <a:pt x="115671" y="2051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0544" y="1705650"/>
              <a:ext cx="97144" cy="107349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4981397" y="1842046"/>
              <a:ext cx="480059" cy="40640"/>
            </a:xfrm>
            <a:custGeom>
              <a:avLst/>
              <a:gdLst/>
              <a:ahLst/>
              <a:cxnLst/>
              <a:rect l="l" t="t" r="r" b="b"/>
              <a:pathLst>
                <a:path w="480060" h="40639">
                  <a:moveTo>
                    <a:pt x="40436" y="6794"/>
                  </a:moveTo>
                  <a:lnTo>
                    <a:pt x="40220" y="6477"/>
                  </a:lnTo>
                  <a:lnTo>
                    <a:pt x="7112" y="63"/>
                  </a:lnTo>
                  <a:lnTo>
                    <a:pt x="6781" y="0"/>
                  </a:lnTo>
                  <a:lnTo>
                    <a:pt x="6451" y="215"/>
                  </a:lnTo>
                  <a:lnTo>
                    <a:pt x="0" y="33553"/>
                  </a:lnTo>
                  <a:lnTo>
                    <a:pt x="215" y="33883"/>
                  </a:lnTo>
                  <a:lnTo>
                    <a:pt x="33642" y="40360"/>
                  </a:lnTo>
                  <a:lnTo>
                    <a:pt x="33972" y="40144"/>
                  </a:lnTo>
                  <a:lnTo>
                    <a:pt x="40436" y="6794"/>
                  </a:lnTo>
                  <a:close/>
                </a:path>
                <a:path w="480060" h="40639">
                  <a:moveTo>
                    <a:pt x="479590" y="33858"/>
                  </a:moveTo>
                  <a:lnTo>
                    <a:pt x="473417" y="457"/>
                  </a:lnTo>
                  <a:lnTo>
                    <a:pt x="473100" y="241"/>
                  </a:lnTo>
                  <a:lnTo>
                    <a:pt x="439610" y="6426"/>
                  </a:lnTo>
                  <a:lnTo>
                    <a:pt x="439381" y="6743"/>
                  </a:lnTo>
                  <a:lnTo>
                    <a:pt x="445554" y="40144"/>
                  </a:lnTo>
                  <a:lnTo>
                    <a:pt x="445871" y="40360"/>
                  </a:lnTo>
                  <a:lnTo>
                    <a:pt x="479031" y="34239"/>
                  </a:lnTo>
                  <a:lnTo>
                    <a:pt x="479361" y="34175"/>
                  </a:lnTo>
                  <a:lnTo>
                    <a:pt x="479590" y="33858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8" name="object 7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61698" y="1723260"/>
              <a:ext cx="131839" cy="13181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4424" y="1705567"/>
              <a:ext cx="97268" cy="107402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5122796" y="166967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32067" y="0"/>
                  </a:moveTo>
                  <a:lnTo>
                    <a:pt x="165" y="11645"/>
                  </a:lnTo>
                  <a:lnTo>
                    <a:pt x="0" y="11988"/>
                  </a:lnTo>
                  <a:lnTo>
                    <a:pt x="11671" y="43992"/>
                  </a:lnTo>
                  <a:lnTo>
                    <a:pt x="12026" y="44145"/>
                  </a:lnTo>
                  <a:lnTo>
                    <a:pt x="43929" y="32512"/>
                  </a:lnTo>
                  <a:lnTo>
                    <a:pt x="44094" y="32156"/>
                  </a:lnTo>
                  <a:lnTo>
                    <a:pt x="32537" y="482"/>
                  </a:lnTo>
                  <a:lnTo>
                    <a:pt x="32423" y="165"/>
                  </a:lnTo>
                  <a:lnTo>
                    <a:pt x="32067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1" name="object 81"/>
          <p:cNvSpPr txBox="1"/>
          <p:nvPr/>
        </p:nvSpPr>
        <p:spPr>
          <a:xfrm>
            <a:off x="4682490" y="1087463"/>
            <a:ext cx="2268220" cy="19107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 marL="125730" marR="1360805">
              <a:lnSpc>
                <a:spcPts val="570"/>
              </a:lnSpc>
              <a:spcBef>
                <a:spcPts val="560"/>
              </a:spcBef>
            </a:pPr>
            <a:r>
              <a:rPr dirty="0" sz="550" spc="10">
                <a:latin typeface="Verdana"/>
                <a:cs typeface="Verdana"/>
              </a:rPr>
              <a:t>Press</a:t>
            </a:r>
            <a:r>
              <a:rPr dirty="0" sz="550" spc="-15">
                <a:latin typeface="Verdana"/>
                <a:cs typeface="Verdana"/>
              </a:rPr>
              <a:t> </a:t>
            </a:r>
            <a:r>
              <a:rPr dirty="0" sz="550" spc="10">
                <a:latin typeface="Verdana"/>
                <a:cs typeface="Verdana"/>
              </a:rPr>
              <a:t>button</a:t>
            </a:r>
            <a:r>
              <a:rPr dirty="0" sz="550" spc="-10">
                <a:latin typeface="Verdana"/>
                <a:cs typeface="Verdana"/>
              </a:rPr>
              <a:t> </a:t>
            </a:r>
            <a:r>
              <a:rPr dirty="0" sz="550" spc="10">
                <a:latin typeface="Verdana"/>
                <a:cs typeface="Verdana"/>
              </a:rPr>
              <a:t>to</a:t>
            </a:r>
            <a:r>
              <a:rPr dirty="0" sz="550" spc="-15">
                <a:latin typeface="Verdana"/>
                <a:cs typeface="Verdana"/>
              </a:rPr>
              <a:t> </a:t>
            </a:r>
            <a:r>
              <a:rPr dirty="0" sz="550" spc="15">
                <a:latin typeface="Verdana"/>
                <a:cs typeface="Verdana"/>
              </a:rPr>
              <a:t>show </a:t>
            </a:r>
            <a:r>
              <a:rPr dirty="0" sz="550" spc="-175">
                <a:latin typeface="Verdana"/>
                <a:cs typeface="Verdana"/>
              </a:rPr>
              <a:t> </a:t>
            </a:r>
            <a:r>
              <a:rPr dirty="0" sz="550" spc="10">
                <a:latin typeface="Verdana"/>
                <a:cs typeface="Verdana"/>
              </a:rPr>
              <a:t>resistance</a:t>
            </a:r>
            <a:r>
              <a:rPr dirty="0" sz="550" spc="-15">
                <a:latin typeface="Verdana"/>
                <a:cs typeface="Verdana"/>
              </a:rPr>
              <a:t> </a:t>
            </a:r>
            <a:r>
              <a:rPr dirty="0" sz="550" spc="15">
                <a:latin typeface="Verdana"/>
                <a:cs typeface="Verdana"/>
              </a:rPr>
              <a:t>on</a:t>
            </a:r>
            <a:r>
              <a:rPr dirty="0" sz="550" spc="-10">
                <a:latin typeface="Verdana"/>
                <a:cs typeface="Verdana"/>
              </a:rPr>
              <a:t> </a:t>
            </a:r>
            <a:r>
              <a:rPr dirty="0" sz="550" spc="5">
                <a:latin typeface="Verdana"/>
                <a:cs typeface="Verdana"/>
              </a:rPr>
              <a:t>input</a:t>
            </a:r>
            <a:r>
              <a:rPr dirty="0" sz="550" spc="-10">
                <a:latin typeface="Verdana"/>
                <a:cs typeface="Verdana"/>
              </a:rPr>
              <a:t> </a:t>
            </a:r>
            <a:r>
              <a:rPr dirty="0" sz="550" spc="15">
                <a:latin typeface="Verdana"/>
                <a:cs typeface="Verdana"/>
              </a:rPr>
              <a:t>2</a:t>
            </a:r>
            <a:endParaRPr sz="550">
              <a:latin typeface="Verdana"/>
              <a:cs typeface="Verdana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4682485" y="1273172"/>
            <a:ext cx="2268220" cy="3591560"/>
            <a:chOff x="4682485" y="1273172"/>
            <a:chExt cx="2268220" cy="3591560"/>
          </a:xfrm>
        </p:grpSpPr>
        <p:sp>
          <p:nvSpPr>
            <p:cNvPr id="83" name="object 83"/>
            <p:cNvSpPr/>
            <p:nvPr/>
          </p:nvSpPr>
          <p:spPr>
            <a:xfrm>
              <a:off x="5408185" y="2145020"/>
              <a:ext cx="27940" cy="13970"/>
            </a:xfrm>
            <a:custGeom>
              <a:avLst/>
              <a:gdLst/>
              <a:ahLst/>
              <a:cxnLst/>
              <a:rect l="l" t="t" r="r" b="b"/>
              <a:pathLst>
                <a:path w="27939" h="13969">
                  <a:moveTo>
                    <a:pt x="27889" y="13944"/>
                  </a:moveTo>
                  <a:lnTo>
                    <a:pt x="13944" y="0"/>
                  </a:lnTo>
                  <a:lnTo>
                    <a:pt x="0" y="13944"/>
                  </a:lnTo>
                </a:path>
              </a:pathLst>
            </a:custGeom>
            <a:ln w="92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5422125" y="2145018"/>
              <a:ext cx="0" cy="325755"/>
            </a:xfrm>
            <a:custGeom>
              <a:avLst/>
              <a:gdLst/>
              <a:ahLst/>
              <a:cxnLst/>
              <a:rect l="l" t="t" r="r" b="b"/>
              <a:pathLst>
                <a:path w="0" h="325755">
                  <a:moveTo>
                    <a:pt x="0" y="0"/>
                  </a:moveTo>
                  <a:lnTo>
                    <a:pt x="0" y="325145"/>
                  </a:lnTo>
                </a:path>
              </a:pathLst>
            </a:custGeom>
            <a:ln w="92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5" name="object 8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16052" y="1273172"/>
              <a:ext cx="1294326" cy="161554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82485" y="3485705"/>
              <a:ext cx="2268008" cy="1378762"/>
            </a:xfrm>
            <a:prstGeom prst="rect">
              <a:avLst/>
            </a:prstGeom>
          </p:spPr>
        </p:pic>
      </p:grpSp>
      <p:sp>
        <p:nvSpPr>
          <p:cNvPr id="87" name="object 8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81432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Time</a:t>
            </a:r>
            <a:r>
              <a:rPr dirty="0" spc="-40"/>
              <a:t> </a:t>
            </a:r>
            <a:r>
              <a:rPr dirty="0" spc="80"/>
              <a:t>t</a:t>
            </a:r>
            <a:r>
              <a:rPr dirty="0" spc="25"/>
              <a:t>o</a:t>
            </a:r>
            <a:r>
              <a:rPr dirty="0" spc="-30"/>
              <a:t> </a:t>
            </a:r>
            <a:r>
              <a:rPr dirty="0" spc="5"/>
              <a:t>r</a:t>
            </a:r>
            <a:r>
              <a:rPr dirty="0" spc="10"/>
              <a:t>e</a:t>
            </a:r>
            <a:r>
              <a:rPr dirty="0" spc="50"/>
              <a:t>f</a:t>
            </a:r>
            <a:r>
              <a:rPr dirty="0" spc="30"/>
              <a:t>l</a:t>
            </a:r>
            <a:r>
              <a:rPr dirty="0" spc="70"/>
              <a:t>e</a:t>
            </a:r>
            <a:r>
              <a:rPr dirty="0" spc="50"/>
              <a:t>c</a:t>
            </a:r>
            <a:r>
              <a:rPr dirty="0" spc="90"/>
              <a:t>t</a:t>
            </a:r>
          </a:p>
        </p:txBody>
      </p:sp>
      <p:sp>
        <p:nvSpPr>
          <p:cNvPr id="88" name="object 88"/>
          <p:cNvSpPr txBox="1"/>
          <p:nvPr/>
        </p:nvSpPr>
        <p:spPr>
          <a:xfrm>
            <a:off x="4669786" y="591200"/>
            <a:ext cx="2146300" cy="39243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5080">
              <a:lnSpc>
                <a:spcPts val="940"/>
              </a:lnSpc>
              <a:spcBef>
                <a:spcPts val="195"/>
              </a:spcBef>
            </a:pPr>
            <a:r>
              <a:rPr dirty="0" sz="850" spc="25" b="1">
                <a:latin typeface="Calibri"/>
                <a:cs typeface="Calibri"/>
              </a:rPr>
              <a:t>What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do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you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think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different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readings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tell </a:t>
            </a:r>
            <a:r>
              <a:rPr dirty="0" sz="850" spc="-18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you </a:t>
            </a:r>
            <a:r>
              <a:rPr dirty="0" sz="850" spc="35" b="1">
                <a:latin typeface="Calibri"/>
                <a:cs typeface="Calibri"/>
              </a:rPr>
              <a:t>about </a:t>
            </a:r>
            <a:r>
              <a:rPr dirty="0" sz="850" spc="30" b="1">
                <a:latin typeface="Calibri"/>
                <a:cs typeface="Calibri"/>
              </a:rPr>
              <a:t>the </a:t>
            </a:r>
            <a:r>
              <a:rPr dirty="0" sz="850" spc="25" b="1">
                <a:latin typeface="Calibri"/>
                <a:cs typeface="Calibri"/>
              </a:rPr>
              <a:t>electrical </a:t>
            </a:r>
            <a:r>
              <a:rPr dirty="0" sz="850" spc="35" b="1">
                <a:latin typeface="Calibri"/>
                <a:cs typeface="Calibri"/>
              </a:rPr>
              <a:t>resistance </a:t>
            </a:r>
            <a:r>
              <a:rPr dirty="0" sz="850" spc="30" b="1">
                <a:latin typeface="Calibri"/>
                <a:cs typeface="Calibri"/>
              </a:rPr>
              <a:t>of the </a:t>
            </a:r>
            <a:r>
              <a:rPr dirty="0" sz="850" spc="3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materials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you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have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tested?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4682490" y="3070009"/>
            <a:ext cx="2268220" cy="41592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93345" rIns="0" bIns="0" rtlCol="0" vert="horz">
            <a:spAutoFit/>
          </a:bodyPr>
          <a:lstStyle/>
          <a:p>
            <a:pPr marL="107950" marR="174625">
              <a:lnSpc>
                <a:spcPts val="940"/>
              </a:lnSpc>
              <a:spcBef>
                <a:spcPts val="735"/>
              </a:spcBef>
            </a:pPr>
            <a:r>
              <a:rPr dirty="0" sz="850" spc="20">
                <a:latin typeface="Gill Sans MT"/>
                <a:cs typeface="Gill Sans MT"/>
              </a:rPr>
              <a:t>Visit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9"/>
              </a:rPr>
              <a:t>thisisengineering.org.uk</a:t>
            </a:r>
            <a:r>
              <a:rPr dirty="0" sz="850" spc="-5" b="1">
                <a:latin typeface="Calibri"/>
                <a:cs typeface="Calibri"/>
                <a:hlinkClick r:id="rId9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mo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6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u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20">
                <a:latin typeface="Gill Sans MT"/>
                <a:cs typeface="Gill Sans MT"/>
              </a:rPr>
              <a:t>elia,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Code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C</a:t>
            </a:r>
            <a:r>
              <a:rPr dirty="0" sz="850" spc="-65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o</a:t>
            </a:r>
            <a:r>
              <a:rPr dirty="0" sz="850" spc="-65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615883" y="5071806"/>
            <a:ext cx="15982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70">
                <a:latin typeface="Arial Narrow"/>
                <a:cs typeface="Arial Narrow"/>
              </a:rPr>
              <a:t>31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10862" y="0"/>
            <a:ext cx="3149600" cy="5328285"/>
            <a:chOff x="4410862" y="0"/>
            <a:chExt cx="3149600" cy="5328285"/>
          </a:xfrm>
        </p:grpSpPr>
        <p:sp>
          <p:nvSpPr>
            <p:cNvPr id="3" name="object 3"/>
            <p:cNvSpPr/>
            <p:nvPr/>
          </p:nvSpPr>
          <p:spPr>
            <a:xfrm>
              <a:off x="4410862" y="0"/>
              <a:ext cx="3149600" cy="5328285"/>
            </a:xfrm>
            <a:custGeom>
              <a:avLst/>
              <a:gdLst/>
              <a:ahLst/>
              <a:cxnLst/>
              <a:rect l="l" t="t" r="r" b="b"/>
              <a:pathLst>
                <a:path w="3149600" h="5328285">
                  <a:moveTo>
                    <a:pt x="3149130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3149130" y="5328005"/>
                  </a:lnTo>
                  <a:lnTo>
                    <a:pt x="3149130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0453" y="360007"/>
              <a:ext cx="823544" cy="104400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47299" y="772301"/>
            <a:ext cx="2013585" cy="235712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 marR="348615">
              <a:lnSpc>
                <a:spcPts val="930"/>
              </a:lnSpc>
              <a:spcBef>
                <a:spcPts val="204"/>
              </a:spcBef>
            </a:pPr>
            <a:r>
              <a:rPr dirty="0" sz="850" spc="35" b="1">
                <a:latin typeface="Calibri"/>
                <a:cs typeface="Calibri"/>
              </a:rPr>
              <a:t>Plants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rely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on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energy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in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sunlight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 </a:t>
            </a:r>
            <a:r>
              <a:rPr dirty="0" sz="850" spc="-18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produce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nutrients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they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need.</a:t>
            </a:r>
            <a:endParaRPr sz="850">
              <a:latin typeface="Calibri"/>
              <a:cs typeface="Calibri"/>
            </a:endParaRPr>
          </a:p>
          <a:p>
            <a:pPr marL="12700" marR="84455">
              <a:lnSpc>
                <a:spcPts val="930"/>
              </a:lnSpc>
              <a:spcBef>
                <a:spcPts val="605"/>
              </a:spcBef>
            </a:pP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5">
                <a:latin typeface="Gill Sans MT"/>
                <a:cs typeface="Gill Sans MT"/>
              </a:rPr>
              <a:t>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ound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house,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school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  </a:t>
            </a:r>
            <a:r>
              <a:rPr dirty="0" sz="850" spc="35">
                <a:latin typeface="Gill Sans MT"/>
                <a:cs typeface="Gill Sans MT"/>
              </a:rPr>
              <a:t>outside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spaces,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be</a:t>
            </a:r>
            <a:r>
              <a:rPr dirty="0" sz="850" spc="35">
                <a:latin typeface="Gill Sans MT"/>
                <a:cs typeface="Gill Sans MT"/>
              </a:rPr>
              <a:t>s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50">
                <a:latin typeface="Gill Sans MT"/>
                <a:cs typeface="Gill Sans MT"/>
              </a:rPr>
              <a:t>place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whe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  </a:t>
            </a:r>
            <a:r>
              <a:rPr dirty="0" sz="850" spc="45">
                <a:latin typeface="Gill Sans MT"/>
                <a:cs typeface="Gill Sans MT"/>
              </a:rPr>
              <a:t>get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right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levels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sunlight.</a:t>
            </a:r>
            <a:endParaRPr sz="850">
              <a:latin typeface="Gill Sans MT"/>
              <a:cs typeface="Gill Sans MT"/>
            </a:endParaRPr>
          </a:p>
          <a:p>
            <a:pPr marL="12700" marR="72390">
              <a:lnSpc>
                <a:spcPts val="930"/>
              </a:lnSpc>
              <a:spcBef>
                <a:spcPts val="615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light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sensor.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Find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press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light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sensor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button.</a:t>
            </a:r>
            <a:endParaRPr sz="850">
              <a:latin typeface="Gill Sans MT"/>
              <a:cs typeface="Gill Sans MT"/>
            </a:endParaRPr>
          </a:p>
          <a:p>
            <a:pPr marL="12700" marR="140970">
              <a:lnSpc>
                <a:spcPts val="930"/>
              </a:lnSpc>
              <a:spcBef>
                <a:spcPts val="605"/>
              </a:spcBef>
            </a:pP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How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much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light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is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in</a:t>
            </a:r>
            <a:r>
              <a:rPr dirty="0" sz="8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the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room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or</a:t>
            </a:r>
            <a:r>
              <a:rPr dirty="0" sz="8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5" b="1">
                <a:solidFill>
                  <a:srgbClr val="41BBC6"/>
                </a:solidFill>
                <a:latin typeface="Calibri"/>
                <a:cs typeface="Calibri"/>
              </a:rPr>
              <a:t>space </a:t>
            </a:r>
            <a:r>
              <a:rPr dirty="0" sz="850" spc="-17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you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are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b="1">
                <a:solidFill>
                  <a:srgbClr val="41BBC6"/>
                </a:solidFill>
                <a:latin typeface="Calibri"/>
                <a:cs typeface="Calibri"/>
              </a:rPr>
              <a:t>in?</a:t>
            </a:r>
            <a:endParaRPr sz="850">
              <a:latin typeface="Calibri"/>
              <a:cs typeface="Calibri"/>
            </a:endParaRPr>
          </a:p>
          <a:p>
            <a:pPr marL="12700" marR="36195">
              <a:lnSpc>
                <a:spcPts val="930"/>
              </a:lnSpc>
              <a:spcBef>
                <a:spcPts val="605"/>
              </a:spcBef>
            </a:pPr>
            <a:r>
              <a:rPr dirty="0" sz="850" spc="5">
                <a:latin typeface="Gill Sans MT"/>
                <a:cs typeface="Gill Sans MT"/>
              </a:rPr>
              <a:t>The </a:t>
            </a:r>
            <a:r>
              <a:rPr dirty="0" sz="850" spc="-10">
                <a:latin typeface="Gill Sans MT"/>
                <a:cs typeface="Gill Sans MT"/>
              </a:rPr>
              <a:t>LED </a:t>
            </a:r>
            <a:r>
              <a:rPr dirty="0" sz="850" spc="60">
                <a:latin typeface="Gill Sans MT"/>
                <a:cs typeface="Gill Sans MT"/>
              </a:rPr>
              <a:t>gauge </a:t>
            </a:r>
            <a:r>
              <a:rPr dirty="0" sz="850" spc="25">
                <a:latin typeface="Gill Sans MT"/>
                <a:cs typeface="Gill Sans MT"/>
              </a:rPr>
              <a:t>tells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20">
                <a:latin typeface="Gill Sans MT"/>
                <a:cs typeface="Gill Sans MT"/>
              </a:rPr>
              <a:t>how </a:t>
            </a:r>
            <a:r>
              <a:rPr dirty="0" sz="850" spc="65">
                <a:latin typeface="Gill Sans MT"/>
                <a:cs typeface="Gill Sans MT"/>
              </a:rPr>
              <a:t>much </a:t>
            </a:r>
            <a:r>
              <a:rPr dirty="0" sz="850" spc="30">
                <a:latin typeface="Gill Sans MT"/>
                <a:cs typeface="Gill Sans MT"/>
              </a:rPr>
              <a:t>light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falling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measure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L</a:t>
            </a:r>
            <a:r>
              <a:rPr dirty="0" sz="850" spc="55" b="1">
                <a:solidFill>
                  <a:srgbClr val="41BBC6"/>
                </a:solidFill>
                <a:latin typeface="Calibri"/>
                <a:cs typeface="Calibri"/>
              </a:rPr>
              <a:t>u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x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</a:t>
            </a:r>
            <a:r>
              <a:rPr dirty="0" sz="850" spc="5">
                <a:latin typeface="Gill Sans MT"/>
                <a:cs typeface="Gill Sans MT"/>
              </a:rPr>
              <a:t>ux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measu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illuminance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  </a:t>
            </a:r>
            <a:r>
              <a:rPr dirty="0" sz="850" spc="45">
                <a:latin typeface="Gill Sans MT"/>
                <a:cs typeface="Gill Sans MT"/>
              </a:rPr>
              <a:t>equal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lumen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squa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The  </a:t>
            </a:r>
            <a:r>
              <a:rPr dirty="0" sz="850">
                <a:latin typeface="Gill Sans MT"/>
                <a:cs typeface="Gill Sans MT"/>
              </a:rPr>
              <a:t>lux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scale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l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g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arithmic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40"/>
              </a:lnSpc>
              <a:spcBef>
                <a:spcPts val="15"/>
              </a:spcBef>
            </a:pPr>
            <a:r>
              <a:rPr dirty="0" sz="850" spc="45">
                <a:latin typeface="Gill Sans MT"/>
                <a:cs typeface="Gill Sans MT"/>
              </a:rPr>
              <a:t>displ</a:t>
            </a:r>
            <a:r>
              <a:rPr dirty="0" sz="850" spc="3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ying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numerical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d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ta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10">
                <a:latin typeface="Gill Sans MT"/>
                <a:cs typeface="Gill Sans MT"/>
              </a:rPr>
              <a:t>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wide  </a:t>
            </a:r>
            <a:r>
              <a:rPr dirty="0" sz="850" spc="-70">
                <a:latin typeface="Gill Sans MT"/>
                <a:cs typeface="Gill Sans MT"/>
              </a:rPr>
              <a:t>r</a:t>
            </a:r>
            <a:r>
              <a:rPr dirty="0" sz="850" spc="70">
                <a:latin typeface="Gill Sans MT"/>
                <a:cs typeface="Gill Sans MT"/>
              </a:rPr>
              <a:t>an</a:t>
            </a:r>
            <a:r>
              <a:rPr dirty="0" sz="850" spc="55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5">
                <a:latin typeface="Gill Sans MT"/>
                <a:cs typeface="Gill Sans MT"/>
              </a:rPr>
              <a:t>alues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compa</a:t>
            </a:r>
            <a:r>
              <a:rPr dirty="0" sz="850" spc="40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1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7299" y="276406"/>
            <a:ext cx="3950335" cy="3657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937000" algn="l"/>
              </a:tabLst>
            </a:pPr>
            <a:r>
              <a:rPr dirty="0" u="heavy" sz="2200" spc="-15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Sunligh</a:t>
            </a:r>
            <a:r>
              <a:rPr dirty="0" u="heavy" sz="2200" spc="19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</a:t>
            </a:r>
            <a:r>
              <a:rPr dirty="0" u="heavy" sz="2200" spc="-18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level</a:t>
            </a:r>
            <a:r>
              <a:rPr dirty="0" u="heavy" sz="2200" spc="-17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s</a:t>
            </a:r>
            <a:r>
              <a:rPr dirty="0" u="heavy" sz="22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endParaRPr sz="2200">
              <a:latin typeface="Arial Narrow"/>
              <a:cs typeface="Arial Narro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04390" y="3391804"/>
            <a:ext cx="1237615" cy="1466850"/>
            <a:chOff x="504390" y="3391804"/>
            <a:chExt cx="1237615" cy="1466850"/>
          </a:xfrm>
        </p:grpSpPr>
        <p:sp>
          <p:nvSpPr>
            <p:cNvPr id="8" name="object 8"/>
            <p:cNvSpPr/>
            <p:nvPr/>
          </p:nvSpPr>
          <p:spPr>
            <a:xfrm>
              <a:off x="504390" y="3391804"/>
              <a:ext cx="1029335" cy="1441450"/>
            </a:xfrm>
            <a:custGeom>
              <a:avLst/>
              <a:gdLst/>
              <a:ahLst/>
              <a:cxnLst/>
              <a:rect l="l" t="t" r="r" b="b"/>
              <a:pathLst>
                <a:path w="1029335" h="1441450">
                  <a:moveTo>
                    <a:pt x="743210" y="1260932"/>
                  </a:moveTo>
                  <a:lnTo>
                    <a:pt x="285616" y="1260932"/>
                  </a:lnTo>
                  <a:lnTo>
                    <a:pt x="295008" y="1262179"/>
                  </a:lnTo>
                  <a:lnTo>
                    <a:pt x="303622" y="1265759"/>
                  </a:lnTo>
                  <a:lnTo>
                    <a:pt x="311030" y="1271428"/>
                  </a:lnTo>
                  <a:lnTo>
                    <a:pt x="316807" y="1278940"/>
                  </a:lnTo>
                  <a:lnTo>
                    <a:pt x="395331" y="1414945"/>
                  </a:lnTo>
                  <a:lnTo>
                    <a:pt x="403711" y="1425829"/>
                  </a:lnTo>
                  <a:lnTo>
                    <a:pt x="414454" y="1434049"/>
                  </a:lnTo>
                  <a:lnTo>
                    <a:pt x="426946" y="1439244"/>
                  </a:lnTo>
                  <a:lnTo>
                    <a:pt x="440569" y="1441056"/>
                  </a:lnTo>
                  <a:lnTo>
                    <a:pt x="588244" y="1441056"/>
                  </a:lnTo>
                  <a:lnTo>
                    <a:pt x="625115" y="1425829"/>
                  </a:lnTo>
                  <a:lnTo>
                    <a:pt x="712006" y="1278940"/>
                  </a:lnTo>
                  <a:lnTo>
                    <a:pt x="717785" y="1271428"/>
                  </a:lnTo>
                  <a:lnTo>
                    <a:pt x="725198" y="1265759"/>
                  </a:lnTo>
                  <a:lnTo>
                    <a:pt x="733816" y="1262179"/>
                  </a:lnTo>
                  <a:lnTo>
                    <a:pt x="743210" y="1260932"/>
                  </a:lnTo>
                  <a:close/>
                </a:path>
                <a:path w="1029335" h="1441450">
                  <a:moveTo>
                    <a:pt x="105850" y="1157188"/>
                  </a:moveTo>
                  <a:lnTo>
                    <a:pt x="48762" y="1157188"/>
                  </a:lnTo>
                  <a:lnTo>
                    <a:pt x="57523" y="1157811"/>
                  </a:lnTo>
                  <a:lnTo>
                    <a:pt x="65424" y="1161649"/>
                  </a:lnTo>
                  <a:lnTo>
                    <a:pt x="71431" y="1168425"/>
                  </a:lnTo>
                  <a:lnTo>
                    <a:pt x="94303" y="1208049"/>
                  </a:lnTo>
                  <a:lnTo>
                    <a:pt x="97169" y="1216638"/>
                  </a:lnTo>
                  <a:lnTo>
                    <a:pt x="96543" y="1225405"/>
                  </a:lnTo>
                  <a:lnTo>
                    <a:pt x="92705" y="1233307"/>
                  </a:lnTo>
                  <a:lnTo>
                    <a:pt x="85934" y="1239304"/>
                  </a:lnTo>
                  <a:lnTo>
                    <a:pt x="88017" y="1242910"/>
                  </a:lnTo>
                  <a:lnTo>
                    <a:pt x="93794" y="1250420"/>
                  </a:lnTo>
                  <a:lnTo>
                    <a:pt x="101203" y="1256093"/>
                  </a:lnTo>
                  <a:lnTo>
                    <a:pt x="109816" y="1259680"/>
                  </a:lnTo>
                  <a:lnTo>
                    <a:pt x="119208" y="1260932"/>
                  </a:lnTo>
                  <a:lnTo>
                    <a:pt x="909605" y="1260932"/>
                  </a:lnTo>
                  <a:lnTo>
                    <a:pt x="942905" y="1239304"/>
                  </a:lnTo>
                  <a:lnTo>
                    <a:pt x="936121" y="1233307"/>
                  </a:lnTo>
                  <a:lnTo>
                    <a:pt x="932280" y="1225405"/>
                  </a:lnTo>
                  <a:lnTo>
                    <a:pt x="931655" y="1216638"/>
                  </a:lnTo>
                  <a:lnTo>
                    <a:pt x="934523" y="1208049"/>
                  </a:lnTo>
                  <a:lnTo>
                    <a:pt x="943144" y="1193114"/>
                  </a:lnTo>
                  <a:lnTo>
                    <a:pt x="143402" y="1193114"/>
                  </a:lnTo>
                  <a:lnTo>
                    <a:pt x="128630" y="1190131"/>
                  </a:lnTo>
                  <a:lnTo>
                    <a:pt x="116563" y="1181998"/>
                  </a:lnTo>
                  <a:lnTo>
                    <a:pt x="108426" y="1169936"/>
                  </a:lnTo>
                  <a:lnTo>
                    <a:pt x="105850" y="1157188"/>
                  </a:lnTo>
                  <a:close/>
                </a:path>
                <a:path w="1029335" h="1441450">
                  <a:moveTo>
                    <a:pt x="886862" y="1117206"/>
                  </a:moveTo>
                  <a:lnTo>
                    <a:pt x="143402" y="1117206"/>
                  </a:lnTo>
                  <a:lnTo>
                    <a:pt x="158166" y="1120190"/>
                  </a:lnTo>
                  <a:lnTo>
                    <a:pt x="170229" y="1128328"/>
                  </a:lnTo>
                  <a:lnTo>
                    <a:pt x="178365" y="1140394"/>
                  </a:lnTo>
                  <a:lnTo>
                    <a:pt x="181349" y="1155166"/>
                  </a:lnTo>
                  <a:lnTo>
                    <a:pt x="178365" y="1169936"/>
                  </a:lnTo>
                  <a:lnTo>
                    <a:pt x="170229" y="1181998"/>
                  </a:lnTo>
                  <a:lnTo>
                    <a:pt x="158166" y="1190131"/>
                  </a:lnTo>
                  <a:lnTo>
                    <a:pt x="143402" y="1193114"/>
                  </a:lnTo>
                  <a:lnTo>
                    <a:pt x="943144" y="1193114"/>
                  </a:lnTo>
                  <a:lnTo>
                    <a:pt x="887114" y="1193076"/>
                  </a:lnTo>
                  <a:lnTo>
                    <a:pt x="872355" y="1190089"/>
                  </a:lnTo>
                  <a:lnTo>
                    <a:pt x="860291" y="1181949"/>
                  </a:lnTo>
                  <a:lnTo>
                    <a:pt x="852152" y="1169882"/>
                  </a:lnTo>
                  <a:lnTo>
                    <a:pt x="849166" y="1155115"/>
                  </a:lnTo>
                  <a:lnTo>
                    <a:pt x="852152" y="1140349"/>
                  </a:lnTo>
                  <a:lnTo>
                    <a:pt x="860291" y="1128282"/>
                  </a:lnTo>
                  <a:lnTo>
                    <a:pt x="872355" y="1120141"/>
                  </a:lnTo>
                  <a:lnTo>
                    <a:pt x="886862" y="1117206"/>
                  </a:lnTo>
                  <a:close/>
                </a:path>
                <a:path w="1029335" h="1441450">
                  <a:moveTo>
                    <a:pt x="1013419" y="1117155"/>
                  </a:moveTo>
                  <a:lnTo>
                    <a:pt x="887114" y="1117155"/>
                  </a:lnTo>
                  <a:lnTo>
                    <a:pt x="901885" y="1120141"/>
                  </a:lnTo>
                  <a:lnTo>
                    <a:pt x="913952" y="1128282"/>
                  </a:lnTo>
                  <a:lnTo>
                    <a:pt x="922089" y="1140349"/>
                  </a:lnTo>
                  <a:lnTo>
                    <a:pt x="925074" y="1155115"/>
                  </a:lnTo>
                  <a:lnTo>
                    <a:pt x="922089" y="1169882"/>
                  </a:lnTo>
                  <a:lnTo>
                    <a:pt x="913952" y="1181949"/>
                  </a:lnTo>
                  <a:lnTo>
                    <a:pt x="901885" y="1190089"/>
                  </a:lnTo>
                  <a:lnTo>
                    <a:pt x="887114" y="1193076"/>
                  </a:lnTo>
                  <a:lnTo>
                    <a:pt x="943166" y="1193076"/>
                  </a:lnTo>
                  <a:lnTo>
                    <a:pt x="957395" y="1168425"/>
                  </a:lnTo>
                  <a:lnTo>
                    <a:pt x="963397" y="1161649"/>
                  </a:lnTo>
                  <a:lnTo>
                    <a:pt x="971299" y="1157811"/>
                  </a:lnTo>
                  <a:lnTo>
                    <a:pt x="980062" y="1157188"/>
                  </a:lnTo>
                  <a:lnTo>
                    <a:pt x="990306" y="1157188"/>
                  </a:lnTo>
                  <a:lnTo>
                    <a:pt x="1013419" y="1117155"/>
                  </a:lnTo>
                  <a:close/>
                </a:path>
                <a:path w="1029335" h="1441450">
                  <a:moveTo>
                    <a:pt x="40176" y="1001534"/>
                  </a:moveTo>
                  <a:lnTo>
                    <a:pt x="4819" y="1062774"/>
                  </a:lnTo>
                  <a:lnTo>
                    <a:pt x="1204" y="1071538"/>
                  </a:lnTo>
                  <a:lnTo>
                    <a:pt x="0" y="1080795"/>
                  </a:lnTo>
                  <a:lnTo>
                    <a:pt x="1204" y="1090052"/>
                  </a:lnTo>
                  <a:lnTo>
                    <a:pt x="4819" y="1098816"/>
                  </a:lnTo>
                  <a:lnTo>
                    <a:pt x="40176" y="1160056"/>
                  </a:lnTo>
                  <a:lnTo>
                    <a:pt x="48762" y="1157188"/>
                  </a:lnTo>
                  <a:lnTo>
                    <a:pt x="105850" y="1157188"/>
                  </a:lnTo>
                  <a:lnTo>
                    <a:pt x="128630" y="1120190"/>
                  </a:lnTo>
                  <a:lnTo>
                    <a:pt x="143402" y="1117206"/>
                  </a:lnTo>
                  <a:lnTo>
                    <a:pt x="886862" y="1117206"/>
                  </a:lnTo>
                  <a:lnTo>
                    <a:pt x="887114" y="1117155"/>
                  </a:lnTo>
                  <a:lnTo>
                    <a:pt x="1013419" y="1117155"/>
                  </a:lnTo>
                  <a:lnTo>
                    <a:pt x="1024007" y="1098816"/>
                  </a:lnTo>
                  <a:lnTo>
                    <a:pt x="1027622" y="1090052"/>
                  </a:lnTo>
                  <a:lnTo>
                    <a:pt x="1028826" y="1080795"/>
                  </a:lnTo>
                  <a:lnTo>
                    <a:pt x="1027622" y="1071538"/>
                  </a:lnTo>
                  <a:lnTo>
                    <a:pt x="1024007" y="1062774"/>
                  </a:lnTo>
                  <a:lnTo>
                    <a:pt x="1014973" y="1047127"/>
                  </a:lnTo>
                  <a:lnTo>
                    <a:pt x="142754" y="1047127"/>
                  </a:lnTo>
                  <a:lnTo>
                    <a:pt x="127990" y="1044143"/>
                  </a:lnTo>
                  <a:lnTo>
                    <a:pt x="115927" y="1036007"/>
                  </a:lnTo>
                  <a:lnTo>
                    <a:pt x="107791" y="1023944"/>
                  </a:lnTo>
                  <a:lnTo>
                    <a:pt x="104806" y="1009180"/>
                  </a:lnTo>
                  <a:lnTo>
                    <a:pt x="105772" y="1004400"/>
                  </a:lnTo>
                  <a:lnTo>
                    <a:pt x="48762" y="1004400"/>
                  </a:lnTo>
                  <a:lnTo>
                    <a:pt x="40176" y="1001534"/>
                  </a:lnTo>
                  <a:close/>
                </a:path>
                <a:path w="1029335" h="1441450">
                  <a:moveTo>
                    <a:pt x="990306" y="1157188"/>
                  </a:moveTo>
                  <a:lnTo>
                    <a:pt x="980062" y="1157188"/>
                  </a:lnTo>
                  <a:lnTo>
                    <a:pt x="988650" y="1160056"/>
                  </a:lnTo>
                  <a:lnTo>
                    <a:pt x="990306" y="1157188"/>
                  </a:lnTo>
                  <a:close/>
                </a:path>
                <a:path w="1029335" h="1441450">
                  <a:moveTo>
                    <a:pt x="879093" y="971219"/>
                  </a:moveTo>
                  <a:lnTo>
                    <a:pt x="142754" y="971219"/>
                  </a:lnTo>
                  <a:lnTo>
                    <a:pt x="157526" y="974204"/>
                  </a:lnTo>
                  <a:lnTo>
                    <a:pt x="169592" y="982341"/>
                  </a:lnTo>
                  <a:lnTo>
                    <a:pt x="177730" y="994408"/>
                  </a:lnTo>
                  <a:lnTo>
                    <a:pt x="180714" y="1009180"/>
                  </a:lnTo>
                  <a:lnTo>
                    <a:pt x="177730" y="1023944"/>
                  </a:lnTo>
                  <a:lnTo>
                    <a:pt x="169592" y="1036007"/>
                  </a:lnTo>
                  <a:lnTo>
                    <a:pt x="157526" y="1044143"/>
                  </a:lnTo>
                  <a:lnTo>
                    <a:pt x="142754" y="1047127"/>
                  </a:lnTo>
                  <a:lnTo>
                    <a:pt x="1014973" y="1047127"/>
                  </a:lnTo>
                  <a:lnTo>
                    <a:pt x="1014211" y="1045806"/>
                  </a:lnTo>
                  <a:lnTo>
                    <a:pt x="885564" y="1045806"/>
                  </a:lnTo>
                  <a:lnTo>
                    <a:pt x="870800" y="1042822"/>
                  </a:lnTo>
                  <a:lnTo>
                    <a:pt x="858737" y="1034686"/>
                  </a:lnTo>
                  <a:lnTo>
                    <a:pt x="850601" y="1022623"/>
                  </a:lnTo>
                  <a:lnTo>
                    <a:pt x="847617" y="1007859"/>
                  </a:lnTo>
                  <a:lnTo>
                    <a:pt x="850601" y="993094"/>
                  </a:lnTo>
                  <a:lnTo>
                    <a:pt x="858737" y="981032"/>
                  </a:lnTo>
                  <a:lnTo>
                    <a:pt x="870800" y="972896"/>
                  </a:lnTo>
                  <a:lnTo>
                    <a:pt x="879093" y="971219"/>
                  </a:lnTo>
                  <a:close/>
                </a:path>
                <a:path w="1029335" h="1441450">
                  <a:moveTo>
                    <a:pt x="943977" y="969911"/>
                  </a:moveTo>
                  <a:lnTo>
                    <a:pt x="885564" y="969911"/>
                  </a:lnTo>
                  <a:lnTo>
                    <a:pt x="900336" y="972896"/>
                  </a:lnTo>
                  <a:lnTo>
                    <a:pt x="912402" y="981032"/>
                  </a:lnTo>
                  <a:lnTo>
                    <a:pt x="920540" y="993094"/>
                  </a:lnTo>
                  <a:lnTo>
                    <a:pt x="923524" y="1007859"/>
                  </a:lnTo>
                  <a:lnTo>
                    <a:pt x="920540" y="1022623"/>
                  </a:lnTo>
                  <a:lnTo>
                    <a:pt x="912402" y="1034686"/>
                  </a:lnTo>
                  <a:lnTo>
                    <a:pt x="900336" y="1042822"/>
                  </a:lnTo>
                  <a:lnTo>
                    <a:pt x="885564" y="1045806"/>
                  </a:lnTo>
                  <a:lnTo>
                    <a:pt x="1014211" y="1045806"/>
                  </a:lnTo>
                  <a:lnTo>
                    <a:pt x="990305" y="1004400"/>
                  </a:lnTo>
                  <a:lnTo>
                    <a:pt x="980062" y="1004400"/>
                  </a:lnTo>
                  <a:lnTo>
                    <a:pt x="971299" y="1003774"/>
                  </a:lnTo>
                  <a:lnTo>
                    <a:pt x="963397" y="999936"/>
                  </a:lnTo>
                  <a:lnTo>
                    <a:pt x="957395" y="993165"/>
                  </a:lnTo>
                  <a:lnTo>
                    <a:pt x="943977" y="969911"/>
                  </a:lnTo>
                  <a:close/>
                </a:path>
                <a:path w="1029335" h="1441450">
                  <a:moveTo>
                    <a:pt x="909605" y="180136"/>
                  </a:moveTo>
                  <a:lnTo>
                    <a:pt x="119208" y="180136"/>
                  </a:lnTo>
                  <a:lnTo>
                    <a:pt x="109816" y="181386"/>
                  </a:lnTo>
                  <a:lnTo>
                    <a:pt x="4819" y="342252"/>
                  </a:lnTo>
                  <a:lnTo>
                    <a:pt x="0" y="360262"/>
                  </a:lnTo>
                  <a:lnTo>
                    <a:pt x="1204" y="369518"/>
                  </a:lnTo>
                  <a:lnTo>
                    <a:pt x="4819" y="378282"/>
                  </a:lnTo>
                  <a:lnTo>
                    <a:pt x="88017" y="522389"/>
                  </a:lnTo>
                  <a:lnTo>
                    <a:pt x="91632" y="531151"/>
                  </a:lnTo>
                  <a:lnTo>
                    <a:pt x="92836" y="540402"/>
                  </a:lnTo>
                  <a:lnTo>
                    <a:pt x="91632" y="549651"/>
                  </a:lnTo>
                  <a:lnTo>
                    <a:pt x="88017" y="558406"/>
                  </a:lnTo>
                  <a:lnTo>
                    <a:pt x="4819" y="702513"/>
                  </a:lnTo>
                  <a:lnTo>
                    <a:pt x="1204" y="711275"/>
                  </a:lnTo>
                  <a:lnTo>
                    <a:pt x="0" y="720528"/>
                  </a:lnTo>
                  <a:lnTo>
                    <a:pt x="1204" y="729780"/>
                  </a:lnTo>
                  <a:lnTo>
                    <a:pt x="4819" y="738543"/>
                  </a:lnTo>
                  <a:lnTo>
                    <a:pt x="88017" y="882650"/>
                  </a:lnTo>
                  <a:lnTo>
                    <a:pt x="91632" y="891412"/>
                  </a:lnTo>
                  <a:lnTo>
                    <a:pt x="92836" y="900664"/>
                  </a:lnTo>
                  <a:lnTo>
                    <a:pt x="91632" y="909917"/>
                  </a:lnTo>
                  <a:lnTo>
                    <a:pt x="88017" y="918679"/>
                  </a:lnTo>
                  <a:lnTo>
                    <a:pt x="85934" y="922286"/>
                  </a:lnTo>
                  <a:lnTo>
                    <a:pt x="92705" y="928288"/>
                  </a:lnTo>
                  <a:lnTo>
                    <a:pt x="96543" y="936188"/>
                  </a:lnTo>
                  <a:lnTo>
                    <a:pt x="97169" y="944948"/>
                  </a:lnTo>
                  <a:lnTo>
                    <a:pt x="94303" y="953528"/>
                  </a:lnTo>
                  <a:lnTo>
                    <a:pt x="71431" y="993165"/>
                  </a:lnTo>
                  <a:lnTo>
                    <a:pt x="65424" y="999936"/>
                  </a:lnTo>
                  <a:lnTo>
                    <a:pt x="57523" y="1003774"/>
                  </a:lnTo>
                  <a:lnTo>
                    <a:pt x="48762" y="1004400"/>
                  </a:lnTo>
                  <a:lnTo>
                    <a:pt x="105772" y="1004400"/>
                  </a:lnTo>
                  <a:lnTo>
                    <a:pt x="107791" y="994408"/>
                  </a:lnTo>
                  <a:lnTo>
                    <a:pt x="115927" y="982341"/>
                  </a:lnTo>
                  <a:lnTo>
                    <a:pt x="127990" y="974204"/>
                  </a:lnTo>
                  <a:lnTo>
                    <a:pt x="142754" y="971219"/>
                  </a:lnTo>
                  <a:lnTo>
                    <a:pt x="879093" y="971219"/>
                  </a:lnTo>
                  <a:lnTo>
                    <a:pt x="885564" y="969911"/>
                  </a:lnTo>
                  <a:lnTo>
                    <a:pt x="943977" y="969911"/>
                  </a:lnTo>
                  <a:lnTo>
                    <a:pt x="934523" y="953528"/>
                  </a:lnTo>
                  <a:lnTo>
                    <a:pt x="931655" y="944948"/>
                  </a:lnTo>
                  <a:lnTo>
                    <a:pt x="932280" y="936188"/>
                  </a:lnTo>
                  <a:lnTo>
                    <a:pt x="936121" y="928288"/>
                  </a:lnTo>
                  <a:lnTo>
                    <a:pt x="942905" y="922286"/>
                  </a:lnTo>
                  <a:lnTo>
                    <a:pt x="940809" y="918679"/>
                  </a:lnTo>
                  <a:lnTo>
                    <a:pt x="937194" y="909917"/>
                  </a:lnTo>
                  <a:lnTo>
                    <a:pt x="935990" y="900664"/>
                  </a:lnTo>
                  <a:lnTo>
                    <a:pt x="937194" y="891412"/>
                  </a:lnTo>
                  <a:lnTo>
                    <a:pt x="940809" y="882650"/>
                  </a:lnTo>
                  <a:lnTo>
                    <a:pt x="1024007" y="738543"/>
                  </a:lnTo>
                  <a:lnTo>
                    <a:pt x="1027622" y="729780"/>
                  </a:lnTo>
                  <a:lnTo>
                    <a:pt x="1028826" y="720528"/>
                  </a:lnTo>
                  <a:lnTo>
                    <a:pt x="1027622" y="711275"/>
                  </a:lnTo>
                  <a:lnTo>
                    <a:pt x="1024007" y="702513"/>
                  </a:lnTo>
                  <a:lnTo>
                    <a:pt x="940809" y="558406"/>
                  </a:lnTo>
                  <a:lnTo>
                    <a:pt x="937194" y="549651"/>
                  </a:lnTo>
                  <a:lnTo>
                    <a:pt x="935990" y="540402"/>
                  </a:lnTo>
                  <a:lnTo>
                    <a:pt x="937194" y="531151"/>
                  </a:lnTo>
                  <a:lnTo>
                    <a:pt x="940809" y="522389"/>
                  </a:lnTo>
                  <a:lnTo>
                    <a:pt x="1024007" y="378282"/>
                  </a:lnTo>
                  <a:lnTo>
                    <a:pt x="1027622" y="369518"/>
                  </a:lnTo>
                  <a:lnTo>
                    <a:pt x="1028826" y="360262"/>
                  </a:lnTo>
                  <a:lnTo>
                    <a:pt x="1027622" y="351009"/>
                  </a:lnTo>
                  <a:lnTo>
                    <a:pt x="1024007" y="342252"/>
                  </a:lnTo>
                  <a:lnTo>
                    <a:pt x="940809" y="198145"/>
                  </a:lnTo>
                  <a:lnTo>
                    <a:pt x="935030" y="190638"/>
                  </a:lnTo>
                  <a:lnTo>
                    <a:pt x="927617" y="184969"/>
                  </a:lnTo>
                  <a:lnTo>
                    <a:pt x="918999" y="181386"/>
                  </a:lnTo>
                  <a:lnTo>
                    <a:pt x="909605" y="180136"/>
                  </a:lnTo>
                  <a:close/>
                </a:path>
                <a:path w="1029335" h="1441450">
                  <a:moveTo>
                    <a:pt x="988650" y="1001534"/>
                  </a:moveTo>
                  <a:lnTo>
                    <a:pt x="980062" y="1004400"/>
                  </a:lnTo>
                  <a:lnTo>
                    <a:pt x="990305" y="1004400"/>
                  </a:lnTo>
                  <a:lnTo>
                    <a:pt x="988650" y="1001534"/>
                  </a:lnTo>
                  <a:close/>
                </a:path>
                <a:path w="1029335" h="1441450">
                  <a:moveTo>
                    <a:pt x="597604" y="0"/>
                  </a:moveTo>
                  <a:lnTo>
                    <a:pt x="431209" y="0"/>
                  </a:lnTo>
                  <a:lnTo>
                    <a:pt x="421817" y="1254"/>
                  </a:lnTo>
                  <a:lnTo>
                    <a:pt x="413202" y="4838"/>
                  </a:lnTo>
                  <a:lnTo>
                    <a:pt x="405790" y="10508"/>
                  </a:lnTo>
                  <a:lnTo>
                    <a:pt x="400005" y="18021"/>
                  </a:lnTo>
                  <a:lnTo>
                    <a:pt x="316807" y="162128"/>
                  </a:lnTo>
                  <a:lnTo>
                    <a:pt x="311030" y="169635"/>
                  </a:lnTo>
                  <a:lnTo>
                    <a:pt x="303622" y="175304"/>
                  </a:lnTo>
                  <a:lnTo>
                    <a:pt x="295008" y="178887"/>
                  </a:lnTo>
                  <a:lnTo>
                    <a:pt x="285616" y="180136"/>
                  </a:lnTo>
                  <a:lnTo>
                    <a:pt x="743210" y="180136"/>
                  </a:lnTo>
                  <a:lnTo>
                    <a:pt x="628808" y="18021"/>
                  </a:lnTo>
                  <a:lnTo>
                    <a:pt x="623031" y="10508"/>
                  </a:lnTo>
                  <a:lnTo>
                    <a:pt x="615621" y="4838"/>
                  </a:lnTo>
                  <a:lnTo>
                    <a:pt x="607004" y="1254"/>
                  </a:lnTo>
                  <a:lnTo>
                    <a:pt x="597604" y="0"/>
                  </a:lnTo>
                  <a:close/>
                </a:path>
              </a:pathLst>
            </a:custGeom>
            <a:solidFill>
              <a:srgbClr val="1196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31977" y="3729533"/>
              <a:ext cx="109855" cy="45085"/>
            </a:xfrm>
            <a:custGeom>
              <a:avLst/>
              <a:gdLst/>
              <a:ahLst/>
              <a:cxnLst/>
              <a:rect l="l" t="t" r="r" b="b"/>
              <a:pathLst>
                <a:path w="109854" h="45085">
                  <a:moveTo>
                    <a:pt x="109728" y="14643"/>
                  </a:moveTo>
                  <a:lnTo>
                    <a:pt x="109702" y="14287"/>
                  </a:lnTo>
                  <a:lnTo>
                    <a:pt x="109651" y="13931"/>
                  </a:lnTo>
                  <a:lnTo>
                    <a:pt x="109601" y="13754"/>
                  </a:lnTo>
                  <a:lnTo>
                    <a:pt x="109550" y="13589"/>
                  </a:lnTo>
                  <a:lnTo>
                    <a:pt x="109042" y="11722"/>
                  </a:lnTo>
                  <a:lnTo>
                    <a:pt x="109004" y="11569"/>
                  </a:lnTo>
                  <a:lnTo>
                    <a:pt x="108940" y="11341"/>
                  </a:lnTo>
                  <a:lnTo>
                    <a:pt x="107162" y="4711"/>
                  </a:lnTo>
                  <a:lnTo>
                    <a:pt x="107086" y="4368"/>
                  </a:lnTo>
                  <a:lnTo>
                    <a:pt x="107010" y="4152"/>
                  </a:lnTo>
                  <a:lnTo>
                    <a:pt x="106972" y="4013"/>
                  </a:lnTo>
                  <a:lnTo>
                    <a:pt x="106680" y="2895"/>
                  </a:lnTo>
                  <a:lnTo>
                    <a:pt x="106641" y="2705"/>
                  </a:lnTo>
                  <a:lnTo>
                    <a:pt x="106591" y="2540"/>
                  </a:lnTo>
                  <a:lnTo>
                    <a:pt x="106464" y="2209"/>
                  </a:lnTo>
                  <a:lnTo>
                    <a:pt x="106311" y="1879"/>
                  </a:lnTo>
                  <a:lnTo>
                    <a:pt x="106121" y="1574"/>
                  </a:lnTo>
                  <a:lnTo>
                    <a:pt x="106006" y="1435"/>
                  </a:lnTo>
                  <a:lnTo>
                    <a:pt x="105905" y="1282"/>
                  </a:lnTo>
                  <a:lnTo>
                    <a:pt x="105638" y="1028"/>
                  </a:lnTo>
                  <a:lnTo>
                    <a:pt x="105524" y="901"/>
                  </a:lnTo>
                  <a:lnTo>
                    <a:pt x="105384" y="787"/>
                  </a:lnTo>
                  <a:lnTo>
                    <a:pt x="105105" y="609"/>
                  </a:lnTo>
                  <a:lnTo>
                    <a:pt x="104940" y="495"/>
                  </a:lnTo>
                  <a:lnTo>
                    <a:pt x="104457" y="254"/>
                  </a:lnTo>
                  <a:lnTo>
                    <a:pt x="104279" y="190"/>
                  </a:lnTo>
                  <a:lnTo>
                    <a:pt x="104140" y="165"/>
                  </a:lnTo>
                  <a:lnTo>
                    <a:pt x="103759" y="63"/>
                  </a:lnTo>
                  <a:lnTo>
                    <a:pt x="103581" y="25"/>
                  </a:lnTo>
                  <a:lnTo>
                    <a:pt x="103441" y="25"/>
                  </a:lnTo>
                  <a:lnTo>
                    <a:pt x="103035" y="0"/>
                  </a:lnTo>
                  <a:lnTo>
                    <a:pt x="102679" y="25"/>
                  </a:lnTo>
                  <a:lnTo>
                    <a:pt x="102323" y="76"/>
                  </a:lnTo>
                  <a:lnTo>
                    <a:pt x="102171" y="127"/>
                  </a:lnTo>
                  <a:lnTo>
                    <a:pt x="101981" y="165"/>
                  </a:lnTo>
                  <a:lnTo>
                    <a:pt x="96608" y="1625"/>
                  </a:lnTo>
                  <a:lnTo>
                    <a:pt x="96113" y="1752"/>
                  </a:lnTo>
                  <a:lnTo>
                    <a:pt x="95910" y="1803"/>
                  </a:lnTo>
                  <a:lnTo>
                    <a:pt x="69189" y="8978"/>
                  </a:lnTo>
                  <a:lnTo>
                    <a:pt x="68592" y="9118"/>
                  </a:lnTo>
                  <a:lnTo>
                    <a:pt x="41744" y="16332"/>
                  </a:lnTo>
                  <a:lnTo>
                    <a:pt x="41617" y="16344"/>
                  </a:lnTo>
                  <a:lnTo>
                    <a:pt x="41275" y="16446"/>
                  </a:lnTo>
                  <a:lnTo>
                    <a:pt x="14655" y="23583"/>
                  </a:lnTo>
                  <a:lnTo>
                    <a:pt x="14300" y="23660"/>
                  </a:lnTo>
                  <a:lnTo>
                    <a:pt x="13957" y="23761"/>
                  </a:lnTo>
                  <a:lnTo>
                    <a:pt x="2933" y="26720"/>
                  </a:lnTo>
                  <a:lnTo>
                    <a:pt x="2717" y="26771"/>
                  </a:lnTo>
                  <a:lnTo>
                    <a:pt x="2540" y="26809"/>
                  </a:lnTo>
                  <a:lnTo>
                    <a:pt x="2209" y="26936"/>
                  </a:lnTo>
                  <a:lnTo>
                    <a:pt x="2044" y="27025"/>
                  </a:lnTo>
                  <a:lnTo>
                    <a:pt x="1879" y="27089"/>
                  </a:lnTo>
                  <a:lnTo>
                    <a:pt x="406" y="28625"/>
                  </a:lnTo>
                  <a:lnTo>
                    <a:pt x="317" y="28816"/>
                  </a:lnTo>
                  <a:lnTo>
                    <a:pt x="254" y="28956"/>
                  </a:lnTo>
                  <a:lnTo>
                    <a:pt x="190" y="29121"/>
                  </a:lnTo>
                  <a:lnTo>
                    <a:pt x="152" y="29260"/>
                  </a:lnTo>
                  <a:lnTo>
                    <a:pt x="50" y="29641"/>
                  </a:lnTo>
                  <a:lnTo>
                    <a:pt x="12" y="30010"/>
                  </a:lnTo>
                  <a:lnTo>
                    <a:pt x="0" y="30365"/>
                  </a:lnTo>
                  <a:lnTo>
                    <a:pt x="25" y="30721"/>
                  </a:lnTo>
                  <a:lnTo>
                    <a:pt x="76" y="31076"/>
                  </a:lnTo>
                  <a:lnTo>
                    <a:pt x="114" y="31242"/>
                  </a:lnTo>
                  <a:lnTo>
                    <a:pt x="3086" y="42303"/>
                  </a:lnTo>
                  <a:lnTo>
                    <a:pt x="5613" y="44869"/>
                  </a:lnTo>
                  <a:lnTo>
                    <a:pt x="5740" y="44907"/>
                  </a:lnTo>
                  <a:lnTo>
                    <a:pt x="5969" y="44958"/>
                  </a:lnTo>
                  <a:lnTo>
                    <a:pt x="6108" y="44983"/>
                  </a:lnTo>
                  <a:lnTo>
                    <a:pt x="6680" y="45008"/>
                  </a:lnTo>
                  <a:lnTo>
                    <a:pt x="7048" y="44996"/>
                  </a:lnTo>
                  <a:lnTo>
                    <a:pt x="7404" y="44932"/>
                  </a:lnTo>
                  <a:lnTo>
                    <a:pt x="7747" y="44843"/>
                  </a:lnTo>
                  <a:lnTo>
                    <a:pt x="60248" y="30784"/>
                  </a:lnTo>
                  <a:lnTo>
                    <a:pt x="106845" y="18288"/>
                  </a:lnTo>
                  <a:lnTo>
                    <a:pt x="106997" y="18249"/>
                  </a:lnTo>
                  <a:lnTo>
                    <a:pt x="107188" y="18199"/>
                  </a:lnTo>
                  <a:lnTo>
                    <a:pt x="108343" y="17564"/>
                  </a:lnTo>
                  <a:lnTo>
                    <a:pt x="108534" y="17411"/>
                  </a:lnTo>
                  <a:lnTo>
                    <a:pt x="108699" y="17259"/>
                  </a:lnTo>
                  <a:lnTo>
                    <a:pt x="108813" y="17119"/>
                  </a:lnTo>
                  <a:lnTo>
                    <a:pt x="108940" y="16992"/>
                  </a:lnTo>
                  <a:lnTo>
                    <a:pt x="109143" y="16700"/>
                  </a:lnTo>
                  <a:lnTo>
                    <a:pt x="109321" y="16383"/>
                  </a:lnTo>
                  <a:lnTo>
                    <a:pt x="109474" y="16052"/>
                  </a:lnTo>
                  <a:lnTo>
                    <a:pt x="109537" y="15887"/>
                  </a:lnTo>
                  <a:lnTo>
                    <a:pt x="109575" y="15748"/>
                  </a:lnTo>
                  <a:lnTo>
                    <a:pt x="109677" y="15367"/>
                  </a:lnTo>
                  <a:lnTo>
                    <a:pt x="109715" y="15011"/>
                  </a:lnTo>
                  <a:lnTo>
                    <a:pt x="109728" y="1464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57640" y="4229421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4" h="0">
                  <a:moveTo>
                    <a:pt x="0" y="0"/>
                  </a:moveTo>
                  <a:lnTo>
                    <a:pt x="181935" y="0"/>
                  </a:lnTo>
                </a:path>
              </a:pathLst>
            </a:custGeom>
            <a:ln w="3175">
              <a:solidFill>
                <a:srgbClr val="F6F6F6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22224" y="3588867"/>
              <a:ext cx="857885" cy="641985"/>
            </a:xfrm>
            <a:custGeom>
              <a:avLst/>
              <a:gdLst/>
              <a:ahLst/>
              <a:cxnLst/>
              <a:rect l="l" t="t" r="r" b="b"/>
              <a:pathLst>
                <a:path w="857885" h="641985">
                  <a:moveTo>
                    <a:pt x="271449" y="6858"/>
                  </a:moveTo>
                  <a:lnTo>
                    <a:pt x="264591" y="0"/>
                  </a:lnTo>
                  <a:lnTo>
                    <a:pt x="264248" y="0"/>
                  </a:lnTo>
                  <a:lnTo>
                    <a:pt x="105270" y="0"/>
                  </a:lnTo>
                  <a:lnTo>
                    <a:pt x="104914" y="0"/>
                  </a:lnTo>
                  <a:lnTo>
                    <a:pt x="103670" y="0"/>
                  </a:lnTo>
                  <a:lnTo>
                    <a:pt x="101206" y="254"/>
                  </a:lnTo>
                  <a:lnTo>
                    <a:pt x="83388" y="12103"/>
                  </a:lnTo>
                  <a:lnTo>
                    <a:pt x="83248" y="12306"/>
                  </a:lnTo>
                  <a:lnTo>
                    <a:pt x="83070" y="12611"/>
                  </a:lnTo>
                  <a:lnTo>
                    <a:pt x="3581" y="150291"/>
                  </a:lnTo>
                  <a:lnTo>
                    <a:pt x="3403" y="150596"/>
                  </a:lnTo>
                  <a:lnTo>
                    <a:pt x="3225" y="150901"/>
                  </a:lnTo>
                  <a:lnTo>
                    <a:pt x="2781" y="151676"/>
                  </a:lnTo>
                  <a:lnTo>
                    <a:pt x="0" y="163626"/>
                  </a:lnTo>
                  <a:lnTo>
                    <a:pt x="165" y="166103"/>
                  </a:lnTo>
                  <a:lnTo>
                    <a:pt x="558" y="168554"/>
                  </a:lnTo>
                  <a:lnTo>
                    <a:pt x="1206" y="170942"/>
                  </a:lnTo>
                  <a:lnTo>
                    <a:pt x="2082" y="173266"/>
                  </a:lnTo>
                  <a:lnTo>
                    <a:pt x="3124" y="175298"/>
                  </a:lnTo>
                  <a:lnTo>
                    <a:pt x="3225" y="175514"/>
                  </a:lnTo>
                  <a:lnTo>
                    <a:pt x="3340" y="175729"/>
                  </a:lnTo>
                  <a:lnTo>
                    <a:pt x="3581" y="176136"/>
                  </a:lnTo>
                  <a:lnTo>
                    <a:pt x="83070" y="313804"/>
                  </a:lnTo>
                  <a:lnTo>
                    <a:pt x="95542" y="306603"/>
                  </a:lnTo>
                  <a:lnTo>
                    <a:pt x="95377" y="306298"/>
                  </a:lnTo>
                  <a:lnTo>
                    <a:pt x="16065" y="168948"/>
                  </a:lnTo>
                  <a:lnTo>
                    <a:pt x="15887" y="168617"/>
                  </a:lnTo>
                  <a:lnTo>
                    <a:pt x="15316" y="167513"/>
                  </a:lnTo>
                  <a:lnTo>
                    <a:pt x="14947" y="166522"/>
                  </a:lnTo>
                  <a:lnTo>
                    <a:pt x="14668" y="165493"/>
                  </a:lnTo>
                  <a:lnTo>
                    <a:pt x="14490" y="164452"/>
                  </a:lnTo>
                  <a:lnTo>
                    <a:pt x="14427" y="163385"/>
                  </a:lnTo>
                  <a:lnTo>
                    <a:pt x="14452" y="162331"/>
                  </a:lnTo>
                  <a:lnTo>
                    <a:pt x="15709" y="158115"/>
                  </a:lnTo>
                  <a:lnTo>
                    <a:pt x="15887" y="157810"/>
                  </a:lnTo>
                  <a:lnTo>
                    <a:pt x="16052" y="157505"/>
                  </a:lnTo>
                  <a:lnTo>
                    <a:pt x="95300" y="20231"/>
                  </a:lnTo>
                  <a:lnTo>
                    <a:pt x="95554" y="19824"/>
                  </a:lnTo>
                  <a:lnTo>
                    <a:pt x="104381" y="14414"/>
                  </a:lnTo>
                  <a:lnTo>
                    <a:pt x="104914" y="14414"/>
                  </a:lnTo>
                  <a:lnTo>
                    <a:pt x="105270" y="14414"/>
                  </a:lnTo>
                  <a:lnTo>
                    <a:pt x="264236" y="14414"/>
                  </a:lnTo>
                  <a:lnTo>
                    <a:pt x="264591" y="14414"/>
                  </a:lnTo>
                  <a:lnTo>
                    <a:pt x="265303" y="14351"/>
                  </a:lnTo>
                  <a:lnTo>
                    <a:pt x="271449" y="7569"/>
                  </a:lnTo>
                  <a:lnTo>
                    <a:pt x="271449" y="6858"/>
                  </a:lnTo>
                  <a:close/>
                </a:path>
                <a:path w="857885" h="641985">
                  <a:moveTo>
                    <a:pt x="369150" y="162801"/>
                  </a:moveTo>
                  <a:lnTo>
                    <a:pt x="366001" y="151104"/>
                  </a:lnTo>
                  <a:lnTo>
                    <a:pt x="365925" y="150901"/>
                  </a:lnTo>
                  <a:lnTo>
                    <a:pt x="365747" y="150596"/>
                  </a:lnTo>
                  <a:lnTo>
                    <a:pt x="365569" y="150291"/>
                  </a:lnTo>
                  <a:lnTo>
                    <a:pt x="286080" y="12623"/>
                  </a:lnTo>
                  <a:lnTo>
                    <a:pt x="285915" y="12319"/>
                  </a:lnTo>
                  <a:lnTo>
                    <a:pt x="280327" y="9029"/>
                  </a:lnTo>
                  <a:lnTo>
                    <a:pt x="279260" y="9029"/>
                  </a:lnTo>
                  <a:lnTo>
                    <a:pt x="272630" y="16103"/>
                  </a:lnTo>
                  <a:lnTo>
                    <a:pt x="272656" y="16814"/>
                  </a:lnTo>
                  <a:lnTo>
                    <a:pt x="273608" y="19824"/>
                  </a:lnTo>
                  <a:lnTo>
                    <a:pt x="353047" y="157441"/>
                  </a:lnTo>
                  <a:lnTo>
                    <a:pt x="354723" y="163042"/>
                  </a:lnTo>
                  <a:lnTo>
                    <a:pt x="354685" y="164096"/>
                  </a:lnTo>
                  <a:lnTo>
                    <a:pt x="353441" y="168313"/>
                  </a:lnTo>
                  <a:lnTo>
                    <a:pt x="353263" y="168617"/>
                  </a:lnTo>
                  <a:lnTo>
                    <a:pt x="353085" y="168922"/>
                  </a:lnTo>
                  <a:lnTo>
                    <a:pt x="273608" y="306590"/>
                  </a:lnTo>
                  <a:lnTo>
                    <a:pt x="264769" y="312000"/>
                  </a:lnTo>
                  <a:lnTo>
                    <a:pt x="264591" y="312000"/>
                  </a:lnTo>
                  <a:lnTo>
                    <a:pt x="264248" y="312000"/>
                  </a:lnTo>
                  <a:lnTo>
                    <a:pt x="104559" y="312000"/>
                  </a:lnTo>
                  <a:lnTo>
                    <a:pt x="103682" y="311950"/>
                  </a:lnTo>
                  <a:lnTo>
                    <a:pt x="95732" y="306908"/>
                  </a:lnTo>
                  <a:lnTo>
                    <a:pt x="95554" y="306603"/>
                  </a:lnTo>
                  <a:lnTo>
                    <a:pt x="83083" y="313817"/>
                  </a:lnTo>
                  <a:lnTo>
                    <a:pt x="83693" y="314883"/>
                  </a:lnTo>
                  <a:lnTo>
                    <a:pt x="85140" y="316903"/>
                  </a:lnTo>
                  <a:lnTo>
                    <a:pt x="104470" y="326415"/>
                  </a:lnTo>
                  <a:lnTo>
                    <a:pt x="104648" y="326415"/>
                  </a:lnTo>
                  <a:lnTo>
                    <a:pt x="104914" y="326428"/>
                  </a:lnTo>
                  <a:lnTo>
                    <a:pt x="105270" y="326415"/>
                  </a:lnTo>
                  <a:lnTo>
                    <a:pt x="265480" y="326415"/>
                  </a:lnTo>
                  <a:lnTo>
                    <a:pt x="267944" y="326161"/>
                  </a:lnTo>
                  <a:lnTo>
                    <a:pt x="285800" y="314248"/>
                  </a:lnTo>
                  <a:lnTo>
                    <a:pt x="285902" y="314109"/>
                  </a:lnTo>
                  <a:lnTo>
                    <a:pt x="286067" y="313817"/>
                  </a:lnTo>
                  <a:lnTo>
                    <a:pt x="286270" y="313512"/>
                  </a:lnTo>
                  <a:lnTo>
                    <a:pt x="286346" y="313347"/>
                  </a:lnTo>
                  <a:lnTo>
                    <a:pt x="365569" y="176123"/>
                  </a:lnTo>
                  <a:lnTo>
                    <a:pt x="365734" y="175831"/>
                  </a:lnTo>
                  <a:lnTo>
                    <a:pt x="366356" y="174752"/>
                  </a:lnTo>
                  <a:lnTo>
                    <a:pt x="367385" y="172491"/>
                  </a:lnTo>
                  <a:lnTo>
                    <a:pt x="368185" y="170141"/>
                  </a:lnTo>
                  <a:lnTo>
                    <a:pt x="368744" y="167728"/>
                  </a:lnTo>
                  <a:lnTo>
                    <a:pt x="369062" y="165265"/>
                  </a:lnTo>
                  <a:lnTo>
                    <a:pt x="369150" y="162801"/>
                  </a:lnTo>
                  <a:close/>
                </a:path>
                <a:path w="857885" h="641985">
                  <a:moveTo>
                    <a:pt x="677608" y="640562"/>
                  </a:moveTo>
                  <a:lnTo>
                    <a:pt x="672261" y="597408"/>
                  </a:lnTo>
                  <a:lnTo>
                    <a:pt x="656043" y="555320"/>
                  </a:lnTo>
                  <a:lnTo>
                    <a:pt x="630059" y="518452"/>
                  </a:lnTo>
                  <a:lnTo>
                    <a:pt x="597154" y="490042"/>
                  </a:lnTo>
                  <a:lnTo>
                    <a:pt x="558304" y="470509"/>
                  </a:lnTo>
                  <a:lnTo>
                    <a:pt x="514286" y="460616"/>
                  </a:lnTo>
                  <a:lnTo>
                    <a:pt x="496570" y="459536"/>
                  </a:lnTo>
                  <a:lnTo>
                    <a:pt x="488518" y="459828"/>
                  </a:lnTo>
                  <a:lnTo>
                    <a:pt x="444080" y="467525"/>
                  </a:lnTo>
                  <a:lnTo>
                    <a:pt x="402844" y="485813"/>
                  </a:lnTo>
                  <a:lnTo>
                    <a:pt x="368566" y="512559"/>
                  </a:lnTo>
                  <a:lnTo>
                    <a:pt x="341820" y="546836"/>
                  </a:lnTo>
                  <a:lnTo>
                    <a:pt x="323545" y="588073"/>
                  </a:lnTo>
                  <a:lnTo>
                    <a:pt x="315836" y="632523"/>
                  </a:lnTo>
                  <a:lnTo>
                    <a:pt x="315544" y="640562"/>
                  </a:lnTo>
                  <a:lnTo>
                    <a:pt x="315556" y="640702"/>
                  </a:lnTo>
                  <a:lnTo>
                    <a:pt x="315772" y="641172"/>
                  </a:lnTo>
                  <a:lnTo>
                    <a:pt x="315912" y="641286"/>
                  </a:lnTo>
                  <a:lnTo>
                    <a:pt x="316052" y="641388"/>
                  </a:lnTo>
                  <a:lnTo>
                    <a:pt x="316217" y="641438"/>
                  </a:lnTo>
                  <a:lnTo>
                    <a:pt x="316407" y="641477"/>
                  </a:lnTo>
                  <a:lnTo>
                    <a:pt x="316572" y="641464"/>
                  </a:lnTo>
                  <a:lnTo>
                    <a:pt x="316839" y="641388"/>
                  </a:lnTo>
                  <a:lnTo>
                    <a:pt x="316979" y="641286"/>
                  </a:lnTo>
                  <a:lnTo>
                    <a:pt x="317169" y="641108"/>
                  </a:lnTo>
                  <a:lnTo>
                    <a:pt x="317284" y="640905"/>
                  </a:lnTo>
                  <a:lnTo>
                    <a:pt x="317334" y="640740"/>
                  </a:lnTo>
                  <a:lnTo>
                    <a:pt x="317347" y="640613"/>
                  </a:lnTo>
                  <a:lnTo>
                    <a:pt x="317639" y="632599"/>
                  </a:lnTo>
                  <a:lnTo>
                    <a:pt x="325259" y="588594"/>
                  </a:lnTo>
                  <a:lnTo>
                    <a:pt x="343369" y="547776"/>
                  </a:lnTo>
                  <a:lnTo>
                    <a:pt x="369836" y="513829"/>
                  </a:lnTo>
                  <a:lnTo>
                    <a:pt x="403783" y="487362"/>
                  </a:lnTo>
                  <a:lnTo>
                    <a:pt x="444601" y="469252"/>
                  </a:lnTo>
                  <a:lnTo>
                    <a:pt x="488607" y="461632"/>
                  </a:lnTo>
                  <a:lnTo>
                    <a:pt x="496570" y="461340"/>
                  </a:lnTo>
                  <a:lnTo>
                    <a:pt x="504532" y="461632"/>
                  </a:lnTo>
                  <a:lnTo>
                    <a:pt x="548538" y="469252"/>
                  </a:lnTo>
                  <a:lnTo>
                    <a:pt x="589356" y="487362"/>
                  </a:lnTo>
                  <a:lnTo>
                    <a:pt x="623303" y="513829"/>
                  </a:lnTo>
                  <a:lnTo>
                    <a:pt x="649770" y="547776"/>
                  </a:lnTo>
                  <a:lnTo>
                    <a:pt x="667880" y="588594"/>
                  </a:lnTo>
                  <a:lnTo>
                    <a:pt x="675500" y="632599"/>
                  </a:lnTo>
                  <a:lnTo>
                    <a:pt x="675805" y="640562"/>
                  </a:lnTo>
                  <a:lnTo>
                    <a:pt x="675817" y="640702"/>
                  </a:lnTo>
                  <a:lnTo>
                    <a:pt x="675868" y="640867"/>
                  </a:lnTo>
                  <a:lnTo>
                    <a:pt x="675932" y="641032"/>
                  </a:lnTo>
                  <a:lnTo>
                    <a:pt x="676071" y="641223"/>
                  </a:lnTo>
                  <a:lnTo>
                    <a:pt x="676198" y="641311"/>
                  </a:lnTo>
                  <a:lnTo>
                    <a:pt x="676325" y="641388"/>
                  </a:lnTo>
                  <a:lnTo>
                    <a:pt x="676579" y="641464"/>
                  </a:lnTo>
                  <a:lnTo>
                    <a:pt x="676744" y="641477"/>
                  </a:lnTo>
                  <a:lnTo>
                    <a:pt x="676935" y="641438"/>
                  </a:lnTo>
                  <a:lnTo>
                    <a:pt x="677100" y="641388"/>
                  </a:lnTo>
                  <a:lnTo>
                    <a:pt x="677240" y="641286"/>
                  </a:lnTo>
                  <a:lnTo>
                    <a:pt x="677379" y="641172"/>
                  </a:lnTo>
                  <a:lnTo>
                    <a:pt x="677595" y="640740"/>
                  </a:lnTo>
                  <a:lnTo>
                    <a:pt x="677608" y="640613"/>
                  </a:lnTo>
                  <a:close/>
                </a:path>
                <a:path w="857885" h="641985">
                  <a:moveTo>
                    <a:pt x="713638" y="640562"/>
                  </a:moveTo>
                  <a:lnTo>
                    <a:pt x="709472" y="598220"/>
                  </a:lnTo>
                  <a:lnTo>
                    <a:pt x="697103" y="557504"/>
                  </a:lnTo>
                  <a:lnTo>
                    <a:pt x="677062" y="519976"/>
                  </a:lnTo>
                  <a:lnTo>
                    <a:pt x="650062" y="487083"/>
                  </a:lnTo>
                  <a:lnTo>
                    <a:pt x="617169" y="460082"/>
                  </a:lnTo>
                  <a:lnTo>
                    <a:pt x="579640" y="440029"/>
                  </a:lnTo>
                  <a:lnTo>
                    <a:pt x="538924" y="427672"/>
                  </a:lnTo>
                  <a:lnTo>
                    <a:pt x="496582" y="423506"/>
                  </a:lnTo>
                  <a:lnTo>
                    <a:pt x="486930" y="423862"/>
                  </a:lnTo>
                  <a:lnTo>
                    <a:pt x="444842" y="429907"/>
                  </a:lnTo>
                  <a:lnTo>
                    <a:pt x="404736" y="444042"/>
                  </a:lnTo>
                  <a:lnTo>
                    <a:pt x="368160" y="465734"/>
                  </a:lnTo>
                  <a:lnTo>
                    <a:pt x="336524" y="494157"/>
                  </a:lnTo>
                  <a:lnTo>
                    <a:pt x="311035" y="528193"/>
                  </a:lnTo>
                  <a:lnTo>
                    <a:pt x="292684" y="566547"/>
                  </a:lnTo>
                  <a:lnTo>
                    <a:pt x="282155" y="607745"/>
                  </a:lnTo>
                  <a:lnTo>
                    <a:pt x="279527" y="640562"/>
                  </a:lnTo>
                  <a:lnTo>
                    <a:pt x="279527" y="640740"/>
                  </a:lnTo>
                  <a:lnTo>
                    <a:pt x="279577" y="640867"/>
                  </a:lnTo>
                  <a:lnTo>
                    <a:pt x="279641" y="641032"/>
                  </a:lnTo>
                  <a:lnTo>
                    <a:pt x="279755" y="641172"/>
                  </a:lnTo>
                  <a:lnTo>
                    <a:pt x="279882" y="641286"/>
                  </a:lnTo>
                  <a:lnTo>
                    <a:pt x="280035" y="641388"/>
                  </a:lnTo>
                  <a:lnTo>
                    <a:pt x="280289" y="641464"/>
                  </a:lnTo>
                  <a:lnTo>
                    <a:pt x="280466" y="641477"/>
                  </a:lnTo>
                  <a:lnTo>
                    <a:pt x="280644" y="641438"/>
                  </a:lnTo>
                  <a:lnTo>
                    <a:pt x="280809" y="641388"/>
                  </a:lnTo>
                  <a:lnTo>
                    <a:pt x="280949" y="641286"/>
                  </a:lnTo>
                  <a:lnTo>
                    <a:pt x="281089" y="641172"/>
                  </a:lnTo>
                  <a:lnTo>
                    <a:pt x="281305" y="640740"/>
                  </a:lnTo>
                  <a:lnTo>
                    <a:pt x="281317" y="640613"/>
                  </a:lnTo>
                  <a:lnTo>
                    <a:pt x="281673" y="630999"/>
                  </a:lnTo>
                  <a:lnTo>
                    <a:pt x="287667" y="589254"/>
                  </a:lnTo>
                  <a:lnTo>
                    <a:pt x="301688" y="549490"/>
                  </a:lnTo>
                  <a:lnTo>
                    <a:pt x="323202" y="513219"/>
                  </a:lnTo>
                  <a:lnTo>
                    <a:pt x="351383" y="481838"/>
                  </a:lnTo>
                  <a:lnTo>
                    <a:pt x="385140" y="456565"/>
                  </a:lnTo>
                  <a:lnTo>
                    <a:pt x="423164" y="438353"/>
                  </a:lnTo>
                  <a:lnTo>
                    <a:pt x="464032" y="427926"/>
                  </a:lnTo>
                  <a:lnTo>
                    <a:pt x="496582" y="425310"/>
                  </a:lnTo>
                  <a:lnTo>
                    <a:pt x="506133" y="425665"/>
                  </a:lnTo>
                  <a:lnTo>
                    <a:pt x="547878" y="431660"/>
                  </a:lnTo>
                  <a:lnTo>
                    <a:pt x="587654" y="445681"/>
                  </a:lnTo>
                  <a:lnTo>
                    <a:pt x="623925" y="467194"/>
                  </a:lnTo>
                  <a:lnTo>
                    <a:pt x="655294" y="495363"/>
                  </a:lnTo>
                  <a:lnTo>
                    <a:pt x="680567" y="529120"/>
                  </a:lnTo>
                  <a:lnTo>
                    <a:pt x="698779" y="567156"/>
                  </a:lnTo>
                  <a:lnTo>
                    <a:pt x="709218" y="608025"/>
                  </a:lnTo>
                  <a:lnTo>
                    <a:pt x="711835" y="640562"/>
                  </a:lnTo>
                  <a:lnTo>
                    <a:pt x="711835" y="640702"/>
                  </a:lnTo>
                  <a:lnTo>
                    <a:pt x="711885" y="640867"/>
                  </a:lnTo>
                  <a:lnTo>
                    <a:pt x="712012" y="641108"/>
                  </a:lnTo>
                  <a:lnTo>
                    <a:pt x="712127" y="641235"/>
                  </a:lnTo>
                  <a:lnTo>
                    <a:pt x="712343" y="641388"/>
                  </a:lnTo>
                  <a:lnTo>
                    <a:pt x="712508" y="641438"/>
                  </a:lnTo>
                  <a:lnTo>
                    <a:pt x="712685" y="641477"/>
                  </a:lnTo>
                  <a:lnTo>
                    <a:pt x="713333" y="641235"/>
                  </a:lnTo>
                  <a:lnTo>
                    <a:pt x="713460" y="641108"/>
                  </a:lnTo>
                  <a:lnTo>
                    <a:pt x="713549" y="640956"/>
                  </a:lnTo>
                  <a:lnTo>
                    <a:pt x="713613" y="640791"/>
                  </a:lnTo>
                  <a:lnTo>
                    <a:pt x="713638" y="640613"/>
                  </a:lnTo>
                  <a:close/>
                </a:path>
                <a:path w="857885" h="641985">
                  <a:moveTo>
                    <a:pt x="857732" y="640384"/>
                  </a:moveTo>
                  <a:lnTo>
                    <a:pt x="857135" y="624509"/>
                  </a:lnTo>
                  <a:lnTo>
                    <a:pt x="855903" y="609409"/>
                  </a:lnTo>
                  <a:lnTo>
                    <a:pt x="855903" y="639648"/>
                  </a:lnTo>
                  <a:lnTo>
                    <a:pt x="821677" y="639648"/>
                  </a:lnTo>
                  <a:lnTo>
                    <a:pt x="821169" y="626122"/>
                  </a:lnTo>
                  <a:lnTo>
                    <a:pt x="819873" y="610146"/>
                  </a:lnTo>
                  <a:lnTo>
                    <a:pt x="819873" y="639648"/>
                  </a:lnTo>
                  <a:lnTo>
                    <a:pt x="785647" y="639648"/>
                  </a:lnTo>
                  <a:lnTo>
                    <a:pt x="785202" y="627722"/>
                  </a:lnTo>
                  <a:lnTo>
                    <a:pt x="783945" y="612267"/>
                  </a:lnTo>
                  <a:lnTo>
                    <a:pt x="783844" y="611390"/>
                  </a:lnTo>
                  <a:lnTo>
                    <a:pt x="783844" y="639648"/>
                  </a:lnTo>
                  <a:lnTo>
                    <a:pt x="749617" y="639648"/>
                  </a:lnTo>
                  <a:lnTo>
                    <a:pt x="744791" y="591197"/>
                  </a:lnTo>
                  <a:lnTo>
                    <a:pt x="734301" y="554266"/>
                  </a:lnTo>
                  <a:lnTo>
                    <a:pt x="712901" y="509536"/>
                  </a:lnTo>
                  <a:lnTo>
                    <a:pt x="690753" y="478777"/>
                  </a:lnTo>
                  <a:lnTo>
                    <a:pt x="690905" y="478675"/>
                  </a:lnTo>
                  <a:lnTo>
                    <a:pt x="689737" y="477291"/>
                  </a:lnTo>
                  <a:lnTo>
                    <a:pt x="689622" y="477418"/>
                  </a:lnTo>
                  <a:lnTo>
                    <a:pt x="656932" y="445160"/>
                  </a:lnTo>
                  <a:lnTo>
                    <a:pt x="615734" y="417626"/>
                  </a:lnTo>
                  <a:lnTo>
                    <a:pt x="569950" y="398665"/>
                  </a:lnTo>
                  <a:lnTo>
                    <a:pt x="541362" y="391604"/>
                  </a:lnTo>
                  <a:lnTo>
                    <a:pt x="547306" y="357924"/>
                  </a:lnTo>
                  <a:lnTo>
                    <a:pt x="594550" y="370674"/>
                  </a:lnTo>
                  <a:lnTo>
                    <a:pt x="631837" y="387489"/>
                  </a:lnTo>
                  <a:lnTo>
                    <a:pt x="666546" y="409168"/>
                  </a:lnTo>
                  <a:lnTo>
                    <a:pt x="699731" y="437400"/>
                  </a:lnTo>
                  <a:lnTo>
                    <a:pt x="715784" y="455447"/>
                  </a:lnTo>
                  <a:lnTo>
                    <a:pt x="689749" y="477291"/>
                  </a:lnTo>
                  <a:lnTo>
                    <a:pt x="690905" y="478675"/>
                  </a:lnTo>
                  <a:lnTo>
                    <a:pt x="716953" y="456819"/>
                  </a:lnTo>
                  <a:lnTo>
                    <a:pt x="718400" y="458508"/>
                  </a:lnTo>
                  <a:lnTo>
                    <a:pt x="727976" y="470598"/>
                  </a:lnTo>
                  <a:lnTo>
                    <a:pt x="749655" y="505294"/>
                  </a:lnTo>
                  <a:lnTo>
                    <a:pt x="766457" y="542594"/>
                  </a:lnTo>
                  <a:lnTo>
                    <a:pt x="778357" y="584517"/>
                  </a:lnTo>
                  <a:lnTo>
                    <a:pt x="783412" y="627799"/>
                  </a:lnTo>
                  <a:lnTo>
                    <a:pt x="783844" y="639648"/>
                  </a:lnTo>
                  <a:lnTo>
                    <a:pt x="783844" y="611390"/>
                  </a:lnTo>
                  <a:lnTo>
                    <a:pt x="777151" y="571652"/>
                  </a:lnTo>
                  <a:lnTo>
                    <a:pt x="763676" y="529932"/>
                  </a:lnTo>
                  <a:lnTo>
                    <a:pt x="743699" y="490893"/>
                  </a:lnTo>
                  <a:lnTo>
                    <a:pt x="719785" y="457377"/>
                  </a:lnTo>
                  <a:lnTo>
                    <a:pt x="718324" y="455676"/>
                  </a:lnTo>
                  <a:lnTo>
                    <a:pt x="744512" y="433692"/>
                  </a:lnTo>
                  <a:lnTo>
                    <a:pt x="772947" y="473176"/>
                  </a:lnTo>
                  <a:lnTo>
                    <a:pt x="795299" y="516826"/>
                  </a:lnTo>
                  <a:lnTo>
                    <a:pt x="810374" y="563499"/>
                  </a:lnTo>
                  <a:lnTo>
                    <a:pt x="817968" y="608914"/>
                  </a:lnTo>
                  <a:lnTo>
                    <a:pt x="819873" y="639648"/>
                  </a:lnTo>
                  <a:lnTo>
                    <a:pt x="819873" y="610146"/>
                  </a:lnTo>
                  <a:lnTo>
                    <a:pt x="812114" y="563067"/>
                  </a:lnTo>
                  <a:lnTo>
                    <a:pt x="796963" y="516140"/>
                  </a:lnTo>
                  <a:lnTo>
                    <a:pt x="774496" y="472236"/>
                  </a:lnTo>
                  <a:lnTo>
                    <a:pt x="747598" y="434543"/>
                  </a:lnTo>
                  <a:lnTo>
                    <a:pt x="745883" y="432536"/>
                  </a:lnTo>
                  <a:lnTo>
                    <a:pt x="772071" y="410578"/>
                  </a:lnTo>
                  <a:lnTo>
                    <a:pt x="795375" y="440918"/>
                  </a:lnTo>
                  <a:lnTo>
                    <a:pt x="821918" y="488518"/>
                  </a:lnTo>
                  <a:lnTo>
                    <a:pt x="840054" y="536371"/>
                  </a:lnTo>
                  <a:lnTo>
                    <a:pt x="851560" y="586232"/>
                  </a:lnTo>
                  <a:lnTo>
                    <a:pt x="855345" y="624598"/>
                  </a:lnTo>
                  <a:lnTo>
                    <a:pt x="855903" y="639648"/>
                  </a:lnTo>
                  <a:lnTo>
                    <a:pt x="855903" y="609409"/>
                  </a:lnTo>
                  <a:lnTo>
                    <a:pt x="850798" y="570103"/>
                  </a:lnTo>
                  <a:lnTo>
                    <a:pt x="835837" y="517398"/>
                  </a:lnTo>
                  <a:lnTo>
                    <a:pt x="814705" y="470522"/>
                  </a:lnTo>
                  <a:lnTo>
                    <a:pt x="787463" y="426897"/>
                  </a:lnTo>
                  <a:lnTo>
                    <a:pt x="773379" y="409321"/>
                  </a:lnTo>
                  <a:lnTo>
                    <a:pt x="773430" y="409194"/>
                  </a:lnTo>
                  <a:lnTo>
                    <a:pt x="773455" y="409067"/>
                  </a:lnTo>
                  <a:lnTo>
                    <a:pt x="773455" y="408927"/>
                  </a:lnTo>
                  <a:lnTo>
                    <a:pt x="773430" y="408762"/>
                  </a:lnTo>
                  <a:lnTo>
                    <a:pt x="773328" y="408546"/>
                  </a:lnTo>
                  <a:lnTo>
                    <a:pt x="773214" y="408368"/>
                  </a:lnTo>
                  <a:lnTo>
                    <a:pt x="772998" y="408203"/>
                  </a:lnTo>
                  <a:lnTo>
                    <a:pt x="772833" y="408139"/>
                  </a:lnTo>
                  <a:lnTo>
                    <a:pt x="772668" y="408089"/>
                  </a:lnTo>
                  <a:lnTo>
                    <a:pt x="772452" y="408089"/>
                  </a:lnTo>
                  <a:lnTo>
                    <a:pt x="770902" y="406412"/>
                  </a:lnTo>
                  <a:lnTo>
                    <a:pt x="770902" y="409194"/>
                  </a:lnTo>
                  <a:lnTo>
                    <a:pt x="744715" y="431165"/>
                  </a:lnTo>
                  <a:lnTo>
                    <a:pt x="743343" y="429552"/>
                  </a:lnTo>
                  <a:lnTo>
                    <a:pt x="743343" y="432320"/>
                  </a:lnTo>
                  <a:lnTo>
                    <a:pt x="717156" y="454291"/>
                  </a:lnTo>
                  <a:lnTo>
                    <a:pt x="679754" y="417347"/>
                  </a:lnTo>
                  <a:lnTo>
                    <a:pt x="646239" y="393433"/>
                  </a:lnTo>
                  <a:lnTo>
                    <a:pt x="607212" y="373456"/>
                  </a:lnTo>
                  <a:lnTo>
                    <a:pt x="565480" y="359981"/>
                  </a:lnTo>
                  <a:lnTo>
                    <a:pt x="547624" y="356158"/>
                  </a:lnTo>
                  <a:lnTo>
                    <a:pt x="553567" y="322465"/>
                  </a:lnTo>
                  <a:lnTo>
                    <a:pt x="606831" y="336842"/>
                  </a:lnTo>
                  <a:lnTo>
                    <a:pt x="648804" y="355752"/>
                  </a:lnTo>
                  <a:lnTo>
                    <a:pt x="687857" y="380136"/>
                  </a:lnTo>
                  <a:lnTo>
                    <a:pt x="725208" y="411937"/>
                  </a:lnTo>
                  <a:lnTo>
                    <a:pt x="743343" y="432320"/>
                  </a:lnTo>
                  <a:lnTo>
                    <a:pt x="743343" y="429552"/>
                  </a:lnTo>
                  <a:lnTo>
                    <a:pt x="715886" y="400812"/>
                  </a:lnTo>
                  <a:lnTo>
                    <a:pt x="677214" y="370230"/>
                  </a:lnTo>
                  <a:lnTo>
                    <a:pt x="634136" y="346202"/>
                  </a:lnTo>
                  <a:lnTo>
                    <a:pt x="590842" y="329793"/>
                  </a:lnTo>
                  <a:lnTo>
                    <a:pt x="553872" y="320700"/>
                  </a:lnTo>
                  <a:lnTo>
                    <a:pt x="559816" y="287020"/>
                  </a:lnTo>
                  <a:lnTo>
                    <a:pt x="600760" y="297091"/>
                  </a:lnTo>
                  <a:lnTo>
                    <a:pt x="648614" y="315214"/>
                  </a:lnTo>
                  <a:lnTo>
                    <a:pt x="682612" y="333387"/>
                  </a:lnTo>
                  <a:lnTo>
                    <a:pt x="724281" y="363105"/>
                  </a:lnTo>
                  <a:lnTo>
                    <a:pt x="761555" y="398170"/>
                  </a:lnTo>
                  <a:lnTo>
                    <a:pt x="770902" y="409194"/>
                  </a:lnTo>
                  <a:lnTo>
                    <a:pt x="770902" y="406412"/>
                  </a:lnTo>
                  <a:lnTo>
                    <a:pt x="740181" y="374256"/>
                  </a:lnTo>
                  <a:lnTo>
                    <a:pt x="710234" y="349681"/>
                  </a:lnTo>
                  <a:lnTo>
                    <a:pt x="666623" y="322427"/>
                  </a:lnTo>
                  <a:lnTo>
                    <a:pt x="619721" y="301294"/>
                  </a:lnTo>
                  <a:lnTo>
                    <a:pt x="582650" y="290055"/>
                  </a:lnTo>
                  <a:lnTo>
                    <a:pt x="559803" y="285191"/>
                  </a:lnTo>
                  <a:lnTo>
                    <a:pt x="559650" y="285038"/>
                  </a:lnTo>
                  <a:lnTo>
                    <a:pt x="559447" y="284924"/>
                  </a:lnTo>
                  <a:lnTo>
                    <a:pt x="559282" y="284886"/>
                  </a:lnTo>
                  <a:lnTo>
                    <a:pt x="559066" y="284873"/>
                  </a:lnTo>
                  <a:lnTo>
                    <a:pt x="558927" y="284886"/>
                  </a:lnTo>
                  <a:lnTo>
                    <a:pt x="558800" y="284924"/>
                  </a:lnTo>
                  <a:lnTo>
                    <a:pt x="558647" y="285000"/>
                  </a:lnTo>
                  <a:lnTo>
                    <a:pt x="558038" y="284911"/>
                  </a:lnTo>
                  <a:lnTo>
                    <a:pt x="558038" y="286727"/>
                  </a:lnTo>
                  <a:lnTo>
                    <a:pt x="552094" y="320408"/>
                  </a:lnTo>
                  <a:lnTo>
                    <a:pt x="551789" y="320370"/>
                  </a:lnTo>
                  <a:lnTo>
                    <a:pt x="551789" y="322186"/>
                  </a:lnTo>
                  <a:lnTo>
                    <a:pt x="545846" y="355866"/>
                  </a:lnTo>
                  <a:lnTo>
                    <a:pt x="545528" y="355815"/>
                  </a:lnTo>
                  <a:lnTo>
                    <a:pt x="545528" y="357644"/>
                  </a:lnTo>
                  <a:lnTo>
                    <a:pt x="539597" y="391325"/>
                  </a:lnTo>
                  <a:lnTo>
                    <a:pt x="534835" y="390550"/>
                  </a:lnTo>
                  <a:lnTo>
                    <a:pt x="521347" y="389001"/>
                  </a:lnTo>
                  <a:lnTo>
                    <a:pt x="507822" y="387896"/>
                  </a:lnTo>
                  <a:lnTo>
                    <a:pt x="496570" y="387477"/>
                  </a:lnTo>
                  <a:lnTo>
                    <a:pt x="485330" y="387896"/>
                  </a:lnTo>
                  <a:lnTo>
                    <a:pt x="447192" y="392341"/>
                  </a:lnTo>
                  <a:lnTo>
                    <a:pt x="410273" y="402831"/>
                  </a:lnTo>
                  <a:lnTo>
                    <a:pt x="370967" y="421220"/>
                  </a:lnTo>
                  <a:lnTo>
                    <a:pt x="370141" y="421665"/>
                  </a:lnTo>
                  <a:lnTo>
                    <a:pt x="370954" y="421195"/>
                  </a:lnTo>
                  <a:lnTo>
                    <a:pt x="353872" y="391617"/>
                  </a:lnTo>
                  <a:lnTo>
                    <a:pt x="398589" y="370674"/>
                  </a:lnTo>
                  <a:lnTo>
                    <a:pt x="440512" y="358775"/>
                  </a:lnTo>
                  <a:lnTo>
                    <a:pt x="483806" y="353720"/>
                  </a:lnTo>
                  <a:lnTo>
                    <a:pt x="496570" y="353250"/>
                  </a:lnTo>
                  <a:lnTo>
                    <a:pt x="509333" y="353720"/>
                  </a:lnTo>
                  <a:lnTo>
                    <a:pt x="524700" y="354977"/>
                  </a:lnTo>
                  <a:lnTo>
                    <a:pt x="540004" y="356743"/>
                  </a:lnTo>
                  <a:lnTo>
                    <a:pt x="545528" y="357644"/>
                  </a:lnTo>
                  <a:lnTo>
                    <a:pt x="545528" y="355815"/>
                  </a:lnTo>
                  <a:lnTo>
                    <a:pt x="540283" y="354965"/>
                  </a:lnTo>
                  <a:lnTo>
                    <a:pt x="524878" y="353187"/>
                  </a:lnTo>
                  <a:lnTo>
                    <a:pt x="509409" y="351929"/>
                  </a:lnTo>
                  <a:lnTo>
                    <a:pt x="496570" y="351459"/>
                  </a:lnTo>
                  <a:lnTo>
                    <a:pt x="483717" y="351929"/>
                  </a:lnTo>
                  <a:lnTo>
                    <a:pt x="440169" y="357009"/>
                  </a:lnTo>
                  <a:lnTo>
                    <a:pt x="397979" y="368973"/>
                  </a:lnTo>
                  <a:lnTo>
                    <a:pt x="360451" y="385889"/>
                  </a:lnTo>
                  <a:lnTo>
                    <a:pt x="352971" y="390055"/>
                  </a:lnTo>
                  <a:lnTo>
                    <a:pt x="351409" y="387350"/>
                  </a:lnTo>
                  <a:lnTo>
                    <a:pt x="351409" y="390931"/>
                  </a:lnTo>
                  <a:lnTo>
                    <a:pt x="346900" y="393433"/>
                  </a:lnTo>
                  <a:lnTo>
                    <a:pt x="335940" y="400177"/>
                  </a:lnTo>
                  <a:lnTo>
                    <a:pt x="301561" y="427380"/>
                  </a:lnTo>
                  <a:lnTo>
                    <a:pt x="273354" y="457377"/>
                  </a:lnTo>
                  <a:lnTo>
                    <a:pt x="249440" y="490893"/>
                  </a:lnTo>
                  <a:lnTo>
                    <a:pt x="229463" y="529932"/>
                  </a:lnTo>
                  <a:lnTo>
                    <a:pt x="225386" y="540905"/>
                  </a:lnTo>
                  <a:lnTo>
                    <a:pt x="193255" y="529209"/>
                  </a:lnTo>
                  <a:lnTo>
                    <a:pt x="211759" y="488327"/>
                  </a:lnTo>
                  <a:lnTo>
                    <a:pt x="236143" y="449275"/>
                  </a:lnTo>
                  <a:lnTo>
                    <a:pt x="267944" y="411937"/>
                  </a:lnTo>
                  <a:lnTo>
                    <a:pt x="305295" y="380136"/>
                  </a:lnTo>
                  <a:lnTo>
                    <a:pt x="334314" y="361327"/>
                  </a:lnTo>
                  <a:lnTo>
                    <a:pt x="351409" y="390931"/>
                  </a:lnTo>
                  <a:lnTo>
                    <a:pt x="351409" y="387350"/>
                  </a:lnTo>
                  <a:lnTo>
                    <a:pt x="335889" y="360464"/>
                  </a:lnTo>
                  <a:lnTo>
                    <a:pt x="344335" y="355752"/>
                  </a:lnTo>
                  <a:lnTo>
                    <a:pt x="359778" y="347827"/>
                  </a:lnTo>
                  <a:lnTo>
                    <a:pt x="402831" y="331520"/>
                  </a:lnTo>
                  <a:lnTo>
                    <a:pt x="447687" y="321157"/>
                  </a:lnTo>
                  <a:lnTo>
                    <a:pt x="496570" y="317233"/>
                  </a:lnTo>
                  <a:lnTo>
                    <a:pt x="510933" y="317766"/>
                  </a:lnTo>
                  <a:lnTo>
                    <a:pt x="528231" y="319176"/>
                  </a:lnTo>
                  <a:lnTo>
                    <a:pt x="545452" y="321157"/>
                  </a:lnTo>
                  <a:lnTo>
                    <a:pt x="551789" y="322186"/>
                  </a:lnTo>
                  <a:lnTo>
                    <a:pt x="551789" y="320370"/>
                  </a:lnTo>
                  <a:lnTo>
                    <a:pt x="545731" y="319379"/>
                  </a:lnTo>
                  <a:lnTo>
                    <a:pt x="528396" y="317373"/>
                  </a:lnTo>
                  <a:lnTo>
                    <a:pt x="511009" y="315963"/>
                  </a:lnTo>
                  <a:lnTo>
                    <a:pt x="496570" y="315429"/>
                  </a:lnTo>
                  <a:lnTo>
                    <a:pt x="482130" y="315963"/>
                  </a:lnTo>
                  <a:lnTo>
                    <a:pt x="433146" y="321678"/>
                  </a:lnTo>
                  <a:lnTo>
                    <a:pt x="385699" y="335140"/>
                  </a:lnTo>
                  <a:lnTo>
                    <a:pt x="343484" y="354164"/>
                  </a:lnTo>
                  <a:lnTo>
                    <a:pt x="334987" y="358902"/>
                  </a:lnTo>
                  <a:lnTo>
                    <a:pt x="333413" y="356184"/>
                  </a:lnTo>
                  <a:lnTo>
                    <a:pt x="333413" y="359778"/>
                  </a:lnTo>
                  <a:lnTo>
                    <a:pt x="328244" y="362648"/>
                  </a:lnTo>
                  <a:lnTo>
                    <a:pt x="315937" y="370230"/>
                  </a:lnTo>
                  <a:lnTo>
                    <a:pt x="277253" y="400812"/>
                  </a:lnTo>
                  <a:lnTo>
                    <a:pt x="245541" y="434543"/>
                  </a:lnTo>
                  <a:lnTo>
                    <a:pt x="218655" y="472236"/>
                  </a:lnTo>
                  <a:lnTo>
                    <a:pt x="196189" y="516140"/>
                  </a:lnTo>
                  <a:lnTo>
                    <a:pt x="191554" y="528599"/>
                  </a:lnTo>
                  <a:lnTo>
                    <a:pt x="159423" y="516890"/>
                  </a:lnTo>
                  <a:lnTo>
                    <a:pt x="180022" y="471360"/>
                  </a:lnTo>
                  <a:lnTo>
                    <a:pt x="207149" y="427964"/>
                  </a:lnTo>
                  <a:lnTo>
                    <a:pt x="231597" y="398170"/>
                  </a:lnTo>
                  <a:lnTo>
                    <a:pt x="268871" y="363105"/>
                  </a:lnTo>
                  <a:lnTo>
                    <a:pt x="310527" y="333387"/>
                  </a:lnTo>
                  <a:lnTo>
                    <a:pt x="316318" y="330161"/>
                  </a:lnTo>
                  <a:lnTo>
                    <a:pt x="333413" y="359778"/>
                  </a:lnTo>
                  <a:lnTo>
                    <a:pt x="333413" y="356184"/>
                  </a:lnTo>
                  <a:lnTo>
                    <a:pt x="317893" y="329285"/>
                  </a:lnTo>
                  <a:lnTo>
                    <a:pt x="327367" y="324015"/>
                  </a:lnTo>
                  <a:lnTo>
                    <a:pt x="344525" y="315214"/>
                  </a:lnTo>
                  <a:lnTo>
                    <a:pt x="392379" y="297091"/>
                  </a:lnTo>
                  <a:lnTo>
                    <a:pt x="442239" y="285572"/>
                  </a:lnTo>
                  <a:lnTo>
                    <a:pt x="480606" y="281787"/>
                  </a:lnTo>
                  <a:lnTo>
                    <a:pt x="496570" y="281203"/>
                  </a:lnTo>
                  <a:lnTo>
                    <a:pt x="512533" y="281787"/>
                  </a:lnTo>
                  <a:lnTo>
                    <a:pt x="531749" y="283362"/>
                  </a:lnTo>
                  <a:lnTo>
                    <a:pt x="550900" y="285572"/>
                  </a:lnTo>
                  <a:lnTo>
                    <a:pt x="558038" y="286727"/>
                  </a:lnTo>
                  <a:lnTo>
                    <a:pt x="558038" y="284911"/>
                  </a:lnTo>
                  <a:lnTo>
                    <a:pt x="551180" y="283794"/>
                  </a:lnTo>
                  <a:lnTo>
                    <a:pt x="531926" y="281571"/>
                  </a:lnTo>
                  <a:lnTo>
                    <a:pt x="512622" y="279996"/>
                  </a:lnTo>
                  <a:lnTo>
                    <a:pt x="496570" y="279400"/>
                  </a:lnTo>
                  <a:lnTo>
                    <a:pt x="480517" y="279996"/>
                  </a:lnTo>
                  <a:lnTo>
                    <a:pt x="441972" y="283794"/>
                  </a:lnTo>
                  <a:lnTo>
                    <a:pt x="391858" y="295363"/>
                  </a:lnTo>
                  <a:lnTo>
                    <a:pt x="343763" y="313588"/>
                  </a:lnTo>
                  <a:lnTo>
                    <a:pt x="316890" y="327799"/>
                  </a:lnTo>
                  <a:lnTo>
                    <a:pt x="316712" y="327710"/>
                  </a:lnTo>
                  <a:lnTo>
                    <a:pt x="316547" y="327672"/>
                  </a:lnTo>
                  <a:lnTo>
                    <a:pt x="316318" y="327672"/>
                  </a:lnTo>
                  <a:lnTo>
                    <a:pt x="316191" y="327698"/>
                  </a:lnTo>
                  <a:lnTo>
                    <a:pt x="316026" y="327761"/>
                  </a:lnTo>
                  <a:lnTo>
                    <a:pt x="315887" y="327863"/>
                  </a:lnTo>
                  <a:lnTo>
                    <a:pt x="315747" y="327977"/>
                  </a:lnTo>
                  <a:lnTo>
                    <a:pt x="315620" y="328168"/>
                  </a:lnTo>
                  <a:lnTo>
                    <a:pt x="315582" y="328295"/>
                  </a:lnTo>
                  <a:lnTo>
                    <a:pt x="315544" y="328460"/>
                  </a:lnTo>
                  <a:lnTo>
                    <a:pt x="309600" y="331851"/>
                  </a:lnTo>
                  <a:lnTo>
                    <a:pt x="295922" y="340271"/>
                  </a:lnTo>
                  <a:lnTo>
                    <a:pt x="252958" y="374256"/>
                  </a:lnTo>
                  <a:lnTo>
                    <a:pt x="217728" y="411708"/>
                  </a:lnTo>
                  <a:lnTo>
                    <a:pt x="187858" y="453593"/>
                  </a:lnTo>
                  <a:lnTo>
                    <a:pt x="169595" y="487756"/>
                  </a:lnTo>
                  <a:lnTo>
                    <a:pt x="157632" y="516547"/>
                  </a:lnTo>
                  <a:lnTo>
                    <a:pt x="157467" y="516636"/>
                  </a:lnTo>
                  <a:lnTo>
                    <a:pt x="157340" y="516763"/>
                  </a:lnTo>
                  <a:lnTo>
                    <a:pt x="157200" y="516991"/>
                  </a:lnTo>
                  <a:lnTo>
                    <a:pt x="157149" y="517156"/>
                  </a:lnTo>
                  <a:lnTo>
                    <a:pt x="157137" y="517423"/>
                  </a:lnTo>
                  <a:lnTo>
                    <a:pt x="157162" y="517563"/>
                  </a:lnTo>
                  <a:lnTo>
                    <a:pt x="157213" y="517715"/>
                  </a:lnTo>
                  <a:lnTo>
                    <a:pt x="146062" y="554482"/>
                  </a:lnTo>
                  <a:lnTo>
                    <a:pt x="137579" y="605205"/>
                  </a:lnTo>
                  <a:lnTo>
                    <a:pt x="135407" y="640562"/>
                  </a:lnTo>
                  <a:lnTo>
                    <a:pt x="135420" y="640702"/>
                  </a:lnTo>
                  <a:lnTo>
                    <a:pt x="135458" y="640867"/>
                  </a:lnTo>
                  <a:lnTo>
                    <a:pt x="135534" y="641032"/>
                  </a:lnTo>
                  <a:lnTo>
                    <a:pt x="135674" y="641223"/>
                  </a:lnTo>
                  <a:lnTo>
                    <a:pt x="135928" y="641388"/>
                  </a:lnTo>
                  <a:lnTo>
                    <a:pt x="136182" y="641464"/>
                  </a:lnTo>
                  <a:lnTo>
                    <a:pt x="136359" y="641477"/>
                  </a:lnTo>
                  <a:lnTo>
                    <a:pt x="136804" y="641311"/>
                  </a:lnTo>
                  <a:lnTo>
                    <a:pt x="137198" y="640740"/>
                  </a:lnTo>
                  <a:lnTo>
                    <a:pt x="137210" y="640613"/>
                  </a:lnTo>
                  <a:lnTo>
                    <a:pt x="137807" y="624598"/>
                  </a:lnTo>
                  <a:lnTo>
                    <a:pt x="141579" y="586232"/>
                  </a:lnTo>
                  <a:lnTo>
                    <a:pt x="153098" y="536371"/>
                  </a:lnTo>
                  <a:lnTo>
                    <a:pt x="158813" y="518591"/>
                  </a:lnTo>
                  <a:lnTo>
                    <a:pt x="190957" y="530288"/>
                  </a:lnTo>
                  <a:lnTo>
                    <a:pt x="185801" y="546290"/>
                  </a:lnTo>
                  <a:lnTo>
                    <a:pt x="181025" y="563067"/>
                  </a:lnTo>
                  <a:lnTo>
                    <a:pt x="173393" y="608736"/>
                  </a:lnTo>
                  <a:lnTo>
                    <a:pt x="171437" y="640562"/>
                  </a:lnTo>
                  <a:lnTo>
                    <a:pt x="171450" y="640702"/>
                  </a:lnTo>
                  <a:lnTo>
                    <a:pt x="171742" y="641235"/>
                  </a:lnTo>
                  <a:lnTo>
                    <a:pt x="171881" y="641337"/>
                  </a:lnTo>
                  <a:lnTo>
                    <a:pt x="172110" y="641438"/>
                  </a:lnTo>
                  <a:lnTo>
                    <a:pt x="172300" y="641477"/>
                  </a:lnTo>
                  <a:lnTo>
                    <a:pt x="172466" y="641464"/>
                  </a:lnTo>
                  <a:lnTo>
                    <a:pt x="172643" y="641413"/>
                  </a:lnTo>
                  <a:lnTo>
                    <a:pt x="172796" y="641337"/>
                  </a:lnTo>
                  <a:lnTo>
                    <a:pt x="172948" y="641235"/>
                  </a:lnTo>
                  <a:lnTo>
                    <a:pt x="173062" y="641108"/>
                  </a:lnTo>
                  <a:lnTo>
                    <a:pt x="173177" y="640905"/>
                  </a:lnTo>
                  <a:lnTo>
                    <a:pt x="173228" y="640740"/>
                  </a:lnTo>
                  <a:lnTo>
                    <a:pt x="173240" y="640613"/>
                  </a:lnTo>
                  <a:lnTo>
                    <a:pt x="173774" y="626198"/>
                  </a:lnTo>
                  <a:lnTo>
                    <a:pt x="179451" y="577481"/>
                  </a:lnTo>
                  <a:lnTo>
                    <a:pt x="192646" y="530910"/>
                  </a:lnTo>
                  <a:lnTo>
                    <a:pt x="224790" y="542607"/>
                  </a:lnTo>
                  <a:lnTo>
                    <a:pt x="220243" y="556742"/>
                  </a:lnTo>
                  <a:lnTo>
                    <a:pt x="215988" y="571652"/>
                  </a:lnTo>
                  <a:lnTo>
                    <a:pt x="209194" y="612267"/>
                  </a:lnTo>
                  <a:lnTo>
                    <a:pt x="207454" y="640562"/>
                  </a:lnTo>
                  <a:lnTo>
                    <a:pt x="207467" y="640702"/>
                  </a:lnTo>
                  <a:lnTo>
                    <a:pt x="207518" y="640867"/>
                  </a:lnTo>
                  <a:lnTo>
                    <a:pt x="207581" y="641032"/>
                  </a:lnTo>
                  <a:lnTo>
                    <a:pt x="207721" y="641223"/>
                  </a:lnTo>
                  <a:lnTo>
                    <a:pt x="207975" y="641388"/>
                  </a:lnTo>
                  <a:lnTo>
                    <a:pt x="208140" y="641438"/>
                  </a:lnTo>
                  <a:lnTo>
                    <a:pt x="208305" y="641477"/>
                  </a:lnTo>
                  <a:lnTo>
                    <a:pt x="208483" y="641464"/>
                  </a:lnTo>
                  <a:lnTo>
                    <a:pt x="208661" y="641413"/>
                  </a:lnTo>
                  <a:lnTo>
                    <a:pt x="208813" y="641337"/>
                  </a:lnTo>
                  <a:lnTo>
                    <a:pt x="208965" y="641235"/>
                  </a:lnTo>
                  <a:lnTo>
                    <a:pt x="209080" y="641108"/>
                  </a:lnTo>
                  <a:lnTo>
                    <a:pt x="209194" y="640905"/>
                  </a:lnTo>
                  <a:lnTo>
                    <a:pt x="209245" y="640740"/>
                  </a:lnTo>
                  <a:lnTo>
                    <a:pt x="209257" y="640613"/>
                  </a:lnTo>
                  <a:lnTo>
                    <a:pt x="209740" y="627799"/>
                  </a:lnTo>
                  <a:lnTo>
                    <a:pt x="214782" y="584517"/>
                  </a:lnTo>
                  <a:lnTo>
                    <a:pt x="226479" y="543217"/>
                  </a:lnTo>
                  <a:lnTo>
                    <a:pt x="258356" y="554812"/>
                  </a:lnTo>
                  <a:lnTo>
                    <a:pt x="258965" y="553123"/>
                  </a:lnTo>
                  <a:lnTo>
                    <a:pt x="227076" y="541528"/>
                  </a:lnTo>
                  <a:lnTo>
                    <a:pt x="231127" y="530618"/>
                  </a:lnTo>
                  <a:lnTo>
                    <a:pt x="236448" y="518998"/>
                  </a:lnTo>
                  <a:lnTo>
                    <a:pt x="257683" y="480949"/>
                  </a:lnTo>
                  <a:lnTo>
                    <a:pt x="284721" y="446760"/>
                  </a:lnTo>
                  <a:lnTo>
                    <a:pt x="314515" y="418744"/>
                  </a:lnTo>
                  <a:lnTo>
                    <a:pt x="347827" y="394982"/>
                  </a:lnTo>
                  <a:lnTo>
                    <a:pt x="352310" y="392493"/>
                  </a:lnTo>
                  <a:lnTo>
                    <a:pt x="369392" y="422084"/>
                  </a:lnTo>
                  <a:lnTo>
                    <a:pt x="365544" y="424230"/>
                  </a:lnTo>
                  <a:lnTo>
                    <a:pt x="355955" y="430136"/>
                  </a:lnTo>
                  <a:lnTo>
                    <a:pt x="325856" y="453948"/>
                  </a:lnTo>
                  <a:lnTo>
                    <a:pt x="292735" y="490842"/>
                  </a:lnTo>
                  <a:lnTo>
                    <a:pt x="267436" y="533488"/>
                  </a:lnTo>
                  <a:lnTo>
                    <a:pt x="259207" y="553262"/>
                  </a:lnTo>
                  <a:lnTo>
                    <a:pt x="259016" y="553148"/>
                  </a:lnTo>
                  <a:lnTo>
                    <a:pt x="258356" y="554812"/>
                  </a:lnTo>
                  <a:lnTo>
                    <a:pt x="258483" y="554850"/>
                  </a:lnTo>
                  <a:lnTo>
                    <a:pt x="258635" y="554875"/>
                  </a:lnTo>
                  <a:lnTo>
                    <a:pt x="254673" y="567182"/>
                  </a:lnTo>
                  <a:lnTo>
                    <a:pt x="250952" y="580237"/>
                  </a:lnTo>
                  <a:lnTo>
                    <a:pt x="243903" y="629310"/>
                  </a:lnTo>
                  <a:lnTo>
                    <a:pt x="243484" y="640562"/>
                  </a:lnTo>
                  <a:lnTo>
                    <a:pt x="243497" y="640702"/>
                  </a:lnTo>
                  <a:lnTo>
                    <a:pt x="243789" y="641235"/>
                  </a:lnTo>
                  <a:lnTo>
                    <a:pt x="243928" y="641337"/>
                  </a:lnTo>
                  <a:lnTo>
                    <a:pt x="244157" y="641438"/>
                  </a:lnTo>
                  <a:lnTo>
                    <a:pt x="244335" y="641477"/>
                  </a:lnTo>
                  <a:lnTo>
                    <a:pt x="244513" y="641464"/>
                  </a:lnTo>
                  <a:lnTo>
                    <a:pt x="244690" y="641413"/>
                  </a:lnTo>
                  <a:lnTo>
                    <a:pt x="244843" y="641337"/>
                  </a:lnTo>
                  <a:lnTo>
                    <a:pt x="244995" y="641235"/>
                  </a:lnTo>
                  <a:lnTo>
                    <a:pt x="245110" y="641108"/>
                  </a:lnTo>
                  <a:lnTo>
                    <a:pt x="245198" y="640956"/>
                  </a:lnTo>
                  <a:lnTo>
                    <a:pt x="245262" y="640791"/>
                  </a:lnTo>
                  <a:lnTo>
                    <a:pt x="245287" y="640613"/>
                  </a:lnTo>
                  <a:lnTo>
                    <a:pt x="245706" y="629399"/>
                  </a:lnTo>
                  <a:lnTo>
                    <a:pt x="250113" y="591540"/>
                  </a:lnTo>
                  <a:lnTo>
                    <a:pt x="260527" y="554875"/>
                  </a:lnTo>
                  <a:lnTo>
                    <a:pt x="281774" y="510476"/>
                  </a:lnTo>
                  <a:lnTo>
                    <a:pt x="311289" y="471068"/>
                  </a:lnTo>
                  <a:lnTo>
                    <a:pt x="347916" y="438175"/>
                  </a:lnTo>
                  <a:lnTo>
                    <a:pt x="390258" y="413054"/>
                  </a:lnTo>
                  <a:lnTo>
                    <a:pt x="436676" y="396684"/>
                  </a:lnTo>
                  <a:lnTo>
                    <a:pt x="485406" y="389686"/>
                  </a:lnTo>
                  <a:lnTo>
                    <a:pt x="496570" y="389280"/>
                  </a:lnTo>
                  <a:lnTo>
                    <a:pt x="507733" y="389686"/>
                  </a:lnTo>
                  <a:lnTo>
                    <a:pt x="545592" y="394106"/>
                  </a:lnTo>
                  <a:lnTo>
                    <a:pt x="582256" y="404520"/>
                  </a:lnTo>
                  <a:lnTo>
                    <a:pt x="626656" y="425767"/>
                  </a:lnTo>
                  <a:lnTo>
                    <a:pt x="666064" y="455269"/>
                  </a:lnTo>
                  <a:lnTo>
                    <a:pt x="698957" y="491909"/>
                  </a:lnTo>
                  <a:lnTo>
                    <a:pt x="724077" y="534250"/>
                  </a:lnTo>
                  <a:lnTo>
                    <a:pt x="740448" y="580669"/>
                  </a:lnTo>
                  <a:lnTo>
                    <a:pt x="747445" y="629399"/>
                  </a:lnTo>
                  <a:lnTo>
                    <a:pt x="747852" y="640562"/>
                  </a:lnTo>
                  <a:lnTo>
                    <a:pt x="747864" y="640702"/>
                  </a:lnTo>
                  <a:lnTo>
                    <a:pt x="747915" y="640867"/>
                  </a:lnTo>
                  <a:lnTo>
                    <a:pt x="747979" y="641032"/>
                  </a:lnTo>
                  <a:lnTo>
                    <a:pt x="748118" y="641223"/>
                  </a:lnTo>
                  <a:lnTo>
                    <a:pt x="748245" y="641311"/>
                  </a:lnTo>
                  <a:lnTo>
                    <a:pt x="748372" y="641388"/>
                  </a:lnTo>
                  <a:lnTo>
                    <a:pt x="748626" y="641464"/>
                  </a:lnTo>
                  <a:lnTo>
                    <a:pt x="748792" y="641477"/>
                  </a:lnTo>
                  <a:lnTo>
                    <a:pt x="748931" y="641451"/>
                  </a:lnTo>
                  <a:lnTo>
                    <a:pt x="784593" y="641451"/>
                  </a:lnTo>
                  <a:lnTo>
                    <a:pt x="784733" y="641477"/>
                  </a:lnTo>
                  <a:lnTo>
                    <a:pt x="784910" y="641464"/>
                  </a:lnTo>
                  <a:lnTo>
                    <a:pt x="820635" y="641451"/>
                  </a:lnTo>
                  <a:lnTo>
                    <a:pt x="820762" y="641477"/>
                  </a:lnTo>
                  <a:lnTo>
                    <a:pt x="820940" y="641464"/>
                  </a:lnTo>
                  <a:lnTo>
                    <a:pt x="856653" y="641451"/>
                  </a:lnTo>
                  <a:lnTo>
                    <a:pt x="856792" y="641477"/>
                  </a:lnTo>
                  <a:lnTo>
                    <a:pt x="856957" y="641464"/>
                  </a:lnTo>
                  <a:lnTo>
                    <a:pt x="857148" y="641413"/>
                  </a:lnTo>
                  <a:lnTo>
                    <a:pt x="857338" y="641311"/>
                  </a:lnTo>
                  <a:lnTo>
                    <a:pt x="857478" y="641223"/>
                  </a:lnTo>
                  <a:lnTo>
                    <a:pt x="857618" y="641032"/>
                  </a:lnTo>
                  <a:lnTo>
                    <a:pt x="857681" y="640905"/>
                  </a:lnTo>
                  <a:lnTo>
                    <a:pt x="857732" y="640740"/>
                  </a:lnTo>
                  <a:lnTo>
                    <a:pt x="857732" y="640613"/>
                  </a:lnTo>
                  <a:lnTo>
                    <a:pt x="857732" y="64038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19925" y="3408731"/>
              <a:ext cx="895985" cy="506730"/>
            </a:xfrm>
            <a:custGeom>
              <a:avLst/>
              <a:gdLst/>
              <a:ahLst/>
              <a:cxnLst/>
              <a:rect l="l" t="t" r="r" b="b"/>
              <a:pathLst>
                <a:path w="895985" h="506729">
                  <a:moveTo>
                    <a:pt x="7213" y="180136"/>
                  </a:moveTo>
                  <a:lnTo>
                    <a:pt x="6858" y="180136"/>
                  </a:lnTo>
                  <a:lnTo>
                    <a:pt x="6146" y="180213"/>
                  </a:lnTo>
                  <a:lnTo>
                    <a:pt x="0" y="186994"/>
                  </a:lnTo>
                  <a:lnTo>
                    <a:pt x="0" y="187706"/>
                  </a:lnTo>
                  <a:lnTo>
                    <a:pt x="6858" y="194551"/>
                  </a:lnTo>
                  <a:lnTo>
                    <a:pt x="7213" y="194551"/>
                  </a:lnTo>
                  <a:lnTo>
                    <a:pt x="7213" y="180136"/>
                  </a:lnTo>
                  <a:close/>
                </a:path>
                <a:path w="895985" h="506729">
                  <a:moveTo>
                    <a:pt x="189357" y="196469"/>
                  </a:moveTo>
                  <a:lnTo>
                    <a:pt x="188379" y="192760"/>
                  </a:lnTo>
                  <a:lnTo>
                    <a:pt x="187769" y="191681"/>
                  </a:lnTo>
                  <a:lnTo>
                    <a:pt x="186321" y="189674"/>
                  </a:lnTo>
                  <a:lnTo>
                    <a:pt x="167195" y="180174"/>
                  </a:lnTo>
                  <a:lnTo>
                    <a:pt x="166890" y="180136"/>
                  </a:lnTo>
                  <a:lnTo>
                    <a:pt x="166535" y="180136"/>
                  </a:lnTo>
                  <a:lnTo>
                    <a:pt x="166179" y="180136"/>
                  </a:lnTo>
                  <a:lnTo>
                    <a:pt x="165481" y="180213"/>
                  </a:lnTo>
                  <a:lnTo>
                    <a:pt x="159334" y="186994"/>
                  </a:lnTo>
                  <a:lnTo>
                    <a:pt x="159334" y="187706"/>
                  </a:lnTo>
                  <a:lnTo>
                    <a:pt x="166179" y="194551"/>
                  </a:lnTo>
                  <a:lnTo>
                    <a:pt x="166535" y="194551"/>
                  </a:lnTo>
                  <a:lnTo>
                    <a:pt x="176072" y="200266"/>
                  </a:lnTo>
                  <a:lnTo>
                    <a:pt x="176491" y="200837"/>
                  </a:lnTo>
                  <a:lnTo>
                    <a:pt x="182016" y="203568"/>
                  </a:lnTo>
                  <a:lnTo>
                    <a:pt x="182727" y="203542"/>
                  </a:lnTo>
                  <a:lnTo>
                    <a:pt x="189306" y="197180"/>
                  </a:lnTo>
                  <a:lnTo>
                    <a:pt x="189357" y="196469"/>
                  </a:lnTo>
                  <a:close/>
                </a:path>
                <a:path w="895985" h="506729">
                  <a:moveTo>
                    <a:pt x="583438" y="162801"/>
                  </a:moveTo>
                  <a:lnTo>
                    <a:pt x="580517" y="151561"/>
                  </a:lnTo>
                  <a:lnTo>
                    <a:pt x="580428" y="151384"/>
                  </a:lnTo>
                  <a:lnTo>
                    <a:pt x="580224" y="150914"/>
                  </a:lnTo>
                  <a:lnTo>
                    <a:pt x="580047" y="150609"/>
                  </a:lnTo>
                  <a:lnTo>
                    <a:pt x="579856" y="150304"/>
                  </a:lnTo>
                  <a:lnTo>
                    <a:pt x="500557" y="12954"/>
                  </a:lnTo>
                  <a:lnTo>
                    <a:pt x="500380" y="12623"/>
                  </a:lnTo>
                  <a:lnTo>
                    <a:pt x="487908" y="19837"/>
                  </a:lnTo>
                  <a:lnTo>
                    <a:pt x="488073" y="20142"/>
                  </a:lnTo>
                  <a:lnTo>
                    <a:pt x="567563" y="157822"/>
                  </a:lnTo>
                  <a:lnTo>
                    <a:pt x="569010" y="163042"/>
                  </a:lnTo>
                  <a:lnTo>
                    <a:pt x="568985" y="164096"/>
                  </a:lnTo>
                  <a:lnTo>
                    <a:pt x="567563" y="168617"/>
                  </a:lnTo>
                  <a:lnTo>
                    <a:pt x="567385" y="168922"/>
                  </a:lnTo>
                  <a:lnTo>
                    <a:pt x="567321" y="169049"/>
                  </a:lnTo>
                  <a:lnTo>
                    <a:pt x="488137" y="306209"/>
                  </a:lnTo>
                  <a:lnTo>
                    <a:pt x="487895" y="306603"/>
                  </a:lnTo>
                  <a:lnTo>
                    <a:pt x="487222" y="307657"/>
                  </a:lnTo>
                  <a:lnTo>
                    <a:pt x="486562" y="308470"/>
                  </a:lnTo>
                  <a:lnTo>
                    <a:pt x="479069" y="312013"/>
                  </a:lnTo>
                  <a:lnTo>
                    <a:pt x="478891" y="312013"/>
                  </a:lnTo>
                  <a:lnTo>
                    <a:pt x="478548" y="312013"/>
                  </a:lnTo>
                  <a:lnTo>
                    <a:pt x="319214" y="312000"/>
                  </a:lnTo>
                  <a:lnTo>
                    <a:pt x="310019" y="306933"/>
                  </a:lnTo>
                  <a:lnTo>
                    <a:pt x="309841" y="306616"/>
                  </a:lnTo>
                  <a:lnTo>
                    <a:pt x="309664" y="306311"/>
                  </a:lnTo>
                  <a:lnTo>
                    <a:pt x="230378" y="168998"/>
                  </a:lnTo>
                  <a:lnTo>
                    <a:pt x="230174" y="168630"/>
                  </a:lnTo>
                  <a:lnTo>
                    <a:pt x="230009" y="168313"/>
                  </a:lnTo>
                  <a:lnTo>
                    <a:pt x="228714" y="163398"/>
                  </a:lnTo>
                  <a:lnTo>
                    <a:pt x="228752" y="162331"/>
                  </a:lnTo>
                  <a:lnTo>
                    <a:pt x="230085" y="157962"/>
                  </a:lnTo>
                  <a:lnTo>
                    <a:pt x="230162" y="157822"/>
                  </a:lnTo>
                  <a:lnTo>
                    <a:pt x="230352" y="157505"/>
                  </a:lnTo>
                  <a:lnTo>
                    <a:pt x="309664" y="20129"/>
                  </a:lnTo>
                  <a:lnTo>
                    <a:pt x="309841" y="19837"/>
                  </a:lnTo>
                  <a:lnTo>
                    <a:pt x="318668" y="14427"/>
                  </a:lnTo>
                  <a:lnTo>
                    <a:pt x="318846" y="14427"/>
                  </a:lnTo>
                  <a:lnTo>
                    <a:pt x="319201" y="14427"/>
                  </a:lnTo>
                  <a:lnTo>
                    <a:pt x="319557" y="14427"/>
                  </a:lnTo>
                  <a:lnTo>
                    <a:pt x="478053" y="14414"/>
                  </a:lnTo>
                  <a:lnTo>
                    <a:pt x="478180" y="14427"/>
                  </a:lnTo>
                  <a:lnTo>
                    <a:pt x="478536" y="14427"/>
                  </a:lnTo>
                  <a:lnTo>
                    <a:pt x="479767" y="14478"/>
                  </a:lnTo>
                  <a:lnTo>
                    <a:pt x="487718" y="19519"/>
                  </a:lnTo>
                  <a:lnTo>
                    <a:pt x="487895" y="19824"/>
                  </a:lnTo>
                  <a:lnTo>
                    <a:pt x="500367" y="12623"/>
                  </a:lnTo>
                  <a:lnTo>
                    <a:pt x="500202" y="12319"/>
                  </a:lnTo>
                  <a:lnTo>
                    <a:pt x="499757" y="11544"/>
                  </a:lnTo>
                  <a:lnTo>
                    <a:pt x="479031" y="38"/>
                  </a:lnTo>
                  <a:lnTo>
                    <a:pt x="478891" y="12"/>
                  </a:lnTo>
                  <a:lnTo>
                    <a:pt x="478548" y="12"/>
                  </a:lnTo>
                  <a:lnTo>
                    <a:pt x="319214" y="0"/>
                  </a:lnTo>
                  <a:lnTo>
                    <a:pt x="318846" y="12"/>
                  </a:lnTo>
                  <a:lnTo>
                    <a:pt x="317957" y="12"/>
                  </a:lnTo>
                  <a:lnTo>
                    <a:pt x="315493" y="254"/>
                  </a:lnTo>
                  <a:lnTo>
                    <a:pt x="297599" y="12242"/>
                  </a:lnTo>
                  <a:lnTo>
                    <a:pt x="297484" y="12420"/>
                  </a:lnTo>
                  <a:lnTo>
                    <a:pt x="297357" y="12623"/>
                  </a:lnTo>
                  <a:lnTo>
                    <a:pt x="297180" y="12928"/>
                  </a:lnTo>
                  <a:lnTo>
                    <a:pt x="217881" y="150304"/>
                  </a:lnTo>
                  <a:lnTo>
                    <a:pt x="217703" y="150609"/>
                  </a:lnTo>
                  <a:lnTo>
                    <a:pt x="217512" y="150914"/>
                  </a:lnTo>
                  <a:lnTo>
                    <a:pt x="214287" y="163626"/>
                  </a:lnTo>
                  <a:lnTo>
                    <a:pt x="214452" y="166103"/>
                  </a:lnTo>
                  <a:lnTo>
                    <a:pt x="217703" y="175818"/>
                  </a:lnTo>
                  <a:lnTo>
                    <a:pt x="217766" y="175958"/>
                  </a:lnTo>
                  <a:lnTo>
                    <a:pt x="217868" y="176136"/>
                  </a:lnTo>
                  <a:lnTo>
                    <a:pt x="297180" y="313499"/>
                  </a:lnTo>
                  <a:lnTo>
                    <a:pt x="297370" y="313817"/>
                  </a:lnTo>
                  <a:lnTo>
                    <a:pt x="297535" y="314121"/>
                  </a:lnTo>
                  <a:lnTo>
                    <a:pt x="318655" y="326402"/>
                  </a:lnTo>
                  <a:lnTo>
                    <a:pt x="318846" y="326415"/>
                  </a:lnTo>
                  <a:lnTo>
                    <a:pt x="319201" y="326415"/>
                  </a:lnTo>
                  <a:lnTo>
                    <a:pt x="319557" y="326428"/>
                  </a:lnTo>
                  <a:lnTo>
                    <a:pt x="478180" y="326415"/>
                  </a:lnTo>
                  <a:lnTo>
                    <a:pt x="478536" y="326415"/>
                  </a:lnTo>
                  <a:lnTo>
                    <a:pt x="478891" y="326428"/>
                  </a:lnTo>
                  <a:lnTo>
                    <a:pt x="479780" y="326428"/>
                  </a:lnTo>
                  <a:lnTo>
                    <a:pt x="499986" y="314426"/>
                  </a:lnTo>
                  <a:lnTo>
                    <a:pt x="500202" y="314121"/>
                  </a:lnTo>
                  <a:lnTo>
                    <a:pt x="500380" y="313817"/>
                  </a:lnTo>
                  <a:lnTo>
                    <a:pt x="500507" y="313588"/>
                  </a:lnTo>
                  <a:lnTo>
                    <a:pt x="579831" y="176187"/>
                  </a:lnTo>
                  <a:lnTo>
                    <a:pt x="580047" y="175818"/>
                  </a:lnTo>
                  <a:lnTo>
                    <a:pt x="580212" y="175514"/>
                  </a:lnTo>
                  <a:lnTo>
                    <a:pt x="583361" y="165277"/>
                  </a:lnTo>
                  <a:lnTo>
                    <a:pt x="583438" y="162801"/>
                  </a:lnTo>
                  <a:close/>
                </a:path>
                <a:path w="895985" h="506729">
                  <a:moveTo>
                    <a:pt x="797737" y="498995"/>
                  </a:moveTo>
                  <a:lnTo>
                    <a:pt x="790879" y="492137"/>
                  </a:lnTo>
                  <a:lnTo>
                    <a:pt x="790549" y="492137"/>
                  </a:lnTo>
                  <a:lnTo>
                    <a:pt x="790536" y="492137"/>
                  </a:lnTo>
                  <a:lnTo>
                    <a:pt x="630847" y="492137"/>
                  </a:lnTo>
                  <a:lnTo>
                    <a:pt x="629970" y="492086"/>
                  </a:lnTo>
                  <a:lnTo>
                    <a:pt x="622020" y="487045"/>
                  </a:lnTo>
                  <a:lnTo>
                    <a:pt x="621842" y="486740"/>
                  </a:lnTo>
                  <a:lnTo>
                    <a:pt x="609358" y="493953"/>
                  </a:lnTo>
                  <a:lnTo>
                    <a:pt x="609536" y="494258"/>
                  </a:lnTo>
                  <a:lnTo>
                    <a:pt x="609981" y="495020"/>
                  </a:lnTo>
                  <a:lnTo>
                    <a:pt x="630770" y="506552"/>
                  </a:lnTo>
                  <a:lnTo>
                    <a:pt x="630936" y="506552"/>
                  </a:lnTo>
                  <a:lnTo>
                    <a:pt x="631202" y="506564"/>
                  </a:lnTo>
                  <a:lnTo>
                    <a:pt x="631558" y="506552"/>
                  </a:lnTo>
                  <a:lnTo>
                    <a:pt x="790536" y="506552"/>
                  </a:lnTo>
                  <a:lnTo>
                    <a:pt x="790879" y="506552"/>
                  </a:lnTo>
                  <a:lnTo>
                    <a:pt x="791591" y="506476"/>
                  </a:lnTo>
                  <a:lnTo>
                    <a:pt x="797737" y="499706"/>
                  </a:lnTo>
                  <a:lnTo>
                    <a:pt x="797737" y="498995"/>
                  </a:lnTo>
                  <a:close/>
                </a:path>
                <a:path w="895985" h="506729">
                  <a:moveTo>
                    <a:pt x="895451" y="342938"/>
                  </a:moveTo>
                  <a:lnTo>
                    <a:pt x="892238" y="331127"/>
                  </a:lnTo>
                  <a:lnTo>
                    <a:pt x="892136" y="330923"/>
                  </a:lnTo>
                  <a:lnTo>
                    <a:pt x="892048" y="330733"/>
                  </a:lnTo>
                  <a:lnTo>
                    <a:pt x="891870" y="330479"/>
                  </a:lnTo>
                  <a:lnTo>
                    <a:pt x="812546" y="193052"/>
                  </a:lnTo>
                  <a:lnTo>
                    <a:pt x="812380" y="192747"/>
                  </a:lnTo>
                  <a:lnTo>
                    <a:pt x="812190" y="192455"/>
                  </a:lnTo>
                  <a:lnTo>
                    <a:pt x="811745" y="191681"/>
                  </a:lnTo>
                  <a:lnTo>
                    <a:pt x="791184" y="180174"/>
                  </a:lnTo>
                  <a:lnTo>
                    <a:pt x="790879" y="180136"/>
                  </a:lnTo>
                  <a:lnTo>
                    <a:pt x="629958" y="180136"/>
                  </a:lnTo>
                  <a:lnTo>
                    <a:pt x="627494" y="180390"/>
                  </a:lnTo>
                  <a:lnTo>
                    <a:pt x="609612" y="192328"/>
                  </a:lnTo>
                  <a:lnTo>
                    <a:pt x="609358" y="192747"/>
                  </a:lnTo>
                  <a:lnTo>
                    <a:pt x="609180" y="193065"/>
                  </a:lnTo>
                  <a:lnTo>
                    <a:pt x="529920" y="330365"/>
                  </a:lnTo>
                  <a:lnTo>
                    <a:pt x="529704" y="330733"/>
                  </a:lnTo>
                  <a:lnTo>
                    <a:pt x="529513" y="331038"/>
                  </a:lnTo>
                  <a:lnTo>
                    <a:pt x="529082" y="331812"/>
                  </a:lnTo>
                  <a:lnTo>
                    <a:pt x="528053" y="334073"/>
                  </a:lnTo>
                  <a:lnTo>
                    <a:pt x="527265" y="336423"/>
                  </a:lnTo>
                  <a:lnTo>
                    <a:pt x="526694" y="338836"/>
                  </a:lnTo>
                  <a:lnTo>
                    <a:pt x="526364" y="341287"/>
                  </a:lnTo>
                  <a:lnTo>
                    <a:pt x="526288" y="343763"/>
                  </a:lnTo>
                  <a:lnTo>
                    <a:pt x="526453" y="346240"/>
                  </a:lnTo>
                  <a:lnTo>
                    <a:pt x="526859" y="348691"/>
                  </a:lnTo>
                  <a:lnTo>
                    <a:pt x="527494" y="351078"/>
                  </a:lnTo>
                  <a:lnTo>
                    <a:pt x="528370" y="353402"/>
                  </a:lnTo>
                  <a:lnTo>
                    <a:pt x="529437" y="355473"/>
                  </a:lnTo>
                  <a:lnTo>
                    <a:pt x="529526" y="355650"/>
                  </a:lnTo>
                  <a:lnTo>
                    <a:pt x="529691" y="355955"/>
                  </a:lnTo>
                  <a:lnTo>
                    <a:pt x="529780" y="356120"/>
                  </a:lnTo>
                  <a:lnTo>
                    <a:pt x="529869" y="356273"/>
                  </a:lnTo>
                  <a:lnTo>
                    <a:pt x="609168" y="493636"/>
                  </a:lnTo>
                  <a:lnTo>
                    <a:pt x="609358" y="493941"/>
                  </a:lnTo>
                  <a:lnTo>
                    <a:pt x="621842" y="486740"/>
                  </a:lnTo>
                  <a:lnTo>
                    <a:pt x="621665" y="486435"/>
                  </a:lnTo>
                  <a:lnTo>
                    <a:pt x="542353" y="349084"/>
                  </a:lnTo>
                  <a:lnTo>
                    <a:pt x="542175" y="348754"/>
                  </a:lnTo>
                  <a:lnTo>
                    <a:pt x="541616" y="347649"/>
                  </a:lnTo>
                  <a:lnTo>
                    <a:pt x="541235" y="346659"/>
                  </a:lnTo>
                  <a:lnTo>
                    <a:pt x="540956" y="345630"/>
                  </a:lnTo>
                  <a:lnTo>
                    <a:pt x="540791" y="344589"/>
                  </a:lnTo>
                  <a:lnTo>
                    <a:pt x="540715" y="343522"/>
                  </a:lnTo>
                  <a:lnTo>
                    <a:pt x="540753" y="342468"/>
                  </a:lnTo>
                  <a:lnTo>
                    <a:pt x="540880" y="341414"/>
                  </a:lnTo>
                  <a:lnTo>
                    <a:pt x="541121" y="340372"/>
                  </a:lnTo>
                  <a:lnTo>
                    <a:pt x="541909" y="338404"/>
                  </a:lnTo>
                  <a:lnTo>
                    <a:pt x="541997" y="338251"/>
                  </a:lnTo>
                  <a:lnTo>
                    <a:pt x="542175" y="337947"/>
                  </a:lnTo>
                  <a:lnTo>
                    <a:pt x="542353" y="337642"/>
                  </a:lnTo>
                  <a:lnTo>
                    <a:pt x="621665" y="200266"/>
                  </a:lnTo>
                  <a:lnTo>
                    <a:pt x="630669" y="194551"/>
                  </a:lnTo>
                  <a:lnTo>
                    <a:pt x="630847" y="194551"/>
                  </a:lnTo>
                  <a:lnTo>
                    <a:pt x="631202" y="194551"/>
                  </a:lnTo>
                  <a:lnTo>
                    <a:pt x="631558" y="194551"/>
                  </a:lnTo>
                  <a:lnTo>
                    <a:pt x="790181" y="194551"/>
                  </a:lnTo>
                  <a:lnTo>
                    <a:pt x="790536" y="194551"/>
                  </a:lnTo>
                  <a:lnTo>
                    <a:pt x="799719" y="199656"/>
                  </a:lnTo>
                  <a:lnTo>
                    <a:pt x="799896" y="199961"/>
                  </a:lnTo>
                  <a:lnTo>
                    <a:pt x="879551" y="337934"/>
                  </a:lnTo>
                  <a:lnTo>
                    <a:pt x="879652" y="338150"/>
                  </a:lnTo>
                  <a:lnTo>
                    <a:pt x="880999" y="342633"/>
                  </a:lnTo>
                  <a:lnTo>
                    <a:pt x="880999" y="344233"/>
                  </a:lnTo>
                  <a:lnTo>
                    <a:pt x="879563" y="348754"/>
                  </a:lnTo>
                  <a:lnTo>
                    <a:pt x="886764" y="352920"/>
                  </a:lnTo>
                  <a:lnTo>
                    <a:pt x="879551" y="348754"/>
                  </a:lnTo>
                  <a:lnTo>
                    <a:pt x="879373" y="349059"/>
                  </a:lnTo>
                  <a:lnTo>
                    <a:pt x="879081" y="349707"/>
                  </a:lnTo>
                  <a:lnTo>
                    <a:pt x="878852" y="350367"/>
                  </a:lnTo>
                  <a:lnTo>
                    <a:pt x="878687" y="351066"/>
                  </a:lnTo>
                  <a:lnTo>
                    <a:pt x="878611" y="351764"/>
                  </a:lnTo>
                  <a:lnTo>
                    <a:pt x="878586" y="352475"/>
                  </a:lnTo>
                  <a:lnTo>
                    <a:pt x="878636" y="353174"/>
                  </a:lnTo>
                  <a:lnTo>
                    <a:pt x="885913" y="359562"/>
                  </a:lnTo>
                  <a:lnTo>
                    <a:pt x="886625" y="359524"/>
                  </a:lnTo>
                  <a:lnTo>
                    <a:pt x="892022" y="355968"/>
                  </a:lnTo>
                  <a:lnTo>
                    <a:pt x="895362" y="345401"/>
                  </a:lnTo>
                  <a:lnTo>
                    <a:pt x="895451" y="34293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41921" y="3515195"/>
              <a:ext cx="771525" cy="653415"/>
            </a:xfrm>
            <a:custGeom>
              <a:avLst/>
              <a:gdLst/>
              <a:ahLst/>
              <a:cxnLst/>
              <a:rect l="l" t="t" r="r" b="b"/>
              <a:pathLst>
                <a:path w="771525" h="653414">
                  <a:moveTo>
                    <a:pt x="1473" y="481977"/>
                  </a:moveTo>
                  <a:lnTo>
                    <a:pt x="1320" y="481876"/>
                  </a:lnTo>
                  <a:lnTo>
                    <a:pt x="1168" y="481812"/>
                  </a:lnTo>
                  <a:lnTo>
                    <a:pt x="1041" y="481774"/>
                  </a:lnTo>
                  <a:lnTo>
                    <a:pt x="825" y="481761"/>
                  </a:lnTo>
                  <a:lnTo>
                    <a:pt x="685" y="481787"/>
                  </a:lnTo>
                  <a:lnTo>
                    <a:pt x="520" y="481850"/>
                  </a:lnTo>
                  <a:lnTo>
                    <a:pt x="330" y="481965"/>
                  </a:lnTo>
                  <a:lnTo>
                    <a:pt x="203" y="482092"/>
                  </a:lnTo>
                  <a:lnTo>
                    <a:pt x="114" y="482231"/>
                  </a:lnTo>
                  <a:lnTo>
                    <a:pt x="38" y="482396"/>
                  </a:lnTo>
                  <a:lnTo>
                    <a:pt x="12" y="482523"/>
                  </a:lnTo>
                  <a:lnTo>
                    <a:pt x="0" y="482790"/>
                  </a:lnTo>
                  <a:lnTo>
                    <a:pt x="88" y="483082"/>
                  </a:lnTo>
                  <a:lnTo>
                    <a:pt x="190" y="483235"/>
                  </a:lnTo>
                  <a:lnTo>
                    <a:pt x="317" y="483349"/>
                  </a:lnTo>
                  <a:lnTo>
                    <a:pt x="1473" y="481977"/>
                  </a:lnTo>
                  <a:close/>
                </a:path>
                <a:path w="771525" h="653414">
                  <a:moveTo>
                    <a:pt x="139039" y="597687"/>
                  </a:moveTo>
                  <a:lnTo>
                    <a:pt x="138988" y="597522"/>
                  </a:lnTo>
                  <a:lnTo>
                    <a:pt x="138938" y="597395"/>
                  </a:lnTo>
                  <a:lnTo>
                    <a:pt x="138811" y="597217"/>
                  </a:lnTo>
                  <a:lnTo>
                    <a:pt x="1485" y="481977"/>
                  </a:lnTo>
                  <a:lnTo>
                    <a:pt x="317" y="483349"/>
                  </a:lnTo>
                  <a:lnTo>
                    <a:pt x="137566" y="598512"/>
                  </a:lnTo>
                  <a:lnTo>
                    <a:pt x="137706" y="598614"/>
                  </a:lnTo>
                  <a:lnTo>
                    <a:pt x="137833" y="598665"/>
                  </a:lnTo>
                  <a:lnTo>
                    <a:pt x="137998" y="598703"/>
                  </a:lnTo>
                  <a:lnTo>
                    <a:pt x="138214" y="598716"/>
                  </a:lnTo>
                  <a:lnTo>
                    <a:pt x="138353" y="598703"/>
                  </a:lnTo>
                  <a:lnTo>
                    <a:pt x="138518" y="598639"/>
                  </a:lnTo>
                  <a:lnTo>
                    <a:pt x="138709" y="598512"/>
                  </a:lnTo>
                  <a:lnTo>
                    <a:pt x="138836" y="598398"/>
                  </a:lnTo>
                  <a:lnTo>
                    <a:pt x="138925" y="598258"/>
                  </a:lnTo>
                  <a:lnTo>
                    <a:pt x="138988" y="598131"/>
                  </a:lnTo>
                  <a:lnTo>
                    <a:pt x="139026" y="597966"/>
                  </a:lnTo>
                  <a:lnTo>
                    <a:pt x="139039" y="597687"/>
                  </a:lnTo>
                  <a:close/>
                </a:path>
                <a:path w="771525" h="653414">
                  <a:moveTo>
                    <a:pt x="168795" y="81076"/>
                  </a:moveTo>
                  <a:lnTo>
                    <a:pt x="168668" y="81076"/>
                  </a:lnTo>
                  <a:lnTo>
                    <a:pt x="168402" y="81102"/>
                  </a:lnTo>
                  <a:lnTo>
                    <a:pt x="166090" y="83642"/>
                  </a:lnTo>
                  <a:lnTo>
                    <a:pt x="166090" y="83908"/>
                  </a:lnTo>
                  <a:lnTo>
                    <a:pt x="166890" y="85686"/>
                  </a:lnTo>
                  <a:lnTo>
                    <a:pt x="168668" y="86474"/>
                  </a:lnTo>
                  <a:lnTo>
                    <a:pt x="168795" y="86474"/>
                  </a:lnTo>
                  <a:lnTo>
                    <a:pt x="168795" y="81076"/>
                  </a:lnTo>
                  <a:close/>
                </a:path>
                <a:path w="771525" h="653414">
                  <a:moveTo>
                    <a:pt x="171488" y="47612"/>
                  </a:moveTo>
                  <a:lnTo>
                    <a:pt x="171030" y="46253"/>
                  </a:lnTo>
                  <a:lnTo>
                    <a:pt x="168922" y="45046"/>
                  </a:lnTo>
                  <a:lnTo>
                    <a:pt x="141782" y="45034"/>
                  </a:lnTo>
                  <a:lnTo>
                    <a:pt x="141643" y="45046"/>
                  </a:lnTo>
                  <a:lnTo>
                    <a:pt x="139077" y="47612"/>
                  </a:lnTo>
                  <a:lnTo>
                    <a:pt x="139077" y="47879"/>
                  </a:lnTo>
                  <a:lnTo>
                    <a:pt x="141643" y="50444"/>
                  </a:lnTo>
                  <a:lnTo>
                    <a:pt x="141782" y="50444"/>
                  </a:lnTo>
                  <a:lnTo>
                    <a:pt x="168795" y="50444"/>
                  </a:lnTo>
                  <a:lnTo>
                    <a:pt x="168922" y="50457"/>
                  </a:lnTo>
                  <a:lnTo>
                    <a:pt x="170700" y="49657"/>
                  </a:lnTo>
                  <a:lnTo>
                    <a:pt x="170967" y="49364"/>
                  </a:lnTo>
                  <a:lnTo>
                    <a:pt x="171246" y="48907"/>
                  </a:lnTo>
                  <a:lnTo>
                    <a:pt x="171348" y="48666"/>
                  </a:lnTo>
                  <a:lnTo>
                    <a:pt x="171411" y="48412"/>
                  </a:lnTo>
                  <a:lnTo>
                    <a:pt x="171462" y="48145"/>
                  </a:lnTo>
                  <a:lnTo>
                    <a:pt x="171488" y="47879"/>
                  </a:lnTo>
                  <a:lnTo>
                    <a:pt x="171488" y="47612"/>
                  </a:lnTo>
                  <a:close/>
                </a:path>
                <a:path w="771525" h="653414">
                  <a:moveTo>
                    <a:pt x="185013" y="97282"/>
                  </a:moveTo>
                  <a:lnTo>
                    <a:pt x="179603" y="97282"/>
                  </a:lnTo>
                  <a:lnTo>
                    <a:pt x="179603" y="97421"/>
                  </a:lnTo>
                  <a:lnTo>
                    <a:pt x="182168" y="99987"/>
                  </a:lnTo>
                  <a:lnTo>
                    <a:pt x="182435" y="99987"/>
                  </a:lnTo>
                  <a:lnTo>
                    <a:pt x="185013" y="97421"/>
                  </a:lnTo>
                  <a:lnTo>
                    <a:pt x="185013" y="97282"/>
                  </a:lnTo>
                  <a:close/>
                </a:path>
                <a:path w="771525" h="653414">
                  <a:moveTo>
                    <a:pt x="186804" y="18034"/>
                  </a:moveTo>
                  <a:lnTo>
                    <a:pt x="186664" y="18034"/>
                  </a:lnTo>
                  <a:lnTo>
                    <a:pt x="186410" y="18059"/>
                  </a:lnTo>
                  <a:lnTo>
                    <a:pt x="185305" y="18491"/>
                  </a:lnTo>
                  <a:lnTo>
                    <a:pt x="184099" y="20599"/>
                  </a:lnTo>
                  <a:lnTo>
                    <a:pt x="184099" y="20866"/>
                  </a:lnTo>
                  <a:lnTo>
                    <a:pt x="186664" y="23431"/>
                  </a:lnTo>
                  <a:lnTo>
                    <a:pt x="186804" y="23431"/>
                  </a:lnTo>
                  <a:lnTo>
                    <a:pt x="186804" y="18034"/>
                  </a:lnTo>
                  <a:close/>
                </a:path>
                <a:path w="771525" h="653414">
                  <a:moveTo>
                    <a:pt x="198513" y="83642"/>
                  </a:moveTo>
                  <a:lnTo>
                    <a:pt x="196354" y="81127"/>
                  </a:lnTo>
                  <a:lnTo>
                    <a:pt x="196215" y="81089"/>
                  </a:lnTo>
                  <a:lnTo>
                    <a:pt x="195948" y="81064"/>
                  </a:lnTo>
                  <a:lnTo>
                    <a:pt x="195821" y="81064"/>
                  </a:lnTo>
                  <a:lnTo>
                    <a:pt x="185026" y="81064"/>
                  </a:lnTo>
                  <a:lnTo>
                    <a:pt x="185026" y="70256"/>
                  </a:lnTo>
                  <a:lnTo>
                    <a:pt x="185000" y="70129"/>
                  </a:lnTo>
                  <a:lnTo>
                    <a:pt x="184975" y="69862"/>
                  </a:lnTo>
                  <a:lnTo>
                    <a:pt x="182435" y="67564"/>
                  </a:lnTo>
                  <a:lnTo>
                    <a:pt x="182168" y="67564"/>
                  </a:lnTo>
                  <a:lnTo>
                    <a:pt x="180797" y="68021"/>
                  </a:lnTo>
                  <a:lnTo>
                    <a:pt x="180479" y="68262"/>
                  </a:lnTo>
                  <a:lnTo>
                    <a:pt x="180301" y="68440"/>
                  </a:lnTo>
                  <a:lnTo>
                    <a:pt x="180124" y="68643"/>
                  </a:lnTo>
                  <a:lnTo>
                    <a:pt x="179984" y="68872"/>
                  </a:lnTo>
                  <a:lnTo>
                    <a:pt x="179603" y="70129"/>
                  </a:lnTo>
                  <a:lnTo>
                    <a:pt x="179603" y="70256"/>
                  </a:lnTo>
                  <a:lnTo>
                    <a:pt x="179616" y="81064"/>
                  </a:lnTo>
                  <a:lnTo>
                    <a:pt x="168808" y="81064"/>
                  </a:lnTo>
                  <a:lnTo>
                    <a:pt x="168808" y="86461"/>
                  </a:lnTo>
                  <a:lnTo>
                    <a:pt x="179616" y="86461"/>
                  </a:lnTo>
                  <a:lnTo>
                    <a:pt x="179616" y="97269"/>
                  </a:lnTo>
                  <a:lnTo>
                    <a:pt x="185026" y="97269"/>
                  </a:lnTo>
                  <a:lnTo>
                    <a:pt x="185026" y="86461"/>
                  </a:lnTo>
                  <a:lnTo>
                    <a:pt x="195821" y="86461"/>
                  </a:lnTo>
                  <a:lnTo>
                    <a:pt x="195948" y="86474"/>
                  </a:lnTo>
                  <a:lnTo>
                    <a:pt x="198513" y="83908"/>
                  </a:lnTo>
                  <a:lnTo>
                    <a:pt x="198513" y="83642"/>
                  </a:lnTo>
                  <a:close/>
                </a:path>
                <a:path w="771525" h="653414">
                  <a:moveTo>
                    <a:pt x="203022" y="34239"/>
                  </a:moveTo>
                  <a:lnTo>
                    <a:pt x="197612" y="34239"/>
                  </a:lnTo>
                  <a:lnTo>
                    <a:pt x="197612" y="34378"/>
                  </a:lnTo>
                  <a:lnTo>
                    <a:pt x="200190" y="36944"/>
                  </a:lnTo>
                  <a:lnTo>
                    <a:pt x="200456" y="36944"/>
                  </a:lnTo>
                  <a:lnTo>
                    <a:pt x="203022" y="34378"/>
                  </a:lnTo>
                  <a:lnTo>
                    <a:pt x="203022" y="34239"/>
                  </a:lnTo>
                  <a:close/>
                </a:path>
                <a:path w="771525" h="653414">
                  <a:moveTo>
                    <a:pt x="215201" y="359244"/>
                  </a:moveTo>
                  <a:lnTo>
                    <a:pt x="215061" y="358927"/>
                  </a:lnTo>
                  <a:lnTo>
                    <a:pt x="214934" y="358787"/>
                  </a:lnTo>
                  <a:lnTo>
                    <a:pt x="214795" y="358686"/>
                  </a:lnTo>
                  <a:lnTo>
                    <a:pt x="214642" y="358597"/>
                  </a:lnTo>
                  <a:lnTo>
                    <a:pt x="214515" y="358571"/>
                  </a:lnTo>
                  <a:lnTo>
                    <a:pt x="214376" y="358546"/>
                  </a:lnTo>
                  <a:lnTo>
                    <a:pt x="214210" y="358546"/>
                  </a:lnTo>
                  <a:lnTo>
                    <a:pt x="214033" y="358597"/>
                  </a:lnTo>
                  <a:lnTo>
                    <a:pt x="213880" y="358660"/>
                  </a:lnTo>
                  <a:lnTo>
                    <a:pt x="213690" y="358787"/>
                  </a:lnTo>
                  <a:lnTo>
                    <a:pt x="213512" y="359041"/>
                  </a:lnTo>
                  <a:lnTo>
                    <a:pt x="213448" y="359206"/>
                  </a:lnTo>
                  <a:lnTo>
                    <a:pt x="213423" y="359562"/>
                  </a:lnTo>
                  <a:lnTo>
                    <a:pt x="215201" y="359283"/>
                  </a:lnTo>
                  <a:close/>
                </a:path>
                <a:path w="771525" h="653414">
                  <a:moveTo>
                    <a:pt x="216522" y="20586"/>
                  </a:moveTo>
                  <a:lnTo>
                    <a:pt x="216065" y="19227"/>
                  </a:lnTo>
                  <a:lnTo>
                    <a:pt x="213956" y="18021"/>
                  </a:lnTo>
                  <a:lnTo>
                    <a:pt x="213829" y="18021"/>
                  </a:lnTo>
                  <a:lnTo>
                    <a:pt x="203034" y="18021"/>
                  </a:lnTo>
                  <a:lnTo>
                    <a:pt x="203034" y="7213"/>
                  </a:lnTo>
                  <a:lnTo>
                    <a:pt x="203022" y="7086"/>
                  </a:lnTo>
                  <a:lnTo>
                    <a:pt x="202996" y="6819"/>
                  </a:lnTo>
                  <a:lnTo>
                    <a:pt x="200456" y="4508"/>
                  </a:lnTo>
                  <a:lnTo>
                    <a:pt x="200190" y="4508"/>
                  </a:lnTo>
                  <a:lnTo>
                    <a:pt x="199923" y="4533"/>
                  </a:lnTo>
                  <a:lnTo>
                    <a:pt x="199656" y="4584"/>
                  </a:lnTo>
                  <a:lnTo>
                    <a:pt x="199402" y="4673"/>
                  </a:lnTo>
                  <a:lnTo>
                    <a:pt x="199161" y="4762"/>
                  </a:lnTo>
                  <a:lnTo>
                    <a:pt x="198932" y="4889"/>
                  </a:lnTo>
                  <a:lnTo>
                    <a:pt x="198704" y="5041"/>
                  </a:lnTo>
                  <a:lnTo>
                    <a:pt x="198501" y="5207"/>
                  </a:lnTo>
                  <a:lnTo>
                    <a:pt x="198310" y="5397"/>
                  </a:lnTo>
                  <a:lnTo>
                    <a:pt x="197675" y="6692"/>
                  </a:lnTo>
                  <a:lnTo>
                    <a:pt x="197637" y="6819"/>
                  </a:lnTo>
                  <a:lnTo>
                    <a:pt x="197624" y="7213"/>
                  </a:lnTo>
                  <a:lnTo>
                    <a:pt x="197624" y="18021"/>
                  </a:lnTo>
                  <a:lnTo>
                    <a:pt x="186817" y="18021"/>
                  </a:lnTo>
                  <a:lnTo>
                    <a:pt x="186817" y="23418"/>
                  </a:lnTo>
                  <a:lnTo>
                    <a:pt x="197624" y="23418"/>
                  </a:lnTo>
                  <a:lnTo>
                    <a:pt x="197624" y="34226"/>
                  </a:lnTo>
                  <a:lnTo>
                    <a:pt x="203034" y="34226"/>
                  </a:lnTo>
                  <a:lnTo>
                    <a:pt x="203034" y="23418"/>
                  </a:lnTo>
                  <a:lnTo>
                    <a:pt x="213829" y="23418"/>
                  </a:lnTo>
                  <a:lnTo>
                    <a:pt x="213956" y="23431"/>
                  </a:lnTo>
                  <a:lnTo>
                    <a:pt x="216065" y="22225"/>
                  </a:lnTo>
                  <a:lnTo>
                    <a:pt x="216522" y="20853"/>
                  </a:lnTo>
                  <a:lnTo>
                    <a:pt x="216522" y="20586"/>
                  </a:lnTo>
                  <a:close/>
                </a:path>
                <a:path w="771525" h="653414">
                  <a:moveTo>
                    <a:pt x="222834" y="63068"/>
                  </a:moveTo>
                  <a:lnTo>
                    <a:pt x="222694" y="63068"/>
                  </a:lnTo>
                  <a:lnTo>
                    <a:pt x="222440" y="63093"/>
                  </a:lnTo>
                  <a:lnTo>
                    <a:pt x="220129" y="65633"/>
                  </a:lnTo>
                  <a:lnTo>
                    <a:pt x="220129" y="65900"/>
                  </a:lnTo>
                  <a:lnTo>
                    <a:pt x="222694" y="68465"/>
                  </a:lnTo>
                  <a:lnTo>
                    <a:pt x="222834" y="68465"/>
                  </a:lnTo>
                  <a:lnTo>
                    <a:pt x="222834" y="63068"/>
                  </a:lnTo>
                  <a:close/>
                </a:path>
                <a:path w="771525" h="653414">
                  <a:moveTo>
                    <a:pt x="231838" y="12"/>
                  </a:moveTo>
                  <a:lnTo>
                    <a:pt x="231698" y="12"/>
                  </a:lnTo>
                  <a:lnTo>
                    <a:pt x="231444" y="38"/>
                  </a:lnTo>
                  <a:lnTo>
                    <a:pt x="230339" y="469"/>
                  </a:lnTo>
                  <a:lnTo>
                    <a:pt x="229133" y="2578"/>
                  </a:lnTo>
                  <a:lnTo>
                    <a:pt x="229133" y="2844"/>
                  </a:lnTo>
                  <a:lnTo>
                    <a:pt x="230339" y="4953"/>
                  </a:lnTo>
                  <a:lnTo>
                    <a:pt x="231698" y="5410"/>
                  </a:lnTo>
                  <a:lnTo>
                    <a:pt x="231838" y="5410"/>
                  </a:lnTo>
                  <a:lnTo>
                    <a:pt x="231838" y="12"/>
                  </a:lnTo>
                  <a:close/>
                </a:path>
                <a:path w="771525" h="653414">
                  <a:moveTo>
                    <a:pt x="239052" y="79273"/>
                  </a:moveTo>
                  <a:lnTo>
                    <a:pt x="233641" y="79273"/>
                  </a:lnTo>
                  <a:lnTo>
                    <a:pt x="233641" y="79413"/>
                  </a:lnTo>
                  <a:lnTo>
                    <a:pt x="236207" y="81978"/>
                  </a:lnTo>
                  <a:lnTo>
                    <a:pt x="236474" y="81978"/>
                  </a:lnTo>
                  <a:lnTo>
                    <a:pt x="239052" y="79413"/>
                  </a:lnTo>
                  <a:lnTo>
                    <a:pt x="239052" y="79273"/>
                  </a:lnTo>
                  <a:close/>
                </a:path>
                <a:path w="771525" h="653414">
                  <a:moveTo>
                    <a:pt x="246291" y="535597"/>
                  </a:moveTo>
                  <a:lnTo>
                    <a:pt x="244767" y="535825"/>
                  </a:lnTo>
                  <a:lnTo>
                    <a:pt x="246278" y="535546"/>
                  </a:lnTo>
                  <a:lnTo>
                    <a:pt x="215214" y="359283"/>
                  </a:lnTo>
                  <a:lnTo>
                    <a:pt x="213436" y="359600"/>
                  </a:lnTo>
                  <a:lnTo>
                    <a:pt x="244500" y="535863"/>
                  </a:lnTo>
                  <a:lnTo>
                    <a:pt x="244741" y="536333"/>
                  </a:lnTo>
                  <a:lnTo>
                    <a:pt x="244868" y="536448"/>
                  </a:lnTo>
                  <a:lnTo>
                    <a:pt x="245071" y="536549"/>
                  </a:lnTo>
                  <a:lnTo>
                    <a:pt x="245198" y="536587"/>
                  </a:lnTo>
                  <a:lnTo>
                    <a:pt x="245325" y="536613"/>
                  </a:lnTo>
                  <a:lnTo>
                    <a:pt x="245503" y="536613"/>
                  </a:lnTo>
                  <a:lnTo>
                    <a:pt x="245668" y="536575"/>
                  </a:lnTo>
                  <a:lnTo>
                    <a:pt x="246227" y="536041"/>
                  </a:lnTo>
                  <a:lnTo>
                    <a:pt x="246265" y="535914"/>
                  </a:lnTo>
                  <a:lnTo>
                    <a:pt x="246291" y="535774"/>
                  </a:lnTo>
                  <a:lnTo>
                    <a:pt x="246291" y="535597"/>
                  </a:lnTo>
                  <a:close/>
                </a:path>
                <a:path w="771525" h="653414">
                  <a:moveTo>
                    <a:pt x="252564" y="65620"/>
                  </a:moveTo>
                  <a:lnTo>
                    <a:pt x="249986" y="63055"/>
                  </a:lnTo>
                  <a:lnTo>
                    <a:pt x="239064" y="63042"/>
                  </a:lnTo>
                  <a:lnTo>
                    <a:pt x="239064" y="52235"/>
                  </a:lnTo>
                  <a:lnTo>
                    <a:pt x="239014" y="51854"/>
                  </a:lnTo>
                  <a:lnTo>
                    <a:pt x="238963" y="51587"/>
                  </a:lnTo>
                  <a:lnTo>
                    <a:pt x="238887" y="51333"/>
                  </a:lnTo>
                  <a:lnTo>
                    <a:pt x="238798" y="51092"/>
                  </a:lnTo>
                  <a:lnTo>
                    <a:pt x="238582" y="50749"/>
                  </a:lnTo>
                  <a:lnTo>
                    <a:pt x="236474" y="49542"/>
                  </a:lnTo>
                  <a:lnTo>
                    <a:pt x="236207" y="49542"/>
                  </a:lnTo>
                  <a:lnTo>
                    <a:pt x="233641" y="52120"/>
                  </a:lnTo>
                  <a:lnTo>
                    <a:pt x="233641" y="52247"/>
                  </a:lnTo>
                  <a:lnTo>
                    <a:pt x="233654" y="63042"/>
                  </a:lnTo>
                  <a:lnTo>
                    <a:pt x="222846" y="63042"/>
                  </a:lnTo>
                  <a:lnTo>
                    <a:pt x="222846" y="68453"/>
                  </a:lnTo>
                  <a:lnTo>
                    <a:pt x="233654" y="68453"/>
                  </a:lnTo>
                  <a:lnTo>
                    <a:pt x="233654" y="79260"/>
                  </a:lnTo>
                  <a:lnTo>
                    <a:pt x="239064" y="79260"/>
                  </a:lnTo>
                  <a:lnTo>
                    <a:pt x="239064" y="68453"/>
                  </a:lnTo>
                  <a:lnTo>
                    <a:pt x="249859" y="68453"/>
                  </a:lnTo>
                  <a:lnTo>
                    <a:pt x="249986" y="68465"/>
                  </a:lnTo>
                  <a:lnTo>
                    <a:pt x="251764" y="67665"/>
                  </a:lnTo>
                  <a:lnTo>
                    <a:pt x="252501" y="66281"/>
                  </a:lnTo>
                  <a:lnTo>
                    <a:pt x="252539" y="66154"/>
                  </a:lnTo>
                  <a:lnTo>
                    <a:pt x="252564" y="65887"/>
                  </a:lnTo>
                  <a:lnTo>
                    <a:pt x="252564" y="65620"/>
                  </a:lnTo>
                  <a:close/>
                </a:path>
                <a:path w="771525" h="653414">
                  <a:moveTo>
                    <a:pt x="261569" y="2590"/>
                  </a:moveTo>
                  <a:lnTo>
                    <a:pt x="258991" y="12"/>
                  </a:lnTo>
                  <a:lnTo>
                    <a:pt x="231851" y="0"/>
                  </a:lnTo>
                  <a:lnTo>
                    <a:pt x="231851" y="5410"/>
                  </a:lnTo>
                  <a:lnTo>
                    <a:pt x="258864" y="5410"/>
                  </a:lnTo>
                  <a:lnTo>
                    <a:pt x="258991" y="5422"/>
                  </a:lnTo>
                  <a:lnTo>
                    <a:pt x="259257" y="5397"/>
                  </a:lnTo>
                  <a:lnTo>
                    <a:pt x="261569" y="2857"/>
                  </a:lnTo>
                  <a:lnTo>
                    <a:pt x="261569" y="2590"/>
                  </a:lnTo>
                  <a:close/>
                </a:path>
                <a:path w="771525" h="653414">
                  <a:moveTo>
                    <a:pt x="276885" y="99072"/>
                  </a:moveTo>
                  <a:lnTo>
                    <a:pt x="249859" y="99072"/>
                  </a:lnTo>
                  <a:lnTo>
                    <a:pt x="249859" y="104482"/>
                  </a:lnTo>
                  <a:lnTo>
                    <a:pt x="276885" y="104482"/>
                  </a:lnTo>
                  <a:lnTo>
                    <a:pt x="276885" y="99072"/>
                  </a:lnTo>
                  <a:close/>
                </a:path>
                <a:path w="771525" h="653414">
                  <a:moveTo>
                    <a:pt x="288582" y="38608"/>
                  </a:moveTo>
                  <a:lnTo>
                    <a:pt x="286004" y="36029"/>
                  </a:lnTo>
                  <a:lnTo>
                    <a:pt x="258864" y="36017"/>
                  </a:lnTo>
                  <a:lnTo>
                    <a:pt x="258737" y="36042"/>
                  </a:lnTo>
                  <a:lnTo>
                    <a:pt x="256628" y="37249"/>
                  </a:lnTo>
                  <a:lnTo>
                    <a:pt x="256171" y="38608"/>
                  </a:lnTo>
                  <a:lnTo>
                    <a:pt x="256171" y="38874"/>
                  </a:lnTo>
                  <a:lnTo>
                    <a:pt x="256628" y="40246"/>
                  </a:lnTo>
                  <a:lnTo>
                    <a:pt x="256857" y="40563"/>
                  </a:lnTo>
                  <a:lnTo>
                    <a:pt x="257048" y="40754"/>
                  </a:lnTo>
                  <a:lnTo>
                    <a:pt x="258864" y="41440"/>
                  </a:lnTo>
                  <a:lnTo>
                    <a:pt x="285877" y="41427"/>
                  </a:lnTo>
                  <a:lnTo>
                    <a:pt x="286004" y="41440"/>
                  </a:lnTo>
                  <a:lnTo>
                    <a:pt x="288582" y="38874"/>
                  </a:lnTo>
                  <a:lnTo>
                    <a:pt x="288582" y="38608"/>
                  </a:lnTo>
                  <a:close/>
                </a:path>
                <a:path w="771525" h="653414">
                  <a:moveTo>
                    <a:pt x="311099" y="88277"/>
                  </a:moveTo>
                  <a:lnTo>
                    <a:pt x="305689" y="88277"/>
                  </a:lnTo>
                  <a:lnTo>
                    <a:pt x="305689" y="88417"/>
                  </a:lnTo>
                  <a:lnTo>
                    <a:pt x="308254" y="90982"/>
                  </a:lnTo>
                  <a:lnTo>
                    <a:pt x="308521" y="90982"/>
                  </a:lnTo>
                  <a:lnTo>
                    <a:pt x="311099" y="88417"/>
                  </a:lnTo>
                  <a:lnTo>
                    <a:pt x="311099" y="88277"/>
                  </a:lnTo>
                  <a:close/>
                </a:path>
                <a:path w="771525" h="653414">
                  <a:moveTo>
                    <a:pt x="320103" y="34239"/>
                  </a:moveTo>
                  <a:lnTo>
                    <a:pt x="314693" y="34239"/>
                  </a:lnTo>
                  <a:lnTo>
                    <a:pt x="314693" y="34378"/>
                  </a:lnTo>
                  <a:lnTo>
                    <a:pt x="317271" y="36944"/>
                  </a:lnTo>
                  <a:lnTo>
                    <a:pt x="317538" y="36944"/>
                  </a:lnTo>
                  <a:lnTo>
                    <a:pt x="320103" y="34378"/>
                  </a:lnTo>
                  <a:lnTo>
                    <a:pt x="320103" y="34239"/>
                  </a:lnTo>
                  <a:close/>
                </a:path>
                <a:path w="771525" h="653414">
                  <a:moveTo>
                    <a:pt x="324599" y="74625"/>
                  </a:moveTo>
                  <a:lnTo>
                    <a:pt x="322033" y="72059"/>
                  </a:lnTo>
                  <a:lnTo>
                    <a:pt x="321906" y="72059"/>
                  </a:lnTo>
                  <a:lnTo>
                    <a:pt x="311111" y="72059"/>
                  </a:lnTo>
                  <a:lnTo>
                    <a:pt x="311111" y="61252"/>
                  </a:lnTo>
                  <a:lnTo>
                    <a:pt x="311099" y="61125"/>
                  </a:lnTo>
                  <a:lnTo>
                    <a:pt x="311073" y="60858"/>
                  </a:lnTo>
                  <a:lnTo>
                    <a:pt x="308927" y="58610"/>
                  </a:lnTo>
                  <a:lnTo>
                    <a:pt x="308800" y="58572"/>
                  </a:lnTo>
                  <a:lnTo>
                    <a:pt x="308533" y="58547"/>
                  </a:lnTo>
                  <a:lnTo>
                    <a:pt x="308267" y="58547"/>
                  </a:lnTo>
                  <a:lnTo>
                    <a:pt x="308000" y="58572"/>
                  </a:lnTo>
                  <a:lnTo>
                    <a:pt x="307873" y="58610"/>
                  </a:lnTo>
                  <a:lnTo>
                    <a:pt x="307746" y="58635"/>
                  </a:lnTo>
                  <a:lnTo>
                    <a:pt x="306158" y="59753"/>
                  </a:lnTo>
                  <a:lnTo>
                    <a:pt x="305701" y="61125"/>
                  </a:lnTo>
                  <a:lnTo>
                    <a:pt x="305701" y="61252"/>
                  </a:lnTo>
                  <a:lnTo>
                    <a:pt x="305701" y="72059"/>
                  </a:lnTo>
                  <a:lnTo>
                    <a:pt x="294894" y="72059"/>
                  </a:lnTo>
                  <a:lnTo>
                    <a:pt x="294754" y="72072"/>
                  </a:lnTo>
                  <a:lnTo>
                    <a:pt x="293395" y="72529"/>
                  </a:lnTo>
                  <a:lnTo>
                    <a:pt x="292188" y="74637"/>
                  </a:lnTo>
                  <a:lnTo>
                    <a:pt x="292188" y="74904"/>
                  </a:lnTo>
                  <a:lnTo>
                    <a:pt x="293395" y="77012"/>
                  </a:lnTo>
                  <a:lnTo>
                    <a:pt x="294754" y="77470"/>
                  </a:lnTo>
                  <a:lnTo>
                    <a:pt x="294894" y="77470"/>
                  </a:lnTo>
                  <a:lnTo>
                    <a:pt x="305701" y="77457"/>
                  </a:lnTo>
                  <a:lnTo>
                    <a:pt x="305701" y="88265"/>
                  </a:lnTo>
                  <a:lnTo>
                    <a:pt x="311111" y="88265"/>
                  </a:lnTo>
                  <a:lnTo>
                    <a:pt x="311111" y="77457"/>
                  </a:lnTo>
                  <a:lnTo>
                    <a:pt x="321906" y="77457"/>
                  </a:lnTo>
                  <a:lnTo>
                    <a:pt x="322033" y="77470"/>
                  </a:lnTo>
                  <a:lnTo>
                    <a:pt x="323811" y="76669"/>
                  </a:lnTo>
                  <a:lnTo>
                    <a:pt x="324599" y="74891"/>
                  </a:lnTo>
                  <a:lnTo>
                    <a:pt x="324599" y="74625"/>
                  </a:lnTo>
                  <a:close/>
                </a:path>
                <a:path w="771525" h="653414">
                  <a:moveTo>
                    <a:pt x="330911" y="45046"/>
                  </a:moveTo>
                  <a:lnTo>
                    <a:pt x="330784" y="45046"/>
                  </a:lnTo>
                  <a:lnTo>
                    <a:pt x="330517" y="45072"/>
                  </a:lnTo>
                  <a:lnTo>
                    <a:pt x="329412" y="45504"/>
                  </a:lnTo>
                  <a:lnTo>
                    <a:pt x="328904" y="45923"/>
                  </a:lnTo>
                  <a:lnTo>
                    <a:pt x="328739" y="46126"/>
                  </a:lnTo>
                  <a:lnTo>
                    <a:pt x="328460" y="46583"/>
                  </a:lnTo>
                  <a:lnTo>
                    <a:pt x="328358" y="46837"/>
                  </a:lnTo>
                  <a:lnTo>
                    <a:pt x="328295" y="47091"/>
                  </a:lnTo>
                  <a:lnTo>
                    <a:pt x="328244" y="47345"/>
                  </a:lnTo>
                  <a:lnTo>
                    <a:pt x="328218" y="47612"/>
                  </a:lnTo>
                  <a:lnTo>
                    <a:pt x="328218" y="47879"/>
                  </a:lnTo>
                  <a:lnTo>
                    <a:pt x="330784" y="50444"/>
                  </a:lnTo>
                  <a:lnTo>
                    <a:pt x="330911" y="50444"/>
                  </a:lnTo>
                  <a:lnTo>
                    <a:pt x="330911" y="45046"/>
                  </a:lnTo>
                  <a:close/>
                </a:path>
                <a:path w="771525" h="653414">
                  <a:moveTo>
                    <a:pt x="333616" y="20586"/>
                  </a:moveTo>
                  <a:lnTo>
                    <a:pt x="331038" y="18021"/>
                  </a:lnTo>
                  <a:lnTo>
                    <a:pt x="330911" y="18021"/>
                  </a:lnTo>
                  <a:lnTo>
                    <a:pt x="320116" y="18021"/>
                  </a:lnTo>
                  <a:lnTo>
                    <a:pt x="320116" y="7213"/>
                  </a:lnTo>
                  <a:lnTo>
                    <a:pt x="320103" y="7086"/>
                  </a:lnTo>
                  <a:lnTo>
                    <a:pt x="320078" y="6819"/>
                  </a:lnTo>
                  <a:lnTo>
                    <a:pt x="319646" y="5715"/>
                  </a:lnTo>
                  <a:lnTo>
                    <a:pt x="318439" y="4724"/>
                  </a:lnTo>
                  <a:lnTo>
                    <a:pt x="318058" y="4584"/>
                  </a:lnTo>
                  <a:lnTo>
                    <a:pt x="317804" y="4533"/>
                  </a:lnTo>
                  <a:lnTo>
                    <a:pt x="317538" y="4508"/>
                  </a:lnTo>
                  <a:lnTo>
                    <a:pt x="317271" y="4508"/>
                  </a:lnTo>
                  <a:lnTo>
                    <a:pt x="314706" y="7086"/>
                  </a:lnTo>
                  <a:lnTo>
                    <a:pt x="314706" y="7213"/>
                  </a:lnTo>
                  <a:lnTo>
                    <a:pt x="314706" y="18021"/>
                  </a:lnTo>
                  <a:lnTo>
                    <a:pt x="303898" y="18021"/>
                  </a:lnTo>
                  <a:lnTo>
                    <a:pt x="303758" y="18034"/>
                  </a:lnTo>
                  <a:lnTo>
                    <a:pt x="302399" y="18491"/>
                  </a:lnTo>
                  <a:lnTo>
                    <a:pt x="301193" y="20599"/>
                  </a:lnTo>
                  <a:lnTo>
                    <a:pt x="301193" y="20866"/>
                  </a:lnTo>
                  <a:lnTo>
                    <a:pt x="303758" y="23431"/>
                  </a:lnTo>
                  <a:lnTo>
                    <a:pt x="303898" y="23431"/>
                  </a:lnTo>
                  <a:lnTo>
                    <a:pt x="314706" y="23418"/>
                  </a:lnTo>
                  <a:lnTo>
                    <a:pt x="314706" y="34226"/>
                  </a:lnTo>
                  <a:lnTo>
                    <a:pt x="320116" y="34226"/>
                  </a:lnTo>
                  <a:lnTo>
                    <a:pt x="320116" y="23418"/>
                  </a:lnTo>
                  <a:lnTo>
                    <a:pt x="330911" y="23418"/>
                  </a:lnTo>
                  <a:lnTo>
                    <a:pt x="331038" y="23431"/>
                  </a:lnTo>
                  <a:lnTo>
                    <a:pt x="332816" y="22631"/>
                  </a:lnTo>
                  <a:lnTo>
                    <a:pt x="333616" y="20853"/>
                  </a:lnTo>
                  <a:lnTo>
                    <a:pt x="333616" y="20586"/>
                  </a:lnTo>
                  <a:close/>
                </a:path>
                <a:path w="771525" h="653414">
                  <a:moveTo>
                    <a:pt x="360641" y="47612"/>
                  </a:moveTo>
                  <a:lnTo>
                    <a:pt x="358063" y="45046"/>
                  </a:lnTo>
                  <a:lnTo>
                    <a:pt x="330923" y="45034"/>
                  </a:lnTo>
                  <a:lnTo>
                    <a:pt x="330923" y="50444"/>
                  </a:lnTo>
                  <a:lnTo>
                    <a:pt x="357936" y="50444"/>
                  </a:lnTo>
                  <a:lnTo>
                    <a:pt x="358063" y="50457"/>
                  </a:lnTo>
                  <a:lnTo>
                    <a:pt x="358330" y="50431"/>
                  </a:lnTo>
                  <a:lnTo>
                    <a:pt x="359841" y="49657"/>
                  </a:lnTo>
                  <a:lnTo>
                    <a:pt x="360641" y="47879"/>
                  </a:lnTo>
                  <a:lnTo>
                    <a:pt x="360641" y="47612"/>
                  </a:lnTo>
                  <a:close/>
                </a:path>
                <a:path w="771525" h="653414">
                  <a:moveTo>
                    <a:pt x="366941" y="81076"/>
                  </a:moveTo>
                  <a:lnTo>
                    <a:pt x="366814" y="81076"/>
                  </a:lnTo>
                  <a:lnTo>
                    <a:pt x="366547" y="81102"/>
                  </a:lnTo>
                  <a:lnTo>
                    <a:pt x="364236" y="83642"/>
                  </a:lnTo>
                  <a:lnTo>
                    <a:pt x="364236" y="83908"/>
                  </a:lnTo>
                  <a:lnTo>
                    <a:pt x="365036" y="85686"/>
                  </a:lnTo>
                  <a:lnTo>
                    <a:pt x="366814" y="86474"/>
                  </a:lnTo>
                  <a:lnTo>
                    <a:pt x="366941" y="86474"/>
                  </a:lnTo>
                  <a:lnTo>
                    <a:pt x="366941" y="81076"/>
                  </a:lnTo>
                  <a:close/>
                </a:path>
                <a:path w="771525" h="653414">
                  <a:moveTo>
                    <a:pt x="375945" y="36042"/>
                  </a:moveTo>
                  <a:lnTo>
                    <a:pt x="375818" y="36042"/>
                  </a:lnTo>
                  <a:lnTo>
                    <a:pt x="375551" y="36068"/>
                  </a:lnTo>
                  <a:lnTo>
                    <a:pt x="373253" y="38608"/>
                  </a:lnTo>
                  <a:lnTo>
                    <a:pt x="373253" y="38874"/>
                  </a:lnTo>
                  <a:lnTo>
                    <a:pt x="374040" y="40652"/>
                  </a:lnTo>
                  <a:lnTo>
                    <a:pt x="375945" y="41440"/>
                  </a:lnTo>
                  <a:lnTo>
                    <a:pt x="375945" y="36042"/>
                  </a:lnTo>
                  <a:close/>
                </a:path>
                <a:path w="771525" h="653414">
                  <a:moveTo>
                    <a:pt x="396659" y="83642"/>
                  </a:moveTo>
                  <a:lnTo>
                    <a:pt x="394487" y="81127"/>
                  </a:lnTo>
                  <a:lnTo>
                    <a:pt x="394360" y="81089"/>
                  </a:lnTo>
                  <a:lnTo>
                    <a:pt x="394093" y="81064"/>
                  </a:lnTo>
                  <a:lnTo>
                    <a:pt x="393966" y="81064"/>
                  </a:lnTo>
                  <a:lnTo>
                    <a:pt x="366953" y="81064"/>
                  </a:lnTo>
                  <a:lnTo>
                    <a:pt x="366953" y="86461"/>
                  </a:lnTo>
                  <a:lnTo>
                    <a:pt x="393966" y="86461"/>
                  </a:lnTo>
                  <a:lnTo>
                    <a:pt x="394093" y="86474"/>
                  </a:lnTo>
                  <a:lnTo>
                    <a:pt x="394360" y="86448"/>
                  </a:lnTo>
                  <a:lnTo>
                    <a:pt x="396659" y="83908"/>
                  </a:lnTo>
                  <a:lnTo>
                    <a:pt x="396659" y="83642"/>
                  </a:lnTo>
                  <a:close/>
                </a:path>
                <a:path w="771525" h="653414">
                  <a:moveTo>
                    <a:pt x="405676" y="38608"/>
                  </a:moveTo>
                  <a:lnTo>
                    <a:pt x="405650" y="38341"/>
                  </a:lnTo>
                  <a:lnTo>
                    <a:pt x="405612" y="38214"/>
                  </a:lnTo>
                  <a:lnTo>
                    <a:pt x="405587" y="38074"/>
                  </a:lnTo>
                  <a:lnTo>
                    <a:pt x="403491" y="36093"/>
                  </a:lnTo>
                  <a:lnTo>
                    <a:pt x="403364" y="36055"/>
                  </a:lnTo>
                  <a:lnTo>
                    <a:pt x="403098" y="36029"/>
                  </a:lnTo>
                  <a:lnTo>
                    <a:pt x="392176" y="36017"/>
                  </a:lnTo>
                  <a:lnTo>
                    <a:pt x="392176" y="25222"/>
                  </a:lnTo>
                  <a:lnTo>
                    <a:pt x="392150" y="25095"/>
                  </a:lnTo>
                  <a:lnTo>
                    <a:pt x="392125" y="24828"/>
                  </a:lnTo>
                  <a:lnTo>
                    <a:pt x="390956" y="22987"/>
                  </a:lnTo>
                  <a:lnTo>
                    <a:pt x="389585" y="22529"/>
                  </a:lnTo>
                  <a:lnTo>
                    <a:pt x="389318" y="22529"/>
                  </a:lnTo>
                  <a:lnTo>
                    <a:pt x="386753" y="25095"/>
                  </a:lnTo>
                  <a:lnTo>
                    <a:pt x="386753" y="25222"/>
                  </a:lnTo>
                  <a:lnTo>
                    <a:pt x="386765" y="36017"/>
                  </a:lnTo>
                  <a:lnTo>
                    <a:pt x="375958" y="36017"/>
                  </a:lnTo>
                  <a:lnTo>
                    <a:pt x="375958" y="41427"/>
                  </a:lnTo>
                  <a:lnTo>
                    <a:pt x="386765" y="41427"/>
                  </a:lnTo>
                  <a:lnTo>
                    <a:pt x="386765" y="52247"/>
                  </a:lnTo>
                  <a:lnTo>
                    <a:pt x="386753" y="52387"/>
                  </a:lnTo>
                  <a:lnTo>
                    <a:pt x="387553" y="54152"/>
                  </a:lnTo>
                  <a:lnTo>
                    <a:pt x="389331" y="54952"/>
                  </a:lnTo>
                  <a:lnTo>
                    <a:pt x="389597" y="54952"/>
                  </a:lnTo>
                  <a:lnTo>
                    <a:pt x="392163" y="52387"/>
                  </a:lnTo>
                  <a:lnTo>
                    <a:pt x="392163" y="52247"/>
                  </a:lnTo>
                  <a:lnTo>
                    <a:pt x="392176" y="41427"/>
                  </a:lnTo>
                  <a:lnTo>
                    <a:pt x="402971" y="41427"/>
                  </a:lnTo>
                  <a:lnTo>
                    <a:pt x="403098" y="41440"/>
                  </a:lnTo>
                  <a:lnTo>
                    <a:pt x="405676" y="38874"/>
                  </a:lnTo>
                  <a:lnTo>
                    <a:pt x="405676" y="38608"/>
                  </a:lnTo>
                  <a:close/>
                </a:path>
                <a:path w="771525" h="653414">
                  <a:moveTo>
                    <a:pt x="457898" y="402132"/>
                  </a:moveTo>
                  <a:lnTo>
                    <a:pt x="457873" y="402005"/>
                  </a:lnTo>
                  <a:lnTo>
                    <a:pt x="457835" y="401878"/>
                  </a:lnTo>
                  <a:lnTo>
                    <a:pt x="457695" y="401650"/>
                  </a:lnTo>
                  <a:lnTo>
                    <a:pt x="457568" y="401535"/>
                  </a:lnTo>
                  <a:lnTo>
                    <a:pt x="457415" y="401434"/>
                  </a:lnTo>
                  <a:lnTo>
                    <a:pt x="457288" y="401383"/>
                  </a:lnTo>
                  <a:lnTo>
                    <a:pt x="457161" y="401358"/>
                  </a:lnTo>
                  <a:lnTo>
                    <a:pt x="456895" y="401345"/>
                  </a:lnTo>
                  <a:lnTo>
                    <a:pt x="456641" y="401408"/>
                  </a:lnTo>
                  <a:lnTo>
                    <a:pt x="456412" y="401548"/>
                  </a:lnTo>
                  <a:lnTo>
                    <a:pt x="456298" y="401675"/>
                  </a:lnTo>
                  <a:lnTo>
                    <a:pt x="366712" y="556831"/>
                  </a:lnTo>
                  <a:lnTo>
                    <a:pt x="366649" y="556958"/>
                  </a:lnTo>
                  <a:lnTo>
                    <a:pt x="366610" y="557123"/>
                  </a:lnTo>
                  <a:lnTo>
                    <a:pt x="366585" y="557301"/>
                  </a:lnTo>
                  <a:lnTo>
                    <a:pt x="366610" y="557479"/>
                  </a:lnTo>
                  <a:lnTo>
                    <a:pt x="366661" y="557644"/>
                  </a:lnTo>
                  <a:lnTo>
                    <a:pt x="366801" y="557872"/>
                  </a:lnTo>
                  <a:lnTo>
                    <a:pt x="366928" y="557987"/>
                  </a:lnTo>
                  <a:lnTo>
                    <a:pt x="367080" y="558088"/>
                  </a:lnTo>
                  <a:lnTo>
                    <a:pt x="367207" y="558139"/>
                  </a:lnTo>
                  <a:lnTo>
                    <a:pt x="367334" y="558177"/>
                  </a:lnTo>
                  <a:lnTo>
                    <a:pt x="367550" y="558190"/>
                  </a:lnTo>
                  <a:lnTo>
                    <a:pt x="367677" y="558165"/>
                  </a:lnTo>
                  <a:lnTo>
                    <a:pt x="367855" y="558114"/>
                  </a:lnTo>
                  <a:lnTo>
                    <a:pt x="368046" y="557999"/>
                  </a:lnTo>
                  <a:lnTo>
                    <a:pt x="368173" y="557885"/>
                  </a:lnTo>
                  <a:lnTo>
                    <a:pt x="368274" y="557733"/>
                  </a:lnTo>
                  <a:lnTo>
                    <a:pt x="457784" y="402691"/>
                  </a:lnTo>
                  <a:lnTo>
                    <a:pt x="457860" y="402526"/>
                  </a:lnTo>
                  <a:lnTo>
                    <a:pt x="457885" y="402399"/>
                  </a:lnTo>
                  <a:lnTo>
                    <a:pt x="457898" y="402132"/>
                  </a:lnTo>
                  <a:close/>
                </a:path>
                <a:path w="771525" h="653414">
                  <a:moveTo>
                    <a:pt x="615721" y="591870"/>
                  </a:moveTo>
                  <a:lnTo>
                    <a:pt x="615111" y="590169"/>
                  </a:lnTo>
                  <a:lnTo>
                    <a:pt x="446824" y="651421"/>
                  </a:lnTo>
                  <a:lnTo>
                    <a:pt x="446697" y="651471"/>
                  </a:lnTo>
                  <a:lnTo>
                    <a:pt x="446405" y="651725"/>
                  </a:lnTo>
                  <a:lnTo>
                    <a:pt x="446316" y="651891"/>
                  </a:lnTo>
                  <a:lnTo>
                    <a:pt x="446252" y="652056"/>
                  </a:lnTo>
                  <a:lnTo>
                    <a:pt x="446239" y="652183"/>
                  </a:lnTo>
                  <a:lnTo>
                    <a:pt x="446239" y="652360"/>
                  </a:lnTo>
                  <a:lnTo>
                    <a:pt x="446265" y="652526"/>
                  </a:lnTo>
                  <a:lnTo>
                    <a:pt x="446341" y="652703"/>
                  </a:lnTo>
                  <a:lnTo>
                    <a:pt x="446443" y="652843"/>
                  </a:lnTo>
                  <a:lnTo>
                    <a:pt x="446570" y="652983"/>
                  </a:lnTo>
                  <a:lnTo>
                    <a:pt x="446709" y="653072"/>
                  </a:lnTo>
                  <a:lnTo>
                    <a:pt x="446874" y="653122"/>
                  </a:lnTo>
                  <a:lnTo>
                    <a:pt x="447052" y="653161"/>
                  </a:lnTo>
                  <a:lnTo>
                    <a:pt x="447230" y="653161"/>
                  </a:lnTo>
                  <a:lnTo>
                    <a:pt x="447421" y="653122"/>
                  </a:lnTo>
                  <a:lnTo>
                    <a:pt x="615721" y="591870"/>
                  </a:lnTo>
                  <a:close/>
                </a:path>
                <a:path w="771525" h="653414">
                  <a:moveTo>
                    <a:pt x="616318" y="591007"/>
                  </a:moveTo>
                  <a:lnTo>
                    <a:pt x="616305" y="590880"/>
                  </a:lnTo>
                  <a:lnTo>
                    <a:pt x="616280" y="590753"/>
                  </a:lnTo>
                  <a:lnTo>
                    <a:pt x="616204" y="590588"/>
                  </a:lnTo>
                  <a:lnTo>
                    <a:pt x="616102" y="590435"/>
                  </a:lnTo>
                  <a:lnTo>
                    <a:pt x="615835" y="590219"/>
                  </a:lnTo>
                  <a:lnTo>
                    <a:pt x="615632" y="590143"/>
                  </a:lnTo>
                  <a:lnTo>
                    <a:pt x="615492" y="590118"/>
                  </a:lnTo>
                  <a:lnTo>
                    <a:pt x="615315" y="590130"/>
                  </a:lnTo>
                  <a:lnTo>
                    <a:pt x="615111" y="590169"/>
                  </a:lnTo>
                  <a:lnTo>
                    <a:pt x="615721" y="591858"/>
                  </a:lnTo>
                  <a:lnTo>
                    <a:pt x="616115" y="591578"/>
                  </a:lnTo>
                  <a:lnTo>
                    <a:pt x="616216" y="591439"/>
                  </a:lnTo>
                  <a:lnTo>
                    <a:pt x="616292" y="591235"/>
                  </a:lnTo>
                  <a:lnTo>
                    <a:pt x="616305" y="591108"/>
                  </a:lnTo>
                  <a:close/>
                </a:path>
                <a:path w="771525" h="653414">
                  <a:moveTo>
                    <a:pt x="770051" y="224269"/>
                  </a:moveTo>
                  <a:lnTo>
                    <a:pt x="766991" y="221424"/>
                  </a:lnTo>
                  <a:lnTo>
                    <a:pt x="766686" y="221259"/>
                  </a:lnTo>
                  <a:lnTo>
                    <a:pt x="766013" y="221018"/>
                  </a:lnTo>
                  <a:lnTo>
                    <a:pt x="765340" y="220827"/>
                  </a:lnTo>
                  <a:lnTo>
                    <a:pt x="764628" y="220713"/>
                  </a:lnTo>
                  <a:lnTo>
                    <a:pt x="763917" y="220662"/>
                  </a:lnTo>
                  <a:lnTo>
                    <a:pt x="763219" y="220687"/>
                  </a:lnTo>
                  <a:lnTo>
                    <a:pt x="756856" y="226021"/>
                  </a:lnTo>
                  <a:lnTo>
                    <a:pt x="756754" y="226352"/>
                  </a:lnTo>
                  <a:lnTo>
                    <a:pt x="756640" y="227063"/>
                  </a:lnTo>
                  <a:lnTo>
                    <a:pt x="756602" y="227761"/>
                  </a:lnTo>
                  <a:lnTo>
                    <a:pt x="756627" y="228460"/>
                  </a:lnTo>
                  <a:lnTo>
                    <a:pt x="757567" y="231482"/>
                  </a:lnTo>
                  <a:lnTo>
                    <a:pt x="770051" y="224269"/>
                  </a:lnTo>
                  <a:close/>
                </a:path>
                <a:path w="771525" h="653414">
                  <a:moveTo>
                    <a:pt x="771017" y="245783"/>
                  </a:moveTo>
                  <a:lnTo>
                    <a:pt x="763689" y="238671"/>
                  </a:lnTo>
                  <a:lnTo>
                    <a:pt x="762990" y="238721"/>
                  </a:lnTo>
                  <a:lnTo>
                    <a:pt x="757567" y="242290"/>
                  </a:lnTo>
                  <a:lnTo>
                    <a:pt x="764768" y="246456"/>
                  </a:lnTo>
                  <a:lnTo>
                    <a:pt x="757555" y="242290"/>
                  </a:lnTo>
                  <a:lnTo>
                    <a:pt x="678078" y="379958"/>
                  </a:lnTo>
                  <a:lnTo>
                    <a:pt x="669061" y="385673"/>
                  </a:lnTo>
                  <a:lnTo>
                    <a:pt x="668540" y="385673"/>
                  </a:lnTo>
                  <a:lnTo>
                    <a:pt x="668185" y="385673"/>
                  </a:lnTo>
                  <a:lnTo>
                    <a:pt x="661327" y="392531"/>
                  </a:lnTo>
                  <a:lnTo>
                    <a:pt x="661327" y="393242"/>
                  </a:lnTo>
                  <a:lnTo>
                    <a:pt x="668185" y="400088"/>
                  </a:lnTo>
                  <a:lnTo>
                    <a:pt x="668540" y="400088"/>
                  </a:lnTo>
                  <a:lnTo>
                    <a:pt x="669772" y="400088"/>
                  </a:lnTo>
                  <a:lnTo>
                    <a:pt x="690029" y="388023"/>
                  </a:lnTo>
                  <a:lnTo>
                    <a:pt x="690206" y="387781"/>
                  </a:lnTo>
                  <a:lnTo>
                    <a:pt x="690372" y="387489"/>
                  </a:lnTo>
                  <a:lnTo>
                    <a:pt x="690549" y="387184"/>
                  </a:lnTo>
                  <a:lnTo>
                    <a:pt x="770026" y="249504"/>
                  </a:lnTo>
                  <a:lnTo>
                    <a:pt x="770216" y="249186"/>
                  </a:lnTo>
                  <a:lnTo>
                    <a:pt x="770636" y="248208"/>
                  </a:lnTo>
                  <a:lnTo>
                    <a:pt x="770915" y="247180"/>
                  </a:lnTo>
                  <a:lnTo>
                    <a:pt x="770991" y="246481"/>
                  </a:lnTo>
                  <a:lnTo>
                    <a:pt x="771017" y="24578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85571" y="3506190"/>
              <a:ext cx="553085" cy="703580"/>
            </a:xfrm>
            <a:custGeom>
              <a:avLst/>
              <a:gdLst/>
              <a:ahLst/>
              <a:cxnLst/>
              <a:rect l="l" t="t" r="r" b="b"/>
              <a:pathLst>
                <a:path w="553085" h="703579">
                  <a:moveTo>
                    <a:pt x="67779" y="225209"/>
                  </a:moveTo>
                  <a:lnTo>
                    <a:pt x="64820" y="214160"/>
                  </a:lnTo>
                  <a:lnTo>
                    <a:pt x="64757" y="213944"/>
                  </a:lnTo>
                  <a:lnTo>
                    <a:pt x="64604" y="213664"/>
                  </a:lnTo>
                  <a:lnTo>
                    <a:pt x="64503" y="213537"/>
                  </a:lnTo>
                  <a:lnTo>
                    <a:pt x="63868" y="213093"/>
                  </a:lnTo>
                  <a:lnTo>
                    <a:pt x="63728" y="213029"/>
                  </a:lnTo>
                  <a:lnTo>
                    <a:pt x="63411" y="212979"/>
                  </a:lnTo>
                  <a:lnTo>
                    <a:pt x="63093" y="212979"/>
                  </a:lnTo>
                  <a:lnTo>
                    <a:pt x="62941" y="213004"/>
                  </a:lnTo>
                  <a:lnTo>
                    <a:pt x="62649" y="213106"/>
                  </a:lnTo>
                  <a:lnTo>
                    <a:pt x="62509" y="213169"/>
                  </a:lnTo>
                  <a:lnTo>
                    <a:pt x="62369" y="213258"/>
                  </a:lnTo>
                  <a:lnTo>
                    <a:pt x="62128" y="213461"/>
                  </a:lnTo>
                  <a:lnTo>
                    <a:pt x="61887" y="213779"/>
                  </a:lnTo>
                  <a:lnTo>
                    <a:pt x="61798" y="213982"/>
                  </a:lnTo>
                  <a:lnTo>
                    <a:pt x="61696" y="214287"/>
                  </a:lnTo>
                  <a:lnTo>
                    <a:pt x="61683" y="214439"/>
                  </a:lnTo>
                  <a:lnTo>
                    <a:pt x="61671" y="214604"/>
                  </a:lnTo>
                  <a:lnTo>
                    <a:pt x="61734" y="214985"/>
                  </a:lnTo>
                  <a:lnTo>
                    <a:pt x="64693" y="226034"/>
                  </a:lnTo>
                  <a:lnTo>
                    <a:pt x="67779" y="225209"/>
                  </a:lnTo>
                  <a:close/>
                </a:path>
                <a:path w="553085" h="703579">
                  <a:moveTo>
                    <a:pt x="67843" y="225437"/>
                  </a:moveTo>
                  <a:lnTo>
                    <a:pt x="67805" y="225285"/>
                  </a:lnTo>
                  <a:lnTo>
                    <a:pt x="64693" y="226034"/>
                  </a:lnTo>
                  <a:lnTo>
                    <a:pt x="66116" y="227228"/>
                  </a:lnTo>
                  <a:lnTo>
                    <a:pt x="66344" y="227228"/>
                  </a:lnTo>
                  <a:lnTo>
                    <a:pt x="67843" y="225755"/>
                  </a:lnTo>
                  <a:lnTo>
                    <a:pt x="67843" y="225437"/>
                  </a:lnTo>
                  <a:close/>
                </a:path>
                <a:path w="553085" h="703579">
                  <a:moveTo>
                    <a:pt x="78905" y="222643"/>
                  </a:moveTo>
                  <a:lnTo>
                    <a:pt x="78892" y="222478"/>
                  </a:lnTo>
                  <a:lnTo>
                    <a:pt x="78867" y="222326"/>
                  </a:lnTo>
                  <a:lnTo>
                    <a:pt x="77355" y="216725"/>
                  </a:lnTo>
                  <a:lnTo>
                    <a:pt x="77292" y="216509"/>
                  </a:lnTo>
                  <a:lnTo>
                    <a:pt x="77089" y="216166"/>
                  </a:lnTo>
                  <a:lnTo>
                    <a:pt x="76936" y="215988"/>
                  </a:lnTo>
                  <a:lnTo>
                    <a:pt x="76682" y="215798"/>
                  </a:lnTo>
                  <a:lnTo>
                    <a:pt x="76403" y="215646"/>
                  </a:lnTo>
                  <a:lnTo>
                    <a:pt x="76250" y="215595"/>
                  </a:lnTo>
                  <a:lnTo>
                    <a:pt x="75946" y="215544"/>
                  </a:lnTo>
                  <a:lnTo>
                    <a:pt x="75628" y="215544"/>
                  </a:lnTo>
                  <a:lnTo>
                    <a:pt x="75476" y="215569"/>
                  </a:lnTo>
                  <a:lnTo>
                    <a:pt x="75184" y="215671"/>
                  </a:lnTo>
                  <a:lnTo>
                    <a:pt x="75044" y="215734"/>
                  </a:lnTo>
                  <a:lnTo>
                    <a:pt x="74904" y="215823"/>
                  </a:lnTo>
                  <a:lnTo>
                    <a:pt x="74663" y="216027"/>
                  </a:lnTo>
                  <a:lnTo>
                    <a:pt x="74472" y="216268"/>
                  </a:lnTo>
                  <a:lnTo>
                    <a:pt x="74383" y="216408"/>
                  </a:lnTo>
                  <a:lnTo>
                    <a:pt x="74231" y="216852"/>
                  </a:lnTo>
                  <a:lnTo>
                    <a:pt x="74218" y="217004"/>
                  </a:lnTo>
                  <a:lnTo>
                    <a:pt x="74206" y="217170"/>
                  </a:lnTo>
                  <a:lnTo>
                    <a:pt x="74218" y="217322"/>
                  </a:lnTo>
                  <a:lnTo>
                    <a:pt x="74244" y="217474"/>
                  </a:lnTo>
                  <a:lnTo>
                    <a:pt x="75742" y="223075"/>
                  </a:lnTo>
                  <a:lnTo>
                    <a:pt x="75819" y="223304"/>
                  </a:lnTo>
                  <a:lnTo>
                    <a:pt x="75895" y="223443"/>
                  </a:lnTo>
                  <a:lnTo>
                    <a:pt x="75984" y="223583"/>
                  </a:lnTo>
                  <a:lnTo>
                    <a:pt x="76085" y="223710"/>
                  </a:lnTo>
                  <a:lnTo>
                    <a:pt x="76250" y="223875"/>
                  </a:lnTo>
                  <a:lnTo>
                    <a:pt x="76428" y="224015"/>
                  </a:lnTo>
                  <a:lnTo>
                    <a:pt x="76568" y="224091"/>
                  </a:lnTo>
                  <a:lnTo>
                    <a:pt x="76708" y="224155"/>
                  </a:lnTo>
                  <a:lnTo>
                    <a:pt x="76860" y="224205"/>
                  </a:lnTo>
                  <a:lnTo>
                    <a:pt x="77012" y="224231"/>
                  </a:lnTo>
                  <a:lnTo>
                    <a:pt x="77165" y="224256"/>
                  </a:lnTo>
                  <a:lnTo>
                    <a:pt x="77330" y="224269"/>
                  </a:lnTo>
                  <a:lnTo>
                    <a:pt x="77482" y="224256"/>
                  </a:lnTo>
                  <a:lnTo>
                    <a:pt x="77635" y="224231"/>
                  </a:lnTo>
                  <a:lnTo>
                    <a:pt x="77927" y="224129"/>
                  </a:lnTo>
                  <a:lnTo>
                    <a:pt x="78066" y="224066"/>
                  </a:lnTo>
                  <a:lnTo>
                    <a:pt x="78206" y="223989"/>
                  </a:lnTo>
                  <a:lnTo>
                    <a:pt x="78333" y="223875"/>
                  </a:lnTo>
                  <a:lnTo>
                    <a:pt x="78498" y="223710"/>
                  </a:lnTo>
                  <a:lnTo>
                    <a:pt x="78638" y="223532"/>
                  </a:lnTo>
                  <a:lnTo>
                    <a:pt x="78727" y="223393"/>
                  </a:lnTo>
                  <a:lnTo>
                    <a:pt x="78778" y="223253"/>
                  </a:lnTo>
                  <a:lnTo>
                    <a:pt x="78841" y="223100"/>
                  </a:lnTo>
                  <a:lnTo>
                    <a:pt x="78879" y="222948"/>
                  </a:lnTo>
                  <a:lnTo>
                    <a:pt x="78892" y="222796"/>
                  </a:lnTo>
                  <a:lnTo>
                    <a:pt x="78905" y="222643"/>
                  </a:lnTo>
                  <a:close/>
                </a:path>
                <a:path w="553085" h="703579">
                  <a:moveTo>
                    <a:pt x="89877" y="219290"/>
                  </a:moveTo>
                  <a:lnTo>
                    <a:pt x="88404" y="213766"/>
                  </a:lnTo>
                  <a:lnTo>
                    <a:pt x="88303" y="213474"/>
                  </a:lnTo>
                  <a:lnTo>
                    <a:pt x="88176" y="213271"/>
                  </a:lnTo>
                  <a:lnTo>
                    <a:pt x="88087" y="213144"/>
                  </a:lnTo>
                  <a:lnTo>
                    <a:pt x="87922" y="212979"/>
                  </a:lnTo>
                  <a:lnTo>
                    <a:pt x="87731" y="212839"/>
                  </a:lnTo>
                  <a:lnTo>
                    <a:pt x="87452" y="212686"/>
                  </a:lnTo>
                  <a:lnTo>
                    <a:pt x="87299" y="212636"/>
                  </a:lnTo>
                  <a:lnTo>
                    <a:pt x="86995" y="212585"/>
                  </a:lnTo>
                  <a:lnTo>
                    <a:pt x="86829" y="212572"/>
                  </a:lnTo>
                  <a:lnTo>
                    <a:pt x="86677" y="212585"/>
                  </a:lnTo>
                  <a:lnTo>
                    <a:pt x="86525" y="212610"/>
                  </a:lnTo>
                  <a:lnTo>
                    <a:pt x="86372" y="212648"/>
                  </a:lnTo>
                  <a:lnTo>
                    <a:pt x="86220" y="212712"/>
                  </a:lnTo>
                  <a:lnTo>
                    <a:pt x="86080" y="212775"/>
                  </a:lnTo>
                  <a:lnTo>
                    <a:pt x="85953" y="212864"/>
                  </a:lnTo>
                  <a:lnTo>
                    <a:pt x="85826" y="212953"/>
                  </a:lnTo>
                  <a:lnTo>
                    <a:pt x="85661" y="213131"/>
                  </a:lnTo>
                  <a:lnTo>
                    <a:pt x="85255" y="214210"/>
                  </a:lnTo>
                  <a:lnTo>
                    <a:pt x="85267" y="214363"/>
                  </a:lnTo>
                  <a:lnTo>
                    <a:pt x="85293" y="214515"/>
                  </a:lnTo>
                  <a:lnTo>
                    <a:pt x="86791" y="220116"/>
                  </a:lnTo>
                  <a:lnTo>
                    <a:pt x="89877" y="219290"/>
                  </a:lnTo>
                  <a:close/>
                </a:path>
                <a:path w="553085" h="703579">
                  <a:moveTo>
                    <a:pt x="89954" y="219684"/>
                  </a:moveTo>
                  <a:lnTo>
                    <a:pt x="89890" y="219290"/>
                  </a:lnTo>
                  <a:lnTo>
                    <a:pt x="86804" y="220116"/>
                  </a:lnTo>
                  <a:lnTo>
                    <a:pt x="86868" y="220345"/>
                  </a:lnTo>
                  <a:lnTo>
                    <a:pt x="86944" y="220484"/>
                  </a:lnTo>
                  <a:lnTo>
                    <a:pt x="87033" y="220611"/>
                  </a:lnTo>
                  <a:lnTo>
                    <a:pt x="87122" y="220738"/>
                  </a:lnTo>
                  <a:lnTo>
                    <a:pt x="87477" y="221056"/>
                  </a:lnTo>
                  <a:lnTo>
                    <a:pt x="87604" y="221132"/>
                  </a:lnTo>
                  <a:lnTo>
                    <a:pt x="87820" y="221221"/>
                  </a:lnTo>
                  <a:lnTo>
                    <a:pt x="88061" y="221284"/>
                  </a:lnTo>
                  <a:lnTo>
                    <a:pt x="88214" y="221297"/>
                  </a:lnTo>
                  <a:lnTo>
                    <a:pt x="88366" y="221310"/>
                  </a:lnTo>
                  <a:lnTo>
                    <a:pt x="88531" y="221297"/>
                  </a:lnTo>
                  <a:lnTo>
                    <a:pt x="88684" y="221272"/>
                  </a:lnTo>
                  <a:lnTo>
                    <a:pt x="88836" y="221234"/>
                  </a:lnTo>
                  <a:lnTo>
                    <a:pt x="88976" y="221170"/>
                  </a:lnTo>
                  <a:lnTo>
                    <a:pt x="89687" y="220573"/>
                  </a:lnTo>
                  <a:lnTo>
                    <a:pt x="89763" y="220433"/>
                  </a:lnTo>
                  <a:lnTo>
                    <a:pt x="89827" y="220294"/>
                  </a:lnTo>
                  <a:lnTo>
                    <a:pt x="89928" y="219989"/>
                  </a:lnTo>
                  <a:lnTo>
                    <a:pt x="89941" y="219837"/>
                  </a:lnTo>
                  <a:lnTo>
                    <a:pt x="89954" y="219684"/>
                  </a:lnTo>
                  <a:close/>
                </a:path>
                <a:path w="553085" h="703579">
                  <a:moveTo>
                    <a:pt x="100926" y="216319"/>
                  </a:moveTo>
                  <a:lnTo>
                    <a:pt x="99453" y="210807"/>
                  </a:lnTo>
                  <a:lnTo>
                    <a:pt x="99352" y="210515"/>
                  </a:lnTo>
                  <a:lnTo>
                    <a:pt x="99225" y="210312"/>
                  </a:lnTo>
                  <a:lnTo>
                    <a:pt x="99136" y="210185"/>
                  </a:lnTo>
                  <a:lnTo>
                    <a:pt x="98196" y="209638"/>
                  </a:lnTo>
                  <a:lnTo>
                    <a:pt x="98044" y="209626"/>
                  </a:lnTo>
                  <a:lnTo>
                    <a:pt x="97878" y="209613"/>
                  </a:lnTo>
                  <a:lnTo>
                    <a:pt x="97726" y="209626"/>
                  </a:lnTo>
                  <a:lnTo>
                    <a:pt x="97574" y="209651"/>
                  </a:lnTo>
                  <a:lnTo>
                    <a:pt x="97421" y="209689"/>
                  </a:lnTo>
                  <a:lnTo>
                    <a:pt x="97269" y="209753"/>
                  </a:lnTo>
                  <a:lnTo>
                    <a:pt x="97129" y="209816"/>
                  </a:lnTo>
                  <a:lnTo>
                    <a:pt x="97002" y="209905"/>
                  </a:lnTo>
                  <a:lnTo>
                    <a:pt x="96875" y="209994"/>
                  </a:lnTo>
                  <a:lnTo>
                    <a:pt x="96329" y="210934"/>
                  </a:lnTo>
                  <a:lnTo>
                    <a:pt x="96316" y="211086"/>
                  </a:lnTo>
                  <a:lnTo>
                    <a:pt x="96304" y="211251"/>
                  </a:lnTo>
                  <a:lnTo>
                    <a:pt x="96316" y="211404"/>
                  </a:lnTo>
                  <a:lnTo>
                    <a:pt x="96342" y="211556"/>
                  </a:lnTo>
                  <a:lnTo>
                    <a:pt x="97840" y="217157"/>
                  </a:lnTo>
                  <a:lnTo>
                    <a:pt x="100926" y="216319"/>
                  </a:lnTo>
                  <a:close/>
                </a:path>
                <a:path w="553085" h="703579">
                  <a:moveTo>
                    <a:pt x="101003" y="216725"/>
                  </a:moveTo>
                  <a:lnTo>
                    <a:pt x="100939" y="216331"/>
                  </a:lnTo>
                  <a:lnTo>
                    <a:pt x="97853" y="217170"/>
                  </a:lnTo>
                  <a:lnTo>
                    <a:pt x="97917" y="217385"/>
                  </a:lnTo>
                  <a:lnTo>
                    <a:pt x="97993" y="217525"/>
                  </a:lnTo>
                  <a:lnTo>
                    <a:pt x="98082" y="217665"/>
                  </a:lnTo>
                  <a:lnTo>
                    <a:pt x="98171" y="217792"/>
                  </a:lnTo>
                  <a:lnTo>
                    <a:pt x="98399" y="218008"/>
                  </a:lnTo>
                  <a:lnTo>
                    <a:pt x="98526" y="218097"/>
                  </a:lnTo>
                  <a:lnTo>
                    <a:pt x="98653" y="218173"/>
                  </a:lnTo>
                  <a:lnTo>
                    <a:pt x="98806" y="218236"/>
                  </a:lnTo>
                  <a:lnTo>
                    <a:pt x="98958" y="218287"/>
                  </a:lnTo>
                  <a:lnTo>
                    <a:pt x="99110" y="218325"/>
                  </a:lnTo>
                  <a:lnTo>
                    <a:pt x="99263" y="218351"/>
                  </a:lnTo>
                  <a:lnTo>
                    <a:pt x="99504" y="218351"/>
                  </a:lnTo>
                  <a:lnTo>
                    <a:pt x="100736" y="217614"/>
                  </a:lnTo>
                  <a:lnTo>
                    <a:pt x="100876" y="217335"/>
                  </a:lnTo>
                  <a:lnTo>
                    <a:pt x="100926" y="217195"/>
                  </a:lnTo>
                  <a:lnTo>
                    <a:pt x="100977" y="217043"/>
                  </a:lnTo>
                  <a:lnTo>
                    <a:pt x="100990" y="216877"/>
                  </a:lnTo>
                  <a:lnTo>
                    <a:pt x="101003" y="216725"/>
                  </a:lnTo>
                  <a:close/>
                </a:path>
                <a:path w="553085" h="703579">
                  <a:moveTo>
                    <a:pt x="111975" y="213360"/>
                  </a:moveTo>
                  <a:lnTo>
                    <a:pt x="109016" y="202323"/>
                  </a:lnTo>
                  <a:lnTo>
                    <a:pt x="108953" y="202107"/>
                  </a:lnTo>
                  <a:lnTo>
                    <a:pt x="108877" y="201955"/>
                  </a:lnTo>
                  <a:lnTo>
                    <a:pt x="108800" y="201828"/>
                  </a:lnTo>
                  <a:lnTo>
                    <a:pt x="108699" y="201701"/>
                  </a:lnTo>
                  <a:lnTo>
                    <a:pt x="107607" y="201142"/>
                  </a:lnTo>
                  <a:lnTo>
                    <a:pt x="107289" y="201142"/>
                  </a:lnTo>
                  <a:lnTo>
                    <a:pt x="107137" y="201168"/>
                  </a:lnTo>
                  <a:lnTo>
                    <a:pt x="106845" y="201269"/>
                  </a:lnTo>
                  <a:lnTo>
                    <a:pt x="106705" y="201333"/>
                  </a:lnTo>
                  <a:lnTo>
                    <a:pt x="106565" y="201422"/>
                  </a:lnTo>
                  <a:lnTo>
                    <a:pt x="106324" y="201625"/>
                  </a:lnTo>
                  <a:lnTo>
                    <a:pt x="106083" y="201942"/>
                  </a:lnTo>
                  <a:lnTo>
                    <a:pt x="105956" y="202222"/>
                  </a:lnTo>
                  <a:lnTo>
                    <a:pt x="105892" y="202450"/>
                  </a:lnTo>
                  <a:lnTo>
                    <a:pt x="105879" y="202603"/>
                  </a:lnTo>
                  <a:lnTo>
                    <a:pt x="105867" y="202768"/>
                  </a:lnTo>
                  <a:lnTo>
                    <a:pt x="105930" y="203149"/>
                  </a:lnTo>
                  <a:lnTo>
                    <a:pt x="108889" y="214198"/>
                  </a:lnTo>
                  <a:lnTo>
                    <a:pt x="111975" y="213360"/>
                  </a:lnTo>
                  <a:close/>
                </a:path>
                <a:path w="553085" h="703579">
                  <a:moveTo>
                    <a:pt x="112039" y="213690"/>
                  </a:moveTo>
                  <a:lnTo>
                    <a:pt x="111988" y="213372"/>
                  </a:lnTo>
                  <a:lnTo>
                    <a:pt x="108889" y="214210"/>
                  </a:lnTo>
                  <a:lnTo>
                    <a:pt x="108966" y="214426"/>
                  </a:lnTo>
                  <a:lnTo>
                    <a:pt x="109118" y="214706"/>
                  </a:lnTo>
                  <a:lnTo>
                    <a:pt x="109220" y="214833"/>
                  </a:lnTo>
                  <a:lnTo>
                    <a:pt x="110236" y="215379"/>
                  </a:lnTo>
                  <a:lnTo>
                    <a:pt x="110464" y="215392"/>
                  </a:lnTo>
                  <a:lnTo>
                    <a:pt x="110617" y="215379"/>
                  </a:lnTo>
                  <a:lnTo>
                    <a:pt x="110782" y="215353"/>
                  </a:lnTo>
                  <a:lnTo>
                    <a:pt x="110934" y="215315"/>
                  </a:lnTo>
                  <a:lnTo>
                    <a:pt x="111150" y="215214"/>
                  </a:lnTo>
                  <a:lnTo>
                    <a:pt x="112039" y="213918"/>
                  </a:lnTo>
                  <a:lnTo>
                    <a:pt x="112039" y="213690"/>
                  </a:lnTo>
                  <a:close/>
                </a:path>
                <a:path w="553085" h="703579">
                  <a:moveTo>
                    <a:pt x="123024" y="210413"/>
                  </a:moveTo>
                  <a:lnTo>
                    <a:pt x="121551" y="204889"/>
                  </a:lnTo>
                  <a:lnTo>
                    <a:pt x="121488" y="204673"/>
                  </a:lnTo>
                  <a:lnTo>
                    <a:pt x="121412" y="204533"/>
                  </a:lnTo>
                  <a:lnTo>
                    <a:pt x="121323" y="204393"/>
                  </a:lnTo>
                  <a:lnTo>
                    <a:pt x="121234" y="204266"/>
                  </a:lnTo>
                  <a:lnTo>
                    <a:pt x="120142" y="203708"/>
                  </a:lnTo>
                  <a:lnTo>
                    <a:pt x="119824" y="203708"/>
                  </a:lnTo>
                  <a:lnTo>
                    <a:pt x="118808" y="204254"/>
                  </a:lnTo>
                  <a:lnTo>
                    <a:pt x="118668" y="204444"/>
                  </a:lnTo>
                  <a:lnTo>
                    <a:pt x="118592" y="204571"/>
                  </a:lnTo>
                  <a:lnTo>
                    <a:pt x="118491" y="204787"/>
                  </a:lnTo>
                  <a:lnTo>
                    <a:pt x="118427" y="205016"/>
                  </a:lnTo>
                  <a:lnTo>
                    <a:pt x="118414" y="205181"/>
                  </a:lnTo>
                  <a:lnTo>
                    <a:pt x="118402" y="205333"/>
                  </a:lnTo>
                  <a:lnTo>
                    <a:pt x="118427" y="205486"/>
                  </a:lnTo>
                  <a:lnTo>
                    <a:pt x="118440" y="205651"/>
                  </a:lnTo>
                  <a:lnTo>
                    <a:pt x="119938" y="211239"/>
                  </a:lnTo>
                  <a:lnTo>
                    <a:pt x="123024" y="210413"/>
                  </a:lnTo>
                  <a:close/>
                </a:path>
                <a:path w="553085" h="703579">
                  <a:moveTo>
                    <a:pt x="123088" y="210731"/>
                  </a:moveTo>
                  <a:lnTo>
                    <a:pt x="123037" y="210413"/>
                  </a:lnTo>
                  <a:lnTo>
                    <a:pt x="119938" y="211239"/>
                  </a:lnTo>
                  <a:lnTo>
                    <a:pt x="120015" y="211467"/>
                  </a:lnTo>
                  <a:lnTo>
                    <a:pt x="121361" y="212432"/>
                  </a:lnTo>
                  <a:lnTo>
                    <a:pt x="121589" y="212432"/>
                  </a:lnTo>
                  <a:lnTo>
                    <a:pt x="123088" y="210959"/>
                  </a:lnTo>
                  <a:lnTo>
                    <a:pt x="123088" y="210731"/>
                  </a:lnTo>
                  <a:close/>
                </a:path>
                <a:path w="553085" h="703579">
                  <a:moveTo>
                    <a:pt x="134073" y="207454"/>
                  </a:moveTo>
                  <a:lnTo>
                    <a:pt x="132600" y="201930"/>
                  </a:lnTo>
                  <a:lnTo>
                    <a:pt x="132537" y="201701"/>
                  </a:lnTo>
                  <a:lnTo>
                    <a:pt x="132461" y="201561"/>
                  </a:lnTo>
                  <a:lnTo>
                    <a:pt x="132372" y="201422"/>
                  </a:lnTo>
                  <a:lnTo>
                    <a:pt x="132283" y="201295"/>
                  </a:lnTo>
                  <a:lnTo>
                    <a:pt x="132118" y="201129"/>
                  </a:lnTo>
                  <a:lnTo>
                    <a:pt x="131927" y="200990"/>
                  </a:lnTo>
                  <a:lnTo>
                    <a:pt x="131800" y="200914"/>
                  </a:lnTo>
                  <a:lnTo>
                    <a:pt x="131648" y="200850"/>
                  </a:lnTo>
                  <a:lnTo>
                    <a:pt x="131495" y="200799"/>
                  </a:lnTo>
                  <a:lnTo>
                    <a:pt x="131343" y="200774"/>
                  </a:lnTo>
                  <a:lnTo>
                    <a:pt x="131191" y="200748"/>
                  </a:lnTo>
                  <a:lnTo>
                    <a:pt x="131038" y="200736"/>
                  </a:lnTo>
                  <a:lnTo>
                    <a:pt x="130873" y="200748"/>
                  </a:lnTo>
                  <a:lnTo>
                    <a:pt x="130721" y="200774"/>
                  </a:lnTo>
                  <a:lnTo>
                    <a:pt x="130429" y="200875"/>
                  </a:lnTo>
                  <a:lnTo>
                    <a:pt x="130289" y="200939"/>
                  </a:lnTo>
                  <a:lnTo>
                    <a:pt x="130149" y="201015"/>
                  </a:lnTo>
                  <a:lnTo>
                    <a:pt x="130022" y="201129"/>
                  </a:lnTo>
                  <a:lnTo>
                    <a:pt x="129857" y="201295"/>
                  </a:lnTo>
                  <a:lnTo>
                    <a:pt x="129717" y="201472"/>
                  </a:lnTo>
                  <a:lnTo>
                    <a:pt x="129641" y="201612"/>
                  </a:lnTo>
                  <a:lnTo>
                    <a:pt x="129540" y="201828"/>
                  </a:lnTo>
                  <a:lnTo>
                    <a:pt x="129476" y="202057"/>
                  </a:lnTo>
                  <a:lnTo>
                    <a:pt x="129463" y="202209"/>
                  </a:lnTo>
                  <a:lnTo>
                    <a:pt x="129451" y="202361"/>
                  </a:lnTo>
                  <a:lnTo>
                    <a:pt x="129501" y="202755"/>
                  </a:lnTo>
                  <a:lnTo>
                    <a:pt x="130987" y="208280"/>
                  </a:lnTo>
                  <a:lnTo>
                    <a:pt x="134073" y="207454"/>
                  </a:lnTo>
                  <a:close/>
                </a:path>
                <a:path w="553085" h="703579">
                  <a:moveTo>
                    <a:pt x="134150" y="207848"/>
                  </a:moveTo>
                  <a:lnTo>
                    <a:pt x="134086" y="207454"/>
                  </a:lnTo>
                  <a:lnTo>
                    <a:pt x="131000" y="208280"/>
                  </a:lnTo>
                  <a:lnTo>
                    <a:pt x="131064" y="208508"/>
                  </a:lnTo>
                  <a:lnTo>
                    <a:pt x="131140" y="208648"/>
                  </a:lnTo>
                  <a:lnTo>
                    <a:pt x="131229" y="208775"/>
                  </a:lnTo>
                  <a:lnTo>
                    <a:pt x="131318" y="208902"/>
                  </a:lnTo>
                  <a:lnTo>
                    <a:pt x="131483" y="209067"/>
                  </a:lnTo>
                  <a:lnTo>
                    <a:pt x="131673" y="209219"/>
                  </a:lnTo>
                  <a:lnTo>
                    <a:pt x="131800" y="209296"/>
                  </a:lnTo>
                  <a:lnTo>
                    <a:pt x="132016" y="209384"/>
                  </a:lnTo>
                  <a:lnTo>
                    <a:pt x="132245" y="209448"/>
                  </a:lnTo>
                  <a:lnTo>
                    <a:pt x="132410" y="209473"/>
                  </a:lnTo>
                  <a:lnTo>
                    <a:pt x="132651" y="209473"/>
                  </a:lnTo>
                  <a:lnTo>
                    <a:pt x="132880" y="209435"/>
                  </a:lnTo>
                  <a:lnTo>
                    <a:pt x="133032" y="209397"/>
                  </a:lnTo>
                  <a:lnTo>
                    <a:pt x="133172" y="209334"/>
                  </a:lnTo>
                  <a:lnTo>
                    <a:pt x="133451" y="209194"/>
                  </a:lnTo>
                  <a:lnTo>
                    <a:pt x="133578" y="209092"/>
                  </a:lnTo>
                  <a:lnTo>
                    <a:pt x="133743" y="208927"/>
                  </a:lnTo>
                  <a:lnTo>
                    <a:pt x="133883" y="208737"/>
                  </a:lnTo>
                  <a:lnTo>
                    <a:pt x="133959" y="208597"/>
                  </a:lnTo>
                  <a:lnTo>
                    <a:pt x="134023" y="208457"/>
                  </a:lnTo>
                  <a:lnTo>
                    <a:pt x="134124" y="208153"/>
                  </a:lnTo>
                  <a:lnTo>
                    <a:pt x="134137" y="208000"/>
                  </a:lnTo>
                  <a:lnTo>
                    <a:pt x="134150" y="207848"/>
                  </a:lnTo>
                  <a:close/>
                </a:path>
                <a:path w="553085" h="703579">
                  <a:moveTo>
                    <a:pt x="145199" y="204876"/>
                  </a:moveTo>
                  <a:lnTo>
                    <a:pt x="145186" y="204724"/>
                  </a:lnTo>
                  <a:lnTo>
                    <a:pt x="145161" y="204558"/>
                  </a:lnTo>
                  <a:lnTo>
                    <a:pt x="143649" y="198970"/>
                  </a:lnTo>
                  <a:lnTo>
                    <a:pt x="143573" y="198742"/>
                  </a:lnTo>
                  <a:lnTo>
                    <a:pt x="143510" y="198602"/>
                  </a:lnTo>
                  <a:lnTo>
                    <a:pt x="143421" y="198475"/>
                  </a:lnTo>
                  <a:lnTo>
                    <a:pt x="143332" y="198348"/>
                  </a:lnTo>
                  <a:lnTo>
                    <a:pt x="143167" y="198183"/>
                  </a:lnTo>
                  <a:lnTo>
                    <a:pt x="142074" y="197777"/>
                  </a:lnTo>
                  <a:lnTo>
                    <a:pt x="141922" y="197789"/>
                  </a:lnTo>
                  <a:lnTo>
                    <a:pt x="141770" y="197815"/>
                  </a:lnTo>
                  <a:lnTo>
                    <a:pt x="141465" y="197916"/>
                  </a:lnTo>
                  <a:lnTo>
                    <a:pt x="141325" y="197980"/>
                  </a:lnTo>
                  <a:lnTo>
                    <a:pt x="141198" y="198069"/>
                  </a:lnTo>
                  <a:lnTo>
                    <a:pt x="141071" y="198158"/>
                  </a:lnTo>
                  <a:lnTo>
                    <a:pt x="140906" y="198335"/>
                  </a:lnTo>
                  <a:lnTo>
                    <a:pt x="140512" y="199174"/>
                  </a:lnTo>
                  <a:lnTo>
                    <a:pt x="140500" y="199415"/>
                  </a:lnTo>
                  <a:lnTo>
                    <a:pt x="140512" y="199567"/>
                  </a:lnTo>
                  <a:lnTo>
                    <a:pt x="140538" y="199720"/>
                  </a:lnTo>
                  <a:lnTo>
                    <a:pt x="142036" y="205320"/>
                  </a:lnTo>
                  <a:lnTo>
                    <a:pt x="142532" y="206108"/>
                  </a:lnTo>
                  <a:lnTo>
                    <a:pt x="142786" y="206286"/>
                  </a:lnTo>
                  <a:lnTo>
                    <a:pt x="143002" y="206387"/>
                  </a:lnTo>
                  <a:lnTo>
                    <a:pt x="143294" y="206476"/>
                  </a:lnTo>
                  <a:lnTo>
                    <a:pt x="143459" y="206502"/>
                  </a:lnTo>
                  <a:lnTo>
                    <a:pt x="143700" y="206502"/>
                  </a:lnTo>
                  <a:lnTo>
                    <a:pt x="144932" y="205765"/>
                  </a:lnTo>
                  <a:lnTo>
                    <a:pt x="145021" y="205638"/>
                  </a:lnTo>
                  <a:lnTo>
                    <a:pt x="145122" y="205346"/>
                  </a:lnTo>
                  <a:lnTo>
                    <a:pt x="145161" y="205193"/>
                  </a:lnTo>
                  <a:lnTo>
                    <a:pt x="145186" y="205028"/>
                  </a:lnTo>
                  <a:lnTo>
                    <a:pt x="145199" y="204876"/>
                  </a:lnTo>
                  <a:close/>
                </a:path>
                <a:path w="553085" h="703579">
                  <a:moveTo>
                    <a:pt x="153212" y="190474"/>
                  </a:moveTo>
                  <a:lnTo>
                    <a:pt x="153098" y="190182"/>
                  </a:lnTo>
                  <a:lnTo>
                    <a:pt x="152984" y="189979"/>
                  </a:lnTo>
                  <a:lnTo>
                    <a:pt x="152895" y="189852"/>
                  </a:lnTo>
                  <a:lnTo>
                    <a:pt x="152717" y="189687"/>
                  </a:lnTo>
                  <a:lnTo>
                    <a:pt x="151803" y="189293"/>
                  </a:lnTo>
                  <a:lnTo>
                    <a:pt x="151561" y="189293"/>
                  </a:lnTo>
                  <a:lnTo>
                    <a:pt x="150075" y="190690"/>
                  </a:lnTo>
                  <a:lnTo>
                    <a:pt x="150063" y="190919"/>
                  </a:lnTo>
                  <a:lnTo>
                    <a:pt x="150075" y="191084"/>
                  </a:lnTo>
                  <a:lnTo>
                    <a:pt x="150101" y="191236"/>
                  </a:lnTo>
                  <a:lnTo>
                    <a:pt x="153212" y="190474"/>
                  </a:lnTo>
                  <a:close/>
                </a:path>
                <a:path w="553085" h="703579">
                  <a:moveTo>
                    <a:pt x="156235" y="201841"/>
                  </a:moveTo>
                  <a:lnTo>
                    <a:pt x="156197" y="201599"/>
                  </a:lnTo>
                  <a:lnTo>
                    <a:pt x="153225" y="190474"/>
                  </a:lnTo>
                  <a:lnTo>
                    <a:pt x="150126" y="191312"/>
                  </a:lnTo>
                  <a:lnTo>
                    <a:pt x="153085" y="202349"/>
                  </a:lnTo>
                  <a:lnTo>
                    <a:pt x="153162" y="202577"/>
                  </a:lnTo>
                  <a:lnTo>
                    <a:pt x="153225" y="202717"/>
                  </a:lnTo>
                  <a:lnTo>
                    <a:pt x="153314" y="202857"/>
                  </a:lnTo>
                  <a:lnTo>
                    <a:pt x="153504" y="203085"/>
                  </a:lnTo>
                  <a:lnTo>
                    <a:pt x="153631" y="203200"/>
                  </a:lnTo>
                  <a:lnTo>
                    <a:pt x="154495" y="203542"/>
                  </a:lnTo>
                  <a:lnTo>
                    <a:pt x="154736" y="203542"/>
                  </a:lnTo>
                  <a:lnTo>
                    <a:pt x="155968" y="202806"/>
                  </a:lnTo>
                  <a:lnTo>
                    <a:pt x="156044" y="202666"/>
                  </a:lnTo>
                  <a:lnTo>
                    <a:pt x="156121" y="202526"/>
                  </a:lnTo>
                  <a:lnTo>
                    <a:pt x="156171" y="202374"/>
                  </a:lnTo>
                  <a:lnTo>
                    <a:pt x="156210" y="202222"/>
                  </a:lnTo>
                  <a:lnTo>
                    <a:pt x="156235" y="202069"/>
                  </a:lnTo>
                  <a:lnTo>
                    <a:pt x="156235" y="201841"/>
                  </a:lnTo>
                  <a:close/>
                </a:path>
                <a:path w="553085" h="703579">
                  <a:moveTo>
                    <a:pt x="167220" y="198564"/>
                  </a:moveTo>
                  <a:lnTo>
                    <a:pt x="165747" y="193040"/>
                  </a:lnTo>
                  <a:lnTo>
                    <a:pt x="165671" y="192811"/>
                  </a:lnTo>
                  <a:lnTo>
                    <a:pt x="165608" y="192684"/>
                  </a:lnTo>
                  <a:lnTo>
                    <a:pt x="165519" y="192544"/>
                  </a:lnTo>
                  <a:lnTo>
                    <a:pt x="165328" y="192303"/>
                  </a:lnTo>
                  <a:lnTo>
                    <a:pt x="165201" y="192201"/>
                  </a:lnTo>
                  <a:lnTo>
                    <a:pt x="165074" y="192100"/>
                  </a:lnTo>
                  <a:lnTo>
                    <a:pt x="164795" y="191960"/>
                  </a:lnTo>
                  <a:lnTo>
                    <a:pt x="164642" y="191909"/>
                  </a:lnTo>
                  <a:lnTo>
                    <a:pt x="164338" y="191858"/>
                  </a:lnTo>
                  <a:lnTo>
                    <a:pt x="164020" y="191858"/>
                  </a:lnTo>
                  <a:lnTo>
                    <a:pt x="163868" y="191884"/>
                  </a:lnTo>
                  <a:lnTo>
                    <a:pt x="163563" y="191985"/>
                  </a:lnTo>
                  <a:lnTo>
                    <a:pt x="163423" y="192049"/>
                  </a:lnTo>
                  <a:lnTo>
                    <a:pt x="163283" y="192138"/>
                  </a:lnTo>
                  <a:lnTo>
                    <a:pt x="163055" y="192341"/>
                  </a:lnTo>
                  <a:lnTo>
                    <a:pt x="162864" y="192582"/>
                  </a:lnTo>
                  <a:lnTo>
                    <a:pt x="162788" y="192722"/>
                  </a:lnTo>
                  <a:lnTo>
                    <a:pt x="162712" y="192862"/>
                  </a:lnTo>
                  <a:lnTo>
                    <a:pt x="162661" y="193014"/>
                  </a:lnTo>
                  <a:lnTo>
                    <a:pt x="162623" y="193167"/>
                  </a:lnTo>
                  <a:lnTo>
                    <a:pt x="162598" y="193319"/>
                  </a:lnTo>
                  <a:lnTo>
                    <a:pt x="162598" y="193560"/>
                  </a:lnTo>
                  <a:lnTo>
                    <a:pt x="162636" y="193789"/>
                  </a:lnTo>
                  <a:lnTo>
                    <a:pt x="164134" y="199390"/>
                  </a:lnTo>
                  <a:lnTo>
                    <a:pt x="167220" y="198564"/>
                  </a:lnTo>
                  <a:close/>
                </a:path>
                <a:path w="553085" h="703579">
                  <a:moveTo>
                    <a:pt x="167284" y="198882"/>
                  </a:moveTo>
                  <a:lnTo>
                    <a:pt x="167233" y="198564"/>
                  </a:lnTo>
                  <a:lnTo>
                    <a:pt x="164134" y="199390"/>
                  </a:lnTo>
                  <a:lnTo>
                    <a:pt x="164211" y="199618"/>
                  </a:lnTo>
                  <a:lnTo>
                    <a:pt x="165557" y="200583"/>
                  </a:lnTo>
                  <a:lnTo>
                    <a:pt x="165785" y="200583"/>
                  </a:lnTo>
                  <a:lnTo>
                    <a:pt x="166027" y="200545"/>
                  </a:lnTo>
                  <a:lnTo>
                    <a:pt x="166179" y="200507"/>
                  </a:lnTo>
                  <a:lnTo>
                    <a:pt x="167284" y="199110"/>
                  </a:lnTo>
                  <a:lnTo>
                    <a:pt x="167284" y="198882"/>
                  </a:lnTo>
                  <a:close/>
                </a:path>
                <a:path w="553085" h="703579">
                  <a:moveTo>
                    <a:pt x="178346" y="195999"/>
                  </a:moveTo>
                  <a:lnTo>
                    <a:pt x="178333" y="195834"/>
                  </a:lnTo>
                  <a:lnTo>
                    <a:pt x="178308" y="195681"/>
                  </a:lnTo>
                  <a:lnTo>
                    <a:pt x="176809" y="190093"/>
                  </a:lnTo>
                  <a:lnTo>
                    <a:pt x="175247" y="190512"/>
                  </a:lnTo>
                  <a:lnTo>
                    <a:pt x="176796" y="190093"/>
                  </a:lnTo>
                  <a:lnTo>
                    <a:pt x="176682" y="189788"/>
                  </a:lnTo>
                  <a:lnTo>
                    <a:pt x="176580" y="189598"/>
                  </a:lnTo>
                  <a:lnTo>
                    <a:pt x="176466" y="189458"/>
                  </a:lnTo>
                  <a:lnTo>
                    <a:pt x="176301" y="189293"/>
                  </a:lnTo>
                  <a:lnTo>
                    <a:pt x="175463" y="188912"/>
                  </a:lnTo>
                  <a:lnTo>
                    <a:pt x="175234" y="188899"/>
                  </a:lnTo>
                  <a:lnTo>
                    <a:pt x="175069" y="188912"/>
                  </a:lnTo>
                  <a:lnTo>
                    <a:pt x="174917" y="188937"/>
                  </a:lnTo>
                  <a:lnTo>
                    <a:pt x="174764" y="188976"/>
                  </a:lnTo>
                  <a:lnTo>
                    <a:pt x="174625" y="189039"/>
                  </a:lnTo>
                  <a:lnTo>
                    <a:pt x="174332" y="189179"/>
                  </a:lnTo>
                  <a:lnTo>
                    <a:pt x="174053" y="189445"/>
                  </a:lnTo>
                  <a:lnTo>
                    <a:pt x="173913" y="189636"/>
                  </a:lnTo>
                  <a:lnTo>
                    <a:pt x="173837" y="189776"/>
                  </a:lnTo>
                  <a:lnTo>
                    <a:pt x="173761" y="189915"/>
                  </a:lnTo>
                  <a:lnTo>
                    <a:pt x="173710" y="190055"/>
                  </a:lnTo>
                  <a:lnTo>
                    <a:pt x="173672" y="190220"/>
                  </a:lnTo>
                  <a:lnTo>
                    <a:pt x="173647" y="190373"/>
                  </a:lnTo>
                  <a:lnTo>
                    <a:pt x="173647" y="190601"/>
                  </a:lnTo>
                  <a:lnTo>
                    <a:pt x="173685" y="190842"/>
                  </a:lnTo>
                  <a:lnTo>
                    <a:pt x="175183" y="196443"/>
                  </a:lnTo>
                  <a:lnTo>
                    <a:pt x="175260" y="196659"/>
                  </a:lnTo>
                  <a:lnTo>
                    <a:pt x="175412" y="196938"/>
                  </a:lnTo>
                  <a:lnTo>
                    <a:pt x="175514" y="197065"/>
                  </a:lnTo>
                  <a:lnTo>
                    <a:pt x="175679" y="197231"/>
                  </a:lnTo>
                  <a:lnTo>
                    <a:pt x="175933" y="197408"/>
                  </a:lnTo>
                  <a:lnTo>
                    <a:pt x="176136" y="197510"/>
                  </a:lnTo>
                  <a:lnTo>
                    <a:pt x="176441" y="197599"/>
                  </a:lnTo>
                  <a:lnTo>
                    <a:pt x="176606" y="197612"/>
                  </a:lnTo>
                  <a:lnTo>
                    <a:pt x="176758" y="197624"/>
                  </a:lnTo>
                  <a:lnTo>
                    <a:pt x="176923" y="197612"/>
                  </a:lnTo>
                  <a:lnTo>
                    <a:pt x="177076" y="197586"/>
                  </a:lnTo>
                  <a:lnTo>
                    <a:pt x="177228" y="197548"/>
                  </a:lnTo>
                  <a:lnTo>
                    <a:pt x="177444" y="197446"/>
                  </a:lnTo>
                  <a:lnTo>
                    <a:pt x="178079" y="196888"/>
                  </a:lnTo>
                  <a:lnTo>
                    <a:pt x="178168" y="196748"/>
                  </a:lnTo>
                  <a:lnTo>
                    <a:pt x="178269" y="196469"/>
                  </a:lnTo>
                  <a:lnTo>
                    <a:pt x="178308" y="196303"/>
                  </a:lnTo>
                  <a:lnTo>
                    <a:pt x="178333" y="196151"/>
                  </a:lnTo>
                  <a:lnTo>
                    <a:pt x="178346" y="195999"/>
                  </a:lnTo>
                  <a:close/>
                </a:path>
                <a:path w="553085" h="703579">
                  <a:moveTo>
                    <a:pt x="187833" y="187121"/>
                  </a:moveTo>
                  <a:lnTo>
                    <a:pt x="187604" y="186626"/>
                  </a:lnTo>
                  <a:lnTo>
                    <a:pt x="187413" y="186385"/>
                  </a:lnTo>
                  <a:lnTo>
                    <a:pt x="186270" y="185928"/>
                  </a:lnTo>
                  <a:lnTo>
                    <a:pt x="186105" y="185940"/>
                  </a:lnTo>
                  <a:lnTo>
                    <a:pt x="185953" y="185966"/>
                  </a:lnTo>
                  <a:lnTo>
                    <a:pt x="185661" y="186067"/>
                  </a:lnTo>
                  <a:lnTo>
                    <a:pt x="185521" y="186131"/>
                  </a:lnTo>
                  <a:lnTo>
                    <a:pt x="185381" y="186220"/>
                  </a:lnTo>
                  <a:lnTo>
                    <a:pt x="185140" y="186423"/>
                  </a:lnTo>
                  <a:lnTo>
                    <a:pt x="184683" y="187566"/>
                  </a:lnTo>
                  <a:lnTo>
                    <a:pt x="184746" y="187947"/>
                  </a:lnTo>
                  <a:lnTo>
                    <a:pt x="187833" y="187121"/>
                  </a:lnTo>
                  <a:close/>
                </a:path>
                <a:path w="553085" h="703579">
                  <a:moveTo>
                    <a:pt x="189395" y="193040"/>
                  </a:moveTo>
                  <a:lnTo>
                    <a:pt x="189382" y="192874"/>
                  </a:lnTo>
                  <a:lnTo>
                    <a:pt x="189357" y="192722"/>
                  </a:lnTo>
                  <a:lnTo>
                    <a:pt x="187845" y="187121"/>
                  </a:lnTo>
                  <a:lnTo>
                    <a:pt x="184759" y="187947"/>
                  </a:lnTo>
                  <a:lnTo>
                    <a:pt x="186232" y="193471"/>
                  </a:lnTo>
                  <a:lnTo>
                    <a:pt x="186309" y="193700"/>
                  </a:lnTo>
                  <a:lnTo>
                    <a:pt x="186385" y="193840"/>
                  </a:lnTo>
                  <a:lnTo>
                    <a:pt x="186474" y="193967"/>
                  </a:lnTo>
                  <a:lnTo>
                    <a:pt x="186664" y="194208"/>
                  </a:lnTo>
                  <a:lnTo>
                    <a:pt x="186982" y="194449"/>
                  </a:lnTo>
                  <a:lnTo>
                    <a:pt x="187185" y="194551"/>
                  </a:lnTo>
                  <a:lnTo>
                    <a:pt x="187490" y="194640"/>
                  </a:lnTo>
                  <a:lnTo>
                    <a:pt x="187655" y="194665"/>
                  </a:lnTo>
                  <a:lnTo>
                    <a:pt x="187896" y="194665"/>
                  </a:lnTo>
                  <a:lnTo>
                    <a:pt x="188125" y="194627"/>
                  </a:lnTo>
                  <a:lnTo>
                    <a:pt x="188277" y="194589"/>
                  </a:lnTo>
                  <a:lnTo>
                    <a:pt x="188417" y="194525"/>
                  </a:lnTo>
                  <a:lnTo>
                    <a:pt x="188696" y="194386"/>
                  </a:lnTo>
                  <a:lnTo>
                    <a:pt x="188937" y="194183"/>
                  </a:lnTo>
                  <a:lnTo>
                    <a:pt x="189039" y="194056"/>
                  </a:lnTo>
                  <a:lnTo>
                    <a:pt x="189128" y="193929"/>
                  </a:lnTo>
                  <a:lnTo>
                    <a:pt x="189217" y="193789"/>
                  </a:lnTo>
                  <a:lnTo>
                    <a:pt x="189318" y="193497"/>
                  </a:lnTo>
                  <a:lnTo>
                    <a:pt x="189357" y="193344"/>
                  </a:lnTo>
                  <a:lnTo>
                    <a:pt x="189382" y="193192"/>
                  </a:lnTo>
                  <a:lnTo>
                    <a:pt x="189395" y="193040"/>
                  </a:lnTo>
                  <a:close/>
                </a:path>
                <a:path w="553085" h="703579">
                  <a:moveTo>
                    <a:pt x="200367" y="189674"/>
                  </a:moveTo>
                  <a:lnTo>
                    <a:pt x="197408" y="178638"/>
                  </a:lnTo>
                  <a:lnTo>
                    <a:pt x="197345" y="178409"/>
                  </a:lnTo>
                  <a:lnTo>
                    <a:pt x="197269" y="178269"/>
                  </a:lnTo>
                  <a:lnTo>
                    <a:pt x="197192" y="178142"/>
                  </a:lnTo>
                  <a:lnTo>
                    <a:pt x="196989" y="177901"/>
                  </a:lnTo>
                  <a:lnTo>
                    <a:pt x="195846" y="177444"/>
                  </a:lnTo>
                  <a:lnTo>
                    <a:pt x="195681" y="177457"/>
                  </a:lnTo>
                  <a:lnTo>
                    <a:pt x="195541" y="177482"/>
                  </a:lnTo>
                  <a:lnTo>
                    <a:pt x="195237" y="177584"/>
                  </a:lnTo>
                  <a:lnTo>
                    <a:pt x="195097" y="177647"/>
                  </a:lnTo>
                  <a:lnTo>
                    <a:pt x="194957" y="177736"/>
                  </a:lnTo>
                  <a:lnTo>
                    <a:pt x="194716" y="177939"/>
                  </a:lnTo>
                  <a:lnTo>
                    <a:pt x="194259" y="179082"/>
                  </a:lnTo>
                  <a:lnTo>
                    <a:pt x="194310" y="179463"/>
                  </a:lnTo>
                  <a:lnTo>
                    <a:pt x="197281" y="190512"/>
                  </a:lnTo>
                  <a:lnTo>
                    <a:pt x="200367" y="189674"/>
                  </a:lnTo>
                  <a:close/>
                </a:path>
                <a:path w="553085" h="703579">
                  <a:moveTo>
                    <a:pt x="230530" y="215938"/>
                  </a:moveTo>
                  <a:lnTo>
                    <a:pt x="230416" y="214096"/>
                  </a:lnTo>
                  <a:lnTo>
                    <a:pt x="230111" y="212280"/>
                  </a:lnTo>
                  <a:lnTo>
                    <a:pt x="229920" y="211620"/>
                  </a:lnTo>
                  <a:lnTo>
                    <a:pt x="229895" y="211455"/>
                  </a:lnTo>
                  <a:lnTo>
                    <a:pt x="229857" y="211315"/>
                  </a:lnTo>
                  <a:lnTo>
                    <a:pt x="227330" y="205778"/>
                  </a:lnTo>
                  <a:lnTo>
                    <a:pt x="227330" y="215988"/>
                  </a:lnTo>
                  <a:lnTo>
                    <a:pt x="227279" y="217525"/>
                  </a:lnTo>
                  <a:lnTo>
                    <a:pt x="215925" y="231228"/>
                  </a:lnTo>
                  <a:lnTo>
                    <a:pt x="215785" y="231267"/>
                  </a:lnTo>
                  <a:lnTo>
                    <a:pt x="66776" y="271195"/>
                  </a:lnTo>
                  <a:lnTo>
                    <a:pt x="66624" y="271233"/>
                  </a:lnTo>
                  <a:lnTo>
                    <a:pt x="66471" y="271284"/>
                  </a:lnTo>
                  <a:lnTo>
                    <a:pt x="66332" y="271348"/>
                  </a:lnTo>
                  <a:lnTo>
                    <a:pt x="66192" y="271424"/>
                  </a:lnTo>
                  <a:lnTo>
                    <a:pt x="66065" y="271513"/>
                  </a:lnTo>
                  <a:lnTo>
                    <a:pt x="65874" y="271665"/>
                  </a:lnTo>
                  <a:lnTo>
                    <a:pt x="65735" y="271843"/>
                  </a:lnTo>
                  <a:lnTo>
                    <a:pt x="65608" y="272046"/>
                  </a:lnTo>
                  <a:lnTo>
                    <a:pt x="65544" y="272186"/>
                  </a:lnTo>
                  <a:lnTo>
                    <a:pt x="65455" y="272491"/>
                  </a:lnTo>
                  <a:lnTo>
                    <a:pt x="63931" y="276720"/>
                  </a:lnTo>
                  <a:lnTo>
                    <a:pt x="33959" y="295389"/>
                  </a:lnTo>
                  <a:lnTo>
                    <a:pt x="30848" y="295135"/>
                  </a:lnTo>
                  <a:lnTo>
                    <a:pt x="3263" y="265709"/>
                  </a:lnTo>
                  <a:lnTo>
                    <a:pt x="3213" y="262597"/>
                  </a:lnTo>
                  <a:lnTo>
                    <a:pt x="3467" y="259486"/>
                  </a:lnTo>
                  <a:lnTo>
                    <a:pt x="32893" y="231902"/>
                  </a:lnTo>
                  <a:lnTo>
                    <a:pt x="36004" y="231851"/>
                  </a:lnTo>
                  <a:lnTo>
                    <a:pt x="39116" y="232105"/>
                  </a:lnTo>
                  <a:lnTo>
                    <a:pt x="57099" y="240842"/>
                  </a:lnTo>
                  <a:lnTo>
                    <a:pt x="57226" y="240944"/>
                  </a:lnTo>
                  <a:lnTo>
                    <a:pt x="57353" y="241033"/>
                  </a:lnTo>
                  <a:lnTo>
                    <a:pt x="57569" y="241134"/>
                  </a:lnTo>
                  <a:lnTo>
                    <a:pt x="57708" y="241185"/>
                  </a:lnTo>
                  <a:lnTo>
                    <a:pt x="57873" y="241223"/>
                  </a:lnTo>
                  <a:lnTo>
                    <a:pt x="58026" y="241236"/>
                  </a:lnTo>
                  <a:lnTo>
                    <a:pt x="58178" y="241249"/>
                  </a:lnTo>
                  <a:lnTo>
                    <a:pt x="58343" y="241236"/>
                  </a:lnTo>
                  <a:lnTo>
                    <a:pt x="58496" y="241211"/>
                  </a:lnTo>
                  <a:lnTo>
                    <a:pt x="207606" y="201256"/>
                  </a:lnTo>
                  <a:lnTo>
                    <a:pt x="207733" y="201218"/>
                  </a:lnTo>
                  <a:lnTo>
                    <a:pt x="208470" y="201028"/>
                  </a:lnTo>
                  <a:lnTo>
                    <a:pt x="209969" y="200774"/>
                  </a:lnTo>
                  <a:lnTo>
                    <a:pt x="211493" y="200672"/>
                  </a:lnTo>
                  <a:lnTo>
                    <a:pt x="213029" y="200723"/>
                  </a:lnTo>
                  <a:lnTo>
                    <a:pt x="226745" y="212102"/>
                  </a:lnTo>
                  <a:lnTo>
                    <a:pt x="226796" y="212293"/>
                  </a:lnTo>
                  <a:lnTo>
                    <a:pt x="226987" y="212953"/>
                  </a:lnTo>
                  <a:lnTo>
                    <a:pt x="227228" y="214464"/>
                  </a:lnTo>
                  <a:lnTo>
                    <a:pt x="227330" y="215988"/>
                  </a:lnTo>
                  <a:lnTo>
                    <a:pt x="227330" y="205778"/>
                  </a:lnTo>
                  <a:lnTo>
                    <a:pt x="211442" y="197472"/>
                  </a:lnTo>
                  <a:lnTo>
                    <a:pt x="209600" y="197586"/>
                  </a:lnTo>
                  <a:lnTo>
                    <a:pt x="207797" y="197891"/>
                  </a:lnTo>
                  <a:lnTo>
                    <a:pt x="207010" y="198107"/>
                  </a:lnTo>
                  <a:lnTo>
                    <a:pt x="206819" y="198145"/>
                  </a:lnTo>
                  <a:lnTo>
                    <a:pt x="58610" y="237871"/>
                  </a:lnTo>
                  <a:lnTo>
                    <a:pt x="58039" y="237299"/>
                  </a:lnTo>
                  <a:lnTo>
                    <a:pt x="55346" y="235165"/>
                  </a:lnTo>
                  <a:lnTo>
                    <a:pt x="36106" y="228638"/>
                  </a:lnTo>
                  <a:lnTo>
                    <a:pt x="32677" y="228701"/>
                  </a:lnTo>
                  <a:lnTo>
                    <a:pt x="1841" y="252387"/>
                  </a:lnTo>
                  <a:lnTo>
                    <a:pt x="0" y="262496"/>
                  </a:lnTo>
                  <a:lnTo>
                    <a:pt x="63" y="265925"/>
                  </a:lnTo>
                  <a:lnTo>
                    <a:pt x="23749" y="296760"/>
                  </a:lnTo>
                  <a:lnTo>
                    <a:pt x="33858" y="298589"/>
                  </a:lnTo>
                  <a:lnTo>
                    <a:pt x="37287" y="298538"/>
                  </a:lnTo>
                  <a:lnTo>
                    <a:pt x="68262" y="274116"/>
                  </a:lnTo>
                  <a:lnTo>
                    <a:pt x="216598" y="234365"/>
                  </a:lnTo>
                  <a:lnTo>
                    <a:pt x="217500" y="234124"/>
                  </a:lnTo>
                  <a:lnTo>
                    <a:pt x="230466" y="217779"/>
                  </a:lnTo>
                  <a:lnTo>
                    <a:pt x="230530" y="215938"/>
                  </a:lnTo>
                  <a:close/>
                </a:path>
                <a:path w="553085" h="703579">
                  <a:moveTo>
                    <a:pt x="345859" y="2578"/>
                  </a:moveTo>
                  <a:lnTo>
                    <a:pt x="343281" y="12"/>
                  </a:lnTo>
                  <a:lnTo>
                    <a:pt x="316141" y="0"/>
                  </a:lnTo>
                  <a:lnTo>
                    <a:pt x="316001" y="12"/>
                  </a:lnTo>
                  <a:lnTo>
                    <a:pt x="313436" y="2578"/>
                  </a:lnTo>
                  <a:lnTo>
                    <a:pt x="313436" y="2844"/>
                  </a:lnTo>
                  <a:lnTo>
                    <a:pt x="316001" y="5410"/>
                  </a:lnTo>
                  <a:lnTo>
                    <a:pt x="316141" y="5410"/>
                  </a:lnTo>
                  <a:lnTo>
                    <a:pt x="343154" y="5410"/>
                  </a:lnTo>
                  <a:lnTo>
                    <a:pt x="343281" y="5422"/>
                  </a:lnTo>
                  <a:lnTo>
                    <a:pt x="345059" y="4622"/>
                  </a:lnTo>
                  <a:lnTo>
                    <a:pt x="345859" y="2844"/>
                  </a:lnTo>
                  <a:lnTo>
                    <a:pt x="345859" y="2578"/>
                  </a:lnTo>
                  <a:close/>
                </a:path>
                <a:path w="553085" h="703579">
                  <a:moveTo>
                    <a:pt x="413410" y="687070"/>
                  </a:moveTo>
                  <a:lnTo>
                    <a:pt x="413385" y="686803"/>
                  </a:lnTo>
                  <a:lnTo>
                    <a:pt x="413321" y="686549"/>
                  </a:lnTo>
                  <a:lnTo>
                    <a:pt x="410832" y="684504"/>
                  </a:lnTo>
                  <a:lnTo>
                    <a:pt x="383692" y="684491"/>
                  </a:lnTo>
                  <a:lnTo>
                    <a:pt x="383565" y="684504"/>
                  </a:lnTo>
                  <a:lnTo>
                    <a:pt x="383159" y="684568"/>
                  </a:lnTo>
                  <a:lnTo>
                    <a:pt x="382778" y="684669"/>
                  </a:lnTo>
                  <a:lnTo>
                    <a:pt x="382536" y="684758"/>
                  </a:lnTo>
                  <a:lnTo>
                    <a:pt x="381000" y="687082"/>
                  </a:lnTo>
                  <a:lnTo>
                    <a:pt x="381000" y="687349"/>
                  </a:lnTo>
                  <a:lnTo>
                    <a:pt x="383565" y="689914"/>
                  </a:lnTo>
                  <a:lnTo>
                    <a:pt x="383692" y="689914"/>
                  </a:lnTo>
                  <a:lnTo>
                    <a:pt x="410705" y="689902"/>
                  </a:lnTo>
                  <a:lnTo>
                    <a:pt x="410832" y="689914"/>
                  </a:lnTo>
                  <a:lnTo>
                    <a:pt x="411099" y="689889"/>
                  </a:lnTo>
                  <a:lnTo>
                    <a:pt x="411365" y="689838"/>
                  </a:lnTo>
                  <a:lnTo>
                    <a:pt x="411619" y="689762"/>
                  </a:lnTo>
                  <a:lnTo>
                    <a:pt x="411861" y="689660"/>
                  </a:lnTo>
                  <a:lnTo>
                    <a:pt x="412089" y="689533"/>
                  </a:lnTo>
                  <a:lnTo>
                    <a:pt x="412318" y="689381"/>
                  </a:lnTo>
                  <a:lnTo>
                    <a:pt x="413410" y="687349"/>
                  </a:lnTo>
                  <a:lnTo>
                    <a:pt x="413410" y="687070"/>
                  </a:lnTo>
                  <a:close/>
                </a:path>
                <a:path w="553085" h="703579">
                  <a:moveTo>
                    <a:pt x="435927" y="110667"/>
                  </a:moveTo>
                  <a:lnTo>
                    <a:pt x="433349" y="108089"/>
                  </a:lnTo>
                  <a:lnTo>
                    <a:pt x="406209" y="108077"/>
                  </a:lnTo>
                  <a:lnTo>
                    <a:pt x="406082" y="108089"/>
                  </a:lnTo>
                  <a:lnTo>
                    <a:pt x="404710" y="108546"/>
                  </a:lnTo>
                  <a:lnTo>
                    <a:pt x="403567" y="110261"/>
                  </a:lnTo>
                  <a:lnTo>
                    <a:pt x="403529" y="110388"/>
                  </a:lnTo>
                  <a:lnTo>
                    <a:pt x="403504" y="110655"/>
                  </a:lnTo>
                  <a:lnTo>
                    <a:pt x="403504" y="110921"/>
                  </a:lnTo>
                  <a:lnTo>
                    <a:pt x="403529" y="111188"/>
                  </a:lnTo>
                  <a:lnTo>
                    <a:pt x="403567" y="111315"/>
                  </a:lnTo>
                  <a:lnTo>
                    <a:pt x="403656" y="111696"/>
                  </a:lnTo>
                  <a:lnTo>
                    <a:pt x="404710" y="113030"/>
                  </a:lnTo>
                  <a:lnTo>
                    <a:pt x="406082" y="113487"/>
                  </a:lnTo>
                  <a:lnTo>
                    <a:pt x="406209" y="113487"/>
                  </a:lnTo>
                  <a:lnTo>
                    <a:pt x="433222" y="113487"/>
                  </a:lnTo>
                  <a:lnTo>
                    <a:pt x="433349" y="113499"/>
                  </a:lnTo>
                  <a:lnTo>
                    <a:pt x="435127" y="112699"/>
                  </a:lnTo>
                  <a:lnTo>
                    <a:pt x="435927" y="110934"/>
                  </a:lnTo>
                  <a:lnTo>
                    <a:pt x="435927" y="110667"/>
                  </a:lnTo>
                  <a:close/>
                </a:path>
                <a:path w="553085" h="703579">
                  <a:moveTo>
                    <a:pt x="455739" y="684504"/>
                  </a:moveTo>
                  <a:lnTo>
                    <a:pt x="455612" y="684504"/>
                  </a:lnTo>
                  <a:lnTo>
                    <a:pt x="455345" y="684542"/>
                  </a:lnTo>
                  <a:lnTo>
                    <a:pt x="455079" y="684593"/>
                  </a:lnTo>
                  <a:lnTo>
                    <a:pt x="454825" y="684669"/>
                  </a:lnTo>
                  <a:lnTo>
                    <a:pt x="454583" y="684758"/>
                  </a:lnTo>
                  <a:lnTo>
                    <a:pt x="453097" y="686689"/>
                  </a:lnTo>
                  <a:lnTo>
                    <a:pt x="453059" y="686816"/>
                  </a:lnTo>
                  <a:lnTo>
                    <a:pt x="453034" y="687082"/>
                  </a:lnTo>
                  <a:lnTo>
                    <a:pt x="453034" y="687349"/>
                  </a:lnTo>
                  <a:lnTo>
                    <a:pt x="455612" y="689914"/>
                  </a:lnTo>
                  <a:lnTo>
                    <a:pt x="455739" y="689914"/>
                  </a:lnTo>
                  <a:lnTo>
                    <a:pt x="455739" y="684504"/>
                  </a:lnTo>
                  <a:close/>
                </a:path>
                <a:path w="553085" h="703579">
                  <a:moveTo>
                    <a:pt x="471957" y="700722"/>
                  </a:moveTo>
                  <a:lnTo>
                    <a:pt x="466547" y="700722"/>
                  </a:lnTo>
                  <a:lnTo>
                    <a:pt x="466547" y="700862"/>
                  </a:lnTo>
                  <a:lnTo>
                    <a:pt x="469125" y="703427"/>
                  </a:lnTo>
                  <a:lnTo>
                    <a:pt x="469392" y="703427"/>
                  </a:lnTo>
                  <a:lnTo>
                    <a:pt x="471957" y="700862"/>
                  </a:lnTo>
                  <a:lnTo>
                    <a:pt x="471957" y="700722"/>
                  </a:lnTo>
                  <a:close/>
                </a:path>
                <a:path w="553085" h="703579">
                  <a:moveTo>
                    <a:pt x="485470" y="687070"/>
                  </a:moveTo>
                  <a:lnTo>
                    <a:pt x="485444" y="686803"/>
                  </a:lnTo>
                  <a:lnTo>
                    <a:pt x="485381" y="686549"/>
                  </a:lnTo>
                  <a:lnTo>
                    <a:pt x="482892" y="684504"/>
                  </a:lnTo>
                  <a:lnTo>
                    <a:pt x="471970" y="684491"/>
                  </a:lnTo>
                  <a:lnTo>
                    <a:pt x="471970" y="673684"/>
                  </a:lnTo>
                  <a:lnTo>
                    <a:pt x="471919" y="673303"/>
                  </a:lnTo>
                  <a:lnTo>
                    <a:pt x="471868" y="673036"/>
                  </a:lnTo>
                  <a:lnTo>
                    <a:pt x="471792" y="672782"/>
                  </a:lnTo>
                  <a:lnTo>
                    <a:pt x="471703" y="672541"/>
                  </a:lnTo>
                  <a:lnTo>
                    <a:pt x="471487" y="672198"/>
                  </a:lnTo>
                  <a:lnTo>
                    <a:pt x="469379" y="671004"/>
                  </a:lnTo>
                  <a:lnTo>
                    <a:pt x="469112" y="671004"/>
                  </a:lnTo>
                  <a:lnTo>
                    <a:pt x="468858" y="671029"/>
                  </a:lnTo>
                  <a:lnTo>
                    <a:pt x="468337" y="671144"/>
                  </a:lnTo>
                  <a:lnTo>
                    <a:pt x="468096" y="671245"/>
                  </a:lnTo>
                  <a:lnTo>
                    <a:pt x="467868" y="671385"/>
                  </a:lnTo>
                  <a:lnTo>
                    <a:pt x="467741" y="671449"/>
                  </a:lnTo>
                  <a:lnTo>
                    <a:pt x="466547" y="673569"/>
                  </a:lnTo>
                  <a:lnTo>
                    <a:pt x="466547" y="673696"/>
                  </a:lnTo>
                  <a:lnTo>
                    <a:pt x="466559" y="684491"/>
                  </a:lnTo>
                  <a:lnTo>
                    <a:pt x="455752" y="684491"/>
                  </a:lnTo>
                  <a:lnTo>
                    <a:pt x="455752" y="689902"/>
                  </a:lnTo>
                  <a:lnTo>
                    <a:pt x="466559" y="689902"/>
                  </a:lnTo>
                  <a:lnTo>
                    <a:pt x="466559" y="700709"/>
                  </a:lnTo>
                  <a:lnTo>
                    <a:pt x="471970" y="700709"/>
                  </a:lnTo>
                  <a:lnTo>
                    <a:pt x="471970" y="689902"/>
                  </a:lnTo>
                  <a:lnTo>
                    <a:pt x="482765" y="689902"/>
                  </a:lnTo>
                  <a:lnTo>
                    <a:pt x="482892" y="689914"/>
                  </a:lnTo>
                  <a:lnTo>
                    <a:pt x="483158" y="689889"/>
                  </a:lnTo>
                  <a:lnTo>
                    <a:pt x="483425" y="689838"/>
                  </a:lnTo>
                  <a:lnTo>
                    <a:pt x="483679" y="689762"/>
                  </a:lnTo>
                  <a:lnTo>
                    <a:pt x="483920" y="689660"/>
                  </a:lnTo>
                  <a:lnTo>
                    <a:pt x="484149" y="689533"/>
                  </a:lnTo>
                  <a:lnTo>
                    <a:pt x="484378" y="689381"/>
                  </a:lnTo>
                  <a:lnTo>
                    <a:pt x="485470" y="687349"/>
                  </a:lnTo>
                  <a:lnTo>
                    <a:pt x="485470" y="687070"/>
                  </a:lnTo>
                  <a:close/>
                </a:path>
                <a:path w="553085" h="703579">
                  <a:moveTo>
                    <a:pt x="523290" y="9017"/>
                  </a:moveTo>
                  <a:lnTo>
                    <a:pt x="523163" y="9017"/>
                  </a:lnTo>
                  <a:lnTo>
                    <a:pt x="522897" y="9042"/>
                  </a:lnTo>
                  <a:lnTo>
                    <a:pt x="521792" y="9474"/>
                  </a:lnTo>
                  <a:lnTo>
                    <a:pt x="520585" y="11582"/>
                  </a:lnTo>
                  <a:lnTo>
                    <a:pt x="520585" y="11849"/>
                  </a:lnTo>
                  <a:lnTo>
                    <a:pt x="521792" y="13957"/>
                  </a:lnTo>
                  <a:lnTo>
                    <a:pt x="523163" y="14414"/>
                  </a:lnTo>
                  <a:lnTo>
                    <a:pt x="523290" y="14414"/>
                  </a:lnTo>
                  <a:lnTo>
                    <a:pt x="523290" y="9017"/>
                  </a:lnTo>
                  <a:close/>
                </a:path>
                <a:path w="553085" h="703579">
                  <a:moveTo>
                    <a:pt x="553008" y="11595"/>
                  </a:moveTo>
                  <a:lnTo>
                    <a:pt x="550443" y="9017"/>
                  </a:lnTo>
                  <a:lnTo>
                    <a:pt x="523303" y="9004"/>
                  </a:lnTo>
                  <a:lnTo>
                    <a:pt x="523303" y="14414"/>
                  </a:lnTo>
                  <a:lnTo>
                    <a:pt x="550316" y="14414"/>
                  </a:lnTo>
                  <a:lnTo>
                    <a:pt x="550443" y="14427"/>
                  </a:lnTo>
                  <a:lnTo>
                    <a:pt x="550710" y="14401"/>
                  </a:lnTo>
                  <a:lnTo>
                    <a:pt x="553008" y="11861"/>
                  </a:lnTo>
                  <a:lnTo>
                    <a:pt x="553008" y="1159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22224" y="3683635"/>
              <a:ext cx="874394" cy="592455"/>
            </a:xfrm>
            <a:custGeom>
              <a:avLst/>
              <a:gdLst/>
              <a:ahLst/>
              <a:cxnLst/>
              <a:rect l="l" t="t" r="r" b="b"/>
              <a:pathLst>
                <a:path w="874394" h="592454">
                  <a:moveTo>
                    <a:pt x="188544" y="272364"/>
                  </a:moveTo>
                  <a:lnTo>
                    <a:pt x="181698" y="265506"/>
                  </a:lnTo>
                  <a:lnTo>
                    <a:pt x="181356" y="265506"/>
                  </a:lnTo>
                  <a:lnTo>
                    <a:pt x="104914" y="265493"/>
                  </a:lnTo>
                  <a:lnTo>
                    <a:pt x="104559" y="265506"/>
                  </a:lnTo>
                  <a:lnTo>
                    <a:pt x="103670" y="265506"/>
                  </a:lnTo>
                  <a:lnTo>
                    <a:pt x="101206" y="265747"/>
                  </a:lnTo>
                  <a:lnTo>
                    <a:pt x="83324" y="277710"/>
                  </a:lnTo>
                  <a:lnTo>
                    <a:pt x="83070" y="278117"/>
                  </a:lnTo>
                  <a:lnTo>
                    <a:pt x="3606" y="415747"/>
                  </a:lnTo>
                  <a:lnTo>
                    <a:pt x="3403" y="416102"/>
                  </a:lnTo>
                  <a:lnTo>
                    <a:pt x="3225" y="416407"/>
                  </a:lnTo>
                  <a:lnTo>
                    <a:pt x="2781" y="417182"/>
                  </a:lnTo>
                  <a:lnTo>
                    <a:pt x="0" y="429133"/>
                  </a:lnTo>
                  <a:lnTo>
                    <a:pt x="165" y="431596"/>
                  </a:lnTo>
                  <a:lnTo>
                    <a:pt x="558" y="434047"/>
                  </a:lnTo>
                  <a:lnTo>
                    <a:pt x="1206" y="436435"/>
                  </a:lnTo>
                  <a:lnTo>
                    <a:pt x="2082" y="438759"/>
                  </a:lnTo>
                  <a:lnTo>
                    <a:pt x="3124" y="440791"/>
                  </a:lnTo>
                  <a:lnTo>
                    <a:pt x="3225" y="441007"/>
                  </a:lnTo>
                  <a:lnTo>
                    <a:pt x="3340" y="441223"/>
                  </a:lnTo>
                  <a:lnTo>
                    <a:pt x="3581" y="441629"/>
                  </a:lnTo>
                  <a:lnTo>
                    <a:pt x="3670" y="441769"/>
                  </a:lnTo>
                  <a:lnTo>
                    <a:pt x="83070" y="579297"/>
                  </a:lnTo>
                  <a:lnTo>
                    <a:pt x="95542" y="572096"/>
                  </a:lnTo>
                  <a:lnTo>
                    <a:pt x="95377" y="571779"/>
                  </a:lnTo>
                  <a:lnTo>
                    <a:pt x="95275" y="571652"/>
                  </a:lnTo>
                  <a:lnTo>
                    <a:pt x="16065" y="434428"/>
                  </a:lnTo>
                  <a:lnTo>
                    <a:pt x="15887" y="434111"/>
                  </a:lnTo>
                  <a:lnTo>
                    <a:pt x="15316" y="433019"/>
                  </a:lnTo>
                  <a:lnTo>
                    <a:pt x="14947" y="432028"/>
                  </a:lnTo>
                  <a:lnTo>
                    <a:pt x="14668" y="430999"/>
                  </a:lnTo>
                  <a:lnTo>
                    <a:pt x="14490" y="429945"/>
                  </a:lnTo>
                  <a:lnTo>
                    <a:pt x="14427" y="428891"/>
                  </a:lnTo>
                  <a:lnTo>
                    <a:pt x="14452" y="427824"/>
                  </a:lnTo>
                  <a:lnTo>
                    <a:pt x="15697" y="423646"/>
                  </a:lnTo>
                  <a:lnTo>
                    <a:pt x="15887" y="423303"/>
                  </a:lnTo>
                  <a:lnTo>
                    <a:pt x="16052" y="422998"/>
                  </a:lnTo>
                  <a:lnTo>
                    <a:pt x="95300" y="285724"/>
                  </a:lnTo>
                  <a:lnTo>
                    <a:pt x="95554" y="285318"/>
                  </a:lnTo>
                  <a:lnTo>
                    <a:pt x="104381" y="279908"/>
                  </a:lnTo>
                  <a:lnTo>
                    <a:pt x="104559" y="279908"/>
                  </a:lnTo>
                  <a:lnTo>
                    <a:pt x="104914" y="279908"/>
                  </a:lnTo>
                  <a:lnTo>
                    <a:pt x="105270" y="279920"/>
                  </a:lnTo>
                  <a:lnTo>
                    <a:pt x="181343" y="279908"/>
                  </a:lnTo>
                  <a:lnTo>
                    <a:pt x="181698" y="279920"/>
                  </a:lnTo>
                  <a:lnTo>
                    <a:pt x="188544" y="273062"/>
                  </a:lnTo>
                  <a:lnTo>
                    <a:pt x="188544" y="272364"/>
                  </a:lnTo>
                  <a:close/>
                </a:path>
                <a:path w="874394" h="592454">
                  <a:moveTo>
                    <a:pt x="235419" y="584352"/>
                  </a:moveTo>
                  <a:lnTo>
                    <a:pt x="228574" y="577507"/>
                  </a:lnTo>
                  <a:lnTo>
                    <a:pt x="228219" y="577507"/>
                  </a:lnTo>
                  <a:lnTo>
                    <a:pt x="104914" y="577494"/>
                  </a:lnTo>
                  <a:lnTo>
                    <a:pt x="104660" y="577494"/>
                  </a:lnTo>
                  <a:lnTo>
                    <a:pt x="103682" y="577443"/>
                  </a:lnTo>
                  <a:lnTo>
                    <a:pt x="95732" y="572401"/>
                  </a:lnTo>
                  <a:lnTo>
                    <a:pt x="95554" y="572096"/>
                  </a:lnTo>
                  <a:lnTo>
                    <a:pt x="83083" y="579297"/>
                  </a:lnTo>
                  <a:lnTo>
                    <a:pt x="83693" y="580377"/>
                  </a:lnTo>
                  <a:lnTo>
                    <a:pt x="85140" y="582371"/>
                  </a:lnTo>
                  <a:lnTo>
                    <a:pt x="104152" y="591883"/>
                  </a:lnTo>
                  <a:lnTo>
                    <a:pt x="104559" y="591908"/>
                  </a:lnTo>
                  <a:lnTo>
                    <a:pt x="104914" y="591908"/>
                  </a:lnTo>
                  <a:lnTo>
                    <a:pt x="105270" y="591921"/>
                  </a:lnTo>
                  <a:lnTo>
                    <a:pt x="228219" y="591908"/>
                  </a:lnTo>
                  <a:lnTo>
                    <a:pt x="228574" y="591921"/>
                  </a:lnTo>
                  <a:lnTo>
                    <a:pt x="235419" y="585063"/>
                  </a:lnTo>
                  <a:lnTo>
                    <a:pt x="235419" y="584352"/>
                  </a:lnTo>
                  <a:close/>
                </a:path>
                <a:path w="874394" h="592454">
                  <a:moveTo>
                    <a:pt x="260756" y="1193"/>
                  </a:moveTo>
                  <a:lnTo>
                    <a:pt x="260273" y="406"/>
                  </a:lnTo>
                  <a:lnTo>
                    <a:pt x="259194" y="0"/>
                  </a:lnTo>
                  <a:lnTo>
                    <a:pt x="259029" y="12"/>
                  </a:lnTo>
                  <a:lnTo>
                    <a:pt x="258889" y="38"/>
                  </a:lnTo>
                  <a:lnTo>
                    <a:pt x="258584" y="139"/>
                  </a:lnTo>
                  <a:lnTo>
                    <a:pt x="258445" y="203"/>
                  </a:lnTo>
                  <a:lnTo>
                    <a:pt x="258305" y="292"/>
                  </a:lnTo>
                  <a:lnTo>
                    <a:pt x="258064" y="495"/>
                  </a:lnTo>
                  <a:lnTo>
                    <a:pt x="257606" y="1638"/>
                  </a:lnTo>
                  <a:lnTo>
                    <a:pt x="257670" y="2019"/>
                  </a:lnTo>
                  <a:lnTo>
                    <a:pt x="260756" y="1193"/>
                  </a:lnTo>
                  <a:close/>
                </a:path>
                <a:path w="874394" h="592454">
                  <a:moveTo>
                    <a:pt x="263791" y="12636"/>
                  </a:moveTo>
                  <a:lnTo>
                    <a:pt x="263728" y="12242"/>
                  </a:lnTo>
                  <a:lnTo>
                    <a:pt x="260642" y="13081"/>
                  </a:lnTo>
                  <a:lnTo>
                    <a:pt x="261124" y="13868"/>
                  </a:lnTo>
                  <a:lnTo>
                    <a:pt x="262051" y="14262"/>
                  </a:lnTo>
                  <a:lnTo>
                    <a:pt x="262293" y="14262"/>
                  </a:lnTo>
                  <a:lnTo>
                    <a:pt x="262597" y="14211"/>
                  </a:lnTo>
                  <a:lnTo>
                    <a:pt x="262813" y="14122"/>
                  </a:lnTo>
                  <a:lnTo>
                    <a:pt x="263093" y="13982"/>
                  </a:lnTo>
                  <a:lnTo>
                    <a:pt x="263334" y="13779"/>
                  </a:lnTo>
                  <a:lnTo>
                    <a:pt x="263436" y="13652"/>
                  </a:lnTo>
                  <a:lnTo>
                    <a:pt x="263525" y="13525"/>
                  </a:lnTo>
                  <a:lnTo>
                    <a:pt x="263664" y="13246"/>
                  </a:lnTo>
                  <a:lnTo>
                    <a:pt x="263715" y="13106"/>
                  </a:lnTo>
                  <a:lnTo>
                    <a:pt x="263753" y="12954"/>
                  </a:lnTo>
                  <a:lnTo>
                    <a:pt x="263779" y="12788"/>
                  </a:lnTo>
                  <a:lnTo>
                    <a:pt x="263791" y="12636"/>
                  </a:lnTo>
                  <a:close/>
                </a:path>
                <a:path w="874394" h="592454">
                  <a:moveTo>
                    <a:pt x="766229" y="68313"/>
                  </a:moveTo>
                  <a:lnTo>
                    <a:pt x="765771" y="66941"/>
                  </a:lnTo>
                  <a:lnTo>
                    <a:pt x="764057" y="65798"/>
                  </a:lnTo>
                  <a:lnTo>
                    <a:pt x="763930" y="65760"/>
                  </a:lnTo>
                  <a:lnTo>
                    <a:pt x="763663" y="65735"/>
                  </a:lnTo>
                  <a:lnTo>
                    <a:pt x="763536" y="65735"/>
                  </a:lnTo>
                  <a:lnTo>
                    <a:pt x="745528" y="65722"/>
                  </a:lnTo>
                  <a:lnTo>
                    <a:pt x="745401" y="65735"/>
                  </a:lnTo>
                  <a:lnTo>
                    <a:pt x="742835" y="68313"/>
                  </a:lnTo>
                  <a:lnTo>
                    <a:pt x="742848" y="68834"/>
                  </a:lnTo>
                  <a:lnTo>
                    <a:pt x="745401" y="71145"/>
                  </a:lnTo>
                  <a:lnTo>
                    <a:pt x="745528" y="71145"/>
                  </a:lnTo>
                  <a:lnTo>
                    <a:pt x="763536" y="71132"/>
                  </a:lnTo>
                  <a:lnTo>
                    <a:pt x="763663" y="71145"/>
                  </a:lnTo>
                  <a:lnTo>
                    <a:pt x="765771" y="69938"/>
                  </a:lnTo>
                  <a:lnTo>
                    <a:pt x="766229" y="68580"/>
                  </a:lnTo>
                  <a:lnTo>
                    <a:pt x="766229" y="68313"/>
                  </a:lnTo>
                  <a:close/>
                </a:path>
                <a:path w="874394" h="592454">
                  <a:moveTo>
                    <a:pt x="767994" y="88176"/>
                  </a:moveTo>
                  <a:lnTo>
                    <a:pt x="765924" y="83185"/>
                  </a:lnTo>
                  <a:lnTo>
                    <a:pt x="749287" y="90068"/>
                  </a:lnTo>
                  <a:lnTo>
                    <a:pt x="749160" y="90131"/>
                  </a:lnTo>
                  <a:lnTo>
                    <a:pt x="747610" y="92430"/>
                  </a:lnTo>
                  <a:lnTo>
                    <a:pt x="747610" y="92710"/>
                  </a:lnTo>
                  <a:lnTo>
                    <a:pt x="748817" y="94818"/>
                  </a:lnTo>
                  <a:lnTo>
                    <a:pt x="750189" y="95275"/>
                  </a:lnTo>
                  <a:lnTo>
                    <a:pt x="750455" y="95275"/>
                  </a:lnTo>
                  <a:lnTo>
                    <a:pt x="750709" y="95250"/>
                  </a:lnTo>
                  <a:lnTo>
                    <a:pt x="750976" y="95199"/>
                  </a:lnTo>
                  <a:lnTo>
                    <a:pt x="751230" y="95123"/>
                  </a:lnTo>
                  <a:lnTo>
                    <a:pt x="751357" y="95072"/>
                  </a:lnTo>
                  <a:lnTo>
                    <a:pt x="767994" y="88176"/>
                  </a:lnTo>
                  <a:close/>
                </a:path>
                <a:path w="874394" h="592454">
                  <a:moveTo>
                    <a:pt x="769658" y="51079"/>
                  </a:moveTo>
                  <a:lnTo>
                    <a:pt x="769200" y="49720"/>
                  </a:lnTo>
                  <a:lnTo>
                    <a:pt x="767994" y="48717"/>
                  </a:lnTo>
                  <a:lnTo>
                    <a:pt x="751357" y="41821"/>
                  </a:lnTo>
                  <a:lnTo>
                    <a:pt x="751230" y="41770"/>
                  </a:lnTo>
                  <a:lnTo>
                    <a:pt x="750976" y="41694"/>
                  </a:lnTo>
                  <a:lnTo>
                    <a:pt x="750709" y="41643"/>
                  </a:lnTo>
                  <a:lnTo>
                    <a:pt x="750455" y="41617"/>
                  </a:lnTo>
                  <a:lnTo>
                    <a:pt x="750189" y="41617"/>
                  </a:lnTo>
                  <a:lnTo>
                    <a:pt x="748817" y="42075"/>
                  </a:lnTo>
                  <a:lnTo>
                    <a:pt x="747610" y="44183"/>
                  </a:lnTo>
                  <a:lnTo>
                    <a:pt x="747610" y="44450"/>
                  </a:lnTo>
                  <a:lnTo>
                    <a:pt x="748817" y="46558"/>
                  </a:lnTo>
                  <a:lnTo>
                    <a:pt x="749160" y="46761"/>
                  </a:lnTo>
                  <a:lnTo>
                    <a:pt x="749287" y="46812"/>
                  </a:lnTo>
                  <a:lnTo>
                    <a:pt x="765924" y="53708"/>
                  </a:lnTo>
                  <a:lnTo>
                    <a:pt x="766051" y="53759"/>
                  </a:lnTo>
                  <a:lnTo>
                    <a:pt x="766305" y="53835"/>
                  </a:lnTo>
                  <a:lnTo>
                    <a:pt x="766432" y="53860"/>
                  </a:lnTo>
                  <a:lnTo>
                    <a:pt x="766559" y="53898"/>
                  </a:lnTo>
                  <a:lnTo>
                    <a:pt x="766826" y="53924"/>
                  </a:lnTo>
                  <a:lnTo>
                    <a:pt x="767092" y="53924"/>
                  </a:lnTo>
                  <a:lnTo>
                    <a:pt x="767359" y="53898"/>
                  </a:lnTo>
                  <a:lnTo>
                    <a:pt x="767486" y="53860"/>
                  </a:lnTo>
                  <a:lnTo>
                    <a:pt x="767613" y="53835"/>
                  </a:lnTo>
                  <a:lnTo>
                    <a:pt x="767867" y="53759"/>
                  </a:lnTo>
                  <a:lnTo>
                    <a:pt x="768121" y="53657"/>
                  </a:lnTo>
                  <a:lnTo>
                    <a:pt x="768464" y="53467"/>
                  </a:lnTo>
                  <a:lnTo>
                    <a:pt x="768781" y="53225"/>
                  </a:lnTo>
                  <a:lnTo>
                    <a:pt x="769137" y="52832"/>
                  </a:lnTo>
                  <a:lnTo>
                    <a:pt x="769200" y="52705"/>
                  </a:lnTo>
                  <a:lnTo>
                    <a:pt x="769658" y="51346"/>
                  </a:lnTo>
                  <a:lnTo>
                    <a:pt x="769658" y="51079"/>
                  </a:lnTo>
                  <a:close/>
                </a:path>
                <a:path w="874394" h="592454">
                  <a:moveTo>
                    <a:pt x="769670" y="85547"/>
                  </a:moveTo>
                  <a:lnTo>
                    <a:pt x="768464" y="83439"/>
                  </a:lnTo>
                  <a:lnTo>
                    <a:pt x="767105" y="82981"/>
                  </a:lnTo>
                  <a:lnTo>
                    <a:pt x="766838" y="82981"/>
                  </a:lnTo>
                  <a:lnTo>
                    <a:pt x="766572" y="83007"/>
                  </a:lnTo>
                  <a:lnTo>
                    <a:pt x="766305" y="83058"/>
                  </a:lnTo>
                  <a:lnTo>
                    <a:pt x="766051" y="83134"/>
                  </a:lnTo>
                  <a:lnTo>
                    <a:pt x="767994" y="88176"/>
                  </a:lnTo>
                  <a:lnTo>
                    <a:pt x="769213" y="87172"/>
                  </a:lnTo>
                  <a:lnTo>
                    <a:pt x="769670" y="85813"/>
                  </a:lnTo>
                  <a:lnTo>
                    <a:pt x="769670" y="85547"/>
                  </a:lnTo>
                  <a:close/>
                </a:path>
                <a:path w="874394" h="592454">
                  <a:moveTo>
                    <a:pt x="779424" y="100152"/>
                  </a:moveTo>
                  <a:lnTo>
                    <a:pt x="778967" y="98780"/>
                  </a:lnTo>
                  <a:lnTo>
                    <a:pt x="778738" y="98463"/>
                  </a:lnTo>
                  <a:lnTo>
                    <a:pt x="778548" y="98272"/>
                  </a:lnTo>
                  <a:lnTo>
                    <a:pt x="778332" y="98107"/>
                  </a:lnTo>
                  <a:lnTo>
                    <a:pt x="778116" y="97955"/>
                  </a:lnTo>
                  <a:lnTo>
                    <a:pt x="777887" y="97840"/>
                  </a:lnTo>
                  <a:lnTo>
                    <a:pt x="777760" y="97790"/>
                  </a:lnTo>
                  <a:lnTo>
                    <a:pt x="777379" y="97650"/>
                  </a:lnTo>
                  <a:lnTo>
                    <a:pt x="777125" y="97599"/>
                  </a:lnTo>
                  <a:lnTo>
                    <a:pt x="776859" y="97586"/>
                  </a:lnTo>
                  <a:lnTo>
                    <a:pt x="776325" y="97599"/>
                  </a:lnTo>
                  <a:lnTo>
                    <a:pt x="776071" y="97650"/>
                  </a:lnTo>
                  <a:lnTo>
                    <a:pt x="775817" y="97726"/>
                  </a:lnTo>
                  <a:lnTo>
                    <a:pt x="775690" y="97790"/>
                  </a:lnTo>
                  <a:lnTo>
                    <a:pt x="775563" y="97840"/>
                  </a:lnTo>
                  <a:lnTo>
                    <a:pt x="775335" y="97955"/>
                  </a:lnTo>
                  <a:lnTo>
                    <a:pt x="775106" y="98107"/>
                  </a:lnTo>
                  <a:lnTo>
                    <a:pt x="774915" y="98272"/>
                  </a:lnTo>
                  <a:lnTo>
                    <a:pt x="762076" y="111112"/>
                  </a:lnTo>
                  <a:lnTo>
                    <a:pt x="761276" y="112890"/>
                  </a:lnTo>
                  <a:lnTo>
                    <a:pt x="761276" y="113157"/>
                  </a:lnTo>
                  <a:lnTo>
                    <a:pt x="762952" y="115519"/>
                  </a:lnTo>
                  <a:lnTo>
                    <a:pt x="763333" y="115658"/>
                  </a:lnTo>
                  <a:lnTo>
                    <a:pt x="763587" y="115709"/>
                  </a:lnTo>
                  <a:lnTo>
                    <a:pt x="763854" y="115722"/>
                  </a:lnTo>
                  <a:lnTo>
                    <a:pt x="764387" y="115709"/>
                  </a:lnTo>
                  <a:lnTo>
                    <a:pt x="765898" y="114935"/>
                  </a:lnTo>
                  <a:lnTo>
                    <a:pt x="778637" y="102196"/>
                  </a:lnTo>
                  <a:lnTo>
                    <a:pt x="778903" y="101892"/>
                  </a:lnTo>
                  <a:lnTo>
                    <a:pt x="779043" y="101676"/>
                  </a:lnTo>
                  <a:lnTo>
                    <a:pt x="779424" y="100418"/>
                  </a:lnTo>
                  <a:lnTo>
                    <a:pt x="779424" y="100152"/>
                  </a:lnTo>
                  <a:close/>
                </a:path>
                <a:path w="874394" h="592454">
                  <a:moveTo>
                    <a:pt x="779424" y="36461"/>
                  </a:moveTo>
                  <a:lnTo>
                    <a:pt x="765898" y="21958"/>
                  </a:lnTo>
                  <a:lnTo>
                    <a:pt x="765594" y="21691"/>
                  </a:lnTo>
                  <a:lnTo>
                    <a:pt x="764120" y="21158"/>
                  </a:lnTo>
                  <a:lnTo>
                    <a:pt x="763854" y="21158"/>
                  </a:lnTo>
                  <a:lnTo>
                    <a:pt x="762495" y="21615"/>
                  </a:lnTo>
                  <a:lnTo>
                    <a:pt x="762368" y="21691"/>
                  </a:lnTo>
                  <a:lnTo>
                    <a:pt x="761288" y="23736"/>
                  </a:lnTo>
                  <a:lnTo>
                    <a:pt x="761288" y="23990"/>
                  </a:lnTo>
                  <a:lnTo>
                    <a:pt x="762076" y="25768"/>
                  </a:lnTo>
                  <a:lnTo>
                    <a:pt x="774814" y="38506"/>
                  </a:lnTo>
                  <a:lnTo>
                    <a:pt x="776592" y="39306"/>
                  </a:lnTo>
                  <a:lnTo>
                    <a:pt x="776859" y="39306"/>
                  </a:lnTo>
                  <a:lnTo>
                    <a:pt x="778217" y="38849"/>
                  </a:lnTo>
                  <a:lnTo>
                    <a:pt x="778344" y="38773"/>
                  </a:lnTo>
                  <a:lnTo>
                    <a:pt x="778535" y="38608"/>
                  </a:lnTo>
                  <a:lnTo>
                    <a:pt x="778738" y="38417"/>
                  </a:lnTo>
                  <a:lnTo>
                    <a:pt x="779424" y="36728"/>
                  </a:lnTo>
                  <a:lnTo>
                    <a:pt x="779424" y="36461"/>
                  </a:lnTo>
                  <a:close/>
                </a:path>
                <a:path w="874394" h="592454">
                  <a:moveTo>
                    <a:pt x="793838" y="25806"/>
                  </a:moveTo>
                  <a:lnTo>
                    <a:pt x="784580" y="7493"/>
                  </a:lnTo>
                  <a:lnTo>
                    <a:pt x="784313" y="7493"/>
                  </a:lnTo>
                  <a:lnTo>
                    <a:pt x="781748" y="10058"/>
                  </a:lnTo>
                  <a:lnTo>
                    <a:pt x="781748" y="10325"/>
                  </a:lnTo>
                  <a:lnTo>
                    <a:pt x="781773" y="10591"/>
                  </a:lnTo>
                  <a:lnTo>
                    <a:pt x="781824" y="10858"/>
                  </a:lnTo>
                  <a:lnTo>
                    <a:pt x="781900" y="11112"/>
                  </a:lnTo>
                  <a:lnTo>
                    <a:pt x="788847" y="27863"/>
                  </a:lnTo>
                  <a:lnTo>
                    <a:pt x="793838" y="25806"/>
                  </a:lnTo>
                  <a:close/>
                </a:path>
                <a:path w="874394" h="592454">
                  <a:moveTo>
                    <a:pt x="794029" y="109918"/>
                  </a:moveTo>
                  <a:lnTo>
                    <a:pt x="793572" y="108559"/>
                  </a:lnTo>
                  <a:lnTo>
                    <a:pt x="791464" y="107353"/>
                  </a:lnTo>
                  <a:lnTo>
                    <a:pt x="791197" y="107353"/>
                  </a:lnTo>
                  <a:lnTo>
                    <a:pt x="781951" y="125653"/>
                  </a:lnTo>
                  <a:lnTo>
                    <a:pt x="781824" y="126034"/>
                  </a:lnTo>
                  <a:lnTo>
                    <a:pt x="781773" y="126288"/>
                  </a:lnTo>
                  <a:lnTo>
                    <a:pt x="781748" y="126555"/>
                  </a:lnTo>
                  <a:lnTo>
                    <a:pt x="781748" y="126822"/>
                  </a:lnTo>
                  <a:lnTo>
                    <a:pt x="784313" y="129387"/>
                  </a:lnTo>
                  <a:lnTo>
                    <a:pt x="784580" y="129387"/>
                  </a:lnTo>
                  <a:lnTo>
                    <a:pt x="786688" y="128181"/>
                  </a:lnTo>
                  <a:lnTo>
                    <a:pt x="786892" y="127850"/>
                  </a:lnTo>
                  <a:lnTo>
                    <a:pt x="786942" y="127723"/>
                  </a:lnTo>
                  <a:lnTo>
                    <a:pt x="793826" y="111086"/>
                  </a:lnTo>
                  <a:lnTo>
                    <a:pt x="793877" y="110959"/>
                  </a:lnTo>
                  <a:lnTo>
                    <a:pt x="793953" y="110705"/>
                  </a:lnTo>
                  <a:lnTo>
                    <a:pt x="794004" y="110451"/>
                  </a:lnTo>
                  <a:lnTo>
                    <a:pt x="794029" y="110185"/>
                  </a:lnTo>
                  <a:lnTo>
                    <a:pt x="794029" y="109918"/>
                  </a:lnTo>
                  <a:close/>
                </a:path>
                <a:path w="874394" h="592454">
                  <a:moveTo>
                    <a:pt x="794042" y="26708"/>
                  </a:moveTo>
                  <a:lnTo>
                    <a:pt x="794016" y="26454"/>
                  </a:lnTo>
                  <a:lnTo>
                    <a:pt x="793965" y="26187"/>
                  </a:lnTo>
                  <a:lnTo>
                    <a:pt x="793889" y="25933"/>
                  </a:lnTo>
                  <a:lnTo>
                    <a:pt x="793838" y="25806"/>
                  </a:lnTo>
                  <a:lnTo>
                    <a:pt x="788847" y="27876"/>
                  </a:lnTo>
                  <a:lnTo>
                    <a:pt x="789432" y="28752"/>
                  </a:lnTo>
                  <a:lnTo>
                    <a:pt x="791210" y="29540"/>
                  </a:lnTo>
                  <a:lnTo>
                    <a:pt x="791476" y="29540"/>
                  </a:lnTo>
                  <a:lnTo>
                    <a:pt x="793584" y="28346"/>
                  </a:lnTo>
                  <a:lnTo>
                    <a:pt x="794042" y="26974"/>
                  </a:lnTo>
                  <a:lnTo>
                    <a:pt x="794042" y="26708"/>
                  </a:lnTo>
                  <a:close/>
                </a:path>
                <a:path w="874394" h="592454">
                  <a:moveTo>
                    <a:pt x="811288" y="113461"/>
                  </a:moveTo>
                  <a:lnTo>
                    <a:pt x="811237" y="113080"/>
                  </a:lnTo>
                  <a:lnTo>
                    <a:pt x="811187" y="112814"/>
                  </a:lnTo>
                  <a:lnTo>
                    <a:pt x="811110" y="112560"/>
                  </a:lnTo>
                  <a:lnTo>
                    <a:pt x="811022" y="112318"/>
                  </a:lnTo>
                  <a:lnTo>
                    <a:pt x="810806" y="111975"/>
                  </a:lnTo>
                  <a:lnTo>
                    <a:pt x="808697" y="110769"/>
                  </a:lnTo>
                  <a:lnTo>
                    <a:pt x="808431" y="110769"/>
                  </a:lnTo>
                  <a:lnTo>
                    <a:pt x="805865" y="113347"/>
                  </a:lnTo>
                  <a:lnTo>
                    <a:pt x="805865" y="113474"/>
                  </a:lnTo>
                  <a:lnTo>
                    <a:pt x="805878" y="131483"/>
                  </a:lnTo>
                  <a:lnTo>
                    <a:pt x="805865" y="131622"/>
                  </a:lnTo>
                  <a:lnTo>
                    <a:pt x="808443" y="134188"/>
                  </a:lnTo>
                  <a:lnTo>
                    <a:pt x="808710" y="134188"/>
                  </a:lnTo>
                  <a:lnTo>
                    <a:pt x="811276" y="131622"/>
                  </a:lnTo>
                  <a:lnTo>
                    <a:pt x="811276" y="131483"/>
                  </a:lnTo>
                  <a:lnTo>
                    <a:pt x="811288" y="113461"/>
                  </a:lnTo>
                  <a:close/>
                </a:path>
                <a:path w="874394" h="592454">
                  <a:moveTo>
                    <a:pt x="811288" y="5384"/>
                  </a:moveTo>
                  <a:lnTo>
                    <a:pt x="811237" y="5003"/>
                  </a:lnTo>
                  <a:lnTo>
                    <a:pt x="808697" y="2705"/>
                  </a:lnTo>
                  <a:lnTo>
                    <a:pt x="808431" y="2705"/>
                  </a:lnTo>
                  <a:lnTo>
                    <a:pt x="805865" y="5270"/>
                  </a:lnTo>
                  <a:lnTo>
                    <a:pt x="805865" y="5397"/>
                  </a:lnTo>
                  <a:lnTo>
                    <a:pt x="805878" y="23406"/>
                  </a:lnTo>
                  <a:lnTo>
                    <a:pt x="805865" y="23533"/>
                  </a:lnTo>
                  <a:lnTo>
                    <a:pt x="806335" y="24904"/>
                  </a:lnTo>
                  <a:lnTo>
                    <a:pt x="808443" y="26111"/>
                  </a:lnTo>
                  <a:lnTo>
                    <a:pt x="808710" y="26111"/>
                  </a:lnTo>
                  <a:lnTo>
                    <a:pt x="811276" y="23533"/>
                  </a:lnTo>
                  <a:lnTo>
                    <a:pt x="811276" y="23406"/>
                  </a:lnTo>
                  <a:lnTo>
                    <a:pt x="811288" y="5384"/>
                  </a:lnTo>
                  <a:close/>
                </a:path>
                <a:path w="874394" h="592454">
                  <a:moveTo>
                    <a:pt x="835190" y="11239"/>
                  </a:moveTo>
                  <a:lnTo>
                    <a:pt x="830199" y="9169"/>
                  </a:lnTo>
                  <a:lnTo>
                    <a:pt x="823302" y="25806"/>
                  </a:lnTo>
                  <a:lnTo>
                    <a:pt x="823252" y="25933"/>
                  </a:lnTo>
                  <a:lnTo>
                    <a:pt x="823175" y="26187"/>
                  </a:lnTo>
                  <a:lnTo>
                    <a:pt x="823125" y="26454"/>
                  </a:lnTo>
                  <a:lnTo>
                    <a:pt x="823099" y="26708"/>
                  </a:lnTo>
                  <a:lnTo>
                    <a:pt x="823099" y="26974"/>
                  </a:lnTo>
                  <a:lnTo>
                    <a:pt x="823125" y="27241"/>
                  </a:lnTo>
                  <a:lnTo>
                    <a:pt x="823175" y="27495"/>
                  </a:lnTo>
                  <a:lnTo>
                    <a:pt x="823252" y="27749"/>
                  </a:lnTo>
                  <a:lnTo>
                    <a:pt x="823315" y="27876"/>
                  </a:lnTo>
                  <a:lnTo>
                    <a:pt x="823366" y="28003"/>
                  </a:lnTo>
                  <a:lnTo>
                    <a:pt x="825665" y="29540"/>
                  </a:lnTo>
                  <a:lnTo>
                    <a:pt x="825944" y="29540"/>
                  </a:lnTo>
                  <a:lnTo>
                    <a:pt x="828052" y="28346"/>
                  </a:lnTo>
                  <a:lnTo>
                    <a:pt x="828255" y="28003"/>
                  </a:lnTo>
                  <a:lnTo>
                    <a:pt x="828306" y="27876"/>
                  </a:lnTo>
                  <a:lnTo>
                    <a:pt x="835190" y="11239"/>
                  </a:lnTo>
                  <a:close/>
                </a:path>
                <a:path w="874394" h="592454">
                  <a:moveTo>
                    <a:pt x="835393" y="126555"/>
                  </a:moveTo>
                  <a:lnTo>
                    <a:pt x="828040" y="108559"/>
                  </a:lnTo>
                  <a:lnTo>
                    <a:pt x="825931" y="107353"/>
                  </a:lnTo>
                  <a:lnTo>
                    <a:pt x="825665" y="107353"/>
                  </a:lnTo>
                  <a:lnTo>
                    <a:pt x="823556" y="108559"/>
                  </a:lnTo>
                  <a:lnTo>
                    <a:pt x="823099" y="109918"/>
                  </a:lnTo>
                  <a:lnTo>
                    <a:pt x="823099" y="110185"/>
                  </a:lnTo>
                  <a:lnTo>
                    <a:pt x="830199" y="127723"/>
                  </a:lnTo>
                  <a:lnTo>
                    <a:pt x="830249" y="127850"/>
                  </a:lnTo>
                  <a:lnTo>
                    <a:pt x="831189" y="128930"/>
                  </a:lnTo>
                  <a:lnTo>
                    <a:pt x="832561" y="129387"/>
                  </a:lnTo>
                  <a:lnTo>
                    <a:pt x="832827" y="129387"/>
                  </a:lnTo>
                  <a:lnTo>
                    <a:pt x="834186" y="128930"/>
                  </a:lnTo>
                  <a:lnTo>
                    <a:pt x="835393" y="126822"/>
                  </a:lnTo>
                  <a:lnTo>
                    <a:pt x="835393" y="126555"/>
                  </a:lnTo>
                  <a:close/>
                </a:path>
                <a:path w="874394" h="592454">
                  <a:moveTo>
                    <a:pt x="835393" y="10058"/>
                  </a:moveTo>
                  <a:lnTo>
                    <a:pt x="832827" y="7493"/>
                  </a:lnTo>
                  <a:lnTo>
                    <a:pt x="832561" y="7493"/>
                  </a:lnTo>
                  <a:lnTo>
                    <a:pt x="830199" y="9156"/>
                  </a:lnTo>
                  <a:lnTo>
                    <a:pt x="835190" y="11226"/>
                  </a:lnTo>
                  <a:lnTo>
                    <a:pt x="835317" y="10858"/>
                  </a:lnTo>
                  <a:lnTo>
                    <a:pt x="835367" y="10591"/>
                  </a:lnTo>
                  <a:lnTo>
                    <a:pt x="835393" y="10325"/>
                  </a:lnTo>
                  <a:lnTo>
                    <a:pt x="835393" y="10058"/>
                  </a:lnTo>
                  <a:close/>
                </a:path>
                <a:path w="874394" h="592454">
                  <a:moveTo>
                    <a:pt x="851204" y="53708"/>
                  </a:moveTo>
                  <a:lnTo>
                    <a:pt x="849134" y="48717"/>
                  </a:lnTo>
                  <a:lnTo>
                    <a:pt x="849007" y="48768"/>
                  </a:lnTo>
                  <a:lnTo>
                    <a:pt x="848664" y="48958"/>
                  </a:lnTo>
                  <a:lnTo>
                    <a:pt x="848347" y="49199"/>
                  </a:lnTo>
                  <a:lnTo>
                    <a:pt x="847991" y="49593"/>
                  </a:lnTo>
                  <a:lnTo>
                    <a:pt x="847928" y="49720"/>
                  </a:lnTo>
                  <a:lnTo>
                    <a:pt x="847471" y="51079"/>
                  </a:lnTo>
                  <a:lnTo>
                    <a:pt x="847471" y="51346"/>
                  </a:lnTo>
                  <a:lnTo>
                    <a:pt x="847928" y="52705"/>
                  </a:lnTo>
                  <a:lnTo>
                    <a:pt x="850036" y="53911"/>
                  </a:lnTo>
                  <a:lnTo>
                    <a:pt x="850303" y="53911"/>
                  </a:lnTo>
                  <a:lnTo>
                    <a:pt x="850569" y="53886"/>
                  </a:lnTo>
                  <a:lnTo>
                    <a:pt x="850823" y="53835"/>
                  </a:lnTo>
                  <a:lnTo>
                    <a:pt x="851077" y="53759"/>
                  </a:lnTo>
                  <a:lnTo>
                    <a:pt x="851204" y="53708"/>
                  </a:lnTo>
                  <a:close/>
                </a:path>
                <a:path w="874394" h="592454">
                  <a:moveTo>
                    <a:pt x="855853" y="112890"/>
                  </a:moveTo>
                  <a:lnTo>
                    <a:pt x="842327" y="98386"/>
                  </a:lnTo>
                  <a:lnTo>
                    <a:pt x="842022" y="98120"/>
                  </a:lnTo>
                  <a:lnTo>
                    <a:pt x="840549" y="97586"/>
                  </a:lnTo>
                  <a:lnTo>
                    <a:pt x="840282" y="97586"/>
                  </a:lnTo>
                  <a:lnTo>
                    <a:pt x="837717" y="100164"/>
                  </a:lnTo>
                  <a:lnTo>
                    <a:pt x="837717" y="100418"/>
                  </a:lnTo>
                  <a:lnTo>
                    <a:pt x="838504" y="102196"/>
                  </a:lnTo>
                  <a:lnTo>
                    <a:pt x="851242" y="114935"/>
                  </a:lnTo>
                  <a:lnTo>
                    <a:pt x="851547" y="115201"/>
                  </a:lnTo>
                  <a:lnTo>
                    <a:pt x="851763" y="115354"/>
                  </a:lnTo>
                  <a:lnTo>
                    <a:pt x="851992" y="115468"/>
                  </a:lnTo>
                  <a:lnTo>
                    <a:pt x="852119" y="115519"/>
                  </a:lnTo>
                  <a:lnTo>
                    <a:pt x="852246" y="115582"/>
                  </a:lnTo>
                  <a:lnTo>
                    <a:pt x="852500" y="115658"/>
                  </a:lnTo>
                  <a:lnTo>
                    <a:pt x="852754" y="115709"/>
                  </a:lnTo>
                  <a:lnTo>
                    <a:pt x="853020" y="115735"/>
                  </a:lnTo>
                  <a:lnTo>
                    <a:pt x="853287" y="115735"/>
                  </a:lnTo>
                  <a:lnTo>
                    <a:pt x="855065" y="114935"/>
                  </a:lnTo>
                  <a:lnTo>
                    <a:pt x="855802" y="113550"/>
                  </a:lnTo>
                  <a:lnTo>
                    <a:pt x="855840" y="113423"/>
                  </a:lnTo>
                  <a:lnTo>
                    <a:pt x="855853" y="113157"/>
                  </a:lnTo>
                  <a:lnTo>
                    <a:pt x="855853" y="112890"/>
                  </a:lnTo>
                  <a:close/>
                </a:path>
                <a:path w="874394" h="592454">
                  <a:moveTo>
                    <a:pt x="855853" y="23736"/>
                  </a:moveTo>
                  <a:lnTo>
                    <a:pt x="855395" y="22364"/>
                  </a:lnTo>
                  <a:lnTo>
                    <a:pt x="853287" y="21158"/>
                  </a:lnTo>
                  <a:lnTo>
                    <a:pt x="853020" y="21158"/>
                  </a:lnTo>
                  <a:lnTo>
                    <a:pt x="851242" y="21945"/>
                  </a:lnTo>
                  <a:lnTo>
                    <a:pt x="838504" y="34683"/>
                  </a:lnTo>
                  <a:lnTo>
                    <a:pt x="838238" y="34988"/>
                  </a:lnTo>
                  <a:lnTo>
                    <a:pt x="838098" y="35204"/>
                  </a:lnTo>
                  <a:lnTo>
                    <a:pt x="837717" y="36461"/>
                  </a:lnTo>
                  <a:lnTo>
                    <a:pt x="837717" y="36728"/>
                  </a:lnTo>
                  <a:lnTo>
                    <a:pt x="838174" y="38100"/>
                  </a:lnTo>
                  <a:lnTo>
                    <a:pt x="839381" y="39090"/>
                  </a:lnTo>
                  <a:lnTo>
                    <a:pt x="839762" y="39230"/>
                  </a:lnTo>
                  <a:lnTo>
                    <a:pt x="840016" y="39281"/>
                  </a:lnTo>
                  <a:lnTo>
                    <a:pt x="840282" y="39293"/>
                  </a:lnTo>
                  <a:lnTo>
                    <a:pt x="840816" y="39281"/>
                  </a:lnTo>
                  <a:lnTo>
                    <a:pt x="841082" y="39230"/>
                  </a:lnTo>
                  <a:lnTo>
                    <a:pt x="841324" y="39154"/>
                  </a:lnTo>
                  <a:lnTo>
                    <a:pt x="841451" y="39090"/>
                  </a:lnTo>
                  <a:lnTo>
                    <a:pt x="841578" y="39039"/>
                  </a:lnTo>
                  <a:lnTo>
                    <a:pt x="841806" y="38925"/>
                  </a:lnTo>
                  <a:lnTo>
                    <a:pt x="842035" y="38773"/>
                  </a:lnTo>
                  <a:lnTo>
                    <a:pt x="842225" y="38608"/>
                  </a:lnTo>
                  <a:lnTo>
                    <a:pt x="855052" y="25781"/>
                  </a:lnTo>
                  <a:lnTo>
                    <a:pt x="855319" y="25476"/>
                  </a:lnTo>
                  <a:lnTo>
                    <a:pt x="855853" y="24003"/>
                  </a:lnTo>
                  <a:lnTo>
                    <a:pt x="855853" y="23736"/>
                  </a:lnTo>
                  <a:close/>
                </a:path>
                <a:path w="874394" h="592454">
                  <a:moveTo>
                    <a:pt x="867841" y="90068"/>
                  </a:moveTo>
                  <a:lnTo>
                    <a:pt x="851204" y="83197"/>
                  </a:lnTo>
                  <a:lnTo>
                    <a:pt x="850836" y="83058"/>
                  </a:lnTo>
                  <a:lnTo>
                    <a:pt x="850709" y="83032"/>
                  </a:lnTo>
                  <a:lnTo>
                    <a:pt x="850582" y="82994"/>
                  </a:lnTo>
                  <a:lnTo>
                    <a:pt x="850315" y="82969"/>
                  </a:lnTo>
                  <a:lnTo>
                    <a:pt x="850049" y="82969"/>
                  </a:lnTo>
                  <a:lnTo>
                    <a:pt x="849782" y="82994"/>
                  </a:lnTo>
                  <a:lnTo>
                    <a:pt x="849655" y="83032"/>
                  </a:lnTo>
                  <a:lnTo>
                    <a:pt x="849515" y="83058"/>
                  </a:lnTo>
                  <a:lnTo>
                    <a:pt x="847928" y="84188"/>
                  </a:lnTo>
                  <a:lnTo>
                    <a:pt x="847737" y="84518"/>
                  </a:lnTo>
                  <a:lnTo>
                    <a:pt x="847686" y="84645"/>
                  </a:lnTo>
                  <a:lnTo>
                    <a:pt x="847623" y="84772"/>
                  </a:lnTo>
                  <a:lnTo>
                    <a:pt x="847547" y="85013"/>
                  </a:lnTo>
                  <a:lnTo>
                    <a:pt x="847496" y="85280"/>
                  </a:lnTo>
                  <a:lnTo>
                    <a:pt x="847471" y="85547"/>
                  </a:lnTo>
                  <a:lnTo>
                    <a:pt x="847471" y="85813"/>
                  </a:lnTo>
                  <a:lnTo>
                    <a:pt x="847496" y="86080"/>
                  </a:lnTo>
                  <a:lnTo>
                    <a:pt x="847547" y="86334"/>
                  </a:lnTo>
                  <a:lnTo>
                    <a:pt x="847623" y="86588"/>
                  </a:lnTo>
                  <a:lnTo>
                    <a:pt x="847686" y="86715"/>
                  </a:lnTo>
                  <a:lnTo>
                    <a:pt x="847737" y="86842"/>
                  </a:lnTo>
                  <a:lnTo>
                    <a:pt x="847852" y="87071"/>
                  </a:lnTo>
                  <a:lnTo>
                    <a:pt x="848004" y="87287"/>
                  </a:lnTo>
                  <a:lnTo>
                    <a:pt x="848169" y="87503"/>
                  </a:lnTo>
                  <a:lnTo>
                    <a:pt x="848360" y="87693"/>
                  </a:lnTo>
                  <a:lnTo>
                    <a:pt x="848563" y="87858"/>
                  </a:lnTo>
                  <a:lnTo>
                    <a:pt x="848791" y="87998"/>
                  </a:lnTo>
                  <a:lnTo>
                    <a:pt x="849020" y="88125"/>
                  </a:lnTo>
                  <a:lnTo>
                    <a:pt x="865784" y="95072"/>
                  </a:lnTo>
                  <a:lnTo>
                    <a:pt x="867841" y="90068"/>
                  </a:lnTo>
                  <a:close/>
                </a:path>
                <a:path w="874394" h="592454">
                  <a:moveTo>
                    <a:pt x="869518" y="92430"/>
                  </a:moveTo>
                  <a:lnTo>
                    <a:pt x="867854" y="90068"/>
                  </a:lnTo>
                  <a:lnTo>
                    <a:pt x="865784" y="95072"/>
                  </a:lnTo>
                  <a:lnTo>
                    <a:pt x="865911" y="95123"/>
                  </a:lnTo>
                  <a:lnTo>
                    <a:pt x="866165" y="95199"/>
                  </a:lnTo>
                  <a:lnTo>
                    <a:pt x="866419" y="95250"/>
                  </a:lnTo>
                  <a:lnTo>
                    <a:pt x="866686" y="95275"/>
                  </a:lnTo>
                  <a:lnTo>
                    <a:pt x="866952" y="95275"/>
                  </a:lnTo>
                  <a:lnTo>
                    <a:pt x="869518" y="92697"/>
                  </a:lnTo>
                  <a:lnTo>
                    <a:pt x="869518" y="92430"/>
                  </a:lnTo>
                  <a:close/>
                </a:path>
                <a:path w="874394" h="592454">
                  <a:moveTo>
                    <a:pt x="869518" y="44183"/>
                  </a:moveTo>
                  <a:lnTo>
                    <a:pt x="868311" y="42075"/>
                  </a:lnTo>
                  <a:lnTo>
                    <a:pt x="866940" y="41617"/>
                  </a:lnTo>
                  <a:lnTo>
                    <a:pt x="866673" y="41617"/>
                  </a:lnTo>
                  <a:lnTo>
                    <a:pt x="866419" y="41643"/>
                  </a:lnTo>
                  <a:lnTo>
                    <a:pt x="866152" y="41694"/>
                  </a:lnTo>
                  <a:lnTo>
                    <a:pt x="865898" y="41770"/>
                  </a:lnTo>
                  <a:lnTo>
                    <a:pt x="849147" y="48717"/>
                  </a:lnTo>
                  <a:lnTo>
                    <a:pt x="868718" y="46228"/>
                  </a:lnTo>
                  <a:lnTo>
                    <a:pt x="869518" y="44450"/>
                  </a:lnTo>
                  <a:lnTo>
                    <a:pt x="869518" y="44183"/>
                  </a:lnTo>
                  <a:close/>
                </a:path>
                <a:path w="874394" h="592454">
                  <a:moveTo>
                    <a:pt x="874318" y="68313"/>
                  </a:moveTo>
                  <a:lnTo>
                    <a:pt x="874293" y="68046"/>
                  </a:lnTo>
                  <a:lnTo>
                    <a:pt x="874255" y="67919"/>
                  </a:lnTo>
                  <a:lnTo>
                    <a:pt x="874229" y="67779"/>
                  </a:lnTo>
                  <a:lnTo>
                    <a:pt x="871740" y="65735"/>
                  </a:lnTo>
                  <a:lnTo>
                    <a:pt x="853605" y="65722"/>
                  </a:lnTo>
                  <a:lnTo>
                    <a:pt x="853465" y="65735"/>
                  </a:lnTo>
                  <a:lnTo>
                    <a:pt x="850900" y="68313"/>
                  </a:lnTo>
                  <a:lnTo>
                    <a:pt x="850900" y="68580"/>
                  </a:lnTo>
                  <a:lnTo>
                    <a:pt x="853465" y="71145"/>
                  </a:lnTo>
                  <a:lnTo>
                    <a:pt x="853605" y="71145"/>
                  </a:lnTo>
                  <a:lnTo>
                    <a:pt x="871613" y="71132"/>
                  </a:lnTo>
                  <a:lnTo>
                    <a:pt x="871740" y="71145"/>
                  </a:lnTo>
                  <a:lnTo>
                    <a:pt x="874318" y="68580"/>
                  </a:lnTo>
                  <a:lnTo>
                    <a:pt x="874318" y="6831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19925" y="3902494"/>
              <a:ext cx="895985" cy="716915"/>
            </a:xfrm>
            <a:custGeom>
              <a:avLst/>
              <a:gdLst/>
              <a:ahLst/>
              <a:cxnLst/>
              <a:rect l="l" t="t" r="r" b="b"/>
              <a:pathLst>
                <a:path w="895985" h="716914">
                  <a:moveTo>
                    <a:pt x="7213" y="46647"/>
                  </a:moveTo>
                  <a:lnTo>
                    <a:pt x="6858" y="46647"/>
                  </a:lnTo>
                  <a:lnTo>
                    <a:pt x="6146" y="46710"/>
                  </a:lnTo>
                  <a:lnTo>
                    <a:pt x="0" y="53492"/>
                  </a:lnTo>
                  <a:lnTo>
                    <a:pt x="0" y="54203"/>
                  </a:lnTo>
                  <a:lnTo>
                    <a:pt x="6858" y="61048"/>
                  </a:lnTo>
                  <a:lnTo>
                    <a:pt x="7213" y="61048"/>
                  </a:lnTo>
                  <a:lnTo>
                    <a:pt x="7213" y="46647"/>
                  </a:lnTo>
                  <a:close/>
                </a:path>
                <a:path w="895985" h="716914">
                  <a:moveTo>
                    <a:pt x="59321" y="439521"/>
                  </a:moveTo>
                  <a:lnTo>
                    <a:pt x="53911" y="439521"/>
                  </a:lnTo>
                  <a:lnTo>
                    <a:pt x="53911" y="439661"/>
                  </a:lnTo>
                  <a:lnTo>
                    <a:pt x="54622" y="441337"/>
                  </a:lnTo>
                  <a:lnTo>
                    <a:pt x="54800" y="441515"/>
                  </a:lnTo>
                  <a:lnTo>
                    <a:pt x="55003" y="441693"/>
                  </a:lnTo>
                  <a:lnTo>
                    <a:pt x="55460" y="441972"/>
                  </a:lnTo>
                  <a:lnTo>
                    <a:pt x="55956" y="442150"/>
                  </a:lnTo>
                  <a:lnTo>
                    <a:pt x="56222" y="442201"/>
                  </a:lnTo>
                  <a:lnTo>
                    <a:pt x="56476" y="442226"/>
                  </a:lnTo>
                  <a:lnTo>
                    <a:pt x="56756" y="442226"/>
                  </a:lnTo>
                  <a:lnTo>
                    <a:pt x="57010" y="442201"/>
                  </a:lnTo>
                  <a:lnTo>
                    <a:pt x="57277" y="442150"/>
                  </a:lnTo>
                  <a:lnTo>
                    <a:pt x="57772" y="441972"/>
                  </a:lnTo>
                  <a:lnTo>
                    <a:pt x="58000" y="441833"/>
                  </a:lnTo>
                  <a:lnTo>
                    <a:pt x="58127" y="441769"/>
                  </a:lnTo>
                  <a:lnTo>
                    <a:pt x="58432" y="441515"/>
                  </a:lnTo>
                  <a:lnTo>
                    <a:pt x="59321" y="439661"/>
                  </a:lnTo>
                  <a:lnTo>
                    <a:pt x="59321" y="439521"/>
                  </a:lnTo>
                  <a:close/>
                </a:path>
                <a:path w="895985" h="716914">
                  <a:moveTo>
                    <a:pt x="70142" y="711504"/>
                  </a:moveTo>
                  <a:lnTo>
                    <a:pt x="43116" y="711504"/>
                  </a:lnTo>
                  <a:lnTo>
                    <a:pt x="43116" y="716915"/>
                  </a:lnTo>
                  <a:lnTo>
                    <a:pt x="70142" y="716915"/>
                  </a:lnTo>
                  <a:lnTo>
                    <a:pt x="70142" y="711504"/>
                  </a:lnTo>
                  <a:close/>
                </a:path>
                <a:path w="895985" h="716914">
                  <a:moveTo>
                    <a:pt x="72821" y="425869"/>
                  </a:moveTo>
                  <a:lnTo>
                    <a:pt x="70256" y="423303"/>
                  </a:lnTo>
                  <a:lnTo>
                    <a:pt x="59334" y="423291"/>
                  </a:lnTo>
                  <a:lnTo>
                    <a:pt x="59334" y="412496"/>
                  </a:lnTo>
                  <a:lnTo>
                    <a:pt x="59334" y="412369"/>
                  </a:lnTo>
                  <a:lnTo>
                    <a:pt x="59309" y="412102"/>
                  </a:lnTo>
                  <a:lnTo>
                    <a:pt x="58127" y="410248"/>
                  </a:lnTo>
                  <a:lnTo>
                    <a:pt x="57772" y="410044"/>
                  </a:lnTo>
                  <a:lnTo>
                    <a:pt x="57543" y="409943"/>
                  </a:lnTo>
                  <a:lnTo>
                    <a:pt x="57289" y="409867"/>
                  </a:lnTo>
                  <a:lnTo>
                    <a:pt x="57150" y="409841"/>
                  </a:lnTo>
                  <a:lnTo>
                    <a:pt x="57023" y="409803"/>
                  </a:lnTo>
                  <a:lnTo>
                    <a:pt x="56756" y="409778"/>
                  </a:lnTo>
                  <a:lnTo>
                    <a:pt x="56489" y="409778"/>
                  </a:lnTo>
                  <a:lnTo>
                    <a:pt x="54381" y="410997"/>
                  </a:lnTo>
                  <a:lnTo>
                    <a:pt x="53924" y="412369"/>
                  </a:lnTo>
                  <a:lnTo>
                    <a:pt x="53924" y="412496"/>
                  </a:lnTo>
                  <a:lnTo>
                    <a:pt x="53924" y="423291"/>
                  </a:lnTo>
                  <a:lnTo>
                    <a:pt x="43116" y="423291"/>
                  </a:lnTo>
                  <a:lnTo>
                    <a:pt x="42976" y="423303"/>
                  </a:lnTo>
                  <a:lnTo>
                    <a:pt x="42710" y="423329"/>
                  </a:lnTo>
                  <a:lnTo>
                    <a:pt x="42583" y="423367"/>
                  </a:lnTo>
                  <a:lnTo>
                    <a:pt x="42456" y="423392"/>
                  </a:lnTo>
                  <a:lnTo>
                    <a:pt x="40411" y="425881"/>
                  </a:lnTo>
                  <a:lnTo>
                    <a:pt x="40411" y="426148"/>
                  </a:lnTo>
                  <a:lnTo>
                    <a:pt x="42583" y="428650"/>
                  </a:lnTo>
                  <a:lnTo>
                    <a:pt x="42710" y="428688"/>
                  </a:lnTo>
                  <a:lnTo>
                    <a:pt x="42976" y="428713"/>
                  </a:lnTo>
                  <a:lnTo>
                    <a:pt x="43116" y="428713"/>
                  </a:lnTo>
                  <a:lnTo>
                    <a:pt x="53924" y="428701"/>
                  </a:lnTo>
                  <a:lnTo>
                    <a:pt x="53924" y="439508"/>
                  </a:lnTo>
                  <a:lnTo>
                    <a:pt x="59334" y="439508"/>
                  </a:lnTo>
                  <a:lnTo>
                    <a:pt x="59334" y="428701"/>
                  </a:lnTo>
                  <a:lnTo>
                    <a:pt x="70129" y="428701"/>
                  </a:lnTo>
                  <a:lnTo>
                    <a:pt x="70256" y="428713"/>
                  </a:lnTo>
                  <a:lnTo>
                    <a:pt x="70523" y="428688"/>
                  </a:lnTo>
                  <a:lnTo>
                    <a:pt x="70777" y="428637"/>
                  </a:lnTo>
                  <a:lnTo>
                    <a:pt x="71043" y="428548"/>
                  </a:lnTo>
                  <a:lnTo>
                    <a:pt x="71285" y="428459"/>
                  </a:lnTo>
                  <a:lnTo>
                    <a:pt x="72821" y="426135"/>
                  </a:lnTo>
                  <a:lnTo>
                    <a:pt x="72821" y="425869"/>
                  </a:lnTo>
                  <a:close/>
                </a:path>
                <a:path w="895985" h="716914">
                  <a:moveTo>
                    <a:pt x="90855" y="11709"/>
                  </a:moveTo>
                  <a:lnTo>
                    <a:pt x="76441" y="11709"/>
                  </a:lnTo>
                  <a:lnTo>
                    <a:pt x="76441" y="53848"/>
                  </a:lnTo>
                  <a:lnTo>
                    <a:pt x="76428" y="54190"/>
                  </a:lnTo>
                  <a:lnTo>
                    <a:pt x="76504" y="54902"/>
                  </a:lnTo>
                  <a:lnTo>
                    <a:pt x="83286" y="61048"/>
                  </a:lnTo>
                  <a:lnTo>
                    <a:pt x="83985" y="61048"/>
                  </a:lnTo>
                  <a:lnTo>
                    <a:pt x="90843" y="54190"/>
                  </a:lnTo>
                  <a:lnTo>
                    <a:pt x="90843" y="53848"/>
                  </a:lnTo>
                  <a:lnTo>
                    <a:pt x="90855" y="11709"/>
                  </a:lnTo>
                  <a:close/>
                </a:path>
                <a:path w="895985" h="716914">
                  <a:moveTo>
                    <a:pt x="90855" y="11353"/>
                  </a:moveTo>
                  <a:lnTo>
                    <a:pt x="83997" y="4495"/>
                  </a:lnTo>
                  <a:lnTo>
                    <a:pt x="83299" y="4495"/>
                  </a:lnTo>
                  <a:lnTo>
                    <a:pt x="76441" y="11353"/>
                  </a:lnTo>
                  <a:lnTo>
                    <a:pt x="76441" y="11696"/>
                  </a:lnTo>
                  <a:lnTo>
                    <a:pt x="90855" y="11696"/>
                  </a:lnTo>
                  <a:lnTo>
                    <a:pt x="90855" y="11353"/>
                  </a:lnTo>
                  <a:close/>
                </a:path>
                <a:path w="895985" h="716914">
                  <a:moveTo>
                    <a:pt x="138264" y="362369"/>
                  </a:moveTo>
                  <a:lnTo>
                    <a:pt x="133527" y="360248"/>
                  </a:lnTo>
                  <a:lnTo>
                    <a:pt x="132816" y="360248"/>
                  </a:lnTo>
                  <a:lnTo>
                    <a:pt x="125971" y="367106"/>
                  </a:lnTo>
                  <a:lnTo>
                    <a:pt x="125971" y="367804"/>
                  </a:lnTo>
                  <a:lnTo>
                    <a:pt x="128079" y="372554"/>
                  </a:lnTo>
                  <a:lnTo>
                    <a:pt x="138264" y="362369"/>
                  </a:lnTo>
                  <a:close/>
                </a:path>
                <a:path w="895985" h="716914">
                  <a:moveTo>
                    <a:pt x="176415" y="403148"/>
                  </a:moveTo>
                  <a:lnTo>
                    <a:pt x="174294" y="398399"/>
                  </a:lnTo>
                  <a:lnTo>
                    <a:pt x="138277" y="362369"/>
                  </a:lnTo>
                  <a:lnTo>
                    <a:pt x="128079" y="372554"/>
                  </a:lnTo>
                  <a:lnTo>
                    <a:pt x="164109" y="408584"/>
                  </a:lnTo>
                  <a:lnTo>
                    <a:pt x="164350" y="408851"/>
                  </a:lnTo>
                  <a:lnTo>
                    <a:pt x="168846" y="410705"/>
                  </a:lnTo>
                  <a:lnTo>
                    <a:pt x="169557" y="410705"/>
                  </a:lnTo>
                  <a:lnTo>
                    <a:pt x="176415" y="403847"/>
                  </a:lnTo>
                  <a:lnTo>
                    <a:pt x="176415" y="403148"/>
                  </a:lnTo>
                  <a:close/>
                </a:path>
                <a:path w="895985" h="716914">
                  <a:moveTo>
                    <a:pt x="379056" y="335800"/>
                  </a:moveTo>
                  <a:lnTo>
                    <a:pt x="376478" y="333235"/>
                  </a:lnTo>
                  <a:lnTo>
                    <a:pt x="349338" y="333222"/>
                  </a:lnTo>
                  <a:lnTo>
                    <a:pt x="349211" y="333235"/>
                  </a:lnTo>
                  <a:lnTo>
                    <a:pt x="348805" y="333298"/>
                  </a:lnTo>
                  <a:lnTo>
                    <a:pt x="348424" y="333400"/>
                  </a:lnTo>
                  <a:lnTo>
                    <a:pt x="348183" y="333489"/>
                  </a:lnTo>
                  <a:lnTo>
                    <a:pt x="347840" y="333705"/>
                  </a:lnTo>
                  <a:lnTo>
                    <a:pt x="347332" y="334124"/>
                  </a:lnTo>
                  <a:lnTo>
                    <a:pt x="346646" y="335813"/>
                  </a:lnTo>
                  <a:lnTo>
                    <a:pt x="346646" y="336080"/>
                  </a:lnTo>
                  <a:lnTo>
                    <a:pt x="346671" y="336346"/>
                  </a:lnTo>
                  <a:lnTo>
                    <a:pt x="346786" y="336854"/>
                  </a:lnTo>
                  <a:lnTo>
                    <a:pt x="346887" y="337108"/>
                  </a:lnTo>
                  <a:lnTo>
                    <a:pt x="347027" y="337324"/>
                  </a:lnTo>
                  <a:lnTo>
                    <a:pt x="347091" y="337451"/>
                  </a:lnTo>
                  <a:lnTo>
                    <a:pt x="349211" y="338645"/>
                  </a:lnTo>
                  <a:lnTo>
                    <a:pt x="349338" y="338645"/>
                  </a:lnTo>
                  <a:lnTo>
                    <a:pt x="376351" y="338632"/>
                  </a:lnTo>
                  <a:lnTo>
                    <a:pt x="376478" y="338645"/>
                  </a:lnTo>
                  <a:lnTo>
                    <a:pt x="378256" y="337845"/>
                  </a:lnTo>
                  <a:lnTo>
                    <a:pt x="379056" y="336067"/>
                  </a:lnTo>
                  <a:lnTo>
                    <a:pt x="379056" y="335800"/>
                  </a:lnTo>
                  <a:close/>
                </a:path>
                <a:path w="895985" h="716914">
                  <a:moveTo>
                    <a:pt x="379056" y="245732"/>
                  </a:moveTo>
                  <a:lnTo>
                    <a:pt x="379031" y="245465"/>
                  </a:lnTo>
                  <a:lnTo>
                    <a:pt x="378968" y="245211"/>
                  </a:lnTo>
                  <a:lnTo>
                    <a:pt x="376872" y="243230"/>
                  </a:lnTo>
                  <a:lnTo>
                    <a:pt x="376745" y="243192"/>
                  </a:lnTo>
                  <a:lnTo>
                    <a:pt x="376478" y="243166"/>
                  </a:lnTo>
                  <a:lnTo>
                    <a:pt x="349338" y="243154"/>
                  </a:lnTo>
                  <a:lnTo>
                    <a:pt x="349211" y="243179"/>
                  </a:lnTo>
                  <a:lnTo>
                    <a:pt x="346646" y="245745"/>
                  </a:lnTo>
                  <a:lnTo>
                    <a:pt x="346646" y="246011"/>
                  </a:lnTo>
                  <a:lnTo>
                    <a:pt x="347433" y="247789"/>
                  </a:lnTo>
                  <a:lnTo>
                    <a:pt x="349211" y="248577"/>
                  </a:lnTo>
                  <a:lnTo>
                    <a:pt x="349338" y="248577"/>
                  </a:lnTo>
                  <a:lnTo>
                    <a:pt x="376351" y="248564"/>
                  </a:lnTo>
                  <a:lnTo>
                    <a:pt x="376478" y="248577"/>
                  </a:lnTo>
                  <a:lnTo>
                    <a:pt x="376745" y="248551"/>
                  </a:lnTo>
                  <a:lnTo>
                    <a:pt x="377012" y="248500"/>
                  </a:lnTo>
                  <a:lnTo>
                    <a:pt x="377266" y="248412"/>
                  </a:lnTo>
                  <a:lnTo>
                    <a:pt x="377507" y="248323"/>
                  </a:lnTo>
                  <a:lnTo>
                    <a:pt x="379056" y="245999"/>
                  </a:lnTo>
                  <a:lnTo>
                    <a:pt x="379056" y="245732"/>
                  </a:lnTo>
                  <a:close/>
                </a:path>
                <a:path w="895985" h="716914">
                  <a:moveTo>
                    <a:pt x="421386" y="333235"/>
                  </a:moveTo>
                  <a:lnTo>
                    <a:pt x="421259" y="333235"/>
                  </a:lnTo>
                  <a:lnTo>
                    <a:pt x="420992" y="333273"/>
                  </a:lnTo>
                  <a:lnTo>
                    <a:pt x="420725" y="333324"/>
                  </a:lnTo>
                  <a:lnTo>
                    <a:pt x="420471" y="333400"/>
                  </a:lnTo>
                  <a:lnTo>
                    <a:pt x="420230" y="333489"/>
                  </a:lnTo>
                  <a:lnTo>
                    <a:pt x="419887" y="333705"/>
                  </a:lnTo>
                  <a:lnTo>
                    <a:pt x="419379" y="334124"/>
                  </a:lnTo>
                  <a:lnTo>
                    <a:pt x="418680" y="335813"/>
                  </a:lnTo>
                  <a:lnTo>
                    <a:pt x="418680" y="336080"/>
                  </a:lnTo>
                  <a:lnTo>
                    <a:pt x="418706" y="336346"/>
                  </a:lnTo>
                  <a:lnTo>
                    <a:pt x="418744" y="336473"/>
                  </a:lnTo>
                  <a:lnTo>
                    <a:pt x="418833" y="336854"/>
                  </a:lnTo>
                  <a:lnTo>
                    <a:pt x="418934" y="337108"/>
                  </a:lnTo>
                  <a:lnTo>
                    <a:pt x="419074" y="337324"/>
                  </a:lnTo>
                  <a:lnTo>
                    <a:pt x="419138" y="337451"/>
                  </a:lnTo>
                  <a:lnTo>
                    <a:pt x="421259" y="338645"/>
                  </a:lnTo>
                  <a:lnTo>
                    <a:pt x="421386" y="338645"/>
                  </a:lnTo>
                  <a:lnTo>
                    <a:pt x="421386" y="333235"/>
                  </a:lnTo>
                  <a:close/>
                </a:path>
                <a:path w="895985" h="716914">
                  <a:moveTo>
                    <a:pt x="421386" y="243179"/>
                  </a:moveTo>
                  <a:lnTo>
                    <a:pt x="421259" y="243179"/>
                  </a:lnTo>
                  <a:lnTo>
                    <a:pt x="420992" y="243205"/>
                  </a:lnTo>
                  <a:lnTo>
                    <a:pt x="418744" y="245351"/>
                  </a:lnTo>
                  <a:lnTo>
                    <a:pt x="418706" y="245478"/>
                  </a:lnTo>
                  <a:lnTo>
                    <a:pt x="418680" y="245745"/>
                  </a:lnTo>
                  <a:lnTo>
                    <a:pt x="418680" y="246011"/>
                  </a:lnTo>
                  <a:lnTo>
                    <a:pt x="418706" y="246278"/>
                  </a:lnTo>
                  <a:lnTo>
                    <a:pt x="418744" y="246405"/>
                  </a:lnTo>
                  <a:lnTo>
                    <a:pt x="418833" y="246786"/>
                  </a:lnTo>
                  <a:lnTo>
                    <a:pt x="419481" y="247789"/>
                  </a:lnTo>
                  <a:lnTo>
                    <a:pt x="421259" y="248577"/>
                  </a:lnTo>
                  <a:lnTo>
                    <a:pt x="421386" y="248577"/>
                  </a:lnTo>
                  <a:lnTo>
                    <a:pt x="421386" y="243179"/>
                  </a:lnTo>
                  <a:close/>
                </a:path>
                <a:path w="895985" h="716914">
                  <a:moveTo>
                    <a:pt x="424103" y="209499"/>
                  </a:moveTo>
                  <a:lnTo>
                    <a:pt x="424027" y="208788"/>
                  </a:lnTo>
                  <a:lnTo>
                    <a:pt x="423887" y="208089"/>
                  </a:lnTo>
                  <a:lnTo>
                    <a:pt x="423684" y="207416"/>
                  </a:lnTo>
                  <a:lnTo>
                    <a:pt x="423545" y="207086"/>
                  </a:lnTo>
                  <a:lnTo>
                    <a:pt x="423418" y="206756"/>
                  </a:lnTo>
                  <a:lnTo>
                    <a:pt x="423075" y="206133"/>
                  </a:lnTo>
                  <a:lnTo>
                    <a:pt x="422681" y="205549"/>
                  </a:lnTo>
                  <a:lnTo>
                    <a:pt x="422236" y="205003"/>
                  </a:lnTo>
                  <a:lnTo>
                    <a:pt x="422059" y="204851"/>
                  </a:lnTo>
                  <a:lnTo>
                    <a:pt x="421728" y="204495"/>
                  </a:lnTo>
                  <a:lnTo>
                    <a:pt x="421589" y="204393"/>
                  </a:lnTo>
                  <a:lnTo>
                    <a:pt x="404215" y="186994"/>
                  </a:lnTo>
                  <a:lnTo>
                    <a:pt x="403961" y="186740"/>
                  </a:lnTo>
                  <a:lnTo>
                    <a:pt x="403834" y="186613"/>
                  </a:lnTo>
                  <a:lnTo>
                    <a:pt x="403720" y="186486"/>
                  </a:lnTo>
                  <a:lnTo>
                    <a:pt x="403174" y="186042"/>
                  </a:lnTo>
                  <a:lnTo>
                    <a:pt x="402577" y="185648"/>
                  </a:lnTo>
                  <a:lnTo>
                    <a:pt x="401955" y="185318"/>
                  </a:lnTo>
                  <a:lnTo>
                    <a:pt x="401485" y="185127"/>
                  </a:lnTo>
                  <a:lnTo>
                    <a:pt x="401307" y="185039"/>
                  </a:lnTo>
                  <a:lnTo>
                    <a:pt x="401142" y="185000"/>
                  </a:lnTo>
                  <a:lnTo>
                    <a:pt x="400621" y="184848"/>
                  </a:lnTo>
                  <a:lnTo>
                    <a:pt x="399935" y="184696"/>
                  </a:lnTo>
                  <a:lnTo>
                    <a:pt x="399224" y="184632"/>
                  </a:lnTo>
                  <a:lnTo>
                    <a:pt x="398513" y="184619"/>
                  </a:lnTo>
                  <a:lnTo>
                    <a:pt x="397814" y="184696"/>
                  </a:lnTo>
                  <a:lnTo>
                    <a:pt x="397116" y="184835"/>
                  </a:lnTo>
                  <a:lnTo>
                    <a:pt x="396443" y="185039"/>
                  </a:lnTo>
                  <a:lnTo>
                    <a:pt x="395782" y="185305"/>
                  </a:lnTo>
                  <a:lnTo>
                    <a:pt x="395160" y="185635"/>
                  </a:lnTo>
                  <a:lnTo>
                    <a:pt x="394576" y="186042"/>
                  </a:lnTo>
                  <a:lnTo>
                    <a:pt x="394030" y="186486"/>
                  </a:lnTo>
                  <a:lnTo>
                    <a:pt x="393776" y="186728"/>
                  </a:lnTo>
                  <a:lnTo>
                    <a:pt x="393522" y="186982"/>
                  </a:lnTo>
                  <a:lnTo>
                    <a:pt x="375754" y="204749"/>
                  </a:lnTo>
                  <a:lnTo>
                    <a:pt x="373646" y="209499"/>
                  </a:lnTo>
                  <a:lnTo>
                    <a:pt x="373646" y="210210"/>
                  </a:lnTo>
                  <a:lnTo>
                    <a:pt x="380504" y="217055"/>
                  </a:lnTo>
                  <a:lnTo>
                    <a:pt x="380860" y="217055"/>
                  </a:lnTo>
                  <a:lnTo>
                    <a:pt x="381203" y="217055"/>
                  </a:lnTo>
                  <a:lnTo>
                    <a:pt x="381342" y="217043"/>
                  </a:lnTo>
                  <a:lnTo>
                    <a:pt x="391668" y="217043"/>
                  </a:lnTo>
                  <a:lnTo>
                    <a:pt x="391668" y="378079"/>
                  </a:lnTo>
                  <a:lnTo>
                    <a:pt x="391668" y="378434"/>
                  </a:lnTo>
                  <a:lnTo>
                    <a:pt x="398513" y="385292"/>
                  </a:lnTo>
                  <a:lnTo>
                    <a:pt x="399224" y="385292"/>
                  </a:lnTo>
                  <a:lnTo>
                    <a:pt x="406082" y="378434"/>
                  </a:lnTo>
                  <a:lnTo>
                    <a:pt x="406082" y="378079"/>
                  </a:lnTo>
                  <a:lnTo>
                    <a:pt x="406082" y="217043"/>
                  </a:lnTo>
                  <a:lnTo>
                    <a:pt x="416407" y="217043"/>
                  </a:lnTo>
                  <a:lnTo>
                    <a:pt x="416534" y="217055"/>
                  </a:lnTo>
                  <a:lnTo>
                    <a:pt x="416890" y="217055"/>
                  </a:lnTo>
                  <a:lnTo>
                    <a:pt x="417233" y="217055"/>
                  </a:lnTo>
                  <a:lnTo>
                    <a:pt x="417944" y="216979"/>
                  </a:lnTo>
                  <a:lnTo>
                    <a:pt x="423545" y="212598"/>
                  </a:lnTo>
                  <a:lnTo>
                    <a:pt x="423684" y="212267"/>
                  </a:lnTo>
                  <a:lnTo>
                    <a:pt x="423887" y="211594"/>
                  </a:lnTo>
                  <a:lnTo>
                    <a:pt x="424027" y="210896"/>
                  </a:lnTo>
                  <a:lnTo>
                    <a:pt x="424103" y="210197"/>
                  </a:lnTo>
                  <a:lnTo>
                    <a:pt x="424103" y="209499"/>
                  </a:lnTo>
                  <a:close/>
                </a:path>
                <a:path w="895985" h="716914">
                  <a:moveTo>
                    <a:pt x="437603" y="349453"/>
                  </a:moveTo>
                  <a:lnTo>
                    <a:pt x="432193" y="349453"/>
                  </a:lnTo>
                  <a:lnTo>
                    <a:pt x="432193" y="349592"/>
                  </a:lnTo>
                  <a:lnTo>
                    <a:pt x="432663" y="350951"/>
                  </a:lnTo>
                  <a:lnTo>
                    <a:pt x="434771" y="352158"/>
                  </a:lnTo>
                  <a:lnTo>
                    <a:pt x="435038" y="352158"/>
                  </a:lnTo>
                  <a:lnTo>
                    <a:pt x="437603" y="349592"/>
                  </a:lnTo>
                  <a:lnTo>
                    <a:pt x="437603" y="349453"/>
                  </a:lnTo>
                  <a:close/>
                </a:path>
                <a:path w="895985" h="716914">
                  <a:moveTo>
                    <a:pt x="437603" y="259384"/>
                  </a:moveTo>
                  <a:lnTo>
                    <a:pt x="432193" y="259384"/>
                  </a:lnTo>
                  <a:lnTo>
                    <a:pt x="432193" y="259524"/>
                  </a:lnTo>
                  <a:lnTo>
                    <a:pt x="434771" y="262089"/>
                  </a:lnTo>
                  <a:lnTo>
                    <a:pt x="435038" y="262089"/>
                  </a:lnTo>
                  <a:lnTo>
                    <a:pt x="437603" y="259524"/>
                  </a:lnTo>
                  <a:lnTo>
                    <a:pt x="437603" y="259384"/>
                  </a:lnTo>
                  <a:close/>
                </a:path>
                <a:path w="895985" h="716914">
                  <a:moveTo>
                    <a:pt x="451116" y="335800"/>
                  </a:moveTo>
                  <a:lnTo>
                    <a:pt x="448538" y="333235"/>
                  </a:lnTo>
                  <a:lnTo>
                    <a:pt x="437616" y="333222"/>
                  </a:lnTo>
                  <a:lnTo>
                    <a:pt x="437616" y="322414"/>
                  </a:lnTo>
                  <a:lnTo>
                    <a:pt x="437565" y="322033"/>
                  </a:lnTo>
                  <a:lnTo>
                    <a:pt x="437515" y="321767"/>
                  </a:lnTo>
                  <a:lnTo>
                    <a:pt x="437438" y="321513"/>
                  </a:lnTo>
                  <a:lnTo>
                    <a:pt x="437349" y="321271"/>
                  </a:lnTo>
                  <a:lnTo>
                    <a:pt x="437134" y="320929"/>
                  </a:lnTo>
                  <a:lnTo>
                    <a:pt x="435025" y="319722"/>
                  </a:lnTo>
                  <a:lnTo>
                    <a:pt x="434759" y="319722"/>
                  </a:lnTo>
                  <a:lnTo>
                    <a:pt x="433514" y="320116"/>
                  </a:lnTo>
                  <a:lnTo>
                    <a:pt x="433387" y="320179"/>
                  </a:lnTo>
                  <a:lnTo>
                    <a:pt x="432193" y="322300"/>
                  </a:lnTo>
                  <a:lnTo>
                    <a:pt x="432193" y="322427"/>
                  </a:lnTo>
                  <a:lnTo>
                    <a:pt x="432206" y="333222"/>
                  </a:lnTo>
                  <a:lnTo>
                    <a:pt x="421398" y="333222"/>
                  </a:lnTo>
                  <a:lnTo>
                    <a:pt x="421398" y="338632"/>
                  </a:lnTo>
                  <a:lnTo>
                    <a:pt x="432206" y="338632"/>
                  </a:lnTo>
                  <a:lnTo>
                    <a:pt x="432206" y="349440"/>
                  </a:lnTo>
                  <a:lnTo>
                    <a:pt x="437616" y="349440"/>
                  </a:lnTo>
                  <a:lnTo>
                    <a:pt x="437616" y="338632"/>
                  </a:lnTo>
                  <a:lnTo>
                    <a:pt x="448411" y="338632"/>
                  </a:lnTo>
                  <a:lnTo>
                    <a:pt x="448538" y="338645"/>
                  </a:lnTo>
                  <a:lnTo>
                    <a:pt x="450316" y="337845"/>
                  </a:lnTo>
                  <a:lnTo>
                    <a:pt x="451116" y="336067"/>
                  </a:lnTo>
                  <a:lnTo>
                    <a:pt x="451116" y="335800"/>
                  </a:lnTo>
                  <a:close/>
                </a:path>
                <a:path w="895985" h="716914">
                  <a:moveTo>
                    <a:pt x="451116" y="245732"/>
                  </a:moveTo>
                  <a:lnTo>
                    <a:pt x="451091" y="245465"/>
                  </a:lnTo>
                  <a:lnTo>
                    <a:pt x="451027" y="245211"/>
                  </a:lnTo>
                  <a:lnTo>
                    <a:pt x="448932" y="243230"/>
                  </a:lnTo>
                  <a:lnTo>
                    <a:pt x="448805" y="243192"/>
                  </a:lnTo>
                  <a:lnTo>
                    <a:pt x="448538" y="243166"/>
                  </a:lnTo>
                  <a:lnTo>
                    <a:pt x="437616" y="243154"/>
                  </a:lnTo>
                  <a:lnTo>
                    <a:pt x="437616" y="232346"/>
                  </a:lnTo>
                  <a:lnTo>
                    <a:pt x="437565" y="231965"/>
                  </a:lnTo>
                  <a:lnTo>
                    <a:pt x="437134" y="230860"/>
                  </a:lnTo>
                  <a:lnTo>
                    <a:pt x="437070" y="230733"/>
                  </a:lnTo>
                  <a:lnTo>
                    <a:pt x="435025" y="229654"/>
                  </a:lnTo>
                  <a:lnTo>
                    <a:pt x="434759" y="229654"/>
                  </a:lnTo>
                  <a:lnTo>
                    <a:pt x="434505" y="229679"/>
                  </a:lnTo>
                  <a:lnTo>
                    <a:pt x="433984" y="229806"/>
                  </a:lnTo>
                  <a:lnTo>
                    <a:pt x="433743" y="229908"/>
                  </a:lnTo>
                  <a:lnTo>
                    <a:pt x="433514" y="230047"/>
                  </a:lnTo>
                  <a:lnTo>
                    <a:pt x="433387" y="230111"/>
                  </a:lnTo>
                  <a:lnTo>
                    <a:pt x="432981" y="230441"/>
                  </a:lnTo>
                  <a:lnTo>
                    <a:pt x="432727" y="230733"/>
                  </a:lnTo>
                  <a:lnTo>
                    <a:pt x="432650" y="230860"/>
                  </a:lnTo>
                  <a:lnTo>
                    <a:pt x="432193" y="232232"/>
                  </a:lnTo>
                  <a:lnTo>
                    <a:pt x="432193" y="232359"/>
                  </a:lnTo>
                  <a:lnTo>
                    <a:pt x="432206" y="243154"/>
                  </a:lnTo>
                  <a:lnTo>
                    <a:pt x="421398" y="243154"/>
                  </a:lnTo>
                  <a:lnTo>
                    <a:pt x="421398" y="248564"/>
                  </a:lnTo>
                  <a:lnTo>
                    <a:pt x="432206" y="248564"/>
                  </a:lnTo>
                  <a:lnTo>
                    <a:pt x="432206" y="259372"/>
                  </a:lnTo>
                  <a:lnTo>
                    <a:pt x="437616" y="259372"/>
                  </a:lnTo>
                  <a:lnTo>
                    <a:pt x="437616" y="248564"/>
                  </a:lnTo>
                  <a:lnTo>
                    <a:pt x="448411" y="248564"/>
                  </a:lnTo>
                  <a:lnTo>
                    <a:pt x="448538" y="248577"/>
                  </a:lnTo>
                  <a:lnTo>
                    <a:pt x="448805" y="248551"/>
                  </a:lnTo>
                  <a:lnTo>
                    <a:pt x="449072" y="248500"/>
                  </a:lnTo>
                  <a:lnTo>
                    <a:pt x="449326" y="248412"/>
                  </a:lnTo>
                  <a:lnTo>
                    <a:pt x="449567" y="248323"/>
                  </a:lnTo>
                  <a:lnTo>
                    <a:pt x="451116" y="245999"/>
                  </a:lnTo>
                  <a:lnTo>
                    <a:pt x="451116" y="245732"/>
                  </a:lnTo>
                  <a:close/>
                </a:path>
                <a:path w="895985" h="716914">
                  <a:moveTo>
                    <a:pt x="812368" y="59258"/>
                  </a:moveTo>
                  <a:lnTo>
                    <a:pt x="812190" y="58940"/>
                  </a:lnTo>
                  <a:lnTo>
                    <a:pt x="811745" y="58178"/>
                  </a:lnTo>
                  <a:lnTo>
                    <a:pt x="791184" y="46685"/>
                  </a:lnTo>
                  <a:lnTo>
                    <a:pt x="790879" y="46647"/>
                  </a:lnTo>
                  <a:lnTo>
                    <a:pt x="790549" y="46647"/>
                  </a:lnTo>
                  <a:lnTo>
                    <a:pt x="721321" y="46634"/>
                  </a:lnTo>
                  <a:lnTo>
                    <a:pt x="721321" y="7200"/>
                  </a:lnTo>
                  <a:lnTo>
                    <a:pt x="721296" y="6845"/>
                  </a:lnTo>
                  <a:lnTo>
                    <a:pt x="714451" y="0"/>
                  </a:lnTo>
                  <a:lnTo>
                    <a:pt x="713740" y="0"/>
                  </a:lnTo>
                  <a:lnTo>
                    <a:pt x="706894" y="6845"/>
                  </a:lnTo>
                  <a:lnTo>
                    <a:pt x="706894" y="7200"/>
                  </a:lnTo>
                  <a:lnTo>
                    <a:pt x="706907" y="53378"/>
                  </a:lnTo>
                  <a:lnTo>
                    <a:pt x="706894" y="53848"/>
                  </a:lnTo>
                  <a:lnTo>
                    <a:pt x="706894" y="54190"/>
                  </a:lnTo>
                  <a:lnTo>
                    <a:pt x="706970" y="54902"/>
                  </a:lnTo>
                  <a:lnTo>
                    <a:pt x="713752" y="61048"/>
                  </a:lnTo>
                  <a:lnTo>
                    <a:pt x="714108" y="61048"/>
                  </a:lnTo>
                  <a:lnTo>
                    <a:pt x="714463" y="61048"/>
                  </a:lnTo>
                  <a:lnTo>
                    <a:pt x="790181" y="61048"/>
                  </a:lnTo>
                  <a:lnTo>
                    <a:pt x="790536" y="61048"/>
                  </a:lnTo>
                  <a:lnTo>
                    <a:pt x="790778" y="61061"/>
                  </a:lnTo>
                  <a:lnTo>
                    <a:pt x="791768" y="61112"/>
                  </a:lnTo>
                  <a:lnTo>
                    <a:pt x="799719" y="66154"/>
                  </a:lnTo>
                  <a:lnTo>
                    <a:pt x="799896" y="66459"/>
                  </a:lnTo>
                  <a:lnTo>
                    <a:pt x="812368" y="59258"/>
                  </a:lnTo>
                  <a:close/>
                </a:path>
                <a:path w="895985" h="716914">
                  <a:moveTo>
                    <a:pt x="895451" y="209435"/>
                  </a:moveTo>
                  <a:lnTo>
                    <a:pt x="892213" y="197573"/>
                  </a:lnTo>
                  <a:lnTo>
                    <a:pt x="892048" y="197243"/>
                  </a:lnTo>
                  <a:lnTo>
                    <a:pt x="891870" y="196989"/>
                  </a:lnTo>
                  <a:lnTo>
                    <a:pt x="812546" y="59563"/>
                  </a:lnTo>
                  <a:lnTo>
                    <a:pt x="812380" y="59258"/>
                  </a:lnTo>
                  <a:lnTo>
                    <a:pt x="799896" y="66459"/>
                  </a:lnTo>
                  <a:lnTo>
                    <a:pt x="879551" y="204444"/>
                  </a:lnTo>
                  <a:lnTo>
                    <a:pt x="879716" y="204749"/>
                  </a:lnTo>
                  <a:lnTo>
                    <a:pt x="880999" y="209143"/>
                  </a:lnTo>
                  <a:lnTo>
                    <a:pt x="880999" y="210731"/>
                  </a:lnTo>
                  <a:lnTo>
                    <a:pt x="879741" y="214947"/>
                  </a:lnTo>
                  <a:lnTo>
                    <a:pt x="879563" y="215252"/>
                  </a:lnTo>
                  <a:lnTo>
                    <a:pt x="883920" y="217779"/>
                  </a:lnTo>
                  <a:lnTo>
                    <a:pt x="879551" y="215252"/>
                  </a:lnTo>
                  <a:lnTo>
                    <a:pt x="879373" y="215557"/>
                  </a:lnTo>
                  <a:lnTo>
                    <a:pt x="800138" y="352806"/>
                  </a:lnTo>
                  <a:lnTo>
                    <a:pt x="799896" y="353237"/>
                  </a:lnTo>
                  <a:lnTo>
                    <a:pt x="791057" y="358648"/>
                  </a:lnTo>
                  <a:lnTo>
                    <a:pt x="790879" y="358648"/>
                  </a:lnTo>
                  <a:lnTo>
                    <a:pt x="790536" y="358648"/>
                  </a:lnTo>
                  <a:lnTo>
                    <a:pt x="790181" y="358635"/>
                  </a:lnTo>
                  <a:lnTo>
                    <a:pt x="667232" y="358635"/>
                  </a:lnTo>
                  <a:lnTo>
                    <a:pt x="666877" y="358635"/>
                  </a:lnTo>
                  <a:lnTo>
                    <a:pt x="666178" y="358711"/>
                  </a:lnTo>
                  <a:lnTo>
                    <a:pt x="662266" y="360629"/>
                  </a:lnTo>
                  <a:lnTo>
                    <a:pt x="662127" y="360667"/>
                  </a:lnTo>
                  <a:lnTo>
                    <a:pt x="659472" y="362369"/>
                  </a:lnTo>
                  <a:lnTo>
                    <a:pt x="660450" y="363359"/>
                  </a:lnTo>
                  <a:lnTo>
                    <a:pt x="623443" y="398399"/>
                  </a:lnTo>
                  <a:lnTo>
                    <a:pt x="621334" y="403148"/>
                  </a:lnTo>
                  <a:lnTo>
                    <a:pt x="621334" y="403847"/>
                  </a:lnTo>
                  <a:lnTo>
                    <a:pt x="628192" y="410705"/>
                  </a:lnTo>
                  <a:lnTo>
                    <a:pt x="628891" y="410705"/>
                  </a:lnTo>
                  <a:lnTo>
                    <a:pt x="633641" y="408584"/>
                  </a:lnTo>
                  <a:lnTo>
                    <a:pt x="669175" y="373049"/>
                  </a:lnTo>
                  <a:lnTo>
                    <a:pt x="790181" y="373049"/>
                  </a:lnTo>
                  <a:lnTo>
                    <a:pt x="790536" y="373049"/>
                  </a:lnTo>
                  <a:lnTo>
                    <a:pt x="790879" y="373062"/>
                  </a:lnTo>
                  <a:lnTo>
                    <a:pt x="791768" y="373062"/>
                  </a:lnTo>
                  <a:lnTo>
                    <a:pt x="794232" y="372821"/>
                  </a:lnTo>
                  <a:lnTo>
                    <a:pt x="812088" y="360908"/>
                  </a:lnTo>
                  <a:lnTo>
                    <a:pt x="812203" y="360743"/>
                  </a:lnTo>
                  <a:lnTo>
                    <a:pt x="812368" y="360451"/>
                  </a:lnTo>
                  <a:lnTo>
                    <a:pt x="812546" y="360133"/>
                  </a:lnTo>
                  <a:lnTo>
                    <a:pt x="891857" y="222758"/>
                  </a:lnTo>
                  <a:lnTo>
                    <a:pt x="892022" y="222465"/>
                  </a:lnTo>
                  <a:lnTo>
                    <a:pt x="892213" y="222161"/>
                  </a:lnTo>
                  <a:lnTo>
                    <a:pt x="895362" y="211912"/>
                  </a:lnTo>
                  <a:lnTo>
                    <a:pt x="895451" y="20943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60336" y="4094696"/>
              <a:ext cx="717550" cy="525145"/>
            </a:xfrm>
            <a:custGeom>
              <a:avLst/>
              <a:gdLst/>
              <a:ahLst/>
              <a:cxnLst/>
              <a:rect l="l" t="t" r="r" b="b"/>
              <a:pathLst>
                <a:path w="717550" h="525145">
                  <a:moveTo>
                    <a:pt x="32410" y="521881"/>
                  </a:moveTo>
                  <a:lnTo>
                    <a:pt x="32029" y="520636"/>
                  </a:lnTo>
                  <a:lnTo>
                    <a:pt x="31965" y="520509"/>
                  </a:lnTo>
                  <a:lnTo>
                    <a:pt x="29845" y="519315"/>
                  </a:lnTo>
                  <a:lnTo>
                    <a:pt x="2705" y="519303"/>
                  </a:lnTo>
                  <a:lnTo>
                    <a:pt x="2565" y="519315"/>
                  </a:lnTo>
                  <a:lnTo>
                    <a:pt x="0" y="521881"/>
                  </a:lnTo>
                  <a:lnTo>
                    <a:pt x="0" y="522147"/>
                  </a:lnTo>
                  <a:lnTo>
                    <a:pt x="1206" y="524256"/>
                  </a:lnTo>
                  <a:lnTo>
                    <a:pt x="2565" y="524713"/>
                  </a:lnTo>
                  <a:lnTo>
                    <a:pt x="2705" y="524713"/>
                  </a:lnTo>
                  <a:lnTo>
                    <a:pt x="29718" y="524713"/>
                  </a:lnTo>
                  <a:lnTo>
                    <a:pt x="29845" y="524713"/>
                  </a:lnTo>
                  <a:lnTo>
                    <a:pt x="30111" y="524687"/>
                  </a:lnTo>
                  <a:lnTo>
                    <a:pt x="30251" y="524662"/>
                  </a:lnTo>
                  <a:lnTo>
                    <a:pt x="30632" y="524560"/>
                  </a:lnTo>
                  <a:lnTo>
                    <a:pt x="30873" y="524471"/>
                  </a:lnTo>
                  <a:lnTo>
                    <a:pt x="31216" y="524256"/>
                  </a:lnTo>
                  <a:lnTo>
                    <a:pt x="31724" y="523836"/>
                  </a:lnTo>
                  <a:lnTo>
                    <a:pt x="32410" y="522147"/>
                  </a:lnTo>
                  <a:lnTo>
                    <a:pt x="32410" y="521881"/>
                  </a:lnTo>
                  <a:close/>
                </a:path>
                <a:path w="717550" h="525145">
                  <a:moveTo>
                    <a:pt x="50622" y="92621"/>
                  </a:moveTo>
                  <a:lnTo>
                    <a:pt x="50609" y="92481"/>
                  </a:lnTo>
                  <a:lnTo>
                    <a:pt x="50584" y="92354"/>
                  </a:lnTo>
                  <a:lnTo>
                    <a:pt x="50546" y="92227"/>
                  </a:lnTo>
                  <a:lnTo>
                    <a:pt x="50495" y="92100"/>
                  </a:lnTo>
                  <a:lnTo>
                    <a:pt x="50355" y="91871"/>
                  </a:lnTo>
                  <a:lnTo>
                    <a:pt x="50165" y="91655"/>
                  </a:lnTo>
                  <a:lnTo>
                    <a:pt x="49949" y="91516"/>
                  </a:lnTo>
                  <a:lnTo>
                    <a:pt x="48602" y="93903"/>
                  </a:lnTo>
                  <a:lnTo>
                    <a:pt x="48793" y="93980"/>
                  </a:lnTo>
                  <a:lnTo>
                    <a:pt x="48920" y="94018"/>
                  </a:lnTo>
                  <a:lnTo>
                    <a:pt x="49047" y="94043"/>
                  </a:lnTo>
                  <a:lnTo>
                    <a:pt x="49187" y="94056"/>
                  </a:lnTo>
                  <a:lnTo>
                    <a:pt x="49326" y="94056"/>
                  </a:lnTo>
                  <a:lnTo>
                    <a:pt x="49453" y="94043"/>
                  </a:lnTo>
                  <a:lnTo>
                    <a:pt x="49593" y="94018"/>
                  </a:lnTo>
                  <a:lnTo>
                    <a:pt x="49720" y="93980"/>
                  </a:lnTo>
                  <a:lnTo>
                    <a:pt x="49847" y="93929"/>
                  </a:lnTo>
                  <a:lnTo>
                    <a:pt x="50076" y="93789"/>
                  </a:lnTo>
                  <a:lnTo>
                    <a:pt x="50266" y="93611"/>
                  </a:lnTo>
                  <a:lnTo>
                    <a:pt x="50431" y="93395"/>
                  </a:lnTo>
                  <a:lnTo>
                    <a:pt x="50495" y="93268"/>
                  </a:lnTo>
                  <a:lnTo>
                    <a:pt x="50571" y="93078"/>
                  </a:lnTo>
                  <a:lnTo>
                    <a:pt x="50622" y="92824"/>
                  </a:lnTo>
                  <a:lnTo>
                    <a:pt x="50622" y="92621"/>
                  </a:lnTo>
                  <a:close/>
                </a:path>
                <a:path w="717550" h="525145">
                  <a:moveTo>
                    <a:pt x="57518" y="67843"/>
                  </a:moveTo>
                  <a:lnTo>
                    <a:pt x="54762" y="63182"/>
                  </a:lnTo>
                  <a:lnTo>
                    <a:pt x="54762" y="67525"/>
                  </a:lnTo>
                  <a:lnTo>
                    <a:pt x="54737" y="68110"/>
                  </a:lnTo>
                  <a:lnTo>
                    <a:pt x="52565" y="70078"/>
                  </a:lnTo>
                  <a:lnTo>
                    <a:pt x="52095" y="70065"/>
                  </a:lnTo>
                  <a:lnTo>
                    <a:pt x="51917" y="70027"/>
                  </a:lnTo>
                  <a:lnTo>
                    <a:pt x="50012" y="67627"/>
                  </a:lnTo>
                  <a:lnTo>
                    <a:pt x="50050" y="67284"/>
                  </a:lnTo>
                  <a:lnTo>
                    <a:pt x="52451" y="65316"/>
                  </a:lnTo>
                  <a:lnTo>
                    <a:pt x="52692" y="65354"/>
                  </a:lnTo>
                  <a:lnTo>
                    <a:pt x="52857" y="65379"/>
                  </a:lnTo>
                  <a:lnTo>
                    <a:pt x="54762" y="67525"/>
                  </a:lnTo>
                  <a:lnTo>
                    <a:pt x="54762" y="63182"/>
                  </a:lnTo>
                  <a:lnTo>
                    <a:pt x="54483" y="63030"/>
                  </a:lnTo>
                  <a:lnTo>
                    <a:pt x="54013" y="62839"/>
                  </a:lnTo>
                  <a:lnTo>
                    <a:pt x="53530" y="62712"/>
                  </a:lnTo>
                  <a:lnTo>
                    <a:pt x="53340" y="62674"/>
                  </a:lnTo>
                  <a:lnTo>
                    <a:pt x="53213" y="62649"/>
                  </a:lnTo>
                  <a:lnTo>
                    <a:pt x="53035" y="62611"/>
                  </a:lnTo>
                  <a:lnTo>
                    <a:pt x="52527" y="62572"/>
                  </a:lnTo>
                  <a:lnTo>
                    <a:pt x="52031" y="62585"/>
                  </a:lnTo>
                  <a:lnTo>
                    <a:pt x="51523" y="62649"/>
                  </a:lnTo>
                  <a:lnTo>
                    <a:pt x="47269" y="67551"/>
                  </a:lnTo>
                  <a:lnTo>
                    <a:pt x="47269" y="67805"/>
                  </a:lnTo>
                  <a:lnTo>
                    <a:pt x="51435" y="72732"/>
                  </a:lnTo>
                  <a:lnTo>
                    <a:pt x="51562" y="72758"/>
                  </a:lnTo>
                  <a:lnTo>
                    <a:pt x="51752" y="72783"/>
                  </a:lnTo>
                  <a:lnTo>
                    <a:pt x="52247" y="72821"/>
                  </a:lnTo>
                  <a:lnTo>
                    <a:pt x="52755" y="72821"/>
                  </a:lnTo>
                  <a:lnTo>
                    <a:pt x="57442" y="68592"/>
                  </a:lnTo>
                  <a:lnTo>
                    <a:pt x="57518" y="67843"/>
                  </a:lnTo>
                  <a:close/>
                </a:path>
                <a:path w="717550" h="525145">
                  <a:moveTo>
                    <a:pt x="63868" y="118313"/>
                  </a:moveTo>
                  <a:lnTo>
                    <a:pt x="61163" y="117843"/>
                  </a:lnTo>
                  <a:lnTo>
                    <a:pt x="61137" y="118046"/>
                  </a:lnTo>
                  <a:lnTo>
                    <a:pt x="61150" y="118186"/>
                  </a:lnTo>
                  <a:lnTo>
                    <a:pt x="61163" y="118313"/>
                  </a:lnTo>
                  <a:lnTo>
                    <a:pt x="61188" y="118452"/>
                  </a:lnTo>
                  <a:lnTo>
                    <a:pt x="61290" y="118706"/>
                  </a:lnTo>
                  <a:lnTo>
                    <a:pt x="61620" y="119113"/>
                  </a:lnTo>
                  <a:lnTo>
                    <a:pt x="61785" y="119240"/>
                  </a:lnTo>
                  <a:lnTo>
                    <a:pt x="61950" y="119341"/>
                  </a:lnTo>
                  <a:lnTo>
                    <a:pt x="62077" y="119380"/>
                  </a:lnTo>
                  <a:lnTo>
                    <a:pt x="62217" y="119418"/>
                  </a:lnTo>
                  <a:lnTo>
                    <a:pt x="62344" y="119443"/>
                  </a:lnTo>
                  <a:lnTo>
                    <a:pt x="62484" y="119456"/>
                  </a:lnTo>
                  <a:lnTo>
                    <a:pt x="62611" y="119456"/>
                  </a:lnTo>
                  <a:lnTo>
                    <a:pt x="62877" y="119405"/>
                  </a:lnTo>
                  <a:lnTo>
                    <a:pt x="63080" y="119341"/>
                  </a:lnTo>
                  <a:lnTo>
                    <a:pt x="63309" y="119202"/>
                  </a:lnTo>
                  <a:lnTo>
                    <a:pt x="63855" y="118389"/>
                  </a:lnTo>
                  <a:close/>
                </a:path>
                <a:path w="717550" h="525145">
                  <a:moveTo>
                    <a:pt x="66052" y="105676"/>
                  </a:moveTo>
                  <a:lnTo>
                    <a:pt x="65849" y="105054"/>
                  </a:lnTo>
                  <a:lnTo>
                    <a:pt x="65773" y="104927"/>
                  </a:lnTo>
                  <a:lnTo>
                    <a:pt x="65646" y="104787"/>
                  </a:lnTo>
                  <a:lnTo>
                    <a:pt x="65481" y="104648"/>
                  </a:lnTo>
                  <a:lnTo>
                    <a:pt x="65252" y="104521"/>
                  </a:lnTo>
                  <a:lnTo>
                    <a:pt x="64985" y="104432"/>
                  </a:lnTo>
                  <a:lnTo>
                    <a:pt x="64858" y="104406"/>
                  </a:lnTo>
                  <a:lnTo>
                    <a:pt x="64592" y="104406"/>
                  </a:lnTo>
                  <a:lnTo>
                    <a:pt x="64465" y="104419"/>
                  </a:lnTo>
                  <a:lnTo>
                    <a:pt x="64325" y="104457"/>
                  </a:lnTo>
                  <a:lnTo>
                    <a:pt x="64198" y="104495"/>
                  </a:lnTo>
                  <a:lnTo>
                    <a:pt x="63957" y="104609"/>
                  </a:lnTo>
                  <a:lnTo>
                    <a:pt x="63741" y="104775"/>
                  </a:lnTo>
                  <a:lnTo>
                    <a:pt x="63563" y="104978"/>
                  </a:lnTo>
                  <a:lnTo>
                    <a:pt x="63385" y="105333"/>
                  </a:lnTo>
                  <a:lnTo>
                    <a:pt x="63347" y="105473"/>
                  </a:lnTo>
                  <a:lnTo>
                    <a:pt x="62496" y="110350"/>
                  </a:lnTo>
                  <a:lnTo>
                    <a:pt x="41922" y="106730"/>
                  </a:lnTo>
                  <a:lnTo>
                    <a:pt x="41706" y="106692"/>
                  </a:lnTo>
                  <a:lnTo>
                    <a:pt x="41567" y="106667"/>
                  </a:lnTo>
                  <a:lnTo>
                    <a:pt x="41402" y="106654"/>
                  </a:lnTo>
                  <a:lnTo>
                    <a:pt x="41262" y="106667"/>
                  </a:lnTo>
                  <a:lnTo>
                    <a:pt x="41135" y="106705"/>
                  </a:lnTo>
                  <a:lnTo>
                    <a:pt x="40995" y="106730"/>
                  </a:lnTo>
                  <a:lnTo>
                    <a:pt x="40855" y="106807"/>
                  </a:lnTo>
                  <a:lnTo>
                    <a:pt x="40690" y="106895"/>
                  </a:lnTo>
                  <a:lnTo>
                    <a:pt x="40538" y="107022"/>
                  </a:lnTo>
                  <a:lnTo>
                    <a:pt x="40424" y="107149"/>
                  </a:lnTo>
                  <a:lnTo>
                    <a:pt x="40322" y="107289"/>
                  </a:lnTo>
                  <a:lnTo>
                    <a:pt x="40233" y="107429"/>
                  </a:lnTo>
                  <a:lnTo>
                    <a:pt x="40170" y="107581"/>
                  </a:lnTo>
                  <a:lnTo>
                    <a:pt x="40132" y="107721"/>
                  </a:lnTo>
                  <a:lnTo>
                    <a:pt x="40106" y="107861"/>
                  </a:lnTo>
                  <a:lnTo>
                    <a:pt x="40106" y="108115"/>
                  </a:lnTo>
                  <a:lnTo>
                    <a:pt x="40119" y="108254"/>
                  </a:lnTo>
                  <a:lnTo>
                    <a:pt x="40144" y="108394"/>
                  </a:lnTo>
                  <a:lnTo>
                    <a:pt x="40233" y="108623"/>
                  </a:lnTo>
                  <a:lnTo>
                    <a:pt x="40309" y="108762"/>
                  </a:lnTo>
                  <a:lnTo>
                    <a:pt x="44107" y="115697"/>
                  </a:lnTo>
                  <a:lnTo>
                    <a:pt x="44208" y="115862"/>
                  </a:lnTo>
                  <a:lnTo>
                    <a:pt x="44437" y="116116"/>
                  </a:lnTo>
                  <a:lnTo>
                    <a:pt x="44665" y="116255"/>
                  </a:lnTo>
                  <a:lnTo>
                    <a:pt x="44856" y="116344"/>
                  </a:lnTo>
                  <a:lnTo>
                    <a:pt x="45173" y="116408"/>
                  </a:lnTo>
                  <a:lnTo>
                    <a:pt x="45453" y="116408"/>
                  </a:lnTo>
                  <a:lnTo>
                    <a:pt x="45643" y="116357"/>
                  </a:lnTo>
                  <a:lnTo>
                    <a:pt x="45770" y="116332"/>
                  </a:lnTo>
                  <a:lnTo>
                    <a:pt x="45897" y="116281"/>
                  </a:lnTo>
                  <a:lnTo>
                    <a:pt x="46024" y="116217"/>
                  </a:lnTo>
                  <a:lnTo>
                    <a:pt x="46240" y="116052"/>
                  </a:lnTo>
                  <a:lnTo>
                    <a:pt x="46380" y="115900"/>
                  </a:lnTo>
                  <a:lnTo>
                    <a:pt x="46482" y="115735"/>
                  </a:lnTo>
                  <a:lnTo>
                    <a:pt x="46596" y="115481"/>
                  </a:lnTo>
                  <a:lnTo>
                    <a:pt x="46672" y="115150"/>
                  </a:lnTo>
                  <a:lnTo>
                    <a:pt x="46672" y="114884"/>
                  </a:lnTo>
                  <a:lnTo>
                    <a:pt x="46634" y="114693"/>
                  </a:lnTo>
                  <a:lnTo>
                    <a:pt x="46596" y="114554"/>
                  </a:lnTo>
                  <a:lnTo>
                    <a:pt x="46507" y="114388"/>
                  </a:lnTo>
                  <a:lnTo>
                    <a:pt x="44043" y="109893"/>
                  </a:lnTo>
                  <a:lnTo>
                    <a:pt x="62014" y="113055"/>
                  </a:lnTo>
                  <a:lnTo>
                    <a:pt x="61175" y="117843"/>
                  </a:lnTo>
                  <a:lnTo>
                    <a:pt x="63868" y="118313"/>
                  </a:lnTo>
                  <a:lnTo>
                    <a:pt x="64947" y="112242"/>
                  </a:lnTo>
                  <a:lnTo>
                    <a:pt x="64973" y="112102"/>
                  </a:lnTo>
                  <a:lnTo>
                    <a:pt x="64985" y="111975"/>
                  </a:lnTo>
                  <a:lnTo>
                    <a:pt x="66040" y="106032"/>
                  </a:lnTo>
                  <a:lnTo>
                    <a:pt x="63754" y="105613"/>
                  </a:lnTo>
                  <a:lnTo>
                    <a:pt x="66040" y="106019"/>
                  </a:lnTo>
                  <a:lnTo>
                    <a:pt x="66052" y="105676"/>
                  </a:lnTo>
                  <a:close/>
                </a:path>
                <a:path w="717550" h="525145">
                  <a:moveTo>
                    <a:pt x="70002" y="83337"/>
                  </a:moveTo>
                  <a:lnTo>
                    <a:pt x="69367" y="82270"/>
                  </a:lnTo>
                  <a:lnTo>
                    <a:pt x="69189" y="82181"/>
                  </a:lnTo>
                  <a:lnTo>
                    <a:pt x="68935" y="82080"/>
                  </a:lnTo>
                  <a:lnTo>
                    <a:pt x="68808" y="82054"/>
                  </a:lnTo>
                  <a:lnTo>
                    <a:pt x="68529" y="82054"/>
                  </a:lnTo>
                  <a:lnTo>
                    <a:pt x="68402" y="82080"/>
                  </a:lnTo>
                  <a:lnTo>
                    <a:pt x="68135" y="82143"/>
                  </a:lnTo>
                  <a:lnTo>
                    <a:pt x="67906" y="82270"/>
                  </a:lnTo>
                  <a:lnTo>
                    <a:pt x="67691" y="82435"/>
                  </a:lnTo>
                  <a:lnTo>
                    <a:pt x="65620" y="92570"/>
                  </a:lnTo>
                  <a:lnTo>
                    <a:pt x="57150" y="82346"/>
                  </a:lnTo>
                  <a:lnTo>
                    <a:pt x="56946" y="82042"/>
                  </a:lnTo>
                  <a:lnTo>
                    <a:pt x="56489" y="81483"/>
                  </a:lnTo>
                  <a:lnTo>
                    <a:pt x="52476" y="79197"/>
                  </a:lnTo>
                  <a:lnTo>
                    <a:pt x="52349" y="79171"/>
                  </a:lnTo>
                  <a:lnTo>
                    <a:pt x="52209" y="79133"/>
                  </a:lnTo>
                  <a:lnTo>
                    <a:pt x="51930" y="79082"/>
                  </a:lnTo>
                  <a:lnTo>
                    <a:pt x="51244" y="79044"/>
                  </a:lnTo>
                  <a:lnTo>
                    <a:pt x="44170" y="84823"/>
                  </a:lnTo>
                  <a:lnTo>
                    <a:pt x="44094" y="85229"/>
                  </a:lnTo>
                  <a:lnTo>
                    <a:pt x="44030" y="86067"/>
                  </a:lnTo>
                  <a:lnTo>
                    <a:pt x="44043" y="86918"/>
                  </a:lnTo>
                  <a:lnTo>
                    <a:pt x="48602" y="93903"/>
                  </a:lnTo>
                  <a:lnTo>
                    <a:pt x="49885" y="91478"/>
                  </a:lnTo>
                  <a:lnTo>
                    <a:pt x="49479" y="91249"/>
                  </a:lnTo>
                  <a:lnTo>
                    <a:pt x="49237" y="91084"/>
                  </a:lnTo>
                  <a:lnTo>
                    <a:pt x="46774" y="86156"/>
                  </a:lnTo>
                  <a:lnTo>
                    <a:pt x="46824" y="85585"/>
                  </a:lnTo>
                  <a:lnTo>
                    <a:pt x="46850" y="85382"/>
                  </a:lnTo>
                  <a:lnTo>
                    <a:pt x="46888" y="85229"/>
                  </a:lnTo>
                  <a:lnTo>
                    <a:pt x="46913" y="85090"/>
                  </a:lnTo>
                  <a:lnTo>
                    <a:pt x="47015" y="84683"/>
                  </a:lnTo>
                  <a:lnTo>
                    <a:pt x="50761" y="81788"/>
                  </a:lnTo>
                  <a:lnTo>
                    <a:pt x="51168" y="81788"/>
                  </a:lnTo>
                  <a:lnTo>
                    <a:pt x="54825" y="83832"/>
                  </a:lnTo>
                  <a:lnTo>
                    <a:pt x="54940" y="83972"/>
                  </a:lnTo>
                  <a:lnTo>
                    <a:pt x="55079" y="84124"/>
                  </a:lnTo>
                  <a:lnTo>
                    <a:pt x="65354" y="96545"/>
                  </a:lnTo>
                  <a:lnTo>
                    <a:pt x="65544" y="96748"/>
                  </a:lnTo>
                  <a:lnTo>
                    <a:pt x="65671" y="96850"/>
                  </a:lnTo>
                  <a:lnTo>
                    <a:pt x="65824" y="96939"/>
                  </a:lnTo>
                  <a:lnTo>
                    <a:pt x="66027" y="97028"/>
                  </a:lnTo>
                  <a:lnTo>
                    <a:pt x="66167" y="97066"/>
                  </a:lnTo>
                  <a:lnTo>
                    <a:pt x="66294" y="97091"/>
                  </a:lnTo>
                  <a:lnTo>
                    <a:pt x="66573" y="97091"/>
                  </a:lnTo>
                  <a:lnTo>
                    <a:pt x="66700" y="97078"/>
                  </a:lnTo>
                  <a:lnTo>
                    <a:pt x="66840" y="97053"/>
                  </a:lnTo>
                  <a:lnTo>
                    <a:pt x="67068" y="96964"/>
                  </a:lnTo>
                  <a:lnTo>
                    <a:pt x="67259" y="96850"/>
                  </a:lnTo>
                  <a:lnTo>
                    <a:pt x="67398" y="96748"/>
                  </a:lnTo>
                  <a:lnTo>
                    <a:pt x="67513" y="96621"/>
                  </a:lnTo>
                  <a:lnTo>
                    <a:pt x="67614" y="96469"/>
                  </a:lnTo>
                  <a:lnTo>
                    <a:pt x="67716" y="96304"/>
                  </a:lnTo>
                  <a:lnTo>
                    <a:pt x="67779" y="96151"/>
                  </a:lnTo>
                  <a:lnTo>
                    <a:pt x="67805" y="95973"/>
                  </a:lnTo>
                  <a:lnTo>
                    <a:pt x="67843" y="95846"/>
                  </a:lnTo>
                  <a:lnTo>
                    <a:pt x="69989" y="83667"/>
                  </a:lnTo>
                  <a:lnTo>
                    <a:pt x="70002" y="83337"/>
                  </a:lnTo>
                  <a:close/>
                </a:path>
                <a:path w="717550" h="525145">
                  <a:moveTo>
                    <a:pt x="72224" y="9144"/>
                  </a:moveTo>
                  <a:lnTo>
                    <a:pt x="69494" y="9499"/>
                  </a:lnTo>
                  <a:lnTo>
                    <a:pt x="69545" y="9690"/>
                  </a:lnTo>
                  <a:lnTo>
                    <a:pt x="69646" y="9944"/>
                  </a:lnTo>
                  <a:lnTo>
                    <a:pt x="69786" y="10160"/>
                  </a:lnTo>
                  <a:lnTo>
                    <a:pt x="69977" y="10350"/>
                  </a:lnTo>
                  <a:lnTo>
                    <a:pt x="70205" y="10502"/>
                  </a:lnTo>
                  <a:lnTo>
                    <a:pt x="70332" y="10566"/>
                  </a:lnTo>
                  <a:lnTo>
                    <a:pt x="70459" y="10604"/>
                  </a:lnTo>
                  <a:lnTo>
                    <a:pt x="70726" y="10655"/>
                  </a:lnTo>
                  <a:lnTo>
                    <a:pt x="70993" y="10655"/>
                  </a:lnTo>
                  <a:lnTo>
                    <a:pt x="71259" y="10604"/>
                  </a:lnTo>
                  <a:lnTo>
                    <a:pt x="71818" y="10248"/>
                  </a:lnTo>
                  <a:lnTo>
                    <a:pt x="71958" y="10109"/>
                  </a:lnTo>
                  <a:lnTo>
                    <a:pt x="72097" y="9867"/>
                  </a:lnTo>
                  <a:lnTo>
                    <a:pt x="72174" y="9677"/>
                  </a:lnTo>
                  <a:lnTo>
                    <a:pt x="72224" y="9423"/>
                  </a:lnTo>
                  <a:lnTo>
                    <a:pt x="72224" y="9144"/>
                  </a:lnTo>
                  <a:close/>
                </a:path>
                <a:path w="717550" h="525145">
                  <a:moveTo>
                    <a:pt x="76136" y="48615"/>
                  </a:moveTo>
                  <a:lnTo>
                    <a:pt x="76085" y="48348"/>
                  </a:lnTo>
                  <a:lnTo>
                    <a:pt x="76047" y="48221"/>
                  </a:lnTo>
                  <a:lnTo>
                    <a:pt x="75920" y="47980"/>
                  </a:lnTo>
                  <a:lnTo>
                    <a:pt x="75755" y="47777"/>
                  </a:lnTo>
                  <a:lnTo>
                    <a:pt x="75552" y="47586"/>
                  </a:lnTo>
                  <a:lnTo>
                    <a:pt x="75311" y="47459"/>
                  </a:lnTo>
                  <a:lnTo>
                    <a:pt x="75069" y="47371"/>
                  </a:lnTo>
                  <a:lnTo>
                    <a:pt x="74930" y="47345"/>
                  </a:lnTo>
                  <a:lnTo>
                    <a:pt x="74663" y="47345"/>
                  </a:lnTo>
                  <a:lnTo>
                    <a:pt x="74523" y="47358"/>
                  </a:lnTo>
                  <a:lnTo>
                    <a:pt x="74269" y="47434"/>
                  </a:lnTo>
                  <a:lnTo>
                    <a:pt x="74142" y="47485"/>
                  </a:lnTo>
                  <a:lnTo>
                    <a:pt x="73977" y="47586"/>
                  </a:lnTo>
                  <a:lnTo>
                    <a:pt x="73812" y="47713"/>
                  </a:lnTo>
                  <a:lnTo>
                    <a:pt x="73634" y="47917"/>
                  </a:lnTo>
                  <a:lnTo>
                    <a:pt x="72529" y="53390"/>
                  </a:lnTo>
                  <a:lnTo>
                    <a:pt x="72402" y="53898"/>
                  </a:lnTo>
                  <a:lnTo>
                    <a:pt x="72339" y="54076"/>
                  </a:lnTo>
                  <a:lnTo>
                    <a:pt x="72123" y="54559"/>
                  </a:lnTo>
                  <a:lnTo>
                    <a:pt x="72021" y="54698"/>
                  </a:lnTo>
                  <a:lnTo>
                    <a:pt x="71932" y="54864"/>
                  </a:lnTo>
                  <a:lnTo>
                    <a:pt x="70421" y="56070"/>
                  </a:lnTo>
                  <a:lnTo>
                    <a:pt x="70269" y="56146"/>
                  </a:lnTo>
                  <a:lnTo>
                    <a:pt x="69913" y="56261"/>
                  </a:lnTo>
                  <a:lnTo>
                    <a:pt x="69748" y="56286"/>
                  </a:lnTo>
                  <a:lnTo>
                    <a:pt x="69583" y="56337"/>
                  </a:lnTo>
                  <a:lnTo>
                    <a:pt x="69227" y="56375"/>
                  </a:lnTo>
                  <a:lnTo>
                    <a:pt x="68872" y="56388"/>
                  </a:lnTo>
                  <a:lnTo>
                    <a:pt x="68529" y="56375"/>
                  </a:lnTo>
                  <a:lnTo>
                    <a:pt x="68402" y="56337"/>
                  </a:lnTo>
                  <a:lnTo>
                    <a:pt x="68275" y="56311"/>
                  </a:lnTo>
                  <a:lnTo>
                    <a:pt x="56108" y="54178"/>
                  </a:lnTo>
                  <a:lnTo>
                    <a:pt x="55981" y="54152"/>
                  </a:lnTo>
                  <a:lnTo>
                    <a:pt x="53149" y="51371"/>
                  </a:lnTo>
                  <a:lnTo>
                    <a:pt x="53098" y="51193"/>
                  </a:lnTo>
                  <a:lnTo>
                    <a:pt x="53060" y="50850"/>
                  </a:lnTo>
                  <a:lnTo>
                    <a:pt x="53047" y="50495"/>
                  </a:lnTo>
                  <a:lnTo>
                    <a:pt x="53060" y="50165"/>
                  </a:lnTo>
                  <a:lnTo>
                    <a:pt x="53098" y="50038"/>
                  </a:lnTo>
                  <a:lnTo>
                    <a:pt x="53124" y="49911"/>
                  </a:lnTo>
                  <a:lnTo>
                    <a:pt x="53136" y="49771"/>
                  </a:lnTo>
                  <a:lnTo>
                    <a:pt x="53975" y="45046"/>
                  </a:lnTo>
                  <a:lnTo>
                    <a:pt x="54000" y="44843"/>
                  </a:lnTo>
                  <a:lnTo>
                    <a:pt x="54000" y="44716"/>
                  </a:lnTo>
                  <a:lnTo>
                    <a:pt x="53987" y="44577"/>
                  </a:lnTo>
                  <a:lnTo>
                    <a:pt x="53949" y="44437"/>
                  </a:lnTo>
                  <a:lnTo>
                    <a:pt x="53911" y="44310"/>
                  </a:lnTo>
                  <a:lnTo>
                    <a:pt x="53721" y="43954"/>
                  </a:lnTo>
                  <a:lnTo>
                    <a:pt x="53581" y="43815"/>
                  </a:lnTo>
                  <a:lnTo>
                    <a:pt x="53428" y="43675"/>
                  </a:lnTo>
                  <a:lnTo>
                    <a:pt x="53187" y="43561"/>
                  </a:lnTo>
                  <a:lnTo>
                    <a:pt x="53060" y="43510"/>
                  </a:lnTo>
                  <a:lnTo>
                    <a:pt x="52933" y="43459"/>
                  </a:lnTo>
                  <a:lnTo>
                    <a:pt x="52793" y="43434"/>
                  </a:lnTo>
                  <a:lnTo>
                    <a:pt x="52527" y="43434"/>
                  </a:lnTo>
                  <a:lnTo>
                    <a:pt x="52400" y="43459"/>
                  </a:lnTo>
                  <a:lnTo>
                    <a:pt x="52133" y="43522"/>
                  </a:lnTo>
                  <a:lnTo>
                    <a:pt x="51892" y="43637"/>
                  </a:lnTo>
                  <a:lnTo>
                    <a:pt x="51638" y="43865"/>
                  </a:lnTo>
                  <a:lnTo>
                    <a:pt x="51511" y="44005"/>
                  </a:lnTo>
                  <a:lnTo>
                    <a:pt x="51422" y="44132"/>
                  </a:lnTo>
                  <a:lnTo>
                    <a:pt x="51346" y="44310"/>
                  </a:lnTo>
                  <a:lnTo>
                    <a:pt x="51282" y="44500"/>
                  </a:lnTo>
                  <a:lnTo>
                    <a:pt x="50419" y="49428"/>
                  </a:lnTo>
                  <a:lnTo>
                    <a:pt x="50393" y="49555"/>
                  </a:lnTo>
                  <a:lnTo>
                    <a:pt x="50355" y="49796"/>
                  </a:lnTo>
                  <a:lnTo>
                    <a:pt x="50304" y="50419"/>
                  </a:lnTo>
                  <a:lnTo>
                    <a:pt x="50317" y="51041"/>
                  </a:lnTo>
                  <a:lnTo>
                    <a:pt x="50393" y="51663"/>
                  </a:lnTo>
                  <a:lnTo>
                    <a:pt x="50469" y="51968"/>
                  </a:lnTo>
                  <a:lnTo>
                    <a:pt x="50520" y="52273"/>
                  </a:lnTo>
                  <a:lnTo>
                    <a:pt x="53263" y="55956"/>
                  </a:lnTo>
                  <a:lnTo>
                    <a:pt x="53517" y="56134"/>
                  </a:lnTo>
                  <a:lnTo>
                    <a:pt x="54076" y="56413"/>
                  </a:lnTo>
                  <a:lnTo>
                    <a:pt x="54660" y="56642"/>
                  </a:lnTo>
                  <a:lnTo>
                    <a:pt x="55257" y="56807"/>
                  </a:lnTo>
                  <a:lnTo>
                    <a:pt x="55397" y="56832"/>
                  </a:lnTo>
                  <a:lnTo>
                    <a:pt x="55562" y="56870"/>
                  </a:lnTo>
                  <a:lnTo>
                    <a:pt x="55765" y="56896"/>
                  </a:lnTo>
                  <a:lnTo>
                    <a:pt x="67818" y="59029"/>
                  </a:lnTo>
                  <a:lnTo>
                    <a:pt x="68160" y="59080"/>
                  </a:lnTo>
                  <a:lnTo>
                    <a:pt x="68795" y="59131"/>
                  </a:lnTo>
                  <a:lnTo>
                    <a:pt x="69418" y="59105"/>
                  </a:lnTo>
                  <a:lnTo>
                    <a:pt x="70040" y="59042"/>
                  </a:lnTo>
                  <a:lnTo>
                    <a:pt x="70345" y="58966"/>
                  </a:lnTo>
                  <a:lnTo>
                    <a:pt x="70650" y="58915"/>
                  </a:lnTo>
                  <a:lnTo>
                    <a:pt x="74333" y="56172"/>
                  </a:lnTo>
                  <a:lnTo>
                    <a:pt x="74510" y="55918"/>
                  </a:lnTo>
                  <a:lnTo>
                    <a:pt x="74790" y="55359"/>
                  </a:lnTo>
                  <a:lnTo>
                    <a:pt x="75006" y="54775"/>
                  </a:lnTo>
                  <a:lnTo>
                    <a:pt x="75171" y="54178"/>
                  </a:lnTo>
                  <a:lnTo>
                    <a:pt x="75196" y="54051"/>
                  </a:lnTo>
                  <a:lnTo>
                    <a:pt x="75234" y="53860"/>
                  </a:lnTo>
                  <a:lnTo>
                    <a:pt x="76085" y="48958"/>
                  </a:lnTo>
                  <a:lnTo>
                    <a:pt x="76136" y="48755"/>
                  </a:lnTo>
                  <a:lnTo>
                    <a:pt x="76136" y="48615"/>
                  </a:lnTo>
                  <a:close/>
                </a:path>
                <a:path w="717550" h="525145">
                  <a:moveTo>
                    <a:pt x="93611" y="7124"/>
                  </a:moveTo>
                  <a:lnTo>
                    <a:pt x="93586" y="6921"/>
                  </a:lnTo>
                  <a:lnTo>
                    <a:pt x="93548" y="6794"/>
                  </a:lnTo>
                  <a:lnTo>
                    <a:pt x="93472" y="6604"/>
                  </a:lnTo>
                  <a:lnTo>
                    <a:pt x="93332" y="6375"/>
                  </a:lnTo>
                  <a:lnTo>
                    <a:pt x="93141" y="6184"/>
                  </a:lnTo>
                  <a:lnTo>
                    <a:pt x="92976" y="6057"/>
                  </a:lnTo>
                  <a:lnTo>
                    <a:pt x="92735" y="5943"/>
                  </a:lnTo>
                  <a:lnTo>
                    <a:pt x="92608" y="5892"/>
                  </a:lnTo>
                  <a:lnTo>
                    <a:pt x="92405" y="5854"/>
                  </a:lnTo>
                  <a:lnTo>
                    <a:pt x="92214" y="5842"/>
                  </a:lnTo>
                  <a:lnTo>
                    <a:pt x="92075" y="5854"/>
                  </a:lnTo>
                  <a:lnTo>
                    <a:pt x="91948" y="5867"/>
                  </a:lnTo>
                  <a:lnTo>
                    <a:pt x="91821" y="5905"/>
                  </a:lnTo>
                  <a:lnTo>
                    <a:pt x="91630" y="5981"/>
                  </a:lnTo>
                  <a:lnTo>
                    <a:pt x="91452" y="6083"/>
                  </a:lnTo>
                  <a:lnTo>
                    <a:pt x="91198" y="6311"/>
                  </a:lnTo>
                  <a:lnTo>
                    <a:pt x="91046" y="6527"/>
                  </a:lnTo>
                  <a:lnTo>
                    <a:pt x="88595" y="10744"/>
                  </a:lnTo>
                  <a:lnTo>
                    <a:pt x="70459" y="279"/>
                  </a:lnTo>
                  <a:lnTo>
                    <a:pt x="70332" y="190"/>
                  </a:lnTo>
                  <a:lnTo>
                    <a:pt x="70154" y="88"/>
                  </a:lnTo>
                  <a:lnTo>
                    <a:pt x="70015" y="50"/>
                  </a:lnTo>
                  <a:lnTo>
                    <a:pt x="69773" y="12"/>
                  </a:lnTo>
                  <a:lnTo>
                    <a:pt x="69557" y="0"/>
                  </a:lnTo>
                  <a:lnTo>
                    <a:pt x="69430" y="25"/>
                  </a:lnTo>
                  <a:lnTo>
                    <a:pt x="69215" y="63"/>
                  </a:lnTo>
                  <a:lnTo>
                    <a:pt x="68973" y="165"/>
                  </a:lnTo>
                  <a:lnTo>
                    <a:pt x="68846" y="266"/>
                  </a:lnTo>
                  <a:lnTo>
                    <a:pt x="68719" y="368"/>
                  </a:lnTo>
                  <a:lnTo>
                    <a:pt x="68567" y="520"/>
                  </a:lnTo>
                  <a:lnTo>
                    <a:pt x="68465" y="660"/>
                  </a:lnTo>
                  <a:lnTo>
                    <a:pt x="68364" y="863"/>
                  </a:lnTo>
                  <a:lnTo>
                    <a:pt x="68326" y="990"/>
                  </a:lnTo>
                  <a:lnTo>
                    <a:pt x="68287" y="1117"/>
                  </a:lnTo>
                  <a:lnTo>
                    <a:pt x="68275" y="1257"/>
                  </a:lnTo>
                  <a:lnTo>
                    <a:pt x="68262" y="1397"/>
                  </a:lnTo>
                  <a:lnTo>
                    <a:pt x="68275" y="1524"/>
                  </a:lnTo>
                  <a:lnTo>
                    <a:pt x="68300" y="1663"/>
                  </a:lnTo>
                  <a:lnTo>
                    <a:pt x="69494" y="9486"/>
                  </a:lnTo>
                  <a:lnTo>
                    <a:pt x="72212" y="9067"/>
                  </a:lnTo>
                  <a:lnTo>
                    <a:pt x="71437" y="4000"/>
                  </a:lnTo>
                  <a:lnTo>
                    <a:pt x="87223" y="13119"/>
                  </a:lnTo>
                  <a:lnTo>
                    <a:pt x="84797" y="17335"/>
                  </a:lnTo>
                  <a:lnTo>
                    <a:pt x="87172" y="18707"/>
                  </a:lnTo>
                  <a:lnTo>
                    <a:pt x="90182" y="13474"/>
                  </a:lnTo>
                  <a:lnTo>
                    <a:pt x="90297" y="13309"/>
                  </a:lnTo>
                  <a:lnTo>
                    <a:pt x="90385" y="13131"/>
                  </a:lnTo>
                  <a:lnTo>
                    <a:pt x="93408" y="7899"/>
                  </a:lnTo>
                  <a:lnTo>
                    <a:pt x="93510" y="7721"/>
                  </a:lnTo>
                  <a:lnTo>
                    <a:pt x="93560" y="7594"/>
                  </a:lnTo>
                  <a:lnTo>
                    <a:pt x="93599" y="7391"/>
                  </a:lnTo>
                  <a:lnTo>
                    <a:pt x="93611" y="7188"/>
                  </a:lnTo>
                  <a:close/>
                </a:path>
                <a:path w="717550" h="525145">
                  <a:moveTo>
                    <a:pt x="128790" y="204076"/>
                  </a:moveTo>
                  <a:lnTo>
                    <a:pt x="128435" y="204076"/>
                  </a:lnTo>
                  <a:lnTo>
                    <a:pt x="127723" y="204152"/>
                  </a:lnTo>
                  <a:lnTo>
                    <a:pt x="121577" y="210934"/>
                  </a:lnTo>
                  <a:lnTo>
                    <a:pt x="121577" y="211645"/>
                  </a:lnTo>
                  <a:lnTo>
                    <a:pt x="128435" y="218490"/>
                  </a:lnTo>
                  <a:lnTo>
                    <a:pt x="128790" y="218490"/>
                  </a:lnTo>
                  <a:lnTo>
                    <a:pt x="128790" y="204076"/>
                  </a:lnTo>
                  <a:close/>
                </a:path>
                <a:path w="717550" h="525145">
                  <a:moveTo>
                    <a:pt x="167525" y="210934"/>
                  </a:moveTo>
                  <a:lnTo>
                    <a:pt x="160667" y="204076"/>
                  </a:lnTo>
                  <a:lnTo>
                    <a:pt x="160324" y="204076"/>
                  </a:lnTo>
                  <a:lnTo>
                    <a:pt x="128803" y="204076"/>
                  </a:lnTo>
                  <a:lnTo>
                    <a:pt x="128803" y="218490"/>
                  </a:lnTo>
                  <a:lnTo>
                    <a:pt x="160312" y="218490"/>
                  </a:lnTo>
                  <a:lnTo>
                    <a:pt x="160667" y="218503"/>
                  </a:lnTo>
                  <a:lnTo>
                    <a:pt x="161366" y="218427"/>
                  </a:lnTo>
                  <a:lnTo>
                    <a:pt x="167525" y="211645"/>
                  </a:lnTo>
                  <a:lnTo>
                    <a:pt x="167525" y="210934"/>
                  </a:lnTo>
                  <a:close/>
                </a:path>
                <a:path w="717550" h="525145">
                  <a:moveTo>
                    <a:pt x="556602" y="204076"/>
                  </a:moveTo>
                  <a:lnTo>
                    <a:pt x="556247" y="204076"/>
                  </a:lnTo>
                  <a:lnTo>
                    <a:pt x="555536" y="204152"/>
                  </a:lnTo>
                  <a:lnTo>
                    <a:pt x="549389" y="210934"/>
                  </a:lnTo>
                  <a:lnTo>
                    <a:pt x="549389" y="211645"/>
                  </a:lnTo>
                  <a:lnTo>
                    <a:pt x="556247" y="218490"/>
                  </a:lnTo>
                  <a:lnTo>
                    <a:pt x="556602" y="218490"/>
                  </a:lnTo>
                  <a:lnTo>
                    <a:pt x="556602" y="204076"/>
                  </a:lnTo>
                  <a:close/>
                </a:path>
                <a:path w="717550" h="525145">
                  <a:moveTo>
                    <a:pt x="595325" y="210934"/>
                  </a:moveTo>
                  <a:lnTo>
                    <a:pt x="588479" y="204076"/>
                  </a:lnTo>
                  <a:lnTo>
                    <a:pt x="588124" y="204076"/>
                  </a:lnTo>
                  <a:lnTo>
                    <a:pt x="556615" y="204076"/>
                  </a:lnTo>
                  <a:lnTo>
                    <a:pt x="556615" y="218490"/>
                  </a:lnTo>
                  <a:lnTo>
                    <a:pt x="588124" y="218490"/>
                  </a:lnTo>
                  <a:lnTo>
                    <a:pt x="588479" y="218503"/>
                  </a:lnTo>
                  <a:lnTo>
                    <a:pt x="589178" y="218427"/>
                  </a:lnTo>
                  <a:lnTo>
                    <a:pt x="595325" y="211645"/>
                  </a:lnTo>
                  <a:lnTo>
                    <a:pt x="595325" y="210934"/>
                  </a:lnTo>
                  <a:close/>
                </a:path>
                <a:path w="717550" h="525145">
                  <a:moveTo>
                    <a:pt x="687197" y="519315"/>
                  </a:moveTo>
                  <a:lnTo>
                    <a:pt x="687070" y="519315"/>
                  </a:lnTo>
                  <a:lnTo>
                    <a:pt x="686803" y="519341"/>
                  </a:lnTo>
                  <a:lnTo>
                    <a:pt x="684504" y="521881"/>
                  </a:lnTo>
                  <a:lnTo>
                    <a:pt x="684504" y="522147"/>
                  </a:lnTo>
                  <a:lnTo>
                    <a:pt x="685698" y="524256"/>
                  </a:lnTo>
                  <a:lnTo>
                    <a:pt x="686041" y="524459"/>
                  </a:lnTo>
                  <a:lnTo>
                    <a:pt x="686168" y="524510"/>
                  </a:lnTo>
                  <a:lnTo>
                    <a:pt x="686803" y="524687"/>
                  </a:lnTo>
                  <a:lnTo>
                    <a:pt x="687070" y="524713"/>
                  </a:lnTo>
                  <a:lnTo>
                    <a:pt x="687197" y="524713"/>
                  </a:lnTo>
                  <a:lnTo>
                    <a:pt x="687197" y="519315"/>
                  </a:lnTo>
                  <a:close/>
                </a:path>
                <a:path w="717550" h="525145">
                  <a:moveTo>
                    <a:pt x="687197" y="231101"/>
                  </a:moveTo>
                  <a:lnTo>
                    <a:pt x="687070" y="231101"/>
                  </a:lnTo>
                  <a:lnTo>
                    <a:pt x="686803" y="231127"/>
                  </a:lnTo>
                  <a:lnTo>
                    <a:pt x="686282" y="231267"/>
                  </a:lnTo>
                  <a:lnTo>
                    <a:pt x="686041" y="231355"/>
                  </a:lnTo>
                  <a:lnTo>
                    <a:pt x="685812" y="231495"/>
                  </a:lnTo>
                  <a:lnTo>
                    <a:pt x="685584" y="231622"/>
                  </a:lnTo>
                  <a:lnTo>
                    <a:pt x="685380" y="231800"/>
                  </a:lnTo>
                  <a:lnTo>
                    <a:pt x="685190" y="231990"/>
                  </a:lnTo>
                  <a:lnTo>
                    <a:pt x="685025" y="232194"/>
                  </a:lnTo>
                  <a:lnTo>
                    <a:pt x="684885" y="232410"/>
                  </a:lnTo>
                  <a:lnTo>
                    <a:pt x="684745" y="232651"/>
                  </a:lnTo>
                  <a:lnTo>
                    <a:pt x="684644" y="232892"/>
                  </a:lnTo>
                  <a:lnTo>
                    <a:pt x="684530" y="233413"/>
                  </a:lnTo>
                  <a:lnTo>
                    <a:pt x="684504" y="233680"/>
                  </a:lnTo>
                  <a:lnTo>
                    <a:pt x="684504" y="233946"/>
                  </a:lnTo>
                  <a:lnTo>
                    <a:pt x="684530" y="234200"/>
                  </a:lnTo>
                  <a:lnTo>
                    <a:pt x="684644" y="234721"/>
                  </a:lnTo>
                  <a:lnTo>
                    <a:pt x="684745" y="234962"/>
                  </a:lnTo>
                  <a:lnTo>
                    <a:pt x="684961" y="235305"/>
                  </a:lnTo>
                  <a:lnTo>
                    <a:pt x="687070" y="236512"/>
                  </a:lnTo>
                  <a:lnTo>
                    <a:pt x="687197" y="236512"/>
                  </a:lnTo>
                  <a:lnTo>
                    <a:pt x="687197" y="231101"/>
                  </a:lnTo>
                  <a:close/>
                </a:path>
                <a:path w="717550" h="525145">
                  <a:moveTo>
                    <a:pt x="703414" y="247319"/>
                  </a:moveTo>
                  <a:lnTo>
                    <a:pt x="698004" y="247319"/>
                  </a:lnTo>
                  <a:lnTo>
                    <a:pt x="698004" y="247459"/>
                  </a:lnTo>
                  <a:lnTo>
                    <a:pt x="700582" y="250024"/>
                  </a:lnTo>
                  <a:lnTo>
                    <a:pt x="700849" y="250024"/>
                  </a:lnTo>
                  <a:lnTo>
                    <a:pt x="702525" y="249313"/>
                  </a:lnTo>
                  <a:lnTo>
                    <a:pt x="703414" y="247459"/>
                  </a:lnTo>
                  <a:lnTo>
                    <a:pt x="703414" y="247319"/>
                  </a:lnTo>
                  <a:close/>
                </a:path>
                <a:path w="717550" h="525145">
                  <a:moveTo>
                    <a:pt x="716927" y="521881"/>
                  </a:moveTo>
                  <a:lnTo>
                    <a:pt x="714349" y="519315"/>
                  </a:lnTo>
                  <a:lnTo>
                    <a:pt x="687209" y="519303"/>
                  </a:lnTo>
                  <a:lnTo>
                    <a:pt x="687209" y="524713"/>
                  </a:lnTo>
                  <a:lnTo>
                    <a:pt x="714222" y="524713"/>
                  </a:lnTo>
                  <a:lnTo>
                    <a:pt x="714349" y="524713"/>
                  </a:lnTo>
                  <a:lnTo>
                    <a:pt x="714616" y="524687"/>
                  </a:lnTo>
                  <a:lnTo>
                    <a:pt x="714883" y="524637"/>
                  </a:lnTo>
                  <a:lnTo>
                    <a:pt x="715137" y="524560"/>
                  </a:lnTo>
                  <a:lnTo>
                    <a:pt x="715378" y="524471"/>
                  </a:lnTo>
                  <a:lnTo>
                    <a:pt x="715721" y="524256"/>
                  </a:lnTo>
                  <a:lnTo>
                    <a:pt x="716229" y="523836"/>
                  </a:lnTo>
                  <a:lnTo>
                    <a:pt x="716927" y="522147"/>
                  </a:lnTo>
                  <a:lnTo>
                    <a:pt x="716927" y="521881"/>
                  </a:lnTo>
                  <a:close/>
                </a:path>
                <a:path w="717550" h="525145">
                  <a:moveTo>
                    <a:pt x="716927" y="233667"/>
                  </a:moveTo>
                  <a:lnTo>
                    <a:pt x="714349" y="231101"/>
                  </a:lnTo>
                  <a:lnTo>
                    <a:pt x="703427" y="231089"/>
                  </a:lnTo>
                  <a:lnTo>
                    <a:pt x="703427" y="220281"/>
                  </a:lnTo>
                  <a:lnTo>
                    <a:pt x="703376" y="219900"/>
                  </a:lnTo>
                  <a:lnTo>
                    <a:pt x="702208" y="218046"/>
                  </a:lnTo>
                  <a:lnTo>
                    <a:pt x="701865" y="217843"/>
                  </a:lnTo>
                  <a:lnTo>
                    <a:pt x="701611" y="217741"/>
                  </a:lnTo>
                  <a:lnTo>
                    <a:pt x="701357" y="217665"/>
                  </a:lnTo>
                  <a:lnTo>
                    <a:pt x="701230" y="217639"/>
                  </a:lnTo>
                  <a:lnTo>
                    <a:pt x="701103" y="217601"/>
                  </a:lnTo>
                  <a:lnTo>
                    <a:pt x="700836" y="217576"/>
                  </a:lnTo>
                  <a:lnTo>
                    <a:pt x="700570" y="217576"/>
                  </a:lnTo>
                  <a:lnTo>
                    <a:pt x="700303" y="217601"/>
                  </a:lnTo>
                  <a:lnTo>
                    <a:pt x="700176" y="217639"/>
                  </a:lnTo>
                  <a:lnTo>
                    <a:pt x="700049" y="217665"/>
                  </a:lnTo>
                  <a:lnTo>
                    <a:pt x="699795" y="217741"/>
                  </a:lnTo>
                  <a:lnTo>
                    <a:pt x="699554" y="217843"/>
                  </a:lnTo>
                  <a:lnTo>
                    <a:pt x="699312" y="217970"/>
                  </a:lnTo>
                  <a:lnTo>
                    <a:pt x="699096" y="218109"/>
                  </a:lnTo>
                  <a:lnTo>
                    <a:pt x="698792" y="218376"/>
                  </a:lnTo>
                  <a:lnTo>
                    <a:pt x="698538" y="218668"/>
                  </a:lnTo>
                  <a:lnTo>
                    <a:pt x="698461" y="218795"/>
                  </a:lnTo>
                  <a:lnTo>
                    <a:pt x="698004" y="220167"/>
                  </a:lnTo>
                  <a:lnTo>
                    <a:pt x="698004" y="220294"/>
                  </a:lnTo>
                  <a:lnTo>
                    <a:pt x="698017" y="231089"/>
                  </a:lnTo>
                  <a:lnTo>
                    <a:pt x="687209" y="231089"/>
                  </a:lnTo>
                  <a:lnTo>
                    <a:pt x="687209" y="236499"/>
                  </a:lnTo>
                  <a:lnTo>
                    <a:pt x="698017" y="236499"/>
                  </a:lnTo>
                  <a:lnTo>
                    <a:pt x="698017" y="247307"/>
                  </a:lnTo>
                  <a:lnTo>
                    <a:pt x="703427" y="247307"/>
                  </a:lnTo>
                  <a:lnTo>
                    <a:pt x="703427" y="236499"/>
                  </a:lnTo>
                  <a:lnTo>
                    <a:pt x="714222" y="236499"/>
                  </a:lnTo>
                  <a:lnTo>
                    <a:pt x="714349" y="236512"/>
                  </a:lnTo>
                  <a:lnTo>
                    <a:pt x="714616" y="236486"/>
                  </a:lnTo>
                  <a:lnTo>
                    <a:pt x="714883" y="236435"/>
                  </a:lnTo>
                  <a:lnTo>
                    <a:pt x="715137" y="236347"/>
                  </a:lnTo>
                  <a:lnTo>
                    <a:pt x="715378" y="236258"/>
                  </a:lnTo>
                  <a:lnTo>
                    <a:pt x="716927" y="233934"/>
                  </a:lnTo>
                  <a:lnTo>
                    <a:pt x="716927" y="23366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39330" y="3919499"/>
              <a:ext cx="213360" cy="194945"/>
            </a:xfrm>
            <a:custGeom>
              <a:avLst/>
              <a:gdLst/>
              <a:ahLst/>
              <a:cxnLst/>
              <a:rect l="l" t="t" r="r" b="b"/>
              <a:pathLst>
                <a:path w="213359" h="194945">
                  <a:moveTo>
                    <a:pt x="8178" y="193903"/>
                  </a:moveTo>
                  <a:lnTo>
                    <a:pt x="5803" y="192544"/>
                  </a:lnTo>
                  <a:lnTo>
                    <a:pt x="5664" y="192849"/>
                  </a:lnTo>
                  <a:lnTo>
                    <a:pt x="5613" y="193116"/>
                  </a:lnTo>
                  <a:lnTo>
                    <a:pt x="5613" y="193319"/>
                  </a:lnTo>
                  <a:lnTo>
                    <a:pt x="5638" y="193509"/>
                  </a:lnTo>
                  <a:lnTo>
                    <a:pt x="5676" y="193649"/>
                  </a:lnTo>
                  <a:lnTo>
                    <a:pt x="5727" y="193776"/>
                  </a:lnTo>
                  <a:lnTo>
                    <a:pt x="6489" y="194500"/>
                  </a:lnTo>
                  <a:lnTo>
                    <a:pt x="6616" y="194551"/>
                  </a:lnTo>
                  <a:lnTo>
                    <a:pt x="6819" y="194589"/>
                  </a:lnTo>
                  <a:lnTo>
                    <a:pt x="7010" y="194602"/>
                  </a:lnTo>
                  <a:lnTo>
                    <a:pt x="7150" y="194589"/>
                  </a:lnTo>
                  <a:lnTo>
                    <a:pt x="7404" y="194538"/>
                  </a:lnTo>
                  <a:lnTo>
                    <a:pt x="7531" y="194487"/>
                  </a:lnTo>
                  <a:lnTo>
                    <a:pt x="7658" y="194424"/>
                  </a:lnTo>
                  <a:lnTo>
                    <a:pt x="7886" y="194271"/>
                  </a:lnTo>
                  <a:lnTo>
                    <a:pt x="8077" y="194081"/>
                  </a:lnTo>
                  <a:lnTo>
                    <a:pt x="8178" y="193903"/>
                  </a:lnTo>
                  <a:close/>
                </a:path>
                <a:path w="213359" h="194945">
                  <a:moveTo>
                    <a:pt x="14617" y="182321"/>
                  </a:moveTo>
                  <a:lnTo>
                    <a:pt x="14592" y="182118"/>
                  </a:lnTo>
                  <a:lnTo>
                    <a:pt x="14554" y="181991"/>
                  </a:lnTo>
                  <a:lnTo>
                    <a:pt x="14478" y="181800"/>
                  </a:lnTo>
                  <a:lnTo>
                    <a:pt x="14338" y="181571"/>
                  </a:lnTo>
                  <a:lnTo>
                    <a:pt x="14147" y="181381"/>
                  </a:lnTo>
                  <a:lnTo>
                    <a:pt x="13982" y="181254"/>
                  </a:lnTo>
                  <a:lnTo>
                    <a:pt x="13741" y="181140"/>
                  </a:lnTo>
                  <a:lnTo>
                    <a:pt x="13614" y="181089"/>
                  </a:lnTo>
                  <a:lnTo>
                    <a:pt x="13411" y="181051"/>
                  </a:lnTo>
                  <a:lnTo>
                    <a:pt x="13220" y="181038"/>
                  </a:lnTo>
                  <a:lnTo>
                    <a:pt x="13081" y="181051"/>
                  </a:lnTo>
                  <a:lnTo>
                    <a:pt x="12954" y="181063"/>
                  </a:lnTo>
                  <a:lnTo>
                    <a:pt x="12827" y="181102"/>
                  </a:lnTo>
                  <a:lnTo>
                    <a:pt x="12636" y="181178"/>
                  </a:lnTo>
                  <a:lnTo>
                    <a:pt x="12458" y="181279"/>
                  </a:lnTo>
                  <a:lnTo>
                    <a:pt x="12204" y="181508"/>
                  </a:lnTo>
                  <a:lnTo>
                    <a:pt x="12052" y="181724"/>
                  </a:lnTo>
                  <a:lnTo>
                    <a:pt x="14427" y="183095"/>
                  </a:lnTo>
                  <a:lnTo>
                    <a:pt x="14516" y="182918"/>
                  </a:lnTo>
                  <a:lnTo>
                    <a:pt x="14566" y="182791"/>
                  </a:lnTo>
                  <a:lnTo>
                    <a:pt x="14605" y="182587"/>
                  </a:lnTo>
                  <a:lnTo>
                    <a:pt x="14617" y="182384"/>
                  </a:lnTo>
                  <a:close/>
                </a:path>
                <a:path w="213359" h="194945">
                  <a:moveTo>
                    <a:pt x="19824" y="142328"/>
                  </a:moveTo>
                  <a:lnTo>
                    <a:pt x="17322" y="138023"/>
                  </a:lnTo>
                  <a:lnTo>
                    <a:pt x="17170" y="137934"/>
                  </a:lnTo>
                  <a:lnTo>
                    <a:pt x="17081" y="142379"/>
                  </a:lnTo>
                  <a:lnTo>
                    <a:pt x="17056" y="142722"/>
                  </a:lnTo>
                  <a:lnTo>
                    <a:pt x="14732" y="144792"/>
                  </a:lnTo>
                  <a:lnTo>
                    <a:pt x="14503" y="144780"/>
                  </a:lnTo>
                  <a:lnTo>
                    <a:pt x="14046" y="144703"/>
                  </a:lnTo>
                  <a:lnTo>
                    <a:pt x="13817" y="144627"/>
                  </a:lnTo>
                  <a:lnTo>
                    <a:pt x="13576" y="144500"/>
                  </a:lnTo>
                  <a:lnTo>
                    <a:pt x="12319" y="142455"/>
                  </a:lnTo>
                  <a:lnTo>
                    <a:pt x="12344" y="142113"/>
                  </a:lnTo>
                  <a:lnTo>
                    <a:pt x="14668" y="140042"/>
                  </a:lnTo>
                  <a:lnTo>
                    <a:pt x="14884" y="140055"/>
                  </a:lnTo>
                  <a:lnTo>
                    <a:pt x="15341" y="140131"/>
                  </a:lnTo>
                  <a:lnTo>
                    <a:pt x="15570" y="140208"/>
                  </a:lnTo>
                  <a:lnTo>
                    <a:pt x="15798" y="140322"/>
                  </a:lnTo>
                  <a:lnTo>
                    <a:pt x="15938" y="140398"/>
                  </a:lnTo>
                  <a:lnTo>
                    <a:pt x="17081" y="142379"/>
                  </a:lnTo>
                  <a:lnTo>
                    <a:pt x="17081" y="137883"/>
                  </a:lnTo>
                  <a:lnTo>
                    <a:pt x="14617" y="137299"/>
                  </a:lnTo>
                  <a:lnTo>
                    <a:pt x="14109" y="137325"/>
                  </a:lnTo>
                  <a:lnTo>
                    <a:pt x="9575" y="142506"/>
                  </a:lnTo>
                  <a:lnTo>
                    <a:pt x="9601" y="143002"/>
                  </a:lnTo>
                  <a:lnTo>
                    <a:pt x="10642" y="145529"/>
                  </a:lnTo>
                  <a:lnTo>
                    <a:pt x="10782" y="145732"/>
                  </a:lnTo>
                  <a:lnTo>
                    <a:pt x="12192" y="146875"/>
                  </a:lnTo>
                  <a:lnTo>
                    <a:pt x="14782" y="147535"/>
                  </a:lnTo>
                  <a:lnTo>
                    <a:pt x="15278" y="147510"/>
                  </a:lnTo>
                  <a:lnTo>
                    <a:pt x="19773" y="143078"/>
                  </a:lnTo>
                  <a:lnTo>
                    <a:pt x="19824" y="142328"/>
                  </a:lnTo>
                  <a:close/>
                </a:path>
                <a:path w="213359" h="194945">
                  <a:moveTo>
                    <a:pt x="24079" y="165912"/>
                  </a:moveTo>
                  <a:lnTo>
                    <a:pt x="24053" y="165709"/>
                  </a:lnTo>
                  <a:lnTo>
                    <a:pt x="24015" y="165582"/>
                  </a:lnTo>
                  <a:lnTo>
                    <a:pt x="23977" y="165455"/>
                  </a:lnTo>
                  <a:lnTo>
                    <a:pt x="23837" y="165214"/>
                  </a:lnTo>
                  <a:lnTo>
                    <a:pt x="23571" y="164922"/>
                  </a:lnTo>
                  <a:lnTo>
                    <a:pt x="23393" y="164807"/>
                  </a:lnTo>
                  <a:lnTo>
                    <a:pt x="20243" y="163004"/>
                  </a:lnTo>
                  <a:lnTo>
                    <a:pt x="21437" y="160947"/>
                  </a:lnTo>
                  <a:lnTo>
                    <a:pt x="21564" y="160693"/>
                  </a:lnTo>
                  <a:lnTo>
                    <a:pt x="21615" y="160502"/>
                  </a:lnTo>
                  <a:lnTo>
                    <a:pt x="21628" y="160096"/>
                  </a:lnTo>
                  <a:lnTo>
                    <a:pt x="21577" y="159829"/>
                  </a:lnTo>
                  <a:lnTo>
                    <a:pt x="21463" y="159588"/>
                  </a:lnTo>
                  <a:lnTo>
                    <a:pt x="20942" y="159067"/>
                  </a:lnTo>
                  <a:lnTo>
                    <a:pt x="20637" y="158927"/>
                  </a:lnTo>
                  <a:lnTo>
                    <a:pt x="20434" y="158889"/>
                  </a:lnTo>
                  <a:lnTo>
                    <a:pt x="20243" y="158877"/>
                  </a:lnTo>
                  <a:lnTo>
                    <a:pt x="20104" y="158889"/>
                  </a:lnTo>
                  <a:lnTo>
                    <a:pt x="19850" y="158940"/>
                  </a:lnTo>
                  <a:lnTo>
                    <a:pt x="19710" y="158991"/>
                  </a:lnTo>
                  <a:lnTo>
                    <a:pt x="19481" y="159118"/>
                  </a:lnTo>
                  <a:lnTo>
                    <a:pt x="19227" y="159346"/>
                  </a:lnTo>
                  <a:lnTo>
                    <a:pt x="19075" y="159562"/>
                  </a:lnTo>
                  <a:lnTo>
                    <a:pt x="17881" y="161632"/>
                  </a:lnTo>
                  <a:lnTo>
                    <a:pt x="14744" y="159816"/>
                  </a:lnTo>
                  <a:lnTo>
                    <a:pt x="14503" y="159702"/>
                  </a:lnTo>
                  <a:lnTo>
                    <a:pt x="14312" y="159651"/>
                  </a:lnTo>
                  <a:lnTo>
                    <a:pt x="14173" y="159626"/>
                  </a:lnTo>
                  <a:lnTo>
                    <a:pt x="13970" y="159626"/>
                  </a:lnTo>
                  <a:lnTo>
                    <a:pt x="13639" y="159689"/>
                  </a:lnTo>
                  <a:lnTo>
                    <a:pt x="13449" y="159766"/>
                  </a:lnTo>
                  <a:lnTo>
                    <a:pt x="13271" y="159880"/>
                  </a:lnTo>
                  <a:lnTo>
                    <a:pt x="13068" y="160045"/>
                  </a:lnTo>
                  <a:lnTo>
                    <a:pt x="12738" y="160629"/>
                  </a:lnTo>
                  <a:lnTo>
                    <a:pt x="12700" y="160756"/>
                  </a:lnTo>
                  <a:lnTo>
                    <a:pt x="12687" y="160896"/>
                  </a:lnTo>
                  <a:lnTo>
                    <a:pt x="12687" y="161086"/>
                  </a:lnTo>
                  <a:lnTo>
                    <a:pt x="12712" y="161302"/>
                  </a:lnTo>
                  <a:lnTo>
                    <a:pt x="12827" y="161607"/>
                  </a:lnTo>
                  <a:lnTo>
                    <a:pt x="12966" y="161848"/>
                  </a:lnTo>
                  <a:lnTo>
                    <a:pt x="13106" y="161988"/>
                  </a:lnTo>
                  <a:lnTo>
                    <a:pt x="13373" y="162191"/>
                  </a:lnTo>
                  <a:lnTo>
                    <a:pt x="16510" y="164007"/>
                  </a:lnTo>
                  <a:lnTo>
                    <a:pt x="13728" y="168821"/>
                  </a:lnTo>
                  <a:lnTo>
                    <a:pt x="2362" y="157048"/>
                  </a:lnTo>
                  <a:lnTo>
                    <a:pt x="1727" y="156679"/>
                  </a:lnTo>
                  <a:lnTo>
                    <a:pt x="1600" y="156641"/>
                  </a:lnTo>
                  <a:lnTo>
                    <a:pt x="1460" y="156629"/>
                  </a:lnTo>
                  <a:lnTo>
                    <a:pt x="1333" y="156629"/>
                  </a:lnTo>
                  <a:lnTo>
                    <a:pt x="1193" y="156641"/>
                  </a:lnTo>
                  <a:lnTo>
                    <a:pt x="1066" y="156667"/>
                  </a:lnTo>
                  <a:lnTo>
                    <a:pt x="939" y="156705"/>
                  </a:lnTo>
                  <a:lnTo>
                    <a:pt x="812" y="156743"/>
                  </a:lnTo>
                  <a:lnTo>
                    <a:pt x="685" y="156806"/>
                  </a:lnTo>
                  <a:lnTo>
                    <a:pt x="469" y="156972"/>
                  </a:lnTo>
                  <a:lnTo>
                    <a:pt x="292" y="157162"/>
                  </a:lnTo>
                  <a:lnTo>
                    <a:pt x="139" y="157391"/>
                  </a:lnTo>
                  <a:lnTo>
                    <a:pt x="88" y="157518"/>
                  </a:lnTo>
                  <a:lnTo>
                    <a:pt x="50" y="157645"/>
                  </a:lnTo>
                  <a:lnTo>
                    <a:pt x="0" y="157911"/>
                  </a:lnTo>
                  <a:lnTo>
                    <a:pt x="0" y="158051"/>
                  </a:lnTo>
                  <a:lnTo>
                    <a:pt x="342" y="158902"/>
                  </a:lnTo>
                  <a:lnTo>
                    <a:pt x="12954" y="171958"/>
                  </a:lnTo>
                  <a:lnTo>
                    <a:pt x="13284" y="172237"/>
                  </a:lnTo>
                  <a:lnTo>
                    <a:pt x="13436" y="172313"/>
                  </a:lnTo>
                  <a:lnTo>
                    <a:pt x="13576" y="172377"/>
                  </a:lnTo>
                  <a:lnTo>
                    <a:pt x="13716" y="172415"/>
                  </a:lnTo>
                  <a:lnTo>
                    <a:pt x="13893" y="172440"/>
                  </a:lnTo>
                  <a:lnTo>
                    <a:pt x="14173" y="172440"/>
                  </a:lnTo>
                  <a:lnTo>
                    <a:pt x="14325" y="172415"/>
                  </a:lnTo>
                  <a:lnTo>
                    <a:pt x="14452" y="172377"/>
                  </a:lnTo>
                  <a:lnTo>
                    <a:pt x="14579" y="172326"/>
                  </a:lnTo>
                  <a:lnTo>
                    <a:pt x="14706" y="172262"/>
                  </a:lnTo>
                  <a:lnTo>
                    <a:pt x="14859" y="172161"/>
                  </a:lnTo>
                  <a:lnTo>
                    <a:pt x="14998" y="172021"/>
                  </a:lnTo>
                  <a:lnTo>
                    <a:pt x="15125" y="171881"/>
                  </a:lnTo>
                  <a:lnTo>
                    <a:pt x="15201" y="171754"/>
                  </a:lnTo>
                  <a:lnTo>
                    <a:pt x="18872" y="165379"/>
                  </a:lnTo>
                  <a:lnTo>
                    <a:pt x="22021" y="167182"/>
                  </a:lnTo>
                  <a:lnTo>
                    <a:pt x="22199" y="167284"/>
                  </a:lnTo>
                  <a:lnTo>
                    <a:pt x="22339" y="167322"/>
                  </a:lnTo>
                  <a:lnTo>
                    <a:pt x="22593" y="167373"/>
                  </a:lnTo>
                  <a:lnTo>
                    <a:pt x="22796" y="167373"/>
                  </a:lnTo>
                  <a:lnTo>
                    <a:pt x="22999" y="167347"/>
                  </a:lnTo>
                  <a:lnTo>
                    <a:pt x="23126" y="167309"/>
                  </a:lnTo>
                  <a:lnTo>
                    <a:pt x="23317" y="167233"/>
                  </a:lnTo>
                  <a:lnTo>
                    <a:pt x="23495" y="167132"/>
                  </a:lnTo>
                  <a:lnTo>
                    <a:pt x="23698" y="166954"/>
                  </a:lnTo>
                  <a:lnTo>
                    <a:pt x="23901" y="166687"/>
                  </a:lnTo>
                  <a:lnTo>
                    <a:pt x="24028" y="166382"/>
                  </a:lnTo>
                  <a:lnTo>
                    <a:pt x="24066" y="166243"/>
                  </a:lnTo>
                  <a:lnTo>
                    <a:pt x="24079" y="166116"/>
                  </a:lnTo>
                  <a:lnTo>
                    <a:pt x="24079" y="165912"/>
                  </a:lnTo>
                  <a:close/>
                </a:path>
                <a:path w="213359" h="194945">
                  <a:moveTo>
                    <a:pt x="24130" y="120891"/>
                  </a:moveTo>
                  <a:lnTo>
                    <a:pt x="24066" y="120561"/>
                  </a:lnTo>
                  <a:lnTo>
                    <a:pt x="23990" y="120370"/>
                  </a:lnTo>
                  <a:lnTo>
                    <a:pt x="23876" y="120205"/>
                  </a:lnTo>
                  <a:lnTo>
                    <a:pt x="22860" y="119608"/>
                  </a:lnTo>
                  <a:lnTo>
                    <a:pt x="22669" y="119608"/>
                  </a:lnTo>
                  <a:lnTo>
                    <a:pt x="21602" y="120243"/>
                  </a:lnTo>
                  <a:lnTo>
                    <a:pt x="23939" y="121666"/>
                  </a:lnTo>
                  <a:lnTo>
                    <a:pt x="24053" y="121424"/>
                  </a:lnTo>
                  <a:lnTo>
                    <a:pt x="24104" y="121234"/>
                  </a:lnTo>
                  <a:lnTo>
                    <a:pt x="24130" y="121094"/>
                  </a:lnTo>
                  <a:lnTo>
                    <a:pt x="24130" y="120891"/>
                  </a:lnTo>
                  <a:close/>
                </a:path>
                <a:path w="213359" h="194945">
                  <a:moveTo>
                    <a:pt x="43573" y="132067"/>
                  </a:moveTo>
                  <a:lnTo>
                    <a:pt x="43535" y="131864"/>
                  </a:lnTo>
                  <a:lnTo>
                    <a:pt x="43472" y="131673"/>
                  </a:lnTo>
                  <a:lnTo>
                    <a:pt x="43408" y="131546"/>
                  </a:lnTo>
                  <a:lnTo>
                    <a:pt x="43256" y="131330"/>
                  </a:lnTo>
                  <a:lnTo>
                    <a:pt x="43103" y="131191"/>
                  </a:lnTo>
                  <a:lnTo>
                    <a:pt x="42951" y="131064"/>
                  </a:lnTo>
                  <a:lnTo>
                    <a:pt x="42710" y="130937"/>
                  </a:lnTo>
                  <a:lnTo>
                    <a:pt x="42583" y="130898"/>
                  </a:lnTo>
                  <a:lnTo>
                    <a:pt x="42316" y="130848"/>
                  </a:lnTo>
                  <a:lnTo>
                    <a:pt x="42113" y="130848"/>
                  </a:lnTo>
                  <a:lnTo>
                    <a:pt x="41910" y="130873"/>
                  </a:lnTo>
                  <a:lnTo>
                    <a:pt x="41783" y="130911"/>
                  </a:lnTo>
                  <a:lnTo>
                    <a:pt x="41592" y="130987"/>
                  </a:lnTo>
                  <a:lnTo>
                    <a:pt x="41021" y="131533"/>
                  </a:lnTo>
                  <a:lnTo>
                    <a:pt x="38633" y="135686"/>
                  </a:lnTo>
                  <a:lnTo>
                    <a:pt x="38544" y="135826"/>
                  </a:lnTo>
                  <a:lnTo>
                    <a:pt x="38442" y="136017"/>
                  </a:lnTo>
                  <a:lnTo>
                    <a:pt x="38239" y="136309"/>
                  </a:lnTo>
                  <a:lnTo>
                    <a:pt x="38112" y="136436"/>
                  </a:lnTo>
                  <a:lnTo>
                    <a:pt x="37998" y="136575"/>
                  </a:lnTo>
                  <a:lnTo>
                    <a:pt x="35458" y="137680"/>
                  </a:lnTo>
                  <a:lnTo>
                    <a:pt x="35102" y="137668"/>
                  </a:lnTo>
                  <a:lnTo>
                    <a:pt x="33578" y="137185"/>
                  </a:lnTo>
                  <a:lnTo>
                    <a:pt x="22936" y="131051"/>
                  </a:lnTo>
                  <a:lnTo>
                    <a:pt x="22771" y="130949"/>
                  </a:lnTo>
                  <a:lnTo>
                    <a:pt x="20955" y="128041"/>
                  </a:lnTo>
                  <a:lnTo>
                    <a:pt x="20955" y="127520"/>
                  </a:lnTo>
                  <a:lnTo>
                    <a:pt x="21005" y="127165"/>
                  </a:lnTo>
                  <a:lnTo>
                    <a:pt x="21145" y="126644"/>
                  </a:lnTo>
                  <a:lnTo>
                    <a:pt x="21348" y="126149"/>
                  </a:lnTo>
                  <a:lnTo>
                    <a:pt x="21437" y="125996"/>
                  </a:lnTo>
                  <a:lnTo>
                    <a:pt x="23926" y="121678"/>
                  </a:lnTo>
                  <a:lnTo>
                    <a:pt x="21564" y="120307"/>
                  </a:lnTo>
                  <a:lnTo>
                    <a:pt x="19164" y="124460"/>
                  </a:lnTo>
                  <a:lnTo>
                    <a:pt x="19062" y="124625"/>
                  </a:lnTo>
                  <a:lnTo>
                    <a:pt x="18961" y="124802"/>
                  </a:lnTo>
                  <a:lnTo>
                    <a:pt x="18199" y="127914"/>
                  </a:lnTo>
                  <a:lnTo>
                    <a:pt x="18249" y="128536"/>
                  </a:lnTo>
                  <a:lnTo>
                    <a:pt x="32194" y="139560"/>
                  </a:lnTo>
                  <a:lnTo>
                    <a:pt x="35496" y="140423"/>
                  </a:lnTo>
                  <a:lnTo>
                    <a:pt x="36118" y="140385"/>
                  </a:lnTo>
                  <a:lnTo>
                    <a:pt x="40792" y="137414"/>
                  </a:lnTo>
                  <a:lnTo>
                    <a:pt x="40906" y="137236"/>
                  </a:lnTo>
                  <a:lnTo>
                    <a:pt x="40995" y="137058"/>
                  </a:lnTo>
                  <a:lnTo>
                    <a:pt x="43395" y="132905"/>
                  </a:lnTo>
                  <a:lnTo>
                    <a:pt x="43510" y="132664"/>
                  </a:lnTo>
                  <a:lnTo>
                    <a:pt x="43561" y="132461"/>
                  </a:lnTo>
                  <a:lnTo>
                    <a:pt x="43573" y="132321"/>
                  </a:lnTo>
                  <a:lnTo>
                    <a:pt x="43573" y="132067"/>
                  </a:lnTo>
                  <a:close/>
                </a:path>
                <a:path w="213359" h="194945">
                  <a:moveTo>
                    <a:pt x="158902" y="40462"/>
                  </a:moveTo>
                  <a:lnTo>
                    <a:pt x="157657" y="39230"/>
                  </a:lnTo>
                  <a:lnTo>
                    <a:pt x="157391" y="39230"/>
                  </a:lnTo>
                  <a:lnTo>
                    <a:pt x="157124" y="39293"/>
                  </a:lnTo>
                  <a:lnTo>
                    <a:pt x="152476" y="40982"/>
                  </a:lnTo>
                  <a:lnTo>
                    <a:pt x="145288" y="21221"/>
                  </a:lnTo>
                  <a:lnTo>
                    <a:pt x="145224" y="21031"/>
                  </a:lnTo>
                  <a:lnTo>
                    <a:pt x="145161" y="20904"/>
                  </a:lnTo>
                  <a:lnTo>
                    <a:pt x="145046" y="20751"/>
                  </a:lnTo>
                  <a:lnTo>
                    <a:pt x="144907" y="20612"/>
                  </a:lnTo>
                  <a:lnTo>
                    <a:pt x="144741" y="20472"/>
                  </a:lnTo>
                  <a:lnTo>
                    <a:pt x="144564" y="20370"/>
                  </a:lnTo>
                  <a:lnTo>
                    <a:pt x="144386" y="20307"/>
                  </a:lnTo>
                  <a:lnTo>
                    <a:pt x="144259" y="20269"/>
                  </a:lnTo>
                  <a:lnTo>
                    <a:pt x="144132" y="20256"/>
                  </a:lnTo>
                  <a:lnTo>
                    <a:pt x="143992" y="20243"/>
                  </a:lnTo>
                  <a:lnTo>
                    <a:pt x="143852" y="20256"/>
                  </a:lnTo>
                  <a:lnTo>
                    <a:pt x="143725" y="20269"/>
                  </a:lnTo>
                  <a:lnTo>
                    <a:pt x="143586" y="20294"/>
                  </a:lnTo>
                  <a:lnTo>
                    <a:pt x="143395" y="20370"/>
                  </a:lnTo>
                  <a:lnTo>
                    <a:pt x="143268" y="20447"/>
                  </a:lnTo>
                  <a:lnTo>
                    <a:pt x="143116" y="20548"/>
                  </a:lnTo>
                  <a:lnTo>
                    <a:pt x="142963" y="20688"/>
                  </a:lnTo>
                  <a:lnTo>
                    <a:pt x="142862" y="20828"/>
                  </a:lnTo>
                  <a:lnTo>
                    <a:pt x="142709" y="21094"/>
                  </a:lnTo>
                  <a:lnTo>
                    <a:pt x="138658" y="27736"/>
                  </a:lnTo>
                  <a:lnTo>
                    <a:pt x="139534" y="28282"/>
                  </a:lnTo>
                  <a:lnTo>
                    <a:pt x="138645" y="27736"/>
                  </a:lnTo>
                  <a:lnTo>
                    <a:pt x="138557" y="27914"/>
                  </a:lnTo>
                  <a:lnTo>
                    <a:pt x="138506" y="28041"/>
                  </a:lnTo>
                  <a:lnTo>
                    <a:pt x="138468" y="28168"/>
                  </a:lnTo>
                  <a:lnTo>
                    <a:pt x="138455" y="28308"/>
                  </a:lnTo>
                  <a:lnTo>
                    <a:pt x="138442" y="28435"/>
                  </a:lnTo>
                  <a:lnTo>
                    <a:pt x="138442" y="28575"/>
                  </a:lnTo>
                  <a:lnTo>
                    <a:pt x="138480" y="28765"/>
                  </a:lnTo>
                  <a:lnTo>
                    <a:pt x="138544" y="28968"/>
                  </a:lnTo>
                  <a:lnTo>
                    <a:pt x="138709" y="29260"/>
                  </a:lnTo>
                  <a:lnTo>
                    <a:pt x="138836" y="29413"/>
                  </a:lnTo>
                  <a:lnTo>
                    <a:pt x="139052" y="29591"/>
                  </a:lnTo>
                  <a:lnTo>
                    <a:pt x="139280" y="29718"/>
                  </a:lnTo>
                  <a:lnTo>
                    <a:pt x="139407" y="29756"/>
                  </a:lnTo>
                  <a:lnTo>
                    <a:pt x="139534" y="29794"/>
                  </a:lnTo>
                  <a:lnTo>
                    <a:pt x="139674" y="29819"/>
                  </a:lnTo>
                  <a:lnTo>
                    <a:pt x="139941" y="29819"/>
                  </a:lnTo>
                  <a:lnTo>
                    <a:pt x="140868" y="29324"/>
                  </a:lnTo>
                  <a:lnTo>
                    <a:pt x="140982" y="29171"/>
                  </a:lnTo>
                  <a:lnTo>
                    <a:pt x="143662" y="24777"/>
                  </a:lnTo>
                  <a:lnTo>
                    <a:pt x="149898" y="41922"/>
                  </a:lnTo>
                  <a:lnTo>
                    <a:pt x="145338" y="43586"/>
                  </a:lnTo>
                  <a:lnTo>
                    <a:pt x="144703" y="44069"/>
                  </a:lnTo>
                  <a:lnTo>
                    <a:pt x="144589" y="44234"/>
                  </a:lnTo>
                  <a:lnTo>
                    <a:pt x="144487" y="44488"/>
                  </a:lnTo>
                  <a:lnTo>
                    <a:pt x="144437" y="44754"/>
                  </a:lnTo>
                  <a:lnTo>
                    <a:pt x="144437" y="45021"/>
                  </a:lnTo>
                  <a:lnTo>
                    <a:pt x="144487" y="45275"/>
                  </a:lnTo>
                  <a:lnTo>
                    <a:pt x="144589" y="45529"/>
                  </a:lnTo>
                  <a:lnTo>
                    <a:pt x="144665" y="45656"/>
                  </a:lnTo>
                  <a:lnTo>
                    <a:pt x="144843" y="45847"/>
                  </a:lnTo>
                  <a:lnTo>
                    <a:pt x="144995" y="45986"/>
                  </a:lnTo>
                  <a:lnTo>
                    <a:pt x="145173" y="46101"/>
                  </a:lnTo>
                  <a:lnTo>
                    <a:pt x="145415" y="46202"/>
                  </a:lnTo>
                  <a:lnTo>
                    <a:pt x="145554" y="46228"/>
                  </a:lnTo>
                  <a:lnTo>
                    <a:pt x="145681" y="46253"/>
                  </a:lnTo>
                  <a:lnTo>
                    <a:pt x="145821" y="46253"/>
                  </a:lnTo>
                  <a:lnTo>
                    <a:pt x="145948" y="46240"/>
                  </a:lnTo>
                  <a:lnTo>
                    <a:pt x="146075" y="46228"/>
                  </a:lnTo>
                  <a:lnTo>
                    <a:pt x="146215" y="46189"/>
                  </a:lnTo>
                  <a:lnTo>
                    <a:pt x="152044" y="44069"/>
                  </a:lnTo>
                  <a:lnTo>
                    <a:pt x="152209" y="44005"/>
                  </a:lnTo>
                  <a:lnTo>
                    <a:pt x="158000" y="41897"/>
                  </a:lnTo>
                  <a:lnTo>
                    <a:pt x="158191" y="41808"/>
                  </a:lnTo>
                  <a:lnTo>
                    <a:pt x="158407" y="41656"/>
                  </a:lnTo>
                  <a:lnTo>
                    <a:pt x="158597" y="41465"/>
                  </a:lnTo>
                  <a:lnTo>
                    <a:pt x="158750" y="41249"/>
                  </a:lnTo>
                  <a:lnTo>
                    <a:pt x="158851" y="40995"/>
                  </a:lnTo>
                  <a:lnTo>
                    <a:pt x="158902" y="40728"/>
                  </a:lnTo>
                  <a:lnTo>
                    <a:pt x="158902" y="40462"/>
                  </a:lnTo>
                  <a:close/>
                </a:path>
                <a:path w="213359" h="194945">
                  <a:moveTo>
                    <a:pt x="178473" y="29070"/>
                  </a:moveTo>
                  <a:lnTo>
                    <a:pt x="178435" y="28321"/>
                  </a:lnTo>
                  <a:lnTo>
                    <a:pt x="178320" y="27584"/>
                  </a:lnTo>
                  <a:lnTo>
                    <a:pt x="178142" y="26860"/>
                  </a:lnTo>
                  <a:lnTo>
                    <a:pt x="178079" y="26695"/>
                  </a:lnTo>
                  <a:lnTo>
                    <a:pt x="178041" y="26568"/>
                  </a:lnTo>
                  <a:lnTo>
                    <a:pt x="178003" y="26441"/>
                  </a:lnTo>
                  <a:lnTo>
                    <a:pt x="175729" y="23253"/>
                  </a:lnTo>
                  <a:lnTo>
                    <a:pt x="175729" y="29083"/>
                  </a:lnTo>
                  <a:lnTo>
                    <a:pt x="175704" y="29565"/>
                  </a:lnTo>
                  <a:lnTo>
                    <a:pt x="170878" y="33985"/>
                  </a:lnTo>
                  <a:lnTo>
                    <a:pt x="170408" y="33959"/>
                  </a:lnTo>
                  <a:lnTo>
                    <a:pt x="166306" y="30873"/>
                  </a:lnTo>
                  <a:lnTo>
                    <a:pt x="166204" y="30581"/>
                  </a:lnTo>
                  <a:lnTo>
                    <a:pt x="166077" y="30086"/>
                  </a:lnTo>
                  <a:lnTo>
                    <a:pt x="166001" y="29616"/>
                  </a:lnTo>
                  <a:lnTo>
                    <a:pt x="165976" y="29146"/>
                  </a:lnTo>
                  <a:lnTo>
                    <a:pt x="166065" y="28194"/>
                  </a:lnTo>
                  <a:lnTo>
                    <a:pt x="171069" y="24244"/>
                  </a:lnTo>
                  <a:lnTo>
                    <a:pt x="171780" y="24320"/>
                  </a:lnTo>
                  <a:lnTo>
                    <a:pt x="175729" y="29083"/>
                  </a:lnTo>
                  <a:lnTo>
                    <a:pt x="175729" y="23253"/>
                  </a:lnTo>
                  <a:lnTo>
                    <a:pt x="172542" y="21691"/>
                  </a:lnTo>
                  <a:lnTo>
                    <a:pt x="172656" y="21526"/>
                  </a:lnTo>
                  <a:lnTo>
                    <a:pt x="172783" y="21247"/>
                  </a:lnTo>
                  <a:lnTo>
                    <a:pt x="173126" y="20370"/>
                  </a:lnTo>
                  <a:lnTo>
                    <a:pt x="173202" y="20053"/>
                  </a:lnTo>
                  <a:lnTo>
                    <a:pt x="173367" y="19138"/>
                  </a:lnTo>
                  <a:lnTo>
                    <a:pt x="173367" y="18821"/>
                  </a:lnTo>
                  <a:lnTo>
                    <a:pt x="173393" y="18516"/>
                  </a:lnTo>
                  <a:lnTo>
                    <a:pt x="173355" y="17881"/>
                  </a:lnTo>
                  <a:lnTo>
                    <a:pt x="173266" y="17272"/>
                  </a:lnTo>
                  <a:lnTo>
                    <a:pt x="173101" y="16662"/>
                  </a:lnTo>
                  <a:lnTo>
                    <a:pt x="173024" y="16459"/>
                  </a:lnTo>
                  <a:lnTo>
                    <a:pt x="172974" y="16306"/>
                  </a:lnTo>
                  <a:lnTo>
                    <a:pt x="172910" y="16179"/>
                  </a:lnTo>
                  <a:lnTo>
                    <a:pt x="170637" y="13309"/>
                  </a:lnTo>
                  <a:lnTo>
                    <a:pt x="170637" y="18529"/>
                  </a:lnTo>
                  <a:lnTo>
                    <a:pt x="170624" y="18884"/>
                  </a:lnTo>
                  <a:lnTo>
                    <a:pt x="167043" y="22174"/>
                  </a:lnTo>
                  <a:lnTo>
                    <a:pt x="166154" y="22072"/>
                  </a:lnTo>
                  <a:lnTo>
                    <a:pt x="163614" y="19799"/>
                  </a:lnTo>
                  <a:lnTo>
                    <a:pt x="163563" y="19659"/>
                  </a:lnTo>
                  <a:lnTo>
                    <a:pt x="163461" y="19265"/>
                  </a:lnTo>
                  <a:lnTo>
                    <a:pt x="163385" y="18567"/>
                  </a:lnTo>
                  <a:lnTo>
                    <a:pt x="163398" y="18211"/>
                  </a:lnTo>
                  <a:lnTo>
                    <a:pt x="166992" y="14922"/>
                  </a:lnTo>
                  <a:lnTo>
                    <a:pt x="167347" y="14935"/>
                  </a:lnTo>
                  <a:lnTo>
                    <a:pt x="170434" y="17373"/>
                  </a:lnTo>
                  <a:lnTo>
                    <a:pt x="170573" y="17830"/>
                  </a:lnTo>
                  <a:lnTo>
                    <a:pt x="170624" y="18173"/>
                  </a:lnTo>
                  <a:lnTo>
                    <a:pt x="170637" y="18529"/>
                  </a:lnTo>
                  <a:lnTo>
                    <a:pt x="170637" y="13309"/>
                  </a:lnTo>
                  <a:lnTo>
                    <a:pt x="167297" y="12179"/>
                  </a:lnTo>
                  <a:lnTo>
                    <a:pt x="166357" y="12204"/>
                  </a:lnTo>
                  <a:lnTo>
                    <a:pt x="160642" y="18580"/>
                  </a:lnTo>
                  <a:lnTo>
                    <a:pt x="160667" y="19215"/>
                  </a:lnTo>
                  <a:lnTo>
                    <a:pt x="164782" y="24511"/>
                  </a:lnTo>
                  <a:lnTo>
                    <a:pt x="164490" y="24917"/>
                  </a:lnTo>
                  <a:lnTo>
                    <a:pt x="163233" y="29159"/>
                  </a:lnTo>
                  <a:lnTo>
                    <a:pt x="163271" y="29908"/>
                  </a:lnTo>
                  <a:lnTo>
                    <a:pt x="163385" y="30645"/>
                  </a:lnTo>
                  <a:lnTo>
                    <a:pt x="163576" y="31369"/>
                  </a:lnTo>
                  <a:lnTo>
                    <a:pt x="163703" y="31724"/>
                  </a:lnTo>
                  <a:lnTo>
                    <a:pt x="163830" y="32067"/>
                  </a:lnTo>
                  <a:lnTo>
                    <a:pt x="170891" y="36728"/>
                  </a:lnTo>
                  <a:lnTo>
                    <a:pt x="171640" y="36690"/>
                  </a:lnTo>
                  <a:lnTo>
                    <a:pt x="178447" y="29819"/>
                  </a:lnTo>
                  <a:lnTo>
                    <a:pt x="178473" y="29070"/>
                  </a:lnTo>
                  <a:close/>
                </a:path>
                <a:path w="213359" h="194945">
                  <a:moveTo>
                    <a:pt x="189484" y="10883"/>
                  </a:moveTo>
                  <a:lnTo>
                    <a:pt x="189458" y="10388"/>
                  </a:lnTo>
                  <a:lnTo>
                    <a:pt x="189382" y="9880"/>
                  </a:lnTo>
                  <a:lnTo>
                    <a:pt x="189255" y="9398"/>
                  </a:lnTo>
                  <a:lnTo>
                    <a:pt x="189191" y="9220"/>
                  </a:lnTo>
                  <a:lnTo>
                    <a:pt x="189141" y="9093"/>
                  </a:lnTo>
                  <a:lnTo>
                    <a:pt x="189090" y="8915"/>
                  </a:lnTo>
                  <a:lnTo>
                    <a:pt x="186753" y="6375"/>
                  </a:lnTo>
                  <a:lnTo>
                    <a:pt x="186728" y="10668"/>
                  </a:lnTo>
                  <a:lnTo>
                    <a:pt x="186728" y="11137"/>
                  </a:lnTo>
                  <a:lnTo>
                    <a:pt x="185166" y="13131"/>
                  </a:lnTo>
                  <a:lnTo>
                    <a:pt x="184835" y="13246"/>
                  </a:lnTo>
                  <a:lnTo>
                    <a:pt x="184365" y="13284"/>
                  </a:lnTo>
                  <a:lnTo>
                    <a:pt x="183908" y="13246"/>
                  </a:lnTo>
                  <a:lnTo>
                    <a:pt x="181991" y="10807"/>
                  </a:lnTo>
                  <a:lnTo>
                    <a:pt x="182054" y="10337"/>
                  </a:lnTo>
                  <a:lnTo>
                    <a:pt x="184353" y="8534"/>
                  </a:lnTo>
                  <a:lnTo>
                    <a:pt x="184810" y="8572"/>
                  </a:lnTo>
                  <a:lnTo>
                    <a:pt x="186728" y="10668"/>
                  </a:lnTo>
                  <a:lnTo>
                    <a:pt x="186728" y="6375"/>
                  </a:lnTo>
                  <a:lnTo>
                    <a:pt x="184340" y="5778"/>
                  </a:lnTo>
                  <a:lnTo>
                    <a:pt x="183832" y="5803"/>
                  </a:lnTo>
                  <a:lnTo>
                    <a:pt x="179730" y="8750"/>
                  </a:lnTo>
                  <a:lnTo>
                    <a:pt x="179616" y="8966"/>
                  </a:lnTo>
                  <a:lnTo>
                    <a:pt x="179387" y="9690"/>
                  </a:lnTo>
                  <a:lnTo>
                    <a:pt x="179260" y="10426"/>
                  </a:lnTo>
                  <a:lnTo>
                    <a:pt x="179235" y="10934"/>
                  </a:lnTo>
                  <a:lnTo>
                    <a:pt x="179273" y="11442"/>
                  </a:lnTo>
                  <a:lnTo>
                    <a:pt x="179349" y="11938"/>
                  </a:lnTo>
                  <a:lnTo>
                    <a:pt x="179463" y="12420"/>
                  </a:lnTo>
                  <a:lnTo>
                    <a:pt x="179514" y="12573"/>
                  </a:lnTo>
                  <a:lnTo>
                    <a:pt x="183146" y="15875"/>
                  </a:lnTo>
                  <a:lnTo>
                    <a:pt x="183388" y="15951"/>
                  </a:lnTo>
                  <a:lnTo>
                    <a:pt x="183883" y="16014"/>
                  </a:lnTo>
                  <a:lnTo>
                    <a:pt x="184391" y="16027"/>
                  </a:lnTo>
                  <a:lnTo>
                    <a:pt x="185140" y="15976"/>
                  </a:lnTo>
                  <a:lnTo>
                    <a:pt x="189458" y="11379"/>
                  </a:lnTo>
                  <a:lnTo>
                    <a:pt x="189484" y="10883"/>
                  </a:lnTo>
                  <a:close/>
                </a:path>
                <a:path w="213359" h="194945">
                  <a:moveTo>
                    <a:pt x="213360" y="20777"/>
                  </a:moveTo>
                  <a:lnTo>
                    <a:pt x="213347" y="20650"/>
                  </a:lnTo>
                  <a:lnTo>
                    <a:pt x="213334" y="20510"/>
                  </a:lnTo>
                  <a:lnTo>
                    <a:pt x="213296" y="20383"/>
                  </a:lnTo>
                  <a:lnTo>
                    <a:pt x="213194" y="20129"/>
                  </a:lnTo>
                  <a:lnTo>
                    <a:pt x="213042" y="19913"/>
                  </a:lnTo>
                  <a:lnTo>
                    <a:pt x="212115" y="19418"/>
                  </a:lnTo>
                  <a:lnTo>
                    <a:pt x="211848" y="19418"/>
                  </a:lnTo>
                  <a:lnTo>
                    <a:pt x="211709" y="19443"/>
                  </a:lnTo>
                  <a:lnTo>
                    <a:pt x="211582" y="19481"/>
                  </a:lnTo>
                  <a:lnTo>
                    <a:pt x="207022" y="21145"/>
                  </a:lnTo>
                  <a:lnTo>
                    <a:pt x="206895" y="21183"/>
                  </a:lnTo>
                  <a:lnTo>
                    <a:pt x="206654" y="21272"/>
                  </a:lnTo>
                  <a:lnTo>
                    <a:pt x="206311" y="21348"/>
                  </a:lnTo>
                  <a:lnTo>
                    <a:pt x="205613" y="21437"/>
                  </a:lnTo>
                  <a:lnTo>
                    <a:pt x="205422" y="21412"/>
                  </a:lnTo>
                  <a:lnTo>
                    <a:pt x="205257" y="21412"/>
                  </a:lnTo>
                  <a:lnTo>
                    <a:pt x="202184" y="19037"/>
                  </a:lnTo>
                  <a:lnTo>
                    <a:pt x="202107" y="18846"/>
                  </a:lnTo>
                  <a:lnTo>
                    <a:pt x="197942" y="7391"/>
                  </a:lnTo>
                  <a:lnTo>
                    <a:pt x="197904" y="7239"/>
                  </a:lnTo>
                  <a:lnTo>
                    <a:pt x="197840" y="7112"/>
                  </a:lnTo>
                  <a:lnTo>
                    <a:pt x="197764" y="6794"/>
                  </a:lnTo>
                  <a:lnTo>
                    <a:pt x="197713" y="6451"/>
                  </a:lnTo>
                  <a:lnTo>
                    <a:pt x="197688" y="6096"/>
                  </a:lnTo>
                  <a:lnTo>
                    <a:pt x="197713" y="5740"/>
                  </a:lnTo>
                  <a:lnTo>
                    <a:pt x="200075" y="2667"/>
                  </a:lnTo>
                  <a:lnTo>
                    <a:pt x="200253" y="2590"/>
                  </a:lnTo>
                  <a:lnTo>
                    <a:pt x="200583" y="2349"/>
                  </a:lnTo>
                  <a:lnTo>
                    <a:pt x="200825" y="2019"/>
                  </a:lnTo>
                  <a:lnTo>
                    <a:pt x="200926" y="1765"/>
                  </a:lnTo>
                  <a:lnTo>
                    <a:pt x="200977" y="1498"/>
                  </a:lnTo>
                  <a:lnTo>
                    <a:pt x="200977" y="1358"/>
                  </a:lnTo>
                  <a:lnTo>
                    <a:pt x="200964" y="1231"/>
                  </a:lnTo>
                  <a:lnTo>
                    <a:pt x="200952" y="1092"/>
                  </a:lnTo>
                  <a:lnTo>
                    <a:pt x="200888" y="901"/>
                  </a:lnTo>
                  <a:lnTo>
                    <a:pt x="200812" y="711"/>
                  </a:lnTo>
                  <a:lnTo>
                    <a:pt x="200660" y="495"/>
                  </a:lnTo>
                  <a:lnTo>
                    <a:pt x="200469" y="317"/>
                  </a:lnTo>
                  <a:lnTo>
                    <a:pt x="200240" y="152"/>
                  </a:lnTo>
                  <a:lnTo>
                    <a:pt x="199999" y="50"/>
                  </a:lnTo>
                  <a:lnTo>
                    <a:pt x="199859" y="25"/>
                  </a:lnTo>
                  <a:lnTo>
                    <a:pt x="199732" y="0"/>
                  </a:lnTo>
                  <a:lnTo>
                    <a:pt x="199466" y="0"/>
                  </a:lnTo>
                  <a:lnTo>
                    <a:pt x="199326" y="25"/>
                  </a:lnTo>
                  <a:lnTo>
                    <a:pt x="199199" y="63"/>
                  </a:lnTo>
                  <a:lnTo>
                    <a:pt x="198843" y="190"/>
                  </a:lnTo>
                  <a:lnTo>
                    <a:pt x="194945" y="6108"/>
                  </a:lnTo>
                  <a:lnTo>
                    <a:pt x="194970" y="6731"/>
                  </a:lnTo>
                  <a:lnTo>
                    <a:pt x="195072" y="7353"/>
                  </a:lnTo>
                  <a:lnTo>
                    <a:pt x="195224" y="7950"/>
                  </a:lnTo>
                  <a:lnTo>
                    <a:pt x="195326" y="8255"/>
                  </a:lnTo>
                  <a:lnTo>
                    <a:pt x="199567" y="19900"/>
                  </a:lnTo>
                  <a:lnTo>
                    <a:pt x="199707" y="20281"/>
                  </a:lnTo>
                  <a:lnTo>
                    <a:pt x="205308" y="24168"/>
                  </a:lnTo>
                  <a:lnTo>
                    <a:pt x="205613" y="24168"/>
                  </a:lnTo>
                  <a:lnTo>
                    <a:pt x="206248" y="24142"/>
                  </a:lnTo>
                  <a:lnTo>
                    <a:pt x="206857" y="24053"/>
                  </a:lnTo>
                  <a:lnTo>
                    <a:pt x="207479" y="23888"/>
                  </a:lnTo>
                  <a:lnTo>
                    <a:pt x="207657" y="23825"/>
                  </a:lnTo>
                  <a:lnTo>
                    <a:pt x="212458" y="22072"/>
                  </a:lnTo>
                  <a:lnTo>
                    <a:pt x="212636" y="21996"/>
                  </a:lnTo>
                  <a:lnTo>
                    <a:pt x="212915" y="21805"/>
                  </a:lnTo>
                  <a:lnTo>
                    <a:pt x="213055" y="21653"/>
                  </a:lnTo>
                  <a:lnTo>
                    <a:pt x="213194" y="21424"/>
                  </a:lnTo>
                  <a:lnTo>
                    <a:pt x="213296" y="21183"/>
                  </a:lnTo>
                  <a:lnTo>
                    <a:pt x="213334" y="21043"/>
                  </a:lnTo>
                  <a:lnTo>
                    <a:pt x="213347" y="20916"/>
                  </a:lnTo>
                  <a:lnTo>
                    <a:pt x="213360" y="2077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89597" y="3910838"/>
              <a:ext cx="224154" cy="116839"/>
            </a:xfrm>
            <a:custGeom>
              <a:avLst/>
              <a:gdLst/>
              <a:ahLst/>
              <a:cxnLst/>
              <a:rect l="l" t="t" r="r" b="b"/>
              <a:pathLst>
                <a:path w="224155" h="116839">
                  <a:moveTo>
                    <a:pt x="23545" y="107149"/>
                  </a:moveTo>
                  <a:lnTo>
                    <a:pt x="23495" y="106870"/>
                  </a:lnTo>
                  <a:lnTo>
                    <a:pt x="23406" y="106629"/>
                  </a:lnTo>
                  <a:lnTo>
                    <a:pt x="23266" y="106400"/>
                  </a:lnTo>
                  <a:lnTo>
                    <a:pt x="23075" y="106197"/>
                  </a:lnTo>
                  <a:lnTo>
                    <a:pt x="22796" y="106006"/>
                  </a:lnTo>
                  <a:lnTo>
                    <a:pt x="22618" y="105918"/>
                  </a:lnTo>
                  <a:lnTo>
                    <a:pt x="22491" y="105879"/>
                  </a:lnTo>
                  <a:lnTo>
                    <a:pt x="22352" y="105854"/>
                  </a:lnTo>
                  <a:lnTo>
                    <a:pt x="22021" y="105854"/>
                  </a:lnTo>
                  <a:lnTo>
                    <a:pt x="21818" y="105892"/>
                  </a:lnTo>
                  <a:lnTo>
                    <a:pt x="21501" y="106019"/>
                  </a:lnTo>
                  <a:lnTo>
                    <a:pt x="21285" y="106172"/>
                  </a:lnTo>
                  <a:lnTo>
                    <a:pt x="17551" y="109308"/>
                  </a:lnTo>
                  <a:lnTo>
                    <a:pt x="4127" y="93319"/>
                  </a:lnTo>
                  <a:lnTo>
                    <a:pt x="4000" y="93141"/>
                  </a:lnTo>
                  <a:lnTo>
                    <a:pt x="3873" y="93014"/>
                  </a:lnTo>
                  <a:lnTo>
                    <a:pt x="3721" y="92913"/>
                  </a:lnTo>
                  <a:lnTo>
                    <a:pt x="3568" y="92811"/>
                  </a:lnTo>
                  <a:lnTo>
                    <a:pt x="3416" y="92735"/>
                  </a:lnTo>
                  <a:lnTo>
                    <a:pt x="3276" y="92697"/>
                  </a:lnTo>
                  <a:lnTo>
                    <a:pt x="3124" y="92659"/>
                  </a:lnTo>
                  <a:lnTo>
                    <a:pt x="2984" y="92646"/>
                  </a:lnTo>
                  <a:lnTo>
                    <a:pt x="2857" y="92659"/>
                  </a:lnTo>
                  <a:lnTo>
                    <a:pt x="2679" y="92671"/>
                  </a:lnTo>
                  <a:lnTo>
                    <a:pt x="2527" y="92722"/>
                  </a:lnTo>
                  <a:lnTo>
                    <a:pt x="2362" y="92786"/>
                  </a:lnTo>
                  <a:lnTo>
                    <a:pt x="2235" y="92849"/>
                  </a:lnTo>
                  <a:lnTo>
                    <a:pt x="2108" y="92925"/>
                  </a:lnTo>
                  <a:lnTo>
                    <a:pt x="1905" y="93116"/>
                  </a:lnTo>
                  <a:lnTo>
                    <a:pt x="1803" y="93256"/>
                  </a:lnTo>
                  <a:lnTo>
                    <a:pt x="1727" y="93383"/>
                  </a:lnTo>
                  <a:lnTo>
                    <a:pt x="1638" y="93573"/>
                  </a:lnTo>
                  <a:lnTo>
                    <a:pt x="1600" y="93700"/>
                  </a:lnTo>
                  <a:lnTo>
                    <a:pt x="1574" y="93840"/>
                  </a:lnTo>
                  <a:lnTo>
                    <a:pt x="25" y="101600"/>
                  </a:lnTo>
                  <a:lnTo>
                    <a:pt x="0" y="101790"/>
                  </a:lnTo>
                  <a:lnTo>
                    <a:pt x="0" y="101930"/>
                  </a:lnTo>
                  <a:lnTo>
                    <a:pt x="228" y="102616"/>
                  </a:lnTo>
                  <a:lnTo>
                    <a:pt x="355" y="102781"/>
                  </a:lnTo>
                  <a:lnTo>
                    <a:pt x="546" y="102971"/>
                  </a:lnTo>
                  <a:lnTo>
                    <a:pt x="787" y="103111"/>
                  </a:lnTo>
                  <a:lnTo>
                    <a:pt x="1028" y="103187"/>
                  </a:lnTo>
                  <a:lnTo>
                    <a:pt x="1168" y="103212"/>
                  </a:lnTo>
                  <a:lnTo>
                    <a:pt x="1308" y="103238"/>
                  </a:lnTo>
                  <a:lnTo>
                    <a:pt x="1435" y="103238"/>
                  </a:lnTo>
                  <a:lnTo>
                    <a:pt x="1574" y="103212"/>
                  </a:lnTo>
                  <a:lnTo>
                    <a:pt x="1701" y="103187"/>
                  </a:lnTo>
                  <a:lnTo>
                    <a:pt x="1828" y="103162"/>
                  </a:lnTo>
                  <a:lnTo>
                    <a:pt x="1955" y="103111"/>
                  </a:lnTo>
                  <a:lnTo>
                    <a:pt x="2133" y="102997"/>
                  </a:lnTo>
                  <a:lnTo>
                    <a:pt x="2298" y="102882"/>
                  </a:lnTo>
                  <a:lnTo>
                    <a:pt x="2514" y="102616"/>
                  </a:lnTo>
                  <a:lnTo>
                    <a:pt x="2616" y="102450"/>
                  </a:lnTo>
                  <a:lnTo>
                    <a:pt x="2705" y="102196"/>
                  </a:lnTo>
                  <a:lnTo>
                    <a:pt x="3721" y="97091"/>
                  </a:lnTo>
                  <a:lnTo>
                    <a:pt x="15443" y="111074"/>
                  </a:lnTo>
                  <a:lnTo>
                    <a:pt x="11722" y="114198"/>
                  </a:lnTo>
                  <a:lnTo>
                    <a:pt x="11582" y="114350"/>
                  </a:lnTo>
                  <a:lnTo>
                    <a:pt x="11417" y="114566"/>
                  </a:lnTo>
                  <a:lnTo>
                    <a:pt x="11315" y="114808"/>
                  </a:lnTo>
                  <a:lnTo>
                    <a:pt x="11239" y="115138"/>
                  </a:lnTo>
                  <a:lnTo>
                    <a:pt x="11239" y="115404"/>
                  </a:lnTo>
                  <a:lnTo>
                    <a:pt x="11747" y="116319"/>
                  </a:lnTo>
                  <a:lnTo>
                    <a:pt x="11912" y="116446"/>
                  </a:lnTo>
                  <a:lnTo>
                    <a:pt x="12153" y="116560"/>
                  </a:lnTo>
                  <a:lnTo>
                    <a:pt x="12293" y="116598"/>
                  </a:lnTo>
                  <a:lnTo>
                    <a:pt x="12420" y="116624"/>
                  </a:lnTo>
                  <a:lnTo>
                    <a:pt x="12763" y="116624"/>
                  </a:lnTo>
                  <a:lnTo>
                    <a:pt x="12954" y="116586"/>
                  </a:lnTo>
                  <a:lnTo>
                    <a:pt x="13081" y="116547"/>
                  </a:lnTo>
                  <a:lnTo>
                    <a:pt x="13258" y="116459"/>
                  </a:lnTo>
                  <a:lnTo>
                    <a:pt x="13487" y="116306"/>
                  </a:lnTo>
                  <a:lnTo>
                    <a:pt x="18211" y="112344"/>
                  </a:lnTo>
                  <a:lnTo>
                    <a:pt x="23050" y="108280"/>
                  </a:lnTo>
                  <a:lnTo>
                    <a:pt x="23190" y="108127"/>
                  </a:lnTo>
                  <a:lnTo>
                    <a:pt x="23355" y="107911"/>
                  </a:lnTo>
                  <a:lnTo>
                    <a:pt x="23469" y="107670"/>
                  </a:lnTo>
                  <a:lnTo>
                    <a:pt x="23507" y="107543"/>
                  </a:lnTo>
                  <a:lnTo>
                    <a:pt x="23533" y="107416"/>
                  </a:lnTo>
                  <a:lnTo>
                    <a:pt x="23545" y="107276"/>
                  </a:lnTo>
                  <a:lnTo>
                    <a:pt x="23545" y="107149"/>
                  </a:lnTo>
                  <a:close/>
                </a:path>
                <a:path w="224155" h="116839">
                  <a:moveTo>
                    <a:pt x="38379" y="91414"/>
                  </a:moveTo>
                  <a:lnTo>
                    <a:pt x="36677" y="87083"/>
                  </a:lnTo>
                  <a:lnTo>
                    <a:pt x="36550" y="86918"/>
                  </a:lnTo>
                  <a:lnTo>
                    <a:pt x="36398" y="86779"/>
                  </a:lnTo>
                  <a:lnTo>
                    <a:pt x="35801" y="86017"/>
                  </a:lnTo>
                  <a:lnTo>
                    <a:pt x="35661" y="85877"/>
                  </a:lnTo>
                  <a:lnTo>
                    <a:pt x="31165" y="83743"/>
                  </a:lnTo>
                  <a:lnTo>
                    <a:pt x="30530" y="83743"/>
                  </a:lnTo>
                  <a:lnTo>
                    <a:pt x="26987" y="85102"/>
                  </a:lnTo>
                  <a:lnTo>
                    <a:pt x="26822" y="85229"/>
                  </a:lnTo>
                  <a:lnTo>
                    <a:pt x="22212" y="89103"/>
                  </a:lnTo>
                  <a:lnTo>
                    <a:pt x="21869" y="88455"/>
                  </a:lnTo>
                  <a:lnTo>
                    <a:pt x="21526" y="87668"/>
                  </a:lnTo>
                  <a:lnTo>
                    <a:pt x="21272" y="86868"/>
                  </a:lnTo>
                  <a:lnTo>
                    <a:pt x="21107" y="86042"/>
                  </a:lnTo>
                  <a:lnTo>
                    <a:pt x="21005" y="85191"/>
                  </a:lnTo>
                  <a:lnTo>
                    <a:pt x="21005" y="84353"/>
                  </a:lnTo>
                  <a:lnTo>
                    <a:pt x="24130" y="78041"/>
                  </a:lnTo>
                  <a:lnTo>
                    <a:pt x="24269" y="77889"/>
                  </a:lnTo>
                  <a:lnTo>
                    <a:pt x="24384" y="77724"/>
                  </a:lnTo>
                  <a:lnTo>
                    <a:pt x="24523" y="77419"/>
                  </a:lnTo>
                  <a:lnTo>
                    <a:pt x="24549" y="77216"/>
                  </a:lnTo>
                  <a:lnTo>
                    <a:pt x="24574" y="77089"/>
                  </a:lnTo>
                  <a:lnTo>
                    <a:pt x="24574" y="76949"/>
                  </a:lnTo>
                  <a:lnTo>
                    <a:pt x="24511" y="76619"/>
                  </a:lnTo>
                  <a:lnTo>
                    <a:pt x="24409" y="76365"/>
                  </a:lnTo>
                  <a:lnTo>
                    <a:pt x="24295" y="76200"/>
                  </a:lnTo>
                  <a:lnTo>
                    <a:pt x="24117" y="75996"/>
                  </a:lnTo>
                  <a:lnTo>
                    <a:pt x="23888" y="75844"/>
                  </a:lnTo>
                  <a:lnTo>
                    <a:pt x="23647" y="75730"/>
                  </a:lnTo>
                  <a:lnTo>
                    <a:pt x="23520" y="75692"/>
                  </a:lnTo>
                  <a:lnTo>
                    <a:pt x="23393" y="75666"/>
                  </a:lnTo>
                  <a:lnTo>
                    <a:pt x="23253" y="75653"/>
                  </a:lnTo>
                  <a:lnTo>
                    <a:pt x="23126" y="75653"/>
                  </a:lnTo>
                  <a:lnTo>
                    <a:pt x="22987" y="75666"/>
                  </a:lnTo>
                  <a:lnTo>
                    <a:pt x="22860" y="75704"/>
                  </a:lnTo>
                  <a:lnTo>
                    <a:pt x="22606" y="75793"/>
                  </a:lnTo>
                  <a:lnTo>
                    <a:pt x="22479" y="75857"/>
                  </a:lnTo>
                  <a:lnTo>
                    <a:pt x="22313" y="75971"/>
                  </a:lnTo>
                  <a:lnTo>
                    <a:pt x="21882" y="76339"/>
                  </a:lnTo>
                  <a:lnTo>
                    <a:pt x="18249" y="84239"/>
                  </a:lnTo>
                  <a:lnTo>
                    <a:pt x="18262" y="85356"/>
                  </a:lnTo>
                  <a:lnTo>
                    <a:pt x="20828" y="91884"/>
                  </a:lnTo>
                  <a:lnTo>
                    <a:pt x="20942" y="92024"/>
                  </a:lnTo>
                  <a:lnTo>
                    <a:pt x="24841" y="96672"/>
                  </a:lnTo>
                  <a:lnTo>
                    <a:pt x="27025" y="94996"/>
                  </a:lnTo>
                  <a:lnTo>
                    <a:pt x="26885" y="94856"/>
                  </a:lnTo>
                  <a:lnTo>
                    <a:pt x="23888" y="91274"/>
                  </a:lnTo>
                  <a:lnTo>
                    <a:pt x="28409" y="87477"/>
                  </a:lnTo>
                  <a:lnTo>
                    <a:pt x="28536" y="87388"/>
                  </a:lnTo>
                  <a:lnTo>
                    <a:pt x="30695" y="86487"/>
                  </a:lnTo>
                  <a:lnTo>
                    <a:pt x="31051" y="86487"/>
                  </a:lnTo>
                  <a:lnTo>
                    <a:pt x="33756" y="87871"/>
                  </a:lnTo>
                  <a:lnTo>
                    <a:pt x="34493" y="88734"/>
                  </a:lnTo>
                  <a:lnTo>
                    <a:pt x="35648" y="92049"/>
                  </a:lnTo>
                  <a:lnTo>
                    <a:pt x="35509" y="93002"/>
                  </a:lnTo>
                  <a:lnTo>
                    <a:pt x="31051" y="96735"/>
                  </a:lnTo>
                  <a:lnTo>
                    <a:pt x="30340" y="96723"/>
                  </a:lnTo>
                  <a:lnTo>
                    <a:pt x="27038" y="94996"/>
                  </a:lnTo>
                  <a:lnTo>
                    <a:pt x="24942" y="96761"/>
                  </a:lnTo>
                  <a:lnTo>
                    <a:pt x="30480" y="99491"/>
                  </a:lnTo>
                  <a:lnTo>
                    <a:pt x="31216" y="99479"/>
                  </a:lnTo>
                  <a:lnTo>
                    <a:pt x="38379" y="92163"/>
                  </a:lnTo>
                  <a:lnTo>
                    <a:pt x="38379" y="91414"/>
                  </a:lnTo>
                  <a:close/>
                </a:path>
                <a:path w="224155" h="116839">
                  <a:moveTo>
                    <a:pt x="42341" y="69837"/>
                  </a:moveTo>
                  <a:lnTo>
                    <a:pt x="41262" y="67017"/>
                  </a:lnTo>
                  <a:lnTo>
                    <a:pt x="41148" y="66852"/>
                  </a:lnTo>
                  <a:lnTo>
                    <a:pt x="41008" y="66713"/>
                  </a:lnTo>
                  <a:lnTo>
                    <a:pt x="40614" y="66306"/>
                  </a:lnTo>
                  <a:lnTo>
                    <a:pt x="40233" y="66001"/>
                  </a:lnTo>
                  <a:lnTo>
                    <a:pt x="39801" y="65722"/>
                  </a:lnTo>
                  <a:lnTo>
                    <a:pt x="39598" y="65620"/>
                  </a:lnTo>
                  <a:lnTo>
                    <a:pt x="39598" y="70243"/>
                  </a:lnTo>
                  <a:lnTo>
                    <a:pt x="39535" y="70700"/>
                  </a:lnTo>
                  <a:lnTo>
                    <a:pt x="37363" y="72517"/>
                  </a:lnTo>
                  <a:lnTo>
                    <a:pt x="36893" y="72504"/>
                  </a:lnTo>
                  <a:lnTo>
                    <a:pt x="35407" y="71678"/>
                  </a:lnTo>
                  <a:lnTo>
                    <a:pt x="35267" y="71526"/>
                  </a:lnTo>
                  <a:lnTo>
                    <a:pt x="35191" y="71386"/>
                  </a:lnTo>
                  <a:lnTo>
                    <a:pt x="34988" y="70967"/>
                  </a:lnTo>
                  <a:lnTo>
                    <a:pt x="34874" y="70523"/>
                  </a:lnTo>
                  <a:lnTo>
                    <a:pt x="34848" y="70053"/>
                  </a:lnTo>
                  <a:lnTo>
                    <a:pt x="34937" y="69481"/>
                  </a:lnTo>
                  <a:lnTo>
                    <a:pt x="36957" y="67779"/>
                  </a:lnTo>
                  <a:lnTo>
                    <a:pt x="37541" y="67792"/>
                  </a:lnTo>
                  <a:lnTo>
                    <a:pt x="39077" y="68668"/>
                  </a:lnTo>
                  <a:lnTo>
                    <a:pt x="39243" y="68897"/>
                  </a:lnTo>
                  <a:lnTo>
                    <a:pt x="39497" y="69430"/>
                  </a:lnTo>
                  <a:lnTo>
                    <a:pt x="39573" y="69773"/>
                  </a:lnTo>
                  <a:lnTo>
                    <a:pt x="39598" y="70243"/>
                  </a:lnTo>
                  <a:lnTo>
                    <a:pt x="39598" y="65620"/>
                  </a:lnTo>
                  <a:lnTo>
                    <a:pt x="37414" y="65024"/>
                  </a:lnTo>
                  <a:lnTo>
                    <a:pt x="36918" y="65024"/>
                  </a:lnTo>
                  <a:lnTo>
                    <a:pt x="32105" y="70459"/>
                  </a:lnTo>
                  <a:lnTo>
                    <a:pt x="32156" y="70954"/>
                  </a:lnTo>
                  <a:lnTo>
                    <a:pt x="33299" y="73431"/>
                  </a:lnTo>
                  <a:lnTo>
                    <a:pt x="33464" y="73634"/>
                  </a:lnTo>
                  <a:lnTo>
                    <a:pt x="35801" y="75057"/>
                  </a:lnTo>
                  <a:lnTo>
                    <a:pt x="36029" y="75133"/>
                  </a:lnTo>
                  <a:lnTo>
                    <a:pt x="36525" y="75222"/>
                  </a:lnTo>
                  <a:lnTo>
                    <a:pt x="37033" y="75272"/>
                  </a:lnTo>
                  <a:lnTo>
                    <a:pt x="37528" y="75260"/>
                  </a:lnTo>
                  <a:lnTo>
                    <a:pt x="42341" y="70345"/>
                  </a:lnTo>
                  <a:lnTo>
                    <a:pt x="42341" y="69837"/>
                  </a:lnTo>
                  <a:close/>
                </a:path>
                <a:path w="224155" h="116839">
                  <a:moveTo>
                    <a:pt x="67945" y="70027"/>
                  </a:moveTo>
                  <a:lnTo>
                    <a:pt x="67932" y="69900"/>
                  </a:lnTo>
                  <a:lnTo>
                    <a:pt x="67894" y="69634"/>
                  </a:lnTo>
                  <a:lnTo>
                    <a:pt x="67856" y="69507"/>
                  </a:lnTo>
                  <a:lnTo>
                    <a:pt x="67805" y="69380"/>
                  </a:lnTo>
                  <a:lnTo>
                    <a:pt x="67665" y="69151"/>
                  </a:lnTo>
                  <a:lnTo>
                    <a:pt x="67475" y="68948"/>
                  </a:lnTo>
                  <a:lnTo>
                    <a:pt x="67195" y="68757"/>
                  </a:lnTo>
                  <a:lnTo>
                    <a:pt x="66954" y="68656"/>
                  </a:lnTo>
                  <a:lnTo>
                    <a:pt x="66687" y="68605"/>
                  </a:lnTo>
                  <a:lnTo>
                    <a:pt x="66484" y="68605"/>
                  </a:lnTo>
                  <a:lnTo>
                    <a:pt x="66344" y="68618"/>
                  </a:lnTo>
                  <a:lnTo>
                    <a:pt x="66217" y="68643"/>
                  </a:lnTo>
                  <a:lnTo>
                    <a:pt x="65900" y="68770"/>
                  </a:lnTo>
                  <a:lnTo>
                    <a:pt x="65684" y="68922"/>
                  </a:lnTo>
                  <a:lnTo>
                    <a:pt x="62014" y="72021"/>
                  </a:lnTo>
                  <a:lnTo>
                    <a:pt x="61861" y="72136"/>
                  </a:lnTo>
                  <a:lnTo>
                    <a:pt x="61734" y="72250"/>
                  </a:lnTo>
                  <a:lnTo>
                    <a:pt x="59385" y="72986"/>
                  </a:lnTo>
                  <a:lnTo>
                    <a:pt x="59029" y="72961"/>
                  </a:lnTo>
                  <a:lnTo>
                    <a:pt x="56756" y="71691"/>
                  </a:lnTo>
                  <a:lnTo>
                    <a:pt x="56603" y="71551"/>
                  </a:lnTo>
                  <a:lnTo>
                    <a:pt x="48729" y="62128"/>
                  </a:lnTo>
                  <a:lnTo>
                    <a:pt x="47879" y="60020"/>
                  </a:lnTo>
                  <a:lnTo>
                    <a:pt x="47879" y="59664"/>
                  </a:lnTo>
                  <a:lnTo>
                    <a:pt x="49161" y="57035"/>
                  </a:lnTo>
                  <a:lnTo>
                    <a:pt x="52997" y="53822"/>
                  </a:lnTo>
                  <a:lnTo>
                    <a:pt x="53136" y="53682"/>
                  </a:lnTo>
                  <a:lnTo>
                    <a:pt x="53301" y="53467"/>
                  </a:lnTo>
                  <a:lnTo>
                    <a:pt x="53365" y="53340"/>
                  </a:lnTo>
                  <a:lnTo>
                    <a:pt x="53416" y="53213"/>
                  </a:lnTo>
                  <a:lnTo>
                    <a:pt x="53454" y="53086"/>
                  </a:lnTo>
                  <a:lnTo>
                    <a:pt x="53479" y="52959"/>
                  </a:lnTo>
                  <a:lnTo>
                    <a:pt x="53492" y="52819"/>
                  </a:lnTo>
                  <a:lnTo>
                    <a:pt x="53492" y="52692"/>
                  </a:lnTo>
                  <a:lnTo>
                    <a:pt x="53428" y="52362"/>
                  </a:lnTo>
                  <a:lnTo>
                    <a:pt x="53327" y="52108"/>
                  </a:lnTo>
                  <a:lnTo>
                    <a:pt x="53213" y="51943"/>
                  </a:lnTo>
                  <a:lnTo>
                    <a:pt x="53022" y="51739"/>
                  </a:lnTo>
                  <a:lnTo>
                    <a:pt x="52806" y="51587"/>
                  </a:lnTo>
                  <a:lnTo>
                    <a:pt x="52501" y="51447"/>
                  </a:lnTo>
                  <a:lnTo>
                    <a:pt x="52311" y="51409"/>
                  </a:lnTo>
                  <a:lnTo>
                    <a:pt x="52031" y="51396"/>
                  </a:lnTo>
                  <a:lnTo>
                    <a:pt x="51904" y="51409"/>
                  </a:lnTo>
                  <a:lnTo>
                    <a:pt x="47409" y="54927"/>
                  </a:lnTo>
                  <a:lnTo>
                    <a:pt x="47167" y="55118"/>
                  </a:lnTo>
                  <a:lnTo>
                    <a:pt x="46723" y="55562"/>
                  </a:lnTo>
                  <a:lnTo>
                    <a:pt x="45135" y="59550"/>
                  </a:lnTo>
                  <a:lnTo>
                    <a:pt x="45135" y="60185"/>
                  </a:lnTo>
                  <a:lnTo>
                    <a:pt x="46621" y="63893"/>
                  </a:lnTo>
                  <a:lnTo>
                    <a:pt x="59283" y="75742"/>
                  </a:lnTo>
                  <a:lnTo>
                    <a:pt x="59905" y="75730"/>
                  </a:lnTo>
                  <a:lnTo>
                    <a:pt x="63627" y="74244"/>
                  </a:lnTo>
                  <a:lnTo>
                    <a:pt x="67449" y="71031"/>
                  </a:lnTo>
                  <a:lnTo>
                    <a:pt x="67589" y="70891"/>
                  </a:lnTo>
                  <a:lnTo>
                    <a:pt x="67754" y="70675"/>
                  </a:lnTo>
                  <a:lnTo>
                    <a:pt x="67818" y="70548"/>
                  </a:lnTo>
                  <a:lnTo>
                    <a:pt x="67868" y="70421"/>
                  </a:lnTo>
                  <a:lnTo>
                    <a:pt x="67906" y="70294"/>
                  </a:lnTo>
                  <a:lnTo>
                    <a:pt x="67932" y="70167"/>
                  </a:lnTo>
                  <a:lnTo>
                    <a:pt x="67945" y="70027"/>
                  </a:lnTo>
                  <a:close/>
                </a:path>
                <a:path w="224155" h="116839">
                  <a:moveTo>
                    <a:pt x="147739" y="16421"/>
                  </a:moveTo>
                  <a:lnTo>
                    <a:pt x="147726" y="16294"/>
                  </a:lnTo>
                  <a:lnTo>
                    <a:pt x="147675" y="16027"/>
                  </a:lnTo>
                  <a:lnTo>
                    <a:pt x="145072" y="16903"/>
                  </a:lnTo>
                  <a:lnTo>
                    <a:pt x="145148" y="17094"/>
                  </a:lnTo>
                  <a:lnTo>
                    <a:pt x="145300" y="17310"/>
                  </a:lnTo>
                  <a:lnTo>
                    <a:pt x="145491" y="17500"/>
                  </a:lnTo>
                  <a:lnTo>
                    <a:pt x="145719" y="17653"/>
                  </a:lnTo>
                  <a:lnTo>
                    <a:pt x="145973" y="17754"/>
                  </a:lnTo>
                  <a:lnTo>
                    <a:pt x="146227" y="17805"/>
                  </a:lnTo>
                  <a:lnTo>
                    <a:pt x="146507" y="17805"/>
                  </a:lnTo>
                  <a:lnTo>
                    <a:pt x="146634" y="17780"/>
                  </a:lnTo>
                  <a:lnTo>
                    <a:pt x="146761" y="17741"/>
                  </a:lnTo>
                  <a:lnTo>
                    <a:pt x="146888" y="17703"/>
                  </a:lnTo>
                  <a:lnTo>
                    <a:pt x="147015" y="17640"/>
                  </a:lnTo>
                  <a:lnTo>
                    <a:pt x="147599" y="17018"/>
                  </a:lnTo>
                  <a:lnTo>
                    <a:pt x="147675" y="16827"/>
                  </a:lnTo>
                  <a:lnTo>
                    <a:pt x="147713" y="16700"/>
                  </a:lnTo>
                  <a:lnTo>
                    <a:pt x="147726" y="16560"/>
                  </a:lnTo>
                  <a:lnTo>
                    <a:pt x="147739" y="16421"/>
                  </a:lnTo>
                  <a:close/>
                </a:path>
                <a:path w="224155" h="116839">
                  <a:moveTo>
                    <a:pt x="154495" y="9613"/>
                  </a:moveTo>
                  <a:lnTo>
                    <a:pt x="153555" y="7035"/>
                  </a:lnTo>
                  <a:lnTo>
                    <a:pt x="148869" y="8750"/>
                  </a:lnTo>
                  <a:lnTo>
                    <a:pt x="148678" y="8826"/>
                  </a:lnTo>
                  <a:lnTo>
                    <a:pt x="148463" y="8978"/>
                  </a:lnTo>
                  <a:lnTo>
                    <a:pt x="148272" y="9169"/>
                  </a:lnTo>
                  <a:lnTo>
                    <a:pt x="148120" y="9398"/>
                  </a:lnTo>
                  <a:lnTo>
                    <a:pt x="148018" y="9652"/>
                  </a:lnTo>
                  <a:lnTo>
                    <a:pt x="147967" y="9918"/>
                  </a:lnTo>
                  <a:lnTo>
                    <a:pt x="147967" y="10185"/>
                  </a:lnTo>
                  <a:lnTo>
                    <a:pt x="147993" y="10312"/>
                  </a:lnTo>
                  <a:lnTo>
                    <a:pt x="148031" y="10452"/>
                  </a:lnTo>
                  <a:lnTo>
                    <a:pt x="148069" y="10579"/>
                  </a:lnTo>
                  <a:lnTo>
                    <a:pt x="148158" y="10756"/>
                  </a:lnTo>
                  <a:lnTo>
                    <a:pt x="148323" y="10972"/>
                  </a:lnTo>
                  <a:lnTo>
                    <a:pt x="148475" y="11112"/>
                  </a:lnTo>
                  <a:lnTo>
                    <a:pt x="148704" y="11252"/>
                  </a:lnTo>
                  <a:lnTo>
                    <a:pt x="149021" y="11379"/>
                  </a:lnTo>
                  <a:lnTo>
                    <a:pt x="149212" y="11404"/>
                  </a:lnTo>
                  <a:lnTo>
                    <a:pt x="149352" y="11417"/>
                  </a:lnTo>
                  <a:lnTo>
                    <a:pt x="149491" y="11404"/>
                  </a:lnTo>
                  <a:lnTo>
                    <a:pt x="149618" y="11391"/>
                  </a:lnTo>
                  <a:lnTo>
                    <a:pt x="149745" y="11353"/>
                  </a:lnTo>
                  <a:lnTo>
                    <a:pt x="154495" y="9613"/>
                  </a:lnTo>
                  <a:close/>
                </a:path>
                <a:path w="224155" h="116839">
                  <a:moveTo>
                    <a:pt x="155409" y="8318"/>
                  </a:moveTo>
                  <a:lnTo>
                    <a:pt x="155206" y="7620"/>
                  </a:lnTo>
                  <a:lnTo>
                    <a:pt x="155092" y="7454"/>
                  </a:lnTo>
                  <a:lnTo>
                    <a:pt x="154901" y="7264"/>
                  </a:lnTo>
                  <a:lnTo>
                    <a:pt x="154609" y="7073"/>
                  </a:lnTo>
                  <a:lnTo>
                    <a:pt x="154419" y="6997"/>
                  </a:lnTo>
                  <a:lnTo>
                    <a:pt x="154292" y="6972"/>
                  </a:lnTo>
                  <a:lnTo>
                    <a:pt x="154152" y="6959"/>
                  </a:lnTo>
                  <a:lnTo>
                    <a:pt x="154025" y="6946"/>
                  </a:lnTo>
                  <a:lnTo>
                    <a:pt x="153885" y="6959"/>
                  </a:lnTo>
                  <a:lnTo>
                    <a:pt x="153758" y="6972"/>
                  </a:lnTo>
                  <a:lnTo>
                    <a:pt x="153619" y="7010"/>
                  </a:lnTo>
                  <a:lnTo>
                    <a:pt x="154495" y="9613"/>
                  </a:lnTo>
                  <a:lnTo>
                    <a:pt x="154686" y="9537"/>
                  </a:lnTo>
                  <a:lnTo>
                    <a:pt x="154901" y="9372"/>
                  </a:lnTo>
                  <a:lnTo>
                    <a:pt x="155130" y="9131"/>
                  </a:lnTo>
                  <a:lnTo>
                    <a:pt x="155244" y="8966"/>
                  </a:lnTo>
                  <a:lnTo>
                    <a:pt x="155346" y="8724"/>
                  </a:lnTo>
                  <a:lnTo>
                    <a:pt x="155384" y="8585"/>
                  </a:lnTo>
                  <a:lnTo>
                    <a:pt x="155397" y="8445"/>
                  </a:lnTo>
                  <a:lnTo>
                    <a:pt x="155409" y="8318"/>
                  </a:lnTo>
                  <a:close/>
                </a:path>
                <a:path w="224155" h="116839">
                  <a:moveTo>
                    <a:pt x="208686" y="6654"/>
                  </a:moveTo>
                  <a:lnTo>
                    <a:pt x="208622" y="5969"/>
                  </a:lnTo>
                  <a:lnTo>
                    <a:pt x="208546" y="5638"/>
                  </a:lnTo>
                  <a:lnTo>
                    <a:pt x="208483" y="5295"/>
                  </a:lnTo>
                  <a:lnTo>
                    <a:pt x="204368" y="546"/>
                  </a:lnTo>
                  <a:lnTo>
                    <a:pt x="204050" y="406"/>
                  </a:lnTo>
                  <a:lnTo>
                    <a:pt x="203390" y="203"/>
                  </a:lnTo>
                  <a:lnTo>
                    <a:pt x="202717" y="76"/>
                  </a:lnTo>
                  <a:lnTo>
                    <a:pt x="202044" y="0"/>
                  </a:lnTo>
                  <a:lnTo>
                    <a:pt x="201688" y="0"/>
                  </a:lnTo>
                  <a:lnTo>
                    <a:pt x="201269" y="12"/>
                  </a:lnTo>
                  <a:lnTo>
                    <a:pt x="200431" y="101"/>
                  </a:lnTo>
                  <a:lnTo>
                    <a:pt x="193509" y="5956"/>
                  </a:lnTo>
                  <a:lnTo>
                    <a:pt x="193446" y="6286"/>
                  </a:lnTo>
                  <a:lnTo>
                    <a:pt x="193446" y="6426"/>
                  </a:lnTo>
                  <a:lnTo>
                    <a:pt x="193459" y="6553"/>
                  </a:lnTo>
                  <a:lnTo>
                    <a:pt x="193497" y="6756"/>
                  </a:lnTo>
                  <a:lnTo>
                    <a:pt x="193598" y="7010"/>
                  </a:lnTo>
                  <a:lnTo>
                    <a:pt x="193700" y="7175"/>
                  </a:lnTo>
                  <a:lnTo>
                    <a:pt x="193929" y="7429"/>
                  </a:lnTo>
                  <a:lnTo>
                    <a:pt x="194157" y="7581"/>
                  </a:lnTo>
                  <a:lnTo>
                    <a:pt x="194335" y="7670"/>
                  </a:lnTo>
                  <a:lnTo>
                    <a:pt x="194462" y="7708"/>
                  </a:lnTo>
                  <a:lnTo>
                    <a:pt x="194665" y="7747"/>
                  </a:lnTo>
                  <a:lnTo>
                    <a:pt x="194868" y="7759"/>
                  </a:lnTo>
                  <a:lnTo>
                    <a:pt x="194995" y="7747"/>
                  </a:lnTo>
                  <a:lnTo>
                    <a:pt x="195199" y="7708"/>
                  </a:lnTo>
                  <a:lnTo>
                    <a:pt x="195389" y="7632"/>
                  </a:lnTo>
                  <a:lnTo>
                    <a:pt x="195618" y="7505"/>
                  </a:lnTo>
                  <a:lnTo>
                    <a:pt x="195821" y="7327"/>
                  </a:lnTo>
                  <a:lnTo>
                    <a:pt x="195986" y="7112"/>
                  </a:lnTo>
                  <a:lnTo>
                    <a:pt x="196126" y="6807"/>
                  </a:lnTo>
                  <a:lnTo>
                    <a:pt x="201396" y="2755"/>
                  </a:lnTo>
                  <a:lnTo>
                    <a:pt x="201625" y="2755"/>
                  </a:lnTo>
                  <a:lnTo>
                    <a:pt x="201752" y="2755"/>
                  </a:lnTo>
                  <a:lnTo>
                    <a:pt x="201891" y="2743"/>
                  </a:lnTo>
                  <a:lnTo>
                    <a:pt x="205943" y="6794"/>
                  </a:lnTo>
                  <a:lnTo>
                    <a:pt x="205943" y="6934"/>
                  </a:lnTo>
                  <a:lnTo>
                    <a:pt x="205536" y="8890"/>
                  </a:lnTo>
                  <a:lnTo>
                    <a:pt x="205447" y="9105"/>
                  </a:lnTo>
                  <a:lnTo>
                    <a:pt x="205219" y="9486"/>
                  </a:lnTo>
                  <a:lnTo>
                    <a:pt x="204952" y="9867"/>
                  </a:lnTo>
                  <a:lnTo>
                    <a:pt x="204660" y="10223"/>
                  </a:lnTo>
                  <a:lnTo>
                    <a:pt x="204533" y="10337"/>
                  </a:lnTo>
                  <a:lnTo>
                    <a:pt x="204393" y="10477"/>
                  </a:lnTo>
                  <a:lnTo>
                    <a:pt x="193903" y="22834"/>
                  </a:lnTo>
                  <a:lnTo>
                    <a:pt x="193776" y="22974"/>
                  </a:lnTo>
                  <a:lnTo>
                    <a:pt x="193649" y="23152"/>
                  </a:lnTo>
                  <a:lnTo>
                    <a:pt x="193509" y="23431"/>
                  </a:lnTo>
                  <a:lnTo>
                    <a:pt x="193446" y="23761"/>
                  </a:lnTo>
                  <a:lnTo>
                    <a:pt x="193446" y="23901"/>
                  </a:lnTo>
                  <a:lnTo>
                    <a:pt x="193471" y="24066"/>
                  </a:lnTo>
                  <a:lnTo>
                    <a:pt x="193497" y="24218"/>
                  </a:lnTo>
                  <a:lnTo>
                    <a:pt x="193573" y="24422"/>
                  </a:lnTo>
                  <a:lnTo>
                    <a:pt x="193662" y="24599"/>
                  </a:lnTo>
                  <a:lnTo>
                    <a:pt x="193789" y="24765"/>
                  </a:lnTo>
                  <a:lnTo>
                    <a:pt x="194005" y="24968"/>
                  </a:lnTo>
                  <a:lnTo>
                    <a:pt x="194132" y="25044"/>
                  </a:lnTo>
                  <a:lnTo>
                    <a:pt x="194297" y="25133"/>
                  </a:lnTo>
                  <a:lnTo>
                    <a:pt x="194449" y="25184"/>
                  </a:lnTo>
                  <a:lnTo>
                    <a:pt x="194589" y="25209"/>
                  </a:lnTo>
                  <a:lnTo>
                    <a:pt x="194767" y="25234"/>
                  </a:lnTo>
                  <a:lnTo>
                    <a:pt x="194932" y="25222"/>
                  </a:lnTo>
                  <a:lnTo>
                    <a:pt x="207314" y="25222"/>
                  </a:lnTo>
                  <a:lnTo>
                    <a:pt x="207518" y="25222"/>
                  </a:lnTo>
                  <a:lnTo>
                    <a:pt x="207645" y="25184"/>
                  </a:lnTo>
                  <a:lnTo>
                    <a:pt x="208457" y="24612"/>
                  </a:lnTo>
                  <a:lnTo>
                    <a:pt x="208686" y="23926"/>
                  </a:lnTo>
                  <a:lnTo>
                    <a:pt x="208686" y="23787"/>
                  </a:lnTo>
                  <a:lnTo>
                    <a:pt x="207378" y="22479"/>
                  </a:lnTo>
                  <a:lnTo>
                    <a:pt x="197802" y="22466"/>
                  </a:lnTo>
                  <a:lnTo>
                    <a:pt x="206336" y="12420"/>
                  </a:lnTo>
                  <a:lnTo>
                    <a:pt x="206489" y="12255"/>
                  </a:lnTo>
                  <a:lnTo>
                    <a:pt x="206654" y="12115"/>
                  </a:lnTo>
                  <a:lnTo>
                    <a:pt x="207124" y="11569"/>
                  </a:lnTo>
                  <a:lnTo>
                    <a:pt x="208673" y="7543"/>
                  </a:lnTo>
                  <a:lnTo>
                    <a:pt x="208673" y="7200"/>
                  </a:lnTo>
                  <a:lnTo>
                    <a:pt x="208686" y="7061"/>
                  </a:lnTo>
                  <a:lnTo>
                    <a:pt x="208686" y="6934"/>
                  </a:lnTo>
                  <a:lnTo>
                    <a:pt x="208686" y="6654"/>
                  </a:lnTo>
                  <a:close/>
                </a:path>
                <a:path w="224155" h="116839">
                  <a:moveTo>
                    <a:pt x="223761" y="12"/>
                  </a:moveTo>
                  <a:lnTo>
                    <a:pt x="223469" y="12"/>
                  </a:lnTo>
                  <a:lnTo>
                    <a:pt x="222885" y="76"/>
                  </a:lnTo>
                  <a:lnTo>
                    <a:pt x="218122" y="3962"/>
                  </a:lnTo>
                  <a:lnTo>
                    <a:pt x="217741" y="4787"/>
                  </a:lnTo>
                  <a:lnTo>
                    <a:pt x="216154" y="12623"/>
                  </a:lnTo>
                  <a:lnTo>
                    <a:pt x="216611" y="13639"/>
                  </a:lnTo>
                  <a:lnTo>
                    <a:pt x="216763" y="13766"/>
                  </a:lnTo>
                  <a:lnTo>
                    <a:pt x="216941" y="13868"/>
                  </a:lnTo>
                  <a:lnTo>
                    <a:pt x="217195" y="13957"/>
                  </a:lnTo>
                  <a:lnTo>
                    <a:pt x="217322" y="13982"/>
                  </a:lnTo>
                  <a:lnTo>
                    <a:pt x="217462" y="13995"/>
                  </a:lnTo>
                  <a:lnTo>
                    <a:pt x="217601" y="13995"/>
                  </a:lnTo>
                  <a:lnTo>
                    <a:pt x="217728" y="13982"/>
                  </a:lnTo>
                  <a:lnTo>
                    <a:pt x="217868" y="13957"/>
                  </a:lnTo>
                  <a:lnTo>
                    <a:pt x="218122" y="13868"/>
                  </a:lnTo>
                  <a:lnTo>
                    <a:pt x="218287" y="13766"/>
                  </a:lnTo>
                  <a:lnTo>
                    <a:pt x="218897" y="12687"/>
                  </a:lnTo>
                  <a:lnTo>
                    <a:pt x="218909" y="11836"/>
                  </a:lnTo>
                  <a:lnTo>
                    <a:pt x="220637" y="5105"/>
                  </a:lnTo>
                  <a:lnTo>
                    <a:pt x="220687" y="4953"/>
                  </a:lnTo>
                  <a:lnTo>
                    <a:pt x="223596" y="2755"/>
                  </a:lnTo>
                  <a:lnTo>
                    <a:pt x="223761" y="2755"/>
                  </a:lnTo>
                  <a:lnTo>
                    <a:pt x="223761" y="1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005751" y="3910838"/>
              <a:ext cx="121920" cy="38735"/>
            </a:xfrm>
            <a:custGeom>
              <a:avLst/>
              <a:gdLst/>
              <a:ahLst/>
              <a:cxnLst/>
              <a:rect l="l" t="t" r="r" b="b"/>
              <a:pathLst>
                <a:path w="121919" h="38735">
                  <a:moveTo>
                    <a:pt x="15227" y="11645"/>
                  </a:moveTo>
                  <a:lnTo>
                    <a:pt x="13309" y="4127"/>
                  </a:lnTo>
                  <a:lnTo>
                    <a:pt x="13220" y="3937"/>
                  </a:lnTo>
                  <a:lnTo>
                    <a:pt x="13182" y="3784"/>
                  </a:lnTo>
                  <a:lnTo>
                    <a:pt x="12941" y="3251"/>
                  </a:lnTo>
                  <a:lnTo>
                    <a:pt x="12636" y="2743"/>
                  </a:lnTo>
                  <a:lnTo>
                    <a:pt x="12484" y="2527"/>
                  </a:lnTo>
                  <a:lnTo>
                    <a:pt x="12484" y="11785"/>
                  </a:lnTo>
                  <a:lnTo>
                    <a:pt x="12484" y="12560"/>
                  </a:lnTo>
                  <a:lnTo>
                    <a:pt x="12471" y="12687"/>
                  </a:lnTo>
                  <a:lnTo>
                    <a:pt x="12484" y="12827"/>
                  </a:lnTo>
                  <a:lnTo>
                    <a:pt x="10744" y="20129"/>
                  </a:lnTo>
                  <a:lnTo>
                    <a:pt x="10680" y="20294"/>
                  </a:lnTo>
                  <a:lnTo>
                    <a:pt x="7759" y="22479"/>
                  </a:lnTo>
                  <a:lnTo>
                    <a:pt x="7607" y="22479"/>
                  </a:lnTo>
                  <a:lnTo>
                    <a:pt x="7467" y="22491"/>
                  </a:lnTo>
                  <a:lnTo>
                    <a:pt x="7251" y="22479"/>
                  </a:lnTo>
                  <a:lnTo>
                    <a:pt x="6934" y="22428"/>
                  </a:lnTo>
                  <a:lnTo>
                    <a:pt x="6781" y="22377"/>
                  </a:lnTo>
                  <a:lnTo>
                    <a:pt x="6629" y="22339"/>
                  </a:lnTo>
                  <a:lnTo>
                    <a:pt x="6324" y="22225"/>
                  </a:lnTo>
                  <a:lnTo>
                    <a:pt x="4597" y="20447"/>
                  </a:lnTo>
                  <a:lnTo>
                    <a:pt x="4559" y="20320"/>
                  </a:lnTo>
                  <a:lnTo>
                    <a:pt x="4508" y="20193"/>
                  </a:lnTo>
                  <a:lnTo>
                    <a:pt x="4419" y="20053"/>
                  </a:lnTo>
                  <a:lnTo>
                    <a:pt x="4152" y="19431"/>
                  </a:lnTo>
                  <a:lnTo>
                    <a:pt x="4064" y="19253"/>
                  </a:lnTo>
                  <a:lnTo>
                    <a:pt x="12128" y="9182"/>
                  </a:lnTo>
                  <a:lnTo>
                    <a:pt x="12319" y="10096"/>
                  </a:lnTo>
                  <a:lnTo>
                    <a:pt x="12484" y="11785"/>
                  </a:lnTo>
                  <a:lnTo>
                    <a:pt x="12484" y="2527"/>
                  </a:lnTo>
                  <a:lnTo>
                    <a:pt x="7988" y="25"/>
                  </a:lnTo>
                  <a:lnTo>
                    <a:pt x="7810" y="25"/>
                  </a:lnTo>
                  <a:lnTo>
                    <a:pt x="7670" y="12"/>
                  </a:lnTo>
                  <a:lnTo>
                    <a:pt x="7543" y="12"/>
                  </a:lnTo>
                  <a:lnTo>
                    <a:pt x="7315" y="12"/>
                  </a:lnTo>
                  <a:lnTo>
                    <a:pt x="6731" y="76"/>
                  </a:lnTo>
                  <a:lnTo>
                    <a:pt x="1943" y="4064"/>
                  </a:lnTo>
                  <a:lnTo>
                    <a:pt x="1866" y="4394"/>
                  </a:lnTo>
                  <a:lnTo>
                    <a:pt x="1866" y="4597"/>
                  </a:lnTo>
                  <a:lnTo>
                    <a:pt x="1892" y="4800"/>
                  </a:lnTo>
                  <a:lnTo>
                    <a:pt x="1930" y="4927"/>
                  </a:lnTo>
                  <a:lnTo>
                    <a:pt x="2006" y="5118"/>
                  </a:lnTo>
                  <a:lnTo>
                    <a:pt x="2108" y="5295"/>
                  </a:lnTo>
                  <a:lnTo>
                    <a:pt x="2286" y="5499"/>
                  </a:lnTo>
                  <a:lnTo>
                    <a:pt x="2489" y="5664"/>
                  </a:lnTo>
                  <a:lnTo>
                    <a:pt x="2616" y="5727"/>
                  </a:lnTo>
                  <a:lnTo>
                    <a:pt x="2794" y="5803"/>
                  </a:lnTo>
                  <a:lnTo>
                    <a:pt x="2997" y="5867"/>
                  </a:lnTo>
                  <a:lnTo>
                    <a:pt x="3124" y="5880"/>
                  </a:lnTo>
                  <a:lnTo>
                    <a:pt x="3390" y="5880"/>
                  </a:lnTo>
                  <a:lnTo>
                    <a:pt x="3594" y="5842"/>
                  </a:lnTo>
                  <a:lnTo>
                    <a:pt x="3784" y="5778"/>
                  </a:lnTo>
                  <a:lnTo>
                    <a:pt x="3911" y="5715"/>
                  </a:lnTo>
                  <a:lnTo>
                    <a:pt x="4127" y="5562"/>
                  </a:lnTo>
                  <a:lnTo>
                    <a:pt x="4267" y="5422"/>
                  </a:lnTo>
                  <a:lnTo>
                    <a:pt x="4432" y="5207"/>
                  </a:lnTo>
                  <a:lnTo>
                    <a:pt x="4521" y="5016"/>
                  </a:lnTo>
                  <a:lnTo>
                    <a:pt x="7442" y="2755"/>
                  </a:lnTo>
                  <a:lnTo>
                    <a:pt x="7607" y="2755"/>
                  </a:lnTo>
                  <a:lnTo>
                    <a:pt x="9029" y="3098"/>
                  </a:lnTo>
                  <a:lnTo>
                    <a:pt x="9182" y="3162"/>
                  </a:lnTo>
                  <a:lnTo>
                    <a:pt x="10414" y="4381"/>
                  </a:lnTo>
                  <a:lnTo>
                    <a:pt x="10502" y="4508"/>
                  </a:lnTo>
                  <a:lnTo>
                    <a:pt x="10629" y="4800"/>
                  </a:lnTo>
                  <a:lnTo>
                    <a:pt x="10680" y="4953"/>
                  </a:lnTo>
                  <a:lnTo>
                    <a:pt x="10744" y="5105"/>
                  </a:lnTo>
                  <a:lnTo>
                    <a:pt x="11074" y="5816"/>
                  </a:lnTo>
                  <a:lnTo>
                    <a:pt x="11137" y="6007"/>
                  </a:lnTo>
                  <a:lnTo>
                    <a:pt x="3086" y="16078"/>
                  </a:lnTo>
                  <a:lnTo>
                    <a:pt x="2921" y="15151"/>
                  </a:lnTo>
                  <a:lnTo>
                    <a:pt x="2743" y="13462"/>
                  </a:lnTo>
                  <a:lnTo>
                    <a:pt x="2743" y="12623"/>
                  </a:lnTo>
                  <a:lnTo>
                    <a:pt x="2133" y="11480"/>
                  </a:lnTo>
                  <a:lnTo>
                    <a:pt x="1435" y="11252"/>
                  </a:lnTo>
                  <a:lnTo>
                    <a:pt x="1308" y="11252"/>
                  </a:lnTo>
                  <a:lnTo>
                    <a:pt x="457" y="11607"/>
                  </a:lnTo>
                  <a:lnTo>
                    <a:pt x="266" y="11811"/>
                  </a:lnTo>
                  <a:lnTo>
                    <a:pt x="127" y="12039"/>
                  </a:lnTo>
                  <a:lnTo>
                    <a:pt x="88" y="12166"/>
                  </a:lnTo>
                  <a:lnTo>
                    <a:pt x="12" y="12420"/>
                  </a:lnTo>
                  <a:lnTo>
                    <a:pt x="0" y="12560"/>
                  </a:lnTo>
                  <a:lnTo>
                    <a:pt x="0" y="13601"/>
                  </a:lnTo>
                  <a:lnTo>
                    <a:pt x="1968" y="21272"/>
                  </a:lnTo>
                  <a:lnTo>
                    <a:pt x="2044" y="21463"/>
                  </a:lnTo>
                  <a:lnTo>
                    <a:pt x="2286" y="21996"/>
                  </a:lnTo>
                  <a:lnTo>
                    <a:pt x="2578" y="22504"/>
                  </a:lnTo>
                  <a:lnTo>
                    <a:pt x="2921" y="22987"/>
                  </a:lnTo>
                  <a:lnTo>
                    <a:pt x="3124" y="23202"/>
                  </a:lnTo>
                  <a:lnTo>
                    <a:pt x="3314" y="23431"/>
                  </a:lnTo>
                  <a:lnTo>
                    <a:pt x="7239" y="25222"/>
                  </a:lnTo>
                  <a:lnTo>
                    <a:pt x="7543" y="25234"/>
                  </a:lnTo>
                  <a:lnTo>
                    <a:pt x="7670" y="25234"/>
                  </a:lnTo>
                  <a:lnTo>
                    <a:pt x="7899" y="25234"/>
                  </a:lnTo>
                  <a:lnTo>
                    <a:pt x="8483" y="25171"/>
                  </a:lnTo>
                  <a:lnTo>
                    <a:pt x="8775" y="25107"/>
                  </a:lnTo>
                  <a:lnTo>
                    <a:pt x="9067" y="25057"/>
                  </a:lnTo>
                  <a:lnTo>
                    <a:pt x="9626" y="24892"/>
                  </a:lnTo>
                  <a:lnTo>
                    <a:pt x="13220" y="21336"/>
                  </a:lnTo>
                  <a:lnTo>
                    <a:pt x="13639" y="20447"/>
                  </a:lnTo>
                  <a:lnTo>
                    <a:pt x="14312" y="18630"/>
                  </a:lnTo>
                  <a:lnTo>
                    <a:pt x="14820" y="16725"/>
                  </a:lnTo>
                  <a:lnTo>
                    <a:pt x="15125" y="14808"/>
                  </a:lnTo>
                  <a:lnTo>
                    <a:pt x="15214" y="13525"/>
                  </a:lnTo>
                  <a:lnTo>
                    <a:pt x="15214" y="12827"/>
                  </a:lnTo>
                  <a:lnTo>
                    <a:pt x="15227" y="12687"/>
                  </a:lnTo>
                  <a:lnTo>
                    <a:pt x="15227" y="12560"/>
                  </a:lnTo>
                  <a:lnTo>
                    <a:pt x="15227" y="11645"/>
                  </a:lnTo>
                  <a:close/>
                </a:path>
                <a:path w="121919" h="38735">
                  <a:moveTo>
                    <a:pt x="31648" y="4889"/>
                  </a:moveTo>
                  <a:lnTo>
                    <a:pt x="28905" y="609"/>
                  </a:lnTo>
                  <a:lnTo>
                    <a:pt x="28905" y="5130"/>
                  </a:lnTo>
                  <a:lnTo>
                    <a:pt x="28879" y="5486"/>
                  </a:lnTo>
                  <a:lnTo>
                    <a:pt x="26644" y="7505"/>
                  </a:lnTo>
                  <a:lnTo>
                    <a:pt x="26060" y="7467"/>
                  </a:lnTo>
                  <a:lnTo>
                    <a:pt x="24155" y="5207"/>
                  </a:lnTo>
                  <a:lnTo>
                    <a:pt x="24155" y="5067"/>
                  </a:lnTo>
                  <a:lnTo>
                    <a:pt x="26416" y="2755"/>
                  </a:lnTo>
                  <a:lnTo>
                    <a:pt x="26873" y="2781"/>
                  </a:lnTo>
                  <a:lnTo>
                    <a:pt x="28905" y="5130"/>
                  </a:lnTo>
                  <a:lnTo>
                    <a:pt x="28905" y="609"/>
                  </a:lnTo>
                  <a:lnTo>
                    <a:pt x="26784" y="12"/>
                  </a:lnTo>
                  <a:lnTo>
                    <a:pt x="26276" y="12"/>
                  </a:lnTo>
                  <a:lnTo>
                    <a:pt x="21412" y="4889"/>
                  </a:lnTo>
                  <a:lnTo>
                    <a:pt x="21412" y="5067"/>
                  </a:lnTo>
                  <a:lnTo>
                    <a:pt x="21412" y="5207"/>
                  </a:lnTo>
                  <a:lnTo>
                    <a:pt x="21412" y="5384"/>
                  </a:lnTo>
                  <a:lnTo>
                    <a:pt x="21463" y="5892"/>
                  </a:lnTo>
                  <a:lnTo>
                    <a:pt x="26276" y="10248"/>
                  </a:lnTo>
                  <a:lnTo>
                    <a:pt x="26784" y="10248"/>
                  </a:lnTo>
                  <a:lnTo>
                    <a:pt x="31648" y="5384"/>
                  </a:lnTo>
                  <a:lnTo>
                    <a:pt x="31648" y="5207"/>
                  </a:lnTo>
                  <a:lnTo>
                    <a:pt x="31648" y="5067"/>
                  </a:lnTo>
                  <a:lnTo>
                    <a:pt x="31648" y="4889"/>
                  </a:lnTo>
                  <a:close/>
                </a:path>
                <a:path w="121919" h="38735">
                  <a:moveTo>
                    <a:pt x="50482" y="1320"/>
                  </a:moveTo>
                  <a:lnTo>
                    <a:pt x="50025" y="368"/>
                  </a:lnTo>
                  <a:lnTo>
                    <a:pt x="49872" y="241"/>
                  </a:lnTo>
                  <a:lnTo>
                    <a:pt x="49695" y="139"/>
                  </a:lnTo>
                  <a:lnTo>
                    <a:pt x="49568" y="101"/>
                  </a:lnTo>
                  <a:lnTo>
                    <a:pt x="49441" y="50"/>
                  </a:lnTo>
                  <a:lnTo>
                    <a:pt x="49314" y="25"/>
                  </a:lnTo>
                  <a:lnTo>
                    <a:pt x="49174" y="12"/>
                  </a:lnTo>
                  <a:lnTo>
                    <a:pt x="44119" y="0"/>
                  </a:lnTo>
                  <a:lnTo>
                    <a:pt x="43802" y="12"/>
                  </a:lnTo>
                  <a:lnTo>
                    <a:pt x="43180" y="76"/>
                  </a:lnTo>
                  <a:lnTo>
                    <a:pt x="37744" y="6070"/>
                  </a:lnTo>
                  <a:lnTo>
                    <a:pt x="37744" y="6311"/>
                  </a:lnTo>
                  <a:lnTo>
                    <a:pt x="37744" y="6438"/>
                  </a:lnTo>
                  <a:lnTo>
                    <a:pt x="37757" y="6578"/>
                  </a:lnTo>
                  <a:lnTo>
                    <a:pt x="37757" y="18656"/>
                  </a:lnTo>
                  <a:lnTo>
                    <a:pt x="37744" y="18796"/>
                  </a:lnTo>
                  <a:lnTo>
                    <a:pt x="37744" y="18923"/>
                  </a:lnTo>
                  <a:lnTo>
                    <a:pt x="37744" y="19177"/>
                  </a:lnTo>
                  <a:lnTo>
                    <a:pt x="37807" y="19799"/>
                  </a:lnTo>
                  <a:lnTo>
                    <a:pt x="43789" y="25222"/>
                  </a:lnTo>
                  <a:lnTo>
                    <a:pt x="43916" y="25222"/>
                  </a:lnTo>
                  <a:lnTo>
                    <a:pt x="44043" y="25234"/>
                  </a:lnTo>
                  <a:lnTo>
                    <a:pt x="44183" y="25234"/>
                  </a:lnTo>
                  <a:lnTo>
                    <a:pt x="44310" y="25222"/>
                  </a:lnTo>
                  <a:lnTo>
                    <a:pt x="49110" y="25222"/>
                  </a:lnTo>
                  <a:lnTo>
                    <a:pt x="49314" y="25222"/>
                  </a:lnTo>
                  <a:lnTo>
                    <a:pt x="49441" y="25184"/>
                  </a:lnTo>
                  <a:lnTo>
                    <a:pt x="50253" y="24612"/>
                  </a:lnTo>
                  <a:lnTo>
                    <a:pt x="50482" y="23926"/>
                  </a:lnTo>
                  <a:lnTo>
                    <a:pt x="50482" y="23787"/>
                  </a:lnTo>
                  <a:lnTo>
                    <a:pt x="49174" y="22479"/>
                  </a:lnTo>
                  <a:lnTo>
                    <a:pt x="44119" y="22466"/>
                  </a:lnTo>
                  <a:lnTo>
                    <a:pt x="43929" y="22479"/>
                  </a:lnTo>
                  <a:lnTo>
                    <a:pt x="43573" y="22453"/>
                  </a:lnTo>
                  <a:lnTo>
                    <a:pt x="43395" y="22402"/>
                  </a:lnTo>
                  <a:lnTo>
                    <a:pt x="43230" y="22377"/>
                  </a:lnTo>
                  <a:lnTo>
                    <a:pt x="42887" y="22275"/>
                  </a:lnTo>
                  <a:lnTo>
                    <a:pt x="40487" y="19037"/>
                  </a:lnTo>
                  <a:lnTo>
                    <a:pt x="40487" y="18859"/>
                  </a:lnTo>
                  <a:lnTo>
                    <a:pt x="40487" y="6210"/>
                  </a:lnTo>
                  <a:lnTo>
                    <a:pt x="40525" y="5854"/>
                  </a:lnTo>
                  <a:lnTo>
                    <a:pt x="43942" y="2755"/>
                  </a:lnTo>
                  <a:lnTo>
                    <a:pt x="44119" y="2755"/>
                  </a:lnTo>
                  <a:lnTo>
                    <a:pt x="44310" y="2743"/>
                  </a:lnTo>
                  <a:lnTo>
                    <a:pt x="49110" y="2743"/>
                  </a:lnTo>
                  <a:lnTo>
                    <a:pt x="50076" y="2349"/>
                  </a:lnTo>
                  <a:lnTo>
                    <a:pt x="50482" y="1447"/>
                  </a:lnTo>
                  <a:lnTo>
                    <a:pt x="50482" y="1320"/>
                  </a:lnTo>
                  <a:close/>
                </a:path>
                <a:path w="121919" h="38735">
                  <a:moveTo>
                    <a:pt x="100063" y="15900"/>
                  </a:moveTo>
                  <a:lnTo>
                    <a:pt x="95567" y="9347"/>
                  </a:lnTo>
                  <a:lnTo>
                    <a:pt x="95389" y="9271"/>
                  </a:lnTo>
                  <a:lnTo>
                    <a:pt x="95262" y="9232"/>
                  </a:lnTo>
                  <a:lnTo>
                    <a:pt x="95059" y="9156"/>
                  </a:lnTo>
                  <a:lnTo>
                    <a:pt x="94234" y="8928"/>
                  </a:lnTo>
                  <a:lnTo>
                    <a:pt x="93827" y="8877"/>
                  </a:lnTo>
                  <a:lnTo>
                    <a:pt x="93408" y="8801"/>
                  </a:lnTo>
                  <a:lnTo>
                    <a:pt x="92557" y="8763"/>
                  </a:lnTo>
                  <a:lnTo>
                    <a:pt x="85737" y="12077"/>
                  </a:lnTo>
                  <a:lnTo>
                    <a:pt x="85623" y="12255"/>
                  </a:lnTo>
                  <a:lnTo>
                    <a:pt x="85521" y="12496"/>
                  </a:lnTo>
                  <a:lnTo>
                    <a:pt x="85458" y="12763"/>
                  </a:lnTo>
                  <a:lnTo>
                    <a:pt x="85445" y="12890"/>
                  </a:lnTo>
                  <a:lnTo>
                    <a:pt x="85458" y="13030"/>
                  </a:lnTo>
                  <a:lnTo>
                    <a:pt x="85496" y="13296"/>
                  </a:lnTo>
                  <a:lnTo>
                    <a:pt x="85534" y="13423"/>
                  </a:lnTo>
                  <a:lnTo>
                    <a:pt x="85623" y="13601"/>
                  </a:lnTo>
                  <a:lnTo>
                    <a:pt x="85737" y="13779"/>
                  </a:lnTo>
                  <a:lnTo>
                    <a:pt x="86461" y="14249"/>
                  </a:lnTo>
                  <a:lnTo>
                    <a:pt x="86652" y="14287"/>
                  </a:lnTo>
                  <a:lnTo>
                    <a:pt x="86918" y="14300"/>
                  </a:lnTo>
                  <a:lnTo>
                    <a:pt x="87058" y="14287"/>
                  </a:lnTo>
                  <a:lnTo>
                    <a:pt x="87185" y="14249"/>
                  </a:lnTo>
                  <a:lnTo>
                    <a:pt x="87896" y="13779"/>
                  </a:lnTo>
                  <a:lnTo>
                    <a:pt x="91973" y="11531"/>
                  </a:lnTo>
                  <a:lnTo>
                    <a:pt x="92265" y="11531"/>
                  </a:lnTo>
                  <a:lnTo>
                    <a:pt x="92544" y="11506"/>
                  </a:lnTo>
                  <a:lnTo>
                    <a:pt x="97307" y="15684"/>
                  </a:lnTo>
                  <a:lnTo>
                    <a:pt x="97294" y="16306"/>
                  </a:lnTo>
                  <a:lnTo>
                    <a:pt x="97231" y="16713"/>
                  </a:lnTo>
                  <a:lnTo>
                    <a:pt x="97053" y="17310"/>
                  </a:lnTo>
                  <a:lnTo>
                    <a:pt x="94589" y="19964"/>
                  </a:lnTo>
                  <a:lnTo>
                    <a:pt x="94411" y="20053"/>
                  </a:lnTo>
                  <a:lnTo>
                    <a:pt x="80327" y="28067"/>
                  </a:lnTo>
                  <a:lnTo>
                    <a:pt x="80200" y="28130"/>
                  </a:lnTo>
                  <a:lnTo>
                    <a:pt x="80060" y="28219"/>
                  </a:lnTo>
                  <a:lnTo>
                    <a:pt x="79832" y="28422"/>
                  </a:lnTo>
                  <a:lnTo>
                    <a:pt x="79667" y="28625"/>
                  </a:lnTo>
                  <a:lnTo>
                    <a:pt x="79590" y="28803"/>
                  </a:lnTo>
                  <a:lnTo>
                    <a:pt x="79527" y="28943"/>
                  </a:lnTo>
                  <a:lnTo>
                    <a:pt x="79476" y="29184"/>
                  </a:lnTo>
                  <a:lnTo>
                    <a:pt x="79476" y="29464"/>
                  </a:lnTo>
                  <a:lnTo>
                    <a:pt x="79489" y="29603"/>
                  </a:lnTo>
                  <a:lnTo>
                    <a:pt x="79641" y="30035"/>
                  </a:lnTo>
                  <a:lnTo>
                    <a:pt x="79756" y="30200"/>
                  </a:lnTo>
                  <a:lnTo>
                    <a:pt x="79997" y="30441"/>
                  </a:lnTo>
                  <a:lnTo>
                    <a:pt x="80162" y="30556"/>
                  </a:lnTo>
                  <a:lnTo>
                    <a:pt x="80416" y="30657"/>
                  </a:lnTo>
                  <a:lnTo>
                    <a:pt x="80543" y="30695"/>
                  </a:lnTo>
                  <a:lnTo>
                    <a:pt x="92113" y="34912"/>
                  </a:lnTo>
                  <a:lnTo>
                    <a:pt x="92303" y="34963"/>
                  </a:lnTo>
                  <a:lnTo>
                    <a:pt x="92443" y="34988"/>
                  </a:lnTo>
                  <a:lnTo>
                    <a:pt x="92710" y="34988"/>
                  </a:lnTo>
                  <a:lnTo>
                    <a:pt x="92849" y="34963"/>
                  </a:lnTo>
                  <a:lnTo>
                    <a:pt x="93154" y="34861"/>
                  </a:lnTo>
                  <a:lnTo>
                    <a:pt x="93345" y="34759"/>
                  </a:lnTo>
                  <a:lnTo>
                    <a:pt x="93548" y="34594"/>
                  </a:lnTo>
                  <a:lnTo>
                    <a:pt x="93726" y="34391"/>
                  </a:lnTo>
                  <a:lnTo>
                    <a:pt x="93891" y="34023"/>
                  </a:lnTo>
                  <a:lnTo>
                    <a:pt x="93929" y="33896"/>
                  </a:lnTo>
                  <a:lnTo>
                    <a:pt x="93941" y="33756"/>
                  </a:lnTo>
                  <a:lnTo>
                    <a:pt x="93954" y="33616"/>
                  </a:lnTo>
                  <a:lnTo>
                    <a:pt x="93941" y="33489"/>
                  </a:lnTo>
                  <a:lnTo>
                    <a:pt x="93929" y="33350"/>
                  </a:lnTo>
                  <a:lnTo>
                    <a:pt x="93891" y="33223"/>
                  </a:lnTo>
                  <a:lnTo>
                    <a:pt x="93853" y="33096"/>
                  </a:lnTo>
                  <a:lnTo>
                    <a:pt x="93802" y="32969"/>
                  </a:lnTo>
                  <a:lnTo>
                    <a:pt x="93687" y="32804"/>
                  </a:lnTo>
                  <a:lnTo>
                    <a:pt x="84112" y="29083"/>
                  </a:lnTo>
                  <a:lnTo>
                    <a:pt x="95719" y="22479"/>
                  </a:lnTo>
                  <a:lnTo>
                    <a:pt x="95973" y="22352"/>
                  </a:lnTo>
                  <a:lnTo>
                    <a:pt x="96608" y="21996"/>
                  </a:lnTo>
                  <a:lnTo>
                    <a:pt x="99568" y="18415"/>
                  </a:lnTo>
                  <a:lnTo>
                    <a:pt x="99631" y="18249"/>
                  </a:lnTo>
                  <a:lnTo>
                    <a:pt x="99745" y="17932"/>
                  </a:lnTo>
                  <a:lnTo>
                    <a:pt x="99923" y="17272"/>
                  </a:lnTo>
                  <a:lnTo>
                    <a:pt x="100025" y="16586"/>
                  </a:lnTo>
                  <a:lnTo>
                    <a:pt x="100063" y="15900"/>
                  </a:lnTo>
                  <a:close/>
                </a:path>
                <a:path w="121919" h="38735">
                  <a:moveTo>
                    <a:pt x="121386" y="23660"/>
                  </a:moveTo>
                  <a:lnTo>
                    <a:pt x="116954" y="17132"/>
                  </a:lnTo>
                  <a:lnTo>
                    <a:pt x="116776" y="17056"/>
                  </a:lnTo>
                  <a:lnTo>
                    <a:pt x="116649" y="17018"/>
                  </a:lnTo>
                  <a:lnTo>
                    <a:pt x="116382" y="16916"/>
                  </a:lnTo>
                  <a:lnTo>
                    <a:pt x="115570" y="16700"/>
                  </a:lnTo>
                  <a:lnTo>
                    <a:pt x="114731" y="16573"/>
                  </a:lnTo>
                  <a:lnTo>
                    <a:pt x="113880" y="16522"/>
                  </a:lnTo>
                  <a:lnTo>
                    <a:pt x="113042" y="16560"/>
                  </a:lnTo>
                  <a:lnTo>
                    <a:pt x="112204" y="16687"/>
                  </a:lnTo>
                  <a:lnTo>
                    <a:pt x="111391" y="16878"/>
                  </a:lnTo>
                  <a:lnTo>
                    <a:pt x="110591" y="17157"/>
                  </a:lnTo>
                  <a:lnTo>
                    <a:pt x="110210" y="17348"/>
                  </a:lnTo>
                  <a:lnTo>
                    <a:pt x="109829" y="17513"/>
                  </a:lnTo>
                  <a:lnTo>
                    <a:pt x="107061" y="19837"/>
                  </a:lnTo>
                  <a:lnTo>
                    <a:pt x="106921" y="20066"/>
                  </a:lnTo>
                  <a:lnTo>
                    <a:pt x="106857" y="20256"/>
                  </a:lnTo>
                  <a:lnTo>
                    <a:pt x="106807" y="20383"/>
                  </a:lnTo>
                  <a:lnTo>
                    <a:pt x="106781" y="20510"/>
                  </a:lnTo>
                  <a:lnTo>
                    <a:pt x="106781" y="20789"/>
                  </a:lnTo>
                  <a:lnTo>
                    <a:pt x="106794" y="20916"/>
                  </a:lnTo>
                  <a:lnTo>
                    <a:pt x="106857" y="21120"/>
                  </a:lnTo>
                  <a:lnTo>
                    <a:pt x="106921" y="21297"/>
                  </a:lnTo>
                  <a:lnTo>
                    <a:pt x="106984" y="21424"/>
                  </a:lnTo>
                  <a:lnTo>
                    <a:pt x="107111" y="21577"/>
                  </a:lnTo>
                  <a:lnTo>
                    <a:pt x="107251" y="21729"/>
                  </a:lnTo>
                  <a:lnTo>
                    <a:pt x="107467" y="21882"/>
                  </a:lnTo>
                  <a:lnTo>
                    <a:pt x="107594" y="21945"/>
                  </a:lnTo>
                  <a:lnTo>
                    <a:pt x="107721" y="21983"/>
                  </a:lnTo>
                  <a:lnTo>
                    <a:pt x="107975" y="22047"/>
                  </a:lnTo>
                  <a:lnTo>
                    <a:pt x="108115" y="22059"/>
                  </a:lnTo>
                  <a:lnTo>
                    <a:pt x="108254" y="22059"/>
                  </a:lnTo>
                  <a:lnTo>
                    <a:pt x="108521" y="22009"/>
                  </a:lnTo>
                  <a:lnTo>
                    <a:pt x="108648" y="21971"/>
                  </a:lnTo>
                  <a:lnTo>
                    <a:pt x="108826" y="21882"/>
                  </a:lnTo>
                  <a:lnTo>
                    <a:pt x="109042" y="21729"/>
                  </a:lnTo>
                  <a:lnTo>
                    <a:pt x="109194" y="21577"/>
                  </a:lnTo>
                  <a:lnTo>
                    <a:pt x="109448" y="21259"/>
                  </a:lnTo>
                  <a:lnTo>
                    <a:pt x="112458" y="19456"/>
                  </a:lnTo>
                  <a:lnTo>
                    <a:pt x="112725" y="19380"/>
                  </a:lnTo>
                  <a:lnTo>
                    <a:pt x="113296" y="19291"/>
                  </a:lnTo>
                  <a:lnTo>
                    <a:pt x="113576" y="19291"/>
                  </a:lnTo>
                  <a:lnTo>
                    <a:pt x="113868" y="19265"/>
                  </a:lnTo>
                  <a:lnTo>
                    <a:pt x="115900" y="19659"/>
                  </a:lnTo>
                  <a:lnTo>
                    <a:pt x="116027" y="19697"/>
                  </a:lnTo>
                  <a:lnTo>
                    <a:pt x="116408" y="19888"/>
                  </a:lnTo>
                  <a:lnTo>
                    <a:pt x="118630" y="23431"/>
                  </a:lnTo>
                  <a:lnTo>
                    <a:pt x="118618" y="24053"/>
                  </a:lnTo>
                  <a:lnTo>
                    <a:pt x="118554" y="24460"/>
                  </a:lnTo>
                  <a:lnTo>
                    <a:pt x="118376" y="25069"/>
                  </a:lnTo>
                  <a:lnTo>
                    <a:pt x="118325" y="25222"/>
                  </a:lnTo>
                  <a:lnTo>
                    <a:pt x="118262" y="25387"/>
                  </a:lnTo>
                  <a:lnTo>
                    <a:pt x="115798" y="27774"/>
                  </a:lnTo>
                  <a:lnTo>
                    <a:pt x="115633" y="27876"/>
                  </a:lnTo>
                  <a:lnTo>
                    <a:pt x="101498" y="35928"/>
                  </a:lnTo>
                  <a:lnTo>
                    <a:pt x="100977" y="36449"/>
                  </a:lnTo>
                  <a:lnTo>
                    <a:pt x="100863" y="36677"/>
                  </a:lnTo>
                  <a:lnTo>
                    <a:pt x="100799" y="37007"/>
                  </a:lnTo>
                  <a:lnTo>
                    <a:pt x="100799" y="37223"/>
                  </a:lnTo>
                  <a:lnTo>
                    <a:pt x="100850" y="37490"/>
                  </a:lnTo>
                  <a:lnTo>
                    <a:pt x="100952" y="37731"/>
                  </a:lnTo>
                  <a:lnTo>
                    <a:pt x="101092" y="37960"/>
                  </a:lnTo>
                  <a:lnTo>
                    <a:pt x="101282" y="38150"/>
                  </a:lnTo>
                  <a:lnTo>
                    <a:pt x="101498" y="38315"/>
                  </a:lnTo>
                  <a:lnTo>
                    <a:pt x="101739" y="38417"/>
                  </a:lnTo>
                  <a:lnTo>
                    <a:pt x="101879" y="38455"/>
                  </a:lnTo>
                  <a:lnTo>
                    <a:pt x="102006" y="38481"/>
                  </a:lnTo>
                  <a:lnTo>
                    <a:pt x="102349" y="38481"/>
                  </a:lnTo>
                  <a:lnTo>
                    <a:pt x="102539" y="38430"/>
                  </a:lnTo>
                  <a:lnTo>
                    <a:pt x="102793" y="38341"/>
                  </a:lnTo>
                  <a:lnTo>
                    <a:pt x="117043" y="30238"/>
                  </a:lnTo>
                  <a:lnTo>
                    <a:pt x="117297" y="30111"/>
                  </a:lnTo>
                  <a:lnTo>
                    <a:pt x="117932" y="29756"/>
                  </a:lnTo>
                  <a:lnTo>
                    <a:pt x="120878" y="26200"/>
                  </a:lnTo>
                  <a:lnTo>
                    <a:pt x="120954" y="26009"/>
                  </a:lnTo>
                  <a:lnTo>
                    <a:pt x="120992" y="25882"/>
                  </a:lnTo>
                  <a:lnTo>
                    <a:pt x="121069" y="25679"/>
                  </a:lnTo>
                  <a:lnTo>
                    <a:pt x="121246" y="25019"/>
                  </a:lnTo>
                  <a:lnTo>
                    <a:pt x="121348" y="24345"/>
                  </a:lnTo>
                  <a:lnTo>
                    <a:pt x="121386" y="2366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106538" y="3933837"/>
              <a:ext cx="145415" cy="93980"/>
            </a:xfrm>
            <a:custGeom>
              <a:avLst/>
              <a:gdLst/>
              <a:ahLst/>
              <a:cxnLst/>
              <a:rect l="l" t="t" r="r" b="b"/>
              <a:pathLst>
                <a:path w="145415" h="93979">
                  <a:moveTo>
                    <a:pt x="13576" y="17094"/>
                  </a:moveTo>
                  <a:lnTo>
                    <a:pt x="1854" y="12827"/>
                  </a:lnTo>
                  <a:lnTo>
                    <a:pt x="1651" y="12763"/>
                  </a:lnTo>
                  <a:lnTo>
                    <a:pt x="1524" y="12738"/>
                  </a:lnTo>
                  <a:lnTo>
                    <a:pt x="1257" y="12738"/>
                  </a:lnTo>
                  <a:lnTo>
                    <a:pt x="1117" y="12763"/>
                  </a:lnTo>
                  <a:lnTo>
                    <a:pt x="990" y="12788"/>
                  </a:lnTo>
                  <a:lnTo>
                    <a:pt x="863" y="12839"/>
                  </a:lnTo>
                  <a:lnTo>
                    <a:pt x="736" y="12903"/>
                  </a:lnTo>
                  <a:lnTo>
                    <a:pt x="571" y="13004"/>
                  </a:lnTo>
                  <a:lnTo>
                    <a:pt x="431" y="13119"/>
                  </a:lnTo>
                  <a:lnTo>
                    <a:pt x="241" y="13335"/>
                  </a:lnTo>
                  <a:lnTo>
                    <a:pt x="152" y="13500"/>
                  </a:lnTo>
                  <a:lnTo>
                    <a:pt x="88" y="13639"/>
                  </a:lnTo>
                  <a:lnTo>
                    <a:pt x="12" y="13970"/>
                  </a:lnTo>
                  <a:lnTo>
                    <a:pt x="0" y="14109"/>
                  </a:lnTo>
                  <a:lnTo>
                    <a:pt x="12" y="14236"/>
                  </a:lnTo>
                  <a:lnTo>
                    <a:pt x="25" y="14376"/>
                  </a:lnTo>
                  <a:lnTo>
                    <a:pt x="63" y="14503"/>
                  </a:lnTo>
                  <a:lnTo>
                    <a:pt x="101" y="14630"/>
                  </a:lnTo>
                  <a:lnTo>
                    <a:pt x="165" y="14757"/>
                  </a:lnTo>
                  <a:lnTo>
                    <a:pt x="266" y="14922"/>
                  </a:lnTo>
                  <a:lnTo>
                    <a:pt x="406" y="15087"/>
                  </a:lnTo>
                  <a:lnTo>
                    <a:pt x="609" y="15252"/>
                  </a:lnTo>
                  <a:lnTo>
                    <a:pt x="812" y="15367"/>
                  </a:lnTo>
                  <a:lnTo>
                    <a:pt x="12649" y="19672"/>
                  </a:lnTo>
                  <a:lnTo>
                    <a:pt x="13576" y="17094"/>
                  </a:lnTo>
                  <a:close/>
                </a:path>
                <a:path w="145415" h="93979">
                  <a:moveTo>
                    <a:pt x="14490" y="18262"/>
                  </a:moveTo>
                  <a:lnTo>
                    <a:pt x="14439" y="17995"/>
                  </a:lnTo>
                  <a:lnTo>
                    <a:pt x="14338" y="17741"/>
                  </a:lnTo>
                  <a:lnTo>
                    <a:pt x="14224" y="17576"/>
                  </a:lnTo>
                  <a:lnTo>
                    <a:pt x="13995" y="17322"/>
                  </a:lnTo>
                  <a:lnTo>
                    <a:pt x="13830" y="17208"/>
                  </a:lnTo>
                  <a:lnTo>
                    <a:pt x="13652" y="17119"/>
                  </a:lnTo>
                  <a:lnTo>
                    <a:pt x="12649" y="19672"/>
                  </a:lnTo>
                  <a:lnTo>
                    <a:pt x="12839" y="19735"/>
                  </a:lnTo>
                  <a:lnTo>
                    <a:pt x="12979" y="19748"/>
                  </a:lnTo>
                  <a:lnTo>
                    <a:pt x="13106" y="19761"/>
                  </a:lnTo>
                  <a:lnTo>
                    <a:pt x="13246" y="19761"/>
                  </a:lnTo>
                  <a:lnTo>
                    <a:pt x="13449" y="19723"/>
                  </a:lnTo>
                  <a:lnTo>
                    <a:pt x="13639" y="19659"/>
                  </a:lnTo>
                  <a:lnTo>
                    <a:pt x="13881" y="19532"/>
                  </a:lnTo>
                  <a:lnTo>
                    <a:pt x="14401" y="18859"/>
                  </a:lnTo>
                  <a:lnTo>
                    <a:pt x="14465" y="18656"/>
                  </a:lnTo>
                  <a:lnTo>
                    <a:pt x="14478" y="18529"/>
                  </a:lnTo>
                  <a:lnTo>
                    <a:pt x="14490" y="18389"/>
                  </a:lnTo>
                  <a:lnTo>
                    <a:pt x="14490" y="18262"/>
                  </a:lnTo>
                  <a:close/>
                </a:path>
                <a:path w="145415" h="93979">
                  <a:moveTo>
                    <a:pt x="16992" y="5892"/>
                  </a:moveTo>
                  <a:lnTo>
                    <a:pt x="16979" y="5765"/>
                  </a:lnTo>
                  <a:lnTo>
                    <a:pt x="16941" y="5638"/>
                  </a:lnTo>
                  <a:lnTo>
                    <a:pt x="15989" y="4686"/>
                  </a:lnTo>
                  <a:lnTo>
                    <a:pt x="15786" y="4635"/>
                  </a:lnTo>
                  <a:lnTo>
                    <a:pt x="15455" y="4635"/>
                  </a:lnTo>
                  <a:lnTo>
                    <a:pt x="15252" y="4686"/>
                  </a:lnTo>
                  <a:lnTo>
                    <a:pt x="15125" y="4724"/>
                  </a:lnTo>
                  <a:lnTo>
                    <a:pt x="14998" y="4775"/>
                  </a:lnTo>
                  <a:lnTo>
                    <a:pt x="16294" y="7188"/>
                  </a:lnTo>
                  <a:lnTo>
                    <a:pt x="16522" y="7048"/>
                  </a:lnTo>
                  <a:lnTo>
                    <a:pt x="16662" y="6908"/>
                  </a:lnTo>
                  <a:lnTo>
                    <a:pt x="16814" y="6680"/>
                  </a:lnTo>
                  <a:lnTo>
                    <a:pt x="16878" y="6553"/>
                  </a:lnTo>
                  <a:lnTo>
                    <a:pt x="16941" y="6362"/>
                  </a:lnTo>
                  <a:lnTo>
                    <a:pt x="16979" y="6172"/>
                  </a:lnTo>
                  <a:lnTo>
                    <a:pt x="16992" y="5892"/>
                  </a:lnTo>
                  <a:close/>
                </a:path>
                <a:path w="145415" h="93979">
                  <a:moveTo>
                    <a:pt x="36550" y="5143"/>
                  </a:moveTo>
                  <a:lnTo>
                    <a:pt x="33794" y="584"/>
                  </a:lnTo>
                  <a:lnTo>
                    <a:pt x="33794" y="5016"/>
                  </a:lnTo>
                  <a:lnTo>
                    <a:pt x="33756" y="5588"/>
                  </a:lnTo>
                  <a:lnTo>
                    <a:pt x="31648" y="7493"/>
                  </a:lnTo>
                  <a:lnTo>
                    <a:pt x="30949" y="7454"/>
                  </a:lnTo>
                  <a:lnTo>
                    <a:pt x="29044" y="5105"/>
                  </a:lnTo>
                  <a:lnTo>
                    <a:pt x="29095" y="4648"/>
                  </a:lnTo>
                  <a:lnTo>
                    <a:pt x="29171" y="4381"/>
                  </a:lnTo>
                  <a:lnTo>
                    <a:pt x="29222" y="4241"/>
                  </a:lnTo>
                  <a:lnTo>
                    <a:pt x="29451" y="3784"/>
                  </a:lnTo>
                  <a:lnTo>
                    <a:pt x="29591" y="3594"/>
                  </a:lnTo>
                  <a:lnTo>
                    <a:pt x="29921" y="3263"/>
                  </a:lnTo>
                  <a:lnTo>
                    <a:pt x="30111" y="3136"/>
                  </a:lnTo>
                  <a:lnTo>
                    <a:pt x="30416" y="2959"/>
                  </a:lnTo>
                  <a:lnTo>
                    <a:pt x="30746" y="2844"/>
                  </a:lnTo>
                  <a:lnTo>
                    <a:pt x="31203" y="2743"/>
                  </a:lnTo>
                  <a:lnTo>
                    <a:pt x="31788" y="2768"/>
                  </a:lnTo>
                  <a:lnTo>
                    <a:pt x="32232" y="2882"/>
                  </a:lnTo>
                  <a:lnTo>
                    <a:pt x="32550" y="3022"/>
                  </a:lnTo>
                  <a:lnTo>
                    <a:pt x="32753" y="3149"/>
                  </a:lnTo>
                  <a:lnTo>
                    <a:pt x="33794" y="5016"/>
                  </a:lnTo>
                  <a:lnTo>
                    <a:pt x="33794" y="584"/>
                  </a:lnTo>
                  <a:lnTo>
                    <a:pt x="31203" y="0"/>
                  </a:lnTo>
                  <a:lnTo>
                    <a:pt x="30454" y="88"/>
                  </a:lnTo>
                  <a:lnTo>
                    <a:pt x="26619" y="3365"/>
                  </a:lnTo>
                  <a:lnTo>
                    <a:pt x="26530" y="3606"/>
                  </a:lnTo>
                  <a:lnTo>
                    <a:pt x="26403" y="4089"/>
                  </a:lnTo>
                  <a:lnTo>
                    <a:pt x="26327" y="4597"/>
                  </a:lnTo>
                  <a:lnTo>
                    <a:pt x="26301" y="5092"/>
                  </a:lnTo>
                  <a:lnTo>
                    <a:pt x="26314" y="5600"/>
                  </a:lnTo>
                  <a:lnTo>
                    <a:pt x="26390" y="6096"/>
                  </a:lnTo>
                  <a:lnTo>
                    <a:pt x="26504" y="6578"/>
                  </a:lnTo>
                  <a:lnTo>
                    <a:pt x="26682" y="7061"/>
                  </a:lnTo>
                  <a:lnTo>
                    <a:pt x="26797" y="7289"/>
                  </a:lnTo>
                  <a:lnTo>
                    <a:pt x="26885" y="7518"/>
                  </a:lnTo>
                  <a:lnTo>
                    <a:pt x="31394" y="10248"/>
                  </a:lnTo>
                  <a:lnTo>
                    <a:pt x="31902" y="10223"/>
                  </a:lnTo>
                  <a:lnTo>
                    <a:pt x="36195" y="6985"/>
                  </a:lnTo>
                  <a:lnTo>
                    <a:pt x="36258" y="6807"/>
                  </a:lnTo>
                  <a:lnTo>
                    <a:pt x="36322" y="6629"/>
                  </a:lnTo>
                  <a:lnTo>
                    <a:pt x="36449" y="6146"/>
                  </a:lnTo>
                  <a:lnTo>
                    <a:pt x="36525" y="5651"/>
                  </a:lnTo>
                  <a:lnTo>
                    <a:pt x="36550" y="5143"/>
                  </a:lnTo>
                  <a:close/>
                </a:path>
                <a:path w="145415" h="93979">
                  <a:moveTo>
                    <a:pt x="55308" y="9258"/>
                  </a:moveTo>
                  <a:lnTo>
                    <a:pt x="55283" y="9055"/>
                  </a:lnTo>
                  <a:lnTo>
                    <a:pt x="55245" y="8928"/>
                  </a:lnTo>
                  <a:lnTo>
                    <a:pt x="55206" y="8801"/>
                  </a:lnTo>
                  <a:lnTo>
                    <a:pt x="55143" y="8674"/>
                  </a:lnTo>
                  <a:lnTo>
                    <a:pt x="55041" y="8509"/>
                  </a:lnTo>
                  <a:lnTo>
                    <a:pt x="54813" y="8267"/>
                  </a:lnTo>
                  <a:lnTo>
                    <a:pt x="54648" y="8140"/>
                  </a:lnTo>
                  <a:lnTo>
                    <a:pt x="54457" y="8051"/>
                  </a:lnTo>
                  <a:lnTo>
                    <a:pt x="49771" y="6350"/>
                  </a:lnTo>
                  <a:lnTo>
                    <a:pt x="49517" y="6261"/>
                  </a:lnTo>
                  <a:lnTo>
                    <a:pt x="48806" y="6070"/>
                  </a:lnTo>
                  <a:lnTo>
                    <a:pt x="48183" y="5969"/>
                  </a:lnTo>
                  <a:lnTo>
                    <a:pt x="47561" y="5930"/>
                  </a:lnTo>
                  <a:lnTo>
                    <a:pt x="46939" y="5956"/>
                  </a:lnTo>
                  <a:lnTo>
                    <a:pt x="46316" y="6045"/>
                  </a:lnTo>
                  <a:lnTo>
                    <a:pt x="45707" y="6197"/>
                  </a:lnTo>
                  <a:lnTo>
                    <a:pt x="45123" y="6400"/>
                  </a:lnTo>
                  <a:lnTo>
                    <a:pt x="44843" y="6540"/>
                  </a:lnTo>
                  <a:lnTo>
                    <a:pt x="44551" y="6667"/>
                  </a:lnTo>
                  <a:lnTo>
                    <a:pt x="44018" y="6985"/>
                  </a:lnTo>
                  <a:lnTo>
                    <a:pt x="43510" y="7353"/>
                  </a:lnTo>
                  <a:lnTo>
                    <a:pt x="43040" y="7772"/>
                  </a:lnTo>
                  <a:lnTo>
                    <a:pt x="42837" y="8013"/>
                  </a:lnTo>
                  <a:lnTo>
                    <a:pt x="42621" y="8229"/>
                  </a:lnTo>
                  <a:lnTo>
                    <a:pt x="37299" y="21767"/>
                  </a:lnTo>
                  <a:lnTo>
                    <a:pt x="37249" y="21920"/>
                  </a:lnTo>
                  <a:lnTo>
                    <a:pt x="37160" y="22148"/>
                  </a:lnTo>
                  <a:lnTo>
                    <a:pt x="37007" y="22758"/>
                  </a:lnTo>
                  <a:lnTo>
                    <a:pt x="36906" y="23380"/>
                  </a:lnTo>
                  <a:lnTo>
                    <a:pt x="36880" y="23990"/>
                  </a:lnTo>
                  <a:lnTo>
                    <a:pt x="36906" y="24625"/>
                  </a:lnTo>
                  <a:lnTo>
                    <a:pt x="40995" y="29984"/>
                  </a:lnTo>
                  <a:lnTo>
                    <a:pt x="45770" y="31724"/>
                  </a:lnTo>
                  <a:lnTo>
                    <a:pt x="45961" y="31788"/>
                  </a:lnTo>
                  <a:lnTo>
                    <a:pt x="46101" y="31800"/>
                  </a:lnTo>
                  <a:lnTo>
                    <a:pt x="46228" y="31813"/>
                  </a:lnTo>
                  <a:lnTo>
                    <a:pt x="46367" y="31800"/>
                  </a:lnTo>
                  <a:lnTo>
                    <a:pt x="46507" y="31788"/>
                  </a:lnTo>
                  <a:lnTo>
                    <a:pt x="46634" y="31750"/>
                  </a:lnTo>
                  <a:lnTo>
                    <a:pt x="46761" y="31711"/>
                  </a:lnTo>
                  <a:lnTo>
                    <a:pt x="46888" y="31648"/>
                  </a:lnTo>
                  <a:lnTo>
                    <a:pt x="47104" y="31508"/>
                  </a:lnTo>
                  <a:lnTo>
                    <a:pt x="47244" y="31356"/>
                  </a:lnTo>
                  <a:lnTo>
                    <a:pt x="47599" y="30645"/>
                  </a:lnTo>
                  <a:lnTo>
                    <a:pt x="47612" y="30441"/>
                  </a:lnTo>
                  <a:lnTo>
                    <a:pt x="47612" y="30314"/>
                  </a:lnTo>
                  <a:lnTo>
                    <a:pt x="47599" y="30175"/>
                  </a:lnTo>
                  <a:lnTo>
                    <a:pt x="47561" y="30035"/>
                  </a:lnTo>
                  <a:lnTo>
                    <a:pt x="47485" y="29845"/>
                  </a:lnTo>
                  <a:lnTo>
                    <a:pt x="47345" y="29629"/>
                  </a:lnTo>
                  <a:lnTo>
                    <a:pt x="47218" y="29464"/>
                  </a:lnTo>
                  <a:lnTo>
                    <a:pt x="46951" y="29260"/>
                  </a:lnTo>
                  <a:lnTo>
                    <a:pt x="46774" y="29159"/>
                  </a:lnTo>
                  <a:lnTo>
                    <a:pt x="42265" y="27559"/>
                  </a:lnTo>
                  <a:lnTo>
                    <a:pt x="42087" y="27457"/>
                  </a:lnTo>
                  <a:lnTo>
                    <a:pt x="41960" y="27419"/>
                  </a:lnTo>
                  <a:lnTo>
                    <a:pt x="41833" y="27381"/>
                  </a:lnTo>
                  <a:lnTo>
                    <a:pt x="39624" y="24015"/>
                  </a:lnTo>
                  <a:lnTo>
                    <a:pt x="39649" y="23660"/>
                  </a:lnTo>
                  <a:lnTo>
                    <a:pt x="39700" y="23304"/>
                  </a:lnTo>
                  <a:lnTo>
                    <a:pt x="39789" y="22961"/>
                  </a:lnTo>
                  <a:lnTo>
                    <a:pt x="39852" y="22796"/>
                  </a:lnTo>
                  <a:lnTo>
                    <a:pt x="39916" y="22606"/>
                  </a:lnTo>
                  <a:lnTo>
                    <a:pt x="44043" y="11252"/>
                  </a:lnTo>
                  <a:lnTo>
                    <a:pt x="44107" y="11125"/>
                  </a:lnTo>
                  <a:lnTo>
                    <a:pt x="44145" y="10998"/>
                  </a:lnTo>
                  <a:lnTo>
                    <a:pt x="47548" y="8674"/>
                  </a:lnTo>
                  <a:lnTo>
                    <a:pt x="47904" y="8699"/>
                  </a:lnTo>
                  <a:lnTo>
                    <a:pt x="48260" y="8750"/>
                  </a:lnTo>
                  <a:lnTo>
                    <a:pt x="48602" y="8839"/>
                  </a:lnTo>
                  <a:lnTo>
                    <a:pt x="48768" y="8902"/>
                  </a:lnTo>
                  <a:lnTo>
                    <a:pt x="53467" y="10617"/>
                  </a:lnTo>
                  <a:lnTo>
                    <a:pt x="53644" y="10668"/>
                  </a:lnTo>
                  <a:lnTo>
                    <a:pt x="53784" y="10680"/>
                  </a:lnTo>
                  <a:lnTo>
                    <a:pt x="53911" y="10693"/>
                  </a:lnTo>
                  <a:lnTo>
                    <a:pt x="54051" y="10693"/>
                  </a:lnTo>
                  <a:lnTo>
                    <a:pt x="54254" y="10655"/>
                  </a:lnTo>
                  <a:lnTo>
                    <a:pt x="54444" y="10591"/>
                  </a:lnTo>
                  <a:lnTo>
                    <a:pt x="55092" y="10033"/>
                  </a:lnTo>
                  <a:lnTo>
                    <a:pt x="55194" y="9855"/>
                  </a:lnTo>
                  <a:lnTo>
                    <a:pt x="55283" y="9588"/>
                  </a:lnTo>
                  <a:lnTo>
                    <a:pt x="55295" y="9461"/>
                  </a:lnTo>
                  <a:lnTo>
                    <a:pt x="55308" y="9321"/>
                  </a:lnTo>
                  <a:close/>
                </a:path>
                <a:path w="145415" h="93979">
                  <a:moveTo>
                    <a:pt x="86283" y="54838"/>
                  </a:moveTo>
                  <a:lnTo>
                    <a:pt x="86233" y="54571"/>
                  </a:lnTo>
                  <a:lnTo>
                    <a:pt x="86131" y="54317"/>
                  </a:lnTo>
                  <a:lnTo>
                    <a:pt x="86029" y="54140"/>
                  </a:lnTo>
                  <a:lnTo>
                    <a:pt x="85852" y="53936"/>
                  </a:lnTo>
                  <a:lnTo>
                    <a:pt x="84035" y="56007"/>
                  </a:lnTo>
                  <a:lnTo>
                    <a:pt x="84569" y="56273"/>
                  </a:lnTo>
                  <a:lnTo>
                    <a:pt x="84696" y="56311"/>
                  </a:lnTo>
                  <a:lnTo>
                    <a:pt x="84823" y="56324"/>
                  </a:lnTo>
                  <a:lnTo>
                    <a:pt x="85026" y="56324"/>
                  </a:lnTo>
                  <a:lnTo>
                    <a:pt x="85293" y="56273"/>
                  </a:lnTo>
                  <a:lnTo>
                    <a:pt x="85547" y="56172"/>
                  </a:lnTo>
                  <a:lnTo>
                    <a:pt x="85725" y="56070"/>
                  </a:lnTo>
                  <a:lnTo>
                    <a:pt x="85915" y="55892"/>
                  </a:lnTo>
                  <a:lnTo>
                    <a:pt x="86080" y="55676"/>
                  </a:lnTo>
                  <a:lnTo>
                    <a:pt x="86144" y="55549"/>
                  </a:lnTo>
                  <a:lnTo>
                    <a:pt x="86207" y="55422"/>
                  </a:lnTo>
                  <a:lnTo>
                    <a:pt x="86245" y="55295"/>
                  </a:lnTo>
                  <a:lnTo>
                    <a:pt x="86283" y="55105"/>
                  </a:lnTo>
                  <a:lnTo>
                    <a:pt x="86283" y="54838"/>
                  </a:lnTo>
                  <a:close/>
                </a:path>
                <a:path w="145415" h="93979">
                  <a:moveTo>
                    <a:pt x="98425" y="38163"/>
                  </a:moveTo>
                  <a:lnTo>
                    <a:pt x="96037" y="33185"/>
                  </a:lnTo>
                  <a:lnTo>
                    <a:pt x="95885" y="33032"/>
                  </a:lnTo>
                  <a:lnTo>
                    <a:pt x="90081" y="31064"/>
                  </a:lnTo>
                  <a:lnTo>
                    <a:pt x="89242" y="31140"/>
                  </a:lnTo>
                  <a:lnTo>
                    <a:pt x="85852" y="32385"/>
                  </a:lnTo>
                  <a:lnTo>
                    <a:pt x="85686" y="32486"/>
                  </a:lnTo>
                  <a:lnTo>
                    <a:pt x="85509" y="32689"/>
                  </a:lnTo>
                  <a:lnTo>
                    <a:pt x="85356" y="32918"/>
                  </a:lnTo>
                  <a:lnTo>
                    <a:pt x="85242" y="33235"/>
                  </a:lnTo>
                  <a:lnTo>
                    <a:pt x="85217" y="33426"/>
                  </a:lnTo>
                  <a:lnTo>
                    <a:pt x="85217" y="33705"/>
                  </a:lnTo>
                  <a:lnTo>
                    <a:pt x="85242" y="33832"/>
                  </a:lnTo>
                  <a:lnTo>
                    <a:pt x="85280" y="33959"/>
                  </a:lnTo>
                  <a:lnTo>
                    <a:pt x="85382" y="34213"/>
                  </a:lnTo>
                  <a:lnTo>
                    <a:pt x="85547" y="34429"/>
                  </a:lnTo>
                  <a:lnTo>
                    <a:pt x="85737" y="34620"/>
                  </a:lnTo>
                  <a:lnTo>
                    <a:pt x="85953" y="34759"/>
                  </a:lnTo>
                  <a:lnTo>
                    <a:pt x="86093" y="34823"/>
                  </a:lnTo>
                  <a:lnTo>
                    <a:pt x="86474" y="34912"/>
                  </a:lnTo>
                  <a:lnTo>
                    <a:pt x="86614" y="34912"/>
                  </a:lnTo>
                  <a:lnTo>
                    <a:pt x="87299" y="34709"/>
                  </a:lnTo>
                  <a:lnTo>
                    <a:pt x="90182" y="33807"/>
                  </a:lnTo>
                  <a:lnTo>
                    <a:pt x="90766" y="33820"/>
                  </a:lnTo>
                  <a:lnTo>
                    <a:pt x="94081" y="35128"/>
                  </a:lnTo>
                  <a:lnTo>
                    <a:pt x="95694" y="38277"/>
                  </a:lnTo>
                  <a:lnTo>
                    <a:pt x="95681" y="38684"/>
                  </a:lnTo>
                  <a:lnTo>
                    <a:pt x="94729" y="41109"/>
                  </a:lnTo>
                  <a:lnTo>
                    <a:pt x="94627" y="41249"/>
                  </a:lnTo>
                  <a:lnTo>
                    <a:pt x="94132" y="41732"/>
                  </a:lnTo>
                  <a:lnTo>
                    <a:pt x="91643" y="42799"/>
                  </a:lnTo>
                  <a:lnTo>
                    <a:pt x="91414" y="42811"/>
                  </a:lnTo>
                  <a:lnTo>
                    <a:pt x="91274" y="42824"/>
                  </a:lnTo>
                  <a:lnTo>
                    <a:pt x="91147" y="42862"/>
                  </a:lnTo>
                  <a:lnTo>
                    <a:pt x="75260" y="45554"/>
                  </a:lnTo>
                  <a:lnTo>
                    <a:pt x="75120" y="45580"/>
                  </a:lnTo>
                  <a:lnTo>
                    <a:pt x="74955" y="45618"/>
                  </a:lnTo>
                  <a:lnTo>
                    <a:pt x="74803" y="45669"/>
                  </a:lnTo>
                  <a:lnTo>
                    <a:pt x="74663" y="45732"/>
                  </a:lnTo>
                  <a:lnTo>
                    <a:pt x="74536" y="45808"/>
                  </a:lnTo>
                  <a:lnTo>
                    <a:pt x="74409" y="45935"/>
                  </a:lnTo>
                  <a:lnTo>
                    <a:pt x="74256" y="46088"/>
                  </a:lnTo>
                  <a:lnTo>
                    <a:pt x="74168" y="46215"/>
                  </a:lnTo>
                  <a:lnTo>
                    <a:pt x="74066" y="46431"/>
                  </a:lnTo>
                  <a:lnTo>
                    <a:pt x="74015" y="46583"/>
                  </a:lnTo>
                  <a:lnTo>
                    <a:pt x="73977" y="46710"/>
                  </a:lnTo>
                  <a:lnTo>
                    <a:pt x="73964" y="46850"/>
                  </a:lnTo>
                  <a:lnTo>
                    <a:pt x="73964" y="46977"/>
                  </a:lnTo>
                  <a:lnTo>
                    <a:pt x="73977" y="47117"/>
                  </a:lnTo>
                  <a:lnTo>
                    <a:pt x="74002" y="47256"/>
                  </a:lnTo>
                  <a:lnTo>
                    <a:pt x="74053" y="47421"/>
                  </a:lnTo>
                  <a:lnTo>
                    <a:pt x="74117" y="47561"/>
                  </a:lnTo>
                  <a:lnTo>
                    <a:pt x="74218" y="47726"/>
                  </a:lnTo>
                  <a:lnTo>
                    <a:pt x="74345" y="47879"/>
                  </a:lnTo>
                  <a:lnTo>
                    <a:pt x="74549" y="48069"/>
                  </a:lnTo>
                  <a:lnTo>
                    <a:pt x="84023" y="56007"/>
                  </a:lnTo>
                  <a:lnTo>
                    <a:pt x="85788" y="53898"/>
                  </a:lnTo>
                  <a:lnTo>
                    <a:pt x="78498" y="47790"/>
                  </a:lnTo>
                  <a:lnTo>
                    <a:pt x="91694" y="45554"/>
                  </a:lnTo>
                  <a:lnTo>
                    <a:pt x="96659" y="43078"/>
                  </a:lnTo>
                  <a:lnTo>
                    <a:pt x="96799" y="42926"/>
                  </a:lnTo>
                  <a:lnTo>
                    <a:pt x="98425" y="38849"/>
                  </a:lnTo>
                  <a:lnTo>
                    <a:pt x="98425" y="38163"/>
                  </a:lnTo>
                  <a:close/>
                </a:path>
                <a:path w="145415" h="93979">
                  <a:moveTo>
                    <a:pt x="107226" y="59359"/>
                  </a:moveTo>
                  <a:lnTo>
                    <a:pt x="107188" y="59169"/>
                  </a:lnTo>
                  <a:lnTo>
                    <a:pt x="107149" y="59029"/>
                  </a:lnTo>
                  <a:lnTo>
                    <a:pt x="107099" y="58902"/>
                  </a:lnTo>
                  <a:lnTo>
                    <a:pt x="106972" y="58674"/>
                  </a:lnTo>
                  <a:lnTo>
                    <a:pt x="106781" y="58470"/>
                  </a:lnTo>
                  <a:lnTo>
                    <a:pt x="106565" y="58305"/>
                  </a:lnTo>
                  <a:lnTo>
                    <a:pt x="106324" y="58191"/>
                  </a:lnTo>
                  <a:lnTo>
                    <a:pt x="106197" y="58153"/>
                  </a:lnTo>
                  <a:lnTo>
                    <a:pt x="105994" y="58115"/>
                  </a:lnTo>
                  <a:lnTo>
                    <a:pt x="105803" y="58102"/>
                  </a:lnTo>
                  <a:lnTo>
                    <a:pt x="105664" y="58115"/>
                  </a:lnTo>
                  <a:lnTo>
                    <a:pt x="105524" y="58140"/>
                  </a:lnTo>
                  <a:lnTo>
                    <a:pt x="105283" y="58229"/>
                  </a:lnTo>
                  <a:lnTo>
                    <a:pt x="105156" y="58293"/>
                  </a:lnTo>
                  <a:lnTo>
                    <a:pt x="104990" y="58407"/>
                  </a:lnTo>
                  <a:lnTo>
                    <a:pt x="104838" y="58547"/>
                  </a:lnTo>
                  <a:lnTo>
                    <a:pt x="106895" y="60363"/>
                  </a:lnTo>
                  <a:lnTo>
                    <a:pt x="107061" y="60147"/>
                  </a:lnTo>
                  <a:lnTo>
                    <a:pt x="107162" y="59893"/>
                  </a:lnTo>
                  <a:lnTo>
                    <a:pt x="107213" y="59702"/>
                  </a:lnTo>
                  <a:lnTo>
                    <a:pt x="107226" y="59359"/>
                  </a:lnTo>
                  <a:close/>
                </a:path>
                <a:path w="145415" h="93979">
                  <a:moveTo>
                    <a:pt x="112369" y="47434"/>
                  </a:moveTo>
                  <a:lnTo>
                    <a:pt x="111061" y="46139"/>
                  </a:lnTo>
                  <a:lnTo>
                    <a:pt x="110921" y="46139"/>
                  </a:lnTo>
                  <a:lnTo>
                    <a:pt x="110236" y="46367"/>
                  </a:lnTo>
                  <a:lnTo>
                    <a:pt x="95250" y="56502"/>
                  </a:lnTo>
                  <a:lnTo>
                    <a:pt x="95110" y="56591"/>
                  </a:lnTo>
                  <a:lnTo>
                    <a:pt x="94919" y="56769"/>
                  </a:lnTo>
                  <a:lnTo>
                    <a:pt x="94767" y="56972"/>
                  </a:lnTo>
                  <a:lnTo>
                    <a:pt x="94691" y="57111"/>
                  </a:lnTo>
                  <a:lnTo>
                    <a:pt x="94640" y="57238"/>
                  </a:lnTo>
                  <a:lnTo>
                    <a:pt x="94602" y="57365"/>
                  </a:lnTo>
                  <a:lnTo>
                    <a:pt x="94576" y="57492"/>
                  </a:lnTo>
                  <a:lnTo>
                    <a:pt x="94564" y="57632"/>
                  </a:lnTo>
                  <a:lnTo>
                    <a:pt x="94564" y="57759"/>
                  </a:lnTo>
                  <a:lnTo>
                    <a:pt x="94576" y="57899"/>
                  </a:lnTo>
                  <a:lnTo>
                    <a:pt x="94602" y="58026"/>
                  </a:lnTo>
                  <a:lnTo>
                    <a:pt x="94653" y="58166"/>
                  </a:lnTo>
                  <a:lnTo>
                    <a:pt x="94716" y="58318"/>
                  </a:lnTo>
                  <a:lnTo>
                    <a:pt x="94805" y="58458"/>
                  </a:lnTo>
                  <a:lnTo>
                    <a:pt x="94919" y="58623"/>
                  </a:lnTo>
                  <a:lnTo>
                    <a:pt x="95123" y="58801"/>
                  </a:lnTo>
                  <a:lnTo>
                    <a:pt x="100698" y="63487"/>
                  </a:lnTo>
                  <a:lnTo>
                    <a:pt x="98374" y="66255"/>
                  </a:lnTo>
                  <a:lnTo>
                    <a:pt x="98221" y="66484"/>
                  </a:lnTo>
                  <a:lnTo>
                    <a:pt x="98120" y="66725"/>
                  </a:lnTo>
                  <a:lnTo>
                    <a:pt x="98056" y="67056"/>
                  </a:lnTo>
                  <a:lnTo>
                    <a:pt x="98056" y="67259"/>
                  </a:lnTo>
                  <a:lnTo>
                    <a:pt x="98094" y="67462"/>
                  </a:lnTo>
                  <a:lnTo>
                    <a:pt x="98132" y="67589"/>
                  </a:lnTo>
                  <a:lnTo>
                    <a:pt x="98183" y="67716"/>
                  </a:lnTo>
                  <a:lnTo>
                    <a:pt x="98310" y="67945"/>
                  </a:lnTo>
                  <a:lnTo>
                    <a:pt x="98501" y="68148"/>
                  </a:lnTo>
                  <a:lnTo>
                    <a:pt x="98717" y="68313"/>
                  </a:lnTo>
                  <a:lnTo>
                    <a:pt x="99021" y="68453"/>
                  </a:lnTo>
                  <a:lnTo>
                    <a:pt x="99212" y="68503"/>
                  </a:lnTo>
                  <a:lnTo>
                    <a:pt x="99352" y="68516"/>
                  </a:lnTo>
                  <a:lnTo>
                    <a:pt x="99479" y="68516"/>
                  </a:lnTo>
                  <a:lnTo>
                    <a:pt x="99618" y="68503"/>
                  </a:lnTo>
                  <a:lnTo>
                    <a:pt x="99758" y="68478"/>
                  </a:lnTo>
                  <a:lnTo>
                    <a:pt x="100063" y="68364"/>
                  </a:lnTo>
                  <a:lnTo>
                    <a:pt x="100241" y="68249"/>
                  </a:lnTo>
                  <a:lnTo>
                    <a:pt x="100444" y="68072"/>
                  </a:lnTo>
                  <a:lnTo>
                    <a:pt x="102793" y="65252"/>
                  </a:lnTo>
                  <a:lnTo>
                    <a:pt x="105422" y="67094"/>
                  </a:lnTo>
                  <a:lnTo>
                    <a:pt x="105625" y="67094"/>
                  </a:lnTo>
                  <a:lnTo>
                    <a:pt x="105816" y="67056"/>
                  </a:lnTo>
                  <a:lnTo>
                    <a:pt x="105956" y="67017"/>
                  </a:lnTo>
                  <a:lnTo>
                    <a:pt x="106133" y="66929"/>
                  </a:lnTo>
                  <a:lnTo>
                    <a:pt x="106311" y="66840"/>
                  </a:lnTo>
                  <a:lnTo>
                    <a:pt x="106807" y="66128"/>
                  </a:lnTo>
                  <a:lnTo>
                    <a:pt x="106870" y="65862"/>
                  </a:lnTo>
                  <a:lnTo>
                    <a:pt x="106870" y="65608"/>
                  </a:lnTo>
                  <a:lnTo>
                    <a:pt x="106845" y="65392"/>
                  </a:lnTo>
                  <a:lnTo>
                    <a:pt x="106756" y="65151"/>
                  </a:lnTo>
                  <a:lnTo>
                    <a:pt x="106692" y="65024"/>
                  </a:lnTo>
                  <a:lnTo>
                    <a:pt x="106578" y="64858"/>
                  </a:lnTo>
                  <a:lnTo>
                    <a:pt x="106438" y="64706"/>
                  </a:lnTo>
                  <a:lnTo>
                    <a:pt x="104559" y="63144"/>
                  </a:lnTo>
                  <a:lnTo>
                    <a:pt x="106895" y="60363"/>
                  </a:lnTo>
                  <a:lnTo>
                    <a:pt x="104787" y="58597"/>
                  </a:lnTo>
                  <a:lnTo>
                    <a:pt x="102450" y="61379"/>
                  </a:lnTo>
                  <a:lnTo>
                    <a:pt x="98209" y="57810"/>
                  </a:lnTo>
                  <a:lnTo>
                    <a:pt x="111760" y="48653"/>
                  </a:lnTo>
                  <a:lnTo>
                    <a:pt x="112369" y="47574"/>
                  </a:lnTo>
                  <a:lnTo>
                    <a:pt x="112369" y="47434"/>
                  </a:lnTo>
                  <a:close/>
                </a:path>
                <a:path w="145415" h="93979">
                  <a:moveTo>
                    <a:pt x="129159" y="63144"/>
                  </a:moveTo>
                  <a:lnTo>
                    <a:pt x="126415" y="58801"/>
                  </a:lnTo>
                  <a:lnTo>
                    <a:pt x="126415" y="63487"/>
                  </a:lnTo>
                  <a:lnTo>
                    <a:pt x="126390" y="63715"/>
                  </a:lnTo>
                  <a:lnTo>
                    <a:pt x="126276" y="64160"/>
                  </a:lnTo>
                  <a:lnTo>
                    <a:pt x="126060" y="64579"/>
                  </a:lnTo>
                  <a:lnTo>
                    <a:pt x="125933" y="64770"/>
                  </a:lnTo>
                  <a:lnTo>
                    <a:pt x="125780" y="64960"/>
                  </a:lnTo>
                  <a:lnTo>
                    <a:pt x="125615" y="65112"/>
                  </a:lnTo>
                  <a:lnTo>
                    <a:pt x="125234" y="65392"/>
                  </a:lnTo>
                  <a:lnTo>
                    <a:pt x="124701" y="65620"/>
                  </a:lnTo>
                  <a:lnTo>
                    <a:pt x="124244" y="65709"/>
                  </a:lnTo>
                  <a:lnTo>
                    <a:pt x="123888" y="65709"/>
                  </a:lnTo>
                  <a:lnTo>
                    <a:pt x="121666" y="63195"/>
                  </a:lnTo>
                  <a:lnTo>
                    <a:pt x="121691" y="62966"/>
                  </a:lnTo>
                  <a:lnTo>
                    <a:pt x="121805" y="62509"/>
                  </a:lnTo>
                  <a:lnTo>
                    <a:pt x="122008" y="62090"/>
                  </a:lnTo>
                  <a:lnTo>
                    <a:pt x="122224" y="61810"/>
                  </a:lnTo>
                  <a:lnTo>
                    <a:pt x="123952" y="60960"/>
                  </a:lnTo>
                  <a:lnTo>
                    <a:pt x="124180" y="60972"/>
                  </a:lnTo>
                  <a:lnTo>
                    <a:pt x="126415" y="63487"/>
                  </a:lnTo>
                  <a:lnTo>
                    <a:pt x="126415" y="58801"/>
                  </a:lnTo>
                  <a:lnTo>
                    <a:pt x="123850" y="58216"/>
                  </a:lnTo>
                  <a:lnTo>
                    <a:pt x="123342" y="58267"/>
                  </a:lnTo>
                  <a:lnTo>
                    <a:pt x="120167" y="59982"/>
                  </a:lnTo>
                  <a:lnTo>
                    <a:pt x="119951" y="60236"/>
                  </a:lnTo>
                  <a:lnTo>
                    <a:pt x="118910" y="63538"/>
                  </a:lnTo>
                  <a:lnTo>
                    <a:pt x="118960" y="64033"/>
                  </a:lnTo>
                  <a:lnTo>
                    <a:pt x="124231" y="68465"/>
                  </a:lnTo>
                  <a:lnTo>
                    <a:pt x="124739" y="68414"/>
                  </a:lnTo>
                  <a:lnTo>
                    <a:pt x="127876" y="66725"/>
                  </a:lnTo>
                  <a:lnTo>
                    <a:pt x="128003" y="66573"/>
                  </a:lnTo>
                  <a:lnTo>
                    <a:pt x="128117" y="66433"/>
                  </a:lnTo>
                  <a:lnTo>
                    <a:pt x="129159" y="63652"/>
                  </a:lnTo>
                  <a:lnTo>
                    <a:pt x="129159" y="63144"/>
                  </a:lnTo>
                  <a:close/>
                </a:path>
                <a:path w="145415" h="93979">
                  <a:moveTo>
                    <a:pt x="130683" y="92151"/>
                  </a:moveTo>
                  <a:lnTo>
                    <a:pt x="130670" y="92011"/>
                  </a:lnTo>
                  <a:lnTo>
                    <a:pt x="130644" y="91871"/>
                  </a:lnTo>
                  <a:lnTo>
                    <a:pt x="130556" y="91630"/>
                  </a:lnTo>
                  <a:lnTo>
                    <a:pt x="130492" y="91503"/>
                  </a:lnTo>
                  <a:lnTo>
                    <a:pt x="130378" y="91338"/>
                  </a:lnTo>
                  <a:lnTo>
                    <a:pt x="130238" y="91186"/>
                  </a:lnTo>
                  <a:lnTo>
                    <a:pt x="126517" y="88087"/>
                  </a:lnTo>
                  <a:lnTo>
                    <a:pt x="126365" y="87947"/>
                  </a:lnTo>
                  <a:lnTo>
                    <a:pt x="126212" y="87833"/>
                  </a:lnTo>
                  <a:lnTo>
                    <a:pt x="125056" y="84950"/>
                  </a:lnTo>
                  <a:lnTo>
                    <a:pt x="125095" y="84594"/>
                  </a:lnTo>
                  <a:lnTo>
                    <a:pt x="125869" y="82892"/>
                  </a:lnTo>
                  <a:lnTo>
                    <a:pt x="123799" y="81076"/>
                  </a:lnTo>
                  <a:lnTo>
                    <a:pt x="123609" y="81318"/>
                  </a:lnTo>
                  <a:lnTo>
                    <a:pt x="122313" y="84785"/>
                  </a:lnTo>
                  <a:lnTo>
                    <a:pt x="122313" y="85420"/>
                  </a:lnTo>
                  <a:lnTo>
                    <a:pt x="124587" y="90055"/>
                  </a:lnTo>
                  <a:lnTo>
                    <a:pt x="128422" y="93256"/>
                  </a:lnTo>
                  <a:lnTo>
                    <a:pt x="128638" y="93408"/>
                  </a:lnTo>
                  <a:lnTo>
                    <a:pt x="128892" y="93510"/>
                  </a:lnTo>
                  <a:lnTo>
                    <a:pt x="129222" y="93573"/>
                  </a:lnTo>
                  <a:lnTo>
                    <a:pt x="129425" y="93573"/>
                  </a:lnTo>
                  <a:lnTo>
                    <a:pt x="129628" y="93535"/>
                  </a:lnTo>
                  <a:lnTo>
                    <a:pt x="129755" y="93497"/>
                  </a:lnTo>
                  <a:lnTo>
                    <a:pt x="129882" y="93446"/>
                  </a:lnTo>
                  <a:lnTo>
                    <a:pt x="130111" y="93319"/>
                  </a:lnTo>
                  <a:lnTo>
                    <a:pt x="130314" y="93129"/>
                  </a:lnTo>
                  <a:lnTo>
                    <a:pt x="130479" y="92913"/>
                  </a:lnTo>
                  <a:lnTo>
                    <a:pt x="130619" y="92608"/>
                  </a:lnTo>
                  <a:lnTo>
                    <a:pt x="130670" y="92341"/>
                  </a:lnTo>
                  <a:lnTo>
                    <a:pt x="130683" y="92151"/>
                  </a:lnTo>
                  <a:close/>
                </a:path>
                <a:path w="145415" h="93979">
                  <a:moveTo>
                    <a:pt x="145122" y="74942"/>
                  </a:moveTo>
                  <a:lnTo>
                    <a:pt x="145110" y="74803"/>
                  </a:lnTo>
                  <a:lnTo>
                    <a:pt x="145084" y="74676"/>
                  </a:lnTo>
                  <a:lnTo>
                    <a:pt x="145046" y="74549"/>
                  </a:lnTo>
                  <a:lnTo>
                    <a:pt x="144995" y="74422"/>
                  </a:lnTo>
                  <a:lnTo>
                    <a:pt x="144932" y="74295"/>
                  </a:lnTo>
                  <a:lnTo>
                    <a:pt x="144818" y="74129"/>
                  </a:lnTo>
                  <a:lnTo>
                    <a:pt x="144678" y="73977"/>
                  </a:lnTo>
                  <a:lnTo>
                    <a:pt x="140957" y="70866"/>
                  </a:lnTo>
                  <a:lnTo>
                    <a:pt x="140804" y="70726"/>
                  </a:lnTo>
                  <a:lnTo>
                    <a:pt x="140589" y="70561"/>
                  </a:lnTo>
                  <a:lnTo>
                    <a:pt x="140042" y="70167"/>
                  </a:lnTo>
                  <a:lnTo>
                    <a:pt x="137401" y="69278"/>
                  </a:lnTo>
                  <a:lnTo>
                    <a:pt x="137083" y="69227"/>
                  </a:lnTo>
                  <a:lnTo>
                    <a:pt x="136474" y="69227"/>
                  </a:lnTo>
                  <a:lnTo>
                    <a:pt x="135851" y="69278"/>
                  </a:lnTo>
                  <a:lnTo>
                    <a:pt x="135229" y="69392"/>
                  </a:lnTo>
                  <a:lnTo>
                    <a:pt x="134924" y="69494"/>
                  </a:lnTo>
                  <a:lnTo>
                    <a:pt x="134620" y="69570"/>
                  </a:lnTo>
                  <a:lnTo>
                    <a:pt x="131826" y="71501"/>
                  </a:lnTo>
                  <a:lnTo>
                    <a:pt x="123863" y="81013"/>
                  </a:lnTo>
                  <a:lnTo>
                    <a:pt x="125907" y="82842"/>
                  </a:lnTo>
                  <a:lnTo>
                    <a:pt x="126034" y="82677"/>
                  </a:lnTo>
                  <a:lnTo>
                    <a:pt x="133794" y="73431"/>
                  </a:lnTo>
                  <a:lnTo>
                    <a:pt x="133934" y="73279"/>
                  </a:lnTo>
                  <a:lnTo>
                    <a:pt x="136398" y="71983"/>
                  </a:lnTo>
                  <a:lnTo>
                    <a:pt x="136918" y="71983"/>
                  </a:lnTo>
                  <a:lnTo>
                    <a:pt x="138925" y="72745"/>
                  </a:lnTo>
                  <a:lnTo>
                    <a:pt x="139090" y="72872"/>
                  </a:lnTo>
                  <a:lnTo>
                    <a:pt x="142862" y="76047"/>
                  </a:lnTo>
                  <a:lnTo>
                    <a:pt x="143078" y="76200"/>
                  </a:lnTo>
                  <a:lnTo>
                    <a:pt x="143332" y="76301"/>
                  </a:lnTo>
                  <a:lnTo>
                    <a:pt x="143522" y="76352"/>
                  </a:lnTo>
                  <a:lnTo>
                    <a:pt x="143662" y="76365"/>
                  </a:lnTo>
                  <a:lnTo>
                    <a:pt x="143865" y="76365"/>
                  </a:lnTo>
                  <a:lnTo>
                    <a:pt x="144602" y="76060"/>
                  </a:lnTo>
                  <a:lnTo>
                    <a:pt x="144754" y="75933"/>
                  </a:lnTo>
                  <a:lnTo>
                    <a:pt x="144983" y="75590"/>
                  </a:lnTo>
                  <a:lnTo>
                    <a:pt x="145034" y="75463"/>
                  </a:lnTo>
                  <a:lnTo>
                    <a:pt x="145072" y="75336"/>
                  </a:lnTo>
                  <a:lnTo>
                    <a:pt x="145110" y="75145"/>
                  </a:lnTo>
                  <a:lnTo>
                    <a:pt x="145122" y="7494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245082" y="4004234"/>
              <a:ext cx="83185" cy="174625"/>
            </a:xfrm>
            <a:custGeom>
              <a:avLst/>
              <a:gdLst/>
              <a:ahLst/>
              <a:cxnLst/>
              <a:rect l="l" t="t" r="r" b="b"/>
              <a:pathLst>
                <a:path w="83184" h="174625">
                  <a:moveTo>
                    <a:pt x="2260" y="330"/>
                  </a:moveTo>
                  <a:lnTo>
                    <a:pt x="2044" y="165"/>
                  </a:lnTo>
                  <a:lnTo>
                    <a:pt x="1790" y="63"/>
                  </a:lnTo>
                  <a:lnTo>
                    <a:pt x="1600" y="25"/>
                  </a:lnTo>
                  <a:lnTo>
                    <a:pt x="1460" y="0"/>
                  </a:lnTo>
                  <a:lnTo>
                    <a:pt x="1320" y="0"/>
                  </a:lnTo>
                  <a:lnTo>
                    <a:pt x="1193" y="12"/>
                  </a:lnTo>
                  <a:lnTo>
                    <a:pt x="1054" y="38"/>
                  </a:lnTo>
                  <a:lnTo>
                    <a:pt x="927" y="76"/>
                  </a:lnTo>
                  <a:lnTo>
                    <a:pt x="800" y="127"/>
                  </a:lnTo>
                  <a:lnTo>
                    <a:pt x="673" y="190"/>
                  </a:lnTo>
                  <a:lnTo>
                    <a:pt x="508" y="304"/>
                  </a:lnTo>
                  <a:lnTo>
                    <a:pt x="317" y="495"/>
                  </a:lnTo>
                  <a:lnTo>
                    <a:pt x="203" y="660"/>
                  </a:lnTo>
                  <a:lnTo>
                    <a:pt x="76" y="901"/>
                  </a:lnTo>
                  <a:lnTo>
                    <a:pt x="38" y="1028"/>
                  </a:lnTo>
                  <a:lnTo>
                    <a:pt x="12" y="1155"/>
                  </a:lnTo>
                  <a:lnTo>
                    <a:pt x="0" y="1295"/>
                  </a:lnTo>
                  <a:lnTo>
                    <a:pt x="0" y="1422"/>
                  </a:lnTo>
                  <a:lnTo>
                    <a:pt x="12" y="1562"/>
                  </a:lnTo>
                  <a:lnTo>
                    <a:pt x="495" y="2425"/>
                  </a:lnTo>
                  <a:lnTo>
                    <a:pt x="2260" y="330"/>
                  </a:lnTo>
                  <a:close/>
                </a:path>
                <a:path w="83184" h="174625">
                  <a:moveTo>
                    <a:pt x="36969" y="44945"/>
                  </a:moveTo>
                  <a:lnTo>
                    <a:pt x="36106" y="41516"/>
                  </a:lnTo>
                  <a:lnTo>
                    <a:pt x="36017" y="41338"/>
                  </a:lnTo>
                  <a:lnTo>
                    <a:pt x="35814" y="40970"/>
                  </a:lnTo>
                  <a:lnTo>
                    <a:pt x="28727" y="37033"/>
                  </a:lnTo>
                  <a:lnTo>
                    <a:pt x="27876" y="37071"/>
                  </a:lnTo>
                  <a:lnTo>
                    <a:pt x="26365" y="37414"/>
                  </a:lnTo>
                  <a:lnTo>
                    <a:pt x="26238" y="37490"/>
                  </a:lnTo>
                  <a:lnTo>
                    <a:pt x="26047" y="37668"/>
                  </a:lnTo>
                  <a:lnTo>
                    <a:pt x="25933" y="37833"/>
                  </a:lnTo>
                  <a:lnTo>
                    <a:pt x="25704" y="38531"/>
                  </a:lnTo>
                  <a:lnTo>
                    <a:pt x="25717" y="38798"/>
                  </a:lnTo>
                  <a:lnTo>
                    <a:pt x="25742" y="38925"/>
                  </a:lnTo>
                  <a:lnTo>
                    <a:pt x="25844" y="39179"/>
                  </a:lnTo>
                  <a:lnTo>
                    <a:pt x="25908" y="39306"/>
                  </a:lnTo>
                  <a:lnTo>
                    <a:pt x="26073" y="39509"/>
                  </a:lnTo>
                  <a:lnTo>
                    <a:pt x="26276" y="39687"/>
                  </a:lnTo>
                  <a:lnTo>
                    <a:pt x="26504" y="39827"/>
                  </a:lnTo>
                  <a:lnTo>
                    <a:pt x="26758" y="39916"/>
                  </a:lnTo>
                  <a:lnTo>
                    <a:pt x="26898" y="39941"/>
                  </a:lnTo>
                  <a:lnTo>
                    <a:pt x="27025" y="39954"/>
                  </a:lnTo>
                  <a:lnTo>
                    <a:pt x="27165" y="39954"/>
                  </a:lnTo>
                  <a:lnTo>
                    <a:pt x="27368" y="39916"/>
                  </a:lnTo>
                  <a:lnTo>
                    <a:pt x="28105" y="39801"/>
                  </a:lnTo>
                  <a:lnTo>
                    <a:pt x="33604" y="42659"/>
                  </a:lnTo>
                  <a:lnTo>
                    <a:pt x="33693" y="42811"/>
                  </a:lnTo>
                  <a:lnTo>
                    <a:pt x="33921" y="43268"/>
                  </a:lnTo>
                  <a:lnTo>
                    <a:pt x="34061" y="43675"/>
                  </a:lnTo>
                  <a:lnTo>
                    <a:pt x="34150" y="44081"/>
                  </a:lnTo>
                  <a:lnTo>
                    <a:pt x="34226" y="44907"/>
                  </a:lnTo>
                  <a:lnTo>
                    <a:pt x="34188" y="45326"/>
                  </a:lnTo>
                  <a:lnTo>
                    <a:pt x="32169" y="48475"/>
                  </a:lnTo>
                  <a:lnTo>
                    <a:pt x="30022" y="49136"/>
                  </a:lnTo>
                  <a:lnTo>
                    <a:pt x="29565" y="49136"/>
                  </a:lnTo>
                  <a:lnTo>
                    <a:pt x="29121" y="49098"/>
                  </a:lnTo>
                  <a:lnTo>
                    <a:pt x="28663" y="49009"/>
                  </a:lnTo>
                  <a:lnTo>
                    <a:pt x="28511" y="48971"/>
                  </a:lnTo>
                  <a:lnTo>
                    <a:pt x="28371" y="48920"/>
                  </a:lnTo>
                  <a:lnTo>
                    <a:pt x="28181" y="48882"/>
                  </a:lnTo>
                  <a:lnTo>
                    <a:pt x="12357" y="45999"/>
                  </a:lnTo>
                  <a:lnTo>
                    <a:pt x="12230" y="45961"/>
                  </a:lnTo>
                  <a:lnTo>
                    <a:pt x="12090" y="45948"/>
                  </a:lnTo>
                  <a:lnTo>
                    <a:pt x="11823" y="45935"/>
                  </a:lnTo>
                  <a:lnTo>
                    <a:pt x="11696" y="45948"/>
                  </a:lnTo>
                  <a:lnTo>
                    <a:pt x="11557" y="45986"/>
                  </a:lnTo>
                  <a:lnTo>
                    <a:pt x="11328" y="46088"/>
                  </a:lnTo>
                  <a:lnTo>
                    <a:pt x="11087" y="46228"/>
                  </a:lnTo>
                  <a:lnTo>
                    <a:pt x="10909" y="46405"/>
                  </a:lnTo>
                  <a:lnTo>
                    <a:pt x="10782" y="46570"/>
                  </a:lnTo>
                  <a:lnTo>
                    <a:pt x="10706" y="46697"/>
                  </a:lnTo>
                  <a:lnTo>
                    <a:pt x="10629" y="46888"/>
                  </a:lnTo>
                  <a:lnTo>
                    <a:pt x="10591" y="47015"/>
                  </a:lnTo>
                  <a:lnTo>
                    <a:pt x="10579" y="47142"/>
                  </a:lnTo>
                  <a:lnTo>
                    <a:pt x="10566" y="47269"/>
                  </a:lnTo>
                  <a:lnTo>
                    <a:pt x="10566" y="47409"/>
                  </a:lnTo>
                  <a:lnTo>
                    <a:pt x="10591" y="47548"/>
                  </a:lnTo>
                  <a:lnTo>
                    <a:pt x="10617" y="47675"/>
                  </a:lnTo>
                  <a:lnTo>
                    <a:pt x="10655" y="47815"/>
                  </a:lnTo>
                  <a:lnTo>
                    <a:pt x="10782" y="48044"/>
                  </a:lnTo>
                  <a:lnTo>
                    <a:pt x="16992" y="58813"/>
                  </a:lnTo>
                  <a:lnTo>
                    <a:pt x="17094" y="58991"/>
                  </a:lnTo>
                  <a:lnTo>
                    <a:pt x="17284" y="59182"/>
                  </a:lnTo>
                  <a:lnTo>
                    <a:pt x="17500" y="59334"/>
                  </a:lnTo>
                  <a:lnTo>
                    <a:pt x="17818" y="59461"/>
                  </a:lnTo>
                  <a:lnTo>
                    <a:pt x="18021" y="59499"/>
                  </a:lnTo>
                  <a:lnTo>
                    <a:pt x="18288" y="59499"/>
                  </a:lnTo>
                  <a:lnTo>
                    <a:pt x="18427" y="59486"/>
                  </a:lnTo>
                  <a:lnTo>
                    <a:pt x="18554" y="59448"/>
                  </a:lnTo>
                  <a:lnTo>
                    <a:pt x="18681" y="59410"/>
                  </a:lnTo>
                  <a:lnTo>
                    <a:pt x="18808" y="59347"/>
                  </a:lnTo>
                  <a:lnTo>
                    <a:pt x="19024" y="59207"/>
                  </a:lnTo>
                  <a:lnTo>
                    <a:pt x="19227" y="59016"/>
                  </a:lnTo>
                  <a:lnTo>
                    <a:pt x="19380" y="58801"/>
                  </a:lnTo>
                  <a:lnTo>
                    <a:pt x="19481" y="58547"/>
                  </a:lnTo>
                  <a:lnTo>
                    <a:pt x="19519" y="58420"/>
                  </a:lnTo>
                  <a:lnTo>
                    <a:pt x="19545" y="58293"/>
                  </a:lnTo>
                  <a:lnTo>
                    <a:pt x="19545" y="58013"/>
                  </a:lnTo>
                  <a:lnTo>
                    <a:pt x="19532" y="57886"/>
                  </a:lnTo>
                  <a:lnTo>
                    <a:pt x="19494" y="57746"/>
                  </a:lnTo>
                  <a:lnTo>
                    <a:pt x="19456" y="57619"/>
                  </a:lnTo>
                  <a:lnTo>
                    <a:pt x="19367" y="57442"/>
                  </a:lnTo>
                  <a:lnTo>
                    <a:pt x="14617" y="49212"/>
                  </a:lnTo>
                  <a:lnTo>
                    <a:pt x="27673" y="51587"/>
                  </a:lnTo>
                  <a:lnTo>
                    <a:pt x="28016" y="51689"/>
                  </a:lnTo>
                  <a:lnTo>
                    <a:pt x="28727" y="51816"/>
                  </a:lnTo>
                  <a:lnTo>
                    <a:pt x="29464" y="51892"/>
                  </a:lnTo>
                  <a:lnTo>
                    <a:pt x="30187" y="51879"/>
                  </a:lnTo>
                  <a:lnTo>
                    <a:pt x="30911" y="51803"/>
                  </a:lnTo>
                  <a:lnTo>
                    <a:pt x="31623" y="51650"/>
                  </a:lnTo>
                  <a:lnTo>
                    <a:pt x="32321" y="51435"/>
                  </a:lnTo>
                  <a:lnTo>
                    <a:pt x="32981" y="51155"/>
                  </a:lnTo>
                  <a:lnTo>
                    <a:pt x="33375" y="50939"/>
                  </a:lnTo>
                  <a:lnTo>
                    <a:pt x="33528" y="50863"/>
                  </a:lnTo>
                  <a:lnTo>
                    <a:pt x="36918" y="45631"/>
                  </a:lnTo>
                  <a:lnTo>
                    <a:pt x="36969" y="44945"/>
                  </a:lnTo>
                  <a:close/>
                </a:path>
                <a:path w="83184" h="174625">
                  <a:moveTo>
                    <a:pt x="49110" y="64198"/>
                  </a:moveTo>
                  <a:lnTo>
                    <a:pt x="49060" y="64008"/>
                  </a:lnTo>
                  <a:lnTo>
                    <a:pt x="49022" y="63868"/>
                  </a:lnTo>
                  <a:lnTo>
                    <a:pt x="48933" y="63690"/>
                  </a:lnTo>
                  <a:lnTo>
                    <a:pt x="48653" y="63207"/>
                  </a:lnTo>
                  <a:lnTo>
                    <a:pt x="39281" y="58000"/>
                  </a:lnTo>
                  <a:lnTo>
                    <a:pt x="38163" y="58039"/>
                  </a:lnTo>
                  <a:lnTo>
                    <a:pt x="33502" y="59486"/>
                  </a:lnTo>
                  <a:lnTo>
                    <a:pt x="33350" y="59563"/>
                  </a:lnTo>
                  <a:lnTo>
                    <a:pt x="28067" y="62623"/>
                  </a:lnTo>
                  <a:lnTo>
                    <a:pt x="27686" y="62839"/>
                  </a:lnTo>
                  <a:lnTo>
                    <a:pt x="24193" y="69126"/>
                  </a:lnTo>
                  <a:lnTo>
                    <a:pt x="24218" y="69875"/>
                  </a:lnTo>
                  <a:lnTo>
                    <a:pt x="31686" y="76873"/>
                  </a:lnTo>
                  <a:lnTo>
                    <a:pt x="32435" y="76847"/>
                  </a:lnTo>
                  <a:lnTo>
                    <a:pt x="33172" y="76758"/>
                  </a:lnTo>
                  <a:lnTo>
                    <a:pt x="33909" y="76593"/>
                  </a:lnTo>
                  <a:lnTo>
                    <a:pt x="34620" y="76352"/>
                  </a:lnTo>
                  <a:lnTo>
                    <a:pt x="35560" y="75882"/>
                  </a:lnTo>
                  <a:lnTo>
                    <a:pt x="35687" y="75819"/>
                  </a:lnTo>
                  <a:lnTo>
                    <a:pt x="36626" y="75272"/>
                  </a:lnTo>
                  <a:lnTo>
                    <a:pt x="36753" y="75196"/>
                  </a:lnTo>
                  <a:lnTo>
                    <a:pt x="36969" y="75069"/>
                  </a:lnTo>
                  <a:lnTo>
                    <a:pt x="37477" y="74714"/>
                  </a:lnTo>
                  <a:lnTo>
                    <a:pt x="37706" y="74498"/>
                  </a:lnTo>
                  <a:lnTo>
                    <a:pt x="37947" y="74295"/>
                  </a:lnTo>
                  <a:lnTo>
                    <a:pt x="39890" y="69824"/>
                  </a:lnTo>
                  <a:lnTo>
                    <a:pt x="39865" y="69189"/>
                  </a:lnTo>
                  <a:lnTo>
                    <a:pt x="39141" y="66763"/>
                  </a:lnTo>
                  <a:lnTo>
                    <a:pt x="39065" y="66586"/>
                  </a:lnTo>
                  <a:lnTo>
                    <a:pt x="37134" y="63258"/>
                  </a:lnTo>
                  <a:lnTo>
                    <a:pt x="37134" y="69773"/>
                  </a:lnTo>
                  <a:lnTo>
                    <a:pt x="35331" y="72847"/>
                  </a:lnTo>
                  <a:lnTo>
                    <a:pt x="34251" y="73469"/>
                  </a:lnTo>
                  <a:lnTo>
                    <a:pt x="31737" y="74129"/>
                  </a:lnTo>
                  <a:lnTo>
                    <a:pt x="31254" y="74104"/>
                  </a:lnTo>
                  <a:lnTo>
                    <a:pt x="26936" y="69176"/>
                  </a:lnTo>
                  <a:lnTo>
                    <a:pt x="27038" y="68224"/>
                  </a:lnTo>
                  <a:lnTo>
                    <a:pt x="29438" y="65011"/>
                  </a:lnTo>
                  <a:lnTo>
                    <a:pt x="33604" y="62611"/>
                  </a:lnTo>
                  <a:lnTo>
                    <a:pt x="36588" y="67805"/>
                  </a:lnTo>
                  <a:lnTo>
                    <a:pt x="36741" y="68059"/>
                  </a:lnTo>
                  <a:lnTo>
                    <a:pt x="37134" y="69773"/>
                  </a:lnTo>
                  <a:lnTo>
                    <a:pt x="37134" y="63258"/>
                  </a:lnTo>
                  <a:lnTo>
                    <a:pt x="36017" y="61328"/>
                  </a:lnTo>
                  <a:lnTo>
                    <a:pt x="36728" y="61087"/>
                  </a:lnTo>
                  <a:lnTo>
                    <a:pt x="37553" y="60883"/>
                  </a:lnTo>
                  <a:lnTo>
                    <a:pt x="38392" y="60782"/>
                  </a:lnTo>
                  <a:lnTo>
                    <a:pt x="39230" y="60744"/>
                  </a:lnTo>
                  <a:lnTo>
                    <a:pt x="40081" y="60807"/>
                  </a:lnTo>
                  <a:lnTo>
                    <a:pt x="46583" y="65125"/>
                  </a:lnTo>
                  <a:lnTo>
                    <a:pt x="46710" y="65290"/>
                  </a:lnTo>
                  <a:lnTo>
                    <a:pt x="46850" y="65430"/>
                  </a:lnTo>
                  <a:lnTo>
                    <a:pt x="47078" y="65570"/>
                  </a:lnTo>
                  <a:lnTo>
                    <a:pt x="47320" y="65684"/>
                  </a:lnTo>
                  <a:lnTo>
                    <a:pt x="47447" y="65722"/>
                  </a:lnTo>
                  <a:lnTo>
                    <a:pt x="47586" y="65735"/>
                  </a:lnTo>
                  <a:lnTo>
                    <a:pt x="47853" y="65747"/>
                  </a:lnTo>
                  <a:lnTo>
                    <a:pt x="47993" y="65735"/>
                  </a:lnTo>
                  <a:lnTo>
                    <a:pt x="48120" y="65697"/>
                  </a:lnTo>
                  <a:lnTo>
                    <a:pt x="48374" y="65595"/>
                  </a:lnTo>
                  <a:lnTo>
                    <a:pt x="48590" y="65455"/>
                  </a:lnTo>
                  <a:lnTo>
                    <a:pt x="48780" y="65265"/>
                  </a:lnTo>
                  <a:lnTo>
                    <a:pt x="48945" y="65049"/>
                  </a:lnTo>
                  <a:lnTo>
                    <a:pt x="49047" y="64795"/>
                  </a:lnTo>
                  <a:lnTo>
                    <a:pt x="49085" y="64668"/>
                  </a:lnTo>
                  <a:lnTo>
                    <a:pt x="49110" y="64528"/>
                  </a:lnTo>
                  <a:lnTo>
                    <a:pt x="49110" y="64198"/>
                  </a:lnTo>
                  <a:close/>
                </a:path>
                <a:path w="83184" h="174625">
                  <a:moveTo>
                    <a:pt x="57213" y="79476"/>
                  </a:moveTo>
                  <a:lnTo>
                    <a:pt x="54470" y="74866"/>
                  </a:lnTo>
                  <a:lnTo>
                    <a:pt x="54470" y="79438"/>
                  </a:lnTo>
                  <a:lnTo>
                    <a:pt x="54356" y="80124"/>
                  </a:lnTo>
                  <a:lnTo>
                    <a:pt x="53352" y="81407"/>
                  </a:lnTo>
                  <a:lnTo>
                    <a:pt x="53225" y="81470"/>
                  </a:lnTo>
                  <a:lnTo>
                    <a:pt x="52959" y="81597"/>
                  </a:lnTo>
                  <a:lnTo>
                    <a:pt x="52743" y="81673"/>
                  </a:lnTo>
                  <a:lnTo>
                    <a:pt x="52273" y="81762"/>
                  </a:lnTo>
                  <a:lnTo>
                    <a:pt x="51930" y="81762"/>
                  </a:lnTo>
                  <a:lnTo>
                    <a:pt x="49707" y="79349"/>
                  </a:lnTo>
                  <a:lnTo>
                    <a:pt x="49720" y="79121"/>
                  </a:lnTo>
                  <a:lnTo>
                    <a:pt x="50876" y="77355"/>
                  </a:lnTo>
                  <a:lnTo>
                    <a:pt x="51003" y="77279"/>
                  </a:lnTo>
                  <a:lnTo>
                    <a:pt x="51206" y="77190"/>
                  </a:lnTo>
                  <a:lnTo>
                    <a:pt x="51435" y="77114"/>
                  </a:lnTo>
                  <a:lnTo>
                    <a:pt x="51892" y="77025"/>
                  </a:lnTo>
                  <a:lnTo>
                    <a:pt x="52247" y="77025"/>
                  </a:lnTo>
                  <a:lnTo>
                    <a:pt x="54470" y="79438"/>
                  </a:lnTo>
                  <a:lnTo>
                    <a:pt x="54470" y="74866"/>
                  </a:lnTo>
                  <a:lnTo>
                    <a:pt x="52171" y="74269"/>
                  </a:lnTo>
                  <a:lnTo>
                    <a:pt x="51676" y="74295"/>
                  </a:lnTo>
                  <a:lnTo>
                    <a:pt x="51168" y="74358"/>
                  </a:lnTo>
                  <a:lnTo>
                    <a:pt x="50685" y="74472"/>
                  </a:lnTo>
                  <a:lnTo>
                    <a:pt x="50203" y="74625"/>
                  </a:lnTo>
                  <a:lnTo>
                    <a:pt x="49771" y="74841"/>
                  </a:lnTo>
                  <a:lnTo>
                    <a:pt x="49593" y="74917"/>
                  </a:lnTo>
                  <a:lnTo>
                    <a:pt x="49466" y="74993"/>
                  </a:lnTo>
                  <a:lnTo>
                    <a:pt x="49314" y="75082"/>
                  </a:lnTo>
                  <a:lnTo>
                    <a:pt x="48895" y="75374"/>
                  </a:lnTo>
                  <a:lnTo>
                    <a:pt x="46964" y="79298"/>
                  </a:lnTo>
                  <a:lnTo>
                    <a:pt x="46977" y="79806"/>
                  </a:lnTo>
                  <a:lnTo>
                    <a:pt x="52006" y="84518"/>
                  </a:lnTo>
                  <a:lnTo>
                    <a:pt x="52501" y="84493"/>
                  </a:lnTo>
                  <a:lnTo>
                    <a:pt x="54559" y="83870"/>
                  </a:lnTo>
                  <a:lnTo>
                    <a:pt x="54698" y="83794"/>
                  </a:lnTo>
                  <a:lnTo>
                    <a:pt x="54864" y="83705"/>
                  </a:lnTo>
                  <a:lnTo>
                    <a:pt x="57175" y="79984"/>
                  </a:lnTo>
                  <a:lnTo>
                    <a:pt x="57213" y="79476"/>
                  </a:lnTo>
                  <a:close/>
                </a:path>
                <a:path w="83184" h="174625">
                  <a:moveTo>
                    <a:pt x="57988" y="92113"/>
                  </a:moveTo>
                  <a:lnTo>
                    <a:pt x="56616" y="89738"/>
                  </a:lnTo>
                  <a:lnTo>
                    <a:pt x="45808" y="95973"/>
                  </a:lnTo>
                  <a:lnTo>
                    <a:pt x="45529" y="96126"/>
                  </a:lnTo>
                  <a:lnTo>
                    <a:pt x="45008" y="96494"/>
                  </a:lnTo>
                  <a:lnTo>
                    <a:pt x="44792" y="96697"/>
                  </a:lnTo>
                  <a:lnTo>
                    <a:pt x="44538" y="96901"/>
                  </a:lnTo>
                  <a:lnTo>
                    <a:pt x="44119" y="97358"/>
                  </a:lnTo>
                  <a:lnTo>
                    <a:pt x="42608" y="101384"/>
                  </a:lnTo>
                  <a:lnTo>
                    <a:pt x="42621" y="102006"/>
                  </a:lnTo>
                  <a:lnTo>
                    <a:pt x="43459" y="104673"/>
                  </a:lnTo>
                  <a:lnTo>
                    <a:pt x="45974" y="108991"/>
                  </a:lnTo>
                  <a:lnTo>
                    <a:pt x="46075" y="109169"/>
                  </a:lnTo>
                  <a:lnTo>
                    <a:pt x="46266" y="109359"/>
                  </a:lnTo>
                  <a:lnTo>
                    <a:pt x="46494" y="109499"/>
                  </a:lnTo>
                  <a:lnTo>
                    <a:pt x="46736" y="109613"/>
                  </a:lnTo>
                  <a:lnTo>
                    <a:pt x="46863" y="109651"/>
                  </a:lnTo>
                  <a:lnTo>
                    <a:pt x="47002" y="109664"/>
                  </a:lnTo>
                  <a:lnTo>
                    <a:pt x="47129" y="109677"/>
                  </a:lnTo>
                  <a:lnTo>
                    <a:pt x="47269" y="109664"/>
                  </a:lnTo>
                  <a:lnTo>
                    <a:pt x="47396" y="109664"/>
                  </a:lnTo>
                  <a:lnTo>
                    <a:pt x="47536" y="109626"/>
                  </a:lnTo>
                  <a:lnTo>
                    <a:pt x="47790" y="109524"/>
                  </a:lnTo>
                  <a:lnTo>
                    <a:pt x="48006" y="109385"/>
                  </a:lnTo>
                  <a:lnTo>
                    <a:pt x="48209" y="109194"/>
                  </a:lnTo>
                  <a:lnTo>
                    <a:pt x="48361" y="108978"/>
                  </a:lnTo>
                  <a:lnTo>
                    <a:pt x="48463" y="108724"/>
                  </a:lnTo>
                  <a:lnTo>
                    <a:pt x="48501" y="108597"/>
                  </a:lnTo>
                  <a:lnTo>
                    <a:pt x="48526" y="108458"/>
                  </a:lnTo>
                  <a:lnTo>
                    <a:pt x="48526" y="108191"/>
                  </a:lnTo>
                  <a:lnTo>
                    <a:pt x="48514" y="108064"/>
                  </a:lnTo>
                  <a:lnTo>
                    <a:pt x="48450" y="107861"/>
                  </a:lnTo>
                  <a:lnTo>
                    <a:pt x="48374" y="107683"/>
                  </a:lnTo>
                  <a:lnTo>
                    <a:pt x="45935" y="103479"/>
                  </a:lnTo>
                  <a:lnTo>
                    <a:pt x="45847" y="103301"/>
                  </a:lnTo>
                  <a:lnTo>
                    <a:pt x="45758" y="103149"/>
                  </a:lnTo>
                  <a:lnTo>
                    <a:pt x="45542" y="102654"/>
                  </a:lnTo>
                  <a:lnTo>
                    <a:pt x="45415" y="102133"/>
                  </a:lnTo>
                  <a:lnTo>
                    <a:pt x="45364" y="101777"/>
                  </a:lnTo>
                  <a:lnTo>
                    <a:pt x="45351" y="101434"/>
                  </a:lnTo>
                  <a:lnTo>
                    <a:pt x="45377" y="101066"/>
                  </a:lnTo>
                  <a:lnTo>
                    <a:pt x="46596" y="98767"/>
                  </a:lnTo>
                  <a:lnTo>
                    <a:pt x="46723" y="98640"/>
                  </a:lnTo>
                  <a:lnTo>
                    <a:pt x="47015" y="98437"/>
                  </a:lnTo>
                  <a:lnTo>
                    <a:pt x="47167" y="98348"/>
                  </a:lnTo>
                  <a:lnTo>
                    <a:pt x="47345" y="98247"/>
                  </a:lnTo>
                  <a:lnTo>
                    <a:pt x="57810" y="92202"/>
                  </a:lnTo>
                  <a:lnTo>
                    <a:pt x="57988" y="92113"/>
                  </a:lnTo>
                  <a:close/>
                </a:path>
                <a:path w="83184" h="174625">
                  <a:moveTo>
                    <a:pt x="67983" y="96964"/>
                  </a:moveTo>
                  <a:lnTo>
                    <a:pt x="67970" y="96837"/>
                  </a:lnTo>
                  <a:lnTo>
                    <a:pt x="67932" y="96697"/>
                  </a:lnTo>
                  <a:lnTo>
                    <a:pt x="67894" y="96570"/>
                  </a:lnTo>
                  <a:lnTo>
                    <a:pt x="67805" y="96405"/>
                  </a:lnTo>
                  <a:lnTo>
                    <a:pt x="65405" y="92240"/>
                  </a:lnTo>
                  <a:lnTo>
                    <a:pt x="65316" y="92062"/>
                  </a:lnTo>
                  <a:lnTo>
                    <a:pt x="63804" y="92938"/>
                  </a:lnTo>
                  <a:lnTo>
                    <a:pt x="65303" y="92062"/>
                  </a:lnTo>
                  <a:lnTo>
                    <a:pt x="59905" y="88874"/>
                  </a:lnTo>
                  <a:lnTo>
                    <a:pt x="59270" y="88887"/>
                  </a:lnTo>
                  <a:lnTo>
                    <a:pt x="56616" y="89725"/>
                  </a:lnTo>
                  <a:lnTo>
                    <a:pt x="57988" y="92100"/>
                  </a:lnTo>
                  <a:lnTo>
                    <a:pt x="58127" y="92024"/>
                  </a:lnTo>
                  <a:lnTo>
                    <a:pt x="58623" y="91808"/>
                  </a:lnTo>
                  <a:lnTo>
                    <a:pt x="59143" y="91668"/>
                  </a:lnTo>
                  <a:lnTo>
                    <a:pt x="59321" y="91643"/>
                  </a:lnTo>
                  <a:lnTo>
                    <a:pt x="59855" y="91617"/>
                  </a:lnTo>
                  <a:lnTo>
                    <a:pt x="60566" y="91694"/>
                  </a:lnTo>
                  <a:lnTo>
                    <a:pt x="62865" y="93345"/>
                  </a:lnTo>
                  <a:lnTo>
                    <a:pt x="65430" y="97764"/>
                  </a:lnTo>
                  <a:lnTo>
                    <a:pt x="65532" y="97929"/>
                  </a:lnTo>
                  <a:lnTo>
                    <a:pt x="65722" y="98120"/>
                  </a:lnTo>
                  <a:lnTo>
                    <a:pt x="65938" y="98285"/>
                  </a:lnTo>
                  <a:lnTo>
                    <a:pt x="66192" y="98386"/>
                  </a:lnTo>
                  <a:lnTo>
                    <a:pt x="66319" y="98425"/>
                  </a:lnTo>
                  <a:lnTo>
                    <a:pt x="66459" y="98437"/>
                  </a:lnTo>
                  <a:lnTo>
                    <a:pt x="66725" y="98450"/>
                  </a:lnTo>
                  <a:lnTo>
                    <a:pt x="66992" y="98399"/>
                  </a:lnTo>
                  <a:lnTo>
                    <a:pt x="67119" y="98361"/>
                  </a:lnTo>
                  <a:lnTo>
                    <a:pt x="67246" y="98298"/>
                  </a:lnTo>
                  <a:lnTo>
                    <a:pt x="67462" y="98158"/>
                  </a:lnTo>
                  <a:lnTo>
                    <a:pt x="67665" y="97967"/>
                  </a:lnTo>
                  <a:lnTo>
                    <a:pt x="67818" y="97751"/>
                  </a:lnTo>
                  <a:lnTo>
                    <a:pt x="67919" y="97497"/>
                  </a:lnTo>
                  <a:lnTo>
                    <a:pt x="67957" y="97370"/>
                  </a:lnTo>
                  <a:lnTo>
                    <a:pt x="67983" y="97231"/>
                  </a:lnTo>
                  <a:lnTo>
                    <a:pt x="67983" y="96964"/>
                  </a:lnTo>
                  <a:close/>
                </a:path>
                <a:path w="83184" h="174625">
                  <a:moveTo>
                    <a:pt x="77025" y="166497"/>
                  </a:moveTo>
                  <a:lnTo>
                    <a:pt x="69202" y="159080"/>
                  </a:lnTo>
                  <a:lnTo>
                    <a:pt x="68084" y="159194"/>
                  </a:lnTo>
                  <a:lnTo>
                    <a:pt x="68567" y="161912"/>
                  </a:lnTo>
                  <a:lnTo>
                    <a:pt x="68795" y="161861"/>
                  </a:lnTo>
                  <a:lnTo>
                    <a:pt x="69278" y="161848"/>
                  </a:lnTo>
                  <a:lnTo>
                    <a:pt x="74282" y="166573"/>
                  </a:lnTo>
                  <a:lnTo>
                    <a:pt x="74269" y="167055"/>
                  </a:lnTo>
                  <a:lnTo>
                    <a:pt x="70256" y="171500"/>
                  </a:lnTo>
                  <a:lnTo>
                    <a:pt x="70739" y="174193"/>
                  </a:lnTo>
                  <a:lnTo>
                    <a:pt x="77012" y="167246"/>
                  </a:lnTo>
                  <a:lnTo>
                    <a:pt x="77025" y="166497"/>
                  </a:lnTo>
                  <a:close/>
                </a:path>
                <a:path w="83184" h="174625">
                  <a:moveTo>
                    <a:pt x="83019" y="142938"/>
                  </a:moveTo>
                  <a:lnTo>
                    <a:pt x="82969" y="142252"/>
                  </a:lnTo>
                  <a:lnTo>
                    <a:pt x="82918" y="141998"/>
                  </a:lnTo>
                  <a:lnTo>
                    <a:pt x="82867" y="141732"/>
                  </a:lnTo>
                  <a:lnTo>
                    <a:pt x="82842" y="141503"/>
                  </a:lnTo>
                  <a:lnTo>
                    <a:pt x="75565" y="134886"/>
                  </a:lnTo>
                  <a:lnTo>
                    <a:pt x="75374" y="134886"/>
                  </a:lnTo>
                  <a:lnTo>
                    <a:pt x="75171" y="134912"/>
                  </a:lnTo>
                  <a:lnTo>
                    <a:pt x="75044" y="134950"/>
                  </a:lnTo>
                  <a:lnTo>
                    <a:pt x="74790" y="135051"/>
                  </a:lnTo>
                  <a:lnTo>
                    <a:pt x="74625" y="135166"/>
                  </a:lnTo>
                  <a:lnTo>
                    <a:pt x="74472" y="135293"/>
                  </a:lnTo>
                  <a:lnTo>
                    <a:pt x="74295" y="135509"/>
                  </a:lnTo>
                  <a:lnTo>
                    <a:pt x="74168" y="135750"/>
                  </a:lnTo>
                  <a:lnTo>
                    <a:pt x="74129" y="135877"/>
                  </a:lnTo>
                  <a:lnTo>
                    <a:pt x="74091" y="136004"/>
                  </a:lnTo>
                  <a:lnTo>
                    <a:pt x="74079" y="136144"/>
                  </a:lnTo>
                  <a:lnTo>
                    <a:pt x="74066" y="136271"/>
                  </a:lnTo>
                  <a:lnTo>
                    <a:pt x="74079" y="136423"/>
                  </a:lnTo>
                  <a:lnTo>
                    <a:pt x="74396" y="137134"/>
                  </a:lnTo>
                  <a:lnTo>
                    <a:pt x="74536" y="137287"/>
                  </a:lnTo>
                  <a:lnTo>
                    <a:pt x="74688" y="137401"/>
                  </a:lnTo>
                  <a:lnTo>
                    <a:pt x="74930" y="137528"/>
                  </a:lnTo>
                  <a:lnTo>
                    <a:pt x="75057" y="137579"/>
                  </a:lnTo>
                  <a:lnTo>
                    <a:pt x="75260" y="137617"/>
                  </a:lnTo>
                  <a:lnTo>
                    <a:pt x="80187" y="142328"/>
                  </a:lnTo>
                  <a:lnTo>
                    <a:pt x="80238" y="142595"/>
                  </a:lnTo>
                  <a:lnTo>
                    <a:pt x="80276" y="143014"/>
                  </a:lnTo>
                  <a:lnTo>
                    <a:pt x="80213" y="143840"/>
                  </a:lnTo>
                  <a:lnTo>
                    <a:pt x="77558" y="147078"/>
                  </a:lnTo>
                  <a:lnTo>
                    <a:pt x="77368" y="147154"/>
                  </a:lnTo>
                  <a:lnTo>
                    <a:pt x="76962" y="147269"/>
                  </a:lnTo>
                  <a:lnTo>
                    <a:pt x="76822" y="147294"/>
                  </a:lnTo>
                  <a:lnTo>
                    <a:pt x="76695" y="147320"/>
                  </a:lnTo>
                  <a:lnTo>
                    <a:pt x="76415" y="147370"/>
                  </a:lnTo>
                  <a:lnTo>
                    <a:pt x="75742" y="147383"/>
                  </a:lnTo>
                  <a:lnTo>
                    <a:pt x="75514" y="147370"/>
                  </a:lnTo>
                  <a:lnTo>
                    <a:pt x="73279" y="146545"/>
                  </a:lnTo>
                  <a:lnTo>
                    <a:pt x="72948" y="146342"/>
                  </a:lnTo>
                  <a:lnTo>
                    <a:pt x="59080" y="138214"/>
                  </a:lnTo>
                  <a:lnTo>
                    <a:pt x="58928" y="138112"/>
                  </a:lnTo>
                  <a:lnTo>
                    <a:pt x="58623" y="137972"/>
                  </a:lnTo>
                  <a:lnTo>
                    <a:pt x="58470" y="137934"/>
                  </a:lnTo>
                  <a:lnTo>
                    <a:pt x="58331" y="137922"/>
                  </a:lnTo>
                  <a:lnTo>
                    <a:pt x="58089" y="137922"/>
                  </a:lnTo>
                  <a:lnTo>
                    <a:pt x="57924" y="137947"/>
                  </a:lnTo>
                  <a:lnTo>
                    <a:pt x="57797" y="137985"/>
                  </a:lnTo>
                  <a:lnTo>
                    <a:pt x="57670" y="138036"/>
                  </a:lnTo>
                  <a:lnTo>
                    <a:pt x="57531" y="138112"/>
                  </a:lnTo>
                  <a:lnTo>
                    <a:pt x="57353" y="138239"/>
                  </a:lnTo>
                  <a:lnTo>
                    <a:pt x="57200" y="138379"/>
                  </a:lnTo>
                  <a:lnTo>
                    <a:pt x="57061" y="138582"/>
                  </a:lnTo>
                  <a:lnTo>
                    <a:pt x="56984" y="138709"/>
                  </a:lnTo>
                  <a:lnTo>
                    <a:pt x="56921" y="138874"/>
                  </a:lnTo>
                  <a:lnTo>
                    <a:pt x="56857" y="139179"/>
                  </a:lnTo>
                  <a:lnTo>
                    <a:pt x="56857" y="139331"/>
                  </a:lnTo>
                  <a:lnTo>
                    <a:pt x="56870" y="139458"/>
                  </a:lnTo>
                  <a:lnTo>
                    <a:pt x="56896" y="139636"/>
                  </a:lnTo>
                  <a:lnTo>
                    <a:pt x="59055" y="151828"/>
                  </a:lnTo>
                  <a:lnTo>
                    <a:pt x="59118" y="152082"/>
                  </a:lnTo>
                  <a:lnTo>
                    <a:pt x="59194" y="152273"/>
                  </a:lnTo>
                  <a:lnTo>
                    <a:pt x="59359" y="152488"/>
                  </a:lnTo>
                  <a:lnTo>
                    <a:pt x="60299" y="152958"/>
                  </a:lnTo>
                  <a:lnTo>
                    <a:pt x="60426" y="152958"/>
                  </a:lnTo>
                  <a:lnTo>
                    <a:pt x="61518" y="152374"/>
                  </a:lnTo>
                  <a:lnTo>
                    <a:pt x="61645" y="152133"/>
                  </a:lnTo>
                  <a:lnTo>
                    <a:pt x="61722" y="151942"/>
                  </a:lnTo>
                  <a:lnTo>
                    <a:pt x="61760" y="151815"/>
                  </a:lnTo>
                  <a:lnTo>
                    <a:pt x="61772" y="151676"/>
                  </a:lnTo>
                  <a:lnTo>
                    <a:pt x="61772" y="151549"/>
                  </a:lnTo>
                  <a:lnTo>
                    <a:pt x="61760" y="151409"/>
                  </a:lnTo>
                  <a:lnTo>
                    <a:pt x="60096" y="141986"/>
                  </a:lnTo>
                  <a:lnTo>
                    <a:pt x="71551" y="148691"/>
                  </a:lnTo>
                  <a:lnTo>
                    <a:pt x="71843" y="148894"/>
                  </a:lnTo>
                  <a:lnTo>
                    <a:pt x="72478" y="149263"/>
                  </a:lnTo>
                  <a:lnTo>
                    <a:pt x="75971" y="150126"/>
                  </a:lnTo>
                  <a:lnTo>
                    <a:pt x="76695" y="150088"/>
                  </a:lnTo>
                  <a:lnTo>
                    <a:pt x="77089" y="150037"/>
                  </a:lnTo>
                  <a:lnTo>
                    <a:pt x="77241" y="150012"/>
                  </a:lnTo>
                  <a:lnTo>
                    <a:pt x="77431" y="149974"/>
                  </a:lnTo>
                  <a:lnTo>
                    <a:pt x="80848" y="148170"/>
                  </a:lnTo>
                  <a:lnTo>
                    <a:pt x="81102" y="147942"/>
                  </a:lnTo>
                  <a:lnTo>
                    <a:pt x="83007" y="143624"/>
                  </a:lnTo>
                  <a:lnTo>
                    <a:pt x="83019" y="14293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984161" y="3874821"/>
              <a:ext cx="354965" cy="339725"/>
            </a:xfrm>
            <a:custGeom>
              <a:avLst/>
              <a:gdLst/>
              <a:ahLst/>
              <a:cxnLst/>
              <a:rect l="l" t="t" r="r" b="b"/>
              <a:pathLst>
                <a:path w="354965" h="339725">
                  <a:moveTo>
                    <a:pt x="15240" y="23787"/>
                  </a:moveTo>
                  <a:lnTo>
                    <a:pt x="15227" y="23647"/>
                  </a:lnTo>
                  <a:lnTo>
                    <a:pt x="15201" y="23520"/>
                  </a:lnTo>
                  <a:lnTo>
                    <a:pt x="15125" y="23329"/>
                  </a:lnTo>
                  <a:lnTo>
                    <a:pt x="15036" y="23152"/>
                  </a:lnTo>
                  <a:lnTo>
                    <a:pt x="13931" y="22479"/>
                  </a:lnTo>
                  <a:lnTo>
                    <a:pt x="8991" y="22479"/>
                  </a:lnTo>
                  <a:lnTo>
                    <a:pt x="8991" y="1257"/>
                  </a:lnTo>
                  <a:lnTo>
                    <a:pt x="8953" y="1028"/>
                  </a:lnTo>
                  <a:lnTo>
                    <a:pt x="8890" y="838"/>
                  </a:lnTo>
                  <a:lnTo>
                    <a:pt x="8813" y="685"/>
                  </a:lnTo>
                  <a:lnTo>
                    <a:pt x="8724" y="558"/>
                  </a:lnTo>
                  <a:lnTo>
                    <a:pt x="8585" y="393"/>
                  </a:lnTo>
                  <a:lnTo>
                    <a:pt x="8458" y="292"/>
                  </a:lnTo>
                  <a:lnTo>
                    <a:pt x="8331" y="190"/>
                  </a:lnTo>
                  <a:lnTo>
                    <a:pt x="8204" y="127"/>
                  </a:lnTo>
                  <a:lnTo>
                    <a:pt x="8077" y="76"/>
                  </a:lnTo>
                  <a:lnTo>
                    <a:pt x="7950" y="38"/>
                  </a:lnTo>
                  <a:lnTo>
                    <a:pt x="7823" y="12"/>
                  </a:lnTo>
                  <a:lnTo>
                    <a:pt x="7683" y="0"/>
                  </a:lnTo>
                  <a:lnTo>
                    <a:pt x="7556" y="0"/>
                  </a:lnTo>
                  <a:lnTo>
                    <a:pt x="7416" y="12"/>
                  </a:lnTo>
                  <a:lnTo>
                    <a:pt x="7289" y="38"/>
                  </a:lnTo>
                  <a:lnTo>
                    <a:pt x="7162" y="76"/>
                  </a:lnTo>
                  <a:lnTo>
                    <a:pt x="7035" y="127"/>
                  </a:lnTo>
                  <a:lnTo>
                    <a:pt x="6908" y="190"/>
                  </a:lnTo>
                  <a:lnTo>
                    <a:pt x="6769" y="304"/>
                  </a:lnTo>
                  <a:lnTo>
                    <a:pt x="6642" y="406"/>
                  </a:lnTo>
                  <a:lnTo>
                    <a:pt x="520" y="5295"/>
                  </a:lnTo>
                  <a:lnTo>
                    <a:pt x="368" y="5435"/>
                  </a:lnTo>
                  <a:lnTo>
                    <a:pt x="165" y="5702"/>
                  </a:lnTo>
                  <a:lnTo>
                    <a:pt x="38" y="6019"/>
                  </a:lnTo>
                  <a:lnTo>
                    <a:pt x="25" y="6146"/>
                  </a:lnTo>
                  <a:lnTo>
                    <a:pt x="0" y="6286"/>
                  </a:lnTo>
                  <a:lnTo>
                    <a:pt x="0" y="6489"/>
                  </a:lnTo>
                  <a:lnTo>
                    <a:pt x="38" y="6692"/>
                  </a:lnTo>
                  <a:lnTo>
                    <a:pt x="76" y="6819"/>
                  </a:lnTo>
                  <a:lnTo>
                    <a:pt x="165" y="6997"/>
                  </a:lnTo>
                  <a:lnTo>
                    <a:pt x="254" y="7175"/>
                  </a:lnTo>
                  <a:lnTo>
                    <a:pt x="444" y="7378"/>
                  </a:lnTo>
                  <a:lnTo>
                    <a:pt x="660" y="7543"/>
                  </a:lnTo>
                  <a:lnTo>
                    <a:pt x="901" y="7658"/>
                  </a:lnTo>
                  <a:lnTo>
                    <a:pt x="1155" y="7734"/>
                  </a:lnTo>
                  <a:lnTo>
                    <a:pt x="1295" y="7734"/>
                  </a:lnTo>
                  <a:lnTo>
                    <a:pt x="1422" y="7747"/>
                  </a:lnTo>
                  <a:lnTo>
                    <a:pt x="1562" y="7734"/>
                  </a:lnTo>
                  <a:lnTo>
                    <a:pt x="1701" y="7708"/>
                  </a:lnTo>
                  <a:lnTo>
                    <a:pt x="2006" y="7594"/>
                  </a:lnTo>
                  <a:lnTo>
                    <a:pt x="2171" y="7480"/>
                  </a:lnTo>
                  <a:lnTo>
                    <a:pt x="6248" y="4229"/>
                  </a:lnTo>
                  <a:lnTo>
                    <a:pt x="6248" y="22479"/>
                  </a:lnTo>
                  <a:lnTo>
                    <a:pt x="1384" y="22479"/>
                  </a:lnTo>
                  <a:lnTo>
                    <a:pt x="0" y="23787"/>
                  </a:lnTo>
                  <a:lnTo>
                    <a:pt x="0" y="23914"/>
                  </a:lnTo>
                  <a:lnTo>
                    <a:pt x="241" y="24612"/>
                  </a:lnTo>
                  <a:lnTo>
                    <a:pt x="1320" y="25222"/>
                  </a:lnTo>
                  <a:lnTo>
                    <a:pt x="7416" y="25209"/>
                  </a:lnTo>
                  <a:lnTo>
                    <a:pt x="7543" y="25222"/>
                  </a:lnTo>
                  <a:lnTo>
                    <a:pt x="7683" y="25222"/>
                  </a:lnTo>
                  <a:lnTo>
                    <a:pt x="7810" y="25209"/>
                  </a:lnTo>
                  <a:lnTo>
                    <a:pt x="13868" y="25209"/>
                  </a:lnTo>
                  <a:lnTo>
                    <a:pt x="14782" y="24866"/>
                  </a:lnTo>
                  <a:lnTo>
                    <a:pt x="14973" y="24676"/>
                  </a:lnTo>
                  <a:lnTo>
                    <a:pt x="15113" y="24434"/>
                  </a:lnTo>
                  <a:lnTo>
                    <a:pt x="15201" y="24180"/>
                  </a:lnTo>
                  <a:lnTo>
                    <a:pt x="15227" y="24053"/>
                  </a:lnTo>
                  <a:lnTo>
                    <a:pt x="15240" y="23914"/>
                  </a:lnTo>
                  <a:lnTo>
                    <a:pt x="15240" y="23787"/>
                  </a:lnTo>
                  <a:close/>
                </a:path>
                <a:path w="354965" h="339725">
                  <a:moveTo>
                    <a:pt x="25514" y="22580"/>
                  </a:moveTo>
                  <a:lnTo>
                    <a:pt x="25488" y="22402"/>
                  </a:lnTo>
                  <a:lnTo>
                    <a:pt x="25463" y="22263"/>
                  </a:lnTo>
                  <a:lnTo>
                    <a:pt x="25425" y="22136"/>
                  </a:lnTo>
                  <a:lnTo>
                    <a:pt x="25374" y="22009"/>
                  </a:lnTo>
                  <a:lnTo>
                    <a:pt x="25273" y="21831"/>
                  </a:lnTo>
                  <a:lnTo>
                    <a:pt x="25146" y="21678"/>
                  </a:lnTo>
                  <a:lnTo>
                    <a:pt x="24942" y="21488"/>
                  </a:lnTo>
                  <a:lnTo>
                    <a:pt x="24714" y="21361"/>
                  </a:lnTo>
                  <a:lnTo>
                    <a:pt x="24587" y="21310"/>
                  </a:lnTo>
                  <a:lnTo>
                    <a:pt x="24460" y="21259"/>
                  </a:lnTo>
                  <a:lnTo>
                    <a:pt x="24333" y="21234"/>
                  </a:lnTo>
                  <a:lnTo>
                    <a:pt x="24193" y="21221"/>
                  </a:lnTo>
                  <a:lnTo>
                    <a:pt x="24066" y="21221"/>
                  </a:lnTo>
                  <a:lnTo>
                    <a:pt x="22948" y="21221"/>
                  </a:lnTo>
                  <a:lnTo>
                    <a:pt x="22821" y="21221"/>
                  </a:lnTo>
                  <a:lnTo>
                    <a:pt x="22682" y="21234"/>
                  </a:lnTo>
                  <a:lnTo>
                    <a:pt x="22059" y="21501"/>
                  </a:lnTo>
                  <a:lnTo>
                    <a:pt x="21920" y="21628"/>
                  </a:lnTo>
                  <a:lnTo>
                    <a:pt x="21513" y="22529"/>
                  </a:lnTo>
                  <a:lnTo>
                    <a:pt x="21513" y="22669"/>
                  </a:lnTo>
                  <a:lnTo>
                    <a:pt x="21513" y="23787"/>
                  </a:lnTo>
                  <a:lnTo>
                    <a:pt x="21501" y="23914"/>
                  </a:lnTo>
                  <a:lnTo>
                    <a:pt x="21513" y="24053"/>
                  </a:lnTo>
                  <a:lnTo>
                    <a:pt x="21539" y="24180"/>
                  </a:lnTo>
                  <a:lnTo>
                    <a:pt x="21577" y="24307"/>
                  </a:lnTo>
                  <a:lnTo>
                    <a:pt x="21640" y="24434"/>
                  </a:lnTo>
                  <a:lnTo>
                    <a:pt x="21704" y="24561"/>
                  </a:lnTo>
                  <a:lnTo>
                    <a:pt x="21856" y="24777"/>
                  </a:lnTo>
                  <a:lnTo>
                    <a:pt x="22059" y="24955"/>
                  </a:lnTo>
                  <a:lnTo>
                    <a:pt x="22821" y="25222"/>
                  </a:lnTo>
                  <a:lnTo>
                    <a:pt x="22948" y="25222"/>
                  </a:lnTo>
                  <a:lnTo>
                    <a:pt x="23088" y="25209"/>
                  </a:lnTo>
                  <a:lnTo>
                    <a:pt x="23926" y="25209"/>
                  </a:lnTo>
                  <a:lnTo>
                    <a:pt x="24066" y="25222"/>
                  </a:lnTo>
                  <a:lnTo>
                    <a:pt x="24193" y="25222"/>
                  </a:lnTo>
                  <a:lnTo>
                    <a:pt x="24333" y="25209"/>
                  </a:lnTo>
                  <a:lnTo>
                    <a:pt x="24460" y="25184"/>
                  </a:lnTo>
                  <a:lnTo>
                    <a:pt x="24587" y="25146"/>
                  </a:lnTo>
                  <a:lnTo>
                    <a:pt x="24714" y="25095"/>
                  </a:lnTo>
                  <a:lnTo>
                    <a:pt x="24892" y="24993"/>
                  </a:lnTo>
                  <a:lnTo>
                    <a:pt x="25044" y="24866"/>
                  </a:lnTo>
                  <a:lnTo>
                    <a:pt x="25234" y="24676"/>
                  </a:lnTo>
                  <a:lnTo>
                    <a:pt x="25501" y="23914"/>
                  </a:lnTo>
                  <a:lnTo>
                    <a:pt x="25514" y="22580"/>
                  </a:lnTo>
                  <a:close/>
                </a:path>
                <a:path w="354965" h="339725">
                  <a:moveTo>
                    <a:pt x="47015" y="11645"/>
                  </a:moveTo>
                  <a:lnTo>
                    <a:pt x="45059" y="4051"/>
                  </a:lnTo>
                  <a:lnTo>
                    <a:pt x="44996" y="3898"/>
                  </a:lnTo>
                  <a:lnTo>
                    <a:pt x="44970" y="3771"/>
                  </a:lnTo>
                  <a:lnTo>
                    <a:pt x="44729" y="3238"/>
                  </a:lnTo>
                  <a:lnTo>
                    <a:pt x="42037" y="622"/>
                  </a:lnTo>
                  <a:lnTo>
                    <a:pt x="41770" y="482"/>
                  </a:lnTo>
                  <a:lnTo>
                    <a:pt x="41211" y="279"/>
                  </a:lnTo>
                  <a:lnTo>
                    <a:pt x="40640" y="127"/>
                  </a:lnTo>
                  <a:lnTo>
                    <a:pt x="40068" y="25"/>
                  </a:lnTo>
                  <a:lnTo>
                    <a:pt x="39585" y="12"/>
                  </a:lnTo>
                  <a:lnTo>
                    <a:pt x="39458" y="0"/>
                  </a:lnTo>
                  <a:lnTo>
                    <a:pt x="39319" y="0"/>
                  </a:lnTo>
                  <a:lnTo>
                    <a:pt x="39090" y="0"/>
                  </a:lnTo>
                  <a:lnTo>
                    <a:pt x="38506" y="50"/>
                  </a:lnTo>
                  <a:lnTo>
                    <a:pt x="33782" y="3898"/>
                  </a:lnTo>
                  <a:lnTo>
                    <a:pt x="33718" y="4038"/>
                  </a:lnTo>
                  <a:lnTo>
                    <a:pt x="33362" y="4775"/>
                  </a:lnTo>
                  <a:lnTo>
                    <a:pt x="31775" y="12547"/>
                  </a:lnTo>
                  <a:lnTo>
                    <a:pt x="31775" y="12687"/>
                  </a:lnTo>
                  <a:lnTo>
                    <a:pt x="31775" y="13589"/>
                  </a:lnTo>
                  <a:lnTo>
                    <a:pt x="31978" y="15532"/>
                  </a:lnTo>
                  <a:lnTo>
                    <a:pt x="32346" y="17449"/>
                  </a:lnTo>
                  <a:lnTo>
                    <a:pt x="32918" y="19329"/>
                  </a:lnTo>
                  <a:lnTo>
                    <a:pt x="33655" y="21069"/>
                  </a:lnTo>
                  <a:lnTo>
                    <a:pt x="33769" y="21310"/>
                  </a:lnTo>
                  <a:lnTo>
                    <a:pt x="33820" y="21450"/>
                  </a:lnTo>
                  <a:lnTo>
                    <a:pt x="36766" y="24599"/>
                  </a:lnTo>
                  <a:lnTo>
                    <a:pt x="37020" y="24739"/>
                  </a:lnTo>
                  <a:lnTo>
                    <a:pt x="37566" y="24942"/>
                  </a:lnTo>
                  <a:lnTo>
                    <a:pt x="38138" y="25082"/>
                  </a:lnTo>
                  <a:lnTo>
                    <a:pt x="38722" y="25184"/>
                  </a:lnTo>
                  <a:lnTo>
                    <a:pt x="39014" y="25196"/>
                  </a:lnTo>
                  <a:lnTo>
                    <a:pt x="39395" y="25222"/>
                  </a:lnTo>
                  <a:lnTo>
                    <a:pt x="39395" y="22479"/>
                  </a:lnTo>
                  <a:lnTo>
                    <a:pt x="39039" y="22453"/>
                  </a:lnTo>
                  <a:lnTo>
                    <a:pt x="38722" y="22402"/>
                  </a:lnTo>
                  <a:lnTo>
                    <a:pt x="38404" y="22326"/>
                  </a:lnTo>
                  <a:lnTo>
                    <a:pt x="38112" y="22212"/>
                  </a:lnTo>
                  <a:lnTo>
                    <a:pt x="37973" y="22136"/>
                  </a:lnTo>
                  <a:lnTo>
                    <a:pt x="37820" y="22072"/>
                  </a:lnTo>
                  <a:lnTo>
                    <a:pt x="37541" y="21907"/>
                  </a:lnTo>
                  <a:lnTo>
                    <a:pt x="37299" y="21717"/>
                  </a:lnTo>
                  <a:lnTo>
                    <a:pt x="36334" y="20345"/>
                  </a:lnTo>
                  <a:lnTo>
                    <a:pt x="36296" y="20218"/>
                  </a:lnTo>
                  <a:lnTo>
                    <a:pt x="36182" y="19989"/>
                  </a:lnTo>
                  <a:lnTo>
                    <a:pt x="34531" y="13462"/>
                  </a:lnTo>
                  <a:lnTo>
                    <a:pt x="34531" y="12687"/>
                  </a:lnTo>
                  <a:lnTo>
                    <a:pt x="34518" y="12547"/>
                  </a:lnTo>
                  <a:lnTo>
                    <a:pt x="34518" y="12344"/>
                  </a:lnTo>
                  <a:lnTo>
                    <a:pt x="36245" y="5130"/>
                  </a:lnTo>
                  <a:lnTo>
                    <a:pt x="36347" y="4914"/>
                  </a:lnTo>
                  <a:lnTo>
                    <a:pt x="36449" y="4597"/>
                  </a:lnTo>
                  <a:lnTo>
                    <a:pt x="38150" y="2997"/>
                  </a:lnTo>
                  <a:lnTo>
                    <a:pt x="38290" y="2921"/>
                  </a:lnTo>
                  <a:lnTo>
                    <a:pt x="38760" y="2806"/>
                  </a:lnTo>
                  <a:lnTo>
                    <a:pt x="39230" y="2743"/>
                  </a:lnTo>
                  <a:lnTo>
                    <a:pt x="39395" y="2743"/>
                  </a:lnTo>
                  <a:lnTo>
                    <a:pt x="42418" y="4787"/>
                  </a:lnTo>
                  <a:lnTo>
                    <a:pt x="42494" y="5029"/>
                  </a:lnTo>
                  <a:lnTo>
                    <a:pt x="42646" y="5334"/>
                  </a:lnTo>
                  <a:lnTo>
                    <a:pt x="43294" y="6832"/>
                  </a:lnTo>
                  <a:lnTo>
                    <a:pt x="43776" y="8445"/>
                  </a:lnTo>
                  <a:lnTo>
                    <a:pt x="44107" y="10096"/>
                  </a:lnTo>
                  <a:lnTo>
                    <a:pt x="44272" y="11772"/>
                  </a:lnTo>
                  <a:lnTo>
                    <a:pt x="44272" y="12611"/>
                  </a:lnTo>
                  <a:lnTo>
                    <a:pt x="44500" y="13373"/>
                  </a:lnTo>
                  <a:lnTo>
                    <a:pt x="44615" y="13538"/>
                  </a:lnTo>
                  <a:lnTo>
                    <a:pt x="45364" y="13957"/>
                  </a:lnTo>
                  <a:lnTo>
                    <a:pt x="45580" y="13995"/>
                  </a:lnTo>
                  <a:lnTo>
                    <a:pt x="45707" y="13995"/>
                  </a:lnTo>
                  <a:lnTo>
                    <a:pt x="45847" y="13982"/>
                  </a:lnTo>
                  <a:lnTo>
                    <a:pt x="45974" y="13944"/>
                  </a:lnTo>
                  <a:lnTo>
                    <a:pt x="46177" y="13881"/>
                  </a:lnTo>
                  <a:lnTo>
                    <a:pt x="46405" y="13754"/>
                  </a:lnTo>
                  <a:lnTo>
                    <a:pt x="46621" y="13589"/>
                  </a:lnTo>
                  <a:lnTo>
                    <a:pt x="46748" y="13436"/>
                  </a:lnTo>
                  <a:lnTo>
                    <a:pt x="46888" y="13208"/>
                  </a:lnTo>
                  <a:lnTo>
                    <a:pt x="46926" y="13081"/>
                  </a:lnTo>
                  <a:lnTo>
                    <a:pt x="46977" y="12954"/>
                  </a:lnTo>
                  <a:lnTo>
                    <a:pt x="47002" y="12814"/>
                  </a:lnTo>
                  <a:lnTo>
                    <a:pt x="47015" y="12687"/>
                  </a:lnTo>
                  <a:lnTo>
                    <a:pt x="47015" y="11645"/>
                  </a:lnTo>
                  <a:close/>
                </a:path>
                <a:path w="354965" h="339725">
                  <a:moveTo>
                    <a:pt x="332752" y="337896"/>
                  </a:moveTo>
                  <a:lnTo>
                    <a:pt x="330034" y="338315"/>
                  </a:lnTo>
                  <a:lnTo>
                    <a:pt x="330085" y="338505"/>
                  </a:lnTo>
                  <a:lnTo>
                    <a:pt x="330187" y="338759"/>
                  </a:lnTo>
                  <a:lnTo>
                    <a:pt x="330352" y="338975"/>
                  </a:lnTo>
                  <a:lnTo>
                    <a:pt x="330542" y="339153"/>
                  </a:lnTo>
                  <a:lnTo>
                    <a:pt x="330784" y="339293"/>
                  </a:lnTo>
                  <a:lnTo>
                    <a:pt x="331025" y="339394"/>
                  </a:lnTo>
                  <a:lnTo>
                    <a:pt x="331165" y="339432"/>
                  </a:lnTo>
                  <a:lnTo>
                    <a:pt x="331292" y="339445"/>
                  </a:lnTo>
                  <a:lnTo>
                    <a:pt x="331419" y="339445"/>
                  </a:lnTo>
                  <a:lnTo>
                    <a:pt x="331571" y="339432"/>
                  </a:lnTo>
                  <a:lnTo>
                    <a:pt x="331825" y="339382"/>
                  </a:lnTo>
                  <a:lnTo>
                    <a:pt x="332066" y="339267"/>
                  </a:lnTo>
                  <a:lnTo>
                    <a:pt x="332282" y="339115"/>
                  </a:lnTo>
                  <a:lnTo>
                    <a:pt x="332562" y="338797"/>
                  </a:lnTo>
                  <a:lnTo>
                    <a:pt x="332638" y="338620"/>
                  </a:lnTo>
                  <a:lnTo>
                    <a:pt x="332714" y="338429"/>
                  </a:lnTo>
                  <a:lnTo>
                    <a:pt x="332752" y="338289"/>
                  </a:lnTo>
                  <a:lnTo>
                    <a:pt x="332752" y="337896"/>
                  </a:lnTo>
                  <a:close/>
                </a:path>
                <a:path w="354965" h="339725">
                  <a:moveTo>
                    <a:pt x="347764" y="294005"/>
                  </a:moveTo>
                  <a:lnTo>
                    <a:pt x="345020" y="288950"/>
                  </a:lnTo>
                  <a:lnTo>
                    <a:pt x="345020" y="294246"/>
                  </a:lnTo>
                  <a:lnTo>
                    <a:pt x="344970" y="294779"/>
                  </a:lnTo>
                  <a:lnTo>
                    <a:pt x="342023" y="297738"/>
                  </a:lnTo>
                  <a:lnTo>
                    <a:pt x="341490" y="297789"/>
                  </a:lnTo>
                  <a:lnTo>
                    <a:pt x="341134" y="297789"/>
                  </a:lnTo>
                  <a:lnTo>
                    <a:pt x="340436" y="297675"/>
                  </a:lnTo>
                  <a:lnTo>
                    <a:pt x="337832" y="294792"/>
                  </a:lnTo>
                  <a:lnTo>
                    <a:pt x="341299" y="290550"/>
                  </a:lnTo>
                  <a:lnTo>
                    <a:pt x="341655" y="290550"/>
                  </a:lnTo>
                  <a:lnTo>
                    <a:pt x="345020" y="294246"/>
                  </a:lnTo>
                  <a:lnTo>
                    <a:pt x="345020" y="288950"/>
                  </a:lnTo>
                  <a:lnTo>
                    <a:pt x="341845" y="287820"/>
                  </a:lnTo>
                  <a:lnTo>
                    <a:pt x="341528" y="287820"/>
                  </a:lnTo>
                  <a:lnTo>
                    <a:pt x="341223" y="287794"/>
                  </a:lnTo>
                  <a:lnTo>
                    <a:pt x="340601" y="287845"/>
                  </a:lnTo>
                  <a:lnTo>
                    <a:pt x="340372" y="287883"/>
                  </a:lnTo>
                  <a:lnTo>
                    <a:pt x="340233" y="287909"/>
                  </a:lnTo>
                  <a:lnTo>
                    <a:pt x="340093" y="287947"/>
                  </a:lnTo>
                  <a:lnTo>
                    <a:pt x="335902" y="290931"/>
                  </a:lnTo>
                  <a:lnTo>
                    <a:pt x="335572" y="290576"/>
                  </a:lnTo>
                  <a:lnTo>
                    <a:pt x="330123" y="288493"/>
                  </a:lnTo>
                  <a:lnTo>
                    <a:pt x="329069" y="288607"/>
                  </a:lnTo>
                  <a:lnTo>
                    <a:pt x="328942" y="288632"/>
                  </a:lnTo>
                  <a:lnTo>
                    <a:pt x="328625" y="288683"/>
                  </a:lnTo>
                  <a:lnTo>
                    <a:pt x="327914" y="288886"/>
                  </a:lnTo>
                  <a:lnTo>
                    <a:pt x="322694" y="296329"/>
                  </a:lnTo>
                  <a:lnTo>
                    <a:pt x="322757" y="297065"/>
                  </a:lnTo>
                  <a:lnTo>
                    <a:pt x="329780" y="303733"/>
                  </a:lnTo>
                  <a:lnTo>
                    <a:pt x="330530" y="303733"/>
                  </a:lnTo>
                  <a:lnTo>
                    <a:pt x="331279" y="303682"/>
                  </a:lnTo>
                  <a:lnTo>
                    <a:pt x="331419" y="303657"/>
                  </a:lnTo>
                  <a:lnTo>
                    <a:pt x="331647" y="303618"/>
                  </a:lnTo>
                  <a:lnTo>
                    <a:pt x="331165" y="300913"/>
                  </a:lnTo>
                  <a:lnTo>
                    <a:pt x="330454" y="301002"/>
                  </a:lnTo>
                  <a:lnTo>
                    <a:pt x="325450" y="296024"/>
                  </a:lnTo>
                  <a:lnTo>
                    <a:pt x="325513" y="295300"/>
                  </a:lnTo>
                  <a:lnTo>
                    <a:pt x="329387" y="291338"/>
                  </a:lnTo>
                  <a:lnTo>
                    <a:pt x="329552" y="291312"/>
                  </a:lnTo>
                  <a:lnTo>
                    <a:pt x="329717" y="291274"/>
                  </a:lnTo>
                  <a:lnTo>
                    <a:pt x="335203" y="295986"/>
                  </a:lnTo>
                  <a:lnTo>
                    <a:pt x="335191" y="296468"/>
                  </a:lnTo>
                  <a:lnTo>
                    <a:pt x="331254" y="300901"/>
                  </a:lnTo>
                  <a:lnTo>
                    <a:pt x="331647" y="303618"/>
                  </a:lnTo>
                  <a:lnTo>
                    <a:pt x="331851" y="303580"/>
                  </a:lnTo>
                  <a:lnTo>
                    <a:pt x="332016" y="303555"/>
                  </a:lnTo>
                  <a:lnTo>
                    <a:pt x="337337" y="299097"/>
                  </a:lnTo>
                  <a:lnTo>
                    <a:pt x="337489" y="299212"/>
                  </a:lnTo>
                  <a:lnTo>
                    <a:pt x="341579" y="300545"/>
                  </a:lnTo>
                  <a:lnTo>
                    <a:pt x="342201" y="300494"/>
                  </a:lnTo>
                  <a:lnTo>
                    <a:pt x="342506" y="300443"/>
                  </a:lnTo>
                  <a:lnTo>
                    <a:pt x="342646" y="300405"/>
                  </a:lnTo>
                  <a:lnTo>
                    <a:pt x="342811" y="300380"/>
                  </a:lnTo>
                  <a:lnTo>
                    <a:pt x="343408" y="300215"/>
                  </a:lnTo>
                  <a:lnTo>
                    <a:pt x="347751" y="294627"/>
                  </a:lnTo>
                  <a:lnTo>
                    <a:pt x="347764" y="294005"/>
                  </a:lnTo>
                  <a:close/>
                </a:path>
                <a:path w="354965" h="339725">
                  <a:moveTo>
                    <a:pt x="351028" y="312432"/>
                  </a:moveTo>
                  <a:lnTo>
                    <a:pt x="348272" y="308038"/>
                  </a:lnTo>
                  <a:lnTo>
                    <a:pt x="348272" y="312508"/>
                  </a:lnTo>
                  <a:lnTo>
                    <a:pt x="348246" y="312978"/>
                  </a:lnTo>
                  <a:lnTo>
                    <a:pt x="347179" y="314566"/>
                  </a:lnTo>
                  <a:lnTo>
                    <a:pt x="346875" y="314756"/>
                  </a:lnTo>
                  <a:lnTo>
                    <a:pt x="346430" y="314896"/>
                  </a:lnTo>
                  <a:lnTo>
                    <a:pt x="346252" y="314921"/>
                  </a:lnTo>
                  <a:lnTo>
                    <a:pt x="343522" y="312648"/>
                  </a:lnTo>
                  <a:lnTo>
                    <a:pt x="343560" y="312178"/>
                  </a:lnTo>
                  <a:lnTo>
                    <a:pt x="345046" y="310375"/>
                  </a:lnTo>
                  <a:lnTo>
                    <a:pt x="345389" y="310261"/>
                  </a:lnTo>
                  <a:lnTo>
                    <a:pt x="345567" y="310222"/>
                  </a:lnTo>
                  <a:lnTo>
                    <a:pt x="345833" y="310197"/>
                  </a:lnTo>
                  <a:lnTo>
                    <a:pt x="348107" y="311721"/>
                  </a:lnTo>
                  <a:lnTo>
                    <a:pt x="348246" y="312153"/>
                  </a:lnTo>
                  <a:lnTo>
                    <a:pt x="348272" y="312508"/>
                  </a:lnTo>
                  <a:lnTo>
                    <a:pt x="348272" y="308038"/>
                  </a:lnTo>
                  <a:lnTo>
                    <a:pt x="346265" y="307454"/>
                  </a:lnTo>
                  <a:lnTo>
                    <a:pt x="345262" y="307479"/>
                  </a:lnTo>
                  <a:lnTo>
                    <a:pt x="345084" y="307517"/>
                  </a:lnTo>
                  <a:lnTo>
                    <a:pt x="344957" y="307543"/>
                  </a:lnTo>
                  <a:lnTo>
                    <a:pt x="340779" y="312724"/>
                  </a:lnTo>
                  <a:lnTo>
                    <a:pt x="340817" y="313220"/>
                  </a:lnTo>
                  <a:lnTo>
                    <a:pt x="342963" y="316763"/>
                  </a:lnTo>
                  <a:lnTo>
                    <a:pt x="343166" y="316915"/>
                  </a:lnTo>
                  <a:lnTo>
                    <a:pt x="346036" y="317703"/>
                  </a:lnTo>
                  <a:lnTo>
                    <a:pt x="346544" y="317665"/>
                  </a:lnTo>
                  <a:lnTo>
                    <a:pt x="346710" y="317639"/>
                  </a:lnTo>
                  <a:lnTo>
                    <a:pt x="347040" y="317576"/>
                  </a:lnTo>
                  <a:lnTo>
                    <a:pt x="347535" y="317436"/>
                  </a:lnTo>
                  <a:lnTo>
                    <a:pt x="347751" y="317334"/>
                  </a:lnTo>
                  <a:lnTo>
                    <a:pt x="347992" y="317246"/>
                  </a:lnTo>
                  <a:lnTo>
                    <a:pt x="351015" y="312928"/>
                  </a:lnTo>
                  <a:lnTo>
                    <a:pt x="351028" y="312432"/>
                  </a:lnTo>
                  <a:close/>
                </a:path>
                <a:path w="354965" h="339725">
                  <a:moveTo>
                    <a:pt x="354888" y="334124"/>
                  </a:moveTo>
                  <a:lnTo>
                    <a:pt x="354876" y="333997"/>
                  </a:lnTo>
                  <a:lnTo>
                    <a:pt x="354012" y="329082"/>
                  </a:lnTo>
                  <a:lnTo>
                    <a:pt x="353987" y="328942"/>
                  </a:lnTo>
                  <a:lnTo>
                    <a:pt x="353949" y="328815"/>
                  </a:lnTo>
                  <a:lnTo>
                    <a:pt x="353771" y="328104"/>
                  </a:lnTo>
                  <a:lnTo>
                    <a:pt x="347548" y="323748"/>
                  </a:lnTo>
                  <a:lnTo>
                    <a:pt x="346925" y="323799"/>
                  </a:lnTo>
                  <a:lnTo>
                    <a:pt x="346710" y="323837"/>
                  </a:lnTo>
                  <a:lnTo>
                    <a:pt x="346557" y="323850"/>
                  </a:lnTo>
                  <a:lnTo>
                    <a:pt x="346430" y="323888"/>
                  </a:lnTo>
                  <a:lnTo>
                    <a:pt x="334530" y="325983"/>
                  </a:lnTo>
                  <a:lnTo>
                    <a:pt x="334403" y="325996"/>
                  </a:lnTo>
                  <a:lnTo>
                    <a:pt x="334137" y="326047"/>
                  </a:lnTo>
                  <a:lnTo>
                    <a:pt x="329069" y="332447"/>
                  </a:lnTo>
                  <a:lnTo>
                    <a:pt x="329107" y="333082"/>
                  </a:lnTo>
                  <a:lnTo>
                    <a:pt x="329145" y="333311"/>
                  </a:lnTo>
                  <a:lnTo>
                    <a:pt x="329171" y="333451"/>
                  </a:lnTo>
                  <a:lnTo>
                    <a:pt x="330034" y="338302"/>
                  </a:lnTo>
                  <a:lnTo>
                    <a:pt x="332727" y="337832"/>
                  </a:lnTo>
                  <a:lnTo>
                    <a:pt x="331889" y="333108"/>
                  </a:lnTo>
                  <a:lnTo>
                    <a:pt x="331876" y="332968"/>
                  </a:lnTo>
                  <a:lnTo>
                    <a:pt x="331863" y="332841"/>
                  </a:lnTo>
                  <a:lnTo>
                    <a:pt x="331812" y="332371"/>
                  </a:lnTo>
                  <a:lnTo>
                    <a:pt x="331812" y="332206"/>
                  </a:lnTo>
                  <a:lnTo>
                    <a:pt x="331863" y="331660"/>
                  </a:lnTo>
                  <a:lnTo>
                    <a:pt x="347014" y="326555"/>
                  </a:lnTo>
                  <a:lnTo>
                    <a:pt x="347167" y="326542"/>
                  </a:lnTo>
                  <a:lnTo>
                    <a:pt x="347624" y="326491"/>
                  </a:lnTo>
                  <a:lnTo>
                    <a:pt x="347980" y="326491"/>
                  </a:lnTo>
                  <a:lnTo>
                    <a:pt x="348335" y="326542"/>
                  </a:lnTo>
                  <a:lnTo>
                    <a:pt x="352158" y="334403"/>
                  </a:lnTo>
                  <a:lnTo>
                    <a:pt x="352209" y="334594"/>
                  </a:lnTo>
                  <a:lnTo>
                    <a:pt x="352310" y="334848"/>
                  </a:lnTo>
                  <a:lnTo>
                    <a:pt x="352475" y="335064"/>
                  </a:lnTo>
                  <a:lnTo>
                    <a:pt x="352780" y="335330"/>
                  </a:lnTo>
                  <a:lnTo>
                    <a:pt x="353021" y="335445"/>
                  </a:lnTo>
                  <a:lnTo>
                    <a:pt x="353148" y="335483"/>
                  </a:lnTo>
                  <a:lnTo>
                    <a:pt x="353275" y="335521"/>
                  </a:lnTo>
                  <a:lnTo>
                    <a:pt x="353415" y="335534"/>
                  </a:lnTo>
                  <a:lnTo>
                    <a:pt x="353542" y="335534"/>
                  </a:lnTo>
                  <a:lnTo>
                    <a:pt x="353682" y="335521"/>
                  </a:lnTo>
                  <a:lnTo>
                    <a:pt x="353809" y="335508"/>
                  </a:lnTo>
                  <a:lnTo>
                    <a:pt x="353949" y="335470"/>
                  </a:lnTo>
                  <a:lnTo>
                    <a:pt x="354076" y="335419"/>
                  </a:lnTo>
                  <a:lnTo>
                    <a:pt x="354241" y="335318"/>
                  </a:lnTo>
                  <a:lnTo>
                    <a:pt x="354406" y="335203"/>
                  </a:lnTo>
                  <a:lnTo>
                    <a:pt x="354876" y="334264"/>
                  </a:lnTo>
                  <a:lnTo>
                    <a:pt x="354888" y="33412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68311" y="3874821"/>
              <a:ext cx="187325" cy="55244"/>
            </a:xfrm>
            <a:custGeom>
              <a:avLst/>
              <a:gdLst/>
              <a:ahLst/>
              <a:cxnLst/>
              <a:rect l="l" t="t" r="r" b="b"/>
              <a:pathLst>
                <a:path w="187325" h="55245">
                  <a:moveTo>
                    <a:pt x="16725" y="46088"/>
                  </a:moveTo>
                  <a:lnTo>
                    <a:pt x="16548" y="44145"/>
                  </a:lnTo>
                  <a:lnTo>
                    <a:pt x="16179" y="42227"/>
                  </a:lnTo>
                  <a:lnTo>
                    <a:pt x="15900" y="41287"/>
                  </a:lnTo>
                  <a:lnTo>
                    <a:pt x="15582" y="40335"/>
                  </a:lnTo>
                  <a:lnTo>
                    <a:pt x="15544" y="40208"/>
                  </a:lnTo>
                  <a:lnTo>
                    <a:pt x="15506" y="40081"/>
                  </a:lnTo>
                  <a:lnTo>
                    <a:pt x="15443" y="39954"/>
                  </a:lnTo>
                  <a:lnTo>
                    <a:pt x="15189" y="39230"/>
                  </a:lnTo>
                  <a:lnTo>
                    <a:pt x="14351" y="37452"/>
                  </a:lnTo>
                  <a:lnTo>
                    <a:pt x="13982" y="36880"/>
                  </a:lnTo>
                  <a:lnTo>
                    <a:pt x="13982" y="46202"/>
                  </a:lnTo>
                  <a:lnTo>
                    <a:pt x="13970" y="47891"/>
                  </a:lnTo>
                  <a:lnTo>
                    <a:pt x="13893" y="48552"/>
                  </a:lnTo>
                  <a:lnTo>
                    <a:pt x="13881" y="48691"/>
                  </a:lnTo>
                  <a:lnTo>
                    <a:pt x="13868" y="48780"/>
                  </a:lnTo>
                  <a:lnTo>
                    <a:pt x="13868" y="49098"/>
                  </a:lnTo>
                  <a:lnTo>
                    <a:pt x="13817" y="49580"/>
                  </a:lnTo>
                  <a:lnTo>
                    <a:pt x="13741" y="49885"/>
                  </a:lnTo>
                  <a:lnTo>
                    <a:pt x="13639" y="50190"/>
                  </a:lnTo>
                  <a:lnTo>
                    <a:pt x="13563" y="50330"/>
                  </a:lnTo>
                  <a:lnTo>
                    <a:pt x="13500" y="50482"/>
                  </a:lnTo>
                  <a:lnTo>
                    <a:pt x="11734" y="52006"/>
                  </a:lnTo>
                  <a:lnTo>
                    <a:pt x="11595" y="52070"/>
                  </a:lnTo>
                  <a:lnTo>
                    <a:pt x="11074" y="52184"/>
                  </a:lnTo>
                  <a:lnTo>
                    <a:pt x="10769" y="52222"/>
                  </a:lnTo>
                  <a:lnTo>
                    <a:pt x="10121" y="52184"/>
                  </a:lnTo>
                  <a:lnTo>
                    <a:pt x="8166" y="51079"/>
                  </a:lnTo>
                  <a:lnTo>
                    <a:pt x="8064" y="50952"/>
                  </a:lnTo>
                  <a:lnTo>
                    <a:pt x="7912" y="50812"/>
                  </a:lnTo>
                  <a:lnTo>
                    <a:pt x="7429" y="50330"/>
                  </a:lnTo>
                  <a:lnTo>
                    <a:pt x="7289" y="50190"/>
                  </a:lnTo>
                  <a:lnTo>
                    <a:pt x="11417" y="37960"/>
                  </a:lnTo>
                  <a:lnTo>
                    <a:pt x="11925" y="38773"/>
                  </a:lnTo>
                  <a:lnTo>
                    <a:pt x="13982" y="46202"/>
                  </a:lnTo>
                  <a:lnTo>
                    <a:pt x="13982" y="36880"/>
                  </a:lnTo>
                  <a:lnTo>
                    <a:pt x="13830" y="36626"/>
                  </a:lnTo>
                  <a:lnTo>
                    <a:pt x="13335" y="35788"/>
                  </a:lnTo>
                  <a:lnTo>
                    <a:pt x="12153" y="34226"/>
                  </a:lnTo>
                  <a:lnTo>
                    <a:pt x="11290" y="33286"/>
                  </a:lnTo>
                  <a:lnTo>
                    <a:pt x="10756" y="32766"/>
                  </a:lnTo>
                  <a:lnTo>
                    <a:pt x="10655" y="32639"/>
                  </a:lnTo>
                  <a:lnTo>
                    <a:pt x="10160" y="32105"/>
                  </a:lnTo>
                  <a:lnTo>
                    <a:pt x="9702" y="31724"/>
                  </a:lnTo>
                  <a:lnTo>
                    <a:pt x="9410" y="31534"/>
                  </a:lnTo>
                  <a:lnTo>
                    <a:pt x="9410" y="35306"/>
                  </a:lnTo>
                  <a:lnTo>
                    <a:pt x="5295" y="47548"/>
                  </a:lnTo>
                  <a:lnTo>
                    <a:pt x="4800" y="46723"/>
                  </a:lnTo>
                  <a:lnTo>
                    <a:pt x="4076" y="45199"/>
                  </a:lnTo>
                  <a:lnTo>
                    <a:pt x="3848" y="44602"/>
                  </a:lnTo>
                  <a:lnTo>
                    <a:pt x="3810" y="44475"/>
                  </a:lnTo>
                  <a:lnTo>
                    <a:pt x="3530" y="43662"/>
                  </a:lnTo>
                  <a:lnTo>
                    <a:pt x="3213" y="42608"/>
                  </a:lnTo>
                  <a:lnTo>
                    <a:pt x="2895" y="40957"/>
                  </a:lnTo>
                  <a:lnTo>
                    <a:pt x="2743" y="39281"/>
                  </a:lnTo>
                  <a:lnTo>
                    <a:pt x="2755" y="37592"/>
                  </a:lnTo>
                  <a:lnTo>
                    <a:pt x="2832" y="36842"/>
                  </a:lnTo>
                  <a:lnTo>
                    <a:pt x="2857" y="36664"/>
                  </a:lnTo>
                  <a:lnTo>
                    <a:pt x="2857" y="36233"/>
                  </a:lnTo>
                  <a:lnTo>
                    <a:pt x="2908" y="35902"/>
                  </a:lnTo>
                  <a:lnTo>
                    <a:pt x="2984" y="35598"/>
                  </a:lnTo>
                  <a:lnTo>
                    <a:pt x="3086" y="35293"/>
                  </a:lnTo>
                  <a:lnTo>
                    <a:pt x="3162" y="35166"/>
                  </a:lnTo>
                  <a:lnTo>
                    <a:pt x="3225" y="35013"/>
                  </a:lnTo>
                  <a:lnTo>
                    <a:pt x="4991" y="33477"/>
                  </a:lnTo>
                  <a:lnTo>
                    <a:pt x="5130" y="33426"/>
                  </a:lnTo>
                  <a:lnTo>
                    <a:pt x="5334" y="33362"/>
                  </a:lnTo>
                  <a:lnTo>
                    <a:pt x="5956" y="33274"/>
                  </a:lnTo>
                  <a:lnTo>
                    <a:pt x="6438" y="33286"/>
                  </a:lnTo>
                  <a:lnTo>
                    <a:pt x="6908" y="33375"/>
                  </a:lnTo>
                  <a:lnTo>
                    <a:pt x="8623" y="34493"/>
                  </a:lnTo>
                  <a:lnTo>
                    <a:pt x="8750" y="34645"/>
                  </a:lnTo>
                  <a:lnTo>
                    <a:pt x="9410" y="35306"/>
                  </a:lnTo>
                  <a:lnTo>
                    <a:pt x="9410" y="31534"/>
                  </a:lnTo>
                  <a:lnTo>
                    <a:pt x="9220" y="31407"/>
                  </a:lnTo>
                  <a:lnTo>
                    <a:pt x="6438" y="30530"/>
                  </a:lnTo>
                  <a:lnTo>
                    <a:pt x="5842" y="30530"/>
                  </a:lnTo>
                  <a:lnTo>
                    <a:pt x="5270" y="30581"/>
                  </a:lnTo>
                  <a:lnTo>
                    <a:pt x="4686" y="30695"/>
                  </a:lnTo>
                  <a:lnTo>
                    <a:pt x="4394" y="30772"/>
                  </a:lnTo>
                  <a:lnTo>
                    <a:pt x="4114" y="30873"/>
                  </a:lnTo>
                  <a:lnTo>
                    <a:pt x="3924" y="30949"/>
                  </a:lnTo>
                  <a:lnTo>
                    <a:pt x="2057" y="32118"/>
                  </a:lnTo>
                  <a:lnTo>
                    <a:pt x="1828" y="32308"/>
                  </a:lnTo>
                  <a:lnTo>
                    <a:pt x="1435" y="32753"/>
                  </a:lnTo>
                  <a:lnTo>
                    <a:pt x="1270" y="32994"/>
                  </a:lnTo>
                  <a:lnTo>
                    <a:pt x="1092" y="33223"/>
                  </a:lnTo>
                  <a:lnTo>
                    <a:pt x="787" y="33731"/>
                  </a:lnTo>
                  <a:lnTo>
                    <a:pt x="673" y="33997"/>
                  </a:lnTo>
                  <a:lnTo>
                    <a:pt x="546" y="34264"/>
                  </a:lnTo>
                  <a:lnTo>
                    <a:pt x="355" y="34810"/>
                  </a:lnTo>
                  <a:lnTo>
                    <a:pt x="203" y="35382"/>
                  </a:lnTo>
                  <a:lnTo>
                    <a:pt x="127" y="35979"/>
                  </a:lnTo>
                  <a:lnTo>
                    <a:pt x="101" y="36550"/>
                  </a:lnTo>
                  <a:lnTo>
                    <a:pt x="12" y="37439"/>
                  </a:lnTo>
                  <a:lnTo>
                    <a:pt x="1168" y="45250"/>
                  </a:lnTo>
                  <a:lnTo>
                    <a:pt x="1219" y="45415"/>
                  </a:lnTo>
                  <a:lnTo>
                    <a:pt x="1536" y="46266"/>
                  </a:lnTo>
                  <a:lnTo>
                    <a:pt x="2374" y="48031"/>
                  </a:lnTo>
                  <a:lnTo>
                    <a:pt x="2895" y="48869"/>
                  </a:lnTo>
                  <a:lnTo>
                    <a:pt x="3390" y="49707"/>
                  </a:lnTo>
                  <a:lnTo>
                    <a:pt x="4559" y="51269"/>
                  </a:lnTo>
                  <a:lnTo>
                    <a:pt x="5219" y="51993"/>
                  </a:lnTo>
                  <a:lnTo>
                    <a:pt x="6007" y="52806"/>
                  </a:lnTo>
                  <a:lnTo>
                    <a:pt x="6146" y="52959"/>
                  </a:lnTo>
                  <a:lnTo>
                    <a:pt x="10883" y="54965"/>
                  </a:lnTo>
                  <a:lnTo>
                    <a:pt x="11455" y="54914"/>
                  </a:lnTo>
                  <a:lnTo>
                    <a:pt x="12039" y="54800"/>
                  </a:lnTo>
                  <a:lnTo>
                    <a:pt x="12598" y="54635"/>
                  </a:lnTo>
                  <a:lnTo>
                    <a:pt x="12738" y="54571"/>
                  </a:lnTo>
                  <a:lnTo>
                    <a:pt x="16052" y="51498"/>
                  </a:lnTo>
                  <a:lnTo>
                    <a:pt x="16179" y="51231"/>
                  </a:lnTo>
                  <a:lnTo>
                    <a:pt x="16370" y="50673"/>
                  </a:lnTo>
                  <a:lnTo>
                    <a:pt x="16433" y="50380"/>
                  </a:lnTo>
                  <a:lnTo>
                    <a:pt x="16510" y="50101"/>
                  </a:lnTo>
                  <a:lnTo>
                    <a:pt x="16598" y="49517"/>
                  </a:lnTo>
                  <a:lnTo>
                    <a:pt x="16611" y="49022"/>
                  </a:lnTo>
                  <a:lnTo>
                    <a:pt x="16611" y="48844"/>
                  </a:lnTo>
                  <a:lnTo>
                    <a:pt x="16713" y="48044"/>
                  </a:lnTo>
                  <a:lnTo>
                    <a:pt x="16725" y="46088"/>
                  </a:lnTo>
                  <a:close/>
                </a:path>
                <a:path w="187325" h="55245">
                  <a:moveTo>
                    <a:pt x="29095" y="47637"/>
                  </a:moveTo>
                  <a:lnTo>
                    <a:pt x="29083" y="47510"/>
                  </a:lnTo>
                  <a:lnTo>
                    <a:pt x="29070" y="47383"/>
                  </a:lnTo>
                  <a:lnTo>
                    <a:pt x="29032" y="47256"/>
                  </a:lnTo>
                  <a:lnTo>
                    <a:pt x="28994" y="47129"/>
                  </a:lnTo>
                  <a:lnTo>
                    <a:pt x="28930" y="47002"/>
                  </a:lnTo>
                  <a:lnTo>
                    <a:pt x="28587" y="46024"/>
                  </a:lnTo>
                  <a:lnTo>
                    <a:pt x="28524" y="45885"/>
                  </a:lnTo>
                  <a:lnTo>
                    <a:pt x="28422" y="45707"/>
                  </a:lnTo>
                  <a:lnTo>
                    <a:pt x="28295" y="45554"/>
                  </a:lnTo>
                  <a:lnTo>
                    <a:pt x="28155" y="45427"/>
                  </a:lnTo>
                  <a:lnTo>
                    <a:pt x="27978" y="45300"/>
                  </a:lnTo>
                  <a:lnTo>
                    <a:pt x="27813" y="45212"/>
                  </a:lnTo>
                  <a:lnTo>
                    <a:pt x="27686" y="45173"/>
                  </a:lnTo>
                  <a:lnTo>
                    <a:pt x="27559" y="45135"/>
                  </a:lnTo>
                  <a:lnTo>
                    <a:pt x="27419" y="45123"/>
                  </a:lnTo>
                  <a:lnTo>
                    <a:pt x="27292" y="45110"/>
                  </a:lnTo>
                  <a:lnTo>
                    <a:pt x="27139" y="45110"/>
                  </a:lnTo>
                  <a:lnTo>
                    <a:pt x="27012" y="45135"/>
                  </a:lnTo>
                  <a:lnTo>
                    <a:pt x="26885" y="45173"/>
                  </a:lnTo>
                  <a:lnTo>
                    <a:pt x="25704" y="45605"/>
                  </a:lnTo>
                  <a:lnTo>
                    <a:pt x="25577" y="45643"/>
                  </a:lnTo>
                  <a:lnTo>
                    <a:pt x="25412" y="45732"/>
                  </a:lnTo>
                  <a:lnTo>
                    <a:pt x="25247" y="45847"/>
                  </a:lnTo>
                  <a:lnTo>
                    <a:pt x="25057" y="46037"/>
                  </a:lnTo>
                  <a:lnTo>
                    <a:pt x="24917" y="46240"/>
                  </a:lnTo>
                  <a:lnTo>
                    <a:pt x="24841" y="46393"/>
                  </a:lnTo>
                  <a:lnTo>
                    <a:pt x="24803" y="46520"/>
                  </a:lnTo>
                  <a:lnTo>
                    <a:pt x="24765" y="46659"/>
                  </a:lnTo>
                  <a:lnTo>
                    <a:pt x="24752" y="46786"/>
                  </a:lnTo>
                  <a:lnTo>
                    <a:pt x="24739" y="46926"/>
                  </a:lnTo>
                  <a:lnTo>
                    <a:pt x="24752" y="47053"/>
                  </a:lnTo>
                  <a:lnTo>
                    <a:pt x="24765" y="47193"/>
                  </a:lnTo>
                  <a:lnTo>
                    <a:pt x="24803" y="47320"/>
                  </a:lnTo>
                  <a:lnTo>
                    <a:pt x="25222" y="48463"/>
                  </a:lnTo>
                  <a:lnTo>
                    <a:pt x="25273" y="48615"/>
                  </a:lnTo>
                  <a:lnTo>
                    <a:pt x="25361" y="48793"/>
                  </a:lnTo>
                  <a:lnTo>
                    <a:pt x="25488" y="48971"/>
                  </a:lnTo>
                  <a:lnTo>
                    <a:pt x="25679" y="49149"/>
                  </a:lnTo>
                  <a:lnTo>
                    <a:pt x="25895" y="49301"/>
                  </a:lnTo>
                  <a:lnTo>
                    <a:pt x="26022" y="49364"/>
                  </a:lnTo>
                  <a:lnTo>
                    <a:pt x="26149" y="49403"/>
                  </a:lnTo>
                  <a:lnTo>
                    <a:pt x="26289" y="49441"/>
                  </a:lnTo>
                  <a:lnTo>
                    <a:pt x="26416" y="49453"/>
                  </a:lnTo>
                  <a:lnTo>
                    <a:pt x="26555" y="49466"/>
                  </a:lnTo>
                  <a:lnTo>
                    <a:pt x="26682" y="49453"/>
                  </a:lnTo>
                  <a:lnTo>
                    <a:pt x="26809" y="49428"/>
                  </a:lnTo>
                  <a:lnTo>
                    <a:pt x="26949" y="49403"/>
                  </a:lnTo>
                  <a:lnTo>
                    <a:pt x="27089" y="49352"/>
                  </a:lnTo>
                  <a:lnTo>
                    <a:pt x="28117" y="48971"/>
                  </a:lnTo>
                  <a:lnTo>
                    <a:pt x="28257" y="48933"/>
                  </a:lnTo>
                  <a:lnTo>
                    <a:pt x="28435" y="48831"/>
                  </a:lnTo>
                  <a:lnTo>
                    <a:pt x="28651" y="48679"/>
                  </a:lnTo>
                  <a:lnTo>
                    <a:pt x="28790" y="48526"/>
                  </a:lnTo>
                  <a:lnTo>
                    <a:pt x="28930" y="48298"/>
                  </a:lnTo>
                  <a:lnTo>
                    <a:pt x="28994" y="48171"/>
                  </a:lnTo>
                  <a:lnTo>
                    <a:pt x="29070" y="47904"/>
                  </a:lnTo>
                  <a:lnTo>
                    <a:pt x="29095" y="47713"/>
                  </a:lnTo>
                  <a:close/>
                </a:path>
                <a:path w="187325" h="55245">
                  <a:moveTo>
                    <a:pt x="47548" y="36525"/>
                  </a:moveTo>
                  <a:lnTo>
                    <a:pt x="47510" y="35788"/>
                  </a:lnTo>
                  <a:lnTo>
                    <a:pt x="47459" y="35407"/>
                  </a:lnTo>
                  <a:lnTo>
                    <a:pt x="47218" y="34315"/>
                  </a:lnTo>
                  <a:lnTo>
                    <a:pt x="47142" y="34163"/>
                  </a:lnTo>
                  <a:lnTo>
                    <a:pt x="47104" y="34036"/>
                  </a:lnTo>
                  <a:lnTo>
                    <a:pt x="47066" y="33896"/>
                  </a:lnTo>
                  <a:lnTo>
                    <a:pt x="47002" y="33769"/>
                  </a:lnTo>
                  <a:lnTo>
                    <a:pt x="46951" y="33604"/>
                  </a:lnTo>
                  <a:lnTo>
                    <a:pt x="46621" y="32943"/>
                  </a:lnTo>
                  <a:lnTo>
                    <a:pt x="46240" y="32296"/>
                  </a:lnTo>
                  <a:lnTo>
                    <a:pt x="45796" y="31686"/>
                  </a:lnTo>
                  <a:lnTo>
                    <a:pt x="45288" y="31140"/>
                  </a:lnTo>
                  <a:lnTo>
                    <a:pt x="44805" y="30721"/>
                  </a:lnTo>
                  <a:lnTo>
                    <a:pt x="44805" y="36550"/>
                  </a:lnTo>
                  <a:lnTo>
                    <a:pt x="44780" y="37020"/>
                  </a:lnTo>
                  <a:lnTo>
                    <a:pt x="39954" y="41452"/>
                  </a:lnTo>
                  <a:lnTo>
                    <a:pt x="39471" y="41427"/>
                  </a:lnTo>
                  <a:lnTo>
                    <a:pt x="35382" y="38341"/>
                  </a:lnTo>
                  <a:lnTo>
                    <a:pt x="35280" y="38074"/>
                  </a:lnTo>
                  <a:lnTo>
                    <a:pt x="35102" y="37299"/>
                  </a:lnTo>
                  <a:lnTo>
                    <a:pt x="35052" y="36588"/>
                  </a:lnTo>
                  <a:lnTo>
                    <a:pt x="35140" y="35648"/>
                  </a:lnTo>
                  <a:lnTo>
                    <a:pt x="38036" y="32067"/>
                  </a:lnTo>
                  <a:lnTo>
                    <a:pt x="38557" y="31889"/>
                  </a:lnTo>
                  <a:lnTo>
                    <a:pt x="38950" y="31788"/>
                  </a:lnTo>
                  <a:lnTo>
                    <a:pt x="39420" y="31711"/>
                  </a:lnTo>
                  <a:lnTo>
                    <a:pt x="39890" y="31686"/>
                  </a:lnTo>
                  <a:lnTo>
                    <a:pt x="40386" y="31711"/>
                  </a:lnTo>
                  <a:lnTo>
                    <a:pt x="41084" y="31826"/>
                  </a:lnTo>
                  <a:lnTo>
                    <a:pt x="44500" y="34899"/>
                  </a:lnTo>
                  <a:lnTo>
                    <a:pt x="44589" y="35128"/>
                  </a:lnTo>
                  <a:lnTo>
                    <a:pt x="44704" y="35598"/>
                  </a:lnTo>
                  <a:lnTo>
                    <a:pt x="44780" y="36068"/>
                  </a:lnTo>
                  <a:lnTo>
                    <a:pt x="44805" y="36550"/>
                  </a:lnTo>
                  <a:lnTo>
                    <a:pt x="44805" y="30721"/>
                  </a:lnTo>
                  <a:lnTo>
                    <a:pt x="41617" y="29146"/>
                  </a:lnTo>
                  <a:lnTo>
                    <a:pt x="41719" y="28981"/>
                  </a:lnTo>
                  <a:lnTo>
                    <a:pt x="42456" y="25971"/>
                  </a:lnTo>
                  <a:lnTo>
                    <a:pt x="42418" y="25349"/>
                  </a:lnTo>
                  <a:lnTo>
                    <a:pt x="42329" y="24726"/>
                  </a:lnTo>
                  <a:lnTo>
                    <a:pt x="42164" y="24130"/>
                  </a:lnTo>
                  <a:lnTo>
                    <a:pt x="42087" y="23926"/>
                  </a:lnTo>
                  <a:lnTo>
                    <a:pt x="42049" y="23761"/>
                  </a:lnTo>
                  <a:lnTo>
                    <a:pt x="39700" y="20777"/>
                  </a:lnTo>
                  <a:lnTo>
                    <a:pt x="39700" y="26174"/>
                  </a:lnTo>
                  <a:lnTo>
                    <a:pt x="39636" y="26695"/>
                  </a:lnTo>
                  <a:lnTo>
                    <a:pt x="36093" y="29641"/>
                  </a:lnTo>
                  <a:lnTo>
                    <a:pt x="35750" y="29616"/>
                  </a:lnTo>
                  <a:lnTo>
                    <a:pt x="32702" y="27317"/>
                  </a:lnTo>
                  <a:lnTo>
                    <a:pt x="32626" y="27139"/>
                  </a:lnTo>
                  <a:lnTo>
                    <a:pt x="32524" y="26746"/>
                  </a:lnTo>
                  <a:lnTo>
                    <a:pt x="32512" y="26568"/>
                  </a:lnTo>
                  <a:lnTo>
                    <a:pt x="32473" y="26390"/>
                  </a:lnTo>
                  <a:lnTo>
                    <a:pt x="36055" y="22390"/>
                  </a:lnTo>
                  <a:lnTo>
                    <a:pt x="36410" y="22402"/>
                  </a:lnTo>
                  <a:lnTo>
                    <a:pt x="39700" y="26174"/>
                  </a:lnTo>
                  <a:lnTo>
                    <a:pt x="39700" y="20777"/>
                  </a:lnTo>
                  <a:lnTo>
                    <a:pt x="36055" y="19646"/>
                  </a:lnTo>
                  <a:lnTo>
                    <a:pt x="35420" y="19672"/>
                  </a:lnTo>
                  <a:lnTo>
                    <a:pt x="29730" y="25425"/>
                  </a:lnTo>
                  <a:lnTo>
                    <a:pt x="29730" y="25742"/>
                  </a:lnTo>
                  <a:lnTo>
                    <a:pt x="29705" y="26047"/>
                  </a:lnTo>
                  <a:lnTo>
                    <a:pt x="29743" y="26670"/>
                  </a:lnTo>
                  <a:lnTo>
                    <a:pt x="29832" y="27292"/>
                  </a:lnTo>
                  <a:lnTo>
                    <a:pt x="29997" y="27901"/>
                  </a:lnTo>
                  <a:lnTo>
                    <a:pt x="30099" y="28194"/>
                  </a:lnTo>
                  <a:lnTo>
                    <a:pt x="30200" y="28486"/>
                  </a:lnTo>
                  <a:lnTo>
                    <a:pt x="33845" y="31978"/>
                  </a:lnTo>
                  <a:lnTo>
                    <a:pt x="33566" y="32372"/>
                  </a:lnTo>
                  <a:lnTo>
                    <a:pt x="32308" y="36233"/>
                  </a:lnTo>
                  <a:lnTo>
                    <a:pt x="32334" y="37350"/>
                  </a:lnTo>
                  <a:lnTo>
                    <a:pt x="32448" y="38087"/>
                  </a:lnTo>
                  <a:lnTo>
                    <a:pt x="32639" y="38823"/>
                  </a:lnTo>
                  <a:lnTo>
                    <a:pt x="32778" y="39179"/>
                  </a:lnTo>
                  <a:lnTo>
                    <a:pt x="39966" y="44196"/>
                  </a:lnTo>
                  <a:lnTo>
                    <a:pt x="40716" y="44145"/>
                  </a:lnTo>
                  <a:lnTo>
                    <a:pt x="47523" y="37274"/>
                  </a:lnTo>
                  <a:lnTo>
                    <a:pt x="47548" y="36525"/>
                  </a:lnTo>
                  <a:close/>
                </a:path>
                <a:path w="187325" h="55245">
                  <a:moveTo>
                    <a:pt x="49733" y="15265"/>
                  </a:moveTo>
                  <a:lnTo>
                    <a:pt x="49606" y="15113"/>
                  </a:lnTo>
                  <a:lnTo>
                    <a:pt x="49390" y="14947"/>
                  </a:lnTo>
                  <a:lnTo>
                    <a:pt x="49085" y="14808"/>
                  </a:lnTo>
                  <a:lnTo>
                    <a:pt x="48882" y="14757"/>
                  </a:lnTo>
                  <a:lnTo>
                    <a:pt x="48755" y="14744"/>
                  </a:lnTo>
                  <a:lnTo>
                    <a:pt x="48552" y="14744"/>
                  </a:lnTo>
                  <a:lnTo>
                    <a:pt x="48285" y="14795"/>
                  </a:lnTo>
                  <a:lnTo>
                    <a:pt x="48094" y="14859"/>
                  </a:lnTo>
                  <a:lnTo>
                    <a:pt x="47815" y="15036"/>
                  </a:lnTo>
                  <a:lnTo>
                    <a:pt x="47663" y="15176"/>
                  </a:lnTo>
                  <a:lnTo>
                    <a:pt x="47459" y="15443"/>
                  </a:lnTo>
                  <a:lnTo>
                    <a:pt x="47332" y="15760"/>
                  </a:lnTo>
                  <a:lnTo>
                    <a:pt x="47294" y="15963"/>
                  </a:lnTo>
                  <a:lnTo>
                    <a:pt x="47294" y="16294"/>
                  </a:lnTo>
                  <a:lnTo>
                    <a:pt x="47332" y="16421"/>
                  </a:lnTo>
                  <a:lnTo>
                    <a:pt x="47358" y="16560"/>
                  </a:lnTo>
                  <a:lnTo>
                    <a:pt x="47409" y="16687"/>
                  </a:lnTo>
                  <a:lnTo>
                    <a:pt x="47586" y="16967"/>
                  </a:lnTo>
                  <a:lnTo>
                    <a:pt x="49733" y="15265"/>
                  </a:lnTo>
                  <a:close/>
                </a:path>
                <a:path w="187325" h="55245">
                  <a:moveTo>
                    <a:pt x="64757" y="34569"/>
                  </a:moveTo>
                  <a:lnTo>
                    <a:pt x="64693" y="34239"/>
                  </a:lnTo>
                  <a:lnTo>
                    <a:pt x="64643" y="34112"/>
                  </a:lnTo>
                  <a:lnTo>
                    <a:pt x="64465" y="33832"/>
                  </a:lnTo>
                  <a:lnTo>
                    <a:pt x="49745" y="15265"/>
                  </a:lnTo>
                  <a:lnTo>
                    <a:pt x="47599" y="16979"/>
                  </a:lnTo>
                  <a:lnTo>
                    <a:pt x="62306" y="35534"/>
                  </a:lnTo>
                  <a:lnTo>
                    <a:pt x="62445" y="35687"/>
                  </a:lnTo>
                  <a:lnTo>
                    <a:pt x="62725" y="35877"/>
                  </a:lnTo>
                  <a:lnTo>
                    <a:pt x="62903" y="35966"/>
                  </a:lnTo>
                  <a:lnTo>
                    <a:pt x="63030" y="36004"/>
                  </a:lnTo>
                  <a:lnTo>
                    <a:pt x="63296" y="36055"/>
                  </a:lnTo>
                  <a:lnTo>
                    <a:pt x="63436" y="36055"/>
                  </a:lnTo>
                  <a:lnTo>
                    <a:pt x="63563" y="36042"/>
                  </a:lnTo>
                  <a:lnTo>
                    <a:pt x="63703" y="36017"/>
                  </a:lnTo>
                  <a:lnTo>
                    <a:pt x="63830" y="35979"/>
                  </a:lnTo>
                  <a:lnTo>
                    <a:pt x="63957" y="35928"/>
                  </a:lnTo>
                  <a:lnTo>
                    <a:pt x="64185" y="35801"/>
                  </a:lnTo>
                  <a:lnTo>
                    <a:pt x="64389" y="35623"/>
                  </a:lnTo>
                  <a:lnTo>
                    <a:pt x="64554" y="35407"/>
                  </a:lnTo>
                  <a:lnTo>
                    <a:pt x="64617" y="35280"/>
                  </a:lnTo>
                  <a:lnTo>
                    <a:pt x="64719" y="35039"/>
                  </a:lnTo>
                  <a:lnTo>
                    <a:pt x="64744" y="34899"/>
                  </a:lnTo>
                  <a:lnTo>
                    <a:pt x="64757" y="34772"/>
                  </a:lnTo>
                  <a:lnTo>
                    <a:pt x="64757" y="34569"/>
                  </a:lnTo>
                  <a:close/>
                </a:path>
                <a:path w="187325" h="55245">
                  <a:moveTo>
                    <a:pt x="161620" y="6286"/>
                  </a:moveTo>
                  <a:lnTo>
                    <a:pt x="161569" y="6019"/>
                  </a:lnTo>
                  <a:lnTo>
                    <a:pt x="161531" y="5892"/>
                  </a:lnTo>
                  <a:lnTo>
                    <a:pt x="161480" y="5765"/>
                  </a:lnTo>
                  <a:lnTo>
                    <a:pt x="161340" y="5537"/>
                  </a:lnTo>
                  <a:lnTo>
                    <a:pt x="161150" y="5346"/>
                  </a:lnTo>
                  <a:lnTo>
                    <a:pt x="160934" y="5181"/>
                  </a:lnTo>
                  <a:lnTo>
                    <a:pt x="160629" y="5054"/>
                  </a:lnTo>
                  <a:lnTo>
                    <a:pt x="160362" y="5003"/>
                  </a:lnTo>
                  <a:lnTo>
                    <a:pt x="160159" y="5003"/>
                  </a:lnTo>
                  <a:lnTo>
                    <a:pt x="160032" y="5016"/>
                  </a:lnTo>
                  <a:lnTo>
                    <a:pt x="159308" y="5372"/>
                  </a:lnTo>
                  <a:lnTo>
                    <a:pt x="159169" y="5511"/>
                  </a:lnTo>
                  <a:lnTo>
                    <a:pt x="149174" y="17995"/>
                  </a:lnTo>
                  <a:lnTo>
                    <a:pt x="148932" y="18465"/>
                  </a:lnTo>
                  <a:lnTo>
                    <a:pt x="148882" y="18669"/>
                  </a:lnTo>
                  <a:lnTo>
                    <a:pt x="148869" y="18808"/>
                  </a:lnTo>
                  <a:lnTo>
                    <a:pt x="148869" y="18935"/>
                  </a:lnTo>
                  <a:lnTo>
                    <a:pt x="148882" y="19075"/>
                  </a:lnTo>
                  <a:lnTo>
                    <a:pt x="148920" y="19202"/>
                  </a:lnTo>
                  <a:lnTo>
                    <a:pt x="148958" y="19329"/>
                  </a:lnTo>
                  <a:lnTo>
                    <a:pt x="149009" y="19456"/>
                  </a:lnTo>
                  <a:lnTo>
                    <a:pt x="149148" y="19685"/>
                  </a:lnTo>
                  <a:lnTo>
                    <a:pt x="149339" y="19888"/>
                  </a:lnTo>
                  <a:lnTo>
                    <a:pt x="149555" y="20040"/>
                  </a:lnTo>
                  <a:lnTo>
                    <a:pt x="149567" y="20320"/>
                  </a:lnTo>
                  <a:lnTo>
                    <a:pt x="149529" y="20447"/>
                  </a:lnTo>
                  <a:lnTo>
                    <a:pt x="149504" y="20574"/>
                  </a:lnTo>
                  <a:lnTo>
                    <a:pt x="149504" y="20853"/>
                  </a:lnTo>
                  <a:lnTo>
                    <a:pt x="149555" y="21107"/>
                  </a:lnTo>
                  <a:lnTo>
                    <a:pt x="152171" y="20294"/>
                  </a:lnTo>
                  <a:lnTo>
                    <a:pt x="151904" y="19824"/>
                  </a:lnTo>
                  <a:lnTo>
                    <a:pt x="151765" y="19685"/>
                  </a:lnTo>
                  <a:lnTo>
                    <a:pt x="151536" y="19532"/>
                  </a:lnTo>
                  <a:lnTo>
                    <a:pt x="161302" y="7226"/>
                  </a:lnTo>
                  <a:lnTo>
                    <a:pt x="161429" y="7061"/>
                  </a:lnTo>
                  <a:lnTo>
                    <a:pt x="161569" y="6756"/>
                  </a:lnTo>
                  <a:lnTo>
                    <a:pt x="161594" y="6565"/>
                  </a:lnTo>
                  <a:lnTo>
                    <a:pt x="161620" y="6426"/>
                  </a:lnTo>
                  <a:lnTo>
                    <a:pt x="161620" y="6286"/>
                  </a:lnTo>
                  <a:close/>
                </a:path>
                <a:path w="187325" h="55245">
                  <a:moveTo>
                    <a:pt x="162864" y="12547"/>
                  </a:moveTo>
                  <a:lnTo>
                    <a:pt x="162255" y="11480"/>
                  </a:lnTo>
                  <a:lnTo>
                    <a:pt x="162026" y="11353"/>
                  </a:lnTo>
                  <a:lnTo>
                    <a:pt x="161823" y="11277"/>
                  </a:lnTo>
                  <a:lnTo>
                    <a:pt x="161696" y="11252"/>
                  </a:lnTo>
                  <a:lnTo>
                    <a:pt x="161556" y="11239"/>
                  </a:lnTo>
                  <a:lnTo>
                    <a:pt x="161417" y="11239"/>
                  </a:lnTo>
                  <a:lnTo>
                    <a:pt x="161290" y="11252"/>
                  </a:lnTo>
                  <a:lnTo>
                    <a:pt x="161150" y="11277"/>
                  </a:lnTo>
                  <a:lnTo>
                    <a:pt x="160896" y="11379"/>
                  </a:lnTo>
                  <a:lnTo>
                    <a:pt x="160680" y="11506"/>
                  </a:lnTo>
                  <a:lnTo>
                    <a:pt x="160515" y="11645"/>
                  </a:lnTo>
                  <a:lnTo>
                    <a:pt x="160121" y="12547"/>
                  </a:lnTo>
                  <a:lnTo>
                    <a:pt x="160121" y="12865"/>
                  </a:lnTo>
                  <a:lnTo>
                    <a:pt x="158343" y="20180"/>
                  </a:lnTo>
                  <a:lnTo>
                    <a:pt x="155867" y="22415"/>
                  </a:lnTo>
                  <a:lnTo>
                    <a:pt x="155714" y="22453"/>
                  </a:lnTo>
                  <a:lnTo>
                    <a:pt x="155397" y="22479"/>
                  </a:lnTo>
                  <a:lnTo>
                    <a:pt x="155244" y="22479"/>
                  </a:lnTo>
                  <a:lnTo>
                    <a:pt x="155041" y="22491"/>
                  </a:lnTo>
                  <a:lnTo>
                    <a:pt x="154482" y="22707"/>
                  </a:lnTo>
                  <a:lnTo>
                    <a:pt x="153898" y="23583"/>
                  </a:lnTo>
                  <a:lnTo>
                    <a:pt x="153860" y="23787"/>
                  </a:lnTo>
                  <a:lnTo>
                    <a:pt x="153860" y="23914"/>
                  </a:lnTo>
                  <a:lnTo>
                    <a:pt x="153873" y="24053"/>
                  </a:lnTo>
                  <a:lnTo>
                    <a:pt x="153911" y="24180"/>
                  </a:lnTo>
                  <a:lnTo>
                    <a:pt x="153949" y="24320"/>
                  </a:lnTo>
                  <a:lnTo>
                    <a:pt x="154063" y="24561"/>
                  </a:lnTo>
                  <a:lnTo>
                    <a:pt x="154216" y="24777"/>
                  </a:lnTo>
                  <a:lnTo>
                    <a:pt x="154419" y="24955"/>
                  </a:lnTo>
                  <a:lnTo>
                    <a:pt x="154647" y="25095"/>
                  </a:lnTo>
                  <a:lnTo>
                    <a:pt x="154774" y="25146"/>
                  </a:lnTo>
                  <a:lnTo>
                    <a:pt x="154901" y="25184"/>
                  </a:lnTo>
                  <a:lnTo>
                    <a:pt x="155041" y="25209"/>
                  </a:lnTo>
                  <a:lnTo>
                    <a:pt x="155168" y="25222"/>
                  </a:lnTo>
                  <a:lnTo>
                    <a:pt x="155308" y="25222"/>
                  </a:lnTo>
                  <a:lnTo>
                    <a:pt x="155536" y="25222"/>
                  </a:lnTo>
                  <a:lnTo>
                    <a:pt x="156121" y="25171"/>
                  </a:lnTo>
                  <a:lnTo>
                    <a:pt x="156692" y="25057"/>
                  </a:lnTo>
                  <a:lnTo>
                    <a:pt x="157264" y="24879"/>
                  </a:lnTo>
                  <a:lnTo>
                    <a:pt x="157530" y="24765"/>
                  </a:lnTo>
                  <a:lnTo>
                    <a:pt x="157810" y="24663"/>
                  </a:lnTo>
                  <a:lnTo>
                    <a:pt x="160769" y="21526"/>
                  </a:lnTo>
                  <a:lnTo>
                    <a:pt x="160820" y="21386"/>
                  </a:lnTo>
                  <a:lnTo>
                    <a:pt x="160870" y="21247"/>
                  </a:lnTo>
                  <a:lnTo>
                    <a:pt x="162864" y="12611"/>
                  </a:lnTo>
                  <a:close/>
                </a:path>
                <a:path w="187325" h="55245">
                  <a:moveTo>
                    <a:pt x="171754" y="939"/>
                  </a:moveTo>
                  <a:lnTo>
                    <a:pt x="171678" y="749"/>
                  </a:lnTo>
                  <a:lnTo>
                    <a:pt x="171538" y="520"/>
                  </a:lnTo>
                  <a:lnTo>
                    <a:pt x="171348" y="330"/>
                  </a:lnTo>
                  <a:lnTo>
                    <a:pt x="171119" y="177"/>
                  </a:lnTo>
                  <a:lnTo>
                    <a:pt x="170878" y="63"/>
                  </a:lnTo>
                  <a:lnTo>
                    <a:pt x="170548" y="0"/>
                  </a:lnTo>
                  <a:lnTo>
                    <a:pt x="170345" y="0"/>
                  </a:lnTo>
                  <a:lnTo>
                    <a:pt x="170218" y="12"/>
                  </a:lnTo>
                  <a:lnTo>
                    <a:pt x="170078" y="50"/>
                  </a:lnTo>
                  <a:lnTo>
                    <a:pt x="169951" y="88"/>
                  </a:lnTo>
                  <a:lnTo>
                    <a:pt x="169824" y="152"/>
                  </a:lnTo>
                  <a:lnTo>
                    <a:pt x="169595" y="292"/>
                  </a:lnTo>
                  <a:lnTo>
                    <a:pt x="169405" y="469"/>
                  </a:lnTo>
                  <a:lnTo>
                    <a:pt x="169252" y="698"/>
                  </a:lnTo>
                  <a:lnTo>
                    <a:pt x="169138" y="939"/>
                  </a:lnTo>
                  <a:lnTo>
                    <a:pt x="169075" y="1270"/>
                  </a:lnTo>
                  <a:lnTo>
                    <a:pt x="169075" y="1485"/>
                  </a:lnTo>
                  <a:lnTo>
                    <a:pt x="169125" y="1739"/>
                  </a:lnTo>
                  <a:lnTo>
                    <a:pt x="171754" y="939"/>
                  </a:lnTo>
                  <a:close/>
                </a:path>
                <a:path w="187325" h="55245">
                  <a:moveTo>
                    <a:pt x="186740" y="1816"/>
                  </a:moveTo>
                  <a:lnTo>
                    <a:pt x="184137" y="939"/>
                  </a:lnTo>
                  <a:lnTo>
                    <a:pt x="177939" y="19519"/>
                  </a:lnTo>
                  <a:lnTo>
                    <a:pt x="171754" y="939"/>
                  </a:lnTo>
                  <a:lnTo>
                    <a:pt x="169151" y="1816"/>
                  </a:lnTo>
                  <a:lnTo>
                    <a:pt x="176618" y="24218"/>
                  </a:lnTo>
                  <a:lnTo>
                    <a:pt x="176657" y="24345"/>
                  </a:lnTo>
                  <a:lnTo>
                    <a:pt x="176720" y="24472"/>
                  </a:lnTo>
                  <a:lnTo>
                    <a:pt x="176796" y="24612"/>
                  </a:lnTo>
                  <a:lnTo>
                    <a:pt x="176923" y="24790"/>
                  </a:lnTo>
                  <a:lnTo>
                    <a:pt x="177088" y="24930"/>
                  </a:lnTo>
                  <a:lnTo>
                    <a:pt x="177266" y="25057"/>
                  </a:lnTo>
                  <a:lnTo>
                    <a:pt x="177393" y="25107"/>
                  </a:lnTo>
                  <a:lnTo>
                    <a:pt x="177520" y="25158"/>
                  </a:lnTo>
                  <a:lnTo>
                    <a:pt x="177647" y="25196"/>
                  </a:lnTo>
                  <a:lnTo>
                    <a:pt x="177774" y="25222"/>
                  </a:lnTo>
                  <a:lnTo>
                    <a:pt x="178104" y="25222"/>
                  </a:lnTo>
                  <a:lnTo>
                    <a:pt x="178244" y="25196"/>
                  </a:lnTo>
                  <a:lnTo>
                    <a:pt x="178371" y="25158"/>
                  </a:lnTo>
                  <a:lnTo>
                    <a:pt x="178498" y="25107"/>
                  </a:lnTo>
                  <a:lnTo>
                    <a:pt x="178638" y="25044"/>
                  </a:lnTo>
                  <a:lnTo>
                    <a:pt x="178841" y="24892"/>
                  </a:lnTo>
                  <a:lnTo>
                    <a:pt x="178981" y="24752"/>
                  </a:lnTo>
                  <a:lnTo>
                    <a:pt x="179108" y="24587"/>
                  </a:lnTo>
                  <a:lnTo>
                    <a:pt x="179247" y="24282"/>
                  </a:lnTo>
                  <a:lnTo>
                    <a:pt x="179285" y="24155"/>
                  </a:lnTo>
                  <a:lnTo>
                    <a:pt x="186740" y="1816"/>
                  </a:lnTo>
                  <a:close/>
                </a:path>
                <a:path w="187325" h="55245">
                  <a:moveTo>
                    <a:pt x="186804" y="1206"/>
                  </a:moveTo>
                  <a:lnTo>
                    <a:pt x="186778" y="1066"/>
                  </a:lnTo>
                  <a:lnTo>
                    <a:pt x="186702" y="812"/>
                  </a:lnTo>
                  <a:lnTo>
                    <a:pt x="186563" y="584"/>
                  </a:lnTo>
                  <a:lnTo>
                    <a:pt x="186055" y="152"/>
                  </a:lnTo>
                  <a:lnTo>
                    <a:pt x="185928" y="88"/>
                  </a:lnTo>
                  <a:lnTo>
                    <a:pt x="185674" y="25"/>
                  </a:lnTo>
                  <a:lnTo>
                    <a:pt x="185267" y="0"/>
                  </a:lnTo>
                  <a:lnTo>
                    <a:pt x="185140" y="25"/>
                  </a:lnTo>
                  <a:lnTo>
                    <a:pt x="185000" y="63"/>
                  </a:lnTo>
                  <a:lnTo>
                    <a:pt x="184823" y="152"/>
                  </a:lnTo>
                  <a:lnTo>
                    <a:pt x="184645" y="241"/>
                  </a:lnTo>
                  <a:lnTo>
                    <a:pt x="184137" y="939"/>
                  </a:lnTo>
                  <a:lnTo>
                    <a:pt x="186728" y="1803"/>
                  </a:lnTo>
                  <a:lnTo>
                    <a:pt x="186791" y="1612"/>
                  </a:lnTo>
                  <a:lnTo>
                    <a:pt x="186804" y="120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97204" y="3884434"/>
              <a:ext cx="236220" cy="205104"/>
            </a:xfrm>
            <a:custGeom>
              <a:avLst/>
              <a:gdLst/>
              <a:ahLst/>
              <a:cxnLst/>
              <a:rect l="l" t="t" r="r" b="b"/>
              <a:pathLst>
                <a:path w="236219" h="205104">
                  <a:moveTo>
                    <a:pt x="9982" y="203428"/>
                  </a:moveTo>
                  <a:lnTo>
                    <a:pt x="9956" y="203225"/>
                  </a:lnTo>
                  <a:lnTo>
                    <a:pt x="9918" y="203098"/>
                  </a:lnTo>
                  <a:lnTo>
                    <a:pt x="9880" y="202971"/>
                  </a:lnTo>
                  <a:lnTo>
                    <a:pt x="9740" y="202730"/>
                  </a:lnTo>
                  <a:lnTo>
                    <a:pt x="9474" y="202438"/>
                  </a:lnTo>
                  <a:lnTo>
                    <a:pt x="9296" y="202323"/>
                  </a:lnTo>
                  <a:lnTo>
                    <a:pt x="9067" y="202196"/>
                  </a:lnTo>
                  <a:lnTo>
                    <a:pt x="7708" y="201320"/>
                  </a:lnTo>
                  <a:lnTo>
                    <a:pt x="6400" y="200253"/>
                  </a:lnTo>
                  <a:lnTo>
                    <a:pt x="5207" y="199072"/>
                  </a:lnTo>
                  <a:lnTo>
                    <a:pt x="4127" y="197764"/>
                  </a:lnTo>
                  <a:lnTo>
                    <a:pt x="3657" y="197065"/>
                  </a:lnTo>
                  <a:lnTo>
                    <a:pt x="3556" y="196938"/>
                  </a:lnTo>
                  <a:lnTo>
                    <a:pt x="3441" y="196811"/>
                  </a:lnTo>
                  <a:lnTo>
                    <a:pt x="3327" y="196646"/>
                  </a:lnTo>
                  <a:lnTo>
                    <a:pt x="3162" y="196392"/>
                  </a:lnTo>
                  <a:lnTo>
                    <a:pt x="2755" y="195021"/>
                  </a:lnTo>
                  <a:lnTo>
                    <a:pt x="2755" y="194538"/>
                  </a:lnTo>
                  <a:lnTo>
                    <a:pt x="2794" y="194221"/>
                  </a:lnTo>
                  <a:lnTo>
                    <a:pt x="2870" y="193916"/>
                  </a:lnTo>
                  <a:lnTo>
                    <a:pt x="2971" y="193611"/>
                  </a:lnTo>
                  <a:lnTo>
                    <a:pt x="3187" y="193179"/>
                  </a:lnTo>
                  <a:lnTo>
                    <a:pt x="812" y="191808"/>
                  </a:lnTo>
                  <a:lnTo>
                    <a:pt x="660" y="192074"/>
                  </a:lnTo>
                  <a:lnTo>
                    <a:pt x="419" y="192595"/>
                  </a:lnTo>
                  <a:lnTo>
                    <a:pt x="330" y="192887"/>
                  </a:lnTo>
                  <a:lnTo>
                    <a:pt x="228" y="193167"/>
                  </a:lnTo>
                  <a:lnTo>
                    <a:pt x="101" y="193738"/>
                  </a:lnTo>
                  <a:lnTo>
                    <a:pt x="25" y="194310"/>
                  </a:lnTo>
                  <a:lnTo>
                    <a:pt x="0" y="194906"/>
                  </a:lnTo>
                  <a:lnTo>
                    <a:pt x="38" y="195491"/>
                  </a:lnTo>
                  <a:lnTo>
                    <a:pt x="1435" y="198691"/>
                  </a:lnTo>
                  <a:lnTo>
                    <a:pt x="1930" y="199415"/>
                  </a:lnTo>
                  <a:lnTo>
                    <a:pt x="7975" y="204736"/>
                  </a:lnTo>
                  <a:lnTo>
                    <a:pt x="8102" y="204800"/>
                  </a:lnTo>
                  <a:lnTo>
                    <a:pt x="8356" y="204876"/>
                  </a:lnTo>
                  <a:lnTo>
                    <a:pt x="8496" y="204889"/>
                  </a:lnTo>
                  <a:lnTo>
                    <a:pt x="8763" y="204889"/>
                  </a:lnTo>
                  <a:lnTo>
                    <a:pt x="8902" y="204863"/>
                  </a:lnTo>
                  <a:lnTo>
                    <a:pt x="9029" y="204825"/>
                  </a:lnTo>
                  <a:lnTo>
                    <a:pt x="9639" y="204419"/>
                  </a:lnTo>
                  <a:lnTo>
                    <a:pt x="9766" y="204266"/>
                  </a:lnTo>
                  <a:lnTo>
                    <a:pt x="9931" y="203898"/>
                  </a:lnTo>
                  <a:lnTo>
                    <a:pt x="9969" y="203758"/>
                  </a:lnTo>
                  <a:lnTo>
                    <a:pt x="9982" y="203631"/>
                  </a:lnTo>
                  <a:lnTo>
                    <a:pt x="9982" y="203428"/>
                  </a:lnTo>
                  <a:close/>
                </a:path>
                <a:path w="236219" h="205104">
                  <a:moveTo>
                    <a:pt x="90855" y="106184"/>
                  </a:moveTo>
                  <a:lnTo>
                    <a:pt x="90538" y="104076"/>
                  </a:lnTo>
                  <a:lnTo>
                    <a:pt x="90487" y="103886"/>
                  </a:lnTo>
                  <a:lnTo>
                    <a:pt x="90424" y="103746"/>
                  </a:lnTo>
                  <a:lnTo>
                    <a:pt x="90258" y="103022"/>
                  </a:lnTo>
                  <a:lnTo>
                    <a:pt x="89598" y="101180"/>
                  </a:lnTo>
                  <a:lnTo>
                    <a:pt x="88773" y="99415"/>
                  </a:lnTo>
                  <a:lnTo>
                    <a:pt x="87757" y="97739"/>
                  </a:lnTo>
                  <a:lnTo>
                    <a:pt x="87185" y="96951"/>
                  </a:lnTo>
                  <a:lnTo>
                    <a:pt x="86563" y="96189"/>
                  </a:lnTo>
                  <a:lnTo>
                    <a:pt x="86474" y="96062"/>
                  </a:lnTo>
                  <a:lnTo>
                    <a:pt x="86360" y="95935"/>
                  </a:lnTo>
                  <a:lnTo>
                    <a:pt x="80378" y="91147"/>
                  </a:lnTo>
                  <a:lnTo>
                    <a:pt x="80111" y="90995"/>
                  </a:lnTo>
                  <a:lnTo>
                    <a:pt x="79502" y="90728"/>
                  </a:lnTo>
                  <a:lnTo>
                    <a:pt x="79349" y="90652"/>
                  </a:lnTo>
                  <a:lnTo>
                    <a:pt x="79349" y="106451"/>
                  </a:lnTo>
                  <a:lnTo>
                    <a:pt x="78613" y="105841"/>
                  </a:lnTo>
                  <a:lnTo>
                    <a:pt x="77406" y="104673"/>
                  </a:lnTo>
                  <a:lnTo>
                    <a:pt x="76987" y="104190"/>
                  </a:lnTo>
                  <a:lnTo>
                    <a:pt x="76873" y="104025"/>
                  </a:lnTo>
                  <a:lnTo>
                    <a:pt x="76225" y="103212"/>
                  </a:lnTo>
                  <a:lnTo>
                    <a:pt x="75730" y="102527"/>
                  </a:lnTo>
                  <a:lnTo>
                    <a:pt x="74866" y="101079"/>
                  </a:lnTo>
                  <a:lnTo>
                    <a:pt x="74142" y="99555"/>
                  </a:lnTo>
                  <a:lnTo>
                    <a:pt x="73583" y="97967"/>
                  </a:lnTo>
                  <a:lnTo>
                    <a:pt x="73406" y="97307"/>
                  </a:lnTo>
                  <a:lnTo>
                    <a:pt x="73380" y="97180"/>
                  </a:lnTo>
                  <a:lnTo>
                    <a:pt x="73342" y="97053"/>
                  </a:lnTo>
                  <a:lnTo>
                    <a:pt x="73266" y="96901"/>
                  </a:lnTo>
                  <a:lnTo>
                    <a:pt x="73190" y="96647"/>
                  </a:lnTo>
                  <a:lnTo>
                    <a:pt x="73126" y="96329"/>
                  </a:lnTo>
                  <a:lnTo>
                    <a:pt x="73088" y="95694"/>
                  </a:lnTo>
                  <a:lnTo>
                    <a:pt x="73113" y="95542"/>
                  </a:lnTo>
                  <a:lnTo>
                    <a:pt x="73113" y="95377"/>
                  </a:lnTo>
                  <a:lnTo>
                    <a:pt x="74193" y="93395"/>
                  </a:lnTo>
                  <a:lnTo>
                    <a:pt x="74333" y="93281"/>
                  </a:lnTo>
                  <a:lnTo>
                    <a:pt x="74549" y="93103"/>
                  </a:lnTo>
                  <a:lnTo>
                    <a:pt x="75107" y="92811"/>
                  </a:lnTo>
                  <a:lnTo>
                    <a:pt x="75412" y="92710"/>
                  </a:lnTo>
                  <a:lnTo>
                    <a:pt x="75717" y="92633"/>
                  </a:lnTo>
                  <a:lnTo>
                    <a:pt x="76034" y="92583"/>
                  </a:lnTo>
                  <a:lnTo>
                    <a:pt x="76352" y="92570"/>
                  </a:lnTo>
                  <a:lnTo>
                    <a:pt x="76669" y="92583"/>
                  </a:lnTo>
                  <a:lnTo>
                    <a:pt x="76987" y="92633"/>
                  </a:lnTo>
                  <a:lnTo>
                    <a:pt x="77597" y="92824"/>
                  </a:lnTo>
                  <a:lnTo>
                    <a:pt x="77863" y="92951"/>
                  </a:lnTo>
                  <a:lnTo>
                    <a:pt x="77990" y="93027"/>
                  </a:lnTo>
                  <a:lnTo>
                    <a:pt x="78168" y="93129"/>
                  </a:lnTo>
                  <a:lnTo>
                    <a:pt x="78409" y="93230"/>
                  </a:lnTo>
                  <a:lnTo>
                    <a:pt x="78879" y="93459"/>
                  </a:lnTo>
                  <a:lnTo>
                    <a:pt x="79057" y="93560"/>
                  </a:lnTo>
                  <a:lnTo>
                    <a:pt x="79349" y="106451"/>
                  </a:lnTo>
                  <a:lnTo>
                    <a:pt x="79349" y="90652"/>
                  </a:lnTo>
                  <a:lnTo>
                    <a:pt x="79184" y="90538"/>
                  </a:lnTo>
                  <a:lnTo>
                    <a:pt x="78651" y="90284"/>
                  </a:lnTo>
                  <a:lnTo>
                    <a:pt x="76365" y="89827"/>
                  </a:lnTo>
                  <a:lnTo>
                    <a:pt x="76073" y="89827"/>
                  </a:lnTo>
                  <a:lnTo>
                    <a:pt x="72656" y="91109"/>
                  </a:lnTo>
                  <a:lnTo>
                    <a:pt x="72491" y="91224"/>
                  </a:lnTo>
                  <a:lnTo>
                    <a:pt x="70345" y="95592"/>
                  </a:lnTo>
                  <a:lnTo>
                    <a:pt x="70358" y="96177"/>
                  </a:lnTo>
                  <a:lnTo>
                    <a:pt x="70383" y="96481"/>
                  </a:lnTo>
                  <a:lnTo>
                    <a:pt x="70421" y="96761"/>
                  </a:lnTo>
                  <a:lnTo>
                    <a:pt x="70535" y="97345"/>
                  </a:lnTo>
                  <a:lnTo>
                    <a:pt x="70700" y="97840"/>
                  </a:lnTo>
                  <a:lnTo>
                    <a:pt x="70942" y="98767"/>
                  </a:lnTo>
                  <a:lnTo>
                    <a:pt x="74676" y="105689"/>
                  </a:lnTo>
                  <a:lnTo>
                    <a:pt x="75399" y="106540"/>
                  </a:lnTo>
                  <a:lnTo>
                    <a:pt x="76796" y="107899"/>
                  </a:lnTo>
                  <a:lnTo>
                    <a:pt x="78320" y="109131"/>
                  </a:lnTo>
                  <a:lnTo>
                    <a:pt x="79959" y="110197"/>
                  </a:lnTo>
                  <a:lnTo>
                    <a:pt x="80822" y="110642"/>
                  </a:lnTo>
                  <a:lnTo>
                    <a:pt x="81089" y="110794"/>
                  </a:lnTo>
                  <a:lnTo>
                    <a:pt x="81749" y="111099"/>
                  </a:lnTo>
                  <a:lnTo>
                    <a:pt x="82003" y="111239"/>
                  </a:lnTo>
                  <a:lnTo>
                    <a:pt x="82537" y="111493"/>
                  </a:lnTo>
                  <a:lnTo>
                    <a:pt x="83096" y="111696"/>
                  </a:lnTo>
                  <a:lnTo>
                    <a:pt x="83667" y="111848"/>
                  </a:lnTo>
                  <a:lnTo>
                    <a:pt x="84239" y="111925"/>
                  </a:lnTo>
                  <a:lnTo>
                    <a:pt x="84836" y="111950"/>
                  </a:lnTo>
                  <a:lnTo>
                    <a:pt x="85128" y="111950"/>
                  </a:lnTo>
                  <a:lnTo>
                    <a:pt x="85420" y="111925"/>
                  </a:lnTo>
                  <a:lnTo>
                    <a:pt x="86004" y="111848"/>
                  </a:lnTo>
                  <a:lnTo>
                    <a:pt x="86283" y="111772"/>
                  </a:lnTo>
                  <a:lnTo>
                    <a:pt x="86575" y="111709"/>
                  </a:lnTo>
                  <a:lnTo>
                    <a:pt x="88544" y="110680"/>
                  </a:lnTo>
                  <a:lnTo>
                    <a:pt x="88709" y="110553"/>
                  </a:lnTo>
                  <a:lnTo>
                    <a:pt x="86944" y="108458"/>
                  </a:lnTo>
                  <a:lnTo>
                    <a:pt x="86817" y="108534"/>
                  </a:lnTo>
                  <a:lnTo>
                    <a:pt x="86652" y="108673"/>
                  </a:lnTo>
                  <a:lnTo>
                    <a:pt x="86372" y="108839"/>
                  </a:lnTo>
                  <a:lnTo>
                    <a:pt x="86233" y="108889"/>
                  </a:lnTo>
                  <a:lnTo>
                    <a:pt x="86080" y="108966"/>
                  </a:lnTo>
                  <a:lnTo>
                    <a:pt x="85788" y="109080"/>
                  </a:lnTo>
                  <a:lnTo>
                    <a:pt x="85623" y="109105"/>
                  </a:lnTo>
                  <a:lnTo>
                    <a:pt x="85471" y="109156"/>
                  </a:lnTo>
                  <a:lnTo>
                    <a:pt x="85153" y="109194"/>
                  </a:lnTo>
                  <a:lnTo>
                    <a:pt x="84836" y="109207"/>
                  </a:lnTo>
                  <a:lnTo>
                    <a:pt x="84518" y="109194"/>
                  </a:lnTo>
                  <a:lnTo>
                    <a:pt x="84201" y="109143"/>
                  </a:lnTo>
                  <a:lnTo>
                    <a:pt x="83896" y="109067"/>
                  </a:lnTo>
                  <a:lnTo>
                    <a:pt x="83743" y="109004"/>
                  </a:lnTo>
                  <a:lnTo>
                    <a:pt x="83591" y="108966"/>
                  </a:lnTo>
                  <a:lnTo>
                    <a:pt x="83324" y="108839"/>
                  </a:lnTo>
                  <a:lnTo>
                    <a:pt x="83185" y="108750"/>
                  </a:lnTo>
                  <a:lnTo>
                    <a:pt x="83032" y="108661"/>
                  </a:lnTo>
                  <a:lnTo>
                    <a:pt x="82791" y="108559"/>
                  </a:lnTo>
                  <a:lnTo>
                    <a:pt x="82321" y="108331"/>
                  </a:lnTo>
                  <a:lnTo>
                    <a:pt x="82130" y="108242"/>
                  </a:lnTo>
                  <a:lnTo>
                    <a:pt x="81838" y="95364"/>
                  </a:lnTo>
                  <a:lnTo>
                    <a:pt x="82575" y="95948"/>
                  </a:lnTo>
                  <a:lnTo>
                    <a:pt x="83781" y="97116"/>
                  </a:lnTo>
                  <a:lnTo>
                    <a:pt x="84201" y="97637"/>
                  </a:lnTo>
                  <a:lnTo>
                    <a:pt x="84328" y="97764"/>
                  </a:lnTo>
                  <a:lnTo>
                    <a:pt x="84505" y="97967"/>
                  </a:lnTo>
                  <a:lnTo>
                    <a:pt x="84810" y="98386"/>
                  </a:lnTo>
                  <a:lnTo>
                    <a:pt x="84975" y="98577"/>
                  </a:lnTo>
                  <a:lnTo>
                    <a:pt x="87820" y="104597"/>
                  </a:lnTo>
                  <a:lnTo>
                    <a:pt x="87871" y="104787"/>
                  </a:lnTo>
                  <a:lnTo>
                    <a:pt x="88074" y="105448"/>
                  </a:lnTo>
                  <a:lnTo>
                    <a:pt x="88099" y="105765"/>
                  </a:lnTo>
                  <a:lnTo>
                    <a:pt x="88099" y="106083"/>
                  </a:lnTo>
                  <a:lnTo>
                    <a:pt x="86944" y="108445"/>
                  </a:lnTo>
                  <a:lnTo>
                    <a:pt x="88709" y="110540"/>
                  </a:lnTo>
                  <a:lnTo>
                    <a:pt x="88925" y="110363"/>
                  </a:lnTo>
                  <a:lnTo>
                    <a:pt x="90805" y="106768"/>
                  </a:lnTo>
                  <a:lnTo>
                    <a:pt x="90855" y="106184"/>
                  </a:lnTo>
                  <a:close/>
                </a:path>
                <a:path w="236219" h="205104">
                  <a:moveTo>
                    <a:pt x="101841" y="98742"/>
                  </a:moveTo>
                  <a:lnTo>
                    <a:pt x="101790" y="98552"/>
                  </a:lnTo>
                  <a:lnTo>
                    <a:pt x="101765" y="98412"/>
                  </a:lnTo>
                  <a:lnTo>
                    <a:pt x="101676" y="98234"/>
                  </a:lnTo>
                  <a:lnTo>
                    <a:pt x="101574" y="98069"/>
                  </a:lnTo>
                  <a:lnTo>
                    <a:pt x="101447" y="97929"/>
                  </a:lnTo>
                  <a:lnTo>
                    <a:pt x="100787" y="97142"/>
                  </a:lnTo>
                  <a:lnTo>
                    <a:pt x="100685" y="97002"/>
                  </a:lnTo>
                  <a:lnTo>
                    <a:pt x="100533" y="96862"/>
                  </a:lnTo>
                  <a:lnTo>
                    <a:pt x="100368" y="96748"/>
                  </a:lnTo>
                  <a:lnTo>
                    <a:pt x="100126" y="96621"/>
                  </a:lnTo>
                  <a:lnTo>
                    <a:pt x="99987" y="96596"/>
                  </a:lnTo>
                  <a:lnTo>
                    <a:pt x="99860" y="96558"/>
                  </a:lnTo>
                  <a:lnTo>
                    <a:pt x="99517" y="96558"/>
                  </a:lnTo>
                  <a:lnTo>
                    <a:pt x="99326" y="96596"/>
                  </a:lnTo>
                  <a:lnTo>
                    <a:pt x="99187" y="96647"/>
                  </a:lnTo>
                  <a:lnTo>
                    <a:pt x="99060" y="96697"/>
                  </a:lnTo>
                  <a:lnTo>
                    <a:pt x="98844" y="96837"/>
                  </a:lnTo>
                  <a:lnTo>
                    <a:pt x="98717" y="96939"/>
                  </a:lnTo>
                  <a:lnTo>
                    <a:pt x="97828" y="97675"/>
                  </a:lnTo>
                  <a:lnTo>
                    <a:pt x="97675" y="97828"/>
                  </a:lnTo>
                  <a:lnTo>
                    <a:pt x="97574" y="97955"/>
                  </a:lnTo>
                  <a:lnTo>
                    <a:pt x="97485" y="98094"/>
                  </a:lnTo>
                  <a:lnTo>
                    <a:pt x="97409" y="98285"/>
                  </a:lnTo>
                  <a:lnTo>
                    <a:pt x="97345" y="98539"/>
                  </a:lnTo>
                  <a:lnTo>
                    <a:pt x="97332" y="98679"/>
                  </a:lnTo>
                  <a:lnTo>
                    <a:pt x="97332" y="98806"/>
                  </a:lnTo>
                  <a:lnTo>
                    <a:pt x="97345" y="98945"/>
                  </a:lnTo>
                  <a:lnTo>
                    <a:pt x="97396" y="99136"/>
                  </a:lnTo>
                  <a:lnTo>
                    <a:pt x="97472" y="99326"/>
                  </a:lnTo>
                  <a:lnTo>
                    <a:pt x="97612" y="99555"/>
                  </a:lnTo>
                  <a:lnTo>
                    <a:pt x="98386" y="100495"/>
                  </a:lnTo>
                  <a:lnTo>
                    <a:pt x="98501" y="100622"/>
                  </a:lnTo>
                  <a:lnTo>
                    <a:pt x="98818" y="100876"/>
                  </a:lnTo>
                  <a:lnTo>
                    <a:pt x="99060" y="100990"/>
                  </a:lnTo>
                  <a:lnTo>
                    <a:pt x="99199" y="101028"/>
                  </a:lnTo>
                  <a:lnTo>
                    <a:pt x="99326" y="101053"/>
                  </a:lnTo>
                  <a:lnTo>
                    <a:pt x="99453" y="101066"/>
                  </a:lnTo>
                  <a:lnTo>
                    <a:pt x="99593" y="101066"/>
                  </a:lnTo>
                  <a:lnTo>
                    <a:pt x="99872" y="101015"/>
                  </a:lnTo>
                  <a:lnTo>
                    <a:pt x="100114" y="100926"/>
                  </a:lnTo>
                  <a:lnTo>
                    <a:pt x="100342" y="100787"/>
                  </a:lnTo>
                  <a:lnTo>
                    <a:pt x="101320" y="99961"/>
                  </a:lnTo>
                  <a:lnTo>
                    <a:pt x="101447" y="99860"/>
                  </a:lnTo>
                  <a:lnTo>
                    <a:pt x="101574" y="99695"/>
                  </a:lnTo>
                  <a:lnTo>
                    <a:pt x="101688" y="99529"/>
                  </a:lnTo>
                  <a:lnTo>
                    <a:pt x="101790" y="99275"/>
                  </a:lnTo>
                  <a:lnTo>
                    <a:pt x="101828" y="99085"/>
                  </a:lnTo>
                  <a:lnTo>
                    <a:pt x="101841" y="98945"/>
                  </a:lnTo>
                  <a:lnTo>
                    <a:pt x="101841" y="98806"/>
                  </a:lnTo>
                  <a:close/>
                </a:path>
                <a:path w="236219" h="205104">
                  <a:moveTo>
                    <a:pt x="115760" y="83845"/>
                  </a:moveTo>
                  <a:lnTo>
                    <a:pt x="114109" y="79565"/>
                  </a:lnTo>
                  <a:lnTo>
                    <a:pt x="113982" y="79413"/>
                  </a:lnTo>
                  <a:lnTo>
                    <a:pt x="113842" y="79260"/>
                  </a:lnTo>
                  <a:lnTo>
                    <a:pt x="113245" y="78536"/>
                  </a:lnTo>
                  <a:lnTo>
                    <a:pt x="113144" y="78397"/>
                  </a:lnTo>
                  <a:lnTo>
                    <a:pt x="113017" y="78257"/>
                  </a:lnTo>
                  <a:lnTo>
                    <a:pt x="113017" y="84010"/>
                  </a:lnTo>
                  <a:lnTo>
                    <a:pt x="113017" y="84493"/>
                  </a:lnTo>
                  <a:lnTo>
                    <a:pt x="112979" y="84963"/>
                  </a:lnTo>
                  <a:lnTo>
                    <a:pt x="108432" y="89166"/>
                  </a:lnTo>
                  <a:lnTo>
                    <a:pt x="107721" y="89154"/>
                  </a:lnTo>
                  <a:lnTo>
                    <a:pt x="107010" y="89039"/>
                  </a:lnTo>
                  <a:lnTo>
                    <a:pt x="106108" y="88734"/>
                  </a:lnTo>
                  <a:lnTo>
                    <a:pt x="105283" y="88252"/>
                  </a:lnTo>
                  <a:lnTo>
                    <a:pt x="104571" y="87617"/>
                  </a:lnTo>
                  <a:lnTo>
                    <a:pt x="104419" y="87426"/>
                  </a:lnTo>
                  <a:lnTo>
                    <a:pt x="104279" y="87287"/>
                  </a:lnTo>
                  <a:lnTo>
                    <a:pt x="101282" y="83705"/>
                  </a:lnTo>
                  <a:lnTo>
                    <a:pt x="105930" y="79806"/>
                  </a:lnTo>
                  <a:lnTo>
                    <a:pt x="106070" y="79679"/>
                  </a:lnTo>
                  <a:lnTo>
                    <a:pt x="106413" y="79451"/>
                  </a:lnTo>
                  <a:lnTo>
                    <a:pt x="106718" y="79273"/>
                  </a:lnTo>
                  <a:lnTo>
                    <a:pt x="107048" y="79133"/>
                  </a:lnTo>
                  <a:lnTo>
                    <a:pt x="107734" y="78955"/>
                  </a:lnTo>
                  <a:lnTo>
                    <a:pt x="108089" y="78917"/>
                  </a:lnTo>
                  <a:lnTo>
                    <a:pt x="108445" y="78917"/>
                  </a:lnTo>
                  <a:lnTo>
                    <a:pt x="111074" y="80213"/>
                  </a:lnTo>
                  <a:lnTo>
                    <a:pt x="111874" y="81165"/>
                  </a:lnTo>
                  <a:lnTo>
                    <a:pt x="113017" y="84010"/>
                  </a:lnTo>
                  <a:lnTo>
                    <a:pt x="113017" y="78257"/>
                  </a:lnTo>
                  <a:lnTo>
                    <a:pt x="108546" y="76174"/>
                  </a:lnTo>
                  <a:lnTo>
                    <a:pt x="107924" y="76174"/>
                  </a:lnTo>
                  <a:lnTo>
                    <a:pt x="104216" y="77660"/>
                  </a:lnTo>
                  <a:lnTo>
                    <a:pt x="99593" y="81534"/>
                  </a:lnTo>
                  <a:lnTo>
                    <a:pt x="99263" y="80886"/>
                  </a:lnTo>
                  <a:lnTo>
                    <a:pt x="98386" y="76784"/>
                  </a:lnTo>
                  <a:lnTo>
                    <a:pt x="98463" y="75933"/>
                  </a:lnTo>
                  <a:lnTo>
                    <a:pt x="101473" y="70510"/>
                  </a:lnTo>
                  <a:lnTo>
                    <a:pt x="101612" y="70358"/>
                  </a:lnTo>
                  <a:lnTo>
                    <a:pt x="101777" y="70142"/>
                  </a:lnTo>
                  <a:lnTo>
                    <a:pt x="101892" y="69900"/>
                  </a:lnTo>
                  <a:lnTo>
                    <a:pt x="101930" y="69773"/>
                  </a:lnTo>
                  <a:lnTo>
                    <a:pt x="101955" y="69634"/>
                  </a:lnTo>
                  <a:lnTo>
                    <a:pt x="101955" y="69303"/>
                  </a:lnTo>
                  <a:lnTo>
                    <a:pt x="101917" y="69100"/>
                  </a:lnTo>
                  <a:lnTo>
                    <a:pt x="101879" y="68973"/>
                  </a:lnTo>
                  <a:lnTo>
                    <a:pt x="101828" y="68846"/>
                  </a:lnTo>
                  <a:lnTo>
                    <a:pt x="101688" y="68618"/>
                  </a:lnTo>
                  <a:lnTo>
                    <a:pt x="101498" y="68427"/>
                  </a:lnTo>
                  <a:lnTo>
                    <a:pt x="101282" y="68262"/>
                  </a:lnTo>
                  <a:lnTo>
                    <a:pt x="101041" y="68148"/>
                  </a:lnTo>
                  <a:lnTo>
                    <a:pt x="100711" y="68084"/>
                  </a:lnTo>
                  <a:lnTo>
                    <a:pt x="100444" y="68084"/>
                  </a:lnTo>
                  <a:lnTo>
                    <a:pt x="100241" y="68122"/>
                  </a:lnTo>
                  <a:lnTo>
                    <a:pt x="100114" y="68160"/>
                  </a:lnTo>
                  <a:lnTo>
                    <a:pt x="99987" y="68224"/>
                  </a:lnTo>
                  <a:lnTo>
                    <a:pt x="99707" y="68402"/>
                  </a:lnTo>
                  <a:lnTo>
                    <a:pt x="95643" y="76682"/>
                  </a:lnTo>
                  <a:lnTo>
                    <a:pt x="95656" y="77787"/>
                  </a:lnTo>
                  <a:lnTo>
                    <a:pt x="98259" y="84366"/>
                  </a:lnTo>
                  <a:lnTo>
                    <a:pt x="98361" y="84493"/>
                  </a:lnTo>
                  <a:lnTo>
                    <a:pt x="102235" y="89103"/>
                  </a:lnTo>
                  <a:lnTo>
                    <a:pt x="107861" y="91922"/>
                  </a:lnTo>
                  <a:lnTo>
                    <a:pt x="108597" y="91909"/>
                  </a:lnTo>
                  <a:lnTo>
                    <a:pt x="115760" y="84594"/>
                  </a:lnTo>
                  <a:lnTo>
                    <a:pt x="115760" y="83845"/>
                  </a:lnTo>
                  <a:close/>
                </a:path>
                <a:path w="236219" h="205104">
                  <a:moveTo>
                    <a:pt x="122123" y="51955"/>
                  </a:moveTo>
                  <a:lnTo>
                    <a:pt x="122034" y="51765"/>
                  </a:lnTo>
                  <a:lnTo>
                    <a:pt x="120929" y="51092"/>
                  </a:lnTo>
                  <a:lnTo>
                    <a:pt x="120802" y="51079"/>
                  </a:lnTo>
                  <a:lnTo>
                    <a:pt x="120675" y="51092"/>
                  </a:lnTo>
                  <a:lnTo>
                    <a:pt x="120103" y="51308"/>
                  </a:lnTo>
                  <a:lnTo>
                    <a:pt x="119938" y="51422"/>
                  </a:lnTo>
                  <a:lnTo>
                    <a:pt x="119468" y="52362"/>
                  </a:lnTo>
                  <a:lnTo>
                    <a:pt x="119468" y="52501"/>
                  </a:lnTo>
                  <a:lnTo>
                    <a:pt x="119481" y="52641"/>
                  </a:lnTo>
                  <a:lnTo>
                    <a:pt x="119507" y="52768"/>
                  </a:lnTo>
                  <a:lnTo>
                    <a:pt x="119545" y="52895"/>
                  </a:lnTo>
                  <a:lnTo>
                    <a:pt x="122123" y="51955"/>
                  </a:lnTo>
                  <a:close/>
                </a:path>
                <a:path w="236219" h="205104">
                  <a:moveTo>
                    <a:pt x="130924" y="74447"/>
                  </a:moveTo>
                  <a:lnTo>
                    <a:pt x="130911" y="74307"/>
                  </a:lnTo>
                  <a:lnTo>
                    <a:pt x="130886" y="74180"/>
                  </a:lnTo>
                  <a:lnTo>
                    <a:pt x="130848" y="74041"/>
                  </a:lnTo>
                  <a:lnTo>
                    <a:pt x="130797" y="73914"/>
                  </a:lnTo>
                  <a:lnTo>
                    <a:pt x="130708" y="73736"/>
                  </a:lnTo>
                  <a:lnTo>
                    <a:pt x="122123" y="51955"/>
                  </a:lnTo>
                  <a:lnTo>
                    <a:pt x="119557" y="52971"/>
                  </a:lnTo>
                  <a:lnTo>
                    <a:pt x="126758" y="71196"/>
                  </a:lnTo>
                  <a:lnTo>
                    <a:pt x="110083" y="60921"/>
                  </a:lnTo>
                  <a:lnTo>
                    <a:pt x="109778" y="60782"/>
                  </a:lnTo>
                  <a:lnTo>
                    <a:pt x="109651" y="60744"/>
                  </a:lnTo>
                  <a:lnTo>
                    <a:pt x="109512" y="60731"/>
                  </a:lnTo>
                  <a:lnTo>
                    <a:pt x="109385" y="60718"/>
                  </a:lnTo>
                  <a:lnTo>
                    <a:pt x="109245" y="60718"/>
                  </a:lnTo>
                  <a:lnTo>
                    <a:pt x="109105" y="60731"/>
                  </a:lnTo>
                  <a:lnTo>
                    <a:pt x="108978" y="60769"/>
                  </a:lnTo>
                  <a:lnTo>
                    <a:pt x="108851" y="60807"/>
                  </a:lnTo>
                  <a:lnTo>
                    <a:pt x="108610" y="60947"/>
                  </a:lnTo>
                  <a:lnTo>
                    <a:pt x="108394" y="61112"/>
                  </a:lnTo>
                  <a:lnTo>
                    <a:pt x="108229" y="61315"/>
                  </a:lnTo>
                  <a:lnTo>
                    <a:pt x="107988" y="62077"/>
                  </a:lnTo>
                  <a:lnTo>
                    <a:pt x="108000" y="62204"/>
                  </a:lnTo>
                  <a:lnTo>
                    <a:pt x="108013" y="62344"/>
                  </a:lnTo>
                  <a:lnTo>
                    <a:pt x="108038" y="62484"/>
                  </a:lnTo>
                  <a:lnTo>
                    <a:pt x="108089" y="62611"/>
                  </a:lnTo>
                  <a:lnTo>
                    <a:pt x="108204" y="62839"/>
                  </a:lnTo>
                  <a:lnTo>
                    <a:pt x="108381" y="63055"/>
                  </a:lnTo>
                  <a:lnTo>
                    <a:pt x="108585" y="63220"/>
                  </a:lnTo>
                  <a:lnTo>
                    <a:pt x="128828" y="75666"/>
                  </a:lnTo>
                  <a:lnTo>
                    <a:pt x="129006" y="75755"/>
                  </a:lnTo>
                  <a:lnTo>
                    <a:pt x="129133" y="75806"/>
                  </a:lnTo>
                  <a:lnTo>
                    <a:pt x="129260" y="75844"/>
                  </a:lnTo>
                  <a:lnTo>
                    <a:pt x="129400" y="75857"/>
                  </a:lnTo>
                  <a:lnTo>
                    <a:pt x="129540" y="75869"/>
                  </a:lnTo>
                  <a:lnTo>
                    <a:pt x="129667" y="75857"/>
                  </a:lnTo>
                  <a:lnTo>
                    <a:pt x="129806" y="75844"/>
                  </a:lnTo>
                  <a:lnTo>
                    <a:pt x="129933" y="75819"/>
                  </a:lnTo>
                  <a:lnTo>
                    <a:pt x="130124" y="75742"/>
                  </a:lnTo>
                  <a:lnTo>
                    <a:pt x="130302" y="75641"/>
                  </a:lnTo>
                  <a:lnTo>
                    <a:pt x="130454" y="75526"/>
                  </a:lnTo>
                  <a:lnTo>
                    <a:pt x="130606" y="75374"/>
                  </a:lnTo>
                  <a:lnTo>
                    <a:pt x="130746" y="75158"/>
                  </a:lnTo>
                  <a:lnTo>
                    <a:pt x="130822" y="75031"/>
                  </a:lnTo>
                  <a:lnTo>
                    <a:pt x="130860" y="74904"/>
                  </a:lnTo>
                  <a:lnTo>
                    <a:pt x="130911" y="74714"/>
                  </a:lnTo>
                  <a:lnTo>
                    <a:pt x="130924" y="74574"/>
                  </a:lnTo>
                  <a:lnTo>
                    <a:pt x="130924" y="74447"/>
                  </a:lnTo>
                  <a:close/>
                </a:path>
                <a:path w="236219" h="205104">
                  <a:moveTo>
                    <a:pt x="220840" y="5651"/>
                  </a:moveTo>
                  <a:lnTo>
                    <a:pt x="220713" y="5499"/>
                  </a:lnTo>
                  <a:lnTo>
                    <a:pt x="220497" y="5334"/>
                  </a:lnTo>
                  <a:lnTo>
                    <a:pt x="220192" y="5194"/>
                  </a:lnTo>
                  <a:lnTo>
                    <a:pt x="219989" y="5143"/>
                  </a:lnTo>
                  <a:lnTo>
                    <a:pt x="219862" y="5130"/>
                  </a:lnTo>
                  <a:lnTo>
                    <a:pt x="219659" y="5130"/>
                  </a:lnTo>
                  <a:lnTo>
                    <a:pt x="219392" y="5181"/>
                  </a:lnTo>
                  <a:lnTo>
                    <a:pt x="219202" y="5245"/>
                  </a:lnTo>
                  <a:lnTo>
                    <a:pt x="218922" y="5422"/>
                  </a:lnTo>
                  <a:lnTo>
                    <a:pt x="218770" y="5562"/>
                  </a:lnTo>
                  <a:lnTo>
                    <a:pt x="218567" y="5829"/>
                  </a:lnTo>
                  <a:lnTo>
                    <a:pt x="218440" y="6146"/>
                  </a:lnTo>
                  <a:lnTo>
                    <a:pt x="218401" y="6350"/>
                  </a:lnTo>
                  <a:lnTo>
                    <a:pt x="218401" y="6680"/>
                  </a:lnTo>
                  <a:lnTo>
                    <a:pt x="218440" y="6807"/>
                  </a:lnTo>
                  <a:lnTo>
                    <a:pt x="218465" y="6946"/>
                  </a:lnTo>
                  <a:lnTo>
                    <a:pt x="218516" y="7073"/>
                  </a:lnTo>
                  <a:lnTo>
                    <a:pt x="218694" y="7353"/>
                  </a:lnTo>
                  <a:lnTo>
                    <a:pt x="220840" y="5651"/>
                  </a:lnTo>
                  <a:close/>
                </a:path>
                <a:path w="236219" h="205104">
                  <a:moveTo>
                    <a:pt x="235877" y="25019"/>
                  </a:moveTo>
                  <a:lnTo>
                    <a:pt x="235216" y="1358"/>
                  </a:lnTo>
                  <a:lnTo>
                    <a:pt x="234581" y="215"/>
                  </a:lnTo>
                  <a:lnTo>
                    <a:pt x="234416" y="114"/>
                  </a:lnTo>
                  <a:lnTo>
                    <a:pt x="234162" y="38"/>
                  </a:lnTo>
                  <a:lnTo>
                    <a:pt x="234022" y="12"/>
                  </a:lnTo>
                  <a:lnTo>
                    <a:pt x="233883" y="0"/>
                  </a:lnTo>
                  <a:lnTo>
                    <a:pt x="233756" y="12"/>
                  </a:lnTo>
                  <a:lnTo>
                    <a:pt x="233616" y="25"/>
                  </a:lnTo>
                  <a:lnTo>
                    <a:pt x="233070" y="254"/>
                  </a:lnTo>
                  <a:lnTo>
                    <a:pt x="232905" y="381"/>
                  </a:lnTo>
                  <a:lnTo>
                    <a:pt x="232727" y="584"/>
                  </a:lnTo>
                  <a:lnTo>
                    <a:pt x="232587" y="825"/>
                  </a:lnTo>
                  <a:lnTo>
                    <a:pt x="232549" y="952"/>
                  </a:lnTo>
                  <a:lnTo>
                    <a:pt x="232511" y="1079"/>
                  </a:lnTo>
                  <a:lnTo>
                    <a:pt x="232498" y="1219"/>
                  </a:lnTo>
                  <a:lnTo>
                    <a:pt x="232473" y="1346"/>
                  </a:lnTo>
                  <a:lnTo>
                    <a:pt x="233121" y="25095"/>
                  </a:lnTo>
                  <a:lnTo>
                    <a:pt x="233146" y="25298"/>
                  </a:lnTo>
                  <a:lnTo>
                    <a:pt x="233184" y="25425"/>
                  </a:lnTo>
                  <a:lnTo>
                    <a:pt x="233222" y="25552"/>
                  </a:lnTo>
                  <a:lnTo>
                    <a:pt x="233273" y="25679"/>
                  </a:lnTo>
                  <a:lnTo>
                    <a:pt x="233375" y="25857"/>
                  </a:lnTo>
                  <a:lnTo>
                    <a:pt x="233514" y="26009"/>
                  </a:lnTo>
                  <a:lnTo>
                    <a:pt x="233718" y="26187"/>
                  </a:lnTo>
                  <a:lnTo>
                    <a:pt x="233946" y="26314"/>
                  </a:lnTo>
                  <a:lnTo>
                    <a:pt x="234073" y="26365"/>
                  </a:lnTo>
                  <a:lnTo>
                    <a:pt x="234200" y="26403"/>
                  </a:lnTo>
                  <a:lnTo>
                    <a:pt x="234340" y="26428"/>
                  </a:lnTo>
                  <a:lnTo>
                    <a:pt x="234607" y="26428"/>
                  </a:lnTo>
                  <a:lnTo>
                    <a:pt x="235623" y="25844"/>
                  </a:lnTo>
                  <a:lnTo>
                    <a:pt x="235762" y="25615"/>
                  </a:lnTo>
                  <a:lnTo>
                    <a:pt x="235813" y="25488"/>
                  </a:lnTo>
                  <a:lnTo>
                    <a:pt x="235839" y="25349"/>
                  </a:lnTo>
                  <a:lnTo>
                    <a:pt x="235864" y="25222"/>
                  </a:lnTo>
                  <a:lnTo>
                    <a:pt x="235877" y="2508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64387" y="4021887"/>
              <a:ext cx="83185" cy="183515"/>
            </a:xfrm>
            <a:custGeom>
              <a:avLst/>
              <a:gdLst/>
              <a:ahLst/>
              <a:cxnLst/>
              <a:rect l="l" t="t" r="r" b="b"/>
              <a:pathLst>
                <a:path w="83184" h="183514">
                  <a:moveTo>
                    <a:pt x="24942" y="177736"/>
                  </a:moveTo>
                  <a:lnTo>
                    <a:pt x="22237" y="177266"/>
                  </a:lnTo>
                  <a:lnTo>
                    <a:pt x="22199" y="177406"/>
                  </a:lnTo>
                  <a:lnTo>
                    <a:pt x="22161" y="177622"/>
                  </a:lnTo>
                  <a:lnTo>
                    <a:pt x="19545" y="179908"/>
                  </a:lnTo>
                  <a:lnTo>
                    <a:pt x="19380" y="179946"/>
                  </a:lnTo>
                  <a:lnTo>
                    <a:pt x="14173" y="180619"/>
                  </a:lnTo>
                  <a:lnTo>
                    <a:pt x="12496" y="180492"/>
                  </a:lnTo>
                  <a:lnTo>
                    <a:pt x="11734" y="180352"/>
                  </a:lnTo>
                  <a:lnTo>
                    <a:pt x="11607" y="180327"/>
                  </a:lnTo>
                  <a:lnTo>
                    <a:pt x="11468" y="180327"/>
                  </a:lnTo>
                  <a:lnTo>
                    <a:pt x="4699" y="177444"/>
                  </a:lnTo>
                  <a:lnTo>
                    <a:pt x="4572" y="177342"/>
                  </a:lnTo>
                  <a:lnTo>
                    <a:pt x="4432" y="177241"/>
                  </a:lnTo>
                  <a:lnTo>
                    <a:pt x="2755" y="174625"/>
                  </a:lnTo>
                  <a:lnTo>
                    <a:pt x="2755" y="174472"/>
                  </a:lnTo>
                  <a:lnTo>
                    <a:pt x="2743" y="174320"/>
                  </a:lnTo>
                  <a:lnTo>
                    <a:pt x="2755" y="174040"/>
                  </a:lnTo>
                  <a:lnTo>
                    <a:pt x="2794" y="173901"/>
                  </a:lnTo>
                  <a:lnTo>
                    <a:pt x="2819" y="173748"/>
                  </a:lnTo>
                  <a:lnTo>
                    <a:pt x="2882" y="173482"/>
                  </a:lnTo>
                  <a:lnTo>
                    <a:pt x="5600" y="171183"/>
                  </a:lnTo>
                  <a:lnTo>
                    <a:pt x="10858" y="170484"/>
                  </a:lnTo>
                  <a:lnTo>
                    <a:pt x="12534" y="170611"/>
                  </a:lnTo>
                  <a:lnTo>
                    <a:pt x="13360" y="170751"/>
                  </a:lnTo>
                  <a:lnTo>
                    <a:pt x="20459" y="173761"/>
                  </a:lnTo>
                  <a:lnTo>
                    <a:pt x="20637" y="173875"/>
                  </a:lnTo>
                  <a:lnTo>
                    <a:pt x="20764" y="173926"/>
                  </a:lnTo>
                  <a:lnTo>
                    <a:pt x="20891" y="173964"/>
                  </a:lnTo>
                  <a:lnTo>
                    <a:pt x="21018" y="173990"/>
                  </a:lnTo>
                  <a:lnTo>
                    <a:pt x="21145" y="174015"/>
                  </a:lnTo>
                  <a:lnTo>
                    <a:pt x="21424" y="174015"/>
                  </a:lnTo>
                  <a:lnTo>
                    <a:pt x="22377" y="173456"/>
                  </a:lnTo>
                  <a:lnTo>
                    <a:pt x="22517" y="173228"/>
                  </a:lnTo>
                  <a:lnTo>
                    <a:pt x="22593" y="173037"/>
                  </a:lnTo>
                  <a:lnTo>
                    <a:pt x="22644" y="172770"/>
                  </a:lnTo>
                  <a:lnTo>
                    <a:pt x="22644" y="172504"/>
                  </a:lnTo>
                  <a:lnTo>
                    <a:pt x="22618" y="172364"/>
                  </a:lnTo>
                  <a:lnTo>
                    <a:pt x="22580" y="172237"/>
                  </a:lnTo>
                  <a:lnTo>
                    <a:pt x="22542" y="172110"/>
                  </a:lnTo>
                  <a:lnTo>
                    <a:pt x="22440" y="171932"/>
                  </a:lnTo>
                  <a:lnTo>
                    <a:pt x="22326" y="171767"/>
                  </a:lnTo>
                  <a:lnTo>
                    <a:pt x="14033" y="168084"/>
                  </a:lnTo>
                  <a:lnTo>
                    <a:pt x="13843" y="168059"/>
                  </a:lnTo>
                  <a:lnTo>
                    <a:pt x="12877" y="167881"/>
                  </a:lnTo>
                  <a:lnTo>
                    <a:pt x="10934" y="167728"/>
                  </a:lnTo>
                  <a:lnTo>
                    <a:pt x="8978" y="167779"/>
                  </a:lnTo>
                  <a:lnTo>
                    <a:pt x="7035" y="168008"/>
                  </a:lnTo>
                  <a:lnTo>
                    <a:pt x="6083" y="168224"/>
                  </a:lnTo>
                  <a:lnTo>
                    <a:pt x="5791" y="168275"/>
                  </a:lnTo>
                  <a:lnTo>
                    <a:pt x="5143" y="168465"/>
                  </a:lnTo>
                  <a:lnTo>
                    <a:pt x="4914" y="168516"/>
                  </a:lnTo>
                  <a:lnTo>
                    <a:pt x="4775" y="168529"/>
                  </a:lnTo>
                  <a:lnTo>
                    <a:pt x="4203" y="168681"/>
                  </a:lnTo>
                  <a:lnTo>
                    <a:pt x="139" y="173164"/>
                  </a:lnTo>
                  <a:lnTo>
                    <a:pt x="101" y="173291"/>
                  </a:lnTo>
                  <a:lnTo>
                    <a:pt x="88" y="173418"/>
                  </a:lnTo>
                  <a:lnTo>
                    <a:pt x="50" y="173659"/>
                  </a:lnTo>
                  <a:lnTo>
                    <a:pt x="0" y="174231"/>
                  </a:lnTo>
                  <a:lnTo>
                    <a:pt x="12" y="174523"/>
                  </a:lnTo>
                  <a:lnTo>
                    <a:pt x="12" y="174815"/>
                  </a:lnTo>
                  <a:lnTo>
                    <a:pt x="2857" y="179501"/>
                  </a:lnTo>
                  <a:lnTo>
                    <a:pt x="3086" y="179654"/>
                  </a:lnTo>
                  <a:lnTo>
                    <a:pt x="11188" y="183045"/>
                  </a:lnTo>
                  <a:lnTo>
                    <a:pt x="11328" y="183070"/>
                  </a:lnTo>
                  <a:lnTo>
                    <a:pt x="12153" y="183210"/>
                  </a:lnTo>
                  <a:lnTo>
                    <a:pt x="14097" y="183375"/>
                  </a:lnTo>
                  <a:lnTo>
                    <a:pt x="16052" y="183324"/>
                  </a:lnTo>
                  <a:lnTo>
                    <a:pt x="17995" y="183095"/>
                  </a:lnTo>
                  <a:lnTo>
                    <a:pt x="18948" y="182880"/>
                  </a:lnTo>
                  <a:lnTo>
                    <a:pt x="19964" y="182626"/>
                  </a:lnTo>
                  <a:lnTo>
                    <a:pt x="24472" y="179222"/>
                  </a:lnTo>
                  <a:lnTo>
                    <a:pt x="24599" y="178955"/>
                  </a:lnTo>
                  <a:lnTo>
                    <a:pt x="24790" y="178396"/>
                  </a:lnTo>
                  <a:lnTo>
                    <a:pt x="24866" y="178104"/>
                  </a:lnTo>
                  <a:lnTo>
                    <a:pt x="24942" y="177736"/>
                  </a:lnTo>
                  <a:close/>
                </a:path>
                <a:path w="83184" h="183514">
                  <a:moveTo>
                    <a:pt x="24955" y="177393"/>
                  </a:moveTo>
                  <a:lnTo>
                    <a:pt x="24536" y="176517"/>
                  </a:lnTo>
                  <a:lnTo>
                    <a:pt x="24384" y="176377"/>
                  </a:lnTo>
                  <a:lnTo>
                    <a:pt x="24142" y="176237"/>
                  </a:lnTo>
                  <a:lnTo>
                    <a:pt x="24015" y="176199"/>
                  </a:lnTo>
                  <a:lnTo>
                    <a:pt x="23888" y="176161"/>
                  </a:lnTo>
                  <a:lnTo>
                    <a:pt x="23761" y="176136"/>
                  </a:lnTo>
                  <a:lnTo>
                    <a:pt x="23622" y="176123"/>
                  </a:lnTo>
                  <a:lnTo>
                    <a:pt x="23495" y="176123"/>
                  </a:lnTo>
                  <a:lnTo>
                    <a:pt x="23355" y="176136"/>
                  </a:lnTo>
                  <a:lnTo>
                    <a:pt x="23228" y="176174"/>
                  </a:lnTo>
                  <a:lnTo>
                    <a:pt x="22555" y="176606"/>
                  </a:lnTo>
                  <a:lnTo>
                    <a:pt x="22428" y="176758"/>
                  </a:lnTo>
                  <a:lnTo>
                    <a:pt x="22326" y="176936"/>
                  </a:lnTo>
                  <a:lnTo>
                    <a:pt x="22288" y="177063"/>
                  </a:lnTo>
                  <a:lnTo>
                    <a:pt x="22250" y="177190"/>
                  </a:lnTo>
                  <a:lnTo>
                    <a:pt x="24942" y="177723"/>
                  </a:lnTo>
                  <a:lnTo>
                    <a:pt x="24955" y="177393"/>
                  </a:lnTo>
                  <a:close/>
                </a:path>
                <a:path w="83184" h="183514">
                  <a:moveTo>
                    <a:pt x="51066" y="27647"/>
                  </a:moveTo>
                  <a:lnTo>
                    <a:pt x="50812" y="27432"/>
                  </a:lnTo>
                  <a:lnTo>
                    <a:pt x="50685" y="27368"/>
                  </a:lnTo>
                  <a:lnTo>
                    <a:pt x="50431" y="27279"/>
                  </a:lnTo>
                  <a:lnTo>
                    <a:pt x="50304" y="27241"/>
                  </a:lnTo>
                  <a:lnTo>
                    <a:pt x="50177" y="27228"/>
                  </a:lnTo>
                  <a:lnTo>
                    <a:pt x="50038" y="27228"/>
                  </a:lnTo>
                  <a:lnTo>
                    <a:pt x="48958" y="27825"/>
                  </a:lnTo>
                  <a:lnTo>
                    <a:pt x="48844" y="27990"/>
                  </a:lnTo>
                  <a:lnTo>
                    <a:pt x="48793" y="28117"/>
                  </a:lnTo>
                  <a:lnTo>
                    <a:pt x="48755" y="28244"/>
                  </a:lnTo>
                  <a:lnTo>
                    <a:pt x="48704" y="28511"/>
                  </a:lnTo>
                  <a:lnTo>
                    <a:pt x="48704" y="28651"/>
                  </a:lnTo>
                  <a:lnTo>
                    <a:pt x="48971" y="29400"/>
                  </a:lnTo>
                  <a:lnTo>
                    <a:pt x="49098" y="29552"/>
                  </a:lnTo>
                  <a:lnTo>
                    <a:pt x="51066" y="27647"/>
                  </a:lnTo>
                  <a:close/>
                </a:path>
                <a:path w="83184" h="183514">
                  <a:moveTo>
                    <a:pt x="56286" y="63881"/>
                  </a:moveTo>
                  <a:lnTo>
                    <a:pt x="54902" y="60159"/>
                  </a:lnTo>
                  <a:lnTo>
                    <a:pt x="54800" y="60032"/>
                  </a:lnTo>
                  <a:lnTo>
                    <a:pt x="54356" y="59359"/>
                  </a:lnTo>
                  <a:lnTo>
                    <a:pt x="53543" y="58381"/>
                  </a:lnTo>
                  <a:lnTo>
                    <a:pt x="53543" y="63919"/>
                  </a:lnTo>
                  <a:lnTo>
                    <a:pt x="53530" y="64236"/>
                  </a:lnTo>
                  <a:lnTo>
                    <a:pt x="53086" y="65608"/>
                  </a:lnTo>
                  <a:lnTo>
                    <a:pt x="52895" y="65900"/>
                  </a:lnTo>
                  <a:lnTo>
                    <a:pt x="50444" y="67221"/>
                  </a:lnTo>
                  <a:lnTo>
                    <a:pt x="50126" y="67221"/>
                  </a:lnTo>
                  <a:lnTo>
                    <a:pt x="49822" y="67208"/>
                  </a:lnTo>
                  <a:lnTo>
                    <a:pt x="49657" y="67157"/>
                  </a:lnTo>
                  <a:lnTo>
                    <a:pt x="49504" y="67144"/>
                  </a:lnTo>
                  <a:lnTo>
                    <a:pt x="49326" y="67132"/>
                  </a:lnTo>
                  <a:lnTo>
                    <a:pt x="48501" y="67030"/>
                  </a:lnTo>
                  <a:lnTo>
                    <a:pt x="43802" y="55016"/>
                  </a:lnTo>
                  <a:lnTo>
                    <a:pt x="44729" y="55321"/>
                  </a:lnTo>
                  <a:lnTo>
                    <a:pt x="46253" y="56019"/>
                  </a:lnTo>
                  <a:lnTo>
                    <a:pt x="46990" y="56438"/>
                  </a:lnTo>
                  <a:lnTo>
                    <a:pt x="47167" y="56540"/>
                  </a:lnTo>
                  <a:lnTo>
                    <a:pt x="52590" y="61671"/>
                  </a:lnTo>
                  <a:lnTo>
                    <a:pt x="52730" y="61836"/>
                  </a:lnTo>
                  <a:lnTo>
                    <a:pt x="52870" y="62001"/>
                  </a:lnTo>
                  <a:lnTo>
                    <a:pt x="53136" y="62395"/>
                  </a:lnTo>
                  <a:lnTo>
                    <a:pt x="53276" y="62687"/>
                  </a:lnTo>
                  <a:lnTo>
                    <a:pt x="53390" y="62979"/>
                  </a:lnTo>
                  <a:lnTo>
                    <a:pt x="53416" y="63131"/>
                  </a:lnTo>
                  <a:lnTo>
                    <a:pt x="53467" y="63284"/>
                  </a:lnTo>
                  <a:lnTo>
                    <a:pt x="53517" y="63601"/>
                  </a:lnTo>
                  <a:lnTo>
                    <a:pt x="53543" y="63919"/>
                  </a:lnTo>
                  <a:lnTo>
                    <a:pt x="53543" y="58381"/>
                  </a:lnTo>
                  <a:lnTo>
                    <a:pt x="48425" y="54102"/>
                  </a:lnTo>
                  <a:lnTo>
                    <a:pt x="48183" y="53962"/>
                  </a:lnTo>
                  <a:lnTo>
                    <a:pt x="47510" y="53581"/>
                  </a:lnTo>
                  <a:lnTo>
                    <a:pt x="39979" y="51473"/>
                  </a:lnTo>
                  <a:lnTo>
                    <a:pt x="39827" y="51460"/>
                  </a:lnTo>
                  <a:lnTo>
                    <a:pt x="39674" y="51422"/>
                  </a:lnTo>
                  <a:lnTo>
                    <a:pt x="39103" y="51358"/>
                  </a:lnTo>
                  <a:lnTo>
                    <a:pt x="38798" y="51358"/>
                  </a:lnTo>
                  <a:lnTo>
                    <a:pt x="33667" y="54292"/>
                  </a:lnTo>
                  <a:lnTo>
                    <a:pt x="33566" y="54457"/>
                  </a:lnTo>
                  <a:lnTo>
                    <a:pt x="33477" y="54622"/>
                  </a:lnTo>
                  <a:lnTo>
                    <a:pt x="33235" y="55143"/>
                  </a:lnTo>
                  <a:lnTo>
                    <a:pt x="33147" y="55435"/>
                  </a:lnTo>
                  <a:lnTo>
                    <a:pt x="33045" y="55714"/>
                  </a:lnTo>
                  <a:lnTo>
                    <a:pt x="32918" y="56286"/>
                  </a:lnTo>
                  <a:lnTo>
                    <a:pt x="32842" y="56857"/>
                  </a:lnTo>
                  <a:lnTo>
                    <a:pt x="32816" y="57454"/>
                  </a:lnTo>
                  <a:lnTo>
                    <a:pt x="32854" y="58039"/>
                  </a:lnTo>
                  <a:lnTo>
                    <a:pt x="34302" y="61290"/>
                  </a:lnTo>
                  <a:lnTo>
                    <a:pt x="34442" y="61442"/>
                  </a:lnTo>
                  <a:lnTo>
                    <a:pt x="34721" y="61620"/>
                  </a:lnTo>
                  <a:lnTo>
                    <a:pt x="34975" y="61722"/>
                  </a:lnTo>
                  <a:lnTo>
                    <a:pt x="35242" y="61760"/>
                  </a:lnTo>
                  <a:lnTo>
                    <a:pt x="35445" y="61760"/>
                  </a:lnTo>
                  <a:lnTo>
                    <a:pt x="35585" y="61747"/>
                  </a:lnTo>
                  <a:lnTo>
                    <a:pt x="36423" y="61226"/>
                  </a:lnTo>
                  <a:lnTo>
                    <a:pt x="36537" y="61061"/>
                  </a:lnTo>
                  <a:lnTo>
                    <a:pt x="36639" y="60820"/>
                  </a:lnTo>
                  <a:lnTo>
                    <a:pt x="36715" y="60490"/>
                  </a:lnTo>
                  <a:lnTo>
                    <a:pt x="36715" y="60274"/>
                  </a:lnTo>
                  <a:lnTo>
                    <a:pt x="36690" y="60147"/>
                  </a:lnTo>
                  <a:lnTo>
                    <a:pt x="36664" y="60020"/>
                  </a:lnTo>
                  <a:lnTo>
                    <a:pt x="36563" y="59766"/>
                  </a:lnTo>
                  <a:lnTo>
                    <a:pt x="36499" y="59639"/>
                  </a:lnTo>
                  <a:lnTo>
                    <a:pt x="36372" y="59486"/>
                  </a:lnTo>
                  <a:lnTo>
                    <a:pt x="36245" y="59321"/>
                  </a:lnTo>
                  <a:lnTo>
                    <a:pt x="36144" y="59194"/>
                  </a:lnTo>
                  <a:lnTo>
                    <a:pt x="35979" y="58940"/>
                  </a:lnTo>
                  <a:lnTo>
                    <a:pt x="35572" y="57569"/>
                  </a:lnTo>
                  <a:lnTo>
                    <a:pt x="35572" y="57086"/>
                  </a:lnTo>
                  <a:lnTo>
                    <a:pt x="36042" y="55676"/>
                  </a:lnTo>
                  <a:lnTo>
                    <a:pt x="36195" y="55435"/>
                  </a:lnTo>
                  <a:lnTo>
                    <a:pt x="36398" y="55181"/>
                  </a:lnTo>
                  <a:lnTo>
                    <a:pt x="38176" y="54178"/>
                  </a:lnTo>
                  <a:lnTo>
                    <a:pt x="38328" y="54140"/>
                  </a:lnTo>
                  <a:lnTo>
                    <a:pt x="38658" y="54114"/>
                  </a:lnTo>
                  <a:lnTo>
                    <a:pt x="38963" y="54114"/>
                  </a:lnTo>
                  <a:lnTo>
                    <a:pt x="39293" y="54140"/>
                  </a:lnTo>
                  <a:lnTo>
                    <a:pt x="39535" y="54190"/>
                  </a:lnTo>
                  <a:lnTo>
                    <a:pt x="39738" y="54190"/>
                  </a:lnTo>
                  <a:lnTo>
                    <a:pt x="40398" y="54254"/>
                  </a:lnTo>
                  <a:lnTo>
                    <a:pt x="40576" y="54279"/>
                  </a:lnTo>
                  <a:lnTo>
                    <a:pt x="45275" y="66306"/>
                  </a:lnTo>
                  <a:lnTo>
                    <a:pt x="44373" y="65989"/>
                  </a:lnTo>
                  <a:lnTo>
                    <a:pt x="42837" y="65303"/>
                  </a:lnTo>
                  <a:lnTo>
                    <a:pt x="42113" y="64884"/>
                  </a:lnTo>
                  <a:lnTo>
                    <a:pt x="41808" y="64744"/>
                  </a:lnTo>
                  <a:lnTo>
                    <a:pt x="41605" y="64706"/>
                  </a:lnTo>
                  <a:lnTo>
                    <a:pt x="41414" y="64693"/>
                  </a:lnTo>
                  <a:lnTo>
                    <a:pt x="41275" y="64706"/>
                  </a:lnTo>
                  <a:lnTo>
                    <a:pt x="41071" y="64744"/>
                  </a:lnTo>
                  <a:lnTo>
                    <a:pt x="40881" y="64808"/>
                  </a:lnTo>
                  <a:lnTo>
                    <a:pt x="40601" y="64985"/>
                  </a:lnTo>
                  <a:lnTo>
                    <a:pt x="40347" y="65214"/>
                  </a:lnTo>
                  <a:lnTo>
                    <a:pt x="40208" y="65443"/>
                  </a:lnTo>
                  <a:lnTo>
                    <a:pt x="40106" y="65697"/>
                  </a:lnTo>
                  <a:lnTo>
                    <a:pt x="40055" y="65963"/>
                  </a:lnTo>
                  <a:lnTo>
                    <a:pt x="40055" y="66167"/>
                  </a:lnTo>
                  <a:lnTo>
                    <a:pt x="40119" y="66497"/>
                  </a:lnTo>
                  <a:lnTo>
                    <a:pt x="40170" y="66624"/>
                  </a:lnTo>
                  <a:lnTo>
                    <a:pt x="40297" y="66852"/>
                  </a:lnTo>
                  <a:lnTo>
                    <a:pt x="40474" y="67056"/>
                  </a:lnTo>
                  <a:lnTo>
                    <a:pt x="40678" y="67221"/>
                  </a:lnTo>
                  <a:lnTo>
                    <a:pt x="49187" y="69875"/>
                  </a:lnTo>
                  <a:lnTo>
                    <a:pt x="49415" y="69913"/>
                  </a:lnTo>
                  <a:lnTo>
                    <a:pt x="49999" y="69964"/>
                  </a:lnTo>
                  <a:lnTo>
                    <a:pt x="50584" y="69964"/>
                  </a:lnTo>
                  <a:lnTo>
                    <a:pt x="55410" y="67068"/>
                  </a:lnTo>
                  <a:lnTo>
                    <a:pt x="55511" y="66916"/>
                  </a:lnTo>
                  <a:lnTo>
                    <a:pt x="55575" y="66789"/>
                  </a:lnTo>
                  <a:lnTo>
                    <a:pt x="55867" y="66179"/>
                  </a:lnTo>
                  <a:lnTo>
                    <a:pt x="56057" y="65620"/>
                  </a:lnTo>
                  <a:lnTo>
                    <a:pt x="56184" y="65049"/>
                  </a:lnTo>
                  <a:lnTo>
                    <a:pt x="56235" y="64757"/>
                  </a:lnTo>
                  <a:lnTo>
                    <a:pt x="56261" y="64465"/>
                  </a:lnTo>
                  <a:lnTo>
                    <a:pt x="56286" y="63881"/>
                  </a:lnTo>
                  <a:close/>
                </a:path>
                <a:path w="83184" h="183514">
                  <a:moveTo>
                    <a:pt x="63449" y="30416"/>
                  </a:moveTo>
                  <a:lnTo>
                    <a:pt x="63271" y="30327"/>
                  </a:lnTo>
                  <a:lnTo>
                    <a:pt x="63144" y="30289"/>
                  </a:lnTo>
                  <a:lnTo>
                    <a:pt x="63017" y="30251"/>
                  </a:lnTo>
                  <a:lnTo>
                    <a:pt x="62877" y="30238"/>
                  </a:lnTo>
                  <a:lnTo>
                    <a:pt x="62750" y="30226"/>
                  </a:lnTo>
                  <a:lnTo>
                    <a:pt x="62611" y="30238"/>
                  </a:lnTo>
                  <a:lnTo>
                    <a:pt x="62344" y="30289"/>
                  </a:lnTo>
                  <a:lnTo>
                    <a:pt x="62217" y="30340"/>
                  </a:lnTo>
                  <a:lnTo>
                    <a:pt x="61404" y="31432"/>
                  </a:lnTo>
                  <a:lnTo>
                    <a:pt x="61391" y="31623"/>
                  </a:lnTo>
                  <a:lnTo>
                    <a:pt x="61404" y="31762"/>
                  </a:lnTo>
                  <a:lnTo>
                    <a:pt x="61455" y="32016"/>
                  </a:lnTo>
                  <a:lnTo>
                    <a:pt x="61506" y="32156"/>
                  </a:lnTo>
                  <a:lnTo>
                    <a:pt x="61569" y="32283"/>
                  </a:lnTo>
                  <a:lnTo>
                    <a:pt x="61683" y="32448"/>
                  </a:lnTo>
                  <a:lnTo>
                    <a:pt x="61912" y="32689"/>
                  </a:lnTo>
                  <a:lnTo>
                    <a:pt x="62090" y="32791"/>
                  </a:lnTo>
                  <a:lnTo>
                    <a:pt x="63449" y="30416"/>
                  </a:lnTo>
                  <a:close/>
                </a:path>
                <a:path w="83184" h="183514">
                  <a:moveTo>
                    <a:pt x="63919" y="51955"/>
                  </a:moveTo>
                  <a:lnTo>
                    <a:pt x="63906" y="51828"/>
                  </a:lnTo>
                  <a:lnTo>
                    <a:pt x="63881" y="51676"/>
                  </a:lnTo>
                  <a:lnTo>
                    <a:pt x="63804" y="51435"/>
                  </a:lnTo>
                  <a:lnTo>
                    <a:pt x="63741" y="51308"/>
                  </a:lnTo>
                  <a:lnTo>
                    <a:pt x="63627" y="51130"/>
                  </a:lnTo>
                  <a:lnTo>
                    <a:pt x="63500" y="50990"/>
                  </a:lnTo>
                  <a:lnTo>
                    <a:pt x="63284" y="50825"/>
                  </a:lnTo>
                  <a:lnTo>
                    <a:pt x="62318" y="50279"/>
                  </a:lnTo>
                  <a:lnTo>
                    <a:pt x="62141" y="50177"/>
                  </a:lnTo>
                  <a:lnTo>
                    <a:pt x="61963" y="50076"/>
                  </a:lnTo>
                  <a:lnTo>
                    <a:pt x="61836" y="50038"/>
                  </a:lnTo>
                  <a:lnTo>
                    <a:pt x="61696" y="49999"/>
                  </a:lnTo>
                  <a:lnTo>
                    <a:pt x="61569" y="49987"/>
                  </a:lnTo>
                  <a:lnTo>
                    <a:pt x="61429" y="49974"/>
                  </a:lnTo>
                  <a:lnTo>
                    <a:pt x="61290" y="49987"/>
                  </a:lnTo>
                  <a:lnTo>
                    <a:pt x="61099" y="50025"/>
                  </a:lnTo>
                  <a:lnTo>
                    <a:pt x="60909" y="50088"/>
                  </a:lnTo>
                  <a:lnTo>
                    <a:pt x="60782" y="50152"/>
                  </a:lnTo>
                  <a:lnTo>
                    <a:pt x="60566" y="50304"/>
                  </a:lnTo>
                  <a:lnTo>
                    <a:pt x="60426" y="50444"/>
                  </a:lnTo>
                  <a:lnTo>
                    <a:pt x="60299" y="50609"/>
                  </a:lnTo>
                  <a:lnTo>
                    <a:pt x="60172" y="50838"/>
                  </a:lnTo>
                  <a:lnTo>
                    <a:pt x="59753" y="51574"/>
                  </a:lnTo>
                  <a:lnTo>
                    <a:pt x="59613" y="51803"/>
                  </a:lnTo>
                  <a:lnTo>
                    <a:pt x="59550" y="51930"/>
                  </a:lnTo>
                  <a:lnTo>
                    <a:pt x="59512" y="52057"/>
                  </a:lnTo>
                  <a:lnTo>
                    <a:pt x="59474" y="52184"/>
                  </a:lnTo>
                  <a:lnTo>
                    <a:pt x="59461" y="52324"/>
                  </a:lnTo>
                  <a:lnTo>
                    <a:pt x="59461" y="52463"/>
                  </a:lnTo>
                  <a:lnTo>
                    <a:pt x="59474" y="52590"/>
                  </a:lnTo>
                  <a:lnTo>
                    <a:pt x="59486" y="52730"/>
                  </a:lnTo>
                  <a:lnTo>
                    <a:pt x="59524" y="52857"/>
                  </a:lnTo>
                  <a:lnTo>
                    <a:pt x="59563" y="52984"/>
                  </a:lnTo>
                  <a:lnTo>
                    <a:pt x="59639" y="53111"/>
                  </a:lnTo>
                  <a:lnTo>
                    <a:pt x="59740" y="53276"/>
                  </a:lnTo>
                  <a:lnTo>
                    <a:pt x="59880" y="53428"/>
                  </a:lnTo>
                  <a:lnTo>
                    <a:pt x="60083" y="53594"/>
                  </a:lnTo>
                  <a:lnTo>
                    <a:pt x="60223" y="53670"/>
                  </a:lnTo>
                  <a:lnTo>
                    <a:pt x="61112" y="54190"/>
                  </a:lnTo>
                  <a:lnTo>
                    <a:pt x="61252" y="54279"/>
                  </a:lnTo>
                  <a:lnTo>
                    <a:pt x="61468" y="54356"/>
                  </a:lnTo>
                  <a:lnTo>
                    <a:pt x="61671" y="54419"/>
                  </a:lnTo>
                  <a:lnTo>
                    <a:pt x="61798" y="54432"/>
                  </a:lnTo>
                  <a:lnTo>
                    <a:pt x="61937" y="54444"/>
                  </a:lnTo>
                  <a:lnTo>
                    <a:pt x="62077" y="54419"/>
                  </a:lnTo>
                  <a:lnTo>
                    <a:pt x="62204" y="54406"/>
                  </a:lnTo>
                  <a:lnTo>
                    <a:pt x="62331" y="54368"/>
                  </a:lnTo>
                  <a:lnTo>
                    <a:pt x="62458" y="54330"/>
                  </a:lnTo>
                  <a:lnTo>
                    <a:pt x="62699" y="54190"/>
                  </a:lnTo>
                  <a:lnTo>
                    <a:pt x="62903" y="54013"/>
                  </a:lnTo>
                  <a:lnTo>
                    <a:pt x="63106" y="53746"/>
                  </a:lnTo>
                  <a:lnTo>
                    <a:pt x="63728" y="52666"/>
                  </a:lnTo>
                  <a:lnTo>
                    <a:pt x="63830" y="52489"/>
                  </a:lnTo>
                  <a:lnTo>
                    <a:pt x="63868" y="52349"/>
                  </a:lnTo>
                  <a:lnTo>
                    <a:pt x="63893" y="52222"/>
                  </a:lnTo>
                  <a:lnTo>
                    <a:pt x="63906" y="52095"/>
                  </a:lnTo>
                  <a:lnTo>
                    <a:pt x="63919" y="51955"/>
                  </a:lnTo>
                  <a:close/>
                </a:path>
                <a:path w="83184" h="183514">
                  <a:moveTo>
                    <a:pt x="66827" y="469"/>
                  </a:moveTo>
                  <a:lnTo>
                    <a:pt x="66687" y="330"/>
                  </a:lnTo>
                  <a:lnTo>
                    <a:pt x="66459" y="165"/>
                  </a:lnTo>
                  <a:lnTo>
                    <a:pt x="66217" y="63"/>
                  </a:lnTo>
                  <a:lnTo>
                    <a:pt x="66090" y="25"/>
                  </a:lnTo>
                  <a:lnTo>
                    <a:pt x="65951" y="12"/>
                  </a:lnTo>
                  <a:lnTo>
                    <a:pt x="65684" y="0"/>
                  </a:lnTo>
                  <a:lnTo>
                    <a:pt x="65417" y="50"/>
                  </a:lnTo>
                  <a:lnTo>
                    <a:pt x="65163" y="152"/>
                  </a:lnTo>
                  <a:lnTo>
                    <a:pt x="64947" y="304"/>
                  </a:lnTo>
                  <a:lnTo>
                    <a:pt x="64757" y="495"/>
                  </a:lnTo>
                  <a:lnTo>
                    <a:pt x="64592" y="711"/>
                  </a:lnTo>
                  <a:lnTo>
                    <a:pt x="64490" y="952"/>
                  </a:lnTo>
                  <a:lnTo>
                    <a:pt x="64452" y="1092"/>
                  </a:lnTo>
                  <a:lnTo>
                    <a:pt x="64427" y="1231"/>
                  </a:lnTo>
                  <a:lnTo>
                    <a:pt x="64427" y="1498"/>
                  </a:lnTo>
                  <a:lnTo>
                    <a:pt x="64477" y="1752"/>
                  </a:lnTo>
                  <a:lnTo>
                    <a:pt x="64516" y="1892"/>
                  </a:lnTo>
                  <a:lnTo>
                    <a:pt x="64617" y="2057"/>
                  </a:lnTo>
                  <a:lnTo>
                    <a:pt x="64731" y="2235"/>
                  </a:lnTo>
                  <a:lnTo>
                    <a:pt x="66827" y="469"/>
                  </a:lnTo>
                  <a:close/>
                </a:path>
                <a:path w="83184" h="183514">
                  <a:moveTo>
                    <a:pt x="72796" y="36576"/>
                  </a:moveTo>
                  <a:lnTo>
                    <a:pt x="72783" y="36436"/>
                  </a:lnTo>
                  <a:lnTo>
                    <a:pt x="72732" y="36182"/>
                  </a:lnTo>
                  <a:lnTo>
                    <a:pt x="72656" y="35991"/>
                  </a:lnTo>
                  <a:lnTo>
                    <a:pt x="72555" y="35814"/>
                  </a:lnTo>
                  <a:lnTo>
                    <a:pt x="72377" y="35610"/>
                  </a:lnTo>
                  <a:lnTo>
                    <a:pt x="72110" y="35407"/>
                  </a:lnTo>
                  <a:lnTo>
                    <a:pt x="68961" y="33604"/>
                  </a:lnTo>
                  <a:lnTo>
                    <a:pt x="70154" y="31546"/>
                  </a:lnTo>
                  <a:lnTo>
                    <a:pt x="70294" y="31242"/>
                  </a:lnTo>
                  <a:lnTo>
                    <a:pt x="70332" y="31038"/>
                  </a:lnTo>
                  <a:lnTo>
                    <a:pt x="70345" y="30835"/>
                  </a:lnTo>
                  <a:lnTo>
                    <a:pt x="70332" y="30708"/>
                  </a:lnTo>
                  <a:lnTo>
                    <a:pt x="70294" y="30505"/>
                  </a:lnTo>
                  <a:lnTo>
                    <a:pt x="70231" y="30314"/>
                  </a:lnTo>
                  <a:lnTo>
                    <a:pt x="70091" y="30073"/>
                  </a:lnTo>
                  <a:lnTo>
                    <a:pt x="69926" y="29870"/>
                  </a:lnTo>
                  <a:lnTo>
                    <a:pt x="69710" y="29705"/>
                  </a:lnTo>
                  <a:lnTo>
                    <a:pt x="69469" y="29578"/>
                  </a:lnTo>
                  <a:lnTo>
                    <a:pt x="69342" y="29540"/>
                  </a:lnTo>
                  <a:lnTo>
                    <a:pt x="69075" y="29489"/>
                  </a:lnTo>
                  <a:lnTo>
                    <a:pt x="68872" y="29489"/>
                  </a:lnTo>
                  <a:lnTo>
                    <a:pt x="68681" y="29514"/>
                  </a:lnTo>
                  <a:lnTo>
                    <a:pt x="68541" y="29552"/>
                  </a:lnTo>
                  <a:lnTo>
                    <a:pt x="68414" y="29603"/>
                  </a:lnTo>
                  <a:lnTo>
                    <a:pt x="68186" y="29730"/>
                  </a:lnTo>
                  <a:lnTo>
                    <a:pt x="67932" y="29959"/>
                  </a:lnTo>
                  <a:lnTo>
                    <a:pt x="67818" y="30111"/>
                  </a:lnTo>
                  <a:lnTo>
                    <a:pt x="66586" y="32232"/>
                  </a:lnTo>
                  <a:lnTo>
                    <a:pt x="63461" y="30416"/>
                  </a:lnTo>
                  <a:lnTo>
                    <a:pt x="62090" y="32791"/>
                  </a:lnTo>
                  <a:lnTo>
                    <a:pt x="65201" y="34607"/>
                  </a:lnTo>
                  <a:lnTo>
                    <a:pt x="62433" y="39408"/>
                  </a:lnTo>
                  <a:lnTo>
                    <a:pt x="51079" y="27647"/>
                  </a:lnTo>
                  <a:lnTo>
                    <a:pt x="49098" y="29552"/>
                  </a:lnTo>
                  <a:lnTo>
                    <a:pt x="61734" y="42621"/>
                  </a:lnTo>
                  <a:lnTo>
                    <a:pt x="61887" y="42760"/>
                  </a:lnTo>
                  <a:lnTo>
                    <a:pt x="62039" y="42862"/>
                  </a:lnTo>
                  <a:lnTo>
                    <a:pt x="62242" y="42964"/>
                  </a:lnTo>
                  <a:lnTo>
                    <a:pt x="62369" y="43002"/>
                  </a:lnTo>
                  <a:lnTo>
                    <a:pt x="62496" y="43027"/>
                  </a:lnTo>
                  <a:lnTo>
                    <a:pt x="62636" y="43040"/>
                  </a:lnTo>
                  <a:lnTo>
                    <a:pt x="62776" y="43053"/>
                  </a:lnTo>
                  <a:lnTo>
                    <a:pt x="63398" y="42875"/>
                  </a:lnTo>
                  <a:lnTo>
                    <a:pt x="63614" y="42722"/>
                  </a:lnTo>
                  <a:lnTo>
                    <a:pt x="63766" y="42570"/>
                  </a:lnTo>
                  <a:lnTo>
                    <a:pt x="63881" y="42418"/>
                  </a:lnTo>
                  <a:lnTo>
                    <a:pt x="63969" y="42278"/>
                  </a:lnTo>
                  <a:lnTo>
                    <a:pt x="67589" y="35979"/>
                  </a:lnTo>
                  <a:lnTo>
                    <a:pt x="70739" y="37795"/>
                  </a:lnTo>
                  <a:lnTo>
                    <a:pt x="71043" y="37922"/>
                  </a:lnTo>
                  <a:lnTo>
                    <a:pt x="71247" y="37960"/>
                  </a:lnTo>
                  <a:lnTo>
                    <a:pt x="71437" y="37973"/>
                  </a:lnTo>
                  <a:lnTo>
                    <a:pt x="71577" y="37960"/>
                  </a:lnTo>
                  <a:lnTo>
                    <a:pt x="71843" y="37909"/>
                  </a:lnTo>
                  <a:lnTo>
                    <a:pt x="71970" y="37858"/>
                  </a:lnTo>
                  <a:lnTo>
                    <a:pt x="72199" y="37731"/>
                  </a:lnTo>
                  <a:lnTo>
                    <a:pt x="72783" y="36779"/>
                  </a:lnTo>
                  <a:lnTo>
                    <a:pt x="72796" y="36576"/>
                  </a:lnTo>
                  <a:close/>
                </a:path>
                <a:path w="83184" h="183514">
                  <a:moveTo>
                    <a:pt x="82892" y="18910"/>
                  </a:moveTo>
                  <a:lnTo>
                    <a:pt x="82842" y="18719"/>
                  </a:lnTo>
                  <a:lnTo>
                    <a:pt x="82804" y="18580"/>
                  </a:lnTo>
                  <a:lnTo>
                    <a:pt x="82715" y="18440"/>
                  </a:lnTo>
                  <a:lnTo>
                    <a:pt x="82626" y="18300"/>
                  </a:lnTo>
                  <a:lnTo>
                    <a:pt x="82550" y="18173"/>
                  </a:lnTo>
                  <a:lnTo>
                    <a:pt x="82397" y="18059"/>
                  </a:lnTo>
                  <a:lnTo>
                    <a:pt x="66827" y="469"/>
                  </a:lnTo>
                  <a:lnTo>
                    <a:pt x="64770" y="2298"/>
                  </a:lnTo>
                  <a:lnTo>
                    <a:pt x="77749" y="16941"/>
                  </a:lnTo>
                  <a:lnTo>
                    <a:pt x="58585" y="13017"/>
                  </a:lnTo>
                  <a:lnTo>
                    <a:pt x="58381" y="12979"/>
                  </a:lnTo>
                  <a:lnTo>
                    <a:pt x="58254" y="12979"/>
                  </a:lnTo>
                  <a:lnTo>
                    <a:pt x="57404" y="13335"/>
                  </a:lnTo>
                  <a:lnTo>
                    <a:pt x="57213" y="13525"/>
                  </a:lnTo>
                  <a:lnTo>
                    <a:pt x="57073" y="13754"/>
                  </a:lnTo>
                  <a:lnTo>
                    <a:pt x="57023" y="13881"/>
                  </a:lnTo>
                  <a:lnTo>
                    <a:pt x="56984" y="14008"/>
                  </a:lnTo>
                  <a:lnTo>
                    <a:pt x="56934" y="14274"/>
                  </a:lnTo>
                  <a:lnTo>
                    <a:pt x="56934" y="14414"/>
                  </a:lnTo>
                  <a:lnTo>
                    <a:pt x="56959" y="14541"/>
                  </a:lnTo>
                  <a:lnTo>
                    <a:pt x="56984" y="14681"/>
                  </a:lnTo>
                  <a:lnTo>
                    <a:pt x="57023" y="14808"/>
                  </a:lnTo>
                  <a:lnTo>
                    <a:pt x="57124" y="15049"/>
                  </a:lnTo>
                  <a:lnTo>
                    <a:pt x="57289" y="15265"/>
                  </a:lnTo>
                  <a:lnTo>
                    <a:pt x="57480" y="15455"/>
                  </a:lnTo>
                  <a:lnTo>
                    <a:pt x="81305" y="20459"/>
                  </a:lnTo>
                  <a:lnTo>
                    <a:pt x="81318" y="20472"/>
                  </a:lnTo>
                  <a:lnTo>
                    <a:pt x="81686" y="20472"/>
                  </a:lnTo>
                  <a:lnTo>
                    <a:pt x="81838" y="20434"/>
                  </a:lnTo>
                  <a:lnTo>
                    <a:pt x="81978" y="20396"/>
                  </a:lnTo>
                  <a:lnTo>
                    <a:pt x="82219" y="20281"/>
                  </a:lnTo>
                  <a:lnTo>
                    <a:pt x="82384" y="20167"/>
                  </a:lnTo>
                  <a:lnTo>
                    <a:pt x="82537" y="20027"/>
                  </a:lnTo>
                  <a:lnTo>
                    <a:pt x="82651" y="19875"/>
                  </a:lnTo>
                  <a:lnTo>
                    <a:pt x="82753" y="19697"/>
                  </a:lnTo>
                  <a:lnTo>
                    <a:pt x="82816" y="19570"/>
                  </a:lnTo>
                  <a:lnTo>
                    <a:pt x="82854" y="19443"/>
                  </a:lnTo>
                  <a:lnTo>
                    <a:pt x="82880" y="19304"/>
                  </a:lnTo>
                  <a:lnTo>
                    <a:pt x="82892" y="19177"/>
                  </a:lnTo>
                  <a:lnTo>
                    <a:pt x="82892" y="19050"/>
                  </a:lnTo>
                  <a:lnTo>
                    <a:pt x="82892" y="1891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69975" y="3886390"/>
              <a:ext cx="479425" cy="318770"/>
            </a:xfrm>
            <a:custGeom>
              <a:avLst/>
              <a:gdLst/>
              <a:ahLst/>
              <a:cxnLst/>
              <a:rect l="l" t="t" r="r" b="b"/>
              <a:pathLst>
                <a:path w="479425" h="318770">
                  <a:moveTo>
                    <a:pt x="2679" y="304126"/>
                  </a:moveTo>
                  <a:lnTo>
                    <a:pt x="2540" y="303987"/>
                  </a:lnTo>
                  <a:lnTo>
                    <a:pt x="2324" y="303834"/>
                  </a:lnTo>
                  <a:lnTo>
                    <a:pt x="2197" y="303771"/>
                  </a:lnTo>
                  <a:lnTo>
                    <a:pt x="2070" y="303733"/>
                  </a:lnTo>
                  <a:lnTo>
                    <a:pt x="1943" y="303695"/>
                  </a:lnTo>
                  <a:lnTo>
                    <a:pt x="1803" y="303682"/>
                  </a:lnTo>
                  <a:lnTo>
                    <a:pt x="1676" y="303657"/>
                  </a:lnTo>
                  <a:lnTo>
                    <a:pt x="1536" y="303669"/>
                  </a:lnTo>
                  <a:lnTo>
                    <a:pt x="1397" y="303682"/>
                  </a:lnTo>
                  <a:lnTo>
                    <a:pt x="1270" y="303707"/>
                  </a:lnTo>
                  <a:lnTo>
                    <a:pt x="1143" y="303758"/>
                  </a:lnTo>
                  <a:lnTo>
                    <a:pt x="965" y="303847"/>
                  </a:lnTo>
                  <a:lnTo>
                    <a:pt x="800" y="303961"/>
                  </a:lnTo>
                  <a:lnTo>
                    <a:pt x="609" y="304152"/>
                  </a:lnTo>
                  <a:lnTo>
                    <a:pt x="444" y="304368"/>
                  </a:lnTo>
                  <a:lnTo>
                    <a:pt x="342" y="304622"/>
                  </a:lnTo>
                  <a:lnTo>
                    <a:pt x="304" y="304749"/>
                  </a:lnTo>
                  <a:lnTo>
                    <a:pt x="292" y="304888"/>
                  </a:lnTo>
                  <a:lnTo>
                    <a:pt x="279" y="305155"/>
                  </a:lnTo>
                  <a:lnTo>
                    <a:pt x="330" y="305409"/>
                  </a:lnTo>
                  <a:lnTo>
                    <a:pt x="431" y="305676"/>
                  </a:lnTo>
                  <a:lnTo>
                    <a:pt x="571" y="305892"/>
                  </a:lnTo>
                  <a:lnTo>
                    <a:pt x="2679" y="304126"/>
                  </a:lnTo>
                  <a:close/>
                </a:path>
                <a:path w="479425" h="318770">
                  <a:moveTo>
                    <a:pt x="8229" y="271272"/>
                  </a:moveTo>
                  <a:lnTo>
                    <a:pt x="7899" y="271221"/>
                  </a:lnTo>
                  <a:lnTo>
                    <a:pt x="7213" y="271157"/>
                  </a:lnTo>
                  <a:lnTo>
                    <a:pt x="6870" y="271183"/>
                  </a:lnTo>
                  <a:lnTo>
                    <a:pt x="6527" y="271183"/>
                  </a:lnTo>
                  <a:lnTo>
                    <a:pt x="139" y="276948"/>
                  </a:lnTo>
                  <a:lnTo>
                    <a:pt x="63" y="277355"/>
                  </a:lnTo>
                  <a:lnTo>
                    <a:pt x="0" y="278206"/>
                  </a:lnTo>
                  <a:lnTo>
                    <a:pt x="25" y="279044"/>
                  </a:lnTo>
                  <a:lnTo>
                    <a:pt x="4572" y="286016"/>
                  </a:lnTo>
                  <a:lnTo>
                    <a:pt x="4762" y="286118"/>
                  </a:lnTo>
                  <a:lnTo>
                    <a:pt x="5029" y="286169"/>
                  </a:lnTo>
                  <a:lnTo>
                    <a:pt x="5156" y="286181"/>
                  </a:lnTo>
                  <a:lnTo>
                    <a:pt x="5295" y="286181"/>
                  </a:lnTo>
                  <a:lnTo>
                    <a:pt x="5422" y="286169"/>
                  </a:lnTo>
                  <a:lnTo>
                    <a:pt x="5689" y="286118"/>
                  </a:lnTo>
                  <a:lnTo>
                    <a:pt x="5816" y="286054"/>
                  </a:lnTo>
                  <a:lnTo>
                    <a:pt x="6045" y="285915"/>
                  </a:lnTo>
                  <a:lnTo>
                    <a:pt x="6235" y="285737"/>
                  </a:lnTo>
                  <a:lnTo>
                    <a:pt x="6578" y="285013"/>
                  </a:lnTo>
                  <a:lnTo>
                    <a:pt x="6591" y="284683"/>
                  </a:lnTo>
                  <a:lnTo>
                    <a:pt x="6540" y="284416"/>
                  </a:lnTo>
                  <a:lnTo>
                    <a:pt x="6464" y="284226"/>
                  </a:lnTo>
                  <a:lnTo>
                    <a:pt x="6400" y="284099"/>
                  </a:lnTo>
                  <a:lnTo>
                    <a:pt x="6286" y="283946"/>
                  </a:lnTo>
                  <a:lnTo>
                    <a:pt x="6134" y="283781"/>
                  </a:lnTo>
                  <a:lnTo>
                    <a:pt x="5867" y="283603"/>
                  </a:lnTo>
                  <a:lnTo>
                    <a:pt x="5562" y="283425"/>
                  </a:lnTo>
                  <a:lnTo>
                    <a:pt x="2755" y="278282"/>
                  </a:lnTo>
                  <a:lnTo>
                    <a:pt x="2794" y="277710"/>
                  </a:lnTo>
                  <a:lnTo>
                    <a:pt x="2819" y="277507"/>
                  </a:lnTo>
                  <a:lnTo>
                    <a:pt x="2844" y="277368"/>
                  </a:lnTo>
                  <a:lnTo>
                    <a:pt x="2857" y="277228"/>
                  </a:lnTo>
                  <a:lnTo>
                    <a:pt x="2984" y="276809"/>
                  </a:lnTo>
                  <a:lnTo>
                    <a:pt x="7137" y="273913"/>
                  </a:lnTo>
                  <a:lnTo>
                    <a:pt x="7556" y="273939"/>
                  </a:lnTo>
                  <a:lnTo>
                    <a:pt x="7759" y="273977"/>
                  </a:lnTo>
                  <a:lnTo>
                    <a:pt x="8229" y="271272"/>
                  </a:lnTo>
                  <a:close/>
                </a:path>
                <a:path w="479425" h="318770">
                  <a:moveTo>
                    <a:pt x="8255" y="303555"/>
                  </a:moveTo>
                  <a:lnTo>
                    <a:pt x="7924" y="303530"/>
                  </a:lnTo>
                  <a:lnTo>
                    <a:pt x="7785" y="303542"/>
                  </a:lnTo>
                  <a:lnTo>
                    <a:pt x="7658" y="303580"/>
                  </a:lnTo>
                  <a:lnTo>
                    <a:pt x="7531" y="303606"/>
                  </a:lnTo>
                  <a:lnTo>
                    <a:pt x="7404" y="303669"/>
                  </a:lnTo>
                  <a:lnTo>
                    <a:pt x="7226" y="303771"/>
                  </a:lnTo>
                  <a:lnTo>
                    <a:pt x="7073" y="303898"/>
                  </a:lnTo>
                  <a:lnTo>
                    <a:pt x="6642" y="304863"/>
                  </a:lnTo>
                  <a:lnTo>
                    <a:pt x="6642" y="305003"/>
                  </a:lnTo>
                  <a:lnTo>
                    <a:pt x="6692" y="305269"/>
                  </a:lnTo>
                  <a:lnTo>
                    <a:pt x="6756" y="305460"/>
                  </a:lnTo>
                  <a:lnTo>
                    <a:pt x="6858" y="305638"/>
                  </a:lnTo>
                  <a:lnTo>
                    <a:pt x="7023" y="305854"/>
                  </a:lnTo>
                  <a:lnTo>
                    <a:pt x="7277" y="306057"/>
                  </a:lnTo>
                  <a:lnTo>
                    <a:pt x="7454" y="306146"/>
                  </a:lnTo>
                  <a:lnTo>
                    <a:pt x="7581" y="306209"/>
                  </a:lnTo>
                  <a:lnTo>
                    <a:pt x="7785" y="306247"/>
                  </a:lnTo>
                  <a:lnTo>
                    <a:pt x="8255" y="303555"/>
                  </a:lnTo>
                  <a:close/>
                </a:path>
                <a:path w="479425" h="318770">
                  <a:moveTo>
                    <a:pt x="13589" y="317055"/>
                  </a:moveTo>
                  <a:lnTo>
                    <a:pt x="13576" y="316915"/>
                  </a:lnTo>
                  <a:lnTo>
                    <a:pt x="13538" y="316661"/>
                  </a:lnTo>
                  <a:lnTo>
                    <a:pt x="13500" y="316522"/>
                  </a:lnTo>
                  <a:lnTo>
                    <a:pt x="13398" y="316357"/>
                  </a:lnTo>
                  <a:lnTo>
                    <a:pt x="13284" y="316191"/>
                  </a:lnTo>
                  <a:lnTo>
                    <a:pt x="2679" y="304139"/>
                  </a:lnTo>
                  <a:lnTo>
                    <a:pt x="622" y="305955"/>
                  </a:lnTo>
                  <a:lnTo>
                    <a:pt x="11188" y="317957"/>
                  </a:lnTo>
                  <a:lnTo>
                    <a:pt x="11328" y="318084"/>
                  </a:lnTo>
                  <a:lnTo>
                    <a:pt x="11557" y="318236"/>
                  </a:lnTo>
                  <a:lnTo>
                    <a:pt x="11798" y="318350"/>
                  </a:lnTo>
                  <a:lnTo>
                    <a:pt x="12128" y="318414"/>
                  </a:lnTo>
                  <a:lnTo>
                    <a:pt x="12331" y="318414"/>
                  </a:lnTo>
                  <a:lnTo>
                    <a:pt x="12458" y="318389"/>
                  </a:lnTo>
                  <a:lnTo>
                    <a:pt x="12598" y="318363"/>
                  </a:lnTo>
                  <a:lnTo>
                    <a:pt x="12725" y="318325"/>
                  </a:lnTo>
                  <a:lnTo>
                    <a:pt x="12903" y="318223"/>
                  </a:lnTo>
                  <a:lnTo>
                    <a:pt x="13169" y="318033"/>
                  </a:lnTo>
                  <a:lnTo>
                    <a:pt x="13309" y="317868"/>
                  </a:lnTo>
                  <a:lnTo>
                    <a:pt x="13449" y="317639"/>
                  </a:lnTo>
                  <a:lnTo>
                    <a:pt x="13525" y="317461"/>
                  </a:lnTo>
                  <a:lnTo>
                    <a:pt x="13576" y="317182"/>
                  </a:lnTo>
                  <a:lnTo>
                    <a:pt x="13589" y="317055"/>
                  </a:lnTo>
                  <a:close/>
                </a:path>
                <a:path w="479425" h="318770">
                  <a:moveTo>
                    <a:pt x="19443" y="312064"/>
                  </a:moveTo>
                  <a:lnTo>
                    <a:pt x="17589" y="307873"/>
                  </a:lnTo>
                  <a:lnTo>
                    <a:pt x="17386" y="307657"/>
                  </a:lnTo>
                  <a:lnTo>
                    <a:pt x="16916" y="307301"/>
                  </a:lnTo>
                  <a:lnTo>
                    <a:pt x="16675" y="307136"/>
                  </a:lnTo>
                  <a:lnTo>
                    <a:pt x="16548" y="307073"/>
                  </a:lnTo>
                  <a:lnTo>
                    <a:pt x="16344" y="306959"/>
                  </a:lnTo>
                  <a:lnTo>
                    <a:pt x="16167" y="306844"/>
                  </a:lnTo>
                  <a:lnTo>
                    <a:pt x="16040" y="306819"/>
                  </a:lnTo>
                  <a:lnTo>
                    <a:pt x="15913" y="306781"/>
                  </a:lnTo>
                  <a:lnTo>
                    <a:pt x="15506" y="306781"/>
                  </a:lnTo>
                  <a:lnTo>
                    <a:pt x="15367" y="306806"/>
                  </a:lnTo>
                  <a:lnTo>
                    <a:pt x="15240" y="306844"/>
                  </a:lnTo>
                  <a:lnTo>
                    <a:pt x="15062" y="306920"/>
                  </a:lnTo>
                  <a:lnTo>
                    <a:pt x="14833" y="307073"/>
                  </a:lnTo>
                  <a:lnTo>
                    <a:pt x="14630" y="307251"/>
                  </a:lnTo>
                  <a:lnTo>
                    <a:pt x="14516" y="307416"/>
                  </a:lnTo>
                  <a:lnTo>
                    <a:pt x="14452" y="307543"/>
                  </a:lnTo>
                  <a:lnTo>
                    <a:pt x="14376" y="307721"/>
                  </a:lnTo>
                  <a:lnTo>
                    <a:pt x="14325" y="307987"/>
                  </a:lnTo>
                  <a:lnTo>
                    <a:pt x="14312" y="308190"/>
                  </a:lnTo>
                  <a:lnTo>
                    <a:pt x="14325" y="308330"/>
                  </a:lnTo>
                  <a:lnTo>
                    <a:pt x="14351" y="308457"/>
                  </a:lnTo>
                  <a:lnTo>
                    <a:pt x="14389" y="308597"/>
                  </a:lnTo>
                  <a:lnTo>
                    <a:pt x="14465" y="308775"/>
                  </a:lnTo>
                  <a:lnTo>
                    <a:pt x="14579" y="308952"/>
                  </a:lnTo>
                  <a:lnTo>
                    <a:pt x="14757" y="309143"/>
                  </a:lnTo>
                  <a:lnTo>
                    <a:pt x="15024" y="309359"/>
                  </a:lnTo>
                  <a:lnTo>
                    <a:pt x="16103" y="310337"/>
                  </a:lnTo>
                  <a:lnTo>
                    <a:pt x="16205" y="310464"/>
                  </a:lnTo>
                  <a:lnTo>
                    <a:pt x="16700" y="312115"/>
                  </a:lnTo>
                  <a:lnTo>
                    <a:pt x="16700" y="312280"/>
                  </a:lnTo>
                  <a:lnTo>
                    <a:pt x="16675" y="312610"/>
                  </a:lnTo>
                  <a:lnTo>
                    <a:pt x="16649" y="312750"/>
                  </a:lnTo>
                  <a:lnTo>
                    <a:pt x="16624" y="312940"/>
                  </a:lnTo>
                  <a:lnTo>
                    <a:pt x="16624" y="313080"/>
                  </a:lnTo>
                  <a:lnTo>
                    <a:pt x="16675" y="313359"/>
                  </a:lnTo>
                  <a:lnTo>
                    <a:pt x="17005" y="313931"/>
                  </a:lnTo>
                  <a:lnTo>
                    <a:pt x="17259" y="314147"/>
                  </a:lnTo>
                  <a:lnTo>
                    <a:pt x="17437" y="314236"/>
                  </a:lnTo>
                  <a:lnTo>
                    <a:pt x="17691" y="314337"/>
                  </a:lnTo>
                  <a:lnTo>
                    <a:pt x="17830" y="314350"/>
                  </a:lnTo>
                  <a:lnTo>
                    <a:pt x="17957" y="314363"/>
                  </a:lnTo>
                  <a:lnTo>
                    <a:pt x="18097" y="314363"/>
                  </a:lnTo>
                  <a:lnTo>
                    <a:pt x="18224" y="314337"/>
                  </a:lnTo>
                  <a:lnTo>
                    <a:pt x="18364" y="314312"/>
                  </a:lnTo>
                  <a:lnTo>
                    <a:pt x="18605" y="314210"/>
                  </a:lnTo>
                  <a:lnTo>
                    <a:pt x="18732" y="314159"/>
                  </a:lnTo>
                  <a:lnTo>
                    <a:pt x="18948" y="313982"/>
                  </a:lnTo>
                  <a:lnTo>
                    <a:pt x="19113" y="313791"/>
                  </a:lnTo>
                  <a:lnTo>
                    <a:pt x="19189" y="313664"/>
                  </a:lnTo>
                  <a:lnTo>
                    <a:pt x="19278" y="313486"/>
                  </a:lnTo>
                  <a:lnTo>
                    <a:pt x="19342" y="313296"/>
                  </a:lnTo>
                  <a:lnTo>
                    <a:pt x="17995" y="312991"/>
                  </a:lnTo>
                  <a:lnTo>
                    <a:pt x="19354" y="313220"/>
                  </a:lnTo>
                  <a:lnTo>
                    <a:pt x="19405" y="312940"/>
                  </a:lnTo>
                  <a:lnTo>
                    <a:pt x="19443" y="312369"/>
                  </a:lnTo>
                  <a:lnTo>
                    <a:pt x="19443" y="312064"/>
                  </a:lnTo>
                  <a:close/>
                </a:path>
                <a:path w="479425" h="318770">
                  <a:moveTo>
                    <a:pt x="22237" y="296633"/>
                  </a:moveTo>
                  <a:lnTo>
                    <a:pt x="22225" y="296506"/>
                  </a:lnTo>
                  <a:lnTo>
                    <a:pt x="22186" y="296367"/>
                  </a:lnTo>
                  <a:lnTo>
                    <a:pt x="22161" y="296240"/>
                  </a:lnTo>
                  <a:lnTo>
                    <a:pt x="21996" y="295948"/>
                  </a:lnTo>
                  <a:lnTo>
                    <a:pt x="21869" y="295795"/>
                  </a:lnTo>
                  <a:lnTo>
                    <a:pt x="21666" y="295617"/>
                  </a:lnTo>
                  <a:lnTo>
                    <a:pt x="21424" y="295490"/>
                  </a:lnTo>
                  <a:lnTo>
                    <a:pt x="21170" y="295389"/>
                  </a:lnTo>
                  <a:lnTo>
                    <a:pt x="21043" y="295376"/>
                  </a:lnTo>
                  <a:lnTo>
                    <a:pt x="19939" y="295173"/>
                  </a:lnTo>
                  <a:lnTo>
                    <a:pt x="19812" y="295148"/>
                  </a:lnTo>
                  <a:lnTo>
                    <a:pt x="19545" y="295148"/>
                  </a:lnTo>
                  <a:lnTo>
                    <a:pt x="19405" y="295160"/>
                  </a:lnTo>
                  <a:lnTo>
                    <a:pt x="19278" y="295186"/>
                  </a:lnTo>
                  <a:lnTo>
                    <a:pt x="19138" y="295224"/>
                  </a:lnTo>
                  <a:lnTo>
                    <a:pt x="19011" y="295300"/>
                  </a:lnTo>
                  <a:lnTo>
                    <a:pt x="18846" y="295389"/>
                  </a:lnTo>
                  <a:lnTo>
                    <a:pt x="18643" y="295567"/>
                  </a:lnTo>
                  <a:lnTo>
                    <a:pt x="18503" y="295719"/>
                  </a:lnTo>
                  <a:lnTo>
                    <a:pt x="18376" y="295960"/>
                  </a:lnTo>
                  <a:lnTo>
                    <a:pt x="18326" y="296087"/>
                  </a:lnTo>
                  <a:lnTo>
                    <a:pt x="18288" y="296214"/>
                  </a:lnTo>
                  <a:lnTo>
                    <a:pt x="18262" y="296341"/>
                  </a:lnTo>
                  <a:lnTo>
                    <a:pt x="18110" y="297307"/>
                  </a:lnTo>
                  <a:lnTo>
                    <a:pt x="18072" y="297446"/>
                  </a:lnTo>
                  <a:lnTo>
                    <a:pt x="18046" y="297573"/>
                  </a:lnTo>
                  <a:lnTo>
                    <a:pt x="18046" y="297853"/>
                  </a:lnTo>
                  <a:lnTo>
                    <a:pt x="18059" y="297980"/>
                  </a:lnTo>
                  <a:lnTo>
                    <a:pt x="18135" y="298234"/>
                  </a:lnTo>
                  <a:lnTo>
                    <a:pt x="18186" y="298361"/>
                  </a:lnTo>
                  <a:lnTo>
                    <a:pt x="18262" y="298488"/>
                  </a:lnTo>
                  <a:lnTo>
                    <a:pt x="18427" y="298704"/>
                  </a:lnTo>
                  <a:lnTo>
                    <a:pt x="18618" y="298869"/>
                  </a:lnTo>
                  <a:lnTo>
                    <a:pt x="18859" y="298996"/>
                  </a:lnTo>
                  <a:lnTo>
                    <a:pt x="19177" y="299097"/>
                  </a:lnTo>
                  <a:lnTo>
                    <a:pt x="20408" y="299313"/>
                  </a:lnTo>
                  <a:lnTo>
                    <a:pt x="20739" y="299326"/>
                  </a:lnTo>
                  <a:lnTo>
                    <a:pt x="20878" y="299313"/>
                  </a:lnTo>
                  <a:lnTo>
                    <a:pt x="21005" y="299288"/>
                  </a:lnTo>
                  <a:lnTo>
                    <a:pt x="21145" y="299250"/>
                  </a:lnTo>
                  <a:lnTo>
                    <a:pt x="21348" y="299135"/>
                  </a:lnTo>
                  <a:lnTo>
                    <a:pt x="21501" y="299046"/>
                  </a:lnTo>
                  <a:lnTo>
                    <a:pt x="21640" y="298894"/>
                  </a:lnTo>
                  <a:lnTo>
                    <a:pt x="21780" y="298754"/>
                  </a:lnTo>
                  <a:lnTo>
                    <a:pt x="21907" y="298513"/>
                  </a:lnTo>
                  <a:lnTo>
                    <a:pt x="21958" y="298386"/>
                  </a:lnTo>
                  <a:lnTo>
                    <a:pt x="21996" y="298259"/>
                  </a:lnTo>
                  <a:lnTo>
                    <a:pt x="22021" y="298132"/>
                  </a:lnTo>
                  <a:lnTo>
                    <a:pt x="22212" y="297027"/>
                  </a:lnTo>
                  <a:lnTo>
                    <a:pt x="22237" y="296900"/>
                  </a:lnTo>
                  <a:lnTo>
                    <a:pt x="22237" y="296646"/>
                  </a:lnTo>
                  <a:close/>
                </a:path>
                <a:path w="479425" h="318770">
                  <a:moveTo>
                    <a:pt x="25984" y="275526"/>
                  </a:moveTo>
                  <a:lnTo>
                    <a:pt x="25958" y="275323"/>
                  </a:lnTo>
                  <a:lnTo>
                    <a:pt x="25933" y="275196"/>
                  </a:lnTo>
                  <a:lnTo>
                    <a:pt x="25895" y="275056"/>
                  </a:lnTo>
                  <a:lnTo>
                    <a:pt x="25730" y="274764"/>
                  </a:lnTo>
                  <a:lnTo>
                    <a:pt x="25603" y="274612"/>
                  </a:lnTo>
                  <a:lnTo>
                    <a:pt x="25349" y="274396"/>
                  </a:lnTo>
                  <a:lnTo>
                    <a:pt x="25158" y="274294"/>
                  </a:lnTo>
                  <a:lnTo>
                    <a:pt x="24917" y="274218"/>
                  </a:lnTo>
                  <a:lnTo>
                    <a:pt x="24777" y="274193"/>
                  </a:lnTo>
                  <a:lnTo>
                    <a:pt x="24638" y="274180"/>
                  </a:lnTo>
                  <a:lnTo>
                    <a:pt x="24511" y="274180"/>
                  </a:lnTo>
                  <a:lnTo>
                    <a:pt x="24231" y="274231"/>
                  </a:lnTo>
                  <a:lnTo>
                    <a:pt x="23990" y="274320"/>
                  </a:lnTo>
                  <a:lnTo>
                    <a:pt x="23825" y="274434"/>
                  </a:lnTo>
                  <a:lnTo>
                    <a:pt x="23660" y="274561"/>
                  </a:lnTo>
                  <a:lnTo>
                    <a:pt x="23253" y="275310"/>
                  </a:lnTo>
                  <a:lnTo>
                    <a:pt x="21590" y="284695"/>
                  </a:lnTo>
                  <a:lnTo>
                    <a:pt x="13119" y="274472"/>
                  </a:lnTo>
                  <a:lnTo>
                    <a:pt x="12928" y="274167"/>
                  </a:lnTo>
                  <a:lnTo>
                    <a:pt x="12458" y="273608"/>
                  </a:lnTo>
                  <a:lnTo>
                    <a:pt x="12192" y="273354"/>
                  </a:lnTo>
                  <a:lnTo>
                    <a:pt x="11938" y="273088"/>
                  </a:lnTo>
                  <a:lnTo>
                    <a:pt x="8432" y="271322"/>
                  </a:lnTo>
                  <a:lnTo>
                    <a:pt x="8305" y="271284"/>
                  </a:lnTo>
                  <a:lnTo>
                    <a:pt x="7759" y="273977"/>
                  </a:lnTo>
                  <a:lnTo>
                    <a:pt x="10795" y="275958"/>
                  </a:lnTo>
                  <a:lnTo>
                    <a:pt x="10947" y="276161"/>
                  </a:lnTo>
                  <a:lnTo>
                    <a:pt x="21374" y="288734"/>
                  </a:lnTo>
                  <a:lnTo>
                    <a:pt x="21501" y="288874"/>
                  </a:lnTo>
                  <a:lnTo>
                    <a:pt x="21793" y="289064"/>
                  </a:lnTo>
                  <a:lnTo>
                    <a:pt x="21932" y="289128"/>
                  </a:lnTo>
                  <a:lnTo>
                    <a:pt x="22110" y="289191"/>
                  </a:lnTo>
                  <a:lnTo>
                    <a:pt x="22237" y="289217"/>
                  </a:lnTo>
                  <a:lnTo>
                    <a:pt x="22644" y="289217"/>
                  </a:lnTo>
                  <a:lnTo>
                    <a:pt x="22771" y="289191"/>
                  </a:lnTo>
                  <a:lnTo>
                    <a:pt x="22898" y="289140"/>
                  </a:lnTo>
                  <a:lnTo>
                    <a:pt x="23037" y="289090"/>
                  </a:lnTo>
                  <a:lnTo>
                    <a:pt x="23164" y="289013"/>
                  </a:lnTo>
                  <a:lnTo>
                    <a:pt x="23304" y="288912"/>
                  </a:lnTo>
                  <a:lnTo>
                    <a:pt x="23507" y="288721"/>
                  </a:lnTo>
                  <a:lnTo>
                    <a:pt x="23583" y="288594"/>
                  </a:lnTo>
                  <a:lnTo>
                    <a:pt x="23736" y="288290"/>
                  </a:lnTo>
                  <a:lnTo>
                    <a:pt x="23774" y="288150"/>
                  </a:lnTo>
                  <a:lnTo>
                    <a:pt x="23799" y="287972"/>
                  </a:lnTo>
                  <a:lnTo>
                    <a:pt x="25946" y="275793"/>
                  </a:lnTo>
                  <a:lnTo>
                    <a:pt x="25984" y="275590"/>
                  </a:lnTo>
                  <a:close/>
                </a:path>
                <a:path w="479425" h="318770">
                  <a:moveTo>
                    <a:pt x="28829" y="259207"/>
                  </a:moveTo>
                  <a:lnTo>
                    <a:pt x="28803" y="259080"/>
                  </a:lnTo>
                  <a:lnTo>
                    <a:pt x="28778" y="258940"/>
                  </a:lnTo>
                  <a:lnTo>
                    <a:pt x="28702" y="258775"/>
                  </a:lnTo>
                  <a:lnTo>
                    <a:pt x="28638" y="258648"/>
                  </a:lnTo>
                  <a:lnTo>
                    <a:pt x="28524" y="258470"/>
                  </a:lnTo>
                  <a:lnTo>
                    <a:pt x="28333" y="258292"/>
                  </a:lnTo>
                  <a:lnTo>
                    <a:pt x="28168" y="258191"/>
                  </a:lnTo>
                  <a:lnTo>
                    <a:pt x="28041" y="258114"/>
                  </a:lnTo>
                  <a:lnTo>
                    <a:pt x="7277" y="246862"/>
                  </a:lnTo>
                  <a:lnTo>
                    <a:pt x="7023" y="246748"/>
                  </a:lnTo>
                  <a:lnTo>
                    <a:pt x="6832" y="246710"/>
                  </a:lnTo>
                  <a:lnTo>
                    <a:pt x="6692" y="246684"/>
                  </a:lnTo>
                  <a:lnTo>
                    <a:pt x="6553" y="246684"/>
                  </a:lnTo>
                  <a:lnTo>
                    <a:pt x="6426" y="246710"/>
                  </a:lnTo>
                  <a:lnTo>
                    <a:pt x="5295" y="247726"/>
                  </a:lnTo>
                  <a:lnTo>
                    <a:pt x="5257" y="247865"/>
                  </a:lnTo>
                  <a:lnTo>
                    <a:pt x="5245" y="247992"/>
                  </a:lnTo>
                  <a:lnTo>
                    <a:pt x="5245" y="248132"/>
                  </a:lnTo>
                  <a:lnTo>
                    <a:pt x="5257" y="248272"/>
                  </a:lnTo>
                  <a:lnTo>
                    <a:pt x="5308" y="248462"/>
                  </a:lnTo>
                  <a:lnTo>
                    <a:pt x="5372" y="248653"/>
                  </a:lnTo>
                  <a:lnTo>
                    <a:pt x="5549" y="248932"/>
                  </a:lnTo>
                  <a:lnTo>
                    <a:pt x="5791" y="249174"/>
                  </a:lnTo>
                  <a:lnTo>
                    <a:pt x="5969" y="249275"/>
                  </a:lnTo>
                  <a:lnTo>
                    <a:pt x="23190" y="258610"/>
                  </a:lnTo>
                  <a:lnTo>
                    <a:pt x="3822" y="261467"/>
                  </a:lnTo>
                  <a:lnTo>
                    <a:pt x="3632" y="261518"/>
                  </a:lnTo>
                  <a:lnTo>
                    <a:pt x="3505" y="261556"/>
                  </a:lnTo>
                  <a:lnTo>
                    <a:pt x="2819" y="262191"/>
                  </a:lnTo>
                  <a:lnTo>
                    <a:pt x="2705" y="262432"/>
                  </a:lnTo>
                  <a:lnTo>
                    <a:pt x="2654" y="262699"/>
                  </a:lnTo>
                  <a:lnTo>
                    <a:pt x="2654" y="262966"/>
                  </a:lnTo>
                  <a:lnTo>
                    <a:pt x="2705" y="263232"/>
                  </a:lnTo>
                  <a:lnTo>
                    <a:pt x="2755" y="263359"/>
                  </a:lnTo>
                  <a:lnTo>
                    <a:pt x="2844" y="263537"/>
                  </a:lnTo>
                  <a:lnTo>
                    <a:pt x="2959" y="263702"/>
                  </a:lnTo>
                  <a:lnTo>
                    <a:pt x="3149" y="263893"/>
                  </a:lnTo>
                  <a:lnTo>
                    <a:pt x="3378" y="264045"/>
                  </a:lnTo>
                  <a:lnTo>
                    <a:pt x="3632" y="264147"/>
                  </a:lnTo>
                  <a:lnTo>
                    <a:pt x="3886" y="264198"/>
                  </a:lnTo>
                  <a:lnTo>
                    <a:pt x="4025" y="264210"/>
                  </a:lnTo>
                  <a:lnTo>
                    <a:pt x="4165" y="264198"/>
                  </a:lnTo>
                  <a:lnTo>
                    <a:pt x="27660" y="260718"/>
                  </a:lnTo>
                  <a:lnTo>
                    <a:pt x="27901" y="260654"/>
                  </a:lnTo>
                  <a:lnTo>
                    <a:pt x="28028" y="260604"/>
                  </a:lnTo>
                  <a:lnTo>
                    <a:pt x="28219" y="260489"/>
                  </a:lnTo>
                  <a:lnTo>
                    <a:pt x="28371" y="260375"/>
                  </a:lnTo>
                  <a:lnTo>
                    <a:pt x="28524" y="260223"/>
                  </a:lnTo>
                  <a:lnTo>
                    <a:pt x="28600" y="260096"/>
                  </a:lnTo>
                  <a:lnTo>
                    <a:pt x="28689" y="259930"/>
                  </a:lnTo>
                  <a:lnTo>
                    <a:pt x="28765" y="259753"/>
                  </a:lnTo>
                  <a:lnTo>
                    <a:pt x="28803" y="259613"/>
                  </a:lnTo>
                  <a:lnTo>
                    <a:pt x="28816" y="259486"/>
                  </a:lnTo>
                  <a:lnTo>
                    <a:pt x="28829" y="259295"/>
                  </a:lnTo>
                  <a:close/>
                </a:path>
                <a:path w="479425" h="318770">
                  <a:moveTo>
                    <a:pt x="445058" y="1397"/>
                  </a:moveTo>
                  <a:lnTo>
                    <a:pt x="445046" y="1270"/>
                  </a:lnTo>
                  <a:lnTo>
                    <a:pt x="445033" y="1130"/>
                  </a:lnTo>
                  <a:lnTo>
                    <a:pt x="445008" y="990"/>
                  </a:lnTo>
                  <a:lnTo>
                    <a:pt x="444957" y="863"/>
                  </a:lnTo>
                  <a:lnTo>
                    <a:pt x="444893" y="736"/>
                  </a:lnTo>
                  <a:lnTo>
                    <a:pt x="444741" y="520"/>
                  </a:lnTo>
                  <a:lnTo>
                    <a:pt x="444601" y="368"/>
                  </a:lnTo>
                  <a:lnTo>
                    <a:pt x="444461" y="266"/>
                  </a:lnTo>
                  <a:lnTo>
                    <a:pt x="444296" y="139"/>
                  </a:lnTo>
                  <a:lnTo>
                    <a:pt x="444144" y="88"/>
                  </a:lnTo>
                  <a:lnTo>
                    <a:pt x="443953" y="38"/>
                  </a:lnTo>
                  <a:lnTo>
                    <a:pt x="443814" y="12"/>
                  </a:lnTo>
                  <a:lnTo>
                    <a:pt x="443572" y="12"/>
                  </a:lnTo>
                  <a:lnTo>
                    <a:pt x="443445" y="12"/>
                  </a:lnTo>
                  <a:lnTo>
                    <a:pt x="443306" y="50"/>
                  </a:lnTo>
                  <a:lnTo>
                    <a:pt x="434784" y="3581"/>
                  </a:lnTo>
                  <a:lnTo>
                    <a:pt x="434746" y="3771"/>
                  </a:lnTo>
                  <a:lnTo>
                    <a:pt x="434733" y="4038"/>
                  </a:lnTo>
                  <a:lnTo>
                    <a:pt x="434784" y="4318"/>
                  </a:lnTo>
                  <a:lnTo>
                    <a:pt x="434886" y="4559"/>
                  </a:lnTo>
                  <a:lnTo>
                    <a:pt x="435025" y="4787"/>
                  </a:lnTo>
                  <a:lnTo>
                    <a:pt x="435216" y="4978"/>
                  </a:lnTo>
                  <a:lnTo>
                    <a:pt x="435432" y="5130"/>
                  </a:lnTo>
                  <a:lnTo>
                    <a:pt x="435686" y="5245"/>
                  </a:lnTo>
                  <a:lnTo>
                    <a:pt x="435952" y="5295"/>
                  </a:lnTo>
                  <a:lnTo>
                    <a:pt x="436079" y="5308"/>
                  </a:lnTo>
                  <a:lnTo>
                    <a:pt x="436219" y="5295"/>
                  </a:lnTo>
                  <a:lnTo>
                    <a:pt x="436359" y="5283"/>
                  </a:lnTo>
                  <a:lnTo>
                    <a:pt x="436486" y="5245"/>
                  </a:lnTo>
                  <a:lnTo>
                    <a:pt x="441401" y="3594"/>
                  </a:lnTo>
                  <a:lnTo>
                    <a:pt x="435152" y="20739"/>
                  </a:lnTo>
                  <a:lnTo>
                    <a:pt x="430606" y="19075"/>
                  </a:lnTo>
                  <a:lnTo>
                    <a:pt x="430415" y="19011"/>
                  </a:lnTo>
                  <a:lnTo>
                    <a:pt x="430276" y="18986"/>
                  </a:lnTo>
                  <a:lnTo>
                    <a:pt x="430009" y="18986"/>
                  </a:lnTo>
                  <a:lnTo>
                    <a:pt x="429869" y="19011"/>
                  </a:lnTo>
                  <a:lnTo>
                    <a:pt x="429742" y="19037"/>
                  </a:lnTo>
                  <a:lnTo>
                    <a:pt x="429615" y="19088"/>
                  </a:lnTo>
                  <a:lnTo>
                    <a:pt x="429488" y="19151"/>
                  </a:lnTo>
                  <a:lnTo>
                    <a:pt x="429272" y="19291"/>
                  </a:lnTo>
                  <a:lnTo>
                    <a:pt x="429120" y="19443"/>
                  </a:lnTo>
                  <a:lnTo>
                    <a:pt x="428993" y="19596"/>
                  </a:lnTo>
                  <a:lnTo>
                    <a:pt x="428866" y="19837"/>
                  </a:lnTo>
                  <a:lnTo>
                    <a:pt x="428828" y="19964"/>
                  </a:lnTo>
                  <a:lnTo>
                    <a:pt x="428790" y="20091"/>
                  </a:lnTo>
                  <a:lnTo>
                    <a:pt x="428764" y="20218"/>
                  </a:lnTo>
                  <a:lnTo>
                    <a:pt x="428752" y="20358"/>
                  </a:lnTo>
                  <a:lnTo>
                    <a:pt x="428764" y="20485"/>
                  </a:lnTo>
                  <a:lnTo>
                    <a:pt x="428777" y="20624"/>
                  </a:lnTo>
                  <a:lnTo>
                    <a:pt x="428815" y="20764"/>
                  </a:lnTo>
                  <a:lnTo>
                    <a:pt x="428891" y="20942"/>
                  </a:lnTo>
                  <a:lnTo>
                    <a:pt x="428993" y="21120"/>
                  </a:lnTo>
                  <a:lnTo>
                    <a:pt x="429158" y="21336"/>
                  </a:lnTo>
                  <a:lnTo>
                    <a:pt x="429412" y="21539"/>
                  </a:lnTo>
                  <a:lnTo>
                    <a:pt x="429602" y="21628"/>
                  </a:lnTo>
                  <a:lnTo>
                    <a:pt x="441388" y="25920"/>
                  </a:lnTo>
                  <a:lnTo>
                    <a:pt x="441579" y="25984"/>
                  </a:lnTo>
                  <a:lnTo>
                    <a:pt x="441718" y="26009"/>
                  </a:lnTo>
                  <a:lnTo>
                    <a:pt x="441985" y="26009"/>
                  </a:lnTo>
                  <a:lnTo>
                    <a:pt x="442861" y="25565"/>
                  </a:lnTo>
                  <a:lnTo>
                    <a:pt x="443217" y="24841"/>
                  </a:lnTo>
                  <a:lnTo>
                    <a:pt x="443230" y="24638"/>
                  </a:lnTo>
                  <a:lnTo>
                    <a:pt x="443217" y="24511"/>
                  </a:lnTo>
                  <a:lnTo>
                    <a:pt x="443204" y="24371"/>
                  </a:lnTo>
                  <a:lnTo>
                    <a:pt x="443166" y="24244"/>
                  </a:lnTo>
                  <a:lnTo>
                    <a:pt x="443128" y="24117"/>
                  </a:lnTo>
                  <a:lnTo>
                    <a:pt x="442506" y="23431"/>
                  </a:lnTo>
                  <a:lnTo>
                    <a:pt x="442328" y="23342"/>
                  </a:lnTo>
                  <a:lnTo>
                    <a:pt x="437743" y="21678"/>
                  </a:lnTo>
                  <a:lnTo>
                    <a:pt x="444906" y="1981"/>
                  </a:lnTo>
                  <a:lnTo>
                    <a:pt x="444957" y="1854"/>
                  </a:lnTo>
                  <a:lnTo>
                    <a:pt x="445008" y="1727"/>
                  </a:lnTo>
                  <a:lnTo>
                    <a:pt x="445046" y="1536"/>
                  </a:lnTo>
                  <a:lnTo>
                    <a:pt x="445058" y="1397"/>
                  </a:lnTo>
                  <a:close/>
                </a:path>
                <a:path w="479425" h="318770">
                  <a:moveTo>
                    <a:pt x="453313" y="26847"/>
                  </a:moveTo>
                  <a:lnTo>
                    <a:pt x="453301" y="26708"/>
                  </a:lnTo>
                  <a:lnTo>
                    <a:pt x="453263" y="26568"/>
                  </a:lnTo>
                  <a:lnTo>
                    <a:pt x="453186" y="26377"/>
                  </a:lnTo>
                  <a:lnTo>
                    <a:pt x="453085" y="26238"/>
                  </a:lnTo>
                  <a:lnTo>
                    <a:pt x="453009" y="26098"/>
                  </a:lnTo>
                  <a:lnTo>
                    <a:pt x="452869" y="25946"/>
                  </a:lnTo>
                  <a:lnTo>
                    <a:pt x="452704" y="25831"/>
                  </a:lnTo>
                  <a:lnTo>
                    <a:pt x="452577" y="25755"/>
                  </a:lnTo>
                  <a:lnTo>
                    <a:pt x="452412" y="25679"/>
                  </a:lnTo>
                  <a:lnTo>
                    <a:pt x="451294" y="25273"/>
                  </a:lnTo>
                  <a:lnTo>
                    <a:pt x="451167" y="25234"/>
                  </a:lnTo>
                  <a:lnTo>
                    <a:pt x="451040" y="25196"/>
                  </a:lnTo>
                  <a:lnTo>
                    <a:pt x="450913" y="25171"/>
                  </a:lnTo>
                  <a:lnTo>
                    <a:pt x="450773" y="25171"/>
                  </a:lnTo>
                  <a:lnTo>
                    <a:pt x="450634" y="25171"/>
                  </a:lnTo>
                  <a:lnTo>
                    <a:pt x="450507" y="25196"/>
                  </a:lnTo>
                  <a:lnTo>
                    <a:pt x="450380" y="25222"/>
                  </a:lnTo>
                  <a:lnTo>
                    <a:pt x="450240" y="25273"/>
                  </a:lnTo>
                  <a:lnTo>
                    <a:pt x="450113" y="25336"/>
                  </a:lnTo>
                  <a:lnTo>
                    <a:pt x="449961" y="25438"/>
                  </a:lnTo>
                  <a:lnTo>
                    <a:pt x="449795" y="25565"/>
                  </a:lnTo>
                  <a:lnTo>
                    <a:pt x="449630" y="25768"/>
                  </a:lnTo>
                  <a:lnTo>
                    <a:pt x="449478" y="26073"/>
                  </a:lnTo>
                  <a:lnTo>
                    <a:pt x="449046" y="27241"/>
                  </a:lnTo>
                  <a:lnTo>
                    <a:pt x="448983" y="27444"/>
                  </a:lnTo>
                  <a:lnTo>
                    <a:pt x="448970" y="27571"/>
                  </a:lnTo>
                  <a:lnTo>
                    <a:pt x="448957" y="27711"/>
                  </a:lnTo>
                  <a:lnTo>
                    <a:pt x="448970" y="27838"/>
                  </a:lnTo>
                  <a:lnTo>
                    <a:pt x="448983" y="27978"/>
                  </a:lnTo>
                  <a:lnTo>
                    <a:pt x="449021" y="28105"/>
                  </a:lnTo>
                  <a:lnTo>
                    <a:pt x="449059" y="28232"/>
                  </a:lnTo>
                  <a:lnTo>
                    <a:pt x="449186" y="28473"/>
                  </a:lnTo>
                  <a:lnTo>
                    <a:pt x="449351" y="28689"/>
                  </a:lnTo>
                  <a:lnTo>
                    <a:pt x="449567" y="28867"/>
                  </a:lnTo>
                  <a:lnTo>
                    <a:pt x="449732" y="28956"/>
                  </a:lnTo>
                  <a:lnTo>
                    <a:pt x="449859" y="29006"/>
                  </a:lnTo>
                  <a:lnTo>
                    <a:pt x="451040" y="29438"/>
                  </a:lnTo>
                  <a:lnTo>
                    <a:pt x="451231" y="29489"/>
                  </a:lnTo>
                  <a:lnTo>
                    <a:pt x="451358" y="29514"/>
                  </a:lnTo>
                  <a:lnTo>
                    <a:pt x="451510" y="29527"/>
                  </a:lnTo>
                  <a:lnTo>
                    <a:pt x="451637" y="29514"/>
                  </a:lnTo>
                  <a:lnTo>
                    <a:pt x="451777" y="29502"/>
                  </a:lnTo>
                  <a:lnTo>
                    <a:pt x="451904" y="29464"/>
                  </a:lnTo>
                  <a:lnTo>
                    <a:pt x="452031" y="29425"/>
                  </a:lnTo>
                  <a:lnTo>
                    <a:pt x="452158" y="29362"/>
                  </a:lnTo>
                  <a:lnTo>
                    <a:pt x="452323" y="29260"/>
                  </a:lnTo>
                  <a:lnTo>
                    <a:pt x="452475" y="29121"/>
                  </a:lnTo>
                  <a:lnTo>
                    <a:pt x="452640" y="28917"/>
                  </a:lnTo>
                  <a:lnTo>
                    <a:pt x="452716" y="28790"/>
                  </a:lnTo>
                  <a:lnTo>
                    <a:pt x="452793" y="28625"/>
                  </a:lnTo>
                  <a:lnTo>
                    <a:pt x="453186" y="27533"/>
                  </a:lnTo>
                  <a:lnTo>
                    <a:pt x="453250" y="27381"/>
                  </a:lnTo>
                  <a:lnTo>
                    <a:pt x="453288" y="27241"/>
                  </a:lnTo>
                  <a:lnTo>
                    <a:pt x="453301" y="27114"/>
                  </a:lnTo>
                  <a:lnTo>
                    <a:pt x="453313" y="26974"/>
                  </a:lnTo>
                  <a:lnTo>
                    <a:pt x="453313" y="26847"/>
                  </a:lnTo>
                  <a:close/>
                </a:path>
                <a:path w="479425" h="318770">
                  <a:moveTo>
                    <a:pt x="474776" y="24384"/>
                  </a:moveTo>
                  <a:lnTo>
                    <a:pt x="473671" y="21869"/>
                  </a:lnTo>
                  <a:lnTo>
                    <a:pt x="473494" y="21971"/>
                  </a:lnTo>
                  <a:lnTo>
                    <a:pt x="473278" y="22136"/>
                  </a:lnTo>
                  <a:lnTo>
                    <a:pt x="472846" y="23088"/>
                  </a:lnTo>
                  <a:lnTo>
                    <a:pt x="472846" y="23228"/>
                  </a:lnTo>
                  <a:lnTo>
                    <a:pt x="473100" y="23914"/>
                  </a:lnTo>
                  <a:lnTo>
                    <a:pt x="473227" y="24079"/>
                  </a:lnTo>
                  <a:lnTo>
                    <a:pt x="473481" y="24295"/>
                  </a:lnTo>
                  <a:lnTo>
                    <a:pt x="473659" y="24384"/>
                  </a:lnTo>
                  <a:lnTo>
                    <a:pt x="473786" y="24434"/>
                  </a:lnTo>
                  <a:lnTo>
                    <a:pt x="473913" y="24472"/>
                  </a:lnTo>
                  <a:lnTo>
                    <a:pt x="474052" y="24498"/>
                  </a:lnTo>
                  <a:lnTo>
                    <a:pt x="474179" y="24511"/>
                  </a:lnTo>
                  <a:lnTo>
                    <a:pt x="474319" y="24498"/>
                  </a:lnTo>
                  <a:lnTo>
                    <a:pt x="474446" y="24485"/>
                  </a:lnTo>
                  <a:lnTo>
                    <a:pt x="474586" y="24460"/>
                  </a:lnTo>
                  <a:lnTo>
                    <a:pt x="474713" y="24422"/>
                  </a:lnTo>
                  <a:close/>
                </a:path>
                <a:path w="479425" h="318770">
                  <a:moveTo>
                    <a:pt x="479209" y="17780"/>
                  </a:moveTo>
                  <a:lnTo>
                    <a:pt x="474662" y="11188"/>
                  </a:lnTo>
                  <a:lnTo>
                    <a:pt x="474535" y="11150"/>
                  </a:lnTo>
                  <a:lnTo>
                    <a:pt x="474408" y="11112"/>
                  </a:lnTo>
                  <a:lnTo>
                    <a:pt x="474205" y="11036"/>
                  </a:lnTo>
                  <a:lnTo>
                    <a:pt x="473392" y="10820"/>
                  </a:lnTo>
                  <a:lnTo>
                    <a:pt x="472554" y="10680"/>
                  </a:lnTo>
                  <a:lnTo>
                    <a:pt x="471703" y="10642"/>
                  </a:lnTo>
                  <a:lnTo>
                    <a:pt x="470865" y="10680"/>
                  </a:lnTo>
                  <a:lnTo>
                    <a:pt x="470027" y="10807"/>
                  </a:lnTo>
                  <a:lnTo>
                    <a:pt x="469214" y="10998"/>
                  </a:lnTo>
                  <a:lnTo>
                    <a:pt x="468414" y="11277"/>
                  </a:lnTo>
                  <a:lnTo>
                    <a:pt x="468033" y="11468"/>
                  </a:lnTo>
                  <a:lnTo>
                    <a:pt x="467652" y="11633"/>
                  </a:lnTo>
                  <a:lnTo>
                    <a:pt x="464883" y="13957"/>
                  </a:lnTo>
                  <a:lnTo>
                    <a:pt x="464731" y="14185"/>
                  </a:lnTo>
                  <a:lnTo>
                    <a:pt x="464654" y="14376"/>
                  </a:lnTo>
                  <a:lnTo>
                    <a:pt x="464616" y="14503"/>
                  </a:lnTo>
                  <a:lnTo>
                    <a:pt x="464591" y="14630"/>
                  </a:lnTo>
                  <a:lnTo>
                    <a:pt x="464591" y="14973"/>
                  </a:lnTo>
                  <a:lnTo>
                    <a:pt x="464629" y="15163"/>
                  </a:lnTo>
                  <a:lnTo>
                    <a:pt x="464680" y="15303"/>
                  </a:lnTo>
                  <a:lnTo>
                    <a:pt x="464769" y="15481"/>
                  </a:lnTo>
                  <a:lnTo>
                    <a:pt x="464870" y="15646"/>
                  </a:lnTo>
                  <a:lnTo>
                    <a:pt x="465061" y="15849"/>
                  </a:lnTo>
                  <a:lnTo>
                    <a:pt x="465277" y="16002"/>
                  </a:lnTo>
                  <a:lnTo>
                    <a:pt x="465404" y="16065"/>
                  </a:lnTo>
                  <a:lnTo>
                    <a:pt x="465531" y="16103"/>
                  </a:lnTo>
                  <a:lnTo>
                    <a:pt x="465785" y="16167"/>
                  </a:lnTo>
                  <a:lnTo>
                    <a:pt x="465924" y="16179"/>
                  </a:lnTo>
                  <a:lnTo>
                    <a:pt x="466064" y="16179"/>
                  </a:lnTo>
                  <a:lnTo>
                    <a:pt x="466331" y="16129"/>
                  </a:lnTo>
                  <a:lnTo>
                    <a:pt x="466458" y="16090"/>
                  </a:lnTo>
                  <a:lnTo>
                    <a:pt x="466636" y="16002"/>
                  </a:lnTo>
                  <a:lnTo>
                    <a:pt x="466852" y="15849"/>
                  </a:lnTo>
                  <a:lnTo>
                    <a:pt x="467004" y="15697"/>
                  </a:lnTo>
                  <a:lnTo>
                    <a:pt x="471119" y="13411"/>
                  </a:lnTo>
                  <a:lnTo>
                    <a:pt x="471398" y="13411"/>
                  </a:lnTo>
                  <a:lnTo>
                    <a:pt x="471690" y="13385"/>
                  </a:lnTo>
                  <a:lnTo>
                    <a:pt x="472274" y="13423"/>
                  </a:lnTo>
                  <a:lnTo>
                    <a:pt x="472833" y="13512"/>
                  </a:lnTo>
                  <a:lnTo>
                    <a:pt x="473392" y="13652"/>
                  </a:lnTo>
                  <a:lnTo>
                    <a:pt x="473659" y="13754"/>
                  </a:lnTo>
                  <a:lnTo>
                    <a:pt x="473862" y="13817"/>
                  </a:lnTo>
                  <a:lnTo>
                    <a:pt x="476453" y="17551"/>
                  </a:lnTo>
                  <a:lnTo>
                    <a:pt x="476427" y="18173"/>
                  </a:lnTo>
                  <a:lnTo>
                    <a:pt x="476377" y="18580"/>
                  </a:lnTo>
                  <a:lnTo>
                    <a:pt x="476199" y="19189"/>
                  </a:lnTo>
                  <a:lnTo>
                    <a:pt x="473684" y="21869"/>
                  </a:lnTo>
                  <a:lnTo>
                    <a:pt x="474776" y="24384"/>
                  </a:lnTo>
                  <a:lnTo>
                    <a:pt x="475119" y="24244"/>
                  </a:lnTo>
                  <a:lnTo>
                    <a:pt x="478713" y="20307"/>
                  </a:lnTo>
                  <a:lnTo>
                    <a:pt x="478777" y="20129"/>
                  </a:lnTo>
                  <a:lnTo>
                    <a:pt x="478815" y="20002"/>
                  </a:lnTo>
                  <a:lnTo>
                    <a:pt x="478891" y="19799"/>
                  </a:lnTo>
                  <a:lnTo>
                    <a:pt x="479056" y="19138"/>
                  </a:lnTo>
                  <a:lnTo>
                    <a:pt x="479171" y="18465"/>
                  </a:lnTo>
                  <a:lnTo>
                    <a:pt x="479209" y="1778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28585" y="3902468"/>
              <a:ext cx="191770" cy="160655"/>
            </a:xfrm>
            <a:custGeom>
              <a:avLst/>
              <a:gdLst/>
              <a:ahLst/>
              <a:cxnLst/>
              <a:rect l="l" t="t" r="r" b="b"/>
              <a:pathLst>
                <a:path w="191769" h="160654">
                  <a:moveTo>
                    <a:pt x="16992" y="6946"/>
                  </a:moveTo>
                  <a:lnTo>
                    <a:pt x="16979" y="6819"/>
                  </a:lnTo>
                  <a:lnTo>
                    <a:pt x="16941" y="6680"/>
                  </a:lnTo>
                  <a:lnTo>
                    <a:pt x="16611" y="6108"/>
                  </a:lnTo>
                  <a:lnTo>
                    <a:pt x="16459" y="5969"/>
                  </a:lnTo>
                  <a:lnTo>
                    <a:pt x="16294" y="5854"/>
                  </a:lnTo>
                  <a:lnTo>
                    <a:pt x="16052" y="5753"/>
                  </a:lnTo>
                  <a:lnTo>
                    <a:pt x="15786" y="5689"/>
                  </a:lnTo>
                  <a:lnTo>
                    <a:pt x="15646" y="5676"/>
                  </a:lnTo>
                  <a:lnTo>
                    <a:pt x="15519" y="5676"/>
                  </a:lnTo>
                  <a:lnTo>
                    <a:pt x="15252" y="5727"/>
                  </a:lnTo>
                  <a:lnTo>
                    <a:pt x="15125" y="5765"/>
                  </a:lnTo>
                  <a:lnTo>
                    <a:pt x="14947" y="5854"/>
                  </a:lnTo>
                  <a:lnTo>
                    <a:pt x="863" y="13881"/>
                  </a:lnTo>
                  <a:lnTo>
                    <a:pt x="736" y="13944"/>
                  </a:lnTo>
                  <a:lnTo>
                    <a:pt x="571" y="14046"/>
                  </a:lnTo>
                  <a:lnTo>
                    <a:pt x="406" y="14185"/>
                  </a:lnTo>
                  <a:lnTo>
                    <a:pt x="292" y="14312"/>
                  </a:lnTo>
                  <a:lnTo>
                    <a:pt x="203" y="14439"/>
                  </a:lnTo>
                  <a:lnTo>
                    <a:pt x="139" y="14566"/>
                  </a:lnTo>
                  <a:lnTo>
                    <a:pt x="76" y="14719"/>
                  </a:lnTo>
                  <a:lnTo>
                    <a:pt x="25" y="14935"/>
                  </a:lnTo>
                  <a:lnTo>
                    <a:pt x="0" y="15151"/>
                  </a:lnTo>
                  <a:lnTo>
                    <a:pt x="12" y="15290"/>
                  </a:lnTo>
                  <a:lnTo>
                    <a:pt x="25" y="15417"/>
                  </a:lnTo>
                  <a:lnTo>
                    <a:pt x="76" y="15595"/>
                  </a:lnTo>
                  <a:lnTo>
                    <a:pt x="127" y="15722"/>
                  </a:lnTo>
                  <a:lnTo>
                    <a:pt x="228" y="15913"/>
                  </a:lnTo>
                  <a:lnTo>
                    <a:pt x="330" y="16052"/>
                  </a:lnTo>
                  <a:lnTo>
                    <a:pt x="457" y="16179"/>
                  </a:lnTo>
                  <a:lnTo>
                    <a:pt x="609" y="16294"/>
                  </a:lnTo>
                  <a:lnTo>
                    <a:pt x="914" y="16446"/>
                  </a:lnTo>
                  <a:lnTo>
                    <a:pt x="12636" y="20713"/>
                  </a:lnTo>
                  <a:lnTo>
                    <a:pt x="12827" y="20777"/>
                  </a:lnTo>
                  <a:lnTo>
                    <a:pt x="12966" y="20789"/>
                  </a:lnTo>
                  <a:lnTo>
                    <a:pt x="13093" y="20802"/>
                  </a:lnTo>
                  <a:lnTo>
                    <a:pt x="13233" y="20789"/>
                  </a:lnTo>
                  <a:lnTo>
                    <a:pt x="13360" y="20777"/>
                  </a:lnTo>
                  <a:lnTo>
                    <a:pt x="13500" y="20739"/>
                  </a:lnTo>
                  <a:lnTo>
                    <a:pt x="13627" y="20701"/>
                  </a:lnTo>
                  <a:lnTo>
                    <a:pt x="13868" y="20561"/>
                  </a:lnTo>
                  <a:lnTo>
                    <a:pt x="14389" y="19888"/>
                  </a:lnTo>
                  <a:lnTo>
                    <a:pt x="14452" y="19697"/>
                  </a:lnTo>
                  <a:lnTo>
                    <a:pt x="14478" y="19570"/>
                  </a:lnTo>
                  <a:lnTo>
                    <a:pt x="14478" y="19304"/>
                  </a:lnTo>
                  <a:lnTo>
                    <a:pt x="14427" y="19024"/>
                  </a:lnTo>
                  <a:lnTo>
                    <a:pt x="14351" y="18834"/>
                  </a:lnTo>
                  <a:lnTo>
                    <a:pt x="14249" y="18669"/>
                  </a:lnTo>
                  <a:lnTo>
                    <a:pt x="13576" y="18135"/>
                  </a:lnTo>
                  <a:lnTo>
                    <a:pt x="4635" y="14884"/>
                  </a:lnTo>
                  <a:lnTo>
                    <a:pt x="16306" y="8242"/>
                  </a:lnTo>
                  <a:lnTo>
                    <a:pt x="16471" y="8140"/>
                  </a:lnTo>
                  <a:lnTo>
                    <a:pt x="16662" y="7950"/>
                  </a:lnTo>
                  <a:lnTo>
                    <a:pt x="16852" y="7670"/>
                  </a:lnTo>
                  <a:lnTo>
                    <a:pt x="16929" y="7480"/>
                  </a:lnTo>
                  <a:lnTo>
                    <a:pt x="16967" y="7353"/>
                  </a:lnTo>
                  <a:lnTo>
                    <a:pt x="16979" y="7226"/>
                  </a:lnTo>
                  <a:lnTo>
                    <a:pt x="16992" y="6946"/>
                  </a:lnTo>
                  <a:close/>
                </a:path>
                <a:path w="191769" h="160654">
                  <a:moveTo>
                    <a:pt x="20256" y="3454"/>
                  </a:moveTo>
                  <a:lnTo>
                    <a:pt x="20231" y="3314"/>
                  </a:lnTo>
                  <a:lnTo>
                    <a:pt x="20193" y="3187"/>
                  </a:lnTo>
                  <a:lnTo>
                    <a:pt x="20154" y="3060"/>
                  </a:lnTo>
                  <a:lnTo>
                    <a:pt x="20091" y="2933"/>
                  </a:lnTo>
                  <a:lnTo>
                    <a:pt x="19951" y="2717"/>
                  </a:lnTo>
                  <a:lnTo>
                    <a:pt x="19799" y="2565"/>
                  </a:lnTo>
                  <a:lnTo>
                    <a:pt x="19646" y="2438"/>
                  </a:lnTo>
                  <a:lnTo>
                    <a:pt x="19405" y="2311"/>
                  </a:lnTo>
                  <a:lnTo>
                    <a:pt x="19278" y="2273"/>
                  </a:lnTo>
                  <a:lnTo>
                    <a:pt x="19151" y="2222"/>
                  </a:lnTo>
                  <a:lnTo>
                    <a:pt x="19024" y="2209"/>
                  </a:lnTo>
                  <a:lnTo>
                    <a:pt x="18884" y="2197"/>
                  </a:lnTo>
                  <a:lnTo>
                    <a:pt x="18757" y="2209"/>
                  </a:lnTo>
                  <a:lnTo>
                    <a:pt x="18618" y="2222"/>
                  </a:lnTo>
                  <a:lnTo>
                    <a:pt x="18478" y="2260"/>
                  </a:lnTo>
                  <a:lnTo>
                    <a:pt x="18300" y="2336"/>
                  </a:lnTo>
                  <a:lnTo>
                    <a:pt x="18122" y="2438"/>
                  </a:lnTo>
                  <a:lnTo>
                    <a:pt x="17907" y="2603"/>
                  </a:lnTo>
                  <a:lnTo>
                    <a:pt x="17703" y="2857"/>
                  </a:lnTo>
                  <a:lnTo>
                    <a:pt x="17614" y="3048"/>
                  </a:lnTo>
                  <a:lnTo>
                    <a:pt x="20167" y="4051"/>
                  </a:lnTo>
                  <a:lnTo>
                    <a:pt x="20231" y="3860"/>
                  </a:lnTo>
                  <a:lnTo>
                    <a:pt x="20243" y="3721"/>
                  </a:lnTo>
                  <a:lnTo>
                    <a:pt x="20256" y="3594"/>
                  </a:lnTo>
                  <a:lnTo>
                    <a:pt x="20256" y="3454"/>
                  </a:lnTo>
                  <a:close/>
                </a:path>
                <a:path w="191769" h="160654">
                  <a:moveTo>
                    <a:pt x="44665" y="6337"/>
                  </a:moveTo>
                  <a:lnTo>
                    <a:pt x="44627" y="6146"/>
                  </a:lnTo>
                  <a:lnTo>
                    <a:pt x="44589" y="6007"/>
                  </a:lnTo>
                  <a:lnTo>
                    <a:pt x="44500" y="5829"/>
                  </a:lnTo>
                  <a:lnTo>
                    <a:pt x="44348" y="5600"/>
                  </a:lnTo>
                  <a:lnTo>
                    <a:pt x="44208" y="5461"/>
                  </a:lnTo>
                  <a:lnTo>
                    <a:pt x="43980" y="5295"/>
                  </a:lnTo>
                  <a:lnTo>
                    <a:pt x="43738" y="5194"/>
                  </a:lnTo>
                  <a:lnTo>
                    <a:pt x="43611" y="5156"/>
                  </a:lnTo>
                  <a:lnTo>
                    <a:pt x="43472" y="5130"/>
                  </a:lnTo>
                  <a:lnTo>
                    <a:pt x="43345" y="5118"/>
                  </a:lnTo>
                  <a:lnTo>
                    <a:pt x="43205" y="5130"/>
                  </a:lnTo>
                  <a:lnTo>
                    <a:pt x="43078" y="5130"/>
                  </a:lnTo>
                  <a:lnTo>
                    <a:pt x="42938" y="5168"/>
                  </a:lnTo>
                  <a:lnTo>
                    <a:pt x="42811" y="5207"/>
                  </a:lnTo>
                  <a:lnTo>
                    <a:pt x="42633" y="5295"/>
                  </a:lnTo>
                  <a:lnTo>
                    <a:pt x="42354" y="5486"/>
                  </a:lnTo>
                  <a:lnTo>
                    <a:pt x="42227" y="5638"/>
                  </a:lnTo>
                  <a:lnTo>
                    <a:pt x="30048" y="20967"/>
                  </a:lnTo>
                  <a:lnTo>
                    <a:pt x="30594" y="1409"/>
                  </a:lnTo>
                  <a:lnTo>
                    <a:pt x="30213" y="419"/>
                  </a:lnTo>
                  <a:lnTo>
                    <a:pt x="30073" y="292"/>
                  </a:lnTo>
                  <a:lnTo>
                    <a:pt x="29845" y="139"/>
                  </a:lnTo>
                  <a:lnTo>
                    <a:pt x="29718" y="88"/>
                  </a:lnTo>
                  <a:lnTo>
                    <a:pt x="29591" y="50"/>
                  </a:lnTo>
                  <a:lnTo>
                    <a:pt x="29464" y="12"/>
                  </a:lnTo>
                  <a:lnTo>
                    <a:pt x="29324" y="0"/>
                  </a:lnTo>
                  <a:lnTo>
                    <a:pt x="29057" y="0"/>
                  </a:lnTo>
                  <a:lnTo>
                    <a:pt x="28232" y="419"/>
                  </a:lnTo>
                  <a:lnTo>
                    <a:pt x="28105" y="584"/>
                  </a:lnTo>
                  <a:lnTo>
                    <a:pt x="27990" y="749"/>
                  </a:lnTo>
                  <a:lnTo>
                    <a:pt x="27940" y="876"/>
                  </a:lnTo>
                  <a:lnTo>
                    <a:pt x="27901" y="1003"/>
                  </a:lnTo>
                  <a:lnTo>
                    <a:pt x="27863" y="1130"/>
                  </a:lnTo>
                  <a:lnTo>
                    <a:pt x="27851" y="1270"/>
                  </a:lnTo>
                  <a:lnTo>
                    <a:pt x="27203" y="24930"/>
                  </a:lnTo>
                  <a:lnTo>
                    <a:pt x="27203" y="25133"/>
                  </a:lnTo>
                  <a:lnTo>
                    <a:pt x="27228" y="25349"/>
                  </a:lnTo>
                  <a:lnTo>
                    <a:pt x="27266" y="25476"/>
                  </a:lnTo>
                  <a:lnTo>
                    <a:pt x="27317" y="25603"/>
                  </a:lnTo>
                  <a:lnTo>
                    <a:pt x="27393" y="25768"/>
                  </a:lnTo>
                  <a:lnTo>
                    <a:pt x="27482" y="25895"/>
                  </a:lnTo>
                  <a:lnTo>
                    <a:pt x="28079" y="26327"/>
                  </a:lnTo>
                  <a:lnTo>
                    <a:pt x="28206" y="26377"/>
                  </a:lnTo>
                  <a:lnTo>
                    <a:pt x="28333" y="26403"/>
                  </a:lnTo>
                  <a:lnTo>
                    <a:pt x="28460" y="26416"/>
                  </a:lnTo>
                  <a:lnTo>
                    <a:pt x="28663" y="26416"/>
                  </a:lnTo>
                  <a:lnTo>
                    <a:pt x="28867" y="26390"/>
                  </a:lnTo>
                  <a:lnTo>
                    <a:pt x="28994" y="26352"/>
                  </a:lnTo>
                  <a:lnTo>
                    <a:pt x="29184" y="26276"/>
                  </a:lnTo>
                  <a:lnTo>
                    <a:pt x="29311" y="26212"/>
                  </a:lnTo>
                  <a:lnTo>
                    <a:pt x="29464" y="26098"/>
                  </a:lnTo>
                  <a:lnTo>
                    <a:pt x="29616" y="25958"/>
                  </a:lnTo>
                  <a:lnTo>
                    <a:pt x="29730" y="25793"/>
                  </a:lnTo>
                  <a:lnTo>
                    <a:pt x="44361" y="7353"/>
                  </a:lnTo>
                  <a:lnTo>
                    <a:pt x="44488" y="7188"/>
                  </a:lnTo>
                  <a:lnTo>
                    <a:pt x="44551" y="7061"/>
                  </a:lnTo>
                  <a:lnTo>
                    <a:pt x="44602" y="6934"/>
                  </a:lnTo>
                  <a:lnTo>
                    <a:pt x="44640" y="6807"/>
                  </a:lnTo>
                  <a:lnTo>
                    <a:pt x="44665" y="6667"/>
                  </a:lnTo>
                  <a:lnTo>
                    <a:pt x="44665" y="6337"/>
                  </a:lnTo>
                  <a:close/>
                </a:path>
                <a:path w="191769" h="160654">
                  <a:moveTo>
                    <a:pt x="96735" y="65189"/>
                  </a:moveTo>
                  <a:lnTo>
                    <a:pt x="96723" y="65062"/>
                  </a:lnTo>
                  <a:lnTo>
                    <a:pt x="96697" y="64935"/>
                  </a:lnTo>
                  <a:lnTo>
                    <a:pt x="96659" y="64795"/>
                  </a:lnTo>
                  <a:lnTo>
                    <a:pt x="96583" y="64604"/>
                  </a:lnTo>
                  <a:lnTo>
                    <a:pt x="96469" y="64439"/>
                  </a:lnTo>
                  <a:lnTo>
                    <a:pt x="96304" y="64236"/>
                  </a:lnTo>
                  <a:lnTo>
                    <a:pt x="95288" y="63398"/>
                  </a:lnTo>
                  <a:lnTo>
                    <a:pt x="95110" y="63271"/>
                  </a:lnTo>
                  <a:lnTo>
                    <a:pt x="94945" y="63182"/>
                  </a:lnTo>
                  <a:lnTo>
                    <a:pt x="94818" y="63131"/>
                  </a:lnTo>
                  <a:lnTo>
                    <a:pt x="94615" y="63080"/>
                  </a:lnTo>
                  <a:lnTo>
                    <a:pt x="94488" y="63068"/>
                  </a:lnTo>
                  <a:lnTo>
                    <a:pt x="94348" y="63068"/>
                  </a:lnTo>
                  <a:lnTo>
                    <a:pt x="94208" y="63080"/>
                  </a:lnTo>
                  <a:lnTo>
                    <a:pt x="94081" y="63106"/>
                  </a:lnTo>
                  <a:lnTo>
                    <a:pt x="93954" y="63144"/>
                  </a:lnTo>
                  <a:lnTo>
                    <a:pt x="93827" y="63195"/>
                  </a:lnTo>
                  <a:lnTo>
                    <a:pt x="93649" y="63296"/>
                  </a:lnTo>
                  <a:lnTo>
                    <a:pt x="93484" y="63411"/>
                  </a:lnTo>
                  <a:lnTo>
                    <a:pt x="93345" y="63563"/>
                  </a:lnTo>
                  <a:lnTo>
                    <a:pt x="92608" y="64439"/>
                  </a:lnTo>
                  <a:lnTo>
                    <a:pt x="92494" y="64566"/>
                  </a:lnTo>
                  <a:lnTo>
                    <a:pt x="92392" y="64731"/>
                  </a:lnTo>
                  <a:lnTo>
                    <a:pt x="92278" y="64985"/>
                  </a:lnTo>
                  <a:lnTo>
                    <a:pt x="92227" y="65176"/>
                  </a:lnTo>
                  <a:lnTo>
                    <a:pt x="92214" y="65316"/>
                  </a:lnTo>
                  <a:lnTo>
                    <a:pt x="92214" y="65443"/>
                  </a:lnTo>
                  <a:lnTo>
                    <a:pt x="92227" y="65582"/>
                  </a:lnTo>
                  <a:lnTo>
                    <a:pt x="92252" y="65709"/>
                  </a:lnTo>
                  <a:lnTo>
                    <a:pt x="92290" y="65849"/>
                  </a:lnTo>
                  <a:lnTo>
                    <a:pt x="92341" y="65976"/>
                  </a:lnTo>
                  <a:lnTo>
                    <a:pt x="92481" y="66205"/>
                  </a:lnTo>
                  <a:lnTo>
                    <a:pt x="92659" y="66408"/>
                  </a:lnTo>
                  <a:lnTo>
                    <a:pt x="93560" y="67157"/>
                  </a:lnTo>
                  <a:lnTo>
                    <a:pt x="93713" y="67297"/>
                  </a:lnTo>
                  <a:lnTo>
                    <a:pt x="93840" y="67386"/>
                  </a:lnTo>
                  <a:lnTo>
                    <a:pt x="94132" y="67513"/>
                  </a:lnTo>
                  <a:lnTo>
                    <a:pt x="94335" y="67564"/>
                  </a:lnTo>
                  <a:lnTo>
                    <a:pt x="94462" y="67576"/>
                  </a:lnTo>
                  <a:lnTo>
                    <a:pt x="94602" y="67576"/>
                  </a:lnTo>
                  <a:lnTo>
                    <a:pt x="94869" y="67538"/>
                  </a:lnTo>
                  <a:lnTo>
                    <a:pt x="95008" y="67500"/>
                  </a:lnTo>
                  <a:lnTo>
                    <a:pt x="95186" y="67411"/>
                  </a:lnTo>
                  <a:lnTo>
                    <a:pt x="95364" y="67322"/>
                  </a:lnTo>
                  <a:lnTo>
                    <a:pt x="95567" y="67132"/>
                  </a:lnTo>
                  <a:lnTo>
                    <a:pt x="96329" y="66217"/>
                  </a:lnTo>
                  <a:lnTo>
                    <a:pt x="96443" y="66090"/>
                  </a:lnTo>
                  <a:lnTo>
                    <a:pt x="96532" y="65963"/>
                  </a:lnTo>
                  <a:lnTo>
                    <a:pt x="96659" y="65722"/>
                  </a:lnTo>
                  <a:lnTo>
                    <a:pt x="96697" y="65595"/>
                  </a:lnTo>
                  <a:lnTo>
                    <a:pt x="96723" y="65455"/>
                  </a:lnTo>
                  <a:lnTo>
                    <a:pt x="96735" y="65328"/>
                  </a:lnTo>
                  <a:lnTo>
                    <a:pt x="96735" y="65201"/>
                  </a:lnTo>
                  <a:close/>
                </a:path>
                <a:path w="191769" h="160654">
                  <a:moveTo>
                    <a:pt x="97726" y="38328"/>
                  </a:moveTo>
                  <a:lnTo>
                    <a:pt x="97713" y="38188"/>
                  </a:lnTo>
                  <a:lnTo>
                    <a:pt x="97688" y="38061"/>
                  </a:lnTo>
                  <a:lnTo>
                    <a:pt x="97650" y="37934"/>
                  </a:lnTo>
                  <a:lnTo>
                    <a:pt x="97599" y="37807"/>
                  </a:lnTo>
                  <a:lnTo>
                    <a:pt x="97536" y="37680"/>
                  </a:lnTo>
                  <a:lnTo>
                    <a:pt x="97383" y="37465"/>
                  </a:lnTo>
                  <a:lnTo>
                    <a:pt x="97193" y="37287"/>
                  </a:lnTo>
                  <a:lnTo>
                    <a:pt x="97015" y="37172"/>
                  </a:lnTo>
                  <a:lnTo>
                    <a:pt x="96824" y="37084"/>
                  </a:lnTo>
                  <a:lnTo>
                    <a:pt x="96647" y="37033"/>
                  </a:lnTo>
                  <a:lnTo>
                    <a:pt x="96507" y="37007"/>
                  </a:lnTo>
                  <a:lnTo>
                    <a:pt x="96380" y="36995"/>
                  </a:lnTo>
                  <a:lnTo>
                    <a:pt x="96227" y="37007"/>
                  </a:lnTo>
                  <a:lnTo>
                    <a:pt x="88392" y="36817"/>
                  </a:lnTo>
                  <a:lnTo>
                    <a:pt x="87249" y="37401"/>
                  </a:lnTo>
                  <a:lnTo>
                    <a:pt x="87109" y="37630"/>
                  </a:lnTo>
                  <a:lnTo>
                    <a:pt x="87033" y="37820"/>
                  </a:lnTo>
                  <a:lnTo>
                    <a:pt x="87007" y="37960"/>
                  </a:lnTo>
                  <a:lnTo>
                    <a:pt x="86995" y="38087"/>
                  </a:lnTo>
                  <a:lnTo>
                    <a:pt x="86995" y="38354"/>
                  </a:lnTo>
                  <a:lnTo>
                    <a:pt x="87579" y="39306"/>
                  </a:lnTo>
                  <a:lnTo>
                    <a:pt x="87744" y="39420"/>
                  </a:lnTo>
                  <a:lnTo>
                    <a:pt x="87998" y="39522"/>
                  </a:lnTo>
                  <a:lnTo>
                    <a:pt x="88125" y="39547"/>
                  </a:lnTo>
                  <a:lnTo>
                    <a:pt x="88265" y="39560"/>
                  </a:lnTo>
                  <a:lnTo>
                    <a:pt x="93459" y="39687"/>
                  </a:lnTo>
                  <a:lnTo>
                    <a:pt x="81724" y="53657"/>
                  </a:lnTo>
                  <a:lnTo>
                    <a:pt x="78003" y="50533"/>
                  </a:lnTo>
                  <a:lnTo>
                    <a:pt x="77838" y="50406"/>
                  </a:lnTo>
                  <a:lnTo>
                    <a:pt x="77533" y="50266"/>
                  </a:lnTo>
                  <a:lnTo>
                    <a:pt x="77203" y="50203"/>
                  </a:lnTo>
                  <a:lnTo>
                    <a:pt x="77076" y="50203"/>
                  </a:lnTo>
                  <a:lnTo>
                    <a:pt x="76936" y="50215"/>
                  </a:lnTo>
                  <a:lnTo>
                    <a:pt x="76796" y="50241"/>
                  </a:lnTo>
                  <a:lnTo>
                    <a:pt x="76669" y="50279"/>
                  </a:lnTo>
                  <a:lnTo>
                    <a:pt x="76542" y="50330"/>
                  </a:lnTo>
                  <a:lnTo>
                    <a:pt x="76250" y="50507"/>
                  </a:lnTo>
                  <a:lnTo>
                    <a:pt x="76060" y="50698"/>
                  </a:lnTo>
                  <a:lnTo>
                    <a:pt x="75946" y="50863"/>
                  </a:lnTo>
                  <a:lnTo>
                    <a:pt x="75831" y="51104"/>
                  </a:lnTo>
                  <a:lnTo>
                    <a:pt x="75780" y="51231"/>
                  </a:lnTo>
                  <a:lnTo>
                    <a:pt x="75755" y="51371"/>
                  </a:lnTo>
                  <a:lnTo>
                    <a:pt x="75755" y="51765"/>
                  </a:lnTo>
                  <a:lnTo>
                    <a:pt x="76060" y="52438"/>
                  </a:lnTo>
                  <a:lnTo>
                    <a:pt x="76187" y="52590"/>
                  </a:lnTo>
                  <a:lnTo>
                    <a:pt x="80937" y="56578"/>
                  </a:lnTo>
                  <a:lnTo>
                    <a:pt x="81089" y="56705"/>
                  </a:lnTo>
                  <a:lnTo>
                    <a:pt x="85801" y="60655"/>
                  </a:lnTo>
                  <a:lnTo>
                    <a:pt x="86017" y="60807"/>
                  </a:lnTo>
                  <a:lnTo>
                    <a:pt x="86271" y="60909"/>
                  </a:lnTo>
                  <a:lnTo>
                    <a:pt x="86461" y="60960"/>
                  </a:lnTo>
                  <a:lnTo>
                    <a:pt x="86804" y="60972"/>
                  </a:lnTo>
                  <a:lnTo>
                    <a:pt x="87007" y="60947"/>
                  </a:lnTo>
                  <a:lnTo>
                    <a:pt x="87134" y="60909"/>
                  </a:lnTo>
                  <a:lnTo>
                    <a:pt x="87261" y="60858"/>
                  </a:lnTo>
                  <a:lnTo>
                    <a:pt x="87490" y="60718"/>
                  </a:lnTo>
                  <a:lnTo>
                    <a:pt x="87693" y="60528"/>
                  </a:lnTo>
                  <a:lnTo>
                    <a:pt x="87858" y="60312"/>
                  </a:lnTo>
                  <a:lnTo>
                    <a:pt x="87972" y="60071"/>
                  </a:lnTo>
                  <a:lnTo>
                    <a:pt x="88049" y="59817"/>
                  </a:lnTo>
                  <a:lnTo>
                    <a:pt x="88049" y="59677"/>
                  </a:lnTo>
                  <a:lnTo>
                    <a:pt x="88061" y="59550"/>
                  </a:lnTo>
                  <a:lnTo>
                    <a:pt x="88049" y="59410"/>
                  </a:lnTo>
                  <a:lnTo>
                    <a:pt x="88011" y="59220"/>
                  </a:lnTo>
                  <a:lnTo>
                    <a:pt x="87566" y="58547"/>
                  </a:lnTo>
                  <a:lnTo>
                    <a:pt x="83832" y="55422"/>
                  </a:lnTo>
                  <a:lnTo>
                    <a:pt x="97409" y="39255"/>
                  </a:lnTo>
                  <a:lnTo>
                    <a:pt x="97510" y="39103"/>
                  </a:lnTo>
                  <a:lnTo>
                    <a:pt x="97586" y="38976"/>
                  </a:lnTo>
                  <a:lnTo>
                    <a:pt x="97663" y="38785"/>
                  </a:lnTo>
                  <a:lnTo>
                    <a:pt x="97713" y="38595"/>
                  </a:lnTo>
                  <a:lnTo>
                    <a:pt x="97713" y="38468"/>
                  </a:lnTo>
                  <a:lnTo>
                    <a:pt x="97726" y="38328"/>
                  </a:lnTo>
                  <a:close/>
                </a:path>
                <a:path w="191769" h="160654">
                  <a:moveTo>
                    <a:pt x="121107" y="57912"/>
                  </a:moveTo>
                  <a:lnTo>
                    <a:pt x="121081" y="57785"/>
                  </a:lnTo>
                  <a:lnTo>
                    <a:pt x="121056" y="57645"/>
                  </a:lnTo>
                  <a:lnTo>
                    <a:pt x="121005" y="57467"/>
                  </a:lnTo>
                  <a:lnTo>
                    <a:pt x="120916" y="57277"/>
                  </a:lnTo>
                  <a:lnTo>
                    <a:pt x="120751" y="57061"/>
                  </a:lnTo>
                  <a:lnTo>
                    <a:pt x="120535" y="56896"/>
                  </a:lnTo>
                  <a:lnTo>
                    <a:pt x="120319" y="56756"/>
                  </a:lnTo>
                  <a:lnTo>
                    <a:pt x="120180" y="56705"/>
                  </a:lnTo>
                  <a:lnTo>
                    <a:pt x="119989" y="56654"/>
                  </a:lnTo>
                  <a:lnTo>
                    <a:pt x="119519" y="56629"/>
                  </a:lnTo>
                  <a:lnTo>
                    <a:pt x="119392" y="56667"/>
                  </a:lnTo>
                  <a:lnTo>
                    <a:pt x="119253" y="56705"/>
                  </a:lnTo>
                  <a:lnTo>
                    <a:pt x="118960" y="56857"/>
                  </a:lnTo>
                  <a:lnTo>
                    <a:pt x="103987" y="66992"/>
                  </a:lnTo>
                  <a:lnTo>
                    <a:pt x="103847" y="67081"/>
                  </a:lnTo>
                  <a:lnTo>
                    <a:pt x="103657" y="67259"/>
                  </a:lnTo>
                  <a:lnTo>
                    <a:pt x="103530" y="67424"/>
                  </a:lnTo>
                  <a:lnTo>
                    <a:pt x="103441" y="67576"/>
                  </a:lnTo>
                  <a:lnTo>
                    <a:pt x="103390" y="67703"/>
                  </a:lnTo>
                  <a:lnTo>
                    <a:pt x="103339" y="67830"/>
                  </a:lnTo>
                  <a:lnTo>
                    <a:pt x="103314" y="67970"/>
                  </a:lnTo>
                  <a:lnTo>
                    <a:pt x="103301" y="68122"/>
                  </a:lnTo>
                  <a:lnTo>
                    <a:pt x="103301" y="68249"/>
                  </a:lnTo>
                  <a:lnTo>
                    <a:pt x="103327" y="68440"/>
                  </a:lnTo>
                  <a:lnTo>
                    <a:pt x="103352" y="68567"/>
                  </a:lnTo>
                  <a:lnTo>
                    <a:pt x="103403" y="68707"/>
                  </a:lnTo>
                  <a:lnTo>
                    <a:pt x="103479" y="68859"/>
                  </a:lnTo>
                  <a:lnTo>
                    <a:pt x="103568" y="68986"/>
                  </a:lnTo>
                  <a:lnTo>
                    <a:pt x="103746" y="69189"/>
                  </a:lnTo>
                  <a:lnTo>
                    <a:pt x="103974" y="69367"/>
                  </a:lnTo>
                  <a:lnTo>
                    <a:pt x="109435" y="73964"/>
                  </a:lnTo>
                  <a:lnTo>
                    <a:pt x="107111" y="76733"/>
                  </a:lnTo>
                  <a:lnTo>
                    <a:pt x="106984" y="76898"/>
                  </a:lnTo>
                  <a:lnTo>
                    <a:pt x="106870" y="77139"/>
                  </a:lnTo>
                  <a:lnTo>
                    <a:pt x="106781" y="77546"/>
                  </a:lnTo>
                  <a:lnTo>
                    <a:pt x="106781" y="77749"/>
                  </a:lnTo>
                  <a:lnTo>
                    <a:pt x="106819" y="77939"/>
                  </a:lnTo>
                  <a:lnTo>
                    <a:pt x="106857" y="78066"/>
                  </a:lnTo>
                  <a:lnTo>
                    <a:pt x="106908" y="78193"/>
                  </a:lnTo>
                  <a:lnTo>
                    <a:pt x="106972" y="78320"/>
                  </a:lnTo>
                  <a:lnTo>
                    <a:pt x="107937" y="78981"/>
                  </a:lnTo>
                  <a:lnTo>
                    <a:pt x="108077" y="78994"/>
                  </a:lnTo>
                  <a:lnTo>
                    <a:pt x="108267" y="78994"/>
                  </a:lnTo>
                  <a:lnTo>
                    <a:pt x="108483" y="78955"/>
                  </a:lnTo>
                  <a:lnTo>
                    <a:pt x="108788" y="78841"/>
                  </a:lnTo>
                  <a:lnTo>
                    <a:pt x="108966" y="78740"/>
                  </a:lnTo>
                  <a:lnTo>
                    <a:pt x="109169" y="78549"/>
                  </a:lnTo>
                  <a:lnTo>
                    <a:pt x="111531" y="75730"/>
                  </a:lnTo>
                  <a:lnTo>
                    <a:pt x="113360" y="77254"/>
                  </a:lnTo>
                  <a:lnTo>
                    <a:pt x="113525" y="77368"/>
                  </a:lnTo>
                  <a:lnTo>
                    <a:pt x="113766" y="77495"/>
                  </a:lnTo>
                  <a:lnTo>
                    <a:pt x="113893" y="77520"/>
                  </a:lnTo>
                  <a:lnTo>
                    <a:pt x="114020" y="77558"/>
                  </a:lnTo>
                  <a:lnTo>
                    <a:pt x="114160" y="77571"/>
                  </a:lnTo>
                  <a:lnTo>
                    <a:pt x="114287" y="77584"/>
                  </a:lnTo>
                  <a:lnTo>
                    <a:pt x="114427" y="77571"/>
                  </a:lnTo>
                  <a:lnTo>
                    <a:pt x="114554" y="77546"/>
                  </a:lnTo>
                  <a:lnTo>
                    <a:pt x="114681" y="77508"/>
                  </a:lnTo>
                  <a:lnTo>
                    <a:pt x="114808" y="77457"/>
                  </a:lnTo>
                  <a:lnTo>
                    <a:pt x="114935" y="77393"/>
                  </a:lnTo>
                  <a:lnTo>
                    <a:pt x="115100" y="77279"/>
                  </a:lnTo>
                  <a:lnTo>
                    <a:pt x="115252" y="77139"/>
                  </a:lnTo>
                  <a:lnTo>
                    <a:pt x="115443" y="76860"/>
                  </a:lnTo>
                  <a:lnTo>
                    <a:pt x="115531" y="76682"/>
                  </a:lnTo>
                  <a:lnTo>
                    <a:pt x="115570" y="76555"/>
                  </a:lnTo>
                  <a:lnTo>
                    <a:pt x="115608" y="76352"/>
                  </a:lnTo>
                  <a:lnTo>
                    <a:pt x="115608" y="76085"/>
                  </a:lnTo>
                  <a:lnTo>
                    <a:pt x="115303" y="75349"/>
                  </a:lnTo>
                  <a:lnTo>
                    <a:pt x="115176" y="75196"/>
                  </a:lnTo>
                  <a:lnTo>
                    <a:pt x="113296" y="73621"/>
                  </a:lnTo>
                  <a:lnTo>
                    <a:pt x="115633" y="70853"/>
                  </a:lnTo>
                  <a:lnTo>
                    <a:pt x="115747" y="70688"/>
                  </a:lnTo>
                  <a:lnTo>
                    <a:pt x="115887" y="70383"/>
                  </a:lnTo>
                  <a:lnTo>
                    <a:pt x="115951" y="70053"/>
                  </a:lnTo>
                  <a:lnTo>
                    <a:pt x="115951" y="69913"/>
                  </a:lnTo>
                  <a:lnTo>
                    <a:pt x="115938" y="69786"/>
                  </a:lnTo>
                  <a:lnTo>
                    <a:pt x="115912" y="69646"/>
                  </a:lnTo>
                  <a:lnTo>
                    <a:pt x="115874" y="69519"/>
                  </a:lnTo>
                  <a:lnTo>
                    <a:pt x="115824" y="69392"/>
                  </a:lnTo>
                  <a:lnTo>
                    <a:pt x="115646" y="69113"/>
                  </a:lnTo>
                  <a:lnTo>
                    <a:pt x="115506" y="68961"/>
                  </a:lnTo>
                  <a:lnTo>
                    <a:pt x="115290" y="68795"/>
                  </a:lnTo>
                  <a:lnTo>
                    <a:pt x="114985" y="68656"/>
                  </a:lnTo>
                  <a:lnTo>
                    <a:pt x="114655" y="68592"/>
                  </a:lnTo>
                  <a:lnTo>
                    <a:pt x="114515" y="68592"/>
                  </a:lnTo>
                  <a:lnTo>
                    <a:pt x="114388" y="68605"/>
                  </a:lnTo>
                  <a:lnTo>
                    <a:pt x="114249" y="68630"/>
                  </a:lnTo>
                  <a:lnTo>
                    <a:pt x="114122" y="68668"/>
                  </a:lnTo>
                  <a:lnTo>
                    <a:pt x="113995" y="68719"/>
                  </a:lnTo>
                  <a:lnTo>
                    <a:pt x="113715" y="68897"/>
                  </a:lnTo>
                  <a:lnTo>
                    <a:pt x="113563" y="69037"/>
                  </a:lnTo>
                  <a:lnTo>
                    <a:pt x="111201" y="71869"/>
                  </a:lnTo>
                  <a:lnTo>
                    <a:pt x="106959" y="68300"/>
                  </a:lnTo>
                  <a:lnTo>
                    <a:pt x="120510" y="59131"/>
                  </a:lnTo>
                  <a:lnTo>
                    <a:pt x="120662" y="59004"/>
                  </a:lnTo>
                  <a:lnTo>
                    <a:pt x="120840" y="58813"/>
                  </a:lnTo>
                  <a:lnTo>
                    <a:pt x="120980" y="58572"/>
                  </a:lnTo>
                  <a:lnTo>
                    <a:pt x="121069" y="58318"/>
                  </a:lnTo>
                  <a:lnTo>
                    <a:pt x="121094" y="58191"/>
                  </a:lnTo>
                  <a:lnTo>
                    <a:pt x="121107" y="58051"/>
                  </a:lnTo>
                  <a:lnTo>
                    <a:pt x="121107" y="57912"/>
                  </a:lnTo>
                  <a:close/>
                </a:path>
                <a:path w="191769" h="160654">
                  <a:moveTo>
                    <a:pt x="144526" y="79375"/>
                  </a:moveTo>
                  <a:lnTo>
                    <a:pt x="143090" y="77038"/>
                  </a:lnTo>
                  <a:lnTo>
                    <a:pt x="126415" y="87287"/>
                  </a:lnTo>
                  <a:lnTo>
                    <a:pt x="133616" y="69075"/>
                  </a:lnTo>
                  <a:lnTo>
                    <a:pt x="133667" y="68884"/>
                  </a:lnTo>
                  <a:lnTo>
                    <a:pt x="133692" y="68745"/>
                  </a:lnTo>
                  <a:lnTo>
                    <a:pt x="133705" y="68618"/>
                  </a:lnTo>
                  <a:lnTo>
                    <a:pt x="133705" y="68478"/>
                  </a:lnTo>
                  <a:lnTo>
                    <a:pt x="133464" y="67792"/>
                  </a:lnTo>
                  <a:lnTo>
                    <a:pt x="133337" y="67627"/>
                  </a:lnTo>
                  <a:lnTo>
                    <a:pt x="133134" y="67449"/>
                  </a:lnTo>
                  <a:lnTo>
                    <a:pt x="132905" y="67322"/>
                  </a:lnTo>
                  <a:lnTo>
                    <a:pt x="132778" y="67271"/>
                  </a:lnTo>
                  <a:lnTo>
                    <a:pt x="132651" y="67233"/>
                  </a:lnTo>
                  <a:lnTo>
                    <a:pt x="132511" y="67208"/>
                  </a:lnTo>
                  <a:lnTo>
                    <a:pt x="132384" y="67195"/>
                  </a:lnTo>
                  <a:lnTo>
                    <a:pt x="132245" y="67195"/>
                  </a:lnTo>
                  <a:lnTo>
                    <a:pt x="132105" y="67208"/>
                  </a:lnTo>
                  <a:lnTo>
                    <a:pt x="131978" y="67246"/>
                  </a:lnTo>
                  <a:lnTo>
                    <a:pt x="131851" y="67284"/>
                  </a:lnTo>
                  <a:lnTo>
                    <a:pt x="131724" y="67335"/>
                  </a:lnTo>
                  <a:lnTo>
                    <a:pt x="131559" y="67437"/>
                  </a:lnTo>
                  <a:lnTo>
                    <a:pt x="131394" y="67564"/>
                  </a:lnTo>
                  <a:lnTo>
                    <a:pt x="131216" y="67767"/>
                  </a:lnTo>
                  <a:lnTo>
                    <a:pt x="131076" y="67995"/>
                  </a:lnTo>
                  <a:lnTo>
                    <a:pt x="133045" y="68859"/>
                  </a:lnTo>
                  <a:lnTo>
                    <a:pt x="131051" y="68072"/>
                  </a:lnTo>
                  <a:lnTo>
                    <a:pt x="122364" y="90081"/>
                  </a:lnTo>
                  <a:lnTo>
                    <a:pt x="122288" y="90297"/>
                  </a:lnTo>
                  <a:lnTo>
                    <a:pt x="122262" y="90424"/>
                  </a:lnTo>
                  <a:lnTo>
                    <a:pt x="122250" y="90563"/>
                  </a:lnTo>
                  <a:lnTo>
                    <a:pt x="122250" y="90690"/>
                  </a:lnTo>
                  <a:lnTo>
                    <a:pt x="122542" y="91440"/>
                  </a:lnTo>
                  <a:lnTo>
                    <a:pt x="122669" y="91592"/>
                  </a:lnTo>
                  <a:lnTo>
                    <a:pt x="122821" y="91719"/>
                  </a:lnTo>
                  <a:lnTo>
                    <a:pt x="123063" y="91859"/>
                  </a:lnTo>
                  <a:lnTo>
                    <a:pt x="123317" y="91948"/>
                  </a:lnTo>
                  <a:lnTo>
                    <a:pt x="123444" y="91973"/>
                  </a:lnTo>
                  <a:lnTo>
                    <a:pt x="123710" y="91973"/>
                  </a:lnTo>
                  <a:lnTo>
                    <a:pt x="123850" y="91960"/>
                  </a:lnTo>
                  <a:lnTo>
                    <a:pt x="123977" y="91935"/>
                  </a:lnTo>
                  <a:lnTo>
                    <a:pt x="124117" y="91897"/>
                  </a:lnTo>
                  <a:lnTo>
                    <a:pt x="124358" y="91770"/>
                  </a:lnTo>
                  <a:lnTo>
                    <a:pt x="144526" y="79375"/>
                  </a:lnTo>
                  <a:close/>
                </a:path>
                <a:path w="191769" h="160654">
                  <a:moveTo>
                    <a:pt x="145186" y="78054"/>
                  </a:moveTo>
                  <a:lnTo>
                    <a:pt x="145161" y="77914"/>
                  </a:lnTo>
                  <a:lnTo>
                    <a:pt x="145084" y="77647"/>
                  </a:lnTo>
                  <a:lnTo>
                    <a:pt x="144983" y="77482"/>
                  </a:lnTo>
                  <a:lnTo>
                    <a:pt x="143941" y="76822"/>
                  </a:lnTo>
                  <a:lnTo>
                    <a:pt x="143662" y="76822"/>
                  </a:lnTo>
                  <a:lnTo>
                    <a:pt x="143535" y="76847"/>
                  </a:lnTo>
                  <a:lnTo>
                    <a:pt x="143408" y="76885"/>
                  </a:lnTo>
                  <a:lnTo>
                    <a:pt x="143281" y="76923"/>
                  </a:lnTo>
                  <a:lnTo>
                    <a:pt x="143154" y="76987"/>
                  </a:lnTo>
                  <a:lnTo>
                    <a:pt x="144538" y="79362"/>
                  </a:lnTo>
                  <a:lnTo>
                    <a:pt x="144703" y="79248"/>
                  </a:lnTo>
                  <a:lnTo>
                    <a:pt x="144894" y="79057"/>
                  </a:lnTo>
                  <a:lnTo>
                    <a:pt x="145034" y="78828"/>
                  </a:lnTo>
                  <a:lnTo>
                    <a:pt x="145135" y="78574"/>
                  </a:lnTo>
                  <a:lnTo>
                    <a:pt x="145173" y="78447"/>
                  </a:lnTo>
                  <a:lnTo>
                    <a:pt x="145186" y="78320"/>
                  </a:lnTo>
                  <a:lnTo>
                    <a:pt x="145186" y="78054"/>
                  </a:lnTo>
                  <a:close/>
                </a:path>
                <a:path w="191769" h="160654">
                  <a:moveTo>
                    <a:pt x="173736" y="151104"/>
                  </a:moveTo>
                  <a:lnTo>
                    <a:pt x="173723" y="150964"/>
                  </a:lnTo>
                  <a:lnTo>
                    <a:pt x="173710" y="150825"/>
                  </a:lnTo>
                  <a:lnTo>
                    <a:pt x="173685" y="150698"/>
                  </a:lnTo>
                  <a:lnTo>
                    <a:pt x="173634" y="150571"/>
                  </a:lnTo>
                  <a:lnTo>
                    <a:pt x="173583" y="150444"/>
                  </a:lnTo>
                  <a:lnTo>
                    <a:pt x="173494" y="150317"/>
                  </a:lnTo>
                  <a:lnTo>
                    <a:pt x="172948" y="149364"/>
                  </a:lnTo>
                  <a:lnTo>
                    <a:pt x="172808" y="149148"/>
                  </a:lnTo>
                  <a:lnTo>
                    <a:pt x="172631" y="148945"/>
                  </a:lnTo>
                  <a:lnTo>
                    <a:pt x="172288" y="148729"/>
                  </a:lnTo>
                  <a:lnTo>
                    <a:pt x="172148" y="148691"/>
                  </a:lnTo>
                  <a:lnTo>
                    <a:pt x="172021" y="148640"/>
                  </a:lnTo>
                  <a:lnTo>
                    <a:pt x="171894" y="148628"/>
                  </a:lnTo>
                  <a:lnTo>
                    <a:pt x="171627" y="148615"/>
                  </a:lnTo>
                  <a:lnTo>
                    <a:pt x="171488" y="148640"/>
                  </a:lnTo>
                  <a:lnTo>
                    <a:pt x="171361" y="148666"/>
                  </a:lnTo>
                  <a:lnTo>
                    <a:pt x="171107" y="148767"/>
                  </a:lnTo>
                  <a:lnTo>
                    <a:pt x="170942" y="148869"/>
                  </a:lnTo>
                  <a:lnTo>
                    <a:pt x="170027" y="149390"/>
                  </a:lnTo>
                  <a:lnTo>
                    <a:pt x="169837" y="149504"/>
                  </a:lnTo>
                  <a:lnTo>
                    <a:pt x="169697" y="149618"/>
                  </a:lnTo>
                  <a:lnTo>
                    <a:pt x="169570" y="149771"/>
                  </a:lnTo>
                  <a:lnTo>
                    <a:pt x="169456" y="149936"/>
                  </a:lnTo>
                  <a:lnTo>
                    <a:pt x="169392" y="150063"/>
                  </a:lnTo>
                  <a:lnTo>
                    <a:pt x="169341" y="150190"/>
                  </a:lnTo>
                  <a:lnTo>
                    <a:pt x="169278" y="150456"/>
                  </a:lnTo>
                  <a:lnTo>
                    <a:pt x="169278" y="150723"/>
                  </a:lnTo>
                  <a:lnTo>
                    <a:pt x="169291" y="150863"/>
                  </a:lnTo>
                  <a:lnTo>
                    <a:pt x="169329" y="150990"/>
                  </a:lnTo>
                  <a:lnTo>
                    <a:pt x="169367" y="151130"/>
                  </a:lnTo>
                  <a:lnTo>
                    <a:pt x="169456" y="151295"/>
                  </a:lnTo>
                  <a:lnTo>
                    <a:pt x="169570" y="151472"/>
                  </a:lnTo>
                  <a:lnTo>
                    <a:pt x="170027" y="152285"/>
                  </a:lnTo>
                  <a:lnTo>
                    <a:pt x="170091" y="152412"/>
                  </a:lnTo>
                  <a:lnTo>
                    <a:pt x="170192" y="152552"/>
                  </a:lnTo>
                  <a:lnTo>
                    <a:pt x="170383" y="152742"/>
                  </a:lnTo>
                  <a:lnTo>
                    <a:pt x="170599" y="152908"/>
                  </a:lnTo>
                  <a:lnTo>
                    <a:pt x="170853" y="153009"/>
                  </a:lnTo>
                  <a:lnTo>
                    <a:pt x="170980" y="153047"/>
                  </a:lnTo>
                  <a:lnTo>
                    <a:pt x="171119" y="153060"/>
                  </a:lnTo>
                  <a:lnTo>
                    <a:pt x="171386" y="153073"/>
                  </a:lnTo>
                  <a:lnTo>
                    <a:pt x="171513" y="153047"/>
                  </a:lnTo>
                  <a:lnTo>
                    <a:pt x="171653" y="153022"/>
                  </a:lnTo>
                  <a:lnTo>
                    <a:pt x="171780" y="152984"/>
                  </a:lnTo>
                  <a:lnTo>
                    <a:pt x="171958" y="152895"/>
                  </a:lnTo>
                  <a:lnTo>
                    <a:pt x="172974" y="152311"/>
                  </a:lnTo>
                  <a:lnTo>
                    <a:pt x="173101" y="152234"/>
                  </a:lnTo>
                  <a:lnTo>
                    <a:pt x="173266" y="152107"/>
                  </a:lnTo>
                  <a:lnTo>
                    <a:pt x="173405" y="151968"/>
                  </a:lnTo>
                  <a:lnTo>
                    <a:pt x="173558" y="151739"/>
                  </a:lnTo>
                  <a:lnTo>
                    <a:pt x="173672" y="151498"/>
                  </a:lnTo>
                  <a:lnTo>
                    <a:pt x="173697" y="151358"/>
                  </a:lnTo>
                  <a:lnTo>
                    <a:pt x="173723" y="151231"/>
                  </a:lnTo>
                  <a:lnTo>
                    <a:pt x="173736" y="151104"/>
                  </a:lnTo>
                  <a:close/>
                </a:path>
                <a:path w="191769" h="160654">
                  <a:moveTo>
                    <a:pt x="175526" y="121970"/>
                  </a:moveTo>
                  <a:lnTo>
                    <a:pt x="175336" y="121907"/>
                  </a:lnTo>
                  <a:lnTo>
                    <a:pt x="175209" y="121881"/>
                  </a:lnTo>
                  <a:lnTo>
                    <a:pt x="175069" y="121869"/>
                  </a:lnTo>
                  <a:lnTo>
                    <a:pt x="174929" y="121881"/>
                  </a:lnTo>
                  <a:lnTo>
                    <a:pt x="173875" y="122516"/>
                  </a:lnTo>
                  <a:lnTo>
                    <a:pt x="173774" y="122682"/>
                  </a:lnTo>
                  <a:lnTo>
                    <a:pt x="173723" y="122809"/>
                  </a:lnTo>
                  <a:lnTo>
                    <a:pt x="173672" y="123075"/>
                  </a:lnTo>
                  <a:lnTo>
                    <a:pt x="173659" y="123215"/>
                  </a:lnTo>
                  <a:lnTo>
                    <a:pt x="173659" y="123342"/>
                  </a:lnTo>
                  <a:lnTo>
                    <a:pt x="173672" y="123482"/>
                  </a:lnTo>
                  <a:lnTo>
                    <a:pt x="173710" y="123609"/>
                  </a:lnTo>
                  <a:lnTo>
                    <a:pt x="173748" y="123736"/>
                  </a:lnTo>
                  <a:lnTo>
                    <a:pt x="174129" y="124282"/>
                  </a:lnTo>
                  <a:lnTo>
                    <a:pt x="174294" y="124409"/>
                  </a:lnTo>
                  <a:lnTo>
                    <a:pt x="174536" y="124523"/>
                  </a:lnTo>
                  <a:lnTo>
                    <a:pt x="175526" y="121970"/>
                  </a:lnTo>
                  <a:close/>
                </a:path>
                <a:path w="191769" h="160654">
                  <a:moveTo>
                    <a:pt x="183857" y="126047"/>
                  </a:moveTo>
                  <a:lnTo>
                    <a:pt x="183819" y="125869"/>
                  </a:lnTo>
                  <a:lnTo>
                    <a:pt x="183705" y="125552"/>
                  </a:lnTo>
                  <a:lnTo>
                    <a:pt x="183654" y="125425"/>
                  </a:lnTo>
                  <a:lnTo>
                    <a:pt x="183540" y="125285"/>
                  </a:lnTo>
                  <a:lnTo>
                    <a:pt x="183375" y="125107"/>
                  </a:lnTo>
                  <a:lnTo>
                    <a:pt x="183210" y="125006"/>
                  </a:lnTo>
                  <a:lnTo>
                    <a:pt x="183045" y="124904"/>
                  </a:lnTo>
                  <a:lnTo>
                    <a:pt x="182905" y="124841"/>
                  </a:lnTo>
                  <a:lnTo>
                    <a:pt x="182765" y="124828"/>
                  </a:lnTo>
                  <a:lnTo>
                    <a:pt x="175539" y="121970"/>
                  </a:lnTo>
                  <a:lnTo>
                    <a:pt x="174536" y="124523"/>
                  </a:lnTo>
                  <a:lnTo>
                    <a:pt x="179311" y="126403"/>
                  </a:lnTo>
                  <a:lnTo>
                    <a:pt x="163499" y="135521"/>
                  </a:lnTo>
                  <a:lnTo>
                    <a:pt x="161086" y="131305"/>
                  </a:lnTo>
                  <a:lnTo>
                    <a:pt x="160934" y="131089"/>
                  </a:lnTo>
                  <a:lnTo>
                    <a:pt x="160794" y="130949"/>
                  </a:lnTo>
                  <a:lnTo>
                    <a:pt x="160451" y="130733"/>
                  </a:lnTo>
                  <a:lnTo>
                    <a:pt x="160324" y="130683"/>
                  </a:lnTo>
                  <a:lnTo>
                    <a:pt x="159994" y="130619"/>
                  </a:lnTo>
                  <a:lnTo>
                    <a:pt x="159791" y="130619"/>
                  </a:lnTo>
                  <a:lnTo>
                    <a:pt x="159524" y="130670"/>
                  </a:lnTo>
                  <a:lnTo>
                    <a:pt x="159270" y="130771"/>
                  </a:lnTo>
                  <a:lnTo>
                    <a:pt x="158991" y="130962"/>
                  </a:lnTo>
                  <a:lnTo>
                    <a:pt x="158851" y="131102"/>
                  </a:lnTo>
                  <a:lnTo>
                    <a:pt x="158699" y="131330"/>
                  </a:lnTo>
                  <a:lnTo>
                    <a:pt x="158597" y="131572"/>
                  </a:lnTo>
                  <a:lnTo>
                    <a:pt x="158534" y="131838"/>
                  </a:lnTo>
                  <a:lnTo>
                    <a:pt x="158521" y="131978"/>
                  </a:lnTo>
                  <a:lnTo>
                    <a:pt x="158534" y="132105"/>
                  </a:lnTo>
                  <a:lnTo>
                    <a:pt x="158572" y="132372"/>
                  </a:lnTo>
                  <a:lnTo>
                    <a:pt x="158673" y="132626"/>
                  </a:lnTo>
                  <a:lnTo>
                    <a:pt x="161798" y="138061"/>
                  </a:lnTo>
                  <a:lnTo>
                    <a:pt x="164947" y="143497"/>
                  </a:lnTo>
                  <a:lnTo>
                    <a:pt x="165112" y="143713"/>
                  </a:lnTo>
                  <a:lnTo>
                    <a:pt x="165785" y="144119"/>
                  </a:lnTo>
                  <a:lnTo>
                    <a:pt x="165989" y="144157"/>
                  </a:lnTo>
                  <a:lnTo>
                    <a:pt x="166255" y="144170"/>
                  </a:lnTo>
                  <a:lnTo>
                    <a:pt x="166395" y="144157"/>
                  </a:lnTo>
                  <a:lnTo>
                    <a:pt x="166522" y="144119"/>
                  </a:lnTo>
                  <a:lnTo>
                    <a:pt x="166776" y="144018"/>
                  </a:lnTo>
                  <a:lnTo>
                    <a:pt x="166992" y="143878"/>
                  </a:lnTo>
                  <a:lnTo>
                    <a:pt x="167195" y="143687"/>
                  </a:lnTo>
                  <a:lnTo>
                    <a:pt x="167347" y="143471"/>
                  </a:lnTo>
                  <a:lnTo>
                    <a:pt x="167398" y="143344"/>
                  </a:lnTo>
                  <a:lnTo>
                    <a:pt x="167462" y="143217"/>
                  </a:lnTo>
                  <a:lnTo>
                    <a:pt x="167513" y="142951"/>
                  </a:lnTo>
                  <a:lnTo>
                    <a:pt x="167513" y="142621"/>
                  </a:lnTo>
                  <a:lnTo>
                    <a:pt x="167462" y="142430"/>
                  </a:lnTo>
                  <a:lnTo>
                    <a:pt x="167424" y="142290"/>
                  </a:lnTo>
                  <a:lnTo>
                    <a:pt x="167335" y="142113"/>
                  </a:lnTo>
                  <a:lnTo>
                    <a:pt x="164884" y="137909"/>
                  </a:lnTo>
                  <a:lnTo>
                    <a:pt x="183095" y="127381"/>
                  </a:lnTo>
                  <a:lnTo>
                    <a:pt x="183235" y="127304"/>
                  </a:lnTo>
                  <a:lnTo>
                    <a:pt x="183388" y="127190"/>
                  </a:lnTo>
                  <a:lnTo>
                    <a:pt x="183527" y="127038"/>
                  </a:lnTo>
                  <a:lnTo>
                    <a:pt x="183654" y="126860"/>
                  </a:lnTo>
                  <a:lnTo>
                    <a:pt x="183743" y="126707"/>
                  </a:lnTo>
                  <a:lnTo>
                    <a:pt x="183794" y="126568"/>
                  </a:lnTo>
                  <a:lnTo>
                    <a:pt x="183832" y="126339"/>
                  </a:lnTo>
                  <a:lnTo>
                    <a:pt x="183857" y="126199"/>
                  </a:lnTo>
                  <a:lnTo>
                    <a:pt x="183857" y="126047"/>
                  </a:lnTo>
                  <a:close/>
                </a:path>
                <a:path w="191769" h="160654">
                  <a:moveTo>
                    <a:pt x="191541" y="159067"/>
                  </a:moveTo>
                  <a:lnTo>
                    <a:pt x="187794" y="152577"/>
                  </a:lnTo>
                  <a:lnTo>
                    <a:pt x="185420" y="153949"/>
                  </a:lnTo>
                  <a:lnTo>
                    <a:pt x="189153" y="160439"/>
                  </a:lnTo>
                  <a:lnTo>
                    <a:pt x="191541" y="15906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72096" y="4053002"/>
              <a:ext cx="602615" cy="163195"/>
            </a:xfrm>
            <a:custGeom>
              <a:avLst/>
              <a:gdLst/>
              <a:ahLst/>
              <a:cxnLst/>
              <a:rect l="l" t="t" r="r" b="b"/>
              <a:pathLst>
                <a:path w="602615" h="163195">
                  <a:moveTo>
                    <a:pt x="25984" y="150914"/>
                  </a:moveTo>
                  <a:lnTo>
                    <a:pt x="23304" y="150342"/>
                  </a:lnTo>
                  <a:lnTo>
                    <a:pt x="22288" y="155105"/>
                  </a:lnTo>
                  <a:lnTo>
                    <a:pt x="1752" y="150749"/>
                  </a:lnTo>
                  <a:lnTo>
                    <a:pt x="1600" y="150710"/>
                  </a:lnTo>
                  <a:lnTo>
                    <a:pt x="1460" y="150685"/>
                  </a:lnTo>
                  <a:lnTo>
                    <a:pt x="1333" y="150685"/>
                  </a:lnTo>
                  <a:lnTo>
                    <a:pt x="1206" y="150698"/>
                  </a:lnTo>
                  <a:lnTo>
                    <a:pt x="1054" y="150723"/>
                  </a:lnTo>
                  <a:lnTo>
                    <a:pt x="914" y="150774"/>
                  </a:lnTo>
                  <a:lnTo>
                    <a:pt x="762" y="150837"/>
                  </a:lnTo>
                  <a:lnTo>
                    <a:pt x="635" y="150901"/>
                  </a:lnTo>
                  <a:lnTo>
                    <a:pt x="508" y="151003"/>
                  </a:lnTo>
                  <a:lnTo>
                    <a:pt x="381" y="151117"/>
                  </a:lnTo>
                  <a:lnTo>
                    <a:pt x="254" y="151282"/>
                  </a:lnTo>
                  <a:lnTo>
                    <a:pt x="139" y="151460"/>
                  </a:lnTo>
                  <a:lnTo>
                    <a:pt x="76" y="151612"/>
                  </a:lnTo>
                  <a:lnTo>
                    <a:pt x="0" y="151968"/>
                  </a:lnTo>
                  <a:lnTo>
                    <a:pt x="0" y="152107"/>
                  </a:lnTo>
                  <a:lnTo>
                    <a:pt x="12" y="152247"/>
                  </a:lnTo>
                  <a:lnTo>
                    <a:pt x="38" y="152374"/>
                  </a:lnTo>
                  <a:lnTo>
                    <a:pt x="76" y="152514"/>
                  </a:lnTo>
                  <a:lnTo>
                    <a:pt x="139" y="152679"/>
                  </a:lnTo>
                  <a:lnTo>
                    <a:pt x="3733" y="159816"/>
                  </a:lnTo>
                  <a:lnTo>
                    <a:pt x="3873" y="160045"/>
                  </a:lnTo>
                  <a:lnTo>
                    <a:pt x="4000" y="160197"/>
                  </a:lnTo>
                  <a:lnTo>
                    <a:pt x="4216" y="160362"/>
                  </a:lnTo>
                  <a:lnTo>
                    <a:pt x="4470" y="160489"/>
                  </a:lnTo>
                  <a:lnTo>
                    <a:pt x="4787" y="160566"/>
                  </a:lnTo>
                  <a:lnTo>
                    <a:pt x="5118" y="160566"/>
                  </a:lnTo>
                  <a:lnTo>
                    <a:pt x="6032" y="160045"/>
                  </a:lnTo>
                  <a:lnTo>
                    <a:pt x="6146" y="159880"/>
                  </a:lnTo>
                  <a:lnTo>
                    <a:pt x="6248" y="159702"/>
                  </a:lnTo>
                  <a:lnTo>
                    <a:pt x="6273" y="159562"/>
                  </a:lnTo>
                  <a:lnTo>
                    <a:pt x="6311" y="159435"/>
                  </a:lnTo>
                  <a:lnTo>
                    <a:pt x="6324" y="159296"/>
                  </a:lnTo>
                  <a:lnTo>
                    <a:pt x="6324" y="159029"/>
                  </a:lnTo>
                  <a:lnTo>
                    <a:pt x="6299" y="158902"/>
                  </a:lnTo>
                  <a:lnTo>
                    <a:pt x="6261" y="158762"/>
                  </a:lnTo>
                  <a:lnTo>
                    <a:pt x="6184" y="158597"/>
                  </a:lnTo>
                  <a:lnTo>
                    <a:pt x="3860" y="154000"/>
                  </a:lnTo>
                  <a:lnTo>
                    <a:pt x="21717" y="157797"/>
                  </a:lnTo>
                  <a:lnTo>
                    <a:pt x="20713" y="162547"/>
                  </a:lnTo>
                  <a:lnTo>
                    <a:pt x="23406" y="163118"/>
                  </a:lnTo>
                  <a:lnTo>
                    <a:pt x="24650" y="157213"/>
                  </a:lnTo>
                  <a:lnTo>
                    <a:pt x="24688" y="157086"/>
                  </a:lnTo>
                  <a:lnTo>
                    <a:pt x="24739" y="156819"/>
                  </a:lnTo>
                  <a:lnTo>
                    <a:pt x="25984" y="150914"/>
                  </a:lnTo>
                  <a:close/>
                </a:path>
                <a:path w="602615" h="163195">
                  <a:moveTo>
                    <a:pt x="26035" y="150571"/>
                  </a:moveTo>
                  <a:lnTo>
                    <a:pt x="25806" y="149885"/>
                  </a:lnTo>
                  <a:lnTo>
                    <a:pt x="25679" y="149720"/>
                  </a:lnTo>
                  <a:lnTo>
                    <a:pt x="25488" y="149529"/>
                  </a:lnTo>
                  <a:lnTo>
                    <a:pt x="25260" y="149402"/>
                  </a:lnTo>
                  <a:lnTo>
                    <a:pt x="25133" y="149339"/>
                  </a:lnTo>
                  <a:lnTo>
                    <a:pt x="25006" y="149301"/>
                  </a:lnTo>
                  <a:lnTo>
                    <a:pt x="24879" y="149263"/>
                  </a:lnTo>
                  <a:lnTo>
                    <a:pt x="24752" y="149250"/>
                  </a:lnTo>
                  <a:lnTo>
                    <a:pt x="24612" y="149250"/>
                  </a:lnTo>
                  <a:lnTo>
                    <a:pt x="24472" y="149263"/>
                  </a:lnTo>
                  <a:lnTo>
                    <a:pt x="24333" y="149288"/>
                  </a:lnTo>
                  <a:lnTo>
                    <a:pt x="24142" y="149364"/>
                  </a:lnTo>
                  <a:lnTo>
                    <a:pt x="23964" y="149428"/>
                  </a:lnTo>
                  <a:lnTo>
                    <a:pt x="23749" y="149593"/>
                  </a:lnTo>
                  <a:lnTo>
                    <a:pt x="23406" y="150088"/>
                  </a:lnTo>
                  <a:lnTo>
                    <a:pt x="23329" y="150279"/>
                  </a:lnTo>
                  <a:lnTo>
                    <a:pt x="25984" y="150914"/>
                  </a:lnTo>
                  <a:lnTo>
                    <a:pt x="26035" y="150710"/>
                  </a:lnTo>
                  <a:lnTo>
                    <a:pt x="26035" y="150571"/>
                  </a:lnTo>
                  <a:close/>
                </a:path>
                <a:path w="602615" h="163195">
                  <a:moveTo>
                    <a:pt x="557923" y="5689"/>
                  </a:moveTo>
                  <a:lnTo>
                    <a:pt x="548271" y="0"/>
                  </a:lnTo>
                  <a:lnTo>
                    <a:pt x="547154" y="50"/>
                  </a:lnTo>
                  <a:lnTo>
                    <a:pt x="542455" y="1511"/>
                  </a:lnTo>
                  <a:lnTo>
                    <a:pt x="537057" y="4622"/>
                  </a:lnTo>
                  <a:lnTo>
                    <a:pt x="538365" y="7035"/>
                  </a:lnTo>
                  <a:lnTo>
                    <a:pt x="542582" y="4610"/>
                  </a:lnTo>
                  <a:lnTo>
                    <a:pt x="545579" y="9817"/>
                  </a:lnTo>
                  <a:lnTo>
                    <a:pt x="545731" y="10058"/>
                  </a:lnTo>
                  <a:lnTo>
                    <a:pt x="545884" y="10388"/>
                  </a:lnTo>
                  <a:lnTo>
                    <a:pt x="545998" y="10718"/>
                  </a:lnTo>
                  <a:lnTo>
                    <a:pt x="546074" y="11074"/>
                  </a:lnTo>
                  <a:lnTo>
                    <a:pt x="546125" y="11430"/>
                  </a:lnTo>
                  <a:lnTo>
                    <a:pt x="546138" y="11785"/>
                  </a:lnTo>
                  <a:lnTo>
                    <a:pt x="546112" y="12141"/>
                  </a:lnTo>
                  <a:lnTo>
                    <a:pt x="544893" y="14439"/>
                  </a:lnTo>
                  <a:lnTo>
                    <a:pt x="544766" y="14566"/>
                  </a:lnTo>
                  <a:lnTo>
                    <a:pt x="544499" y="14757"/>
                  </a:lnTo>
                  <a:lnTo>
                    <a:pt x="544322" y="14859"/>
                  </a:lnTo>
                  <a:lnTo>
                    <a:pt x="543306" y="15443"/>
                  </a:lnTo>
                  <a:lnTo>
                    <a:pt x="542594" y="15798"/>
                  </a:lnTo>
                  <a:lnTo>
                    <a:pt x="541667" y="16065"/>
                  </a:lnTo>
                  <a:lnTo>
                    <a:pt x="540715" y="16129"/>
                  </a:lnTo>
                  <a:lnTo>
                    <a:pt x="540245" y="16103"/>
                  </a:lnTo>
                  <a:lnTo>
                    <a:pt x="535927" y="11188"/>
                  </a:lnTo>
                  <a:lnTo>
                    <a:pt x="535952" y="10706"/>
                  </a:lnTo>
                  <a:lnTo>
                    <a:pt x="538302" y="7086"/>
                  </a:lnTo>
                  <a:lnTo>
                    <a:pt x="536994" y="4673"/>
                  </a:lnTo>
                  <a:lnTo>
                    <a:pt x="536663" y="4851"/>
                  </a:lnTo>
                  <a:lnTo>
                    <a:pt x="533171" y="11137"/>
                  </a:lnTo>
                  <a:lnTo>
                    <a:pt x="533196" y="11887"/>
                  </a:lnTo>
                  <a:lnTo>
                    <a:pt x="540677" y="18884"/>
                  </a:lnTo>
                  <a:lnTo>
                    <a:pt x="541426" y="18859"/>
                  </a:lnTo>
                  <a:lnTo>
                    <a:pt x="544499" y="17919"/>
                  </a:lnTo>
                  <a:lnTo>
                    <a:pt x="544677" y="17830"/>
                  </a:lnTo>
                  <a:lnTo>
                    <a:pt x="545617" y="17284"/>
                  </a:lnTo>
                  <a:lnTo>
                    <a:pt x="545744" y="17208"/>
                  </a:lnTo>
                  <a:lnTo>
                    <a:pt x="548881" y="11823"/>
                  </a:lnTo>
                  <a:lnTo>
                    <a:pt x="548868" y="11201"/>
                  </a:lnTo>
                  <a:lnTo>
                    <a:pt x="548055" y="8597"/>
                  </a:lnTo>
                  <a:lnTo>
                    <a:pt x="545007" y="3340"/>
                  </a:lnTo>
                  <a:lnTo>
                    <a:pt x="545719" y="3086"/>
                  </a:lnTo>
                  <a:lnTo>
                    <a:pt x="546544" y="2895"/>
                  </a:lnTo>
                  <a:lnTo>
                    <a:pt x="547382" y="2781"/>
                  </a:lnTo>
                  <a:lnTo>
                    <a:pt x="548220" y="2755"/>
                  </a:lnTo>
                  <a:lnTo>
                    <a:pt x="549071" y="2806"/>
                  </a:lnTo>
                  <a:lnTo>
                    <a:pt x="555548" y="7073"/>
                  </a:lnTo>
                  <a:lnTo>
                    <a:pt x="557923" y="5689"/>
                  </a:lnTo>
                  <a:close/>
                </a:path>
                <a:path w="602615" h="163195">
                  <a:moveTo>
                    <a:pt x="558114" y="6413"/>
                  </a:moveTo>
                  <a:lnTo>
                    <a:pt x="558101" y="6286"/>
                  </a:lnTo>
                  <a:lnTo>
                    <a:pt x="558088" y="6146"/>
                  </a:lnTo>
                  <a:lnTo>
                    <a:pt x="558050" y="6019"/>
                  </a:lnTo>
                  <a:lnTo>
                    <a:pt x="557961" y="5765"/>
                  </a:lnTo>
                  <a:lnTo>
                    <a:pt x="555548" y="7073"/>
                  </a:lnTo>
                  <a:lnTo>
                    <a:pt x="556577" y="7759"/>
                  </a:lnTo>
                  <a:lnTo>
                    <a:pt x="556704" y="7772"/>
                  </a:lnTo>
                  <a:lnTo>
                    <a:pt x="556844" y="7759"/>
                  </a:lnTo>
                  <a:lnTo>
                    <a:pt x="557110" y="7721"/>
                  </a:lnTo>
                  <a:lnTo>
                    <a:pt x="557364" y="7620"/>
                  </a:lnTo>
                  <a:lnTo>
                    <a:pt x="557593" y="7467"/>
                  </a:lnTo>
                  <a:lnTo>
                    <a:pt x="557784" y="7277"/>
                  </a:lnTo>
                  <a:lnTo>
                    <a:pt x="557936" y="7061"/>
                  </a:lnTo>
                  <a:lnTo>
                    <a:pt x="558063" y="6743"/>
                  </a:lnTo>
                  <a:lnTo>
                    <a:pt x="558101" y="6553"/>
                  </a:lnTo>
                  <a:lnTo>
                    <a:pt x="558114" y="6413"/>
                  </a:lnTo>
                  <a:close/>
                </a:path>
                <a:path w="602615" h="163195">
                  <a:moveTo>
                    <a:pt x="568210" y="85102"/>
                  </a:moveTo>
                  <a:lnTo>
                    <a:pt x="568172" y="84912"/>
                  </a:lnTo>
                  <a:lnTo>
                    <a:pt x="568121" y="84785"/>
                  </a:lnTo>
                  <a:lnTo>
                    <a:pt x="568058" y="84658"/>
                  </a:lnTo>
                  <a:lnTo>
                    <a:pt x="567905" y="84429"/>
                  </a:lnTo>
                  <a:lnTo>
                    <a:pt x="567702" y="84251"/>
                  </a:lnTo>
                  <a:lnTo>
                    <a:pt x="566953" y="83972"/>
                  </a:lnTo>
                  <a:lnTo>
                    <a:pt x="566826" y="83959"/>
                  </a:lnTo>
                  <a:lnTo>
                    <a:pt x="566686" y="83972"/>
                  </a:lnTo>
                  <a:lnTo>
                    <a:pt x="566559" y="83997"/>
                  </a:lnTo>
                  <a:lnTo>
                    <a:pt x="566420" y="84035"/>
                  </a:lnTo>
                  <a:lnTo>
                    <a:pt x="566293" y="84086"/>
                  </a:lnTo>
                  <a:lnTo>
                    <a:pt x="566115" y="84188"/>
                  </a:lnTo>
                  <a:lnTo>
                    <a:pt x="565962" y="84302"/>
                  </a:lnTo>
                  <a:lnTo>
                    <a:pt x="565772" y="84493"/>
                  </a:lnTo>
                  <a:lnTo>
                    <a:pt x="565632" y="84721"/>
                  </a:lnTo>
                  <a:lnTo>
                    <a:pt x="565569" y="84848"/>
                  </a:lnTo>
                  <a:lnTo>
                    <a:pt x="565531" y="84975"/>
                  </a:lnTo>
                  <a:lnTo>
                    <a:pt x="565505" y="85102"/>
                  </a:lnTo>
                  <a:lnTo>
                    <a:pt x="565492" y="85242"/>
                  </a:lnTo>
                  <a:lnTo>
                    <a:pt x="565492" y="85509"/>
                  </a:lnTo>
                  <a:lnTo>
                    <a:pt x="568210" y="85102"/>
                  </a:lnTo>
                  <a:close/>
                </a:path>
                <a:path w="602615" h="163195">
                  <a:moveTo>
                    <a:pt x="570230" y="30632"/>
                  </a:moveTo>
                  <a:lnTo>
                    <a:pt x="569671" y="27940"/>
                  </a:lnTo>
                  <a:lnTo>
                    <a:pt x="550494" y="31877"/>
                  </a:lnTo>
                  <a:lnTo>
                    <a:pt x="563473" y="17233"/>
                  </a:lnTo>
                  <a:lnTo>
                    <a:pt x="563613" y="17068"/>
                  </a:lnTo>
                  <a:lnTo>
                    <a:pt x="563740" y="16827"/>
                  </a:lnTo>
                  <a:lnTo>
                    <a:pt x="563778" y="16700"/>
                  </a:lnTo>
                  <a:lnTo>
                    <a:pt x="563816" y="16573"/>
                  </a:lnTo>
                  <a:lnTo>
                    <a:pt x="563829" y="16433"/>
                  </a:lnTo>
                  <a:lnTo>
                    <a:pt x="563841" y="16306"/>
                  </a:lnTo>
                  <a:lnTo>
                    <a:pt x="563829" y="16167"/>
                  </a:lnTo>
                  <a:lnTo>
                    <a:pt x="563778" y="15900"/>
                  </a:lnTo>
                  <a:lnTo>
                    <a:pt x="563321" y="15252"/>
                  </a:lnTo>
                  <a:lnTo>
                    <a:pt x="563156" y="15138"/>
                  </a:lnTo>
                  <a:lnTo>
                    <a:pt x="562978" y="15036"/>
                  </a:lnTo>
                  <a:lnTo>
                    <a:pt x="562851" y="14998"/>
                  </a:lnTo>
                  <a:lnTo>
                    <a:pt x="562584" y="14947"/>
                  </a:lnTo>
                  <a:lnTo>
                    <a:pt x="562317" y="14947"/>
                  </a:lnTo>
                  <a:lnTo>
                    <a:pt x="562114" y="14986"/>
                  </a:lnTo>
                  <a:lnTo>
                    <a:pt x="561924" y="15049"/>
                  </a:lnTo>
                  <a:lnTo>
                    <a:pt x="561797" y="15113"/>
                  </a:lnTo>
                  <a:lnTo>
                    <a:pt x="561581" y="15265"/>
                  </a:lnTo>
                  <a:lnTo>
                    <a:pt x="561441" y="15405"/>
                  </a:lnTo>
                  <a:lnTo>
                    <a:pt x="545719" y="33121"/>
                  </a:lnTo>
                  <a:lnTo>
                    <a:pt x="545604" y="33286"/>
                  </a:lnTo>
                  <a:lnTo>
                    <a:pt x="545515" y="33426"/>
                  </a:lnTo>
                  <a:lnTo>
                    <a:pt x="545465" y="33553"/>
                  </a:lnTo>
                  <a:lnTo>
                    <a:pt x="545414" y="33705"/>
                  </a:lnTo>
                  <a:lnTo>
                    <a:pt x="545388" y="33845"/>
                  </a:lnTo>
                  <a:lnTo>
                    <a:pt x="545376" y="33972"/>
                  </a:lnTo>
                  <a:lnTo>
                    <a:pt x="545376" y="34112"/>
                  </a:lnTo>
                  <a:lnTo>
                    <a:pt x="545414" y="34391"/>
                  </a:lnTo>
                  <a:lnTo>
                    <a:pt x="545452" y="34518"/>
                  </a:lnTo>
                  <a:lnTo>
                    <a:pt x="545566" y="34759"/>
                  </a:lnTo>
                  <a:lnTo>
                    <a:pt x="545693" y="34925"/>
                  </a:lnTo>
                  <a:lnTo>
                    <a:pt x="545833" y="35064"/>
                  </a:lnTo>
                  <a:lnTo>
                    <a:pt x="545960" y="35179"/>
                  </a:lnTo>
                  <a:lnTo>
                    <a:pt x="546087" y="35255"/>
                  </a:lnTo>
                  <a:lnTo>
                    <a:pt x="546239" y="35318"/>
                  </a:lnTo>
                  <a:lnTo>
                    <a:pt x="546379" y="35369"/>
                  </a:lnTo>
                  <a:lnTo>
                    <a:pt x="546557" y="35407"/>
                  </a:lnTo>
                  <a:lnTo>
                    <a:pt x="546684" y="35420"/>
                  </a:lnTo>
                  <a:lnTo>
                    <a:pt x="546823" y="35420"/>
                  </a:lnTo>
                  <a:lnTo>
                    <a:pt x="547027" y="35394"/>
                  </a:lnTo>
                  <a:lnTo>
                    <a:pt x="570230" y="30632"/>
                  </a:lnTo>
                  <a:close/>
                </a:path>
                <a:path w="602615" h="163195">
                  <a:moveTo>
                    <a:pt x="571334" y="29210"/>
                  </a:moveTo>
                  <a:lnTo>
                    <a:pt x="571309" y="29083"/>
                  </a:lnTo>
                  <a:lnTo>
                    <a:pt x="571284" y="28943"/>
                  </a:lnTo>
                  <a:lnTo>
                    <a:pt x="571258" y="28816"/>
                  </a:lnTo>
                  <a:lnTo>
                    <a:pt x="571195" y="28689"/>
                  </a:lnTo>
                  <a:lnTo>
                    <a:pt x="571093" y="28511"/>
                  </a:lnTo>
                  <a:lnTo>
                    <a:pt x="570979" y="28359"/>
                  </a:lnTo>
                  <a:lnTo>
                    <a:pt x="570763" y="28181"/>
                  </a:lnTo>
                  <a:lnTo>
                    <a:pt x="570547" y="28041"/>
                  </a:lnTo>
                  <a:lnTo>
                    <a:pt x="570293" y="27952"/>
                  </a:lnTo>
                  <a:lnTo>
                    <a:pt x="570153" y="27927"/>
                  </a:lnTo>
                  <a:lnTo>
                    <a:pt x="570026" y="27914"/>
                  </a:lnTo>
                  <a:lnTo>
                    <a:pt x="569887" y="27914"/>
                  </a:lnTo>
                  <a:lnTo>
                    <a:pt x="569747" y="27927"/>
                  </a:lnTo>
                  <a:lnTo>
                    <a:pt x="570230" y="30632"/>
                  </a:lnTo>
                  <a:lnTo>
                    <a:pt x="570725" y="30429"/>
                  </a:lnTo>
                  <a:lnTo>
                    <a:pt x="571284" y="29616"/>
                  </a:lnTo>
                  <a:lnTo>
                    <a:pt x="571309" y="29476"/>
                  </a:lnTo>
                  <a:lnTo>
                    <a:pt x="571334" y="29349"/>
                  </a:lnTo>
                  <a:lnTo>
                    <a:pt x="571334" y="29210"/>
                  </a:lnTo>
                  <a:close/>
                </a:path>
                <a:path w="602615" h="163195">
                  <a:moveTo>
                    <a:pt x="573417" y="107505"/>
                  </a:moveTo>
                  <a:lnTo>
                    <a:pt x="573405" y="107353"/>
                  </a:lnTo>
                  <a:lnTo>
                    <a:pt x="573201" y="106273"/>
                  </a:lnTo>
                  <a:lnTo>
                    <a:pt x="573189" y="106133"/>
                  </a:lnTo>
                  <a:lnTo>
                    <a:pt x="573163" y="106006"/>
                  </a:lnTo>
                  <a:lnTo>
                    <a:pt x="573138" y="105879"/>
                  </a:lnTo>
                  <a:lnTo>
                    <a:pt x="573024" y="105625"/>
                  </a:lnTo>
                  <a:lnTo>
                    <a:pt x="572858" y="105410"/>
                  </a:lnTo>
                  <a:lnTo>
                    <a:pt x="572681" y="105232"/>
                  </a:lnTo>
                  <a:lnTo>
                    <a:pt x="572554" y="105143"/>
                  </a:lnTo>
                  <a:lnTo>
                    <a:pt x="572427" y="105092"/>
                  </a:lnTo>
                  <a:lnTo>
                    <a:pt x="572198" y="104978"/>
                  </a:lnTo>
                  <a:lnTo>
                    <a:pt x="572058" y="104952"/>
                  </a:lnTo>
                  <a:lnTo>
                    <a:pt x="571931" y="104940"/>
                  </a:lnTo>
                  <a:lnTo>
                    <a:pt x="571652" y="104940"/>
                  </a:lnTo>
                  <a:lnTo>
                    <a:pt x="570547" y="105143"/>
                  </a:lnTo>
                  <a:lnTo>
                    <a:pt x="570420" y="105156"/>
                  </a:lnTo>
                  <a:lnTo>
                    <a:pt x="570293" y="105181"/>
                  </a:lnTo>
                  <a:lnTo>
                    <a:pt x="570166" y="105219"/>
                  </a:lnTo>
                  <a:lnTo>
                    <a:pt x="570026" y="105257"/>
                  </a:lnTo>
                  <a:lnTo>
                    <a:pt x="569849" y="105359"/>
                  </a:lnTo>
                  <a:lnTo>
                    <a:pt x="569683" y="105473"/>
                  </a:lnTo>
                  <a:lnTo>
                    <a:pt x="569506" y="105676"/>
                  </a:lnTo>
                  <a:lnTo>
                    <a:pt x="569353" y="105905"/>
                  </a:lnTo>
                  <a:lnTo>
                    <a:pt x="569302" y="106032"/>
                  </a:lnTo>
                  <a:lnTo>
                    <a:pt x="569264" y="106159"/>
                  </a:lnTo>
                  <a:lnTo>
                    <a:pt x="569239" y="106299"/>
                  </a:lnTo>
                  <a:lnTo>
                    <a:pt x="569214" y="106426"/>
                  </a:lnTo>
                  <a:lnTo>
                    <a:pt x="569214" y="106553"/>
                  </a:lnTo>
                  <a:lnTo>
                    <a:pt x="569226" y="106692"/>
                  </a:lnTo>
                  <a:lnTo>
                    <a:pt x="569455" y="107975"/>
                  </a:lnTo>
                  <a:lnTo>
                    <a:pt x="569493" y="108140"/>
                  </a:lnTo>
                  <a:lnTo>
                    <a:pt x="569556" y="108318"/>
                  </a:lnTo>
                  <a:lnTo>
                    <a:pt x="569645" y="108483"/>
                  </a:lnTo>
                  <a:lnTo>
                    <a:pt x="569734" y="108623"/>
                  </a:lnTo>
                  <a:lnTo>
                    <a:pt x="569861" y="108750"/>
                  </a:lnTo>
                  <a:lnTo>
                    <a:pt x="570014" y="108877"/>
                  </a:lnTo>
                  <a:lnTo>
                    <a:pt x="570204" y="108978"/>
                  </a:lnTo>
                  <a:lnTo>
                    <a:pt x="570445" y="109080"/>
                  </a:lnTo>
                  <a:lnTo>
                    <a:pt x="570572" y="109105"/>
                  </a:lnTo>
                  <a:lnTo>
                    <a:pt x="570712" y="109131"/>
                  </a:lnTo>
                  <a:lnTo>
                    <a:pt x="570852" y="109131"/>
                  </a:lnTo>
                  <a:lnTo>
                    <a:pt x="570979" y="109118"/>
                  </a:lnTo>
                  <a:lnTo>
                    <a:pt x="572274" y="108889"/>
                  </a:lnTo>
                  <a:lnTo>
                    <a:pt x="572477" y="108839"/>
                  </a:lnTo>
                  <a:lnTo>
                    <a:pt x="572604" y="108788"/>
                  </a:lnTo>
                  <a:lnTo>
                    <a:pt x="572833" y="108661"/>
                  </a:lnTo>
                  <a:lnTo>
                    <a:pt x="572998" y="108521"/>
                  </a:lnTo>
                  <a:lnTo>
                    <a:pt x="573125" y="108381"/>
                  </a:lnTo>
                  <a:lnTo>
                    <a:pt x="573265" y="108140"/>
                  </a:lnTo>
                  <a:lnTo>
                    <a:pt x="573366" y="107899"/>
                  </a:lnTo>
                  <a:lnTo>
                    <a:pt x="573392" y="107759"/>
                  </a:lnTo>
                  <a:lnTo>
                    <a:pt x="573417" y="107632"/>
                  </a:lnTo>
                  <a:lnTo>
                    <a:pt x="573417" y="107505"/>
                  </a:lnTo>
                  <a:close/>
                </a:path>
                <a:path w="602615" h="163195">
                  <a:moveTo>
                    <a:pt x="591439" y="87414"/>
                  </a:moveTo>
                  <a:lnTo>
                    <a:pt x="591400" y="87223"/>
                  </a:lnTo>
                  <a:lnTo>
                    <a:pt x="591362" y="87083"/>
                  </a:lnTo>
                  <a:lnTo>
                    <a:pt x="591273" y="86918"/>
                  </a:lnTo>
                  <a:lnTo>
                    <a:pt x="591197" y="86791"/>
                  </a:lnTo>
                  <a:lnTo>
                    <a:pt x="591058" y="86626"/>
                  </a:lnTo>
                  <a:lnTo>
                    <a:pt x="590918" y="86499"/>
                  </a:lnTo>
                  <a:lnTo>
                    <a:pt x="584987" y="81280"/>
                  </a:lnTo>
                  <a:lnTo>
                    <a:pt x="584822" y="81140"/>
                  </a:lnTo>
                  <a:lnTo>
                    <a:pt x="584581" y="81026"/>
                  </a:lnTo>
                  <a:lnTo>
                    <a:pt x="584327" y="80962"/>
                  </a:lnTo>
                  <a:lnTo>
                    <a:pt x="583920" y="80937"/>
                  </a:lnTo>
                  <a:lnTo>
                    <a:pt x="583717" y="80975"/>
                  </a:lnTo>
                  <a:lnTo>
                    <a:pt x="583463" y="81076"/>
                  </a:lnTo>
                  <a:lnTo>
                    <a:pt x="583298" y="81165"/>
                  </a:lnTo>
                  <a:lnTo>
                    <a:pt x="583082" y="81356"/>
                  </a:lnTo>
                  <a:lnTo>
                    <a:pt x="582917" y="81572"/>
                  </a:lnTo>
                  <a:lnTo>
                    <a:pt x="582752" y="81927"/>
                  </a:lnTo>
                  <a:lnTo>
                    <a:pt x="582701" y="82194"/>
                  </a:lnTo>
                  <a:lnTo>
                    <a:pt x="582701" y="82397"/>
                  </a:lnTo>
                  <a:lnTo>
                    <a:pt x="582726" y="82588"/>
                  </a:lnTo>
                  <a:lnTo>
                    <a:pt x="582764" y="82727"/>
                  </a:lnTo>
                  <a:lnTo>
                    <a:pt x="582841" y="82918"/>
                  </a:lnTo>
                  <a:lnTo>
                    <a:pt x="587006" y="86728"/>
                  </a:lnTo>
                  <a:lnTo>
                    <a:pt x="569048" y="89890"/>
                  </a:lnTo>
                  <a:lnTo>
                    <a:pt x="568210" y="85102"/>
                  </a:lnTo>
                  <a:lnTo>
                    <a:pt x="565505" y="85585"/>
                  </a:lnTo>
                  <a:lnTo>
                    <a:pt x="567677" y="97878"/>
                  </a:lnTo>
                  <a:lnTo>
                    <a:pt x="568248" y="98767"/>
                  </a:lnTo>
                  <a:lnTo>
                    <a:pt x="568413" y="98869"/>
                  </a:lnTo>
                  <a:lnTo>
                    <a:pt x="568667" y="98971"/>
                  </a:lnTo>
                  <a:lnTo>
                    <a:pt x="568794" y="98996"/>
                  </a:lnTo>
                  <a:lnTo>
                    <a:pt x="568934" y="99021"/>
                  </a:lnTo>
                  <a:lnTo>
                    <a:pt x="569074" y="99021"/>
                  </a:lnTo>
                  <a:lnTo>
                    <a:pt x="569201" y="99009"/>
                  </a:lnTo>
                  <a:lnTo>
                    <a:pt x="569341" y="98971"/>
                  </a:lnTo>
                  <a:lnTo>
                    <a:pt x="569468" y="98945"/>
                  </a:lnTo>
                  <a:lnTo>
                    <a:pt x="569595" y="98894"/>
                  </a:lnTo>
                  <a:lnTo>
                    <a:pt x="569772" y="98806"/>
                  </a:lnTo>
                  <a:lnTo>
                    <a:pt x="569925" y="98666"/>
                  </a:lnTo>
                  <a:lnTo>
                    <a:pt x="570115" y="98488"/>
                  </a:lnTo>
                  <a:lnTo>
                    <a:pt x="570255" y="98259"/>
                  </a:lnTo>
                  <a:lnTo>
                    <a:pt x="570318" y="98120"/>
                  </a:lnTo>
                  <a:lnTo>
                    <a:pt x="570382" y="97866"/>
                  </a:lnTo>
                  <a:lnTo>
                    <a:pt x="570395" y="97739"/>
                  </a:lnTo>
                  <a:lnTo>
                    <a:pt x="570407" y="97599"/>
                  </a:lnTo>
                  <a:lnTo>
                    <a:pt x="570395" y="97472"/>
                  </a:lnTo>
                  <a:lnTo>
                    <a:pt x="569518" y="92595"/>
                  </a:lnTo>
                  <a:lnTo>
                    <a:pt x="590092" y="88963"/>
                  </a:lnTo>
                  <a:lnTo>
                    <a:pt x="590232" y="88950"/>
                  </a:lnTo>
                  <a:lnTo>
                    <a:pt x="590359" y="88925"/>
                  </a:lnTo>
                  <a:lnTo>
                    <a:pt x="590511" y="88887"/>
                  </a:lnTo>
                  <a:lnTo>
                    <a:pt x="590677" y="88811"/>
                  </a:lnTo>
                  <a:lnTo>
                    <a:pt x="590816" y="88747"/>
                  </a:lnTo>
                  <a:lnTo>
                    <a:pt x="591032" y="88569"/>
                  </a:lnTo>
                  <a:lnTo>
                    <a:pt x="591146" y="88442"/>
                  </a:lnTo>
                  <a:lnTo>
                    <a:pt x="591235" y="88315"/>
                  </a:lnTo>
                  <a:lnTo>
                    <a:pt x="591324" y="88138"/>
                  </a:lnTo>
                  <a:lnTo>
                    <a:pt x="591388" y="87960"/>
                  </a:lnTo>
                  <a:lnTo>
                    <a:pt x="591426" y="87833"/>
                  </a:lnTo>
                  <a:lnTo>
                    <a:pt x="591439" y="87693"/>
                  </a:lnTo>
                  <a:lnTo>
                    <a:pt x="591439" y="87439"/>
                  </a:lnTo>
                  <a:close/>
                </a:path>
                <a:path w="602615" h="163195">
                  <a:moveTo>
                    <a:pt x="597052" y="119583"/>
                  </a:moveTo>
                  <a:lnTo>
                    <a:pt x="591134" y="113398"/>
                  </a:lnTo>
                  <a:lnTo>
                    <a:pt x="590816" y="113398"/>
                  </a:lnTo>
                  <a:lnTo>
                    <a:pt x="590499" y="113372"/>
                  </a:lnTo>
                  <a:lnTo>
                    <a:pt x="589876" y="113423"/>
                  </a:lnTo>
                  <a:lnTo>
                    <a:pt x="589661" y="113461"/>
                  </a:lnTo>
                  <a:lnTo>
                    <a:pt x="590042" y="116179"/>
                  </a:lnTo>
                  <a:lnTo>
                    <a:pt x="590575" y="116128"/>
                  </a:lnTo>
                  <a:lnTo>
                    <a:pt x="590931" y="116128"/>
                  </a:lnTo>
                  <a:lnTo>
                    <a:pt x="594296" y="119659"/>
                  </a:lnTo>
                  <a:lnTo>
                    <a:pt x="594296" y="120015"/>
                  </a:lnTo>
                  <a:lnTo>
                    <a:pt x="591312" y="123317"/>
                  </a:lnTo>
                  <a:lnTo>
                    <a:pt x="591121" y="123355"/>
                  </a:lnTo>
                  <a:lnTo>
                    <a:pt x="590765" y="123380"/>
                  </a:lnTo>
                  <a:lnTo>
                    <a:pt x="590410" y="123367"/>
                  </a:lnTo>
                  <a:lnTo>
                    <a:pt x="589724" y="123253"/>
                  </a:lnTo>
                  <a:lnTo>
                    <a:pt x="588060" y="122250"/>
                  </a:lnTo>
                  <a:lnTo>
                    <a:pt x="587933" y="122135"/>
                  </a:lnTo>
                  <a:lnTo>
                    <a:pt x="587514" y="121551"/>
                  </a:lnTo>
                  <a:lnTo>
                    <a:pt x="587362" y="121234"/>
                  </a:lnTo>
                  <a:lnTo>
                    <a:pt x="587133" y="120573"/>
                  </a:lnTo>
                  <a:lnTo>
                    <a:pt x="587108" y="120370"/>
                  </a:lnTo>
                  <a:lnTo>
                    <a:pt x="587070" y="120243"/>
                  </a:lnTo>
                  <a:lnTo>
                    <a:pt x="587044" y="119672"/>
                  </a:lnTo>
                  <a:lnTo>
                    <a:pt x="590042" y="116179"/>
                  </a:lnTo>
                  <a:lnTo>
                    <a:pt x="589559" y="113487"/>
                  </a:lnTo>
                  <a:lnTo>
                    <a:pt x="589407" y="113512"/>
                  </a:lnTo>
                  <a:lnTo>
                    <a:pt x="589267" y="113538"/>
                  </a:lnTo>
                  <a:lnTo>
                    <a:pt x="585177" y="116522"/>
                  </a:lnTo>
                  <a:lnTo>
                    <a:pt x="584847" y="116154"/>
                  </a:lnTo>
                  <a:lnTo>
                    <a:pt x="584479" y="115849"/>
                  </a:lnTo>
                  <a:lnTo>
                    <a:pt x="584479" y="121564"/>
                  </a:lnTo>
                  <a:lnTo>
                    <a:pt x="584466" y="122047"/>
                  </a:lnTo>
                  <a:lnTo>
                    <a:pt x="580682" y="126453"/>
                  </a:lnTo>
                  <a:lnTo>
                    <a:pt x="580542" y="126479"/>
                  </a:lnTo>
                  <a:lnTo>
                    <a:pt x="580263" y="126542"/>
                  </a:lnTo>
                  <a:lnTo>
                    <a:pt x="579742" y="126580"/>
                  </a:lnTo>
                  <a:lnTo>
                    <a:pt x="574738" y="121602"/>
                  </a:lnTo>
                  <a:lnTo>
                    <a:pt x="574802" y="120878"/>
                  </a:lnTo>
                  <a:lnTo>
                    <a:pt x="578688" y="116916"/>
                  </a:lnTo>
                  <a:lnTo>
                    <a:pt x="578827" y="116890"/>
                  </a:lnTo>
                  <a:lnTo>
                    <a:pt x="578993" y="116852"/>
                  </a:lnTo>
                  <a:lnTo>
                    <a:pt x="584327" y="120523"/>
                  </a:lnTo>
                  <a:lnTo>
                    <a:pt x="584365" y="120700"/>
                  </a:lnTo>
                  <a:lnTo>
                    <a:pt x="584479" y="121564"/>
                  </a:lnTo>
                  <a:lnTo>
                    <a:pt x="584479" y="115849"/>
                  </a:lnTo>
                  <a:lnTo>
                    <a:pt x="579399" y="114071"/>
                  </a:lnTo>
                  <a:lnTo>
                    <a:pt x="578345" y="114185"/>
                  </a:lnTo>
                  <a:lnTo>
                    <a:pt x="578218" y="114211"/>
                  </a:lnTo>
                  <a:lnTo>
                    <a:pt x="577913" y="114261"/>
                  </a:lnTo>
                  <a:lnTo>
                    <a:pt x="577202" y="114465"/>
                  </a:lnTo>
                  <a:lnTo>
                    <a:pt x="571982" y="121907"/>
                  </a:lnTo>
                  <a:lnTo>
                    <a:pt x="572046" y="122656"/>
                  </a:lnTo>
                  <a:lnTo>
                    <a:pt x="579818" y="129324"/>
                  </a:lnTo>
                  <a:lnTo>
                    <a:pt x="580936" y="129209"/>
                  </a:lnTo>
                  <a:lnTo>
                    <a:pt x="586613" y="124675"/>
                  </a:lnTo>
                  <a:lnTo>
                    <a:pt x="586765" y="124790"/>
                  </a:lnTo>
                  <a:lnTo>
                    <a:pt x="590854" y="126123"/>
                  </a:lnTo>
                  <a:lnTo>
                    <a:pt x="591477" y="126072"/>
                  </a:lnTo>
                  <a:lnTo>
                    <a:pt x="591781" y="126022"/>
                  </a:lnTo>
                  <a:lnTo>
                    <a:pt x="591908" y="125996"/>
                  </a:lnTo>
                  <a:lnTo>
                    <a:pt x="597039" y="120205"/>
                  </a:lnTo>
                  <a:lnTo>
                    <a:pt x="597052" y="119583"/>
                  </a:lnTo>
                  <a:close/>
                </a:path>
                <a:path w="602615" h="163195">
                  <a:moveTo>
                    <a:pt x="602208" y="148463"/>
                  </a:moveTo>
                  <a:lnTo>
                    <a:pt x="601599" y="147459"/>
                  </a:lnTo>
                  <a:lnTo>
                    <a:pt x="601357" y="147332"/>
                  </a:lnTo>
                  <a:lnTo>
                    <a:pt x="601230" y="147281"/>
                  </a:lnTo>
                  <a:lnTo>
                    <a:pt x="601040" y="147256"/>
                  </a:lnTo>
                  <a:lnTo>
                    <a:pt x="581672" y="144386"/>
                  </a:lnTo>
                  <a:lnTo>
                    <a:pt x="598893" y="135064"/>
                  </a:lnTo>
                  <a:lnTo>
                    <a:pt x="599059" y="134950"/>
                  </a:lnTo>
                  <a:lnTo>
                    <a:pt x="599262" y="134772"/>
                  </a:lnTo>
                  <a:lnTo>
                    <a:pt x="599414" y="134556"/>
                  </a:lnTo>
                  <a:lnTo>
                    <a:pt x="599554" y="134239"/>
                  </a:lnTo>
                  <a:lnTo>
                    <a:pt x="599605" y="133972"/>
                  </a:lnTo>
                  <a:lnTo>
                    <a:pt x="599605" y="133705"/>
                  </a:lnTo>
                  <a:lnTo>
                    <a:pt x="599567" y="133515"/>
                  </a:lnTo>
                  <a:lnTo>
                    <a:pt x="599528" y="133375"/>
                  </a:lnTo>
                  <a:lnTo>
                    <a:pt x="599440" y="133197"/>
                  </a:lnTo>
                  <a:lnTo>
                    <a:pt x="598424" y="132486"/>
                  </a:lnTo>
                  <a:lnTo>
                    <a:pt x="598297" y="132473"/>
                  </a:lnTo>
                  <a:lnTo>
                    <a:pt x="598157" y="132473"/>
                  </a:lnTo>
                  <a:lnTo>
                    <a:pt x="598030" y="132499"/>
                  </a:lnTo>
                  <a:lnTo>
                    <a:pt x="597890" y="132511"/>
                  </a:lnTo>
                  <a:lnTo>
                    <a:pt x="597763" y="132549"/>
                  </a:lnTo>
                  <a:lnTo>
                    <a:pt x="597585" y="132638"/>
                  </a:lnTo>
                  <a:lnTo>
                    <a:pt x="576872" y="143865"/>
                  </a:lnTo>
                  <a:lnTo>
                    <a:pt x="576745" y="143929"/>
                  </a:lnTo>
                  <a:lnTo>
                    <a:pt x="576580" y="144030"/>
                  </a:lnTo>
                  <a:lnTo>
                    <a:pt x="576427" y="144170"/>
                  </a:lnTo>
                  <a:lnTo>
                    <a:pt x="576262" y="144373"/>
                  </a:lnTo>
                  <a:lnTo>
                    <a:pt x="576160" y="144526"/>
                  </a:lnTo>
                  <a:lnTo>
                    <a:pt x="576097" y="144678"/>
                  </a:lnTo>
                  <a:lnTo>
                    <a:pt x="576059" y="144818"/>
                  </a:lnTo>
                  <a:lnTo>
                    <a:pt x="576033" y="145008"/>
                  </a:lnTo>
                  <a:lnTo>
                    <a:pt x="576021" y="145211"/>
                  </a:lnTo>
                  <a:lnTo>
                    <a:pt x="576033" y="145351"/>
                  </a:lnTo>
                  <a:lnTo>
                    <a:pt x="576072" y="145478"/>
                  </a:lnTo>
                  <a:lnTo>
                    <a:pt x="576110" y="145618"/>
                  </a:lnTo>
                  <a:lnTo>
                    <a:pt x="576186" y="145783"/>
                  </a:lnTo>
                  <a:lnTo>
                    <a:pt x="576300" y="145961"/>
                  </a:lnTo>
                  <a:lnTo>
                    <a:pt x="576427" y="146113"/>
                  </a:lnTo>
                  <a:lnTo>
                    <a:pt x="576580" y="146240"/>
                  </a:lnTo>
                  <a:lnTo>
                    <a:pt x="576757" y="146354"/>
                  </a:lnTo>
                  <a:lnTo>
                    <a:pt x="576948" y="146443"/>
                  </a:lnTo>
                  <a:lnTo>
                    <a:pt x="577202" y="146494"/>
                  </a:lnTo>
                  <a:lnTo>
                    <a:pt x="600633" y="149974"/>
                  </a:lnTo>
                  <a:lnTo>
                    <a:pt x="600837" y="149974"/>
                  </a:lnTo>
                  <a:lnTo>
                    <a:pt x="600976" y="149961"/>
                  </a:lnTo>
                  <a:lnTo>
                    <a:pt x="601103" y="149948"/>
                  </a:lnTo>
                  <a:lnTo>
                    <a:pt x="601230" y="149910"/>
                  </a:lnTo>
                  <a:lnTo>
                    <a:pt x="601357" y="149872"/>
                  </a:lnTo>
                  <a:lnTo>
                    <a:pt x="601599" y="149745"/>
                  </a:lnTo>
                  <a:lnTo>
                    <a:pt x="601802" y="149580"/>
                  </a:lnTo>
                  <a:lnTo>
                    <a:pt x="602018" y="149313"/>
                  </a:lnTo>
                  <a:lnTo>
                    <a:pt x="602107" y="149123"/>
                  </a:lnTo>
                  <a:lnTo>
                    <a:pt x="602208" y="148729"/>
                  </a:lnTo>
                  <a:lnTo>
                    <a:pt x="602208" y="14846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776719" y="4039921"/>
              <a:ext cx="100965" cy="177800"/>
            </a:xfrm>
            <a:custGeom>
              <a:avLst/>
              <a:gdLst/>
              <a:ahLst/>
              <a:cxnLst/>
              <a:rect l="l" t="t" r="r" b="b"/>
              <a:pathLst>
                <a:path w="100965" h="177800">
                  <a:moveTo>
                    <a:pt x="17576" y="106832"/>
                  </a:moveTo>
                  <a:lnTo>
                    <a:pt x="17437" y="106692"/>
                  </a:lnTo>
                  <a:lnTo>
                    <a:pt x="17145" y="106527"/>
                  </a:lnTo>
                  <a:lnTo>
                    <a:pt x="16954" y="106464"/>
                  </a:lnTo>
                  <a:lnTo>
                    <a:pt x="16687" y="106413"/>
                  </a:lnTo>
                  <a:lnTo>
                    <a:pt x="16548" y="106413"/>
                  </a:lnTo>
                  <a:lnTo>
                    <a:pt x="16408" y="106426"/>
                  </a:lnTo>
                  <a:lnTo>
                    <a:pt x="16281" y="106451"/>
                  </a:lnTo>
                  <a:lnTo>
                    <a:pt x="16154" y="106502"/>
                  </a:lnTo>
                  <a:lnTo>
                    <a:pt x="15341" y="107251"/>
                  </a:lnTo>
                  <a:lnTo>
                    <a:pt x="15265" y="107442"/>
                  </a:lnTo>
                  <a:lnTo>
                    <a:pt x="15240" y="107569"/>
                  </a:lnTo>
                  <a:lnTo>
                    <a:pt x="15227" y="107708"/>
                  </a:lnTo>
                  <a:lnTo>
                    <a:pt x="15227" y="107848"/>
                  </a:lnTo>
                  <a:lnTo>
                    <a:pt x="15621" y="108750"/>
                  </a:lnTo>
                  <a:lnTo>
                    <a:pt x="17576" y="106832"/>
                  </a:lnTo>
                  <a:close/>
                </a:path>
                <a:path w="100965" h="177800">
                  <a:moveTo>
                    <a:pt x="18783" y="176199"/>
                  </a:moveTo>
                  <a:lnTo>
                    <a:pt x="16090" y="175628"/>
                  </a:lnTo>
                  <a:lnTo>
                    <a:pt x="16065" y="175818"/>
                  </a:lnTo>
                  <a:lnTo>
                    <a:pt x="16065" y="175971"/>
                  </a:lnTo>
                  <a:lnTo>
                    <a:pt x="16078" y="176098"/>
                  </a:lnTo>
                  <a:lnTo>
                    <a:pt x="16662" y="177038"/>
                  </a:lnTo>
                  <a:lnTo>
                    <a:pt x="16827" y="177139"/>
                  </a:lnTo>
                  <a:lnTo>
                    <a:pt x="16954" y="177203"/>
                  </a:lnTo>
                  <a:lnTo>
                    <a:pt x="17221" y="177279"/>
                  </a:lnTo>
                  <a:lnTo>
                    <a:pt x="17424" y="177279"/>
                  </a:lnTo>
                  <a:lnTo>
                    <a:pt x="17614" y="177279"/>
                  </a:lnTo>
                  <a:lnTo>
                    <a:pt x="18186" y="177063"/>
                  </a:lnTo>
                  <a:lnTo>
                    <a:pt x="18351" y="176949"/>
                  </a:lnTo>
                  <a:lnTo>
                    <a:pt x="18529" y="176745"/>
                  </a:lnTo>
                  <a:lnTo>
                    <a:pt x="18681" y="176517"/>
                  </a:lnTo>
                  <a:lnTo>
                    <a:pt x="18770" y="176263"/>
                  </a:lnTo>
                  <a:close/>
                </a:path>
                <a:path w="100965" h="177800">
                  <a:moveTo>
                    <a:pt x="21412" y="163652"/>
                  </a:moveTo>
                  <a:lnTo>
                    <a:pt x="21183" y="162966"/>
                  </a:lnTo>
                  <a:lnTo>
                    <a:pt x="21056" y="162801"/>
                  </a:lnTo>
                  <a:lnTo>
                    <a:pt x="20866" y="162610"/>
                  </a:lnTo>
                  <a:lnTo>
                    <a:pt x="20637" y="162483"/>
                  </a:lnTo>
                  <a:lnTo>
                    <a:pt x="20510" y="162420"/>
                  </a:lnTo>
                  <a:lnTo>
                    <a:pt x="20383" y="162382"/>
                  </a:lnTo>
                  <a:lnTo>
                    <a:pt x="20256" y="162344"/>
                  </a:lnTo>
                  <a:lnTo>
                    <a:pt x="20129" y="162331"/>
                  </a:lnTo>
                  <a:lnTo>
                    <a:pt x="19989" y="162331"/>
                  </a:lnTo>
                  <a:lnTo>
                    <a:pt x="19850" y="162344"/>
                  </a:lnTo>
                  <a:lnTo>
                    <a:pt x="19710" y="162369"/>
                  </a:lnTo>
                  <a:lnTo>
                    <a:pt x="19519" y="162445"/>
                  </a:lnTo>
                  <a:lnTo>
                    <a:pt x="19342" y="162509"/>
                  </a:lnTo>
                  <a:lnTo>
                    <a:pt x="19126" y="162674"/>
                  </a:lnTo>
                  <a:lnTo>
                    <a:pt x="18783" y="163169"/>
                  </a:lnTo>
                  <a:lnTo>
                    <a:pt x="18707" y="163360"/>
                  </a:lnTo>
                  <a:lnTo>
                    <a:pt x="21386" y="163995"/>
                  </a:lnTo>
                  <a:lnTo>
                    <a:pt x="21412" y="163791"/>
                  </a:lnTo>
                  <a:lnTo>
                    <a:pt x="21412" y="163652"/>
                  </a:lnTo>
                  <a:close/>
                </a:path>
                <a:path w="100965" h="177800">
                  <a:moveTo>
                    <a:pt x="24930" y="146431"/>
                  </a:moveTo>
                  <a:lnTo>
                    <a:pt x="23952" y="143395"/>
                  </a:lnTo>
                  <a:lnTo>
                    <a:pt x="23799" y="143141"/>
                  </a:lnTo>
                  <a:lnTo>
                    <a:pt x="23431" y="142684"/>
                  </a:lnTo>
                  <a:lnTo>
                    <a:pt x="23025" y="142265"/>
                  </a:lnTo>
                  <a:lnTo>
                    <a:pt x="22567" y="141884"/>
                  </a:lnTo>
                  <a:lnTo>
                    <a:pt x="22326" y="141719"/>
                  </a:lnTo>
                  <a:lnTo>
                    <a:pt x="22174" y="141617"/>
                  </a:lnTo>
                  <a:lnTo>
                    <a:pt x="22174" y="146545"/>
                  </a:lnTo>
                  <a:lnTo>
                    <a:pt x="22174" y="146862"/>
                  </a:lnTo>
                  <a:lnTo>
                    <a:pt x="22148" y="147180"/>
                  </a:lnTo>
                  <a:lnTo>
                    <a:pt x="22110" y="147332"/>
                  </a:lnTo>
                  <a:lnTo>
                    <a:pt x="22072" y="147497"/>
                  </a:lnTo>
                  <a:lnTo>
                    <a:pt x="19481" y="149860"/>
                  </a:lnTo>
                  <a:lnTo>
                    <a:pt x="19329" y="149872"/>
                  </a:lnTo>
                  <a:lnTo>
                    <a:pt x="19164" y="149898"/>
                  </a:lnTo>
                  <a:lnTo>
                    <a:pt x="18910" y="149974"/>
                  </a:lnTo>
                  <a:lnTo>
                    <a:pt x="18199" y="150114"/>
                  </a:lnTo>
                  <a:lnTo>
                    <a:pt x="14897" y="146088"/>
                  </a:lnTo>
                  <a:lnTo>
                    <a:pt x="14897" y="150418"/>
                  </a:lnTo>
                  <a:lnTo>
                    <a:pt x="13944" y="150406"/>
                  </a:lnTo>
                  <a:lnTo>
                    <a:pt x="12268" y="150215"/>
                  </a:lnTo>
                  <a:lnTo>
                    <a:pt x="11645" y="150088"/>
                  </a:lnTo>
                  <a:lnTo>
                    <a:pt x="11518" y="150050"/>
                  </a:lnTo>
                  <a:lnTo>
                    <a:pt x="11353" y="150037"/>
                  </a:lnTo>
                  <a:lnTo>
                    <a:pt x="10680" y="149860"/>
                  </a:lnTo>
                  <a:lnTo>
                    <a:pt x="9626" y="149567"/>
                  </a:lnTo>
                  <a:lnTo>
                    <a:pt x="8051" y="148971"/>
                  </a:lnTo>
                  <a:lnTo>
                    <a:pt x="7302" y="148577"/>
                  </a:lnTo>
                  <a:lnTo>
                    <a:pt x="6553" y="148209"/>
                  </a:lnTo>
                  <a:lnTo>
                    <a:pt x="5130" y="147307"/>
                  </a:lnTo>
                  <a:lnTo>
                    <a:pt x="4584" y="146900"/>
                  </a:lnTo>
                  <a:lnTo>
                    <a:pt x="4457" y="146786"/>
                  </a:lnTo>
                  <a:lnTo>
                    <a:pt x="4318" y="146685"/>
                  </a:lnTo>
                  <a:lnTo>
                    <a:pt x="2743" y="144005"/>
                  </a:lnTo>
                  <a:lnTo>
                    <a:pt x="2743" y="143700"/>
                  </a:lnTo>
                  <a:lnTo>
                    <a:pt x="2755" y="143421"/>
                  </a:lnTo>
                  <a:lnTo>
                    <a:pt x="2806" y="143230"/>
                  </a:lnTo>
                  <a:lnTo>
                    <a:pt x="2908" y="142875"/>
                  </a:lnTo>
                  <a:lnTo>
                    <a:pt x="3022" y="142582"/>
                  </a:lnTo>
                  <a:lnTo>
                    <a:pt x="3175" y="142290"/>
                  </a:lnTo>
                  <a:lnTo>
                    <a:pt x="3340" y="142024"/>
                  </a:lnTo>
                  <a:lnTo>
                    <a:pt x="3429" y="141897"/>
                  </a:lnTo>
                  <a:lnTo>
                    <a:pt x="3759" y="141541"/>
                  </a:lnTo>
                  <a:lnTo>
                    <a:pt x="5448" y="140690"/>
                  </a:lnTo>
                  <a:lnTo>
                    <a:pt x="5626" y="140677"/>
                  </a:lnTo>
                  <a:lnTo>
                    <a:pt x="5791" y="140639"/>
                  </a:lnTo>
                  <a:lnTo>
                    <a:pt x="5918" y="140601"/>
                  </a:lnTo>
                  <a:lnTo>
                    <a:pt x="6718" y="140449"/>
                  </a:lnTo>
                  <a:lnTo>
                    <a:pt x="14897" y="150418"/>
                  </a:lnTo>
                  <a:lnTo>
                    <a:pt x="14897" y="146088"/>
                  </a:lnTo>
                  <a:lnTo>
                    <a:pt x="10033" y="140144"/>
                  </a:lnTo>
                  <a:lnTo>
                    <a:pt x="10972" y="140144"/>
                  </a:lnTo>
                  <a:lnTo>
                    <a:pt x="12649" y="140335"/>
                  </a:lnTo>
                  <a:lnTo>
                    <a:pt x="13462" y="140512"/>
                  </a:lnTo>
                  <a:lnTo>
                    <a:pt x="13665" y="140550"/>
                  </a:lnTo>
                  <a:lnTo>
                    <a:pt x="14236" y="140703"/>
                  </a:lnTo>
                  <a:lnTo>
                    <a:pt x="20459" y="143776"/>
                  </a:lnTo>
                  <a:lnTo>
                    <a:pt x="20599" y="143865"/>
                  </a:lnTo>
                  <a:lnTo>
                    <a:pt x="20904" y="144068"/>
                  </a:lnTo>
                  <a:lnTo>
                    <a:pt x="21259" y="144386"/>
                  </a:lnTo>
                  <a:lnTo>
                    <a:pt x="21577" y="144754"/>
                  </a:lnTo>
                  <a:lnTo>
                    <a:pt x="21653" y="144894"/>
                  </a:lnTo>
                  <a:lnTo>
                    <a:pt x="21742" y="145021"/>
                  </a:lnTo>
                  <a:lnTo>
                    <a:pt x="22009" y="145605"/>
                  </a:lnTo>
                  <a:lnTo>
                    <a:pt x="22098" y="145897"/>
                  </a:lnTo>
                  <a:lnTo>
                    <a:pt x="22148" y="146227"/>
                  </a:lnTo>
                  <a:lnTo>
                    <a:pt x="22174" y="146545"/>
                  </a:lnTo>
                  <a:lnTo>
                    <a:pt x="22174" y="141617"/>
                  </a:lnTo>
                  <a:lnTo>
                    <a:pt x="22009" y="141516"/>
                  </a:lnTo>
                  <a:lnTo>
                    <a:pt x="21374" y="141008"/>
                  </a:lnTo>
                  <a:lnTo>
                    <a:pt x="19723" y="139954"/>
                  </a:lnTo>
                  <a:lnTo>
                    <a:pt x="17983" y="139090"/>
                  </a:lnTo>
                  <a:lnTo>
                    <a:pt x="16154" y="138379"/>
                  </a:lnTo>
                  <a:lnTo>
                    <a:pt x="14338" y="137883"/>
                  </a:lnTo>
                  <a:lnTo>
                    <a:pt x="14109" y="137845"/>
                  </a:lnTo>
                  <a:lnTo>
                    <a:pt x="13906" y="137807"/>
                  </a:lnTo>
                  <a:lnTo>
                    <a:pt x="13081" y="137629"/>
                  </a:lnTo>
                  <a:lnTo>
                    <a:pt x="11137" y="137401"/>
                  </a:lnTo>
                  <a:lnTo>
                    <a:pt x="10160" y="137401"/>
                  </a:lnTo>
                  <a:lnTo>
                    <a:pt x="9182" y="137375"/>
                  </a:lnTo>
                  <a:lnTo>
                    <a:pt x="7239" y="137541"/>
                  </a:lnTo>
                  <a:lnTo>
                    <a:pt x="5384" y="137909"/>
                  </a:lnTo>
                  <a:lnTo>
                    <a:pt x="5207" y="137960"/>
                  </a:lnTo>
                  <a:lnTo>
                    <a:pt x="152" y="142557"/>
                  </a:lnTo>
                  <a:lnTo>
                    <a:pt x="114" y="142722"/>
                  </a:lnTo>
                  <a:lnTo>
                    <a:pt x="63" y="142938"/>
                  </a:lnTo>
                  <a:lnTo>
                    <a:pt x="0" y="143522"/>
                  </a:lnTo>
                  <a:lnTo>
                    <a:pt x="0" y="144119"/>
                  </a:lnTo>
                  <a:lnTo>
                    <a:pt x="2590" y="148831"/>
                  </a:lnTo>
                  <a:lnTo>
                    <a:pt x="2819" y="148996"/>
                  </a:lnTo>
                  <a:lnTo>
                    <a:pt x="3543" y="149555"/>
                  </a:lnTo>
                  <a:lnTo>
                    <a:pt x="10820" y="152717"/>
                  </a:lnTo>
                  <a:lnTo>
                    <a:pt x="11836" y="152933"/>
                  </a:lnTo>
                  <a:lnTo>
                    <a:pt x="13779" y="153149"/>
                  </a:lnTo>
                  <a:lnTo>
                    <a:pt x="19685" y="152603"/>
                  </a:lnTo>
                  <a:lnTo>
                    <a:pt x="19951" y="152577"/>
                  </a:lnTo>
                  <a:lnTo>
                    <a:pt x="21882" y="151866"/>
                  </a:lnTo>
                  <a:lnTo>
                    <a:pt x="22136" y="151726"/>
                  </a:lnTo>
                  <a:lnTo>
                    <a:pt x="22618" y="151384"/>
                  </a:lnTo>
                  <a:lnTo>
                    <a:pt x="23063" y="151015"/>
                  </a:lnTo>
                  <a:lnTo>
                    <a:pt x="23482" y="150583"/>
                  </a:lnTo>
                  <a:lnTo>
                    <a:pt x="23647" y="150342"/>
                  </a:lnTo>
                  <a:lnTo>
                    <a:pt x="23837" y="150114"/>
                  </a:lnTo>
                  <a:lnTo>
                    <a:pt x="24155" y="149618"/>
                  </a:lnTo>
                  <a:lnTo>
                    <a:pt x="24422" y="149098"/>
                  </a:lnTo>
                  <a:lnTo>
                    <a:pt x="24625" y="148539"/>
                  </a:lnTo>
                  <a:lnTo>
                    <a:pt x="24701" y="148259"/>
                  </a:lnTo>
                  <a:lnTo>
                    <a:pt x="24790" y="147993"/>
                  </a:lnTo>
                  <a:lnTo>
                    <a:pt x="24815" y="147840"/>
                  </a:lnTo>
                  <a:lnTo>
                    <a:pt x="24828" y="147701"/>
                  </a:lnTo>
                  <a:lnTo>
                    <a:pt x="24917" y="147027"/>
                  </a:lnTo>
                  <a:lnTo>
                    <a:pt x="24917" y="146723"/>
                  </a:lnTo>
                  <a:lnTo>
                    <a:pt x="24930" y="146431"/>
                  </a:lnTo>
                  <a:close/>
                </a:path>
                <a:path w="100965" h="177800">
                  <a:moveTo>
                    <a:pt x="28981" y="128193"/>
                  </a:moveTo>
                  <a:lnTo>
                    <a:pt x="26289" y="127622"/>
                  </a:lnTo>
                  <a:lnTo>
                    <a:pt x="26200" y="127965"/>
                  </a:lnTo>
                  <a:lnTo>
                    <a:pt x="24853" y="129324"/>
                  </a:lnTo>
                  <a:lnTo>
                    <a:pt x="24523" y="129438"/>
                  </a:lnTo>
                  <a:lnTo>
                    <a:pt x="24295" y="129489"/>
                  </a:lnTo>
                  <a:lnTo>
                    <a:pt x="24053" y="129501"/>
                  </a:lnTo>
                  <a:lnTo>
                    <a:pt x="23825" y="129501"/>
                  </a:lnTo>
                  <a:lnTo>
                    <a:pt x="23596" y="129476"/>
                  </a:lnTo>
                  <a:lnTo>
                    <a:pt x="23469" y="129451"/>
                  </a:lnTo>
                  <a:lnTo>
                    <a:pt x="23279" y="129413"/>
                  </a:lnTo>
                  <a:lnTo>
                    <a:pt x="5168" y="125564"/>
                  </a:lnTo>
                  <a:lnTo>
                    <a:pt x="4978" y="125514"/>
                  </a:lnTo>
                  <a:lnTo>
                    <a:pt x="4838" y="125514"/>
                  </a:lnTo>
                  <a:lnTo>
                    <a:pt x="3606" y="126415"/>
                  </a:lnTo>
                  <a:lnTo>
                    <a:pt x="3530" y="126669"/>
                  </a:lnTo>
                  <a:lnTo>
                    <a:pt x="3517" y="126796"/>
                  </a:lnTo>
                  <a:lnTo>
                    <a:pt x="3517" y="127076"/>
                  </a:lnTo>
                  <a:lnTo>
                    <a:pt x="3556" y="127215"/>
                  </a:lnTo>
                  <a:lnTo>
                    <a:pt x="3619" y="127393"/>
                  </a:lnTo>
                  <a:lnTo>
                    <a:pt x="3695" y="127584"/>
                  </a:lnTo>
                  <a:lnTo>
                    <a:pt x="3848" y="127800"/>
                  </a:lnTo>
                  <a:lnTo>
                    <a:pt x="4051" y="127990"/>
                  </a:lnTo>
                  <a:lnTo>
                    <a:pt x="4533" y="128219"/>
                  </a:lnTo>
                  <a:lnTo>
                    <a:pt x="4940" y="126606"/>
                  </a:lnTo>
                  <a:lnTo>
                    <a:pt x="4610" y="128244"/>
                  </a:lnTo>
                  <a:lnTo>
                    <a:pt x="22834" y="132118"/>
                  </a:lnTo>
                  <a:lnTo>
                    <a:pt x="22974" y="132156"/>
                  </a:lnTo>
                  <a:lnTo>
                    <a:pt x="23152" y="132194"/>
                  </a:lnTo>
                  <a:lnTo>
                    <a:pt x="23647" y="132245"/>
                  </a:lnTo>
                  <a:lnTo>
                    <a:pt x="24155" y="132245"/>
                  </a:lnTo>
                  <a:lnTo>
                    <a:pt x="28930" y="128435"/>
                  </a:lnTo>
                  <a:lnTo>
                    <a:pt x="28981" y="128193"/>
                  </a:lnTo>
                  <a:close/>
                </a:path>
                <a:path w="100965" h="177800">
                  <a:moveTo>
                    <a:pt x="29019" y="127863"/>
                  </a:moveTo>
                  <a:lnTo>
                    <a:pt x="28625" y="126961"/>
                  </a:lnTo>
                  <a:lnTo>
                    <a:pt x="28486" y="126822"/>
                  </a:lnTo>
                  <a:lnTo>
                    <a:pt x="28257" y="126682"/>
                  </a:lnTo>
                  <a:lnTo>
                    <a:pt x="28130" y="126619"/>
                  </a:lnTo>
                  <a:lnTo>
                    <a:pt x="27990" y="126580"/>
                  </a:lnTo>
                  <a:lnTo>
                    <a:pt x="27863" y="126555"/>
                  </a:lnTo>
                  <a:lnTo>
                    <a:pt x="27736" y="126542"/>
                  </a:lnTo>
                  <a:lnTo>
                    <a:pt x="27470" y="126542"/>
                  </a:lnTo>
                  <a:lnTo>
                    <a:pt x="27330" y="126568"/>
                  </a:lnTo>
                  <a:lnTo>
                    <a:pt x="27203" y="126606"/>
                  </a:lnTo>
                  <a:lnTo>
                    <a:pt x="26949" y="126720"/>
                  </a:lnTo>
                  <a:lnTo>
                    <a:pt x="26733" y="126885"/>
                  </a:lnTo>
                  <a:lnTo>
                    <a:pt x="26555" y="127076"/>
                  </a:lnTo>
                  <a:lnTo>
                    <a:pt x="26403" y="127304"/>
                  </a:lnTo>
                  <a:lnTo>
                    <a:pt x="26365" y="127431"/>
                  </a:lnTo>
                  <a:lnTo>
                    <a:pt x="26327" y="127558"/>
                  </a:lnTo>
                  <a:lnTo>
                    <a:pt x="28981" y="128193"/>
                  </a:lnTo>
                  <a:lnTo>
                    <a:pt x="29019" y="128003"/>
                  </a:lnTo>
                  <a:lnTo>
                    <a:pt x="29019" y="127863"/>
                  </a:lnTo>
                  <a:close/>
                </a:path>
                <a:path w="100965" h="177800">
                  <a:moveTo>
                    <a:pt x="30556" y="120637"/>
                  </a:moveTo>
                  <a:lnTo>
                    <a:pt x="30162" y="119722"/>
                  </a:lnTo>
                  <a:lnTo>
                    <a:pt x="28206" y="121653"/>
                  </a:lnTo>
                  <a:lnTo>
                    <a:pt x="29095" y="122059"/>
                  </a:lnTo>
                  <a:lnTo>
                    <a:pt x="29235" y="122059"/>
                  </a:lnTo>
                  <a:lnTo>
                    <a:pt x="29375" y="122047"/>
                  </a:lnTo>
                  <a:lnTo>
                    <a:pt x="29502" y="122021"/>
                  </a:lnTo>
                  <a:lnTo>
                    <a:pt x="29629" y="121983"/>
                  </a:lnTo>
                  <a:lnTo>
                    <a:pt x="29756" y="121945"/>
                  </a:lnTo>
                  <a:lnTo>
                    <a:pt x="29984" y="121793"/>
                  </a:lnTo>
                  <a:lnTo>
                    <a:pt x="30187" y="121627"/>
                  </a:lnTo>
                  <a:lnTo>
                    <a:pt x="30353" y="121412"/>
                  </a:lnTo>
                  <a:lnTo>
                    <a:pt x="30416" y="121285"/>
                  </a:lnTo>
                  <a:lnTo>
                    <a:pt x="30505" y="121031"/>
                  </a:lnTo>
                  <a:lnTo>
                    <a:pt x="30530" y="120904"/>
                  </a:lnTo>
                  <a:lnTo>
                    <a:pt x="30556" y="120764"/>
                  </a:lnTo>
                  <a:lnTo>
                    <a:pt x="30556" y="120637"/>
                  </a:lnTo>
                  <a:close/>
                </a:path>
                <a:path w="100965" h="177800">
                  <a:moveTo>
                    <a:pt x="32626" y="110858"/>
                  </a:moveTo>
                  <a:lnTo>
                    <a:pt x="32613" y="110718"/>
                  </a:lnTo>
                  <a:lnTo>
                    <a:pt x="32588" y="110591"/>
                  </a:lnTo>
                  <a:lnTo>
                    <a:pt x="32550" y="110464"/>
                  </a:lnTo>
                  <a:lnTo>
                    <a:pt x="32512" y="110337"/>
                  </a:lnTo>
                  <a:lnTo>
                    <a:pt x="32435" y="110210"/>
                  </a:lnTo>
                  <a:lnTo>
                    <a:pt x="32232" y="109943"/>
                  </a:lnTo>
                  <a:lnTo>
                    <a:pt x="32080" y="109816"/>
                  </a:lnTo>
                  <a:lnTo>
                    <a:pt x="31851" y="109677"/>
                  </a:lnTo>
                  <a:lnTo>
                    <a:pt x="31610" y="109575"/>
                  </a:lnTo>
                  <a:lnTo>
                    <a:pt x="31470" y="109550"/>
                  </a:lnTo>
                  <a:lnTo>
                    <a:pt x="31330" y="109537"/>
                  </a:lnTo>
                  <a:lnTo>
                    <a:pt x="31203" y="109537"/>
                  </a:lnTo>
                  <a:lnTo>
                    <a:pt x="31064" y="109550"/>
                  </a:lnTo>
                  <a:lnTo>
                    <a:pt x="30937" y="109562"/>
                  </a:lnTo>
                  <a:lnTo>
                    <a:pt x="30810" y="109601"/>
                  </a:lnTo>
                  <a:lnTo>
                    <a:pt x="23215" y="112623"/>
                  </a:lnTo>
                  <a:lnTo>
                    <a:pt x="17576" y="106845"/>
                  </a:lnTo>
                  <a:lnTo>
                    <a:pt x="15621" y="108750"/>
                  </a:lnTo>
                  <a:lnTo>
                    <a:pt x="20447" y="113728"/>
                  </a:lnTo>
                  <a:lnTo>
                    <a:pt x="14020" y="116281"/>
                  </a:lnTo>
                  <a:lnTo>
                    <a:pt x="13843" y="116370"/>
                  </a:lnTo>
                  <a:lnTo>
                    <a:pt x="13716" y="116446"/>
                  </a:lnTo>
                  <a:lnTo>
                    <a:pt x="13576" y="116586"/>
                  </a:lnTo>
                  <a:lnTo>
                    <a:pt x="13436" y="116725"/>
                  </a:lnTo>
                  <a:lnTo>
                    <a:pt x="13296" y="116954"/>
                  </a:lnTo>
                  <a:lnTo>
                    <a:pt x="13195" y="117208"/>
                  </a:lnTo>
                  <a:lnTo>
                    <a:pt x="13169" y="117335"/>
                  </a:lnTo>
                  <a:lnTo>
                    <a:pt x="13157" y="117475"/>
                  </a:lnTo>
                  <a:lnTo>
                    <a:pt x="13157" y="117741"/>
                  </a:lnTo>
                  <a:lnTo>
                    <a:pt x="13220" y="118008"/>
                  </a:lnTo>
                  <a:lnTo>
                    <a:pt x="13271" y="118135"/>
                  </a:lnTo>
                  <a:lnTo>
                    <a:pt x="13373" y="118300"/>
                  </a:lnTo>
                  <a:lnTo>
                    <a:pt x="13487" y="118465"/>
                  </a:lnTo>
                  <a:lnTo>
                    <a:pt x="14249" y="118897"/>
                  </a:lnTo>
                  <a:lnTo>
                    <a:pt x="14439" y="118935"/>
                  </a:lnTo>
                  <a:lnTo>
                    <a:pt x="14579" y="118935"/>
                  </a:lnTo>
                  <a:lnTo>
                    <a:pt x="14706" y="118922"/>
                  </a:lnTo>
                  <a:lnTo>
                    <a:pt x="14973" y="118859"/>
                  </a:lnTo>
                  <a:lnTo>
                    <a:pt x="22529" y="115862"/>
                  </a:lnTo>
                  <a:lnTo>
                    <a:pt x="28194" y="121640"/>
                  </a:lnTo>
                  <a:lnTo>
                    <a:pt x="30149" y="119722"/>
                  </a:lnTo>
                  <a:lnTo>
                    <a:pt x="25285" y="114757"/>
                  </a:lnTo>
                  <a:lnTo>
                    <a:pt x="31762" y="112179"/>
                  </a:lnTo>
                  <a:lnTo>
                    <a:pt x="31940" y="112102"/>
                  </a:lnTo>
                  <a:lnTo>
                    <a:pt x="32156" y="111937"/>
                  </a:lnTo>
                  <a:lnTo>
                    <a:pt x="32423" y="111633"/>
                  </a:lnTo>
                  <a:lnTo>
                    <a:pt x="32486" y="111506"/>
                  </a:lnTo>
                  <a:lnTo>
                    <a:pt x="32588" y="111252"/>
                  </a:lnTo>
                  <a:lnTo>
                    <a:pt x="32626" y="110998"/>
                  </a:lnTo>
                  <a:lnTo>
                    <a:pt x="32626" y="110858"/>
                  </a:lnTo>
                  <a:close/>
                </a:path>
                <a:path w="100965" h="177800">
                  <a:moveTo>
                    <a:pt x="85940" y="30175"/>
                  </a:moveTo>
                  <a:lnTo>
                    <a:pt x="85928" y="30035"/>
                  </a:lnTo>
                  <a:lnTo>
                    <a:pt x="85915" y="29908"/>
                  </a:lnTo>
                  <a:lnTo>
                    <a:pt x="85763" y="29527"/>
                  </a:lnTo>
                  <a:lnTo>
                    <a:pt x="85648" y="29362"/>
                  </a:lnTo>
                  <a:lnTo>
                    <a:pt x="85509" y="29210"/>
                  </a:lnTo>
                  <a:lnTo>
                    <a:pt x="85242" y="29006"/>
                  </a:lnTo>
                  <a:lnTo>
                    <a:pt x="84988" y="28905"/>
                  </a:lnTo>
                  <a:lnTo>
                    <a:pt x="84734" y="28841"/>
                  </a:lnTo>
                  <a:lnTo>
                    <a:pt x="84531" y="28829"/>
                  </a:lnTo>
                  <a:lnTo>
                    <a:pt x="84391" y="28841"/>
                  </a:lnTo>
                  <a:lnTo>
                    <a:pt x="84201" y="28879"/>
                  </a:lnTo>
                  <a:lnTo>
                    <a:pt x="83947" y="28981"/>
                  </a:lnTo>
                  <a:lnTo>
                    <a:pt x="83731" y="29121"/>
                  </a:lnTo>
                  <a:lnTo>
                    <a:pt x="79857" y="32143"/>
                  </a:lnTo>
                  <a:lnTo>
                    <a:pt x="67017" y="15671"/>
                  </a:lnTo>
                  <a:lnTo>
                    <a:pt x="66890" y="15506"/>
                  </a:lnTo>
                  <a:lnTo>
                    <a:pt x="66776" y="15367"/>
                  </a:lnTo>
                  <a:lnTo>
                    <a:pt x="66624" y="15227"/>
                  </a:lnTo>
                  <a:lnTo>
                    <a:pt x="66497" y="15151"/>
                  </a:lnTo>
                  <a:lnTo>
                    <a:pt x="66306" y="15062"/>
                  </a:lnTo>
                  <a:lnTo>
                    <a:pt x="66179" y="15011"/>
                  </a:lnTo>
                  <a:lnTo>
                    <a:pt x="65976" y="14973"/>
                  </a:lnTo>
                  <a:lnTo>
                    <a:pt x="65798" y="14960"/>
                  </a:lnTo>
                  <a:lnTo>
                    <a:pt x="65671" y="14973"/>
                  </a:lnTo>
                  <a:lnTo>
                    <a:pt x="65532" y="14986"/>
                  </a:lnTo>
                  <a:lnTo>
                    <a:pt x="65392" y="15024"/>
                  </a:lnTo>
                  <a:lnTo>
                    <a:pt x="65201" y="15113"/>
                  </a:lnTo>
                  <a:lnTo>
                    <a:pt x="65024" y="15214"/>
                  </a:lnTo>
                  <a:lnTo>
                    <a:pt x="64833" y="15379"/>
                  </a:lnTo>
                  <a:lnTo>
                    <a:pt x="64731" y="15506"/>
                  </a:lnTo>
                  <a:lnTo>
                    <a:pt x="64604" y="15684"/>
                  </a:lnTo>
                  <a:lnTo>
                    <a:pt x="64528" y="15849"/>
                  </a:lnTo>
                  <a:lnTo>
                    <a:pt x="64477" y="16014"/>
                  </a:lnTo>
                  <a:lnTo>
                    <a:pt x="62636" y="23799"/>
                  </a:lnTo>
                  <a:lnTo>
                    <a:pt x="62598" y="24003"/>
                  </a:lnTo>
                  <a:lnTo>
                    <a:pt x="62585" y="24130"/>
                  </a:lnTo>
                  <a:lnTo>
                    <a:pt x="62598" y="24269"/>
                  </a:lnTo>
                  <a:lnTo>
                    <a:pt x="62623" y="24409"/>
                  </a:lnTo>
                  <a:lnTo>
                    <a:pt x="62661" y="24536"/>
                  </a:lnTo>
                  <a:lnTo>
                    <a:pt x="62699" y="24663"/>
                  </a:lnTo>
                  <a:lnTo>
                    <a:pt x="62826" y="24892"/>
                  </a:lnTo>
                  <a:lnTo>
                    <a:pt x="62966" y="25057"/>
                  </a:lnTo>
                  <a:lnTo>
                    <a:pt x="63106" y="25196"/>
                  </a:lnTo>
                  <a:lnTo>
                    <a:pt x="63334" y="25336"/>
                  </a:lnTo>
                  <a:lnTo>
                    <a:pt x="63461" y="25400"/>
                  </a:lnTo>
                  <a:lnTo>
                    <a:pt x="63588" y="25438"/>
                  </a:lnTo>
                  <a:lnTo>
                    <a:pt x="63715" y="25476"/>
                  </a:lnTo>
                  <a:lnTo>
                    <a:pt x="63842" y="25488"/>
                  </a:lnTo>
                  <a:lnTo>
                    <a:pt x="64109" y="25488"/>
                  </a:lnTo>
                  <a:lnTo>
                    <a:pt x="64249" y="25463"/>
                  </a:lnTo>
                  <a:lnTo>
                    <a:pt x="64389" y="25425"/>
                  </a:lnTo>
                  <a:lnTo>
                    <a:pt x="64516" y="25387"/>
                  </a:lnTo>
                  <a:lnTo>
                    <a:pt x="64693" y="25285"/>
                  </a:lnTo>
                  <a:lnTo>
                    <a:pt x="64846" y="25171"/>
                  </a:lnTo>
                  <a:lnTo>
                    <a:pt x="65036" y="24980"/>
                  </a:lnTo>
                  <a:lnTo>
                    <a:pt x="65176" y="24752"/>
                  </a:lnTo>
                  <a:lnTo>
                    <a:pt x="65290" y="24498"/>
                  </a:lnTo>
                  <a:lnTo>
                    <a:pt x="66484" y="19456"/>
                  </a:lnTo>
                  <a:lnTo>
                    <a:pt x="77711" y="33820"/>
                  </a:lnTo>
                  <a:lnTo>
                    <a:pt x="73888" y="36804"/>
                  </a:lnTo>
                  <a:lnTo>
                    <a:pt x="73685" y="36995"/>
                  </a:lnTo>
                  <a:lnTo>
                    <a:pt x="73571" y="37147"/>
                  </a:lnTo>
                  <a:lnTo>
                    <a:pt x="73507" y="37274"/>
                  </a:lnTo>
                  <a:lnTo>
                    <a:pt x="73431" y="37452"/>
                  </a:lnTo>
                  <a:lnTo>
                    <a:pt x="73355" y="37782"/>
                  </a:lnTo>
                  <a:lnTo>
                    <a:pt x="73355" y="37985"/>
                  </a:lnTo>
                  <a:lnTo>
                    <a:pt x="73418" y="38315"/>
                  </a:lnTo>
                  <a:lnTo>
                    <a:pt x="73469" y="38442"/>
                  </a:lnTo>
                  <a:lnTo>
                    <a:pt x="73533" y="38569"/>
                  </a:lnTo>
                  <a:lnTo>
                    <a:pt x="73685" y="38785"/>
                  </a:lnTo>
                  <a:lnTo>
                    <a:pt x="73837" y="38925"/>
                  </a:lnTo>
                  <a:lnTo>
                    <a:pt x="73990" y="39052"/>
                  </a:lnTo>
                  <a:lnTo>
                    <a:pt x="74358" y="39217"/>
                  </a:lnTo>
                  <a:lnTo>
                    <a:pt x="74561" y="39255"/>
                  </a:lnTo>
                  <a:lnTo>
                    <a:pt x="74891" y="39255"/>
                  </a:lnTo>
                  <a:lnTo>
                    <a:pt x="75031" y="39230"/>
                  </a:lnTo>
                  <a:lnTo>
                    <a:pt x="75158" y="39192"/>
                  </a:lnTo>
                  <a:lnTo>
                    <a:pt x="75349" y="39116"/>
                  </a:lnTo>
                  <a:lnTo>
                    <a:pt x="75526" y="39014"/>
                  </a:lnTo>
                  <a:lnTo>
                    <a:pt x="80378" y="35217"/>
                  </a:lnTo>
                  <a:lnTo>
                    <a:pt x="80556" y="35090"/>
                  </a:lnTo>
                  <a:lnTo>
                    <a:pt x="85394" y="31292"/>
                  </a:lnTo>
                  <a:lnTo>
                    <a:pt x="85559" y="31153"/>
                  </a:lnTo>
                  <a:lnTo>
                    <a:pt x="85763" y="30886"/>
                  </a:lnTo>
                  <a:lnTo>
                    <a:pt x="85890" y="30568"/>
                  </a:lnTo>
                  <a:lnTo>
                    <a:pt x="85928" y="30378"/>
                  </a:lnTo>
                  <a:lnTo>
                    <a:pt x="85940" y="30175"/>
                  </a:lnTo>
                  <a:close/>
                </a:path>
                <a:path w="100965" h="177800">
                  <a:moveTo>
                    <a:pt x="100431" y="14833"/>
                  </a:moveTo>
                  <a:lnTo>
                    <a:pt x="96735" y="6692"/>
                  </a:lnTo>
                  <a:lnTo>
                    <a:pt x="96621" y="6540"/>
                  </a:lnTo>
                  <a:lnTo>
                    <a:pt x="96012" y="5765"/>
                  </a:lnTo>
                  <a:lnTo>
                    <a:pt x="89827" y="1003"/>
                  </a:lnTo>
                  <a:lnTo>
                    <a:pt x="86766" y="0"/>
                  </a:lnTo>
                  <a:lnTo>
                    <a:pt x="86182" y="12"/>
                  </a:lnTo>
                  <a:lnTo>
                    <a:pt x="83019" y="1168"/>
                  </a:lnTo>
                  <a:lnTo>
                    <a:pt x="82854" y="1282"/>
                  </a:lnTo>
                  <a:lnTo>
                    <a:pt x="82626" y="1460"/>
                  </a:lnTo>
                  <a:lnTo>
                    <a:pt x="80543" y="6146"/>
                  </a:lnTo>
                  <a:lnTo>
                    <a:pt x="80568" y="6438"/>
                  </a:lnTo>
                  <a:lnTo>
                    <a:pt x="80581" y="6743"/>
                  </a:lnTo>
                  <a:lnTo>
                    <a:pt x="80683" y="7315"/>
                  </a:lnTo>
                  <a:lnTo>
                    <a:pt x="80822" y="7785"/>
                  </a:lnTo>
                  <a:lnTo>
                    <a:pt x="84607" y="15913"/>
                  </a:lnTo>
                  <a:lnTo>
                    <a:pt x="85217" y="16675"/>
                  </a:lnTo>
                  <a:lnTo>
                    <a:pt x="91490" y="21501"/>
                  </a:lnTo>
                  <a:lnTo>
                    <a:pt x="91668" y="21615"/>
                  </a:lnTo>
                  <a:lnTo>
                    <a:pt x="94462" y="22428"/>
                  </a:lnTo>
                  <a:lnTo>
                    <a:pt x="95059" y="22415"/>
                  </a:lnTo>
                  <a:lnTo>
                    <a:pt x="98425" y="21107"/>
                  </a:lnTo>
                  <a:lnTo>
                    <a:pt x="98564" y="20967"/>
                  </a:lnTo>
                  <a:lnTo>
                    <a:pt x="98691" y="20802"/>
                  </a:lnTo>
                  <a:lnTo>
                    <a:pt x="98856" y="20434"/>
                  </a:lnTo>
                  <a:lnTo>
                    <a:pt x="98894" y="20231"/>
                  </a:lnTo>
                  <a:lnTo>
                    <a:pt x="98907" y="20040"/>
                  </a:lnTo>
                  <a:lnTo>
                    <a:pt x="98894" y="19900"/>
                  </a:lnTo>
                  <a:lnTo>
                    <a:pt x="98856" y="19697"/>
                  </a:lnTo>
                  <a:lnTo>
                    <a:pt x="98209" y="18872"/>
                  </a:lnTo>
                  <a:lnTo>
                    <a:pt x="97955" y="18757"/>
                  </a:lnTo>
                  <a:lnTo>
                    <a:pt x="97624" y="18694"/>
                  </a:lnTo>
                  <a:lnTo>
                    <a:pt x="97358" y="18694"/>
                  </a:lnTo>
                  <a:lnTo>
                    <a:pt x="97231" y="18732"/>
                  </a:lnTo>
                  <a:lnTo>
                    <a:pt x="97091" y="18757"/>
                  </a:lnTo>
                  <a:lnTo>
                    <a:pt x="96647" y="19024"/>
                  </a:lnTo>
                  <a:lnTo>
                    <a:pt x="96393" y="19202"/>
                  </a:lnTo>
                  <a:lnTo>
                    <a:pt x="96113" y="19354"/>
                  </a:lnTo>
                  <a:lnTo>
                    <a:pt x="95821" y="19481"/>
                  </a:lnTo>
                  <a:lnTo>
                    <a:pt x="95199" y="19646"/>
                  </a:lnTo>
                  <a:lnTo>
                    <a:pt x="94564" y="19685"/>
                  </a:lnTo>
                  <a:lnTo>
                    <a:pt x="94246" y="19646"/>
                  </a:lnTo>
                  <a:lnTo>
                    <a:pt x="93052" y="19240"/>
                  </a:lnTo>
                  <a:lnTo>
                    <a:pt x="92913" y="19151"/>
                  </a:lnTo>
                  <a:lnTo>
                    <a:pt x="92773" y="19062"/>
                  </a:lnTo>
                  <a:lnTo>
                    <a:pt x="92075" y="18707"/>
                  </a:lnTo>
                  <a:lnTo>
                    <a:pt x="91109" y="18161"/>
                  </a:lnTo>
                  <a:lnTo>
                    <a:pt x="89738" y="17195"/>
                  </a:lnTo>
                  <a:lnTo>
                    <a:pt x="89103" y="16637"/>
                  </a:lnTo>
                  <a:lnTo>
                    <a:pt x="88455" y="16090"/>
                  </a:lnTo>
                  <a:lnTo>
                    <a:pt x="87299" y="14871"/>
                  </a:lnTo>
                  <a:lnTo>
                    <a:pt x="86893" y="14376"/>
                  </a:lnTo>
                  <a:lnTo>
                    <a:pt x="86779" y="14211"/>
                  </a:lnTo>
                  <a:lnTo>
                    <a:pt x="86639" y="14058"/>
                  </a:lnTo>
                  <a:lnTo>
                    <a:pt x="85674" y="12687"/>
                  </a:lnTo>
                  <a:lnTo>
                    <a:pt x="84861" y="11214"/>
                  </a:lnTo>
                  <a:lnTo>
                    <a:pt x="84201" y="9652"/>
                  </a:lnTo>
                  <a:lnTo>
                    <a:pt x="83693" y="8051"/>
                  </a:lnTo>
                  <a:lnTo>
                    <a:pt x="83540" y="7391"/>
                  </a:lnTo>
                  <a:lnTo>
                    <a:pt x="83540" y="7264"/>
                  </a:lnTo>
                  <a:lnTo>
                    <a:pt x="83489" y="7124"/>
                  </a:lnTo>
                  <a:lnTo>
                    <a:pt x="83439" y="6985"/>
                  </a:lnTo>
                  <a:lnTo>
                    <a:pt x="83312" y="6400"/>
                  </a:lnTo>
                  <a:lnTo>
                    <a:pt x="83286" y="6083"/>
                  </a:lnTo>
                  <a:lnTo>
                    <a:pt x="83299" y="5753"/>
                  </a:lnTo>
                  <a:lnTo>
                    <a:pt x="84086" y="3886"/>
                  </a:lnTo>
                  <a:lnTo>
                    <a:pt x="84188" y="3759"/>
                  </a:lnTo>
                  <a:lnTo>
                    <a:pt x="84416" y="3543"/>
                  </a:lnTo>
                  <a:lnTo>
                    <a:pt x="84543" y="3454"/>
                  </a:lnTo>
                  <a:lnTo>
                    <a:pt x="86347" y="2755"/>
                  </a:lnTo>
                  <a:lnTo>
                    <a:pt x="86664" y="2755"/>
                  </a:lnTo>
                  <a:lnTo>
                    <a:pt x="88290" y="3276"/>
                  </a:lnTo>
                  <a:lnTo>
                    <a:pt x="94449" y="8216"/>
                  </a:lnTo>
                  <a:lnTo>
                    <a:pt x="94615" y="8420"/>
                  </a:lnTo>
                  <a:lnTo>
                    <a:pt x="97701" y="15201"/>
                  </a:lnTo>
                  <a:lnTo>
                    <a:pt x="97764" y="15405"/>
                  </a:lnTo>
                  <a:lnTo>
                    <a:pt x="97891" y="15646"/>
                  </a:lnTo>
                  <a:lnTo>
                    <a:pt x="98044" y="15862"/>
                  </a:lnTo>
                  <a:lnTo>
                    <a:pt x="98247" y="16040"/>
                  </a:lnTo>
                  <a:lnTo>
                    <a:pt x="98488" y="16167"/>
                  </a:lnTo>
                  <a:lnTo>
                    <a:pt x="98742" y="16256"/>
                  </a:lnTo>
                  <a:lnTo>
                    <a:pt x="98869" y="16281"/>
                  </a:lnTo>
                  <a:lnTo>
                    <a:pt x="99009" y="16294"/>
                  </a:lnTo>
                  <a:lnTo>
                    <a:pt x="99136" y="16294"/>
                  </a:lnTo>
                  <a:lnTo>
                    <a:pt x="99263" y="16281"/>
                  </a:lnTo>
                  <a:lnTo>
                    <a:pt x="99402" y="16243"/>
                  </a:lnTo>
                  <a:lnTo>
                    <a:pt x="99529" y="16205"/>
                  </a:lnTo>
                  <a:lnTo>
                    <a:pt x="100076" y="15824"/>
                  </a:lnTo>
                  <a:lnTo>
                    <a:pt x="100203" y="15671"/>
                  </a:lnTo>
                  <a:lnTo>
                    <a:pt x="100304" y="15494"/>
                  </a:lnTo>
                  <a:lnTo>
                    <a:pt x="100355" y="15367"/>
                  </a:lnTo>
                  <a:lnTo>
                    <a:pt x="100393" y="15240"/>
                  </a:lnTo>
                  <a:lnTo>
                    <a:pt x="100406" y="15100"/>
                  </a:lnTo>
                  <a:lnTo>
                    <a:pt x="100431" y="14973"/>
                  </a:lnTo>
                  <a:lnTo>
                    <a:pt x="100431" y="1483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65873" y="3981767"/>
              <a:ext cx="186055" cy="80010"/>
            </a:xfrm>
            <a:custGeom>
              <a:avLst/>
              <a:gdLst/>
              <a:ahLst/>
              <a:cxnLst/>
              <a:rect l="l" t="t" r="r" b="b"/>
              <a:pathLst>
                <a:path w="186055" h="80010">
                  <a:moveTo>
                    <a:pt x="2921" y="61328"/>
                  </a:moveTo>
                  <a:lnTo>
                    <a:pt x="2908" y="61201"/>
                  </a:lnTo>
                  <a:lnTo>
                    <a:pt x="2895" y="61061"/>
                  </a:lnTo>
                  <a:lnTo>
                    <a:pt x="2743" y="60693"/>
                  </a:lnTo>
                  <a:lnTo>
                    <a:pt x="2578" y="60477"/>
                  </a:lnTo>
                  <a:lnTo>
                    <a:pt x="1828" y="60045"/>
                  </a:lnTo>
                  <a:lnTo>
                    <a:pt x="1638" y="60007"/>
                  </a:lnTo>
                  <a:lnTo>
                    <a:pt x="1498" y="60007"/>
                  </a:lnTo>
                  <a:lnTo>
                    <a:pt x="800" y="60236"/>
                  </a:lnTo>
                  <a:lnTo>
                    <a:pt x="635" y="60350"/>
                  </a:lnTo>
                  <a:lnTo>
                    <a:pt x="457" y="60553"/>
                  </a:lnTo>
                  <a:lnTo>
                    <a:pt x="279" y="60845"/>
                  </a:lnTo>
                  <a:lnTo>
                    <a:pt x="215" y="61036"/>
                  </a:lnTo>
                  <a:lnTo>
                    <a:pt x="190" y="61163"/>
                  </a:lnTo>
                  <a:lnTo>
                    <a:pt x="177" y="61302"/>
                  </a:lnTo>
                  <a:lnTo>
                    <a:pt x="0" y="77343"/>
                  </a:lnTo>
                  <a:lnTo>
                    <a:pt x="393" y="78320"/>
                  </a:lnTo>
                  <a:lnTo>
                    <a:pt x="647" y="78536"/>
                  </a:lnTo>
                  <a:lnTo>
                    <a:pt x="774" y="78600"/>
                  </a:lnTo>
                  <a:lnTo>
                    <a:pt x="1028" y="78701"/>
                  </a:lnTo>
                  <a:lnTo>
                    <a:pt x="1155" y="78714"/>
                  </a:lnTo>
                  <a:lnTo>
                    <a:pt x="1282" y="78740"/>
                  </a:lnTo>
                  <a:lnTo>
                    <a:pt x="1422" y="78740"/>
                  </a:lnTo>
                  <a:lnTo>
                    <a:pt x="1562" y="78727"/>
                  </a:lnTo>
                  <a:lnTo>
                    <a:pt x="1689" y="78701"/>
                  </a:lnTo>
                  <a:lnTo>
                    <a:pt x="1828" y="78663"/>
                  </a:lnTo>
                  <a:lnTo>
                    <a:pt x="1955" y="78613"/>
                  </a:lnTo>
                  <a:lnTo>
                    <a:pt x="2120" y="78511"/>
                  </a:lnTo>
                  <a:lnTo>
                    <a:pt x="2286" y="78397"/>
                  </a:lnTo>
                  <a:lnTo>
                    <a:pt x="2476" y="78193"/>
                  </a:lnTo>
                  <a:lnTo>
                    <a:pt x="2616" y="77965"/>
                  </a:lnTo>
                  <a:lnTo>
                    <a:pt x="2654" y="77838"/>
                  </a:lnTo>
                  <a:lnTo>
                    <a:pt x="2730" y="77584"/>
                  </a:lnTo>
                  <a:lnTo>
                    <a:pt x="2743" y="77444"/>
                  </a:lnTo>
                  <a:lnTo>
                    <a:pt x="2921" y="61391"/>
                  </a:lnTo>
                  <a:close/>
                </a:path>
                <a:path w="186055" h="80010">
                  <a:moveTo>
                    <a:pt x="7467" y="64693"/>
                  </a:moveTo>
                  <a:lnTo>
                    <a:pt x="6743" y="64211"/>
                  </a:lnTo>
                  <a:lnTo>
                    <a:pt x="6616" y="64173"/>
                  </a:lnTo>
                  <a:lnTo>
                    <a:pt x="6477" y="64160"/>
                  </a:lnTo>
                  <a:lnTo>
                    <a:pt x="6273" y="64160"/>
                  </a:lnTo>
                  <a:lnTo>
                    <a:pt x="6070" y="64185"/>
                  </a:lnTo>
                  <a:lnTo>
                    <a:pt x="5181" y="64858"/>
                  </a:lnTo>
                  <a:lnTo>
                    <a:pt x="5067" y="65100"/>
                  </a:lnTo>
                  <a:lnTo>
                    <a:pt x="5003" y="65430"/>
                  </a:lnTo>
                  <a:lnTo>
                    <a:pt x="5003" y="65697"/>
                  </a:lnTo>
                  <a:lnTo>
                    <a:pt x="5041" y="65836"/>
                  </a:lnTo>
                  <a:lnTo>
                    <a:pt x="5067" y="65963"/>
                  </a:lnTo>
                  <a:lnTo>
                    <a:pt x="5143" y="66154"/>
                  </a:lnTo>
                  <a:lnTo>
                    <a:pt x="5295" y="66370"/>
                  </a:lnTo>
                  <a:lnTo>
                    <a:pt x="7467" y="64693"/>
                  </a:lnTo>
                  <a:close/>
                </a:path>
                <a:path w="186055" h="80010">
                  <a:moveTo>
                    <a:pt x="11531" y="74422"/>
                  </a:moveTo>
                  <a:lnTo>
                    <a:pt x="11480" y="73837"/>
                  </a:lnTo>
                  <a:lnTo>
                    <a:pt x="11379" y="73266"/>
                  </a:lnTo>
                  <a:lnTo>
                    <a:pt x="11277" y="72885"/>
                  </a:lnTo>
                  <a:lnTo>
                    <a:pt x="11188" y="72631"/>
                  </a:lnTo>
                  <a:lnTo>
                    <a:pt x="11125" y="72440"/>
                  </a:lnTo>
                  <a:lnTo>
                    <a:pt x="10972" y="72212"/>
                  </a:lnTo>
                  <a:lnTo>
                    <a:pt x="10782" y="72021"/>
                  </a:lnTo>
                  <a:lnTo>
                    <a:pt x="10566" y="71869"/>
                  </a:lnTo>
                  <a:lnTo>
                    <a:pt x="10325" y="71755"/>
                  </a:lnTo>
                  <a:lnTo>
                    <a:pt x="10045" y="71704"/>
                  </a:lnTo>
                  <a:lnTo>
                    <a:pt x="9715" y="71704"/>
                  </a:lnTo>
                  <a:lnTo>
                    <a:pt x="9525" y="71755"/>
                  </a:lnTo>
                  <a:lnTo>
                    <a:pt x="9385" y="71793"/>
                  </a:lnTo>
                  <a:lnTo>
                    <a:pt x="9220" y="71894"/>
                  </a:lnTo>
                  <a:lnTo>
                    <a:pt x="9042" y="71996"/>
                  </a:lnTo>
                  <a:lnTo>
                    <a:pt x="8851" y="72186"/>
                  </a:lnTo>
                  <a:lnTo>
                    <a:pt x="8674" y="72466"/>
                  </a:lnTo>
                  <a:lnTo>
                    <a:pt x="8597" y="72656"/>
                  </a:lnTo>
                  <a:lnTo>
                    <a:pt x="8559" y="72796"/>
                  </a:lnTo>
                  <a:lnTo>
                    <a:pt x="8547" y="72923"/>
                  </a:lnTo>
                  <a:lnTo>
                    <a:pt x="8521" y="73063"/>
                  </a:lnTo>
                  <a:lnTo>
                    <a:pt x="8534" y="73190"/>
                  </a:lnTo>
                  <a:lnTo>
                    <a:pt x="8547" y="73317"/>
                  </a:lnTo>
                  <a:lnTo>
                    <a:pt x="8585" y="73456"/>
                  </a:lnTo>
                  <a:lnTo>
                    <a:pt x="8648" y="73672"/>
                  </a:lnTo>
                  <a:lnTo>
                    <a:pt x="8699" y="73863"/>
                  </a:lnTo>
                  <a:lnTo>
                    <a:pt x="8750" y="74180"/>
                  </a:lnTo>
                  <a:lnTo>
                    <a:pt x="8775" y="74498"/>
                  </a:lnTo>
                  <a:lnTo>
                    <a:pt x="8775" y="74815"/>
                  </a:lnTo>
                  <a:lnTo>
                    <a:pt x="8750" y="74968"/>
                  </a:lnTo>
                  <a:lnTo>
                    <a:pt x="8737" y="75133"/>
                  </a:lnTo>
                  <a:lnTo>
                    <a:pt x="7531" y="77139"/>
                  </a:lnTo>
                  <a:lnTo>
                    <a:pt x="7378" y="77279"/>
                  </a:lnTo>
                  <a:lnTo>
                    <a:pt x="7175" y="77546"/>
                  </a:lnTo>
                  <a:lnTo>
                    <a:pt x="7099" y="77736"/>
                  </a:lnTo>
                  <a:lnTo>
                    <a:pt x="7023" y="77990"/>
                  </a:lnTo>
                  <a:lnTo>
                    <a:pt x="7010" y="78117"/>
                  </a:lnTo>
                  <a:lnTo>
                    <a:pt x="7010" y="78397"/>
                  </a:lnTo>
                  <a:lnTo>
                    <a:pt x="7035" y="78536"/>
                  </a:lnTo>
                  <a:lnTo>
                    <a:pt x="7073" y="78663"/>
                  </a:lnTo>
                  <a:lnTo>
                    <a:pt x="7175" y="78905"/>
                  </a:lnTo>
                  <a:lnTo>
                    <a:pt x="7696" y="79413"/>
                  </a:lnTo>
                  <a:lnTo>
                    <a:pt x="7886" y="79514"/>
                  </a:lnTo>
                  <a:lnTo>
                    <a:pt x="8013" y="79552"/>
                  </a:lnTo>
                  <a:lnTo>
                    <a:pt x="8280" y="79603"/>
                  </a:lnTo>
                  <a:lnTo>
                    <a:pt x="8470" y="79603"/>
                  </a:lnTo>
                  <a:lnTo>
                    <a:pt x="11518" y="75018"/>
                  </a:lnTo>
                  <a:lnTo>
                    <a:pt x="11531" y="74422"/>
                  </a:lnTo>
                  <a:close/>
                </a:path>
                <a:path w="186055" h="80010">
                  <a:moveTo>
                    <a:pt x="26428" y="35598"/>
                  </a:moveTo>
                  <a:lnTo>
                    <a:pt x="26289" y="35445"/>
                  </a:lnTo>
                  <a:lnTo>
                    <a:pt x="25514" y="35077"/>
                  </a:lnTo>
                  <a:lnTo>
                    <a:pt x="25311" y="35064"/>
                  </a:lnTo>
                  <a:lnTo>
                    <a:pt x="25184" y="35077"/>
                  </a:lnTo>
                  <a:lnTo>
                    <a:pt x="24980" y="35115"/>
                  </a:lnTo>
                  <a:lnTo>
                    <a:pt x="24155" y="35763"/>
                  </a:lnTo>
                  <a:lnTo>
                    <a:pt x="24041" y="36017"/>
                  </a:lnTo>
                  <a:lnTo>
                    <a:pt x="23990" y="36207"/>
                  </a:lnTo>
                  <a:lnTo>
                    <a:pt x="23977" y="36347"/>
                  </a:lnTo>
                  <a:lnTo>
                    <a:pt x="23977" y="36537"/>
                  </a:lnTo>
                  <a:lnTo>
                    <a:pt x="24003" y="36741"/>
                  </a:lnTo>
                  <a:lnTo>
                    <a:pt x="24041" y="36868"/>
                  </a:lnTo>
                  <a:lnTo>
                    <a:pt x="24091" y="36995"/>
                  </a:lnTo>
                  <a:lnTo>
                    <a:pt x="24155" y="37122"/>
                  </a:lnTo>
                  <a:lnTo>
                    <a:pt x="24269" y="37287"/>
                  </a:lnTo>
                  <a:lnTo>
                    <a:pt x="26428" y="35598"/>
                  </a:lnTo>
                  <a:close/>
                </a:path>
                <a:path w="186055" h="80010">
                  <a:moveTo>
                    <a:pt x="29413" y="60464"/>
                  </a:moveTo>
                  <a:lnTo>
                    <a:pt x="29375" y="59880"/>
                  </a:lnTo>
                  <a:lnTo>
                    <a:pt x="29273" y="59296"/>
                  </a:lnTo>
                  <a:lnTo>
                    <a:pt x="29197" y="59016"/>
                  </a:lnTo>
                  <a:lnTo>
                    <a:pt x="29146" y="58877"/>
                  </a:lnTo>
                  <a:lnTo>
                    <a:pt x="29095" y="58737"/>
                  </a:lnTo>
                  <a:lnTo>
                    <a:pt x="29057" y="58585"/>
                  </a:lnTo>
                  <a:lnTo>
                    <a:pt x="28917" y="57861"/>
                  </a:lnTo>
                  <a:lnTo>
                    <a:pt x="28333" y="55994"/>
                  </a:lnTo>
                  <a:lnTo>
                    <a:pt x="27559" y="54203"/>
                  </a:lnTo>
                  <a:lnTo>
                    <a:pt x="26670" y="52578"/>
                  </a:lnTo>
                  <a:lnTo>
                    <a:pt x="26670" y="60375"/>
                  </a:lnTo>
                  <a:lnTo>
                    <a:pt x="26670" y="60858"/>
                  </a:lnTo>
                  <a:lnTo>
                    <a:pt x="25488" y="63131"/>
                  </a:lnTo>
                  <a:lnTo>
                    <a:pt x="25323" y="63246"/>
                  </a:lnTo>
                  <a:lnTo>
                    <a:pt x="23304" y="63868"/>
                  </a:lnTo>
                  <a:lnTo>
                    <a:pt x="22669" y="63779"/>
                  </a:lnTo>
                  <a:lnTo>
                    <a:pt x="22364" y="63690"/>
                  </a:lnTo>
                  <a:lnTo>
                    <a:pt x="22072" y="63576"/>
                  </a:lnTo>
                  <a:lnTo>
                    <a:pt x="21780" y="63423"/>
                  </a:lnTo>
                  <a:lnTo>
                    <a:pt x="21653" y="63334"/>
                  </a:lnTo>
                  <a:lnTo>
                    <a:pt x="21526" y="63271"/>
                  </a:lnTo>
                  <a:lnTo>
                    <a:pt x="21348" y="63182"/>
                  </a:lnTo>
                  <a:lnTo>
                    <a:pt x="20624" y="62801"/>
                  </a:lnTo>
                  <a:lnTo>
                    <a:pt x="20764" y="49898"/>
                  </a:lnTo>
                  <a:lnTo>
                    <a:pt x="21501" y="50520"/>
                  </a:lnTo>
                  <a:lnTo>
                    <a:pt x="22669" y="51739"/>
                  </a:lnTo>
                  <a:lnTo>
                    <a:pt x="23114" y="52311"/>
                  </a:lnTo>
                  <a:lnTo>
                    <a:pt x="23215" y="52438"/>
                  </a:lnTo>
                  <a:lnTo>
                    <a:pt x="26454" y="59448"/>
                  </a:lnTo>
                  <a:lnTo>
                    <a:pt x="26543" y="59702"/>
                  </a:lnTo>
                  <a:lnTo>
                    <a:pt x="26593" y="59905"/>
                  </a:lnTo>
                  <a:lnTo>
                    <a:pt x="26670" y="60375"/>
                  </a:lnTo>
                  <a:lnTo>
                    <a:pt x="26670" y="52578"/>
                  </a:lnTo>
                  <a:lnTo>
                    <a:pt x="25527" y="50939"/>
                  </a:lnTo>
                  <a:lnTo>
                    <a:pt x="25361" y="50749"/>
                  </a:lnTo>
                  <a:lnTo>
                    <a:pt x="25209" y="50558"/>
                  </a:lnTo>
                  <a:lnTo>
                    <a:pt x="24752" y="49949"/>
                  </a:lnTo>
                  <a:lnTo>
                    <a:pt x="23393" y="48526"/>
                  </a:lnTo>
                  <a:lnTo>
                    <a:pt x="18605" y="45199"/>
                  </a:lnTo>
                  <a:lnTo>
                    <a:pt x="18402" y="45085"/>
                  </a:lnTo>
                  <a:lnTo>
                    <a:pt x="18046" y="44881"/>
                  </a:lnTo>
                  <a:lnTo>
                    <a:pt x="18046" y="48006"/>
                  </a:lnTo>
                  <a:lnTo>
                    <a:pt x="17907" y="60921"/>
                  </a:lnTo>
                  <a:lnTo>
                    <a:pt x="17195" y="60286"/>
                  </a:lnTo>
                  <a:lnTo>
                    <a:pt x="16027" y="59067"/>
                  </a:lnTo>
                  <a:lnTo>
                    <a:pt x="15506" y="58394"/>
                  </a:lnTo>
                  <a:lnTo>
                    <a:pt x="15379" y="58242"/>
                  </a:lnTo>
                  <a:lnTo>
                    <a:pt x="14401" y="56857"/>
                  </a:lnTo>
                  <a:lnTo>
                    <a:pt x="12280" y="51612"/>
                  </a:lnTo>
                  <a:lnTo>
                    <a:pt x="12268" y="51447"/>
                  </a:lnTo>
                  <a:lnTo>
                    <a:pt x="12230" y="51308"/>
                  </a:lnTo>
                  <a:lnTo>
                    <a:pt x="12153" y="51130"/>
                  </a:lnTo>
                  <a:lnTo>
                    <a:pt x="12090" y="50901"/>
                  </a:lnTo>
                  <a:lnTo>
                    <a:pt x="12039" y="50584"/>
                  </a:lnTo>
                  <a:lnTo>
                    <a:pt x="12014" y="50266"/>
                  </a:lnTo>
                  <a:lnTo>
                    <a:pt x="12039" y="49796"/>
                  </a:lnTo>
                  <a:lnTo>
                    <a:pt x="12128" y="49314"/>
                  </a:lnTo>
                  <a:lnTo>
                    <a:pt x="12230" y="49009"/>
                  </a:lnTo>
                  <a:lnTo>
                    <a:pt x="12357" y="48729"/>
                  </a:lnTo>
                  <a:lnTo>
                    <a:pt x="12446" y="48590"/>
                  </a:lnTo>
                  <a:lnTo>
                    <a:pt x="12522" y="48437"/>
                  </a:lnTo>
                  <a:lnTo>
                    <a:pt x="13322" y="47586"/>
                  </a:lnTo>
                  <a:lnTo>
                    <a:pt x="15062" y="46939"/>
                  </a:lnTo>
                  <a:lnTo>
                    <a:pt x="15392" y="46939"/>
                  </a:lnTo>
                  <a:lnTo>
                    <a:pt x="17132" y="47523"/>
                  </a:lnTo>
                  <a:lnTo>
                    <a:pt x="17894" y="47904"/>
                  </a:lnTo>
                  <a:lnTo>
                    <a:pt x="18046" y="48006"/>
                  </a:lnTo>
                  <a:lnTo>
                    <a:pt x="18046" y="44881"/>
                  </a:lnTo>
                  <a:lnTo>
                    <a:pt x="15494" y="44196"/>
                  </a:lnTo>
                  <a:lnTo>
                    <a:pt x="14897" y="44196"/>
                  </a:lnTo>
                  <a:lnTo>
                    <a:pt x="11887" y="45250"/>
                  </a:lnTo>
                  <a:lnTo>
                    <a:pt x="11747" y="45351"/>
                  </a:lnTo>
                  <a:lnTo>
                    <a:pt x="11582" y="45466"/>
                  </a:lnTo>
                  <a:lnTo>
                    <a:pt x="9271" y="50342"/>
                  </a:lnTo>
                  <a:lnTo>
                    <a:pt x="9309" y="50927"/>
                  </a:lnTo>
                  <a:lnTo>
                    <a:pt x="9410" y="51498"/>
                  </a:lnTo>
                  <a:lnTo>
                    <a:pt x="9512" y="51879"/>
                  </a:lnTo>
                  <a:lnTo>
                    <a:pt x="9575" y="52095"/>
                  </a:lnTo>
                  <a:lnTo>
                    <a:pt x="9766" y="52933"/>
                  </a:lnTo>
                  <a:lnTo>
                    <a:pt x="13335" y="60083"/>
                  </a:lnTo>
                  <a:lnTo>
                    <a:pt x="20269" y="65722"/>
                  </a:lnTo>
                  <a:lnTo>
                    <a:pt x="20408" y="65798"/>
                  </a:lnTo>
                  <a:lnTo>
                    <a:pt x="23202" y="66611"/>
                  </a:lnTo>
                  <a:lnTo>
                    <a:pt x="23787" y="66598"/>
                  </a:lnTo>
                  <a:lnTo>
                    <a:pt x="27051" y="65379"/>
                  </a:lnTo>
                  <a:lnTo>
                    <a:pt x="27190" y="65278"/>
                  </a:lnTo>
                  <a:lnTo>
                    <a:pt x="27343" y="65151"/>
                  </a:lnTo>
                  <a:lnTo>
                    <a:pt x="29413" y="61061"/>
                  </a:lnTo>
                  <a:lnTo>
                    <a:pt x="29413" y="60464"/>
                  </a:lnTo>
                  <a:close/>
                </a:path>
                <a:path w="186055" h="80010">
                  <a:moveTo>
                    <a:pt x="42989" y="52933"/>
                  </a:moveTo>
                  <a:lnTo>
                    <a:pt x="41300" y="50774"/>
                  </a:lnTo>
                  <a:lnTo>
                    <a:pt x="41008" y="50965"/>
                  </a:lnTo>
                  <a:lnTo>
                    <a:pt x="40805" y="51066"/>
                  </a:lnTo>
                  <a:lnTo>
                    <a:pt x="40474" y="51193"/>
                  </a:lnTo>
                  <a:lnTo>
                    <a:pt x="40017" y="51269"/>
                  </a:lnTo>
                  <a:lnTo>
                    <a:pt x="39662" y="51269"/>
                  </a:lnTo>
                  <a:lnTo>
                    <a:pt x="39433" y="51244"/>
                  </a:lnTo>
                  <a:lnTo>
                    <a:pt x="37973" y="50355"/>
                  </a:lnTo>
                  <a:lnTo>
                    <a:pt x="37833" y="50203"/>
                  </a:lnTo>
                  <a:lnTo>
                    <a:pt x="26441" y="35598"/>
                  </a:lnTo>
                  <a:lnTo>
                    <a:pt x="24269" y="37299"/>
                  </a:lnTo>
                  <a:lnTo>
                    <a:pt x="35801" y="52044"/>
                  </a:lnTo>
                  <a:lnTo>
                    <a:pt x="39458" y="54013"/>
                  </a:lnTo>
                  <a:lnTo>
                    <a:pt x="39966" y="54013"/>
                  </a:lnTo>
                  <a:lnTo>
                    <a:pt x="42786" y="53086"/>
                  </a:lnTo>
                  <a:lnTo>
                    <a:pt x="42989" y="52933"/>
                  </a:lnTo>
                  <a:close/>
                </a:path>
                <a:path w="186055" h="80010">
                  <a:moveTo>
                    <a:pt x="43510" y="51676"/>
                  </a:moveTo>
                  <a:lnTo>
                    <a:pt x="43472" y="51473"/>
                  </a:lnTo>
                  <a:lnTo>
                    <a:pt x="43395" y="51282"/>
                  </a:lnTo>
                  <a:lnTo>
                    <a:pt x="43230" y="51003"/>
                  </a:lnTo>
                  <a:lnTo>
                    <a:pt x="43091" y="50850"/>
                  </a:lnTo>
                  <a:lnTo>
                    <a:pt x="42824" y="50647"/>
                  </a:lnTo>
                  <a:lnTo>
                    <a:pt x="42633" y="50558"/>
                  </a:lnTo>
                  <a:lnTo>
                    <a:pt x="42240" y="50469"/>
                  </a:lnTo>
                  <a:lnTo>
                    <a:pt x="42113" y="50469"/>
                  </a:lnTo>
                  <a:lnTo>
                    <a:pt x="41973" y="50482"/>
                  </a:lnTo>
                  <a:lnTo>
                    <a:pt x="41783" y="50520"/>
                  </a:lnTo>
                  <a:lnTo>
                    <a:pt x="41465" y="50647"/>
                  </a:lnTo>
                  <a:lnTo>
                    <a:pt x="41300" y="50761"/>
                  </a:lnTo>
                  <a:lnTo>
                    <a:pt x="42989" y="52920"/>
                  </a:lnTo>
                  <a:lnTo>
                    <a:pt x="43141" y="52793"/>
                  </a:lnTo>
                  <a:lnTo>
                    <a:pt x="43345" y="52527"/>
                  </a:lnTo>
                  <a:lnTo>
                    <a:pt x="43472" y="52209"/>
                  </a:lnTo>
                  <a:lnTo>
                    <a:pt x="43510" y="52019"/>
                  </a:lnTo>
                  <a:lnTo>
                    <a:pt x="43510" y="51676"/>
                  </a:lnTo>
                  <a:close/>
                </a:path>
                <a:path w="186055" h="80010">
                  <a:moveTo>
                    <a:pt x="56261" y="39839"/>
                  </a:moveTo>
                  <a:lnTo>
                    <a:pt x="48590" y="37312"/>
                  </a:lnTo>
                  <a:lnTo>
                    <a:pt x="47980" y="29235"/>
                  </a:lnTo>
                  <a:lnTo>
                    <a:pt x="47929" y="28968"/>
                  </a:lnTo>
                  <a:lnTo>
                    <a:pt x="47866" y="28778"/>
                  </a:lnTo>
                  <a:lnTo>
                    <a:pt x="47688" y="28498"/>
                  </a:lnTo>
                  <a:lnTo>
                    <a:pt x="47548" y="28333"/>
                  </a:lnTo>
                  <a:lnTo>
                    <a:pt x="47332" y="28168"/>
                  </a:lnTo>
                  <a:lnTo>
                    <a:pt x="47040" y="28028"/>
                  </a:lnTo>
                  <a:lnTo>
                    <a:pt x="46837" y="27978"/>
                  </a:lnTo>
                  <a:lnTo>
                    <a:pt x="46710" y="27965"/>
                  </a:lnTo>
                  <a:lnTo>
                    <a:pt x="46570" y="27965"/>
                  </a:lnTo>
                  <a:lnTo>
                    <a:pt x="46431" y="27978"/>
                  </a:lnTo>
                  <a:lnTo>
                    <a:pt x="46177" y="28028"/>
                  </a:lnTo>
                  <a:lnTo>
                    <a:pt x="45415" y="28663"/>
                  </a:lnTo>
                  <a:lnTo>
                    <a:pt x="45326" y="28854"/>
                  </a:lnTo>
                  <a:lnTo>
                    <a:pt x="45275" y="28981"/>
                  </a:lnTo>
                  <a:lnTo>
                    <a:pt x="45250" y="29171"/>
                  </a:lnTo>
                  <a:lnTo>
                    <a:pt x="45237" y="29438"/>
                  </a:lnTo>
                  <a:lnTo>
                    <a:pt x="45758" y="36372"/>
                  </a:lnTo>
                  <a:lnTo>
                    <a:pt x="39166" y="34188"/>
                  </a:lnTo>
                  <a:lnTo>
                    <a:pt x="38912" y="34124"/>
                  </a:lnTo>
                  <a:lnTo>
                    <a:pt x="38709" y="34112"/>
                  </a:lnTo>
                  <a:lnTo>
                    <a:pt x="38569" y="34124"/>
                  </a:lnTo>
                  <a:lnTo>
                    <a:pt x="38379" y="34163"/>
                  </a:lnTo>
                  <a:lnTo>
                    <a:pt x="38061" y="34290"/>
                  </a:lnTo>
                  <a:lnTo>
                    <a:pt x="37896" y="34404"/>
                  </a:lnTo>
                  <a:lnTo>
                    <a:pt x="37744" y="34544"/>
                  </a:lnTo>
                  <a:lnTo>
                    <a:pt x="37579" y="34759"/>
                  </a:lnTo>
                  <a:lnTo>
                    <a:pt x="37414" y="35128"/>
                  </a:lnTo>
                  <a:lnTo>
                    <a:pt x="37376" y="35318"/>
                  </a:lnTo>
                  <a:lnTo>
                    <a:pt x="37363" y="35521"/>
                  </a:lnTo>
                  <a:lnTo>
                    <a:pt x="37376" y="35661"/>
                  </a:lnTo>
                  <a:lnTo>
                    <a:pt x="37414" y="35852"/>
                  </a:lnTo>
                  <a:lnTo>
                    <a:pt x="37541" y="36169"/>
                  </a:lnTo>
                  <a:lnTo>
                    <a:pt x="37655" y="36334"/>
                  </a:lnTo>
                  <a:lnTo>
                    <a:pt x="37795" y="36487"/>
                  </a:lnTo>
                  <a:lnTo>
                    <a:pt x="38061" y="36690"/>
                  </a:lnTo>
                  <a:lnTo>
                    <a:pt x="38303" y="36791"/>
                  </a:lnTo>
                  <a:lnTo>
                    <a:pt x="45986" y="39357"/>
                  </a:lnTo>
                  <a:lnTo>
                    <a:pt x="46596" y="47396"/>
                  </a:lnTo>
                  <a:lnTo>
                    <a:pt x="46621" y="47599"/>
                  </a:lnTo>
                  <a:lnTo>
                    <a:pt x="46672" y="47726"/>
                  </a:lnTo>
                  <a:lnTo>
                    <a:pt x="46710" y="47853"/>
                  </a:lnTo>
                  <a:lnTo>
                    <a:pt x="46837" y="48082"/>
                  </a:lnTo>
                  <a:lnTo>
                    <a:pt x="47028" y="48298"/>
                  </a:lnTo>
                  <a:lnTo>
                    <a:pt x="47244" y="48463"/>
                  </a:lnTo>
                  <a:lnTo>
                    <a:pt x="47472" y="48577"/>
                  </a:lnTo>
                  <a:lnTo>
                    <a:pt x="47739" y="48653"/>
                  </a:lnTo>
                  <a:lnTo>
                    <a:pt x="47866" y="48666"/>
                  </a:lnTo>
                  <a:lnTo>
                    <a:pt x="48006" y="48666"/>
                  </a:lnTo>
                  <a:lnTo>
                    <a:pt x="48145" y="48653"/>
                  </a:lnTo>
                  <a:lnTo>
                    <a:pt x="48399" y="48602"/>
                  </a:lnTo>
                  <a:lnTo>
                    <a:pt x="48590" y="48526"/>
                  </a:lnTo>
                  <a:lnTo>
                    <a:pt x="48806" y="48374"/>
                  </a:lnTo>
                  <a:lnTo>
                    <a:pt x="48971" y="48247"/>
                  </a:lnTo>
                  <a:lnTo>
                    <a:pt x="49136" y="48031"/>
                  </a:lnTo>
                  <a:lnTo>
                    <a:pt x="49250" y="47777"/>
                  </a:lnTo>
                  <a:lnTo>
                    <a:pt x="49301" y="47650"/>
                  </a:lnTo>
                  <a:lnTo>
                    <a:pt x="49326" y="47459"/>
                  </a:lnTo>
                  <a:lnTo>
                    <a:pt x="49352" y="47256"/>
                  </a:lnTo>
                  <a:lnTo>
                    <a:pt x="48806" y="40284"/>
                  </a:lnTo>
                  <a:lnTo>
                    <a:pt x="55397" y="42456"/>
                  </a:lnTo>
                  <a:lnTo>
                    <a:pt x="56261" y="39839"/>
                  </a:lnTo>
                  <a:close/>
                </a:path>
                <a:path w="186055" h="80010">
                  <a:moveTo>
                    <a:pt x="57213" y="41109"/>
                  </a:moveTo>
                  <a:lnTo>
                    <a:pt x="57200" y="40970"/>
                  </a:lnTo>
                  <a:lnTo>
                    <a:pt x="57162" y="40779"/>
                  </a:lnTo>
                  <a:lnTo>
                    <a:pt x="56565" y="39992"/>
                  </a:lnTo>
                  <a:lnTo>
                    <a:pt x="56324" y="39865"/>
                  </a:lnTo>
                  <a:lnTo>
                    <a:pt x="55410" y="42456"/>
                  </a:lnTo>
                  <a:lnTo>
                    <a:pt x="55600" y="42506"/>
                  </a:lnTo>
                  <a:lnTo>
                    <a:pt x="55740" y="42506"/>
                  </a:lnTo>
                  <a:lnTo>
                    <a:pt x="55867" y="42519"/>
                  </a:lnTo>
                  <a:lnTo>
                    <a:pt x="56007" y="42506"/>
                  </a:lnTo>
                  <a:lnTo>
                    <a:pt x="56273" y="42456"/>
                  </a:lnTo>
                  <a:lnTo>
                    <a:pt x="56451" y="42367"/>
                  </a:lnTo>
                  <a:lnTo>
                    <a:pt x="56680" y="42227"/>
                  </a:lnTo>
                  <a:lnTo>
                    <a:pt x="56832" y="42087"/>
                  </a:lnTo>
                  <a:lnTo>
                    <a:pt x="56997" y="41884"/>
                  </a:lnTo>
                  <a:lnTo>
                    <a:pt x="57111" y="41630"/>
                  </a:lnTo>
                  <a:lnTo>
                    <a:pt x="57200" y="41313"/>
                  </a:lnTo>
                  <a:lnTo>
                    <a:pt x="57213" y="41109"/>
                  </a:lnTo>
                  <a:close/>
                </a:path>
                <a:path w="186055" h="80010">
                  <a:moveTo>
                    <a:pt x="134683" y="24028"/>
                  </a:moveTo>
                  <a:lnTo>
                    <a:pt x="134670" y="23888"/>
                  </a:lnTo>
                  <a:lnTo>
                    <a:pt x="134658" y="23761"/>
                  </a:lnTo>
                  <a:lnTo>
                    <a:pt x="134353" y="23164"/>
                  </a:lnTo>
                  <a:lnTo>
                    <a:pt x="133426" y="22682"/>
                  </a:lnTo>
                  <a:lnTo>
                    <a:pt x="133261" y="25336"/>
                  </a:lnTo>
                  <a:lnTo>
                    <a:pt x="133350" y="22669"/>
                  </a:lnTo>
                  <a:lnTo>
                    <a:pt x="128473" y="22504"/>
                  </a:lnTo>
                  <a:lnTo>
                    <a:pt x="129209" y="1524"/>
                  </a:lnTo>
                  <a:lnTo>
                    <a:pt x="129222" y="1346"/>
                  </a:lnTo>
                  <a:lnTo>
                    <a:pt x="129209" y="1219"/>
                  </a:lnTo>
                  <a:lnTo>
                    <a:pt x="129197" y="1079"/>
                  </a:lnTo>
                  <a:lnTo>
                    <a:pt x="129159" y="952"/>
                  </a:lnTo>
                  <a:lnTo>
                    <a:pt x="129095" y="774"/>
                  </a:lnTo>
                  <a:lnTo>
                    <a:pt x="129019" y="647"/>
                  </a:lnTo>
                  <a:lnTo>
                    <a:pt x="128917" y="495"/>
                  </a:lnTo>
                  <a:lnTo>
                    <a:pt x="128778" y="355"/>
                  </a:lnTo>
                  <a:lnTo>
                    <a:pt x="128612" y="228"/>
                  </a:lnTo>
                  <a:lnTo>
                    <a:pt x="128485" y="152"/>
                  </a:lnTo>
                  <a:lnTo>
                    <a:pt x="128358" y="88"/>
                  </a:lnTo>
                  <a:lnTo>
                    <a:pt x="128231" y="50"/>
                  </a:lnTo>
                  <a:lnTo>
                    <a:pt x="128104" y="12"/>
                  </a:lnTo>
                  <a:lnTo>
                    <a:pt x="127965" y="0"/>
                  </a:lnTo>
                  <a:lnTo>
                    <a:pt x="127711" y="0"/>
                  </a:lnTo>
                  <a:lnTo>
                    <a:pt x="127584" y="12"/>
                  </a:lnTo>
                  <a:lnTo>
                    <a:pt x="127457" y="50"/>
                  </a:lnTo>
                  <a:lnTo>
                    <a:pt x="127330" y="88"/>
                  </a:lnTo>
                  <a:lnTo>
                    <a:pt x="127088" y="228"/>
                  </a:lnTo>
                  <a:lnTo>
                    <a:pt x="126961" y="317"/>
                  </a:lnTo>
                  <a:lnTo>
                    <a:pt x="120624" y="5041"/>
                  </a:lnTo>
                  <a:lnTo>
                    <a:pt x="120129" y="5740"/>
                  </a:lnTo>
                  <a:lnTo>
                    <a:pt x="120091" y="5880"/>
                  </a:lnTo>
                  <a:lnTo>
                    <a:pt x="120078" y="6007"/>
                  </a:lnTo>
                  <a:lnTo>
                    <a:pt x="120065" y="6146"/>
                  </a:lnTo>
                  <a:lnTo>
                    <a:pt x="120078" y="6273"/>
                  </a:lnTo>
                  <a:lnTo>
                    <a:pt x="120091" y="6413"/>
                  </a:lnTo>
                  <a:lnTo>
                    <a:pt x="120129" y="6540"/>
                  </a:lnTo>
                  <a:lnTo>
                    <a:pt x="120167" y="6667"/>
                  </a:lnTo>
                  <a:lnTo>
                    <a:pt x="120230" y="6794"/>
                  </a:lnTo>
                  <a:lnTo>
                    <a:pt x="121246" y="7505"/>
                  </a:lnTo>
                  <a:lnTo>
                    <a:pt x="121450" y="7518"/>
                  </a:lnTo>
                  <a:lnTo>
                    <a:pt x="121589" y="7505"/>
                  </a:lnTo>
                  <a:lnTo>
                    <a:pt x="121716" y="7493"/>
                  </a:lnTo>
                  <a:lnTo>
                    <a:pt x="121843" y="7454"/>
                  </a:lnTo>
                  <a:lnTo>
                    <a:pt x="121970" y="7416"/>
                  </a:lnTo>
                  <a:lnTo>
                    <a:pt x="122212" y="7289"/>
                  </a:lnTo>
                  <a:lnTo>
                    <a:pt x="126377" y="4178"/>
                  </a:lnTo>
                  <a:lnTo>
                    <a:pt x="125730" y="22415"/>
                  </a:lnTo>
                  <a:lnTo>
                    <a:pt x="120878" y="22237"/>
                  </a:lnTo>
                  <a:lnTo>
                    <a:pt x="120675" y="22250"/>
                  </a:lnTo>
                  <a:lnTo>
                    <a:pt x="120548" y="22263"/>
                  </a:lnTo>
                  <a:lnTo>
                    <a:pt x="120408" y="22301"/>
                  </a:lnTo>
                  <a:lnTo>
                    <a:pt x="120167" y="22402"/>
                  </a:lnTo>
                  <a:lnTo>
                    <a:pt x="119468" y="23495"/>
                  </a:lnTo>
                  <a:lnTo>
                    <a:pt x="119456" y="23634"/>
                  </a:lnTo>
                  <a:lnTo>
                    <a:pt x="119468" y="23761"/>
                  </a:lnTo>
                  <a:lnTo>
                    <a:pt x="119519" y="24028"/>
                  </a:lnTo>
                  <a:lnTo>
                    <a:pt x="119570" y="24155"/>
                  </a:lnTo>
                  <a:lnTo>
                    <a:pt x="119634" y="24282"/>
                  </a:lnTo>
                  <a:lnTo>
                    <a:pt x="119786" y="24498"/>
                  </a:lnTo>
                  <a:lnTo>
                    <a:pt x="120523" y="24942"/>
                  </a:lnTo>
                  <a:lnTo>
                    <a:pt x="120713" y="24980"/>
                  </a:lnTo>
                  <a:lnTo>
                    <a:pt x="133261" y="25425"/>
                  </a:lnTo>
                  <a:lnTo>
                    <a:pt x="133464" y="25412"/>
                  </a:lnTo>
                  <a:lnTo>
                    <a:pt x="134683" y="24155"/>
                  </a:lnTo>
                  <a:lnTo>
                    <a:pt x="134683" y="24028"/>
                  </a:lnTo>
                  <a:close/>
                </a:path>
                <a:path w="186055" h="80010">
                  <a:moveTo>
                    <a:pt x="146481" y="1955"/>
                  </a:moveTo>
                  <a:lnTo>
                    <a:pt x="146469" y="1828"/>
                  </a:lnTo>
                  <a:lnTo>
                    <a:pt x="146456" y="1689"/>
                  </a:lnTo>
                  <a:lnTo>
                    <a:pt x="145491" y="660"/>
                  </a:lnTo>
                  <a:lnTo>
                    <a:pt x="145224" y="596"/>
                  </a:lnTo>
                  <a:lnTo>
                    <a:pt x="145084" y="596"/>
                  </a:lnTo>
                  <a:lnTo>
                    <a:pt x="143992" y="1181"/>
                  </a:lnTo>
                  <a:lnTo>
                    <a:pt x="143891" y="1346"/>
                  </a:lnTo>
                  <a:lnTo>
                    <a:pt x="143827" y="1473"/>
                  </a:lnTo>
                  <a:lnTo>
                    <a:pt x="143776" y="1663"/>
                  </a:lnTo>
                  <a:lnTo>
                    <a:pt x="143738" y="1866"/>
                  </a:lnTo>
                  <a:lnTo>
                    <a:pt x="146469" y="2032"/>
                  </a:lnTo>
                  <a:close/>
                </a:path>
                <a:path w="186055" h="80010">
                  <a:moveTo>
                    <a:pt x="156197" y="9715"/>
                  </a:moveTo>
                  <a:lnTo>
                    <a:pt x="155613" y="8699"/>
                  </a:lnTo>
                  <a:lnTo>
                    <a:pt x="155384" y="8559"/>
                  </a:lnTo>
                  <a:lnTo>
                    <a:pt x="155257" y="8509"/>
                  </a:lnTo>
                  <a:lnTo>
                    <a:pt x="155130" y="8470"/>
                  </a:lnTo>
                  <a:lnTo>
                    <a:pt x="154990" y="8445"/>
                  </a:lnTo>
                  <a:lnTo>
                    <a:pt x="154863" y="8432"/>
                  </a:lnTo>
                  <a:lnTo>
                    <a:pt x="154724" y="8432"/>
                  </a:lnTo>
                  <a:lnTo>
                    <a:pt x="154457" y="8483"/>
                  </a:lnTo>
                  <a:lnTo>
                    <a:pt x="154203" y="8585"/>
                  </a:lnTo>
                  <a:lnTo>
                    <a:pt x="154038" y="8686"/>
                  </a:lnTo>
                  <a:lnTo>
                    <a:pt x="146037" y="14262"/>
                  </a:lnTo>
                  <a:lnTo>
                    <a:pt x="146469" y="2032"/>
                  </a:lnTo>
                  <a:lnTo>
                    <a:pt x="143725" y="1930"/>
                  </a:lnTo>
                  <a:lnTo>
                    <a:pt x="142951" y="24384"/>
                  </a:lnTo>
                  <a:lnTo>
                    <a:pt x="142951" y="24587"/>
                  </a:lnTo>
                  <a:lnTo>
                    <a:pt x="142976" y="24714"/>
                  </a:lnTo>
                  <a:lnTo>
                    <a:pt x="143014" y="24853"/>
                  </a:lnTo>
                  <a:lnTo>
                    <a:pt x="144208" y="25806"/>
                  </a:lnTo>
                  <a:lnTo>
                    <a:pt x="144335" y="25806"/>
                  </a:lnTo>
                  <a:lnTo>
                    <a:pt x="144475" y="25793"/>
                  </a:lnTo>
                  <a:lnTo>
                    <a:pt x="144602" y="25781"/>
                  </a:lnTo>
                  <a:lnTo>
                    <a:pt x="144741" y="25742"/>
                  </a:lnTo>
                  <a:lnTo>
                    <a:pt x="144868" y="25692"/>
                  </a:lnTo>
                  <a:lnTo>
                    <a:pt x="145046" y="25603"/>
                  </a:lnTo>
                  <a:lnTo>
                    <a:pt x="145199" y="25476"/>
                  </a:lnTo>
                  <a:lnTo>
                    <a:pt x="145681" y="24549"/>
                  </a:lnTo>
                  <a:lnTo>
                    <a:pt x="145923" y="17691"/>
                  </a:lnTo>
                  <a:lnTo>
                    <a:pt x="148463" y="15913"/>
                  </a:lnTo>
                  <a:lnTo>
                    <a:pt x="153060" y="25374"/>
                  </a:lnTo>
                  <a:lnTo>
                    <a:pt x="153174" y="25552"/>
                  </a:lnTo>
                  <a:lnTo>
                    <a:pt x="153339" y="25768"/>
                  </a:lnTo>
                  <a:lnTo>
                    <a:pt x="153555" y="25933"/>
                  </a:lnTo>
                  <a:lnTo>
                    <a:pt x="153797" y="26060"/>
                  </a:lnTo>
                  <a:lnTo>
                    <a:pt x="154051" y="26136"/>
                  </a:lnTo>
                  <a:lnTo>
                    <a:pt x="154178" y="26149"/>
                  </a:lnTo>
                  <a:lnTo>
                    <a:pt x="154457" y="26149"/>
                  </a:lnTo>
                  <a:lnTo>
                    <a:pt x="154724" y="26098"/>
                  </a:lnTo>
                  <a:lnTo>
                    <a:pt x="154901" y="26009"/>
                  </a:lnTo>
                  <a:lnTo>
                    <a:pt x="155079" y="25920"/>
                  </a:lnTo>
                  <a:lnTo>
                    <a:pt x="155663" y="24968"/>
                  </a:lnTo>
                  <a:lnTo>
                    <a:pt x="155676" y="24765"/>
                  </a:lnTo>
                  <a:lnTo>
                    <a:pt x="155663" y="24638"/>
                  </a:lnTo>
                  <a:lnTo>
                    <a:pt x="155651" y="24498"/>
                  </a:lnTo>
                  <a:lnTo>
                    <a:pt x="155613" y="24371"/>
                  </a:lnTo>
                  <a:lnTo>
                    <a:pt x="155575" y="24244"/>
                  </a:lnTo>
                  <a:lnTo>
                    <a:pt x="150749" y="14338"/>
                  </a:lnTo>
                  <a:lnTo>
                    <a:pt x="155613" y="10934"/>
                  </a:lnTo>
                  <a:lnTo>
                    <a:pt x="155765" y="10807"/>
                  </a:lnTo>
                  <a:lnTo>
                    <a:pt x="155943" y="10617"/>
                  </a:lnTo>
                  <a:lnTo>
                    <a:pt x="156121" y="10248"/>
                  </a:lnTo>
                  <a:lnTo>
                    <a:pt x="156159" y="10121"/>
                  </a:lnTo>
                  <a:lnTo>
                    <a:pt x="156184" y="9982"/>
                  </a:lnTo>
                  <a:lnTo>
                    <a:pt x="156197" y="9855"/>
                  </a:lnTo>
                  <a:lnTo>
                    <a:pt x="156197" y="9715"/>
                  </a:lnTo>
                  <a:close/>
                </a:path>
                <a:path w="186055" h="80010">
                  <a:moveTo>
                    <a:pt x="165290" y="2616"/>
                  </a:moveTo>
                  <a:lnTo>
                    <a:pt x="164909" y="1689"/>
                  </a:lnTo>
                  <a:lnTo>
                    <a:pt x="164769" y="1549"/>
                  </a:lnTo>
                  <a:lnTo>
                    <a:pt x="164541" y="1409"/>
                  </a:lnTo>
                  <a:lnTo>
                    <a:pt x="164299" y="1308"/>
                  </a:lnTo>
                  <a:lnTo>
                    <a:pt x="164160" y="1282"/>
                  </a:lnTo>
                  <a:lnTo>
                    <a:pt x="164020" y="1257"/>
                  </a:lnTo>
                  <a:lnTo>
                    <a:pt x="163893" y="1244"/>
                  </a:lnTo>
                  <a:lnTo>
                    <a:pt x="163753" y="1257"/>
                  </a:lnTo>
                  <a:lnTo>
                    <a:pt x="162763" y="1879"/>
                  </a:lnTo>
                  <a:lnTo>
                    <a:pt x="162636" y="2120"/>
                  </a:lnTo>
                  <a:lnTo>
                    <a:pt x="162598" y="2247"/>
                  </a:lnTo>
                  <a:lnTo>
                    <a:pt x="162560" y="2374"/>
                  </a:lnTo>
                  <a:lnTo>
                    <a:pt x="162547" y="2514"/>
                  </a:lnTo>
                  <a:lnTo>
                    <a:pt x="165277" y="2679"/>
                  </a:lnTo>
                  <a:close/>
                </a:path>
                <a:path w="186055" h="80010">
                  <a:moveTo>
                    <a:pt x="168236" y="25069"/>
                  </a:moveTo>
                  <a:lnTo>
                    <a:pt x="168211" y="24942"/>
                  </a:lnTo>
                  <a:lnTo>
                    <a:pt x="168173" y="24803"/>
                  </a:lnTo>
                  <a:lnTo>
                    <a:pt x="168135" y="24676"/>
                  </a:lnTo>
                  <a:lnTo>
                    <a:pt x="168033" y="24498"/>
                  </a:lnTo>
                  <a:lnTo>
                    <a:pt x="167919" y="24333"/>
                  </a:lnTo>
                  <a:lnTo>
                    <a:pt x="167728" y="24155"/>
                  </a:lnTo>
                  <a:lnTo>
                    <a:pt x="167500" y="24003"/>
                  </a:lnTo>
                  <a:lnTo>
                    <a:pt x="167246" y="23901"/>
                  </a:lnTo>
                  <a:lnTo>
                    <a:pt x="166979" y="23850"/>
                  </a:lnTo>
                  <a:lnTo>
                    <a:pt x="166560" y="23812"/>
                  </a:lnTo>
                  <a:lnTo>
                    <a:pt x="164617" y="21513"/>
                  </a:lnTo>
                  <a:lnTo>
                    <a:pt x="164630" y="21386"/>
                  </a:lnTo>
                  <a:lnTo>
                    <a:pt x="165277" y="2679"/>
                  </a:lnTo>
                  <a:lnTo>
                    <a:pt x="162521" y="2578"/>
                  </a:lnTo>
                  <a:lnTo>
                    <a:pt x="161874" y="21297"/>
                  </a:lnTo>
                  <a:lnTo>
                    <a:pt x="161874" y="21551"/>
                  </a:lnTo>
                  <a:lnTo>
                    <a:pt x="162648" y="24168"/>
                  </a:lnTo>
                  <a:lnTo>
                    <a:pt x="162775" y="24384"/>
                  </a:lnTo>
                  <a:lnTo>
                    <a:pt x="165823" y="26454"/>
                  </a:lnTo>
                  <a:lnTo>
                    <a:pt x="166065" y="26517"/>
                  </a:lnTo>
                  <a:lnTo>
                    <a:pt x="166573" y="26581"/>
                  </a:lnTo>
                  <a:lnTo>
                    <a:pt x="166814" y="26593"/>
                  </a:lnTo>
                  <a:lnTo>
                    <a:pt x="167017" y="26593"/>
                  </a:lnTo>
                  <a:lnTo>
                    <a:pt x="167157" y="26568"/>
                  </a:lnTo>
                  <a:lnTo>
                    <a:pt x="167284" y="26530"/>
                  </a:lnTo>
                  <a:lnTo>
                    <a:pt x="167411" y="26492"/>
                  </a:lnTo>
                  <a:lnTo>
                    <a:pt x="167589" y="26390"/>
                  </a:lnTo>
                  <a:lnTo>
                    <a:pt x="167754" y="26276"/>
                  </a:lnTo>
                  <a:lnTo>
                    <a:pt x="167944" y="26085"/>
                  </a:lnTo>
                  <a:lnTo>
                    <a:pt x="168084" y="25857"/>
                  </a:lnTo>
                  <a:lnTo>
                    <a:pt x="168148" y="25730"/>
                  </a:lnTo>
                  <a:lnTo>
                    <a:pt x="168186" y="25603"/>
                  </a:lnTo>
                  <a:lnTo>
                    <a:pt x="168236" y="25336"/>
                  </a:lnTo>
                  <a:lnTo>
                    <a:pt x="168236" y="25069"/>
                  </a:lnTo>
                  <a:close/>
                </a:path>
                <a:path w="186055" h="80010">
                  <a:moveTo>
                    <a:pt x="185864" y="11658"/>
                  </a:moveTo>
                  <a:lnTo>
                    <a:pt x="183642" y="10045"/>
                  </a:lnTo>
                  <a:lnTo>
                    <a:pt x="173139" y="24676"/>
                  </a:lnTo>
                  <a:lnTo>
                    <a:pt x="175361" y="26276"/>
                  </a:lnTo>
                  <a:lnTo>
                    <a:pt x="185864" y="1165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038745" y="3990899"/>
              <a:ext cx="219710" cy="184785"/>
            </a:xfrm>
            <a:custGeom>
              <a:avLst/>
              <a:gdLst/>
              <a:ahLst/>
              <a:cxnLst/>
              <a:rect l="l" t="t" r="r" b="b"/>
              <a:pathLst>
                <a:path w="219709" h="184785">
                  <a:moveTo>
                    <a:pt x="2489" y="17145"/>
                  </a:moveTo>
                  <a:lnTo>
                    <a:pt x="254" y="15544"/>
                  </a:lnTo>
                  <a:lnTo>
                    <a:pt x="152" y="15709"/>
                  </a:lnTo>
                  <a:lnTo>
                    <a:pt x="88" y="15836"/>
                  </a:lnTo>
                  <a:lnTo>
                    <a:pt x="63" y="15963"/>
                  </a:lnTo>
                  <a:lnTo>
                    <a:pt x="25" y="16090"/>
                  </a:lnTo>
                  <a:lnTo>
                    <a:pt x="12" y="16230"/>
                  </a:lnTo>
                  <a:lnTo>
                    <a:pt x="0" y="16370"/>
                  </a:lnTo>
                  <a:lnTo>
                    <a:pt x="12" y="16497"/>
                  </a:lnTo>
                  <a:lnTo>
                    <a:pt x="38" y="16637"/>
                  </a:lnTo>
                  <a:lnTo>
                    <a:pt x="63" y="16764"/>
                  </a:lnTo>
                  <a:lnTo>
                    <a:pt x="114" y="16891"/>
                  </a:lnTo>
                  <a:lnTo>
                    <a:pt x="203" y="17068"/>
                  </a:lnTo>
                  <a:lnTo>
                    <a:pt x="1257" y="17716"/>
                  </a:lnTo>
                  <a:lnTo>
                    <a:pt x="1524" y="17716"/>
                  </a:lnTo>
                  <a:lnTo>
                    <a:pt x="2451" y="17208"/>
                  </a:lnTo>
                  <a:close/>
                </a:path>
                <a:path w="219709" h="184785">
                  <a:moveTo>
                    <a:pt x="12992" y="2527"/>
                  </a:moveTo>
                  <a:lnTo>
                    <a:pt x="10769" y="914"/>
                  </a:lnTo>
                  <a:lnTo>
                    <a:pt x="6705" y="6565"/>
                  </a:lnTo>
                  <a:lnTo>
                    <a:pt x="3073" y="660"/>
                  </a:lnTo>
                  <a:lnTo>
                    <a:pt x="2946" y="495"/>
                  </a:lnTo>
                  <a:lnTo>
                    <a:pt x="2755" y="304"/>
                  </a:lnTo>
                  <a:lnTo>
                    <a:pt x="2527" y="165"/>
                  </a:lnTo>
                  <a:lnTo>
                    <a:pt x="2286" y="50"/>
                  </a:lnTo>
                  <a:lnTo>
                    <a:pt x="2019" y="0"/>
                  </a:lnTo>
                  <a:lnTo>
                    <a:pt x="1879" y="0"/>
                  </a:lnTo>
                  <a:lnTo>
                    <a:pt x="1752" y="12"/>
                  </a:lnTo>
                  <a:lnTo>
                    <a:pt x="1612" y="25"/>
                  </a:lnTo>
                  <a:lnTo>
                    <a:pt x="1485" y="63"/>
                  </a:lnTo>
                  <a:lnTo>
                    <a:pt x="1231" y="165"/>
                  </a:lnTo>
                  <a:lnTo>
                    <a:pt x="1016" y="330"/>
                  </a:lnTo>
                  <a:lnTo>
                    <a:pt x="571" y="1066"/>
                  </a:lnTo>
                  <a:lnTo>
                    <a:pt x="533" y="1257"/>
                  </a:lnTo>
                  <a:lnTo>
                    <a:pt x="520" y="1397"/>
                  </a:lnTo>
                  <a:lnTo>
                    <a:pt x="533" y="1536"/>
                  </a:lnTo>
                  <a:lnTo>
                    <a:pt x="558" y="1663"/>
                  </a:lnTo>
                  <a:lnTo>
                    <a:pt x="596" y="1790"/>
                  </a:lnTo>
                  <a:lnTo>
                    <a:pt x="635" y="1917"/>
                  </a:lnTo>
                  <a:lnTo>
                    <a:pt x="736" y="2095"/>
                  </a:lnTo>
                  <a:lnTo>
                    <a:pt x="4978" y="8978"/>
                  </a:lnTo>
                  <a:lnTo>
                    <a:pt x="266" y="15544"/>
                  </a:lnTo>
                  <a:lnTo>
                    <a:pt x="2489" y="17145"/>
                  </a:lnTo>
                  <a:lnTo>
                    <a:pt x="6540" y="11506"/>
                  </a:lnTo>
                  <a:lnTo>
                    <a:pt x="10185" y="17411"/>
                  </a:lnTo>
                  <a:lnTo>
                    <a:pt x="10312" y="17576"/>
                  </a:lnTo>
                  <a:lnTo>
                    <a:pt x="10490" y="17767"/>
                  </a:lnTo>
                  <a:lnTo>
                    <a:pt x="10731" y="17919"/>
                  </a:lnTo>
                  <a:lnTo>
                    <a:pt x="10972" y="18021"/>
                  </a:lnTo>
                  <a:lnTo>
                    <a:pt x="11239" y="18072"/>
                  </a:lnTo>
                  <a:lnTo>
                    <a:pt x="11506" y="18072"/>
                  </a:lnTo>
                  <a:lnTo>
                    <a:pt x="11633" y="18046"/>
                  </a:lnTo>
                  <a:lnTo>
                    <a:pt x="12420" y="17551"/>
                  </a:lnTo>
                  <a:lnTo>
                    <a:pt x="12585" y="17335"/>
                  </a:lnTo>
                  <a:lnTo>
                    <a:pt x="12623" y="17208"/>
                  </a:lnTo>
                  <a:lnTo>
                    <a:pt x="12700" y="17018"/>
                  </a:lnTo>
                  <a:lnTo>
                    <a:pt x="12725" y="16814"/>
                  </a:lnTo>
                  <a:lnTo>
                    <a:pt x="12725" y="16548"/>
                  </a:lnTo>
                  <a:lnTo>
                    <a:pt x="12674" y="16281"/>
                  </a:lnTo>
                  <a:lnTo>
                    <a:pt x="12623" y="16154"/>
                  </a:lnTo>
                  <a:lnTo>
                    <a:pt x="12522" y="15976"/>
                  </a:lnTo>
                  <a:lnTo>
                    <a:pt x="8267" y="9093"/>
                  </a:lnTo>
                  <a:lnTo>
                    <a:pt x="12992" y="2527"/>
                  </a:lnTo>
                  <a:close/>
                </a:path>
                <a:path w="219709" h="184785">
                  <a:moveTo>
                    <a:pt x="13258" y="1689"/>
                  </a:moveTo>
                  <a:lnTo>
                    <a:pt x="13042" y="1003"/>
                  </a:lnTo>
                  <a:lnTo>
                    <a:pt x="12928" y="825"/>
                  </a:lnTo>
                  <a:lnTo>
                    <a:pt x="12738" y="647"/>
                  </a:lnTo>
                  <a:lnTo>
                    <a:pt x="12509" y="495"/>
                  </a:lnTo>
                  <a:lnTo>
                    <a:pt x="12255" y="393"/>
                  </a:lnTo>
                  <a:lnTo>
                    <a:pt x="12128" y="368"/>
                  </a:lnTo>
                  <a:lnTo>
                    <a:pt x="12001" y="355"/>
                  </a:lnTo>
                  <a:lnTo>
                    <a:pt x="11861" y="342"/>
                  </a:lnTo>
                  <a:lnTo>
                    <a:pt x="11722" y="355"/>
                  </a:lnTo>
                  <a:lnTo>
                    <a:pt x="11595" y="381"/>
                  </a:lnTo>
                  <a:lnTo>
                    <a:pt x="10769" y="914"/>
                  </a:lnTo>
                  <a:lnTo>
                    <a:pt x="12992" y="2514"/>
                  </a:lnTo>
                  <a:lnTo>
                    <a:pt x="13106" y="2349"/>
                  </a:lnTo>
                  <a:lnTo>
                    <a:pt x="13208" y="2095"/>
                  </a:lnTo>
                  <a:lnTo>
                    <a:pt x="13233" y="1968"/>
                  </a:lnTo>
                  <a:lnTo>
                    <a:pt x="13246" y="1828"/>
                  </a:lnTo>
                  <a:lnTo>
                    <a:pt x="13258" y="1689"/>
                  </a:lnTo>
                  <a:close/>
                </a:path>
                <a:path w="219709" h="184785">
                  <a:moveTo>
                    <a:pt x="112953" y="58661"/>
                  </a:moveTo>
                  <a:lnTo>
                    <a:pt x="112928" y="58458"/>
                  </a:lnTo>
                  <a:lnTo>
                    <a:pt x="112496" y="57708"/>
                  </a:lnTo>
                  <a:lnTo>
                    <a:pt x="110655" y="59740"/>
                  </a:lnTo>
                  <a:lnTo>
                    <a:pt x="110871" y="59918"/>
                  </a:lnTo>
                  <a:lnTo>
                    <a:pt x="111061" y="60007"/>
                  </a:lnTo>
                  <a:lnTo>
                    <a:pt x="111188" y="60045"/>
                  </a:lnTo>
                  <a:lnTo>
                    <a:pt x="111315" y="60083"/>
                  </a:lnTo>
                  <a:lnTo>
                    <a:pt x="111442" y="60096"/>
                  </a:lnTo>
                  <a:lnTo>
                    <a:pt x="111582" y="60109"/>
                  </a:lnTo>
                  <a:lnTo>
                    <a:pt x="111721" y="60096"/>
                  </a:lnTo>
                  <a:lnTo>
                    <a:pt x="111848" y="60083"/>
                  </a:lnTo>
                  <a:lnTo>
                    <a:pt x="111975" y="60045"/>
                  </a:lnTo>
                  <a:lnTo>
                    <a:pt x="112229" y="59944"/>
                  </a:lnTo>
                  <a:lnTo>
                    <a:pt x="112395" y="59829"/>
                  </a:lnTo>
                  <a:lnTo>
                    <a:pt x="112649" y="59601"/>
                  </a:lnTo>
                  <a:lnTo>
                    <a:pt x="112763" y="59436"/>
                  </a:lnTo>
                  <a:lnTo>
                    <a:pt x="112852" y="59258"/>
                  </a:lnTo>
                  <a:lnTo>
                    <a:pt x="112890" y="59131"/>
                  </a:lnTo>
                  <a:lnTo>
                    <a:pt x="112928" y="58991"/>
                  </a:lnTo>
                  <a:lnTo>
                    <a:pt x="112941" y="58864"/>
                  </a:lnTo>
                  <a:lnTo>
                    <a:pt x="112953" y="58724"/>
                  </a:lnTo>
                  <a:close/>
                </a:path>
                <a:path w="219709" h="184785">
                  <a:moveTo>
                    <a:pt x="123355" y="37719"/>
                  </a:moveTo>
                  <a:lnTo>
                    <a:pt x="123329" y="37592"/>
                  </a:lnTo>
                  <a:lnTo>
                    <a:pt x="123304" y="37452"/>
                  </a:lnTo>
                  <a:lnTo>
                    <a:pt x="123240" y="37325"/>
                  </a:lnTo>
                  <a:lnTo>
                    <a:pt x="123164" y="37147"/>
                  </a:lnTo>
                  <a:lnTo>
                    <a:pt x="123050" y="36982"/>
                  </a:lnTo>
                  <a:lnTo>
                    <a:pt x="122885" y="36830"/>
                  </a:lnTo>
                  <a:lnTo>
                    <a:pt x="122758" y="36703"/>
                  </a:lnTo>
                  <a:lnTo>
                    <a:pt x="122618" y="36639"/>
                  </a:lnTo>
                  <a:lnTo>
                    <a:pt x="122491" y="36576"/>
                  </a:lnTo>
                  <a:lnTo>
                    <a:pt x="122364" y="36537"/>
                  </a:lnTo>
                  <a:lnTo>
                    <a:pt x="122237" y="36499"/>
                  </a:lnTo>
                  <a:lnTo>
                    <a:pt x="122097" y="36474"/>
                  </a:lnTo>
                  <a:lnTo>
                    <a:pt x="121831" y="36474"/>
                  </a:lnTo>
                  <a:lnTo>
                    <a:pt x="114071" y="36017"/>
                  </a:lnTo>
                  <a:lnTo>
                    <a:pt x="113880" y="36017"/>
                  </a:lnTo>
                  <a:lnTo>
                    <a:pt x="113741" y="36029"/>
                  </a:lnTo>
                  <a:lnTo>
                    <a:pt x="112674" y="37033"/>
                  </a:lnTo>
                  <a:lnTo>
                    <a:pt x="112623" y="37236"/>
                  </a:lnTo>
                  <a:lnTo>
                    <a:pt x="112623" y="37503"/>
                  </a:lnTo>
                  <a:lnTo>
                    <a:pt x="112674" y="37769"/>
                  </a:lnTo>
                  <a:lnTo>
                    <a:pt x="112725" y="37896"/>
                  </a:lnTo>
                  <a:lnTo>
                    <a:pt x="112788" y="38023"/>
                  </a:lnTo>
                  <a:lnTo>
                    <a:pt x="112928" y="38239"/>
                  </a:lnTo>
                  <a:lnTo>
                    <a:pt x="113855" y="38747"/>
                  </a:lnTo>
                  <a:lnTo>
                    <a:pt x="119024" y="39065"/>
                  </a:lnTo>
                  <a:lnTo>
                    <a:pt x="106832" y="52616"/>
                  </a:lnTo>
                  <a:lnTo>
                    <a:pt x="103212" y="49352"/>
                  </a:lnTo>
                  <a:lnTo>
                    <a:pt x="103060" y="49225"/>
                  </a:lnTo>
                  <a:lnTo>
                    <a:pt x="102692" y="49060"/>
                  </a:lnTo>
                  <a:lnTo>
                    <a:pt x="102425" y="49009"/>
                  </a:lnTo>
                  <a:lnTo>
                    <a:pt x="102298" y="48996"/>
                  </a:lnTo>
                  <a:lnTo>
                    <a:pt x="102031" y="49034"/>
                  </a:lnTo>
                  <a:lnTo>
                    <a:pt x="101282" y="49453"/>
                  </a:lnTo>
                  <a:lnTo>
                    <a:pt x="101155" y="49606"/>
                  </a:lnTo>
                  <a:lnTo>
                    <a:pt x="101079" y="49733"/>
                  </a:lnTo>
                  <a:lnTo>
                    <a:pt x="101003" y="49911"/>
                  </a:lnTo>
                  <a:lnTo>
                    <a:pt x="100952" y="50101"/>
                  </a:lnTo>
                  <a:lnTo>
                    <a:pt x="100926" y="50241"/>
                  </a:lnTo>
                  <a:lnTo>
                    <a:pt x="100926" y="50507"/>
                  </a:lnTo>
                  <a:lnTo>
                    <a:pt x="101244" y="51244"/>
                  </a:lnTo>
                  <a:lnTo>
                    <a:pt x="101371" y="51396"/>
                  </a:lnTo>
                  <a:lnTo>
                    <a:pt x="105930" y="55499"/>
                  </a:lnTo>
                  <a:lnTo>
                    <a:pt x="106070" y="55626"/>
                  </a:lnTo>
                  <a:lnTo>
                    <a:pt x="110655" y="59740"/>
                  </a:lnTo>
                  <a:lnTo>
                    <a:pt x="112483" y="57708"/>
                  </a:lnTo>
                  <a:lnTo>
                    <a:pt x="108864" y="54457"/>
                  </a:lnTo>
                  <a:lnTo>
                    <a:pt x="122885" y="38887"/>
                  </a:lnTo>
                  <a:lnTo>
                    <a:pt x="123037" y="38735"/>
                  </a:lnTo>
                  <a:lnTo>
                    <a:pt x="123113" y="38608"/>
                  </a:lnTo>
                  <a:lnTo>
                    <a:pt x="123240" y="38366"/>
                  </a:lnTo>
                  <a:lnTo>
                    <a:pt x="123304" y="38188"/>
                  </a:lnTo>
                  <a:lnTo>
                    <a:pt x="123342" y="37998"/>
                  </a:lnTo>
                  <a:lnTo>
                    <a:pt x="123355" y="37719"/>
                  </a:lnTo>
                  <a:close/>
                </a:path>
                <a:path w="219709" h="184785">
                  <a:moveTo>
                    <a:pt x="139750" y="52006"/>
                  </a:moveTo>
                  <a:lnTo>
                    <a:pt x="139598" y="51879"/>
                  </a:lnTo>
                  <a:lnTo>
                    <a:pt x="139065" y="51460"/>
                  </a:lnTo>
                  <a:lnTo>
                    <a:pt x="135724" y="50457"/>
                  </a:lnTo>
                  <a:lnTo>
                    <a:pt x="135140" y="50495"/>
                  </a:lnTo>
                  <a:lnTo>
                    <a:pt x="133083" y="51104"/>
                  </a:lnTo>
                  <a:lnTo>
                    <a:pt x="132829" y="51219"/>
                  </a:lnTo>
                  <a:lnTo>
                    <a:pt x="132092" y="51536"/>
                  </a:lnTo>
                  <a:lnTo>
                    <a:pt x="125755" y="56197"/>
                  </a:lnTo>
                  <a:lnTo>
                    <a:pt x="127698" y="58127"/>
                  </a:lnTo>
                  <a:lnTo>
                    <a:pt x="128422" y="57365"/>
                  </a:lnTo>
                  <a:lnTo>
                    <a:pt x="134023" y="53708"/>
                  </a:lnTo>
                  <a:lnTo>
                    <a:pt x="134175" y="53632"/>
                  </a:lnTo>
                  <a:lnTo>
                    <a:pt x="134353" y="53543"/>
                  </a:lnTo>
                  <a:lnTo>
                    <a:pt x="134493" y="53467"/>
                  </a:lnTo>
                  <a:lnTo>
                    <a:pt x="134797" y="53352"/>
                  </a:lnTo>
                  <a:lnTo>
                    <a:pt x="135102" y="53276"/>
                  </a:lnTo>
                  <a:lnTo>
                    <a:pt x="135572" y="53213"/>
                  </a:lnTo>
                  <a:lnTo>
                    <a:pt x="135737" y="53213"/>
                  </a:lnTo>
                  <a:lnTo>
                    <a:pt x="137401" y="53682"/>
                  </a:lnTo>
                  <a:lnTo>
                    <a:pt x="137541" y="53759"/>
                  </a:lnTo>
                  <a:lnTo>
                    <a:pt x="137858" y="54013"/>
                  </a:lnTo>
                  <a:lnTo>
                    <a:pt x="139750" y="52006"/>
                  </a:lnTo>
                  <a:close/>
                </a:path>
                <a:path w="219709" h="184785">
                  <a:moveTo>
                    <a:pt x="141744" y="56235"/>
                  </a:moveTo>
                  <a:lnTo>
                    <a:pt x="139903" y="52171"/>
                  </a:lnTo>
                  <a:lnTo>
                    <a:pt x="139788" y="52044"/>
                  </a:lnTo>
                  <a:lnTo>
                    <a:pt x="137922" y="54051"/>
                  </a:lnTo>
                  <a:lnTo>
                    <a:pt x="138176" y="54305"/>
                  </a:lnTo>
                  <a:lnTo>
                    <a:pt x="138379" y="54559"/>
                  </a:lnTo>
                  <a:lnTo>
                    <a:pt x="138988" y="56337"/>
                  </a:lnTo>
                  <a:lnTo>
                    <a:pt x="138988" y="56654"/>
                  </a:lnTo>
                  <a:lnTo>
                    <a:pt x="138925" y="57137"/>
                  </a:lnTo>
                  <a:lnTo>
                    <a:pt x="138798" y="57594"/>
                  </a:lnTo>
                  <a:lnTo>
                    <a:pt x="138734" y="57734"/>
                  </a:lnTo>
                  <a:lnTo>
                    <a:pt x="138645" y="58000"/>
                  </a:lnTo>
                  <a:lnTo>
                    <a:pt x="138455" y="58648"/>
                  </a:lnTo>
                  <a:lnTo>
                    <a:pt x="138379" y="58839"/>
                  </a:lnTo>
                  <a:lnTo>
                    <a:pt x="136969" y="59080"/>
                  </a:lnTo>
                  <a:lnTo>
                    <a:pt x="136969" y="61861"/>
                  </a:lnTo>
                  <a:lnTo>
                    <a:pt x="136499" y="62661"/>
                  </a:lnTo>
                  <a:lnTo>
                    <a:pt x="135509" y="64020"/>
                  </a:lnTo>
                  <a:lnTo>
                    <a:pt x="135039" y="64554"/>
                  </a:lnTo>
                  <a:lnTo>
                    <a:pt x="134886" y="64693"/>
                  </a:lnTo>
                  <a:lnTo>
                    <a:pt x="134772" y="64833"/>
                  </a:lnTo>
                  <a:lnTo>
                    <a:pt x="128651" y="69049"/>
                  </a:lnTo>
                  <a:lnTo>
                    <a:pt x="128473" y="69138"/>
                  </a:lnTo>
                  <a:lnTo>
                    <a:pt x="128295" y="69240"/>
                  </a:lnTo>
                  <a:lnTo>
                    <a:pt x="127850" y="69418"/>
                  </a:lnTo>
                  <a:lnTo>
                    <a:pt x="127228" y="69545"/>
                  </a:lnTo>
                  <a:lnTo>
                    <a:pt x="127063" y="69557"/>
                  </a:lnTo>
                  <a:lnTo>
                    <a:pt x="126593" y="69545"/>
                  </a:lnTo>
                  <a:lnTo>
                    <a:pt x="124841" y="68834"/>
                  </a:lnTo>
                  <a:lnTo>
                    <a:pt x="124714" y="68719"/>
                  </a:lnTo>
                  <a:lnTo>
                    <a:pt x="124460" y="68465"/>
                  </a:lnTo>
                  <a:lnTo>
                    <a:pt x="124269" y="68224"/>
                  </a:lnTo>
                  <a:lnTo>
                    <a:pt x="124091" y="67957"/>
                  </a:lnTo>
                  <a:lnTo>
                    <a:pt x="123939" y="67665"/>
                  </a:lnTo>
                  <a:lnTo>
                    <a:pt x="123888" y="67513"/>
                  </a:lnTo>
                  <a:lnTo>
                    <a:pt x="123825" y="67373"/>
                  </a:lnTo>
                  <a:lnTo>
                    <a:pt x="123736" y="67068"/>
                  </a:lnTo>
                  <a:lnTo>
                    <a:pt x="123672" y="66751"/>
                  </a:lnTo>
                  <a:lnTo>
                    <a:pt x="123647" y="66433"/>
                  </a:lnTo>
                  <a:lnTo>
                    <a:pt x="123647" y="66116"/>
                  </a:lnTo>
                  <a:lnTo>
                    <a:pt x="123685" y="65798"/>
                  </a:lnTo>
                  <a:lnTo>
                    <a:pt x="123748" y="65493"/>
                  </a:lnTo>
                  <a:lnTo>
                    <a:pt x="123850" y="65189"/>
                  </a:lnTo>
                  <a:lnTo>
                    <a:pt x="123913" y="65036"/>
                  </a:lnTo>
                  <a:lnTo>
                    <a:pt x="123964" y="64871"/>
                  </a:lnTo>
                  <a:lnTo>
                    <a:pt x="124002" y="64719"/>
                  </a:lnTo>
                  <a:lnTo>
                    <a:pt x="124193" y="64122"/>
                  </a:lnTo>
                  <a:lnTo>
                    <a:pt x="124244" y="63957"/>
                  </a:lnTo>
                  <a:lnTo>
                    <a:pt x="136969" y="61861"/>
                  </a:lnTo>
                  <a:lnTo>
                    <a:pt x="136969" y="59080"/>
                  </a:lnTo>
                  <a:lnTo>
                    <a:pt x="125653" y="60934"/>
                  </a:lnTo>
                  <a:lnTo>
                    <a:pt x="126136" y="60109"/>
                  </a:lnTo>
                  <a:lnTo>
                    <a:pt x="127139" y="58762"/>
                  </a:lnTo>
                  <a:lnTo>
                    <a:pt x="127622" y="58204"/>
                  </a:lnTo>
                  <a:lnTo>
                    <a:pt x="125653" y="56299"/>
                  </a:lnTo>
                  <a:lnTo>
                    <a:pt x="125526" y="56451"/>
                  </a:lnTo>
                  <a:lnTo>
                    <a:pt x="121335" y="64058"/>
                  </a:lnTo>
                  <a:lnTo>
                    <a:pt x="121272" y="64223"/>
                  </a:lnTo>
                  <a:lnTo>
                    <a:pt x="121094" y="64782"/>
                  </a:lnTo>
                  <a:lnTo>
                    <a:pt x="120967" y="65366"/>
                  </a:lnTo>
                  <a:lnTo>
                    <a:pt x="120904" y="65951"/>
                  </a:lnTo>
                  <a:lnTo>
                    <a:pt x="120904" y="66535"/>
                  </a:lnTo>
                  <a:lnTo>
                    <a:pt x="122834" y="70713"/>
                  </a:lnTo>
                  <a:lnTo>
                    <a:pt x="123101" y="70954"/>
                  </a:lnTo>
                  <a:lnTo>
                    <a:pt x="123583" y="71310"/>
                  </a:lnTo>
                  <a:lnTo>
                    <a:pt x="126911" y="72313"/>
                  </a:lnTo>
                  <a:lnTo>
                    <a:pt x="127508" y="72275"/>
                  </a:lnTo>
                  <a:lnTo>
                    <a:pt x="129806" y="71551"/>
                  </a:lnTo>
                  <a:lnTo>
                    <a:pt x="130556" y="71247"/>
                  </a:lnTo>
                  <a:lnTo>
                    <a:pt x="132283" y="70345"/>
                  </a:lnTo>
                  <a:lnTo>
                    <a:pt x="133096" y="69799"/>
                  </a:lnTo>
                  <a:lnTo>
                    <a:pt x="133921" y="69265"/>
                  </a:lnTo>
                  <a:lnTo>
                    <a:pt x="135445" y="68046"/>
                  </a:lnTo>
                  <a:lnTo>
                    <a:pt x="136144" y="67360"/>
                  </a:lnTo>
                  <a:lnTo>
                    <a:pt x="136893" y="66573"/>
                  </a:lnTo>
                  <a:lnTo>
                    <a:pt x="137033" y="66433"/>
                  </a:lnTo>
                  <a:lnTo>
                    <a:pt x="141312" y="58686"/>
                  </a:lnTo>
                  <a:lnTo>
                    <a:pt x="141376" y="58547"/>
                  </a:lnTo>
                  <a:lnTo>
                    <a:pt x="141554" y="57988"/>
                  </a:lnTo>
                  <a:lnTo>
                    <a:pt x="141668" y="57404"/>
                  </a:lnTo>
                  <a:lnTo>
                    <a:pt x="141732" y="56819"/>
                  </a:lnTo>
                  <a:lnTo>
                    <a:pt x="141744" y="56235"/>
                  </a:lnTo>
                  <a:close/>
                </a:path>
                <a:path w="219709" h="184785">
                  <a:moveTo>
                    <a:pt x="155448" y="76758"/>
                  </a:moveTo>
                  <a:lnTo>
                    <a:pt x="155435" y="76631"/>
                  </a:lnTo>
                  <a:lnTo>
                    <a:pt x="155409" y="76492"/>
                  </a:lnTo>
                  <a:lnTo>
                    <a:pt x="154711" y="75628"/>
                  </a:lnTo>
                  <a:lnTo>
                    <a:pt x="154520" y="75539"/>
                  </a:lnTo>
                  <a:lnTo>
                    <a:pt x="154393" y="75501"/>
                  </a:lnTo>
                  <a:lnTo>
                    <a:pt x="154266" y="75476"/>
                  </a:lnTo>
                  <a:lnTo>
                    <a:pt x="144487" y="74612"/>
                  </a:lnTo>
                  <a:lnTo>
                    <a:pt x="152679" y="65506"/>
                  </a:lnTo>
                  <a:lnTo>
                    <a:pt x="152819" y="65341"/>
                  </a:lnTo>
                  <a:lnTo>
                    <a:pt x="152933" y="65100"/>
                  </a:lnTo>
                  <a:lnTo>
                    <a:pt x="153022" y="64770"/>
                  </a:lnTo>
                  <a:lnTo>
                    <a:pt x="153047" y="64579"/>
                  </a:lnTo>
                  <a:lnTo>
                    <a:pt x="152984" y="64173"/>
                  </a:lnTo>
                  <a:lnTo>
                    <a:pt x="152908" y="63982"/>
                  </a:lnTo>
                  <a:lnTo>
                    <a:pt x="152806" y="63817"/>
                  </a:lnTo>
                  <a:lnTo>
                    <a:pt x="152628" y="63601"/>
                  </a:lnTo>
                  <a:lnTo>
                    <a:pt x="152425" y="63436"/>
                  </a:lnTo>
                  <a:lnTo>
                    <a:pt x="152196" y="63309"/>
                  </a:lnTo>
                  <a:lnTo>
                    <a:pt x="151930" y="63233"/>
                  </a:lnTo>
                  <a:lnTo>
                    <a:pt x="151790" y="63207"/>
                  </a:lnTo>
                  <a:lnTo>
                    <a:pt x="151536" y="63207"/>
                  </a:lnTo>
                  <a:lnTo>
                    <a:pt x="151320" y="63246"/>
                  </a:lnTo>
                  <a:lnTo>
                    <a:pt x="151130" y="63322"/>
                  </a:lnTo>
                  <a:lnTo>
                    <a:pt x="150901" y="63436"/>
                  </a:lnTo>
                  <a:lnTo>
                    <a:pt x="150685" y="63614"/>
                  </a:lnTo>
                  <a:lnTo>
                    <a:pt x="140627" y="74790"/>
                  </a:lnTo>
                  <a:lnTo>
                    <a:pt x="135610" y="80365"/>
                  </a:lnTo>
                  <a:lnTo>
                    <a:pt x="135483" y="80530"/>
                  </a:lnTo>
                  <a:lnTo>
                    <a:pt x="135356" y="80772"/>
                  </a:lnTo>
                  <a:lnTo>
                    <a:pt x="135280" y="81026"/>
                  </a:lnTo>
                  <a:lnTo>
                    <a:pt x="135267" y="81153"/>
                  </a:lnTo>
                  <a:lnTo>
                    <a:pt x="135255" y="81292"/>
                  </a:lnTo>
                  <a:lnTo>
                    <a:pt x="135267" y="81432"/>
                  </a:lnTo>
                  <a:lnTo>
                    <a:pt x="135280" y="81559"/>
                  </a:lnTo>
                  <a:lnTo>
                    <a:pt x="135318" y="81699"/>
                  </a:lnTo>
                  <a:lnTo>
                    <a:pt x="135394" y="81889"/>
                  </a:lnTo>
                  <a:lnTo>
                    <a:pt x="135496" y="82054"/>
                  </a:lnTo>
                  <a:lnTo>
                    <a:pt x="135661" y="82270"/>
                  </a:lnTo>
                  <a:lnTo>
                    <a:pt x="135877" y="82435"/>
                  </a:lnTo>
                  <a:lnTo>
                    <a:pt x="136105" y="82562"/>
                  </a:lnTo>
                  <a:lnTo>
                    <a:pt x="136232" y="82600"/>
                  </a:lnTo>
                  <a:lnTo>
                    <a:pt x="136372" y="82638"/>
                  </a:lnTo>
                  <a:lnTo>
                    <a:pt x="136499" y="82664"/>
                  </a:lnTo>
                  <a:lnTo>
                    <a:pt x="136766" y="82664"/>
                  </a:lnTo>
                  <a:lnTo>
                    <a:pt x="136969" y="82626"/>
                  </a:lnTo>
                  <a:lnTo>
                    <a:pt x="137287" y="82499"/>
                  </a:lnTo>
                  <a:lnTo>
                    <a:pt x="137452" y="82384"/>
                  </a:lnTo>
                  <a:lnTo>
                    <a:pt x="137655" y="82207"/>
                  </a:lnTo>
                  <a:lnTo>
                    <a:pt x="142201" y="77152"/>
                  </a:lnTo>
                  <a:lnTo>
                    <a:pt x="145275" y="77431"/>
                  </a:lnTo>
                  <a:lnTo>
                    <a:pt x="142722" y="87630"/>
                  </a:lnTo>
                  <a:lnTo>
                    <a:pt x="142697" y="87833"/>
                  </a:lnTo>
                  <a:lnTo>
                    <a:pt x="142684" y="87972"/>
                  </a:lnTo>
                  <a:lnTo>
                    <a:pt x="142697" y="88099"/>
                  </a:lnTo>
                  <a:lnTo>
                    <a:pt x="142709" y="88239"/>
                  </a:lnTo>
                  <a:lnTo>
                    <a:pt x="142748" y="88366"/>
                  </a:lnTo>
                  <a:lnTo>
                    <a:pt x="142786" y="88493"/>
                  </a:lnTo>
                  <a:lnTo>
                    <a:pt x="142836" y="88620"/>
                  </a:lnTo>
                  <a:lnTo>
                    <a:pt x="142989" y="88836"/>
                  </a:lnTo>
                  <a:lnTo>
                    <a:pt x="143192" y="89027"/>
                  </a:lnTo>
                  <a:lnTo>
                    <a:pt x="143408" y="89179"/>
                  </a:lnTo>
                  <a:lnTo>
                    <a:pt x="143535" y="89242"/>
                  </a:lnTo>
                  <a:lnTo>
                    <a:pt x="143725" y="89306"/>
                  </a:lnTo>
                  <a:lnTo>
                    <a:pt x="143929" y="89344"/>
                  </a:lnTo>
                  <a:lnTo>
                    <a:pt x="144195" y="89344"/>
                  </a:lnTo>
                  <a:lnTo>
                    <a:pt x="144322" y="89319"/>
                  </a:lnTo>
                  <a:lnTo>
                    <a:pt x="144449" y="89281"/>
                  </a:lnTo>
                  <a:lnTo>
                    <a:pt x="144703" y="89179"/>
                  </a:lnTo>
                  <a:lnTo>
                    <a:pt x="144830" y="89115"/>
                  </a:lnTo>
                  <a:lnTo>
                    <a:pt x="144983" y="88988"/>
                  </a:lnTo>
                  <a:lnTo>
                    <a:pt x="145122" y="88849"/>
                  </a:lnTo>
                  <a:lnTo>
                    <a:pt x="145300" y="88557"/>
                  </a:lnTo>
                  <a:lnTo>
                    <a:pt x="145376" y="88366"/>
                  </a:lnTo>
                  <a:lnTo>
                    <a:pt x="148043" y="77685"/>
                  </a:lnTo>
                  <a:lnTo>
                    <a:pt x="153949" y="78206"/>
                  </a:lnTo>
                  <a:lnTo>
                    <a:pt x="154152" y="78219"/>
                  </a:lnTo>
                  <a:lnTo>
                    <a:pt x="154952" y="77889"/>
                  </a:lnTo>
                  <a:lnTo>
                    <a:pt x="155105" y="77762"/>
                  </a:lnTo>
                  <a:lnTo>
                    <a:pt x="155295" y="77482"/>
                  </a:lnTo>
                  <a:lnTo>
                    <a:pt x="155397" y="77228"/>
                  </a:lnTo>
                  <a:lnTo>
                    <a:pt x="155448" y="76962"/>
                  </a:lnTo>
                  <a:lnTo>
                    <a:pt x="155448" y="76758"/>
                  </a:lnTo>
                  <a:close/>
                </a:path>
                <a:path w="219709" h="184785">
                  <a:moveTo>
                    <a:pt x="167030" y="77165"/>
                  </a:moveTo>
                  <a:lnTo>
                    <a:pt x="167017" y="77025"/>
                  </a:lnTo>
                  <a:lnTo>
                    <a:pt x="166966" y="76758"/>
                  </a:lnTo>
                  <a:lnTo>
                    <a:pt x="166865" y="76517"/>
                  </a:lnTo>
                  <a:lnTo>
                    <a:pt x="166751" y="76352"/>
                  </a:lnTo>
                  <a:lnTo>
                    <a:pt x="166611" y="76187"/>
                  </a:lnTo>
                  <a:lnTo>
                    <a:pt x="166408" y="76022"/>
                  </a:lnTo>
                  <a:lnTo>
                    <a:pt x="166116" y="75882"/>
                  </a:lnTo>
                  <a:lnTo>
                    <a:pt x="165912" y="75819"/>
                  </a:lnTo>
                  <a:lnTo>
                    <a:pt x="165773" y="75806"/>
                  </a:lnTo>
                  <a:lnTo>
                    <a:pt x="165646" y="75793"/>
                  </a:lnTo>
                  <a:lnTo>
                    <a:pt x="165379" y="75831"/>
                  </a:lnTo>
                  <a:lnTo>
                    <a:pt x="165049" y="75933"/>
                  </a:lnTo>
                  <a:lnTo>
                    <a:pt x="164884" y="76022"/>
                  </a:lnTo>
                  <a:lnTo>
                    <a:pt x="164668" y="76200"/>
                  </a:lnTo>
                  <a:lnTo>
                    <a:pt x="152158" y="90093"/>
                  </a:lnTo>
                  <a:lnTo>
                    <a:pt x="152057" y="90233"/>
                  </a:lnTo>
                  <a:lnTo>
                    <a:pt x="150774" y="93624"/>
                  </a:lnTo>
                  <a:lnTo>
                    <a:pt x="150799" y="94119"/>
                  </a:lnTo>
                  <a:lnTo>
                    <a:pt x="152692" y="97561"/>
                  </a:lnTo>
                  <a:lnTo>
                    <a:pt x="152882" y="97663"/>
                  </a:lnTo>
                  <a:lnTo>
                    <a:pt x="153136" y="97739"/>
                  </a:lnTo>
                  <a:lnTo>
                    <a:pt x="153263" y="97751"/>
                  </a:lnTo>
                  <a:lnTo>
                    <a:pt x="153403" y="97764"/>
                  </a:lnTo>
                  <a:lnTo>
                    <a:pt x="153543" y="97751"/>
                  </a:lnTo>
                  <a:lnTo>
                    <a:pt x="153670" y="97739"/>
                  </a:lnTo>
                  <a:lnTo>
                    <a:pt x="153809" y="97701"/>
                  </a:lnTo>
                  <a:lnTo>
                    <a:pt x="154051" y="97599"/>
                  </a:lnTo>
                  <a:lnTo>
                    <a:pt x="154216" y="97485"/>
                  </a:lnTo>
                  <a:lnTo>
                    <a:pt x="154381" y="97358"/>
                  </a:lnTo>
                  <a:lnTo>
                    <a:pt x="154546" y="97142"/>
                  </a:lnTo>
                  <a:lnTo>
                    <a:pt x="154673" y="96913"/>
                  </a:lnTo>
                  <a:lnTo>
                    <a:pt x="154711" y="96786"/>
                  </a:lnTo>
                  <a:lnTo>
                    <a:pt x="154749" y="96647"/>
                  </a:lnTo>
                  <a:lnTo>
                    <a:pt x="154774" y="96520"/>
                  </a:lnTo>
                  <a:lnTo>
                    <a:pt x="154774" y="96253"/>
                  </a:lnTo>
                  <a:lnTo>
                    <a:pt x="154736" y="96050"/>
                  </a:lnTo>
                  <a:lnTo>
                    <a:pt x="154609" y="95732"/>
                  </a:lnTo>
                  <a:lnTo>
                    <a:pt x="154495" y="95567"/>
                  </a:lnTo>
                  <a:lnTo>
                    <a:pt x="154368" y="95415"/>
                  </a:lnTo>
                  <a:lnTo>
                    <a:pt x="154228" y="95288"/>
                  </a:lnTo>
                  <a:lnTo>
                    <a:pt x="154000" y="95021"/>
                  </a:lnTo>
                  <a:lnTo>
                    <a:pt x="153530" y="93611"/>
                  </a:lnTo>
                  <a:lnTo>
                    <a:pt x="153568" y="93141"/>
                  </a:lnTo>
                  <a:lnTo>
                    <a:pt x="153708" y="92697"/>
                  </a:lnTo>
                  <a:lnTo>
                    <a:pt x="153924" y="92290"/>
                  </a:lnTo>
                  <a:lnTo>
                    <a:pt x="154139" y="92011"/>
                  </a:lnTo>
                  <a:lnTo>
                    <a:pt x="166674" y="78092"/>
                  </a:lnTo>
                  <a:lnTo>
                    <a:pt x="166801" y="77939"/>
                  </a:lnTo>
                  <a:lnTo>
                    <a:pt x="166865" y="77812"/>
                  </a:lnTo>
                  <a:lnTo>
                    <a:pt x="166916" y="77685"/>
                  </a:lnTo>
                  <a:lnTo>
                    <a:pt x="167017" y="77304"/>
                  </a:lnTo>
                  <a:lnTo>
                    <a:pt x="167030" y="77165"/>
                  </a:lnTo>
                  <a:close/>
                </a:path>
                <a:path w="219709" h="184785">
                  <a:moveTo>
                    <a:pt x="176669" y="98209"/>
                  </a:moveTo>
                  <a:lnTo>
                    <a:pt x="175996" y="95554"/>
                  </a:lnTo>
                  <a:lnTo>
                    <a:pt x="169252" y="97282"/>
                  </a:lnTo>
                  <a:lnTo>
                    <a:pt x="170268" y="90385"/>
                  </a:lnTo>
                  <a:lnTo>
                    <a:pt x="170281" y="90195"/>
                  </a:lnTo>
                  <a:lnTo>
                    <a:pt x="170268" y="90055"/>
                  </a:lnTo>
                  <a:lnTo>
                    <a:pt x="170256" y="89928"/>
                  </a:lnTo>
                  <a:lnTo>
                    <a:pt x="170218" y="89789"/>
                  </a:lnTo>
                  <a:lnTo>
                    <a:pt x="170116" y="89547"/>
                  </a:lnTo>
                  <a:lnTo>
                    <a:pt x="170002" y="89382"/>
                  </a:lnTo>
                  <a:lnTo>
                    <a:pt x="169875" y="89217"/>
                  </a:lnTo>
                  <a:lnTo>
                    <a:pt x="169608" y="89014"/>
                  </a:lnTo>
                  <a:lnTo>
                    <a:pt x="169303" y="88874"/>
                  </a:lnTo>
                  <a:lnTo>
                    <a:pt x="169037" y="88823"/>
                  </a:lnTo>
                  <a:lnTo>
                    <a:pt x="168770" y="88823"/>
                  </a:lnTo>
                  <a:lnTo>
                    <a:pt x="168630" y="88849"/>
                  </a:lnTo>
                  <a:lnTo>
                    <a:pt x="168376" y="88925"/>
                  </a:lnTo>
                  <a:lnTo>
                    <a:pt x="168249" y="88988"/>
                  </a:lnTo>
                  <a:lnTo>
                    <a:pt x="168084" y="89090"/>
                  </a:lnTo>
                  <a:lnTo>
                    <a:pt x="167932" y="89230"/>
                  </a:lnTo>
                  <a:lnTo>
                    <a:pt x="167767" y="89433"/>
                  </a:lnTo>
                  <a:lnTo>
                    <a:pt x="166370" y="98005"/>
                  </a:lnTo>
                  <a:lnTo>
                    <a:pt x="158546" y="99999"/>
                  </a:lnTo>
                  <a:lnTo>
                    <a:pt x="158292" y="100088"/>
                  </a:lnTo>
                  <a:lnTo>
                    <a:pt x="158115" y="100190"/>
                  </a:lnTo>
                  <a:lnTo>
                    <a:pt x="157911" y="100368"/>
                  </a:lnTo>
                  <a:lnTo>
                    <a:pt x="157695" y="100622"/>
                  </a:lnTo>
                  <a:lnTo>
                    <a:pt x="157619" y="100812"/>
                  </a:lnTo>
                  <a:lnTo>
                    <a:pt x="157530" y="101066"/>
                  </a:lnTo>
                  <a:lnTo>
                    <a:pt x="157518" y="101193"/>
                  </a:lnTo>
                  <a:lnTo>
                    <a:pt x="157505" y="101333"/>
                  </a:lnTo>
                  <a:lnTo>
                    <a:pt x="157518" y="101460"/>
                  </a:lnTo>
                  <a:lnTo>
                    <a:pt x="157530" y="101600"/>
                  </a:lnTo>
                  <a:lnTo>
                    <a:pt x="157568" y="101739"/>
                  </a:lnTo>
                  <a:lnTo>
                    <a:pt x="157670" y="101981"/>
                  </a:lnTo>
                  <a:lnTo>
                    <a:pt x="157822" y="102196"/>
                  </a:lnTo>
                  <a:lnTo>
                    <a:pt x="157975" y="102349"/>
                  </a:lnTo>
                  <a:lnTo>
                    <a:pt x="158127" y="102476"/>
                  </a:lnTo>
                  <a:lnTo>
                    <a:pt x="158356" y="102590"/>
                  </a:lnTo>
                  <a:lnTo>
                    <a:pt x="158496" y="102641"/>
                  </a:lnTo>
                  <a:lnTo>
                    <a:pt x="158623" y="102679"/>
                  </a:lnTo>
                  <a:lnTo>
                    <a:pt x="158762" y="102692"/>
                  </a:lnTo>
                  <a:lnTo>
                    <a:pt x="158889" y="102704"/>
                  </a:lnTo>
                  <a:lnTo>
                    <a:pt x="159016" y="102692"/>
                  </a:lnTo>
                  <a:lnTo>
                    <a:pt x="159219" y="102654"/>
                  </a:lnTo>
                  <a:lnTo>
                    <a:pt x="165950" y="100939"/>
                  </a:lnTo>
                  <a:lnTo>
                    <a:pt x="164947" y="107810"/>
                  </a:lnTo>
                  <a:lnTo>
                    <a:pt x="164934" y="108000"/>
                  </a:lnTo>
                  <a:lnTo>
                    <a:pt x="164947" y="108140"/>
                  </a:lnTo>
                  <a:lnTo>
                    <a:pt x="164960" y="108267"/>
                  </a:lnTo>
                  <a:lnTo>
                    <a:pt x="164998" y="108407"/>
                  </a:lnTo>
                  <a:lnTo>
                    <a:pt x="165036" y="108534"/>
                  </a:lnTo>
                  <a:lnTo>
                    <a:pt x="165100" y="108661"/>
                  </a:lnTo>
                  <a:lnTo>
                    <a:pt x="165214" y="108826"/>
                  </a:lnTo>
                  <a:lnTo>
                    <a:pt x="165328" y="108978"/>
                  </a:lnTo>
                  <a:lnTo>
                    <a:pt x="165595" y="109181"/>
                  </a:lnTo>
                  <a:lnTo>
                    <a:pt x="165785" y="109283"/>
                  </a:lnTo>
                  <a:lnTo>
                    <a:pt x="165912" y="109321"/>
                  </a:lnTo>
                  <a:lnTo>
                    <a:pt x="166179" y="109372"/>
                  </a:lnTo>
                  <a:lnTo>
                    <a:pt x="166446" y="109372"/>
                  </a:lnTo>
                  <a:lnTo>
                    <a:pt x="167322" y="108927"/>
                  </a:lnTo>
                  <a:lnTo>
                    <a:pt x="167487" y="108712"/>
                  </a:lnTo>
                  <a:lnTo>
                    <a:pt x="167576" y="108521"/>
                  </a:lnTo>
                  <a:lnTo>
                    <a:pt x="167665" y="108204"/>
                  </a:lnTo>
                  <a:lnTo>
                    <a:pt x="168833" y="100215"/>
                  </a:lnTo>
                  <a:lnTo>
                    <a:pt x="176669" y="98209"/>
                  </a:lnTo>
                  <a:close/>
                </a:path>
                <a:path w="219709" h="184785">
                  <a:moveTo>
                    <a:pt x="177711" y="96799"/>
                  </a:moveTo>
                  <a:lnTo>
                    <a:pt x="177685" y="96596"/>
                  </a:lnTo>
                  <a:lnTo>
                    <a:pt x="177253" y="95859"/>
                  </a:lnTo>
                  <a:lnTo>
                    <a:pt x="177038" y="95694"/>
                  </a:lnTo>
                  <a:lnTo>
                    <a:pt x="176733" y="95554"/>
                  </a:lnTo>
                  <a:lnTo>
                    <a:pt x="176466" y="95504"/>
                  </a:lnTo>
                  <a:lnTo>
                    <a:pt x="176199" y="95504"/>
                  </a:lnTo>
                  <a:lnTo>
                    <a:pt x="175996" y="95542"/>
                  </a:lnTo>
                  <a:lnTo>
                    <a:pt x="176669" y="98196"/>
                  </a:lnTo>
                  <a:lnTo>
                    <a:pt x="176860" y="98145"/>
                  </a:lnTo>
                  <a:lnTo>
                    <a:pt x="176987" y="98082"/>
                  </a:lnTo>
                  <a:lnTo>
                    <a:pt x="177152" y="97967"/>
                  </a:lnTo>
                  <a:lnTo>
                    <a:pt x="177406" y="97739"/>
                  </a:lnTo>
                  <a:lnTo>
                    <a:pt x="177520" y="97574"/>
                  </a:lnTo>
                  <a:lnTo>
                    <a:pt x="177609" y="97396"/>
                  </a:lnTo>
                  <a:lnTo>
                    <a:pt x="177647" y="97269"/>
                  </a:lnTo>
                  <a:lnTo>
                    <a:pt x="177685" y="97142"/>
                  </a:lnTo>
                  <a:lnTo>
                    <a:pt x="177698" y="97002"/>
                  </a:lnTo>
                  <a:lnTo>
                    <a:pt x="177711" y="96862"/>
                  </a:lnTo>
                  <a:close/>
                </a:path>
                <a:path w="219709" h="184785">
                  <a:moveTo>
                    <a:pt x="219430" y="173926"/>
                  </a:moveTo>
                  <a:lnTo>
                    <a:pt x="219417" y="173786"/>
                  </a:lnTo>
                  <a:lnTo>
                    <a:pt x="219392" y="173659"/>
                  </a:lnTo>
                  <a:lnTo>
                    <a:pt x="219354" y="173532"/>
                  </a:lnTo>
                  <a:lnTo>
                    <a:pt x="219278" y="173405"/>
                  </a:lnTo>
                  <a:lnTo>
                    <a:pt x="219189" y="173240"/>
                  </a:lnTo>
                  <a:lnTo>
                    <a:pt x="219049" y="173088"/>
                  </a:lnTo>
                  <a:lnTo>
                    <a:pt x="213194" y="167551"/>
                  </a:lnTo>
                  <a:lnTo>
                    <a:pt x="213029" y="167424"/>
                  </a:lnTo>
                  <a:lnTo>
                    <a:pt x="212725" y="167271"/>
                  </a:lnTo>
                  <a:lnTo>
                    <a:pt x="212534" y="167208"/>
                  </a:lnTo>
                  <a:lnTo>
                    <a:pt x="212407" y="167182"/>
                  </a:lnTo>
                  <a:lnTo>
                    <a:pt x="212140" y="167182"/>
                  </a:lnTo>
                  <a:lnTo>
                    <a:pt x="212001" y="167208"/>
                  </a:lnTo>
                  <a:lnTo>
                    <a:pt x="211874" y="167233"/>
                  </a:lnTo>
                  <a:lnTo>
                    <a:pt x="211747" y="167271"/>
                  </a:lnTo>
                  <a:lnTo>
                    <a:pt x="211620" y="167322"/>
                  </a:lnTo>
                  <a:lnTo>
                    <a:pt x="211442" y="167424"/>
                  </a:lnTo>
                  <a:lnTo>
                    <a:pt x="211289" y="167563"/>
                  </a:lnTo>
                  <a:lnTo>
                    <a:pt x="210883" y="168325"/>
                  </a:lnTo>
                  <a:lnTo>
                    <a:pt x="210870" y="168529"/>
                  </a:lnTo>
                  <a:lnTo>
                    <a:pt x="210870" y="168656"/>
                  </a:lnTo>
                  <a:lnTo>
                    <a:pt x="210883" y="168795"/>
                  </a:lnTo>
                  <a:lnTo>
                    <a:pt x="210921" y="168922"/>
                  </a:lnTo>
                  <a:lnTo>
                    <a:pt x="210959" y="169062"/>
                  </a:lnTo>
                  <a:lnTo>
                    <a:pt x="211086" y="169291"/>
                  </a:lnTo>
                  <a:lnTo>
                    <a:pt x="211162" y="169418"/>
                  </a:lnTo>
                  <a:lnTo>
                    <a:pt x="211302" y="169545"/>
                  </a:lnTo>
                  <a:lnTo>
                    <a:pt x="215036" y="173088"/>
                  </a:lnTo>
                  <a:lnTo>
                    <a:pt x="196964" y="175602"/>
                  </a:lnTo>
                  <a:lnTo>
                    <a:pt x="196303" y="170789"/>
                  </a:lnTo>
                  <a:lnTo>
                    <a:pt x="193586" y="171183"/>
                  </a:lnTo>
                  <a:lnTo>
                    <a:pt x="194424" y="177241"/>
                  </a:lnTo>
                  <a:lnTo>
                    <a:pt x="194449" y="177419"/>
                  </a:lnTo>
                  <a:lnTo>
                    <a:pt x="195313" y="183540"/>
                  </a:lnTo>
                  <a:lnTo>
                    <a:pt x="195351" y="183743"/>
                  </a:lnTo>
                  <a:lnTo>
                    <a:pt x="195453" y="183997"/>
                  </a:lnTo>
                  <a:lnTo>
                    <a:pt x="195605" y="184213"/>
                  </a:lnTo>
                  <a:lnTo>
                    <a:pt x="195795" y="184404"/>
                  </a:lnTo>
                  <a:lnTo>
                    <a:pt x="196075" y="184594"/>
                  </a:lnTo>
                  <a:lnTo>
                    <a:pt x="196265" y="184658"/>
                  </a:lnTo>
                  <a:lnTo>
                    <a:pt x="196392" y="184696"/>
                  </a:lnTo>
                  <a:lnTo>
                    <a:pt x="196519" y="184708"/>
                  </a:lnTo>
                  <a:lnTo>
                    <a:pt x="196659" y="184734"/>
                  </a:lnTo>
                  <a:lnTo>
                    <a:pt x="196799" y="184708"/>
                  </a:lnTo>
                  <a:lnTo>
                    <a:pt x="196926" y="184708"/>
                  </a:lnTo>
                  <a:lnTo>
                    <a:pt x="197065" y="184658"/>
                  </a:lnTo>
                  <a:lnTo>
                    <a:pt x="197586" y="184365"/>
                  </a:lnTo>
                  <a:lnTo>
                    <a:pt x="197726" y="184238"/>
                  </a:lnTo>
                  <a:lnTo>
                    <a:pt x="197878" y="184010"/>
                  </a:lnTo>
                  <a:lnTo>
                    <a:pt x="197980" y="183756"/>
                  </a:lnTo>
                  <a:lnTo>
                    <a:pt x="198018" y="183629"/>
                  </a:lnTo>
                  <a:lnTo>
                    <a:pt x="198031" y="183502"/>
                  </a:lnTo>
                  <a:lnTo>
                    <a:pt x="198043" y="183222"/>
                  </a:lnTo>
                  <a:lnTo>
                    <a:pt x="197345" y="178333"/>
                  </a:lnTo>
                  <a:lnTo>
                    <a:pt x="218147" y="175412"/>
                  </a:lnTo>
                  <a:lnTo>
                    <a:pt x="218325" y="175399"/>
                  </a:lnTo>
                  <a:lnTo>
                    <a:pt x="218452" y="175348"/>
                  </a:lnTo>
                  <a:lnTo>
                    <a:pt x="218960" y="175069"/>
                  </a:lnTo>
                  <a:lnTo>
                    <a:pt x="219113" y="174929"/>
                  </a:lnTo>
                  <a:lnTo>
                    <a:pt x="219202" y="174802"/>
                  </a:lnTo>
                  <a:lnTo>
                    <a:pt x="219303" y="174637"/>
                  </a:lnTo>
                  <a:lnTo>
                    <a:pt x="219379" y="174459"/>
                  </a:lnTo>
                  <a:lnTo>
                    <a:pt x="219405" y="174320"/>
                  </a:lnTo>
                  <a:lnTo>
                    <a:pt x="219430" y="174117"/>
                  </a:lnTo>
                  <a:lnTo>
                    <a:pt x="219430" y="17392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232319" y="4160507"/>
              <a:ext cx="37465" cy="93345"/>
            </a:xfrm>
            <a:custGeom>
              <a:avLst/>
              <a:gdLst/>
              <a:ahLst/>
              <a:cxnLst/>
              <a:rect l="l" t="t" r="r" b="b"/>
              <a:pathLst>
                <a:path w="37465" h="93345">
                  <a:moveTo>
                    <a:pt x="2730" y="1168"/>
                  </a:moveTo>
                  <a:lnTo>
                    <a:pt x="2679" y="977"/>
                  </a:lnTo>
                  <a:lnTo>
                    <a:pt x="2552" y="673"/>
                  </a:lnTo>
                  <a:lnTo>
                    <a:pt x="2438" y="508"/>
                  </a:lnTo>
                  <a:lnTo>
                    <a:pt x="2247" y="317"/>
                  </a:lnTo>
                  <a:lnTo>
                    <a:pt x="2019" y="152"/>
                  </a:lnTo>
                  <a:lnTo>
                    <a:pt x="1778" y="63"/>
                  </a:lnTo>
                  <a:lnTo>
                    <a:pt x="1638" y="25"/>
                  </a:lnTo>
                  <a:lnTo>
                    <a:pt x="1511" y="12"/>
                  </a:lnTo>
                  <a:lnTo>
                    <a:pt x="1371" y="0"/>
                  </a:lnTo>
                  <a:lnTo>
                    <a:pt x="1244" y="12"/>
                  </a:lnTo>
                  <a:lnTo>
                    <a:pt x="1117" y="12"/>
                  </a:lnTo>
                  <a:lnTo>
                    <a:pt x="977" y="63"/>
                  </a:lnTo>
                  <a:lnTo>
                    <a:pt x="673" y="177"/>
                  </a:lnTo>
                  <a:lnTo>
                    <a:pt x="495" y="304"/>
                  </a:lnTo>
                  <a:lnTo>
                    <a:pt x="304" y="495"/>
                  </a:lnTo>
                  <a:lnTo>
                    <a:pt x="165" y="711"/>
                  </a:lnTo>
                  <a:lnTo>
                    <a:pt x="101" y="838"/>
                  </a:lnTo>
                  <a:lnTo>
                    <a:pt x="0" y="1219"/>
                  </a:lnTo>
                  <a:lnTo>
                    <a:pt x="0" y="1498"/>
                  </a:lnTo>
                  <a:lnTo>
                    <a:pt x="2730" y="1168"/>
                  </a:lnTo>
                  <a:close/>
                </a:path>
                <a:path w="37465" h="93345">
                  <a:moveTo>
                    <a:pt x="4470" y="13614"/>
                  </a:moveTo>
                  <a:lnTo>
                    <a:pt x="1739" y="13931"/>
                  </a:lnTo>
                  <a:lnTo>
                    <a:pt x="1778" y="14135"/>
                  </a:lnTo>
                  <a:lnTo>
                    <a:pt x="1879" y="14389"/>
                  </a:lnTo>
                  <a:lnTo>
                    <a:pt x="2032" y="14605"/>
                  </a:lnTo>
                  <a:lnTo>
                    <a:pt x="2222" y="14795"/>
                  </a:lnTo>
                  <a:lnTo>
                    <a:pt x="2501" y="14986"/>
                  </a:lnTo>
                  <a:lnTo>
                    <a:pt x="2692" y="15049"/>
                  </a:lnTo>
                  <a:lnTo>
                    <a:pt x="2819" y="15087"/>
                  </a:lnTo>
                  <a:lnTo>
                    <a:pt x="2946" y="15100"/>
                  </a:lnTo>
                  <a:lnTo>
                    <a:pt x="3086" y="15125"/>
                  </a:lnTo>
                  <a:lnTo>
                    <a:pt x="3225" y="15100"/>
                  </a:lnTo>
                  <a:lnTo>
                    <a:pt x="3352" y="15100"/>
                  </a:lnTo>
                  <a:lnTo>
                    <a:pt x="3492" y="15049"/>
                  </a:lnTo>
                  <a:lnTo>
                    <a:pt x="4013" y="14757"/>
                  </a:lnTo>
                  <a:lnTo>
                    <a:pt x="4152" y="14630"/>
                  </a:lnTo>
                  <a:lnTo>
                    <a:pt x="4305" y="14401"/>
                  </a:lnTo>
                  <a:lnTo>
                    <a:pt x="4406" y="14147"/>
                  </a:lnTo>
                  <a:lnTo>
                    <a:pt x="4445" y="14020"/>
                  </a:lnTo>
                  <a:lnTo>
                    <a:pt x="4457" y="13893"/>
                  </a:lnTo>
                  <a:lnTo>
                    <a:pt x="4470" y="13614"/>
                  </a:lnTo>
                  <a:close/>
                </a:path>
                <a:path w="37465" h="93345">
                  <a:moveTo>
                    <a:pt x="29083" y="27381"/>
                  </a:moveTo>
                  <a:lnTo>
                    <a:pt x="29057" y="27089"/>
                  </a:lnTo>
                  <a:lnTo>
                    <a:pt x="29019" y="26809"/>
                  </a:lnTo>
                  <a:lnTo>
                    <a:pt x="28994" y="26657"/>
                  </a:lnTo>
                  <a:lnTo>
                    <a:pt x="28968" y="26428"/>
                  </a:lnTo>
                  <a:lnTo>
                    <a:pt x="28829" y="25857"/>
                  </a:lnTo>
                  <a:lnTo>
                    <a:pt x="28727" y="25577"/>
                  </a:lnTo>
                  <a:lnTo>
                    <a:pt x="28638" y="25298"/>
                  </a:lnTo>
                  <a:lnTo>
                    <a:pt x="28384" y="24765"/>
                  </a:lnTo>
                  <a:lnTo>
                    <a:pt x="28232" y="24511"/>
                  </a:lnTo>
                  <a:lnTo>
                    <a:pt x="28092" y="24257"/>
                  </a:lnTo>
                  <a:lnTo>
                    <a:pt x="26327" y="22529"/>
                  </a:lnTo>
                  <a:lnTo>
                    <a:pt x="26327" y="27457"/>
                  </a:lnTo>
                  <a:lnTo>
                    <a:pt x="26314" y="27774"/>
                  </a:lnTo>
                  <a:lnTo>
                    <a:pt x="24587" y="30429"/>
                  </a:lnTo>
                  <a:lnTo>
                    <a:pt x="24447" y="30492"/>
                  </a:lnTo>
                  <a:lnTo>
                    <a:pt x="23545" y="31064"/>
                  </a:lnTo>
                  <a:lnTo>
                    <a:pt x="12458" y="24472"/>
                  </a:lnTo>
                  <a:lnTo>
                    <a:pt x="13360" y="24155"/>
                  </a:lnTo>
                  <a:lnTo>
                    <a:pt x="14998" y="23761"/>
                  </a:lnTo>
                  <a:lnTo>
                    <a:pt x="15735" y="23660"/>
                  </a:lnTo>
                  <a:lnTo>
                    <a:pt x="16611" y="23558"/>
                  </a:lnTo>
                  <a:lnTo>
                    <a:pt x="17716" y="23469"/>
                  </a:lnTo>
                  <a:lnTo>
                    <a:pt x="19405" y="23495"/>
                  </a:lnTo>
                  <a:lnTo>
                    <a:pt x="20243" y="23609"/>
                  </a:lnTo>
                  <a:lnTo>
                    <a:pt x="21069" y="23698"/>
                  </a:lnTo>
                  <a:lnTo>
                    <a:pt x="22720" y="24066"/>
                  </a:lnTo>
                  <a:lnTo>
                    <a:pt x="23520" y="24320"/>
                  </a:lnTo>
                  <a:lnTo>
                    <a:pt x="23685" y="24371"/>
                  </a:lnTo>
                  <a:lnTo>
                    <a:pt x="26276" y="27025"/>
                  </a:lnTo>
                  <a:lnTo>
                    <a:pt x="26301" y="27165"/>
                  </a:lnTo>
                  <a:lnTo>
                    <a:pt x="26327" y="27457"/>
                  </a:lnTo>
                  <a:lnTo>
                    <a:pt x="26327" y="22529"/>
                  </a:lnTo>
                  <a:lnTo>
                    <a:pt x="24371" y="21717"/>
                  </a:lnTo>
                  <a:lnTo>
                    <a:pt x="24206" y="21678"/>
                  </a:lnTo>
                  <a:lnTo>
                    <a:pt x="24066" y="21640"/>
                  </a:lnTo>
                  <a:lnTo>
                    <a:pt x="23431" y="21412"/>
                  </a:lnTo>
                  <a:lnTo>
                    <a:pt x="21539" y="20993"/>
                  </a:lnTo>
                  <a:lnTo>
                    <a:pt x="19596" y="20751"/>
                  </a:lnTo>
                  <a:lnTo>
                    <a:pt x="17627" y="20726"/>
                  </a:lnTo>
                  <a:lnTo>
                    <a:pt x="16357" y="20815"/>
                  </a:lnTo>
                  <a:lnTo>
                    <a:pt x="15544" y="20916"/>
                  </a:lnTo>
                  <a:lnTo>
                    <a:pt x="15392" y="20942"/>
                  </a:lnTo>
                  <a:lnTo>
                    <a:pt x="14490" y="21069"/>
                  </a:lnTo>
                  <a:lnTo>
                    <a:pt x="7302" y="24015"/>
                  </a:lnTo>
                  <a:lnTo>
                    <a:pt x="7150" y="24104"/>
                  </a:lnTo>
                  <a:lnTo>
                    <a:pt x="6997" y="24180"/>
                  </a:lnTo>
                  <a:lnTo>
                    <a:pt x="6489" y="24498"/>
                  </a:lnTo>
                  <a:lnTo>
                    <a:pt x="3962" y="29552"/>
                  </a:lnTo>
                  <a:lnTo>
                    <a:pt x="3987" y="29857"/>
                  </a:lnTo>
                  <a:lnTo>
                    <a:pt x="4013" y="30086"/>
                  </a:lnTo>
                  <a:lnTo>
                    <a:pt x="4025" y="30226"/>
                  </a:lnTo>
                  <a:lnTo>
                    <a:pt x="6756" y="29832"/>
                  </a:lnTo>
                  <a:lnTo>
                    <a:pt x="6718" y="29476"/>
                  </a:lnTo>
                  <a:lnTo>
                    <a:pt x="6718" y="29159"/>
                  </a:lnTo>
                  <a:lnTo>
                    <a:pt x="6743" y="29006"/>
                  </a:lnTo>
                  <a:lnTo>
                    <a:pt x="6756" y="28841"/>
                  </a:lnTo>
                  <a:lnTo>
                    <a:pt x="6819" y="28536"/>
                  </a:lnTo>
                  <a:lnTo>
                    <a:pt x="7962" y="26835"/>
                  </a:lnTo>
                  <a:lnTo>
                    <a:pt x="8343" y="26568"/>
                  </a:lnTo>
                  <a:lnTo>
                    <a:pt x="8470" y="26517"/>
                  </a:lnTo>
                  <a:lnTo>
                    <a:pt x="8648" y="26403"/>
                  </a:lnTo>
                  <a:lnTo>
                    <a:pt x="8775" y="26314"/>
                  </a:lnTo>
                  <a:lnTo>
                    <a:pt x="9296" y="25984"/>
                  </a:lnTo>
                  <a:lnTo>
                    <a:pt x="9461" y="25895"/>
                  </a:lnTo>
                  <a:lnTo>
                    <a:pt x="20574" y="32486"/>
                  </a:lnTo>
                  <a:lnTo>
                    <a:pt x="19672" y="32778"/>
                  </a:lnTo>
                  <a:lnTo>
                    <a:pt x="18034" y="33172"/>
                  </a:lnTo>
                  <a:lnTo>
                    <a:pt x="17284" y="33274"/>
                  </a:lnTo>
                  <a:lnTo>
                    <a:pt x="17119" y="33299"/>
                  </a:lnTo>
                  <a:lnTo>
                    <a:pt x="16408" y="33388"/>
                  </a:lnTo>
                  <a:lnTo>
                    <a:pt x="15316" y="33477"/>
                  </a:lnTo>
                  <a:lnTo>
                    <a:pt x="13627" y="33439"/>
                  </a:lnTo>
                  <a:lnTo>
                    <a:pt x="9537" y="32626"/>
                  </a:lnTo>
                  <a:lnTo>
                    <a:pt x="9410" y="32588"/>
                  </a:lnTo>
                  <a:lnTo>
                    <a:pt x="9258" y="32562"/>
                  </a:lnTo>
                  <a:lnTo>
                    <a:pt x="6908" y="30467"/>
                  </a:lnTo>
                  <a:lnTo>
                    <a:pt x="6845" y="30314"/>
                  </a:lnTo>
                  <a:lnTo>
                    <a:pt x="6769" y="30010"/>
                  </a:lnTo>
                  <a:lnTo>
                    <a:pt x="6756" y="29845"/>
                  </a:lnTo>
                  <a:lnTo>
                    <a:pt x="4038" y="30238"/>
                  </a:lnTo>
                  <a:lnTo>
                    <a:pt x="4051" y="30365"/>
                  </a:lnTo>
                  <a:lnTo>
                    <a:pt x="4076" y="30518"/>
                  </a:lnTo>
                  <a:lnTo>
                    <a:pt x="5499" y="33388"/>
                  </a:lnTo>
                  <a:lnTo>
                    <a:pt x="5689" y="33616"/>
                  </a:lnTo>
                  <a:lnTo>
                    <a:pt x="8737" y="35267"/>
                  </a:lnTo>
                  <a:lnTo>
                    <a:pt x="9588" y="35534"/>
                  </a:lnTo>
                  <a:lnTo>
                    <a:pt x="11506" y="35953"/>
                  </a:lnTo>
                  <a:lnTo>
                    <a:pt x="13436" y="36182"/>
                  </a:lnTo>
                  <a:lnTo>
                    <a:pt x="15392" y="36220"/>
                  </a:lnTo>
                  <a:lnTo>
                    <a:pt x="16370" y="36144"/>
                  </a:lnTo>
                  <a:lnTo>
                    <a:pt x="17272" y="36055"/>
                  </a:lnTo>
                  <a:lnTo>
                    <a:pt x="17500" y="36017"/>
                  </a:lnTo>
                  <a:lnTo>
                    <a:pt x="17653" y="36004"/>
                  </a:lnTo>
                  <a:lnTo>
                    <a:pt x="17780" y="35979"/>
                  </a:lnTo>
                  <a:lnTo>
                    <a:pt x="25793" y="32893"/>
                  </a:lnTo>
                  <a:lnTo>
                    <a:pt x="25933" y="32816"/>
                  </a:lnTo>
                  <a:lnTo>
                    <a:pt x="26555" y="32435"/>
                  </a:lnTo>
                  <a:lnTo>
                    <a:pt x="29019" y="28257"/>
                  </a:lnTo>
                  <a:lnTo>
                    <a:pt x="29057" y="27965"/>
                  </a:lnTo>
                  <a:lnTo>
                    <a:pt x="29083" y="27381"/>
                  </a:lnTo>
                  <a:close/>
                </a:path>
                <a:path w="37465" h="93345">
                  <a:moveTo>
                    <a:pt x="32232" y="49860"/>
                  </a:moveTo>
                  <a:lnTo>
                    <a:pt x="32207" y="49568"/>
                  </a:lnTo>
                  <a:lnTo>
                    <a:pt x="32181" y="49390"/>
                  </a:lnTo>
                  <a:lnTo>
                    <a:pt x="32181" y="49250"/>
                  </a:lnTo>
                  <a:lnTo>
                    <a:pt x="32169" y="49123"/>
                  </a:lnTo>
                  <a:lnTo>
                    <a:pt x="32131" y="48895"/>
                  </a:lnTo>
                  <a:lnTo>
                    <a:pt x="29476" y="44983"/>
                  </a:lnTo>
                  <a:lnTo>
                    <a:pt x="29476" y="49936"/>
                  </a:lnTo>
                  <a:lnTo>
                    <a:pt x="29464" y="50253"/>
                  </a:lnTo>
                  <a:lnTo>
                    <a:pt x="28232" y="52578"/>
                  </a:lnTo>
                  <a:lnTo>
                    <a:pt x="27736" y="52908"/>
                  </a:lnTo>
                  <a:lnTo>
                    <a:pt x="27609" y="52971"/>
                  </a:lnTo>
                  <a:lnTo>
                    <a:pt x="27482" y="53060"/>
                  </a:lnTo>
                  <a:lnTo>
                    <a:pt x="26708" y="53530"/>
                  </a:lnTo>
                  <a:lnTo>
                    <a:pt x="23710" y="51765"/>
                  </a:lnTo>
                  <a:lnTo>
                    <a:pt x="23710" y="54952"/>
                  </a:lnTo>
                  <a:lnTo>
                    <a:pt x="22821" y="55257"/>
                  </a:lnTo>
                  <a:lnTo>
                    <a:pt x="21183" y="55638"/>
                  </a:lnTo>
                  <a:lnTo>
                    <a:pt x="20434" y="55753"/>
                  </a:lnTo>
                  <a:lnTo>
                    <a:pt x="20281" y="55765"/>
                  </a:lnTo>
                  <a:lnTo>
                    <a:pt x="20154" y="55803"/>
                  </a:lnTo>
                  <a:lnTo>
                    <a:pt x="18478" y="55943"/>
                  </a:lnTo>
                  <a:lnTo>
                    <a:pt x="16789" y="55905"/>
                  </a:lnTo>
                  <a:lnTo>
                    <a:pt x="15125" y="55714"/>
                  </a:lnTo>
                  <a:lnTo>
                    <a:pt x="13474" y="55346"/>
                  </a:lnTo>
                  <a:lnTo>
                    <a:pt x="12700" y="55105"/>
                  </a:lnTo>
                  <a:lnTo>
                    <a:pt x="12573" y="55067"/>
                  </a:lnTo>
                  <a:lnTo>
                    <a:pt x="12420" y="55041"/>
                  </a:lnTo>
                  <a:lnTo>
                    <a:pt x="10337" y="53517"/>
                  </a:lnTo>
                  <a:lnTo>
                    <a:pt x="10248" y="53378"/>
                  </a:lnTo>
                  <a:lnTo>
                    <a:pt x="10121" y="53098"/>
                  </a:lnTo>
                  <a:lnTo>
                    <a:pt x="9931" y="52476"/>
                  </a:lnTo>
                  <a:lnTo>
                    <a:pt x="9918" y="52324"/>
                  </a:lnTo>
                  <a:lnTo>
                    <a:pt x="9880" y="51968"/>
                  </a:lnTo>
                  <a:lnTo>
                    <a:pt x="9880" y="51650"/>
                  </a:lnTo>
                  <a:lnTo>
                    <a:pt x="11518" y="49047"/>
                  </a:lnTo>
                  <a:lnTo>
                    <a:pt x="11658" y="48971"/>
                  </a:lnTo>
                  <a:lnTo>
                    <a:pt x="11785" y="48895"/>
                  </a:lnTo>
                  <a:lnTo>
                    <a:pt x="12014" y="48742"/>
                  </a:lnTo>
                  <a:lnTo>
                    <a:pt x="12458" y="48463"/>
                  </a:lnTo>
                  <a:lnTo>
                    <a:pt x="12611" y="48374"/>
                  </a:lnTo>
                  <a:lnTo>
                    <a:pt x="23710" y="54952"/>
                  </a:lnTo>
                  <a:lnTo>
                    <a:pt x="23710" y="51765"/>
                  </a:lnTo>
                  <a:lnTo>
                    <a:pt x="15621" y="46964"/>
                  </a:lnTo>
                  <a:lnTo>
                    <a:pt x="16522" y="46647"/>
                  </a:lnTo>
                  <a:lnTo>
                    <a:pt x="18161" y="46240"/>
                  </a:lnTo>
                  <a:lnTo>
                    <a:pt x="18897" y="46139"/>
                  </a:lnTo>
                  <a:lnTo>
                    <a:pt x="19253" y="46088"/>
                  </a:lnTo>
                  <a:lnTo>
                    <a:pt x="20878" y="45948"/>
                  </a:lnTo>
                  <a:lnTo>
                    <a:pt x="26746" y="46824"/>
                  </a:lnTo>
                  <a:lnTo>
                    <a:pt x="26949" y="46863"/>
                  </a:lnTo>
                  <a:lnTo>
                    <a:pt x="27495" y="47028"/>
                  </a:lnTo>
                  <a:lnTo>
                    <a:pt x="29438" y="49415"/>
                  </a:lnTo>
                  <a:lnTo>
                    <a:pt x="29451" y="49568"/>
                  </a:lnTo>
                  <a:lnTo>
                    <a:pt x="29476" y="49936"/>
                  </a:lnTo>
                  <a:lnTo>
                    <a:pt x="29476" y="44983"/>
                  </a:lnTo>
                  <a:lnTo>
                    <a:pt x="29108" y="44754"/>
                  </a:lnTo>
                  <a:lnTo>
                    <a:pt x="28841" y="44627"/>
                  </a:lnTo>
                  <a:lnTo>
                    <a:pt x="28575" y="44488"/>
                  </a:lnTo>
                  <a:lnTo>
                    <a:pt x="28016" y="44297"/>
                  </a:lnTo>
                  <a:lnTo>
                    <a:pt x="27533" y="44183"/>
                  </a:lnTo>
                  <a:lnTo>
                    <a:pt x="27368" y="44145"/>
                  </a:lnTo>
                  <a:lnTo>
                    <a:pt x="26593" y="43891"/>
                  </a:lnTo>
                  <a:lnTo>
                    <a:pt x="24688" y="43472"/>
                  </a:lnTo>
                  <a:lnTo>
                    <a:pt x="22745" y="43230"/>
                  </a:lnTo>
                  <a:lnTo>
                    <a:pt x="20789" y="43205"/>
                  </a:lnTo>
                  <a:lnTo>
                    <a:pt x="19519" y="43294"/>
                  </a:lnTo>
                  <a:lnTo>
                    <a:pt x="18707" y="43395"/>
                  </a:lnTo>
                  <a:lnTo>
                    <a:pt x="18415" y="43446"/>
                  </a:lnTo>
                  <a:lnTo>
                    <a:pt x="17640" y="43548"/>
                  </a:lnTo>
                  <a:lnTo>
                    <a:pt x="15748" y="44005"/>
                  </a:lnTo>
                  <a:lnTo>
                    <a:pt x="13906" y="44653"/>
                  </a:lnTo>
                  <a:lnTo>
                    <a:pt x="12128" y="45478"/>
                  </a:lnTo>
                  <a:lnTo>
                    <a:pt x="10515" y="46443"/>
                  </a:lnTo>
                  <a:lnTo>
                    <a:pt x="10325" y="46570"/>
                  </a:lnTo>
                  <a:lnTo>
                    <a:pt x="7124" y="52031"/>
                  </a:lnTo>
                  <a:lnTo>
                    <a:pt x="7175" y="52578"/>
                  </a:lnTo>
                  <a:lnTo>
                    <a:pt x="7188" y="52705"/>
                  </a:lnTo>
                  <a:lnTo>
                    <a:pt x="9563" y="52374"/>
                  </a:lnTo>
                  <a:lnTo>
                    <a:pt x="7200" y="52717"/>
                  </a:lnTo>
                  <a:lnTo>
                    <a:pt x="7226" y="52908"/>
                  </a:lnTo>
                  <a:lnTo>
                    <a:pt x="10528" y="57264"/>
                  </a:lnTo>
                  <a:lnTo>
                    <a:pt x="10782" y="57404"/>
                  </a:lnTo>
                  <a:lnTo>
                    <a:pt x="11341" y="57594"/>
                  </a:lnTo>
                  <a:lnTo>
                    <a:pt x="11709" y="57696"/>
                  </a:lnTo>
                  <a:lnTo>
                    <a:pt x="11950" y="57759"/>
                  </a:lnTo>
                  <a:lnTo>
                    <a:pt x="12750" y="58013"/>
                  </a:lnTo>
                  <a:lnTo>
                    <a:pt x="14668" y="58420"/>
                  </a:lnTo>
                  <a:lnTo>
                    <a:pt x="16611" y="58661"/>
                  </a:lnTo>
                  <a:lnTo>
                    <a:pt x="18554" y="58686"/>
                  </a:lnTo>
                  <a:lnTo>
                    <a:pt x="19532" y="58610"/>
                  </a:lnTo>
                  <a:lnTo>
                    <a:pt x="20612" y="58496"/>
                  </a:lnTo>
                  <a:lnTo>
                    <a:pt x="20739" y="58483"/>
                  </a:lnTo>
                  <a:lnTo>
                    <a:pt x="21704" y="58356"/>
                  </a:lnTo>
                  <a:lnTo>
                    <a:pt x="23596" y="57886"/>
                  </a:lnTo>
                  <a:lnTo>
                    <a:pt x="24523" y="57556"/>
                  </a:lnTo>
                  <a:lnTo>
                    <a:pt x="25450" y="57251"/>
                  </a:lnTo>
                  <a:lnTo>
                    <a:pt x="27216" y="56426"/>
                  </a:lnTo>
                  <a:lnTo>
                    <a:pt x="28054" y="55918"/>
                  </a:lnTo>
                  <a:lnTo>
                    <a:pt x="28321" y="55778"/>
                  </a:lnTo>
                  <a:lnTo>
                    <a:pt x="28879" y="55410"/>
                  </a:lnTo>
                  <a:lnTo>
                    <a:pt x="29197" y="55232"/>
                  </a:lnTo>
                  <a:lnTo>
                    <a:pt x="32207" y="50444"/>
                  </a:lnTo>
                  <a:lnTo>
                    <a:pt x="32232" y="49860"/>
                  </a:lnTo>
                  <a:close/>
                </a:path>
                <a:path w="37465" h="93345">
                  <a:moveTo>
                    <a:pt x="33401" y="67843"/>
                  </a:moveTo>
                  <a:lnTo>
                    <a:pt x="33020" y="65125"/>
                  </a:lnTo>
                  <a:lnTo>
                    <a:pt x="18186" y="67208"/>
                  </a:lnTo>
                  <a:lnTo>
                    <a:pt x="18046" y="67233"/>
                  </a:lnTo>
                  <a:lnTo>
                    <a:pt x="10769" y="68249"/>
                  </a:lnTo>
                  <a:lnTo>
                    <a:pt x="10566" y="68287"/>
                  </a:lnTo>
                  <a:lnTo>
                    <a:pt x="10312" y="68389"/>
                  </a:lnTo>
                  <a:lnTo>
                    <a:pt x="9652" y="69202"/>
                  </a:lnTo>
                  <a:lnTo>
                    <a:pt x="9588" y="69469"/>
                  </a:lnTo>
                  <a:lnTo>
                    <a:pt x="9575" y="69596"/>
                  </a:lnTo>
                  <a:lnTo>
                    <a:pt x="9588" y="69735"/>
                  </a:lnTo>
                  <a:lnTo>
                    <a:pt x="9601" y="69862"/>
                  </a:lnTo>
                  <a:lnTo>
                    <a:pt x="9639" y="70002"/>
                  </a:lnTo>
                  <a:lnTo>
                    <a:pt x="9690" y="70129"/>
                  </a:lnTo>
                  <a:lnTo>
                    <a:pt x="9766" y="70307"/>
                  </a:lnTo>
                  <a:lnTo>
                    <a:pt x="9880" y="70472"/>
                  </a:lnTo>
                  <a:lnTo>
                    <a:pt x="10071" y="70662"/>
                  </a:lnTo>
                  <a:lnTo>
                    <a:pt x="10299" y="70815"/>
                  </a:lnTo>
                  <a:lnTo>
                    <a:pt x="10426" y="70878"/>
                  </a:lnTo>
                  <a:lnTo>
                    <a:pt x="10617" y="70942"/>
                  </a:lnTo>
                  <a:lnTo>
                    <a:pt x="10807" y="70980"/>
                  </a:lnTo>
                  <a:lnTo>
                    <a:pt x="11087" y="70980"/>
                  </a:lnTo>
                  <a:lnTo>
                    <a:pt x="17894" y="70027"/>
                  </a:lnTo>
                  <a:lnTo>
                    <a:pt x="20066" y="72212"/>
                  </a:lnTo>
                  <a:lnTo>
                    <a:pt x="11544" y="78384"/>
                  </a:lnTo>
                  <a:lnTo>
                    <a:pt x="11379" y="78511"/>
                  </a:lnTo>
                  <a:lnTo>
                    <a:pt x="11176" y="78765"/>
                  </a:lnTo>
                  <a:lnTo>
                    <a:pt x="11061" y="79006"/>
                  </a:lnTo>
                  <a:lnTo>
                    <a:pt x="10998" y="79209"/>
                  </a:lnTo>
                  <a:lnTo>
                    <a:pt x="10972" y="79349"/>
                  </a:lnTo>
                  <a:lnTo>
                    <a:pt x="10972" y="79616"/>
                  </a:lnTo>
                  <a:lnTo>
                    <a:pt x="11023" y="79883"/>
                  </a:lnTo>
                  <a:lnTo>
                    <a:pt x="11099" y="80073"/>
                  </a:lnTo>
                  <a:lnTo>
                    <a:pt x="11201" y="80238"/>
                  </a:lnTo>
                  <a:lnTo>
                    <a:pt x="11366" y="80454"/>
                  </a:lnTo>
                  <a:lnTo>
                    <a:pt x="11569" y="80619"/>
                  </a:lnTo>
                  <a:lnTo>
                    <a:pt x="11938" y="80810"/>
                  </a:lnTo>
                  <a:lnTo>
                    <a:pt x="12192" y="80860"/>
                  </a:lnTo>
                  <a:lnTo>
                    <a:pt x="12458" y="80860"/>
                  </a:lnTo>
                  <a:lnTo>
                    <a:pt x="12598" y="80835"/>
                  </a:lnTo>
                  <a:lnTo>
                    <a:pt x="12979" y="80708"/>
                  </a:lnTo>
                  <a:lnTo>
                    <a:pt x="13157" y="80606"/>
                  </a:lnTo>
                  <a:lnTo>
                    <a:pt x="22021" y="74180"/>
                  </a:lnTo>
                  <a:lnTo>
                    <a:pt x="26212" y="78384"/>
                  </a:lnTo>
                  <a:lnTo>
                    <a:pt x="26365" y="78511"/>
                  </a:lnTo>
                  <a:lnTo>
                    <a:pt x="26593" y="78663"/>
                  </a:lnTo>
                  <a:lnTo>
                    <a:pt x="26720" y="78701"/>
                  </a:lnTo>
                  <a:lnTo>
                    <a:pt x="26847" y="78740"/>
                  </a:lnTo>
                  <a:lnTo>
                    <a:pt x="26987" y="78765"/>
                  </a:lnTo>
                  <a:lnTo>
                    <a:pt x="27114" y="78778"/>
                  </a:lnTo>
                  <a:lnTo>
                    <a:pt x="27241" y="78778"/>
                  </a:lnTo>
                  <a:lnTo>
                    <a:pt x="28003" y="78511"/>
                  </a:lnTo>
                  <a:lnTo>
                    <a:pt x="28155" y="78384"/>
                  </a:lnTo>
                  <a:lnTo>
                    <a:pt x="28282" y="78232"/>
                  </a:lnTo>
                  <a:lnTo>
                    <a:pt x="28422" y="78003"/>
                  </a:lnTo>
                  <a:lnTo>
                    <a:pt x="28524" y="77749"/>
                  </a:lnTo>
                  <a:lnTo>
                    <a:pt x="28549" y="77622"/>
                  </a:lnTo>
                  <a:lnTo>
                    <a:pt x="28549" y="77216"/>
                  </a:lnTo>
                  <a:lnTo>
                    <a:pt x="28524" y="77089"/>
                  </a:lnTo>
                  <a:lnTo>
                    <a:pt x="28448" y="76885"/>
                  </a:lnTo>
                  <a:lnTo>
                    <a:pt x="28359" y="76708"/>
                  </a:lnTo>
                  <a:lnTo>
                    <a:pt x="28206" y="76492"/>
                  </a:lnTo>
                  <a:lnTo>
                    <a:pt x="21285" y="69545"/>
                  </a:lnTo>
                  <a:lnTo>
                    <a:pt x="33401" y="67843"/>
                  </a:lnTo>
                  <a:close/>
                </a:path>
                <a:path w="37465" h="93345">
                  <a:moveTo>
                    <a:pt x="34582" y="66344"/>
                  </a:moveTo>
                  <a:lnTo>
                    <a:pt x="34531" y="66078"/>
                  </a:lnTo>
                  <a:lnTo>
                    <a:pt x="34429" y="65836"/>
                  </a:lnTo>
                  <a:lnTo>
                    <a:pt x="33553" y="65151"/>
                  </a:lnTo>
                  <a:lnTo>
                    <a:pt x="33350" y="65112"/>
                  </a:lnTo>
                  <a:lnTo>
                    <a:pt x="33223" y="65100"/>
                  </a:lnTo>
                  <a:lnTo>
                    <a:pt x="33083" y="65112"/>
                  </a:lnTo>
                  <a:lnTo>
                    <a:pt x="33401" y="67830"/>
                  </a:lnTo>
                  <a:lnTo>
                    <a:pt x="33604" y="67792"/>
                  </a:lnTo>
                  <a:lnTo>
                    <a:pt x="33731" y="67754"/>
                  </a:lnTo>
                  <a:lnTo>
                    <a:pt x="33959" y="67627"/>
                  </a:lnTo>
                  <a:lnTo>
                    <a:pt x="34264" y="67360"/>
                  </a:lnTo>
                  <a:lnTo>
                    <a:pt x="34417" y="67132"/>
                  </a:lnTo>
                  <a:lnTo>
                    <a:pt x="34518" y="66878"/>
                  </a:lnTo>
                  <a:lnTo>
                    <a:pt x="34582" y="66611"/>
                  </a:lnTo>
                  <a:lnTo>
                    <a:pt x="34582" y="66344"/>
                  </a:lnTo>
                  <a:close/>
                </a:path>
                <a:path w="37465" h="93345">
                  <a:moveTo>
                    <a:pt x="37198" y="85115"/>
                  </a:moveTo>
                  <a:lnTo>
                    <a:pt x="37185" y="84975"/>
                  </a:lnTo>
                  <a:lnTo>
                    <a:pt x="37172" y="84848"/>
                  </a:lnTo>
                  <a:lnTo>
                    <a:pt x="37134" y="84721"/>
                  </a:lnTo>
                  <a:lnTo>
                    <a:pt x="37096" y="84582"/>
                  </a:lnTo>
                  <a:lnTo>
                    <a:pt x="36169" y="83781"/>
                  </a:lnTo>
                  <a:lnTo>
                    <a:pt x="35979" y="83743"/>
                  </a:lnTo>
                  <a:lnTo>
                    <a:pt x="35699" y="83731"/>
                  </a:lnTo>
                  <a:lnTo>
                    <a:pt x="17183" y="86334"/>
                  </a:lnTo>
                  <a:lnTo>
                    <a:pt x="17018" y="86360"/>
                  </a:lnTo>
                  <a:lnTo>
                    <a:pt x="16852" y="86385"/>
                  </a:lnTo>
                  <a:lnTo>
                    <a:pt x="16357" y="86499"/>
                  </a:lnTo>
                  <a:lnTo>
                    <a:pt x="16116" y="86588"/>
                  </a:lnTo>
                  <a:lnTo>
                    <a:pt x="15875" y="86664"/>
                  </a:lnTo>
                  <a:lnTo>
                    <a:pt x="15430" y="86880"/>
                  </a:lnTo>
                  <a:lnTo>
                    <a:pt x="15214" y="87020"/>
                  </a:lnTo>
                  <a:lnTo>
                    <a:pt x="14998" y="87134"/>
                  </a:lnTo>
                  <a:lnTo>
                    <a:pt x="12700" y="91135"/>
                  </a:lnTo>
                  <a:lnTo>
                    <a:pt x="12674" y="91376"/>
                  </a:lnTo>
                  <a:lnTo>
                    <a:pt x="12700" y="91871"/>
                  </a:lnTo>
                  <a:lnTo>
                    <a:pt x="12738" y="92138"/>
                  </a:lnTo>
                  <a:lnTo>
                    <a:pt x="12788" y="92341"/>
                  </a:lnTo>
                  <a:lnTo>
                    <a:pt x="12877" y="92583"/>
                  </a:lnTo>
                  <a:lnTo>
                    <a:pt x="13030" y="92811"/>
                  </a:lnTo>
                  <a:lnTo>
                    <a:pt x="13957" y="93306"/>
                  </a:lnTo>
                  <a:lnTo>
                    <a:pt x="14097" y="93319"/>
                  </a:lnTo>
                  <a:lnTo>
                    <a:pt x="14224" y="93306"/>
                  </a:lnTo>
                  <a:lnTo>
                    <a:pt x="14351" y="93294"/>
                  </a:lnTo>
                  <a:lnTo>
                    <a:pt x="14478" y="93256"/>
                  </a:lnTo>
                  <a:lnTo>
                    <a:pt x="14617" y="93218"/>
                  </a:lnTo>
                  <a:lnTo>
                    <a:pt x="14795" y="93129"/>
                  </a:lnTo>
                  <a:lnTo>
                    <a:pt x="14960" y="93014"/>
                  </a:lnTo>
                  <a:lnTo>
                    <a:pt x="15151" y="92824"/>
                  </a:lnTo>
                  <a:lnTo>
                    <a:pt x="15303" y="92608"/>
                  </a:lnTo>
                  <a:lnTo>
                    <a:pt x="15417" y="92354"/>
                  </a:lnTo>
                  <a:lnTo>
                    <a:pt x="15443" y="92214"/>
                  </a:lnTo>
                  <a:lnTo>
                    <a:pt x="15468" y="92087"/>
                  </a:lnTo>
                  <a:lnTo>
                    <a:pt x="15468" y="91821"/>
                  </a:lnTo>
                  <a:lnTo>
                    <a:pt x="15443" y="91630"/>
                  </a:lnTo>
                  <a:lnTo>
                    <a:pt x="15430" y="91287"/>
                  </a:lnTo>
                  <a:lnTo>
                    <a:pt x="15443" y="91160"/>
                  </a:lnTo>
                  <a:lnTo>
                    <a:pt x="15506" y="90830"/>
                  </a:lnTo>
                  <a:lnTo>
                    <a:pt x="17360" y="89077"/>
                  </a:lnTo>
                  <a:lnTo>
                    <a:pt x="17551" y="89065"/>
                  </a:lnTo>
                  <a:lnTo>
                    <a:pt x="36017" y="86461"/>
                  </a:lnTo>
                  <a:lnTo>
                    <a:pt x="36220" y="86423"/>
                  </a:lnTo>
                  <a:lnTo>
                    <a:pt x="36461" y="86321"/>
                  </a:lnTo>
                  <a:lnTo>
                    <a:pt x="36690" y="86169"/>
                  </a:lnTo>
                  <a:lnTo>
                    <a:pt x="36880" y="85991"/>
                  </a:lnTo>
                  <a:lnTo>
                    <a:pt x="37033" y="85763"/>
                  </a:lnTo>
                  <a:lnTo>
                    <a:pt x="37096" y="85636"/>
                  </a:lnTo>
                  <a:lnTo>
                    <a:pt x="37134" y="85509"/>
                  </a:lnTo>
                  <a:lnTo>
                    <a:pt x="37172" y="85382"/>
                  </a:lnTo>
                  <a:lnTo>
                    <a:pt x="37185" y="85255"/>
                  </a:lnTo>
                  <a:lnTo>
                    <a:pt x="37198" y="8511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809117" y="4139819"/>
              <a:ext cx="455930" cy="131445"/>
            </a:xfrm>
            <a:custGeom>
              <a:avLst/>
              <a:gdLst/>
              <a:ahLst/>
              <a:cxnLst/>
              <a:rect l="l" t="t" r="r" b="b"/>
              <a:pathLst>
                <a:path w="455930" h="131445">
                  <a:moveTo>
                    <a:pt x="9969" y="31991"/>
                  </a:moveTo>
                  <a:lnTo>
                    <a:pt x="9766" y="31965"/>
                  </a:lnTo>
                  <a:lnTo>
                    <a:pt x="9626" y="31965"/>
                  </a:lnTo>
                  <a:lnTo>
                    <a:pt x="8559" y="32562"/>
                  </a:lnTo>
                  <a:lnTo>
                    <a:pt x="8420" y="32791"/>
                  </a:lnTo>
                  <a:lnTo>
                    <a:pt x="8331" y="33058"/>
                  </a:lnTo>
                  <a:lnTo>
                    <a:pt x="8305" y="33248"/>
                  </a:lnTo>
                  <a:lnTo>
                    <a:pt x="8305" y="33388"/>
                  </a:lnTo>
                  <a:lnTo>
                    <a:pt x="8534" y="34086"/>
                  </a:lnTo>
                  <a:lnTo>
                    <a:pt x="8648" y="34251"/>
                  </a:lnTo>
                  <a:lnTo>
                    <a:pt x="8851" y="34442"/>
                  </a:lnTo>
                  <a:lnTo>
                    <a:pt x="9080" y="34569"/>
                  </a:lnTo>
                  <a:lnTo>
                    <a:pt x="9321" y="34671"/>
                  </a:lnTo>
                  <a:lnTo>
                    <a:pt x="9969" y="31991"/>
                  </a:lnTo>
                  <a:close/>
                </a:path>
                <a:path w="455930" h="131445">
                  <a:moveTo>
                    <a:pt x="20332" y="24549"/>
                  </a:moveTo>
                  <a:lnTo>
                    <a:pt x="20231" y="24371"/>
                  </a:lnTo>
                  <a:lnTo>
                    <a:pt x="19964" y="24066"/>
                  </a:lnTo>
                  <a:lnTo>
                    <a:pt x="19799" y="23964"/>
                  </a:lnTo>
                  <a:lnTo>
                    <a:pt x="19621" y="23863"/>
                  </a:lnTo>
                  <a:lnTo>
                    <a:pt x="19367" y="23774"/>
                  </a:lnTo>
                  <a:lnTo>
                    <a:pt x="19227" y="23761"/>
                  </a:lnTo>
                  <a:lnTo>
                    <a:pt x="19100" y="23749"/>
                  </a:lnTo>
                  <a:lnTo>
                    <a:pt x="18961" y="23761"/>
                  </a:lnTo>
                  <a:lnTo>
                    <a:pt x="18821" y="23774"/>
                  </a:lnTo>
                  <a:lnTo>
                    <a:pt x="18440" y="23914"/>
                  </a:lnTo>
                  <a:lnTo>
                    <a:pt x="18275" y="24015"/>
                  </a:lnTo>
                  <a:lnTo>
                    <a:pt x="18072" y="24206"/>
                  </a:lnTo>
                  <a:lnTo>
                    <a:pt x="17945" y="24358"/>
                  </a:lnTo>
                  <a:lnTo>
                    <a:pt x="17818" y="24587"/>
                  </a:lnTo>
                  <a:lnTo>
                    <a:pt x="17767" y="24726"/>
                  </a:lnTo>
                  <a:lnTo>
                    <a:pt x="17716" y="24993"/>
                  </a:lnTo>
                  <a:lnTo>
                    <a:pt x="17703" y="25120"/>
                  </a:lnTo>
                  <a:lnTo>
                    <a:pt x="17716" y="25260"/>
                  </a:lnTo>
                  <a:lnTo>
                    <a:pt x="17729" y="25387"/>
                  </a:lnTo>
                  <a:lnTo>
                    <a:pt x="17767" y="25527"/>
                  </a:lnTo>
                  <a:lnTo>
                    <a:pt x="17843" y="25704"/>
                  </a:lnTo>
                  <a:lnTo>
                    <a:pt x="20332" y="24549"/>
                  </a:lnTo>
                  <a:close/>
                </a:path>
                <a:path w="455930" h="131445">
                  <a:moveTo>
                    <a:pt x="23406" y="83489"/>
                  </a:moveTo>
                  <a:lnTo>
                    <a:pt x="20713" y="82931"/>
                  </a:lnTo>
                  <a:lnTo>
                    <a:pt x="20688" y="83121"/>
                  </a:lnTo>
                  <a:lnTo>
                    <a:pt x="20688" y="83400"/>
                  </a:lnTo>
                  <a:lnTo>
                    <a:pt x="20713" y="83527"/>
                  </a:lnTo>
                  <a:lnTo>
                    <a:pt x="20815" y="83781"/>
                  </a:lnTo>
                  <a:lnTo>
                    <a:pt x="20904" y="83959"/>
                  </a:lnTo>
                  <a:lnTo>
                    <a:pt x="21526" y="84467"/>
                  </a:lnTo>
                  <a:lnTo>
                    <a:pt x="21717" y="84543"/>
                  </a:lnTo>
                  <a:lnTo>
                    <a:pt x="21844" y="84569"/>
                  </a:lnTo>
                  <a:lnTo>
                    <a:pt x="21971" y="84582"/>
                  </a:lnTo>
                  <a:lnTo>
                    <a:pt x="22110" y="84582"/>
                  </a:lnTo>
                  <a:lnTo>
                    <a:pt x="23012" y="84188"/>
                  </a:lnTo>
                  <a:lnTo>
                    <a:pt x="23152" y="84048"/>
                  </a:lnTo>
                  <a:lnTo>
                    <a:pt x="23304" y="83820"/>
                  </a:lnTo>
                  <a:lnTo>
                    <a:pt x="23393" y="83566"/>
                  </a:lnTo>
                  <a:close/>
                </a:path>
                <a:path w="455930" h="131445">
                  <a:moveTo>
                    <a:pt x="26035" y="70954"/>
                  </a:moveTo>
                  <a:lnTo>
                    <a:pt x="25641" y="70053"/>
                  </a:lnTo>
                  <a:lnTo>
                    <a:pt x="25488" y="69900"/>
                  </a:lnTo>
                  <a:lnTo>
                    <a:pt x="25260" y="69773"/>
                  </a:lnTo>
                  <a:lnTo>
                    <a:pt x="25133" y="69710"/>
                  </a:lnTo>
                  <a:lnTo>
                    <a:pt x="25006" y="69672"/>
                  </a:lnTo>
                  <a:lnTo>
                    <a:pt x="24879" y="69646"/>
                  </a:lnTo>
                  <a:lnTo>
                    <a:pt x="24739" y="69634"/>
                  </a:lnTo>
                  <a:lnTo>
                    <a:pt x="24472" y="69634"/>
                  </a:lnTo>
                  <a:lnTo>
                    <a:pt x="24345" y="69659"/>
                  </a:lnTo>
                  <a:lnTo>
                    <a:pt x="24218" y="69697"/>
                  </a:lnTo>
                  <a:lnTo>
                    <a:pt x="23964" y="69799"/>
                  </a:lnTo>
                  <a:lnTo>
                    <a:pt x="23749" y="69964"/>
                  </a:lnTo>
                  <a:lnTo>
                    <a:pt x="23558" y="70167"/>
                  </a:lnTo>
                  <a:lnTo>
                    <a:pt x="23418" y="70396"/>
                  </a:lnTo>
                  <a:lnTo>
                    <a:pt x="23368" y="70523"/>
                  </a:lnTo>
                  <a:lnTo>
                    <a:pt x="23329" y="70650"/>
                  </a:lnTo>
                  <a:lnTo>
                    <a:pt x="22301" y="75488"/>
                  </a:lnTo>
                  <a:lnTo>
                    <a:pt x="1866" y="71145"/>
                  </a:lnTo>
                  <a:lnTo>
                    <a:pt x="1663" y="71094"/>
                  </a:lnTo>
                  <a:lnTo>
                    <a:pt x="1524" y="71069"/>
                  </a:lnTo>
                  <a:lnTo>
                    <a:pt x="1333" y="71056"/>
                  </a:lnTo>
                  <a:lnTo>
                    <a:pt x="1206" y="71069"/>
                  </a:lnTo>
                  <a:lnTo>
                    <a:pt x="1054" y="71094"/>
                  </a:lnTo>
                  <a:lnTo>
                    <a:pt x="927" y="71132"/>
                  </a:lnTo>
                  <a:lnTo>
                    <a:pt x="762" y="71208"/>
                  </a:lnTo>
                  <a:lnTo>
                    <a:pt x="635" y="71285"/>
                  </a:lnTo>
                  <a:lnTo>
                    <a:pt x="482" y="71386"/>
                  </a:lnTo>
                  <a:lnTo>
                    <a:pt x="330" y="71539"/>
                  </a:lnTo>
                  <a:lnTo>
                    <a:pt x="228" y="71678"/>
                  </a:lnTo>
                  <a:lnTo>
                    <a:pt x="139" y="71805"/>
                  </a:lnTo>
                  <a:lnTo>
                    <a:pt x="63" y="71996"/>
                  </a:lnTo>
                  <a:lnTo>
                    <a:pt x="25" y="72174"/>
                  </a:lnTo>
                  <a:lnTo>
                    <a:pt x="0" y="72326"/>
                  </a:lnTo>
                  <a:lnTo>
                    <a:pt x="0" y="72478"/>
                  </a:lnTo>
                  <a:lnTo>
                    <a:pt x="12" y="72618"/>
                  </a:lnTo>
                  <a:lnTo>
                    <a:pt x="50" y="72796"/>
                  </a:lnTo>
                  <a:lnTo>
                    <a:pt x="114" y="72986"/>
                  </a:lnTo>
                  <a:lnTo>
                    <a:pt x="3733" y="80187"/>
                  </a:lnTo>
                  <a:lnTo>
                    <a:pt x="3873" y="80416"/>
                  </a:lnTo>
                  <a:lnTo>
                    <a:pt x="4013" y="80568"/>
                  </a:lnTo>
                  <a:lnTo>
                    <a:pt x="4279" y="80772"/>
                  </a:lnTo>
                  <a:lnTo>
                    <a:pt x="4457" y="80860"/>
                  </a:lnTo>
                  <a:lnTo>
                    <a:pt x="4584" y="80899"/>
                  </a:lnTo>
                  <a:lnTo>
                    <a:pt x="4724" y="80937"/>
                  </a:lnTo>
                  <a:lnTo>
                    <a:pt x="5130" y="80937"/>
                  </a:lnTo>
                  <a:lnTo>
                    <a:pt x="5397" y="80886"/>
                  </a:lnTo>
                  <a:lnTo>
                    <a:pt x="5575" y="80797"/>
                  </a:lnTo>
                  <a:lnTo>
                    <a:pt x="5803" y="80657"/>
                  </a:lnTo>
                  <a:lnTo>
                    <a:pt x="5956" y="80530"/>
                  </a:lnTo>
                  <a:lnTo>
                    <a:pt x="6121" y="80314"/>
                  </a:lnTo>
                  <a:lnTo>
                    <a:pt x="6235" y="80060"/>
                  </a:lnTo>
                  <a:lnTo>
                    <a:pt x="6286" y="79933"/>
                  </a:lnTo>
                  <a:lnTo>
                    <a:pt x="6324" y="79743"/>
                  </a:lnTo>
                  <a:lnTo>
                    <a:pt x="6337" y="79540"/>
                  </a:lnTo>
                  <a:lnTo>
                    <a:pt x="6324" y="79413"/>
                  </a:lnTo>
                  <a:lnTo>
                    <a:pt x="6286" y="79209"/>
                  </a:lnTo>
                  <a:lnTo>
                    <a:pt x="6184" y="78955"/>
                  </a:lnTo>
                  <a:lnTo>
                    <a:pt x="3873" y="74371"/>
                  </a:lnTo>
                  <a:lnTo>
                    <a:pt x="21729" y="78168"/>
                  </a:lnTo>
                  <a:lnTo>
                    <a:pt x="20726" y="82931"/>
                  </a:lnTo>
                  <a:lnTo>
                    <a:pt x="23406" y="83489"/>
                  </a:lnTo>
                  <a:lnTo>
                    <a:pt x="24676" y="77470"/>
                  </a:lnTo>
                  <a:lnTo>
                    <a:pt x="24714" y="77330"/>
                  </a:lnTo>
                  <a:lnTo>
                    <a:pt x="25996" y="71285"/>
                  </a:lnTo>
                  <a:lnTo>
                    <a:pt x="26035" y="71081"/>
                  </a:lnTo>
                  <a:lnTo>
                    <a:pt x="26035" y="70954"/>
                  </a:lnTo>
                  <a:close/>
                </a:path>
                <a:path w="455930" h="131445">
                  <a:moveTo>
                    <a:pt x="29552" y="53733"/>
                  </a:moveTo>
                  <a:lnTo>
                    <a:pt x="26949" y="49009"/>
                  </a:lnTo>
                  <a:lnTo>
                    <a:pt x="26797" y="48907"/>
                  </a:lnTo>
                  <a:lnTo>
                    <a:pt x="26797" y="53835"/>
                  </a:lnTo>
                  <a:lnTo>
                    <a:pt x="26797" y="54152"/>
                  </a:lnTo>
                  <a:lnTo>
                    <a:pt x="26733" y="54622"/>
                  </a:lnTo>
                  <a:lnTo>
                    <a:pt x="26708" y="54762"/>
                  </a:lnTo>
                  <a:lnTo>
                    <a:pt x="26644" y="54965"/>
                  </a:lnTo>
                  <a:lnTo>
                    <a:pt x="26530" y="55257"/>
                  </a:lnTo>
                  <a:lnTo>
                    <a:pt x="23990" y="57162"/>
                  </a:lnTo>
                  <a:lnTo>
                    <a:pt x="23787" y="57200"/>
                  </a:lnTo>
                  <a:lnTo>
                    <a:pt x="23533" y="57264"/>
                  </a:lnTo>
                  <a:lnTo>
                    <a:pt x="22809" y="57404"/>
                  </a:lnTo>
                  <a:lnTo>
                    <a:pt x="19519" y="53390"/>
                  </a:lnTo>
                  <a:lnTo>
                    <a:pt x="19519" y="57721"/>
                  </a:lnTo>
                  <a:lnTo>
                    <a:pt x="18567" y="57696"/>
                  </a:lnTo>
                  <a:lnTo>
                    <a:pt x="16903" y="57505"/>
                  </a:lnTo>
                  <a:lnTo>
                    <a:pt x="16141" y="57353"/>
                  </a:lnTo>
                  <a:lnTo>
                    <a:pt x="16014" y="57327"/>
                  </a:lnTo>
                  <a:lnTo>
                    <a:pt x="9207" y="54178"/>
                  </a:lnTo>
                  <a:lnTo>
                    <a:pt x="9080" y="54076"/>
                  </a:lnTo>
                  <a:lnTo>
                    <a:pt x="8940" y="53987"/>
                  </a:lnTo>
                  <a:lnTo>
                    <a:pt x="7429" y="51790"/>
                  </a:lnTo>
                  <a:lnTo>
                    <a:pt x="7391" y="51638"/>
                  </a:lnTo>
                  <a:lnTo>
                    <a:pt x="7366" y="51308"/>
                  </a:lnTo>
                  <a:lnTo>
                    <a:pt x="7366" y="50990"/>
                  </a:lnTo>
                  <a:lnTo>
                    <a:pt x="7404" y="50673"/>
                  </a:lnTo>
                  <a:lnTo>
                    <a:pt x="7442" y="50520"/>
                  </a:lnTo>
                  <a:lnTo>
                    <a:pt x="7531" y="50165"/>
                  </a:lnTo>
                  <a:lnTo>
                    <a:pt x="9753" y="48069"/>
                  </a:lnTo>
                  <a:lnTo>
                    <a:pt x="10058" y="47993"/>
                  </a:lnTo>
                  <a:lnTo>
                    <a:pt x="10185" y="47980"/>
                  </a:lnTo>
                  <a:lnTo>
                    <a:pt x="10388" y="47942"/>
                  </a:lnTo>
                  <a:lnTo>
                    <a:pt x="11150" y="47764"/>
                  </a:lnTo>
                  <a:lnTo>
                    <a:pt x="11341" y="47739"/>
                  </a:lnTo>
                  <a:lnTo>
                    <a:pt x="19519" y="57721"/>
                  </a:lnTo>
                  <a:lnTo>
                    <a:pt x="19519" y="53390"/>
                  </a:lnTo>
                  <a:lnTo>
                    <a:pt x="14643" y="47434"/>
                  </a:lnTo>
                  <a:lnTo>
                    <a:pt x="15595" y="47447"/>
                  </a:lnTo>
                  <a:lnTo>
                    <a:pt x="17272" y="47625"/>
                  </a:lnTo>
                  <a:lnTo>
                    <a:pt x="18008" y="47790"/>
                  </a:lnTo>
                  <a:lnTo>
                    <a:pt x="18173" y="47828"/>
                  </a:lnTo>
                  <a:lnTo>
                    <a:pt x="18872" y="47980"/>
                  </a:lnTo>
                  <a:lnTo>
                    <a:pt x="19939" y="48272"/>
                  </a:lnTo>
                  <a:lnTo>
                    <a:pt x="21501" y="48882"/>
                  </a:lnTo>
                  <a:lnTo>
                    <a:pt x="22999" y="49631"/>
                  </a:lnTo>
                  <a:lnTo>
                    <a:pt x="24422" y="50546"/>
                  </a:lnTo>
                  <a:lnTo>
                    <a:pt x="24980" y="50977"/>
                  </a:lnTo>
                  <a:lnTo>
                    <a:pt x="25222" y="51168"/>
                  </a:lnTo>
                  <a:lnTo>
                    <a:pt x="25527" y="51358"/>
                  </a:lnTo>
                  <a:lnTo>
                    <a:pt x="25768" y="51574"/>
                  </a:lnTo>
                  <a:lnTo>
                    <a:pt x="26797" y="53835"/>
                  </a:lnTo>
                  <a:lnTo>
                    <a:pt x="26797" y="48907"/>
                  </a:lnTo>
                  <a:lnTo>
                    <a:pt x="26644" y="48793"/>
                  </a:lnTo>
                  <a:lnTo>
                    <a:pt x="18732" y="45135"/>
                  </a:lnTo>
                  <a:lnTo>
                    <a:pt x="18465" y="45085"/>
                  </a:lnTo>
                  <a:lnTo>
                    <a:pt x="17703" y="44919"/>
                  </a:lnTo>
                  <a:lnTo>
                    <a:pt x="15773" y="44704"/>
                  </a:lnTo>
                  <a:lnTo>
                    <a:pt x="13817" y="44678"/>
                  </a:lnTo>
                  <a:lnTo>
                    <a:pt x="11874" y="44843"/>
                  </a:lnTo>
                  <a:lnTo>
                    <a:pt x="10617" y="45072"/>
                  </a:lnTo>
                  <a:lnTo>
                    <a:pt x="9969" y="45224"/>
                  </a:lnTo>
                  <a:lnTo>
                    <a:pt x="9791" y="45262"/>
                  </a:lnTo>
                  <a:lnTo>
                    <a:pt x="9588" y="45275"/>
                  </a:lnTo>
                  <a:lnTo>
                    <a:pt x="9017" y="45402"/>
                  </a:lnTo>
                  <a:lnTo>
                    <a:pt x="4749" y="49949"/>
                  </a:lnTo>
                  <a:lnTo>
                    <a:pt x="4699" y="50228"/>
                  </a:lnTo>
                  <a:lnTo>
                    <a:pt x="4622" y="50838"/>
                  </a:lnTo>
                  <a:lnTo>
                    <a:pt x="4622" y="51409"/>
                  </a:lnTo>
                  <a:lnTo>
                    <a:pt x="7416" y="56273"/>
                  </a:lnTo>
                  <a:lnTo>
                    <a:pt x="8166" y="56845"/>
                  </a:lnTo>
                  <a:lnTo>
                    <a:pt x="15494" y="60020"/>
                  </a:lnTo>
                  <a:lnTo>
                    <a:pt x="16459" y="60223"/>
                  </a:lnTo>
                  <a:lnTo>
                    <a:pt x="18402" y="60439"/>
                  </a:lnTo>
                  <a:lnTo>
                    <a:pt x="20358" y="60464"/>
                  </a:lnTo>
                  <a:lnTo>
                    <a:pt x="22301" y="60299"/>
                  </a:lnTo>
                  <a:lnTo>
                    <a:pt x="23266" y="60121"/>
                  </a:lnTo>
                  <a:lnTo>
                    <a:pt x="24155" y="59931"/>
                  </a:lnTo>
                  <a:lnTo>
                    <a:pt x="24358" y="59893"/>
                  </a:lnTo>
                  <a:lnTo>
                    <a:pt x="26504" y="59156"/>
                  </a:lnTo>
                  <a:lnTo>
                    <a:pt x="26758" y="59016"/>
                  </a:lnTo>
                  <a:lnTo>
                    <a:pt x="29413" y="55270"/>
                  </a:lnTo>
                  <a:lnTo>
                    <a:pt x="29451" y="54991"/>
                  </a:lnTo>
                  <a:lnTo>
                    <a:pt x="29540" y="54317"/>
                  </a:lnTo>
                  <a:lnTo>
                    <a:pt x="29552" y="53733"/>
                  </a:lnTo>
                  <a:close/>
                </a:path>
                <a:path w="455930" h="131445">
                  <a:moveTo>
                    <a:pt x="33032" y="37846"/>
                  </a:moveTo>
                  <a:lnTo>
                    <a:pt x="33007" y="37706"/>
                  </a:lnTo>
                  <a:lnTo>
                    <a:pt x="32931" y="37515"/>
                  </a:lnTo>
                  <a:lnTo>
                    <a:pt x="32816" y="37274"/>
                  </a:lnTo>
                  <a:lnTo>
                    <a:pt x="32702" y="37109"/>
                  </a:lnTo>
                  <a:lnTo>
                    <a:pt x="32499" y="36931"/>
                  </a:lnTo>
                  <a:lnTo>
                    <a:pt x="32270" y="36791"/>
                  </a:lnTo>
                  <a:lnTo>
                    <a:pt x="32016" y="36690"/>
                  </a:lnTo>
                  <a:lnTo>
                    <a:pt x="31381" y="39357"/>
                  </a:lnTo>
                  <a:lnTo>
                    <a:pt x="31584" y="39395"/>
                  </a:lnTo>
                  <a:lnTo>
                    <a:pt x="31724" y="39395"/>
                  </a:lnTo>
                  <a:lnTo>
                    <a:pt x="32410" y="39179"/>
                  </a:lnTo>
                  <a:lnTo>
                    <a:pt x="32575" y="39052"/>
                  </a:lnTo>
                  <a:lnTo>
                    <a:pt x="32766" y="38862"/>
                  </a:lnTo>
                  <a:lnTo>
                    <a:pt x="32893" y="38620"/>
                  </a:lnTo>
                  <a:lnTo>
                    <a:pt x="32994" y="38379"/>
                  </a:lnTo>
                  <a:lnTo>
                    <a:pt x="33020" y="38239"/>
                  </a:lnTo>
                  <a:lnTo>
                    <a:pt x="33032" y="38112"/>
                  </a:lnTo>
                  <a:lnTo>
                    <a:pt x="33032" y="37846"/>
                  </a:lnTo>
                  <a:close/>
                </a:path>
                <a:path w="455930" h="131445">
                  <a:moveTo>
                    <a:pt x="35115" y="28079"/>
                  </a:moveTo>
                  <a:lnTo>
                    <a:pt x="35090" y="27940"/>
                  </a:lnTo>
                  <a:lnTo>
                    <a:pt x="35052" y="27813"/>
                  </a:lnTo>
                  <a:lnTo>
                    <a:pt x="34975" y="27622"/>
                  </a:lnTo>
                  <a:lnTo>
                    <a:pt x="34861" y="27444"/>
                  </a:lnTo>
                  <a:lnTo>
                    <a:pt x="34696" y="27241"/>
                  </a:lnTo>
                  <a:lnTo>
                    <a:pt x="34480" y="27076"/>
                  </a:lnTo>
                  <a:lnTo>
                    <a:pt x="34239" y="26962"/>
                  </a:lnTo>
                  <a:lnTo>
                    <a:pt x="34099" y="26924"/>
                  </a:lnTo>
                  <a:lnTo>
                    <a:pt x="33972" y="26885"/>
                  </a:lnTo>
                  <a:lnTo>
                    <a:pt x="33832" y="26873"/>
                  </a:lnTo>
                  <a:lnTo>
                    <a:pt x="33705" y="26873"/>
                  </a:lnTo>
                  <a:lnTo>
                    <a:pt x="33566" y="26885"/>
                  </a:lnTo>
                  <a:lnTo>
                    <a:pt x="33375" y="26924"/>
                  </a:lnTo>
                  <a:lnTo>
                    <a:pt x="22809" y="29946"/>
                  </a:lnTo>
                  <a:lnTo>
                    <a:pt x="20332" y="24561"/>
                  </a:lnTo>
                  <a:lnTo>
                    <a:pt x="17843" y="25717"/>
                  </a:lnTo>
                  <a:lnTo>
                    <a:pt x="21920" y="34544"/>
                  </a:lnTo>
                  <a:lnTo>
                    <a:pt x="9969" y="32004"/>
                  </a:lnTo>
                  <a:lnTo>
                    <a:pt x="9398" y="34683"/>
                  </a:lnTo>
                  <a:lnTo>
                    <a:pt x="24041" y="37807"/>
                  </a:lnTo>
                  <a:lnTo>
                    <a:pt x="31381" y="39357"/>
                  </a:lnTo>
                  <a:lnTo>
                    <a:pt x="31953" y="36664"/>
                  </a:lnTo>
                  <a:lnTo>
                    <a:pt x="25273" y="35255"/>
                  </a:lnTo>
                  <a:lnTo>
                    <a:pt x="23977" y="32473"/>
                  </a:lnTo>
                  <a:lnTo>
                    <a:pt x="34124" y="29565"/>
                  </a:lnTo>
                  <a:lnTo>
                    <a:pt x="34315" y="29502"/>
                  </a:lnTo>
                  <a:lnTo>
                    <a:pt x="35026" y="28727"/>
                  </a:lnTo>
                  <a:lnTo>
                    <a:pt x="35115" y="28409"/>
                  </a:lnTo>
                  <a:lnTo>
                    <a:pt x="35115" y="28079"/>
                  </a:lnTo>
                  <a:close/>
                </a:path>
                <a:path w="455930" h="131445">
                  <a:moveTo>
                    <a:pt x="37795" y="15595"/>
                  </a:moveTo>
                  <a:lnTo>
                    <a:pt x="37782" y="15468"/>
                  </a:lnTo>
                  <a:lnTo>
                    <a:pt x="37757" y="15328"/>
                  </a:lnTo>
                  <a:lnTo>
                    <a:pt x="37719" y="15201"/>
                  </a:lnTo>
                  <a:lnTo>
                    <a:pt x="37680" y="15074"/>
                  </a:lnTo>
                  <a:lnTo>
                    <a:pt x="37566" y="14909"/>
                  </a:lnTo>
                  <a:lnTo>
                    <a:pt x="37452" y="14732"/>
                  </a:lnTo>
                  <a:lnTo>
                    <a:pt x="37261" y="14541"/>
                  </a:lnTo>
                  <a:lnTo>
                    <a:pt x="37020" y="14414"/>
                  </a:lnTo>
                  <a:lnTo>
                    <a:pt x="36893" y="14363"/>
                  </a:lnTo>
                  <a:lnTo>
                    <a:pt x="36766" y="14325"/>
                  </a:lnTo>
                  <a:lnTo>
                    <a:pt x="36639" y="14287"/>
                  </a:lnTo>
                  <a:lnTo>
                    <a:pt x="30734" y="13042"/>
                  </a:lnTo>
                  <a:lnTo>
                    <a:pt x="30607" y="13004"/>
                  </a:lnTo>
                  <a:lnTo>
                    <a:pt x="30467" y="12992"/>
                  </a:lnTo>
                  <a:lnTo>
                    <a:pt x="30276" y="12979"/>
                  </a:lnTo>
                  <a:lnTo>
                    <a:pt x="30137" y="12992"/>
                  </a:lnTo>
                  <a:lnTo>
                    <a:pt x="29997" y="13017"/>
                  </a:lnTo>
                  <a:lnTo>
                    <a:pt x="29756" y="13093"/>
                  </a:lnTo>
                  <a:lnTo>
                    <a:pt x="29629" y="13157"/>
                  </a:lnTo>
                  <a:lnTo>
                    <a:pt x="29464" y="13284"/>
                  </a:lnTo>
                  <a:lnTo>
                    <a:pt x="29311" y="13411"/>
                  </a:lnTo>
                  <a:lnTo>
                    <a:pt x="28981" y="13779"/>
                  </a:lnTo>
                  <a:lnTo>
                    <a:pt x="25107" y="15494"/>
                  </a:lnTo>
                  <a:lnTo>
                    <a:pt x="24549" y="15494"/>
                  </a:lnTo>
                  <a:lnTo>
                    <a:pt x="23990" y="15430"/>
                  </a:lnTo>
                  <a:lnTo>
                    <a:pt x="23799" y="15392"/>
                  </a:lnTo>
                  <a:lnTo>
                    <a:pt x="21475" y="14909"/>
                  </a:lnTo>
                  <a:lnTo>
                    <a:pt x="21336" y="14884"/>
                  </a:lnTo>
                  <a:lnTo>
                    <a:pt x="21196" y="14846"/>
                  </a:lnTo>
                  <a:lnTo>
                    <a:pt x="20980" y="14795"/>
                  </a:lnTo>
                  <a:lnTo>
                    <a:pt x="16421" y="9093"/>
                  </a:lnTo>
                  <a:lnTo>
                    <a:pt x="16433" y="8496"/>
                  </a:lnTo>
                  <a:lnTo>
                    <a:pt x="16497" y="7886"/>
                  </a:lnTo>
                  <a:lnTo>
                    <a:pt x="16522" y="7708"/>
                  </a:lnTo>
                  <a:lnTo>
                    <a:pt x="16573" y="7531"/>
                  </a:lnTo>
                  <a:lnTo>
                    <a:pt x="20281" y="3200"/>
                  </a:lnTo>
                  <a:lnTo>
                    <a:pt x="20561" y="3073"/>
                  </a:lnTo>
                  <a:lnTo>
                    <a:pt x="21132" y="2908"/>
                  </a:lnTo>
                  <a:lnTo>
                    <a:pt x="21729" y="2806"/>
                  </a:lnTo>
                  <a:lnTo>
                    <a:pt x="22339" y="2755"/>
                  </a:lnTo>
                  <a:lnTo>
                    <a:pt x="22936" y="2755"/>
                  </a:lnTo>
                  <a:lnTo>
                    <a:pt x="23825" y="2882"/>
                  </a:lnTo>
                  <a:lnTo>
                    <a:pt x="26263" y="3403"/>
                  </a:lnTo>
                  <a:lnTo>
                    <a:pt x="26835" y="711"/>
                  </a:lnTo>
                  <a:lnTo>
                    <a:pt x="24587" y="254"/>
                  </a:lnTo>
                  <a:lnTo>
                    <a:pt x="24447" y="203"/>
                  </a:lnTo>
                  <a:lnTo>
                    <a:pt x="23964" y="114"/>
                  </a:lnTo>
                  <a:lnTo>
                    <a:pt x="23101" y="25"/>
                  </a:lnTo>
                  <a:lnTo>
                    <a:pt x="22225" y="0"/>
                  </a:lnTo>
                  <a:lnTo>
                    <a:pt x="21361" y="88"/>
                  </a:lnTo>
                  <a:lnTo>
                    <a:pt x="13893" y="6921"/>
                  </a:lnTo>
                  <a:lnTo>
                    <a:pt x="13792" y="7454"/>
                  </a:lnTo>
                  <a:lnTo>
                    <a:pt x="13690" y="8318"/>
                  </a:lnTo>
                  <a:lnTo>
                    <a:pt x="13677" y="9182"/>
                  </a:lnTo>
                  <a:lnTo>
                    <a:pt x="13754" y="10058"/>
                  </a:lnTo>
                  <a:lnTo>
                    <a:pt x="20624" y="17526"/>
                  </a:lnTo>
                  <a:lnTo>
                    <a:pt x="23063" y="18046"/>
                  </a:lnTo>
                  <a:lnTo>
                    <a:pt x="23190" y="18072"/>
                  </a:lnTo>
                  <a:lnTo>
                    <a:pt x="23558" y="18148"/>
                  </a:lnTo>
                  <a:lnTo>
                    <a:pt x="24384" y="18224"/>
                  </a:lnTo>
                  <a:lnTo>
                    <a:pt x="25209" y="18237"/>
                  </a:lnTo>
                  <a:lnTo>
                    <a:pt x="26035" y="18173"/>
                  </a:lnTo>
                  <a:lnTo>
                    <a:pt x="30784" y="15849"/>
                  </a:lnTo>
                  <a:lnTo>
                    <a:pt x="34785" y="16713"/>
                  </a:lnTo>
                  <a:lnTo>
                    <a:pt x="34302" y="19024"/>
                  </a:lnTo>
                  <a:lnTo>
                    <a:pt x="34874" y="19151"/>
                  </a:lnTo>
                  <a:lnTo>
                    <a:pt x="34290" y="19024"/>
                  </a:lnTo>
                  <a:lnTo>
                    <a:pt x="34264" y="19227"/>
                  </a:lnTo>
                  <a:lnTo>
                    <a:pt x="34264" y="19367"/>
                  </a:lnTo>
                  <a:lnTo>
                    <a:pt x="34493" y="20053"/>
                  </a:lnTo>
                  <a:lnTo>
                    <a:pt x="34607" y="20231"/>
                  </a:lnTo>
                  <a:lnTo>
                    <a:pt x="35293" y="20637"/>
                  </a:lnTo>
                  <a:lnTo>
                    <a:pt x="35420" y="20675"/>
                  </a:lnTo>
                  <a:lnTo>
                    <a:pt x="35547" y="20688"/>
                  </a:lnTo>
                  <a:lnTo>
                    <a:pt x="35687" y="20688"/>
                  </a:lnTo>
                  <a:lnTo>
                    <a:pt x="36969" y="19672"/>
                  </a:lnTo>
                  <a:lnTo>
                    <a:pt x="37744" y="16014"/>
                  </a:lnTo>
                  <a:lnTo>
                    <a:pt x="37782" y="15862"/>
                  </a:lnTo>
                  <a:lnTo>
                    <a:pt x="37795" y="15735"/>
                  </a:lnTo>
                  <a:lnTo>
                    <a:pt x="37795" y="15595"/>
                  </a:lnTo>
                  <a:close/>
                </a:path>
                <a:path w="455930" h="131445">
                  <a:moveTo>
                    <a:pt x="438670" y="112509"/>
                  </a:moveTo>
                  <a:lnTo>
                    <a:pt x="435940" y="112826"/>
                  </a:lnTo>
                  <a:lnTo>
                    <a:pt x="435991" y="113030"/>
                  </a:lnTo>
                  <a:lnTo>
                    <a:pt x="436079" y="113271"/>
                  </a:lnTo>
                  <a:lnTo>
                    <a:pt x="436232" y="113499"/>
                  </a:lnTo>
                  <a:lnTo>
                    <a:pt x="437159" y="113995"/>
                  </a:lnTo>
                  <a:lnTo>
                    <a:pt x="437299" y="114007"/>
                  </a:lnTo>
                  <a:lnTo>
                    <a:pt x="437426" y="113995"/>
                  </a:lnTo>
                  <a:lnTo>
                    <a:pt x="437553" y="113982"/>
                  </a:lnTo>
                  <a:lnTo>
                    <a:pt x="437680" y="113944"/>
                  </a:lnTo>
                  <a:lnTo>
                    <a:pt x="437819" y="113906"/>
                  </a:lnTo>
                  <a:lnTo>
                    <a:pt x="437997" y="113817"/>
                  </a:lnTo>
                  <a:lnTo>
                    <a:pt x="438162" y="113703"/>
                  </a:lnTo>
                  <a:lnTo>
                    <a:pt x="438353" y="113512"/>
                  </a:lnTo>
                  <a:lnTo>
                    <a:pt x="438505" y="113296"/>
                  </a:lnTo>
                  <a:lnTo>
                    <a:pt x="438619" y="113042"/>
                  </a:lnTo>
                  <a:lnTo>
                    <a:pt x="438645" y="112903"/>
                  </a:lnTo>
                  <a:lnTo>
                    <a:pt x="438670" y="112776"/>
                  </a:lnTo>
                  <a:lnTo>
                    <a:pt x="438670" y="112509"/>
                  </a:lnTo>
                  <a:close/>
                </a:path>
                <a:path w="455930" h="131445">
                  <a:moveTo>
                    <a:pt x="438924" y="118694"/>
                  </a:moveTo>
                  <a:lnTo>
                    <a:pt x="438734" y="118630"/>
                  </a:lnTo>
                  <a:lnTo>
                    <a:pt x="438594" y="118605"/>
                  </a:lnTo>
                  <a:lnTo>
                    <a:pt x="438467" y="118579"/>
                  </a:lnTo>
                  <a:lnTo>
                    <a:pt x="438340" y="118567"/>
                  </a:lnTo>
                  <a:lnTo>
                    <a:pt x="438200" y="118579"/>
                  </a:lnTo>
                  <a:lnTo>
                    <a:pt x="437007" y="119532"/>
                  </a:lnTo>
                  <a:lnTo>
                    <a:pt x="436981" y="119672"/>
                  </a:lnTo>
                  <a:lnTo>
                    <a:pt x="436956" y="120065"/>
                  </a:lnTo>
                  <a:lnTo>
                    <a:pt x="437007" y="120332"/>
                  </a:lnTo>
                  <a:lnTo>
                    <a:pt x="437108" y="120573"/>
                  </a:lnTo>
                  <a:lnTo>
                    <a:pt x="437172" y="120700"/>
                  </a:lnTo>
                  <a:lnTo>
                    <a:pt x="437311" y="120853"/>
                  </a:lnTo>
                  <a:lnTo>
                    <a:pt x="437438" y="120992"/>
                  </a:lnTo>
                  <a:lnTo>
                    <a:pt x="437667" y="121145"/>
                  </a:lnTo>
                  <a:lnTo>
                    <a:pt x="438924" y="118694"/>
                  </a:lnTo>
                  <a:close/>
                </a:path>
                <a:path w="455930" h="131445">
                  <a:moveTo>
                    <a:pt x="455917" y="127635"/>
                  </a:moveTo>
                  <a:lnTo>
                    <a:pt x="455866" y="127368"/>
                  </a:lnTo>
                  <a:lnTo>
                    <a:pt x="455815" y="127228"/>
                  </a:lnTo>
                  <a:lnTo>
                    <a:pt x="455726" y="127063"/>
                  </a:lnTo>
                  <a:lnTo>
                    <a:pt x="455612" y="126898"/>
                  </a:lnTo>
                  <a:lnTo>
                    <a:pt x="455434" y="126695"/>
                  </a:lnTo>
                  <a:lnTo>
                    <a:pt x="455142" y="126517"/>
                  </a:lnTo>
                  <a:lnTo>
                    <a:pt x="448881" y="123507"/>
                  </a:lnTo>
                  <a:lnTo>
                    <a:pt x="454075" y="118884"/>
                  </a:lnTo>
                  <a:lnTo>
                    <a:pt x="454202" y="118745"/>
                  </a:lnTo>
                  <a:lnTo>
                    <a:pt x="454393" y="118465"/>
                  </a:lnTo>
                  <a:lnTo>
                    <a:pt x="454469" y="118275"/>
                  </a:lnTo>
                  <a:lnTo>
                    <a:pt x="454520" y="118008"/>
                  </a:lnTo>
                  <a:lnTo>
                    <a:pt x="454533" y="117868"/>
                  </a:lnTo>
                  <a:lnTo>
                    <a:pt x="454520" y="117741"/>
                  </a:lnTo>
                  <a:lnTo>
                    <a:pt x="454507" y="117614"/>
                  </a:lnTo>
                  <a:lnTo>
                    <a:pt x="454469" y="117475"/>
                  </a:lnTo>
                  <a:lnTo>
                    <a:pt x="454431" y="117348"/>
                  </a:lnTo>
                  <a:lnTo>
                    <a:pt x="454342" y="117170"/>
                  </a:lnTo>
                  <a:lnTo>
                    <a:pt x="454228" y="116992"/>
                  </a:lnTo>
                  <a:lnTo>
                    <a:pt x="454037" y="116801"/>
                  </a:lnTo>
                  <a:lnTo>
                    <a:pt x="453809" y="116662"/>
                  </a:lnTo>
                  <a:lnTo>
                    <a:pt x="453567" y="116547"/>
                  </a:lnTo>
                  <a:lnTo>
                    <a:pt x="453301" y="116497"/>
                  </a:lnTo>
                  <a:lnTo>
                    <a:pt x="452958" y="116497"/>
                  </a:lnTo>
                  <a:lnTo>
                    <a:pt x="452767" y="116547"/>
                  </a:lnTo>
                  <a:lnTo>
                    <a:pt x="452640" y="116586"/>
                  </a:lnTo>
                  <a:lnTo>
                    <a:pt x="452513" y="116649"/>
                  </a:lnTo>
                  <a:lnTo>
                    <a:pt x="452285" y="116801"/>
                  </a:lnTo>
                  <a:lnTo>
                    <a:pt x="446201" y="122224"/>
                  </a:lnTo>
                  <a:lnTo>
                    <a:pt x="438924" y="118706"/>
                  </a:lnTo>
                  <a:lnTo>
                    <a:pt x="437730" y="121170"/>
                  </a:lnTo>
                  <a:lnTo>
                    <a:pt x="443966" y="124206"/>
                  </a:lnTo>
                  <a:lnTo>
                    <a:pt x="438797" y="128803"/>
                  </a:lnTo>
                  <a:lnTo>
                    <a:pt x="438658" y="128955"/>
                  </a:lnTo>
                  <a:lnTo>
                    <a:pt x="438391" y="129489"/>
                  </a:lnTo>
                  <a:lnTo>
                    <a:pt x="438353" y="129692"/>
                  </a:lnTo>
                  <a:lnTo>
                    <a:pt x="438340" y="129959"/>
                  </a:lnTo>
                  <a:lnTo>
                    <a:pt x="438391" y="130225"/>
                  </a:lnTo>
                  <a:lnTo>
                    <a:pt x="438492" y="130479"/>
                  </a:lnTo>
                  <a:lnTo>
                    <a:pt x="438683" y="130746"/>
                  </a:lnTo>
                  <a:lnTo>
                    <a:pt x="438835" y="130886"/>
                  </a:lnTo>
                  <a:lnTo>
                    <a:pt x="439115" y="131076"/>
                  </a:lnTo>
                  <a:lnTo>
                    <a:pt x="439305" y="131152"/>
                  </a:lnTo>
                  <a:lnTo>
                    <a:pt x="439572" y="131203"/>
                  </a:lnTo>
                  <a:lnTo>
                    <a:pt x="439699" y="131216"/>
                  </a:lnTo>
                  <a:lnTo>
                    <a:pt x="439839" y="131203"/>
                  </a:lnTo>
                  <a:lnTo>
                    <a:pt x="439966" y="131191"/>
                  </a:lnTo>
                  <a:lnTo>
                    <a:pt x="440105" y="131152"/>
                  </a:lnTo>
                  <a:lnTo>
                    <a:pt x="440232" y="131114"/>
                  </a:lnTo>
                  <a:lnTo>
                    <a:pt x="440410" y="131025"/>
                  </a:lnTo>
                  <a:lnTo>
                    <a:pt x="440575" y="130911"/>
                  </a:lnTo>
                  <a:lnTo>
                    <a:pt x="446659" y="125501"/>
                  </a:lnTo>
                  <a:lnTo>
                    <a:pt x="453948" y="128993"/>
                  </a:lnTo>
                  <a:lnTo>
                    <a:pt x="454139" y="129057"/>
                  </a:lnTo>
                  <a:lnTo>
                    <a:pt x="454406" y="129120"/>
                  </a:lnTo>
                  <a:lnTo>
                    <a:pt x="454533" y="129133"/>
                  </a:lnTo>
                  <a:lnTo>
                    <a:pt x="454672" y="129120"/>
                  </a:lnTo>
                  <a:lnTo>
                    <a:pt x="454939" y="129070"/>
                  </a:lnTo>
                  <a:lnTo>
                    <a:pt x="455066" y="129032"/>
                  </a:lnTo>
                  <a:lnTo>
                    <a:pt x="455244" y="128943"/>
                  </a:lnTo>
                  <a:lnTo>
                    <a:pt x="455510" y="128739"/>
                  </a:lnTo>
                  <a:lnTo>
                    <a:pt x="455650" y="128574"/>
                  </a:lnTo>
                  <a:lnTo>
                    <a:pt x="455790" y="128346"/>
                  </a:lnTo>
                  <a:lnTo>
                    <a:pt x="455866" y="128168"/>
                  </a:lnTo>
                  <a:lnTo>
                    <a:pt x="455917" y="127901"/>
                  </a:lnTo>
                  <a:lnTo>
                    <a:pt x="455917" y="12763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831850" y="4040530"/>
              <a:ext cx="99060" cy="109220"/>
            </a:xfrm>
            <a:custGeom>
              <a:avLst/>
              <a:gdLst/>
              <a:ahLst/>
              <a:cxnLst/>
              <a:rect l="l" t="t" r="r" b="b"/>
              <a:pathLst>
                <a:path w="99059" h="109220">
                  <a:moveTo>
                    <a:pt x="1651" y="99479"/>
                  </a:moveTo>
                  <a:lnTo>
                    <a:pt x="1460" y="99453"/>
                  </a:lnTo>
                  <a:lnTo>
                    <a:pt x="1320" y="99453"/>
                  </a:lnTo>
                  <a:lnTo>
                    <a:pt x="1193" y="99466"/>
                  </a:lnTo>
                  <a:lnTo>
                    <a:pt x="1054" y="99479"/>
                  </a:lnTo>
                  <a:lnTo>
                    <a:pt x="114" y="100291"/>
                  </a:lnTo>
                  <a:lnTo>
                    <a:pt x="38" y="100482"/>
                  </a:lnTo>
                  <a:lnTo>
                    <a:pt x="12" y="100609"/>
                  </a:lnTo>
                  <a:lnTo>
                    <a:pt x="0" y="100736"/>
                  </a:lnTo>
                  <a:lnTo>
                    <a:pt x="0" y="100876"/>
                  </a:lnTo>
                  <a:lnTo>
                    <a:pt x="12" y="101003"/>
                  </a:lnTo>
                  <a:lnTo>
                    <a:pt x="38" y="101142"/>
                  </a:lnTo>
                  <a:lnTo>
                    <a:pt x="76" y="101269"/>
                  </a:lnTo>
                  <a:lnTo>
                    <a:pt x="127" y="101396"/>
                  </a:lnTo>
                  <a:lnTo>
                    <a:pt x="228" y="101574"/>
                  </a:lnTo>
                  <a:lnTo>
                    <a:pt x="342" y="101739"/>
                  </a:lnTo>
                  <a:lnTo>
                    <a:pt x="546" y="101917"/>
                  </a:lnTo>
                  <a:lnTo>
                    <a:pt x="774" y="102069"/>
                  </a:lnTo>
                  <a:lnTo>
                    <a:pt x="1028" y="102158"/>
                  </a:lnTo>
                  <a:lnTo>
                    <a:pt x="1651" y="99479"/>
                  </a:lnTo>
                  <a:close/>
                </a:path>
                <a:path w="99059" h="109220">
                  <a:moveTo>
                    <a:pt x="17373" y="104228"/>
                  </a:moveTo>
                  <a:lnTo>
                    <a:pt x="14681" y="103657"/>
                  </a:lnTo>
                  <a:lnTo>
                    <a:pt x="14185" y="105981"/>
                  </a:lnTo>
                  <a:lnTo>
                    <a:pt x="10172" y="105130"/>
                  </a:lnTo>
                  <a:lnTo>
                    <a:pt x="4305" y="100063"/>
                  </a:lnTo>
                  <a:lnTo>
                    <a:pt x="4165" y="100012"/>
                  </a:lnTo>
                  <a:lnTo>
                    <a:pt x="4038" y="99999"/>
                  </a:lnTo>
                  <a:lnTo>
                    <a:pt x="1651" y="99491"/>
                  </a:lnTo>
                  <a:lnTo>
                    <a:pt x="1092" y="102171"/>
                  </a:lnTo>
                  <a:lnTo>
                    <a:pt x="3454" y="102679"/>
                  </a:lnTo>
                  <a:lnTo>
                    <a:pt x="3949" y="102793"/>
                  </a:lnTo>
                  <a:lnTo>
                    <a:pt x="4076" y="102844"/>
                  </a:lnTo>
                  <a:lnTo>
                    <a:pt x="4343" y="102920"/>
                  </a:lnTo>
                  <a:lnTo>
                    <a:pt x="7404" y="105664"/>
                  </a:lnTo>
                  <a:lnTo>
                    <a:pt x="7543" y="105905"/>
                  </a:lnTo>
                  <a:lnTo>
                    <a:pt x="7747" y="106426"/>
                  </a:lnTo>
                  <a:lnTo>
                    <a:pt x="7785" y="106565"/>
                  </a:lnTo>
                  <a:lnTo>
                    <a:pt x="7835" y="106756"/>
                  </a:lnTo>
                  <a:lnTo>
                    <a:pt x="7886" y="106883"/>
                  </a:lnTo>
                  <a:lnTo>
                    <a:pt x="7950" y="107010"/>
                  </a:lnTo>
                  <a:lnTo>
                    <a:pt x="8102" y="107213"/>
                  </a:lnTo>
                  <a:lnTo>
                    <a:pt x="8305" y="107403"/>
                  </a:lnTo>
                  <a:lnTo>
                    <a:pt x="8483" y="107518"/>
                  </a:lnTo>
                  <a:lnTo>
                    <a:pt x="8661" y="107607"/>
                  </a:lnTo>
                  <a:lnTo>
                    <a:pt x="8788" y="107645"/>
                  </a:lnTo>
                  <a:lnTo>
                    <a:pt x="14884" y="108940"/>
                  </a:lnTo>
                  <a:lnTo>
                    <a:pt x="15024" y="108966"/>
                  </a:lnTo>
                  <a:lnTo>
                    <a:pt x="15151" y="108978"/>
                  </a:lnTo>
                  <a:lnTo>
                    <a:pt x="15290" y="108978"/>
                  </a:lnTo>
                  <a:lnTo>
                    <a:pt x="15430" y="108966"/>
                  </a:lnTo>
                  <a:lnTo>
                    <a:pt x="15570" y="108940"/>
                  </a:lnTo>
                  <a:lnTo>
                    <a:pt x="15722" y="108889"/>
                  </a:lnTo>
                  <a:lnTo>
                    <a:pt x="15938" y="108788"/>
                  </a:lnTo>
                  <a:lnTo>
                    <a:pt x="16154" y="108635"/>
                  </a:lnTo>
                  <a:lnTo>
                    <a:pt x="16344" y="108445"/>
                  </a:lnTo>
                  <a:lnTo>
                    <a:pt x="16459" y="108242"/>
                  </a:lnTo>
                  <a:lnTo>
                    <a:pt x="16535" y="108089"/>
                  </a:lnTo>
                  <a:lnTo>
                    <a:pt x="16573" y="107962"/>
                  </a:lnTo>
                  <a:lnTo>
                    <a:pt x="16598" y="107823"/>
                  </a:lnTo>
                  <a:lnTo>
                    <a:pt x="17373" y="104228"/>
                  </a:lnTo>
                  <a:close/>
                </a:path>
                <a:path w="99059" h="109220">
                  <a:moveTo>
                    <a:pt x="17399" y="103886"/>
                  </a:moveTo>
                  <a:lnTo>
                    <a:pt x="17170" y="103200"/>
                  </a:lnTo>
                  <a:lnTo>
                    <a:pt x="16370" y="102603"/>
                  </a:lnTo>
                  <a:lnTo>
                    <a:pt x="16243" y="102577"/>
                  </a:lnTo>
                  <a:lnTo>
                    <a:pt x="16103" y="102577"/>
                  </a:lnTo>
                  <a:lnTo>
                    <a:pt x="15976" y="102565"/>
                  </a:lnTo>
                  <a:lnTo>
                    <a:pt x="15278" y="102793"/>
                  </a:lnTo>
                  <a:lnTo>
                    <a:pt x="15113" y="102908"/>
                  </a:lnTo>
                  <a:lnTo>
                    <a:pt x="14922" y="103098"/>
                  </a:lnTo>
                  <a:lnTo>
                    <a:pt x="14782" y="103339"/>
                  </a:lnTo>
                  <a:lnTo>
                    <a:pt x="14693" y="103593"/>
                  </a:lnTo>
                  <a:lnTo>
                    <a:pt x="17360" y="104216"/>
                  </a:lnTo>
                  <a:lnTo>
                    <a:pt x="17386" y="104025"/>
                  </a:lnTo>
                  <a:lnTo>
                    <a:pt x="17399" y="103886"/>
                  </a:lnTo>
                  <a:close/>
                </a:path>
                <a:path w="99059" h="109220">
                  <a:moveTo>
                    <a:pt x="56756" y="54952"/>
                  </a:moveTo>
                  <a:lnTo>
                    <a:pt x="55130" y="50457"/>
                  </a:lnTo>
                  <a:lnTo>
                    <a:pt x="54914" y="50152"/>
                  </a:lnTo>
                  <a:lnTo>
                    <a:pt x="49695" y="47536"/>
                  </a:lnTo>
                  <a:lnTo>
                    <a:pt x="49237" y="47536"/>
                  </a:lnTo>
                  <a:lnTo>
                    <a:pt x="49352" y="47218"/>
                  </a:lnTo>
                  <a:lnTo>
                    <a:pt x="49479" y="46609"/>
                  </a:lnTo>
                  <a:lnTo>
                    <a:pt x="49555" y="45986"/>
                  </a:lnTo>
                  <a:lnTo>
                    <a:pt x="49580" y="45364"/>
                  </a:lnTo>
                  <a:lnTo>
                    <a:pt x="49530" y="44742"/>
                  </a:lnTo>
                  <a:lnTo>
                    <a:pt x="43040" y="39154"/>
                  </a:lnTo>
                  <a:lnTo>
                    <a:pt x="42418" y="39192"/>
                  </a:lnTo>
                  <a:lnTo>
                    <a:pt x="39331" y="40462"/>
                  </a:lnTo>
                  <a:lnTo>
                    <a:pt x="33388" y="45123"/>
                  </a:lnTo>
                  <a:lnTo>
                    <a:pt x="33235" y="45250"/>
                  </a:lnTo>
                  <a:lnTo>
                    <a:pt x="33032" y="45516"/>
                  </a:lnTo>
                  <a:lnTo>
                    <a:pt x="32956" y="45707"/>
                  </a:lnTo>
                  <a:lnTo>
                    <a:pt x="32905" y="45834"/>
                  </a:lnTo>
                  <a:lnTo>
                    <a:pt x="32867" y="46037"/>
                  </a:lnTo>
                  <a:lnTo>
                    <a:pt x="32854" y="46228"/>
                  </a:lnTo>
                  <a:lnTo>
                    <a:pt x="32867" y="46367"/>
                  </a:lnTo>
                  <a:lnTo>
                    <a:pt x="32880" y="46507"/>
                  </a:lnTo>
                  <a:lnTo>
                    <a:pt x="33032" y="46888"/>
                  </a:lnTo>
                  <a:lnTo>
                    <a:pt x="33147" y="47053"/>
                  </a:lnTo>
                  <a:lnTo>
                    <a:pt x="33388" y="47294"/>
                  </a:lnTo>
                  <a:lnTo>
                    <a:pt x="33553" y="47396"/>
                  </a:lnTo>
                  <a:lnTo>
                    <a:pt x="33807" y="47510"/>
                  </a:lnTo>
                  <a:lnTo>
                    <a:pt x="34137" y="47574"/>
                  </a:lnTo>
                  <a:lnTo>
                    <a:pt x="34404" y="47574"/>
                  </a:lnTo>
                  <a:lnTo>
                    <a:pt x="34531" y="47536"/>
                  </a:lnTo>
                  <a:lnTo>
                    <a:pt x="34658" y="47510"/>
                  </a:lnTo>
                  <a:lnTo>
                    <a:pt x="34848" y="47434"/>
                  </a:lnTo>
                  <a:lnTo>
                    <a:pt x="35077" y="47282"/>
                  </a:lnTo>
                  <a:lnTo>
                    <a:pt x="43116" y="41897"/>
                  </a:lnTo>
                  <a:lnTo>
                    <a:pt x="43649" y="41922"/>
                  </a:lnTo>
                  <a:lnTo>
                    <a:pt x="46824" y="45783"/>
                  </a:lnTo>
                  <a:lnTo>
                    <a:pt x="46774" y="46139"/>
                  </a:lnTo>
                  <a:lnTo>
                    <a:pt x="45440" y="48374"/>
                  </a:lnTo>
                  <a:lnTo>
                    <a:pt x="44742" y="48920"/>
                  </a:lnTo>
                  <a:lnTo>
                    <a:pt x="44450" y="49136"/>
                  </a:lnTo>
                  <a:lnTo>
                    <a:pt x="41503" y="51447"/>
                  </a:lnTo>
                  <a:lnTo>
                    <a:pt x="41122" y="51917"/>
                  </a:lnTo>
                  <a:lnTo>
                    <a:pt x="41046" y="52108"/>
                  </a:lnTo>
                  <a:lnTo>
                    <a:pt x="40995" y="52285"/>
                  </a:lnTo>
                  <a:lnTo>
                    <a:pt x="40970" y="52425"/>
                  </a:lnTo>
                  <a:lnTo>
                    <a:pt x="40970" y="52628"/>
                  </a:lnTo>
                  <a:lnTo>
                    <a:pt x="41033" y="52959"/>
                  </a:lnTo>
                  <a:lnTo>
                    <a:pt x="41084" y="53086"/>
                  </a:lnTo>
                  <a:lnTo>
                    <a:pt x="41148" y="53213"/>
                  </a:lnTo>
                  <a:lnTo>
                    <a:pt x="41262" y="53378"/>
                  </a:lnTo>
                  <a:lnTo>
                    <a:pt x="41402" y="53517"/>
                  </a:lnTo>
                  <a:lnTo>
                    <a:pt x="41605" y="53695"/>
                  </a:lnTo>
                  <a:lnTo>
                    <a:pt x="41732" y="53759"/>
                  </a:lnTo>
                  <a:lnTo>
                    <a:pt x="41973" y="53860"/>
                  </a:lnTo>
                  <a:lnTo>
                    <a:pt x="42176" y="53898"/>
                  </a:lnTo>
                  <a:lnTo>
                    <a:pt x="42506" y="53898"/>
                  </a:lnTo>
                  <a:lnTo>
                    <a:pt x="42646" y="53860"/>
                  </a:lnTo>
                  <a:lnTo>
                    <a:pt x="42773" y="53835"/>
                  </a:lnTo>
                  <a:lnTo>
                    <a:pt x="42964" y="53759"/>
                  </a:lnTo>
                  <a:lnTo>
                    <a:pt x="43192" y="53606"/>
                  </a:lnTo>
                  <a:lnTo>
                    <a:pt x="46050" y="51371"/>
                  </a:lnTo>
                  <a:lnTo>
                    <a:pt x="49022" y="50266"/>
                  </a:lnTo>
                  <a:lnTo>
                    <a:pt x="49491" y="50279"/>
                  </a:lnTo>
                  <a:lnTo>
                    <a:pt x="54013" y="55029"/>
                  </a:lnTo>
                  <a:lnTo>
                    <a:pt x="54000" y="55499"/>
                  </a:lnTo>
                  <a:lnTo>
                    <a:pt x="52133" y="58978"/>
                  </a:lnTo>
                  <a:lnTo>
                    <a:pt x="51981" y="59118"/>
                  </a:lnTo>
                  <a:lnTo>
                    <a:pt x="47218" y="62826"/>
                  </a:lnTo>
                  <a:lnTo>
                    <a:pt x="47066" y="62953"/>
                  </a:lnTo>
                  <a:lnTo>
                    <a:pt x="46901" y="63169"/>
                  </a:lnTo>
                  <a:lnTo>
                    <a:pt x="46736" y="63538"/>
                  </a:lnTo>
                  <a:lnTo>
                    <a:pt x="46697" y="63741"/>
                  </a:lnTo>
                  <a:lnTo>
                    <a:pt x="46685" y="63944"/>
                  </a:lnTo>
                  <a:lnTo>
                    <a:pt x="46697" y="64071"/>
                  </a:lnTo>
                  <a:lnTo>
                    <a:pt x="46736" y="64274"/>
                  </a:lnTo>
                  <a:lnTo>
                    <a:pt x="46863" y="64592"/>
                  </a:lnTo>
                  <a:lnTo>
                    <a:pt x="46977" y="64757"/>
                  </a:lnTo>
                  <a:lnTo>
                    <a:pt x="47117" y="64909"/>
                  </a:lnTo>
                  <a:lnTo>
                    <a:pt x="47332" y="65074"/>
                  </a:lnTo>
                  <a:lnTo>
                    <a:pt x="47637" y="65214"/>
                  </a:lnTo>
                  <a:lnTo>
                    <a:pt x="47828" y="65265"/>
                  </a:lnTo>
                  <a:lnTo>
                    <a:pt x="47955" y="65278"/>
                  </a:lnTo>
                  <a:lnTo>
                    <a:pt x="48234" y="65278"/>
                  </a:lnTo>
                  <a:lnTo>
                    <a:pt x="48361" y="65252"/>
                  </a:lnTo>
                  <a:lnTo>
                    <a:pt x="48488" y="65214"/>
                  </a:lnTo>
                  <a:lnTo>
                    <a:pt x="48679" y="65138"/>
                  </a:lnTo>
                  <a:lnTo>
                    <a:pt x="48856" y="65036"/>
                  </a:lnTo>
                  <a:lnTo>
                    <a:pt x="53822" y="61150"/>
                  </a:lnTo>
                  <a:lnTo>
                    <a:pt x="54114" y="60909"/>
                  </a:lnTo>
                  <a:lnTo>
                    <a:pt x="56743" y="55702"/>
                  </a:lnTo>
                  <a:lnTo>
                    <a:pt x="56756" y="54952"/>
                  </a:lnTo>
                  <a:close/>
                </a:path>
                <a:path w="99059" h="109220">
                  <a:moveTo>
                    <a:pt x="74015" y="42303"/>
                  </a:moveTo>
                  <a:lnTo>
                    <a:pt x="73977" y="41719"/>
                  </a:lnTo>
                  <a:lnTo>
                    <a:pt x="73875" y="41135"/>
                  </a:lnTo>
                  <a:lnTo>
                    <a:pt x="73799" y="40855"/>
                  </a:lnTo>
                  <a:lnTo>
                    <a:pt x="73736" y="40678"/>
                  </a:lnTo>
                  <a:lnTo>
                    <a:pt x="73685" y="40487"/>
                  </a:lnTo>
                  <a:lnTo>
                    <a:pt x="73520" y="39700"/>
                  </a:lnTo>
                  <a:lnTo>
                    <a:pt x="72936" y="37833"/>
                  </a:lnTo>
                  <a:lnTo>
                    <a:pt x="72161" y="36042"/>
                  </a:lnTo>
                  <a:lnTo>
                    <a:pt x="71272" y="34429"/>
                  </a:lnTo>
                  <a:lnTo>
                    <a:pt x="71272" y="42379"/>
                  </a:lnTo>
                  <a:lnTo>
                    <a:pt x="71247" y="42849"/>
                  </a:lnTo>
                  <a:lnTo>
                    <a:pt x="69977" y="45046"/>
                  </a:lnTo>
                  <a:lnTo>
                    <a:pt x="67906" y="45707"/>
                  </a:lnTo>
                  <a:lnTo>
                    <a:pt x="67589" y="45681"/>
                  </a:lnTo>
                  <a:lnTo>
                    <a:pt x="67271" y="45618"/>
                  </a:lnTo>
                  <a:lnTo>
                    <a:pt x="66662" y="45402"/>
                  </a:lnTo>
                  <a:lnTo>
                    <a:pt x="66382" y="45275"/>
                  </a:lnTo>
                  <a:lnTo>
                    <a:pt x="66255" y="45173"/>
                  </a:lnTo>
                  <a:lnTo>
                    <a:pt x="66103" y="45085"/>
                  </a:lnTo>
                  <a:lnTo>
                    <a:pt x="65405" y="44729"/>
                  </a:lnTo>
                  <a:lnTo>
                    <a:pt x="65227" y="44640"/>
                  </a:lnTo>
                  <a:lnTo>
                    <a:pt x="65366" y="31737"/>
                  </a:lnTo>
                  <a:lnTo>
                    <a:pt x="66103" y="32359"/>
                  </a:lnTo>
                  <a:lnTo>
                    <a:pt x="67271" y="33578"/>
                  </a:lnTo>
                  <a:lnTo>
                    <a:pt x="67779" y="34226"/>
                  </a:lnTo>
                  <a:lnTo>
                    <a:pt x="68262" y="34861"/>
                  </a:lnTo>
                  <a:lnTo>
                    <a:pt x="68872" y="35763"/>
                  </a:lnTo>
                  <a:lnTo>
                    <a:pt x="71043" y="41224"/>
                  </a:lnTo>
                  <a:lnTo>
                    <a:pt x="71094" y="41389"/>
                  </a:lnTo>
                  <a:lnTo>
                    <a:pt x="71145" y="41541"/>
                  </a:lnTo>
                  <a:lnTo>
                    <a:pt x="71196" y="41744"/>
                  </a:lnTo>
                  <a:lnTo>
                    <a:pt x="71247" y="42062"/>
                  </a:lnTo>
                  <a:lnTo>
                    <a:pt x="71272" y="42379"/>
                  </a:lnTo>
                  <a:lnTo>
                    <a:pt x="71272" y="34429"/>
                  </a:lnTo>
                  <a:lnTo>
                    <a:pt x="70662" y="33515"/>
                  </a:lnTo>
                  <a:lnTo>
                    <a:pt x="70129" y="32778"/>
                  </a:lnTo>
                  <a:lnTo>
                    <a:pt x="69951" y="32575"/>
                  </a:lnTo>
                  <a:lnTo>
                    <a:pt x="63144" y="27000"/>
                  </a:lnTo>
                  <a:lnTo>
                    <a:pt x="63017" y="26924"/>
                  </a:lnTo>
                  <a:lnTo>
                    <a:pt x="62890" y="26835"/>
                  </a:lnTo>
                  <a:lnTo>
                    <a:pt x="62649" y="26720"/>
                  </a:lnTo>
                  <a:lnTo>
                    <a:pt x="62649" y="29845"/>
                  </a:lnTo>
                  <a:lnTo>
                    <a:pt x="62509" y="42735"/>
                  </a:lnTo>
                  <a:lnTo>
                    <a:pt x="61785" y="42113"/>
                  </a:lnTo>
                  <a:lnTo>
                    <a:pt x="60629" y="40894"/>
                  </a:lnTo>
                  <a:lnTo>
                    <a:pt x="60223" y="40398"/>
                  </a:lnTo>
                  <a:lnTo>
                    <a:pt x="60109" y="40259"/>
                  </a:lnTo>
                  <a:lnTo>
                    <a:pt x="59982" y="40081"/>
                  </a:lnTo>
                  <a:lnTo>
                    <a:pt x="56857" y="33286"/>
                  </a:lnTo>
                  <a:lnTo>
                    <a:pt x="56819" y="33147"/>
                  </a:lnTo>
                  <a:lnTo>
                    <a:pt x="56756" y="32943"/>
                  </a:lnTo>
                  <a:lnTo>
                    <a:pt x="56705" y="32740"/>
                  </a:lnTo>
                  <a:lnTo>
                    <a:pt x="56629" y="32270"/>
                  </a:lnTo>
                  <a:lnTo>
                    <a:pt x="56629" y="31788"/>
                  </a:lnTo>
                  <a:lnTo>
                    <a:pt x="56654" y="31635"/>
                  </a:lnTo>
                  <a:lnTo>
                    <a:pt x="56667" y="31470"/>
                  </a:lnTo>
                  <a:lnTo>
                    <a:pt x="57746" y="29565"/>
                  </a:lnTo>
                  <a:lnTo>
                    <a:pt x="57873" y="29464"/>
                  </a:lnTo>
                  <a:lnTo>
                    <a:pt x="58039" y="29349"/>
                  </a:lnTo>
                  <a:lnTo>
                    <a:pt x="58166" y="29248"/>
                  </a:lnTo>
                  <a:lnTo>
                    <a:pt x="58445" y="29095"/>
                  </a:lnTo>
                  <a:lnTo>
                    <a:pt x="58737" y="28968"/>
                  </a:lnTo>
                  <a:lnTo>
                    <a:pt x="59194" y="28841"/>
                  </a:lnTo>
                  <a:lnTo>
                    <a:pt x="59677" y="28778"/>
                  </a:lnTo>
                  <a:lnTo>
                    <a:pt x="59994" y="28778"/>
                  </a:lnTo>
                  <a:lnTo>
                    <a:pt x="61633" y="29298"/>
                  </a:lnTo>
                  <a:lnTo>
                    <a:pt x="61798" y="29387"/>
                  </a:lnTo>
                  <a:lnTo>
                    <a:pt x="62496" y="29743"/>
                  </a:lnTo>
                  <a:lnTo>
                    <a:pt x="62649" y="29845"/>
                  </a:lnTo>
                  <a:lnTo>
                    <a:pt x="62649" y="26720"/>
                  </a:lnTo>
                  <a:lnTo>
                    <a:pt x="60096" y="26022"/>
                  </a:lnTo>
                  <a:lnTo>
                    <a:pt x="59499" y="26035"/>
                  </a:lnTo>
                  <a:lnTo>
                    <a:pt x="56184" y="27305"/>
                  </a:lnTo>
                  <a:lnTo>
                    <a:pt x="54660" y="29083"/>
                  </a:lnTo>
                  <a:lnTo>
                    <a:pt x="54508" y="29337"/>
                  </a:lnTo>
                  <a:lnTo>
                    <a:pt x="53873" y="32181"/>
                  </a:lnTo>
                  <a:lnTo>
                    <a:pt x="53924" y="32766"/>
                  </a:lnTo>
                  <a:lnTo>
                    <a:pt x="54025" y="33350"/>
                  </a:lnTo>
                  <a:lnTo>
                    <a:pt x="54178" y="33896"/>
                  </a:lnTo>
                  <a:lnTo>
                    <a:pt x="64846" y="47548"/>
                  </a:lnTo>
                  <a:lnTo>
                    <a:pt x="64998" y="47637"/>
                  </a:lnTo>
                  <a:lnTo>
                    <a:pt x="65519" y="47904"/>
                  </a:lnTo>
                  <a:lnTo>
                    <a:pt x="66065" y="48120"/>
                  </a:lnTo>
                  <a:lnTo>
                    <a:pt x="66636" y="48285"/>
                  </a:lnTo>
                  <a:lnTo>
                    <a:pt x="66929" y="48336"/>
                  </a:lnTo>
                  <a:lnTo>
                    <a:pt x="67208" y="48399"/>
                  </a:lnTo>
                  <a:lnTo>
                    <a:pt x="67805" y="48450"/>
                  </a:lnTo>
                  <a:lnTo>
                    <a:pt x="68389" y="48437"/>
                  </a:lnTo>
                  <a:lnTo>
                    <a:pt x="68973" y="48387"/>
                  </a:lnTo>
                  <a:lnTo>
                    <a:pt x="74002" y="42900"/>
                  </a:lnTo>
                  <a:lnTo>
                    <a:pt x="74015" y="42303"/>
                  </a:lnTo>
                  <a:close/>
                </a:path>
                <a:path w="99059" h="109220">
                  <a:moveTo>
                    <a:pt x="93713" y="29286"/>
                  </a:moveTo>
                  <a:lnTo>
                    <a:pt x="93700" y="29159"/>
                  </a:lnTo>
                  <a:lnTo>
                    <a:pt x="93675" y="29019"/>
                  </a:lnTo>
                  <a:lnTo>
                    <a:pt x="93637" y="28892"/>
                  </a:lnTo>
                  <a:lnTo>
                    <a:pt x="93599" y="28765"/>
                  </a:lnTo>
                  <a:lnTo>
                    <a:pt x="93497" y="28587"/>
                  </a:lnTo>
                  <a:lnTo>
                    <a:pt x="93383" y="28422"/>
                  </a:lnTo>
                  <a:lnTo>
                    <a:pt x="93192" y="28244"/>
                  </a:lnTo>
                  <a:lnTo>
                    <a:pt x="92964" y="28092"/>
                  </a:lnTo>
                  <a:lnTo>
                    <a:pt x="82880" y="23596"/>
                  </a:lnTo>
                  <a:lnTo>
                    <a:pt x="84442" y="17868"/>
                  </a:lnTo>
                  <a:lnTo>
                    <a:pt x="84480" y="17665"/>
                  </a:lnTo>
                  <a:lnTo>
                    <a:pt x="84480" y="17399"/>
                  </a:lnTo>
                  <a:lnTo>
                    <a:pt x="84467" y="17272"/>
                  </a:lnTo>
                  <a:lnTo>
                    <a:pt x="84429" y="17132"/>
                  </a:lnTo>
                  <a:lnTo>
                    <a:pt x="84340" y="16878"/>
                  </a:lnTo>
                  <a:lnTo>
                    <a:pt x="84150" y="16611"/>
                  </a:lnTo>
                  <a:lnTo>
                    <a:pt x="83997" y="16459"/>
                  </a:lnTo>
                  <a:lnTo>
                    <a:pt x="83781" y="16306"/>
                  </a:lnTo>
                  <a:lnTo>
                    <a:pt x="83477" y="16179"/>
                  </a:lnTo>
                  <a:lnTo>
                    <a:pt x="83273" y="16141"/>
                  </a:lnTo>
                  <a:lnTo>
                    <a:pt x="83134" y="16129"/>
                  </a:lnTo>
                  <a:lnTo>
                    <a:pt x="83007" y="16141"/>
                  </a:lnTo>
                  <a:lnTo>
                    <a:pt x="82740" y="16179"/>
                  </a:lnTo>
                  <a:lnTo>
                    <a:pt x="81991" y="16725"/>
                  </a:lnTo>
                  <a:lnTo>
                    <a:pt x="81876" y="16891"/>
                  </a:lnTo>
                  <a:lnTo>
                    <a:pt x="81800" y="17081"/>
                  </a:lnTo>
                  <a:lnTo>
                    <a:pt x="79235" y="26555"/>
                  </a:lnTo>
                  <a:lnTo>
                    <a:pt x="71716" y="16916"/>
                  </a:lnTo>
                  <a:lnTo>
                    <a:pt x="71589" y="16751"/>
                  </a:lnTo>
                  <a:lnTo>
                    <a:pt x="71323" y="16548"/>
                  </a:lnTo>
                  <a:lnTo>
                    <a:pt x="71005" y="16421"/>
                  </a:lnTo>
                  <a:lnTo>
                    <a:pt x="70878" y="16395"/>
                  </a:lnTo>
                  <a:lnTo>
                    <a:pt x="70739" y="16383"/>
                  </a:lnTo>
                  <a:lnTo>
                    <a:pt x="70472" y="16383"/>
                  </a:lnTo>
                  <a:lnTo>
                    <a:pt x="70269" y="16421"/>
                  </a:lnTo>
                  <a:lnTo>
                    <a:pt x="69951" y="16548"/>
                  </a:lnTo>
                  <a:lnTo>
                    <a:pt x="69786" y="16662"/>
                  </a:lnTo>
                  <a:lnTo>
                    <a:pt x="69596" y="16852"/>
                  </a:lnTo>
                  <a:lnTo>
                    <a:pt x="69469" y="17018"/>
                  </a:lnTo>
                  <a:lnTo>
                    <a:pt x="69329" y="17322"/>
                  </a:lnTo>
                  <a:lnTo>
                    <a:pt x="69265" y="17653"/>
                  </a:lnTo>
                  <a:lnTo>
                    <a:pt x="69265" y="17919"/>
                  </a:lnTo>
                  <a:lnTo>
                    <a:pt x="69303" y="18059"/>
                  </a:lnTo>
                  <a:lnTo>
                    <a:pt x="69405" y="18364"/>
                  </a:lnTo>
                  <a:lnTo>
                    <a:pt x="69557" y="18592"/>
                  </a:lnTo>
                  <a:lnTo>
                    <a:pt x="83388" y="36309"/>
                  </a:lnTo>
                  <a:lnTo>
                    <a:pt x="83566" y="36512"/>
                  </a:lnTo>
                  <a:lnTo>
                    <a:pt x="83794" y="36664"/>
                  </a:lnTo>
                  <a:lnTo>
                    <a:pt x="84035" y="36779"/>
                  </a:lnTo>
                  <a:lnTo>
                    <a:pt x="84226" y="36830"/>
                  </a:lnTo>
                  <a:lnTo>
                    <a:pt x="84366" y="36842"/>
                  </a:lnTo>
                  <a:lnTo>
                    <a:pt x="84569" y="36842"/>
                  </a:lnTo>
                  <a:lnTo>
                    <a:pt x="84772" y="36817"/>
                  </a:lnTo>
                  <a:lnTo>
                    <a:pt x="84899" y="36779"/>
                  </a:lnTo>
                  <a:lnTo>
                    <a:pt x="85026" y="36728"/>
                  </a:lnTo>
                  <a:lnTo>
                    <a:pt x="85305" y="36550"/>
                  </a:lnTo>
                  <a:lnTo>
                    <a:pt x="85458" y="36423"/>
                  </a:lnTo>
                  <a:lnTo>
                    <a:pt x="85661" y="36144"/>
                  </a:lnTo>
                  <a:lnTo>
                    <a:pt x="85750" y="35966"/>
                  </a:lnTo>
                  <a:lnTo>
                    <a:pt x="85788" y="35839"/>
                  </a:lnTo>
                  <a:lnTo>
                    <a:pt x="85839" y="35572"/>
                  </a:lnTo>
                  <a:lnTo>
                    <a:pt x="85839" y="35369"/>
                  </a:lnTo>
                  <a:lnTo>
                    <a:pt x="85775" y="35039"/>
                  </a:lnTo>
                  <a:lnTo>
                    <a:pt x="85725" y="34912"/>
                  </a:lnTo>
                  <a:lnTo>
                    <a:pt x="85547" y="34620"/>
                  </a:lnTo>
                  <a:lnTo>
                    <a:pt x="81356" y="29260"/>
                  </a:lnTo>
                  <a:lnTo>
                    <a:pt x="82156" y="26276"/>
                  </a:lnTo>
                  <a:lnTo>
                    <a:pt x="91770" y="30568"/>
                  </a:lnTo>
                  <a:lnTo>
                    <a:pt x="91960" y="30645"/>
                  </a:lnTo>
                  <a:lnTo>
                    <a:pt x="92227" y="30695"/>
                  </a:lnTo>
                  <a:lnTo>
                    <a:pt x="92367" y="30695"/>
                  </a:lnTo>
                  <a:lnTo>
                    <a:pt x="93281" y="30314"/>
                  </a:lnTo>
                  <a:lnTo>
                    <a:pt x="93421" y="30175"/>
                  </a:lnTo>
                  <a:lnTo>
                    <a:pt x="93560" y="29946"/>
                  </a:lnTo>
                  <a:lnTo>
                    <a:pt x="93662" y="29692"/>
                  </a:lnTo>
                  <a:lnTo>
                    <a:pt x="93687" y="29565"/>
                  </a:lnTo>
                  <a:lnTo>
                    <a:pt x="93700" y="29425"/>
                  </a:lnTo>
                  <a:lnTo>
                    <a:pt x="93713" y="29286"/>
                  </a:lnTo>
                  <a:close/>
                </a:path>
                <a:path w="99059" h="109220">
                  <a:moveTo>
                    <a:pt x="98894" y="17818"/>
                  </a:moveTo>
                  <a:lnTo>
                    <a:pt x="98425" y="15113"/>
                  </a:lnTo>
                  <a:lnTo>
                    <a:pt x="98285" y="15138"/>
                  </a:lnTo>
                  <a:lnTo>
                    <a:pt x="97574" y="15201"/>
                  </a:lnTo>
                  <a:lnTo>
                    <a:pt x="92900" y="12954"/>
                  </a:lnTo>
                  <a:lnTo>
                    <a:pt x="91516" y="11201"/>
                  </a:lnTo>
                  <a:lnTo>
                    <a:pt x="91401" y="11036"/>
                  </a:lnTo>
                  <a:lnTo>
                    <a:pt x="91274" y="10883"/>
                  </a:lnTo>
                  <a:lnTo>
                    <a:pt x="90093" y="7429"/>
                  </a:lnTo>
                  <a:lnTo>
                    <a:pt x="90106" y="6819"/>
                  </a:lnTo>
                  <a:lnTo>
                    <a:pt x="92456" y="2451"/>
                  </a:lnTo>
                  <a:lnTo>
                    <a:pt x="92608" y="2324"/>
                  </a:lnTo>
                  <a:lnTo>
                    <a:pt x="92811" y="2044"/>
                  </a:lnTo>
                  <a:lnTo>
                    <a:pt x="92938" y="1739"/>
                  </a:lnTo>
                  <a:lnTo>
                    <a:pt x="92976" y="1536"/>
                  </a:lnTo>
                  <a:lnTo>
                    <a:pt x="92989" y="1333"/>
                  </a:lnTo>
                  <a:lnTo>
                    <a:pt x="92976" y="1206"/>
                  </a:lnTo>
                  <a:lnTo>
                    <a:pt x="92938" y="1003"/>
                  </a:lnTo>
                  <a:lnTo>
                    <a:pt x="92862" y="812"/>
                  </a:lnTo>
                  <a:lnTo>
                    <a:pt x="91706" y="0"/>
                  </a:lnTo>
                  <a:lnTo>
                    <a:pt x="91503" y="0"/>
                  </a:lnTo>
                  <a:lnTo>
                    <a:pt x="91173" y="63"/>
                  </a:lnTo>
                  <a:lnTo>
                    <a:pt x="90995" y="152"/>
                  </a:lnTo>
                  <a:lnTo>
                    <a:pt x="87350" y="7505"/>
                  </a:lnTo>
                  <a:lnTo>
                    <a:pt x="87414" y="8356"/>
                  </a:lnTo>
                  <a:lnTo>
                    <a:pt x="90766" y="14693"/>
                  </a:lnTo>
                  <a:lnTo>
                    <a:pt x="91033" y="15024"/>
                  </a:lnTo>
                  <a:lnTo>
                    <a:pt x="91605" y="15621"/>
                  </a:lnTo>
                  <a:lnTo>
                    <a:pt x="92240" y="16167"/>
                  </a:lnTo>
                  <a:lnTo>
                    <a:pt x="92913" y="16637"/>
                  </a:lnTo>
                  <a:lnTo>
                    <a:pt x="93281" y="16840"/>
                  </a:lnTo>
                  <a:lnTo>
                    <a:pt x="93637" y="17056"/>
                  </a:lnTo>
                  <a:lnTo>
                    <a:pt x="97637" y="17945"/>
                  </a:lnTo>
                  <a:lnTo>
                    <a:pt x="98259" y="17907"/>
                  </a:lnTo>
                  <a:lnTo>
                    <a:pt x="98894" y="1781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922083" y="4019575"/>
              <a:ext cx="106045" cy="46355"/>
            </a:xfrm>
            <a:custGeom>
              <a:avLst/>
              <a:gdLst/>
              <a:ahLst/>
              <a:cxnLst/>
              <a:rect l="l" t="t" r="r" b="b"/>
              <a:pathLst>
                <a:path w="106044" h="46354">
                  <a:moveTo>
                    <a:pt x="2705" y="33959"/>
                  </a:moveTo>
                  <a:lnTo>
                    <a:pt x="2578" y="33807"/>
                  </a:lnTo>
                  <a:lnTo>
                    <a:pt x="2298" y="33604"/>
                  </a:lnTo>
                  <a:lnTo>
                    <a:pt x="2120" y="33528"/>
                  </a:lnTo>
                  <a:lnTo>
                    <a:pt x="1993" y="33477"/>
                  </a:lnTo>
                  <a:lnTo>
                    <a:pt x="1790" y="33439"/>
                  </a:lnTo>
                  <a:lnTo>
                    <a:pt x="1600" y="33426"/>
                  </a:lnTo>
                  <a:lnTo>
                    <a:pt x="1460" y="33439"/>
                  </a:lnTo>
                  <a:lnTo>
                    <a:pt x="1320" y="33451"/>
                  </a:lnTo>
                  <a:lnTo>
                    <a:pt x="939" y="33604"/>
                  </a:lnTo>
                  <a:lnTo>
                    <a:pt x="774" y="33718"/>
                  </a:lnTo>
                  <a:lnTo>
                    <a:pt x="533" y="33959"/>
                  </a:lnTo>
                  <a:lnTo>
                    <a:pt x="431" y="34124"/>
                  </a:lnTo>
                  <a:lnTo>
                    <a:pt x="317" y="34378"/>
                  </a:lnTo>
                  <a:lnTo>
                    <a:pt x="254" y="34709"/>
                  </a:lnTo>
                  <a:lnTo>
                    <a:pt x="254" y="34975"/>
                  </a:lnTo>
                  <a:lnTo>
                    <a:pt x="292" y="35102"/>
                  </a:lnTo>
                  <a:lnTo>
                    <a:pt x="317" y="35229"/>
                  </a:lnTo>
                  <a:lnTo>
                    <a:pt x="393" y="35420"/>
                  </a:lnTo>
                  <a:lnTo>
                    <a:pt x="546" y="35648"/>
                  </a:lnTo>
                  <a:lnTo>
                    <a:pt x="2705" y="33959"/>
                  </a:lnTo>
                  <a:close/>
                </a:path>
                <a:path w="106044" h="46354">
                  <a:moveTo>
                    <a:pt x="13639" y="42303"/>
                  </a:moveTo>
                  <a:lnTo>
                    <a:pt x="13627" y="42176"/>
                  </a:lnTo>
                  <a:lnTo>
                    <a:pt x="13589" y="41973"/>
                  </a:lnTo>
                  <a:lnTo>
                    <a:pt x="13487" y="41719"/>
                  </a:lnTo>
                  <a:lnTo>
                    <a:pt x="13385" y="41554"/>
                  </a:lnTo>
                  <a:lnTo>
                    <a:pt x="9575" y="36677"/>
                  </a:lnTo>
                  <a:lnTo>
                    <a:pt x="9461" y="36525"/>
                  </a:lnTo>
                  <a:lnTo>
                    <a:pt x="9258" y="36347"/>
                  </a:lnTo>
                  <a:lnTo>
                    <a:pt x="9093" y="36245"/>
                  </a:lnTo>
                  <a:lnTo>
                    <a:pt x="8966" y="36169"/>
                  </a:lnTo>
                  <a:lnTo>
                    <a:pt x="8788" y="36106"/>
                  </a:lnTo>
                  <a:lnTo>
                    <a:pt x="8648" y="36068"/>
                  </a:lnTo>
                  <a:lnTo>
                    <a:pt x="8521" y="36068"/>
                  </a:lnTo>
                  <a:lnTo>
                    <a:pt x="8318" y="36055"/>
                  </a:lnTo>
                  <a:lnTo>
                    <a:pt x="8178" y="36068"/>
                  </a:lnTo>
                  <a:lnTo>
                    <a:pt x="8051" y="36106"/>
                  </a:lnTo>
                  <a:lnTo>
                    <a:pt x="7797" y="36195"/>
                  </a:lnTo>
                  <a:lnTo>
                    <a:pt x="7620" y="36296"/>
                  </a:lnTo>
                  <a:lnTo>
                    <a:pt x="7416" y="36474"/>
                  </a:lnTo>
                  <a:lnTo>
                    <a:pt x="7251" y="36690"/>
                  </a:lnTo>
                  <a:lnTo>
                    <a:pt x="7112" y="36995"/>
                  </a:lnTo>
                  <a:lnTo>
                    <a:pt x="7061" y="37185"/>
                  </a:lnTo>
                  <a:lnTo>
                    <a:pt x="7048" y="37325"/>
                  </a:lnTo>
                  <a:lnTo>
                    <a:pt x="7048" y="37592"/>
                  </a:lnTo>
                  <a:lnTo>
                    <a:pt x="7073" y="37731"/>
                  </a:lnTo>
                  <a:lnTo>
                    <a:pt x="7112" y="37858"/>
                  </a:lnTo>
                  <a:lnTo>
                    <a:pt x="7188" y="38049"/>
                  </a:lnTo>
                  <a:lnTo>
                    <a:pt x="7289" y="38214"/>
                  </a:lnTo>
                  <a:lnTo>
                    <a:pt x="10325" y="42113"/>
                  </a:lnTo>
                  <a:lnTo>
                    <a:pt x="8470" y="43561"/>
                  </a:lnTo>
                  <a:lnTo>
                    <a:pt x="8267" y="43738"/>
                  </a:lnTo>
                  <a:lnTo>
                    <a:pt x="8115" y="43954"/>
                  </a:lnTo>
                  <a:lnTo>
                    <a:pt x="8001" y="44208"/>
                  </a:lnTo>
                  <a:lnTo>
                    <a:pt x="7950" y="44399"/>
                  </a:lnTo>
                  <a:lnTo>
                    <a:pt x="7937" y="44538"/>
                  </a:lnTo>
                  <a:lnTo>
                    <a:pt x="7937" y="44742"/>
                  </a:lnTo>
                  <a:lnTo>
                    <a:pt x="7962" y="44945"/>
                  </a:lnTo>
                  <a:lnTo>
                    <a:pt x="8001" y="45072"/>
                  </a:lnTo>
                  <a:lnTo>
                    <a:pt x="8051" y="45199"/>
                  </a:lnTo>
                  <a:lnTo>
                    <a:pt x="8115" y="45326"/>
                  </a:lnTo>
                  <a:lnTo>
                    <a:pt x="8229" y="45491"/>
                  </a:lnTo>
                  <a:lnTo>
                    <a:pt x="8458" y="45732"/>
                  </a:lnTo>
                  <a:lnTo>
                    <a:pt x="8636" y="45834"/>
                  </a:lnTo>
                  <a:lnTo>
                    <a:pt x="8940" y="45974"/>
                  </a:lnTo>
                  <a:lnTo>
                    <a:pt x="9080" y="45986"/>
                  </a:lnTo>
                  <a:lnTo>
                    <a:pt x="9474" y="46012"/>
                  </a:lnTo>
                  <a:lnTo>
                    <a:pt x="9613" y="45974"/>
                  </a:lnTo>
                  <a:lnTo>
                    <a:pt x="9740" y="45948"/>
                  </a:lnTo>
                  <a:lnTo>
                    <a:pt x="9931" y="45872"/>
                  </a:lnTo>
                  <a:lnTo>
                    <a:pt x="10147" y="45732"/>
                  </a:lnTo>
                  <a:lnTo>
                    <a:pt x="13055" y="43459"/>
                  </a:lnTo>
                  <a:lnTo>
                    <a:pt x="13258" y="43294"/>
                  </a:lnTo>
                  <a:lnTo>
                    <a:pt x="13423" y="43065"/>
                  </a:lnTo>
                  <a:lnTo>
                    <a:pt x="13538" y="42824"/>
                  </a:lnTo>
                  <a:lnTo>
                    <a:pt x="13589" y="42697"/>
                  </a:lnTo>
                  <a:lnTo>
                    <a:pt x="13627" y="42506"/>
                  </a:lnTo>
                  <a:lnTo>
                    <a:pt x="13639" y="42303"/>
                  </a:lnTo>
                  <a:close/>
                </a:path>
                <a:path w="106044" h="46354">
                  <a:moveTo>
                    <a:pt x="22479" y="35255"/>
                  </a:moveTo>
                  <a:lnTo>
                    <a:pt x="22453" y="35115"/>
                  </a:lnTo>
                  <a:lnTo>
                    <a:pt x="22415" y="34988"/>
                  </a:lnTo>
                  <a:lnTo>
                    <a:pt x="21780" y="34226"/>
                  </a:lnTo>
                  <a:lnTo>
                    <a:pt x="21539" y="34112"/>
                  </a:lnTo>
                  <a:lnTo>
                    <a:pt x="21209" y="34048"/>
                  </a:lnTo>
                  <a:lnTo>
                    <a:pt x="20942" y="34048"/>
                  </a:lnTo>
                  <a:lnTo>
                    <a:pt x="20802" y="34086"/>
                  </a:lnTo>
                  <a:lnTo>
                    <a:pt x="20675" y="34112"/>
                  </a:lnTo>
                  <a:lnTo>
                    <a:pt x="20548" y="34163"/>
                  </a:lnTo>
                  <a:lnTo>
                    <a:pt x="20269" y="34340"/>
                  </a:lnTo>
                  <a:lnTo>
                    <a:pt x="18389" y="35801"/>
                  </a:lnTo>
                  <a:lnTo>
                    <a:pt x="15875" y="32588"/>
                  </a:lnTo>
                  <a:lnTo>
                    <a:pt x="16014" y="32194"/>
                  </a:lnTo>
                  <a:lnTo>
                    <a:pt x="16090" y="31788"/>
                  </a:lnTo>
                  <a:lnTo>
                    <a:pt x="16192" y="31381"/>
                  </a:lnTo>
                  <a:lnTo>
                    <a:pt x="16281" y="30556"/>
                  </a:lnTo>
                  <a:lnTo>
                    <a:pt x="16306" y="30149"/>
                  </a:lnTo>
                  <a:lnTo>
                    <a:pt x="16306" y="29730"/>
                  </a:lnTo>
                  <a:lnTo>
                    <a:pt x="14503" y="24752"/>
                  </a:lnTo>
                  <a:lnTo>
                    <a:pt x="14376" y="24587"/>
                  </a:lnTo>
                  <a:lnTo>
                    <a:pt x="14325" y="32804"/>
                  </a:lnTo>
                  <a:lnTo>
                    <a:pt x="14325" y="24549"/>
                  </a:lnTo>
                  <a:lnTo>
                    <a:pt x="12979" y="22771"/>
                  </a:lnTo>
                  <a:lnTo>
                    <a:pt x="12827" y="22618"/>
                  </a:lnTo>
                  <a:lnTo>
                    <a:pt x="5753" y="19354"/>
                  </a:lnTo>
                  <a:lnTo>
                    <a:pt x="4889" y="19431"/>
                  </a:lnTo>
                  <a:lnTo>
                    <a:pt x="533" y="21247"/>
                  </a:lnTo>
                  <a:lnTo>
                    <a:pt x="381" y="21374"/>
                  </a:lnTo>
                  <a:lnTo>
                    <a:pt x="177" y="21640"/>
                  </a:lnTo>
                  <a:lnTo>
                    <a:pt x="88" y="21831"/>
                  </a:lnTo>
                  <a:lnTo>
                    <a:pt x="50" y="21958"/>
                  </a:lnTo>
                  <a:lnTo>
                    <a:pt x="12" y="22161"/>
                  </a:lnTo>
                  <a:lnTo>
                    <a:pt x="0" y="22352"/>
                  </a:lnTo>
                  <a:lnTo>
                    <a:pt x="12" y="22491"/>
                  </a:lnTo>
                  <a:lnTo>
                    <a:pt x="50" y="22694"/>
                  </a:lnTo>
                  <a:lnTo>
                    <a:pt x="114" y="22885"/>
                  </a:lnTo>
                  <a:lnTo>
                    <a:pt x="292" y="23177"/>
                  </a:lnTo>
                  <a:lnTo>
                    <a:pt x="431" y="23317"/>
                  </a:lnTo>
                  <a:lnTo>
                    <a:pt x="647" y="23495"/>
                  </a:lnTo>
                  <a:lnTo>
                    <a:pt x="952" y="23634"/>
                  </a:lnTo>
                  <a:lnTo>
                    <a:pt x="1282" y="23698"/>
                  </a:lnTo>
                  <a:lnTo>
                    <a:pt x="1549" y="23698"/>
                  </a:lnTo>
                  <a:lnTo>
                    <a:pt x="1676" y="23660"/>
                  </a:lnTo>
                  <a:lnTo>
                    <a:pt x="1803" y="23634"/>
                  </a:lnTo>
                  <a:lnTo>
                    <a:pt x="1993" y="23558"/>
                  </a:lnTo>
                  <a:lnTo>
                    <a:pt x="2222" y="23406"/>
                  </a:lnTo>
                  <a:lnTo>
                    <a:pt x="2959" y="22898"/>
                  </a:lnTo>
                  <a:lnTo>
                    <a:pt x="5829" y="22110"/>
                  </a:lnTo>
                  <a:lnTo>
                    <a:pt x="6426" y="22123"/>
                  </a:lnTo>
                  <a:lnTo>
                    <a:pt x="10858" y="24536"/>
                  </a:lnTo>
                  <a:lnTo>
                    <a:pt x="12344" y="26428"/>
                  </a:lnTo>
                  <a:lnTo>
                    <a:pt x="12471" y="26581"/>
                  </a:lnTo>
                  <a:lnTo>
                    <a:pt x="12827" y="27114"/>
                  </a:lnTo>
                  <a:lnTo>
                    <a:pt x="13563" y="29794"/>
                  </a:lnTo>
                  <a:lnTo>
                    <a:pt x="13550" y="30353"/>
                  </a:lnTo>
                  <a:lnTo>
                    <a:pt x="13487" y="30911"/>
                  </a:lnTo>
                  <a:lnTo>
                    <a:pt x="13411" y="31191"/>
                  </a:lnTo>
                  <a:lnTo>
                    <a:pt x="13360" y="31457"/>
                  </a:lnTo>
                  <a:lnTo>
                    <a:pt x="13182" y="31991"/>
                  </a:lnTo>
                  <a:lnTo>
                    <a:pt x="13119" y="32131"/>
                  </a:lnTo>
                  <a:lnTo>
                    <a:pt x="13030" y="32308"/>
                  </a:lnTo>
                  <a:lnTo>
                    <a:pt x="12992" y="32435"/>
                  </a:lnTo>
                  <a:lnTo>
                    <a:pt x="12954" y="32575"/>
                  </a:lnTo>
                  <a:lnTo>
                    <a:pt x="12941" y="32702"/>
                  </a:lnTo>
                  <a:lnTo>
                    <a:pt x="12941" y="32842"/>
                  </a:lnTo>
                  <a:lnTo>
                    <a:pt x="13004" y="33235"/>
                  </a:lnTo>
                  <a:lnTo>
                    <a:pt x="13055" y="33362"/>
                  </a:lnTo>
                  <a:lnTo>
                    <a:pt x="13119" y="33489"/>
                  </a:lnTo>
                  <a:lnTo>
                    <a:pt x="13233" y="33655"/>
                  </a:lnTo>
                  <a:lnTo>
                    <a:pt x="17030" y="38519"/>
                  </a:lnTo>
                  <a:lnTo>
                    <a:pt x="17208" y="38722"/>
                  </a:lnTo>
                  <a:lnTo>
                    <a:pt x="17487" y="38925"/>
                  </a:lnTo>
                  <a:lnTo>
                    <a:pt x="17741" y="39039"/>
                  </a:lnTo>
                  <a:lnTo>
                    <a:pt x="17932" y="39090"/>
                  </a:lnTo>
                  <a:lnTo>
                    <a:pt x="18072" y="39103"/>
                  </a:lnTo>
                  <a:lnTo>
                    <a:pt x="18262" y="39103"/>
                  </a:lnTo>
                  <a:lnTo>
                    <a:pt x="18465" y="39077"/>
                  </a:lnTo>
                  <a:lnTo>
                    <a:pt x="18592" y="39039"/>
                  </a:lnTo>
                  <a:lnTo>
                    <a:pt x="18719" y="38989"/>
                  </a:lnTo>
                  <a:lnTo>
                    <a:pt x="18846" y="38925"/>
                  </a:lnTo>
                  <a:lnTo>
                    <a:pt x="19011" y="38811"/>
                  </a:lnTo>
                  <a:lnTo>
                    <a:pt x="21945" y="36512"/>
                  </a:lnTo>
                  <a:lnTo>
                    <a:pt x="22110" y="36372"/>
                  </a:lnTo>
                  <a:lnTo>
                    <a:pt x="22275" y="36156"/>
                  </a:lnTo>
                  <a:lnTo>
                    <a:pt x="22415" y="35852"/>
                  </a:lnTo>
                  <a:lnTo>
                    <a:pt x="22466" y="35661"/>
                  </a:lnTo>
                  <a:lnTo>
                    <a:pt x="22479" y="35521"/>
                  </a:lnTo>
                  <a:lnTo>
                    <a:pt x="22479" y="35255"/>
                  </a:lnTo>
                  <a:close/>
                </a:path>
                <a:path w="106044" h="46354">
                  <a:moveTo>
                    <a:pt x="76047" y="22707"/>
                  </a:moveTo>
                  <a:lnTo>
                    <a:pt x="75882" y="22720"/>
                  </a:lnTo>
                  <a:lnTo>
                    <a:pt x="68554" y="22453"/>
                  </a:lnTo>
                  <a:lnTo>
                    <a:pt x="67627" y="22783"/>
                  </a:lnTo>
                  <a:lnTo>
                    <a:pt x="67144" y="23710"/>
                  </a:lnTo>
                  <a:lnTo>
                    <a:pt x="67132" y="23850"/>
                  </a:lnTo>
                  <a:lnTo>
                    <a:pt x="67144" y="23977"/>
                  </a:lnTo>
                  <a:lnTo>
                    <a:pt x="67195" y="24244"/>
                  </a:lnTo>
                  <a:lnTo>
                    <a:pt x="67246" y="24371"/>
                  </a:lnTo>
                  <a:lnTo>
                    <a:pt x="67310" y="24498"/>
                  </a:lnTo>
                  <a:lnTo>
                    <a:pt x="67462" y="24714"/>
                  </a:lnTo>
                  <a:lnTo>
                    <a:pt x="68389" y="25196"/>
                  </a:lnTo>
                  <a:lnTo>
                    <a:pt x="75946" y="25463"/>
                  </a:lnTo>
                  <a:lnTo>
                    <a:pt x="76034" y="22720"/>
                  </a:lnTo>
                  <a:close/>
                </a:path>
                <a:path w="106044" h="46354">
                  <a:moveTo>
                    <a:pt x="83134" y="1651"/>
                  </a:moveTo>
                  <a:lnTo>
                    <a:pt x="83108" y="1524"/>
                  </a:lnTo>
                  <a:lnTo>
                    <a:pt x="83070" y="1384"/>
                  </a:lnTo>
                  <a:lnTo>
                    <a:pt x="83032" y="1257"/>
                  </a:lnTo>
                  <a:lnTo>
                    <a:pt x="82931" y="1079"/>
                  </a:lnTo>
                  <a:lnTo>
                    <a:pt x="82816" y="914"/>
                  </a:lnTo>
                  <a:lnTo>
                    <a:pt x="81876" y="431"/>
                  </a:lnTo>
                  <a:lnTo>
                    <a:pt x="69545" y="12"/>
                  </a:lnTo>
                  <a:lnTo>
                    <a:pt x="69405" y="0"/>
                  </a:lnTo>
                  <a:lnTo>
                    <a:pt x="69278" y="0"/>
                  </a:lnTo>
                  <a:lnTo>
                    <a:pt x="69138" y="0"/>
                  </a:lnTo>
                  <a:lnTo>
                    <a:pt x="69011" y="25"/>
                  </a:lnTo>
                  <a:lnTo>
                    <a:pt x="68872" y="63"/>
                  </a:lnTo>
                  <a:lnTo>
                    <a:pt x="68745" y="101"/>
                  </a:lnTo>
                  <a:lnTo>
                    <a:pt x="68618" y="165"/>
                  </a:lnTo>
                  <a:lnTo>
                    <a:pt x="68402" y="317"/>
                  </a:lnTo>
                  <a:lnTo>
                    <a:pt x="68211" y="508"/>
                  </a:lnTo>
                  <a:lnTo>
                    <a:pt x="68072" y="736"/>
                  </a:lnTo>
                  <a:lnTo>
                    <a:pt x="68021" y="863"/>
                  </a:lnTo>
                  <a:lnTo>
                    <a:pt x="67970" y="990"/>
                  </a:lnTo>
                  <a:lnTo>
                    <a:pt x="67932" y="1117"/>
                  </a:lnTo>
                  <a:lnTo>
                    <a:pt x="67919" y="1257"/>
                  </a:lnTo>
                  <a:lnTo>
                    <a:pt x="67576" y="11150"/>
                  </a:lnTo>
                  <a:lnTo>
                    <a:pt x="67564" y="11366"/>
                  </a:lnTo>
                  <a:lnTo>
                    <a:pt x="67576" y="11506"/>
                  </a:lnTo>
                  <a:lnTo>
                    <a:pt x="67602" y="11645"/>
                  </a:lnTo>
                  <a:lnTo>
                    <a:pt x="67957" y="12319"/>
                  </a:lnTo>
                  <a:lnTo>
                    <a:pt x="68084" y="12433"/>
                  </a:lnTo>
                  <a:lnTo>
                    <a:pt x="68313" y="12573"/>
                  </a:lnTo>
                  <a:lnTo>
                    <a:pt x="68440" y="12623"/>
                  </a:lnTo>
                  <a:lnTo>
                    <a:pt x="68567" y="12687"/>
                  </a:lnTo>
                  <a:lnTo>
                    <a:pt x="68694" y="12712"/>
                  </a:lnTo>
                  <a:lnTo>
                    <a:pt x="68834" y="12725"/>
                  </a:lnTo>
                  <a:lnTo>
                    <a:pt x="68961" y="12738"/>
                  </a:lnTo>
                  <a:lnTo>
                    <a:pt x="76365" y="12992"/>
                  </a:lnTo>
                  <a:lnTo>
                    <a:pt x="76568" y="12992"/>
                  </a:lnTo>
                  <a:lnTo>
                    <a:pt x="77089" y="13068"/>
                  </a:lnTo>
                  <a:lnTo>
                    <a:pt x="79883" y="16548"/>
                  </a:lnTo>
                  <a:lnTo>
                    <a:pt x="79883" y="16675"/>
                  </a:lnTo>
                  <a:lnTo>
                    <a:pt x="79870" y="16802"/>
                  </a:lnTo>
                  <a:lnTo>
                    <a:pt x="79794" y="19126"/>
                  </a:lnTo>
                  <a:lnTo>
                    <a:pt x="79781" y="19291"/>
                  </a:lnTo>
                  <a:lnTo>
                    <a:pt x="78638" y="21742"/>
                  </a:lnTo>
                  <a:lnTo>
                    <a:pt x="78511" y="21882"/>
                  </a:lnTo>
                  <a:lnTo>
                    <a:pt x="76225" y="22733"/>
                  </a:lnTo>
                  <a:lnTo>
                    <a:pt x="76047" y="22720"/>
                  </a:lnTo>
                  <a:lnTo>
                    <a:pt x="75946" y="25463"/>
                  </a:lnTo>
                  <a:lnTo>
                    <a:pt x="76263" y="25476"/>
                  </a:lnTo>
                  <a:lnTo>
                    <a:pt x="82524" y="19646"/>
                  </a:lnTo>
                  <a:lnTo>
                    <a:pt x="82524" y="19519"/>
                  </a:lnTo>
                  <a:lnTo>
                    <a:pt x="82537" y="19380"/>
                  </a:lnTo>
                  <a:lnTo>
                    <a:pt x="82613" y="17030"/>
                  </a:lnTo>
                  <a:lnTo>
                    <a:pt x="82613" y="16891"/>
                  </a:lnTo>
                  <a:lnTo>
                    <a:pt x="82626" y="16764"/>
                  </a:lnTo>
                  <a:lnTo>
                    <a:pt x="82638" y="16510"/>
                  </a:lnTo>
                  <a:lnTo>
                    <a:pt x="76796" y="10248"/>
                  </a:lnTo>
                  <a:lnTo>
                    <a:pt x="76542" y="10248"/>
                  </a:lnTo>
                  <a:lnTo>
                    <a:pt x="76403" y="10236"/>
                  </a:lnTo>
                  <a:lnTo>
                    <a:pt x="70358" y="10033"/>
                  </a:lnTo>
                  <a:lnTo>
                    <a:pt x="70612" y="2806"/>
                  </a:lnTo>
                  <a:lnTo>
                    <a:pt x="81711" y="3187"/>
                  </a:lnTo>
                  <a:lnTo>
                    <a:pt x="81800" y="533"/>
                  </a:lnTo>
                  <a:lnTo>
                    <a:pt x="81724" y="3175"/>
                  </a:lnTo>
                  <a:lnTo>
                    <a:pt x="81915" y="3175"/>
                  </a:lnTo>
                  <a:lnTo>
                    <a:pt x="82054" y="3149"/>
                  </a:lnTo>
                  <a:lnTo>
                    <a:pt x="82181" y="3111"/>
                  </a:lnTo>
                  <a:lnTo>
                    <a:pt x="82308" y="3073"/>
                  </a:lnTo>
                  <a:lnTo>
                    <a:pt x="82435" y="3009"/>
                  </a:lnTo>
                  <a:lnTo>
                    <a:pt x="82651" y="2857"/>
                  </a:lnTo>
                  <a:lnTo>
                    <a:pt x="82842" y="2667"/>
                  </a:lnTo>
                  <a:lnTo>
                    <a:pt x="83019" y="2374"/>
                  </a:lnTo>
                  <a:lnTo>
                    <a:pt x="83083" y="2184"/>
                  </a:lnTo>
                  <a:lnTo>
                    <a:pt x="83121" y="2057"/>
                  </a:lnTo>
                  <a:lnTo>
                    <a:pt x="83134" y="1917"/>
                  </a:lnTo>
                  <a:lnTo>
                    <a:pt x="83134" y="1651"/>
                  </a:lnTo>
                  <a:close/>
                </a:path>
                <a:path w="106044" h="46354">
                  <a:moveTo>
                    <a:pt x="105473" y="12890"/>
                  </a:moveTo>
                  <a:lnTo>
                    <a:pt x="103784" y="5257"/>
                  </a:lnTo>
                  <a:lnTo>
                    <a:pt x="103733" y="5092"/>
                  </a:lnTo>
                  <a:lnTo>
                    <a:pt x="103466" y="4432"/>
                  </a:lnTo>
                  <a:lnTo>
                    <a:pt x="103187" y="3911"/>
                  </a:lnTo>
                  <a:lnTo>
                    <a:pt x="102870" y="3416"/>
                  </a:lnTo>
                  <a:lnTo>
                    <a:pt x="102717" y="3238"/>
                  </a:lnTo>
                  <a:lnTo>
                    <a:pt x="102717" y="12941"/>
                  </a:lnTo>
                  <a:lnTo>
                    <a:pt x="102692" y="13716"/>
                  </a:lnTo>
                  <a:lnTo>
                    <a:pt x="102654" y="14566"/>
                  </a:lnTo>
                  <a:lnTo>
                    <a:pt x="100660" y="21285"/>
                  </a:lnTo>
                  <a:lnTo>
                    <a:pt x="97637" y="23482"/>
                  </a:lnTo>
                  <a:lnTo>
                    <a:pt x="97485" y="23469"/>
                  </a:lnTo>
                  <a:lnTo>
                    <a:pt x="97332" y="23469"/>
                  </a:lnTo>
                  <a:lnTo>
                    <a:pt x="97129" y="23444"/>
                  </a:lnTo>
                  <a:lnTo>
                    <a:pt x="96799" y="23380"/>
                  </a:lnTo>
                  <a:lnTo>
                    <a:pt x="96494" y="23291"/>
                  </a:lnTo>
                  <a:lnTo>
                    <a:pt x="96202" y="23164"/>
                  </a:lnTo>
                  <a:lnTo>
                    <a:pt x="96062" y="23088"/>
                  </a:lnTo>
                  <a:lnTo>
                    <a:pt x="95923" y="23025"/>
                  </a:lnTo>
                  <a:lnTo>
                    <a:pt x="94488" y="21196"/>
                  </a:lnTo>
                  <a:lnTo>
                    <a:pt x="94449" y="21069"/>
                  </a:lnTo>
                  <a:lnTo>
                    <a:pt x="94373" y="20929"/>
                  </a:lnTo>
                  <a:lnTo>
                    <a:pt x="94322" y="20777"/>
                  </a:lnTo>
                  <a:lnTo>
                    <a:pt x="94056" y="20104"/>
                  </a:lnTo>
                  <a:lnTo>
                    <a:pt x="102463" y="10312"/>
                  </a:lnTo>
                  <a:lnTo>
                    <a:pt x="102616" y="11252"/>
                  </a:lnTo>
                  <a:lnTo>
                    <a:pt x="102717" y="12941"/>
                  </a:lnTo>
                  <a:lnTo>
                    <a:pt x="102717" y="3238"/>
                  </a:lnTo>
                  <a:lnTo>
                    <a:pt x="102489" y="2971"/>
                  </a:lnTo>
                  <a:lnTo>
                    <a:pt x="102069" y="2552"/>
                  </a:lnTo>
                  <a:lnTo>
                    <a:pt x="101625" y="2184"/>
                  </a:lnTo>
                  <a:lnTo>
                    <a:pt x="101587" y="7112"/>
                  </a:lnTo>
                  <a:lnTo>
                    <a:pt x="93179" y="16903"/>
                  </a:lnTo>
                  <a:lnTo>
                    <a:pt x="93040" y="15963"/>
                  </a:lnTo>
                  <a:lnTo>
                    <a:pt x="92925" y="14287"/>
                  </a:lnTo>
                  <a:lnTo>
                    <a:pt x="92951" y="13512"/>
                  </a:lnTo>
                  <a:lnTo>
                    <a:pt x="92964" y="13182"/>
                  </a:lnTo>
                  <a:lnTo>
                    <a:pt x="94957" y="5994"/>
                  </a:lnTo>
                  <a:lnTo>
                    <a:pt x="95021" y="5842"/>
                  </a:lnTo>
                  <a:lnTo>
                    <a:pt x="95084" y="5676"/>
                  </a:lnTo>
                  <a:lnTo>
                    <a:pt x="95846" y="4622"/>
                  </a:lnTo>
                  <a:lnTo>
                    <a:pt x="98005" y="3746"/>
                  </a:lnTo>
                  <a:lnTo>
                    <a:pt x="98158" y="3746"/>
                  </a:lnTo>
                  <a:lnTo>
                    <a:pt x="98526" y="3784"/>
                  </a:lnTo>
                  <a:lnTo>
                    <a:pt x="98983" y="3886"/>
                  </a:lnTo>
                  <a:lnTo>
                    <a:pt x="101168" y="6121"/>
                  </a:lnTo>
                  <a:lnTo>
                    <a:pt x="101231" y="6248"/>
                  </a:lnTo>
                  <a:lnTo>
                    <a:pt x="101333" y="6451"/>
                  </a:lnTo>
                  <a:lnTo>
                    <a:pt x="101523" y="6921"/>
                  </a:lnTo>
                  <a:lnTo>
                    <a:pt x="101587" y="7112"/>
                  </a:lnTo>
                  <a:lnTo>
                    <a:pt x="101587" y="2159"/>
                  </a:lnTo>
                  <a:lnTo>
                    <a:pt x="98526" y="1041"/>
                  </a:lnTo>
                  <a:lnTo>
                    <a:pt x="98323" y="1016"/>
                  </a:lnTo>
                  <a:lnTo>
                    <a:pt x="98196" y="1003"/>
                  </a:lnTo>
                  <a:lnTo>
                    <a:pt x="97967" y="1003"/>
                  </a:lnTo>
                  <a:lnTo>
                    <a:pt x="97383" y="1028"/>
                  </a:lnTo>
                  <a:lnTo>
                    <a:pt x="94907" y="1905"/>
                  </a:lnTo>
                  <a:lnTo>
                    <a:pt x="94653" y="2057"/>
                  </a:lnTo>
                  <a:lnTo>
                    <a:pt x="92456" y="4851"/>
                  </a:lnTo>
                  <a:lnTo>
                    <a:pt x="92075" y="5575"/>
                  </a:lnTo>
                  <a:lnTo>
                    <a:pt x="90208" y="13258"/>
                  </a:lnTo>
                  <a:lnTo>
                    <a:pt x="91909" y="22123"/>
                  </a:lnTo>
                  <a:lnTo>
                    <a:pt x="91948" y="22250"/>
                  </a:lnTo>
                  <a:lnTo>
                    <a:pt x="92176" y="22796"/>
                  </a:lnTo>
                  <a:lnTo>
                    <a:pt x="92443" y="23317"/>
                  </a:lnTo>
                  <a:lnTo>
                    <a:pt x="97015" y="26200"/>
                  </a:lnTo>
                  <a:lnTo>
                    <a:pt x="97383" y="26225"/>
                  </a:lnTo>
                  <a:lnTo>
                    <a:pt x="97675" y="26225"/>
                  </a:lnTo>
                  <a:lnTo>
                    <a:pt x="98259" y="26187"/>
                  </a:lnTo>
                  <a:lnTo>
                    <a:pt x="102450" y="23723"/>
                  </a:lnTo>
                  <a:lnTo>
                    <a:pt x="102628" y="23482"/>
                  </a:lnTo>
                  <a:lnTo>
                    <a:pt x="102920" y="22987"/>
                  </a:lnTo>
                  <a:lnTo>
                    <a:pt x="103124" y="22529"/>
                  </a:lnTo>
                  <a:lnTo>
                    <a:pt x="103581" y="21666"/>
                  </a:lnTo>
                  <a:lnTo>
                    <a:pt x="104330" y="19850"/>
                  </a:lnTo>
                  <a:lnTo>
                    <a:pt x="104597" y="18923"/>
                  </a:lnTo>
                  <a:lnTo>
                    <a:pt x="104889" y="17983"/>
                  </a:lnTo>
                  <a:lnTo>
                    <a:pt x="105257" y="16065"/>
                  </a:lnTo>
                  <a:lnTo>
                    <a:pt x="105359" y="15087"/>
                  </a:lnTo>
                  <a:lnTo>
                    <a:pt x="105410" y="14097"/>
                  </a:lnTo>
                  <a:lnTo>
                    <a:pt x="105435" y="13944"/>
                  </a:lnTo>
                  <a:lnTo>
                    <a:pt x="105435" y="13817"/>
                  </a:lnTo>
                  <a:lnTo>
                    <a:pt x="105473" y="1289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1013320" y="4021188"/>
              <a:ext cx="144145" cy="71755"/>
            </a:xfrm>
            <a:custGeom>
              <a:avLst/>
              <a:gdLst/>
              <a:ahLst/>
              <a:cxnLst/>
              <a:rect l="l" t="t" r="r" b="b"/>
              <a:pathLst>
                <a:path w="144144" h="71754">
                  <a:moveTo>
                    <a:pt x="2413" y="18961"/>
                  </a:moveTo>
                  <a:lnTo>
                    <a:pt x="330" y="17170"/>
                  </a:lnTo>
                  <a:lnTo>
                    <a:pt x="203" y="17335"/>
                  </a:lnTo>
                  <a:lnTo>
                    <a:pt x="63" y="17640"/>
                  </a:lnTo>
                  <a:lnTo>
                    <a:pt x="12" y="17830"/>
                  </a:lnTo>
                  <a:lnTo>
                    <a:pt x="0" y="17970"/>
                  </a:lnTo>
                  <a:lnTo>
                    <a:pt x="0" y="18173"/>
                  </a:lnTo>
                  <a:lnTo>
                    <a:pt x="38" y="18376"/>
                  </a:lnTo>
                  <a:lnTo>
                    <a:pt x="63" y="18503"/>
                  </a:lnTo>
                  <a:lnTo>
                    <a:pt x="152" y="18681"/>
                  </a:lnTo>
                  <a:lnTo>
                    <a:pt x="292" y="18910"/>
                  </a:lnTo>
                  <a:lnTo>
                    <a:pt x="431" y="19062"/>
                  </a:lnTo>
                  <a:lnTo>
                    <a:pt x="635" y="19227"/>
                  </a:lnTo>
                  <a:lnTo>
                    <a:pt x="876" y="19354"/>
                  </a:lnTo>
                  <a:lnTo>
                    <a:pt x="1003" y="19392"/>
                  </a:lnTo>
                  <a:lnTo>
                    <a:pt x="1143" y="19418"/>
                  </a:lnTo>
                  <a:lnTo>
                    <a:pt x="1270" y="19443"/>
                  </a:lnTo>
                  <a:lnTo>
                    <a:pt x="1409" y="19443"/>
                  </a:lnTo>
                  <a:lnTo>
                    <a:pt x="1536" y="19431"/>
                  </a:lnTo>
                  <a:lnTo>
                    <a:pt x="1676" y="19405"/>
                  </a:lnTo>
                  <a:lnTo>
                    <a:pt x="1803" y="19367"/>
                  </a:lnTo>
                  <a:lnTo>
                    <a:pt x="1930" y="19329"/>
                  </a:lnTo>
                  <a:lnTo>
                    <a:pt x="2171" y="19189"/>
                  </a:lnTo>
                  <a:lnTo>
                    <a:pt x="2374" y="19011"/>
                  </a:lnTo>
                  <a:close/>
                </a:path>
                <a:path w="144144" h="71754">
                  <a:moveTo>
                    <a:pt x="34798" y="24091"/>
                  </a:moveTo>
                  <a:lnTo>
                    <a:pt x="34772" y="23888"/>
                  </a:lnTo>
                  <a:lnTo>
                    <a:pt x="34734" y="23761"/>
                  </a:lnTo>
                  <a:lnTo>
                    <a:pt x="34658" y="23583"/>
                  </a:lnTo>
                  <a:lnTo>
                    <a:pt x="29857" y="13716"/>
                  </a:lnTo>
                  <a:lnTo>
                    <a:pt x="34734" y="10325"/>
                  </a:lnTo>
                  <a:lnTo>
                    <a:pt x="33159" y="8077"/>
                  </a:lnTo>
                  <a:lnTo>
                    <a:pt x="25171" y="13639"/>
                  </a:lnTo>
                  <a:lnTo>
                    <a:pt x="25603" y="1422"/>
                  </a:lnTo>
                  <a:lnTo>
                    <a:pt x="25590" y="1219"/>
                  </a:lnTo>
                  <a:lnTo>
                    <a:pt x="25577" y="1079"/>
                  </a:lnTo>
                  <a:lnTo>
                    <a:pt x="25539" y="952"/>
                  </a:lnTo>
                  <a:lnTo>
                    <a:pt x="25488" y="825"/>
                  </a:lnTo>
                  <a:lnTo>
                    <a:pt x="25425" y="698"/>
                  </a:lnTo>
                  <a:lnTo>
                    <a:pt x="25285" y="482"/>
                  </a:lnTo>
                  <a:lnTo>
                    <a:pt x="25082" y="292"/>
                  </a:lnTo>
                  <a:lnTo>
                    <a:pt x="24866" y="152"/>
                  </a:lnTo>
                  <a:lnTo>
                    <a:pt x="24739" y="88"/>
                  </a:lnTo>
                  <a:lnTo>
                    <a:pt x="24599" y="50"/>
                  </a:lnTo>
                  <a:lnTo>
                    <a:pt x="24345" y="0"/>
                  </a:lnTo>
                  <a:lnTo>
                    <a:pt x="24079" y="0"/>
                  </a:lnTo>
                  <a:lnTo>
                    <a:pt x="23939" y="25"/>
                  </a:lnTo>
                  <a:lnTo>
                    <a:pt x="23812" y="63"/>
                  </a:lnTo>
                  <a:lnTo>
                    <a:pt x="23558" y="165"/>
                  </a:lnTo>
                  <a:lnTo>
                    <a:pt x="22961" y="863"/>
                  </a:lnTo>
                  <a:lnTo>
                    <a:pt x="22898" y="990"/>
                  </a:lnTo>
                  <a:lnTo>
                    <a:pt x="22872" y="1117"/>
                  </a:lnTo>
                  <a:lnTo>
                    <a:pt x="22860" y="1257"/>
                  </a:lnTo>
                  <a:lnTo>
                    <a:pt x="22072" y="23774"/>
                  </a:lnTo>
                  <a:lnTo>
                    <a:pt x="22085" y="23977"/>
                  </a:lnTo>
                  <a:lnTo>
                    <a:pt x="22098" y="24117"/>
                  </a:lnTo>
                  <a:lnTo>
                    <a:pt x="22136" y="24244"/>
                  </a:lnTo>
                  <a:lnTo>
                    <a:pt x="22174" y="24371"/>
                  </a:lnTo>
                  <a:lnTo>
                    <a:pt x="22275" y="24549"/>
                  </a:lnTo>
                  <a:lnTo>
                    <a:pt x="22390" y="24714"/>
                  </a:lnTo>
                  <a:lnTo>
                    <a:pt x="22580" y="24904"/>
                  </a:lnTo>
                  <a:lnTo>
                    <a:pt x="22809" y="25044"/>
                  </a:lnTo>
                  <a:lnTo>
                    <a:pt x="23126" y="25171"/>
                  </a:lnTo>
                  <a:lnTo>
                    <a:pt x="23329" y="25196"/>
                  </a:lnTo>
                  <a:lnTo>
                    <a:pt x="23456" y="25209"/>
                  </a:lnTo>
                  <a:lnTo>
                    <a:pt x="23596" y="25196"/>
                  </a:lnTo>
                  <a:lnTo>
                    <a:pt x="23863" y="25146"/>
                  </a:lnTo>
                  <a:lnTo>
                    <a:pt x="23990" y="25095"/>
                  </a:lnTo>
                  <a:lnTo>
                    <a:pt x="24117" y="25031"/>
                  </a:lnTo>
                  <a:lnTo>
                    <a:pt x="24333" y="24879"/>
                  </a:lnTo>
                  <a:lnTo>
                    <a:pt x="24523" y="24688"/>
                  </a:lnTo>
                  <a:lnTo>
                    <a:pt x="24663" y="24460"/>
                  </a:lnTo>
                  <a:lnTo>
                    <a:pt x="24765" y="24206"/>
                  </a:lnTo>
                  <a:lnTo>
                    <a:pt x="24803" y="24079"/>
                  </a:lnTo>
                  <a:lnTo>
                    <a:pt x="24815" y="23939"/>
                  </a:lnTo>
                  <a:lnTo>
                    <a:pt x="25044" y="17068"/>
                  </a:lnTo>
                  <a:lnTo>
                    <a:pt x="27584" y="15303"/>
                  </a:lnTo>
                  <a:lnTo>
                    <a:pt x="32194" y="24777"/>
                  </a:lnTo>
                  <a:lnTo>
                    <a:pt x="32283" y="24955"/>
                  </a:lnTo>
                  <a:lnTo>
                    <a:pt x="32461" y="25158"/>
                  </a:lnTo>
                  <a:lnTo>
                    <a:pt x="32727" y="25361"/>
                  </a:lnTo>
                  <a:lnTo>
                    <a:pt x="32905" y="25450"/>
                  </a:lnTo>
                  <a:lnTo>
                    <a:pt x="33032" y="25501"/>
                  </a:lnTo>
                  <a:lnTo>
                    <a:pt x="33172" y="25527"/>
                  </a:lnTo>
                  <a:lnTo>
                    <a:pt x="33299" y="25539"/>
                  </a:lnTo>
                  <a:lnTo>
                    <a:pt x="33439" y="25552"/>
                  </a:lnTo>
                  <a:lnTo>
                    <a:pt x="33566" y="25539"/>
                  </a:lnTo>
                  <a:lnTo>
                    <a:pt x="33705" y="25527"/>
                  </a:lnTo>
                  <a:lnTo>
                    <a:pt x="33832" y="25476"/>
                  </a:lnTo>
                  <a:lnTo>
                    <a:pt x="33959" y="25438"/>
                  </a:lnTo>
                  <a:lnTo>
                    <a:pt x="34086" y="25387"/>
                  </a:lnTo>
                  <a:lnTo>
                    <a:pt x="34251" y="25260"/>
                  </a:lnTo>
                  <a:lnTo>
                    <a:pt x="34404" y="25133"/>
                  </a:lnTo>
                  <a:lnTo>
                    <a:pt x="34569" y="24930"/>
                  </a:lnTo>
                  <a:lnTo>
                    <a:pt x="34747" y="24561"/>
                  </a:lnTo>
                  <a:lnTo>
                    <a:pt x="34785" y="24358"/>
                  </a:lnTo>
                  <a:lnTo>
                    <a:pt x="34798" y="24155"/>
                  </a:lnTo>
                  <a:close/>
                </a:path>
                <a:path w="144144" h="71754">
                  <a:moveTo>
                    <a:pt x="35331" y="9182"/>
                  </a:moveTo>
                  <a:lnTo>
                    <a:pt x="35306" y="8978"/>
                  </a:lnTo>
                  <a:lnTo>
                    <a:pt x="35280" y="8839"/>
                  </a:lnTo>
                  <a:lnTo>
                    <a:pt x="35242" y="8712"/>
                  </a:lnTo>
                  <a:lnTo>
                    <a:pt x="35115" y="8470"/>
                  </a:lnTo>
                  <a:lnTo>
                    <a:pt x="34950" y="8267"/>
                  </a:lnTo>
                  <a:lnTo>
                    <a:pt x="34188" y="7848"/>
                  </a:lnTo>
                  <a:lnTo>
                    <a:pt x="33997" y="7835"/>
                  </a:lnTo>
                  <a:lnTo>
                    <a:pt x="33858" y="7835"/>
                  </a:lnTo>
                  <a:lnTo>
                    <a:pt x="33718" y="7848"/>
                  </a:lnTo>
                  <a:lnTo>
                    <a:pt x="33591" y="7874"/>
                  </a:lnTo>
                  <a:lnTo>
                    <a:pt x="33337" y="7975"/>
                  </a:lnTo>
                  <a:lnTo>
                    <a:pt x="33172" y="8077"/>
                  </a:lnTo>
                  <a:lnTo>
                    <a:pt x="34734" y="10325"/>
                  </a:lnTo>
                  <a:lnTo>
                    <a:pt x="35331" y="9245"/>
                  </a:lnTo>
                  <a:close/>
                </a:path>
                <a:path w="144144" h="71754">
                  <a:moveTo>
                    <a:pt x="59436" y="9652"/>
                  </a:moveTo>
                  <a:lnTo>
                    <a:pt x="51308" y="939"/>
                  </a:lnTo>
                  <a:lnTo>
                    <a:pt x="50939" y="939"/>
                  </a:lnTo>
                  <a:lnTo>
                    <a:pt x="50444" y="914"/>
                  </a:lnTo>
                  <a:lnTo>
                    <a:pt x="41719" y="9385"/>
                  </a:lnTo>
                  <a:lnTo>
                    <a:pt x="41617" y="11976"/>
                  </a:lnTo>
                  <a:lnTo>
                    <a:pt x="41617" y="12103"/>
                  </a:lnTo>
                  <a:lnTo>
                    <a:pt x="41605" y="12382"/>
                  </a:lnTo>
                  <a:lnTo>
                    <a:pt x="41668" y="13208"/>
                  </a:lnTo>
                  <a:lnTo>
                    <a:pt x="45110" y="19126"/>
                  </a:lnTo>
                  <a:lnTo>
                    <a:pt x="44958" y="23215"/>
                  </a:lnTo>
                  <a:lnTo>
                    <a:pt x="42608" y="23139"/>
                  </a:lnTo>
                  <a:lnTo>
                    <a:pt x="41630" y="23495"/>
                  </a:lnTo>
                  <a:lnTo>
                    <a:pt x="41490" y="23634"/>
                  </a:lnTo>
                  <a:lnTo>
                    <a:pt x="41313" y="23926"/>
                  </a:lnTo>
                  <a:lnTo>
                    <a:pt x="41224" y="24180"/>
                  </a:lnTo>
                  <a:lnTo>
                    <a:pt x="41186" y="24384"/>
                  </a:lnTo>
                  <a:lnTo>
                    <a:pt x="41186" y="24511"/>
                  </a:lnTo>
                  <a:lnTo>
                    <a:pt x="41198" y="24650"/>
                  </a:lnTo>
                  <a:lnTo>
                    <a:pt x="41249" y="24904"/>
                  </a:lnTo>
                  <a:lnTo>
                    <a:pt x="41363" y="25158"/>
                  </a:lnTo>
                  <a:lnTo>
                    <a:pt x="41516" y="25387"/>
                  </a:lnTo>
                  <a:lnTo>
                    <a:pt x="41770" y="25615"/>
                  </a:lnTo>
                  <a:lnTo>
                    <a:pt x="41935" y="25717"/>
                  </a:lnTo>
                  <a:lnTo>
                    <a:pt x="42252" y="25831"/>
                  </a:lnTo>
                  <a:lnTo>
                    <a:pt x="42456" y="25857"/>
                  </a:lnTo>
                  <a:lnTo>
                    <a:pt x="46075" y="25996"/>
                  </a:lnTo>
                  <a:lnTo>
                    <a:pt x="46316" y="26009"/>
                  </a:lnTo>
                  <a:lnTo>
                    <a:pt x="46456" y="25996"/>
                  </a:lnTo>
                  <a:lnTo>
                    <a:pt x="46596" y="25971"/>
                  </a:lnTo>
                  <a:lnTo>
                    <a:pt x="46824" y="25908"/>
                  </a:lnTo>
                  <a:lnTo>
                    <a:pt x="46964" y="25844"/>
                  </a:lnTo>
                  <a:lnTo>
                    <a:pt x="47193" y="25679"/>
                  </a:lnTo>
                  <a:lnTo>
                    <a:pt x="47383" y="25488"/>
                  </a:lnTo>
                  <a:lnTo>
                    <a:pt x="47523" y="25260"/>
                  </a:lnTo>
                  <a:lnTo>
                    <a:pt x="47586" y="25133"/>
                  </a:lnTo>
                  <a:lnTo>
                    <a:pt x="47625" y="25006"/>
                  </a:lnTo>
                  <a:lnTo>
                    <a:pt x="47650" y="24879"/>
                  </a:lnTo>
                  <a:lnTo>
                    <a:pt x="47688" y="24676"/>
                  </a:lnTo>
                  <a:lnTo>
                    <a:pt x="47675" y="24536"/>
                  </a:lnTo>
                  <a:lnTo>
                    <a:pt x="47879" y="18529"/>
                  </a:lnTo>
                  <a:lnTo>
                    <a:pt x="47891" y="18364"/>
                  </a:lnTo>
                  <a:lnTo>
                    <a:pt x="47879" y="18237"/>
                  </a:lnTo>
                  <a:lnTo>
                    <a:pt x="47866" y="18097"/>
                  </a:lnTo>
                  <a:lnTo>
                    <a:pt x="47828" y="17970"/>
                  </a:lnTo>
                  <a:lnTo>
                    <a:pt x="47790" y="17843"/>
                  </a:lnTo>
                  <a:lnTo>
                    <a:pt x="47688" y="17665"/>
                  </a:lnTo>
                  <a:lnTo>
                    <a:pt x="47574" y="17500"/>
                  </a:lnTo>
                  <a:lnTo>
                    <a:pt x="47421" y="17360"/>
                  </a:lnTo>
                  <a:lnTo>
                    <a:pt x="47269" y="17233"/>
                  </a:lnTo>
                  <a:lnTo>
                    <a:pt x="47117" y="17157"/>
                  </a:lnTo>
                  <a:lnTo>
                    <a:pt x="46850" y="16979"/>
                  </a:lnTo>
                  <a:lnTo>
                    <a:pt x="46507" y="16725"/>
                  </a:lnTo>
                  <a:lnTo>
                    <a:pt x="44361" y="12344"/>
                  </a:lnTo>
                  <a:lnTo>
                    <a:pt x="44361" y="12153"/>
                  </a:lnTo>
                  <a:lnTo>
                    <a:pt x="44373" y="12001"/>
                  </a:lnTo>
                  <a:lnTo>
                    <a:pt x="44361" y="11874"/>
                  </a:lnTo>
                  <a:lnTo>
                    <a:pt x="44437" y="9779"/>
                  </a:lnTo>
                  <a:lnTo>
                    <a:pt x="44450" y="9639"/>
                  </a:lnTo>
                  <a:lnTo>
                    <a:pt x="44462" y="9499"/>
                  </a:lnTo>
                  <a:lnTo>
                    <a:pt x="50495" y="3657"/>
                  </a:lnTo>
                  <a:lnTo>
                    <a:pt x="50698" y="3670"/>
                  </a:lnTo>
                  <a:lnTo>
                    <a:pt x="51079" y="3683"/>
                  </a:lnTo>
                  <a:lnTo>
                    <a:pt x="56692" y="9702"/>
                  </a:lnTo>
                  <a:lnTo>
                    <a:pt x="56680" y="9880"/>
                  </a:lnTo>
                  <a:lnTo>
                    <a:pt x="56680" y="10007"/>
                  </a:lnTo>
                  <a:lnTo>
                    <a:pt x="56591" y="12496"/>
                  </a:lnTo>
                  <a:lnTo>
                    <a:pt x="56591" y="12636"/>
                  </a:lnTo>
                  <a:lnTo>
                    <a:pt x="56565" y="12928"/>
                  </a:lnTo>
                  <a:lnTo>
                    <a:pt x="53340" y="17449"/>
                  </a:lnTo>
                  <a:lnTo>
                    <a:pt x="53124" y="17602"/>
                  </a:lnTo>
                  <a:lnTo>
                    <a:pt x="52984" y="17741"/>
                  </a:lnTo>
                  <a:lnTo>
                    <a:pt x="52857" y="17907"/>
                  </a:lnTo>
                  <a:lnTo>
                    <a:pt x="52730" y="18148"/>
                  </a:lnTo>
                  <a:lnTo>
                    <a:pt x="52679" y="18275"/>
                  </a:lnTo>
                  <a:lnTo>
                    <a:pt x="52654" y="18402"/>
                  </a:lnTo>
                  <a:lnTo>
                    <a:pt x="52628" y="18529"/>
                  </a:lnTo>
                  <a:lnTo>
                    <a:pt x="52628" y="18745"/>
                  </a:lnTo>
                  <a:lnTo>
                    <a:pt x="52412" y="24841"/>
                  </a:lnTo>
                  <a:lnTo>
                    <a:pt x="52425" y="25044"/>
                  </a:lnTo>
                  <a:lnTo>
                    <a:pt x="52451" y="25184"/>
                  </a:lnTo>
                  <a:lnTo>
                    <a:pt x="52489" y="25311"/>
                  </a:lnTo>
                  <a:lnTo>
                    <a:pt x="52527" y="25438"/>
                  </a:lnTo>
                  <a:lnTo>
                    <a:pt x="52590" y="25565"/>
                  </a:lnTo>
                  <a:lnTo>
                    <a:pt x="52743" y="25781"/>
                  </a:lnTo>
                  <a:lnTo>
                    <a:pt x="52933" y="25971"/>
                  </a:lnTo>
                  <a:lnTo>
                    <a:pt x="53162" y="26111"/>
                  </a:lnTo>
                  <a:lnTo>
                    <a:pt x="53416" y="26212"/>
                  </a:lnTo>
                  <a:lnTo>
                    <a:pt x="53543" y="26250"/>
                  </a:lnTo>
                  <a:lnTo>
                    <a:pt x="53670" y="26263"/>
                  </a:lnTo>
                  <a:lnTo>
                    <a:pt x="57480" y="26403"/>
                  </a:lnTo>
                  <a:lnTo>
                    <a:pt x="57683" y="26377"/>
                  </a:lnTo>
                  <a:lnTo>
                    <a:pt x="57810" y="26365"/>
                  </a:lnTo>
                  <a:lnTo>
                    <a:pt x="57950" y="26327"/>
                  </a:lnTo>
                  <a:lnTo>
                    <a:pt x="58077" y="26289"/>
                  </a:lnTo>
                  <a:lnTo>
                    <a:pt x="58305" y="26149"/>
                  </a:lnTo>
                  <a:lnTo>
                    <a:pt x="58470" y="26022"/>
                  </a:lnTo>
                  <a:lnTo>
                    <a:pt x="58610" y="25882"/>
                  </a:lnTo>
                  <a:lnTo>
                    <a:pt x="58750" y="25654"/>
                  </a:lnTo>
                  <a:lnTo>
                    <a:pt x="58801" y="25527"/>
                  </a:lnTo>
                  <a:lnTo>
                    <a:pt x="58851" y="25400"/>
                  </a:lnTo>
                  <a:lnTo>
                    <a:pt x="58902" y="25133"/>
                  </a:lnTo>
                  <a:lnTo>
                    <a:pt x="58915" y="25006"/>
                  </a:lnTo>
                  <a:lnTo>
                    <a:pt x="58902" y="24866"/>
                  </a:lnTo>
                  <a:lnTo>
                    <a:pt x="58877" y="24726"/>
                  </a:lnTo>
                  <a:lnTo>
                    <a:pt x="58839" y="24599"/>
                  </a:lnTo>
                  <a:lnTo>
                    <a:pt x="58801" y="24472"/>
                  </a:lnTo>
                  <a:lnTo>
                    <a:pt x="58737" y="24345"/>
                  </a:lnTo>
                  <a:lnTo>
                    <a:pt x="58585" y="24130"/>
                  </a:lnTo>
                  <a:lnTo>
                    <a:pt x="58394" y="23939"/>
                  </a:lnTo>
                  <a:lnTo>
                    <a:pt x="58166" y="23799"/>
                  </a:lnTo>
                  <a:lnTo>
                    <a:pt x="57912" y="23698"/>
                  </a:lnTo>
                  <a:lnTo>
                    <a:pt x="57785" y="23660"/>
                  </a:lnTo>
                  <a:lnTo>
                    <a:pt x="57645" y="23647"/>
                  </a:lnTo>
                  <a:lnTo>
                    <a:pt x="55206" y="23583"/>
                  </a:lnTo>
                  <a:lnTo>
                    <a:pt x="55346" y="19481"/>
                  </a:lnTo>
                  <a:lnTo>
                    <a:pt x="55689" y="19265"/>
                  </a:lnTo>
                  <a:lnTo>
                    <a:pt x="56349" y="18770"/>
                  </a:lnTo>
                  <a:lnTo>
                    <a:pt x="59321" y="12788"/>
                  </a:lnTo>
                  <a:lnTo>
                    <a:pt x="59334" y="12661"/>
                  </a:lnTo>
                  <a:lnTo>
                    <a:pt x="59347" y="12534"/>
                  </a:lnTo>
                  <a:lnTo>
                    <a:pt x="59423" y="10172"/>
                  </a:lnTo>
                  <a:lnTo>
                    <a:pt x="59423" y="10033"/>
                  </a:lnTo>
                  <a:lnTo>
                    <a:pt x="59436" y="9652"/>
                  </a:lnTo>
                  <a:close/>
                </a:path>
                <a:path w="144144" h="71754">
                  <a:moveTo>
                    <a:pt x="118719" y="35344"/>
                  </a:moveTo>
                  <a:lnTo>
                    <a:pt x="116674" y="33502"/>
                  </a:lnTo>
                  <a:lnTo>
                    <a:pt x="116547" y="33655"/>
                  </a:lnTo>
                  <a:lnTo>
                    <a:pt x="116433" y="33909"/>
                  </a:lnTo>
                  <a:lnTo>
                    <a:pt x="116332" y="34290"/>
                  </a:lnTo>
                  <a:lnTo>
                    <a:pt x="116319" y="34429"/>
                  </a:lnTo>
                  <a:lnTo>
                    <a:pt x="116332" y="34569"/>
                  </a:lnTo>
                  <a:lnTo>
                    <a:pt x="116382" y="34836"/>
                  </a:lnTo>
                  <a:lnTo>
                    <a:pt x="116484" y="35077"/>
                  </a:lnTo>
                  <a:lnTo>
                    <a:pt x="117005" y="35598"/>
                  </a:lnTo>
                  <a:lnTo>
                    <a:pt x="117170" y="35687"/>
                  </a:lnTo>
                  <a:lnTo>
                    <a:pt x="117309" y="35737"/>
                  </a:lnTo>
                  <a:lnTo>
                    <a:pt x="117436" y="35763"/>
                  </a:lnTo>
                  <a:lnTo>
                    <a:pt x="117576" y="35788"/>
                  </a:lnTo>
                  <a:lnTo>
                    <a:pt x="117703" y="35801"/>
                  </a:lnTo>
                  <a:lnTo>
                    <a:pt x="117830" y="35788"/>
                  </a:lnTo>
                  <a:lnTo>
                    <a:pt x="117970" y="35763"/>
                  </a:lnTo>
                  <a:lnTo>
                    <a:pt x="118110" y="35737"/>
                  </a:lnTo>
                  <a:lnTo>
                    <a:pt x="118237" y="35687"/>
                  </a:lnTo>
                  <a:lnTo>
                    <a:pt x="118465" y="35572"/>
                  </a:lnTo>
                  <a:lnTo>
                    <a:pt x="118681" y="35394"/>
                  </a:lnTo>
                  <a:close/>
                </a:path>
                <a:path w="144144" h="71754">
                  <a:moveTo>
                    <a:pt x="130022" y="40779"/>
                  </a:moveTo>
                  <a:lnTo>
                    <a:pt x="129984" y="40627"/>
                  </a:lnTo>
                  <a:lnTo>
                    <a:pt x="129946" y="40487"/>
                  </a:lnTo>
                  <a:lnTo>
                    <a:pt x="129895" y="40322"/>
                  </a:lnTo>
                  <a:lnTo>
                    <a:pt x="129806" y="40182"/>
                  </a:lnTo>
                  <a:lnTo>
                    <a:pt x="129717" y="40043"/>
                  </a:lnTo>
                  <a:lnTo>
                    <a:pt x="129590" y="39928"/>
                  </a:lnTo>
                  <a:lnTo>
                    <a:pt x="129438" y="39801"/>
                  </a:lnTo>
                  <a:lnTo>
                    <a:pt x="120332" y="31584"/>
                  </a:lnTo>
                  <a:lnTo>
                    <a:pt x="120129" y="31432"/>
                  </a:lnTo>
                  <a:lnTo>
                    <a:pt x="119761" y="31254"/>
                  </a:lnTo>
                  <a:lnTo>
                    <a:pt x="119634" y="31216"/>
                  </a:lnTo>
                  <a:lnTo>
                    <a:pt x="119494" y="31203"/>
                  </a:lnTo>
                  <a:lnTo>
                    <a:pt x="119291" y="31191"/>
                  </a:lnTo>
                  <a:lnTo>
                    <a:pt x="119100" y="31229"/>
                  </a:lnTo>
                  <a:lnTo>
                    <a:pt x="118833" y="31305"/>
                  </a:lnTo>
                  <a:lnTo>
                    <a:pt x="118605" y="31419"/>
                  </a:lnTo>
                  <a:lnTo>
                    <a:pt x="118389" y="31597"/>
                  </a:lnTo>
                  <a:lnTo>
                    <a:pt x="118275" y="31750"/>
                  </a:lnTo>
                  <a:lnTo>
                    <a:pt x="116687" y="33502"/>
                  </a:lnTo>
                  <a:lnTo>
                    <a:pt x="118719" y="35344"/>
                  </a:lnTo>
                  <a:lnTo>
                    <a:pt x="119468" y="34518"/>
                  </a:lnTo>
                  <a:lnTo>
                    <a:pt x="126390" y="40754"/>
                  </a:lnTo>
                  <a:lnTo>
                    <a:pt x="108242" y="52285"/>
                  </a:lnTo>
                  <a:lnTo>
                    <a:pt x="107657" y="53086"/>
                  </a:lnTo>
                  <a:lnTo>
                    <a:pt x="107619" y="53225"/>
                  </a:lnTo>
                  <a:lnTo>
                    <a:pt x="107607" y="53352"/>
                  </a:lnTo>
                  <a:lnTo>
                    <a:pt x="107607" y="53619"/>
                  </a:lnTo>
                  <a:lnTo>
                    <a:pt x="108191" y="54571"/>
                  </a:lnTo>
                  <a:lnTo>
                    <a:pt x="108356" y="54673"/>
                  </a:lnTo>
                  <a:lnTo>
                    <a:pt x="108483" y="54737"/>
                  </a:lnTo>
                  <a:lnTo>
                    <a:pt x="108610" y="54775"/>
                  </a:lnTo>
                  <a:lnTo>
                    <a:pt x="108750" y="54813"/>
                  </a:lnTo>
                  <a:lnTo>
                    <a:pt x="108940" y="54813"/>
                  </a:lnTo>
                  <a:lnTo>
                    <a:pt x="109143" y="54813"/>
                  </a:lnTo>
                  <a:lnTo>
                    <a:pt x="129311" y="42138"/>
                  </a:lnTo>
                  <a:lnTo>
                    <a:pt x="129438" y="42049"/>
                  </a:lnTo>
                  <a:lnTo>
                    <a:pt x="129590" y="41922"/>
                  </a:lnTo>
                  <a:lnTo>
                    <a:pt x="129717" y="41783"/>
                  </a:lnTo>
                  <a:lnTo>
                    <a:pt x="129806" y="41656"/>
                  </a:lnTo>
                  <a:lnTo>
                    <a:pt x="129895" y="41503"/>
                  </a:lnTo>
                  <a:lnTo>
                    <a:pt x="129971" y="41313"/>
                  </a:lnTo>
                  <a:lnTo>
                    <a:pt x="129997" y="41160"/>
                  </a:lnTo>
                  <a:lnTo>
                    <a:pt x="130022" y="40957"/>
                  </a:lnTo>
                  <a:lnTo>
                    <a:pt x="130022" y="40779"/>
                  </a:lnTo>
                  <a:close/>
                </a:path>
                <a:path w="144144" h="71754">
                  <a:moveTo>
                    <a:pt x="143789" y="55143"/>
                  </a:moveTo>
                  <a:lnTo>
                    <a:pt x="143738" y="54546"/>
                  </a:lnTo>
                  <a:lnTo>
                    <a:pt x="143675" y="54267"/>
                  </a:lnTo>
                  <a:lnTo>
                    <a:pt x="143624" y="53975"/>
                  </a:lnTo>
                  <a:lnTo>
                    <a:pt x="141935" y="51066"/>
                  </a:lnTo>
                  <a:lnTo>
                    <a:pt x="141795" y="50914"/>
                  </a:lnTo>
                  <a:lnTo>
                    <a:pt x="141643" y="50800"/>
                  </a:lnTo>
                  <a:lnTo>
                    <a:pt x="137769" y="49377"/>
                  </a:lnTo>
                  <a:lnTo>
                    <a:pt x="137185" y="49403"/>
                  </a:lnTo>
                  <a:lnTo>
                    <a:pt x="135026" y="50063"/>
                  </a:lnTo>
                  <a:lnTo>
                    <a:pt x="127736" y="55143"/>
                  </a:lnTo>
                  <a:lnTo>
                    <a:pt x="123380" y="62953"/>
                  </a:lnTo>
                  <a:lnTo>
                    <a:pt x="123304" y="63131"/>
                  </a:lnTo>
                  <a:lnTo>
                    <a:pt x="123126" y="63690"/>
                  </a:lnTo>
                  <a:lnTo>
                    <a:pt x="122999" y="64274"/>
                  </a:lnTo>
                  <a:lnTo>
                    <a:pt x="122936" y="64858"/>
                  </a:lnTo>
                  <a:lnTo>
                    <a:pt x="122936" y="65443"/>
                  </a:lnTo>
                  <a:lnTo>
                    <a:pt x="128943" y="71196"/>
                  </a:lnTo>
                  <a:lnTo>
                    <a:pt x="129540" y="71158"/>
                  </a:lnTo>
                  <a:lnTo>
                    <a:pt x="131673" y="70523"/>
                  </a:lnTo>
                  <a:lnTo>
                    <a:pt x="139014" y="65392"/>
                  </a:lnTo>
                  <a:lnTo>
                    <a:pt x="136969" y="63550"/>
                  </a:lnTo>
                  <a:lnTo>
                    <a:pt x="136448" y="64122"/>
                  </a:lnTo>
                  <a:lnTo>
                    <a:pt x="135648" y="64897"/>
                  </a:lnTo>
                  <a:lnTo>
                    <a:pt x="134340" y="65951"/>
                  </a:lnTo>
                  <a:lnTo>
                    <a:pt x="133629" y="66408"/>
                  </a:lnTo>
                  <a:lnTo>
                    <a:pt x="132930" y="66878"/>
                  </a:lnTo>
                  <a:lnTo>
                    <a:pt x="131445" y="67652"/>
                  </a:lnTo>
                  <a:lnTo>
                    <a:pt x="130670" y="67970"/>
                  </a:lnTo>
                  <a:lnTo>
                    <a:pt x="130505" y="68046"/>
                  </a:lnTo>
                  <a:lnTo>
                    <a:pt x="130187" y="68199"/>
                  </a:lnTo>
                  <a:lnTo>
                    <a:pt x="129882" y="68313"/>
                  </a:lnTo>
                  <a:lnTo>
                    <a:pt x="129730" y="68338"/>
                  </a:lnTo>
                  <a:lnTo>
                    <a:pt x="129565" y="68389"/>
                  </a:lnTo>
                  <a:lnTo>
                    <a:pt x="129260" y="68427"/>
                  </a:lnTo>
                  <a:lnTo>
                    <a:pt x="128943" y="68453"/>
                  </a:lnTo>
                  <a:lnTo>
                    <a:pt x="128460" y="68414"/>
                  </a:lnTo>
                  <a:lnTo>
                    <a:pt x="126873" y="67716"/>
                  </a:lnTo>
                  <a:lnTo>
                    <a:pt x="126746" y="67627"/>
                  </a:lnTo>
                  <a:lnTo>
                    <a:pt x="126606" y="67487"/>
                  </a:lnTo>
                  <a:lnTo>
                    <a:pt x="125679" y="65328"/>
                  </a:lnTo>
                  <a:lnTo>
                    <a:pt x="125679" y="65011"/>
                  </a:lnTo>
                  <a:lnTo>
                    <a:pt x="125945" y="63957"/>
                  </a:lnTo>
                  <a:lnTo>
                    <a:pt x="125996" y="63830"/>
                  </a:lnTo>
                  <a:lnTo>
                    <a:pt x="126238" y="63017"/>
                  </a:lnTo>
                  <a:lnTo>
                    <a:pt x="129730" y="57035"/>
                  </a:lnTo>
                  <a:lnTo>
                    <a:pt x="129844" y="56908"/>
                  </a:lnTo>
                  <a:lnTo>
                    <a:pt x="130454" y="56261"/>
                  </a:lnTo>
                  <a:lnTo>
                    <a:pt x="135991" y="52628"/>
                  </a:lnTo>
                  <a:lnTo>
                    <a:pt x="136144" y="52565"/>
                  </a:lnTo>
                  <a:lnTo>
                    <a:pt x="136537" y="52374"/>
                  </a:lnTo>
                  <a:lnTo>
                    <a:pt x="136842" y="52260"/>
                  </a:lnTo>
                  <a:lnTo>
                    <a:pt x="137147" y="52184"/>
                  </a:lnTo>
                  <a:lnTo>
                    <a:pt x="137464" y="52133"/>
                  </a:lnTo>
                  <a:lnTo>
                    <a:pt x="137782" y="52120"/>
                  </a:lnTo>
                  <a:lnTo>
                    <a:pt x="138099" y="52133"/>
                  </a:lnTo>
                  <a:lnTo>
                    <a:pt x="140004" y="53009"/>
                  </a:lnTo>
                  <a:lnTo>
                    <a:pt x="141033" y="55245"/>
                  </a:lnTo>
                  <a:lnTo>
                    <a:pt x="141033" y="55562"/>
                  </a:lnTo>
                  <a:lnTo>
                    <a:pt x="140970" y="56032"/>
                  </a:lnTo>
                  <a:lnTo>
                    <a:pt x="140843" y="56489"/>
                  </a:lnTo>
                  <a:lnTo>
                    <a:pt x="140728" y="56730"/>
                  </a:lnTo>
                  <a:lnTo>
                    <a:pt x="140652" y="57048"/>
                  </a:lnTo>
                  <a:lnTo>
                    <a:pt x="137020" y="63487"/>
                  </a:lnTo>
                  <a:lnTo>
                    <a:pt x="139014" y="65379"/>
                  </a:lnTo>
                  <a:lnTo>
                    <a:pt x="139153" y="65227"/>
                  </a:lnTo>
                  <a:lnTo>
                    <a:pt x="143281" y="57785"/>
                  </a:lnTo>
                  <a:lnTo>
                    <a:pt x="143370" y="57556"/>
                  </a:lnTo>
                  <a:lnTo>
                    <a:pt x="143598" y="56896"/>
                  </a:lnTo>
                  <a:lnTo>
                    <a:pt x="143713" y="56311"/>
                  </a:lnTo>
                  <a:lnTo>
                    <a:pt x="143776" y="55727"/>
                  </a:lnTo>
                  <a:lnTo>
                    <a:pt x="143789" y="5514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1137412" y="4078795"/>
              <a:ext cx="88265" cy="123825"/>
            </a:xfrm>
            <a:custGeom>
              <a:avLst/>
              <a:gdLst/>
              <a:ahLst/>
              <a:cxnLst/>
              <a:rect l="l" t="t" r="r" b="b"/>
              <a:pathLst>
                <a:path w="88265" h="123825">
                  <a:moveTo>
                    <a:pt x="7747" y="12827"/>
                  </a:moveTo>
                  <a:lnTo>
                    <a:pt x="6413" y="10426"/>
                  </a:lnTo>
                  <a:lnTo>
                    <a:pt x="6096" y="10591"/>
                  </a:lnTo>
                  <a:lnTo>
                    <a:pt x="5791" y="10706"/>
                  </a:lnTo>
                  <a:lnTo>
                    <a:pt x="5638" y="10731"/>
                  </a:lnTo>
                  <a:lnTo>
                    <a:pt x="5473" y="10782"/>
                  </a:lnTo>
                  <a:lnTo>
                    <a:pt x="5168" y="10820"/>
                  </a:lnTo>
                  <a:lnTo>
                    <a:pt x="2667" y="10020"/>
                  </a:lnTo>
                  <a:lnTo>
                    <a:pt x="2514" y="9893"/>
                  </a:lnTo>
                  <a:lnTo>
                    <a:pt x="2146" y="9715"/>
                  </a:lnTo>
                  <a:lnTo>
                    <a:pt x="1879" y="9664"/>
                  </a:lnTo>
                  <a:lnTo>
                    <a:pt x="1612" y="9664"/>
                  </a:lnTo>
                  <a:lnTo>
                    <a:pt x="1346" y="9715"/>
                  </a:lnTo>
                  <a:lnTo>
                    <a:pt x="1155" y="9791"/>
                  </a:lnTo>
                  <a:lnTo>
                    <a:pt x="927" y="9931"/>
                  </a:lnTo>
                  <a:lnTo>
                    <a:pt x="774" y="10071"/>
                  </a:lnTo>
                  <a:lnTo>
                    <a:pt x="571" y="10337"/>
                  </a:lnTo>
                  <a:lnTo>
                    <a:pt x="431" y="10642"/>
                  </a:lnTo>
                  <a:lnTo>
                    <a:pt x="381" y="10909"/>
                  </a:lnTo>
                  <a:lnTo>
                    <a:pt x="381" y="11176"/>
                  </a:lnTo>
                  <a:lnTo>
                    <a:pt x="698" y="11912"/>
                  </a:lnTo>
                  <a:lnTo>
                    <a:pt x="4851" y="13589"/>
                  </a:lnTo>
                  <a:lnTo>
                    <a:pt x="5448" y="13550"/>
                  </a:lnTo>
                  <a:lnTo>
                    <a:pt x="6019" y="13474"/>
                  </a:lnTo>
                  <a:lnTo>
                    <a:pt x="6591" y="13335"/>
                  </a:lnTo>
                  <a:lnTo>
                    <a:pt x="7150" y="13119"/>
                  </a:lnTo>
                  <a:lnTo>
                    <a:pt x="7416" y="13004"/>
                  </a:lnTo>
                  <a:lnTo>
                    <a:pt x="7747" y="12827"/>
                  </a:lnTo>
                  <a:close/>
                </a:path>
                <a:path w="88265" h="123825">
                  <a:moveTo>
                    <a:pt x="8458" y="11544"/>
                  </a:moveTo>
                  <a:lnTo>
                    <a:pt x="8445" y="11404"/>
                  </a:lnTo>
                  <a:lnTo>
                    <a:pt x="8420" y="11277"/>
                  </a:lnTo>
                  <a:lnTo>
                    <a:pt x="8293" y="10960"/>
                  </a:lnTo>
                  <a:lnTo>
                    <a:pt x="8178" y="10795"/>
                  </a:lnTo>
                  <a:lnTo>
                    <a:pt x="7988" y="10604"/>
                  </a:lnTo>
                  <a:lnTo>
                    <a:pt x="7772" y="10439"/>
                  </a:lnTo>
                  <a:lnTo>
                    <a:pt x="7531" y="10325"/>
                  </a:lnTo>
                  <a:lnTo>
                    <a:pt x="7404" y="10287"/>
                  </a:lnTo>
                  <a:lnTo>
                    <a:pt x="7264" y="10274"/>
                  </a:lnTo>
                  <a:lnTo>
                    <a:pt x="6997" y="10261"/>
                  </a:lnTo>
                  <a:lnTo>
                    <a:pt x="6858" y="10274"/>
                  </a:lnTo>
                  <a:lnTo>
                    <a:pt x="6731" y="10299"/>
                  </a:lnTo>
                  <a:lnTo>
                    <a:pt x="6477" y="10401"/>
                  </a:lnTo>
                  <a:lnTo>
                    <a:pt x="7747" y="12827"/>
                  </a:lnTo>
                  <a:lnTo>
                    <a:pt x="7924" y="12725"/>
                  </a:lnTo>
                  <a:lnTo>
                    <a:pt x="8115" y="12534"/>
                  </a:lnTo>
                  <a:lnTo>
                    <a:pt x="8280" y="12319"/>
                  </a:lnTo>
                  <a:lnTo>
                    <a:pt x="8382" y="12077"/>
                  </a:lnTo>
                  <a:lnTo>
                    <a:pt x="8458" y="11747"/>
                  </a:lnTo>
                  <a:lnTo>
                    <a:pt x="8458" y="11544"/>
                  </a:lnTo>
                  <a:close/>
                </a:path>
                <a:path w="88265" h="123825">
                  <a:moveTo>
                    <a:pt x="18529" y="1358"/>
                  </a:moveTo>
                  <a:lnTo>
                    <a:pt x="18313" y="660"/>
                  </a:lnTo>
                  <a:lnTo>
                    <a:pt x="18199" y="495"/>
                  </a:lnTo>
                  <a:lnTo>
                    <a:pt x="17526" y="63"/>
                  </a:lnTo>
                  <a:lnTo>
                    <a:pt x="17399" y="25"/>
                  </a:lnTo>
                  <a:lnTo>
                    <a:pt x="17259" y="12"/>
                  </a:lnTo>
                  <a:lnTo>
                    <a:pt x="17132" y="0"/>
                  </a:lnTo>
                  <a:lnTo>
                    <a:pt x="16992" y="12"/>
                  </a:lnTo>
                  <a:lnTo>
                    <a:pt x="1155" y="2616"/>
                  </a:lnTo>
                  <a:lnTo>
                    <a:pt x="952" y="2667"/>
                  </a:lnTo>
                  <a:lnTo>
                    <a:pt x="825" y="2717"/>
                  </a:lnTo>
                  <a:lnTo>
                    <a:pt x="596" y="2844"/>
                  </a:lnTo>
                  <a:lnTo>
                    <a:pt x="444" y="2984"/>
                  </a:lnTo>
                  <a:lnTo>
                    <a:pt x="12" y="3860"/>
                  </a:lnTo>
                  <a:lnTo>
                    <a:pt x="0" y="4000"/>
                  </a:lnTo>
                  <a:lnTo>
                    <a:pt x="12" y="4140"/>
                  </a:lnTo>
                  <a:lnTo>
                    <a:pt x="330" y="4864"/>
                  </a:lnTo>
                  <a:lnTo>
                    <a:pt x="1257" y="5346"/>
                  </a:lnTo>
                  <a:lnTo>
                    <a:pt x="1397" y="5359"/>
                  </a:lnTo>
                  <a:lnTo>
                    <a:pt x="1536" y="5346"/>
                  </a:lnTo>
                  <a:lnTo>
                    <a:pt x="17373" y="2730"/>
                  </a:lnTo>
                  <a:lnTo>
                    <a:pt x="18516" y="1498"/>
                  </a:lnTo>
                  <a:lnTo>
                    <a:pt x="18529" y="1358"/>
                  </a:lnTo>
                  <a:close/>
                </a:path>
                <a:path w="88265" h="123825">
                  <a:moveTo>
                    <a:pt x="23329" y="29603"/>
                  </a:moveTo>
                  <a:lnTo>
                    <a:pt x="20662" y="28930"/>
                  </a:lnTo>
                  <a:lnTo>
                    <a:pt x="20624" y="29121"/>
                  </a:lnTo>
                  <a:lnTo>
                    <a:pt x="20624" y="29400"/>
                  </a:lnTo>
                  <a:lnTo>
                    <a:pt x="20675" y="29667"/>
                  </a:lnTo>
                  <a:lnTo>
                    <a:pt x="20777" y="29921"/>
                  </a:lnTo>
                  <a:lnTo>
                    <a:pt x="20929" y="30137"/>
                  </a:lnTo>
                  <a:lnTo>
                    <a:pt x="21120" y="30327"/>
                  </a:lnTo>
                  <a:lnTo>
                    <a:pt x="21348" y="30467"/>
                  </a:lnTo>
                  <a:lnTo>
                    <a:pt x="21475" y="30543"/>
                  </a:lnTo>
                  <a:lnTo>
                    <a:pt x="21856" y="30632"/>
                  </a:lnTo>
                  <a:lnTo>
                    <a:pt x="22199" y="30632"/>
                  </a:lnTo>
                  <a:lnTo>
                    <a:pt x="22453" y="30568"/>
                  </a:lnTo>
                  <a:lnTo>
                    <a:pt x="23304" y="29667"/>
                  </a:lnTo>
                  <a:close/>
                </a:path>
                <a:path w="88265" h="123825">
                  <a:moveTo>
                    <a:pt x="32143" y="16764"/>
                  </a:moveTo>
                  <a:lnTo>
                    <a:pt x="22428" y="15900"/>
                  </a:lnTo>
                  <a:lnTo>
                    <a:pt x="30619" y="6807"/>
                  </a:lnTo>
                  <a:lnTo>
                    <a:pt x="30759" y="6642"/>
                  </a:lnTo>
                  <a:lnTo>
                    <a:pt x="30886" y="6400"/>
                  </a:lnTo>
                  <a:lnTo>
                    <a:pt x="30937" y="6273"/>
                  </a:lnTo>
                  <a:lnTo>
                    <a:pt x="30988" y="6019"/>
                  </a:lnTo>
                  <a:lnTo>
                    <a:pt x="30988" y="5740"/>
                  </a:lnTo>
                  <a:lnTo>
                    <a:pt x="30937" y="5486"/>
                  </a:lnTo>
                  <a:lnTo>
                    <a:pt x="30861" y="5295"/>
                  </a:lnTo>
                  <a:lnTo>
                    <a:pt x="30759" y="5118"/>
                  </a:lnTo>
                  <a:lnTo>
                    <a:pt x="30581" y="4914"/>
                  </a:lnTo>
                  <a:lnTo>
                    <a:pt x="30378" y="4737"/>
                  </a:lnTo>
                  <a:lnTo>
                    <a:pt x="30137" y="4610"/>
                  </a:lnTo>
                  <a:lnTo>
                    <a:pt x="30010" y="4572"/>
                  </a:lnTo>
                  <a:lnTo>
                    <a:pt x="29883" y="4533"/>
                  </a:lnTo>
                  <a:lnTo>
                    <a:pt x="29743" y="4521"/>
                  </a:lnTo>
                  <a:lnTo>
                    <a:pt x="29616" y="4508"/>
                  </a:lnTo>
                  <a:lnTo>
                    <a:pt x="29476" y="4521"/>
                  </a:lnTo>
                  <a:lnTo>
                    <a:pt x="29349" y="4533"/>
                  </a:lnTo>
                  <a:lnTo>
                    <a:pt x="29210" y="4572"/>
                  </a:lnTo>
                  <a:lnTo>
                    <a:pt x="29083" y="4610"/>
                  </a:lnTo>
                  <a:lnTo>
                    <a:pt x="28790" y="4787"/>
                  </a:lnTo>
                  <a:lnTo>
                    <a:pt x="28638" y="4914"/>
                  </a:lnTo>
                  <a:lnTo>
                    <a:pt x="18707" y="15963"/>
                  </a:lnTo>
                  <a:lnTo>
                    <a:pt x="18554" y="16090"/>
                  </a:lnTo>
                  <a:lnTo>
                    <a:pt x="13563" y="21666"/>
                  </a:lnTo>
                  <a:lnTo>
                    <a:pt x="14516" y="22542"/>
                  </a:lnTo>
                  <a:lnTo>
                    <a:pt x="13550" y="21666"/>
                  </a:lnTo>
                  <a:lnTo>
                    <a:pt x="13423" y="21818"/>
                  </a:lnTo>
                  <a:lnTo>
                    <a:pt x="13296" y="22059"/>
                  </a:lnTo>
                  <a:lnTo>
                    <a:pt x="13258" y="22186"/>
                  </a:lnTo>
                  <a:lnTo>
                    <a:pt x="13220" y="22313"/>
                  </a:lnTo>
                  <a:lnTo>
                    <a:pt x="13208" y="22453"/>
                  </a:lnTo>
                  <a:lnTo>
                    <a:pt x="13195" y="22580"/>
                  </a:lnTo>
                  <a:lnTo>
                    <a:pt x="13208" y="22720"/>
                  </a:lnTo>
                  <a:lnTo>
                    <a:pt x="13220" y="22847"/>
                  </a:lnTo>
                  <a:lnTo>
                    <a:pt x="13258" y="22987"/>
                  </a:lnTo>
                  <a:lnTo>
                    <a:pt x="13309" y="23114"/>
                  </a:lnTo>
                  <a:lnTo>
                    <a:pt x="13474" y="23406"/>
                  </a:lnTo>
                  <a:lnTo>
                    <a:pt x="13601" y="23558"/>
                  </a:lnTo>
                  <a:lnTo>
                    <a:pt x="13817" y="23723"/>
                  </a:lnTo>
                  <a:lnTo>
                    <a:pt x="14046" y="23850"/>
                  </a:lnTo>
                  <a:lnTo>
                    <a:pt x="14185" y="23901"/>
                  </a:lnTo>
                  <a:lnTo>
                    <a:pt x="14439" y="23952"/>
                  </a:lnTo>
                  <a:lnTo>
                    <a:pt x="14719" y="23952"/>
                  </a:lnTo>
                  <a:lnTo>
                    <a:pt x="14909" y="23914"/>
                  </a:lnTo>
                  <a:lnTo>
                    <a:pt x="15100" y="23850"/>
                  </a:lnTo>
                  <a:lnTo>
                    <a:pt x="15341" y="23723"/>
                  </a:lnTo>
                  <a:lnTo>
                    <a:pt x="15582" y="23507"/>
                  </a:lnTo>
                  <a:lnTo>
                    <a:pt x="20142" y="18440"/>
                  </a:lnTo>
                  <a:lnTo>
                    <a:pt x="23228" y="18719"/>
                  </a:lnTo>
                  <a:lnTo>
                    <a:pt x="20675" y="28930"/>
                  </a:lnTo>
                  <a:lnTo>
                    <a:pt x="23329" y="29603"/>
                  </a:lnTo>
                  <a:lnTo>
                    <a:pt x="26009" y="18973"/>
                  </a:lnTo>
                  <a:lnTo>
                    <a:pt x="31902" y="19494"/>
                  </a:lnTo>
                  <a:lnTo>
                    <a:pt x="32143" y="16764"/>
                  </a:lnTo>
                  <a:close/>
                </a:path>
                <a:path w="88265" h="123825">
                  <a:moveTo>
                    <a:pt x="33401" y="18059"/>
                  </a:moveTo>
                  <a:lnTo>
                    <a:pt x="33388" y="17919"/>
                  </a:lnTo>
                  <a:lnTo>
                    <a:pt x="33362" y="17792"/>
                  </a:lnTo>
                  <a:lnTo>
                    <a:pt x="33235" y="17475"/>
                  </a:lnTo>
                  <a:lnTo>
                    <a:pt x="33083" y="17259"/>
                  </a:lnTo>
                  <a:lnTo>
                    <a:pt x="32943" y="17106"/>
                  </a:lnTo>
                  <a:lnTo>
                    <a:pt x="32156" y="16764"/>
                  </a:lnTo>
                  <a:lnTo>
                    <a:pt x="31902" y="19494"/>
                  </a:lnTo>
                  <a:lnTo>
                    <a:pt x="32105" y="19507"/>
                  </a:lnTo>
                  <a:lnTo>
                    <a:pt x="32245" y="19494"/>
                  </a:lnTo>
                  <a:lnTo>
                    <a:pt x="32372" y="19469"/>
                  </a:lnTo>
                  <a:lnTo>
                    <a:pt x="32499" y="19431"/>
                  </a:lnTo>
                  <a:lnTo>
                    <a:pt x="32626" y="19367"/>
                  </a:lnTo>
                  <a:lnTo>
                    <a:pt x="32905" y="19189"/>
                  </a:lnTo>
                  <a:lnTo>
                    <a:pt x="33058" y="19050"/>
                  </a:lnTo>
                  <a:lnTo>
                    <a:pt x="33210" y="18834"/>
                  </a:lnTo>
                  <a:lnTo>
                    <a:pt x="33324" y="18592"/>
                  </a:lnTo>
                  <a:lnTo>
                    <a:pt x="33401" y="18262"/>
                  </a:lnTo>
                  <a:lnTo>
                    <a:pt x="33401" y="18059"/>
                  </a:lnTo>
                  <a:close/>
                </a:path>
                <a:path w="88265" h="123825">
                  <a:moveTo>
                    <a:pt x="41300" y="45402"/>
                  </a:moveTo>
                  <a:lnTo>
                    <a:pt x="41287" y="45275"/>
                  </a:lnTo>
                  <a:lnTo>
                    <a:pt x="41236" y="45008"/>
                  </a:lnTo>
                  <a:lnTo>
                    <a:pt x="40843" y="44386"/>
                  </a:lnTo>
                  <a:lnTo>
                    <a:pt x="39001" y="46418"/>
                  </a:lnTo>
                  <a:lnTo>
                    <a:pt x="39166" y="46558"/>
                  </a:lnTo>
                  <a:lnTo>
                    <a:pt x="39395" y="46685"/>
                  </a:lnTo>
                  <a:lnTo>
                    <a:pt x="39522" y="46723"/>
                  </a:lnTo>
                  <a:lnTo>
                    <a:pt x="39662" y="46761"/>
                  </a:lnTo>
                  <a:lnTo>
                    <a:pt x="39789" y="46774"/>
                  </a:lnTo>
                  <a:lnTo>
                    <a:pt x="39928" y="46786"/>
                  </a:lnTo>
                  <a:lnTo>
                    <a:pt x="40055" y="46774"/>
                  </a:lnTo>
                  <a:lnTo>
                    <a:pt x="40195" y="46761"/>
                  </a:lnTo>
                  <a:lnTo>
                    <a:pt x="40322" y="46723"/>
                  </a:lnTo>
                  <a:lnTo>
                    <a:pt x="40576" y="46621"/>
                  </a:lnTo>
                  <a:lnTo>
                    <a:pt x="41097" y="46113"/>
                  </a:lnTo>
                  <a:lnTo>
                    <a:pt x="41198" y="45935"/>
                  </a:lnTo>
                  <a:lnTo>
                    <a:pt x="41236" y="45808"/>
                  </a:lnTo>
                  <a:lnTo>
                    <a:pt x="41275" y="45669"/>
                  </a:lnTo>
                  <a:lnTo>
                    <a:pt x="41287" y="45542"/>
                  </a:lnTo>
                  <a:lnTo>
                    <a:pt x="41300" y="45402"/>
                  </a:lnTo>
                  <a:close/>
                </a:path>
                <a:path w="88265" h="123825">
                  <a:moveTo>
                    <a:pt x="53263" y="29235"/>
                  </a:moveTo>
                  <a:lnTo>
                    <a:pt x="50380" y="22733"/>
                  </a:lnTo>
                  <a:lnTo>
                    <a:pt x="49339" y="23749"/>
                  </a:lnTo>
                  <a:lnTo>
                    <a:pt x="50304" y="22669"/>
                  </a:lnTo>
                  <a:lnTo>
                    <a:pt x="49987" y="22364"/>
                  </a:lnTo>
                  <a:lnTo>
                    <a:pt x="44348" y="20383"/>
                  </a:lnTo>
                  <a:lnTo>
                    <a:pt x="43484" y="20421"/>
                  </a:lnTo>
                  <a:lnTo>
                    <a:pt x="37934" y="23177"/>
                  </a:lnTo>
                  <a:lnTo>
                    <a:pt x="37795" y="23317"/>
                  </a:lnTo>
                  <a:lnTo>
                    <a:pt x="36169" y="25133"/>
                  </a:lnTo>
                  <a:lnTo>
                    <a:pt x="37084" y="26060"/>
                  </a:lnTo>
                  <a:lnTo>
                    <a:pt x="36118" y="25184"/>
                  </a:lnTo>
                  <a:lnTo>
                    <a:pt x="35839" y="25488"/>
                  </a:lnTo>
                  <a:lnTo>
                    <a:pt x="35356" y="26162"/>
                  </a:lnTo>
                  <a:lnTo>
                    <a:pt x="33934" y="30861"/>
                  </a:lnTo>
                  <a:lnTo>
                    <a:pt x="33985" y="31686"/>
                  </a:lnTo>
                  <a:lnTo>
                    <a:pt x="34112" y="32512"/>
                  </a:lnTo>
                  <a:lnTo>
                    <a:pt x="34213" y="32918"/>
                  </a:lnTo>
                  <a:lnTo>
                    <a:pt x="31483" y="35953"/>
                  </a:lnTo>
                  <a:lnTo>
                    <a:pt x="29718" y="34353"/>
                  </a:lnTo>
                  <a:lnTo>
                    <a:pt x="29552" y="34226"/>
                  </a:lnTo>
                  <a:lnTo>
                    <a:pt x="29184" y="34061"/>
                  </a:lnTo>
                  <a:lnTo>
                    <a:pt x="28930" y="34010"/>
                  </a:lnTo>
                  <a:lnTo>
                    <a:pt x="28790" y="33997"/>
                  </a:lnTo>
                  <a:lnTo>
                    <a:pt x="28651" y="34010"/>
                  </a:lnTo>
                  <a:lnTo>
                    <a:pt x="28384" y="34061"/>
                  </a:lnTo>
                  <a:lnTo>
                    <a:pt x="28257" y="34112"/>
                  </a:lnTo>
                  <a:lnTo>
                    <a:pt x="27965" y="34277"/>
                  </a:lnTo>
                  <a:lnTo>
                    <a:pt x="27813" y="34417"/>
                  </a:lnTo>
                  <a:lnTo>
                    <a:pt x="27647" y="34620"/>
                  </a:lnTo>
                  <a:lnTo>
                    <a:pt x="27520" y="34848"/>
                  </a:lnTo>
                  <a:lnTo>
                    <a:pt x="27470" y="34988"/>
                  </a:lnTo>
                  <a:lnTo>
                    <a:pt x="27432" y="35179"/>
                  </a:lnTo>
                  <a:lnTo>
                    <a:pt x="27419" y="35382"/>
                  </a:lnTo>
                  <a:lnTo>
                    <a:pt x="27432" y="35509"/>
                  </a:lnTo>
                  <a:lnTo>
                    <a:pt x="27444" y="35648"/>
                  </a:lnTo>
                  <a:lnTo>
                    <a:pt x="27482" y="35788"/>
                  </a:lnTo>
                  <a:lnTo>
                    <a:pt x="27520" y="35915"/>
                  </a:lnTo>
                  <a:lnTo>
                    <a:pt x="27647" y="36144"/>
                  </a:lnTo>
                  <a:lnTo>
                    <a:pt x="27825" y="36360"/>
                  </a:lnTo>
                  <a:lnTo>
                    <a:pt x="30657" y="38900"/>
                  </a:lnTo>
                  <a:lnTo>
                    <a:pt x="30810" y="39039"/>
                  </a:lnTo>
                  <a:lnTo>
                    <a:pt x="30937" y="39103"/>
                  </a:lnTo>
                  <a:lnTo>
                    <a:pt x="31178" y="39204"/>
                  </a:lnTo>
                  <a:lnTo>
                    <a:pt x="31445" y="39255"/>
                  </a:lnTo>
                  <a:lnTo>
                    <a:pt x="31584" y="39268"/>
                  </a:lnTo>
                  <a:lnTo>
                    <a:pt x="31711" y="39255"/>
                  </a:lnTo>
                  <a:lnTo>
                    <a:pt x="31991" y="39204"/>
                  </a:lnTo>
                  <a:lnTo>
                    <a:pt x="32118" y="39154"/>
                  </a:lnTo>
                  <a:lnTo>
                    <a:pt x="32346" y="39027"/>
                  </a:lnTo>
                  <a:lnTo>
                    <a:pt x="32562" y="38849"/>
                  </a:lnTo>
                  <a:lnTo>
                    <a:pt x="32727" y="38646"/>
                  </a:lnTo>
                  <a:lnTo>
                    <a:pt x="36677" y="34264"/>
                  </a:lnTo>
                  <a:lnTo>
                    <a:pt x="36830" y="34112"/>
                  </a:lnTo>
                  <a:lnTo>
                    <a:pt x="36931" y="33947"/>
                  </a:lnTo>
                  <a:lnTo>
                    <a:pt x="37033" y="33769"/>
                  </a:lnTo>
                  <a:lnTo>
                    <a:pt x="37071" y="33642"/>
                  </a:lnTo>
                  <a:lnTo>
                    <a:pt x="37109" y="33502"/>
                  </a:lnTo>
                  <a:lnTo>
                    <a:pt x="37122" y="33375"/>
                  </a:lnTo>
                  <a:lnTo>
                    <a:pt x="37134" y="33235"/>
                  </a:lnTo>
                  <a:lnTo>
                    <a:pt x="37122" y="33108"/>
                  </a:lnTo>
                  <a:lnTo>
                    <a:pt x="37109" y="32981"/>
                  </a:lnTo>
                  <a:lnTo>
                    <a:pt x="37071" y="32842"/>
                  </a:lnTo>
                  <a:lnTo>
                    <a:pt x="36982" y="32639"/>
                  </a:lnTo>
                  <a:lnTo>
                    <a:pt x="36906" y="32372"/>
                  </a:lnTo>
                  <a:lnTo>
                    <a:pt x="36804" y="31965"/>
                  </a:lnTo>
                  <a:lnTo>
                    <a:pt x="36715" y="31407"/>
                  </a:lnTo>
                  <a:lnTo>
                    <a:pt x="36690" y="30848"/>
                  </a:lnTo>
                  <a:lnTo>
                    <a:pt x="36715" y="30289"/>
                  </a:lnTo>
                  <a:lnTo>
                    <a:pt x="38150" y="27025"/>
                  </a:lnTo>
                  <a:lnTo>
                    <a:pt x="38290" y="26860"/>
                  </a:lnTo>
                  <a:lnTo>
                    <a:pt x="39827" y="25171"/>
                  </a:lnTo>
                  <a:lnTo>
                    <a:pt x="39928" y="25044"/>
                  </a:lnTo>
                  <a:lnTo>
                    <a:pt x="44361" y="23126"/>
                  </a:lnTo>
                  <a:lnTo>
                    <a:pt x="44958" y="23152"/>
                  </a:lnTo>
                  <a:lnTo>
                    <a:pt x="48425" y="24676"/>
                  </a:lnTo>
                  <a:lnTo>
                    <a:pt x="48577" y="24803"/>
                  </a:lnTo>
                  <a:lnTo>
                    <a:pt x="48704" y="24904"/>
                  </a:lnTo>
                  <a:lnTo>
                    <a:pt x="50507" y="28930"/>
                  </a:lnTo>
                  <a:lnTo>
                    <a:pt x="50482" y="29832"/>
                  </a:lnTo>
                  <a:lnTo>
                    <a:pt x="48920" y="33362"/>
                  </a:lnTo>
                  <a:lnTo>
                    <a:pt x="47320" y="35128"/>
                  </a:lnTo>
                  <a:lnTo>
                    <a:pt x="46875" y="35610"/>
                  </a:lnTo>
                  <a:lnTo>
                    <a:pt x="46215" y="36131"/>
                  </a:lnTo>
                  <a:lnTo>
                    <a:pt x="45961" y="36271"/>
                  </a:lnTo>
                  <a:lnTo>
                    <a:pt x="45732" y="36423"/>
                  </a:lnTo>
                  <a:lnTo>
                    <a:pt x="43040" y="37096"/>
                  </a:lnTo>
                  <a:lnTo>
                    <a:pt x="42481" y="37071"/>
                  </a:lnTo>
                  <a:lnTo>
                    <a:pt x="41922" y="36995"/>
                  </a:lnTo>
                  <a:lnTo>
                    <a:pt x="41706" y="36944"/>
                  </a:lnTo>
                  <a:lnTo>
                    <a:pt x="41579" y="36906"/>
                  </a:lnTo>
                  <a:lnTo>
                    <a:pt x="41452" y="36893"/>
                  </a:lnTo>
                  <a:lnTo>
                    <a:pt x="41313" y="36880"/>
                  </a:lnTo>
                  <a:lnTo>
                    <a:pt x="41173" y="36880"/>
                  </a:lnTo>
                  <a:lnTo>
                    <a:pt x="40982" y="36918"/>
                  </a:lnTo>
                  <a:lnTo>
                    <a:pt x="40779" y="36995"/>
                  </a:lnTo>
                  <a:lnTo>
                    <a:pt x="40614" y="37084"/>
                  </a:lnTo>
                  <a:lnTo>
                    <a:pt x="40487" y="37160"/>
                  </a:lnTo>
                  <a:lnTo>
                    <a:pt x="40335" y="37287"/>
                  </a:lnTo>
                  <a:lnTo>
                    <a:pt x="36156" y="41935"/>
                  </a:lnTo>
                  <a:lnTo>
                    <a:pt x="35991" y="42138"/>
                  </a:lnTo>
                  <a:lnTo>
                    <a:pt x="35839" y="42430"/>
                  </a:lnTo>
                  <a:lnTo>
                    <a:pt x="35788" y="42633"/>
                  </a:lnTo>
                  <a:lnTo>
                    <a:pt x="35775" y="42760"/>
                  </a:lnTo>
                  <a:lnTo>
                    <a:pt x="35763" y="42900"/>
                  </a:lnTo>
                  <a:lnTo>
                    <a:pt x="35775" y="43053"/>
                  </a:lnTo>
                  <a:lnTo>
                    <a:pt x="35801" y="43230"/>
                  </a:lnTo>
                  <a:lnTo>
                    <a:pt x="35864" y="43421"/>
                  </a:lnTo>
                  <a:lnTo>
                    <a:pt x="35991" y="43675"/>
                  </a:lnTo>
                  <a:lnTo>
                    <a:pt x="36169" y="43878"/>
                  </a:lnTo>
                  <a:lnTo>
                    <a:pt x="36296" y="44005"/>
                  </a:lnTo>
                  <a:lnTo>
                    <a:pt x="39001" y="46418"/>
                  </a:lnTo>
                  <a:lnTo>
                    <a:pt x="40843" y="44373"/>
                  </a:lnTo>
                  <a:lnTo>
                    <a:pt x="39077" y="42799"/>
                  </a:lnTo>
                  <a:lnTo>
                    <a:pt x="41821" y="39763"/>
                  </a:lnTo>
                  <a:lnTo>
                    <a:pt x="42214" y="39814"/>
                  </a:lnTo>
                  <a:lnTo>
                    <a:pt x="43040" y="39852"/>
                  </a:lnTo>
                  <a:lnTo>
                    <a:pt x="43865" y="39801"/>
                  </a:lnTo>
                  <a:lnTo>
                    <a:pt x="49199" y="37160"/>
                  </a:lnTo>
                  <a:lnTo>
                    <a:pt x="49339" y="36995"/>
                  </a:lnTo>
                  <a:lnTo>
                    <a:pt x="50888" y="35280"/>
                  </a:lnTo>
                  <a:lnTo>
                    <a:pt x="51028" y="35140"/>
                  </a:lnTo>
                  <a:lnTo>
                    <a:pt x="51269" y="34874"/>
                  </a:lnTo>
                  <a:lnTo>
                    <a:pt x="53213" y="30099"/>
                  </a:lnTo>
                  <a:lnTo>
                    <a:pt x="53263" y="29235"/>
                  </a:lnTo>
                  <a:close/>
                </a:path>
                <a:path w="88265" h="123825">
                  <a:moveTo>
                    <a:pt x="61785" y="94399"/>
                  </a:moveTo>
                  <a:lnTo>
                    <a:pt x="61734" y="94195"/>
                  </a:lnTo>
                  <a:lnTo>
                    <a:pt x="61607" y="93891"/>
                  </a:lnTo>
                  <a:lnTo>
                    <a:pt x="61493" y="93726"/>
                  </a:lnTo>
                  <a:lnTo>
                    <a:pt x="61302" y="93535"/>
                  </a:lnTo>
                  <a:lnTo>
                    <a:pt x="61074" y="93383"/>
                  </a:lnTo>
                  <a:lnTo>
                    <a:pt x="60833" y="93281"/>
                  </a:lnTo>
                  <a:lnTo>
                    <a:pt x="60693" y="93243"/>
                  </a:lnTo>
                  <a:lnTo>
                    <a:pt x="60566" y="93230"/>
                  </a:lnTo>
                  <a:lnTo>
                    <a:pt x="60426" y="93205"/>
                  </a:lnTo>
                  <a:lnTo>
                    <a:pt x="60299" y="93218"/>
                  </a:lnTo>
                  <a:lnTo>
                    <a:pt x="60159" y="93230"/>
                  </a:lnTo>
                  <a:lnTo>
                    <a:pt x="60032" y="93268"/>
                  </a:lnTo>
                  <a:lnTo>
                    <a:pt x="59778" y="93370"/>
                  </a:lnTo>
                  <a:lnTo>
                    <a:pt x="59512" y="93560"/>
                  </a:lnTo>
                  <a:lnTo>
                    <a:pt x="59359" y="93700"/>
                  </a:lnTo>
                  <a:lnTo>
                    <a:pt x="59182" y="93992"/>
                  </a:lnTo>
                  <a:lnTo>
                    <a:pt x="59105" y="94170"/>
                  </a:lnTo>
                  <a:lnTo>
                    <a:pt x="59055" y="94437"/>
                  </a:lnTo>
                  <a:lnTo>
                    <a:pt x="59042" y="94576"/>
                  </a:lnTo>
                  <a:lnTo>
                    <a:pt x="59055" y="94716"/>
                  </a:lnTo>
                  <a:lnTo>
                    <a:pt x="61785" y="94399"/>
                  </a:lnTo>
                  <a:close/>
                </a:path>
                <a:path w="88265" h="123825">
                  <a:moveTo>
                    <a:pt x="84645" y="96088"/>
                  </a:moveTo>
                  <a:lnTo>
                    <a:pt x="81902" y="90182"/>
                  </a:lnTo>
                  <a:lnTo>
                    <a:pt x="81902" y="96075"/>
                  </a:lnTo>
                  <a:lnTo>
                    <a:pt x="81876" y="96558"/>
                  </a:lnTo>
                  <a:lnTo>
                    <a:pt x="77762" y="100850"/>
                  </a:lnTo>
                  <a:lnTo>
                    <a:pt x="77622" y="100863"/>
                  </a:lnTo>
                  <a:lnTo>
                    <a:pt x="77495" y="100901"/>
                  </a:lnTo>
                  <a:lnTo>
                    <a:pt x="72859" y="101549"/>
                  </a:lnTo>
                  <a:lnTo>
                    <a:pt x="72034" y="95681"/>
                  </a:lnTo>
                  <a:lnTo>
                    <a:pt x="72021" y="95554"/>
                  </a:lnTo>
                  <a:lnTo>
                    <a:pt x="72009" y="95415"/>
                  </a:lnTo>
                  <a:lnTo>
                    <a:pt x="72720" y="92811"/>
                  </a:lnTo>
                  <a:lnTo>
                    <a:pt x="72821" y="92659"/>
                  </a:lnTo>
                  <a:lnTo>
                    <a:pt x="73063" y="92392"/>
                  </a:lnTo>
                  <a:lnTo>
                    <a:pt x="73202" y="92290"/>
                  </a:lnTo>
                  <a:lnTo>
                    <a:pt x="73329" y="92163"/>
                  </a:lnTo>
                  <a:lnTo>
                    <a:pt x="73621" y="91948"/>
                  </a:lnTo>
                  <a:lnTo>
                    <a:pt x="74244" y="91617"/>
                  </a:lnTo>
                  <a:lnTo>
                    <a:pt x="74422" y="91554"/>
                  </a:lnTo>
                  <a:lnTo>
                    <a:pt x="74930" y="91414"/>
                  </a:lnTo>
                  <a:lnTo>
                    <a:pt x="75107" y="91389"/>
                  </a:lnTo>
                  <a:lnTo>
                    <a:pt x="76250" y="91236"/>
                  </a:lnTo>
                  <a:lnTo>
                    <a:pt x="76415" y="91224"/>
                  </a:lnTo>
                  <a:lnTo>
                    <a:pt x="77050" y="91160"/>
                  </a:lnTo>
                  <a:lnTo>
                    <a:pt x="77533" y="91186"/>
                  </a:lnTo>
                  <a:lnTo>
                    <a:pt x="78016" y="91262"/>
                  </a:lnTo>
                  <a:lnTo>
                    <a:pt x="81902" y="96075"/>
                  </a:lnTo>
                  <a:lnTo>
                    <a:pt x="81902" y="90182"/>
                  </a:lnTo>
                  <a:lnTo>
                    <a:pt x="77076" y="88417"/>
                  </a:lnTo>
                  <a:lnTo>
                    <a:pt x="76339" y="88442"/>
                  </a:lnTo>
                  <a:lnTo>
                    <a:pt x="76022" y="88493"/>
                  </a:lnTo>
                  <a:lnTo>
                    <a:pt x="75895" y="88506"/>
                  </a:lnTo>
                  <a:lnTo>
                    <a:pt x="74790" y="88671"/>
                  </a:lnTo>
                  <a:lnTo>
                    <a:pt x="74663" y="88684"/>
                  </a:lnTo>
                  <a:lnTo>
                    <a:pt x="69240" y="94932"/>
                  </a:lnTo>
                  <a:lnTo>
                    <a:pt x="69265" y="95554"/>
                  </a:lnTo>
                  <a:lnTo>
                    <a:pt x="69291" y="95758"/>
                  </a:lnTo>
                  <a:lnTo>
                    <a:pt x="70129" y="101828"/>
                  </a:lnTo>
                  <a:lnTo>
                    <a:pt x="69405" y="101777"/>
                  </a:lnTo>
                  <a:lnTo>
                    <a:pt x="61785" y="94399"/>
                  </a:lnTo>
                  <a:lnTo>
                    <a:pt x="59067" y="94792"/>
                  </a:lnTo>
                  <a:lnTo>
                    <a:pt x="61849" y="100761"/>
                  </a:lnTo>
                  <a:lnTo>
                    <a:pt x="62204" y="101180"/>
                  </a:lnTo>
                  <a:lnTo>
                    <a:pt x="70231" y="104571"/>
                  </a:lnTo>
                  <a:lnTo>
                    <a:pt x="71348" y="104533"/>
                  </a:lnTo>
                  <a:lnTo>
                    <a:pt x="71793" y="104470"/>
                  </a:lnTo>
                  <a:lnTo>
                    <a:pt x="71970" y="104457"/>
                  </a:lnTo>
                  <a:lnTo>
                    <a:pt x="77978" y="103593"/>
                  </a:lnTo>
                  <a:lnTo>
                    <a:pt x="84607" y="96850"/>
                  </a:lnTo>
                  <a:lnTo>
                    <a:pt x="84645" y="96088"/>
                  </a:lnTo>
                  <a:close/>
                </a:path>
                <a:path w="88265" h="123825">
                  <a:moveTo>
                    <a:pt x="87795" y="118122"/>
                  </a:moveTo>
                  <a:lnTo>
                    <a:pt x="87769" y="117830"/>
                  </a:lnTo>
                  <a:lnTo>
                    <a:pt x="87731" y="117551"/>
                  </a:lnTo>
                  <a:lnTo>
                    <a:pt x="83083" y="112458"/>
                  </a:lnTo>
                  <a:lnTo>
                    <a:pt x="82918" y="112420"/>
                  </a:lnTo>
                  <a:lnTo>
                    <a:pt x="82156" y="112153"/>
                  </a:lnTo>
                  <a:lnTo>
                    <a:pt x="80251" y="111734"/>
                  </a:lnTo>
                  <a:lnTo>
                    <a:pt x="78308" y="111506"/>
                  </a:lnTo>
                  <a:lnTo>
                    <a:pt x="76352" y="111467"/>
                  </a:lnTo>
                  <a:lnTo>
                    <a:pt x="75387" y="111544"/>
                  </a:lnTo>
                  <a:lnTo>
                    <a:pt x="74485" y="111633"/>
                  </a:lnTo>
                  <a:lnTo>
                    <a:pt x="74180" y="111683"/>
                  </a:lnTo>
                  <a:lnTo>
                    <a:pt x="73317" y="112153"/>
                  </a:lnTo>
                  <a:lnTo>
                    <a:pt x="73164" y="112382"/>
                  </a:lnTo>
                  <a:lnTo>
                    <a:pt x="73063" y="112623"/>
                  </a:lnTo>
                  <a:lnTo>
                    <a:pt x="72999" y="112890"/>
                  </a:lnTo>
                  <a:lnTo>
                    <a:pt x="72986" y="113017"/>
                  </a:lnTo>
                  <a:lnTo>
                    <a:pt x="72999" y="113157"/>
                  </a:lnTo>
                  <a:lnTo>
                    <a:pt x="73012" y="113284"/>
                  </a:lnTo>
                  <a:lnTo>
                    <a:pt x="73050" y="113423"/>
                  </a:lnTo>
                  <a:lnTo>
                    <a:pt x="73177" y="113728"/>
                  </a:lnTo>
                  <a:lnTo>
                    <a:pt x="73291" y="113893"/>
                  </a:lnTo>
                  <a:lnTo>
                    <a:pt x="73482" y="114084"/>
                  </a:lnTo>
                  <a:lnTo>
                    <a:pt x="73710" y="114249"/>
                  </a:lnTo>
                  <a:lnTo>
                    <a:pt x="73837" y="114300"/>
                  </a:lnTo>
                  <a:lnTo>
                    <a:pt x="74028" y="114363"/>
                  </a:lnTo>
                  <a:lnTo>
                    <a:pt x="74218" y="114401"/>
                  </a:lnTo>
                  <a:lnTo>
                    <a:pt x="74498" y="114401"/>
                  </a:lnTo>
                  <a:lnTo>
                    <a:pt x="75336" y="114300"/>
                  </a:lnTo>
                  <a:lnTo>
                    <a:pt x="76441" y="114211"/>
                  </a:lnTo>
                  <a:lnTo>
                    <a:pt x="82308" y="115087"/>
                  </a:lnTo>
                  <a:lnTo>
                    <a:pt x="84582" y="116662"/>
                  </a:lnTo>
                  <a:lnTo>
                    <a:pt x="84658" y="116789"/>
                  </a:lnTo>
                  <a:lnTo>
                    <a:pt x="84797" y="117081"/>
                  </a:lnTo>
                  <a:lnTo>
                    <a:pt x="84899" y="117373"/>
                  </a:lnTo>
                  <a:lnTo>
                    <a:pt x="84975" y="117690"/>
                  </a:lnTo>
                  <a:lnTo>
                    <a:pt x="85001" y="117843"/>
                  </a:lnTo>
                  <a:lnTo>
                    <a:pt x="85013" y="117995"/>
                  </a:lnTo>
                  <a:lnTo>
                    <a:pt x="85039" y="118198"/>
                  </a:lnTo>
                  <a:lnTo>
                    <a:pt x="85026" y="118516"/>
                  </a:lnTo>
                  <a:lnTo>
                    <a:pt x="85001" y="118833"/>
                  </a:lnTo>
                  <a:lnTo>
                    <a:pt x="83197" y="121208"/>
                  </a:lnTo>
                  <a:lnTo>
                    <a:pt x="83032" y="121323"/>
                  </a:lnTo>
                  <a:lnTo>
                    <a:pt x="82880" y="121462"/>
                  </a:lnTo>
                  <a:lnTo>
                    <a:pt x="82677" y="121729"/>
                  </a:lnTo>
                  <a:lnTo>
                    <a:pt x="82550" y="122047"/>
                  </a:lnTo>
                  <a:lnTo>
                    <a:pt x="82511" y="122250"/>
                  </a:lnTo>
                  <a:lnTo>
                    <a:pt x="82511" y="122580"/>
                  </a:lnTo>
                  <a:lnTo>
                    <a:pt x="82537" y="122720"/>
                  </a:lnTo>
                  <a:lnTo>
                    <a:pt x="82575" y="122847"/>
                  </a:lnTo>
                  <a:lnTo>
                    <a:pt x="82626" y="122974"/>
                  </a:lnTo>
                  <a:lnTo>
                    <a:pt x="82753" y="123202"/>
                  </a:lnTo>
                  <a:lnTo>
                    <a:pt x="83032" y="123507"/>
                  </a:lnTo>
                  <a:lnTo>
                    <a:pt x="83210" y="123596"/>
                  </a:lnTo>
                  <a:lnTo>
                    <a:pt x="83388" y="123698"/>
                  </a:lnTo>
                  <a:lnTo>
                    <a:pt x="83515" y="123736"/>
                  </a:lnTo>
                  <a:lnTo>
                    <a:pt x="83781" y="123786"/>
                  </a:lnTo>
                  <a:lnTo>
                    <a:pt x="83921" y="123786"/>
                  </a:lnTo>
                  <a:lnTo>
                    <a:pt x="84048" y="123774"/>
                  </a:lnTo>
                  <a:lnTo>
                    <a:pt x="84188" y="123761"/>
                  </a:lnTo>
                  <a:lnTo>
                    <a:pt x="84315" y="123710"/>
                  </a:lnTo>
                  <a:lnTo>
                    <a:pt x="84442" y="123672"/>
                  </a:lnTo>
                  <a:lnTo>
                    <a:pt x="84759" y="123494"/>
                  </a:lnTo>
                  <a:lnTo>
                    <a:pt x="85267" y="123177"/>
                  </a:lnTo>
                  <a:lnTo>
                    <a:pt x="87731" y="118999"/>
                  </a:lnTo>
                  <a:lnTo>
                    <a:pt x="87769" y="118706"/>
                  </a:lnTo>
                  <a:lnTo>
                    <a:pt x="87795" y="11812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29958" y="3622370"/>
              <a:ext cx="601980" cy="629920"/>
            </a:xfrm>
            <a:custGeom>
              <a:avLst/>
              <a:gdLst/>
              <a:ahLst/>
              <a:cxnLst/>
              <a:rect l="l" t="t" r="r" b="b"/>
              <a:pathLst>
                <a:path w="601980" h="629920">
                  <a:moveTo>
                    <a:pt x="16637" y="40043"/>
                  </a:moveTo>
                  <a:lnTo>
                    <a:pt x="10223" y="40043"/>
                  </a:lnTo>
                  <a:lnTo>
                    <a:pt x="10223" y="40208"/>
                  </a:lnTo>
                  <a:lnTo>
                    <a:pt x="12217" y="43002"/>
                  </a:lnTo>
                  <a:lnTo>
                    <a:pt x="12357" y="43065"/>
                  </a:lnTo>
                  <a:lnTo>
                    <a:pt x="12649" y="43154"/>
                  </a:lnTo>
                  <a:lnTo>
                    <a:pt x="12954" y="43218"/>
                  </a:lnTo>
                  <a:lnTo>
                    <a:pt x="13284" y="43256"/>
                  </a:lnTo>
                  <a:lnTo>
                    <a:pt x="13589" y="43256"/>
                  </a:lnTo>
                  <a:lnTo>
                    <a:pt x="16383" y="41275"/>
                  </a:lnTo>
                  <a:lnTo>
                    <a:pt x="16459" y="41122"/>
                  </a:lnTo>
                  <a:lnTo>
                    <a:pt x="16573" y="40678"/>
                  </a:lnTo>
                  <a:lnTo>
                    <a:pt x="16637" y="40208"/>
                  </a:lnTo>
                  <a:lnTo>
                    <a:pt x="16637" y="40043"/>
                  </a:lnTo>
                  <a:close/>
                </a:path>
                <a:path w="601980" h="629920">
                  <a:moveTo>
                    <a:pt x="23647" y="0"/>
                  </a:moveTo>
                  <a:lnTo>
                    <a:pt x="3200" y="0"/>
                  </a:lnTo>
                  <a:lnTo>
                    <a:pt x="3048" y="12"/>
                  </a:lnTo>
                  <a:lnTo>
                    <a:pt x="2730" y="38"/>
                  </a:lnTo>
                  <a:lnTo>
                    <a:pt x="2578" y="76"/>
                  </a:lnTo>
                  <a:lnTo>
                    <a:pt x="2413" y="101"/>
                  </a:lnTo>
                  <a:lnTo>
                    <a:pt x="2120" y="190"/>
                  </a:lnTo>
                  <a:lnTo>
                    <a:pt x="1828" y="317"/>
                  </a:lnTo>
                  <a:lnTo>
                    <a:pt x="1549" y="469"/>
                  </a:lnTo>
                  <a:lnTo>
                    <a:pt x="1422" y="558"/>
                  </a:lnTo>
                  <a:lnTo>
                    <a:pt x="1282" y="635"/>
                  </a:lnTo>
                  <a:lnTo>
                    <a:pt x="0" y="3060"/>
                  </a:lnTo>
                  <a:lnTo>
                    <a:pt x="0" y="3378"/>
                  </a:lnTo>
                  <a:lnTo>
                    <a:pt x="939" y="5473"/>
                  </a:lnTo>
                  <a:lnTo>
                    <a:pt x="3048" y="6413"/>
                  </a:lnTo>
                  <a:lnTo>
                    <a:pt x="3200" y="6413"/>
                  </a:lnTo>
                  <a:lnTo>
                    <a:pt x="10236" y="6413"/>
                  </a:lnTo>
                  <a:lnTo>
                    <a:pt x="10236" y="40030"/>
                  </a:lnTo>
                  <a:lnTo>
                    <a:pt x="16637" y="40030"/>
                  </a:lnTo>
                  <a:lnTo>
                    <a:pt x="16637" y="6413"/>
                  </a:lnTo>
                  <a:lnTo>
                    <a:pt x="23647" y="6413"/>
                  </a:lnTo>
                  <a:lnTo>
                    <a:pt x="23647" y="0"/>
                  </a:lnTo>
                  <a:close/>
                </a:path>
                <a:path w="601980" h="629920">
                  <a:moveTo>
                    <a:pt x="26873" y="3060"/>
                  </a:moveTo>
                  <a:lnTo>
                    <a:pt x="26835" y="2743"/>
                  </a:lnTo>
                  <a:lnTo>
                    <a:pt x="26771" y="2438"/>
                  </a:lnTo>
                  <a:lnTo>
                    <a:pt x="26682" y="2133"/>
                  </a:lnTo>
                  <a:lnTo>
                    <a:pt x="26619" y="1993"/>
                  </a:lnTo>
                  <a:lnTo>
                    <a:pt x="26568" y="1841"/>
                  </a:lnTo>
                  <a:lnTo>
                    <a:pt x="23812" y="12"/>
                  </a:lnTo>
                  <a:lnTo>
                    <a:pt x="23660" y="12"/>
                  </a:lnTo>
                  <a:lnTo>
                    <a:pt x="23660" y="6413"/>
                  </a:lnTo>
                  <a:lnTo>
                    <a:pt x="23812" y="6413"/>
                  </a:lnTo>
                  <a:lnTo>
                    <a:pt x="26797" y="3835"/>
                  </a:lnTo>
                  <a:lnTo>
                    <a:pt x="26835" y="3683"/>
                  </a:lnTo>
                  <a:lnTo>
                    <a:pt x="26873" y="3378"/>
                  </a:lnTo>
                  <a:lnTo>
                    <a:pt x="26873" y="3060"/>
                  </a:lnTo>
                  <a:close/>
                </a:path>
                <a:path w="601980" h="629920">
                  <a:moveTo>
                    <a:pt x="56019" y="39890"/>
                  </a:moveTo>
                  <a:lnTo>
                    <a:pt x="55981" y="39573"/>
                  </a:lnTo>
                  <a:lnTo>
                    <a:pt x="55918" y="39268"/>
                  </a:lnTo>
                  <a:lnTo>
                    <a:pt x="55829" y="38963"/>
                  </a:lnTo>
                  <a:lnTo>
                    <a:pt x="55765" y="38823"/>
                  </a:lnTo>
                  <a:lnTo>
                    <a:pt x="55714" y="38671"/>
                  </a:lnTo>
                  <a:lnTo>
                    <a:pt x="52959" y="36842"/>
                  </a:lnTo>
                  <a:lnTo>
                    <a:pt x="52806" y="36842"/>
                  </a:lnTo>
                  <a:lnTo>
                    <a:pt x="42811" y="36855"/>
                  </a:lnTo>
                  <a:lnTo>
                    <a:pt x="42570" y="36842"/>
                  </a:lnTo>
                  <a:lnTo>
                    <a:pt x="42418" y="36842"/>
                  </a:lnTo>
                  <a:lnTo>
                    <a:pt x="39636" y="33909"/>
                  </a:lnTo>
                  <a:lnTo>
                    <a:pt x="39649" y="33756"/>
                  </a:lnTo>
                  <a:lnTo>
                    <a:pt x="36588" y="30708"/>
                  </a:lnTo>
                  <a:lnTo>
                    <a:pt x="36283" y="30708"/>
                  </a:lnTo>
                  <a:lnTo>
                    <a:pt x="33235" y="33756"/>
                  </a:lnTo>
                  <a:lnTo>
                    <a:pt x="33235" y="33909"/>
                  </a:lnTo>
                  <a:lnTo>
                    <a:pt x="33223" y="34366"/>
                  </a:lnTo>
                  <a:lnTo>
                    <a:pt x="33312" y="35280"/>
                  </a:lnTo>
                  <a:lnTo>
                    <a:pt x="42113" y="43256"/>
                  </a:lnTo>
                  <a:lnTo>
                    <a:pt x="42570" y="43256"/>
                  </a:lnTo>
                  <a:lnTo>
                    <a:pt x="42722" y="43256"/>
                  </a:lnTo>
                  <a:lnTo>
                    <a:pt x="52806" y="43256"/>
                  </a:lnTo>
                  <a:lnTo>
                    <a:pt x="52959" y="43256"/>
                  </a:lnTo>
                  <a:lnTo>
                    <a:pt x="53428" y="43192"/>
                  </a:lnTo>
                  <a:lnTo>
                    <a:pt x="53886" y="43065"/>
                  </a:lnTo>
                  <a:lnTo>
                    <a:pt x="54025" y="43002"/>
                  </a:lnTo>
                  <a:lnTo>
                    <a:pt x="54178" y="42951"/>
                  </a:lnTo>
                  <a:lnTo>
                    <a:pt x="56019" y="40208"/>
                  </a:lnTo>
                  <a:lnTo>
                    <a:pt x="56019" y="39890"/>
                  </a:lnTo>
                  <a:close/>
                </a:path>
                <a:path w="601980" h="629920">
                  <a:moveTo>
                    <a:pt x="577989" y="613041"/>
                  </a:moveTo>
                  <a:lnTo>
                    <a:pt x="577938" y="612851"/>
                  </a:lnTo>
                  <a:lnTo>
                    <a:pt x="577900" y="612724"/>
                  </a:lnTo>
                  <a:lnTo>
                    <a:pt x="577837" y="612597"/>
                  </a:lnTo>
                  <a:lnTo>
                    <a:pt x="577697" y="612368"/>
                  </a:lnTo>
                  <a:lnTo>
                    <a:pt x="577507" y="612190"/>
                  </a:lnTo>
                  <a:lnTo>
                    <a:pt x="576973" y="611911"/>
                  </a:lnTo>
                  <a:lnTo>
                    <a:pt x="576770" y="611873"/>
                  </a:lnTo>
                  <a:lnTo>
                    <a:pt x="576630" y="611860"/>
                  </a:lnTo>
                  <a:lnTo>
                    <a:pt x="576503" y="611873"/>
                  </a:lnTo>
                  <a:lnTo>
                    <a:pt x="576364" y="611886"/>
                  </a:lnTo>
                  <a:lnTo>
                    <a:pt x="576237" y="611924"/>
                  </a:lnTo>
                  <a:lnTo>
                    <a:pt x="576110" y="611974"/>
                  </a:lnTo>
                  <a:lnTo>
                    <a:pt x="575983" y="612013"/>
                  </a:lnTo>
                  <a:lnTo>
                    <a:pt x="575767" y="612165"/>
                  </a:lnTo>
                  <a:lnTo>
                    <a:pt x="575564" y="612355"/>
                  </a:lnTo>
                  <a:lnTo>
                    <a:pt x="575424" y="612584"/>
                  </a:lnTo>
                  <a:lnTo>
                    <a:pt x="575310" y="612825"/>
                  </a:lnTo>
                  <a:lnTo>
                    <a:pt x="575259" y="613092"/>
                  </a:lnTo>
                  <a:lnTo>
                    <a:pt x="575246" y="613219"/>
                  </a:lnTo>
                  <a:lnTo>
                    <a:pt x="575259" y="613359"/>
                  </a:lnTo>
                  <a:lnTo>
                    <a:pt x="577989" y="613041"/>
                  </a:lnTo>
                  <a:close/>
                </a:path>
                <a:path w="601980" h="629920">
                  <a:moveTo>
                    <a:pt x="592696" y="578751"/>
                  </a:moveTo>
                  <a:lnTo>
                    <a:pt x="592251" y="577824"/>
                  </a:lnTo>
                  <a:lnTo>
                    <a:pt x="592086" y="577684"/>
                  </a:lnTo>
                  <a:lnTo>
                    <a:pt x="591908" y="577596"/>
                  </a:lnTo>
                  <a:lnTo>
                    <a:pt x="591654" y="577494"/>
                  </a:lnTo>
                  <a:lnTo>
                    <a:pt x="591527" y="577469"/>
                  </a:lnTo>
                  <a:lnTo>
                    <a:pt x="591121" y="577469"/>
                  </a:lnTo>
                  <a:lnTo>
                    <a:pt x="590994" y="577494"/>
                  </a:lnTo>
                  <a:lnTo>
                    <a:pt x="590791" y="577570"/>
                  </a:lnTo>
                  <a:lnTo>
                    <a:pt x="590651" y="577634"/>
                  </a:lnTo>
                  <a:lnTo>
                    <a:pt x="590524" y="577723"/>
                  </a:lnTo>
                  <a:lnTo>
                    <a:pt x="589902" y="578116"/>
                  </a:lnTo>
                  <a:lnTo>
                    <a:pt x="589724" y="578218"/>
                  </a:lnTo>
                  <a:lnTo>
                    <a:pt x="578637" y="571652"/>
                  </a:lnTo>
                  <a:lnTo>
                    <a:pt x="579539" y="571334"/>
                  </a:lnTo>
                  <a:lnTo>
                    <a:pt x="581177" y="570941"/>
                  </a:lnTo>
                  <a:lnTo>
                    <a:pt x="582015" y="570814"/>
                  </a:lnTo>
                  <a:lnTo>
                    <a:pt x="582206" y="570776"/>
                  </a:lnTo>
                  <a:lnTo>
                    <a:pt x="582460" y="570674"/>
                  </a:lnTo>
                  <a:lnTo>
                    <a:pt x="582688" y="570522"/>
                  </a:lnTo>
                  <a:lnTo>
                    <a:pt x="582879" y="570331"/>
                  </a:lnTo>
                  <a:lnTo>
                    <a:pt x="583031" y="570115"/>
                  </a:lnTo>
                  <a:lnTo>
                    <a:pt x="583133" y="569861"/>
                  </a:lnTo>
                  <a:lnTo>
                    <a:pt x="583171" y="569734"/>
                  </a:lnTo>
                  <a:lnTo>
                    <a:pt x="583184" y="569595"/>
                  </a:lnTo>
                  <a:lnTo>
                    <a:pt x="583196" y="569468"/>
                  </a:lnTo>
                  <a:lnTo>
                    <a:pt x="583184" y="569328"/>
                  </a:lnTo>
                  <a:lnTo>
                    <a:pt x="583171" y="569201"/>
                  </a:lnTo>
                  <a:lnTo>
                    <a:pt x="583133" y="569061"/>
                  </a:lnTo>
                  <a:lnTo>
                    <a:pt x="583044" y="568820"/>
                  </a:lnTo>
                  <a:lnTo>
                    <a:pt x="582891" y="568591"/>
                  </a:lnTo>
                  <a:lnTo>
                    <a:pt x="582701" y="568401"/>
                  </a:lnTo>
                  <a:lnTo>
                    <a:pt x="582472" y="568236"/>
                  </a:lnTo>
                  <a:lnTo>
                    <a:pt x="582231" y="568147"/>
                  </a:lnTo>
                  <a:lnTo>
                    <a:pt x="581964" y="568083"/>
                  </a:lnTo>
                  <a:lnTo>
                    <a:pt x="581698" y="568083"/>
                  </a:lnTo>
                  <a:lnTo>
                    <a:pt x="580656" y="568236"/>
                  </a:lnTo>
                  <a:lnTo>
                    <a:pt x="573278" y="571296"/>
                  </a:lnTo>
                  <a:lnTo>
                    <a:pt x="570191" y="575843"/>
                  </a:lnTo>
                  <a:lnTo>
                    <a:pt x="570153" y="576135"/>
                  </a:lnTo>
                  <a:lnTo>
                    <a:pt x="570128" y="576732"/>
                  </a:lnTo>
                  <a:lnTo>
                    <a:pt x="570153" y="577011"/>
                  </a:lnTo>
                  <a:lnTo>
                    <a:pt x="570191" y="577291"/>
                  </a:lnTo>
                  <a:lnTo>
                    <a:pt x="572922" y="577011"/>
                  </a:lnTo>
                  <a:lnTo>
                    <a:pt x="572884" y="576808"/>
                  </a:lnTo>
                  <a:lnTo>
                    <a:pt x="572884" y="576643"/>
                  </a:lnTo>
                  <a:lnTo>
                    <a:pt x="572897" y="576326"/>
                  </a:lnTo>
                  <a:lnTo>
                    <a:pt x="574586" y="573709"/>
                  </a:lnTo>
                  <a:lnTo>
                    <a:pt x="574725" y="573646"/>
                  </a:lnTo>
                  <a:lnTo>
                    <a:pt x="575030" y="573430"/>
                  </a:lnTo>
                  <a:lnTo>
                    <a:pt x="575475" y="573151"/>
                  </a:lnTo>
                  <a:lnTo>
                    <a:pt x="575627" y="573062"/>
                  </a:lnTo>
                  <a:lnTo>
                    <a:pt x="586714" y="579640"/>
                  </a:lnTo>
                  <a:lnTo>
                    <a:pt x="585838" y="579945"/>
                  </a:lnTo>
                  <a:lnTo>
                    <a:pt x="584200" y="580326"/>
                  </a:lnTo>
                  <a:lnTo>
                    <a:pt x="583425" y="580453"/>
                  </a:lnTo>
                  <a:lnTo>
                    <a:pt x="582587" y="580555"/>
                  </a:lnTo>
                  <a:lnTo>
                    <a:pt x="581494" y="580644"/>
                  </a:lnTo>
                  <a:lnTo>
                    <a:pt x="579793" y="580605"/>
                  </a:lnTo>
                  <a:lnTo>
                    <a:pt x="578129" y="580415"/>
                  </a:lnTo>
                  <a:lnTo>
                    <a:pt x="576491" y="580047"/>
                  </a:lnTo>
                  <a:lnTo>
                    <a:pt x="575843" y="579856"/>
                  </a:lnTo>
                  <a:lnTo>
                    <a:pt x="575678" y="579793"/>
                  </a:lnTo>
                  <a:lnTo>
                    <a:pt x="575525" y="579742"/>
                  </a:lnTo>
                  <a:lnTo>
                    <a:pt x="575348" y="579716"/>
                  </a:lnTo>
                  <a:lnTo>
                    <a:pt x="573824" y="578827"/>
                  </a:lnTo>
                  <a:lnTo>
                    <a:pt x="572935" y="577088"/>
                  </a:lnTo>
                  <a:lnTo>
                    <a:pt x="570204" y="577405"/>
                  </a:lnTo>
                  <a:lnTo>
                    <a:pt x="570255" y="577684"/>
                  </a:lnTo>
                  <a:lnTo>
                    <a:pt x="570382" y="578256"/>
                  </a:lnTo>
                  <a:lnTo>
                    <a:pt x="573532" y="581952"/>
                  </a:lnTo>
                  <a:lnTo>
                    <a:pt x="573798" y="582091"/>
                  </a:lnTo>
                  <a:lnTo>
                    <a:pt x="574357" y="582282"/>
                  </a:lnTo>
                  <a:lnTo>
                    <a:pt x="574840" y="582409"/>
                  </a:lnTo>
                  <a:lnTo>
                    <a:pt x="575767" y="582714"/>
                  </a:lnTo>
                  <a:lnTo>
                    <a:pt x="577672" y="583120"/>
                  </a:lnTo>
                  <a:lnTo>
                    <a:pt x="579615" y="583361"/>
                  </a:lnTo>
                  <a:lnTo>
                    <a:pt x="581571" y="583387"/>
                  </a:lnTo>
                  <a:lnTo>
                    <a:pt x="582536" y="583311"/>
                  </a:lnTo>
                  <a:lnTo>
                    <a:pt x="583615" y="583196"/>
                  </a:lnTo>
                  <a:lnTo>
                    <a:pt x="583755" y="583184"/>
                  </a:lnTo>
                  <a:lnTo>
                    <a:pt x="583946" y="583145"/>
                  </a:lnTo>
                  <a:lnTo>
                    <a:pt x="584720" y="583031"/>
                  </a:lnTo>
                  <a:lnTo>
                    <a:pt x="586613" y="582574"/>
                  </a:lnTo>
                  <a:lnTo>
                    <a:pt x="588454" y="581926"/>
                  </a:lnTo>
                  <a:lnTo>
                    <a:pt x="590232" y="581113"/>
                  </a:lnTo>
                  <a:lnTo>
                    <a:pt x="591070" y="580605"/>
                  </a:lnTo>
                  <a:lnTo>
                    <a:pt x="591337" y="580466"/>
                  </a:lnTo>
                  <a:lnTo>
                    <a:pt x="591896" y="580097"/>
                  </a:lnTo>
                  <a:lnTo>
                    <a:pt x="592099" y="579970"/>
                  </a:lnTo>
                  <a:lnTo>
                    <a:pt x="592467" y="579589"/>
                  </a:lnTo>
                  <a:lnTo>
                    <a:pt x="592569" y="579412"/>
                  </a:lnTo>
                  <a:lnTo>
                    <a:pt x="592658" y="579158"/>
                  </a:lnTo>
                  <a:lnTo>
                    <a:pt x="592683" y="579031"/>
                  </a:lnTo>
                  <a:lnTo>
                    <a:pt x="592696" y="578891"/>
                  </a:lnTo>
                  <a:lnTo>
                    <a:pt x="592696" y="578751"/>
                  </a:lnTo>
                  <a:close/>
                </a:path>
                <a:path w="601980" h="629920">
                  <a:moveTo>
                    <a:pt x="593737" y="627341"/>
                  </a:moveTo>
                  <a:lnTo>
                    <a:pt x="593344" y="624624"/>
                  </a:lnTo>
                  <a:lnTo>
                    <a:pt x="590943" y="624979"/>
                  </a:lnTo>
                  <a:lnTo>
                    <a:pt x="590816" y="624992"/>
                  </a:lnTo>
                  <a:lnTo>
                    <a:pt x="590042" y="625043"/>
                  </a:lnTo>
                  <a:lnTo>
                    <a:pt x="589483" y="625005"/>
                  </a:lnTo>
                  <a:lnTo>
                    <a:pt x="586232" y="623519"/>
                  </a:lnTo>
                  <a:lnTo>
                    <a:pt x="586016" y="623341"/>
                  </a:lnTo>
                  <a:lnTo>
                    <a:pt x="585647" y="622909"/>
                  </a:lnTo>
                  <a:lnTo>
                    <a:pt x="585508" y="622744"/>
                  </a:lnTo>
                  <a:lnTo>
                    <a:pt x="585292" y="622490"/>
                  </a:lnTo>
                  <a:lnTo>
                    <a:pt x="585139" y="622363"/>
                  </a:lnTo>
                  <a:lnTo>
                    <a:pt x="584974" y="622287"/>
                  </a:lnTo>
                  <a:lnTo>
                    <a:pt x="584784" y="622185"/>
                  </a:lnTo>
                  <a:lnTo>
                    <a:pt x="584644" y="622160"/>
                  </a:lnTo>
                  <a:lnTo>
                    <a:pt x="584517" y="622134"/>
                  </a:lnTo>
                  <a:lnTo>
                    <a:pt x="584377" y="622122"/>
                  </a:lnTo>
                  <a:lnTo>
                    <a:pt x="584238" y="622122"/>
                  </a:lnTo>
                  <a:lnTo>
                    <a:pt x="584111" y="622147"/>
                  </a:lnTo>
                  <a:lnTo>
                    <a:pt x="578078" y="622998"/>
                  </a:lnTo>
                  <a:lnTo>
                    <a:pt x="577926" y="623011"/>
                  </a:lnTo>
                  <a:lnTo>
                    <a:pt x="577799" y="623049"/>
                  </a:lnTo>
                  <a:lnTo>
                    <a:pt x="577672" y="623100"/>
                  </a:lnTo>
                  <a:lnTo>
                    <a:pt x="577545" y="623150"/>
                  </a:lnTo>
                  <a:lnTo>
                    <a:pt x="577329" y="623303"/>
                  </a:lnTo>
                  <a:lnTo>
                    <a:pt x="577088" y="623531"/>
                  </a:lnTo>
                  <a:lnTo>
                    <a:pt x="576986" y="623709"/>
                  </a:lnTo>
                  <a:lnTo>
                    <a:pt x="576922" y="623836"/>
                  </a:lnTo>
                  <a:lnTo>
                    <a:pt x="576872" y="623963"/>
                  </a:lnTo>
                  <a:lnTo>
                    <a:pt x="576846" y="624090"/>
                  </a:lnTo>
                  <a:lnTo>
                    <a:pt x="576821" y="624230"/>
                  </a:lnTo>
                  <a:lnTo>
                    <a:pt x="576808" y="624357"/>
                  </a:lnTo>
                  <a:lnTo>
                    <a:pt x="576821" y="624497"/>
                  </a:lnTo>
                  <a:lnTo>
                    <a:pt x="576834" y="624624"/>
                  </a:lnTo>
                  <a:lnTo>
                    <a:pt x="577354" y="628269"/>
                  </a:lnTo>
                  <a:lnTo>
                    <a:pt x="577392" y="628472"/>
                  </a:lnTo>
                  <a:lnTo>
                    <a:pt x="577494" y="628713"/>
                  </a:lnTo>
                  <a:lnTo>
                    <a:pt x="577646" y="628942"/>
                  </a:lnTo>
                  <a:lnTo>
                    <a:pt x="577837" y="629132"/>
                  </a:lnTo>
                  <a:lnTo>
                    <a:pt x="578053" y="629285"/>
                  </a:lnTo>
                  <a:lnTo>
                    <a:pt x="578180" y="629348"/>
                  </a:lnTo>
                  <a:lnTo>
                    <a:pt x="578307" y="629386"/>
                  </a:lnTo>
                  <a:lnTo>
                    <a:pt x="578434" y="629424"/>
                  </a:lnTo>
                  <a:lnTo>
                    <a:pt x="578561" y="629437"/>
                  </a:lnTo>
                  <a:lnTo>
                    <a:pt x="578700" y="629450"/>
                  </a:lnTo>
                  <a:lnTo>
                    <a:pt x="578840" y="629437"/>
                  </a:lnTo>
                  <a:lnTo>
                    <a:pt x="578967" y="629424"/>
                  </a:lnTo>
                  <a:lnTo>
                    <a:pt x="579094" y="629386"/>
                  </a:lnTo>
                  <a:lnTo>
                    <a:pt x="579348" y="629297"/>
                  </a:lnTo>
                  <a:lnTo>
                    <a:pt x="579577" y="629145"/>
                  </a:lnTo>
                  <a:lnTo>
                    <a:pt x="580034" y="628421"/>
                  </a:lnTo>
                  <a:lnTo>
                    <a:pt x="580085" y="628154"/>
                  </a:lnTo>
                  <a:lnTo>
                    <a:pt x="580072" y="627951"/>
                  </a:lnTo>
                  <a:lnTo>
                    <a:pt x="579742" y="625538"/>
                  </a:lnTo>
                  <a:lnTo>
                    <a:pt x="583780" y="624967"/>
                  </a:lnTo>
                  <a:lnTo>
                    <a:pt x="584060" y="625259"/>
                  </a:lnTo>
                  <a:lnTo>
                    <a:pt x="584669" y="625817"/>
                  </a:lnTo>
                  <a:lnTo>
                    <a:pt x="590016" y="627799"/>
                  </a:lnTo>
                  <a:lnTo>
                    <a:pt x="590435" y="627773"/>
                  </a:lnTo>
                  <a:lnTo>
                    <a:pt x="591134" y="627710"/>
                  </a:lnTo>
                  <a:lnTo>
                    <a:pt x="591273" y="627697"/>
                  </a:lnTo>
                  <a:lnTo>
                    <a:pt x="591464" y="627659"/>
                  </a:lnTo>
                  <a:lnTo>
                    <a:pt x="593636" y="627354"/>
                  </a:lnTo>
                  <a:close/>
                </a:path>
                <a:path w="601980" h="629920">
                  <a:moveTo>
                    <a:pt x="595172" y="573887"/>
                  </a:moveTo>
                  <a:lnTo>
                    <a:pt x="595122" y="573697"/>
                  </a:lnTo>
                  <a:lnTo>
                    <a:pt x="595083" y="573570"/>
                  </a:lnTo>
                  <a:lnTo>
                    <a:pt x="595020" y="573443"/>
                  </a:lnTo>
                  <a:lnTo>
                    <a:pt x="594880" y="573214"/>
                  </a:lnTo>
                  <a:lnTo>
                    <a:pt x="594690" y="573036"/>
                  </a:lnTo>
                  <a:lnTo>
                    <a:pt x="594461" y="572871"/>
                  </a:lnTo>
                  <a:lnTo>
                    <a:pt x="594156" y="572744"/>
                  </a:lnTo>
                  <a:lnTo>
                    <a:pt x="593953" y="572706"/>
                  </a:lnTo>
                  <a:lnTo>
                    <a:pt x="593686" y="572706"/>
                  </a:lnTo>
                  <a:lnTo>
                    <a:pt x="593547" y="572731"/>
                  </a:lnTo>
                  <a:lnTo>
                    <a:pt x="593420" y="572770"/>
                  </a:lnTo>
                  <a:lnTo>
                    <a:pt x="593293" y="572820"/>
                  </a:lnTo>
                  <a:lnTo>
                    <a:pt x="593166" y="572858"/>
                  </a:lnTo>
                  <a:lnTo>
                    <a:pt x="592950" y="573011"/>
                  </a:lnTo>
                  <a:lnTo>
                    <a:pt x="592759" y="573201"/>
                  </a:lnTo>
                  <a:lnTo>
                    <a:pt x="592569" y="573481"/>
                  </a:lnTo>
                  <a:lnTo>
                    <a:pt x="592493" y="573671"/>
                  </a:lnTo>
                  <a:lnTo>
                    <a:pt x="592442" y="573938"/>
                  </a:lnTo>
                  <a:lnTo>
                    <a:pt x="592429" y="574065"/>
                  </a:lnTo>
                  <a:lnTo>
                    <a:pt x="592442" y="574205"/>
                  </a:lnTo>
                  <a:lnTo>
                    <a:pt x="595172" y="573887"/>
                  </a:lnTo>
                  <a:close/>
                </a:path>
                <a:path w="601980" h="629920">
                  <a:moveTo>
                    <a:pt x="597598" y="591185"/>
                  </a:moveTo>
                  <a:lnTo>
                    <a:pt x="597573" y="591058"/>
                  </a:lnTo>
                  <a:lnTo>
                    <a:pt x="597573" y="590918"/>
                  </a:lnTo>
                  <a:lnTo>
                    <a:pt x="597535" y="590791"/>
                  </a:lnTo>
                  <a:lnTo>
                    <a:pt x="597039" y="590080"/>
                  </a:lnTo>
                  <a:lnTo>
                    <a:pt x="596874" y="589965"/>
                  </a:lnTo>
                  <a:lnTo>
                    <a:pt x="596633" y="589864"/>
                  </a:lnTo>
                  <a:lnTo>
                    <a:pt x="596493" y="589826"/>
                  </a:lnTo>
                  <a:lnTo>
                    <a:pt x="596366" y="589800"/>
                  </a:lnTo>
                  <a:lnTo>
                    <a:pt x="596087" y="589800"/>
                  </a:lnTo>
                  <a:lnTo>
                    <a:pt x="581317" y="591883"/>
                  </a:lnTo>
                  <a:lnTo>
                    <a:pt x="581190" y="591896"/>
                  </a:lnTo>
                  <a:lnTo>
                    <a:pt x="581050" y="591921"/>
                  </a:lnTo>
                  <a:lnTo>
                    <a:pt x="573773" y="592937"/>
                  </a:lnTo>
                  <a:lnTo>
                    <a:pt x="573570" y="592975"/>
                  </a:lnTo>
                  <a:lnTo>
                    <a:pt x="573443" y="593013"/>
                  </a:lnTo>
                  <a:lnTo>
                    <a:pt x="573265" y="593102"/>
                  </a:lnTo>
                  <a:lnTo>
                    <a:pt x="573049" y="593267"/>
                  </a:lnTo>
                  <a:lnTo>
                    <a:pt x="572909" y="593420"/>
                  </a:lnTo>
                  <a:lnTo>
                    <a:pt x="572693" y="593750"/>
                  </a:lnTo>
                  <a:lnTo>
                    <a:pt x="572655" y="593890"/>
                  </a:lnTo>
                  <a:lnTo>
                    <a:pt x="572592" y="594156"/>
                  </a:lnTo>
                  <a:lnTo>
                    <a:pt x="572579" y="594283"/>
                  </a:lnTo>
                  <a:lnTo>
                    <a:pt x="572592" y="594410"/>
                  </a:lnTo>
                  <a:lnTo>
                    <a:pt x="572604" y="594550"/>
                  </a:lnTo>
                  <a:lnTo>
                    <a:pt x="572643" y="594677"/>
                  </a:lnTo>
                  <a:lnTo>
                    <a:pt x="572693" y="594817"/>
                  </a:lnTo>
                  <a:lnTo>
                    <a:pt x="572770" y="594995"/>
                  </a:lnTo>
                  <a:lnTo>
                    <a:pt x="572884" y="595160"/>
                  </a:lnTo>
                  <a:lnTo>
                    <a:pt x="573620" y="595617"/>
                  </a:lnTo>
                  <a:lnTo>
                    <a:pt x="573811" y="595668"/>
                  </a:lnTo>
                  <a:lnTo>
                    <a:pt x="574090" y="595668"/>
                  </a:lnTo>
                  <a:lnTo>
                    <a:pt x="580898" y="594728"/>
                  </a:lnTo>
                  <a:lnTo>
                    <a:pt x="583069" y="596912"/>
                  </a:lnTo>
                  <a:lnTo>
                    <a:pt x="574548" y="603072"/>
                  </a:lnTo>
                  <a:lnTo>
                    <a:pt x="574344" y="603262"/>
                  </a:lnTo>
                  <a:lnTo>
                    <a:pt x="574217" y="603415"/>
                  </a:lnTo>
                  <a:lnTo>
                    <a:pt x="574090" y="603643"/>
                  </a:lnTo>
                  <a:lnTo>
                    <a:pt x="574040" y="603783"/>
                  </a:lnTo>
                  <a:lnTo>
                    <a:pt x="573989" y="604050"/>
                  </a:lnTo>
                  <a:lnTo>
                    <a:pt x="573976" y="604177"/>
                  </a:lnTo>
                  <a:lnTo>
                    <a:pt x="573989" y="604316"/>
                  </a:lnTo>
                  <a:lnTo>
                    <a:pt x="574243" y="604989"/>
                  </a:lnTo>
                  <a:lnTo>
                    <a:pt x="574370" y="605155"/>
                  </a:lnTo>
                  <a:lnTo>
                    <a:pt x="575335" y="605574"/>
                  </a:lnTo>
                  <a:lnTo>
                    <a:pt x="575475" y="605561"/>
                  </a:lnTo>
                  <a:lnTo>
                    <a:pt x="575741" y="605510"/>
                  </a:lnTo>
                  <a:lnTo>
                    <a:pt x="575868" y="605459"/>
                  </a:lnTo>
                  <a:lnTo>
                    <a:pt x="576110" y="605345"/>
                  </a:lnTo>
                  <a:lnTo>
                    <a:pt x="585025" y="598881"/>
                  </a:lnTo>
                  <a:lnTo>
                    <a:pt x="589216" y="603072"/>
                  </a:lnTo>
                  <a:lnTo>
                    <a:pt x="589470" y="603275"/>
                  </a:lnTo>
                  <a:lnTo>
                    <a:pt x="589597" y="603338"/>
                  </a:lnTo>
                  <a:lnTo>
                    <a:pt x="589724" y="603389"/>
                  </a:lnTo>
                  <a:lnTo>
                    <a:pt x="589851" y="603427"/>
                  </a:lnTo>
                  <a:lnTo>
                    <a:pt x="589978" y="603465"/>
                  </a:lnTo>
                  <a:lnTo>
                    <a:pt x="590384" y="603465"/>
                  </a:lnTo>
                  <a:lnTo>
                    <a:pt x="590511" y="603427"/>
                  </a:lnTo>
                  <a:lnTo>
                    <a:pt x="590638" y="603389"/>
                  </a:lnTo>
                  <a:lnTo>
                    <a:pt x="590765" y="603338"/>
                  </a:lnTo>
                  <a:lnTo>
                    <a:pt x="590943" y="603250"/>
                  </a:lnTo>
                  <a:lnTo>
                    <a:pt x="591108" y="603110"/>
                  </a:lnTo>
                  <a:lnTo>
                    <a:pt x="591286" y="602919"/>
                  </a:lnTo>
                  <a:lnTo>
                    <a:pt x="591426" y="602691"/>
                  </a:lnTo>
                  <a:lnTo>
                    <a:pt x="591477" y="602564"/>
                  </a:lnTo>
                  <a:lnTo>
                    <a:pt x="591515" y="602437"/>
                  </a:lnTo>
                  <a:lnTo>
                    <a:pt x="591540" y="602297"/>
                  </a:lnTo>
                  <a:lnTo>
                    <a:pt x="591553" y="602170"/>
                  </a:lnTo>
                  <a:lnTo>
                    <a:pt x="591553" y="602043"/>
                  </a:lnTo>
                  <a:lnTo>
                    <a:pt x="591159" y="601129"/>
                  </a:lnTo>
                  <a:lnTo>
                    <a:pt x="584301" y="594245"/>
                  </a:lnTo>
                  <a:lnTo>
                    <a:pt x="596404" y="592531"/>
                  </a:lnTo>
                  <a:lnTo>
                    <a:pt x="596607" y="592480"/>
                  </a:lnTo>
                  <a:lnTo>
                    <a:pt x="596861" y="592391"/>
                  </a:lnTo>
                  <a:lnTo>
                    <a:pt x="597077" y="592239"/>
                  </a:lnTo>
                  <a:lnTo>
                    <a:pt x="597268" y="592048"/>
                  </a:lnTo>
                  <a:lnTo>
                    <a:pt x="597458" y="591769"/>
                  </a:lnTo>
                  <a:lnTo>
                    <a:pt x="597522" y="591578"/>
                  </a:lnTo>
                  <a:lnTo>
                    <a:pt x="597560" y="591451"/>
                  </a:lnTo>
                  <a:lnTo>
                    <a:pt x="597573" y="591312"/>
                  </a:lnTo>
                  <a:lnTo>
                    <a:pt x="597598" y="591185"/>
                  </a:lnTo>
                  <a:close/>
                </a:path>
                <a:path w="601980" h="629920">
                  <a:moveTo>
                    <a:pt x="601383" y="618642"/>
                  </a:moveTo>
                  <a:lnTo>
                    <a:pt x="601345" y="617766"/>
                  </a:lnTo>
                  <a:lnTo>
                    <a:pt x="601294" y="617423"/>
                  </a:lnTo>
                  <a:lnTo>
                    <a:pt x="601243" y="617131"/>
                  </a:lnTo>
                  <a:lnTo>
                    <a:pt x="601218" y="616902"/>
                  </a:lnTo>
                  <a:lnTo>
                    <a:pt x="601014" y="616064"/>
                  </a:lnTo>
                  <a:lnTo>
                    <a:pt x="592569" y="609688"/>
                  </a:lnTo>
                  <a:lnTo>
                    <a:pt x="591705" y="609727"/>
                  </a:lnTo>
                  <a:lnTo>
                    <a:pt x="591337" y="609790"/>
                  </a:lnTo>
                  <a:lnTo>
                    <a:pt x="591210" y="609790"/>
                  </a:lnTo>
                  <a:lnTo>
                    <a:pt x="588860" y="610133"/>
                  </a:lnTo>
                  <a:lnTo>
                    <a:pt x="588594" y="610184"/>
                  </a:lnTo>
                  <a:lnTo>
                    <a:pt x="585685" y="611238"/>
                  </a:lnTo>
                  <a:lnTo>
                    <a:pt x="585317" y="611441"/>
                  </a:lnTo>
                  <a:lnTo>
                    <a:pt x="582371" y="614832"/>
                  </a:lnTo>
                  <a:lnTo>
                    <a:pt x="578319" y="615403"/>
                  </a:lnTo>
                  <a:lnTo>
                    <a:pt x="577989" y="613041"/>
                  </a:lnTo>
                  <a:lnTo>
                    <a:pt x="575259" y="613435"/>
                  </a:lnTo>
                  <a:lnTo>
                    <a:pt x="575767" y="617042"/>
                  </a:lnTo>
                  <a:lnTo>
                    <a:pt x="575792" y="617194"/>
                  </a:lnTo>
                  <a:lnTo>
                    <a:pt x="575830" y="617334"/>
                  </a:lnTo>
                  <a:lnTo>
                    <a:pt x="575932" y="617588"/>
                  </a:lnTo>
                  <a:lnTo>
                    <a:pt x="576072" y="617804"/>
                  </a:lnTo>
                  <a:lnTo>
                    <a:pt x="576262" y="618007"/>
                  </a:lnTo>
                  <a:lnTo>
                    <a:pt x="576491" y="618159"/>
                  </a:lnTo>
                  <a:lnTo>
                    <a:pt x="576808" y="618274"/>
                  </a:lnTo>
                  <a:lnTo>
                    <a:pt x="576999" y="618312"/>
                  </a:lnTo>
                  <a:lnTo>
                    <a:pt x="577138" y="618324"/>
                  </a:lnTo>
                  <a:lnTo>
                    <a:pt x="577265" y="618312"/>
                  </a:lnTo>
                  <a:lnTo>
                    <a:pt x="583526" y="617435"/>
                  </a:lnTo>
                  <a:lnTo>
                    <a:pt x="583653" y="617410"/>
                  </a:lnTo>
                  <a:lnTo>
                    <a:pt x="583819" y="617359"/>
                  </a:lnTo>
                  <a:lnTo>
                    <a:pt x="583971" y="617296"/>
                  </a:lnTo>
                  <a:lnTo>
                    <a:pt x="584136" y="617181"/>
                  </a:lnTo>
                  <a:lnTo>
                    <a:pt x="584301" y="617054"/>
                  </a:lnTo>
                  <a:lnTo>
                    <a:pt x="584415" y="616902"/>
                  </a:lnTo>
                  <a:lnTo>
                    <a:pt x="584517" y="616762"/>
                  </a:lnTo>
                  <a:lnTo>
                    <a:pt x="584606" y="616610"/>
                  </a:lnTo>
                  <a:lnTo>
                    <a:pt x="584631" y="616483"/>
                  </a:lnTo>
                  <a:lnTo>
                    <a:pt x="584949" y="615784"/>
                  </a:lnTo>
                  <a:lnTo>
                    <a:pt x="589076" y="612876"/>
                  </a:lnTo>
                  <a:lnTo>
                    <a:pt x="589368" y="612825"/>
                  </a:lnTo>
                  <a:lnTo>
                    <a:pt x="591553" y="612521"/>
                  </a:lnTo>
                  <a:lnTo>
                    <a:pt x="591718" y="612508"/>
                  </a:lnTo>
                  <a:lnTo>
                    <a:pt x="591947" y="612470"/>
                  </a:lnTo>
                  <a:lnTo>
                    <a:pt x="598551" y="617626"/>
                  </a:lnTo>
                  <a:lnTo>
                    <a:pt x="598563" y="617778"/>
                  </a:lnTo>
                  <a:lnTo>
                    <a:pt x="598601" y="618020"/>
                  </a:lnTo>
                  <a:lnTo>
                    <a:pt x="598627" y="618617"/>
                  </a:lnTo>
                  <a:lnTo>
                    <a:pt x="598601" y="619213"/>
                  </a:lnTo>
                  <a:lnTo>
                    <a:pt x="598500" y="619798"/>
                  </a:lnTo>
                  <a:lnTo>
                    <a:pt x="593445" y="624611"/>
                  </a:lnTo>
                  <a:lnTo>
                    <a:pt x="593737" y="627341"/>
                  </a:lnTo>
                  <a:lnTo>
                    <a:pt x="594169" y="627291"/>
                  </a:lnTo>
                  <a:lnTo>
                    <a:pt x="601332" y="619493"/>
                  </a:lnTo>
                  <a:lnTo>
                    <a:pt x="601383" y="61864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663181" y="3442246"/>
              <a:ext cx="290830" cy="236220"/>
            </a:xfrm>
            <a:custGeom>
              <a:avLst/>
              <a:gdLst/>
              <a:ahLst/>
              <a:cxnLst/>
              <a:rect l="l" t="t" r="r" b="b"/>
              <a:pathLst>
                <a:path w="290830" h="236220">
                  <a:moveTo>
                    <a:pt x="6413" y="214033"/>
                  </a:moveTo>
                  <a:lnTo>
                    <a:pt x="0" y="214033"/>
                  </a:lnTo>
                  <a:lnTo>
                    <a:pt x="0" y="214198"/>
                  </a:lnTo>
                  <a:lnTo>
                    <a:pt x="3048" y="217233"/>
                  </a:lnTo>
                  <a:lnTo>
                    <a:pt x="3365" y="217233"/>
                  </a:lnTo>
                  <a:lnTo>
                    <a:pt x="6413" y="214198"/>
                  </a:lnTo>
                  <a:lnTo>
                    <a:pt x="6413" y="214033"/>
                  </a:lnTo>
                  <a:close/>
                </a:path>
                <a:path w="290830" h="236220">
                  <a:moveTo>
                    <a:pt x="12560" y="220014"/>
                  </a:moveTo>
                  <a:lnTo>
                    <a:pt x="12522" y="219697"/>
                  </a:lnTo>
                  <a:lnTo>
                    <a:pt x="12458" y="219392"/>
                  </a:lnTo>
                  <a:lnTo>
                    <a:pt x="12369" y="219087"/>
                  </a:lnTo>
                  <a:lnTo>
                    <a:pt x="12306" y="218948"/>
                  </a:lnTo>
                  <a:lnTo>
                    <a:pt x="12255" y="218795"/>
                  </a:lnTo>
                  <a:lnTo>
                    <a:pt x="9499" y="216966"/>
                  </a:lnTo>
                  <a:lnTo>
                    <a:pt x="9347" y="216966"/>
                  </a:lnTo>
                  <a:lnTo>
                    <a:pt x="9347" y="223380"/>
                  </a:lnTo>
                  <a:lnTo>
                    <a:pt x="9499" y="223380"/>
                  </a:lnTo>
                  <a:lnTo>
                    <a:pt x="9969" y="223316"/>
                  </a:lnTo>
                  <a:lnTo>
                    <a:pt x="10426" y="223189"/>
                  </a:lnTo>
                  <a:lnTo>
                    <a:pt x="10566" y="223126"/>
                  </a:lnTo>
                  <a:lnTo>
                    <a:pt x="10718" y="223075"/>
                  </a:lnTo>
                  <a:lnTo>
                    <a:pt x="12560" y="220332"/>
                  </a:lnTo>
                  <a:lnTo>
                    <a:pt x="12560" y="220014"/>
                  </a:lnTo>
                  <a:close/>
                </a:path>
                <a:path w="290830" h="236220">
                  <a:moveTo>
                    <a:pt x="22796" y="203238"/>
                  </a:moveTo>
                  <a:lnTo>
                    <a:pt x="16383" y="193560"/>
                  </a:lnTo>
                  <a:lnTo>
                    <a:pt x="16383" y="204050"/>
                  </a:lnTo>
                  <a:lnTo>
                    <a:pt x="16383" y="204673"/>
                  </a:lnTo>
                  <a:lnTo>
                    <a:pt x="6426" y="204673"/>
                  </a:lnTo>
                  <a:lnTo>
                    <a:pt x="6426" y="203796"/>
                  </a:lnTo>
                  <a:lnTo>
                    <a:pt x="6426" y="203644"/>
                  </a:lnTo>
                  <a:lnTo>
                    <a:pt x="11163" y="198818"/>
                  </a:lnTo>
                  <a:lnTo>
                    <a:pt x="12128" y="198869"/>
                  </a:lnTo>
                  <a:lnTo>
                    <a:pt x="16370" y="203796"/>
                  </a:lnTo>
                  <a:lnTo>
                    <a:pt x="16370" y="203962"/>
                  </a:lnTo>
                  <a:lnTo>
                    <a:pt x="16383" y="193560"/>
                  </a:lnTo>
                  <a:lnTo>
                    <a:pt x="15240" y="193065"/>
                  </a:lnTo>
                  <a:lnTo>
                    <a:pt x="14173" y="192735"/>
                  </a:lnTo>
                  <a:lnTo>
                    <a:pt x="13081" y="192519"/>
                  </a:lnTo>
                  <a:lnTo>
                    <a:pt x="11963" y="192405"/>
                  </a:lnTo>
                  <a:lnTo>
                    <a:pt x="10845" y="192405"/>
                  </a:lnTo>
                  <a:lnTo>
                    <a:pt x="12" y="203238"/>
                  </a:lnTo>
                  <a:lnTo>
                    <a:pt x="12" y="203644"/>
                  </a:lnTo>
                  <a:lnTo>
                    <a:pt x="12" y="203796"/>
                  </a:lnTo>
                  <a:lnTo>
                    <a:pt x="0" y="203962"/>
                  </a:lnTo>
                  <a:lnTo>
                    <a:pt x="12" y="207632"/>
                  </a:lnTo>
                  <a:lnTo>
                    <a:pt x="0" y="208051"/>
                  </a:lnTo>
                  <a:lnTo>
                    <a:pt x="12" y="214020"/>
                  </a:lnTo>
                  <a:lnTo>
                    <a:pt x="6426" y="214020"/>
                  </a:lnTo>
                  <a:lnTo>
                    <a:pt x="6426" y="211086"/>
                  </a:lnTo>
                  <a:lnTo>
                    <a:pt x="19418" y="211086"/>
                  </a:lnTo>
                  <a:lnTo>
                    <a:pt x="19583" y="211086"/>
                  </a:lnTo>
                  <a:lnTo>
                    <a:pt x="19735" y="211086"/>
                  </a:lnTo>
                  <a:lnTo>
                    <a:pt x="20053" y="211061"/>
                  </a:lnTo>
                  <a:lnTo>
                    <a:pt x="21450" y="210489"/>
                  </a:lnTo>
                  <a:lnTo>
                    <a:pt x="21628" y="210350"/>
                  </a:lnTo>
                  <a:lnTo>
                    <a:pt x="21767" y="210223"/>
                  </a:lnTo>
                  <a:lnTo>
                    <a:pt x="21958" y="210045"/>
                  </a:lnTo>
                  <a:lnTo>
                    <a:pt x="22161" y="209804"/>
                  </a:lnTo>
                  <a:lnTo>
                    <a:pt x="22720" y="208521"/>
                  </a:lnTo>
                  <a:lnTo>
                    <a:pt x="22758" y="208356"/>
                  </a:lnTo>
                  <a:lnTo>
                    <a:pt x="22796" y="208051"/>
                  </a:lnTo>
                  <a:lnTo>
                    <a:pt x="22796" y="207886"/>
                  </a:lnTo>
                  <a:lnTo>
                    <a:pt x="22796" y="207733"/>
                  </a:lnTo>
                  <a:lnTo>
                    <a:pt x="22796" y="203796"/>
                  </a:lnTo>
                  <a:lnTo>
                    <a:pt x="22796" y="203644"/>
                  </a:lnTo>
                  <a:lnTo>
                    <a:pt x="22796" y="203238"/>
                  </a:lnTo>
                  <a:close/>
                </a:path>
                <a:path w="290830" h="236220">
                  <a:moveTo>
                    <a:pt x="39509" y="220167"/>
                  </a:moveTo>
                  <a:lnTo>
                    <a:pt x="33108" y="220167"/>
                  </a:lnTo>
                  <a:lnTo>
                    <a:pt x="33108" y="220332"/>
                  </a:lnTo>
                  <a:lnTo>
                    <a:pt x="35090" y="223126"/>
                  </a:lnTo>
                  <a:lnTo>
                    <a:pt x="35229" y="223189"/>
                  </a:lnTo>
                  <a:lnTo>
                    <a:pt x="35521" y="223278"/>
                  </a:lnTo>
                  <a:lnTo>
                    <a:pt x="35687" y="223316"/>
                  </a:lnTo>
                  <a:lnTo>
                    <a:pt x="36156" y="223380"/>
                  </a:lnTo>
                  <a:lnTo>
                    <a:pt x="36461" y="223380"/>
                  </a:lnTo>
                  <a:lnTo>
                    <a:pt x="36931" y="223316"/>
                  </a:lnTo>
                  <a:lnTo>
                    <a:pt x="37388" y="223189"/>
                  </a:lnTo>
                  <a:lnTo>
                    <a:pt x="37528" y="223126"/>
                  </a:lnTo>
                  <a:lnTo>
                    <a:pt x="37680" y="223075"/>
                  </a:lnTo>
                  <a:lnTo>
                    <a:pt x="39509" y="220332"/>
                  </a:lnTo>
                  <a:lnTo>
                    <a:pt x="39509" y="220167"/>
                  </a:lnTo>
                  <a:close/>
                </a:path>
                <a:path w="290830" h="236220">
                  <a:moveTo>
                    <a:pt x="51790" y="220167"/>
                  </a:moveTo>
                  <a:lnTo>
                    <a:pt x="45377" y="220167"/>
                  </a:lnTo>
                  <a:lnTo>
                    <a:pt x="45377" y="220332"/>
                  </a:lnTo>
                  <a:lnTo>
                    <a:pt x="47358" y="223126"/>
                  </a:lnTo>
                  <a:lnTo>
                    <a:pt x="47498" y="223189"/>
                  </a:lnTo>
                  <a:lnTo>
                    <a:pt x="47955" y="223316"/>
                  </a:lnTo>
                  <a:lnTo>
                    <a:pt x="48425" y="223380"/>
                  </a:lnTo>
                  <a:lnTo>
                    <a:pt x="48742" y="223380"/>
                  </a:lnTo>
                  <a:lnTo>
                    <a:pt x="51790" y="220332"/>
                  </a:lnTo>
                  <a:lnTo>
                    <a:pt x="51790" y="220167"/>
                  </a:lnTo>
                  <a:close/>
                </a:path>
                <a:path w="290830" h="236220">
                  <a:moveTo>
                    <a:pt x="64071" y="220167"/>
                  </a:moveTo>
                  <a:lnTo>
                    <a:pt x="57658" y="220167"/>
                  </a:lnTo>
                  <a:lnTo>
                    <a:pt x="57658" y="220332"/>
                  </a:lnTo>
                  <a:lnTo>
                    <a:pt x="59639" y="223126"/>
                  </a:lnTo>
                  <a:lnTo>
                    <a:pt x="59778" y="223189"/>
                  </a:lnTo>
                  <a:lnTo>
                    <a:pt x="60236" y="223316"/>
                  </a:lnTo>
                  <a:lnTo>
                    <a:pt x="60706" y="223380"/>
                  </a:lnTo>
                  <a:lnTo>
                    <a:pt x="61023" y="223380"/>
                  </a:lnTo>
                  <a:lnTo>
                    <a:pt x="64071" y="220332"/>
                  </a:lnTo>
                  <a:lnTo>
                    <a:pt x="64071" y="220167"/>
                  </a:lnTo>
                  <a:close/>
                </a:path>
                <a:path w="290830" h="236220">
                  <a:moveTo>
                    <a:pt x="64084" y="201752"/>
                  </a:moveTo>
                  <a:lnTo>
                    <a:pt x="64071" y="201599"/>
                  </a:lnTo>
                  <a:lnTo>
                    <a:pt x="64071" y="201295"/>
                  </a:lnTo>
                  <a:lnTo>
                    <a:pt x="55181" y="192417"/>
                  </a:lnTo>
                  <a:lnTo>
                    <a:pt x="54876" y="192417"/>
                  </a:lnTo>
                  <a:lnTo>
                    <a:pt x="54737" y="192417"/>
                  </a:lnTo>
                  <a:lnTo>
                    <a:pt x="36322" y="192405"/>
                  </a:lnTo>
                  <a:lnTo>
                    <a:pt x="36156" y="192417"/>
                  </a:lnTo>
                  <a:lnTo>
                    <a:pt x="35839" y="192455"/>
                  </a:lnTo>
                  <a:lnTo>
                    <a:pt x="35610" y="192493"/>
                  </a:lnTo>
                  <a:lnTo>
                    <a:pt x="35229" y="192608"/>
                  </a:lnTo>
                  <a:lnTo>
                    <a:pt x="35077" y="192659"/>
                  </a:lnTo>
                  <a:lnTo>
                    <a:pt x="34937" y="192722"/>
                  </a:lnTo>
                  <a:lnTo>
                    <a:pt x="34658" y="192874"/>
                  </a:lnTo>
                  <a:lnTo>
                    <a:pt x="34531" y="192963"/>
                  </a:lnTo>
                  <a:lnTo>
                    <a:pt x="34404" y="193040"/>
                  </a:lnTo>
                  <a:lnTo>
                    <a:pt x="34163" y="193243"/>
                  </a:lnTo>
                  <a:lnTo>
                    <a:pt x="34036" y="193357"/>
                  </a:lnTo>
                  <a:lnTo>
                    <a:pt x="33731" y="193713"/>
                  </a:lnTo>
                  <a:lnTo>
                    <a:pt x="33642" y="193840"/>
                  </a:lnTo>
                  <a:lnTo>
                    <a:pt x="33553" y="193979"/>
                  </a:lnTo>
                  <a:lnTo>
                    <a:pt x="33108" y="195465"/>
                  </a:lnTo>
                  <a:lnTo>
                    <a:pt x="33108" y="195618"/>
                  </a:lnTo>
                  <a:lnTo>
                    <a:pt x="33108" y="195783"/>
                  </a:lnTo>
                  <a:lnTo>
                    <a:pt x="33121" y="195935"/>
                  </a:lnTo>
                  <a:lnTo>
                    <a:pt x="33121" y="220154"/>
                  </a:lnTo>
                  <a:lnTo>
                    <a:pt x="39509" y="220154"/>
                  </a:lnTo>
                  <a:lnTo>
                    <a:pt x="39509" y="198805"/>
                  </a:lnTo>
                  <a:lnTo>
                    <a:pt x="45389" y="198805"/>
                  </a:lnTo>
                  <a:lnTo>
                    <a:pt x="45389" y="220154"/>
                  </a:lnTo>
                  <a:lnTo>
                    <a:pt x="51803" y="220154"/>
                  </a:lnTo>
                  <a:lnTo>
                    <a:pt x="51803" y="198805"/>
                  </a:lnTo>
                  <a:lnTo>
                    <a:pt x="54406" y="198805"/>
                  </a:lnTo>
                  <a:lnTo>
                    <a:pt x="54571" y="198818"/>
                  </a:lnTo>
                  <a:lnTo>
                    <a:pt x="54724" y="198818"/>
                  </a:lnTo>
                  <a:lnTo>
                    <a:pt x="54864" y="198818"/>
                  </a:lnTo>
                  <a:lnTo>
                    <a:pt x="55295" y="198869"/>
                  </a:lnTo>
                  <a:lnTo>
                    <a:pt x="57658" y="201612"/>
                  </a:lnTo>
                  <a:lnTo>
                    <a:pt x="57658" y="201752"/>
                  </a:lnTo>
                  <a:lnTo>
                    <a:pt x="57658" y="201904"/>
                  </a:lnTo>
                  <a:lnTo>
                    <a:pt x="57670" y="220154"/>
                  </a:lnTo>
                  <a:lnTo>
                    <a:pt x="64084" y="220154"/>
                  </a:lnTo>
                  <a:lnTo>
                    <a:pt x="64084" y="201752"/>
                  </a:lnTo>
                  <a:close/>
                </a:path>
                <a:path w="290830" h="236220">
                  <a:moveTo>
                    <a:pt x="82181" y="232448"/>
                  </a:moveTo>
                  <a:lnTo>
                    <a:pt x="75780" y="232448"/>
                  </a:lnTo>
                  <a:lnTo>
                    <a:pt x="75780" y="232600"/>
                  </a:lnTo>
                  <a:lnTo>
                    <a:pt x="78359" y="235585"/>
                  </a:lnTo>
                  <a:lnTo>
                    <a:pt x="78511" y="235623"/>
                  </a:lnTo>
                  <a:lnTo>
                    <a:pt x="78816" y="235648"/>
                  </a:lnTo>
                  <a:lnTo>
                    <a:pt x="79133" y="235648"/>
                  </a:lnTo>
                  <a:lnTo>
                    <a:pt x="82181" y="232600"/>
                  </a:lnTo>
                  <a:lnTo>
                    <a:pt x="82181" y="232448"/>
                  </a:lnTo>
                  <a:close/>
                </a:path>
                <a:path w="290830" h="236220">
                  <a:moveTo>
                    <a:pt x="98564" y="201295"/>
                  </a:moveTo>
                  <a:lnTo>
                    <a:pt x="92151" y="192887"/>
                  </a:lnTo>
                  <a:lnTo>
                    <a:pt x="92151" y="202006"/>
                  </a:lnTo>
                  <a:lnTo>
                    <a:pt x="92151" y="213880"/>
                  </a:lnTo>
                  <a:lnTo>
                    <a:pt x="92151" y="214020"/>
                  </a:lnTo>
                  <a:lnTo>
                    <a:pt x="92138" y="214198"/>
                  </a:lnTo>
                  <a:lnTo>
                    <a:pt x="92125" y="214464"/>
                  </a:lnTo>
                  <a:lnTo>
                    <a:pt x="89369" y="216966"/>
                  </a:lnTo>
                  <a:lnTo>
                    <a:pt x="89217" y="216966"/>
                  </a:lnTo>
                  <a:lnTo>
                    <a:pt x="89065" y="216966"/>
                  </a:lnTo>
                  <a:lnTo>
                    <a:pt x="88900" y="216979"/>
                  </a:lnTo>
                  <a:lnTo>
                    <a:pt x="82207" y="216979"/>
                  </a:lnTo>
                  <a:lnTo>
                    <a:pt x="82207" y="198805"/>
                  </a:lnTo>
                  <a:lnTo>
                    <a:pt x="88900" y="198805"/>
                  </a:lnTo>
                  <a:lnTo>
                    <a:pt x="89065" y="198818"/>
                  </a:lnTo>
                  <a:lnTo>
                    <a:pt x="89217" y="198818"/>
                  </a:lnTo>
                  <a:lnTo>
                    <a:pt x="92138" y="201752"/>
                  </a:lnTo>
                  <a:lnTo>
                    <a:pt x="92138" y="201904"/>
                  </a:lnTo>
                  <a:lnTo>
                    <a:pt x="92151" y="192887"/>
                  </a:lnTo>
                  <a:lnTo>
                    <a:pt x="91490" y="192684"/>
                  </a:lnTo>
                  <a:lnTo>
                    <a:pt x="90589" y="192506"/>
                  </a:lnTo>
                  <a:lnTo>
                    <a:pt x="89674" y="192417"/>
                  </a:lnTo>
                  <a:lnTo>
                    <a:pt x="89369" y="192417"/>
                  </a:lnTo>
                  <a:lnTo>
                    <a:pt x="89217" y="192417"/>
                  </a:lnTo>
                  <a:lnTo>
                    <a:pt x="78994" y="192405"/>
                  </a:lnTo>
                  <a:lnTo>
                    <a:pt x="78816" y="192417"/>
                  </a:lnTo>
                  <a:lnTo>
                    <a:pt x="78193" y="192506"/>
                  </a:lnTo>
                  <a:lnTo>
                    <a:pt x="77749" y="192659"/>
                  </a:lnTo>
                  <a:lnTo>
                    <a:pt x="77609" y="192722"/>
                  </a:lnTo>
                  <a:lnTo>
                    <a:pt x="77330" y="192874"/>
                  </a:lnTo>
                  <a:lnTo>
                    <a:pt x="77203" y="192963"/>
                  </a:lnTo>
                  <a:lnTo>
                    <a:pt x="77063" y="193040"/>
                  </a:lnTo>
                  <a:lnTo>
                    <a:pt x="75780" y="195465"/>
                  </a:lnTo>
                  <a:lnTo>
                    <a:pt x="75780" y="195618"/>
                  </a:lnTo>
                  <a:lnTo>
                    <a:pt x="75780" y="195783"/>
                  </a:lnTo>
                  <a:lnTo>
                    <a:pt x="75793" y="195935"/>
                  </a:lnTo>
                  <a:lnTo>
                    <a:pt x="75793" y="219862"/>
                  </a:lnTo>
                  <a:lnTo>
                    <a:pt x="75780" y="220014"/>
                  </a:lnTo>
                  <a:lnTo>
                    <a:pt x="75780" y="220319"/>
                  </a:lnTo>
                  <a:lnTo>
                    <a:pt x="75793" y="220484"/>
                  </a:lnTo>
                  <a:lnTo>
                    <a:pt x="75793" y="232435"/>
                  </a:lnTo>
                  <a:lnTo>
                    <a:pt x="82207" y="232435"/>
                  </a:lnTo>
                  <a:lnTo>
                    <a:pt x="82207" y="223380"/>
                  </a:lnTo>
                  <a:lnTo>
                    <a:pt x="89217" y="223380"/>
                  </a:lnTo>
                  <a:lnTo>
                    <a:pt x="89369" y="223380"/>
                  </a:lnTo>
                  <a:lnTo>
                    <a:pt x="89674" y="223380"/>
                  </a:lnTo>
                  <a:lnTo>
                    <a:pt x="90589" y="223278"/>
                  </a:lnTo>
                  <a:lnTo>
                    <a:pt x="98552" y="214490"/>
                  </a:lnTo>
                  <a:lnTo>
                    <a:pt x="98552" y="214198"/>
                  </a:lnTo>
                  <a:lnTo>
                    <a:pt x="98552" y="214033"/>
                  </a:lnTo>
                  <a:lnTo>
                    <a:pt x="98564" y="213880"/>
                  </a:lnTo>
                  <a:lnTo>
                    <a:pt x="98564" y="201752"/>
                  </a:lnTo>
                  <a:lnTo>
                    <a:pt x="98564" y="201599"/>
                  </a:lnTo>
                  <a:lnTo>
                    <a:pt x="98564" y="201295"/>
                  </a:lnTo>
                  <a:close/>
                </a:path>
                <a:path w="290830" h="236220">
                  <a:moveTo>
                    <a:pt x="114007" y="217970"/>
                  </a:moveTo>
                  <a:lnTo>
                    <a:pt x="113741" y="216877"/>
                  </a:lnTo>
                  <a:lnTo>
                    <a:pt x="113703" y="216750"/>
                  </a:lnTo>
                  <a:lnTo>
                    <a:pt x="113550" y="216471"/>
                  </a:lnTo>
                  <a:lnTo>
                    <a:pt x="113372" y="216217"/>
                  </a:lnTo>
                  <a:lnTo>
                    <a:pt x="113169" y="215976"/>
                  </a:lnTo>
                  <a:lnTo>
                    <a:pt x="112953" y="215747"/>
                  </a:lnTo>
                  <a:lnTo>
                    <a:pt x="112699" y="215544"/>
                  </a:lnTo>
                  <a:lnTo>
                    <a:pt x="112445" y="215379"/>
                  </a:lnTo>
                  <a:lnTo>
                    <a:pt x="112166" y="215226"/>
                  </a:lnTo>
                  <a:lnTo>
                    <a:pt x="112026" y="215163"/>
                  </a:lnTo>
                  <a:lnTo>
                    <a:pt x="111582" y="215011"/>
                  </a:lnTo>
                  <a:lnTo>
                    <a:pt x="111417" y="214985"/>
                  </a:lnTo>
                  <a:lnTo>
                    <a:pt x="111264" y="214947"/>
                  </a:lnTo>
                  <a:lnTo>
                    <a:pt x="110959" y="214922"/>
                  </a:lnTo>
                  <a:lnTo>
                    <a:pt x="110794" y="214922"/>
                  </a:lnTo>
                  <a:lnTo>
                    <a:pt x="108750" y="214896"/>
                  </a:lnTo>
                  <a:lnTo>
                    <a:pt x="108597" y="214922"/>
                  </a:lnTo>
                  <a:lnTo>
                    <a:pt x="108280" y="214947"/>
                  </a:lnTo>
                  <a:lnTo>
                    <a:pt x="107975" y="215011"/>
                  </a:lnTo>
                  <a:lnTo>
                    <a:pt x="107670" y="215112"/>
                  </a:lnTo>
                  <a:lnTo>
                    <a:pt x="107518" y="215163"/>
                  </a:lnTo>
                  <a:lnTo>
                    <a:pt x="107378" y="215226"/>
                  </a:lnTo>
                  <a:lnTo>
                    <a:pt x="107099" y="215379"/>
                  </a:lnTo>
                  <a:lnTo>
                    <a:pt x="106845" y="215544"/>
                  </a:lnTo>
                  <a:lnTo>
                    <a:pt x="106603" y="215747"/>
                  </a:lnTo>
                  <a:lnTo>
                    <a:pt x="106375" y="215976"/>
                  </a:lnTo>
                  <a:lnTo>
                    <a:pt x="106172" y="216217"/>
                  </a:lnTo>
                  <a:lnTo>
                    <a:pt x="106083" y="216344"/>
                  </a:lnTo>
                  <a:lnTo>
                    <a:pt x="105994" y="216471"/>
                  </a:lnTo>
                  <a:lnTo>
                    <a:pt x="105549" y="217970"/>
                  </a:lnTo>
                  <a:lnTo>
                    <a:pt x="105549" y="218109"/>
                  </a:lnTo>
                  <a:lnTo>
                    <a:pt x="105549" y="218287"/>
                  </a:lnTo>
                  <a:lnTo>
                    <a:pt x="105549" y="220014"/>
                  </a:lnTo>
                  <a:lnTo>
                    <a:pt x="105549" y="220154"/>
                  </a:lnTo>
                  <a:lnTo>
                    <a:pt x="105537" y="220332"/>
                  </a:lnTo>
                  <a:lnTo>
                    <a:pt x="105575" y="220637"/>
                  </a:lnTo>
                  <a:lnTo>
                    <a:pt x="105638" y="220954"/>
                  </a:lnTo>
                  <a:lnTo>
                    <a:pt x="105689" y="221119"/>
                  </a:lnTo>
                  <a:lnTo>
                    <a:pt x="105727" y="221246"/>
                  </a:lnTo>
                  <a:lnTo>
                    <a:pt x="105778" y="221399"/>
                  </a:lnTo>
                  <a:lnTo>
                    <a:pt x="106845" y="222745"/>
                  </a:lnTo>
                  <a:lnTo>
                    <a:pt x="107365" y="223075"/>
                  </a:lnTo>
                  <a:lnTo>
                    <a:pt x="107518" y="223126"/>
                  </a:lnTo>
                  <a:lnTo>
                    <a:pt x="107657" y="223189"/>
                  </a:lnTo>
                  <a:lnTo>
                    <a:pt x="107823" y="223240"/>
                  </a:lnTo>
                  <a:lnTo>
                    <a:pt x="107975" y="223278"/>
                  </a:lnTo>
                  <a:lnTo>
                    <a:pt x="108127" y="223316"/>
                  </a:lnTo>
                  <a:lnTo>
                    <a:pt x="108280" y="223342"/>
                  </a:lnTo>
                  <a:lnTo>
                    <a:pt x="108585" y="223380"/>
                  </a:lnTo>
                  <a:lnTo>
                    <a:pt x="108750" y="223380"/>
                  </a:lnTo>
                  <a:lnTo>
                    <a:pt x="108902" y="223380"/>
                  </a:lnTo>
                  <a:lnTo>
                    <a:pt x="110629" y="223380"/>
                  </a:lnTo>
                  <a:lnTo>
                    <a:pt x="110794" y="223380"/>
                  </a:lnTo>
                  <a:lnTo>
                    <a:pt x="110947" y="223380"/>
                  </a:lnTo>
                  <a:lnTo>
                    <a:pt x="111417" y="223316"/>
                  </a:lnTo>
                  <a:lnTo>
                    <a:pt x="111874" y="223189"/>
                  </a:lnTo>
                  <a:lnTo>
                    <a:pt x="112090" y="223100"/>
                  </a:lnTo>
                  <a:lnTo>
                    <a:pt x="112445" y="222923"/>
                  </a:lnTo>
                  <a:lnTo>
                    <a:pt x="112585" y="222834"/>
                  </a:lnTo>
                  <a:lnTo>
                    <a:pt x="112839" y="222631"/>
                  </a:lnTo>
                  <a:lnTo>
                    <a:pt x="112979" y="222504"/>
                  </a:lnTo>
                  <a:lnTo>
                    <a:pt x="113169" y="222326"/>
                  </a:lnTo>
                  <a:lnTo>
                    <a:pt x="113372" y="222084"/>
                  </a:lnTo>
                  <a:lnTo>
                    <a:pt x="113931" y="220802"/>
                  </a:lnTo>
                  <a:lnTo>
                    <a:pt x="113969" y="220637"/>
                  </a:lnTo>
                  <a:lnTo>
                    <a:pt x="114007" y="220332"/>
                  </a:lnTo>
                  <a:lnTo>
                    <a:pt x="114007" y="220014"/>
                  </a:lnTo>
                  <a:lnTo>
                    <a:pt x="113995" y="218389"/>
                  </a:lnTo>
                  <a:lnTo>
                    <a:pt x="114007" y="218122"/>
                  </a:lnTo>
                  <a:lnTo>
                    <a:pt x="114007" y="217970"/>
                  </a:lnTo>
                  <a:close/>
                </a:path>
                <a:path w="290830" h="236220">
                  <a:moveTo>
                    <a:pt x="290347" y="39878"/>
                  </a:moveTo>
                  <a:lnTo>
                    <a:pt x="287299" y="36830"/>
                  </a:lnTo>
                  <a:lnTo>
                    <a:pt x="287172" y="36830"/>
                  </a:lnTo>
                  <a:lnTo>
                    <a:pt x="279120" y="36830"/>
                  </a:lnTo>
                  <a:lnTo>
                    <a:pt x="278980" y="36830"/>
                  </a:lnTo>
                  <a:lnTo>
                    <a:pt x="278803" y="36830"/>
                  </a:lnTo>
                  <a:lnTo>
                    <a:pt x="278244" y="36791"/>
                  </a:lnTo>
                  <a:lnTo>
                    <a:pt x="273989" y="32105"/>
                  </a:lnTo>
                  <a:lnTo>
                    <a:pt x="273989" y="31851"/>
                  </a:lnTo>
                  <a:lnTo>
                    <a:pt x="274002" y="11379"/>
                  </a:lnTo>
                  <a:lnTo>
                    <a:pt x="273977" y="11239"/>
                  </a:lnTo>
                  <a:lnTo>
                    <a:pt x="278714" y="6413"/>
                  </a:lnTo>
                  <a:lnTo>
                    <a:pt x="278968" y="6413"/>
                  </a:lnTo>
                  <a:lnTo>
                    <a:pt x="279120" y="6413"/>
                  </a:lnTo>
                  <a:lnTo>
                    <a:pt x="287172" y="6400"/>
                  </a:lnTo>
                  <a:lnTo>
                    <a:pt x="287172" y="12"/>
                  </a:lnTo>
                  <a:lnTo>
                    <a:pt x="279209" y="12"/>
                  </a:lnTo>
                  <a:lnTo>
                    <a:pt x="278968" y="0"/>
                  </a:lnTo>
                  <a:lnTo>
                    <a:pt x="278396" y="12"/>
                  </a:lnTo>
                  <a:lnTo>
                    <a:pt x="277291" y="127"/>
                  </a:lnTo>
                  <a:lnTo>
                    <a:pt x="267576" y="10833"/>
                  </a:lnTo>
                  <a:lnTo>
                    <a:pt x="267576" y="11239"/>
                  </a:lnTo>
                  <a:lnTo>
                    <a:pt x="267576" y="11391"/>
                  </a:lnTo>
                  <a:lnTo>
                    <a:pt x="267576" y="11557"/>
                  </a:lnTo>
                  <a:lnTo>
                    <a:pt x="267589" y="31546"/>
                  </a:lnTo>
                  <a:lnTo>
                    <a:pt x="267576" y="31699"/>
                  </a:lnTo>
                  <a:lnTo>
                    <a:pt x="267576" y="31851"/>
                  </a:lnTo>
                  <a:lnTo>
                    <a:pt x="267576" y="32016"/>
                  </a:lnTo>
                  <a:lnTo>
                    <a:pt x="267576" y="32423"/>
                  </a:lnTo>
                  <a:lnTo>
                    <a:pt x="267703" y="33528"/>
                  </a:lnTo>
                  <a:lnTo>
                    <a:pt x="278409" y="43243"/>
                  </a:lnTo>
                  <a:lnTo>
                    <a:pt x="278980" y="43243"/>
                  </a:lnTo>
                  <a:lnTo>
                    <a:pt x="279120" y="43230"/>
                  </a:lnTo>
                  <a:lnTo>
                    <a:pt x="287147" y="43230"/>
                  </a:lnTo>
                  <a:lnTo>
                    <a:pt x="287299" y="43230"/>
                  </a:lnTo>
                  <a:lnTo>
                    <a:pt x="287616" y="43205"/>
                  </a:lnTo>
                  <a:lnTo>
                    <a:pt x="290283" y="40652"/>
                  </a:lnTo>
                  <a:lnTo>
                    <a:pt x="290322" y="40500"/>
                  </a:lnTo>
                  <a:lnTo>
                    <a:pt x="290347" y="40195"/>
                  </a:lnTo>
                  <a:lnTo>
                    <a:pt x="290347" y="3987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938936" y="3442246"/>
              <a:ext cx="168275" cy="55880"/>
            </a:xfrm>
            <a:custGeom>
              <a:avLst/>
              <a:gdLst/>
              <a:ahLst/>
              <a:cxnLst/>
              <a:rect l="l" t="t" r="r" b="b"/>
              <a:pathLst>
                <a:path w="168275" h="55879">
                  <a:moveTo>
                    <a:pt x="3213" y="12"/>
                  </a:moveTo>
                  <a:lnTo>
                    <a:pt x="3048" y="12"/>
                  </a:lnTo>
                  <a:lnTo>
                    <a:pt x="2743" y="38"/>
                  </a:lnTo>
                  <a:lnTo>
                    <a:pt x="0" y="3060"/>
                  </a:lnTo>
                  <a:lnTo>
                    <a:pt x="0" y="3365"/>
                  </a:lnTo>
                  <a:lnTo>
                    <a:pt x="3048" y="6413"/>
                  </a:lnTo>
                  <a:lnTo>
                    <a:pt x="3213" y="6413"/>
                  </a:lnTo>
                  <a:lnTo>
                    <a:pt x="3213" y="12"/>
                  </a:lnTo>
                  <a:close/>
                </a:path>
                <a:path w="168275" h="55879">
                  <a:moveTo>
                    <a:pt x="14592" y="3048"/>
                  </a:moveTo>
                  <a:lnTo>
                    <a:pt x="12611" y="254"/>
                  </a:lnTo>
                  <a:lnTo>
                    <a:pt x="12471" y="190"/>
                  </a:lnTo>
                  <a:lnTo>
                    <a:pt x="12014" y="63"/>
                  </a:lnTo>
                  <a:lnTo>
                    <a:pt x="11544" y="0"/>
                  </a:lnTo>
                  <a:lnTo>
                    <a:pt x="11391" y="0"/>
                  </a:lnTo>
                  <a:lnTo>
                    <a:pt x="3225" y="12"/>
                  </a:lnTo>
                  <a:lnTo>
                    <a:pt x="3225" y="6400"/>
                  </a:lnTo>
                  <a:lnTo>
                    <a:pt x="11391" y="6400"/>
                  </a:lnTo>
                  <a:lnTo>
                    <a:pt x="11544" y="6413"/>
                  </a:lnTo>
                  <a:lnTo>
                    <a:pt x="11861" y="6375"/>
                  </a:lnTo>
                  <a:lnTo>
                    <a:pt x="14592" y="3365"/>
                  </a:lnTo>
                  <a:lnTo>
                    <a:pt x="14592" y="3048"/>
                  </a:lnTo>
                  <a:close/>
                </a:path>
                <a:path w="168275" h="55879">
                  <a:moveTo>
                    <a:pt x="45542" y="21615"/>
                  </a:moveTo>
                  <a:lnTo>
                    <a:pt x="45529" y="21463"/>
                  </a:lnTo>
                  <a:lnTo>
                    <a:pt x="45529" y="21158"/>
                  </a:lnTo>
                  <a:lnTo>
                    <a:pt x="36652" y="12280"/>
                  </a:lnTo>
                  <a:lnTo>
                    <a:pt x="36334" y="12280"/>
                  </a:lnTo>
                  <a:lnTo>
                    <a:pt x="36182" y="12280"/>
                  </a:lnTo>
                  <a:lnTo>
                    <a:pt x="29171" y="12268"/>
                  </a:lnTo>
                  <a:lnTo>
                    <a:pt x="29171" y="3200"/>
                  </a:lnTo>
                  <a:lnTo>
                    <a:pt x="29159" y="3060"/>
                  </a:lnTo>
                  <a:lnTo>
                    <a:pt x="29133" y="2743"/>
                  </a:lnTo>
                  <a:lnTo>
                    <a:pt x="26111" y="12"/>
                  </a:lnTo>
                  <a:lnTo>
                    <a:pt x="25806" y="12"/>
                  </a:lnTo>
                  <a:lnTo>
                    <a:pt x="22758" y="3060"/>
                  </a:lnTo>
                  <a:lnTo>
                    <a:pt x="22758" y="3200"/>
                  </a:lnTo>
                  <a:lnTo>
                    <a:pt x="22758" y="15328"/>
                  </a:lnTo>
                  <a:lnTo>
                    <a:pt x="22758" y="15646"/>
                  </a:lnTo>
                  <a:lnTo>
                    <a:pt x="22758" y="40030"/>
                  </a:lnTo>
                  <a:lnTo>
                    <a:pt x="22745" y="40195"/>
                  </a:lnTo>
                  <a:lnTo>
                    <a:pt x="22783" y="40500"/>
                  </a:lnTo>
                  <a:lnTo>
                    <a:pt x="22821" y="40652"/>
                  </a:lnTo>
                  <a:lnTo>
                    <a:pt x="22847" y="40817"/>
                  </a:lnTo>
                  <a:lnTo>
                    <a:pt x="25806" y="43230"/>
                  </a:lnTo>
                  <a:lnTo>
                    <a:pt x="26111" y="43230"/>
                  </a:lnTo>
                  <a:lnTo>
                    <a:pt x="29159" y="40195"/>
                  </a:lnTo>
                  <a:lnTo>
                    <a:pt x="29159" y="40030"/>
                  </a:lnTo>
                  <a:lnTo>
                    <a:pt x="29171" y="18681"/>
                  </a:lnTo>
                  <a:lnTo>
                    <a:pt x="36029" y="18681"/>
                  </a:lnTo>
                  <a:lnTo>
                    <a:pt x="36182" y="18681"/>
                  </a:lnTo>
                  <a:lnTo>
                    <a:pt x="36334" y="18681"/>
                  </a:lnTo>
                  <a:lnTo>
                    <a:pt x="36906" y="18770"/>
                  </a:lnTo>
                  <a:lnTo>
                    <a:pt x="39128" y="21475"/>
                  </a:lnTo>
                  <a:lnTo>
                    <a:pt x="39128" y="21615"/>
                  </a:lnTo>
                  <a:lnTo>
                    <a:pt x="39128" y="21780"/>
                  </a:lnTo>
                  <a:lnTo>
                    <a:pt x="39128" y="40030"/>
                  </a:lnTo>
                  <a:lnTo>
                    <a:pt x="39128" y="40195"/>
                  </a:lnTo>
                  <a:lnTo>
                    <a:pt x="39154" y="40500"/>
                  </a:lnTo>
                  <a:lnTo>
                    <a:pt x="42164" y="43230"/>
                  </a:lnTo>
                  <a:lnTo>
                    <a:pt x="42481" y="43230"/>
                  </a:lnTo>
                  <a:lnTo>
                    <a:pt x="44983" y="41808"/>
                  </a:lnTo>
                  <a:lnTo>
                    <a:pt x="45072" y="41681"/>
                  </a:lnTo>
                  <a:lnTo>
                    <a:pt x="45224" y="41402"/>
                  </a:lnTo>
                  <a:lnTo>
                    <a:pt x="45288" y="41262"/>
                  </a:lnTo>
                  <a:lnTo>
                    <a:pt x="45440" y="40817"/>
                  </a:lnTo>
                  <a:lnTo>
                    <a:pt x="45529" y="40195"/>
                  </a:lnTo>
                  <a:lnTo>
                    <a:pt x="45529" y="40030"/>
                  </a:lnTo>
                  <a:lnTo>
                    <a:pt x="45542" y="21615"/>
                  </a:lnTo>
                  <a:close/>
                </a:path>
                <a:path w="168275" h="55879">
                  <a:moveTo>
                    <a:pt x="77736" y="21615"/>
                  </a:moveTo>
                  <a:lnTo>
                    <a:pt x="77724" y="21463"/>
                  </a:lnTo>
                  <a:lnTo>
                    <a:pt x="77724" y="21158"/>
                  </a:lnTo>
                  <a:lnTo>
                    <a:pt x="68846" y="12280"/>
                  </a:lnTo>
                  <a:lnTo>
                    <a:pt x="68541" y="12280"/>
                  </a:lnTo>
                  <a:lnTo>
                    <a:pt x="68402" y="12280"/>
                  </a:lnTo>
                  <a:lnTo>
                    <a:pt x="60210" y="12268"/>
                  </a:lnTo>
                  <a:lnTo>
                    <a:pt x="60045" y="12280"/>
                  </a:lnTo>
                  <a:lnTo>
                    <a:pt x="57251" y="14262"/>
                  </a:lnTo>
                  <a:lnTo>
                    <a:pt x="57188" y="14401"/>
                  </a:lnTo>
                  <a:lnTo>
                    <a:pt x="57061" y="14859"/>
                  </a:lnTo>
                  <a:lnTo>
                    <a:pt x="56997" y="15328"/>
                  </a:lnTo>
                  <a:lnTo>
                    <a:pt x="56997" y="15646"/>
                  </a:lnTo>
                  <a:lnTo>
                    <a:pt x="60045" y="18681"/>
                  </a:lnTo>
                  <a:lnTo>
                    <a:pt x="60210" y="18681"/>
                  </a:lnTo>
                  <a:lnTo>
                    <a:pt x="68237" y="18681"/>
                  </a:lnTo>
                  <a:lnTo>
                    <a:pt x="68389" y="18681"/>
                  </a:lnTo>
                  <a:lnTo>
                    <a:pt x="68529" y="18681"/>
                  </a:lnTo>
                  <a:lnTo>
                    <a:pt x="69100" y="18770"/>
                  </a:lnTo>
                  <a:lnTo>
                    <a:pt x="71310" y="21615"/>
                  </a:lnTo>
                  <a:lnTo>
                    <a:pt x="71310" y="21780"/>
                  </a:lnTo>
                  <a:lnTo>
                    <a:pt x="71323" y="22504"/>
                  </a:lnTo>
                  <a:lnTo>
                    <a:pt x="71323" y="28905"/>
                  </a:lnTo>
                  <a:lnTo>
                    <a:pt x="71323" y="36830"/>
                  </a:lnTo>
                  <a:lnTo>
                    <a:pt x="65468" y="36830"/>
                  </a:lnTo>
                  <a:lnTo>
                    <a:pt x="65328" y="36830"/>
                  </a:lnTo>
                  <a:lnTo>
                    <a:pt x="65151" y="36830"/>
                  </a:lnTo>
                  <a:lnTo>
                    <a:pt x="61353" y="33070"/>
                  </a:lnTo>
                  <a:lnTo>
                    <a:pt x="61391" y="32296"/>
                  </a:lnTo>
                  <a:lnTo>
                    <a:pt x="65316" y="28917"/>
                  </a:lnTo>
                  <a:lnTo>
                    <a:pt x="65468" y="28917"/>
                  </a:lnTo>
                  <a:lnTo>
                    <a:pt x="71323" y="28905"/>
                  </a:lnTo>
                  <a:lnTo>
                    <a:pt x="71323" y="22504"/>
                  </a:lnTo>
                  <a:lnTo>
                    <a:pt x="65468" y="22504"/>
                  </a:lnTo>
                  <a:lnTo>
                    <a:pt x="65328" y="22504"/>
                  </a:lnTo>
                  <a:lnTo>
                    <a:pt x="65151" y="22517"/>
                  </a:lnTo>
                  <a:lnTo>
                    <a:pt x="64808" y="22517"/>
                  </a:lnTo>
                  <a:lnTo>
                    <a:pt x="63792" y="22618"/>
                  </a:lnTo>
                  <a:lnTo>
                    <a:pt x="54952" y="32372"/>
                  </a:lnTo>
                  <a:lnTo>
                    <a:pt x="54952" y="33388"/>
                  </a:lnTo>
                  <a:lnTo>
                    <a:pt x="64808" y="43243"/>
                  </a:lnTo>
                  <a:lnTo>
                    <a:pt x="65316" y="43243"/>
                  </a:lnTo>
                  <a:lnTo>
                    <a:pt x="65468" y="43230"/>
                  </a:lnTo>
                  <a:lnTo>
                    <a:pt x="74358" y="43230"/>
                  </a:lnTo>
                  <a:lnTo>
                    <a:pt x="74523" y="43230"/>
                  </a:lnTo>
                  <a:lnTo>
                    <a:pt x="74676" y="43230"/>
                  </a:lnTo>
                  <a:lnTo>
                    <a:pt x="74993" y="43205"/>
                  </a:lnTo>
                  <a:lnTo>
                    <a:pt x="77482" y="41262"/>
                  </a:lnTo>
                  <a:lnTo>
                    <a:pt x="77546" y="41109"/>
                  </a:lnTo>
                  <a:lnTo>
                    <a:pt x="77635" y="40817"/>
                  </a:lnTo>
                  <a:lnTo>
                    <a:pt x="77724" y="40195"/>
                  </a:lnTo>
                  <a:lnTo>
                    <a:pt x="77724" y="40030"/>
                  </a:lnTo>
                  <a:lnTo>
                    <a:pt x="77736" y="21615"/>
                  </a:lnTo>
                  <a:close/>
                </a:path>
                <a:path w="168275" h="55879">
                  <a:moveTo>
                    <a:pt x="107670" y="15481"/>
                  </a:moveTo>
                  <a:lnTo>
                    <a:pt x="107657" y="15328"/>
                  </a:lnTo>
                  <a:lnTo>
                    <a:pt x="107619" y="15011"/>
                  </a:lnTo>
                  <a:lnTo>
                    <a:pt x="107594" y="14859"/>
                  </a:lnTo>
                  <a:lnTo>
                    <a:pt x="107569" y="14706"/>
                  </a:lnTo>
                  <a:lnTo>
                    <a:pt x="107480" y="14401"/>
                  </a:lnTo>
                  <a:lnTo>
                    <a:pt x="107353" y="14109"/>
                  </a:lnTo>
                  <a:lnTo>
                    <a:pt x="107213" y="13830"/>
                  </a:lnTo>
                  <a:lnTo>
                    <a:pt x="107124" y="13703"/>
                  </a:lnTo>
                  <a:lnTo>
                    <a:pt x="107022" y="13576"/>
                  </a:lnTo>
                  <a:lnTo>
                    <a:pt x="106832" y="13335"/>
                  </a:lnTo>
                  <a:lnTo>
                    <a:pt x="106603" y="13106"/>
                  </a:lnTo>
                  <a:lnTo>
                    <a:pt x="106362" y="12903"/>
                  </a:lnTo>
                  <a:lnTo>
                    <a:pt x="106108" y="12738"/>
                  </a:lnTo>
                  <a:lnTo>
                    <a:pt x="105829" y="12585"/>
                  </a:lnTo>
                  <a:lnTo>
                    <a:pt x="105537" y="12458"/>
                  </a:lnTo>
                  <a:lnTo>
                    <a:pt x="105232" y="12369"/>
                  </a:lnTo>
                  <a:lnTo>
                    <a:pt x="105067" y="12344"/>
                  </a:lnTo>
                  <a:lnTo>
                    <a:pt x="104927" y="12306"/>
                  </a:lnTo>
                  <a:lnTo>
                    <a:pt x="104609" y="12280"/>
                  </a:lnTo>
                  <a:lnTo>
                    <a:pt x="104470" y="12280"/>
                  </a:lnTo>
                  <a:lnTo>
                    <a:pt x="92189" y="12268"/>
                  </a:lnTo>
                  <a:lnTo>
                    <a:pt x="92024" y="12280"/>
                  </a:lnTo>
                  <a:lnTo>
                    <a:pt x="91706" y="12306"/>
                  </a:lnTo>
                  <a:lnTo>
                    <a:pt x="91401" y="12369"/>
                  </a:lnTo>
                  <a:lnTo>
                    <a:pt x="91097" y="12458"/>
                  </a:lnTo>
                  <a:lnTo>
                    <a:pt x="90805" y="12585"/>
                  </a:lnTo>
                  <a:lnTo>
                    <a:pt x="90525" y="12738"/>
                  </a:lnTo>
                  <a:lnTo>
                    <a:pt x="90271" y="12903"/>
                  </a:lnTo>
                  <a:lnTo>
                    <a:pt x="90030" y="13106"/>
                  </a:lnTo>
                  <a:lnTo>
                    <a:pt x="89903" y="13220"/>
                  </a:lnTo>
                  <a:lnTo>
                    <a:pt x="89598" y="13576"/>
                  </a:lnTo>
                  <a:lnTo>
                    <a:pt x="89509" y="13703"/>
                  </a:lnTo>
                  <a:lnTo>
                    <a:pt x="89420" y="13830"/>
                  </a:lnTo>
                  <a:lnTo>
                    <a:pt x="89268" y="14109"/>
                  </a:lnTo>
                  <a:lnTo>
                    <a:pt x="89154" y="14401"/>
                  </a:lnTo>
                  <a:lnTo>
                    <a:pt x="89027" y="14859"/>
                  </a:lnTo>
                  <a:lnTo>
                    <a:pt x="88963" y="15328"/>
                  </a:lnTo>
                  <a:lnTo>
                    <a:pt x="88963" y="15646"/>
                  </a:lnTo>
                  <a:lnTo>
                    <a:pt x="88976" y="40030"/>
                  </a:lnTo>
                  <a:lnTo>
                    <a:pt x="88963" y="40195"/>
                  </a:lnTo>
                  <a:lnTo>
                    <a:pt x="92011" y="43230"/>
                  </a:lnTo>
                  <a:lnTo>
                    <a:pt x="92329" y="43230"/>
                  </a:lnTo>
                  <a:lnTo>
                    <a:pt x="95377" y="40195"/>
                  </a:lnTo>
                  <a:lnTo>
                    <a:pt x="95377" y="40030"/>
                  </a:lnTo>
                  <a:lnTo>
                    <a:pt x="95389" y="18681"/>
                  </a:lnTo>
                  <a:lnTo>
                    <a:pt x="101257" y="18681"/>
                  </a:lnTo>
                  <a:lnTo>
                    <a:pt x="101257" y="19570"/>
                  </a:lnTo>
                  <a:lnTo>
                    <a:pt x="101244" y="19735"/>
                  </a:lnTo>
                  <a:lnTo>
                    <a:pt x="103238" y="22529"/>
                  </a:lnTo>
                  <a:lnTo>
                    <a:pt x="103378" y="22593"/>
                  </a:lnTo>
                  <a:lnTo>
                    <a:pt x="103670" y="22682"/>
                  </a:lnTo>
                  <a:lnTo>
                    <a:pt x="103987" y="22745"/>
                  </a:lnTo>
                  <a:lnTo>
                    <a:pt x="104305" y="22771"/>
                  </a:lnTo>
                  <a:lnTo>
                    <a:pt x="104609" y="22771"/>
                  </a:lnTo>
                  <a:lnTo>
                    <a:pt x="104927" y="22745"/>
                  </a:lnTo>
                  <a:lnTo>
                    <a:pt x="105079" y="22720"/>
                  </a:lnTo>
                  <a:lnTo>
                    <a:pt x="105537" y="22593"/>
                  </a:lnTo>
                  <a:lnTo>
                    <a:pt x="105676" y="22529"/>
                  </a:lnTo>
                  <a:lnTo>
                    <a:pt x="105829" y="22479"/>
                  </a:lnTo>
                  <a:lnTo>
                    <a:pt x="107657" y="19735"/>
                  </a:lnTo>
                  <a:lnTo>
                    <a:pt x="107657" y="19570"/>
                  </a:lnTo>
                  <a:lnTo>
                    <a:pt x="107670" y="15481"/>
                  </a:lnTo>
                  <a:close/>
                </a:path>
                <a:path w="168275" h="55879">
                  <a:moveTo>
                    <a:pt x="135331" y="15468"/>
                  </a:moveTo>
                  <a:lnTo>
                    <a:pt x="135318" y="15328"/>
                  </a:lnTo>
                  <a:lnTo>
                    <a:pt x="134861" y="13830"/>
                  </a:lnTo>
                  <a:lnTo>
                    <a:pt x="134683" y="13576"/>
                  </a:lnTo>
                  <a:lnTo>
                    <a:pt x="132892" y="12369"/>
                  </a:lnTo>
                  <a:lnTo>
                    <a:pt x="132727" y="12344"/>
                  </a:lnTo>
                  <a:lnTo>
                    <a:pt x="132575" y="12306"/>
                  </a:lnTo>
                  <a:lnTo>
                    <a:pt x="132257" y="12280"/>
                  </a:lnTo>
                  <a:lnTo>
                    <a:pt x="132105" y="12280"/>
                  </a:lnTo>
                  <a:lnTo>
                    <a:pt x="128917" y="12268"/>
                  </a:lnTo>
                  <a:lnTo>
                    <a:pt x="128917" y="18681"/>
                  </a:lnTo>
                  <a:lnTo>
                    <a:pt x="128917" y="36830"/>
                  </a:lnTo>
                  <a:lnTo>
                    <a:pt x="122034" y="36830"/>
                  </a:lnTo>
                  <a:lnTo>
                    <a:pt x="121881" y="36830"/>
                  </a:lnTo>
                  <a:lnTo>
                    <a:pt x="121729" y="36830"/>
                  </a:lnTo>
                  <a:lnTo>
                    <a:pt x="121450" y="36804"/>
                  </a:lnTo>
                  <a:lnTo>
                    <a:pt x="118948" y="34048"/>
                  </a:lnTo>
                  <a:lnTo>
                    <a:pt x="118948" y="33896"/>
                  </a:lnTo>
                  <a:lnTo>
                    <a:pt x="118948" y="21780"/>
                  </a:lnTo>
                  <a:lnTo>
                    <a:pt x="118948" y="21615"/>
                  </a:lnTo>
                  <a:lnTo>
                    <a:pt x="118948" y="21475"/>
                  </a:lnTo>
                  <a:lnTo>
                    <a:pt x="118999" y="21043"/>
                  </a:lnTo>
                  <a:lnTo>
                    <a:pt x="121742" y="18681"/>
                  </a:lnTo>
                  <a:lnTo>
                    <a:pt x="121881" y="18681"/>
                  </a:lnTo>
                  <a:lnTo>
                    <a:pt x="122034" y="18681"/>
                  </a:lnTo>
                  <a:lnTo>
                    <a:pt x="128917" y="18681"/>
                  </a:lnTo>
                  <a:lnTo>
                    <a:pt x="128917" y="12268"/>
                  </a:lnTo>
                  <a:lnTo>
                    <a:pt x="121881" y="12268"/>
                  </a:lnTo>
                  <a:lnTo>
                    <a:pt x="121729" y="12280"/>
                  </a:lnTo>
                  <a:lnTo>
                    <a:pt x="121424" y="12280"/>
                  </a:lnTo>
                  <a:lnTo>
                    <a:pt x="120510" y="12369"/>
                  </a:lnTo>
                  <a:lnTo>
                    <a:pt x="114122" y="16433"/>
                  </a:lnTo>
                  <a:lnTo>
                    <a:pt x="113855" y="16814"/>
                  </a:lnTo>
                  <a:lnTo>
                    <a:pt x="112534" y="21158"/>
                  </a:lnTo>
                  <a:lnTo>
                    <a:pt x="112534" y="21463"/>
                  </a:lnTo>
                  <a:lnTo>
                    <a:pt x="112534" y="21615"/>
                  </a:lnTo>
                  <a:lnTo>
                    <a:pt x="112534" y="21780"/>
                  </a:lnTo>
                  <a:lnTo>
                    <a:pt x="112547" y="33591"/>
                  </a:lnTo>
                  <a:lnTo>
                    <a:pt x="112534" y="33743"/>
                  </a:lnTo>
                  <a:lnTo>
                    <a:pt x="112534" y="33896"/>
                  </a:lnTo>
                  <a:lnTo>
                    <a:pt x="112534" y="34048"/>
                  </a:lnTo>
                  <a:lnTo>
                    <a:pt x="112534" y="34353"/>
                  </a:lnTo>
                  <a:lnTo>
                    <a:pt x="112636" y="35267"/>
                  </a:lnTo>
                  <a:lnTo>
                    <a:pt x="116687" y="41656"/>
                  </a:lnTo>
                  <a:lnTo>
                    <a:pt x="117068" y="41922"/>
                  </a:lnTo>
                  <a:lnTo>
                    <a:pt x="121424" y="43230"/>
                  </a:lnTo>
                  <a:lnTo>
                    <a:pt x="121729" y="43230"/>
                  </a:lnTo>
                  <a:lnTo>
                    <a:pt x="121881" y="43230"/>
                  </a:lnTo>
                  <a:lnTo>
                    <a:pt x="122034" y="43230"/>
                  </a:lnTo>
                  <a:lnTo>
                    <a:pt x="128917" y="43230"/>
                  </a:lnTo>
                  <a:lnTo>
                    <a:pt x="128917" y="45935"/>
                  </a:lnTo>
                  <a:lnTo>
                    <a:pt x="128905" y="46177"/>
                  </a:lnTo>
                  <a:lnTo>
                    <a:pt x="128879" y="46609"/>
                  </a:lnTo>
                  <a:lnTo>
                    <a:pt x="126123" y="49110"/>
                  </a:lnTo>
                  <a:lnTo>
                    <a:pt x="125971" y="49110"/>
                  </a:lnTo>
                  <a:lnTo>
                    <a:pt x="117792" y="49098"/>
                  </a:lnTo>
                  <a:lnTo>
                    <a:pt x="117627" y="49110"/>
                  </a:lnTo>
                  <a:lnTo>
                    <a:pt x="117322" y="49136"/>
                  </a:lnTo>
                  <a:lnTo>
                    <a:pt x="117170" y="49174"/>
                  </a:lnTo>
                  <a:lnTo>
                    <a:pt x="117005" y="49199"/>
                  </a:lnTo>
                  <a:lnTo>
                    <a:pt x="116713" y="49288"/>
                  </a:lnTo>
                  <a:lnTo>
                    <a:pt x="115531" y="50050"/>
                  </a:lnTo>
                  <a:lnTo>
                    <a:pt x="114592" y="52158"/>
                  </a:lnTo>
                  <a:lnTo>
                    <a:pt x="114592" y="52463"/>
                  </a:lnTo>
                  <a:lnTo>
                    <a:pt x="117170" y="55448"/>
                  </a:lnTo>
                  <a:lnTo>
                    <a:pt x="117322" y="55486"/>
                  </a:lnTo>
                  <a:lnTo>
                    <a:pt x="117627" y="55511"/>
                  </a:lnTo>
                  <a:lnTo>
                    <a:pt x="117792" y="55511"/>
                  </a:lnTo>
                  <a:lnTo>
                    <a:pt x="125818" y="55511"/>
                  </a:lnTo>
                  <a:lnTo>
                    <a:pt x="125971" y="55511"/>
                  </a:lnTo>
                  <a:lnTo>
                    <a:pt x="126123" y="55524"/>
                  </a:lnTo>
                  <a:lnTo>
                    <a:pt x="126428" y="55524"/>
                  </a:lnTo>
                  <a:lnTo>
                    <a:pt x="127342" y="55422"/>
                  </a:lnTo>
                  <a:lnTo>
                    <a:pt x="133731" y="51371"/>
                  </a:lnTo>
                  <a:lnTo>
                    <a:pt x="133997" y="50990"/>
                  </a:lnTo>
                  <a:lnTo>
                    <a:pt x="135318" y="46634"/>
                  </a:lnTo>
                  <a:lnTo>
                    <a:pt x="135318" y="46329"/>
                  </a:lnTo>
                  <a:lnTo>
                    <a:pt x="135318" y="46177"/>
                  </a:lnTo>
                  <a:lnTo>
                    <a:pt x="135331" y="15468"/>
                  </a:lnTo>
                  <a:close/>
                </a:path>
                <a:path w="168275" h="55879">
                  <a:moveTo>
                    <a:pt x="154457" y="36830"/>
                  </a:moveTo>
                  <a:lnTo>
                    <a:pt x="154305" y="36830"/>
                  </a:lnTo>
                  <a:lnTo>
                    <a:pt x="154025" y="36804"/>
                  </a:lnTo>
                  <a:lnTo>
                    <a:pt x="151523" y="33896"/>
                  </a:lnTo>
                  <a:lnTo>
                    <a:pt x="151523" y="33743"/>
                  </a:lnTo>
                  <a:lnTo>
                    <a:pt x="151485" y="33426"/>
                  </a:lnTo>
                  <a:lnTo>
                    <a:pt x="148945" y="30759"/>
                  </a:lnTo>
                  <a:lnTo>
                    <a:pt x="148793" y="30721"/>
                  </a:lnTo>
                  <a:lnTo>
                    <a:pt x="148475" y="30695"/>
                  </a:lnTo>
                  <a:lnTo>
                    <a:pt x="148170" y="30695"/>
                  </a:lnTo>
                  <a:lnTo>
                    <a:pt x="145364" y="32677"/>
                  </a:lnTo>
                  <a:lnTo>
                    <a:pt x="145300" y="32816"/>
                  </a:lnTo>
                  <a:lnTo>
                    <a:pt x="145211" y="33121"/>
                  </a:lnTo>
                  <a:lnTo>
                    <a:pt x="145148" y="33426"/>
                  </a:lnTo>
                  <a:lnTo>
                    <a:pt x="145122" y="33743"/>
                  </a:lnTo>
                  <a:lnTo>
                    <a:pt x="145122" y="33896"/>
                  </a:lnTo>
                  <a:lnTo>
                    <a:pt x="145122" y="34353"/>
                  </a:lnTo>
                  <a:lnTo>
                    <a:pt x="149263" y="41656"/>
                  </a:lnTo>
                  <a:lnTo>
                    <a:pt x="149644" y="41922"/>
                  </a:lnTo>
                  <a:lnTo>
                    <a:pt x="154000" y="43230"/>
                  </a:lnTo>
                  <a:lnTo>
                    <a:pt x="154305" y="43230"/>
                  </a:lnTo>
                  <a:lnTo>
                    <a:pt x="154457" y="43230"/>
                  </a:lnTo>
                  <a:lnTo>
                    <a:pt x="154457" y="36830"/>
                  </a:lnTo>
                  <a:close/>
                </a:path>
                <a:path w="168275" h="55879">
                  <a:moveTo>
                    <a:pt x="167894" y="39878"/>
                  </a:moveTo>
                  <a:lnTo>
                    <a:pt x="164846" y="36830"/>
                  </a:lnTo>
                  <a:lnTo>
                    <a:pt x="164693" y="36830"/>
                  </a:lnTo>
                  <a:lnTo>
                    <a:pt x="154470" y="36830"/>
                  </a:lnTo>
                  <a:lnTo>
                    <a:pt x="154470" y="43230"/>
                  </a:lnTo>
                  <a:lnTo>
                    <a:pt x="164693" y="43230"/>
                  </a:lnTo>
                  <a:lnTo>
                    <a:pt x="164846" y="43230"/>
                  </a:lnTo>
                  <a:lnTo>
                    <a:pt x="167830" y="40652"/>
                  </a:lnTo>
                  <a:lnTo>
                    <a:pt x="167868" y="40500"/>
                  </a:lnTo>
                  <a:lnTo>
                    <a:pt x="167894" y="40195"/>
                  </a:lnTo>
                  <a:lnTo>
                    <a:pt x="167894" y="3987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084059" y="3454539"/>
              <a:ext cx="287655" cy="223520"/>
            </a:xfrm>
            <a:custGeom>
              <a:avLst/>
              <a:gdLst/>
              <a:ahLst/>
              <a:cxnLst/>
              <a:rect l="l" t="t" r="r" b="b"/>
              <a:pathLst>
                <a:path w="287655" h="223520">
                  <a:moveTo>
                    <a:pt x="12547" y="27584"/>
                  </a:moveTo>
                  <a:lnTo>
                    <a:pt x="12509" y="27266"/>
                  </a:lnTo>
                  <a:lnTo>
                    <a:pt x="12446" y="26962"/>
                  </a:lnTo>
                  <a:lnTo>
                    <a:pt x="12357" y="26657"/>
                  </a:lnTo>
                  <a:lnTo>
                    <a:pt x="12293" y="26517"/>
                  </a:lnTo>
                  <a:lnTo>
                    <a:pt x="12242" y="26365"/>
                  </a:lnTo>
                  <a:lnTo>
                    <a:pt x="9486" y="24536"/>
                  </a:lnTo>
                  <a:lnTo>
                    <a:pt x="9334" y="24536"/>
                  </a:lnTo>
                  <a:lnTo>
                    <a:pt x="9334" y="30937"/>
                  </a:lnTo>
                  <a:lnTo>
                    <a:pt x="9486" y="30937"/>
                  </a:lnTo>
                  <a:lnTo>
                    <a:pt x="12471" y="28359"/>
                  </a:lnTo>
                  <a:lnTo>
                    <a:pt x="12509" y="28206"/>
                  </a:lnTo>
                  <a:lnTo>
                    <a:pt x="12547" y="27901"/>
                  </a:lnTo>
                  <a:lnTo>
                    <a:pt x="12547" y="27584"/>
                  </a:lnTo>
                  <a:close/>
                </a:path>
                <a:path w="287655" h="223520">
                  <a:moveTo>
                    <a:pt x="22783" y="10820"/>
                  </a:moveTo>
                  <a:lnTo>
                    <a:pt x="19570" y="3467"/>
                  </a:lnTo>
                  <a:lnTo>
                    <a:pt x="19570" y="15455"/>
                  </a:lnTo>
                  <a:lnTo>
                    <a:pt x="19570" y="3467"/>
                  </a:lnTo>
                  <a:lnTo>
                    <a:pt x="19037" y="2933"/>
                  </a:lnTo>
                  <a:lnTo>
                    <a:pt x="18186" y="2222"/>
                  </a:lnTo>
                  <a:lnTo>
                    <a:pt x="17259" y="1600"/>
                  </a:lnTo>
                  <a:lnTo>
                    <a:pt x="16370" y="1143"/>
                  </a:lnTo>
                  <a:lnTo>
                    <a:pt x="16370" y="11645"/>
                  </a:lnTo>
                  <a:lnTo>
                    <a:pt x="16370" y="12242"/>
                  </a:lnTo>
                  <a:lnTo>
                    <a:pt x="6426" y="12242"/>
                  </a:lnTo>
                  <a:lnTo>
                    <a:pt x="6426" y="11379"/>
                  </a:lnTo>
                  <a:lnTo>
                    <a:pt x="6400" y="11226"/>
                  </a:lnTo>
                  <a:lnTo>
                    <a:pt x="6451" y="10642"/>
                  </a:lnTo>
                  <a:lnTo>
                    <a:pt x="11150" y="6400"/>
                  </a:lnTo>
                  <a:lnTo>
                    <a:pt x="12115" y="6451"/>
                  </a:lnTo>
                  <a:lnTo>
                    <a:pt x="16357" y="11379"/>
                  </a:lnTo>
                  <a:lnTo>
                    <a:pt x="16357" y="11531"/>
                  </a:lnTo>
                  <a:lnTo>
                    <a:pt x="16370" y="1143"/>
                  </a:lnTo>
                  <a:lnTo>
                    <a:pt x="15227" y="647"/>
                  </a:lnTo>
                  <a:lnTo>
                    <a:pt x="14160" y="317"/>
                  </a:lnTo>
                  <a:lnTo>
                    <a:pt x="13068" y="101"/>
                  </a:lnTo>
                  <a:lnTo>
                    <a:pt x="11950" y="0"/>
                  </a:lnTo>
                  <a:lnTo>
                    <a:pt x="10833" y="0"/>
                  </a:lnTo>
                  <a:lnTo>
                    <a:pt x="12" y="10820"/>
                  </a:lnTo>
                  <a:lnTo>
                    <a:pt x="12" y="11074"/>
                  </a:lnTo>
                  <a:lnTo>
                    <a:pt x="0" y="11226"/>
                  </a:lnTo>
                  <a:lnTo>
                    <a:pt x="0" y="11379"/>
                  </a:lnTo>
                  <a:lnTo>
                    <a:pt x="0" y="11531"/>
                  </a:lnTo>
                  <a:lnTo>
                    <a:pt x="12" y="11696"/>
                  </a:lnTo>
                  <a:lnTo>
                    <a:pt x="12" y="15163"/>
                  </a:lnTo>
                  <a:lnTo>
                    <a:pt x="0" y="15316"/>
                  </a:lnTo>
                  <a:lnTo>
                    <a:pt x="0" y="15633"/>
                  </a:lnTo>
                  <a:lnTo>
                    <a:pt x="12" y="15786"/>
                  </a:lnTo>
                  <a:lnTo>
                    <a:pt x="12" y="21297"/>
                  </a:lnTo>
                  <a:lnTo>
                    <a:pt x="0" y="21450"/>
                  </a:lnTo>
                  <a:lnTo>
                    <a:pt x="0" y="21602"/>
                  </a:lnTo>
                  <a:lnTo>
                    <a:pt x="0" y="21755"/>
                  </a:lnTo>
                  <a:lnTo>
                    <a:pt x="25" y="22072"/>
                  </a:lnTo>
                  <a:lnTo>
                    <a:pt x="50" y="22225"/>
                  </a:lnTo>
                  <a:lnTo>
                    <a:pt x="177" y="22682"/>
                  </a:lnTo>
                  <a:lnTo>
                    <a:pt x="241" y="22821"/>
                  </a:lnTo>
                  <a:lnTo>
                    <a:pt x="292" y="22974"/>
                  </a:lnTo>
                  <a:lnTo>
                    <a:pt x="3035" y="24803"/>
                  </a:lnTo>
                  <a:lnTo>
                    <a:pt x="3352" y="24803"/>
                  </a:lnTo>
                  <a:lnTo>
                    <a:pt x="6400" y="21755"/>
                  </a:lnTo>
                  <a:lnTo>
                    <a:pt x="6400" y="21602"/>
                  </a:lnTo>
                  <a:lnTo>
                    <a:pt x="6426" y="18656"/>
                  </a:lnTo>
                  <a:lnTo>
                    <a:pt x="19253" y="18656"/>
                  </a:lnTo>
                  <a:lnTo>
                    <a:pt x="19418" y="18669"/>
                  </a:lnTo>
                  <a:lnTo>
                    <a:pt x="19570" y="18669"/>
                  </a:lnTo>
                  <a:lnTo>
                    <a:pt x="19723" y="18669"/>
                  </a:lnTo>
                  <a:lnTo>
                    <a:pt x="20040" y="18643"/>
                  </a:lnTo>
                  <a:lnTo>
                    <a:pt x="20193" y="18618"/>
                  </a:lnTo>
                  <a:lnTo>
                    <a:pt x="20345" y="18580"/>
                  </a:lnTo>
                  <a:lnTo>
                    <a:pt x="20650" y="18491"/>
                  </a:lnTo>
                  <a:lnTo>
                    <a:pt x="20815" y="18415"/>
                  </a:lnTo>
                  <a:lnTo>
                    <a:pt x="20942" y="18364"/>
                  </a:lnTo>
                  <a:lnTo>
                    <a:pt x="21221" y="18224"/>
                  </a:lnTo>
                  <a:lnTo>
                    <a:pt x="21475" y="18046"/>
                  </a:lnTo>
                  <a:lnTo>
                    <a:pt x="21717" y="17843"/>
                  </a:lnTo>
                  <a:lnTo>
                    <a:pt x="21945" y="17627"/>
                  </a:lnTo>
                  <a:lnTo>
                    <a:pt x="22148" y="17386"/>
                  </a:lnTo>
                  <a:lnTo>
                    <a:pt x="22237" y="17246"/>
                  </a:lnTo>
                  <a:lnTo>
                    <a:pt x="22326" y="17106"/>
                  </a:lnTo>
                  <a:lnTo>
                    <a:pt x="22466" y="16840"/>
                  </a:lnTo>
                  <a:lnTo>
                    <a:pt x="22517" y="16700"/>
                  </a:lnTo>
                  <a:lnTo>
                    <a:pt x="22593" y="16548"/>
                  </a:lnTo>
                  <a:lnTo>
                    <a:pt x="22682" y="16243"/>
                  </a:lnTo>
                  <a:lnTo>
                    <a:pt x="22707" y="16090"/>
                  </a:lnTo>
                  <a:lnTo>
                    <a:pt x="22745" y="15938"/>
                  </a:lnTo>
                  <a:lnTo>
                    <a:pt x="22758" y="15659"/>
                  </a:lnTo>
                  <a:lnTo>
                    <a:pt x="22771" y="15621"/>
                  </a:lnTo>
                  <a:lnTo>
                    <a:pt x="22771" y="11379"/>
                  </a:lnTo>
                  <a:lnTo>
                    <a:pt x="22783" y="11226"/>
                  </a:lnTo>
                  <a:lnTo>
                    <a:pt x="22783" y="10820"/>
                  </a:lnTo>
                  <a:close/>
                </a:path>
                <a:path w="287655" h="223520">
                  <a:moveTo>
                    <a:pt x="209981" y="207721"/>
                  </a:moveTo>
                  <a:lnTo>
                    <a:pt x="206921" y="204673"/>
                  </a:lnTo>
                  <a:lnTo>
                    <a:pt x="206768" y="204673"/>
                  </a:lnTo>
                  <a:lnTo>
                    <a:pt x="193611" y="204685"/>
                  </a:lnTo>
                  <a:lnTo>
                    <a:pt x="193611" y="171030"/>
                  </a:lnTo>
                  <a:lnTo>
                    <a:pt x="193598" y="170891"/>
                  </a:lnTo>
                  <a:lnTo>
                    <a:pt x="191020" y="167906"/>
                  </a:lnTo>
                  <a:lnTo>
                    <a:pt x="190868" y="167868"/>
                  </a:lnTo>
                  <a:lnTo>
                    <a:pt x="190550" y="167843"/>
                  </a:lnTo>
                  <a:lnTo>
                    <a:pt x="190411" y="167843"/>
                  </a:lnTo>
                  <a:lnTo>
                    <a:pt x="190411" y="207860"/>
                  </a:lnTo>
                  <a:lnTo>
                    <a:pt x="190411" y="167843"/>
                  </a:lnTo>
                  <a:lnTo>
                    <a:pt x="190246" y="167843"/>
                  </a:lnTo>
                  <a:lnTo>
                    <a:pt x="189928" y="167868"/>
                  </a:lnTo>
                  <a:lnTo>
                    <a:pt x="187198" y="170891"/>
                  </a:lnTo>
                  <a:lnTo>
                    <a:pt x="187198" y="171030"/>
                  </a:lnTo>
                  <a:lnTo>
                    <a:pt x="187198" y="207619"/>
                  </a:lnTo>
                  <a:lnTo>
                    <a:pt x="187185" y="207873"/>
                  </a:lnTo>
                  <a:lnTo>
                    <a:pt x="187185" y="208026"/>
                  </a:lnTo>
                  <a:lnTo>
                    <a:pt x="187223" y="208343"/>
                  </a:lnTo>
                  <a:lnTo>
                    <a:pt x="187286" y="208661"/>
                  </a:lnTo>
                  <a:lnTo>
                    <a:pt x="187375" y="208953"/>
                  </a:lnTo>
                  <a:lnTo>
                    <a:pt x="187439" y="209105"/>
                  </a:lnTo>
                  <a:lnTo>
                    <a:pt x="188137" y="210146"/>
                  </a:lnTo>
                  <a:lnTo>
                    <a:pt x="188607" y="210540"/>
                  </a:lnTo>
                  <a:lnTo>
                    <a:pt x="188747" y="210629"/>
                  </a:lnTo>
                  <a:lnTo>
                    <a:pt x="189852" y="211035"/>
                  </a:lnTo>
                  <a:lnTo>
                    <a:pt x="190004" y="211061"/>
                  </a:lnTo>
                  <a:lnTo>
                    <a:pt x="190246" y="211086"/>
                  </a:lnTo>
                  <a:lnTo>
                    <a:pt x="190411" y="211086"/>
                  </a:lnTo>
                  <a:lnTo>
                    <a:pt x="190550" y="211086"/>
                  </a:lnTo>
                  <a:lnTo>
                    <a:pt x="206768" y="211086"/>
                  </a:lnTo>
                  <a:lnTo>
                    <a:pt x="206921" y="211086"/>
                  </a:lnTo>
                  <a:lnTo>
                    <a:pt x="207391" y="211023"/>
                  </a:lnTo>
                  <a:lnTo>
                    <a:pt x="207848" y="210896"/>
                  </a:lnTo>
                  <a:lnTo>
                    <a:pt x="207987" y="210832"/>
                  </a:lnTo>
                  <a:lnTo>
                    <a:pt x="208140" y="210781"/>
                  </a:lnTo>
                  <a:lnTo>
                    <a:pt x="209981" y="208038"/>
                  </a:lnTo>
                  <a:lnTo>
                    <a:pt x="209981" y="207721"/>
                  </a:lnTo>
                  <a:close/>
                </a:path>
                <a:path w="287655" h="223520">
                  <a:moveTo>
                    <a:pt x="222935" y="207873"/>
                  </a:moveTo>
                  <a:lnTo>
                    <a:pt x="216522" y="207873"/>
                  </a:lnTo>
                  <a:lnTo>
                    <a:pt x="216522" y="208038"/>
                  </a:lnTo>
                  <a:lnTo>
                    <a:pt x="219570" y="211086"/>
                  </a:lnTo>
                  <a:lnTo>
                    <a:pt x="219887" y="211086"/>
                  </a:lnTo>
                  <a:lnTo>
                    <a:pt x="222935" y="208038"/>
                  </a:lnTo>
                  <a:lnTo>
                    <a:pt x="222935" y="207873"/>
                  </a:lnTo>
                  <a:close/>
                </a:path>
                <a:path w="287655" h="223520">
                  <a:moveTo>
                    <a:pt x="222948" y="183172"/>
                  </a:moveTo>
                  <a:lnTo>
                    <a:pt x="219887" y="180124"/>
                  </a:lnTo>
                  <a:lnTo>
                    <a:pt x="219583" y="180124"/>
                  </a:lnTo>
                  <a:lnTo>
                    <a:pt x="216789" y="182105"/>
                  </a:lnTo>
                  <a:lnTo>
                    <a:pt x="216712" y="182245"/>
                  </a:lnTo>
                  <a:lnTo>
                    <a:pt x="216598" y="182702"/>
                  </a:lnTo>
                  <a:lnTo>
                    <a:pt x="216535" y="183172"/>
                  </a:lnTo>
                  <a:lnTo>
                    <a:pt x="216535" y="183311"/>
                  </a:lnTo>
                  <a:lnTo>
                    <a:pt x="216535" y="207860"/>
                  </a:lnTo>
                  <a:lnTo>
                    <a:pt x="222948" y="207860"/>
                  </a:lnTo>
                  <a:lnTo>
                    <a:pt x="222948" y="183324"/>
                  </a:lnTo>
                  <a:lnTo>
                    <a:pt x="222948" y="183172"/>
                  </a:lnTo>
                  <a:close/>
                </a:path>
                <a:path w="287655" h="223520">
                  <a:moveTo>
                    <a:pt x="223964" y="170891"/>
                  </a:moveTo>
                  <a:lnTo>
                    <a:pt x="223926" y="170573"/>
                  </a:lnTo>
                  <a:lnTo>
                    <a:pt x="223875" y="170268"/>
                  </a:lnTo>
                  <a:lnTo>
                    <a:pt x="223774" y="169964"/>
                  </a:lnTo>
                  <a:lnTo>
                    <a:pt x="223723" y="169824"/>
                  </a:lnTo>
                  <a:lnTo>
                    <a:pt x="223659" y="169672"/>
                  </a:lnTo>
                  <a:lnTo>
                    <a:pt x="223507" y="169392"/>
                  </a:lnTo>
                  <a:lnTo>
                    <a:pt x="223329" y="169138"/>
                  </a:lnTo>
                  <a:lnTo>
                    <a:pt x="223139" y="168897"/>
                  </a:lnTo>
                  <a:lnTo>
                    <a:pt x="222910" y="168668"/>
                  </a:lnTo>
                  <a:lnTo>
                    <a:pt x="222669" y="168465"/>
                  </a:lnTo>
                  <a:lnTo>
                    <a:pt x="222135" y="168148"/>
                  </a:lnTo>
                  <a:lnTo>
                    <a:pt x="221843" y="168021"/>
                  </a:lnTo>
                  <a:lnTo>
                    <a:pt x="221538" y="167932"/>
                  </a:lnTo>
                  <a:lnTo>
                    <a:pt x="221373" y="167906"/>
                  </a:lnTo>
                  <a:lnTo>
                    <a:pt x="221234" y="167868"/>
                  </a:lnTo>
                  <a:lnTo>
                    <a:pt x="220916" y="167843"/>
                  </a:lnTo>
                  <a:lnTo>
                    <a:pt x="220764" y="167843"/>
                  </a:lnTo>
                  <a:lnTo>
                    <a:pt x="218719" y="167830"/>
                  </a:lnTo>
                  <a:lnTo>
                    <a:pt x="218554" y="167843"/>
                  </a:lnTo>
                  <a:lnTo>
                    <a:pt x="218236" y="167868"/>
                  </a:lnTo>
                  <a:lnTo>
                    <a:pt x="216014" y="169316"/>
                  </a:lnTo>
                  <a:lnTo>
                    <a:pt x="215811" y="169672"/>
                  </a:lnTo>
                  <a:lnTo>
                    <a:pt x="215684" y="169964"/>
                  </a:lnTo>
                  <a:lnTo>
                    <a:pt x="215595" y="170268"/>
                  </a:lnTo>
                  <a:lnTo>
                    <a:pt x="215569" y="170395"/>
                  </a:lnTo>
                  <a:lnTo>
                    <a:pt x="215506" y="170891"/>
                  </a:lnTo>
                  <a:lnTo>
                    <a:pt x="215506" y="171043"/>
                  </a:lnTo>
                  <a:lnTo>
                    <a:pt x="215506" y="171208"/>
                  </a:lnTo>
                  <a:lnTo>
                    <a:pt x="215519" y="172847"/>
                  </a:lnTo>
                  <a:lnTo>
                    <a:pt x="215506" y="173088"/>
                  </a:lnTo>
                  <a:lnTo>
                    <a:pt x="215506" y="173253"/>
                  </a:lnTo>
                  <a:lnTo>
                    <a:pt x="215544" y="173570"/>
                  </a:lnTo>
                  <a:lnTo>
                    <a:pt x="215569" y="173723"/>
                  </a:lnTo>
                  <a:lnTo>
                    <a:pt x="215595" y="173875"/>
                  </a:lnTo>
                  <a:lnTo>
                    <a:pt x="216446" y="175361"/>
                  </a:lnTo>
                  <a:lnTo>
                    <a:pt x="218554" y="176301"/>
                  </a:lnTo>
                  <a:lnTo>
                    <a:pt x="218706" y="176301"/>
                  </a:lnTo>
                  <a:lnTo>
                    <a:pt x="218871" y="176301"/>
                  </a:lnTo>
                  <a:lnTo>
                    <a:pt x="220497" y="176288"/>
                  </a:lnTo>
                  <a:lnTo>
                    <a:pt x="220764" y="176301"/>
                  </a:lnTo>
                  <a:lnTo>
                    <a:pt x="220916" y="176301"/>
                  </a:lnTo>
                  <a:lnTo>
                    <a:pt x="221386" y="176237"/>
                  </a:lnTo>
                  <a:lnTo>
                    <a:pt x="221843" y="176110"/>
                  </a:lnTo>
                  <a:lnTo>
                    <a:pt x="221983" y="176047"/>
                  </a:lnTo>
                  <a:lnTo>
                    <a:pt x="222135" y="175996"/>
                  </a:lnTo>
                  <a:lnTo>
                    <a:pt x="223964" y="173253"/>
                  </a:lnTo>
                  <a:lnTo>
                    <a:pt x="223964" y="173088"/>
                  </a:lnTo>
                  <a:lnTo>
                    <a:pt x="223964" y="172935"/>
                  </a:lnTo>
                  <a:lnTo>
                    <a:pt x="223964" y="171208"/>
                  </a:lnTo>
                  <a:lnTo>
                    <a:pt x="223964" y="171043"/>
                  </a:lnTo>
                  <a:lnTo>
                    <a:pt x="223964" y="170891"/>
                  </a:lnTo>
                  <a:close/>
                </a:path>
                <a:path w="287655" h="223520">
                  <a:moveTo>
                    <a:pt x="236194" y="216954"/>
                  </a:moveTo>
                  <a:lnTo>
                    <a:pt x="236042" y="216954"/>
                  </a:lnTo>
                  <a:lnTo>
                    <a:pt x="235724" y="216979"/>
                  </a:lnTo>
                  <a:lnTo>
                    <a:pt x="232994" y="220002"/>
                  </a:lnTo>
                  <a:lnTo>
                    <a:pt x="232994" y="220306"/>
                  </a:lnTo>
                  <a:lnTo>
                    <a:pt x="236042" y="223354"/>
                  </a:lnTo>
                  <a:lnTo>
                    <a:pt x="236194" y="223354"/>
                  </a:lnTo>
                  <a:lnTo>
                    <a:pt x="236194" y="216954"/>
                  </a:lnTo>
                  <a:close/>
                </a:path>
                <a:path w="287655" h="223520">
                  <a:moveTo>
                    <a:pt x="253733" y="183311"/>
                  </a:moveTo>
                  <a:lnTo>
                    <a:pt x="253720" y="183172"/>
                  </a:lnTo>
                  <a:lnTo>
                    <a:pt x="253695" y="182854"/>
                  </a:lnTo>
                  <a:lnTo>
                    <a:pt x="253669" y="182702"/>
                  </a:lnTo>
                  <a:lnTo>
                    <a:pt x="253631" y="182549"/>
                  </a:lnTo>
                  <a:lnTo>
                    <a:pt x="253542" y="182245"/>
                  </a:lnTo>
                  <a:lnTo>
                    <a:pt x="253415" y="181952"/>
                  </a:lnTo>
                  <a:lnTo>
                    <a:pt x="253276" y="181686"/>
                  </a:lnTo>
                  <a:lnTo>
                    <a:pt x="253187" y="181546"/>
                  </a:lnTo>
                  <a:lnTo>
                    <a:pt x="253098" y="181419"/>
                  </a:lnTo>
                  <a:lnTo>
                    <a:pt x="252895" y="181178"/>
                  </a:lnTo>
                  <a:lnTo>
                    <a:pt x="252679" y="180949"/>
                  </a:lnTo>
                  <a:lnTo>
                    <a:pt x="252437" y="180746"/>
                  </a:lnTo>
                  <a:lnTo>
                    <a:pt x="252298" y="180670"/>
                  </a:lnTo>
                  <a:lnTo>
                    <a:pt x="252171" y="180581"/>
                  </a:lnTo>
                  <a:lnTo>
                    <a:pt x="251891" y="180428"/>
                  </a:lnTo>
                  <a:lnTo>
                    <a:pt x="251752" y="180365"/>
                  </a:lnTo>
                  <a:lnTo>
                    <a:pt x="251307" y="180213"/>
                  </a:lnTo>
                  <a:lnTo>
                    <a:pt x="250685" y="180124"/>
                  </a:lnTo>
                  <a:lnTo>
                    <a:pt x="250520" y="180124"/>
                  </a:lnTo>
                  <a:lnTo>
                    <a:pt x="247319" y="180111"/>
                  </a:lnTo>
                  <a:lnTo>
                    <a:pt x="247319" y="186512"/>
                  </a:lnTo>
                  <a:lnTo>
                    <a:pt x="247319" y="204685"/>
                  </a:lnTo>
                  <a:lnTo>
                    <a:pt x="240538" y="204685"/>
                  </a:lnTo>
                  <a:lnTo>
                    <a:pt x="240296" y="204673"/>
                  </a:lnTo>
                  <a:lnTo>
                    <a:pt x="240131" y="204673"/>
                  </a:lnTo>
                  <a:lnTo>
                    <a:pt x="237363" y="201904"/>
                  </a:lnTo>
                  <a:lnTo>
                    <a:pt x="237363" y="201739"/>
                  </a:lnTo>
                  <a:lnTo>
                    <a:pt x="237375" y="189445"/>
                  </a:lnTo>
                  <a:lnTo>
                    <a:pt x="237363" y="189306"/>
                  </a:lnTo>
                  <a:lnTo>
                    <a:pt x="240144" y="186524"/>
                  </a:lnTo>
                  <a:lnTo>
                    <a:pt x="240296" y="186524"/>
                  </a:lnTo>
                  <a:lnTo>
                    <a:pt x="240449" y="186524"/>
                  </a:lnTo>
                  <a:lnTo>
                    <a:pt x="240601" y="186512"/>
                  </a:lnTo>
                  <a:lnTo>
                    <a:pt x="247319" y="186512"/>
                  </a:lnTo>
                  <a:lnTo>
                    <a:pt x="247319" y="180111"/>
                  </a:lnTo>
                  <a:lnTo>
                    <a:pt x="240296" y="180111"/>
                  </a:lnTo>
                  <a:lnTo>
                    <a:pt x="240131" y="180124"/>
                  </a:lnTo>
                  <a:lnTo>
                    <a:pt x="239839" y="180124"/>
                  </a:lnTo>
                  <a:lnTo>
                    <a:pt x="238925" y="180213"/>
                  </a:lnTo>
                  <a:lnTo>
                    <a:pt x="230949" y="189001"/>
                  </a:lnTo>
                  <a:lnTo>
                    <a:pt x="230949" y="189306"/>
                  </a:lnTo>
                  <a:lnTo>
                    <a:pt x="230949" y="189458"/>
                  </a:lnTo>
                  <a:lnTo>
                    <a:pt x="230949" y="189611"/>
                  </a:lnTo>
                  <a:lnTo>
                    <a:pt x="230962" y="201498"/>
                  </a:lnTo>
                  <a:lnTo>
                    <a:pt x="230949" y="201739"/>
                  </a:lnTo>
                  <a:lnTo>
                    <a:pt x="230949" y="201904"/>
                  </a:lnTo>
                  <a:lnTo>
                    <a:pt x="230949" y="202196"/>
                  </a:lnTo>
                  <a:lnTo>
                    <a:pt x="231038" y="203111"/>
                  </a:lnTo>
                  <a:lnTo>
                    <a:pt x="239839" y="211086"/>
                  </a:lnTo>
                  <a:lnTo>
                    <a:pt x="240296" y="211086"/>
                  </a:lnTo>
                  <a:lnTo>
                    <a:pt x="240449" y="211086"/>
                  </a:lnTo>
                  <a:lnTo>
                    <a:pt x="247319" y="211086"/>
                  </a:lnTo>
                  <a:lnTo>
                    <a:pt x="247319" y="213855"/>
                  </a:lnTo>
                  <a:lnTo>
                    <a:pt x="247319" y="214007"/>
                  </a:lnTo>
                  <a:lnTo>
                    <a:pt x="247307" y="214160"/>
                  </a:lnTo>
                  <a:lnTo>
                    <a:pt x="244538" y="216941"/>
                  </a:lnTo>
                  <a:lnTo>
                    <a:pt x="244398" y="216941"/>
                  </a:lnTo>
                  <a:lnTo>
                    <a:pt x="236207" y="216928"/>
                  </a:lnTo>
                  <a:lnTo>
                    <a:pt x="236207" y="223342"/>
                  </a:lnTo>
                  <a:lnTo>
                    <a:pt x="244068" y="223342"/>
                  </a:lnTo>
                  <a:lnTo>
                    <a:pt x="244233" y="223354"/>
                  </a:lnTo>
                  <a:lnTo>
                    <a:pt x="244386" y="223354"/>
                  </a:lnTo>
                  <a:lnTo>
                    <a:pt x="244538" y="223354"/>
                  </a:lnTo>
                  <a:lnTo>
                    <a:pt x="244843" y="223354"/>
                  </a:lnTo>
                  <a:lnTo>
                    <a:pt x="245770" y="223266"/>
                  </a:lnTo>
                  <a:lnTo>
                    <a:pt x="253733" y="214464"/>
                  </a:lnTo>
                  <a:lnTo>
                    <a:pt x="253733" y="214007"/>
                  </a:lnTo>
                  <a:lnTo>
                    <a:pt x="253733" y="183311"/>
                  </a:lnTo>
                  <a:close/>
                </a:path>
                <a:path w="287655" h="223520">
                  <a:moveTo>
                    <a:pt x="271145" y="207873"/>
                  </a:moveTo>
                  <a:lnTo>
                    <a:pt x="264731" y="207873"/>
                  </a:lnTo>
                  <a:lnTo>
                    <a:pt x="264731" y="208038"/>
                  </a:lnTo>
                  <a:lnTo>
                    <a:pt x="267792" y="211086"/>
                  </a:lnTo>
                  <a:lnTo>
                    <a:pt x="268097" y="211086"/>
                  </a:lnTo>
                  <a:lnTo>
                    <a:pt x="270891" y="209105"/>
                  </a:lnTo>
                  <a:lnTo>
                    <a:pt x="270967" y="208953"/>
                  </a:lnTo>
                  <a:lnTo>
                    <a:pt x="271081" y="208508"/>
                  </a:lnTo>
                  <a:lnTo>
                    <a:pt x="271145" y="208038"/>
                  </a:lnTo>
                  <a:lnTo>
                    <a:pt x="271145" y="207873"/>
                  </a:lnTo>
                  <a:close/>
                </a:path>
                <a:path w="287655" h="223520">
                  <a:moveTo>
                    <a:pt x="287502" y="207873"/>
                  </a:moveTo>
                  <a:lnTo>
                    <a:pt x="281089" y="207873"/>
                  </a:lnTo>
                  <a:lnTo>
                    <a:pt x="281089" y="208038"/>
                  </a:lnTo>
                  <a:lnTo>
                    <a:pt x="284137" y="211086"/>
                  </a:lnTo>
                  <a:lnTo>
                    <a:pt x="284454" y="211086"/>
                  </a:lnTo>
                  <a:lnTo>
                    <a:pt x="284924" y="211023"/>
                  </a:lnTo>
                  <a:lnTo>
                    <a:pt x="285381" y="210896"/>
                  </a:lnTo>
                  <a:lnTo>
                    <a:pt x="285521" y="210832"/>
                  </a:lnTo>
                  <a:lnTo>
                    <a:pt x="285673" y="210781"/>
                  </a:lnTo>
                  <a:lnTo>
                    <a:pt x="287502" y="208038"/>
                  </a:lnTo>
                  <a:lnTo>
                    <a:pt x="287502" y="207873"/>
                  </a:lnTo>
                  <a:close/>
                </a:path>
                <a:path w="287655" h="223520">
                  <a:moveTo>
                    <a:pt x="287515" y="189001"/>
                  </a:moveTo>
                  <a:lnTo>
                    <a:pt x="285927" y="184264"/>
                  </a:lnTo>
                  <a:lnTo>
                    <a:pt x="285686" y="183883"/>
                  </a:lnTo>
                  <a:lnTo>
                    <a:pt x="278625" y="180124"/>
                  </a:lnTo>
                  <a:lnTo>
                    <a:pt x="278320" y="180124"/>
                  </a:lnTo>
                  <a:lnTo>
                    <a:pt x="278168" y="180124"/>
                  </a:lnTo>
                  <a:lnTo>
                    <a:pt x="271157" y="180111"/>
                  </a:lnTo>
                  <a:lnTo>
                    <a:pt x="271157" y="171030"/>
                  </a:lnTo>
                  <a:lnTo>
                    <a:pt x="271132" y="170891"/>
                  </a:lnTo>
                  <a:lnTo>
                    <a:pt x="271106" y="170573"/>
                  </a:lnTo>
                  <a:lnTo>
                    <a:pt x="268084" y="167843"/>
                  </a:lnTo>
                  <a:lnTo>
                    <a:pt x="267779" y="167843"/>
                  </a:lnTo>
                  <a:lnTo>
                    <a:pt x="264731" y="170891"/>
                  </a:lnTo>
                  <a:lnTo>
                    <a:pt x="264731" y="171043"/>
                  </a:lnTo>
                  <a:lnTo>
                    <a:pt x="264744" y="183019"/>
                  </a:lnTo>
                  <a:lnTo>
                    <a:pt x="264731" y="183172"/>
                  </a:lnTo>
                  <a:lnTo>
                    <a:pt x="264731" y="183489"/>
                  </a:lnTo>
                  <a:lnTo>
                    <a:pt x="264744" y="183642"/>
                  </a:lnTo>
                  <a:lnTo>
                    <a:pt x="264744" y="207860"/>
                  </a:lnTo>
                  <a:lnTo>
                    <a:pt x="271157" y="207860"/>
                  </a:lnTo>
                  <a:lnTo>
                    <a:pt x="271157" y="186512"/>
                  </a:lnTo>
                  <a:lnTo>
                    <a:pt x="277850" y="186512"/>
                  </a:lnTo>
                  <a:lnTo>
                    <a:pt x="278015" y="186524"/>
                  </a:lnTo>
                  <a:lnTo>
                    <a:pt x="278168" y="186524"/>
                  </a:lnTo>
                  <a:lnTo>
                    <a:pt x="278599" y="186550"/>
                  </a:lnTo>
                  <a:lnTo>
                    <a:pt x="281089" y="189458"/>
                  </a:lnTo>
                  <a:lnTo>
                    <a:pt x="281089" y="189611"/>
                  </a:lnTo>
                  <a:lnTo>
                    <a:pt x="281101" y="207860"/>
                  </a:lnTo>
                  <a:lnTo>
                    <a:pt x="287502" y="207860"/>
                  </a:lnTo>
                  <a:lnTo>
                    <a:pt x="287502" y="189611"/>
                  </a:lnTo>
                  <a:lnTo>
                    <a:pt x="287502" y="189458"/>
                  </a:lnTo>
                  <a:lnTo>
                    <a:pt x="287515" y="189306"/>
                  </a:lnTo>
                  <a:lnTo>
                    <a:pt x="287515" y="18900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533615" y="3622383"/>
              <a:ext cx="970915" cy="877569"/>
            </a:xfrm>
            <a:custGeom>
              <a:avLst/>
              <a:gdLst/>
              <a:ahLst/>
              <a:cxnLst/>
              <a:rect l="l" t="t" r="r" b="b"/>
              <a:pathLst>
                <a:path w="970915" h="877570">
                  <a:moveTo>
                    <a:pt x="4114" y="869010"/>
                  </a:moveTo>
                  <a:lnTo>
                    <a:pt x="3911" y="869010"/>
                  </a:lnTo>
                  <a:lnTo>
                    <a:pt x="3505" y="869048"/>
                  </a:lnTo>
                  <a:lnTo>
                    <a:pt x="1206" y="870216"/>
                  </a:lnTo>
                  <a:lnTo>
                    <a:pt x="1054" y="870356"/>
                  </a:lnTo>
                  <a:lnTo>
                    <a:pt x="0" y="872921"/>
                  </a:lnTo>
                  <a:lnTo>
                    <a:pt x="0" y="873328"/>
                  </a:lnTo>
                  <a:lnTo>
                    <a:pt x="2540" y="876922"/>
                  </a:lnTo>
                  <a:lnTo>
                    <a:pt x="2717" y="877011"/>
                  </a:lnTo>
                  <a:lnTo>
                    <a:pt x="3505" y="877201"/>
                  </a:lnTo>
                  <a:lnTo>
                    <a:pt x="3911" y="877239"/>
                  </a:lnTo>
                  <a:lnTo>
                    <a:pt x="4114" y="877239"/>
                  </a:lnTo>
                  <a:lnTo>
                    <a:pt x="4114" y="869010"/>
                  </a:lnTo>
                  <a:close/>
                </a:path>
                <a:path w="970915" h="877570">
                  <a:moveTo>
                    <a:pt x="33680" y="872934"/>
                  </a:moveTo>
                  <a:lnTo>
                    <a:pt x="29768" y="869010"/>
                  </a:lnTo>
                  <a:lnTo>
                    <a:pt x="29565" y="869010"/>
                  </a:lnTo>
                  <a:lnTo>
                    <a:pt x="20955" y="869010"/>
                  </a:lnTo>
                  <a:lnTo>
                    <a:pt x="20955" y="827316"/>
                  </a:lnTo>
                  <a:lnTo>
                    <a:pt x="20955" y="827163"/>
                  </a:lnTo>
                  <a:lnTo>
                    <a:pt x="20916" y="826770"/>
                  </a:lnTo>
                  <a:lnTo>
                    <a:pt x="20840" y="826350"/>
                  </a:lnTo>
                  <a:lnTo>
                    <a:pt x="20789" y="826173"/>
                  </a:lnTo>
                  <a:lnTo>
                    <a:pt x="20726" y="825931"/>
                  </a:lnTo>
                  <a:lnTo>
                    <a:pt x="20650" y="825741"/>
                  </a:lnTo>
                  <a:lnTo>
                    <a:pt x="20586" y="825601"/>
                  </a:lnTo>
                  <a:lnTo>
                    <a:pt x="20408" y="825271"/>
                  </a:lnTo>
                  <a:lnTo>
                    <a:pt x="20193" y="824928"/>
                  </a:lnTo>
                  <a:lnTo>
                    <a:pt x="19926" y="824585"/>
                  </a:lnTo>
                  <a:lnTo>
                    <a:pt x="19634" y="824293"/>
                  </a:lnTo>
                  <a:lnTo>
                    <a:pt x="19481" y="824166"/>
                  </a:lnTo>
                  <a:lnTo>
                    <a:pt x="19329" y="824039"/>
                  </a:lnTo>
                  <a:lnTo>
                    <a:pt x="18999" y="823810"/>
                  </a:lnTo>
                  <a:lnTo>
                    <a:pt x="18821" y="823709"/>
                  </a:lnTo>
                  <a:lnTo>
                    <a:pt x="18605" y="823582"/>
                  </a:lnTo>
                  <a:lnTo>
                    <a:pt x="18415" y="823506"/>
                  </a:lnTo>
                  <a:lnTo>
                    <a:pt x="18275" y="823442"/>
                  </a:lnTo>
                  <a:lnTo>
                    <a:pt x="17538" y="823264"/>
                  </a:lnTo>
                  <a:lnTo>
                    <a:pt x="17157" y="823214"/>
                  </a:lnTo>
                  <a:lnTo>
                    <a:pt x="16675" y="823188"/>
                  </a:lnTo>
                  <a:lnTo>
                    <a:pt x="16370" y="823226"/>
                  </a:lnTo>
                  <a:lnTo>
                    <a:pt x="16230" y="823226"/>
                  </a:lnTo>
                  <a:lnTo>
                    <a:pt x="16040" y="823290"/>
                  </a:lnTo>
                  <a:lnTo>
                    <a:pt x="15875" y="823315"/>
                  </a:lnTo>
                  <a:lnTo>
                    <a:pt x="15494" y="823417"/>
                  </a:lnTo>
                  <a:lnTo>
                    <a:pt x="15151" y="823556"/>
                  </a:lnTo>
                  <a:lnTo>
                    <a:pt x="14897" y="823683"/>
                  </a:lnTo>
                  <a:lnTo>
                    <a:pt x="14757" y="823747"/>
                  </a:lnTo>
                  <a:lnTo>
                    <a:pt x="14554" y="823887"/>
                  </a:lnTo>
                  <a:lnTo>
                    <a:pt x="14414" y="823976"/>
                  </a:lnTo>
                  <a:lnTo>
                    <a:pt x="14262" y="824103"/>
                  </a:lnTo>
                  <a:lnTo>
                    <a:pt x="14071" y="824268"/>
                  </a:lnTo>
                  <a:lnTo>
                    <a:pt x="1549" y="834288"/>
                  </a:lnTo>
                  <a:lnTo>
                    <a:pt x="1397" y="834415"/>
                  </a:lnTo>
                  <a:lnTo>
                    <a:pt x="1104" y="834694"/>
                  </a:lnTo>
                  <a:lnTo>
                    <a:pt x="965" y="834847"/>
                  </a:lnTo>
                  <a:lnTo>
                    <a:pt x="609" y="835329"/>
                  </a:lnTo>
                  <a:lnTo>
                    <a:pt x="520" y="835520"/>
                  </a:lnTo>
                  <a:lnTo>
                    <a:pt x="419" y="835685"/>
                  </a:lnTo>
                  <a:lnTo>
                    <a:pt x="0" y="837653"/>
                  </a:lnTo>
                  <a:lnTo>
                    <a:pt x="38" y="838047"/>
                  </a:lnTo>
                  <a:lnTo>
                    <a:pt x="4279" y="841629"/>
                  </a:lnTo>
                  <a:lnTo>
                    <a:pt x="4673" y="841590"/>
                  </a:lnTo>
                  <a:lnTo>
                    <a:pt x="6680" y="840727"/>
                  </a:lnTo>
                  <a:lnTo>
                    <a:pt x="12725" y="835901"/>
                  </a:lnTo>
                  <a:lnTo>
                    <a:pt x="12725" y="869010"/>
                  </a:lnTo>
                  <a:lnTo>
                    <a:pt x="4127" y="869010"/>
                  </a:lnTo>
                  <a:lnTo>
                    <a:pt x="4127" y="877239"/>
                  </a:lnTo>
                  <a:lnTo>
                    <a:pt x="16637" y="877239"/>
                  </a:lnTo>
                  <a:lnTo>
                    <a:pt x="29565" y="877239"/>
                  </a:lnTo>
                  <a:lnTo>
                    <a:pt x="29768" y="877252"/>
                  </a:lnTo>
                  <a:lnTo>
                    <a:pt x="30175" y="877214"/>
                  </a:lnTo>
                  <a:lnTo>
                    <a:pt x="33680" y="873340"/>
                  </a:lnTo>
                  <a:lnTo>
                    <a:pt x="33680" y="872934"/>
                  </a:lnTo>
                  <a:close/>
                </a:path>
                <a:path w="970915" h="877570">
                  <a:moveTo>
                    <a:pt x="173863" y="834758"/>
                  </a:moveTo>
                  <a:lnTo>
                    <a:pt x="172910" y="832891"/>
                  </a:lnTo>
                  <a:lnTo>
                    <a:pt x="172605" y="832624"/>
                  </a:lnTo>
                  <a:lnTo>
                    <a:pt x="172478" y="832573"/>
                  </a:lnTo>
                  <a:lnTo>
                    <a:pt x="171983" y="832345"/>
                  </a:lnTo>
                  <a:lnTo>
                    <a:pt x="171589" y="832243"/>
                  </a:lnTo>
                  <a:lnTo>
                    <a:pt x="171462" y="832231"/>
                  </a:lnTo>
                  <a:lnTo>
                    <a:pt x="171323" y="832205"/>
                  </a:lnTo>
                  <a:lnTo>
                    <a:pt x="170916" y="832205"/>
                  </a:lnTo>
                  <a:lnTo>
                    <a:pt x="170522" y="832269"/>
                  </a:lnTo>
                  <a:lnTo>
                    <a:pt x="169049" y="833158"/>
                  </a:lnTo>
                  <a:lnTo>
                    <a:pt x="168795" y="833475"/>
                  </a:lnTo>
                  <a:lnTo>
                    <a:pt x="168668" y="833716"/>
                  </a:lnTo>
                  <a:lnTo>
                    <a:pt x="168554" y="833958"/>
                  </a:lnTo>
                  <a:lnTo>
                    <a:pt x="168516" y="834085"/>
                  </a:lnTo>
                  <a:lnTo>
                    <a:pt x="160947" y="856792"/>
                  </a:lnTo>
                  <a:lnTo>
                    <a:pt x="160947" y="865492"/>
                  </a:lnTo>
                  <a:lnTo>
                    <a:pt x="160947" y="856792"/>
                  </a:lnTo>
                  <a:lnTo>
                    <a:pt x="153365" y="834085"/>
                  </a:lnTo>
                  <a:lnTo>
                    <a:pt x="153212" y="833716"/>
                  </a:lnTo>
                  <a:lnTo>
                    <a:pt x="152336" y="832713"/>
                  </a:lnTo>
                  <a:lnTo>
                    <a:pt x="152107" y="832548"/>
                  </a:lnTo>
                  <a:lnTo>
                    <a:pt x="151612" y="832345"/>
                  </a:lnTo>
                  <a:lnTo>
                    <a:pt x="151358" y="832269"/>
                  </a:lnTo>
                  <a:lnTo>
                    <a:pt x="151091" y="832231"/>
                  </a:lnTo>
                  <a:lnTo>
                    <a:pt x="150812" y="832205"/>
                  </a:lnTo>
                  <a:lnTo>
                    <a:pt x="150418" y="832231"/>
                  </a:lnTo>
                  <a:lnTo>
                    <a:pt x="150012" y="832307"/>
                  </a:lnTo>
                  <a:lnTo>
                    <a:pt x="149885" y="832358"/>
                  </a:lnTo>
                  <a:lnTo>
                    <a:pt x="149758" y="832396"/>
                  </a:lnTo>
                  <a:lnTo>
                    <a:pt x="149517" y="832497"/>
                  </a:lnTo>
                  <a:lnTo>
                    <a:pt x="149275" y="832637"/>
                  </a:lnTo>
                  <a:lnTo>
                    <a:pt x="148005" y="834898"/>
                  </a:lnTo>
                  <a:lnTo>
                    <a:pt x="148031" y="835304"/>
                  </a:lnTo>
                  <a:lnTo>
                    <a:pt x="148107" y="835698"/>
                  </a:lnTo>
                  <a:lnTo>
                    <a:pt x="148158" y="835825"/>
                  </a:lnTo>
                  <a:lnTo>
                    <a:pt x="158330" y="866355"/>
                  </a:lnTo>
                  <a:lnTo>
                    <a:pt x="158381" y="866482"/>
                  </a:lnTo>
                  <a:lnTo>
                    <a:pt x="158445" y="866635"/>
                  </a:lnTo>
                  <a:lnTo>
                    <a:pt x="159258" y="867664"/>
                  </a:lnTo>
                  <a:lnTo>
                    <a:pt x="159461" y="867816"/>
                  </a:lnTo>
                  <a:lnTo>
                    <a:pt x="159600" y="867892"/>
                  </a:lnTo>
                  <a:lnTo>
                    <a:pt x="159740" y="867956"/>
                  </a:lnTo>
                  <a:lnTo>
                    <a:pt x="159867" y="868019"/>
                  </a:lnTo>
                  <a:lnTo>
                    <a:pt x="160007" y="868083"/>
                  </a:lnTo>
                  <a:lnTo>
                    <a:pt x="160223" y="868146"/>
                  </a:lnTo>
                  <a:lnTo>
                    <a:pt x="160362" y="868184"/>
                  </a:lnTo>
                  <a:lnTo>
                    <a:pt x="160502" y="868210"/>
                  </a:lnTo>
                  <a:lnTo>
                    <a:pt x="160667" y="868222"/>
                  </a:lnTo>
                  <a:lnTo>
                    <a:pt x="160883" y="868235"/>
                  </a:lnTo>
                  <a:lnTo>
                    <a:pt x="161074" y="868235"/>
                  </a:lnTo>
                  <a:lnTo>
                    <a:pt x="161417" y="868197"/>
                  </a:lnTo>
                  <a:lnTo>
                    <a:pt x="161696" y="868146"/>
                  </a:lnTo>
                  <a:lnTo>
                    <a:pt x="161937" y="868057"/>
                  </a:lnTo>
                  <a:lnTo>
                    <a:pt x="162179" y="867943"/>
                  </a:lnTo>
                  <a:lnTo>
                    <a:pt x="162306" y="867879"/>
                  </a:lnTo>
                  <a:lnTo>
                    <a:pt x="162509" y="867752"/>
                  </a:lnTo>
                  <a:lnTo>
                    <a:pt x="162737" y="867575"/>
                  </a:lnTo>
                  <a:lnTo>
                    <a:pt x="163042" y="867283"/>
                  </a:lnTo>
                  <a:lnTo>
                    <a:pt x="163131" y="867156"/>
                  </a:lnTo>
                  <a:lnTo>
                    <a:pt x="163334" y="866825"/>
                  </a:lnTo>
                  <a:lnTo>
                    <a:pt x="163410" y="866698"/>
                  </a:lnTo>
                  <a:lnTo>
                    <a:pt x="163550" y="866355"/>
                  </a:lnTo>
                  <a:lnTo>
                    <a:pt x="163588" y="866228"/>
                  </a:lnTo>
                  <a:lnTo>
                    <a:pt x="163626" y="866101"/>
                  </a:lnTo>
                  <a:lnTo>
                    <a:pt x="173723" y="835825"/>
                  </a:lnTo>
                  <a:lnTo>
                    <a:pt x="173824" y="835431"/>
                  </a:lnTo>
                  <a:lnTo>
                    <a:pt x="173837" y="835304"/>
                  </a:lnTo>
                  <a:lnTo>
                    <a:pt x="173863" y="835164"/>
                  </a:lnTo>
                  <a:lnTo>
                    <a:pt x="173863" y="834758"/>
                  </a:lnTo>
                  <a:close/>
                </a:path>
                <a:path w="970915" h="877570">
                  <a:moveTo>
                    <a:pt x="797433" y="864552"/>
                  </a:moveTo>
                  <a:lnTo>
                    <a:pt x="797306" y="864552"/>
                  </a:lnTo>
                  <a:lnTo>
                    <a:pt x="797039" y="864577"/>
                  </a:lnTo>
                  <a:lnTo>
                    <a:pt x="796899" y="864616"/>
                  </a:lnTo>
                  <a:lnTo>
                    <a:pt x="796759" y="864628"/>
                  </a:lnTo>
                  <a:lnTo>
                    <a:pt x="796518" y="864704"/>
                  </a:lnTo>
                  <a:lnTo>
                    <a:pt x="796023" y="864933"/>
                  </a:lnTo>
                  <a:lnTo>
                    <a:pt x="795807" y="865085"/>
                  </a:lnTo>
                  <a:lnTo>
                    <a:pt x="795591" y="865263"/>
                  </a:lnTo>
                  <a:lnTo>
                    <a:pt x="795401" y="865454"/>
                  </a:lnTo>
                  <a:lnTo>
                    <a:pt x="795235" y="865670"/>
                  </a:lnTo>
                  <a:lnTo>
                    <a:pt x="795070" y="865886"/>
                  </a:lnTo>
                  <a:lnTo>
                    <a:pt x="794956" y="866114"/>
                  </a:lnTo>
                  <a:lnTo>
                    <a:pt x="794905" y="866254"/>
                  </a:lnTo>
                  <a:lnTo>
                    <a:pt x="794766" y="866635"/>
                  </a:lnTo>
                  <a:lnTo>
                    <a:pt x="794715" y="866889"/>
                  </a:lnTo>
                  <a:lnTo>
                    <a:pt x="794689" y="867156"/>
                  </a:lnTo>
                  <a:lnTo>
                    <a:pt x="794689" y="867422"/>
                  </a:lnTo>
                  <a:lnTo>
                    <a:pt x="795502" y="869238"/>
                  </a:lnTo>
                  <a:lnTo>
                    <a:pt x="797306" y="870038"/>
                  </a:lnTo>
                  <a:lnTo>
                    <a:pt x="797433" y="870038"/>
                  </a:lnTo>
                  <a:lnTo>
                    <a:pt x="797433" y="864552"/>
                  </a:lnTo>
                  <a:close/>
                </a:path>
                <a:path w="970915" h="877570">
                  <a:moveTo>
                    <a:pt x="820559" y="846937"/>
                  </a:moveTo>
                  <a:lnTo>
                    <a:pt x="820534" y="846810"/>
                  </a:lnTo>
                  <a:lnTo>
                    <a:pt x="820534" y="846289"/>
                  </a:lnTo>
                  <a:lnTo>
                    <a:pt x="820407" y="845032"/>
                  </a:lnTo>
                  <a:lnTo>
                    <a:pt x="808240" y="834009"/>
                  </a:lnTo>
                  <a:lnTo>
                    <a:pt x="807758" y="834009"/>
                  </a:lnTo>
                  <a:lnTo>
                    <a:pt x="807618" y="834009"/>
                  </a:lnTo>
                  <a:lnTo>
                    <a:pt x="807478" y="834009"/>
                  </a:lnTo>
                  <a:lnTo>
                    <a:pt x="806983" y="834009"/>
                  </a:lnTo>
                  <a:lnTo>
                    <a:pt x="805713" y="834123"/>
                  </a:lnTo>
                  <a:lnTo>
                    <a:pt x="794689" y="846289"/>
                  </a:lnTo>
                  <a:lnTo>
                    <a:pt x="794689" y="846810"/>
                  </a:lnTo>
                  <a:lnTo>
                    <a:pt x="794689" y="846937"/>
                  </a:lnTo>
                  <a:lnTo>
                    <a:pt x="794689" y="847064"/>
                  </a:lnTo>
                  <a:lnTo>
                    <a:pt x="794702" y="847204"/>
                  </a:lnTo>
                  <a:lnTo>
                    <a:pt x="794702" y="850074"/>
                  </a:lnTo>
                  <a:lnTo>
                    <a:pt x="794689" y="850201"/>
                  </a:lnTo>
                  <a:lnTo>
                    <a:pt x="794689" y="850328"/>
                  </a:lnTo>
                  <a:lnTo>
                    <a:pt x="794689" y="850468"/>
                  </a:lnTo>
                  <a:lnTo>
                    <a:pt x="794689" y="850938"/>
                  </a:lnTo>
                  <a:lnTo>
                    <a:pt x="794816" y="852144"/>
                  </a:lnTo>
                  <a:lnTo>
                    <a:pt x="799795" y="860348"/>
                  </a:lnTo>
                  <a:lnTo>
                    <a:pt x="799795" y="864539"/>
                  </a:lnTo>
                  <a:lnTo>
                    <a:pt x="797445" y="864539"/>
                  </a:lnTo>
                  <a:lnTo>
                    <a:pt x="797445" y="870026"/>
                  </a:lnTo>
                  <a:lnTo>
                    <a:pt x="802246" y="870026"/>
                  </a:lnTo>
                  <a:lnTo>
                    <a:pt x="802386" y="870038"/>
                  </a:lnTo>
                  <a:lnTo>
                    <a:pt x="802525" y="870038"/>
                  </a:lnTo>
                  <a:lnTo>
                    <a:pt x="802652" y="870038"/>
                  </a:lnTo>
                  <a:lnTo>
                    <a:pt x="802932" y="870013"/>
                  </a:lnTo>
                  <a:lnTo>
                    <a:pt x="803059" y="869988"/>
                  </a:lnTo>
                  <a:lnTo>
                    <a:pt x="803186" y="869975"/>
                  </a:lnTo>
                  <a:lnTo>
                    <a:pt x="803452" y="869899"/>
                  </a:lnTo>
                  <a:lnTo>
                    <a:pt x="803694" y="869784"/>
                  </a:lnTo>
                  <a:lnTo>
                    <a:pt x="803935" y="869657"/>
                  </a:lnTo>
                  <a:lnTo>
                    <a:pt x="804164" y="869505"/>
                  </a:lnTo>
                  <a:lnTo>
                    <a:pt x="804367" y="869340"/>
                  </a:lnTo>
                  <a:lnTo>
                    <a:pt x="804557" y="869149"/>
                  </a:lnTo>
                  <a:lnTo>
                    <a:pt x="804735" y="868934"/>
                  </a:lnTo>
                  <a:lnTo>
                    <a:pt x="804875" y="868705"/>
                  </a:lnTo>
                  <a:lnTo>
                    <a:pt x="805002" y="868476"/>
                  </a:lnTo>
                  <a:lnTo>
                    <a:pt x="805053" y="868349"/>
                  </a:lnTo>
                  <a:lnTo>
                    <a:pt x="805116" y="868222"/>
                  </a:lnTo>
                  <a:lnTo>
                    <a:pt x="805192" y="867968"/>
                  </a:lnTo>
                  <a:lnTo>
                    <a:pt x="805243" y="867702"/>
                  </a:lnTo>
                  <a:lnTo>
                    <a:pt x="805268" y="867435"/>
                  </a:lnTo>
                  <a:lnTo>
                    <a:pt x="805268" y="867295"/>
                  </a:lnTo>
                  <a:lnTo>
                    <a:pt x="805281" y="858799"/>
                  </a:lnTo>
                  <a:lnTo>
                    <a:pt x="805268" y="858672"/>
                  </a:lnTo>
                  <a:lnTo>
                    <a:pt x="805243" y="858418"/>
                  </a:lnTo>
                  <a:lnTo>
                    <a:pt x="805192" y="858151"/>
                  </a:lnTo>
                  <a:lnTo>
                    <a:pt x="805116" y="857885"/>
                  </a:lnTo>
                  <a:lnTo>
                    <a:pt x="805014" y="857631"/>
                  </a:lnTo>
                  <a:lnTo>
                    <a:pt x="804887" y="857389"/>
                  </a:lnTo>
                  <a:lnTo>
                    <a:pt x="804735" y="857173"/>
                  </a:lnTo>
                  <a:lnTo>
                    <a:pt x="804557" y="856957"/>
                  </a:lnTo>
                  <a:lnTo>
                    <a:pt x="804367" y="856767"/>
                  </a:lnTo>
                  <a:lnTo>
                    <a:pt x="804164" y="856602"/>
                  </a:lnTo>
                  <a:lnTo>
                    <a:pt x="803935" y="856462"/>
                  </a:lnTo>
                  <a:lnTo>
                    <a:pt x="803808" y="856399"/>
                  </a:lnTo>
                  <a:lnTo>
                    <a:pt x="803656" y="856322"/>
                  </a:lnTo>
                  <a:lnTo>
                    <a:pt x="803376" y="856145"/>
                  </a:lnTo>
                  <a:lnTo>
                    <a:pt x="800188" y="850671"/>
                  </a:lnTo>
                  <a:lnTo>
                    <a:pt x="800188" y="850468"/>
                  </a:lnTo>
                  <a:lnTo>
                    <a:pt x="800188" y="850328"/>
                  </a:lnTo>
                  <a:lnTo>
                    <a:pt x="800201" y="846937"/>
                  </a:lnTo>
                  <a:lnTo>
                    <a:pt x="800188" y="846569"/>
                  </a:lnTo>
                  <a:lnTo>
                    <a:pt x="800252" y="845832"/>
                  </a:lnTo>
                  <a:lnTo>
                    <a:pt x="807250" y="839495"/>
                  </a:lnTo>
                  <a:lnTo>
                    <a:pt x="807478" y="839495"/>
                  </a:lnTo>
                  <a:lnTo>
                    <a:pt x="807605" y="839495"/>
                  </a:lnTo>
                  <a:lnTo>
                    <a:pt x="807974" y="839508"/>
                  </a:lnTo>
                  <a:lnTo>
                    <a:pt x="808697" y="839584"/>
                  </a:lnTo>
                  <a:lnTo>
                    <a:pt x="809421" y="839724"/>
                  </a:lnTo>
                  <a:lnTo>
                    <a:pt x="810120" y="839927"/>
                  </a:lnTo>
                  <a:lnTo>
                    <a:pt x="810450" y="840079"/>
                  </a:lnTo>
                  <a:lnTo>
                    <a:pt x="810793" y="840206"/>
                  </a:lnTo>
                  <a:lnTo>
                    <a:pt x="815047" y="846569"/>
                  </a:lnTo>
                  <a:lnTo>
                    <a:pt x="815047" y="846810"/>
                  </a:lnTo>
                  <a:lnTo>
                    <a:pt x="815047" y="846937"/>
                  </a:lnTo>
                  <a:lnTo>
                    <a:pt x="815060" y="847064"/>
                  </a:lnTo>
                  <a:lnTo>
                    <a:pt x="815060" y="850074"/>
                  </a:lnTo>
                  <a:lnTo>
                    <a:pt x="815047" y="850201"/>
                  </a:lnTo>
                  <a:lnTo>
                    <a:pt x="815047" y="850328"/>
                  </a:lnTo>
                  <a:lnTo>
                    <a:pt x="815035" y="850836"/>
                  </a:lnTo>
                  <a:lnTo>
                    <a:pt x="811542" y="856322"/>
                  </a:lnTo>
                  <a:lnTo>
                    <a:pt x="811415" y="856386"/>
                  </a:lnTo>
                  <a:lnTo>
                    <a:pt x="811288" y="856449"/>
                  </a:lnTo>
                  <a:lnTo>
                    <a:pt x="811098" y="856589"/>
                  </a:lnTo>
                  <a:lnTo>
                    <a:pt x="810856" y="856767"/>
                  </a:lnTo>
                  <a:lnTo>
                    <a:pt x="810666" y="856957"/>
                  </a:lnTo>
                  <a:lnTo>
                    <a:pt x="810564" y="857097"/>
                  </a:lnTo>
                  <a:lnTo>
                    <a:pt x="810437" y="857275"/>
                  </a:lnTo>
                  <a:lnTo>
                    <a:pt x="810221" y="857631"/>
                  </a:lnTo>
                  <a:lnTo>
                    <a:pt x="810120" y="857885"/>
                  </a:lnTo>
                  <a:lnTo>
                    <a:pt x="810082" y="858012"/>
                  </a:lnTo>
                  <a:lnTo>
                    <a:pt x="810031" y="858139"/>
                  </a:lnTo>
                  <a:lnTo>
                    <a:pt x="809980" y="858405"/>
                  </a:lnTo>
                  <a:lnTo>
                    <a:pt x="809955" y="858672"/>
                  </a:lnTo>
                  <a:lnTo>
                    <a:pt x="809955" y="858939"/>
                  </a:lnTo>
                  <a:lnTo>
                    <a:pt x="809967" y="859078"/>
                  </a:lnTo>
                  <a:lnTo>
                    <a:pt x="809967" y="867283"/>
                  </a:lnTo>
                  <a:lnTo>
                    <a:pt x="812711" y="867283"/>
                  </a:lnTo>
                  <a:lnTo>
                    <a:pt x="809967" y="867295"/>
                  </a:lnTo>
                  <a:lnTo>
                    <a:pt x="809967" y="867422"/>
                  </a:lnTo>
                  <a:lnTo>
                    <a:pt x="811187" y="869569"/>
                  </a:lnTo>
                  <a:lnTo>
                    <a:pt x="811530" y="869772"/>
                  </a:lnTo>
                  <a:lnTo>
                    <a:pt x="811657" y="869823"/>
                  </a:lnTo>
                  <a:lnTo>
                    <a:pt x="811784" y="869886"/>
                  </a:lnTo>
                  <a:lnTo>
                    <a:pt x="812038" y="869962"/>
                  </a:lnTo>
                  <a:lnTo>
                    <a:pt x="812304" y="870013"/>
                  </a:lnTo>
                  <a:lnTo>
                    <a:pt x="812571" y="870038"/>
                  </a:lnTo>
                  <a:lnTo>
                    <a:pt x="812838" y="870038"/>
                  </a:lnTo>
                  <a:lnTo>
                    <a:pt x="812965" y="870026"/>
                  </a:lnTo>
                  <a:lnTo>
                    <a:pt x="817803" y="870026"/>
                  </a:lnTo>
                  <a:lnTo>
                    <a:pt x="817803" y="864539"/>
                  </a:lnTo>
                  <a:lnTo>
                    <a:pt x="815467" y="864539"/>
                  </a:lnTo>
                  <a:lnTo>
                    <a:pt x="815467" y="860323"/>
                  </a:lnTo>
                  <a:lnTo>
                    <a:pt x="816483" y="859497"/>
                  </a:lnTo>
                  <a:lnTo>
                    <a:pt x="817346" y="858634"/>
                  </a:lnTo>
                  <a:lnTo>
                    <a:pt x="820547" y="850633"/>
                  </a:lnTo>
                  <a:lnTo>
                    <a:pt x="820547" y="850468"/>
                  </a:lnTo>
                  <a:lnTo>
                    <a:pt x="820547" y="850328"/>
                  </a:lnTo>
                  <a:lnTo>
                    <a:pt x="820559" y="846937"/>
                  </a:lnTo>
                  <a:close/>
                </a:path>
                <a:path w="970915" h="877570">
                  <a:moveTo>
                    <a:pt x="837958" y="21463"/>
                  </a:moveTo>
                  <a:lnTo>
                    <a:pt x="835367" y="18478"/>
                  </a:lnTo>
                  <a:lnTo>
                    <a:pt x="835228" y="18440"/>
                  </a:lnTo>
                  <a:lnTo>
                    <a:pt x="834910" y="18415"/>
                  </a:lnTo>
                  <a:lnTo>
                    <a:pt x="834593" y="18415"/>
                  </a:lnTo>
                  <a:lnTo>
                    <a:pt x="832980" y="18948"/>
                  </a:lnTo>
                  <a:lnTo>
                    <a:pt x="832840" y="19037"/>
                  </a:lnTo>
                  <a:lnTo>
                    <a:pt x="831799" y="20396"/>
                  </a:lnTo>
                  <a:lnTo>
                    <a:pt x="831723" y="20535"/>
                  </a:lnTo>
                  <a:lnTo>
                    <a:pt x="831608" y="20993"/>
                  </a:lnTo>
                  <a:lnTo>
                    <a:pt x="831545" y="21463"/>
                  </a:lnTo>
                  <a:lnTo>
                    <a:pt x="831545" y="21615"/>
                  </a:lnTo>
                  <a:lnTo>
                    <a:pt x="837958" y="21615"/>
                  </a:lnTo>
                  <a:lnTo>
                    <a:pt x="837958" y="21463"/>
                  </a:lnTo>
                  <a:close/>
                </a:path>
                <a:path w="970915" h="877570">
                  <a:moveTo>
                    <a:pt x="863180" y="15328"/>
                  </a:moveTo>
                  <a:lnTo>
                    <a:pt x="860132" y="12280"/>
                  </a:lnTo>
                  <a:lnTo>
                    <a:pt x="859993" y="12280"/>
                  </a:lnTo>
                  <a:lnTo>
                    <a:pt x="855014" y="12268"/>
                  </a:lnTo>
                  <a:lnTo>
                    <a:pt x="855014" y="3187"/>
                  </a:lnTo>
                  <a:lnTo>
                    <a:pt x="855002" y="3048"/>
                  </a:lnTo>
                  <a:lnTo>
                    <a:pt x="854976" y="2730"/>
                  </a:lnTo>
                  <a:lnTo>
                    <a:pt x="852424" y="63"/>
                  </a:lnTo>
                  <a:lnTo>
                    <a:pt x="852271" y="25"/>
                  </a:lnTo>
                  <a:lnTo>
                    <a:pt x="851954" y="0"/>
                  </a:lnTo>
                  <a:lnTo>
                    <a:pt x="851649" y="0"/>
                  </a:lnTo>
                  <a:lnTo>
                    <a:pt x="848601" y="3048"/>
                  </a:lnTo>
                  <a:lnTo>
                    <a:pt x="848601" y="3187"/>
                  </a:lnTo>
                  <a:lnTo>
                    <a:pt x="848601" y="12268"/>
                  </a:lnTo>
                  <a:lnTo>
                    <a:pt x="847712" y="12268"/>
                  </a:lnTo>
                  <a:lnTo>
                    <a:pt x="847559" y="12280"/>
                  </a:lnTo>
                  <a:lnTo>
                    <a:pt x="847242" y="12319"/>
                  </a:lnTo>
                  <a:lnTo>
                    <a:pt x="844499" y="15328"/>
                  </a:lnTo>
                  <a:lnTo>
                    <a:pt x="844499" y="15646"/>
                  </a:lnTo>
                  <a:lnTo>
                    <a:pt x="846493" y="18440"/>
                  </a:lnTo>
                  <a:lnTo>
                    <a:pt x="846632" y="18503"/>
                  </a:lnTo>
                  <a:lnTo>
                    <a:pt x="846937" y="18592"/>
                  </a:lnTo>
                  <a:lnTo>
                    <a:pt x="847242" y="18656"/>
                  </a:lnTo>
                  <a:lnTo>
                    <a:pt x="847559" y="18681"/>
                  </a:lnTo>
                  <a:lnTo>
                    <a:pt x="847712" y="18681"/>
                  </a:lnTo>
                  <a:lnTo>
                    <a:pt x="848601" y="18669"/>
                  </a:lnTo>
                  <a:lnTo>
                    <a:pt x="848601" y="34353"/>
                  </a:lnTo>
                  <a:lnTo>
                    <a:pt x="848690" y="35267"/>
                  </a:lnTo>
                  <a:lnTo>
                    <a:pt x="857478" y="43243"/>
                  </a:lnTo>
                  <a:lnTo>
                    <a:pt x="857935" y="43243"/>
                  </a:lnTo>
                  <a:lnTo>
                    <a:pt x="858088" y="43243"/>
                  </a:lnTo>
                  <a:lnTo>
                    <a:pt x="859980" y="43243"/>
                  </a:lnTo>
                  <a:lnTo>
                    <a:pt x="860132" y="43243"/>
                  </a:lnTo>
                  <a:lnTo>
                    <a:pt x="860602" y="43180"/>
                  </a:lnTo>
                  <a:lnTo>
                    <a:pt x="861060" y="43053"/>
                  </a:lnTo>
                  <a:lnTo>
                    <a:pt x="861199" y="42989"/>
                  </a:lnTo>
                  <a:lnTo>
                    <a:pt x="861352" y="42938"/>
                  </a:lnTo>
                  <a:lnTo>
                    <a:pt x="863180" y="40195"/>
                  </a:lnTo>
                  <a:lnTo>
                    <a:pt x="863180" y="39878"/>
                  </a:lnTo>
                  <a:lnTo>
                    <a:pt x="860132" y="36830"/>
                  </a:lnTo>
                  <a:lnTo>
                    <a:pt x="859980" y="36830"/>
                  </a:lnTo>
                  <a:lnTo>
                    <a:pt x="858177" y="36842"/>
                  </a:lnTo>
                  <a:lnTo>
                    <a:pt x="857948" y="36830"/>
                  </a:lnTo>
                  <a:lnTo>
                    <a:pt x="857783" y="36830"/>
                  </a:lnTo>
                  <a:lnTo>
                    <a:pt x="857504" y="36804"/>
                  </a:lnTo>
                  <a:lnTo>
                    <a:pt x="855002" y="34061"/>
                  </a:lnTo>
                  <a:lnTo>
                    <a:pt x="855002" y="33896"/>
                  </a:lnTo>
                  <a:lnTo>
                    <a:pt x="855014" y="18669"/>
                  </a:lnTo>
                  <a:lnTo>
                    <a:pt x="859980" y="18669"/>
                  </a:lnTo>
                  <a:lnTo>
                    <a:pt x="860132" y="18681"/>
                  </a:lnTo>
                  <a:lnTo>
                    <a:pt x="860450" y="18656"/>
                  </a:lnTo>
                  <a:lnTo>
                    <a:pt x="860602" y="18630"/>
                  </a:lnTo>
                  <a:lnTo>
                    <a:pt x="861060" y="18503"/>
                  </a:lnTo>
                  <a:lnTo>
                    <a:pt x="861199" y="18440"/>
                  </a:lnTo>
                  <a:lnTo>
                    <a:pt x="861352" y="18389"/>
                  </a:lnTo>
                  <a:lnTo>
                    <a:pt x="863180" y="15646"/>
                  </a:lnTo>
                  <a:lnTo>
                    <a:pt x="863180" y="15328"/>
                  </a:lnTo>
                  <a:close/>
                </a:path>
                <a:path w="970915" h="877570">
                  <a:moveTo>
                    <a:pt x="970368" y="838771"/>
                  </a:moveTo>
                  <a:lnTo>
                    <a:pt x="970356" y="838568"/>
                  </a:lnTo>
                  <a:lnTo>
                    <a:pt x="970356" y="838009"/>
                  </a:lnTo>
                  <a:lnTo>
                    <a:pt x="955560" y="823201"/>
                  </a:lnTo>
                  <a:lnTo>
                    <a:pt x="954989" y="823201"/>
                  </a:lnTo>
                  <a:lnTo>
                    <a:pt x="954798" y="823201"/>
                  </a:lnTo>
                  <a:lnTo>
                    <a:pt x="954595" y="823214"/>
                  </a:lnTo>
                  <a:lnTo>
                    <a:pt x="953871" y="823214"/>
                  </a:lnTo>
                  <a:lnTo>
                    <a:pt x="936879" y="836244"/>
                  </a:lnTo>
                  <a:lnTo>
                    <a:pt x="936828" y="836434"/>
                  </a:lnTo>
                  <a:lnTo>
                    <a:pt x="936739" y="836828"/>
                  </a:lnTo>
                  <a:lnTo>
                    <a:pt x="936688" y="837222"/>
                  </a:lnTo>
                  <a:lnTo>
                    <a:pt x="936688" y="837628"/>
                  </a:lnTo>
                  <a:lnTo>
                    <a:pt x="938149" y="840638"/>
                  </a:lnTo>
                  <a:lnTo>
                    <a:pt x="938288" y="840778"/>
                  </a:lnTo>
                  <a:lnTo>
                    <a:pt x="940930" y="841629"/>
                  </a:lnTo>
                  <a:lnTo>
                    <a:pt x="941133" y="841616"/>
                  </a:lnTo>
                  <a:lnTo>
                    <a:pt x="944727" y="838771"/>
                  </a:lnTo>
                  <a:lnTo>
                    <a:pt x="945197" y="837501"/>
                  </a:lnTo>
                  <a:lnTo>
                    <a:pt x="954278" y="831443"/>
                  </a:lnTo>
                  <a:lnTo>
                    <a:pt x="954595" y="831443"/>
                  </a:lnTo>
                  <a:lnTo>
                    <a:pt x="954798" y="831443"/>
                  </a:lnTo>
                  <a:lnTo>
                    <a:pt x="955154" y="831443"/>
                  </a:lnTo>
                  <a:lnTo>
                    <a:pt x="955878" y="831507"/>
                  </a:lnTo>
                  <a:lnTo>
                    <a:pt x="962126" y="838415"/>
                  </a:lnTo>
                  <a:lnTo>
                    <a:pt x="962126" y="838568"/>
                  </a:lnTo>
                  <a:lnTo>
                    <a:pt x="962126" y="838771"/>
                  </a:lnTo>
                  <a:lnTo>
                    <a:pt x="962113" y="839381"/>
                  </a:lnTo>
                  <a:lnTo>
                    <a:pt x="962012" y="840168"/>
                  </a:lnTo>
                  <a:lnTo>
                    <a:pt x="959586" y="844689"/>
                  </a:lnTo>
                  <a:lnTo>
                    <a:pt x="959446" y="844842"/>
                  </a:lnTo>
                  <a:lnTo>
                    <a:pt x="959294" y="845007"/>
                  </a:lnTo>
                  <a:lnTo>
                    <a:pt x="959180" y="845146"/>
                  </a:lnTo>
                  <a:lnTo>
                    <a:pt x="937780" y="870318"/>
                  </a:lnTo>
                  <a:lnTo>
                    <a:pt x="937666" y="870458"/>
                  </a:lnTo>
                  <a:lnTo>
                    <a:pt x="937526" y="870623"/>
                  </a:lnTo>
                  <a:lnTo>
                    <a:pt x="937374" y="870826"/>
                  </a:lnTo>
                  <a:lnTo>
                    <a:pt x="937298" y="870953"/>
                  </a:lnTo>
                  <a:lnTo>
                    <a:pt x="937196" y="871131"/>
                  </a:lnTo>
                  <a:lnTo>
                    <a:pt x="937069" y="871359"/>
                  </a:lnTo>
                  <a:lnTo>
                    <a:pt x="936942" y="871677"/>
                  </a:lnTo>
                  <a:lnTo>
                    <a:pt x="936879" y="871867"/>
                  </a:lnTo>
                  <a:lnTo>
                    <a:pt x="936815" y="872058"/>
                  </a:lnTo>
                  <a:lnTo>
                    <a:pt x="936726" y="872451"/>
                  </a:lnTo>
                  <a:lnTo>
                    <a:pt x="936701" y="872591"/>
                  </a:lnTo>
                  <a:lnTo>
                    <a:pt x="936675" y="872858"/>
                  </a:lnTo>
                  <a:lnTo>
                    <a:pt x="936675" y="873264"/>
                  </a:lnTo>
                  <a:lnTo>
                    <a:pt x="936701" y="873569"/>
                  </a:lnTo>
                  <a:lnTo>
                    <a:pt x="936713" y="873721"/>
                  </a:lnTo>
                  <a:lnTo>
                    <a:pt x="936993" y="874712"/>
                  </a:lnTo>
                  <a:lnTo>
                    <a:pt x="937221" y="875195"/>
                  </a:lnTo>
                  <a:lnTo>
                    <a:pt x="937450" y="875525"/>
                  </a:lnTo>
                  <a:lnTo>
                    <a:pt x="937552" y="875652"/>
                  </a:lnTo>
                  <a:lnTo>
                    <a:pt x="937704" y="875842"/>
                  </a:lnTo>
                  <a:lnTo>
                    <a:pt x="938022" y="876185"/>
                  </a:lnTo>
                  <a:lnTo>
                    <a:pt x="938149" y="876287"/>
                  </a:lnTo>
                  <a:lnTo>
                    <a:pt x="938288" y="876401"/>
                  </a:lnTo>
                  <a:lnTo>
                    <a:pt x="938618" y="876630"/>
                  </a:lnTo>
                  <a:lnTo>
                    <a:pt x="938796" y="876719"/>
                  </a:lnTo>
                  <a:lnTo>
                    <a:pt x="938974" y="876833"/>
                  </a:lnTo>
                  <a:lnTo>
                    <a:pt x="939342" y="876985"/>
                  </a:lnTo>
                  <a:lnTo>
                    <a:pt x="940562" y="877239"/>
                  </a:lnTo>
                  <a:lnTo>
                    <a:pt x="940930" y="877252"/>
                  </a:lnTo>
                  <a:lnTo>
                    <a:pt x="941133" y="877239"/>
                  </a:lnTo>
                  <a:lnTo>
                    <a:pt x="966241" y="877239"/>
                  </a:lnTo>
                  <a:lnTo>
                    <a:pt x="966444" y="877252"/>
                  </a:lnTo>
                  <a:lnTo>
                    <a:pt x="970356" y="873340"/>
                  </a:lnTo>
                  <a:lnTo>
                    <a:pt x="970356" y="872934"/>
                  </a:lnTo>
                  <a:lnTo>
                    <a:pt x="966444" y="869010"/>
                  </a:lnTo>
                  <a:lnTo>
                    <a:pt x="966254" y="869010"/>
                  </a:lnTo>
                  <a:lnTo>
                    <a:pt x="949693" y="869010"/>
                  </a:lnTo>
                  <a:lnTo>
                    <a:pt x="965390" y="850557"/>
                  </a:lnTo>
                  <a:lnTo>
                    <a:pt x="965847" y="850112"/>
                  </a:lnTo>
                  <a:lnTo>
                    <a:pt x="966901" y="848880"/>
                  </a:lnTo>
                  <a:lnTo>
                    <a:pt x="970343" y="839216"/>
                  </a:lnTo>
                  <a:lnTo>
                    <a:pt x="970368" y="838974"/>
                  </a:lnTo>
                  <a:lnTo>
                    <a:pt x="970368" y="83877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586803" y="4167391"/>
              <a:ext cx="767715" cy="325120"/>
            </a:xfrm>
            <a:custGeom>
              <a:avLst/>
              <a:gdLst/>
              <a:ahLst/>
              <a:cxnLst/>
              <a:rect l="l" t="t" r="r" b="b"/>
              <a:pathLst>
                <a:path w="767715" h="325120">
                  <a:moveTo>
                    <a:pt x="2755" y="13944"/>
                  </a:moveTo>
                  <a:lnTo>
                    <a:pt x="927" y="10782"/>
                  </a:lnTo>
                  <a:lnTo>
                    <a:pt x="698" y="10922"/>
                  </a:lnTo>
                  <a:lnTo>
                    <a:pt x="558" y="11036"/>
                  </a:lnTo>
                  <a:lnTo>
                    <a:pt x="330" y="11315"/>
                  </a:lnTo>
                  <a:lnTo>
                    <a:pt x="152" y="11633"/>
                  </a:lnTo>
                  <a:lnTo>
                    <a:pt x="101" y="11798"/>
                  </a:lnTo>
                  <a:lnTo>
                    <a:pt x="50" y="11976"/>
                  </a:lnTo>
                  <a:lnTo>
                    <a:pt x="12" y="12153"/>
                  </a:lnTo>
                  <a:lnTo>
                    <a:pt x="0" y="12331"/>
                  </a:lnTo>
                  <a:lnTo>
                    <a:pt x="254" y="13284"/>
                  </a:lnTo>
                  <a:lnTo>
                    <a:pt x="406" y="13500"/>
                  </a:lnTo>
                  <a:lnTo>
                    <a:pt x="520" y="13627"/>
                  </a:lnTo>
                  <a:lnTo>
                    <a:pt x="647" y="13766"/>
                  </a:lnTo>
                  <a:lnTo>
                    <a:pt x="787" y="13868"/>
                  </a:lnTo>
                  <a:lnTo>
                    <a:pt x="952" y="13957"/>
                  </a:lnTo>
                  <a:lnTo>
                    <a:pt x="1104" y="14046"/>
                  </a:lnTo>
                  <a:lnTo>
                    <a:pt x="1447" y="14147"/>
                  </a:lnTo>
                  <a:lnTo>
                    <a:pt x="1625" y="14185"/>
                  </a:lnTo>
                  <a:lnTo>
                    <a:pt x="1803" y="14198"/>
                  </a:lnTo>
                  <a:lnTo>
                    <a:pt x="1981" y="14185"/>
                  </a:lnTo>
                  <a:lnTo>
                    <a:pt x="2171" y="14173"/>
                  </a:lnTo>
                  <a:lnTo>
                    <a:pt x="2514" y="14071"/>
                  </a:lnTo>
                  <a:lnTo>
                    <a:pt x="2679" y="13995"/>
                  </a:lnTo>
                  <a:close/>
                </a:path>
                <a:path w="767715" h="325120">
                  <a:moveTo>
                    <a:pt x="20129" y="26517"/>
                  </a:moveTo>
                  <a:lnTo>
                    <a:pt x="20116" y="26339"/>
                  </a:lnTo>
                  <a:lnTo>
                    <a:pt x="20104" y="26162"/>
                  </a:lnTo>
                  <a:lnTo>
                    <a:pt x="20002" y="25819"/>
                  </a:lnTo>
                  <a:lnTo>
                    <a:pt x="19926" y="25666"/>
                  </a:lnTo>
                  <a:lnTo>
                    <a:pt x="17614" y="21666"/>
                  </a:lnTo>
                  <a:lnTo>
                    <a:pt x="17526" y="21513"/>
                  </a:lnTo>
                  <a:lnTo>
                    <a:pt x="14325" y="23266"/>
                  </a:lnTo>
                  <a:lnTo>
                    <a:pt x="16713" y="27406"/>
                  </a:lnTo>
                  <a:lnTo>
                    <a:pt x="16852" y="27622"/>
                  </a:lnTo>
                  <a:lnTo>
                    <a:pt x="16967" y="27774"/>
                  </a:lnTo>
                  <a:lnTo>
                    <a:pt x="17106" y="27889"/>
                  </a:lnTo>
                  <a:lnTo>
                    <a:pt x="17246" y="28003"/>
                  </a:lnTo>
                  <a:lnTo>
                    <a:pt x="17399" y="28092"/>
                  </a:lnTo>
                  <a:lnTo>
                    <a:pt x="17564" y="28168"/>
                  </a:lnTo>
                  <a:lnTo>
                    <a:pt x="17729" y="28232"/>
                  </a:lnTo>
                  <a:lnTo>
                    <a:pt x="17894" y="28295"/>
                  </a:lnTo>
                  <a:lnTo>
                    <a:pt x="18084" y="28321"/>
                  </a:lnTo>
                  <a:lnTo>
                    <a:pt x="18262" y="28333"/>
                  </a:lnTo>
                  <a:lnTo>
                    <a:pt x="19494" y="27863"/>
                  </a:lnTo>
                  <a:lnTo>
                    <a:pt x="20027" y="27051"/>
                  </a:lnTo>
                  <a:lnTo>
                    <a:pt x="20091" y="26873"/>
                  </a:lnTo>
                  <a:lnTo>
                    <a:pt x="20116" y="26708"/>
                  </a:lnTo>
                  <a:lnTo>
                    <a:pt x="20129" y="26517"/>
                  </a:lnTo>
                  <a:close/>
                </a:path>
                <a:path w="767715" h="325120">
                  <a:moveTo>
                    <a:pt x="21424" y="3162"/>
                  </a:moveTo>
                  <a:lnTo>
                    <a:pt x="19596" y="0"/>
                  </a:lnTo>
                  <a:lnTo>
                    <a:pt x="927" y="10769"/>
                  </a:lnTo>
                  <a:lnTo>
                    <a:pt x="2755" y="13931"/>
                  </a:lnTo>
                  <a:lnTo>
                    <a:pt x="21424" y="3162"/>
                  </a:lnTo>
                  <a:close/>
                </a:path>
                <a:path w="767715" h="325120">
                  <a:moveTo>
                    <a:pt x="28879" y="41668"/>
                  </a:moveTo>
                  <a:lnTo>
                    <a:pt x="28867" y="41490"/>
                  </a:lnTo>
                  <a:lnTo>
                    <a:pt x="28854" y="41313"/>
                  </a:lnTo>
                  <a:lnTo>
                    <a:pt x="28752" y="40970"/>
                  </a:lnTo>
                  <a:lnTo>
                    <a:pt x="28625" y="40728"/>
                  </a:lnTo>
                  <a:lnTo>
                    <a:pt x="25463" y="42557"/>
                  </a:lnTo>
                  <a:lnTo>
                    <a:pt x="25933" y="43091"/>
                  </a:lnTo>
                  <a:lnTo>
                    <a:pt x="26835" y="43472"/>
                  </a:lnTo>
                  <a:lnTo>
                    <a:pt x="27190" y="43472"/>
                  </a:lnTo>
                  <a:lnTo>
                    <a:pt x="28244" y="43014"/>
                  </a:lnTo>
                  <a:lnTo>
                    <a:pt x="28448" y="42824"/>
                  </a:lnTo>
                  <a:lnTo>
                    <a:pt x="28549" y="42684"/>
                  </a:lnTo>
                  <a:lnTo>
                    <a:pt x="28638" y="42532"/>
                  </a:lnTo>
                  <a:lnTo>
                    <a:pt x="28727" y="42379"/>
                  </a:lnTo>
                  <a:lnTo>
                    <a:pt x="28829" y="42037"/>
                  </a:lnTo>
                  <a:lnTo>
                    <a:pt x="28879" y="41668"/>
                  </a:lnTo>
                  <a:close/>
                </a:path>
                <a:path w="767715" h="325120">
                  <a:moveTo>
                    <a:pt x="31635" y="18910"/>
                  </a:moveTo>
                  <a:lnTo>
                    <a:pt x="30835" y="15798"/>
                  </a:lnTo>
                  <a:lnTo>
                    <a:pt x="28181" y="11214"/>
                  </a:lnTo>
                  <a:lnTo>
                    <a:pt x="28079" y="11036"/>
                  </a:lnTo>
                  <a:lnTo>
                    <a:pt x="27990" y="10909"/>
                  </a:lnTo>
                  <a:lnTo>
                    <a:pt x="27978" y="18846"/>
                  </a:lnTo>
                  <a:lnTo>
                    <a:pt x="27965" y="19088"/>
                  </a:lnTo>
                  <a:lnTo>
                    <a:pt x="25577" y="21183"/>
                  </a:lnTo>
                  <a:lnTo>
                    <a:pt x="25349" y="21170"/>
                  </a:lnTo>
                  <a:lnTo>
                    <a:pt x="23571" y="19989"/>
                  </a:lnTo>
                  <a:lnTo>
                    <a:pt x="21767" y="16916"/>
                  </a:lnTo>
                  <a:lnTo>
                    <a:pt x="25869" y="14554"/>
                  </a:lnTo>
                  <a:lnTo>
                    <a:pt x="27647" y="17627"/>
                  </a:lnTo>
                  <a:lnTo>
                    <a:pt x="27813" y="17945"/>
                  </a:lnTo>
                  <a:lnTo>
                    <a:pt x="27940" y="18389"/>
                  </a:lnTo>
                  <a:lnTo>
                    <a:pt x="27978" y="18846"/>
                  </a:lnTo>
                  <a:lnTo>
                    <a:pt x="27978" y="10909"/>
                  </a:lnTo>
                  <a:lnTo>
                    <a:pt x="27863" y="10769"/>
                  </a:lnTo>
                  <a:lnTo>
                    <a:pt x="27724" y="10642"/>
                  </a:lnTo>
                  <a:lnTo>
                    <a:pt x="27584" y="10541"/>
                  </a:lnTo>
                  <a:lnTo>
                    <a:pt x="27444" y="10439"/>
                  </a:lnTo>
                  <a:lnTo>
                    <a:pt x="27279" y="10350"/>
                  </a:lnTo>
                  <a:lnTo>
                    <a:pt x="27101" y="10287"/>
                  </a:lnTo>
                  <a:lnTo>
                    <a:pt x="26936" y="10248"/>
                  </a:lnTo>
                  <a:lnTo>
                    <a:pt x="26657" y="10198"/>
                  </a:lnTo>
                  <a:lnTo>
                    <a:pt x="26543" y="12039"/>
                  </a:lnTo>
                  <a:lnTo>
                    <a:pt x="26543" y="10198"/>
                  </a:lnTo>
                  <a:lnTo>
                    <a:pt x="26390" y="10198"/>
                  </a:lnTo>
                  <a:lnTo>
                    <a:pt x="26212" y="10236"/>
                  </a:lnTo>
                  <a:lnTo>
                    <a:pt x="26047" y="10274"/>
                  </a:lnTo>
                  <a:lnTo>
                    <a:pt x="25869" y="10325"/>
                  </a:lnTo>
                  <a:lnTo>
                    <a:pt x="25615" y="10439"/>
                  </a:lnTo>
                  <a:lnTo>
                    <a:pt x="25450" y="10566"/>
                  </a:lnTo>
                  <a:lnTo>
                    <a:pt x="18478" y="14605"/>
                  </a:lnTo>
                  <a:lnTo>
                    <a:pt x="18288" y="14693"/>
                  </a:lnTo>
                  <a:lnTo>
                    <a:pt x="16535" y="15722"/>
                  </a:lnTo>
                  <a:lnTo>
                    <a:pt x="16370" y="15798"/>
                  </a:lnTo>
                  <a:lnTo>
                    <a:pt x="16217" y="15887"/>
                  </a:lnTo>
                  <a:lnTo>
                    <a:pt x="16065" y="15963"/>
                  </a:lnTo>
                  <a:lnTo>
                    <a:pt x="15621" y="16281"/>
                  </a:lnTo>
                  <a:lnTo>
                    <a:pt x="13576" y="20447"/>
                  </a:lnTo>
                  <a:lnTo>
                    <a:pt x="13589" y="20993"/>
                  </a:lnTo>
                  <a:lnTo>
                    <a:pt x="14300" y="23253"/>
                  </a:lnTo>
                  <a:lnTo>
                    <a:pt x="17475" y="21412"/>
                  </a:lnTo>
                  <a:lnTo>
                    <a:pt x="17360" y="21183"/>
                  </a:lnTo>
                  <a:lnTo>
                    <a:pt x="17259" y="20853"/>
                  </a:lnTo>
                  <a:lnTo>
                    <a:pt x="17233" y="20497"/>
                  </a:lnTo>
                  <a:lnTo>
                    <a:pt x="17246" y="20345"/>
                  </a:lnTo>
                  <a:lnTo>
                    <a:pt x="17310" y="20091"/>
                  </a:lnTo>
                  <a:lnTo>
                    <a:pt x="17386" y="19837"/>
                  </a:lnTo>
                  <a:lnTo>
                    <a:pt x="17551" y="19532"/>
                  </a:lnTo>
                  <a:lnTo>
                    <a:pt x="17780" y="19265"/>
                  </a:lnTo>
                  <a:lnTo>
                    <a:pt x="17907" y="19138"/>
                  </a:lnTo>
                  <a:lnTo>
                    <a:pt x="18046" y="19062"/>
                  </a:lnTo>
                  <a:lnTo>
                    <a:pt x="18618" y="18745"/>
                  </a:lnTo>
                  <a:lnTo>
                    <a:pt x="20320" y="21678"/>
                  </a:lnTo>
                  <a:lnTo>
                    <a:pt x="20396" y="21818"/>
                  </a:lnTo>
                  <a:lnTo>
                    <a:pt x="20548" y="22085"/>
                  </a:lnTo>
                  <a:lnTo>
                    <a:pt x="25527" y="24841"/>
                  </a:lnTo>
                  <a:lnTo>
                    <a:pt x="26111" y="24815"/>
                  </a:lnTo>
                  <a:lnTo>
                    <a:pt x="26695" y="24739"/>
                  </a:lnTo>
                  <a:lnTo>
                    <a:pt x="27266" y="24625"/>
                  </a:lnTo>
                  <a:lnTo>
                    <a:pt x="27546" y="24511"/>
                  </a:lnTo>
                  <a:lnTo>
                    <a:pt x="27825" y="24422"/>
                  </a:lnTo>
                  <a:lnTo>
                    <a:pt x="31610" y="19494"/>
                  </a:lnTo>
                  <a:lnTo>
                    <a:pt x="31635" y="18910"/>
                  </a:lnTo>
                  <a:close/>
                </a:path>
                <a:path w="767715" h="325120">
                  <a:moveTo>
                    <a:pt x="37528" y="56667"/>
                  </a:moveTo>
                  <a:lnTo>
                    <a:pt x="37515" y="56489"/>
                  </a:lnTo>
                  <a:lnTo>
                    <a:pt x="37503" y="56311"/>
                  </a:lnTo>
                  <a:lnTo>
                    <a:pt x="37401" y="55956"/>
                  </a:lnTo>
                  <a:lnTo>
                    <a:pt x="37325" y="55803"/>
                  </a:lnTo>
                  <a:lnTo>
                    <a:pt x="34112" y="57543"/>
                  </a:lnTo>
                  <a:lnTo>
                    <a:pt x="34251" y="57772"/>
                  </a:lnTo>
                  <a:lnTo>
                    <a:pt x="34366" y="57912"/>
                  </a:lnTo>
                  <a:lnTo>
                    <a:pt x="35572" y="58470"/>
                  </a:lnTo>
                  <a:lnTo>
                    <a:pt x="35839" y="58470"/>
                  </a:lnTo>
                  <a:lnTo>
                    <a:pt x="36893" y="58013"/>
                  </a:lnTo>
                  <a:lnTo>
                    <a:pt x="37096" y="57823"/>
                  </a:lnTo>
                  <a:lnTo>
                    <a:pt x="37198" y="57683"/>
                  </a:lnTo>
                  <a:lnTo>
                    <a:pt x="37299" y="57518"/>
                  </a:lnTo>
                  <a:lnTo>
                    <a:pt x="37376" y="57365"/>
                  </a:lnTo>
                  <a:lnTo>
                    <a:pt x="37426" y="57188"/>
                  </a:lnTo>
                  <a:lnTo>
                    <a:pt x="37490" y="57023"/>
                  </a:lnTo>
                  <a:lnTo>
                    <a:pt x="37515" y="56845"/>
                  </a:lnTo>
                  <a:lnTo>
                    <a:pt x="37528" y="56667"/>
                  </a:lnTo>
                  <a:close/>
                </a:path>
                <a:path w="767715" h="325120">
                  <a:moveTo>
                    <a:pt x="38811" y="31140"/>
                  </a:moveTo>
                  <a:lnTo>
                    <a:pt x="38112" y="28435"/>
                  </a:lnTo>
                  <a:lnTo>
                    <a:pt x="37934" y="28130"/>
                  </a:lnTo>
                  <a:lnTo>
                    <a:pt x="37477" y="27317"/>
                  </a:lnTo>
                  <a:lnTo>
                    <a:pt x="37325" y="27101"/>
                  </a:lnTo>
                  <a:lnTo>
                    <a:pt x="37071" y="26835"/>
                  </a:lnTo>
                  <a:lnTo>
                    <a:pt x="36931" y="26720"/>
                  </a:lnTo>
                  <a:lnTo>
                    <a:pt x="36093" y="26403"/>
                  </a:lnTo>
                  <a:lnTo>
                    <a:pt x="35915" y="26390"/>
                  </a:lnTo>
                  <a:lnTo>
                    <a:pt x="34683" y="26860"/>
                  </a:lnTo>
                  <a:lnTo>
                    <a:pt x="34493" y="27051"/>
                  </a:lnTo>
                  <a:lnTo>
                    <a:pt x="34378" y="27190"/>
                  </a:lnTo>
                  <a:lnTo>
                    <a:pt x="34201" y="27495"/>
                  </a:lnTo>
                  <a:lnTo>
                    <a:pt x="34137" y="27673"/>
                  </a:lnTo>
                  <a:lnTo>
                    <a:pt x="34061" y="28016"/>
                  </a:lnTo>
                  <a:lnTo>
                    <a:pt x="34048" y="28206"/>
                  </a:lnTo>
                  <a:lnTo>
                    <a:pt x="34061" y="28384"/>
                  </a:lnTo>
                  <a:lnTo>
                    <a:pt x="34302" y="29146"/>
                  </a:lnTo>
                  <a:lnTo>
                    <a:pt x="34696" y="28930"/>
                  </a:lnTo>
                  <a:lnTo>
                    <a:pt x="34302" y="29159"/>
                  </a:lnTo>
                  <a:lnTo>
                    <a:pt x="34912" y="30187"/>
                  </a:lnTo>
                  <a:lnTo>
                    <a:pt x="35052" y="30492"/>
                  </a:lnTo>
                  <a:lnTo>
                    <a:pt x="35140" y="30911"/>
                  </a:lnTo>
                  <a:lnTo>
                    <a:pt x="35140" y="31178"/>
                  </a:lnTo>
                  <a:lnTo>
                    <a:pt x="35102" y="31419"/>
                  </a:lnTo>
                  <a:lnTo>
                    <a:pt x="35001" y="31762"/>
                  </a:lnTo>
                  <a:lnTo>
                    <a:pt x="34925" y="31915"/>
                  </a:lnTo>
                  <a:lnTo>
                    <a:pt x="34823" y="32054"/>
                  </a:lnTo>
                  <a:lnTo>
                    <a:pt x="34607" y="32334"/>
                  </a:lnTo>
                  <a:lnTo>
                    <a:pt x="34340" y="32550"/>
                  </a:lnTo>
                  <a:lnTo>
                    <a:pt x="26504" y="37071"/>
                  </a:lnTo>
                  <a:lnTo>
                    <a:pt x="25031" y="34493"/>
                  </a:lnTo>
                  <a:lnTo>
                    <a:pt x="24549" y="33972"/>
                  </a:lnTo>
                  <a:lnTo>
                    <a:pt x="24320" y="33820"/>
                  </a:lnTo>
                  <a:lnTo>
                    <a:pt x="24168" y="33743"/>
                  </a:lnTo>
                  <a:lnTo>
                    <a:pt x="23990" y="33667"/>
                  </a:lnTo>
                  <a:lnTo>
                    <a:pt x="23469" y="33578"/>
                  </a:lnTo>
                  <a:lnTo>
                    <a:pt x="23291" y="33591"/>
                  </a:lnTo>
                  <a:lnTo>
                    <a:pt x="23101" y="33616"/>
                  </a:lnTo>
                  <a:lnTo>
                    <a:pt x="22936" y="33655"/>
                  </a:lnTo>
                  <a:lnTo>
                    <a:pt x="22758" y="33718"/>
                  </a:lnTo>
                  <a:lnTo>
                    <a:pt x="21615" y="35204"/>
                  </a:lnTo>
                  <a:lnTo>
                    <a:pt x="21602" y="35394"/>
                  </a:lnTo>
                  <a:lnTo>
                    <a:pt x="21615" y="35572"/>
                  </a:lnTo>
                  <a:lnTo>
                    <a:pt x="21628" y="35750"/>
                  </a:lnTo>
                  <a:lnTo>
                    <a:pt x="21729" y="36093"/>
                  </a:lnTo>
                  <a:lnTo>
                    <a:pt x="21805" y="36258"/>
                  </a:lnTo>
                  <a:lnTo>
                    <a:pt x="23329" y="38900"/>
                  </a:lnTo>
                  <a:lnTo>
                    <a:pt x="18021" y="42265"/>
                  </a:lnTo>
                  <a:lnTo>
                    <a:pt x="17945" y="42430"/>
                  </a:lnTo>
                  <a:lnTo>
                    <a:pt x="17868" y="42595"/>
                  </a:lnTo>
                  <a:lnTo>
                    <a:pt x="17830" y="42760"/>
                  </a:lnTo>
                  <a:lnTo>
                    <a:pt x="17780" y="43116"/>
                  </a:lnTo>
                  <a:lnTo>
                    <a:pt x="17792" y="43294"/>
                  </a:lnTo>
                  <a:lnTo>
                    <a:pt x="18249" y="44348"/>
                  </a:lnTo>
                  <a:lnTo>
                    <a:pt x="18503" y="44615"/>
                  </a:lnTo>
                  <a:lnTo>
                    <a:pt x="18732" y="44754"/>
                  </a:lnTo>
                  <a:lnTo>
                    <a:pt x="18884" y="44843"/>
                  </a:lnTo>
                  <a:lnTo>
                    <a:pt x="19227" y="44945"/>
                  </a:lnTo>
                  <a:lnTo>
                    <a:pt x="19507" y="44983"/>
                  </a:lnTo>
                  <a:lnTo>
                    <a:pt x="19761" y="44983"/>
                  </a:lnTo>
                  <a:lnTo>
                    <a:pt x="25158" y="42075"/>
                  </a:lnTo>
                  <a:lnTo>
                    <a:pt x="25450" y="42557"/>
                  </a:lnTo>
                  <a:lnTo>
                    <a:pt x="28613" y="40728"/>
                  </a:lnTo>
                  <a:lnTo>
                    <a:pt x="28321" y="40246"/>
                  </a:lnTo>
                  <a:lnTo>
                    <a:pt x="35839" y="35902"/>
                  </a:lnTo>
                  <a:lnTo>
                    <a:pt x="36017" y="35814"/>
                  </a:lnTo>
                  <a:lnTo>
                    <a:pt x="36169" y="35712"/>
                  </a:lnTo>
                  <a:lnTo>
                    <a:pt x="38773" y="31673"/>
                  </a:lnTo>
                  <a:lnTo>
                    <a:pt x="38811" y="31140"/>
                  </a:lnTo>
                  <a:close/>
                </a:path>
                <a:path w="767715" h="325120">
                  <a:moveTo>
                    <a:pt x="49034" y="49047"/>
                  </a:moveTo>
                  <a:lnTo>
                    <a:pt x="48348" y="46177"/>
                  </a:lnTo>
                  <a:lnTo>
                    <a:pt x="48234" y="45935"/>
                  </a:lnTo>
                  <a:lnTo>
                    <a:pt x="45567" y="41351"/>
                  </a:lnTo>
                  <a:lnTo>
                    <a:pt x="45478" y="41211"/>
                  </a:lnTo>
                  <a:lnTo>
                    <a:pt x="45377" y="41046"/>
                  </a:lnTo>
                  <a:lnTo>
                    <a:pt x="45262" y="40919"/>
                  </a:lnTo>
                  <a:lnTo>
                    <a:pt x="45123" y="40779"/>
                  </a:lnTo>
                  <a:lnTo>
                    <a:pt x="44983" y="40678"/>
                  </a:lnTo>
                  <a:lnTo>
                    <a:pt x="44831" y="40576"/>
                  </a:lnTo>
                  <a:lnTo>
                    <a:pt x="44678" y="40500"/>
                  </a:lnTo>
                  <a:lnTo>
                    <a:pt x="44411" y="40398"/>
                  </a:lnTo>
                  <a:lnTo>
                    <a:pt x="44157" y="40360"/>
                  </a:lnTo>
                  <a:lnTo>
                    <a:pt x="43980" y="40335"/>
                  </a:lnTo>
                  <a:lnTo>
                    <a:pt x="43789" y="40347"/>
                  </a:lnTo>
                  <a:lnTo>
                    <a:pt x="43611" y="40373"/>
                  </a:lnTo>
                  <a:lnTo>
                    <a:pt x="43434" y="40411"/>
                  </a:lnTo>
                  <a:lnTo>
                    <a:pt x="43268" y="40474"/>
                  </a:lnTo>
                  <a:lnTo>
                    <a:pt x="43103" y="40538"/>
                  </a:lnTo>
                  <a:lnTo>
                    <a:pt x="42799" y="40741"/>
                  </a:lnTo>
                  <a:lnTo>
                    <a:pt x="35699" y="44831"/>
                  </a:lnTo>
                  <a:lnTo>
                    <a:pt x="33756" y="45948"/>
                  </a:lnTo>
                  <a:lnTo>
                    <a:pt x="33464" y="46101"/>
                  </a:lnTo>
                  <a:lnTo>
                    <a:pt x="30975" y="50584"/>
                  </a:lnTo>
                  <a:lnTo>
                    <a:pt x="30988" y="51130"/>
                  </a:lnTo>
                  <a:lnTo>
                    <a:pt x="31711" y="53390"/>
                  </a:lnTo>
                  <a:lnTo>
                    <a:pt x="34112" y="57531"/>
                  </a:lnTo>
                  <a:lnTo>
                    <a:pt x="37274" y="55702"/>
                  </a:lnTo>
                  <a:lnTo>
                    <a:pt x="34886" y="51574"/>
                  </a:lnTo>
                  <a:lnTo>
                    <a:pt x="34759" y="51320"/>
                  </a:lnTo>
                  <a:lnTo>
                    <a:pt x="34658" y="50990"/>
                  </a:lnTo>
                  <a:lnTo>
                    <a:pt x="34632" y="50647"/>
                  </a:lnTo>
                  <a:lnTo>
                    <a:pt x="34645" y="50469"/>
                  </a:lnTo>
                  <a:lnTo>
                    <a:pt x="34709" y="50228"/>
                  </a:lnTo>
                  <a:lnTo>
                    <a:pt x="34785" y="49974"/>
                  </a:lnTo>
                  <a:lnTo>
                    <a:pt x="34950" y="49669"/>
                  </a:lnTo>
                  <a:lnTo>
                    <a:pt x="35179" y="49403"/>
                  </a:lnTo>
                  <a:lnTo>
                    <a:pt x="35306" y="49276"/>
                  </a:lnTo>
                  <a:lnTo>
                    <a:pt x="35445" y="49199"/>
                  </a:lnTo>
                  <a:lnTo>
                    <a:pt x="36004" y="48882"/>
                  </a:lnTo>
                  <a:lnTo>
                    <a:pt x="37782" y="51955"/>
                  </a:lnTo>
                  <a:lnTo>
                    <a:pt x="40957" y="50126"/>
                  </a:lnTo>
                  <a:lnTo>
                    <a:pt x="39179" y="47053"/>
                  </a:lnTo>
                  <a:lnTo>
                    <a:pt x="43268" y="44691"/>
                  </a:lnTo>
                  <a:lnTo>
                    <a:pt x="44970" y="47637"/>
                  </a:lnTo>
                  <a:lnTo>
                    <a:pt x="45046" y="47764"/>
                  </a:lnTo>
                  <a:lnTo>
                    <a:pt x="45212" y="48082"/>
                  </a:lnTo>
                  <a:lnTo>
                    <a:pt x="45339" y="48526"/>
                  </a:lnTo>
                  <a:lnTo>
                    <a:pt x="45377" y="48983"/>
                  </a:lnTo>
                  <a:lnTo>
                    <a:pt x="45364" y="49212"/>
                  </a:lnTo>
                  <a:lnTo>
                    <a:pt x="42976" y="51320"/>
                  </a:lnTo>
                  <a:lnTo>
                    <a:pt x="42291" y="51206"/>
                  </a:lnTo>
                  <a:lnTo>
                    <a:pt x="40970" y="50126"/>
                  </a:lnTo>
                  <a:lnTo>
                    <a:pt x="37795" y="51955"/>
                  </a:lnTo>
                  <a:lnTo>
                    <a:pt x="42913" y="54978"/>
                  </a:lnTo>
                  <a:lnTo>
                    <a:pt x="43510" y="54952"/>
                  </a:lnTo>
                  <a:lnTo>
                    <a:pt x="49009" y="49644"/>
                  </a:lnTo>
                  <a:lnTo>
                    <a:pt x="49034" y="49047"/>
                  </a:lnTo>
                  <a:close/>
                </a:path>
                <a:path w="767715" h="325120">
                  <a:moveTo>
                    <a:pt x="62064" y="70396"/>
                  </a:moveTo>
                  <a:lnTo>
                    <a:pt x="62052" y="70218"/>
                  </a:lnTo>
                  <a:lnTo>
                    <a:pt x="62026" y="70040"/>
                  </a:lnTo>
                  <a:lnTo>
                    <a:pt x="61963" y="69773"/>
                  </a:lnTo>
                  <a:lnTo>
                    <a:pt x="61810" y="69456"/>
                  </a:lnTo>
                  <a:lnTo>
                    <a:pt x="58813" y="64274"/>
                  </a:lnTo>
                  <a:lnTo>
                    <a:pt x="58610" y="63931"/>
                  </a:lnTo>
                  <a:lnTo>
                    <a:pt x="58166" y="63322"/>
                  </a:lnTo>
                  <a:lnTo>
                    <a:pt x="57708" y="62788"/>
                  </a:lnTo>
                  <a:lnTo>
                    <a:pt x="57708" y="69710"/>
                  </a:lnTo>
                  <a:lnTo>
                    <a:pt x="42202" y="78651"/>
                  </a:lnTo>
                  <a:lnTo>
                    <a:pt x="40271" y="75311"/>
                  </a:lnTo>
                  <a:lnTo>
                    <a:pt x="40195" y="75145"/>
                  </a:lnTo>
                  <a:lnTo>
                    <a:pt x="40093" y="74980"/>
                  </a:lnTo>
                  <a:lnTo>
                    <a:pt x="39585" y="72910"/>
                  </a:lnTo>
                  <a:lnTo>
                    <a:pt x="39611" y="72491"/>
                  </a:lnTo>
                  <a:lnTo>
                    <a:pt x="41744" y="69329"/>
                  </a:lnTo>
                  <a:lnTo>
                    <a:pt x="49885" y="64630"/>
                  </a:lnTo>
                  <a:lnTo>
                    <a:pt x="50038" y="64541"/>
                  </a:lnTo>
                  <a:lnTo>
                    <a:pt x="50507" y="64312"/>
                  </a:lnTo>
                  <a:lnTo>
                    <a:pt x="50888" y="64173"/>
                  </a:lnTo>
                  <a:lnTo>
                    <a:pt x="51689" y="64033"/>
                  </a:lnTo>
                  <a:lnTo>
                    <a:pt x="52108" y="64020"/>
                  </a:lnTo>
                  <a:lnTo>
                    <a:pt x="52514" y="64046"/>
                  </a:lnTo>
                  <a:lnTo>
                    <a:pt x="55587" y="66014"/>
                  </a:lnTo>
                  <a:lnTo>
                    <a:pt x="55689" y="66192"/>
                  </a:lnTo>
                  <a:lnTo>
                    <a:pt x="57708" y="69710"/>
                  </a:lnTo>
                  <a:lnTo>
                    <a:pt x="57708" y="62788"/>
                  </a:lnTo>
                  <a:lnTo>
                    <a:pt x="52171" y="60363"/>
                  </a:lnTo>
                  <a:lnTo>
                    <a:pt x="51396" y="60375"/>
                  </a:lnTo>
                  <a:lnTo>
                    <a:pt x="48133" y="61404"/>
                  </a:lnTo>
                  <a:lnTo>
                    <a:pt x="47917" y="61544"/>
                  </a:lnTo>
                  <a:lnTo>
                    <a:pt x="40081" y="66078"/>
                  </a:lnTo>
                  <a:lnTo>
                    <a:pt x="39839" y="66205"/>
                  </a:lnTo>
                  <a:lnTo>
                    <a:pt x="35928" y="72834"/>
                  </a:lnTo>
                  <a:lnTo>
                    <a:pt x="35941" y="73609"/>
                  </a:lnTo>
                  <a:lnTo>
                    <a:pt x="36969" y="76885"/>
                  </a:lnTo>
                  <a:lnTo>
                    <a:pt x="39878" y="81940"/>
                  </a:lnTo>
                  <a:lnTo>
                    <a:pt x="40119" y="82308"/>
                  </a:lnTo>
                  <a:lnTo>
                    <a:pt x="40233" y="82435"/>
                  </a:lnTo>
                  <a:lnTo>
                    <a:pt x="40373" y="82562"/>
                  </a:lnTo>
                  <a:lnTo>
                    <a:pt x="40513" y="82664"/>
                  </a:lnTo>
                  <a:lnTo>
                    <a:pt x="40665" y="82765"/>
                  </a:lnTo>
                  <a:lnTo>
                    <a:pt x="40817" y="82842"/>
                  </a:lnTo>
                  <a:lnTo>
                    <a:pt x="40995" y="82905"/>
                  </a:lnTo>
                  <a:lnTo>
                    <a:pt x="41173" y="82943"/>
                  </a:lnTo>
                  <a:lnTo>
                    <a:pt x="41338" y="82981"/>
                  </a:lnTo>
                  <a:lnTo>
                    <a:pt x="41529" y="82994"/>
                  </a:lnTo>
                  <a:lnTo>
                    <a:pt x="41706" y="82981"/>
                  </a:lnTo>
                  <a:lnTo>
                    <a:pt x="41884" y="82956"/>
                  </a:lnTo>
                  <a:lnTo>
                    <a:pt x="42062" y="82918"/>
                  </a:lnTo>
                  <a:lnTo>
                    <a:pt x="42227" y="82867"/>
                  </a:lnTo>
                  <a:lnTo>
                    <a:pt x="42392" y="82791"/>
                  </a:lnTo>
                  <a:lnTo>
                    <a:pt x="42697" y="82600"/>
                  </a:lnTo>
                  <a:lnTo>
                    <a:pt x="61023" y="72034"/>
                  </a:lnTo>
                  <a:lnTo>
                    <a:pt x="61150" y="71945"/>
                  </a:lnTo>
                  <a:lnTo>
                    <a:pt x="61353" y="71805"/>
                  </a:lnTo>
                  <a:lnTo>
                    <a:pt x="61493" y="71691"/>
                  </a:lnTo>
                  <a:lnTo>
                    <a:pt x="61620" y="71564"/>
                  </a:lnTo>
                  <a:lnTo>
                    <a:pt x="61722" y="71412"/>
                  </a:lnTo>
                  <a:lnTo>
                    <a:pt x="61823" y="71259"/>
                  </a:lnTo>
                  <a:lnTo>
                    <a:pt x="61912" y="71107"/>
                  </a:lnTo>
                  <a:lnTo>
                    <a:pt x="61963" y="70929"/>
                  </a:lnTo>
                  <a:lnTo>
                    <a:pt x="62014" y="70764"/>
                  </a:lnTo>
                  <a:lnTo>
                    <a:pt x="62052" y="70497"/>
                  </a:lnTo>
                  <a:close/>
                </a:path>
                <a:path w="767715" h="325120">
                  <a:moveTo>
                    <a:pt x="767346" y="322160"/>
                  </a:moveTo>
                  <a:lnTo>
                    <a:pt x="765136" y="319608"/>
                  </a:lnTo>
                  <a:lnTo>
                    <a:pt x="765009" y="319570"/>
                  </a:lnTo>
                  <a:lnTo>
                    <a:pt x="764743" y="319544"/>
                  </a:lnTo>
                  <a:lnTo>
                    <a:pt x="764616" y="319544"/>
                  </a:lnTo>
                  <a:lnTo>
                    <a:pt x="759523" y="319532"/>
                  </a:lnTo>
                  <a:lnTo>
                    <a:pt x="759383" y="319544"/>
                  </a:lnTo>
                  <a:lnTo>
                    <a:pt x="759117" y="319570"/>
                  </a:lnTo>
                  <a:lnTo>
                    <a:pt x="758990" y="319608"/>
                  </a:lnTo>
                  <a:lnTo>
                    <a:pt x="758850" y="319620"/>
                  </a:lnTo>
                  <a:lnTo>
                    <a:pt x="758596" y="319697"/>
                  </a:lnTo>
                  <a:lnTo>
                    <a:pt x="758469" y="319760"/>
                  </a:lnTo>
                  <a:lnTo>
                    <a:pt x="758342" y="319811"/>
                  </a:lnTo>
                  <a:lnTo>
                    <a:pt x="758101" y="319925"/>
                  </a:lnTo>
                  <a:lnTo>
                    <a:pt x="757885" y="320078"/>
                  </a:lnTo>
                  <a:lnTo>
                    <a:pt x="756780" y="322148"/>
                  </a:lnTo>
                  <a:lnTo>
                    <a:pt x="756780" y="322414"/>
                  </a:lnTo>
                  <a:lnTo>
                    <a:pt x="757580" y="324231"/>
                  </a:lnTo>
                  <a:lnTo>
                    <a:pt x="759383" y="325031"/>
                  </a:lnTo>
                  <a:lnTo>
                    <a:pt x="759523" y="325031"/>
                  </a:lnTo>
                  <a:lnTo>
                    <a:pt x="764603" y="325018"/>
                  </a:lnTo>
                  <a:lnTo>
                    <a:pt x="764743" y="325031"/>
                  </a:lnTo>
                  <a:lnTo>
                    <a:pt x="765009" y="325005"/>
                  </a:lnTo>
                  <a:lnTo>
                    <a:pt x="765136" y="324980"/>
                  </a:lnTo>
                  <a:lnTo>
                    <a:pt x="765276" y="324967"/>
                  </a:lnTo>
                  <a:lnTo>
                    <a:pt x="767346" y="322427"/>
                  </a:lnTo>
                  <a:lnTo>
                    <a:pt x="767346" y="32216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564794" y="4049877"/>
              <a:ext cx="47625" cy="132080"/>
            </a:xfrm>
            <a:custGeom>
              <a:avLst/>
              <a:gdLst/>
              <a:ahLst/>
              <a:cxnLst/>
              <a:rect l="l" t="t" r="r" b="b"/>
              <a:pathLst>
                <a:path w="47625" h="132079">
                  <a:moveTo>
                    <a:pt x="15697" y="110045"/>
                  </a:moveTo>
                  <a:lnTo>
                    <a:pt x="15671" y="109867"/>
                  </a:lnTo>
                  <a:lnTo>
                    <a:pt x="15621" y="109728"/>
                  </a:lnTo>
                  <a:lnTo>
                    <a:pt x="15582" y="109601"/>
                  </a:lnTo>
                  <a:lnTo>
                    <a:pt x="15494" y="109359"/>
                  </a:lnTo>
                  <a:lnTo>
                    <a:pt x="15405" y="109194"/>
                  </a:lnTo>
                  <a:lnTo>
                    <a:pt x="15303" y="109054"/>
                  </a:lnTo>
                  <a:lnTo>
                    <a:pt x="14973" y="108496"/>
                  </a:lnTo>
                  <a:lnTo>
                    <a:pt x="14909" y="108369"/>
                  </a:lnTo>
                  <a:lnTo>
                    <a:pt x="14859" y="108242"/>
                  </a:lnTo>
                  <a:lnTo>
                    <a:pt x="14706" y="108026"/>
                  </a:lnTo>
                  <a:lnTo>
                    <a:pt x="14592" y="107886"/>
                  </a:lnTo>
                  <a:lnTo>
                    <a:pt x="14452" y="107759"/>
                  </a:lnTo>
                  <a:lnTo>
                    <a:pt x="14312" y="107645"/>
                  </a:lnTo>
                  <a:lnTo>
                    <a:pt x="14160" y="107556"/>
                  </a:lnTo>
                  <a:lnTo>
                    <a:pt x="13995" y="107480"/>
                  </a:lnTo>
                  <a:lnTo>
                    <a:pt x="13830" y="107416"/>
                  </a:lnTo>
                  <a:lnTo>
                    <a:pt x="13665" y="107365"/>
                  </a:lnTo>
                  <a:lnTo>
                    <a:pt x="13474" y="107327"/>
                  </a:lnTo>
                  <a:lnTo>
                    <a:pt x="13296" y="107315"/>
                  </a:lnTo>
                  <a:lnTo>
                    <a:pt x="13119" y="107327"/>
                  </a:lnTo>
                  <a:lnTo>
                    <a:pt x="12941" y="107353"/>
                  </a:lnTo>
                  <a:lnTo>
                    <a:pt x="12763" y="107391"/>
                  </a:lnTo>
                  <a:lnTo>
                    <a:pt x="12598" y="107454"/>
                  </a:lnTo>
                  <a:lnTo>
                    <a:pt x="12433" y="107530"/>
                  </a:lnTo>
                  <a:lnTo>
                    <a:pt x="12268" y="107607"/>
                  </a:lnTo>
                  <a:lnTo>
                    <a:pt x="11353" y="108140"/>
                  </a:lnTo>
                  <a:lnTo>
                    <a:pt x="11087" y="108318"/>
                  </a:lnTo>
                  <a:lnTo>
                    <a:pt x="10947" y="108432"/>
                  </a:lnTo>
                  <a:lnTo>
                    <a:pt x="10820" y="108572"/>
                  </a:lnTo>
                  <a:lnTo>
                    <a:pt x="10718" y="108712"/>
                  </a:lnTo>
                  <a:lnTo>
                    <a:pt x="10629" y="108864"/>
                  </a:lnTo>
                  <a:lnTo>
                    <a:pt x="10541" y="109016"/>
                  </a:lnTo>
                  <a:lnTo>
                    <a:pt x="10477" y="109194"/>
                  </a:lnTo>
                  <a:lnTo>
                    <a:pt x="10439" y="109334"/>
                  </a:lnTo>
                  <a:lnTo>
                    <a:pt x="10414" y="109461"/>
                  </a:lnTo>
                  <a:lnTo>
                    <a:pt x="10401" y="109626"/>
                  </a:lnTo>
                  <a:lnTo>
                    <a:pt x="10401" y="109905"/>
                  </a:lnTo>
                  <a:lnTo>
                    <a:pt x="10426" y="110096"/>
                  </a:lnTo>
                  <a:lnTo>
                    <a:pt x="10464" y="110261"/>
                  </a:lnTo>
                  <a:lnTo>
                    <a:pt x="10515" y="110426"/>
                  </a:lnTo>
                  <a:lnTo>
                    <a:pt x="10591" y="110591"/>
                  </a:lnTo>
                  <a:lnTo>
                    <a:pt x="10680" y="110756"/>
                  </a:lnTo>
                  <a:lnTo>
                    <a:pt x="11214" y="111696"/>
                  </a:lnTo>
                  <a:lnTo>
                    <a:pt x="11442" y="112001"/>
                  </a:lnTo>
                  <a:lnTo>
                    <a:pt x="11633" y="112191"/>
                  </a:lnTo>
                  <a:lnTo>
                    <a:pt x="11772" y="112293"/>
                  </a:lnTo>
                  <a:lnTo>
                    <a:pt x="11938" y="112395"/>
                  </a:lnTo>
                  <a:lnTo>
                    <a:pt x="12090" y="112471"/>
                  </a:lnTo>
                  <a:lnTo>
                    <a:pt x="12242" y="112534"/>
                  </a:lnTo>
                  <a:lnTo>
                    <a:pt x="12433" y="112572"/>
                  </a:lnTo>
                  <a:lnTo>
                    <a:pt x="12611" y="112610"/>
                  </a:lnTo>
                  <a:lnTo>
                    <a:pt x="12788" y="112623"/>
                  </a:lnTo>
                  <a:lnTo>
                    <a:pt x="12979" y="112610"/>
                  </a:lnTo>
                  <a:lnTo>
                    <a:pt x="13157" y="112585"/>
                  </a:lnTo>
                  <a:lnTo>
                    <a:pt x="13335" y="112547"/>
                  </a:lnTo>
                  <a:lnTo>
                    <a:pt x="13500" y="112509"/>
                  </a:lnTo>
                  <a:lnTo>
                    <a:pt x="13665" y="112420"/>
                  </a:lnTo>
                  <a:lnTo>
                    <a:pt x="14782" y="111772"/>
                  </a:lnTo>
                  <a:lnTo>
                    <a:pt x="14998" y="111633"/>
                  </a:lnTo>
                  <a:lnTo>
                    <a:pt x="15138" y="111518"/>
                  </a:lnTo>
                  <a:lnTo>
                    <a:pt x="15265" y="111391"/>
                  </a:lnTo>
                  <a:lnTo>
                    <a:pt x="15367" y="111239"/>
                  </a:lnTo>
                  <a:lnTo>
                    <a:pt x="15468" y="111086"/>
                  </a:lnTo>
                  <a:lnTo>
                    <a:pt x="15608" y="110756"/>
                  </a:lnTo>
                  <a:lnTo>
                    <a:pt x="15659" y="110578"/>
                  </a:lnTo>
                  <a:lnTo>
                    <a:pt x="15697" y="110312"/>
                  </a:lnTo>
                  <a:lnTo>
                    <a:pt x="15697" y="110045"/>
                  </a:lnTo>
                  <a:close/>
                </a:path>
                <a:path w="47625" h="132079">
                  <a:moveTo>
                    <a:pt x="17843" y="74244"/>
                  </a:moveTo>
                  <a:lnTo>
                    <a:pt x="17246" y="71678"/>
                  </a:lnTo>
                  <a:lnTo>
                    <a:pt x="17119" y="71450"/>
                  </a:lnTo>
                  <a:lnTo>
                    <a:pt x="17018" y="71310"/>
                  </a:lnTo>
                  <a:lnTo>
                    <a:pt x="14122" y="66255"/>
                  </a:lnTo>
                  <a:lnTo>
                    <a:pt x="13970" y="66040"/>
                  </a:lnTo>
                  <a:lnTo>
                    <a:pt x="13716" y="65773"/>
                  </a:lnTo>
                  <a:lnTo>
                    <a:pt x="13576" y="65671"/>
                  </a:lnTo>
                  <a:lnTo>
                    <a:pt x="12738" y="65354"/>
                  </a:lnTo>
                  <a:lnTo>
                    <a:pt x="12560" y="65341"/>
                  </a:lnTo>
                  <a:lnTo>
                    <a:pt x="12382" y="65354"/>
                  </a:lnTo>
                  <a:lnTo>
                    <a:pt x="12204" y="65366"/>
                  </a:lnTo>
                  <a:lnTo>
                    <a:pt x="11861" y="65468"/>
                  </a:lnTo>
                  <a:lnTo>
                    <a:pt x="11696" y="65544"/>
                  </a:lnTo>
                  <a:lnTo>
                    <a:pt x="11544" y="65633"/>
                  </a:lnTo>
                  <a:lnTo>
                    <a:pt x="11391" y="65735"/>
                  </a:lnTo>
                  <a:lnTo>
                    <a:pt x="11252" y="65862"/>
                  </a:lnTo>
                  <a:lnTo>
                    <a:pt x="10769" y="66700"/>
                  </a:lnTo>
                  <a:lnTo>
                    <a:pt x="10706" y="66967"/>
                  </a:lnTo>
                  <a:lnTo>
                    <a:pt x="10693" y="67144"/>
                  </a:lnTo>
                  <a:lnTo>
                    <a:pt x="10947" y="68084"/>
                  </a:lnTo>
                  <a:lnTo>
                    <a:pt x="13944" y="73279"/>
                  </a:lnTo>
                  <a:lnTo>
                    <a:pt x="14058" y="73507"/>
                  </a:lnTo>
                  <a:lnTo>
                    <a:pt x="14160" y="73837"/>
                  </a:lnTo>
                  <a:lnTo>
                    <a:pt x="14185" y="74180"/>
                  </a:lnTo>
                  <a:lnTo>
                    <a:pt x="14135" y="74536"/>
                  </a:lnTo>
                  <a:lnTo>
                    <a:pt x="14097" y="74701"/>
                  </a:lnTo>
                  <a:lnTo>
                    <a:pt x="13296" y="75679"/>
                  </a:lnTo>
                  <a:lnTo>
                    <a:pt x="11760" y="76568"/>
                  </a:lnTo>
                  <a:lnTo>
                    <a:pt x="8597" y="71069"/>
                  </a:lnTo>
                  <a:lnTo>
                    <a:pt x="8597" y="78397"/>
                  </a:lnTo>
                  <a:lnTo>
                    <a:pt x="8115" y="78676"/>
                  </a:lnTo>
                  <a:lnTo>
                    <a:pt x="7581" y="78917"/>
                  </a:lnTo>
                  <a:lnTo>
                    <a:pt x="7023" y="79044"/>
                  </a:lnTo>
                  <a:lnTo>
                    <a:pt x="6591" y="79070"/>
                  </a:lnTo>
                  <a:lnTo>
                    <a:pt x="6299" y="79057"/>
                  </a:lnTo>
                  <a:lnTo>
                    <a:pt x="3670" y="76060"/>
                  </a:lnTo>
                  <a:lnTo>
                    <a:pt x="3733" y="75488"/>
                  </a:lnTo>
                  <a:lnTo>
                    <a:pt x="5638" y="73279"/>
                  </a:lnTo>
                  <a:lnTo>
                    <a:pt x="8597" y="78397"/>
                  </a:lnTo>
                  <a:lnTo>
                    <a:pt x="8597" y="71069"/>
                  </a:lnTo>
                  <a:lnTo>
                    <a:pt x="7962" y="69964"/>
                  </a:lnTo>
                  <a:lnTo>
                    <a:pt x="7848" y="69773"/>
                  </a:lnTo>
                  <a:lnTo>
                    <a:pt x="7759" y="69621"/>
                  </a:lnTo>
                  <a:lnTo>
                    <a:pt x="7632" y="69494"/>
                  </a:lnTo>
                  <a:lnTo>
                    <a:pt x="7505" y="69367"/>
                  </a:lnTo>
                  <a:lnTo>
                    <a:pt x="7353" y="69253"/>
                  </a:lnTo>
                  <a:lnTo>
                    <a:pt x="7200" y="69164"/>
                  </a:lnTo>
                  <a:lnTo>
                    <a:pt x="7048" y="69088"/>
                  </a:lnTo>
                  <a:lnTo>
                    <a:pt x="6870" y="69024"/>
                  </a:lnTo>
                  <a:lnTo>
                    <a:pt x="6705" y="68973"/>
                  </a:lnTo>
                  <a:lnTo>
                    <a:pt x="6527" y="68948"/>
                  </a:lnTo>
                  <a:lnTo>
                    <a:pt x="6337" y="68935"/>
                  </a:lnTo>
                  <a:lnTo>
                    <a:pt x="6172" y="68935"/>
                  </a:lnTo>
                  <a:lnTo>
                    <a:pt x="5981" y="68961"/>
                  </a:lnTo>
                  <a:lnTo>
                    <a:pt x="5715" y="69024"/>
                  </a:lnTo>
                  <a:lnTo>
                    <a:pt x="5549" y="69100"/>
                  </a:lnTo>
                  <a:lnTo>
                    <a:pt x="5397" y="69176"/>
                  </a:lnTo>
                  <a:lnTo>
                    <a:pt x="3327" y="70370"/>
                  </a:lnTo>
                  <a:lnTo>
                    <a:pt x="3035" y="70535"/>
                  </a:lnTo>
                  <a:lnTo>
                    <a:pt x="0" y="75996"/>
                  </a:lnTo>
                  <a:lnTo>
                    <a:pt x="25" y="76657"/>
                  </a:lnTo>
                  <a:lnTo>
                    <a:pt x="6527" y="82740"/>
                  </a:lnTo>
                  <a:lnTo>
                    <a:pt x="7175" y="82715"/>
                  </a:lnTo>
                  <a:lnTo>
                    <a:pt x="9931" y="81851"/>
                  </a:lnTo>
                  <a:lnTo>
                    <a:pt x="11938" y="80695"/>
                  </a:lnTo>
                  <a:lnTo>
                    <a:pt x="15011" y="78930"/>
                  </a:lnTo>
                  <a:lnTo>
                    <a:pt x="15201" y="78816"/>
                  </a:lnTo>
                  <a:lnTo>
                    <a:pt x="15367" y="78727"/>
                  </a:lnTo>
                  <a:lnTo>
                    <a:pt x="17805" y="74777"/>
                  </a:lnTo>
                  <a:lnTo>
                    <a:pt x="17843" y="74244"/>
                  </a:lnTo>
                  <a:close/>
                </a:path>
                <a:path w="47625" h="132079">
                  <a:moveTo>
                    <a:pt x="24765" y="131457"/>
                  </a:moveTo>
                  <a:lnTo>
                    <a:pt x="22936" y="128295"/>
                  </a:lnTo>
                  <a:lnTo>
                    <a:pt x="22707" y="128435"/>
                  </a:lnTo>
                  <a:lnTo>
                    <a:pt x="22567" y="128549"/>
                  </a:lnTo>
                  <a:lnTo>
                    <a:pt x="22339" y="128828"/>
                  </a:lnTo>
                  <a:lnTo>
                    <a:pt x="22161" y="129146"/>
                  </a:lnTo>
                  <a:lnTo>
                    <a:pt x="22110" y="129311"/>
                  </a:lnTo>
                  <a:lnTo>
                    <a:pt x="22059" y="129489"/>
                  </a:lnTo>
                  <a:lnTo>
                    <a:pt x="22021" y="129667"/>
                  </a:lnTo>
                  <a:lnTo>
                    <a:pt x="22009" y="129844"/>
                  </a:lnTo>
                  <a:lnTo>
                    <a:pt x="22263" y="130797"/>
                  </a:lnTo>
                  <a:lnTo>
                    <a:pt x="22415" y="131013"/>
                  </a:lnTo>
                  <a:lnTo>
                    <a:pt x="22529" y="131140"/>
                  </a:lnTo>
                  <a:lnTo>
                    <a:pt x="22656" y="131279"/>
                  </a:lnTo>
                  <a:lnTo>
                    <a:pt x="22796" y="131381"/>
                  </a:lnTo>
                  <a:lnTo>
                    <a:pt x="22961" y="131470"/>
                  </a:lnTo>
                  <a:lnTo>
                    <a:pt x="23114" y="131559"/>
                  </a:lnTo>
                  <a:lnTo>
                    <a:pt x="23456" y="131660"/>
                  </a:lnTo>
                  <a:lnTo>
                    <a:pt x="23634" y="131699"/>
                  </a:lnTo>
                  <a:lnTo>
                    <a:pt x="23812" y="131711"/>
                  </a:lnTo>
                  <a:lnTo>
                    <a:pt x="23990" y="131699"/>
                  </a:lnTo>
                  <a:lnTo>
                    <a:pt x="24180" y="131686"/>
                  </a:lnTo>
                  <a:lnTo>
                    <a:pt x="24523" y="131584"/>
                  </a:lnTo>
                  <a:lnTo>
                    <a:pt x="24688" y="131508"/>
                  </a:lnTo>
                  <a:close/>
                </a:path>
                <a:path w="47625" h="132079">
                  <a:moveTo>
                    <a:pt x="26225" y="87591"/>
                  </a:moveTo>
                  <a:lnTo>
                    <a:pt x="26187" y="87325"/>
                  </a:lnTo>
                  <a:lnTo>
                    <a:pt x="26098" y="87071"/>
                  </a:lnTo>
                  <a:lnTo>
                    <a:pt x="26047" y="86893"/>
                  </a:lnTo>
                  <a:lnTo>
                    <a:pt x="25908" y="86664"/>
                  </a:lnTo>
                  <a:lnTo>
                    <a:pt x="25806" y="86525"/>
                  </a:lnTo>
                  <a:lnTo>
                    <a:pt x="25679" y="86385"/>
                  </a:lnTo>
                  <a:lnTo>
                    <a:pt x="25463" y="86220"/>
                  </a:lnTo>
                  <a:lnTo>
                    <a:pt x="25311" y="86118"/>
                  </a:lnTo>
                  <a:lnTo>
                    <a:pt x="25158" y="86042"/>
                  </a:lnTo>
                  <a:lnTo>
                    <a:pt x="24993" y="85979"/>
                  </a:lnTo>
                  <a:lnTo>
                    <a:pt x="24815" y="85915"/>
                  </a:lnTo>
                  <a:lnTo>
                    <a:pt x="24650" y="85890"/>
                  </a:lnTo>
                  <a:lnTo>
                    <a:pt x="24460" y="85864"/>
                  </a:lnTo>
                  <a:lnTo>
                    <a:pt x="24282" y="85864"/>
                  </a:lnTo>
                  <a:lnTo>
                    <a:pt x="24015" y="85902"/>
                  </a:lnTo>
                  <a:lnTo>
                    <a:pt x="9169" y="88938"/>
                  </a:lnTo>
                  <a:lnTo>
                    <a:pt x="8928" y="89014"/>
                  </a:lnTo>
                  <a:lnTo>
                    <a:pt x="8026" y="89750"/>
                  </a:lnTo>
                  <a:lnTo>
                    <a:pt x="7848" y="90043"/>
                  </a:lnTo>
                  <a:lnTo>
                    <a:pt x="7747" y="90398"/>
                  </a:lnTo>
                  <a:lnTo>
                    <a:pt x="7721" y="90665"/>
                  </a:lnTo>
                  <a:lnTo>
                    <a:pt x="7721" y="90843"/>
                  </a:lnTo>
                  <a:lnTo>
                    <a:pt x="7734" y="91020"/>
                  </a:lnTo>
                  <a:lnTo>
                    <a:pt x="7772" y="91198"/>
                  </a:lnTo>
                  <a:lnTo>
                    <a:pt x="7823" y="91363"/>
                  </a:lnTo>
                  <a:lnTo>
                    <a:pt x="7975" y="91694"/>
                  </a:lnTo>
                  <a:lnTo>
                    <a:pt x="8077" y="91846"/>
                  </a:lnTo>
                  <a:lnTo>
                    <a:pt x="8851" y="92430"/>
                  </a:lnTo>
                  <a:lnTo>
                    <a:pt x="9118" y="92519"/>
                  </a:lnTo>
                  <a:lnTo>
                    <a:pt x="9283" y="92557"/>
                  </a:lnTo>
                  <a:lnTo>
                    <a:pt x="9474" y="92570"/>
                  </a:lnTo>
                  <a:lnTo>
                    <a:pt x="9652" y="92570"/>
                  </a:lnTo>
                  <a:lnTo>
                    <a:pt x="9829" y="92557"/>
                  </a:lnTo>
                  <a:lnTo>
                    <a:pt x="19367" y="90589"/>
                  </a:lnTo>
                  <a:lnTo>
                    <a:pt x="12966" y="97815"/>
                  </a:lnTo>
                  <a:lnTo>
                    <a:pt x="12801" y="98031"/>
                  </a:lnTo>
                  <a:lnTo>
                    <a:pt x="12712" y="98196"/>
                  </a:lnTo>
                  <a:lnTo>
                    <a:pt x="12636" y="98348"/>
                  </a:lnTo>
                  <a:lnTo>
                    <a:pt x="12522" y="98780"/>
                  </a:lnTo>
                  <a:lnTo>
                    <a:pt x="12509" y="99047"/>
                  </a:lnTo>
                  <a:lnTo>
                    <a:pt x="12522" y="99237"/>
                  </a:lnTo>
                  <a:lnTo>
                    <a:pt x="12547" y="99402"/>
                  </a:lnTo>
                  <a:lnTo>
                    <a:pt x="12598" y="99580"/>
                  </a:lnTo>
                  <a:lnTo>
                    <a:pt x="12687" y="99834"/>
                  </a:lnTo>
                  <a:lnTo>
                    <a:pt x="12827" y="100063"/>
                  </a:lnTo>
                  <a:lnTo>
                    <a:pt x="13423" y="100609"/>
                  </a:lnTo>
                  <a:lnTo>
                    <a:pt x="13665" y="100723"/>
                  </a:lnTo>
                  <a:lnTo>
                    <a:pt x="13995" y="100838"/>
                  </a:lnTo>
                  <a:lnTo>
                    <a:pt x="14185" y="100863"/>
                  </a:lnTo>
                  <a:lnTo>
                    <a:pt x="14452" y="100863"/>
                  </a:lnTo>
                  <a:lnTo>
                    <a:pt x="14719" y="100825"/>
                  </a:lnTo>
                  <a:lnTo>
                    <a:pt x="14897" y="100774"/>
                  </a:lnTo>
                  <a:lnTo>
                    <a:pt x="15062" y="100711"/>
                  </a:lnTo>
                  <a:lnTo>
                    <a:pt x="15227" y="100634"/>
                  </a:lnTo>
                  <a:lnTo>
                    <a:pt x="15367" y="100558"/>
                  </a:lnTo>
                  <a:lnTo>
                    <a:pt x="15646" y="100317"/>
                  </a:lnTo>
                  <a:lnTo>
                    <a:pt x="25666" y="89014"/>
                  </a:lnTo>
                  <a:lnTo>
                    <a:pt x="25819" y="88849"/>
                  </a:lnTo>
                  <a:lnTo>
                    <a:pt x="25933" y="88709"/>
                  </a:lnTo>
                  <a:lnTo>
                    <a:pt x="26022" y="88544"/>
                  </a:lnTo>
                  <a:lnTo>
                    <a:pt x="26098" y="88392"/>
                  </a:lnTo>
                  <a:lnTo>
                    <a:pt x="26149" y="88214"/>
                  </a:lnTo>
                  <a:lnTo>
                    <a:pt x="26174" y="88087"/>
                  </a:lnTo>
                  <a:lnTo>
                    <a:pt x="26212" y="87947"/>
                  </a:lnTo>
                  <a:lnTo>
                    <a:pt x="26225" y="87591"/>
                  </a:lnTo>
                  <a:close/>
                </a:path>
                <a:path w="47625" h="132079">
                  <a:moveTo>
                    <a:pt x="32105" y="101079"/>
                  </a:moveTo>
                  <a:lnTo>
                    <a:pt x="30276" y="97917"/>
                  </a:lnTo>
                  <a:lnTo>
                    <a:pt x="17830" y="105092"/>
                  </a:lnTo>
                  <a:lnTo>
                    <a:pt x="17538" y="105295"/>
                  </a:lnTo>
                  <a:lnTo>
                    <a:pt x="17348" y="105486"/>
                  </a:lnTo>
                  <a:lnTo>
                    <a:pt x="17233" y="105638"/>
                  </a:lnTo>
                  <a:lnTo>
                    <a:pt x="16903" y="106641"/>
                  </a:lnTo>
                  <a:lnTo>
                    <a:pt x="16916" y="106832"/>
                  </a:lnTo>
                  <a:lnTo>
                    <a:pt x="17208" y="107657"/>
                  </a:lnTo>
                  <a:lnTo>
                    <a:pt x="17310" y="107810"/>
                  </a:lnTo>
                  <a:lnTo>
                    <a:pt x="17424" y="107950"/>
                  </a:lnTo>
                  <a:lnTo>
                    <a:pt x="17627" y="108140"/>
                  </a:lnTo>
                  <a:lnTo>
                    <a:pt x="17856" y="108280"/>
                  </a:lnTo>
                  <a:lnTo>
                    <a:pt x="18008" y="108369"/>
                  </a:lnTo>
                  <a:lnTo>
                    <a:pt x="18364" y="108470"/>
                  </a:lnTo>
                  <a:lnTo>
                    <a:pt x="18719" y="108521"/>
                  </a:lnTo>
                  <a:lnTo>
                    <a:pt x="18884" y="108508"/>
                  </a:lnTo>
                  <a:lnTo>
                    <a:pt x="19075" y="108483"/>
                  </a:lnTo>
                  <a:lnTo>
                    <a:pt x="19240" y="108445"/>
                  </a:lnTo>
                  <a:lnTo>
                    <a:pt x="19418" y="108394"/>
                  </a:lnTo>
                  <a:lnTo>
                    <a:pt x="19659" y="108267"/>
                  </a:lnTo>
                  <a:lnTo>
                    <a:pt x="32105" y="101079"/>
                  </a:lnTo>
                  <a:close/>
                </a:path>
                <a:path w="47625" h="132079">
                  <a:moveTo>
                    <a:pt x="33020" y="99339"/>
                  </a:moveTo>
                  <a:lnTo>
                    <a:pt x="32562" y="98285"/>
                  </a:lnTo>
                  <a:lnTo>
                    <a:pt x="32372" y="98082"/>
                  </a:lnTo>
                  <a:lnTo>
                    <a:pt x="32092" y="97891"/>
                  </a:lnTo>
                  <a:lnTo>
                    <a:pt x="31927" y="97802"/>
                  </a:lnTo>
                  <a:lnTo>
                    <a:pt x="31572" y="97701"/>
                  </a:lnTo>
                  <a:lnTo>
                    <a:pt x="31216" y="97650"/>
                  </a:lnTo>
                  <a:lnTo>
                    <a:pt x="31051" y="97663"/>
                  </a:lnTo>
                  <a:lnTo>
                    <a:pt x="30276" y="97904"/>
                  </a:lnTo>
                  <a:lnTo>
                    <a:pt x="32105" y="101066"/>
                  </a:lnTo>
                  <a:lnTo>
                    <a:pt x="32334" y="100926"/>
                  </a:lnTo>
                  <a:lnTo>
                    <a:pt x="32473" y="100812"/>
                  </a:lnTo>
                  <a:lnTo>
                    <a:pt x="32588" y="100672"/>
                  </a:lnTo>
                  <a:lnTo>
                    <a:pt x="32689" y="100533"/>
                  </a:lnTo>
                  <a:lnTo>
                    <a:pt x="32791" y="100380"/>
                  </a:lnTo>
                  <a:lnTo>
                    <a:pt x="32943" y="100050"/>
                  </a:lnTo>
                  <a:lnTo>
                    <a:pt x="32981" y="99885"/>
                  </a:lnTo>
                  <a:lnTo>
                    <a:pt x="33020" y="99618"/>
                  </a:lnTo>
                  <a:lnTo>
                    <a:pt x="33020" y="99339"/>
                  </a:lnTo>
                  <a:close/>
                </a:path>
                <a:path w="47625" h="132079">
                  <a:moveTo>
                    <a:pt x="33972" y="124942"/>
                  </a:moveTo>
                  <a:lnTo>
                    <a:pt x="33947" y="124752"/>
                  </a:lnTo>
                  <a:lnTo>
                    <a:pt x="33909" y="124574"/>
                  </a:lnTo>
                  <a:lnTo>
                    <a:pt x="33845" y="124409"/>
                  </a:lnTo>
                  <a:lnTo>
                    <a:pt x="33731" y="124167"/>
                  </a:lnTo>
                  <a:lnTo>
                    <a:pt x="30556" y="125996"/>
                  </a:lnTo>
                  <a:lnTo>
                    <a:pt x="30708" y="126212"/>
                  </a:lnTo>
                  <a:lnTo>
                    <a:pt x="30822" y="126365"/>
                  </a:lnTo>
                  <a:lnTo>
                    <a:pt x="31102" y="126593"/>
                  </a:lnTo>
                  <a:lnTo>
                    <a:pt x="31254" y="126682"/>
                  </a:lnTo>
                  <a:lnTo>
                    <a:pt x="31584" y="126834"/>
                  </a:lnTo>
                  <a:lnTo>
                    <a:pt x="31750" y="126873"/>
                  </a:lnTo>
                  <a:lnTo>
                    <a:pt x="32118" y="126923"/>
                  </a:lnTo>
                  <a:lnTo>
                    <a:pt x="32296" y="126911"/>
                  </a:lnTo>
                  <a:lnTo>
                    <a:pt x="32473" y="126885"/>
                  </a:lnTo>
                  <a:lnTo>
                    <a:pt x="32651" y="126847"/>
                  </a:lnTo>
                  <a:lnTo>
                    <a:pt x="32816" y="126784"/>
                  </a:lnTo>
                  <a:lnTo>
                    <a:pt x="33058" y="126669"/>
                  </a:lnTo>
                  <a:lnTo>
                    <a:pt x="33286" y="126517"/>
                  </a:lnTo>
                  <a:lnTo>
                    <a:pt x="33413" y="126403"/>
                  </a:lnTo>
                  <a:lnTo>
                    <a:pt x="33540" y="126263"/>
                  </a:lnTo>
                  <a:lnTo>
                    <a:pt x="33743" y="125971"/>
                  </a:lnTo>
                  <a:lnTo>
                    <a:pt x="33820" y="125818"/>
                  </a:lnTo>
                  <a:lnTo>
                    <a:pt x="33934" y="125463"/>
                  </a:lnTo>
                  <a:lnTo>
                    <a:pt x="33972" y="125196"/>
                  </a:lnTo>
                  <a:lnTo>
                    <a:pt x="33972" y="124942"/>
                  </a:lnTo>
                  <a:close/>
                </a:path>
                <a:path w="47625" h="132079">
                  <a:moveTo>
                    <a:pt x="35661" y="20129"/>
                  </a:moveTo>
                  <a:lnTo>
                    <a:pt x="31978" y="13627"/>
                  </a:lnTo>
                  <a:lnTo>
                    <a:pt x="31978" y="20599"/>
                  </a:lnTo>
                  <a:lnTo>
                    <a:pt x="31927" y="21005"/>
                  </a:lnTo>
                  <a:lnTo>
                    <a:pt x="31775" y="21602"/>
                  </a:lnTo>
                  <a:lnTo>
                    <a:pt x="31470" y="22263"/>
                  </a:lnTo>
                  <a:lnTo>
                    <a:pt x="29337" y="25946"/>
                  </a:lnTo>
                  <a:lnTo>
                    <a:pt x="22136" y="21793"/>
                  </a:lnTo>
                  <a:lnTo>
                    <a:pt x="24079" y="18415"/>
                  </a:lnTo>
                  <a:lnTo>
                    <a:pt x="24231" y="18186"/>
                  </a:lnTo>
                  <a:lnTo>
                    <a:pt x="28168" y="16116"/>
                  </a:lnTo>
                  <a:lnTo>
                    <a:pt x="28981" y="16256"/>
                  </a:lnTo>
                  <a:lnTo>
                    <a:pt x="31978" y="20599"/>
                  </a:lnTo>
                  <a:lnTo>
                    <a:pt x="31978" y="13627"/>
                  </a:lnTo>
                  <a:lnTo>
                    <a:pt x="27698" y="12433"/>
                  </a:lnTo>
                  <a:lnTo>
                    <a:pt x="26936" y="12484"/>
                  </a:lnTo>
                  <a:lnTo>
                    <a:pt x="26174" y="12611"/>
                  </a:lnTo>
                  <a:lnTo>
                    <a:pt x="25438" y="12814"/>
                  </a:lnTo>
                  <a:lnTo>
                    <a:pt x="24841" y="13042"/>
                  </a:lnTo>
                  <a:lnTo>
                    <a:pt x="24803" y="12852"/>
                  </a:lnTo>
                  <a:lnTo>
                    <a:pt x="21450" y="8953"/>
                  </a:lnTo>
                  <a:lnTo>
                    <a:pt x="21450" y="15125"/>
                  </a:lnTo>
                  <a:lnTo>
                    <a:pt x="21348" y="15697"/>
                  </a:lnTo>
                  <a:lnTo>
                    <a:pt x="21094" y="16281"/>
                  </a:lnTo>
                  <a:lnTo>
                    <a:pt x="18961" y="19951"/>
                  </a:lnTo>
                  <a:lnTo>
                    <a:pt x="13843" y="17005"/>
                  </a:lnTo>
                  <a:lnTo>
                    <a:pt x="15849" y="13525"/>
                  </a:lnTo>
                  <a:lnTo>
                    <a:pt x="15925" y="13398"/>
                  </a:lnTo>
                  <a:lnTo>
                    <a:pt x="18440" y="11912"/>
                  </a:lnTo>
                  <a:lnTo>
                    <a:pt x="18884" y="11938"/>
                  </a:lnTo>
                  <a:lnTo>
                    <a:pt x="21450" y="15125"/>
                  </a:lnTo>
                  <a:lnTo>
                    <a:pt x="21450" y="8953"/>
                  </a:lnTo>
                  <a:lnTo>
                    <a:pt x="18389" y="8255"/>
                  </a:lnTo>
                  <a:lnTo>
                    <a:pt x="17729" y="8293"/>
                  </a:lnTo>
                  <a:lnTo>
                    <a:pt x="12814" y="11468"/>
                  </a:lnTo>
                  <a:lnTo>
                    <a:pt x="9766" y="16751"/>
                  </a:lnTo>
                  <a:lnTo>
                    <a:pt x="9652" y="16992"/>
                  </a:lnTo>
                  <a:lnTo>
                    <a:pt x="9550" y="17335"/>
                  </a:lnTo>
                  <a:lnTo>
                    <a:pt x="9525" y="17513"/>
                  </a:lnTo>
                  <a:lnTo>
                    <a:pt x="9525" y="17792"/>
                  </a:lnTo>
                  <a:lnTo>
                    <a:pt x="9563" y="18059"/>
                  </a:lnTo>
                  <a:lnTo>
                    <a:pt x="9601" y="18199"/>
                  </a:lnTo>
                  <a:lnTo>
                    <a:pt x="9664" y="18389"/>
                  </a:lnTo>
                  <a:lnTo>
                    <a:pt x="9753" y="18554"/>
                  </a:lnTo>
                  <a:lnTo>
                    <a:pt x="9842" y="18707"/>
                  </a:lnTo>
                  <a:lnTo>
                    <a:pt x="9956" y="18859"/>
                  </a:lnTo>
                  <a:lnTo>
                    <a:pt x="10147" y="19050"/>
                  </a:lnTo>
                  <a:lnTo>
                    <a:pt x="10363" y="19202"/>
                  </a:lnTo>
                  <a:lnTo>
                    <a:pt x="10515" y="19304"/>
                  </a:lnTo>
                  <a:lnTo>
                    <a:pt x="18694" y="24028"/>
                  </a:lnTo>
                  <a:lnTo>
                    <a:pt x="29006" y="29972"/>
                  </a:lnTo>
                  <a:lnTo>
                    <a:pt x="29349" y="30149"/>
                  </a:lnTo>
                  <a:lnTo>
                    <a:pt x="29514" y="30213"/>
                  </a:lnTo>
                  <a:lnTo>
                    <a:pt x="29692" y="30251"/>
                  </a:lnTo>
                  <a:lnTo>
                    <a:pt x="29870" y="30276"/>
                  </a:lnTo>
                  <a:lnTo>
                    <a:pt x="30149" y="30276"/>
                  </a:lnTo>
                  <a:lnTo>
                    <a:pt x="30416" y="30238"/>
                  </a:lnTo>
                  <a:lnTo>
                    <a:pt x="30543" y="30200"/>
                  </a:lnTo>
                  <a:lnTo>
                    <a:pt x="31076" y="29946"/>
                  </a:lnTo>
                  <a:lnTo>
                    <a:pt x="31216" y="29845"/>
                  </a:lnTo>
                  <a:lnTo>
                    <a:pt x="31343" y="29718"/>
                  </a:lnTo>
                  <a:lnTo>
                    <a:pt x="31470" y="29591"/>
                  </a:lnTo>
                  <a:lnTo>
                    <a:pt x="31572" y="29438"/>
                  </a:lnTo>
                  <a:lnTo>
                    <a:pt x="31635" y="29298"/>
                  </a:lnTo>
                  <a:lnTo>
                    <a:pt x="34607" y="24168"/>
                  </a:lnTo>
                  <a:lnTo>
                    <a:pt x="34798" y="23837"/>
                  </a:lnTo>
                  <a:lnTo>
                    <a:pt x="35115" y="23126"/>
                  </a:lnTo>
                  <a:lnTo>
                    <a:pt x="35356" y="22415"/>
                  </a:lnTo>
                  <a:lnTo>
                    <a:pt x="35534" y="21666"/>
                  </a:lnTo>
                  <a:lnTo>
                    <a:pt x="35636" y="20904"/>
                  </a:lnTo>
                  <a:lnTo>
                    <a:pt x="35661" y="20129"/>
                  </a:lnTo>
                  <a:close/>
                </a:path>
                <a:path w="47625" h="132079">
                  <a:moveTo>
                    <a:pt x="38366" y="108762"/>
                  </a:moveTo>
                  <a:lnTo>
                    <a:pt x="38341" y="108585"/>
                  </a:lnTo>
                  <a:lnTo>
                    <a:pt x="38328" y="108394"/>
                  </a:lnTo>
                  <a:lnTo>
                    <a:pt x="37896" y="107530"/>
                  </a:lnTo>
                  <a:lnTo>
                    <a:pt x="37706" y="107327"/>
                  </a:lnTo>
                  <a:lnTo>
                    <a:pt x="37414" y="107124"/>
                  </a:lnTo>
                  <a:lnTo>
                    <a:pt x="37261" y="107048"/>
                  </a:lnTo>
                  <a:lnTo>
                    <a:pt x="37084" y="106984"/>
                  </a:lnTo>
                  <a:lnTo>
                    <a:pt x="36906" y="106946"/>
                  </a:lnTo>
                  <a:lnTo>
                    <a:pt x="36741" y="106908"/>
                  </a:lnTo>
                  <a:lnTo>
                    <a:pt x="36550" y="106895"/>
                  </a:lnTo>
                  <a:lnTo>
                    <a:pt x="36372" y="106908"/>
                  </a:lnTo>
                  <a:lnTo>
                    <a:pt x="36195" y="106934"/>
                  </a:lnTo>
                  <a:lnTo>
                    <a:pt x="36017" y="106972"/>
                  </a:lnTo>
                  <a:lnTo>
                    <a:pt x="35852" y="107022"/>
                  </a:lnTo>
                  <a:lnTo>
                    <a:pt x="35610" y="107137"/>
                  </a:lnTo>
                  <a:lnTo>
                    <a:pt x="25349" y="113068"/>
                  </a:lnTo>
                  <a:lnTo>
                    <a:pt x="25158" y="113157"/>
                  </a:lnTo>
                  <a:lnTo>
                    <a:pt x="25006" y="113271"/>
                  </a:lnTo>
                  <a:lnTo>
                    <a:pt x="16941" y="117919"/>
                  </a:lnTo>
                  <a:lnTo>
                    <a:pt x="16725" y="118059"/>
                  </a:lnTo>
                  <a:lnTo>
                    <a:pt x="16573" y="118186"/>
                  </a:lnTo>
                  <a:lnTo>
                    <a:pt x="16459" y="118313"/>
                  </a:lnTo>
                  <a:lnTo>
                    <a:pt x="16357" y="118452"/>
                  </a:lnTo>
                  <a:lnTo>
                    <a:pt x="16040" y="119291"/>
                  </a:lnTo>
                  <a:lnTo>
                    <a:pt x="16027" y="119468"/>
                  </a:lnTo>
                  <a:lnTo>
                    <a:pt x="16040" y="119646"/>
                  </a:lnTo>
                  <a:lnTo>
                    <a:pt x="16052" y="119824"/>
                  </a:lnTo>
                  <a:lnTo>
                    <a:pt x="16154" y="120167"/>
                  </a:lnTo>
                  <a:lnTo>
                    <a:pt x="16268" y="120421"/>
                  </a:lnTo>
                  <a:lnTo>
                    <a:pt x="16421" y="120650"/>
                  </a:lnTo>
                  <a:lnTo>
                    <a:pt x="16548" y="120777"/>
                  </a:lnTo>
                  <a:lnTo>
                    <a:pt x="17475" y="121285"/>
                  </a:lnTo>
                  <a:lnTo>
                    <a:pt x="17640" y="121323"/>
                  </a:lnTo>
                  <a:lnTo>
                    <a:pt x="17830" y="121335"/>
                  </a:lnTo>
                  <a:lnTo>
                    <a:pt x="18008" y="121323"/>
                  </a:lnTo>
                  <a:lnTo>
                    <a:pt x="18770" y="121081"/>
                  </a:lnTo>
                  <a:lnTo>
                    <a:pt x="25476" y="117208"/>
                  </a:lnTo>
                  <a:lnTo>
                    <a:pt x="30556" y="125996"/>
                  </a:lnTo>
                  <a:lnTo>
                    <a:pt x="33718" y="124167"/>
                  </a:lnTo>
                  <a:lnTo>
                    <a:pt x="28638" y="115392"/>
                  </a:lnTo>
                  <a:lnTo>
                    <a:pt x="37426" y="110312"/>
                  </a:lnTo>
                  <a:lnTo>
                    <a:pt x="37655" y="110172"/>
                  </a:lnTo>
                  <a:lnTo>
                    <a:pt x="37807" y="110045"/>
                  </a:lnTo>
                  <a:lnTo>
                    <a:pt x="37922" y="109918"/>
                  </a:lnTo>
                  <a:lnTo>
                    <a:pt x="38036" y="109766"/>
                  </a:lnTo>
                  <a:lnTo>
                    <a:pt x="38125" y="109626"/>
                  </a:lnTo>
                  <a:lnTo>
                    <a:pt x="38265" y="109296"/>
                  </a:lnTo>
                  <a:lnTo>
                    <a:pt x="38315" y="109118"/>
                  </a:lnTo>
                  <a:lnTo>
                    <a:pt x="38341" y="108927"/>
                  </a:lnTo>
                  <a:lnTo>
                    <a:pt x="38366" y="108762"/>
                  </a:lnTo>
                  <a:close/>
                </a:path>
                <a:path w="47625" h="132079">
                  <a:moveTo>
                    <a:pt x="44348" y="118948"/>
                  </a:moveTo>
                  <a:lnTo>
                    <a:pt x="44056" y="118110"/>
                  </a:lnTo>
                  <a:lnTo>
                    <a:pt x="43954" y="117957"/>
                  </a:lnTo>
                  <a:lnTo>
                    <a:pt x="43840" y="117830"/>
                  </a:lnTo>
                  <a:lnTo>
                    <a:pt x="43700" y="117690"/>
                  </a:lnTo>
                  <a:lnTo>
                    <a:pt x="43561" y="117589"/>
                  </a:lnTo>
                  <a:lnTo>
                    <a:pt x="43256" y="117411"/>
                  </a:lnTo>
                  <a:lnTo>
                    <a:pt x="42735" y="117271"/>
                  </a:lnTo>
                  <a:lnTo>
                    <a:pt x="42379" y="117271"/>
                  </a:lnTo>
                  <a:lnTo>
                    <a:pt x="41605" y="117513"/>
                  </a:lnTo>
                  <a:lnTo>
                    <a:pt x="43434" y="120688"/>
                  </a:lnTo>
                  <a:lnTo>
                    <a:pt x="43649" y="120535"/>
                  </a:lnTo>
                  <a:lnTo>
                    <a:pt x="43802" y="120421"/>
                  </a:lnTo>
                  <a:lnTo>
                    <a:pt x="44348" y="119214"/>
                  </a:lnTo>
                  <a:lnTo>
                    <a:pt x="44348" y="118948"/>
                  </a:lnTo>
                  <a:close/>
                </a:path>
                <a:path w="47625" h="132079">
                  <a:moveTo>
                    <a:pt x="47231" y="1803"/>
                  </a:moveTo>
                  <a:lnTo>
                    <a:pt x="47180" y="1447"/>
                  </a:lnTo>
                  <a:lnTo>
                    <a:pt x="47078" y="1104"/>
                  </a:lnTo>
                  <a:lnTo>
                    <a:pt x="46990" y="939"/>
                  </a:lnTo>
                  <a:lnTo>
                    <a:pt x="46304" y="254"/>
                  </a:lnTo>
                  <a:lnTo>
                    <a:pt x="46062" y="127"/>
                  </a:lnTo>
                  <a:lnTo>
                    <a:pt x="45720" y="25"/>
                  </a:lnTo>
                  <a:lnTo>
                    <a:pt x="45542" y="12"/>
                  </a:lnTo>
                  <a:lnTo>
                    <a:pt x="45351" y="0"/>
                  </a:lnTo>
                  <a:lnTo>
                    <a:pt x="45186" y="12"/>
                  </a:lnTo>
                  <a:lnTo>
                    <a:pt x="44996" y="38"/>
                  </a:lnTo>
                  <a:lnTo>
                    <a:pt x="44272" y="381"/>
                  </a:lnTo>
                  <a:lnTo>
                    <a:pt x="44005" y="622"/>
                  </a:lnTo>
                  <a:lnTo>
                    <a:pt x="43840" y="838"/>
                  </a:lnTo>
                  <a:lnTo>
                    <a:pt x="40855" y="6019"/>
                  </a:lnTo>
                  <a:lnTo>
                    <a:pt x="39738" y="6921"/>
                  </a:lnTo>
                  <a:lnTo>
                    <a:pt x="39395" y="6985"/>
                  </a:lnTo>
                  <a:lnTo>
                    <a:pt x="39141" y="6985"/>
                  </a:lnTo>
                  <a:lnTo>
                    <a:pt x="38798" y="6921"/>
                  </a:lnTo>
                  <a:lnTo>
                    <a:pt x="38481" y="6794"/>
                  </a:lnTo>
                  <a:lnTo>
                    <a:pt x="38163" y="6629"/>
                  </a:lnTo>
                  <a:lnTo>
                    <a:pt x="37985" y="6565"/>
                  </a:lnTo>
                  <a:lnTo>
                    <a:pt x="37820" y="6527"/>
                  </a:lnTo>
                  <a:lnTo>
                    <a:pt x="37630" y="6502"/>
                  </a:lnTo>
                  <a:lnTo>
                    <a:pt x="37363" y="6502"/>
                  </a:lnTo>
                  <a:lnTo>
                    <a:pt x="35661" y="8178"/>
                  </a:lnTo>
                  <a:lnTo>
                    <a:pt x="35661" y="8547"/>
                  </a:lnTo>
                  <a:lnTo>
                    <a:pt x="35699" y="8724"/>
                  </a:lnTo>
                  <a:lnTo>
                    <a:pt x="35801" y="9067"/>
                  </a:lnTo>
                  <a:lnTo>
                    <a:pt x="35890" y="9220"/>
                  </a:lnTo>
                  <a:lnTo>
                    <a:pt x="39370" y="10655"/>
                  </a:lnTo>
                  <a:lnTo>
                    <a:pt x="39903" y="10617"/>
                  </a:lnTo>
                  <a:lnTo>
                    <a:pt x="43980" y="7937"/>
                  </a:lnTo>
                  <a:lnTo>
                    <a:pt x="44056" y="7797"/>
                  </a:lnTo>
                  <a:lnTo>
                    <a:pt x="46977" y="2743"/>
                  </a:lnTo>
                  <a:lnTo>
                    <a:pt x="47129" y="2425"/>
                  </a:lnTo>
                  <a:lnTo>
                    <a:pt x="47193" y="2159"/>
                  </a:lnTo>
                  <a:lnTo>
                    <a:pt x="47218" y="1981"/>
                  </a:lnTo>
                  <a:lnTo>
                    <a:pt x="47231" y="180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592861" y="4014660"/>
              <a:ext cx="852805" cy="199390"/>
            </a:xfrm>
            <a:custGeom>
              <a:avLst/>
              <a:gdLst/>
              <a:ahLst/>
              <a:cxnLst/>
              <a:rect l="l" t="t" r="r" b="b"/>
              <a:pathLst>
                <a:path w="852805" h="199389">
                  <a:moveTo>
                    <a:pt x="12928" y="33235"/>
                  </a:moveTo>
                  <a:lnTo>
                    <a:pt x="12890" y="33070"/>
                  </a:lnTo>
                  <a:lnTo>
                    <a:pt x="12788" y="32715"/>
                  </a:lnTo>
                  <a:lnTo>
                    <a:pt x="12700" y="32562"/>
                  </a:lnTo>
                  <a:lnTo>
                    <a:pt x="12598" y="32410"/>
                  </a:lnTo>
                  <a:lnTo>
                    <a:pt x="12496" y="32270"/>
                  </a:lnTo>
                  <a:lnTo>
                    <a:pt x="12306" y="32067"/>
                  </a:lnTo>
                  <a:lnTo>
                    <a:pt x="12014" y="31877"/>
                  </a:lnTo>
                  <a:lnTo>
                    <a:pt x="11785" y="31762"/>
                  </a:lnTo>
                  <a:lnTo>
                    <a:pt x="10172" y="30822"/>
                  </a:lnTo>
                  <a:lnTo>
                    <a:pt x="9944" y="30670"/>
                  </a:lnTo>
                  <a:lnTo>
                    <a:pt x="9817" y="30607"/>
                  </a:lnTo>
                  <a:lnTo>
                    <a:pt x="9664" y="30505"/>
                  </a:lnTo>
                  <a:lnTo>
                    <a:pt x="9080" y="30238"/>
                  </a:lnTo>
                  <a:lnTo>
                    <a:pt x="8585" y="30073"/>
                  </a:lnTo>
                  <a:lnTo>
                    <a:pt x="8585" y="34137"/>
                  </a:lnTo>
                  <a:lnTo>
                    <a:pt x="5626" y="39268"/>
                  </a:lnTo>
                  <a:lnTo>
                    <a:pt x="5321" y="39077"/>
                  </a:lnTo>
                  <a:lnTo>
                    <a:pt x="5156" y="38976"/>
                  </a:lnTo>
                  <a:lnTo>
                    <a:pt x="4787" y="38722"/>
                  </a:lnTo>
                  <a:lnTo>
                    <a:pt x="3670" y="36449"/>
                  </a:lnTo>
                  <a:lnTo>
                    <a:pt x="3695" y="36004"/>
                  </a:lnTo>
                  <a:lnTo>
                    <a:pt x="6870" y="33439"/>
                  </a:lnTo>
                  <a:lnTo>
                    <a:pt x="7442" y="33540"/>
                  </a:lnTo>
                  <a:lnTo>
                    <a:pt x="8115" y="33832"/>
                  </a:lnTo>
                  <a:lnTo>
                    <a:pt x="8585" y="34137"/>
                  </a:lnTo>
                  <a:lnTo>
                    <a:pt x="8585" y="30073"/>
                  </a:lnTo>
                  <a:lnTo>
                    <a:pt x="8458" y="30022"/>
                  </a:lnTo>
                  <a:lnTo>
                    <a:pt x="7823" y="29883"/>
                  </a:lnTo>
                  <a:lnTo>
                    <a:pt x="7175" y="29794"/>
                  </a:lnTo>
                  <a:lnTo>
                    <a:pt x="6527" y="29768"/>
                  </a:lnTo>
                  <a:lnTo>
                    <a:pt x="5880" y="29819"/>
                  </a:lnTo>
                  <a:lnTo>
                    <a:pt x="0" y="36499"/>
                  </a:lnTo>
                  <a:lnTo>
                    <a:pt x="50" y="37160"/>
                  </a:lnTo>
                  <a:lnTo>
                    <a:pt x="3048" y="41973"/>
                  </a:lnTo>
                  <a:lnTo>
                    <a:pt x="3238" y="42100"/>
                  </a:lnTo>
                  <a:lnTo>
                    <a:pt x="5384" y="43332"/>
                  </a:lnTo>
                  <a:lnTo>
                    <a:pt x="8509" y="45135"/>
                  </a:lnTo>
                  <a:lnTo>
                    <a:pt x="8750" y="45250"/>
                  </a:lnTo>
                  <a:lnTo>
                    <a:pt x="8915" y="45313"/>
                  </a:lnTo>
                  <a:lnTo>
                    <a:pt x="9093" y="45351"/>
                  </a:lnTo>
                  <a:lnTo>
                    <a:pt x="9271" y="45377"/>
                  </a:lnTo>
                  <a:lnTo>
                    <a:pt x="9626" y="45377"/>
                  </a:lnTo>
                  <a:lnTo>
                    <a:pt x="9804" y="45339"/>
                  </a:lnTo>
                  <a:lnTo>
                    <a:pt x="9982" y="45300"/>
                  </a:lnTo>
                  <a:lnTo>
                    <a:pt x="10147" y="45237"/>
                  </a:lnTo>
                  <a:lnTo>
                    <a:pt x="10312" y="45148"/>
                  </a:lnTo>
                  <a:lnTo>
                    <a:pt x="10998" y="44462"/>
                  </a:lnTo>
                  <a:lnTo>
                    <a:pt x="11125" y="44221"/>
                  </a:lnTo>
                  <a:lnTo>
                    <a:pt x="11226" y="43878"/>
                  </a:lnTo>
                  <a:lnTo>
                    <a:pt x="11252" y="43700"/>
                  </a:lnTo>
                  <a:lnTo>
                    <a:pt x="11252" y="43434"/>
                  </a:lnTo>
                  <a:lnTo>
                    <a:pt x="8801" y="41084"/>
                  </a:lnTo>
                  <a:lnTo>
                    <a:pt x="12636" y="34442"/>
                  </a:lnTo>
                  <a:lnTo>
                    <a:pt x="12712" y="34315"/>
                  </a:lnTo>
                  <a:lnTo>
                    <a:pt x="12801" y="34124"/>
                  </a:lnTo>
                  <a:lnTo>
                    <a:pt x="12903" y="33782"/>
                  </a:lnTo>
                  <a:lnTo>
                    <a:pt x="12928" y="33604"/>
                  </a:lnTo>
                  <a:lnTo>
                    <a:pt x="12928" y="33235"/>
                  </a:lnTo>
                  <a:close/>
                </a:path>
                <a:path w="852805" h="199389">
                  <a:moveTo>
                    <a:pt x="16167" y="42202"/>
                  </a:moveTo>
                  <a:lnTo>
                    <a:pt x="16154" y="42024"/>
                  </a:lnTo>
                  <a:lnTo>
                    <a:pt x="16129" y="41846"/>
                  </a:lnTo>
                  <a:lnTo>
                    <a:pt x="15163" y="40601"/>
                  </a:lnTo>
                  <a:lnTo>
                    <a:pt x="15011" y="40525"/>
                  </a:lnTo>
                  <a:lnTo>
                    <a:pt x="14833" y="40462"/>
                  </a:lnTo>
                  <a:lnTo>
                    <a:pt x="14655" y="40424"/>
                  </a:lnTo>
                  <a:lnTo>
                    <a:pt x="14478" y="40398"/>
                  </a:lnTo>
                  <a:lnTo>
                    <a:pt x="14211" y="40398"/>
                  </a:lnTo>
                  <a:lnTo>
                    <a:pt x="13220" y="40779"/>
                  </a:lnTo>
                  <a:lnTo>
                    <a:pt x="12954" y="41021"/>
                  </a:lnTo>
                  <a:lnTo>
                    <a:pt x="12788" y="41236"/>
                  </a:lnTo>
                  <a:lnTo>
                    <a:pt x="15913" y="43141"/>
                  </a:lnTo>
                  <a:lnTo>
                    <a:pt x="16040" y="42900"/>
                  </a:lnTo>
                  <a:lnTo>
                    <a:pt x="16141" y="42557"/>
                  </a:lnTo>
                  <a:lnTo>
                    <a:pt x="16154" y="42379"/>
                  </a:lnTo>
                  <a:lnTo>
                    <a:pt x="16167" y="42202"/>
                  </a:lnTo>
                  <a:close/>
                </a:path>
                <a:path w="852805" h="199389">
                  <a:moveTo>
                    <a:pt x="21602" y="4546"/>
                  </a:moveTo>
                  <a:lnTo>
                    <a:pt x="18427" y="2717"/>
                  </a:lnTo>
                  <a:lnTo>
                    <a:pt x="16040" y="6858"/>
                  </a:lnTo>
                  <a:lnTo>
                    <a:pt x="15925" y="7099"/>
                  </a:lnTo>
                  <a:lnTo>
                    <a:pt x="15862" y="7277"/>
                  </a:lnTo>
                  <a:lnTo>
                    <a:pt x="15824" y="7442"/>
                  </a:lnTo>
                  <a:lnTo>
                    <a:pt x="15798" y="7620"/>
                  </a:lnTo>
                  <a:lnTo>
                    <a:pt x="15798" y="7899"/>
                  </a:lnTo>
                  <a:lnTo>
                    <a:pt x="16179" y="8890"/>
                  </a:lnTo>
                  <a:lnTo>
                    <a:pt x="16421" y="9156"/>
                  </a:lnTo>
                  <a:lnTo>
                    <a:pt x="16637" y="9321"/>
                  </a:lnTo>
                  <a:lnTo>
                    <a:pt x="16789" y="9410"/>
                  </a:lnTo>
                  <a:lnTo>
                    <a:pt x="17653" y="9613"/>
                  </a:lnTo>
                  <a:lnTo>
                    <a:pt x="17830" y="9601"/>
                  </a:lnTo>
                  <a:lnTo>
                    <a:pt x="18021" y="9563"/>
                  </a:lnTo>
                  <a:lnTo>
                    <a:pt x="18186" y="9525"/>
                  </a:lnTo>
                  <a:lnTo>
                    <a:pt x="18808" y="9169"/>
                  </a:lnTo>
                  <a:lnTo>
                    <a:pt x="18948" y="9055"/>
                  </a:lnTo>
                  <a:lnTo>
                    <a:pt x="19062" y="8915"/>
                  </a:lnTo>
                  <a:lnTo>
                    <a:pt x="19202" y="8699"/>
                  </a:lnTo>
                  <a:lnTo>
                    <a:pt x="21602" y="4546"/>
                  </a:lnTo>
                  <a:close/>
                </a:path>
                <a:path w="852805" h="199389">
                  <a:moveTo>
                    <a:pt x="26746" y="23761"/>
                  </a:moveTo>
                  <a:lnTo>
                    <a:pt x="26365" y="22783"/>
                  </a:lnTo>
                  <a:lnTo>
                    <a:pt x="26187" y="22580"/>
                  </a:lnTo>
                  <a:lnTo>
                    <a:pt x="26060" y="22453"/>
                  </a:lnTo>
                  <a:lnTo>
                    <a:pt x="25908" y="22352"/>
                  </a:lnTo>
                  <a:lnTo>
                    <a:pt x="25755" y="22263"/>
                  </a:lnTo>
                  <a:lnTo>
                    <a:pt x="24879" y="22059"/>
                  </a:lnTo>
                  <a:lnTo>
                    <a:pt x="24714" y="22072"/>
                  </a:lnTo>
                  <a:lnTo>
                    <a:pt x="23329" y="22974"/>
                  </a:lnTo>
                  <a:lnTo>
                    <a:pt x="22771" y="23939"/>
                  </a:lnTo>
                  <a:lnTo>
                    <a:pt x="22682" y="24091"/>
                  </a:lnTo>
                  <a:lnTo>
                    <a:pt x="22580" y="24231"/>
                  </a:lnTo>
                  <a:lnTo>
                    <a:pt x="21323" y="24892"/>
                  </a:lnTo>
                  <a:lnTo>
                    <a:pt x="21056" y="24892"/>
                  </a:lnTo>
                  <a:lnTo>
                    <a:pt x="20713" y="24828"/>
                  </a:lnTo>
                  <a:lnTo>
                    <a:pt x="20421" y="24714"/>
                  </a:lnTo>
                  <a:lnTo>
                    <a:pt x="12573" y="20193"/>
                  </a:lnTo>
                  <a:lnTo>
                    <a:pt x="14058" y="17614"/>
                  </a:lnTo>
                  <a:lnTo>
                    <a:pt x="14173" y="17373"/>
                  </a:lnTo>
                  <a:lnTo>
                    <a:pt x="14274" y="17030"/>
                  </a:lnTo>
                  <a:lnTo>
                    <a:pt x="14300" y="16852"/>
                  </a:lnTo>
                  <a:lnTo>
                    <a:pt x="14300" y="16573"/>
                  </a:lnTo>
                  <a:lnTo>
                    <a:pt x="13055" y="14973"/>
                  </a:lnTo>
                  <a:lnTo>
                    <a:pt x="12788" y="14897"/>
                  </a:lnTo>
                  <a:lnTo>
                    <a:pt x="12611" y="14871"/>
                  </a:lnTo>
                  <a:lnTo>
                    <a:pt x="12344" y="14871"/>
                  </a:lnTo>
                  <a:lnTo>
                    <a:pt x="11353" y="15252"/>
                  </a:lnTo>
                  <a:lnTo>
                    <a:pt x="11087" y="15494"/>
                  </a:lnTo>
                  <a:lnTo>
                    <a:pt x="10922" y="15709"/>
                  </a:lnTo>
                  <a:lnTo>
                    <a:pt x="9398" y="18351"/>
                  </a:lnTo>
                  <a:lnTo>
                    <a:pt x="4762" y="15684"/>
                  </a:lnTo>
                  <a:lnTo>
                    <a:pt x="3810" y="15430"/>
                  </a:lnTo>
                  <a:lnTo>
                    <a:pt x="3632" y="15443"/>
                  </a:lnTo>
                  <a:lnTo>
                    <a:pt x="3454" y="15481"/>
                  </a:lnTo>
                  <a:lnTo>
                    <a:pt x="3111" y="15582"/>
                  </a:lnTo>
                  <a:lnTo>
                    <a:pt x="2959" y="15659"/>
                  </a:lnTo>
                  <a:lnTo>
                    <a:pt x="2794" y="15760"/>
                  </a:lnTo>
                  <a:lnTo>
                    <a:pt x="2654" y="15862"/>
                  </a:lnTo>
                  <a:lnTo>
                    <a:pt x="2006" y="17297"/>
                  </a:lnTo>
                  <a:lnTo>
                    <a:pt x="2019" y="17475"/>
                  </a:lnTo>
                  <a:lnTo>
                    <a:pt x="2057" y="17653"/>
                  </a:lnTo>
                  <a:lnTo>
                    <a:pt x="2095" y="17830"/>
                  </a:lnTo>
                  <a:lnTo>
                    <a:pt x="2159" y="17995"/>
                  </a:lnTo>
                  <a:lnTo>
                    <a:pt x="2247" y="18161"/>
                  </a:lnTo>
                  <a:lnTo>
                    <a:pt x="2336" y="18313"/>
                  </a:lnTo>
                  <a:lnTo>
                    <a:pt x="2565" y="18580"/>
                  </a:lnTo>
                  <a:lnTo>
                    <a:pt x="2705" y="18707"/>
                  </a:lnTo>
                  <a:lnTo>
                    <a:pt x="2857" y="18808"/>
                  </a:lnTo>
                  <a:lnTo>
                    <a:pt x="7569" y="21526"/>
                  </a:lnTo>
                  <a:lnTo>
                    <a:pt x="7289" y="22009"/>
                  </a:lnTo>
                  <a:lnTo>
                    <a:pt x="7175" y="22250"/>
                  </a:lnTo>
                  <a:lnTo>
                    <a:pt x="7112" y="22428"/>
                  </a:lnTo>
                  <a:lnTo>
                    <a:pt x="7073" y="22593"/>
                  </a:lnTo>
                  <a:lnTo>
                    <a:pt x="7048" y="22771"/>
                  </a:lnTo>
                  <a:lnTo>
                    <a:pt x="7048" y="23139"/>
                  </a:lnTo>
                  <a:lnTo>
                    <a:pt x="7378" y="23964"/>
                  </a:lnTo>
                  <a:lnTo>
                    <a:pt x="7480" y="24117"/>
                  </a:lnTo>
                  <a:lnTo>
                    <a:pt x="7670" y="24307"/>
                  </a:lnTo>
                  <a:lnTo>
                    <a:pt x="7886" y="24472"/>
                  </a:lnTo>
                  <a:lnTo>
                    <a:pt x="8039" y="24561"/>
                  </a:lnTo>
                  <a:lnTo>
                    <a:pt x="8915" y="24765"/>
                  </a:lnTo>
                  <a:lnTo>
                    <a:pt x="9080" y="24752"/>
                  </a:lnTo>
                  <a:lnTo>
                    <a:pt x="9271" y="24714"/>
                  </a:lnTo>
                  <a:lnTo>
                    <a:pt x="9436" y="24676"/>
                  </a:lnTo>
                  <a:lnTo>
                    <a:pt x="10058" y="24320"/>
                  </a:lnTo>
                  <a:lnTo>
                    <a:pt x="10198" y="24206"/>
                  </a:lnTo>
                  <a:lnTo>
                    <a:pt x="10312" y="24066"/>
                  </a:lnTo>
                  <a:lnTo>
                    <a:pt x="10464" y="23837"/>
                  </a:lnTo>
                  <a:lnTo>
                    <a:pt x="10744" y="23355"/>
                  </a:lnTo>
                  <a:lnTo>
                    <a:pt x="18338" y="27749"/>
                  </a:lnTo>
                  <a:lnTo>
                    <a:pt x="18491" y="27825"/>
                  </a:lnTo>
                  <a:lnTo>
                    <a:pt x="18719" y="27965"/>
                  </a:lnTo>
                  <a:lnTo>
                    <a:pt x="21297" y="28562"/>
                  </a:lnTo>
                  <a:lnTo>
                    <a:pt x="21818" y="28524"/>
                  </a:lnTo>
                  <a:lnTo>
                    <a:pt x="26492" y="24815"/>
                  </a:lnTo>
                  <a:lnTo>
                    <a:pt x="26619" y="24574"/>
                  </a:lnTo>
                  <a:lnTo>
                    <a:pt x="26682" y="24396"/>
                  </a:lnTo>
                  <a:lnTo>
                    <a:pt x="26720" y="24218"/>
                  </a:lnTo>
                  <a:lnTo>
                    <a:pt x="26746" y="24041"/>
                  </a:lnTo>
                  <a:lnTo>
                    <a:pt x="26746" y="23761"/>
                  </a:lnTo>
                  <a:close/>
                </a:path>
                <a:path w="852805" h="199389">
                  <a:moveTo>
                    <a:pt x="36106" y="7683"/>
                  </a:moveTo>
                  <a:lnTo>
                    <a:pt x="36093" y="7505"/>
                  </a:lnTo>
                  <a:lnTo>
                    <a:pt x="36055" y="7315"/>
                  </a:lnTo>
                  <a:lnTo>
                    <a:pt x="36004" y="7137"/>
                  </a:lnTo>
                  <a:lnTo>
                    <a:pt x="35953" y="6985"/>
                  </a:lnTo>
                  <a:lnTo>
                    <a:pt x="35864" y="6819"/>
                  </a:lnTo>
                  <a:lnTo>
                    <a:pt x="35775" y="6667"/>
                  </a:lnTo>
                  <a:lnTo>
                    <a:pt x="35661" y="6515"/>
                  </a:lnTo>
                  <a:lnTo>
                    <a:pt x="35547" y="6388"/>
                  </a:lnTo>
                  <a:lnTo>
                    <a:pt x="35407" y="6273"/>
                  </a:lnTo>
                  <a:lnTo>
                    <a:pt x="35255" y="6159"/>
                  </a:lnTo>
                  <a:lnTo>
                    <a:pt x="35102" y="6083"/>
                  </a:lnTo>
                  <a:lnTo>
                    <a:pt x="34925" y="5994"/>
                  </a:lnTo>
                  <a:lnTo>
                    <a:pt x="31762" y="4165"/>
                  </a:lnTo>
                  <a:lnTo>
                    <a:pt x="31762" y="8382"/>
                  </a:lnTo>
                  <a:lnTo>
                    <a:pt x="29984" y="11455"/>
                  </a:lnTo>
                  <a:lnTo>
                    <a:pt x="27749" y="12636"/>
                  </a:lnTo>
                  <a:lnTo>
                    <a:pt x="27520" y="12611"/>
                  </a:lnTo>
                  <a:lnTo>
                    <a:pt x="25577" y="10312"/>
                  </a:lnTo>
                  <a:lnTo>
                    <a:pt x="25590" y="10083"/>
                  </a:lnTo>
                  <a:lnTo>
                    <a:pt x="25666" y="9626"/>
                  </a:lnTo>
                  <a:lnTo>
                    <a:pt x="25806" y="9245"/>
                  </a:lnTo>
                  <a:lnTo>
                    <a:pt x="25895" y="9093"/>
                  </a:lnTo>
                  <a:lnTo>
                    <a:pt x="27660" y="6019"/>
                  </a:lnTo>
                  <a:lnTo>
                    <a:pt x="31762" y="8382"/>
                  </a:lnTo>
                  <a:lnTo>
                    <a:pt x="31762" y="4165"/>
                  </a:lnTo>
                  <a:lnTo>
                    <a:pt x="27927" y="1943"/>
                  </a:lnTo>
                  <a:lnTo>
                    <a:pt x="26073" y="876"/>
                  </a:lnTo>
                  <a:lnTo>
                    <a:pt x="25895" y="774"/>
                  </a:lnTo>
                  <a:lnTo>
                    <a:pt x="25768" y="685"/>
                  </a:lnTo>
                  <a:lnTo>
                    <a:pt x="23050" y="0"/>
                  </a:lnTo>
                  <a:lnTo>
                    <a:pt x="22517" y="38"/>
                  </a:lnTo>
                  <a:lnTo>
                    <a:pt x="21983" y="127"/>
                  </a:lnTo>
                  <a:lnTo>
                    <a:pt x="21475" y="266"/>
                  </a:lnTo>
                  <a:lnTo>
                    <a:pt x="20967" y="444"/>
                  </a:lnTo>
                  <a:lnTo>
                    <a:pt x="20739" y="571"/>
                  </a:lnTo>
                  <a:lnTo>
                    <a:pt x="20497" y="685"/>
                  </a:lnTo>
                  <a:lnTo>
                    <a:pt x="18440" y="2717"/>
                  </a:lnTo>
                  <a:lnTo>
                    <a:pt x="21602" y="4546"/>
                  </a:lnTo>
                  <a:lnTo>
                    <a:pt x="21755" y="4330"/>
                  </a:lnTo>
                  <a:lnTo>
                    <a:pt x="23025" y="3670"/>
                  </a:lnTo>
                  <a:lnTo>
                    <a:pt x="23279" y="3670"/>
                  </a:lnTo>
                  <a:lnTo>
                    <a:pt x="23456" y="3695"/>
                  </a:lnTo>
                  <a:lnTo>
                    <a:pt x="23787" y="3784"/>
                  </a:lnTo>
                  <a:lnTo>
                    <a:pt x="23939" y="3860"/>
                  </a:lnTo>
                  <a:lnTo>
                    <a:pt x="24498" y="4178"/>
                  </a:lnTo>
                  <a:lnTo>
                    <a:pt x="22771" y="7175"/>
                  </a:lnTo>
                  <a:lnTo>
                    <a:pt x="22682" y="7340"/>
                  </a:lnTo>
                  <a:lnTo>
                    <a:pt x="22580" y="7518"/>
                  </a:lnTo>
                  <a:lnTo>
                    <a:pt x="21920" y="10375"/>
                  </a:lnTo>
                  <a:lnTo>
                    <a:pt x="21945" y="10972"/>
                  </a:lnTo>
                  <a:lnTo>
                    <a:pt x="28041" y="16306"/>
                  </a:lnTo>
                  <a:lnTo>
                    <a:pt x="28625" y="16268"/>
                  </a:lnTo>
                  <a:lnTo>
                    <a:pt x="33159" y="13296"/>
                  </a:lnTo>
                  <a:lnTo>
                    <a:pt x="35852" y="8623"/>
                  </a:lnTo>
                  <a:lnTo>
                    <a:pt x="35966" y="8382"/>
                  </a:lnTo>
                  <a:lnTo>
                    <a:pt x="36068" y="8039"/>
                  </a:lnTo>
                  <a:lnTo>
                    <a:pt x="36093" y="7861"/>
                  </a:lnTo>
                  <a:lnTo>
                    <a:pt x="36106" y="7683"/>
                  </a:lnTo>
                  <a:close/>
                </a:path>
                <a:path w="852805" h="199389">
                  <a:moveTo>
                    <a:pt x="816749" y="190690"/>
                  </a:moveTo>
                  <a:lnTo>
                    <a:pt x="816483" y="190652"/>
                  </a:lnTo>
                  <a:lnTo>
                    <a:pt x="816305" y="190652"/>
                  </a:lnTo>
                  <a:lnTo>
                    <a:pt x="816127" y="190665"/>
                  </a:lnTo>
                  <a:lnTo>
                    <a:pt x="815784" y="190741"/>
                  </a:lnTo>
                  <a:lnTo>
                    <a:pt x="815619" y="190817"/>
                  </a:lnTo>
                  <a:lnTo>
                    <a:pt x="815454" y="190906"/>
                  </a:lnTo>
                  <a:lnTo>
                    <a:pt x="815301" y="190995"/>
                  </a:lnTo>
                  <a:lnTo>
                    <a:pt x="815098" y="191185"/>
                  </a:lnTo>
                  <a:lnTo>
                    <a:pt x="814920" y="191376"/>
                  </a:lnTo>
                  <a:lnTo>
                    <a:pt x="814819" y="191528"/>
                  </a:lnTo>
                  <a:lnTo>
                    <a:pt x="814666" y="191858"/>
                  </a:lnTo>
                  <a:lnTo>
                    <a:pt x="814616" y="192024"/>
                  </a:lnTo>
                  <a:lnTo>
                    <a:pt x="814578" y="192201"/>
                  </a:lnTo>
                  <a:lnTo>
                    <a:pt x="814565" y="192379"/>
                  </a:lnTo>
                  <a:lnTo>
                    <a:pt x="814565" y="192557"/>
                  </a:lnTo>
                  <a:lnTo>
                    <a:pt x="814819" y="193408"/>
                  </a:lnTo>
                  <a:lnTo>
                    <a:pt x="815022" y="193700"/>
                  </a:lnTo>
                  <a:lnTo>
                    <a:pt x="815149" y="193840"/>
                  </a:lnTo>
                  <a:lnTo>
                    <a:pt x="815289" y="193941"/>
                  </a:lnTo>
                  <a:lnTo>
                    <a:pt x="815594" y="194132"/>
                  </a:lnTo>
                  <a:lnTo>
                    <a:pt x="815759" y="194195"/>
                  </a:lnTo>
                  <a:lnTo>
                    <a:pt x="815936" y="194259"/>
                  </a:lnTo>
                  <a:lnTo>
                    <a:pt x="816749" y="190690"/>
                  </a:lnTo>
                  <a:close/>
                </a:path>
                <a:path w="852805" h="199389">
                  <a:moveTo>
                    <a:pt x="840486" y="196964"/>
                  </a:moveTo>
                  <a:lnTo>
                    <a:pt x="840473" y="196773"/>
                  </a:lnTo>
                  <a:lnTo>
                    <a:pt x="840435" y="196621"/>
                  </a:lnTo>
                  <a:lnTo>
                    <a:pt x="840384" y="196443"/>
                  </a:lnTo>
                  <a:lnTo>
                    <a:pt x="840308" y="196265"/>
                  </a:lnTo>
                  <a:lnTo>
                    <a:pt x="840232" y="196113"/>
                  </a:lnTo>
                  <a:lnTo>
                    <a:pt x="840130" y="195948"/>
                  </a:lnTo>
                  <a:lnTo>
                    <a:pt x="840041" y="195821"/>
                  </a:lnTo>
                  <a:lnTo>
                    <a:pt x="824953" y="178803"/>
                  </a:lnTo>
                  <a:lnTo>
                    <a:pt x="824763" y="178625"/>
                  </a:lnTo>
                  <a:lnTo>
                    <a:pt x="824611" y="178511"/>
                  </a:lnTo>
                  <a:lnTo>
                    <a:pt x="823950" y="178231"/>
                  </a:lnTo>
                  <a:lnTo>
                    <a:pt x="823785" y="178193"/>
                  </a:lnTo>
                  <a:lnTo>
                    <a:pt x="823417" y="178193"/>
                  </a:lnTo>
                  <a:lnTo>
                    <a:pt x="823239" y="178219"/>
                  </a:lnTo>
                  <a:lnTo>
                    <a:pt x="822896" y="178320"/>
                  </a:lnTo>
                  <a:lnTo>
                    <a:pt x="822731" y="178409"/>
                  </a:lnTo>
                  <a:lnTo>
                    <a:pt x="822579" y="178485"/>
                  </a:lnTo>
                  <a:lnTo>
                    <a:pt x="822299" y="178714"/>
                  </a:lnTo>
                  <a:lnTo>
                    <a:pt x="822172" y="178841"/>
                  </a:lnTo>
                  <a:lnTo>
                    <a:pt x="822058" y="178993"/>
                  </a:lnTo>
                  <a:lnTo>
                    <a:pt x="821893" y="179311"/>
                  </a:lnTo>
                  <a:lnTo>
                    <a:pt x="821829" y="179476"/>
                  </a:lnTo>
                  <a:lnTo>
                    <a:pt x="821791" y="179641"/>
                  </a:lnTo>
                  <a:lnTo>
                    <a:pt x="821753" y="179832"/>
                  </a:lnTo>
                  <a:lnTo>
                    <a:pt x="821753" y="180187"/>
                  </a:lnTo>
                  <a:lnTo>
                    <a:pt x="822007" y="180949"/>
                  </a:lnTo>
                  <a:lnTo>
                    <a:pt x="822147" y="181178"/>
                  </a:lnTo>
                  <a:lnTo>
                    <a:pt x="833666" y="194157"/>
                  </a:lnTo>
                  <a:lnTo>
                    <a:pt x="816762" y="190690"/>
                  </a:lnTo>
                  <a:lnTo>
                    <a:pt x="816025" y="194271"/>
                  </a:lnTo>
                  <a:lnTo>
                    <a:pt x="838288" y="198831"/>
                  </a:lnTo>
                  <a:lnTo>
                    <a:pt x="838428" y="198856"/>
                  </a:lnTo>
                  <a:lnTo>
                    <a:pt x="838555" y="198869"/>
                  </a:lnTo>
                  <a:lnTo>
                    <a:pt x="838733" y="198869"/>
                  </a:lnTo>
                  <a:lnTo>
                    <a:pt x="838911" y="198856"/>
                  </a:lnTo>
                  <a:lnTo>
                    <a:pt x="839343" y="198742"/>
                  </a:lnTo>
                  <a:lnTo>
                    <a:pt x="839584" y="198615"/>
                  </a:lnTo>
                  <a:lnTo>
                    <a:pt x="839736" y="198526"/>
                  </a:lnTo>
                  <a:lnTo>
                    <a:pt x="839876" y="198412"/>
                  </a:lnTo>
                  <a:lnTo>
                    <a:pt x="840003" y="198285"/>
                  </a:lnTo>
                  <a:lnTo>
                    <a:pt x="840168" y="198069"/>
                  </a:lnTo>
                  <a:lnTo>
                    <a:pt x="840257" y="197916"/>
                  </a:lnTo>
                  <a:lnTo>
                    <a:pt x="840333" y="197751"/>
                  </a:lnTo>
                  <a:lnTo>
                    <a:pt x="840397" y="197586"/>
                  </a:lnTo>
                  <a:lnTo>
                    <a:pt x="840447" y="197421"/>
                  </a:lnTo>
                  <a:lnTo>
                    <a:pt x="840486" y="197154"/>
                  </a:lnTo>
                  <a:lnTo>
                    <a:pt x="840486" y="196964"/>
                  </a:lnTo>
                  <a:close/>
                </a:path>
                <a:path w="852805" h="199389">
                  <a:moveTo>
                    <a:pt x="851585" y="178308"/>
                  </a:moveTo>
                  <a:lnTo>
                    <a:pt x="848410" y="176466"/>
                  </a:lnTo>
                  <a:lnTo>
                    <a:pt x="848258" y="176720"/>
                  </a:lnTo>
                  <a:lnTo>
                    <a:pt x="848106" y="176911"/>
                  </a:lnTo>
                  <a:lnTo>
                    <a:pt x="847915" y="177101"/>
                  </a:lnTo>
                  <a:lnTo>
                    <a:pt x="846302" y="177761"/>
                  </a:lnTo>
                  <a:lnTo>
                    <a:pt x="845794" y="177761"/>
                  </a:lnTo>
                  <a:lnTo>
                    <a:pt x="845667" y="177723"/>
                  </a:lnTo>
                  <a:lnTo>
                    <a:pt x="845451" y="177685"/>
                  </a:lnTo>
                  <a:lnTo>
                    <a:pt x="845286" y="177673"/>
                  </a:lnTo>
                  <a:lnTo>
                    <a:pt x="844727" y="177622"/>
                  </a:lnTo>
                  <a:lnTo>
                    <a:pt x="838669" y="175628"/>
                  </a:lnTo>
                  <a:lnTo>
                    <a:pt x="838504" y="175552"/>
                  </a:lnTo>
                  <a:lnTo>
                    <a:pt x="838377" y="175475"/>
                  </a:lnTo>
                  <a:lnTo>
                    <a:pt x="837958" y="175209"/>
                  </a:lnTo>
                  <a:lnTo>
                    <a:pt x="837768" y="175069"/>
                  </a:lnTo>
                  <a:lnTo>
                    <a:pt x="837107" y="174650"/>
                  </a:lnTo>
                  <a:lnTo>
                    <a:pt x="833374" y="170738"/>
                  </a:lnTo>
                  <a:lnTo>
                    <a:pt x="833272" y="170599"/>
                  </a:lnTo>
                  <a:lnTo>
                    <a:pt x="833031" y="170294"/>
                  </a:lnTo>
                  <a:lnTo>
                    <a:pt x="832840" y="169964"/>
                  </a:lnTo>
                  <a:lnTo>
                    <a:pt x="832688" y="169621"/>
                  </a:lnTo>
                  <a:lnTo>
                    <a:pt x="832624" y="169367"/>
                  </a:lnTo>
                  <a:lnTo>
                    <a:pt x="832573" y="168986"/>
                  </a:lnTo>
                  <a:lnTo>
                    <a:pt x="832573" y="168605"/>
                  </a:lnTo>
                  <a:lnTo>
                    <a:pt x="832612" y="168351"/>
                  </a:lnTo>
                  <a:lnTo>
                    <a:pt x="832662" y="168097"/>
                  </a:lnTo>
                  <a:lnTo>
                    <a:pt x="832751" y="167855"/>
                  </a:lnTo>
                  <a:lnTo>
                    <a:pt x="832853" y="167627"/>
                  </a:lnTo>
                  <a:lnTo>
                    <a:pt x="833069" y="167284"/>
                  </a:lnTo>
                  <a:lnTo>
                    <a:pt x="835037" y="166217"/>
                  </a:lnTo>
                  <a:lnTo>
                    <a:pt x="835291" y="166217"/>
                  </a:lnTo>
                  <a:lnTo>
                    <a:pt x="835545" y="166243"/>
                  </a:lnTo>
                  <a:lnTo>
                    <a:pt x="835672" y="166268"/>
                  </a:lnTo>
                  <a:lnTo>
                    <a:pt x="835939" y="166306"/>
                  </a:lnTo>
                  <a:lnTo>
                    <a:pt x="836612" y="166357"/>
                  </a:lnTo>
                  <a:lnTo>
                    <a:pt x="842670" y="168351"/>
                  </a:lnTo>
                  <a:lnTo>
                    <a:pt x="844575" y="165214"/>
                  </a:lnTo>
                  <a:lnTo>
                    <a:pt x="843737" y="164744"/>
                  </a:lnTo>
                  <a:lnTo>
                    <a:pt x="841984" y="163944"/>
                  </a:lnTo>
                  <a:lnTo>
                    <a:pt x="840168" y="163322"/>
                  </a:lnTo>
                  <a:lnTo>
                    <a:pt x="838288" y="162890"/>
                  </a:lnTo>
                  <a:lnTo>
                    <a:pt x="837336" y="162763"/>
                  </a:lnTo>
                  <a:lnTo>
                    <a:pt x="837044" y="162712"/>
                  </a:lnTo>
                  <a:lnTo>
                    <a:pt x="836142" y="162648"/>
                  </a:lnTo>
                  <a:lnTo>
                    <a:pt x="835456" y="162560"/>
                  </a:lnTo>
                  <a:lnTo>
                    <a:pt x="834847" y="162560"/>
                  </a:lnTo>
                  <a:lnTo>
                    <a:pt x="829856" y="165519"/>
                  </a:lnTo>
                  <a:lnTo>
                    <a:pt x="829754" y="165671"/>
                  </a:lnTo>
                  <a:lnTo>
                    <a:pt x="829678" y="165798"/>
                  </a:lnTo>
                  <a:lnTo>
                    <a:pt x="828903" y="168922"/>
                  </a:lnTo>
                  <a:lnTo>
                    <a:pt x="828941" y="169532"/>
                  </a:lnTo>
                  <a:lnTo>
                    <a:pt x="830338" y="172808"/>
                  </a:lnTo>
                  <a:lnTo>
                    <a:pt x="830846" y="173532"/>
                  </a:lnTo>
                  <a:lnTo>
                    <a:pt x="836676" y="178727"/>
                  </a:lnTo>
                  <a:lnTo>
                    <a:pt x="836841" y="178803"/>
                  </a:lnTo>
                  <a:lnTo>
                    <a:pt x="844003" y="181216"/>
                  </a:lnTo>
                  <a:lnTo>
                    <a:pt x="844296" y="181267"/>
                  </a:lnTo>
                  <a:lnTo>
                    <a:pt x="844880" y="181317"/>
                  </a:lnTo>
                  <a:lnTo>
                    <a:pt x="845273" y="181381"/>
                  </a:lnTo>
                  <a:lnTo>
                    <a:pt x="845870" y="181432"/>
                  </a:lnTo>
                  <a:lnTo>
                    <a:pt x="846493" y="181432"/>
                  </a:lnTo>
                  <a:lnTo>
                    <a:pt x="847115" y="181368"/>
                  </a:lnTo>
                  <a:lnTo>
                    <a:pt x="851382" y="178638"/>
                  </a:lnTo>
                  <a:lnTo>
                    <a:pt x="851585" y="178308"/>
                  </a:lnTo>
                  <a:close/>
                </a:path>
                <a:path w="852805" h="199389">
                  <a:moveTo>
                    <a:pt x="852449" y="175056"/>
                  </a:moveTo>
                  <a:lnTo>
                    <a:pt x="851789" y="172402"/>
                  </a:lnTo>
                  <a:lnTo>
                    <a:pt x="851662" y="172123"/>
                  </a:lnTo>
                  <a:lnTo>
                    <a:pt x="851331" y="171602"/>
                  </a:lnTo>
                  <a:lnTo>
                    <a:pt x="851090" y="171310"/>
                  </a:lnTo>
                  <a:lnTo>
                    <a:pt x="850925" y="171107"/>
                  </a:lnTo>
                  <a:lnTo>
                    <a:pt x="850493" y="170446"/>
                  </a:lnTo>
                  <a:lnTo>
                    <a:pt x="844804" y="165366"/>
                  </a:lnTo>
                  <a:lnTo>
                    <a:pt x="844588" y="165214"/>
                  </a:lnTo>
                  <a:lnTo>
                    <a:pt x="842746" y="168389"/>
                  </a:lnTo>
                  <a:lnTo>
                    <a:pt x="844232" y="169329"/>
                  </a:lnTo>
                  <a:lnTo>
                    <a:pt x="845439" y="170332"/>
                  </a:lnTo>
                  <a:lnTo>
                    <a:pt x="846556" y="171424"/>
                  </a:lnTo>
                  <a:lnTo>
                    <a:pt x="847547" y="172631"/>
                  </a:lnTo>
                  <a:lnTo>
                    <a:pt x="847991" y="173278"/>
                  </a:lnTo>
                  <a:lnTo>
                    <a:pt x="848131" y="173469"/>
                  </a:lnTo>
                  <a:lnTo>
                    <a:pt x="848245" y="173596"/>
                  </a:lnTo>
                  <a:lnTo>
                    <a:pt x="848461" y="173901"/>
                  </a:lnTo>
                  <a:lnTo>
                    <a:pt x="848652" y="174371"/>
                  </a:lnTo>
                  <a:lnTo>
                    <a:pt x="848677" y="174498"/>
                  </a:lnTo>
                  <a:lnTo>
                    <a:pt x="848728" y="174625"/>
                  </a:lnTo>
                  <a:lnTo>
                    <a:pt x="848766" y="174866"/>
                  </a:lnTo>
                  <a:lnTo>
                    <a:pt x="848766" y="175006"/>
                  </a:lnTo>
                  <a:lnTo>
                    <a:pt x="848791" y="175133"/>
                  </a:lnTo>
                  <a:lnTo>
                    <a:pt x="848766" y="175387"/>
                  </a:lnTo>
                  <a:lnTo>
                    <a:pt x="848766" y="175514"/>
                  </a:lnTo>
                  <a:lnTo>
                    <a:pt x="848639" y="176009"/>
                  </a:lnTo>
                  <a:lnTo>
                    <a:pt x="848499" y="176364"/>
                  </a:lnTo>
                  <a:lnTo>
                    <a:pt x="851585" y="178308"/>
                  </a:lnTo>
                  <a:lnTo>
                    <a:pt x="851725" y="178066"/>
                  </a:lnTo>
                  <a:lnTo>
                    <a:pt x="852004" y="177469"/>
                  </a:lnTo>
                  <a:lnTo>
                    <a:pt x="852208" y="176885"/>
                  </a:lnTo>
                  <a:lnTo>
                    <a:pt x="852347" y="176288"/>
                  </a:lnTo>
                  <a:lnTo>
                    <a:pt x="852373" y="175983"/>
                  </a:lnTo>
                  <a:lnTo>
                    <a:pt x="852436" y="175679"/>
                  </a:lnTo>
                  <a:lnTo>
                    <a:pt x="852449" y="17505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1425676" y="4046702"/>
              <a:ext cx="56515" cy="149225"/>
            </a:xfrm>
            <a:custGeom>
              <a:avLst/>
              <a:gdLst/>
              <a:ahLst/>
              <a:cxnLst/>
              <a:rect l="l" t="t" r="r" b="b"/>
              <a:pathLst>
                <a:path w="56515" h="149225">
                  <a:moveTo>
                    <a:pt x="6375" y="1854"/>
                  </a:moveTo>
                  <a:lnTo>
                    <a:pt x="6362" y="1676"/>
                  </a:lnTo>
                  <a:lnTo>
                    <a:pt x="6337" y="1498"/>
                  </a:lnTo>
                  <a:lnTo>
                    <a:pt x="6299" y="1320"/>
                  </a:lnTo>
                  <a:lnTo>
                    <a:pt x="6235" y="1155"/>
                  </a:lnTo>
                  <a:lnTo>
                    <a:pt x="6172" y="990"/>
                  </a:lnTo>
                  <a:lnTo>
                    <a:pt x="5969" y="685"/>
                  </a:lnTo>
                  <a:lnTo>
                    <a:pt x="5854" y="558"/>
                  </a:lnTo>
                  <a:lnTo>
                    <a:pt x="5715" y="431"/>
                  </a:lnTo>
                  <a:lnTo>
                    <a:pt x="5575" y="317"/>
                  </a:lnTo>
                  <a:lnTo>
                    <a:pt x="5422" y="228"/>
                  </a:lnTo>
                  <a:lnTo>
                    <a:pt x="5270" y="152"/>
                  </a:lnTo>
                  <a:lnTo>
                    <a:pt x="5092" y="88"/>
                  </a:lnTo>
                  <a:lnTo>
                    <a:pt x="4914" y="38"/>
                  </a:lnTo>
                  <a:lnTo>
                    <a:pt x="4648" y="0"/>
                  </a:lnTo>
                  <a:lnTo>
                    <a:pt x="4394" y="0"/>
                  </a:lnTo>
                  <a:lnTo>
                    <a:pt x="0" y="6375"/>
                  </a:lnTo>
                  <a:lnTo>
                    <a:pt x="25" y="7086"/>
                  </a:lnTo>
                  <a:lnTo>
                    <a:pt x="977" y="10096"/>
                  </a:lnTo>
                  <a:lnTo>
                    <a:pt x="4140" y="8267"/>
                  </a:lnTo>
                  <a:lnTo>
                    <a:pt x="4051" y="8115"/>
                  </a:lnTo>
                  <a:lnTo>
                    <a:pt x="3911" y="7797"/>
                  </a:lnTo>
                  <a:lnTo>
                    <a:pt x="3797" y="7467"/>
                  </a:lnTo>
                  <a:lnTo>
                    <a:pt x="3721" y="7124"/>
                  </a:lnTo>
                  <a:lnTo>
                    <a:pt x="3670" y="6781"/>
                  </a:lnTo>
                  <a:lnTo>
                    <a:pt x="3657" y="6426"/>
                  </a:lnTo>
                  <a:lnTo>
                    <a:pt x="3683" y="6083"/>
                  </a:lnTo>
                  <a:lnTo>
                    <a:pt x="5435" y="3416"/>
                  </a:lnTo>
                  <a:lnTo>
                    <a:pt x="5664" y="3263"/>
                  </a:lnTo>
                  <a:lnTo>
                    <a:pt x="5816" y="3149"/>
                  </a:lnTo>
                  <a:lnTo>
                    <a:pt x="6045" y="2870"/>
                  </a:lnTo>
                  <a:lnTo>
                    <a:pt x="6134" y="2717"/>
                  </a:lnTo>
                  <a:lnTo>
                    <a:pt x="6210" y="2552"/>
                  </a:lnTo>
                  <a:lnTo>
                    <a:pt x="6286" y="2387"/>
                  </a:lnTo>
                  <a:lnTo>
                    <a:pt x="6324" y="2209"/>
                  </a:lnTo>
                  <a:lnTo>
                    <a:pt x="6375" y="1854"/>
                  </a:lnTo>
                  <a:close/>
                </a:path>
                <a:path w="56515" h="149225">
                  <a:moveTo>
                    <a:pt x="12484" y="147040"/>
                  </a:moveTo>
                  <a:lnTo>
                    <a:pt x="12471" y="146862"/>
                  </a:lnTo>
                  <a:lnTo>
                    <a:pt x="12446" y="146685"/>
                  </a:lnTo>
                  <a:lnTo>
                    <a:pt x="12382" y="146519"/>
                  </a:lnTo>
                  <a:lnTo>
                    <a:pt x="6769" y="132143"/>
                  </a:lnTo>
                  <a:lnTo>
                    <a:pt x="6667" y="131902"/>
                  </a:lnTo>
                  <a:lnTo>
                    <a:pt x="6565" y="131749"/>
                  </a:lnTo>
                  <a:lnTo>
                    <a:pt x="6451" y="131610"/>
                  </a:lnTo>
                  <a:lnTo>
                    <a:pt x="6197" y="131368"/>
                  </a:lnTo>
                  <a:lnTo>
                    <a:pt x="6045" y="131254"/>
                  </a:lnTo>
                  <a:lnTo>
                    <a:pt x="5727" y="131102"/>
                  </a:lnTo>
                  <a:lnTo>
                    <a:pt x="5549" y="131038"/>
                  </a:lnTo>
                  <a:lnTo>
                    <a:pt x="5372" y="131000"/>
                  </a:lnTo>
                  <a:lnTo>
                    <a:pt x="5194" y="130987"/>
                  </a:lnTo>
                  <a:lnTo>
                    <a:pt x="5016" y="130975"/>
                  </a:lnTo>
                  <a:lnTo>
                    <a:pt x="4660" y="131025"/>
                  </a:lnTo>
                  <a:lnTo>
                    <a:pt x="4483" y="131076"/>
                  </a:lnTo>
                  <a:lnTo>
                    <a:pt x="4318" y="131140"/>
                  </a:lnTo>
                  <a:lnTo>
                    <a:pt x="4152" y="131229"/>
                  </a:lnTo>
                  <a:lnTo>
                    <a:pt x="4013" y="131318"/>
                  </a:lnTo>
                  <a:lnTo>
                    <a:pt x="3873" y="131432"/>
                  </a:lnTo>
                  <a:lnTo>
                    <a:pt x="3733" y="131559"/>
                  </a:lnTo>
                  <a:lnTo>
                    <a:pt x="3238" y="132689"/>
                  </a:lnTo>
                  <a:lnTo>
                    <a:pt x="3238" y="132867"/>
                  </a:lnTo>
                  <a:lnTo>
                    <a:pt x="3251" y="133045"/>
                  </a:lnTo>
                  <a:lnTo>
                    <a:pt x="3276" y="133223"/>
                  </a:lnTo>
                  <a:lnTo>
                    <a:pt x="3327" y="133400"/>
                  </a:lnTo>
                  <a:lnTo>
                    <a:pt x="8940" y="147764"/>
                  </a:lnTo>
                  <a:lnTo>
                    <a:pt x="9055" y="148005"/>
                  </a:lnTo>
                  <a:lnTo>
                    <a:pt x="9271" y="148297"/>
                  </a:lnTo>
                  <a:lnTo>
                    <a:pt x="9398" y="148437"/>
                  </a:lnTo>
                  <a:lnTo>
                    <a:pt x="9525" y="148551"/>
                  </a:lnTo>
                  <a:lnTo>
                    <a:pt x="9677" y="148640"/>
                  </a:lnTo>
                  <a:lnTo>
                    <a:pt x="9829" y="148742"/>
                  </a:lnTo>
                  <a:lnTo>
                    <a:pt x="9994" y="148805"/>
                  </a:lnTo>
                  <a:lnTo>
                    <a:pt x="10350" y="148907"/>
                  </a:lnTo>
                  <a:lnTo>
                    <a:pt x="10528" y="148932"/>
                  </a:lnTo>
                  <a:lnTo>
                    <a:pt x="10706" y="148932"/>
                  </a:lnTo>
                  <a:lnTo>
                    <a:pt x="11061" y="148882"/>
                  </a:lnTo>
                  <a:lnTo>
                    <a:pt x="11226" y="148831"/>
                  </a:lnTo>
                  <a:lnTo>
                    <a:pt x="11404" y="148767"/>
                  </a:lnTo>
                  <a:lnTo>
                    <a:pt x="12484" y="147218"/>
                  </a:lnTo>
                  <a:lnTo>
                    <a:pt x="12484" y="147040"/>
                  </a:lnTo>
                  <a:close/>
                </a:path>
                <a:path w="56515" h="149225">
                  <a:moveTo>
                    <a:pt x="18072" y="139014"/>
                  </a:moveTo>
                  <a:lnTo>
                    <a:pt x="17881" y="138823"/>
                  </a:lnTo>
                  <a:lnTo>
                    <a:pt x="16903" y="138391"/>
                  </a:lnTo>
                  <a:lnTo>
                    <a:pt x="16725" y="138379"/>
                  </a:lnTo>
                  <a:lnTo>
                    <a:pt x="16548" y="138391"/>
                  </a:lnTo>
                  <a:lnTo>
                    <a:pt x="16370" y="138404"/>
                  </a:lnTo>
                  <a:lnTo>
                    <a:pt x="15557" y="138772"/>
                  </a:lnTo>
                  <a:lnTo>
                    <a:pt x="15430" y="138887"/>
                  </a:lnTo>
                  <a:lnTo>
                    <a:pt x="15290" y="139014"/>
                  </a:lnTo>
                  <a:lnTo>
                    <a:pt x="15189" y="139166"/>
                  </a:lnTo>
                  <a:lnTo>
                    <a:pt x="15100" y="139319"/>
                  </a:lnTo>
                  <a:lnTo>
                    <a:pt x="15011" y="139484"/>
                  </a:lnTo>
                  <a:lnTo>
                    <a:pt x="14922" y="139725"/>
                  </a:lnTo>
                  <a:lnTo>
                    <a:pt x="14871" y="139992"/>
                  </a:lnTo>
                  <a:lnTo>
                    <a:pt x="14859" y="140169"/>
                  </a:lnTo>
                  <a:lnTo>
                    <a:pt x="14871" y="140360"/>
                  </a:lnTo>
                  <a:lnTo>
                    <a:pt x="14922" y="140716"/>
                  </a:lnTo>
                  <a:lnTo>
                    <a:pt x="14986" y="140881"/>
                  </a:lnTo>
                  <a:lnTo>
                    <a:pt x="15062" y="141046"/>
                  </a:lnTo>
                  <a:lnTo>
                    <a:pt x="15151" y="141198"/>
                  </a:lnTo>
                  <a:lnTo>
                    <a:pt x="15252" y="141351"/>
                  </a:lnTo>
                  <a:lnTo>
                    <a:pt x="18072" y="139014"/>
                  </a:lnTo>
                  <a:close/>
                </a:path>
                <a:path w="56515" h="149225">
                  <a:moveTo>
                    <a:pt x="19634" y="143014"/>
                  </a:moveTo>
                  <a:lnTo>
                    <a:pt x="18973" y="140360"/>
                  </a:lnTo>
                  <a:lnTo>
                    <a:pt x="18846" y="140081"/>
                  </a:lnTo>
                  <a:lnTo>
                    <a:pt x="18516" y="139560"/>
                  </a:lnTo>
                  <a:lnTo>
                    <a:pt x="18275" y="139242"/>
                  </a:lnTo>
                  <a:lnTo>
                    <a:pt x="18084" y="139014"/>
                  </a:lnTo>
                  <a:lnTo>
                    <a:pt x="15316" y="141427"/>
                  </a:lnTo>
                  <a:lnTo>
                    <a:pt x="15646" y="141859"/>
                  </a:lnTo>
                  <a:lnTo>
                    <a:pt x="15836" y="142328"/>
                  </a:lnTo>
                  <a:lnTo>
                    <a:pt x="15862" y="142455"/>
                  </a:lnTo>
                  <a:lnTo>
                    <a:pt x="15913" y="142582"/>
                  </a:lnTo>
                  <a:lnTo>
                    <a:pt x="15951" y="142824"/>
                  </a:lnTo>
                  <a:lnTo>
                    <a:pt x="15951" y="142963"/>
                  </a:lnTo>
                  <a:lnTo>
                    <a:pt x="15976" y="143090"/>
                  </a:lnTo>
                  <a:lnTo>
                    <a:pt x="15951" y="143344"/>
                  </a:lnTo>
                  <a:lnTo>
                    <a:pt x="15951" y="143471"/>
                  </a:lnTo>
                  <a:lnTo>
                    <a:pt x="15824" y="143967"/>
                  </a:lnTo>
                  <a:lnTo>
                    <a:pt x="15684" y="144322"/>
                  </a:lnTo>
                  <a:lnTo>
                    <a:pt x="15570" y="144513"/>
                  </a:lnTo>
                  <a:lnTo>
                    <a:pt x="15494" y="144665"/>
                  </a:lnTo>
                  <a:lnTo>
                    <a:pt x="15443" y="144830"/>
                  </a:lnTo>
                  <a:lnTo>
                    <a:pt x="15405" y="145021"/>
                  </a:lnTo>
                  <a:lnTo>
                    <a:pt x="15379" y="145554"/>
                  </a:lnTo>
                  <a:lnTo>
                    <a:pt x="15405" y="145719"/>
                  </a:lnTo>
                  <a:lnTo>
                    <a:pt x="15506" y="146075"/>
                  </a:lnTo>
                  <a:lnTo>
                    <a:pt x="15595" y="146227"/>
                  </a:lnTo>
                  <a:lnTo>
                    <a:pt x="15735" y="146456"/>
                  </a:lnTo>
                  <a:lnTo>
                    <a:pt x="15925" y="146659"/>
                  </a:lnTo>
                  <a:lnTo>
                    <a:pt x="16065" y="146773"/>
                  </a:lnTo>
                  <a:lnTo>
                    <a:pt x="16217" y="146888"/>
                  </a:lnTo>
                  <a:lnTo>
                    <a:pt x="16522" y="147040"/>
                  </a:lnTo>
                  <a:lnTo>
                    <a:pt x="16700" y="147104"/>
                  </a:lnTo>
                  <a:lnTo>
                    <a:pt x="16865" y="147142"/>
                  </a:lnTo>
                  <a:lnTo>
                    <a:pt x="17056" y="147167"/>
                  </a:lnTo>
                  <a:lnTo>
                    <a:pt x="17233" y="147180"/>
                  </a:lnTo>
                  <a:lnTo>
                    <a:pt x="17399" y="147167"/>
                  </a:lnTo>
                  <a:lnTo>
                    <a:pt x="17589" y="147129"/>
                  </a:lnTo>
                  <a:lnTo>
                    <a:pt x="17754" y="147078"/>
                  </a:lnTo>
                  <a:lnTo>
                    <a:pt x="18770" y="146265"/>
                  </a:lnTo>
                  <a:lnTo>
                    <a:pt x="18935" y="145999"/>
                  </a:lnTo>
                  <a:lnTo>
                    <a:pt x="19189" y="145427"/>
                  </a:lnTo>
                  <a:lnTo>
                    <a:pt x="19392" y="144843"/>
                  </a:lnTo>
                  <a:lnTo>
                    <a:pt x="19532" y="144246"/>
                  </a:lnTo>
                  <a:lnTo>
                    <a:pt x="19558" y="143941"/>
                  </a:lnTo>
                  <a:lnTo>
                    <a:pt x="19621" y="143637"/>
                  </a:lnTo>
                  <a:lnTo>
                    <a:pt x="19634" y="143014"/>
                  </a:lnTo>
                  <a:close/>
                </a:path>
                <a:path w="56515" h="149225">
                  <a:moveTo>
                    <a:pt x="32118" y="117830"/>
                  </a:moveTo>
                  <a:lnTo>
                    <a:pt x="23355" y="117309"/>
                  </a:lnTo>
                  <a:lnTo>
                    <a:pt x="23368" y="116941"/>
                  </a:lnTo>
                  <a:lnTo>
                    <a:pt x="23317" y="116166"/>
                  </a:lnTo>
                  <a:lnTo>
                    <a:pt x="19697" y="110439"/>
                  </a:lnTo>
                  <a:lnTo>
                    <a:pt x="19697" y="116789"/>
                  </a:lnTo>
                  <a:lnTo>
                    <a:pt x="19697" y="117411"/>
                  </a:lnTo>
                  <a:lnTo>
                    <a:pt x="19672" y="117602"/>
                  </a:lnTo>
                  <a:lnTo>
                    <a:pt x="19481" y="118402"/>
                  </a:lnTo>
                  <a:lnTo>
                    <a:pt x="19240" y="118973"/>
                  </a:lnTo>
                  <a:lnTo>
                    <a:pt x="19138" y="119138"/>
                  </a:lnTo>
                  <a:lnTo>
                    <a:pt x="17043" y="122770"/>
                  </a:lnTo>
                  <a:lnTo>
                    <a:pt x="9842" y="118605"/>
                  </a:lnTo>
                  <a:lnTo>
                    <a:pt x="11887" y="115049"/>
                  </a:lnTo>
                  <a:lnTo>
                    <a:pt x="15481" y="112903"/>
                  </a:lnTo>
                  <a:lnTo>
                    <a:pt x="16281" y="112966"/>
                  </a:lnTo>
                  <a:lnTo>
                    <a:pt x="19697" y="116789"/>
                  </a:lnTo>
                  <a:lnTo>
                    <a:pt x="19697" y="110439"/>
                  </a:lnTo>
                  <a:lnTo>
                    <a:pt x="15405" y="109232"/>
                  </a:lnTo>
                  <a:lnTo>
                    <a:pt x="14643" y="109283"/>
                  </a:lnTo>
                  <a:lnTo>
                    <a:pt x="8902" y="112928"/>
                  </a:lnTo>
                  <a:lnTo>
                    <a:pt x="8801" y="113080"/>
                  </a:lnTo>
                  <a:lnTo>
                    <a:pt x="5816" y="118275"/>
                  </a:lnTo>
                  <a:lnTo>
                    <a:pt x="5727" y="118402"/>
                  </a:lnTo>
                  <a:lnTo>
                    <a:pt x="5651" y="118579"/>
                  </a:lnTo>
                  <a:lnTo>
                    <a:pt x="5511" y="119291"/>
                  </a:lnTo>
                  <a:lnTo>
                    <a:pt x="5524" y="119456"/>
                  </a:lnTo>
                  <a:lnTo>
                    <a:pt x="5562" y="119646"/>
                  </a:lnTo>
                  <a:lnTo>
                    <a:pt x="5664" y="119951"/>
                  </a:lnTo>
                  <a:lnTo>
                    <a:pt x="5753" y="120142"/>
                  </a:lnTo>
                  <a:lnTo>
                    <a:pt x="5842" y="120294"/>
                  </a:lnTo>
                  <a:lnTo>
                    <a:pt x="5956" y="120446"/>
                  </a:lnTo>
                  <a:lnTo>
                    <a:pt x="6146" y="120637"/>
                  </a:lnTo>
                  <a:lnTo>
                    <a:pt x="6362" y="120802"/>
                  </a:lnTo>
                  <a:lnTo>
                    <a:pt x="16700" y="126784"/>
                  </a:lnTo>
                  <a:lnTo>
                    <a:pt x="16891" y="126885"/>
                  </a:lnTo>
                  <a:lnTo>
                    <a:pt x="25793" y="131851"/>
                  </a:lnTo>
                  <a:lnTo>
                    <a:pt x="26060" y="131864"/>
                  </a:lnTo>
                  <a:lnTo>
                    <a:pt x="26250" y="131851"/>
                  </a:lnTo>
                  <a:lnTo>
                    <a:pt x="26416" y="131826"/>
                  </a:lnTo>
                  <a:lnTo>
                    <a:pt x="26593" y="131775"/>
                  </a:lnTo>
                  <a:lnTo>
                    <a:pt x="26771" y="131711"/>
                  </a:lnTo>
                  <a:lnTo>
                    <a:pt x="26924" y="131635"/>
                  </a:lnTo>
                  <a:lnTo>
                    <a:pt x="27076" y="131533"/>
                  </a:lnTo>
                  <a:lnTo>
                    <a:pt x="27762" y="130619"/>
                  </a:lnTo>
                  <a:lnTo>
                    <a:pt x="27838" y="130352"/>
                  </a:lnTo>
                  <a:lnTo>
                    <a:pt x="27863" y="130187"/>
                  </a:lnTo>
                  <a:lnTo>
                    <a:pt x="27876" y="129997"/>
                  </a:lnTo>
                  <a:lnTo>
                    <a:pt x="27863" y="129832"/>
                  </a:lnTo>
                  <a:lnTo>
                    <a:pt x="27813" y="129552"/>
                  </a:lnTo>
                  <a:lnTo>
                    <a:pt x="27673" y="129222"/>
                  </a:lnTo>
                  <a:lnTo>
                    <a:pt x="27546" y="128981"/>
                  </a:lnTo>
                  <a:lnTo>
                    <a:pt x="27432" y="128841"/>
                  </a:lnTo>
                  <a:lnTo>
                    <a:pt x="27317" y="128714"/>
                  </a:lnTo>
                  <a:lnTo>
                    <a:pt x="27038" y="128485"/>
                  </a:lnTo>
                  <a:lnTo>
                    <a:pt x="20218" y="124599"/>
                  </a:lnTo>
                  <a:lnTo>
                    <a:pt x="22250" y="121094"/>
                  </a:lnTo>
                  <a:lnTo>
                    <a:pt x="22339" y="120916"/>
                  </a:lnTo>
                  <a:lnTo>
                    <a:pt x="31902" y="121488"/>
                  </a:lnTo>
                  <a:lnTo>
                    <a:pt x="32118" y="117830"/>
                  </a:lnTo>
                  <a:close/>
                </a:path>
                <a:path w="56515" h="149225">
                  <a:moveTo>
                    <a:pt x="33832" y="119418"/>
                  </a:moveTo>
                  <a:lnTo>
                    <a:pt x="33769" y="119151"/>
                  </a:lnTo>
                  <a:lnTo>
                    <a:pt x="33718" y="118986"/>
                  </a:lnTo>
                  <a:lnTo>
                    <a:pt x="33642" y="118821"/>
                  </a:lnTo>
                  <a:lnTo>
                    <a:pt x="33553" y="118668"/>
                  </a:lnTo>
                  <a:lnTo>
                    <a:pt x="33388" y="118452"/>
                  </a:lnTo>
                  <a:lnTo>
                    <a:pt x="33197" y="118262"/>
                  </a:lnTo>
                  <a:lnTo>
                    <a:pt x="32118" y="117843"/>
                  </a:lnTo>
                  <a:lnTo>
                    <a:pt x="31902" y="121488"/>
                  </a:lnTo>
                  <a:lnTo>
                    <a:pt x="32181" y="121500"/>
                  </a:lnTo>
                  <a:lnTo>
                    <a:pt x="32346" y="121475"/>
                  </a:lnTo>
                  <a:lnTo>
                    <a:pt x="32702" y="121373"/>
                  </a:lnTo>
                  <a:lnTo>
                    <a:pt x="32867" y="121297"/>
                  </a:lnTo>
                  <a:lnTo>
                    <a:pt x="33007" y="121208"/>
                  </a:lnTo>
                  <a:lnTo>
                    <a:pt x="33693" y="120383"/>
                  </a:lnTo>
                  <a:lnTo>
                    <a:pt x="33769" y="120218"/>
                  </a:lnTo>
                  <a:lnTo>
                    <a:pt x="33807" y="120040"/>
                  </a:lnTo>
                  <a:lnTo>
                    <a:pt x="33832" y="119875"/>
                  </a:lnTo>
                  <a:lnTo>
                    <a:pt x="33832" y="119418"/>
                  </a:lnTo>
                  <a:close/>
                </a:path>
                <a:path w="56515" h="149225">
                  <a:moveTo>
                    <a:pt x="42176" y="26606"/>
                  </a:moveTo>
                  <a:lnTo>
                    <a:pt x="42151" y="26428"/>
                  </a:lnTo>
                  <a:lnTo>
                    <a:pt x="42125" y="26250"/>
                  </a:lnTo>
                  <a:lnTo>
                    <a:pt x="42049" y="26073"/>
                  </a:lnTo>
                  <a:lnTo>
                    <a:pt x="41859" y="25679"/>
                  </a:lnTo>
                  <a:lnTo>
                    <a:pt x="41605" y="25412"/>
                  </a:lnTo>
                  <a:lnTo>
                    <a:pt x="41414" y="25234"/>
                  </a:lnTo>
                  <a:lnTo>
                    <a:pt x="41084" y="25057"/>
                  </a:lnTo>
                  <a:lnTo>
                    <a:pt x="40919" y="24993"/>
                  </a:lnTo>
                  <a:lnTo>
                    <a:pt x="40767" y="24942"/>
                  </a:lnTo>
                  <a:lnTo>
                    <a:pt x="39585" y="24739"/>
                  </a:lnTo>
                  <a:lnTo>
                    <a:pt x="37388" y="24574"/>
                  </a:lnTo>
                  <a:lnTo>
                    <a:pt x="35204" y="24625"/>
                  </a:lnTo>
                  <a:lnTo>
                    <a:pt x="33020" y="24892"/>
                  </a:lnTo>
                  <a:lnTo>
                    <a:pt x="25628" y="27584"/>
                  </a:lnTo>
                  <a:lnTo>
                    <a:pt x="24676" y="28143"/>
                  </a:lnTo>
                  <a:lnTo>
                    <a:pt x="22885" y="29425"/>
                  </a:lnTo>
                  <a:lnTo>
                    <a:pt x="15697" y="39903"/>
                  </a:lnTo>
                  <a:lnTo>
                    <a:pt x="16586" y="41478"/>
                  </a:lnTo>
                  <a:lnTo>
                    <a:pt x="16827" y="41605"/>
                  </a:lnTo>
                  <a:lnTo>
                    <a:pt x="16992" y="41668"/>
                  </a:lnTo>
                  <a:lnTo>
                    <a:pt x="17170" y="41706"/>
                  </a:lnTo>
                  <a:lnTo>
                    <a:pt x="17348" y="41744"/>
                  </a:lnTo>
                  <a:lnTo>
                    <a:pt x="17703" y="41744"/>
                  </a:lnTo>
                  <a:lnTo>
                    <a:pt x="17881" y="41719"/>
                  </a:lnTo>
                  <a:lnTo>
                    <a:pt x="18884" y="41148"/>
                  </a:lnTo>
                  <a:lnTo>
                    <a:pt x="19062" y="40932"/>
                  </a:lnTo>
                  <a:lnTo>
                    <a:pt x="19227" y="40627"/>
                  </a:lnTo>
                  <a:lnTo>
                    <a:pt x="19418" y="40068"/>
                  </a:lnTo>
                  <a:lnTo>
                    <a:pt x="27381" y="30810"/>
                  </a:lnTo>
                  <a:lnTo>
                    <a:pt x="37287" y="28244"/>
                  </a:lnTo>
                  <a:lnTo>
                    <a:pt x="39116" y="28384"/>
                  </a:lnTo>
                  <a:lnTo>
                    <a:pt x="40030" y="28536"/>
                  </a:lnTo>
                  <a:lnTo>
                    <a:pt x="40297" y="28562"/>
                  </a:lnTo>
                  <a:lnTo>
                    <a:pt x="40474" y="28562"/>
                  </a:lnTo>
                  <a:lnTo>
                    <a:pt x="41389" y="28232"/>
                  </a:lnTo>
                  <a:lnTo>
                    <a:pt x="41605" y="28067"/>
                  </a:lnTo>
                  <a:lnTo>
                    <a:pt x="41732" y="27940"/>
                  </a:lnTo>
                  <a:lnTo>
                    <a:pt x="41846" y="27787"/>
                  </a:lnTo>
                  <a:lnTo>
                    <a:pt x="42024" y="27482"/>
                  </a:lnTo>
                  <a:lnTo>
                    <a:pt x="42100" y="27305"/>
                  </a:lnTo>
                  <a:lnTo>
                    <a:pt x="42125" y="27139"/>
                  </a:lnTo>
                  <a:lnTo>
                    <a:pt x="42164" y="26962"/>
                  </a:lnTo>
                  <a:lnTo>
                    <a:pt x="42176" y="26784"/>
                  </a:lnTo>
                  <a:lnTo>
                    <a:pt x="42176" y="26606"/>
                  </a:lnTo>
                  <a:close/>
                </a:path>
                <a:path w="56515" h="149225">
                  <a:moveTo>
                    <a:pt x="43345" y="101828"/>
                  </a:moveTo>
                  <a:lnTo>
                    <a:pt x="40106" y="96266"/>
                  </a:lnTo>
                  <a:lnTo>
                    <a:pt x="39941" y="96164"/>
                  </a:lnTo>
                  <a:lnTo>
                    <a:pt x="39789" y="96088"/>
                  </a:lnTo>
                  <a:lnTo>
                    <a:pt x="38087" y="95097"/>
                  </a:lnTo>
                  <a:lnTo>
                    <a:pt x="37947" y="95008"/>
                  </a:lnTo>
                  <a:lnTo>
                    <a:pt x="37757" y="94907"/>
                  </a:lnTo>
                  <a:lnTo>
                    <a:pt x="34531" y="94119"/>
                  </a:lnTo>
                  <a:lnTo>
                    <a:pt x="33883" y="94157"/>
                  </a:lnTo>
                  <a:lnTo>
                    <a:pt x="28943" y="97358"/>
                  </a:lnTo>
                  <a:lnTo>
                    <a:pt x="26212" y="102082"/>
                  </a:lnTo>
                  <a:lnTo>
                    <a:pt x="21082" y="99123"/>
                  </a:lnTo>
                  <a:lnTo>
                    <a:pt x="26162" y="90335"/>
                  </a:lnTo>
                  <a:lnTo>
                    <a:pt x="26428" y="89382"/>
                  </a:lnTo>
                  <a:lnTo>
                    <a:pt x="26377" y="89027"/>
                  </a:lnTo>
                  <a:lnTo>
                    <a:pt x="26276" y="88684"/>
                  </a:lnTo>
                  <a:lnTo>
                    <a:pt x="26187" y="88519"/>
                  </a:lnTo>
                  <a:lnTo>
                    <a:pt x="25996" y="88226"/>
                  </a:lnTo>
                  <a:lnTo>
                    <a:pt x="25857" y="88099"/>
                  </a:lnTo>
                  <a:lnTo>
                    <a:pt x="25730" y="87972"/>
                  </a:lnTo>
                  <a:lnTo>
                    <a:pt x="24549" y="87579"/>
                  </a:lnTo>
                  <a:lnTo>
                    <a:pt x="24384" y="87591"/>
                  </a:lnTo>
                  <a:lnTo>
                    <a:pt x="24193" y="87617"/>
                  </a:lnTo>
                  <a:lnTo>
                    <a:pt x="24028" y="87668"/>
                  </a:lnTo>
                  <a:lnTo>
                    <a:pt x="23863" y="87731"/>
                  </a:lnTo>
                  <a:lnTo>
                    <a:pt x="23698" y="87807"/>
                  </a:lnTo>
                  <a:lnTo>
                    <a:pt x="23558" y="87909"/>
                  </a:lnTo>
                  <a:lnTo>
                    <a:pt x="23393" y="88011"/>
                  </a:lnTo>
                  <a:lnTo>
                    <a:pt x="23202" y="88201"/>
                  </a:lnTo>
                  <a:lnTo>
                    <a:pt x="23063" y="88417"/>
                  </a:lnTo>
                  <a:lnTo>
                    <a:pt x="17018" y="98869"/>
                  </a:lnTo>
                  <a:lnTo>
                    <a:pt x="16891" y="99110"/>
                  </a:lnTo>
                  <a:lnTo>
                    <a:pt x="16802" y="99441"/>
                  </a:lnTo>
                  <a:lnTo>
                    <a:pt x="16776" y="99631"/>
                  </a:lnTo>
                  <a:lnTo>
                    <a:pt x="16776" y="99987"/>
                  </a:lnTo>
                  <a:lnTo>
                    <a:pt x="16814" y="100177"/>
                  </a:lnTo>
                  <a:lnTo>
                    <a:pt x="16916" y="100520"/>
                  </a:lnTo>
                  <a:lnTo>
                    <a:pt x="16979" y="100647"/>
                  </a:lnTo>
                  <a:lnTo>
                    <a:pt x="17094" y="100838"/>
                  </a:lnTo>
                  <a:lnTo>
                    <a:pt x="17208" y="100977"/>
                  </a:lnTo>
                  <a:lnTo>
                    <a:pt x="17399" y="101168"/>
                  </a:lnTo>
                  <a:lnTo>
                    <a:pt x="17614" y="101320"/>
                  </a:lnTo>
                  <a:lnTo>
                    <a:pt x="17767" y="101422"/>
                  </a:lnTo>
                  <a:lnTo>
                    <a:pt x="25984" y="106159"/>
                  </a:lnTo>
                  <a:lnTo>
                    <a:pt x="26225" y="106273"/>
                  </a:lnTo>
                  <a:lnTo>
                    <a:pt x="26377" y="106324"/>
                  </a:lnTo>
                  <a:lnTo>
                    <a:pt x="26568" y="106375"/>
                  </a:lnTo>
                  <a:lnTo>
                    <a:pt x="26746" y="106400"/>
                  </a:lnTo>
                  <a:lnTo>
                    <a:pt x="26924" y="106413"/>
                  </a:lnTo>
                  <a:lnTo>
                    <a:pt x="27101" y="106400"/>
                  </a:lnTo>
                  <a:lnTo>
                    <a:pt x="27292" y="106362"/>
                  </a:lnTo>
                  <a:lnTo>
                    <a:pt x="27457" y="106311"/>
                  </a:lnTo>
                  <a:lnTo>
                    <a:pt x="27622" y="106248"/>
                  </a:lnTo>
                  <a:lnTo>
                    <a:pt x="27800" y="106172"/>
                  </a:lnTo>
                  <a:lnTo>
                    <a:pt x="27940" y="106070"/>
                  </a:lnTo>
                  <a:lnTo>
                    <a:pt x="28092" y="105968"/>
                  </a:lnTo>
                  <a:lnTo>
                    <a:pt x="28219" y="105854"/>
                  </a:lnTo>
                  <a:lnTo>
                    <a:pt x="28346" y="105714"/>
                  </a:lnTo>
                  <a:lnTo>
                    <a:pt x="28435" y="105562"/>
                  </a:lnTo>
                  <a:lnTo>
                    <a:pt x="32016" y="99364"/>
                  </a:lnTo>
                  <a:lnTo>
                    <a:pt x="32118" y="99187"/>
                  </a:lnTo>
                  <a:lnTo>
                    <a:pt x="32321" y="98894"/>
                  </a:lnTo>
                  <a:lnTo>
                    <a:pt x="34302" y="97790"/>
                  </a:lnTo>
                  <a:lnTo>
                    <a:pt x="34874" y="97790"/>
                  </a:lnTo>
                  <a:lnTo>
                    <a:pt x="36182" y="98221"/>
                  </a:lnTo>
                  <a:lnTo>
                    <a:pt x="37960" y="99250"/>
                  </a:lnTo>
                  <a:lnTo>
                    <a:pt x="38125" y="99339"/>
                  </a:lnTo>
                  <a:lnTo>
                    <a:pt x="39674" y="101739"/>
                  </a:lnTo>
                  <a:lnTo>
                    <a:pt x="39674" y="102184"/>
                  </a:lnTo>
                  <a:lnTo>
                    <a:pt x="39268" y="103428"/>
                  </a:lnTo>
                  <a:lnTo>
                    <a:pt x="35687" y="109639"/>
                  </a:lnTo>
                  <a:lnTo>
                    <a:pt x="35572" y="109880"/>
                  </a:lnTo>
                  <a:lnTo>
                    <a:pt x="35521" y="110045"/>
                  </a:lnTo>
                  <a:lnTo>
                    <a:pt x="35471" y="110324"/>
                  </a:lnTo>
                  <a:lnTo>
                    <a:pt x="35445" y="110680"/>
                  </a:lnTo>
                  <a:lnTo>
                    <a:pt x="35483" y="110947"/>
                  </a:lnTo>
                  <a:lnTo>
                    <a:pt x="35534" y="111125"/>
                  </a:lnTo>
                  <a:lnTo>
                    <a:pt x="35598" y="111290"/>
                  </a:lnTo>
                  <a:lnTo>
                    <a:pt x="35674" y="111442"/>
                  </a:lnTo>
                  <a:lnTo>
                    <a:pt x="35775" y="111594"/>
                  </a:lnTo>
                  <a:lnTo>
                    <a:pt x="35877" y="111747"/>
                  </a:lnTo>
                  <a:lnTo>
                    <a:pt x="36004" y="111861"/>
                  </a:lnTo>
                  <a:lnTo>
                    <a:pt x="36283" y="112102"/>
                  </a:lnTo>
                  <a:lnTo>
                    <a:pt x="36436" y="112191"/>
                  </a:lnTo>
                  <a:lnTo>
                    <a:pt x="36690" y="112293"/>
                  </a:lnTo>
                  <a:lnTo>
                    <a:pt x="36944" y="112356"/>
                  </a:lnTo>
                  <a:lnTo>
                    <a:pt x="37299" y="112395"/>
                  </a:lnTo>
                  <a:lnTo>
                    <a:pt x="37477" y="112382"/>
                  </a:lnTo>
                  <a:lnTo>
                    <a:pt x="37744" y="112331"/>
                  </a:lnTo>
                  <a:lnTo>
                    <a:pt x="38087" y="112204"/>
                  </a:lnTo>
                  <a:lnTo>
                    <a:pt x="38315" y="112064"/>
                  </a:lnTo>
                  <a:lnTo>
                    <a:pt x="38862" y="111467"/>
                  </a:lnTo>
                  <a:lnTo>
                    <a:pt x="42303" y="105473"/>
                  </a:lnTo>
                  <a:lnTo>
                    <a:pt x="42405" y="105333"/>
                  </a:lnTo>
                  <a:lnTo>
                    <a:pt x="43319" y="102476"/>
                  </a:lnTo>
                  <a:lnTo>
                    <a:pt x="43345" y="101828"/>
                  </a:lnTo>
                  <a:close/>
                </a:path>
                <a:path w="56515" h="149225">
                  <a:moveTo>
                    <a:pt x="44030" y="47485"/>
                  </a:moveTo>
                  <a:lnTo>
                    <a:pt x="42202" y="44323"/>
                  </a:lnTo>
                  <a:lnTo>
                    <a:pt x="42049" y="44411"/>
                  </a:lnTo>
                  <a:lnTo>
                    <a:pt x="31826" y="50304"/>
                  </a:lnTo>
                  <a:lnTo>
                    <a:pt x="31445" y="50495"/>
                  </a:lnTo>
                  <a:lnTo>
                    <a:pt x="31165" y="50584"/>
                  </a:lnTo>
                  <a:lnTo>
                    <a:pt x="30734" y="50673"/>
                  </a:lnTo>
                  <a:lnTo>
                    <a:pt x="30302" y="50698"/>
                  </a:lnTo>
                  <a:lnTo>
                    <a:pt x="30022" y="50685"/>
                  </a:lnTo>
                  <a:lnTo>
                    <a:pt x="28130" y="49682"/>
                  </a:lnTo>
                  <a:lnTo>
                    <a:pt x="27787" y="49212"/>
                  </a:lnTo>
                  <a:lnTo>
                    <a:pt x="27647" y="48996"/>
                  </a:lnTo>
                  <a:lnTo>
                    <a:pt x="25387" y="45072"/>
                  </a:lnTo>
                  <a:lnTo>
                    <a:pt x="25196" y="44780"/>
                  </a:lnTo>
                  <a:lnTo>
                    <a:pt x="25006" y="44589"/>
                  </a:lnTo>
                  <a:lnTo>
                    <a:pt x="24853" y="44475"/>
                  </a:lnTo>
                  <a:lnTo>
                    <a:pt x="24701" y="44386"/>
                  </a:lnTo>
                  <a:lnTo>
                    <a:pt x="24371" y="44234"/>
                  </a:lnTo>
                  <a:lnTo>
                    <a:pt x="24206" y="44196"/>
                  </a:lnTo>
                  <a:lnTo>
                    <a:pt x="23850" y="44145"/>
                  </a:lnTo>
                  <a:lnTo>
                    <a:pt x="23660" y="44157"/>
                  </a:lnTo>
                  <a:lnTo>
                    <a:pt x="23482" y="44183"/>
                  </a:lnTo>
                  <a:lnTo>
                    <a:pt x="23139" y="44284"/>
                  </a:lnTo>
                  <a:lnTo>
                    <a:pt x="22974" y="44348"/>
                  </a:lnTo>
                  <a:lnTo>
                    <a:pt x="22821" y="44450"/>
                  </a:lnTo>
                  <a:lnTo>
                    <a:pt x="22669" y="44551"/>
                  </a:lnTo>
                  <a:lnTo>
                    <a:pt x="22542" y="44665"/>
                  </a:lnTo>
                  <a:lnTo>
                    <a:pt x="22402" y="44805"/>
                  </a:lnTo>
                  <a:lnTo>
                    <a:pt x="22313" y="44945"/>
                  </a:lnTo>
                  <a:lnTo>
                    <a:pt x="22212" y="45097"/>
                  </a:lnTo>
                  <a:lnTo>
                    <a:pt x="22123" y="45250"/>
                  </a:lnTo>
                  <a:lnTo>
                    <a:pt x="22021" y="45605"/>
                  </a:lnTo>
                  <a:lnTo>
                    <a:pt x="21996" y="45770"/>
                  </a:lnTo>
                  <a:lnTo>
                    <a:pt x="21983" y="45961"/>
                  </a:lnTo>
                  <a:lnTo>
                    <a:pt x="21996" y="46139"/>
                  </a:lnTo>
                  <a:lnTo>
                    <a:pt x="22009" y="46316"/>
                  </a:lnTo>
                  <a:lnTo>
                    <a:pt x="22047" y="46482"/>
                  </a:lnTo>
                  <a:lnTo>
                    <a:pt x="22098" y="46659"/>
                  </a:lnTo>
                  <a:lnTo>
                    <a:pt x="22225" y="46901"/>
                  </a:lnTo>
                  <a:lnTo>
                    <a:pt x="24536" y="50914"/>
                  </a:lnTo>
                  <a:lnTo>
                    <a:pt x="24625" y="51041"/>
                  </a:lnTo>
                  <a:lnTo>
                    <a:pt x="30238" y="54368"/>
                  </a:lnTo>
                  <a:lnTo>
                    <a:pt x="30886" y="54343"/>
                  </a:lnTo>
                  <a:lnTo>
                    <a:pt x="33642" y="53479"/>
                  </a:lnTo>
                  <a:lnTo>
                    <a:pt x="33794" y="53390"/>
                  </a:lnTo>
                  <a:lnTo>
                    <a:pt x="44030" y="47485"/>
                  </a:lnTo>
                  <a:close/>
                </a:path>
                <a:path w="56515" h="149225">
                  <a:moveTo>
                    <a:pt x="44056" y="34277"/>
                  </a:moveTo>
                  <a:lnTo>
                    <a:pt x="43916" y="34061"/>
                  </a:lnTo>
                  <a:lnTo>
                    <a:pt x="43789" y="33921"/>
                  </a:lnTo>
                  <a:lnTo>
                    <a:pt x="43662" y="33807"/>
                  </a:lnTo>
                  <a:lnTo>
                    <a:pt x="43522" y="33693"/>
                  </a:lnTo>
                  <a:lnTo>
                    <a:pt x="43370" y="33591"/>
                  </a:lnTo>
                  <a:lnTo>
                    <a:pt x="43205" y="33528"/>
                  </a:lnTo>
                  <a:lnTo>
                    <a:pt x="43040" y="33451"/>
                  </a:lnTo>
                  <a:lnTo>
                    <a:pt x="42506" y="33362"/>
                  </a:lnTo>
                  <a:lnTo>
                    <a:pt x="42329" y="33375"/>
                  </a:lnTo>
                  <a:lnTo>
                    <a:pt x="42151" y="33401"/>
                  </a:lnTo>
                  <a:lnTo>
                    <a:pt x="41973" y="33439"/>
                  </a:lnTo>
                  <a:lnTo>
                    <a:pt x="41795" y="33502"/>
                  </a:lnTo>
                  <a:lnTo>
                    <a:pt x="41643" y="33566"/>
                  </a:lnTo>
                  <a:lnTo>
                    <a:pt x="41338" y="33769"/>
                  </a:lnTo>
                  <a:lnTo>
                    <a:pt x="41198" y="33883"/>
                  </a:lnTo>
                  <a:lnTo>
                    <a:pt x="41084" y="34023"/>
                  </a:lnTo>
                  <a:lnTo>
                    <a:pt x="40868" y="34302"/>
                  </a:lnTo>
                  <a:lnTo>
                    <a:pt x="40792" y="34467"/>
                  </a:lnTo>
                  <a:lnTo>
                    <a:pt x="40728" y="34632"/>
                  </a:lnTo>
                  <a:lnTo>
                    <a:pt x="40678" y="34823"/>
                  </a:lnTo>
                  <a:lnTo>
                    <a:pt x="40652" y="34988"/>
                  </a:lnTo>
                  <a:lnTo>
                    <a:pt x="40640" y="35179"/>
                  </a:lnTo>
                  <a:lnTo>
                    <a:pt x="40894" y="36118"/>
                  </a:lnTo>
                  <a:lnTo>
                    <a:pt x="44056" y="34277"/>
                  </a:lnTo>
                  <a:close/>
                </a:path>
                <a:path w="56515" h="149225">
                  <a:moveTo>
                    <a:pt x="47345" y="41859"/>
                  </a:moveTo>
                  <a:lnTo>
                    <a:pt x="46583" y="38684"/>
                  </a:lnTo>
                  <a:lnTo>
                    <a:pt x="46456" y="38442"/>
                  </a:lnTo>
                  <a:lnTo>
                    <a:pt x="46355" y="38315"/>
                  </a:lnTo>
                  <a:lnTo>
                    <a:pt x="44056" y="34290"/>
                  </a:lnTo>
                  <a:lnTo>
                    <a:pt x="40894" y="36131"/>
                  </a:lnTo>
                  <a:lnTo>
                    <a:pt x="43281" y="40271"/>
                  </a:lnTo>
                  <a:lnTo>
                    <a:pt x="43522" y="40792"/>
                  </a:lnTo>
                  <a:lnTo>
                    <a:pt x="43637" y="41211"/>
                  </a:lnTo>
                  <a:lnTo>
                    <a:pt x="43675" y="41503"/>
                  </a:lnTo>
                  <a:lnTo>
                    <a:pt x="43675" y="41935"/>
                  </a:lnTo>
                  <a:lnTo>
                    <a:pt x="42202" y="44310"/>
                  </a:lnTo>
                  <a:lnTo>
                    <a:pt x="44030" y="47472"/>
                  </a:lnTo>
                  <a:lnTo>
                    <a:pt x="44157" y="47409"/>
                  </a:lnTo>
                  <a:lnTo>
                    <a:pt x="47307" y="42494"/>
                  </a:lnTo>
                  <a:lnTo>
                    <a:pt x="47345" y="41859"/>
                  </a:lnTo>
                  <a:close/>
                </a:path>
                <a:path w="56515" h="149225">
                  <a:moveTo>
                    <a:pt x="55854" y="51244"/>
                  </a:moveTo>
                  <a:lnTo>
                    <a:pt x="52412" y="49987"/>
                  </a:lnTo>
                  <a:lnTo>
                    <a:pt x="52235" y="50469"/>
                  </a:lnTo>
                  <a:lnTo>
                    <a:pt x="51841" y="51396"/>
                  </a:lnTo>
                  <a:lnTo>
                    <a:pt x="44208" y="59766"/>
                  </a:lnTo>
                  <a:lnTo>
                    <a:pt x="34366" y="62293"/>
                  </a:lnTo>
                  <a:lnTo>
                    <a:pt x="32537" y="62153"/>
                  </a:lnTo>
                  <a:lnTo>
                    <a:pt x="31635" y="61988"/>
                  </a:lnTo>
                  <a:lnTo>
                    <a:pt x="31369" y="61963"/>
                  </a:lnTo>
                  <a:lnTo>
                    <a:pt x="31178" y="61963"/>
                  </a:lnTo>
                  <a:lnTo>
                    <a:pt x="31000" y="61988"/>
                  </a:lnTo>
                  <a:lnTo>
                    <a:pt x="30835" y="62026"/>
                  </a:lnTo>
                  <a:lnTo>
                    <a:pt x="30657" y="62090"/>
                  </a:lnTo>
                  <a:lnTo>
                    <a:pt x="30492" y="62153"/>
                  </a:lnTo>
                  <a:lnTo>
                    <a:pt x="30340" y="62242"/>
                  </a:lnTo>
                  <a:lnTo>
                    <a:pt x="30187" y="62344"/>
                  </a:lnTo>
                  <a:lnTo>
                    <a:pt x="30048" y="62471"/>
                  </a:lnTo>
                  <a:lnTo>
                    <a:pt x="29806" y="62738"/>
                  </a:lnTo>
                  <a:lnTo>
                    <a:pt x="29718" y="62890"/>
                  </a:lnTo>
                  <a:lnTo>
                    <a:pt x="29565" y="63220"/>
                  </a:lnTo>
                  <a:lnTo>
                    <a:pt x="29527" y="63385"/>
                  </a:lnTo>
                  <a:lnTo>
                    <a:pt x="29476" y="63741"/>
                  </a:lnTo>
                  <a:lnTo>
                    <a:pt x="29489" y="63931"/>
                  </a:lnTo>
                  <a:lnTo>
                    <a:pt x="29502" y="64109"/>
                  </a:lnTo>
                  <a:lnTo>
                    <a:pt x="29540" y="64287"/>
                  </a:lnTo>
                  <a:lnTo>
                    <a:pt x="29591" y="64452"/>
                  </a:lnTo>
                  <a:lnTo>
                    <a:pt x="29679" y="64617"/>
                  </a:lnTo>
                  <a:lnTo>
                    <a:pt x="29768" y="64770"/>
                  </a:lnTo>
                  <a:lnTo>
                    <a:pt x="29857" y="64922"/>
                  </a:lnTo>
                  <a:lnTo>
                    <a:pt x="31000" y="65595"/>
                  </a:lnTo>
                  <a:lnTo>
                    <a:pt x="32080" y="65786"/>
                  </a:lnTo>
                  <a:lnTo>
                    <a:pt x="34264" y="65951"/>
                  </a:lnTo>
                  <a:lnTo>
                    <a:pt x="36461" y="65913"/>
                  </a:lnTo>
                  <a:lnTo>
                    <a:pt x="38646" y="65646"/>
                  </a:lnTo>
                  <a:lnTo>
                    <a:pt x="45808" y="63068"/>
                  </a:lnTo>
                  <a:lnTo>
                    <a:pt x="55638" y="51816"/>
                  </a:lnTo>
                  <a:lnTo>
                    <a:pt x="55854" y="51244"/>
                  </a:lnTo>
                  <a:close/>
                </a:path>
                <a:path w="56515" h="149225">
                  <a:moveTo>
                    <a:pt x="55968" y="50444"/>
                  </a:moveTo>
                  <a:lnTo>
                    <a:pt x="55943" y="50266"/>
                  </a:lnTo>
                  <a:lnTo>
                    <a:pt x="55841" y="49923"/>
                  </a:lnTo>
                  <a:lnTo>
                    <a:pt x="55753" y="49758"/>
                  </a:lnTo>
                  <a:lnTo>
                    <a:pt x="55003" y="49009"/>
                  </a:lnTo>
                  <a:lnTo>
                    <a:pt x="54851" y="48933"/>
                  </a:lnTo>
                  <a:lnTo>
                    <a:pt x="54508" y="48818"/>
                  </a:lnTo>
                  <a:lnTo>
                    <a:pt x="54330" y="48793"/>
                  </a:lnTo>
                  <a:lnTo>
                    <a:pt x="54140" y="48780"/>
                  </a:lnTo>
                  <a:lnTo>
                    <a:pt x="53962" y="48793"/>
                  </a:lnTo>
                  <a:lnTo>
                    <a:pt x="53797" y="48818"/>
                  </a:lnTo>
                  <a:lnTo>
                    <a:pt x="53619" y="48856"/>
                  </a:lnTo>
                  <a:lnTo>
                    <a:pt x="53365" y="48958"/>
                  </a:lnTo>
                  <a:lnTo>
                    <a:pt x="53124" y="49085"/>
                  </a:lnTo>
                  <a:lnTo>
                    <a:pt x="52984" y="49187"/>
                  </a:lnTo>
                  <a:lnTo>
                    <a:pt x="52844" y="49314"/>
                  </a:lnTo>
                  <a:lnTo>
                    <a:pt x="52730" y="49441"/>
                  </a:lnTo>
                  <a:lnTo>
                    <a:pt x="52565" y="49669"/>
                  </a:lnTo>
                  <a:lnTo>
                    <a:pt x="52451" y="49911"/>
                  </a:lnTo>
                  <a:lnTo>
                    <a:pt x="55854" y="51244"/>
                  </a:lnTo>
                  <a:lnTo>
                    <a:pt x="55930" y="50990"/>
                  </a:lnTo>
                  <a:lnTo>
                    <a:pt x="55956" y="50812"/>
                  </a:lnTo>
                  <a:lnTo>
                    <a:pt x="55968" y="50622"/>
                  </a:lnTo>
                  <a:lnTo>
                    <a:pt x="55968" y="504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594918" y="3719296"/>
              <a:ext cx="857250" cy="890905"/>
            </a:xfrm>
            <a:custGeom>
              <a:avLst/>
              <a:gdLst/>
              <a:ahLst/>
              <a:cxnLst/>
              <a:rect l="l" t="t" r="r" b="b"/>
              <a:pathLst>
                <a:path w="857250" h="890904">
                  <a:moveTo>
                    <a:pt x="51257" y="49250"/>
                  </a:moveTo>
                  <a:lnTo>
                    <a:pt x="26885" y="24879"/>
                  </a:lnTo>
                  <a:lnTo>
                    <a:pt x="25628" y="24879"/>
                  </a:lnTo>
                  <a:lnTo>
                    <a:pt x="24358" y="24879"/>
                  </a:lnTo>
                  <a:lnTo>
                    <a:pt x="0" y="49237"/>
                  </a:lnTo>
                  <a:lnTo>
                    <a:pt x="0" y="51752"/>
                  </a:lnTo>
                  <a:lnTo>
                    <a:pt x="24358" y="76123"/>
                  </a:lnTo>
                  <a:lnTo>
                    <a:pt x="25628" y="76123"/>
                  </a:lnTo>
                  <a:lnTo>
                    <a:pt x="26885" y="76123"/>
                  </a:lnTo>
                  <a:lnTo>
                    <a:pt x="51257" y="51765"/>
                  </a:lnTo>
                  <a:lnTo>
                    <a:pt x="51257" y="49250"/>
                  </a:lnTo>
                  <a:close/>
                </a:path>
                <a:path w="857250" h="890904">
                  <a:moveTo>
                    <a:pt x="674382" y="889584"/>
                  </a:moveTo>
                  <a:lnTo>
                    <a:pt x="674357" y="889457"/>
                  </a:lnTo>
                  <a:lnTo>
                    <a:pt x="674331" y="889330"/>
                  </a:lnTo>
                  <a:lnTo>
                    <a:pt x="674243" y="889165"/>
                  </a:lnTo>
                  <a:lnTo>
                    <a:pt x="673646" y="888733"/>
                  </a:lnTo>
                  <a:lnTo>
                    <a:pt x="673506" y="888720"/>
                  </a:lnTo>
                  <a:lnTo>
                    <a:pt x="660654" y="888707"/>
                  </a:lnTo>
                  <a:lnTo>
                    <a:pt x="660654" y="890536"/>
                  </a:lnTo>
                  <a:lnTo>
                    <a:pt x="673468" y="890536"/>
                  </a:lnTo>
                  <a:lnTo>
                    <a:pt x="673595" y="890536"/>
                  </a:lnTo>
                  <a:lnTo>
                    <a:pt x="674141" y="890244"/>
                  </a:lnTo>
                  <a:lnTo>
                    <a:pt x="674293" y="890028"/>
                  </a:lnTo>
                  <a:lnTo>
                    <a:pt x="674357" y="889850"/>
                  </a:lnTo>
                  <a:lnTo>
                    <a:pt x="674382" y="889685"/>
                  </a:lnTo>
                  <a:close/>
                </a:path>
                <a:path w="857250" h="890904">
                  <a:moveTo>
                    <a:pt x="768591" y="35191"/>
                  </a:moveTo>
                  <a:lnTo>
                    <a:pt x="746925" y="1879"/>
                  </a:lnTo>
                  <a:lnTo>
                    <a:pt x="737476" y="0"/>
                  </a:lnTo>
                  <a:lnTo>
                    <a:pt x="735876" y="0"/>
                  </a:lnTo>
                  <a:lnTo>
                    <a:pt x="734263" y="0"/>
                  </a:lnTo>
                  <a:lnTo>
                    <a:pt x="704024" y="24815"/>
                  </a:lnTo>
                  <a:lnTo>
                    <a:pt x="703135" y="34963"/>
                  </a:lnTo>
                  <a:lnTo>
                    <a:pt x="703402" y="37604"/>
                  </a:lnTo>
                  <a:lnTo>
                    <a:pt x="731050" y="65265"/>
                  </a:lnTo>
                  <a:lnTo>
                    <a:pt x="734263" y="65582"/>
                  </a:lnTo>
                  <a:lnTo>
                    <a:pt x="735876" y="65582"/>
                  </a:lnTo>
                  <a:lnTo>
                    <a:pt x="737476" y="65582"/>
                  </a:lnTo>
                  <a:lnTo>
                    <a:pt x="767727" y="40767"/>
                  </a:lnTo>
                  <a:lnTo>
                    <a:pt x="768350" y="37604"/>
                  </a:lnTo>
                  <a:lnTo>
                    <a:pt x="768591" y="35191"/>
                  </a:lnTo>
                  <a:close/>
                </a:path>
                <a:path w="857250" h="890904">
                  <a:moveTo>
                    <a:pt x="819886" y="300469"/>
                  </a:moveTo>
                  <a:lnTo>
                    <a:pt x="819327" y="299275"/>
                  </a:lnTo>
                  <a:lnTo>
                    <a:pt x="819137" y="299097"/>
                  </a:lnTo>
                  <a:lnTo>
                    <a:pt x="818972" y="299008"/>
                  </a:lnTo>
                  <a:lnTo>
                    <a:pt x="818819" y="298919"/>
                  </a:lnTo>
                  <a:lnTo>
                    <a:pt x="818654" y="298856"/>
                  </a:lnTo>
                  <a:lnTo>
                    <a:pt x="818476" y="298805"/>
                  </a:lnTo>
                  <a:lnTo>
                    <a:pt x="818299" y="298767"/>
                  </a:lnTo>
                  <a:lnTo>
                    <a:pt x="818134" y="298754"/>
                  </a:lnTo>
                  <a:lnTo>
                    <a:pt x="817943" y="298754"/>
                  </a:lnTo>
                  <a:lnTo>
                    <a:pt x="817676" y="298792"/>
                  </a:lnTo>
                  <a:lnTo>
                    <a:pt x="818451" y="302374"/>
                  </a:lnTo>
                  <a:lnTo>
                    <a:pt x="819365" y="301866"/>
                  </a:lnTo>
                  <a:lnTo>
                    <a:pt x="819886" y="300647"/>
                  </a:lnTo>
                  <a:lnTo>
                    <a:pt x="819886" y="300469"/>
                  </a:lnTo>
                  <a:close/>
                </a:path>
                <a:path w="857250" h="890904">
                  <a:moveTo>
                    <a:pt x="823061" y="272402"/>
                  </a:moveTo>
                  <a:lnTo>
                    <a:pt x="823036" y="272211"/>
                  </a:lnTo>
                  <a:lnTo>
                    <a:pt x="822934" y="271868"/>
                  </a:lnTo>
                  <a:lnTo>
                    <a:pt x="822858" y="271716"/>
                  </a:lnTo>
                  <a:lnTo>
                    <a:pt x="819861" y="266522"/>
                  </a:lnTo>
                  <a:lnTo>
                    <a:pt x="819772" y="266382"/>
                  </a:lnTo>
                  <a:lnTo>
                    <a:pt x="816825" y="261277"/>
                  </a:lnTo>
                  <a:lnTo>
                    <a:pt x="815365" y="260350"/>
                  </a:lnTo>
                  <a:lnTo>
                    <a:pt x="815098" y="260350"/>
                  </a:lnTo>
                  <a:lnTo>
                    <a:pt x="814044" y="260807"/>
                  </a:lnTo>
                  <a:lnTo>
                    <a:pt x="813790" y="261061"/>
                  </a:lnTo>
                  <a:lnTo>
                    <a:pt x="813650" y="261289"/>
                  </a:lnTo>
                  <a:lnTo>
                    <a:pt x="813562" y="261454"/>
                  </a:lnTo>
                  <a:lnTo>
                    <a:pt x="813498" y="261620"/>
                  </a:lnTo>
                  <a:lnTo>
                    <a:pt x="813460" y="261797"/>
                  </a:lnTo>
                  <a:lnTo>
                    <a:pt x="813422" y="261975"/>
                  </a:lnTo>
                  <a:lnTo>
                    <a:pt x="813422" y="262331"/>
                  </a:lnTo>
                  <a:lnTo>
                    <a:pt x="813447" y="262509"/>
                  </a:lnTo>
                  <a:lnTo>
                    <a:pt x="813485" y="262686"/>
                  </a:lnTo>
                  <a:lnTo>
                    <a:pt x="813549" y="262851"/>
                  </a:lnTo>
                  <a:lnTo>
                    <a:pt x="813612" y="263017"/>
                  </a:lnTo>
                  <a:lnTo>
                    <a:pt x="815721" y="266700"/>
                  </a:lnTo>
                  <a:lnTo>
                    <a:pt x="798766" y="276491"/>
                  </a:lnTo>
                  <a:lnTo>
                    <a:pt x="798588" y="276580"/>
                  </a:lnTo>
                  <a:lnTo>
                    <a:pt x="798449" y="276682"/>
                  </a:lnTo>
                  <a:lnTo>
                    <a:pt x="798309" y="276809"/>
                  </a:lnTo>
                  <a:lnTo>
                    <a:pt x="798182" y="276936"/>
                  </a:lnTo>
                  <a:lnTo>
                    <a:pt x="798068" y="277075"/>
                  </a:lnTo>
                  <a:lnTo>
                    <a:pt x="797979" y="277228"/>
                  </a:lnTo>
                  <a:lnTo>
                    <a:pt x="797890" y="277418"/>
                  </a:lnTo>
                  <a:lnTo>
                    <a:pt x="797826" y="277558"/>
                  </a:lnTo>
                  <a:lnTo>
                    <a:pt x="797775" y="277723"/>
                  </a:lnTo>
                  <a:lnTo>
                    <a:pt x="797737" y="277939"/>
                  </a:lnTo>
                  <a:lnTo>
                    <a:pt x="797737" y="278079"/>
                  </a:lnTo>
                  <a:lnTo>
                    <a:pt x="797737" y="278269"/>
                  </a:lnTo>
                  <a:lnTo>
                    <a:pt x="797763" y="278472"/>
                  </a:lnTo>
                  <a:lnTo>
                    <a:pt x="797801" y="278650"/>
                  </a:lnTo>
                  <a:lnTo>
                    <a:pt x="797852" y="278790"/>
                  </a:lnTo>
                  <a:lnTo>
                    <a:pt x="798385" y="279539"/>
                  </a:lnTo>
                  <a:lnTo>
                    <a:pt x="798525" y="279654"/>
                  </a:lnTo>
                  <a:lnTo>
                    <a:pt x="798652" y="279730"/>
                  </a:lnTo>
                  <a:lnTo>
                    <a:pt x="806653" y="282765"/>
                  </a:lnTo>
                  <a:lnTo>
                    <a:pt x="806831" y="282765"/>
                  </a:lnTo>
                  <a:lnTo>
                    <a:pt x="807008" y="282740"/>
                  </a:lnTo>
                  <a:lnTo>
                    <a:pt x="807186" y="282702"/>
                  </a:lnTo>
                  <a:lnTo>
                    <a:pt x="808024" y="282194"/>
                  </a:lnTo>
                  <a:lnTo>
                    <a:pt x="808545" y="280987"/>
                  </a:lnTo>
                  <a:lnTo>
                    <a:pt x="808532" y="280809"/>
                  </a:lnTo>
                  <a:lnTo>
                    <a:pt x="808520" y="280631"/>
                  </a:lnTo>
                  <a:lnTo>
                    <a:pt x="808482" y="280454"/>
                  </a:lnTo>
                  <a:lnTo>
                    <a:pt x="808418" y="280276"/>
                  </a:lnTo>
                  <a:lnTo>
                    <a:pt x="808355" y="280111"/>
                  </a:lnTo>
                  <a:lnTo>
                    <a:pt x="807377" y="279234"/>
                  </a:lnTo>
                  <a:lnTo>
                    <a:pt x="803744" y="277837"/>
                  </a:lnTo>
                  <a:lnTo>
                    <a:pt x="817549" y="269862"/>
                  </a:lnTo>
                  <a:lnTo>
                    <a:pt x="819645" y="273469"/>
                  </a:lnTo>
                  <a:lnTo>
                    <a:pt x="819797" y="273685"/>
                  </a:lnTo>
                  <a:lnTo>
                    <a:pt x="819912" y="273824"/>
                  </a:lnTo>
                  <a:lnTo>
                    <a:pt x="820039" y="273939"/>
                  </a:lnTo>
                  <a:lnTo>
                    <a:pt x="820191" y="274053"/>
                  </a:lnTo>
                  <a:lnTo>
                    <a:pt x="820343" y="274154"/>
                  </a:lnTo>
                  <a:lnTo>
                    <a:pt x="820496" y="274218"/>
                  </a:lnTo>
                  <a:lnTo>
                    <a:pt x="820674" y="274294"/>
                  </a:lnTo>
                  <a:lnTo>
                    <a:pt x="821194" y="274383"/>
                  </a:lnTo>
                  <a:lnTo>
                    <a:pt x="821372" y="274370"/>
                  </a:lnTo>
                  <a:lnTo>
                    <a:pt x="821563" y="274345"/>
                  </a:lnTo>
                  <a:lnTo>
                    <a:pt x="821728" y="274307"/>
                  </a:lnTo>
                  <a:lnTo>
                    <a:pt x="821905" y="274243"/>
                  </a:lnTo>
                  <a:lnTo>
                    <a:pt x="822071" y="274180"/>
                  </a:lnTo>
                  <a:lnTo>
                    <a:pt x="822363" y="273989"/>
                  </a:lnTo>
                  <a:lnTo>
                    <a:pt x="822502" y="273862"/>
                  </a:lnTo>
                  <a:lnTo>
                    <a:pt x="823061" y="272656"/>
                  </a:lnTo>
                  <a:lnTo>
                    <a:pt x="823061" y="272402"/>
                  </a:lnTo>
                  <a:close/>
                </a:path>
                <a:path w="857250" h="890904">
                  <a:moveTo>
                    <a:pt x="828179" y="280911"/>
                  </a:moveTo>
                  <a:lnTo>
                    <a:pt x="828040" y="280695"/>
                  </a:lnTo>
                  <a:lnTo>
                    <a:pt x="827925" y="280555"/>
                  </a:lnTo>
                  <a:lnTo>
                    <a:pt x="827786" y="280441"/>
                  </a:lnTo>
                  <a:lnTo>
                    <a:pt x="827633" y="280327"/>
                  </a:lnTo>
                  <a:lnTo>
                    <a:pt x="827493" y="280225"/>
                  </a:lnTo>
                  <a:lnTo>
                    <a:pt x="827328" y="280162"/>
                  </a:lnTo>
                  <a:lnTo>
                    <a:pt x="827163" y="280085"/>
                  </a:lnTo>
                  <a:lnTo>
                    <a:pt x="826630" y="279996"/>
                  </a:lnTo>
                  <a:lnTo>
                    <a:pt x="826452" y="280009"/>
                  </a:lnTo>
                  <a:lnTo>
                    <a:pt x="826096" y="280073"/>
                  </a:lnTo>
                  <a:lnTo>
                    <a:pt x="825766" y="280200"/>
                  </a:lnTo>
                  <a:lnTo>
                    <a:pt x="824839" y="281368"/>
                  </a:lnTo>
                  <a:lnTo>
                    <a:pt x="824776" y="281622"/>
                  </a:lnTo>
                  <a:lnTo>
                    <a:pt x="824763" y="281813"/>
                  </a:lnTo>
                  <a:lnTo>
                    <a:pt x="824788" y="282079"/>
                  </a:lnTo>
                  <a:lnTo>
                    <a:pt x="824890" y="282511"/>
                  </a:lnTo>
                  <a:lnTo>
                    <a:pt x="824966" y="282663"/>
                  </a:lnTo>
                  <a:lnTo>
                    <a:pt x="828179" y="280911"/>
                  </a:lnTo>
                  <a:close/>
                </a:path>
                <a:path w="857250" h="890904">
                  <a:moveTo>
                    <a:pt x="834428" y="292239"/>
                  </a:moveTo>
                  <a:lnTo>
                    <a:pt x="834415" y="292087"/>
                  </a:lnTo>
                  <a:lnTo>
                    <a:pt x="834390" y="291871"/>
                  </a:lnTo>
                  <a:lnTo>
                    <a:pt x="834326" y="291617"/>
                  </a:lnTo>
                  <a:lnTo>
                    <a:pt x="834224" y="291388"/>
                  </a:lnTo>
                  <a:lnTo>
                    <a:pt x="834136" y="291236"/>
                  </a:lnTo>
                  <a:lnTo>
                    <a:pt x="828192" y="280911"/>
                  </a:lnTo>
                  <a:lnTo>
                    <a:pt x="825017" y="282752"/>
                  </a:lnTo>
                  <a:lnTo>
                    <a:pt x="829017" y="289712"/>
                  </a:lnTo>
                  <a:lnTo>
                    <a:pt x="817727" y="287642"/>
                  </a:lnTo>
                  <a:lnTo>
                    <a:pt x="817499" y="287591"/>
                  </a:lnTo>
                  <a:lnTo>
                    <a:pt x="817359" y="287553"/>
                  </a:lnTo>
                  <a:lnTo>
                    <a:pt x="816546" y="287375"/>
                  </a:lnTo>
                  <a:lnTo>
                    <a:pt x="816165" y="287350"/>
                  </a:lnTo>
                  <a:lnTo>
                    <a:pt x="815797" y="287312"/>
                  </a:lnTo>
                  <a:lnTo>
                    <a:pt x="815047" y="287324"/>
                  </a:lnTo>
                  <a:lnTo>
                    <a:pt x="814311" y="287401"/>
                  </a:lnTo>
                  <a:lnTo>
                    <a:pt x="813574" y="287553"/>
                  </a:lnTo>
                  <a:lnTo>
                    <a:pt x="813219" y="287667"/>
                  </a:lnTo>
                  <a:lnTo>
                    <a:pt x="812863" y="287769"/>
                  </a:lnTo>
                  <a:lnTo>
                    <a:pt x="812165" y="288061"/>
                  </a:lnTo>
                  <a:lnTo>
                    <a:pt x="811834" y="288239"/>
                  </a:lnTo>
                  <a:lnTo>
                    <a:pt x="811682" y="288328"/>
                  </a:lnTo>
                  <a:lnTo>
                    <a:pt x="808062" y="294474"/>
                  </a:lnTo>
                  <a:lnTo>
                    <a:pt x="808088" y="295186"/>
                  </a:lnTo>
                  <a:lnTo>
                    <a:pt x="816470" y="302590"/>
                  </a:lnTo>
                  <a:lnTo>
                    <a:pt x="817333" y="302552"/>
                  </a:lnTo>
                  <a:lnTo>
                    <a:pt x="817753" y="302501"/>
                  </a:lnTo>
                  <a:lnTo>
                    <a:pt x="818438" y="302387"/>
                  </a:lnTo>
                  <a:lnTo>
                    <a:pt x="817676" y="298805"/>
                  </a:lnTo>
                  <a:lnTo>
                    <a:pt x="817029" y="298907"/>
                  </a:lnTo>
                  <a:lnTo>
                    <a:pt x="816533" y="298919"/>
                  </a:lnTo>
                  <a:lnTo>
                    <a:pt x="812787" y="297180"/>
                  </a:lnTo>
                  <a:lnTo>
                    <a:pt x="812609" y="296989"/>
                  </a:lnTo>
                  <a:lnTo>
                    <a:pt x="812317" y="296608"/>
                  </a:lnTo>
                  <a:lnTo>
                    <a:pt x="812203" y="296367"/>
                  </a:lnTo>
                  <a:lnTo>
                    <a:pt x="812114" y="296214"/>
                  </a:lnTo>
                  <a:lnTo>
                    <a:pt x="811720" y="294525"/>
                  </a:lnTo>
                  <a:lnTo>
                    <a:pt x="811745" y="294170"/>
                  </a:lnTo>
                  <a:lnTo>
                    <a:pt x="813511" y="291503"/>
                  </a:lnTo>
                  <a:lnTo>
                    <a:pt x="813765" y="291363"/>
                  </a:lnTo>
                  <a:lnTo>
                    <a:pt x="814120" y="291211"/>
                  </a:lnTo>
                  <a:lnTo>
                    <a:pt x="814311" y="291160"/>
                  </a:lnTo>
                  <a:lnTo>
                    <a:pt x="814489" y="291096"/>
                  </a:lnTo>
                  <a:lnTo>
                    <a:pt x="814870" y="291020"/>
                  </a:lnTo>
                  <a:lnTo>
                    <a:pt x="815060" y="290995"/>
                  </a:lnTo>
                  <a:lnTo>
                    <a:pt x="815644" y="290969"/>
                  </a:lnTo>
                  <a:lnTo>
                    <a:pt x="816038" y="291007"/>
                  </a:lnTo>
                  <a:lnTo>
                    <a:pt x="816419" y="291084"/>
                  </a:lnTo>
                  <a:lnTo>
                    <a:pt x="816610" y="291134"/>
                  </a:lnTo>
                  <a:lnTo>
                    <a:pt x="816787" y="291172"/>
                  </a:lnTo>
                  <a:lnTo>
                    <a:pt x="832243" y="294005"/>
                  </a:lnTo>
                  <a:lnTo>
                    <a:pt x="832383" y="294030"/>
                  </a:lnTo>
                  <a:lnTo>
                    <a:pt x="832523" y="294030"/>
                  </a:lnTo>
                  <a:lnTo>
                    <a:pt x="832700" y="294030"/>
                  </a:lnTo>
                  <a:lnTo>
                    <a:pt x="832878" y="294017"/>
                  </a:lnTo>
                  <a:lnTo>
                    <a:pt x="833094" y="293966"/>
                  </a:lnTo>
                  <a:lnTo>
                    <a:pt x="833259" y="293916"/>
                  </a:lnTo>
                  <a:lnTo>
                    <a:pt x="833424" y="293839"/>
                  </a:lnTo>
                  <a:lnTo>
                    <a:pt x="833615" y="293712"/>
                  </a:lnTo>
                  <a:lnTo>
                    <a:pt x="833742" y="293624"/>
                  </a:lnTo>
                  <a:lnTo>
                    <a:pt x="833983" y="293395"/>
                  </a:lnTo>
                  <a:lnTo>
                    <a:pt x="834072" y="293268"/>
                  </a:lnTo>
                  <a:lnTo>
                    <a:pt x="834174" y="293116"/>
                  </a:lnTo>
                  <a:lnTo>
                    <a:pt x="834275" y="292938"/>
                  </a:lnTo>
                  <a:lnTo>
                    <a:pt x="834326" y="292798"/>
                  </a:lnTo>
                  <a:lnTo>
                    <a:pt x="834364" y="292620"/>
                  </a:lnTo>
                  <a:lnTo>
                    <a:pt x="834402" y="292442"/>
                  </a:lnTo>
                  <a:lnTo>
                    <a:pt x="834415" y="292265"/>
                  </a:lnTo>
                  <a:close/>
                </a:path>
                <a:path w="857250" h="890904">
                  <a:moveTo>
                    <a:pt x="841133" y="341680"/>
                  </a:moveTo>
                  <a:lnTo>
                    <a:pt x="840371" y="338099"/>
                  </a:lnTo>
                  <a:lnTo>
                    <a:pt x="840066" y="338162"/>
                  </a:lnTo>
                  <a:lnTo>
                    <a:pt x="839228" y="338226"/>
                  </a:lnTo>
                  <a:lnTo>
                    <a:pt x="838974" y="338201"/>
                  </a:lnTo>
                  <a:lnTo>
                    <a:pt x="838720" y="338201"/>
                  </a:lnTo>
                  <a:lnTo>
                    <a:pt x="838225" y="338112"/>
                  </a:lnTo>
                  <a:lnTo>
                    <a:pt x="834859" y="335597"/>
                  </a:lnTo>
                  <a:lnTo>
                    <a:pt x="834758" y="335457"/>
                  </a:lnTo>
                  <a:lnTo>
                    <a:pt x="834631" y="335305"/>
                  </a:lnTo>
                  <a:lnTo>
                    <a:pt x="834504" y="335191"/>
                  </a:lnTo>
                  <a:lnTo>
                    <a:pt x="834364" y="335076"/>
                  </a:lnTo>
                  <a:lnTo>
                    <a:pt x="834123" y="334937"/>
                  </a:lnTo>
                  <a:lnTo>
                    <a:pt x="833882" y="334835"/>
                  </a:lnTo>
                  <a:lnTo>
                    <a:pt x="833704" y="334797"/>
                  </a:lnTo>
                  <a:lnTo>
                    <a:pt x="833348" y="334746"/>
                  </a:lnTo>
                  <a:lnTo>
                    <a:pt x="833170" y="334759"/>
                  </a:lnTo>
                  <a:lnTo>
                    <a:pt x="832993" y="334784"/>
                  </a:lnTo>
                  <a:lnTo>
                    <a:pt x="832815" y="334822"/>
                  </a:lnTo>
                  <a:lnTo>
                    <a:pt x="832637" y="334886"/>
                  </a:lnTo>
                  <a:lnTo>
                    <a:pt x="831532" y="336207"/>
                  </a:lnTo>
                  <a:lnTo>
                    <a:pt x="831494" y="336372"/>
                  </a:lnTo>
                  <a:lnTo>
                    <a:pt x="831481" y="336562"/>
                  </a:lnTo>
                  <a:lnTo>
                    <a:pt x="831494" y="336727"/>
                  </a:lnTo>
                  <a:lnTo>
                    <a:pt x="839165" y="341896"/>
                  </a:lnTo>
                  <a:lnTo>
                    <a:pt x="840028" y="341858"/>
                  </a:lnTo>
                  <a:lnTo>
                    <a:pt x="840968" y="341731"/>
                  </a:lnTo>
                  <a:lnTo>
                    <a:pt x="841133" y="341680"/>
                  </a:lnTo>
                  <a:close/>
                </a:path>
                <a:path w="857250" h="890904">
                  <a:moveTo>
                    <a:pt x="842594" y="339788"/>
                  </a:moveTo>
                  <a:lnTo>
                    <a:pt x="842556" y="339521"/>
                  </a:lnTo>
                  <a:lnTo>
                    <a:pt x="842479" y="339267"/>
                  </a:lnTo>
                  <a:lnTo>
                    <a:pt x="842416" y="339102"/>
                  </a:lnTo>
                  <a:lnTo>
                    <a:pt x="842314" y="338937"/>
                  </a:lnTo>
                  <a:lnTo>
                    <a:pt x="842225" y="338797"/>
                  </a:lnTo>
                  <a:lnTo>
                    <a:pt x="842035" y="338594"/>
                  </a:lnTo>
                  <a:lnTo>
                    <a:pt x="841768" y="338366"/>
                  </a:lnTo>
                  <a:lnTo>
                    <a:pt x="841438" y="338201"/>
                  </a:lnTo>
                  <a:lnTo>
                    <a:pt x="841184" y="338124"/>
                  </a:lnTo>
                  <a:lnTo>
                    <a:pt x="841006" y="338086"/>
                  </a:lnTo>
                  <a:lnTo>
                    <a:pt x="840828" y="338074"/>
                  </a:lnTo>
                  <a:lnTo>
                    <a:pt x="840651" y="338074"/>
                  </a:lnTo>
                  <a:lnTo>
                    <a:pt x="840384" y="338112"/>
                  </a:lnTo>
                  <a:lnTo>
                    <a:pt x="841133" y="341680"/>
                  </a:lnTo>
                  <a:lnTo>
                    <a:pt x="842454" y="340588"/>
                  </a:lnTo>
                  <a:lnTo>
                    <a:pt x="842556" y="340321"/>
                  </a:lnTo>
                  <a:lnTo>
                    <a:pt x="842581" y="340144"/>
                  </a:lnTo>
                  <a:lnTo>
                    <a:pt x="842594" y="339966"/>
                  </a:lnTo>
                  <a:lnTo>
                    <a:pt x="842594" y="339788"/>
                  </a:lnTo>
                  <a:close/>
                </a:path>
                <a:path w="857250" h="890904">
                  <a:moveTo>
                    <a:pt x="843368" y="308775"/>
                  </a:moveTo>
                  <a:lnTo>
                    <a:pt x="842530" y="305803"/>
                  </a:lnTo>
                  <a:lnTo>
                    <a:pt x="842441" y="305638"/>
                  </a:lnTo>
                  <a:lnTo>
                    <a:pt x="842365" y="305498"/>
                  </a:lnTo>
                  <a:lnTo>
                    <a:pt x="842010" y="305003"/>
                  </a:lnTo>
                  <a:lnTo>
                    <a:pt x="839698" y="303199"/>
                  </a:lnTo>
                  <a:lnTo>
                    <a:pt x="839698" y="308711"/>
                  </a:lnTo>
                  <a:lnTo>
                    <a:pt x="839698" y="309092"/>
                  </a:lnTo>
                  <a:lnTo>
                    <a:pt x="839063" y="310591"/>
                  </a:lnTo>
                  <a:lnTo>
                    <a:pt x="838885" y="310807"/>
                  </a:lnTo>
                  <a:lnTo>
                    <a:pt x="838796" y="310972"/>
                  </a:lnTo>
                  <a:lnTo>
                    <a:pt x="838568" y="311277"/>
                  </a:lnTo>
                  <a:lnTo>
                    <a:pt x="835431" y="310807"/>
                  </a:lnTo>
                  <a:lnTo>
                    <a:pt x="835431" y="314502"/>
                  </a:lnTo>
                  <a:lnTo>
                    <a:pt x="834351" y="315277"/>
                  </a:lnTo>
                  <a:lnTo>
                    <a:pt x="833678" y="315658"/>
                  </a:lnTo>
                  <a:lnTo>
                    <a:pt x="833475" y="315785"/>
                  </a:lnTo>
                  <a:lnTo>
                    <a:pt x="832129" y="316471"/>
                  </a:lnTo>
                  <a:lnTo>
                    <a:pt x="830668" y="317030"/>
                  </a:lnTo>
                  <a:lnTo>
                    <a:pt x="829157" y="317436"/>
                  </a:lnTo>
                  <a:lnTo>
                    <a:pt x="827608" y="317703"/>
                  </a:lnTo>
                  <a:lnTo>
                    <a:pt x="826833" y="317754"/>
                  </a:lnTo>
                  <a:lnTo>
                    <a:pt x="826681" y="317779"/>
                  </a:lnTo>
                  <a:lnTo>
                    <a:pt x="826439" y="317804"/>
                  </a:lnTo>
                  <a:lnTo>
                    <a:pt x="826312" y="317830"/>
                  </a:lnTo>
                  <a:lnTo>
                    <a:pt x="825804" y="317830"/>
                  </a:lnTo>
                  <a:lnTo>
                    <a:pt x="823810" y="316458"/>
                  </a:lnTo>
                  <a:lnTo>
                    <a:pt x="823722" y="316280"/>
                  </a:lnTo>
                  <a:lnTo>
                    <a:pt x="823556" y="315798"/>
                  </a:lnTo>
                  <a:lnTo>
                    <a:pt x="823493" y="315290"/>
                  </a:lnTo>
                  <a:lnTo>
                    <a:pt x="823531" y="314782"/>
                  </a:lnTo>
                  <a:lnTo>
                    <a:pt x="824115" y="313563"/>
                  </a:lnTo>
                  <a:lnTo>
                    <a:pt x="824230" y="313423"/>
                  </a:lnTo>
                  <a:lnTo>
                    <a:pt x="824318" y="313296"/>
                  </a:lnTo>
                  <a:lnTo>
                    <a:pt x="824395" y="313169"/>
                  </a:lnTo>
                  <a:lnTo>
                    <a:pt x="824623" y="312851"/>
                  </a:lnTo>
                  <a:lnTo>
                    <a:pt x="835431" y="314502"/>
                  </a:lnTo>
                  <a:lnTo>
                    <a:pt x="835431" y="310807"/>
                  </a:lnTo>
                  <a:lnTo>
                    <a:pt x="827747" y="309638"/>
                  </a:lnTo>
                  <a:lnTo>
                    <a:pt x="828852" y="308851"/>
                  </a:lnTo>
                  <a:lnTo>
                    <a:pt x="829513" y="308470"/>
                  </a:lnTo>
                  <a:lnTo>
                    <a:pt x="829678" y="308368"/>
                  </a:lnTo>
                  <a:lnTo>
                    <a:pt x="836358" y="306374"/>
                  </a:lnTo>
                  <a:lnTo>
                    <a:pt x="836587" y="306349"/>
                  </a:lnTo>
                  <a:lnTo>
                    <a:pt x="836764" y="306311"/>
                  </a:lnTo>
                  <a:lnTo>
                    <a:pt x="836891" y="306298"/>
                  </a:lnTo>
                  <a:lnTo>
                    <a:pt x="837272" y="306298"/>
                  </a:lnTo>
                  <a:lnTo>
                    <a:pt x="837653" y="306349"/>
                  </a:lnTo>
                  <a:lnTo>
                    <a:pt x="837895" y="306412"/>
                  </a:lnTo>
                  <a:lnTo>
                    <a:pt x="839304" y="307517"/>
                  </a:lnTo>
                  <a:lnTo>
                    <a:pt x="839381" y="307657"/>
                  </a:lnTo>
                  <a:lnTo>
                    <a:pt x="839584" y="308089"/>
                  </a:lnTo>
                  <a:lnTo>
                    <a:pt x="839647" y="308330"/>
                  </a:lnTo>
                  <a:lnTo>
                    <a:pt x="839698" y="308711"/>
                  </a:lnTo>
                  <a:lnTo>
                    <a:pt x="839698" y="303199"/>
                  </a:lnTo>
                  <a:lnTo>
                    <a:pt x="837209" y="302628"/>
                  </a:lnTo>
                  <a:lnTo>
                    <a:pt x="836587" y="302653"/>
                  </a:lnTo>
                  <a:lnTo>
                    <a:pt x="836117" y="302717"/>
                  </a:lnTo>
                  <a:lnTo>
                    <a:pt x="835990" y="302729"/>
                  </a:lnTo>
                  <a:lnTo>
                    <a:pt x="835152" y="302780"/>
                  </a:lnTo>
                  <a:lnTo>
                    <a:pt x="833259" y="303110"/>
                  </a:lnTo>
                  <a:lnTo>
                    <a:pt x="831405" y="303606"/>
                  </a:lnTo>
                  <a:lnTo>
                    <a:pt x="829602" y="304292"/>
                  </a:lnTo>
                  <a:lnTo>
                    <a:pt x="828738" y="304723"/>
                  </a:lnTo>
                  <a:lnTo>
                    <a:pt x="827697" y="305295"/>
                  </a:lnTo>
                  <a:lnTo>
                    <a:pt x="827557" y="305384"/>
                  </a:lnTo>
                  <a:lnTo>
                    <a:pt x="821956" y="310337"/>
                  </a:lnTo>
                  <a:lnTo>
                    <a:pt x="821766" y="310565"/>
                  </a:lnTo>
                  <a:lnTo>
                    <a:pt x="821410" y="311048"/>
                  </a:lnTo>
                  <a:lnTo>
                    <a:pt x="821283" y="311226"/>
                  </a:lnTo>
                  <a:lnTo>
                    <a:pt x="821182" y="311353"/>
                  </a:lnTo>
                  <a:lnTo>
                    <a:pt x="819835" y="315353"/>
                  </a:lnTo>
                  <a:lnTo>
                    <a:pt x="819873" y="315976"/>
                  </a:lnTo>
                  <a:lnTo>
                    <a:pt x="820051" y="316877"/>
                  </a:lnTo>
                  <a:lnTo>
                    <a:pt x="820140" y="317169"/>
                  </a:lnTo>
                  <a:lnTo>
                    <a:pt x="820356" y="317754"/>
                  </a:lnTo>
                  <a:lnTo>
                    <a:pt x="820547" y="318109"/>
                  </a:lnTo>
                  <a:lnTo>
                    <a:pt x="820623" y="318287"/>
                  </a:lnTo>
                  <a:lnTo>
                    <a:pt x="820724" y="318439"/>
                  </a:lnTo>
                  <a:lnTo>
                    <a:pt x="820826" y="318630"/>
                  </a:lnTo>
                  <a:lnTo>
                    <a:pt x="825995" y="321500"/>
                  </a:lnTo>
                  <a:lnTo>
                    <a:pt x="826617" y="321475"/>
                  </a:lnTo>
                  <a:lnTo>
                    <a:pt x="826922" y="321449"/>
                  </a:lnTo>
                  <a:lnTo>
                    <a:pt x="827125" y="321411"/>
                  </a:lnTo>
                  <a:lnTo>
                    <a:pt x="835367" y="318909"/>
                  </a:lnTo>
                  <a:lnTo>
                    <a:pt x="835507" y="318833"/>
                  </a:lnTo>
                  <a:lnTo>
                    <a:pt x="841806" y="313016"/>
                  </a:lnTo>
                  <a:lnTo>
                    <a:pt x="841959" y="312826"/>
                  </a:lnTo>
                  <a:lnTo>
                    <a:pt x="842378" y="312267"/>
                  </a:lnTo>
                  <a:lnTo>
                    <a:pt x="843356" y="309372"/>
                  </a:lnTo>
                  <a:lnTo>
                    <a:pt x="843368" y="308775"/>
                  </a:lnTo>
                  <a:close/>
                </a:path>
                <a:path w="857250" h="890904">
                  <a:moveTo>
                    <a:pt x="850874" y="320230"/>
                  </a:moveTo>
                  <a:lnTo>
                    <a:pt x="850734" y="320014"/>
                  </a:lnTo>
                  <a:lnTo>
                    <a:pt x="850480" y="319747"/>
                  </a:lnTo>
                  <a:lnTo>
                    <a:pt x="850341" y="319633"/>
                  </a:lnTo>
                  <a:lnTo>
                    <a:pt x="850188" y="319544"/>
                  </a:lnTo>
                  <a:lnTo>
                    <a:pt x="849858" y="319405"/>
                  </a:lnTo>
                  <a:lnTo>
                    <a:pt x="849680" y="319354"/>
                  </a:lnTo>
                  <a:lnTo>
                    <a:pt x="849490" y="319328"/>
                  </a:lnTo>
                  <a:lnTo>
                    <a:pt x="849325" y="319316"/>
                  </a:lnTo>
                  <a:lnTo>
                    <a:pt x="849147" y="319328"/>
                  </a:lnTo>
                  <a:lnTo>
                    <a:pt x="848956" y="319341"/>
                  </a:lnTo>
                  <a:lnTo>
                    <a:pt x="848614" y="319443"/>
                  </a:lnTo>
                  <a:lnTo>
                    <a:pt x="848372" y="319557"/>
                  </a:lnTo>
                  <a:lnTo>
                    <a:pt x="848144" y="319709"/>
                  </a:lnTo>
                  <a:lnTo>
                    <a:pt x="848017" y="319824"/>
                  </a:lnTo>
                  <a:lnTo>
                    <a:pt x="847890" y="319963"/>
                  </a:lnTo>
                  <a:lnTo>
                    <a:pt x="847686" y="320255"/>
                  </a:lnTo>
                  <a:lnTo>
                    <a:pt x="847610" y="320408"/>
                  </a:lnTo>
                  <a:lnTo>
                    <a:pt x="847547" y="320586"/>
                  </a:lnTo>
                  <a:lnTo>
                    <a:pt x="847496" y="320763"/>
                  </a:lnTo>
                  <a:lnTo>
                    <a:pt x="847471" y="320929"/>
                  </a:lnTo>
                  <a:lnTo>
                    <a:pt x="847458" y="321119"/>
                  </a:lnTo>
                  <a:lnTo>
                    <a:pt x="847471" y="321297"/>
                  </a:lnTo>
                  <a:lnTo>
                    <a:pt x="847483" y="321475"/>
                  </a:lnTo>
                  <a:lnTo>
                    <a:pt x="847534" y="321640"/>
                  </a:lnTo>
                  <a:lnTo>
                    <a:pt x="847585" y="321818"/>
                  </a:lnTo>
                  <a:lnTo>
                    <a:pt x="847661" y="321983"/>
                  </a:lnTo>
                  <a:lnTo>
                    <a:pt x="850874" y="320230"/>
                  </a:lnTo>
                  <a:close/>
                </a:path>
                <a:path w="857250" h="890904">
                  <a:moveTo>
                    <a:pt x="857123" y="331558"/>
                  </a:moveTo>
                  <a:lnTo>
                    <a:pt x="857110" y="331406"/>
                  </a:lnTo>
                  <a:lnTo>
                    <a:pt x="857084" y="331190"/>
                  </a:lnTo>
                  <a:lnTo>
                    <a:pt x="857059" y="331050"/>
                  </a:lnTo>
                  <a:lnTo>
                    <a:pt x="857008" y="330873"/>
                  </a:lnTo>
                  <a:lnTo>
                    <a:pt x="856932" y="330708"/>
                  </a:lnTo>
                  <a:lnTo>
                    <a:pt x="856843" y="330555"/>
                  </a:lnTo>
                  <a:lnTo>
                    <a:pt x="856742" y="330403"/>
                  </a:lnTo>
                  <a:lnTo>
                    <a:pt x="850887" y="320230"/>
                  </a:lnTo>
                  <a:lnTo>
                    <a:pt x="847712" y="322059"/>
                  </a:lnTo>
                  <a:lnTo>
                    <a:pt x="851712" y="329018"/>
                  </a:lnTo>
                  <a:lnTo>
                    <a:pt x="840333" y="326923"/>
                  </a:lnTo>
                  <a:lnTo>
                    <a:pt x="839978" y="326821"/>
                  </a:lnTo>
                  <a:lnTo>
                    <a:pt x="839241" y="326682"/>
                  </a:lnTo>
                  <a:lnTo>
                    <a:pt x="838492" y="326618"/>
                  </a:lnTo>
                  <a:lnTo>
                    <a:pt x="837755" y="326618"/>
                  </a:lnTo>
                  <a:lnTo>
                    <a:pt x="837374" y="326656"/>
                  </a:lnTo>
                  <a:lnTo>
                    <a:pt x="837006" y="326707"/>
                  </a:lnTo>
                  <a:lnTo>
                    <a:pt x="836269" y="326847"/>
                  </a:lnTo>
                  <a:lnTo>
                    <a:pt x="835914" y="326974"/>
                  </a:lnTo>
                  <a:lnTo>
                    <a:pt x="835558" y="327075"/>
                  </a:lnTo>
                  <a:lnTo>
                    <a:pt x="834859" y="327367"/>
                  </a:lnTo>
                  <a:lnTo>
                    <a:pt x="834377" y="327634"/>
                  </a:lnTo>
                  <a:lnTo>
                    <a:pt x="834148" y="327787"/>
                  </a:lnTo>
                  <a:lnTo>
                    <a:pt x="833894" y="328041"/>
                  </a:lnTo>
                  <a:lnTo>
                    <a:pt x="833780" y="328180"/>
                  </a:lnTo>
                  <a:lnTo>
                    <a:pt x="833691" y="328333"/>
                  </a:lnTo>
                  <a:lnTo>
                    <a:pt x="833602" y="328498"/>
                  </a:lnTo>
                  <a:lnTo>
                    <a:pt x="833501" y="328841"/>
                  </a:lnTo>
                  <a:lnTo>
                    <a:pt x="833462" y="329018"/>
                  </a:lnTo>
                  <a:lnTo>
                    <a:pt x="833462" y="329374"/>
                  </a:lnTo>
                  <a:lnTo>
                    <a:pt x="835075" y="331050"/>
                  </a:lnTo>
                  <a:lnTo>
                    <a:pt x="835253" y="331063"/>
                  </a:lnTo>
                  <a:lnTo>
                    <a:pt x="836193" y="330822"/>
                  </a:lnTo>
                  <a:lnTo>
                    <a:pt x="838352" y="330276"/>
                  </a:lnTo>
                  <a:lnTo>
                    <a:pt x="838542" y="330288"/>
                  </a:lnTo>
                  <a:lnTo>
                    <a:pt x="839076" y="330377"/>
                  </a:lnTo>
                  <a:lnTo>
                    <a:pt x="839228" y="330428"/>
                  </a:lnTo>
                  <a:lnTo>
                    <a:pt x="839393" y="330479"/>
                  </a:lnTo>
                  <a:lnTo>
                    <a:pt x="854811" y="333298"/>
                  </a:lnTo>
                  <a:lnTo>
                    <a:pt x="855078" y="333349"/>
                  </a:lnTo>
                  <a:lnTo>
                    <a:pt x="855218" y="333349"/>
                  </a:lnTo>
                  <a:lnTo>
                    <a:pt x="855408" y="333349"/>
                  </a:lnTo>
                  <a:lnTo>
                    <a:pt x="855573" y="333336"/>
                  </a:lnTo>
                  <a:lnTo>
                    <a:pt x="855789" y="333286"/>
                  </a:lnTo>
                  <a:lnTo>
                    <a:pt x="855929" y="333235"/>
                  </a:lnTo>
                  <a:lnTo>
                    <a:pt x="856094" y="333159"/>
                  </a:lnTo>
                  <a:lnTo>
                    <a:pt x="856259" y="333070"/>
                  </a:lnTo>
                  <a:lnTo>
                    <a:pt x="856399" y="332981"/>
                  </a:lnTo>
                  <a:lnTo>
                    <a:pt x="856538" y="332854"/>
                  </a:lnTo>
                  <a:lnTo>
                    <a:pt x="856742" y="332638"/>
                  </a:lnTo>
                  <a:lnTo>
                    <a:pt x="856818" y="332511"/>
                  </a:lnTo>
                  <a:lnTo>
                    <a:pt x="856932" y="332333"/>
                  </a:lnTo>
                  <a:lnTo>
                    <a:pt x="856996" y="332181"/>
                  </a:lnTo>
                  <a:lnTo>
                    <a:pt x="857034" y="332003"/>
                  </a:lnTo>
                  <a:lnTo>
                    <a:pt x="857072" y="331876"/>
                  </a:lnTo>
                  <a:lnTo>
                    <a:pt x="857097" y="331724"/>
                  </a:lnTo>
                  <a:lnTo>
                    <a:pt x="857110" y="33157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728599" y="3784143"/>
              <a:ext cx="606425" cy="969010"/>
            </a:xfrm>
            <a:custGeom>
              <a:avLst/>
              <a:gdLst/>
              <a:ahLst/>
              <a:cxnLst/>
              <a:rect l="l" t="t" r="r" b="b"/>
              <a:pathLst>
                <a:path w="606425" h="969010">
                  <a:moveTo>
                    <a:pt x="48209" y="382270"/>
                  </a:moveTo>
                  <a:lnTo>
                    <a:pt x="48196" y="382104"/>
                  </a:lnTo>
                  <a:lnTo>
                    <a:pt x="48107" y="381825"/>
                  </a:lnTo>
                  <a:lnTo>
                    <a:pt x="48031" y="381685"/>
                  </a:lnTo>
                  <a:lnTo>
                    <a:pt x="47904" y="381508"/>
                  </a:lnTo>
                  <a:lnTo>
                    <a:pt x="47625" y="381292"/>
                  </a:lnTo>
                  <a:lnTo>
                    <a:pt x="47485" y="381228"/>
                  </a:lnTo>
                  <a:lnTo>
                    <a:pt x="47269" y="381165"/>
                  </a:lnTo>
                  <a:lnTo>
                    <a:pt x="45720" y="380911"/>
                  </a:lnTo>
                  <a:lnTo>
                    <a:pt x="45720" y="383222"/>
                  </a:lnTo>
                  <a:lnTo>
                    <a:pt x="39243" y="420001"/>
                  </a:lnTo>
                  <a:lnTo>
                    <a:pt x="2463" y="413512"/>
                  </a:lnTo>
                  <a:lnTo>
                    <a:pt x="8953" y="376745"/>
                  </a:lnTo>
                  <a:lnTo>
                    <a:pt x="45720" y="383222"/>
                  </a:lnTo>
                  <a:lnTo>
                    <a:pt x="45720" y="380911"/>
                  </a:lnTo>
                  <a:lnTo>
                    <a:pt x="8420" y="374332"/>
                  </a:lnTo>
                  <a:lnTo>
                    <a:pt x="8229" y="374294"/>
                  </a:lnTo>
                  <a:lnTo>
                    <a:pt x="7962" y="374269"/>
                  </a:lnTo>
                  <a:lnTo>
                    <a:pt x="7734" y="374307"/>
                  </a:lnTo>
                  <a:lnTo>
                    <a:pt x="7581" y="374370"/>
                  </a:lnTo>
                  <a:lnTo>
                    <a:pt x="7416" y="374434"/>
                  </a:lnTo>
                  <a:lnTo>
                    <a:pt x="7251" y="374573"/>
                  </a:lnTo>
                  <a:lnTo>
                    <a:pt x="7035" y="374840"/>
                  </a:lnTo>
                  <a:lnTo>
                    <a:pt x="6972" y="374992"/>
                  </a:lnTo>
                  <a:lnTo>
                    <a:pt x="6921" y="375145"/>
                  </a:lnTo>
                  <a:lnTo>
                    <a:pt x="8026" y="375412"/>
                  </a:lnTo>
                  <a:lnTo>
                    <a:pt x="6896" y="375208"/>
                  </a:lnTo>
                  <a:lnTo>
                    <a:pt x="38" y="414147"/>
                  </a:lnTo>
                  <a:lnTo>
                    <a:pt x="12" y="414299"/>
                  </a:lnTo>
                  <a:lnTo>
                    <a:pt x="0" y="414515"/>
                  </a:lnTo>
                  <a:lnTo>
                    <a:pt x="12" y="414642"/>
                  </a:lnTo>
                  <a:lnTo>
                    <a:pt x="63" y="414820"/>
                  </a:lnTo>
                  <a:lnTo>
                    <a:pt x="203" y="415099"/>
                  </a:lnTo>
                  <a:lnTo>
                    <a:pt x="317" y="415239"/>
                  </a:lnTo>
                  <a:lnTo>
                    <a:pt x="482" y="415378"/>
                  </a:lnTo>
                  <a:lnTo>
                    <a:pt x="622" y="415467"/>
                  </a:lnTo>
                  <a:lnTo>
                    <a:pt x="787" y="415544"/>
                  </a:lnTo>
                  <a:lnTo>
                    <a:pt x="952" y="415569"/>
                  </a:lnTo>
                  <a:lnTo>
                    <a:pt x="1117" y="415594"/>
                  </a:lnTo>
                  <a:lnTo>
                    <a:pt x="39801" y="422414"/>
                  </a:lnTo>
                  <a:lnTo>
                    <a:pt x="39966" y="422440"/>
                  </a:lnTo>
                  <a:lnTo>
                    <a:pt x="40144" y="422465"/>
                  </a:lnTo>
                  <a:lnTo>
                    <a:pt x="40360" y="422452"/>
                  </a:lnTo>
                  <a:lnTo>
                    <a:pt x="40487" y="422427"/>
                  </a:lnTo>
                  <a:lnTo>
                    <a:pt x="40614" y="422389"/>
                  </a:lnTo>
                  <a:lnTo>
                    <a:pt x="40792" y="422287"/>
                  </a:lnTo>
                  <a:lnTo>
                    <a:pt x="40970" y="422160"/>
                  </a:lnTo>
                  <a:lnTo>
                    <a:pt x="41109" y="421982"/>
                  </a:lnTo>
                  <a:lnTo>
                    <a:pt x="41236" y="421728"/>
                  </a:lnTo>
                  <a:lnTo>
                    <a:pt x="41300" y="421576"/>
                  </a:lnTo>
                  <a:lnTo>
                    <a:pt x="41313" y="421398"/>
                  </a:lnTo>
                  <a:lnTo>
                    <a:pt x="48183" y="382485"/>
                  </a:lnTo>
                  <a:lnTo>
                    <a:pt x="48209" y="382320"/>
                  </a:lnTo>
                  <a:close/>
                </a:path>
                <a:path w="606425" h="969010">
                  <a:moveTo>
                    <a:pt x="146545" y="819645"/>
                  </a:moveTo>
                  <a:lnTo>
                    <a:pt x="145630" y="818057"/>
                  </a:lnTo>
                  <a:lnTo>
                    <a:pt x="133743" y="824915"/>
                  </a:lnTo>
                  <a:lnTo>
                    <a:pt x="133604" y="825017"/>
                  </a:lnTo>
                  <a:lnTo>
                    <a:pt x="133477" y="825144"/>
                  </a:lnTo>
                  <a:lnTo>
                    <a:pt x="133388" y="825309"/>
                  </a:lnTo>
                  <a:lnTo>
                    <a:pt x="133324" y="825461"/>
                  </a:lnTo>
                  <a:lnTo>
                    <a:pt x="133299" y="825601"/>
                  </a:lnTo>
                  <a:lnTo>
                    <a:pt x="133286" y="825779"/>
                  </a:lnTo>
                  <a:lnTo>
                    <a:pt x="133337" y="825995"/>
                  </a:lnTo>
                  <a:lnTo>
                    <a:pt x="133845" y="826541"/>
                  </a:lnTo>
                  <a:lnTo>
                    <a:pt x="134010" y="826604"/>
                  </a:lnTo>
                  <a:lnTo>
                    <a:pt x="134150" y="826617"/>
                  </a:lnTo>
                  <a:lnTo>
                    <a:pt x="134277" y="826617"/>
                  </a:lnTo>
                  <a:lnTo>
                    <a:pt x="134454" y="826579"/>
                  </a:lnTo>
                  <a:lnTo>
                    <a:pt x="134620" y="826516"/>
                  </a:lnTo>
                  <a:lnTo>
                    <a:pt x="146545" y="819645"/>
                  </a:lnTo>
                  <a:close/>
                </a:path>
                <a:path w="606425" h="969010">
                  <a:moveTo>
                    <a:pt x="147002" y="818769"/>
                  </a:moveTo>
                  <a:lnTo>
                    <a:pt x="146964" y="818578"/>
                  </a:lnTo>
                  <a:lnTo>
                    <a:pt x="146900" y="818413"/>
                  </a:lnTo>
                  <a:lnTo>
                    <a:pt x="146799" y="818273"/>
                  </a:lnTo>
                  <a:lnTo>
                    <a:pt x="146685" y="818134"/>
                  </a:lnTo>
                  <a:lnTo>
                    <a:pt x="146494" y="818007"/>
                  </a:lnTo>
                  <a:lnTo>
                    <a:pt x="146329" y="817956"/>
                  </a:lnTo>
                  <a:lnTo>
                    <a:pt x="146189" y="817930"/>
                  </a:lnTo>
                  <a:lnTo>
                    <a:pt x="146011" y="817918"/>
                  </a:lnTo>
                  <a:lnTo>
                    <a:pt x="145834" y="817956"/>
                  </a:lnTo>
                  <a:lnTo>
                    <a:pt x="145669" y="818019"/>
                  </a:lnTo>
                  <a:lnTo>
                    <a:pt x="146545" y="819632"/>
                  </a:lnTo>
                  <a:lnTo>
                    <a:pt x="146685" y="819531"/>
                  </a:lnTo>
                  <a:lnTo>
                    <a:pt x="146812" y="819391"/>
                  </a:lnTo>
                  <a:lnTo>
                    <a:pt x="146913" y="819238"/>
                  </a:lnTo>
                  <a:lnTo>
                    <a:pt x="146977" y="819073"/>
                  </a:lnTo>
                  <a:lnTo>
                    <a:pt x="147002" y="818934"/>
                  </a:lnTo>
                  <a:lnTo>
                    <a:pt x="147002" y="818769"/>
                  </a:lnTo>
                  <a:close/>
                </a:path>
                <a:path w="606425" h="969010">
                  <a:moveTo>
                    <a:pt x="158902" y="839444"/>
                  </a:moveTo>
                  <a:lnTo>
                    <a:pt x="158889" y="839304"/>
                  </a:lnTo>
                  <a:lnTo>
                    <a:pt x="158851" y="839177"/>
                  </a:lnTo>
                  <a:lnTo>
                    <a:pt x="158788" y="839012"/>
                  </a:lnTo>
                  <a:lnTo>
                    <a:pt x="158686" y="838873"/>
                  </a:lnTo>
                  <a:lnTo>
                    <a:pt x="158572" y="838733"/>
                  </a:lnTo>
                  <a:lnTo>
                    <a:pt x="158432" y="838631"/>
                  </a:lnTo>
                  <a:lnTo>
                    <a:pt x="158267" y="838555"/>
                  </a:lnTo>
                  <a:lnTo>
                    <a:pt x="158076" y="838517"/>
                  </a:lnTo>
                  <a:lnTo>
                    <a:pt x="157861" y="838517"/>
                  </a:lnTo>
                  <a:lnTo>
                    <a:pt x="157721" y="838555"/>
                  </a:lnTo>
                  <a:lnTo>
                    <a:pt x="157556" y="838619"/>
                  </a:lnTo>
                  <a:lnTo>
                    <a:pt x="146024" y="845273"/>
                  </a:lnTo>
                  <a:lnTo>
                    <a:pt x="145834" y="845400"/>
                  </a:lnTo>
                  <a:lnTo>
                    <a:pt x="145719" y="845540"/>
                  </a:lnTo>
                  <a:lnTo>
                    <a:pt x="145656" y="845667"/>
                  </a:lnTo>
                  <a:lnTo>
                    <a:pt x="145580" y="845883"/>
                  </a:lnTo>
                  <a:lnTo>
                    <a:pt x="145567" y="846010"/>
                  </a:lnTo>
                  <a:lnTo>
                    <a:pt x="145567" y="846137"/>
                  </a:lnTo>
                  <a:lnTo>
                    <a:pt x="145592" y="846328"/>
                  </a:lnTo>
                  <a:lnTo>
                    <a:pt x="145669" y="846493"/>
                  </a:lnTo>
                  <a:lnTo>
                    <a:pt x="145757" y="846632"/>
                  </a:lnTo>
                  <a:lnTo>
                    <a:pt x="145884" y="846772"/>
                  </a:lnTo>
                  <a:lnTo>
                    <a:pt x="146037" y="846874"/>
                  </a:lnTo>
                  <a:lnTo>
                    <a:pt x="146240" y="846950"/>
                  </a:lnTo>
                  <a:lnTo>
                    <a:pt x="146367" y="846975"/>
                  </a:lnTo>
                  <a:lnTo>
                    <a:pt x="146558" y="846988"/>
                  </a:lnTo>
                  <a:lnTo>
                    <a:pt x="146735" y="846950"/>
                  </a:lnTo>
                  <a:lnTo>
                    <a:pt x="146900" y="846886"/>
                  </a:lnTo>
                  <a:lnTo>
                    <a:pt x="158432" y="840232"/>
                  </a:lnTo>
                  <a:lnTo>
                    <a:pt x="158584" y="840117"/>
                  </a:lnTo>
                  <a:lnTo>
                    <a:pt x="158711" y="839990"/>
                  </a:lnTo>
                  <a:lnTo>
                    <a:pt x="158800" y="839825"/>
                  </a:lnTo>
                  <a:lnTo>
                    <a:pt x="158877" y="839622"/>
                  </a:lnTo>
                  <a:lnTo>
                    <a:pt x="158889" y="839495"/>
                  </a:lnTo>
                  <a:close/>
                </a:path>
                <a:path w="606425" h="969010">
                  <a:moveTo>
                    <a:pt x="169405" y="850734"/>
                  </a:moveTo>
                  <a:lnTo>
                    <a:pt x="168249" y="848753"/>
                  </a:lnTo>
                  <a:lnTo>
                    <a:pt x="124574" y="873963"/>
                  </a:lnTo>
                  <a:lnTo>
                    <a:pt x="124447" y="874077"/>
                  </a:lnTo>
                  <a:lnTo>
                    <a:pt x="124282" y="874229"/>
                  </a:lnTo>
                  <a:lnTo>
                    <a:pt x="124129" y="874458"/>
                  </a:lnTo>
                  <a:lnTo>
                    <a:pt x="124066" y="874623"/>
                  </a:lnTo>
                  <a:lnTo>
                    <a:pt x="124015" y="874839"/>
                  </a:lnTo>
                  <a:lnTo>
                    <a:pt x="124015" y="875118"/>
                  </a:lnTo>
                  <a:lnTo>
                    <a:pt x="124053" y="875284"/>
                  </a:lnTo>
                  <a:lnTo>
                    <a:pt x="124129" y="875487"/>
                  </a:lnTo>
                  <a:lnTo>
                    <a:pt x="124294" y="875728"/>
                  </a:lnTo>
                  <a:lnTo>
                    <a:pt x="124460" y="875880"/>
                  </a:lnTo>
                  <a:lnTo>
                    <a:pt x="124599" y="875969"/>
                  </a:lnTo>
                  <a:lnTo>
                    <a:pt x="124815" y="876058"/>
                  </a:lnTo>
                  <a:lnTo>
                    <a:pt x="125031" y="876096"/>
                  </a:lnTo>
                  <a:lnTo>
                    <a:pt x="125247" y="876109"/>
                  </a:lnTo>
                  <a:lnTo>
                    <a:pt x="125526" y="876058"/>
                  </a:lnTo>
                  <a:lnTo>
                    <a:pt x="125679" y="875995"/>
                  </a:lnTo>
                  <a:lnTo>
                    <a:pt x="169405" y="850734"/>
                  </a:lnTo>
                  <a:close/>
                </a:path>
                <a:path w="606425" h="969010">
                  <a:moveTo>
                    <a:pt x="169976" y="849655"/>
                  </a:moveTo>
                  <a:lnTo>
                    <a:pt x="169938" y="849426"/>
                  </a:lnTo>
                  <a:lnTo>
                    <a:pt x="169799" y="849122"/>
                  </a:lnTo>
                  <a:lnTo>
                    <a:pt x="169697" y="848995"/>
                  </a:lnTo>
                  <a:lnTo>
                    <a:pt x="169570" y="848880"/>
                  </a:lnTo>
                  <a:lnTo>
                    <a:pt x="169392" y="848741"/>
                  </a:lnTo>
                  <a:lnTo>
                    <a:pt x="169189" y="848652"/>
                  </a:lnTo>
                  <a:lnTo>
                    <a:pt x="168960" y="848614"/>
                  </a:lnTo>
                  <a:lnTo>
                    <a:pt x="168744" y="848614"/>
                  </a:lnTo>
                  <a:lnTo>
                    <a:pt x="168516" y="848639"/>
                  </a:lnTo>
                  <a:lnTo>
                    <a:pt x="168262" y="848753"/>
                  </a:lnTo>
                  <a:lnTo>
                    <a:pt x="169405" y="850734"/>
                  </a:lnTo>
                  <a:lnTo>
                    <a:pt x="169545" y="850646"/>
                  </a:lnTo>
                  <a:lnTo>
                    <a:pt x="169710" y="850493"/>
                  </a:lnTo>
                  <a:lnTo>
                    <a:pt x="169837" y="850303"/>
                  </a:lnTo>
                  <a:lnTo>
                    <a:pt x="169926" y="850099"/>
                  </a:lnTo>
                  <a:lnTo>
                    <a:pt x="169976" y="849871"/>
                  </a:lnTo>
                  <a:lnTo>
                    <a:pt x="169976" y="849655"/>
                  </a:lnTo>
                  <a:close/>
                </a:path>
                <a:path w="606425" h="969010">
                  <a:moveTo>
                    <a:pt x="175704" y="73647"/>
                  </a:moveTo>
                  <a:lnTo>
                    <a:pt x="175577" y="73660"/>
                  </a:lnTo>
                  <a:lnTo>
                    <a:pt x="175387" y="73698"/>
                  </a:lnTo>
                  <a:lnTo>
                    <a:pt x="175234" y="73774"/>
                  </a:lnTo>
                  <a:lnTo>
                    <a:pt x="175094" y="73888"/>
                  </a:lnTo>
                  <a:lnTo>
                    <a:pt x="174967" y="74015"/>
                  </a:lnTo>
                  <a:lnTo>
                    <a:pt x="174866" y="74168"/>
                  </a:lnTo>
                  <a:lnTo>
                    <a:pt x="174815" y="74333"/>
                  </a:lnTo>
                  <a:lnTo>
                    <a:pt x="174790" y="74701"/>
                  </a:lnTo>
                  <a:lnTo>
                    <a:pt x="174840" y="74866"/>
                  </a:lnTo>
                  <a:lnTo>
                    <a:pt x="174967" y="75107"/>
                  </a:lnTo>
                  <a:lnTo>
                    <a:pt x="175094" y="75234"/>
                  </a:lnTo>
                  <a:lnTo>
                    <a:pt x="175234" y="75349"/>
                  </a:lnTo>
                  <a:lnTo>
                    <a:pt x="175387" y="75425"/>
                  </a:lnTo>
                  <a:lnTo>
                    <a:pt x="175526" y="75463"/>
                  </a:lnTo>
                  <a:lnTo>
                    <a:pt x="175666" y="75476"/>
                  </a:lnTo>
                  <a:lnTo>
                    <a:pt x="175704" y="73647"/>
                  </a:lnTo>
                  <a:close/>
                </a:path>
                <a:path w="606425" h="969010">
                  <a:moveTo>
                    <a:pt x="175704" y="58305"/>
                  </a:moveTo>
                  <a:lnTo>
                    <a:pt x="175577" y="58331"/>
                  </a:lnTo>
                  <a:lnTo>
                    <a:pt x="174967" y="58686"/>
                  </a:lnTo>
                  <a:lnTo>
                    <a:pt x="174866" y="58839"/>
                  </a:lnTo>
                  <a:lnTo>
                    <a:pt x="174815" y="59004"/>
                  </a:lnTo>
                  <a:lnTo>
                    <a:pt x="174790" y="59372"/>
                  </a:lnTo>
                  <a:lnTo>
                    <a:pt x="174840" y="59537"/>
                  </a:lnTo>
                  <a:lnTo>
                    <a:pt x="174942" y="59728"/>
                  </a:lnTo>
                  <a:lnTo>
                    <a:pt x="175056" y="59880"/>
                  </a:lnTo>
                  <a:lnTo>
                    <a:pt x="175234" y="60020"/>
                  </a:lnTo>
                  <a:lnTo>
                    <a:pt x="175361" y="60071"/>
                  </a:lnTo>
                  <a:lnTo>
                    <a:pt x="175526" y="60134"/>
                  </a:lnTo>
                  <a:lnTo>
                    <a:pt x="175666" y="60147"/>
                  </a:lnTo>
                  <a:lnTo>
                    <a:pt x="175704" y="58305"/>
                  </a:lnTo>
                  <a:close/>
                </a:path>
                <a:path w="606425" h="969010">
                  <a:moveTo>
                    <a:pt x="185610" y="878827"/>
                  </a:moveTo>
                  <a:lnTo>
                    <a:pt x="184467" y="876833"/>
                  </a:lnTo>
                  <a:lnTo>
                    <a:pt x="140792" y="902055"/>
                  </a:lnTo>
                  <a:lnTo>
                    <a:pt x="140652" y="902157"/>
                  </a:lnTo>
                  <a:lnTo>
                    <a:pt x="140487" y="902309"/>
                  </a:lnTo>
                  <a:lnTo>
                    <a:pt x="140335" y="902550"/>
                  </a:lnTo>
                  <a:lnTo>
                    <a:pt x="140258" y="902741"/>
                  </a:lnTo>
                  <a:lnTo>
                    <a:pt x="140220" y="902906"/>
                  </a:lnTo>
                  <a:lnTo>
                    <a:pt x="140220" y="903198"/>
                  </a:lnTo>
                  <a:lnTo>
                    <a:pt x="140271" y="903414"/>
                  </a:lnTo>
                  <a:lnTo>
                    <a:pt x="140335" y="903579"/>
                  </a:lnTo>
                  <a:lnTo>
                    <a:pt x="140500" y="903808"/>
                  </a:lnTo>
                  <a:lnTo>
                    <a:pt x="140665" y="903947"/>
                  </a:lnTo>
                  <a:lnTo>
                    <a:pt x="140804" y="904049"/>
                  </a:lnTo>
                  <a:lnTo>
                    <a:pt x="141008" y="904138"/>
                  </a:lnTo>
                  <a:lnTo>
                    <a:pt x="141224" y="904189"/>
                  </a:lnTo>
                  <a:lnTo>
                    <a:pt x="141452" y="904189"/>
                  </a:lnTo>
                  <a:lnTo>
                    <a:pt x="141668" y="904151"/>
                  </a:lnTo>
                  <a:lnTo>
                    <a:pt x="141884" y="904074"/>
                  </a:lnTo>
                  <a:lnTo>
                    <a:pt x="185610" y="878827"/>
                  </a:lnTo>
                  <a:close/>
                </a:path>
                <a:path w="606425" h="969010">
                  <a:moveTo>
                    <a:pt x="186194" y="877836"/>
                  </a:moveTo>
                  <a:lnTo>
                    <a:pt x="186182" y="877671"/>
                  </a:lnTo>
                  <a:lnTo>
                    <a:pt x="186131" y="877455"/>
                  </a:lnTo>
                  <a:lnTo>
                    <a:pt x="186067" y="877290"/>
                  </a:lnTo>
                  <a:lnTo>
                    <a:pt x="185940" y="877112"/>
                  </a:lnTo>
                  <a:lnTo>
                    <a:pt x="185737" y="876922"/>
                  </a:lnTo>
                  <a:lnTo>
                    <a:pt x="185178" y="876693"/>
                  </a:lnTo>
                  <a:lnTo>
                    <a:pt x="184950" y="876693"/>
                  </a:lnTo>
                  <a:lnTo>
                    <a:pt x="184734" y="876719"/>
                  </a:lnTo>
                  <a:lnTo>
                    <a:pt x="184518" y="876795"/>
                  </a:lnTo>
                  <a:lnTo>
                    <a:pt x="185623" y="878814"/>
                  </a:lnTo>
                  <a:lnTo>
                    <a:pt x="185750" y="878713"/>
                  </a:lnTo>
                  <a:lnTo>
                    <a:pt x="186131" y="878166"/>
                  </a:lnTo>
                  <a:lnTo>
                    <a:pt x="186182" y="877951"/>
                  </a:lnTo>
                  <a:close/>
                </a:path>
                <a:path w="606425" h="969010">
                  <a:moveTo>
                    <a:pt x="189445" y="74498"/>
                  </a:moveTo>
                  <a:lnTo>
                    <a:pt x="189407" y="74333"/>
                  </a:lnTo>
                  <a:lnTo>
                    <a:pt x="189306" y="74079"/>
                  </a:lnTo>
                  <a:lnTo>
                    <a:pt x="189204" y="73926"/>
                  </a:lnTo>
                  <a:lnTo>
                    <a:pt x="189077" y="73812"/>
                  </a:lnTo>
                  <a:lnTo>
                    <a:pt x="188912" y="73723"/>
                  </a:lnTo>
                  <a:lnTo>
                    <a:pt x="188747" y="73672"/>
                  </a:lnTo>
                  <a:lnTo>
                    <a:pt x="188569" y="73634"/>
                  </a:lnTo>
                  <a:lnTo>
                    <a:pt x="175717" y="73634"/>
                  </a:lnTo>
                  <a:lnTo>
                    <a:pt x="175717" y="75463"/>
                  </a:lnTo>
                  <a:lnTo>
                    <a:pt x="188531" y="75463"/>
                  </a:lnTo>
                  <a:lnTo>
                    <a:pt x="188658" y="75450"/>
                  </a:lnTo>
                  <a:lnTo>
                    <a:pt x="188874" y="75399"/>
                  </a:lnTo>
                  <a:lnTo>
                    <a:pt x="189001" y="75336"/>
                  </a:lnTo>
                  <a:lnTo>
                    <a:pt x="189141" y="75234"/>
                  </a:lnTo>
                  <a:lnTo>
                    <a:pt x="189268" y="75095"/>
                  </a:lnTo>
                  <a:lnTo>
                    <a:pt x="189357" y="74942"/>
                  </a:lnTo>
                  <a:lnTo>
                    <a:pt x="189407" y="74777"/>
                  </a:lnTo>
                  <a:lnTo>
                    <a:pt x="189445" y="74599"/>
                  </a:lnTo>
                  <a:close/>
                </a:path>
                <a:path w="606425" h="969010">
                  <a:moveTo>
                    <a:pt x="189445" y="59169"/>
                  </a:moveTo>
                  <a:lnTo>
                    <a:pt x="189407" y="59004"/>
                  </a:lnTo>
                  <a:lnTo>
                    <a:pt x="189306" y="58750"/>
                  </a:lnTo>
                  <a:lnTo>
                    <a:pt x="189204" y="58597"/>
                  </a:lnTo>
                  <a:lnTo>
                    <a:pt x="189077" y="58483"/>
                  </a:lnTo>
                  <a:lnTo>
                    <a:pt x="188912" y="58394"/>
                  </a:lnTo>
                  <a:lnTo>
                    <a:pt x="188747" y="58343"/>
                  </a:lnTo>
                  <a:lnTo>
                    <a:pt x="188569" y="58305"/>
                  </a:lnTo>
                  <a:lnTo>
                    <a:pt x="175717" y="58305"/>
                  </a:lnTo>
                  <a:lnTo>
                    <a:pt x="175717" y="60134"/>
                  </a:lnTo>
                  <a:lnTo>
                    <a:pt x="188531" y="60134"/>
                  </a:lnTo>
                  <a:lnTo>
                    <a:pt x="188658" y="60121"/>
                  </a:lnTo>
                  <a:lnTo>
                    <a:pt x="188874" y="60071"/>
                  </a:lnTo>
                  <a:lnTo>
                    <a:pt x="189001" y="60007"/>
                  </a:lnTo>
                  <a:lnTo>
                    <a:pt x="189141" y="59905"/>
                  </a:lnTo>
                  <a:lnTo>
                    <a:pt x="189268" y="59766"/>
                  </a:lnTo>
                  <a:lnTo>
                    <a:pt x="189357" y="59613"/>
                  </a:lnTo>
                  <a:lnTo>
                    <a:pt x="189407" y="59448"/>
                  </a:lnTo>
                  <a:lnTo>
                    <a:pt x="189445" y="59270"/>
                  </a:lnTo>
                  <a:close/>
                </a:path>
                <a:path w="606425" h="969010">
                  <a:moveTo>
                    <a:pt x="195681" y="915898"/>
                  </a:moveTo>
                  <a:lnTo>
                    <a:pt x="195580" y="915746"/>
                  </a:lnTo>
                  <a:lnTo>
                    <a:pt x="195453" y="915619"/>
                  </a:lnTo>
                  <a:lnTo>
                    <a:pt x="195287" y="915530"/>
                  </a:lnTo>
                  <a:lnTo>
                    <a:pt x="195122" y="915479"/>
                  </a:lnTo>
                  <a:lnTo>
                    <a:pt x="194995" y="915454"/>
                  </a:lnTo>
                  <a:lnTo>
                    <a:pt x="194818" y="915441"/>
                  </a:lnTo>
                  <a:lnTo>
                    <a:pt x="194602" y="915492"/>
                  </a:lnTo>
                  <a:lnTo>
                    <a:pt x="194462" y="915543"/>
                  </a:lnTo>
                  <a:lnTo>
                    <a:pt x="194322" y="915644"/>
                  </a:lnTo>
                  <a:lnTo>
                    <a:pt x="194157" y="915809"/>
                  </a:lnTo>
                  <a:lnTo>
                    <a:pt x="194068" y="915949"/>
                  </a:lnTo>
                  <a:lnTo>
                    <a:pt x="194017" y="916076"/>
                  </a:lnTo>
                  <a:lnTo>
                    <a:pt x="193979" y="916254"/>
                  </a:lnTo>
                  <a:lnTo>
                    <a:pt x="193967" y="916432"/>
                  </a:lnTo>
                  <a:lnTo>
                    <a:pt x="194005" y="916609"/>
                  </a:lnTo>
                  <a:lnTo>
                    <a:pt x="194081" y="916774"/>
                  </a:lnTo>
                  <a:lnTo>
                    <a:pt x="195681" y="915898"/>
                  </a:lnTo>
                  <a:close/>
                </a:path>
                <a:path w="606425" h="969010">
                  <a:moveTo>
                    <a:pt x="202222" y="927379"/>
                  </a:moveTo>
                  <a:lnTo>
                    <a:pt x="202184" y="927201"/>
                  </a:lnTo>
                  <a:lnTo>
                    <a:pt x="202107" y="927036"/>
                  </a:lnTo>
                  <a:lnTo>
                    <a:pt x="195681" y="915898"/>
                  </a:lnTo>
                  <a:lnTo>
                    <a:pt x="194094" y="916825"/>
                  </a:lnTo>
                  <a:lnTo>
                    <a:pt x="200507" y="927925"/>
                  </a:lnTo>
                  <a:lnTo>
                    <a:pt x="200634" y="928090"/>
                  </a:lnTo>
                  <a:lnTo>
                    <a:pt x="200850" y="928255"/>
                  </a:lnTo>
                  <a:lnTo>
                    <a:pt x="201015" y="928319"/>
                  </a:lnTo>
                  <a:lnTo>
                    <a:pt x="201206" y="928357"/>
                  </a:lnTo>
                  <a:lnTo>
                    <a:pt x="201371" y="928370"/>
                  </a:lnTo>
                  <a:lnTo>
                    <a:pt x="201561" y="928331"/>
                  </a:lnTo>
                  <a:lnTo>
                    <a:pt x="201726" y="928268"/>
                  </a:lnTo>
                  <a:lnTo>
                    <a:pt x="201866" y="928166"/>
                  </a:lnTo>
                  <a:lnTo>
                    <a:pt x="201993" y="928039"/>
                  </a:lnTo>
                  <a:lnTo>
                    <a:pt x="202107" y="927900"/>
                  </a:lnTo>
                  <a:lnTo>
                    <a:pt x="202171" y="927735"/>
                  </a:lnTo>
                  <a:lnTo>
                    <a:pt x="202209" y="927557"/>
                  </a:lnTo>
                  <a:lnTo>
                    <a:pt x="202222" y="927379"/>
                  </a:lnTo>
                  <a:close/>
                </a:path>
                <a:path w="606425" h="969010">
                  <a:moveTo>
                    <a:pt x="215379" y="919327"/>
                  </a:moveTo>
                  <a:lnTo>
                    <a:pt x="208965" y="908227"/>
                  </a:lnTo>
                  <a:lnTo>
                    <a:pt x="208724" y="907948"/>
                  </a:lnTo>
                  <a:lnTo>
                    <a:pt x="208572" y="907859"/>
                  </a:lnTo>
                  <a:lnTo>
                    <a:pt x="208445" y="907808"/>
                  </a:lnTo>
                  <a:lnTo>
                    <a:pt x="208267" y="907783"/>
                  </a:lnTo>
                  <a:lnTo>
                    <a:pt x="208089" y="907770"/>
                  </a:lnTo>
                  <a:lnTo>
                    <a:pt x="207568" y="907999"/>
                  </a:lnTo>
                  <a:lnTo>
                    <a:pt x="207441" y="908138"/>
                  </a:lnTo>
                  <a:lnTo>
                    <a:pt x="207352" y="908278"/>
                  </a:lnTo>
                  <a:lnTo>
                    <a:pt x="207289" y="908443"/>
                  </a:lnTo>
                  <a:lnTo>
                    <a:pt x="207264" y="908583"/>
                  </a:lnTo>
                  <a:lnTo>
                    <a:pt x="207251" y="908761"/>
                  </a:lnTo>
                  <a:lnTo>
                    <a:pt x="207302" y="908989"/>
                  </a:lnTo>
                  <a:lnTo>
                    <a:pt x="207378" y="909142"/>
                  </a:lnTo>
                  <a:lnTo>
                    <a:pt x="213791" y="920254"/>
                  </a:lnTo>
                  <a:lnTo>
                    <a:pt x="215379" y="919327"/>
                  </a:lnTo>
                  <a:close/>
                </a:path>
                <a:path w="606425" h="969010">
                  <a:moveTo>
                    <a:pt x="215506" y="919721"/>
                  </a:moveTo>
                  <a:lnTo>
                    <a:pt x="215468" y="919543"/>
                  </a:lnTo>
                  <a:lnTo>
                    <a:pt x="215392" y="919378"/>
                  </a:lnTo>
                  <a:lnTo>
                    <a:pt x="213791" y="920254"/>
                  </a:lnTo>
                  <a:lnTo>
                    <a:pt x="213893" y="920407"/>
                  </a:lnTo>
                  <a:lnTo>
                    <a:pt x="214020" y="920534"/>
                  </a:lnTo>
                  <a:lnTo>
                    <a:pt x="214185" y="920623"/>
                  </a:lnTo>
                  <a:lnTo>
                    <a:pt x="214350" y="920686"/>
                  </a:lnTo>
                  <a:lnTo>
                    <a:pt x="214477" y="920711"/>
                  </a:lnTo>
                  <a:lnTo>
                    <a:pt x="214706" y="920711"/>
                  </a:lnTo>
                  <a:lnTo>
                    <a:pt x="214845" y="920673"/>
                  </a:lnTo>
                  <a:lnTo>
                    <a:pt x="215011" y="920610"/>
                  </a:lnTo>
                  <a:lnTo>
                    <a:pt x="215150" y="920521"/>
                  </a:lnTo>
                  <a:lnTo>
                    <a:pt x="215277" y="920394"/>
                  </a:lnTo>
                  <a:lnTo>
                    <a:pt x="215392" y="920242"/>
                  </a:lnTo>
                  <a:lnTo>
                    <a:pt x="215455" y="920076"/>
                  </a:lnTo>
                  <a:lnTo>
                    <a:pt x="215493" y="919899"/>
                  </a:lnTo>
                  <a:lnTo>
                    <a:pt x="215506" y="919721"/>
                  </a:lnTo>
                  <a:close/>
                </a:path>
                <a:path w="606425" h="969010">
                  <a:moveTo>
                    <a:pt x="396265" y="949502"/>
                  </a:moveTo>
                  <a:lnTo>
                    <a:pt x="394677" y="948588"/>
                  </a:lnTo>
                  <a:lnTo>
                    <a:pt x="388264" y="959688"/>
                  </a:lnTo>
                  <a:lnTo>
                    <a:pt x="388200" y="959815"/>
                  </a:lnTo>
                  <a:lnTo>
                    <a:pt x="388162" y="959980"/>
                  </a:lnTo>
                  <a:lnTo>
                    <a:pt x="388137" y="960247"/>
                  </a:lnTo>
                  <a:lnTo>
                    <a:pt x="388162" y="960386"/>
                  </a:lnTo>
                  <a:lnTo>
                    <a:pt x="388213" y="960513"/>
                  </a:lnTo>
                  <a:lnTo>
                    <a:pt x="388327" y="960704"/>
                  </a:lnTo>
                  <a:lnTo>
                    <a:pt x="388454" y="960831"/>
                  </a:lnTo>
                  <a:lnTo>
                    <a:pt x="388607" y="960945"/>
                  </a:lnTo>
                  <a:lnTo>
                    <a:pt x="388772" y="961009"/>
                  </a:lnTo>
                  <a:lnTo>
                    <a:pt x="388937" y="961059"/>
                  </a:lnTo>
                  <a:lnTo>
                    <a:pt x="389153" y="961059"/>
                  </a:lnTo>
                  <a:lnTo>
                    <a:pt x="389343" y="961021"/>
                  </a:lnTo>
                  <a:lnTo>
                    <a:pt x="389509" y="960945"/>
                  </a:lnTo>
                  <a:lnTo>
                    <a:pt x="389648" y="960843"/>
                  </a:lnTo>
                  <a:lnTo>
                    <a:pt x="389839" y="960615"/>
                  </a:lnTo>
                  <a:lnTo>
                    <a:pt x="396265" y="949502"/>
                  </a:lnTo>
                  <a:close/>
                </a:path>
                <a:path w="606425" h="969010">
                  <a:moveTo>
                    <a:pt x="396379" y="948931"/>
                  </a:moveTo>
                  <a:lnTo>
                    <a:pt x="396354" y="948804"/>
                  </a:lnTo>
                  <a:lnTo>
                    <a:pt x="396303" y="948677"/>
                  </a:lnTo>
                  <a:lnTo>
                    <a:pt x="396189" y="948474"/>
                  </a:lnTo>
                  <a:lnTo>
                    <a:pt x="396074" y="948347"/>
                  </a:lnTo>
                  <a:lnTo>
                    <a:pt x="395922" y="948232"/>
                  </a:lnTo>
                  <a:lnTo>
                    <a:pt x="395757" y="948169"/>
                  </a:lnTo>
                  <a:lnTo>
                    <a:pt x="395630" y="948131"/>
                  </a:lnTo>
                  <a:lnTo>
                    <a:pt x="395363" y="948118"/>
                  </a:lnTo>
                  <a:lnTo>
                    <a:pt x="394779" y="948436"/>
                  </a:lnTo>
                  <a:lnTo>
                    <a:pt x="394677" y="948575"/>
                  </a:lnTo>
                  <a:lnTo>
                    <a:pt x="396252" y="949490"/>
                  </a:lnTo>
                  <a:lnTo>
                    <a:pt x="396316" y="949363"/>
                  </a:lnTo>
                  <a:lnTo>
                    <a:pt x="396379" y="949159"/>
                  </a:lnTo>
                  <a:lnTo>
                    <a:pt x="396379" y="948931"/>
                  </a:lnTo>
                  <a:close/>
                </a:path>
                <a:path w="606425" h="969010">
                  <a:moveTo>
                    <a:pt x="405599" y="16192"/>
                  </a:moveTo>
                  <a:lnTo>
                    <a:pt x="405587" y="16065"/>
                  </a:lnTo>
                  <a:lnTo>
                    <a:pt x="405549" y="15938"/>
                  </a:lnTo>
                  <a:lnTo>
                    <a:pt x="405472" y="15773"/>
                  </a:lnTo>
                  <a:lnTo>
                    <a:pt x="404863" y="15341"/>
                  </a:lnTo>
                  <a:lnTo>
                    <a:pt x="404723" y="15328"/>
                  </a:lnTo>
                  <a:lnTo>
                    <a:pt x="391871" y="15328"/>
                  </a:lnTo>
                  <a:lnTo>
                    <a:pt x="391731" y="15341"/>
                  </a:lnTo>
                  <a:lnTo>
                    <a:pt x="391553" y="15379"/>
                  </a:lnTo>
                  <a:lnTo>
                    <a:pt x="391401" y="15455"/>
                  </a:lnTo>
                  <a:lnTo>
                    <a:pt x="390944" y="16205"/>
                  </a:lnTo>
                  <a:lnTo>
                    <a:pt x="391223" y="16891"/>
                  </a:lnTo>
                  <a:lnTo>
                    <a:pt x="391477" y="17081"/>
                  </a:lnTo>
                  <a:lnTo>
                    <a:pt x="391731" y="17157"/>
                  </a:lnTo>
                  <a:lnTo>
                    <a:pt x="391871" y="17157"/>
                  </a:lnTo>
                  <a:lnTo>
                    <a:pt x="404685" y="17157"/>
                  </a:lnTo>
                  <a:lnTo>
                    <a:pt x="404825" y="17145"/>
                  </a:lnTo>
                  <a:lnTo>
                    <a:pt x="405028" y="17094"/>
                  </a:lnTo>
                  <a:lnTo>
                    <a:pt x="405358" y="16852"/>
                  </a:lnTo>
                  <a:lnTo>
                    <a:pt x="405472" y="16713"/>
                  </a:lnTo>
                  <a:lnTo>
                    <a:pt x="405549" y="16548"/>
                  </a:lnTo>
                  <a:lnTo>
                    <a:pt x="405587" y="16421"/>
                  </a:lnTo>
                  <a:lnTo>
                    <a:pt x="405599" y="16294"/>
                  </a:lnTo>
                  <a:close/>
                </a:path>
                <a:path w="606425" h="969010">
                  <a:moveTo>
                    <a:pt x="405599" y="863"/>
                  </a:moveTo>
                  <a:lnTo>
                    <a:pt x="405587" y="736"/>
                  </a:lnTo>
                  <a:lnTo>
                    <a:pt x="405549" y="609"/>
                  </a:lnTo>
                  <a:lnTo>
                    <a:pt x="405472" y="444"/>
                  </a:lnTo>
                  <a:lnTo>
                    <a:pt x="404863" y="12"/>
                  </a:lnTo>
                  <a:lnTo>
                    <a:pt x="404723" y="0"/>
                  </a:lnTo>
                  <a:lnTo>
                    <a:pt x="391871" y="0"/>
                  </a:lnTo>
                  <a:lnTo>
                    <a:pt x="391731" y="12"/>
                  </a:lnTo>
                  <a:lnTo>
                    <a:pt x="391553" y="50"/>
                  </a:lnTo>
                  <a:lnTo>
                    <a:pt x="391401" y="127"/>
                  </a:lnTo>
                  <a:lnTo>
                    <a:pt x="390944" y="876"/>
                  </a:lnTo>
                  <a:lnTo>
                    <a:pt x="390956" y="1054"/>
                  </a:lnTo>
                  <a:lnTo>
                    <a:pt x="391007" y="1219"/>
                  </a:lnTo>
                  <a:lnTo>
                    <a:pt x="391185" y="1536"/>
                  </a:lnTo>
                  <a:lnTo>
                    <a:pt x="391401" y="1701"/>
                  </a:lnTo>
                  <a:lnTo>
                    <a:pt x="391731" y="1828"/>
                  </a:lnTo>
                  <a:lnTo>
                    <a:pt x="391871" y="1828"/>
                  </a:lnTo>
                  <a:lnTo>
                    <a:pt x="404685" y="1828"/>
                  </a:lnTo>
                  <a:lnTo>
                    <a:pt x="404825" y="1816"/>
                  </a:lnTo>
                  <a:lnTo>
                    <a:pt x="405028" y="1765"/>
                  </a:lnTo>
                  <a:lnTo>
                    <a:pt x="405358" y="1524"/>
                  </a:lnTo>
                  <a:lnTo>
                    <a:pt x="405472" y="1384"/>
                  </a:lnTo>
                  <a:lnTo>
                    <a:pt x="405549" y="1219"/>
                  </a:lnTo>
                  <a:lnTo>
                    <a:pt x="405587" y="1092"/>
                  </a:lnTo>
                  <a:lnTo>
                    <a:pt x="405599" y="965"/>
                  </a:lnTo>
                  <a:close/>
                </a:path>
                <a:path w="606425" h="969010">
                  <a:moveTo>
                    <a:pt x="409663" y="956691"/>
                  </a:moveTo>
                  <a:lnTo>
                    <a:pt x="409638" y="956513"/>
                  </a:lnTo>
                  <a:lnTo>
                    <a:pt x="409587" y="956348"/>
                  </a:lnTo>
                  <a:lnTo>
                    <a:pt x="409473" y="956144"/>
                  </a:lnTo>
                  <a:lnTo>
                    <a:pt x="409308" y="955992"/>
                  </a:lnTo>
                  <a:lnTo>
                    <a:pt x="409155" y="955890"/>
                  </a:lnTo>
                  <a:lnTo>
                    <a:pt x="408901" y="955802"/>
                  </a:lnTo>
                  <a:lnTo>
                    <a:pt x="408635" y="955789"/>
                  </a:lnTo>
                  <a:lnTo>
                    <a:pt x="408508" y="955827"/>
                  </a:lnTo>
                  <a:lnTo>
                    <a:pt x="408381" y="955852"/>
                  </a:lnTo>
                  <a:lnTo>
                    <a:pt x="408216" y="955954"/>
                  </a:lnTo>
                  <a:lnTo>
                    <a:pt x="408076" y="956068"/>
                  </a:lnTo>
                  <a:lnTo>
                    <a:pt x="407949" y="956246"/>
                  </a:lnTo>
                  <a:lnTo>
                    <a:pt x="401535" y="967346"/>
                  </a:lnTo>
                  <a:lnTo>
                    <a:pt x="401472" y="967473"/>
                  </a:lnTo>
                  <a:lnTo>
                    <a:pt x="401434" y="967638"/>
                  </a:lnTo>
                  <a:lnTo>
                    <a:pt x="401408" y="967816"/>
                  </a:lnTo>
                  <a:lnTo>
                    <a:pt x="401434" y="967994"/>
                  </a:lnTo>
                  <a:lnTo>
                    <a:pt x="401485" y="968171"/>
                  </a:lnTo>
                  <a:lnTo>
                    <a:pt x="401599" y="968362"/>
                  </a:lnTo>
                  <a:lnTo>
                    <a:pt x="401726" y="968489"/>
                  </a:lnTo>
                  <a:lnTo>
                    <a:pt x="401866" y="968603"/>
                  </a:lnTo>
                  <a:lnTo>
                    <a:pt x="402031" y="968667"/>
                  </a:lnTo>
                  <a:lnTo>
                    <a:pt x="402209" y="968717"/>
                  </a:lnTo>
                  <a:lnTo>
                    <a:pt x="402437" y="968717"/>
                  </a:lnTo>
                  <a:lnTo>
                    <a:pt x="402564" y="968692"/>
                  </a:lnTo>
                  <a:lnTo>
                    <a:pt x="402691" y="968654"/>
                  </a:lnTo>
                  <a:lnTo>
                    <a:pt x="402920" y="968502"/>
                  </a:lnTo>
                  <a:lnTo>
                    <a:pt x="403110" y="968273"/>
                  </a:lnTo>
                  <a:lnTo>
                    <a:pt x="409536" y="957173"/>
                  </a:lnTo>
                  <a:lnTo>
                    <a:pt x="409587" y="957033"/>
                  </a:lnTo>
                  <a:lnTo>
                    <a:pt x="409638" y="956868"/>
                  </a:lnTo>
                  <a:lnTo>
                    <a:pt x="409663" y="956691"/>
                  </a:lnTo>
                  <a:close/>
                </a:path>
                <a:path w="606425" h="969010">
                  <a:moveTo>
                    <a:pt x="526961" y="839203"/>
                  </a:moveTo>
                  <a:lnTo>
                    <a:pt x="526821" y="839216"/>
                  </a:lnTo>
                  <a:lnTo>
                    <a:pt x="526643" y="839254"/>
                  </a:lnTo>
                  <a:lnTo>
                    <a:pt x="526491" y="839330"/>
                  </a:lnTo>
                  <a:lnTo>
                    <a:pt x="526046" y="839990"/>
                  </a:lnTo>
                  <a:lnTo>
                    <a:pt x="526046" y="840257"/>
                  </a:lnTo>
                  <a:lnTo>
                    <a:pt x="526097" y="840435"/>
                  </a:lnTo>
                  <a:lnTo>
                    <a:pt x="526275" y="840740"/>
                  </a:lnTo>
                  <a:lnTo>
                    <a:pt x="526567" y="840955"/>
                  </a:lnTo>
                  <a:lnTo>
                    <a:pt x="526821" y="841032"/>
                  </a:lnTo>
                  <a:lnTo>
                    <a:pt x="526961" y="841032"/>
                  </a:lnTo>
                  <a:lnTo>
                    <a:pt x="526961" y="839203"/>
                  </a:lnTo>
                  <a:close/>
                </a:path>
                <a:path w="606425" h="969010">
                  <a:moveTo>
                    <a:pt x="526961" y="823874"/>
                  </a:moveTo>
                  <a:lnTo>
                    <a:pt x="526821" y="823887"/>
                  </a:lnTo>
                  <a:lnTo>
                    <a:pt x="526643" y="823925"/>
                  </a:lnTo>
                  <a:lnTo>
                    <a:pt x="526491" y="824014"/>
                  </a:lnTo>
                  <a:lnTo>
                    <a:pt x="526338" y="824115"/>
                  </a:lnTo>
                  <a:lnTo>
                    <a:pt x="526224" y="824255"/>
                  </a:lnTo>
                  <a:lnTo>
                    <a:pt x="526122" y="824407"/>
                  </a:lnTo>
                  <a:lnTo>
                    <a:pt x="526046" y="824661"/>
                  </a:lnTo>
                  <a:lnTo>
                    <a:pt x="526046" y="824928"/>
                  </a:lnTo>
                  <a:lnTo>
                    <a:pt x="526097" y="825106"/>
                  </a:lnTo>
                  <a:lnTo>
                    <a:pt x="526173" y="825258"/>
                  </a:lnTo>
                  <a:lnTo>
                    <a:pt x="526275" y="825411"/>
                  </a:lnTo>
                  <a:lnTo>
                    <a:pt x="526567" y="825627"/>
                  </a:lnTo>
                  <a:lnTo>
                    <a:pt x="526821" y="825703"/>
                  </a:lnTo>
                  <a:lnTo>
                    <a:pt x="526961" y="825703"/>
                  </a:lnTo>
                  <a:lnTo>
                    <a:pt x="526961" y="823874"/>
                  </a:lnTo>
                  <a:close/>
                </a:path>
                <a:path w="606425" h="969010">
                  <a:moveTo>
                    <a:pt x="526961" y="803173"/>
                  </a:moveTo>
                  <a:lnTo>
                    <a:pt x="526821" y="803186"/>
                  </a:lnTo>
                  <a:lnTo>
                    <a:pt x="526643" y="803224"/>
                  </a:lnTo>
                  <a:lnTo>
                    <a:pt x="526491" y="803300"/>
                  </a:lnTo>
                  <a:lnTo>
                    <a:pt x="526338" y="803402"/>
                  </a:lnTo>
                  <a:lnTo>
                    <a:pt x="526224" y="803541"/>
                  </a:lnTo>
                  <a:lnTo>
                    <a:pt x="526122" y="803694"/>
                  </a:lnTo>
                  <a:lnTo>
                    <a:pt x="526072" y="803859"/>
                  </a:lnTo>
                  <a:lnTo>
                    <a:pt x="526046" y="804227"/>
                  </a:lnTo>
                  <a:lnTo>
                    <a:pt x="526097" y="804392"/>
                  </a:lnTo>
                  <a:lnTo>
                    <a:pt x="526173" y="804557"/>
                  </a:lnTo>
                  <a:lnTo>
                    <a:pt x="526275" y="804710"/>
                  </a:lnTo>
                  <a:lnTo>
                    <a:pt x="526491" y="804875"/>
                  </a:lnTo>
                  <a:lnTo>
                    <a:pt x="526643" y="804951"/>
                  </a:lnTo>
                  <a:lnTo>
                    <a:pt x="526783" y="804989"/>
                  </a:lnTo>
                  <a:lnTo>
                    <a:pt x="526910" y="805002"/>
                  </a:lnTo>
                  <a:lnTo>
                    <a:pt x="526961" y="803173"/>
                  </a:lnTo>
                  <a:close/>
                </a:path>
                <a:path w="606425" h="969010">
                  <a:moveTo>
                    <a:pt x="526961" y="787844"/>
                  </a:moveTo>
                  <a:lnTo>
                    <a:pt x="526821" y="787857"/>
                  </a:lnTo>
                  <a:lnTo>
                    <a:pt x="526605" y="787908"/>
                  </a:lnTo>
                  <a:lnTo>
                    <a:pt x="526453" y="787984"/>
                  </a:lnTo>
                  <a:lnTo>
                    <a:pt x="526313" y="788111"/>
                  </a:lnTo>
                  <a:lnTo>
                    <a:pt x="526199" y="788238"/>
                  </a:lnTo>
                  <a:lnTo>
                    <a:pt x="526122" y="788365"/>
                  </a:lnTo>
                  <a:lnTo>
                    <a:pt x="526072" y="788530"/>
                  </a:lnTo>
                  <a:lnTo>
                    <a:pt x="526046" y="788898"/>
                  </a:lnTo>
                  <a:lnTo>
                    <a:pt x="526110" y="789114"/>
                  </a:lnTo>
                  <a:lnTo>
                    <a:pt x="526275" y="789381"/>
                  </a:lnTo>
                  <a:lnTo>
                    <a:pt x="526491" y="789546"/>
                  </a:lnTo>
                  <a:lnTo>
                    <a:pt x="526783" y="789660"/>
                  </a:lnTo>
                  <a:lnTo>
                    <a:pt x="526910" y="789673"/>
                  </a:lnTo>
                  <a:lnTo>
                    <a:pt x="526961" y="787844"/>
                  </a:lnTo>
                  <a:close/>
                </a:path>
                <a:path w="606425" h="969010">
                  <a:moveTo>
                    <a:pt x="540702" y="840066"/>
                  </a:moveTo>
                  <a:lnTo>
                    <a:pt x="540677" y="839939"/>
                  </a:lnTo>
                  <a:lnTo>
                    <a:pt x="540651" y="839812"/>
                  </a:lnTo>
                  <a:lnTo>
                    <a:pt x="540562" y="839647"/>
                  </a:lnTo>
                  <a:lnTo>
                    <a:pt x="539965" y="839216"/>
                  </a:lnTo>
                  <a:lnTo>
                    <a:pt x="539826" y="839203"/>
                  </a:lnTo>
                  <a:lnTo>
                    <a:pt x="526973" y="839190"/>
                  </a:lnTo>
                  <a:lnTo>
                    <a:pt x="526973" y="841019"/>
                  </a:lnTo>
                  <a:lnTo>
                    <a:pt x="539788" y="841019"/>
                  </a:lnTo>
                  <a:lnTo>
                    <a:pt x="539915" y="841019"/>
                  </a:lnTo>
                  <a:lnTo>
                    <a:pt x="540461" y="840727"/>
                  </a:lnTo>
                  <a:lnTo>
                    <a:pt x="540613" y="840511"/>
                  </a:lnTo>
                  <a:lnTo>
                    <a:pt x="540677" y="840333"/>
                  </a:lnTo>
                  <a:lnTo>
                    <a:pt x="540702" y="840168"/>
                  </a:lnTo>
                  <a:close/>
                </a:path>
                <a:path w="606425" h="969010">
                  <a:moveTo>
                    <a:pt x="540702" y="824738"/>
                  </a:moveTo>
                  <a:lnTo>
                    <a:pt x="540677" y="824611"/>
                  </a:lnTo>
                  <a:lnTo>
                    <a:pt x="540651" y="824484"/>
                  </a:lnTo>
                  <a:lnTo>
                    <a:pt x="540562" y="824318"/>
                  </a:lnTo>
                  <a:lnTo>
                    <a:pt x="539965" y="823887"/>
                  </a:lnTo>
                  <a:lnTo>
                    <a:pt x="539826" y="823874"/>
                  </a:lnTo>
                  <a:lnTo>
                    <a:pt x="539788" y="825703"/>
                  </a:lnTo>
                  <a:lnTo>
                    <a:pt x="539915" y="825690"/>
                  </a:lnTo>
                  <a:lnTo>
                    <a:pt x="540461" y="825398"/>
                  </a:lnTo>
                  <a:lnTo>
                    <a:pt x="540613" y="825182"/>
                  </a:lnTo>
                  <a:lnTo>
                    <a:pt x="540677" y="825004"/>
                  </a:lnTo>
                  <a:lnTo>
                    <a:pt x="540702" y="824839"/>
                  </a:lnTo>
                  <a:close/>
                </a:path>
                <a:path w="606425" h="969010">
                  <a:moveTo>
                    <a:pt x="540702" y="804037"/>
                  </a:moveTo>
                  <a:lnTo>
                    <a:pt x="540677" y="803910"/>
                  </a:lnTo>
                  <a:lnTo>
                    <a:pt x="540651" y="803783"/>
                  </a:lnTo>
                  <a:lnTo>
                    <a:pt x="540562" y="803617"/>
                  </a:lnTo>
                  <a:lnTo>
                    <a:pt x="540461" y="803465"/>
                  </a:lnTo>
                  <a:lnTo>
                    <a:pt x="540334" y="803338"/>
                  </a:lnTo>
                  <a:lnTo>
                    <a:pt x="540131" y="803236"/>
                  </a:lnTo>
                  <a:lnTo>
                    <a:pt x="539965" y="803186"/>
                  </a:lnTo>
                  <a:lnTo>
                    <a:pt x="539826" y="803173"/>
                  </a:lnTo>
                  <a:lnTo>
                    <a:pt x="526973" y="803186"/>
                  </a:lnTo>
                  <a:lnTo>
                    <a:pt x="526973" y="805002"/>
                  </a:lnTo>
                  <a:lnTo>
                    <a:pt x="539788" y="805002"/>
                  </a:lnTo>
                  <a:lnTo>
                    <a:pt x="539915" y="804989"/>
                  </a:lnTo>
                  <a:lnTo>
                    <a:pt x="540092" y="804951"/>
                  </a:lnTo>
                  <a:lnTo>
                    <a:pt x="540258" y="804862"/>
                  </a:lnTo>
                  <a:lnTo>
                    <a:pt x="540461" y="804697"/>
                  </a:lnTo>
                  <a:lnTo>
                    <a:pt x="540562" y="804557"/>
                  </a:lnTo>
                  <a:lnTo>
                    <a:pt x="540651" y="804379"/>
                  </a:lnTo>
                  <a:lnTo>
                    <a:pt x="540689" y="804214"/>
                  </a:lnTo>
                  <a:lnTo>
                    <a:pt x="540702" y="804037"/>
                  </a:lnTo>
                  <a:close/>
                </a:path>
                <a:path w="606425" h="969010">
                  <a:moveTo>
                    <a:pt x="540702" y="788720"/>
                  </a:moveTo>
                  <a:lnTo>
                    <a:pt x="540677" y="788581"/>
                  </a:lnTo>
                  <a:lnTo>
                    <a:pt x="540651" y="788454"/>
                  </a:lnTo>
                  <a:lnTo>
                    <a:pt x="540537" y="788250"/>
                  </a:lnTo>
                  <a:lnTo>
                    <a:pt x="540435" y="788111"/>
                  </a:lnTo>
                  <a:lnTo>
                    <a:pt x="540258" y="787971"/>
                  </a:lnTo>
                  <a:lnTo>
                    <a:pt x="540131" y="787920"/>
                  </a:lnTo>
                  <a:lnTo>
                    <a:pt x="539965" y="787857"/>
                  </a:lnTo>
                  <a:lnTo>
                    <a:pt x="539826" y="787844"/>
                  </a:lnTo>
                  <a:lnTo>
                    <a:pt x="526973" y="787844"/>
                  </a:lnTo>
                  <a:lnTo>
                    <a:pt x="526973" y="789673"/>
                  </a:lnTo>
                  <a:lnTo>
                    <a:pt x="539788" y="789673"/>
                  </a:lnTo>
                  <a:lnTo>
                    <a:pt x="539915" y="789660"/>
                  </a:lnTo>
                  <a:lnTo>
                    <a:pt x="540537" y="789266"/>
                  </a:lnTo>
                  <a:lnTo>
                    <a:pt x="540626" y="789114"/>
                  </a:lnTo>
                  <a:lnTo>
                    <a:pt x="540677" y="788987"/>
                  </a:lnTo>
                  <a:lnTo>
                    <a:pt x="540702" y="788809"/>
                  </a:lnTo>
                  <a:close/>
                </a:path>
                <a:path w="606425" h="969010">
                  <a:moveTo>
                    <a:pt x="555942" y="47015"/>
                  </a:moveTo>
                  <a:lnTo>
                    <a:pt x="551205" y="41236"/>
                  </a:lnTo>
                  <a:lnTo>
                    <a:pt x="550964" y="41236"/>
                  </a:lnTo>
                  <a:lnTo>
                    <a:pt x="550710" y="41249"/>
                  </a:lnTo>
                  <a:lnTo>
                    <a:pt x="545973" y="47015"/>
                  </a:lnTo>
                  <a:lnTo>
                    <a:pt x="546074" y="47510"/>
                  </a:lnTo>
                  <a:lnTo>
                    <a:pt x="550710" y="51308"/>
                  </a:lnTo>
                  <a:lnTo>
                    <a:pt x="550964" y="51308"/>
                  </a:lnTo>
                  <a:lnTo>
                    <a:pt x="551205" y="51308"/>
                  </a:lnTo>
                  <a:lnTo>
                    <a:pt x="555840" y="47510"/>
                  </a:lnTo>
                  <a:lnTo>
                    <a:pt x="555942" y="47015"/>
                  </a:lnTo>
                  <a:close/>
                </a:path>
                <a:path w="606425" h="969010">
                  <a:moveTo>
                    <a:pt x="606132" y="54838"/>
                  </a:moveTo>
                  <a:lnTo>
                    <a:pt x="606107" y="54686"/>
                  </a:lnTo>
                  <a:lnTo>
                    <a:pt x="606056" y="54495"/>
                  </a:lnTo>
                  <a:lnTo>
                    <a:pt x="605929" y="54216"/>
                  </a:lnTo>
                  <a:lnTo>
                    <a:pt x="605828" y="54089"/>
                  </a:lnTo>
                  <a:lnTo>
                    <a:pt x="605650" y="53936"/>
                  </a:lnTo>
                  <a:lnTo>
                    <a:pt x="605459" y="53822"/>
                  </a:lnTo>
                  <a:lnTo>
                    <a:pt x="605256" y="53746"/>
                  </a:lnTo>
                  <a:lnTo>
                    <a:pt x="605028" y="53708"/>
                  </a:lnTo>
                  <a:lnTo>
                    <a:pt x="603846" y="53695"/>
                  </a:lnTo>
                  <a:lnTo>
                    <a:pt x="603846" y="55981"/>
                  </a:lnTo>
                  <a:lnTo>
                    <a:pt x="603846" y="96037"/>
                  </a:lnTo>
                  <a:lnTo>
                    <a:pt x="552983" y="96037"/>
                  </a:lnTo>
                  <a:lnTo>
                    <a:pt x="552983" y="55981"/>
                  </a:lnTo>
                  <a:lnTo>
                    <a:pt x="603846" y="55981"/>
                  </a:lnTo>
                  <a:lnTo>
                    <a:pt x="603846" y="53695"/>
                  </a:lnTo>
                  <a:lnTo>
                    <a:pt x="551853" y="53695"/>
                  </a:lnTo>
                  <a:lnTo>
                    <a:pt x="551853" y="97167"/>
                  </a:lnTo>
                  <a:lnTo>
                    <a:pt x="551853" y="53708"/>
                  </a:lnTo>
                  <a:lnTo>
                    <a:pt x="551675" y="53721"/>
                  </a:lnTo>
                  <a:lnTo>
                    <a:pt x="551459" y="53771"/>
                  </a:lnTo>
                  <a:lnTo>
                    <a:pt x="551205" y="53898"/>
                  </a:lnTo>
                  <a:lnTo>
                    <a:pt x="551065" y="54000"/>
                  </a:lnTo>
                  <a:lnTo>
                    <a:pt x="550913" y="54178"/>
                  </a:lnTo>
                  <a:lnTo>
                    <a:pt x="550799" y="54368"/>
                  </a:lnTo>
                  <a:lnTo>
                    <a:pt x="550722" y="54571"/>
                  </a:lnTo>
                  <a:lnTo>
                    <a:pt x="550684" y="54800"/>
                  </a:lnTo>
                  <a:lnTo>
                    <a:pt x="550697" y="55029"/>
                  </a:lnTo>
                  <a:lnTo>
                    <a:pt x="550697" y="97015"/>
                  </a:lnTo>
                  <a:lnTo>
                    <a:pt x="550684" y="97243"/>
                  </a:lnTo>
                  <a:lnTo>
                    <a:pt x="550697" y="97370"/>
                  </a:lnTo>
                  <a:lnTo>
                    <a:pt x="550760" y="97574"/>
                  </a:lnTo>
                  <a:lnTo>
                    <a:pt x="550799" y="97701"/>
                  </a:lnTo>
                  <a:lnTo>
                    <a:pt x="550887" y="97828"/>
                  </a:lnTo>
                  <a:lnTo>
                    <a:pt x="550989" y="97955"/>
                  </a:lnTo>
                  <a:lnTo>
                    <a:pt x="551154" y="98094"/>
                  </a:lnTo>
                  <a:lnTo>
                    <a:pt x="551345" y="98221"/>
                  </a:lnTo>
                  <a:lnTo>
                    <a:pt x="551561" y="98285"/>
                  </a:lnTo>
                  <a:lnTo>
                    <a:pt x="551776" y="98323"/>
                  </a:lnTo>
                  <a:lnTo>
                    <a:pt x="551840" y="98323"/>
                  </a:lnTo>
                  <a:lnTo>
                    <a:pt x="605142" y="98323"/>
                  </a:lnTo>
                  <a:lnTo>
                    <a:pt x="605332" y="98272"/>
                  </a:lnTo>
                  <a:lnTo>
                    <a:pt x="605472" y="98221"/>
                  </a:lnTo>
                  <a:lnTo>
                    <a:pt x="605612" y="98132"/>
                  </a:lnTo>
                  <a:lnTo>
                    <a:pt x="605751" y="98031"/>
                  </a:lnTo>
                  <a:lnTo>
                    <a:pt x="605891" y="97866"/>
                  </a:lnTo>
                  <a:lnTo>
                    <a:pt x="606018" y="97675"/>
                  </a:lnTo>
                  <a:lnTo>
                    <a:pt x="606082" y="97459"/>
                  </a:lnTo>
                  <a:lnTo>
                    <a:pt x="606120" y="97243"/>
                  </a:lnTo>
                  <a:lnTo>
                    <a:pt x="606132" y="5483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735495" y="3938270"/>
              <a:ext cx="486409" cy="229870"/>
            </a:xfrm>
            <a:custGeom>
              <a:avLst/>
              <a:gdLst/>
              <a:ahLst/>
              <a:cxnLst/>
              <a:rect l="l" t="t" r="r" b="b"/>
              <a:pathLst>
                <a:path w="486409" h="229870">
                  <a:moveTo>
                    <a:pt x="41300" y="228079"/>
                  </a:moveTo>
                  <a:lnTo>
                    <a:pt x="41262" y="227850"/>
                  </a:lnTo>
                  <a:lnTo>
                    <a:pt x="41198" y="227698"/>
                  </a:lnTo>
                  <a:lnTo>
                    <a:pt x="41135" y="227545"/>
                  </a:lnTo>
                  <a:lnTo>
                    <a:pt x="40995" y="227380"/>
                  </a:lnTo>
                  <a:lnTo>
                    <a:pt x="40817" y="227228"/>
                  </a:lnTo>
                  <a:lnTo>
                    <a:pt x="40627" y="227114"/>
                  </a:lnTo>
                  <a:lnTo>
                    <a:pt x="40360" y="227037"/>
                  </a:lnTo>
                  <a:lnTo>
                    <a:pt x="1333" y="220179"/>
                  </a:lnTo>
                  <a:lnTo>
                    <a:pt x="1066" y="220154"/>
                  </a:lnTo>
                  <a:lnTo>
                    <a:pt x="736" y="220218"/>
                  </a:lnTo>
                  <a:lnTo>
                    <a:pt x="520" y="220319"/>
                  </a:lnTo>
                  <a:lnTo>
                    <a:pt x="355" y="220459"/>
                  </a:lnTo>
                  <a:lnTo>
                    <a:pt x="203" y="220637"/>
                  </a:lnTo>
                  <a:lnTo>
                    <a:pt x="50" y="220929"/>
                  </a:lnTo>
                  <a:lnTo>
                    <a:pt x="0" y="221157"/>
                  </a:lnTo>
                  <a:lnTo>
                    <a:pt x="0" y="221373"/>
                  </a:lnTo>
                  <a:lnTo>
                    <a:pt x="38" y="221589"/>
                  </a:lnTo>
                  <a:lnTo>
                    <a:pt x="101" y="221754"/>
                  </a:lnTo>
                  <a:lnTo>
                    <a:pt x="203" y="221957"/>
                  </a:lnTo>
                  <a:lnTo>
                    <a:pt x="355" y="222110"/>
                  </a:lnTo>
                  <a:lnTo>
                    <a:pt x="482" y="222224"/>
                  </a:lnTo>
                  <a:lnTo>
                    <a:pt x="673" y="222338"/>
                  </a:lnTo>
                  <a:lnTo>
                    <a:pt x="939" y="222415"/>
                  </a:lnTo>
                  <a:lnTo>
                    <a:pt x="39954" y="229285"/>
                  </a:lnTo>
                  <a:lnTo>
                    <a:pt x="40233" y="229298"/>
                  </a:lnTo>
                  <a:lnTo>
                    <a:pt x="40411" y="229285"/>
                  </a:lnTo>
                  <a:lnTo>
                    <a:pt x="40563" y="229235"/>
                  </a:lnTo>
                  <a:lnTo>
                    <a:pt x="40779" y="229133"/>
                  </a:lnTo>
                  <a:lnTo>
                    <a:pt x="40944" y="228993"/>
                  </a:lnTo>
                  <a:lnTo>
                    <a:pt x="41097" y="228828"/>
                  </a:lnTo>
                  <a:lnTo>
                    <a:pt x="41198" y="228638"/>
                  </a:lnTo>
                  <a:lnTo>
                    <a:pt x="41300" y="228307"/>
                  </a:lnTo>
                  <a:lnTo>
                    <a:pt x="41300" y="228079"/>
                  </a:lnTo>
                  <a:close/>
                </a:path>
                <a:path w="486409" h="229870">
                  <a:moveTo>
                    <a:pt x="77520" y="148780"/>
                  </a:moveTo>
                  <a:lnTo>
                    <a:pt x="77495" y="148577"/>
                  </a:lnTo>
                  <a:lnTo>
                    <a:pt x="77419" y="148361"/>
                  </a:lnTo>
                  <a:lnTo>
                    <a:pt x="77317" y="148158"/>
                  </a:lnTo>
                  <a:lnTo>
                    <a:pt x="77177" y="147993"/>
                  </a:lnTo>
                  <a:lnTo>
                    <a:pt x="77000" y="147853"/>
                  </a:lnTo>
                  <a:lnTo>
                    <a:pt x="76873" y="147789"/>
                  </a:lnTo>
                  <a:lnTo>
                    <a:pt x="74803" y="146608"/>
                  </a:lnTo>
                  <a:lnTo>
                    <a:pt x="74803" y="149225"/>
                  </a:lnTo>
                  <a:lnTo>
                    <a:pt x="56134" y="181571"/>
                  </a:lnTo>
                  <a:lnTo>
                    <a:pt x="23787" y="162902"/>
                  </a:lnTo>
                  <a:lnTo>
                    <a:pt x="42456" y="130556"/>
                  </a:lnTo>
                  <a:lnTo>
                    <a:pt x="74803" y="149225"/>
                  </a:lnTo>
                  <a:lnTo>
                    <a:pt x="74803" y="146608"/>
                  </a:lnTo>
                  <a:lnTo>
                    <a:pt x="42621" y="128003"/>
                  </a:lnTo>
                  <a:lnTo>
                    <a:pt x="42468" y="127939"/>
                  </a:lnTo>
                  <a:lnTo>
                    <a:pt x="42138" y="127850"/>
                  </a:lnTo>
                  <a:lnTo>
                    <a:pt x="41973" y="127850"/>
                  </a:lnTo>
                  <a:lnTo>
                    <a:pt x="41846" y="127876"/>
                  </a:lnTo>
                  <a:lnTo>
                    <a:pt x="41719" y="127901"/>
                  </a:lnTo>
                  <a:lnTo>
                    <a:pt x="41592" y="127952"/>
                  </a:lnTo>
                  <a:lnTo>
                    <a:pt x="41402" y="128054"/>
                  </a:lnTo>
                  <a:lnTo>
                    <a:pt x="41262" y="128168"/>
                  </a:lnTo>
                  <a:lnTo>
                    <a:pt x="41122" y="128333"/>
                  </a:lnTo>
                  <a:lnTo>
                    <a:pt x="21285" y="162674"/>
                  </a:lnTo>
                  <a:lnTo>
                    <a:pt x="21209" y="162814"/>
                  </a:lnTo>
                  <a:lnTo>
                    <a:pt x="21158" y="162941"/>
                  </a:lnTo>
                  <a:lnTo>
                    <a:pt x="21107" y="163106"/>
                  </a:lnTo>
                  <a:lnTo>
                    <a:pt x="21094" y="163436"/>
                  </a:lnTo>
                  <a:lnTo>
                    <a:pt x="21145" y="163664"/>
                  </a:lnTo>
                  <a:lnTo>
                    <a:pt x="21209" y="163817"/>
                  </a:lnTo>
                  <a:lnTo>
                    <a:pt x="21297" y="163969"/>
                  </a:lnTo>
                  <a:lnTo>
                    <a:pt x="21437" y="164134"/>
                  </a:lnTo>
                  <a:lnTo>
                    <a:pt x="21615" y="164274"/>
                  </a:lnTo>
                  <a:lnTo>
                    <a:pt x="55968" y="184111"/>
                  </a:lnTo>
                  <a:lnTo>
                    <a:pt x="56108" y="184188"/>
                  </a:lnTo>
                  <a:lnTo>
                    <a:pt x="56235" y="184226"/>
                  </a:lnTo>
                  <a:lnTo>
                    <a:pt x="56400" y="184251"/>
                  </a:lnTo>
                  <a:lnTo>
                    <a:pt x="56565" y="184277"/>
                  </a:lnTo>
                  <a:lnTo>
                    <a:pt x="56794" y="184238"/>
                  </a:lnTo>
                  <a:lnTo>
                    <a:pt x="57289" y="183984"/>
                  </a:lnTo>
                  <a:lnTo>
                    <a:pt x="57416" y="183870"/>
                  </a:lnTo>
                  <a:lnTo>
                    <a:pt x="57518" y="183743"/>
                  </a:lnTo>
                  <a:lnTo>
                    <a:pt x="57619" y="183540"/>
                  </a:lnTo>
                  <a:lnTo>
                    <a:pt x="77266" y="149517"/>
                  </a:lnTo>
                  <a:lnTo>
                    <a:pt x="77355" y="149390"/>
                  </a:lnTo>
                  <a:lnTo>
                    <a:pt x="77431" y="149237"/>
                  </a:lnTo>
                  <a:lnTo>
                    <a:pt x="77470" y="149110"/>
                  </a:lnTo>
                  <a:lnTo>
                    <a:pt x="77508" y="148958"/>
                  </a:lnTo>
                  <a:lnTo>
                    <a:pt x="77520" y="148793"/>
                  </a:lnTo>
                  <a:close/>
                </a:path>
                <a:path w="486409" h="229870">
                  <a:moveTo>
                    <a:pt x="138684" y="86550"/>
                  </a:moveTo>
                  <a:lnTo>
                    <a:pt x="138633" y="86271"/>
                  </a:lnTo>
                  <a:lnTo>
                    <a:pt x="138569" y="86118"/>
                  </a:lnTo>
                  <a:lnTo>
                    <a:pt x="138417" y="85877"/>
                  </a:lnTo>
                  <a:lnTo>
                    <a:pt x="135928" y="82943"/>
                  </a:lnTo>
                  <a:lnTo>
                    <a:pt x="135928" y="86487"/>
                  </a:lnTo>
                  <a:lnTo>
                    <a:pt x="107302" y="110502"/>
                  </a:lnTo>
                  <a:lnTo>
                    <a:pt x="83312" y="81889"/>
                  </a:lnTo>
                  <a:lnTo>
                    <a:pt x="111925" y="57873"/>
                  </a:lnTo>
                  <a:lnTo>
                    <a:pt x="135928" y="86487"/>
                  </a:lnTo>
                  <a:lnTo>
                    <a:pt x="135928" y="82943"/>
                  </a:lnTo>
                  <a:lnTo>
                    <a:pt x="112966" y="55562"/>
                  </a:lnTo>
                  <a:lnTo>
                    <a:pt x="112826" y="55397"/>
                  </a:lnTo>
                  <a:lnTo>
                    <a:pt x="112649" y="55270"/>
                  </a:lnTo>
                  <a:lnTo>
                    <a:pt x="112433" y="55181"/>
                  </a:lnTo>
                  <a:lnTo>
                    <a:pt x="112217" y="55130"/>
                  </a:lnTo>
                  <a:lnTo>
                    <a:pt x="111988" y="55118"/>
                  </a:lnTo>
                  <a:lnTo>
                    <a:pt x="111671" y="55181"/>
                  </a:lnTo>
                  <a:lnTo>
                    <a:pt x="111467" y="55283"/>
                  </a:lnTo>
                  <a:lnTo>
                    <a:pt x="111328" y="55384"/>
                  </a:lnTo>
                  <a:lnTo>
                    <a:pt x="111175" y="55537"/>
                  </a:lnTo>
                  <a:lnTo>
                    <a:pt x="81102" y="80759"/>
                  </a:lnTo>
                  <a:lnTo>
                    <a:pt x="80975" y="80860"/>
                  </a:lnTo>
                  <a:lnTo>
                    <a:pt x="80848" y="80975"/>
                  </a:lnTo>
                  <a:lnTo>
                    <a:pt x="80721" y="81153"/>
                  </a:lnTo>
                  <a:lnTo>
                    <a:pt x="80619" y="81368"/>
                  </a:lnTo>
                  <a:lnTo>
                    <a:pt x="80568" y="81584"/>
                  </a:lnTo>
                  <a:lnTo>
                    <a:pt x="80568" y="81864"/>
                  </a:lnTo>
                  <a:lnTo>
                    <a:pt x="80594" y="82029"/>
                  </a:lnTo>
                  <a:lnTo>
                    <a:pt x="80708" y="82296"/>
                  </a:lnTo>
                  <a:lnTo>
                    <a:pt x="80797" y="82435"/>
                  </a:lnTo>
                  <a:lnTo>
                    <a:pt x="80899" y="82562"/>
                  </a:lnTo>
                  <a:lnTo>
                    <a:pt x="106222" y="112750"/>
                  </a:lnTo>
                  <a:lnTo>
                    <a:pt x="106337" y="112877"/>
                  </a:lnTo>
                  <a:lnTo>
                    <a:pt x="106502" y="113017"/>
                  </a:lnTo>
                  <a:lnTo>
                    <a:pt x="106641" y="113106"/>
                  </a:lnTo>
                  <a:lnTo>
                    <a:pt x="106794" y="113182"/>
                  </a:lnTo>
                  <a:lnTo>
                    <a:pt x="107022" y="113233"/>
                  </a:lnTo>
                  <a:lnTo>
                    <a:pt x="107238" y="113233"/>
                  </a:lnTo>
                  <a:lnTo>
                    <a:pt x="107467" y="113207"/>
                  </a:lnTo>
                  <a:lnTo>
                    <a:pt x="107670" y="113131"/>
                  </a:lnTo>
                  <a:lnTo>
                    <a:pt x="107873" y="113004"/>
                  </a:lnTo>
                  <a:lnTo>
                    <a:pt x="138277" y="87503"/>
                  </a:lnTo>
                  <a:lnTo>
                    <a:pt x="138391" y="87376"/>
                  </a:lnTo>
                  <a:lnTo>
                    <a:pt x="138671" y="86766"/>
                  </a:lnTo>
                  <a:lnTo>
                    <a:pt x="138684" y="86550"/>
                  </a:lnTo>
                  <a:close/>
                </a:path>
                <a:path w="486409" h="229870">
                  <a:moveTo>
                    <a:pt x="217424" y="48920"/>
                  </a:moveTo>
                  <a:lnTo>
                    <a:pt x="217385" y="48755"/>
                  </a:lnTo>
                  <a:lnTo>
                    <a:pt x="217297" y="48577"/>
                  </a:lnTo>
                  <a:lnTo>
                    <a:pt x="214820" y="41757"/>
                  </a:lnTo>
                  <a:lnTo>
                    <a:pt x="214820" y="48425"/>
                  </a:lnTo>
                  <a:lnTo>
                    <a:pt x="179717" y="61201"/>
                  </a:lnTo>
                  <a:lnTo>
                    <a:pt x="166954" y="26111"/>
                  </a:lnTo>
                  <a:lnTo>
                    <a:pt x="202031" y="13322"/>
                  </a:lnTo>
                  <a:lnTo>
                    <a:pt x="214820" y="48425"/>
                  </a:lnTo>
                  <a:lnTo>
                    <a:pt x="214820" y="41757"/>
                  </a:lnTo>
                  <a:lnTo>
                    <a:pt x="203822" y="11518"/>
                  </a:lnTo>
                  <a:lnTo>
                    <a:pt x="203746" y="11303"/>
                  </a:lnTo>
                  <a:lnTo>
                    <a:pt x="203606" y="11125"/>
                  </a:lnTo>
                  <a:lnTo>
                    <a:pt x="203454" y="10972"/>
                  </a:lnTo>
                  <a:lnTo>
                    <a:pt x="203263" y="10845"/>
                  </a:lnTo>
                  <a:lnTo>
                    <a:pt x="203060" y="10756"/>
                  </a:lnTo>
                  <a:lnTo>
                    <a:pt x="202844" y="10718"/>
                  </a:lnTo>
                  <a:lnTo>
                    <a:pt x="202603" y="10718"/>
                  </a:lnTo>
                  <a:lnTo>
                    <a:pt x="202399" y="10756"/>
                  </a:lnTo>
                  <a:lnTo>
                    <a:pt x="202184" y="10845"/>
                  </a:lnTo>
                  <a:lnTo>
                    <a:pt x="165252" y="24282"/>
                  </a:lnTo>
                  <a:lnTo>
                    <a:pt x="165100" y="24333"/>
                  </a:lnTo>
                  <a:lnTo>
                    <a:pt x="164947" y="24409"/>
                  </a:lnTo>
                  <a:lnTo>
                    <a:pt x="164719" y="24561"/>
                  </a:lnTo>
                  <a:lnTo>
                    <a:pt x="164604" y="24701"/>
                  </a:lnTo>
                  <a:lnTo>
                    <a:pt x="164477" y="24879"/>
                  </a:lnTo>
                  <a:lnTo>
                    <a:pt x="164401" y="25082"/>
                  </a:lnTo>
                  <a:lnTo>
                    <a:pt x="164350" y="25298"/>
                  </a:lnTo>
                  <a:lnTo>
                    <a:pt x="164350" y="25590"/>
                  </a:lnTo>
                  <a:lnTo>
                    <a:pt x="164401" y="25755"/>
                  </a:lnTo>
                  <a:lnTo>
                    <a:pt x="177914" y="62877"/>
                  </a:lnTo>
                  <a:lnTo>
                    <a:pt x="177965" y="63042"/>
                  </a:lnTo>
                  <a:lnTo>
                    <a:pt x="178028" y="63195"/>
                  </a:lnTo>
                  <a:lnTo>
                    <a:pt x="178409" y="63601"/>
                  </a:lnTo>
                  <a:lnTo>
                    <a:pt x="178612" y="63715"/>
                  </a:lnTo>
                  <a:lnTo>
                    <a:pt x="178828" y="63779"/>
                  </a:lnTo>
                  <a:lnTo>
                    <a:pt x="178993" y="63792"/>
                  </a:lnTo>
                  <a:lnTo>
                    <a:pt x="179209" y="63792"/>
                  </a:lnTo>
                  <a:lnTo>
                    <a:pt x="179400" y="63741"/>
                  </a:lnTo>
                  <a:lnTo>
                    <a:pt x="216674" y="50177"/>
                  </a:lnTo>
                  <a:lnTo>
                    <a:pt x="216839" y="50101"/>
                  </a:lnTo>
                  <a:lnTo>
                    <a:pt x="217017" y="49974"/>
                  </a:lnTo>
                  <a:lnTo>
                    <a:pt x="217170" y="49822"/>
                  </a:lnTo>
                  <a:lnTo>
                    <a:pt x="217309" y="49631"/>
                  </a:lnTo>
                  <a:lnTo>
                    <a:pt x="217385" y="49428"/>
                  </a:lnTo>
                  <a:lnTo>
                    <a:pt x="217424" y="49199"/>
                  </a:lnTo>
                  <a:lnTo>
                    <a:pt x="217424" y="48983"/>
                  </a:lnTo>
                  <a:close/>
                </a:path>
                <a:path w="486409" h="229870">
                  <a:moveTo>
                    <a:pt x="304266" y="1092"/>
                  </a:moveTo>
                  <a:lnTo>
                    <a:pt x="304241" y="927"/>
                  </a:lnTo>
                  <a:lnTo>
                    <a:pt x="304190" y="762"/>
                  </a:lnTo>
                  <a:lnTo>
                    <a:pt x="304101" y="558"/>
                  </a:lnTo>
                  <a:lnTo>
                    <a:pt x="303961" y="381"/>
                  </a:lnTo>
                  <a:lnTo>
                    <a:pt x="303796" y="228"/>
                  </a:lnTo>
                  <a:lnTo>
                    <a:pt x="303606" y="114"/>
                  </a:lnTo>
                  <a:lnTo>
                    <a:pt x="303288" y="12"/>
                  </a:lnTo>
                  <a:lnTo>
                    <a:pt x="303123" y="0"/>
                  </a:lnTo>
                  <a:lnTo>
                    <a:pt x="301980" y="0"/>
                  </a:lnTo>
                  <a:lnTo>
                    <a:pt x="301980" y="2286"/>
                  </a:lnTo>
                  <a:lnTo>
                    <a:pt x="301980" y="39624"/>
                  </a:lnTo>
                  <a:lnTo>
                    <a:pt x="264642" y="39624"/>
                  </a:lnTo>
                  <a:lnTo>
                    <a:pt x="264642" y="2286"/>
                  </a:lnTo>
                  <a:lnTo>
                    <a:pt x="301980" y="2286"/>
                  </a:lnTo>
                  <a:lnTo>
                    <a:pt x="301980" y="0"/>
                  </a:lnTo>
                  <a:lnTo>
                    <a:pt x="263537" y="0"/>
                  </a:lnTo>
                  <a:lnTo>
                    <a:pt x="263499" y="40767"/>
                  </a:lnTo>
                  <a:lnTo>
                    <a:pt x="263499" y="0"/>
                  </a:lnTo>
                  <a:lnTo>
                    <a:pt x="263321" y="12"/>
                  </a:lnTo>
                  <a:lnTo>
                    <a:pt x="263105" y="63"/>
                  </a:lnTo>
                  <a:lnTo>
                    <a:pt x="262890" y="165"/>
                  </a:lnTo>
                  <a:lnTo>
                    <a:pt x="262724" y="292"/>
                  </a:lnTo>
                  <a:lnTo>
                    <a:pt x="262572" y="457"/>
                  </a:lnTo>
                  <a:lnTo>
                    <a:pt x="262420" y="711"/>
                  </a:lnTo>
                  <a:lnTo>
                    <a:pt x="262369" y="863"/>
                  </a:lnTo>
                  <a:lnTo>
                    <a:pt x="262343" y="1092"/>
                  </a:lnTo>
                  <a:lnTo>
                    <a:pt x="262343" y="1308"/>
                  </a:lnTo>
                  <a:lnTo>
                    <a:pt x="262356" y="40563"/>
                  </a:lnTo>
                  <a:lnTo>
                    <a:pt x="262343" y="40779"/>
                  </a:lnTo>
                  <a:lnTo>
                    <a:pt x="262343" y="40944"/>
                  </a:lnTo>
                  <a:lnTo>
                    <a:pt x="262407" y="41173"/>
                  </a:lnTo>
                  <a:lnTo>
                    <a:pt x="262496" y="41363"/>
                  </a:lnTo>
                  <a:lnTo>
                    <a:pt x="262636" y="41554"/>
                  </a:lnTo>
                  <a:lnTo>
                    <a:pt x="262801" y="41706"/>
                  </a:lnTo>
                  <a:lnTo>
                    <a:pt x="262991" y="41821"/>
                  </a:lnTo>
                  <a:lnTo>
                    <a:pt x="263207" y="41897"/>
                  </a:lnTo>
                  <a:lnTo>
                    <a:pt x="263423" y="41922"/>
                  </a:lnTo>
                  <a:lnTo>
                    <a:pt x="263652" y="41910"/>
                  </a:lnTo>
                  <a:lnTo>
                    <a:pt x="302945" y="41910"/>
                  </a:lnTo>
                  <a:lnTo>
                    <a:pt x="303110" y="41922"/>
                  </a:lnTo>
                  <a:lnTo>
                    <a:pt x="303288" y="41910"/>
                  </a:lnTo>
                  <a:lnTo>
                    <a:pt x="303504" y="41859"/>
                  </a:lnTo>
                  <a:lnTo>
                    <a:pt x="303707" y="41757"/>
                  </a:lnTo>
                  <a:lnTo>
                    <a:pt x="303885" y="41630"/>
                  </a:lnTo>
                  <a:lnTo>
                    <a:pt x="304063" y="41414"/>
                  </a:lnTo>
                  <a:lnTo>
                    <a:pt x="304152" y="41275"/>
                  </a:lnTo>
                  <a:lnTo>
                    <a:pt x="304228" y="41059"/>
                  </a:lnTo>
                  <a:lnTo>
                    <a:pt x="304253" y="40843"/>
                  </a:lnTo>
                  <a:lnTo>
                    <a:pt x="304266" y="1143"/>
                  </a:lnTo>
                  <a:close/>
                </a:path>
                <a:path w="486409" h="229870">
                  <a:moveTo>
                    <a:pt x="402259" y="25361"/>
                  </a:moveTo>
                  <a:lnTo>
                    <a:pt x="402234" y="25196"/>
                  </a:lnTo>
                  <a:lnTo>
                    <a:pt x="402170" y="24980"/>
                  </a:lnTo>
                  <a:lnTo>
                    <a:pt x="402069" y="24777"/>
                  </a:lnTo>
                  <a:lnTo>
                    <a:pt x="401929" y="24599"/>
                  </a:lnTo>
                  <a:lnTo>
                    <a:pt x="401751" y="24460"/>
                  </a:lnTo>
                  <a:lnTo>
                    <a:pt x="401624" y="24396"/>
                  </a:lnTo>
                  <a:lnTo>
                    <a:pt x="401497" y="24333"/>
                  </a:lnTo>
                  <a:lnTo>
                    <a:pt x="401345" y="24282"/>
                  </a:lnTo>
                  <a:lnTo>
                    <a:pt x="399630" y="23672"/>
                  </a:lnTo>
                  <a:lnTo>
                    <a:pt x="399630" y="26111"/>
                  </a:lnTo>
                  <a:lnTo>
                    <a:pt x="386867" y="61201"/>
                  </a:lnTo>
                  <a:lnTo>
                    <a:pt x="351777" y="48412"/>
                  </a:lnTo>
                  <a:lnTo>
                    <a:pt x="364553" y="13322"/>
                  </a:lnTo>
                  <a:lnTo>
                    <a:pt x="399630" y="26111"/>
                  </a:lnTo>
                  <a:lnTo>
                    <a:pt x="399630" y="23672"/>
                  </a:lnTo>
                  <a:lnTo>
                    <a:pt x="364413" y="10845"/>
                  </a:lnTo>
                  <a:lnTo>
                    <a:pt x="364261" y="10782"/>
                  </a:lnTo>
                  <a:lnTo>
                    <a:pt x="364096" y="10731"/>
                  </a:lnTo>
                  <a:lnTo>
                    <a:pt x="363766" y="10718"/>
                  </a:lnTo>
                  <a:lnTo>
                    <a:pt x="363550" y="10756"/>
                  </a:lnTo>
                  <a:lnTo>
                    <a:pt x="363385" y="10820"/>
                  </a:lnTo>
                  <a:lnTo>
                    <a:pt x="363245" y="10909"/>
                  </a:lnTo>
                  <a:lnTo>
                    <a:pt x="363067" y="11049"/>
                  </a:lnTo>
                  <a:lnTo>
                    <a:pt x="362953" y="11176"/>
                  </a:lnTo>
                  <a:lnTo>
                    <a:pt x="362813" y="11404"/>
                  </a:lnTo>
                  <a:lnTo>
                    <a:pt x="349237" y="48704"/>
                  </a:lnTo>
                  <a:lnTo>
                    <a:pt x="349186" y="48933"/>
                  </a:lnTo>
                  <a:lnTo>
                    <a:pt x="349173" y="49098"/>
                  </a:lnTo>
                  <a:lnTo>
                    <a:pt x="349224" y="49428"/>
                  </a:lnTo>
                  <a:lnTo>
                    <a:pt x="349275" y="49580"/>
                  </a:lnTo>
                  <a:lnTo>
                    <a:pt x="349669" y="50050"/>
                  </a:lnTo>
                  <a:lnTo>
                    <a:pt x="349872" y="50165"/>
                  </a:lnTo>
                  <a:lnTo>
                    <a:pt x="387172" y="63728"/>
                  </a:lnTo>
                  <a:lnTo>
                    <a:pt x="387388" y="63792"/>
                  </a:lnTo>
                  <a:lnTo>
                    <a:pt x="387553" y="63804"/>
                  </a:lnTo>
                  <a:lnTo>
                    <a:pt x="387769" y="63779"/>
                  </a:lnTo>
                  <a:lnTo>
                    <a:pt x="387972" y="63728"/>
                  </a:lnTo>
                  <a:lnTo>
                    <a:pt x="388188" y="63614"/>
                  </a:lnTo>
                  <a:lnTo>
                    <a:pt x="388366" y="63474"/>
                  </a:lnTo>
                  <a:lnTo>
                    <a:pt x="388505" y="63296"/>
                  </a:lnTo>
                  <a:lnTo>
                    <a:pt x="388607" y="63106"/>
                  </a:lnTo>
                  <a:lnTo>
                    <a:pt x="402145" y="25882"/>
                  </a:lnTo>
                  <a:lnTo>
                    <a:pt x="402196" y="25755"/>
                  </a:lnTo>
                  <a:lnTo>
                    <a:pt x="402247" y="25590"/>
                  </a:lnTo>
                  <a:lnTo>
                    <a:pt x="402259" y="25412"/>
                  </a:lnTo>
                  <a:close/>
                </a:path>
                <a:path w="486409" h="229870">
                  <a:moveTo>
                    <a:pt x="485622" y="80860"/>
                  </a:moveTo>
                  <a:lnTo>
                    <a:pt x="455396" y="55499"/>
                  </a:lnTo>
                  <a:lnTo>
                    <a:pt x="455269" y="55384"/>
                  </a:lnTo>
                  <a:lnTo>
                    <a:pt x="455142" y="55283"/>
                  </a:lnTo>
                  <a:lnTo>
                    <a:pt x="454939" y="55194"/>
                  </a:lnTo>
                  <a:lnTo>
                    <a:pt x="454723" y="55130"/>
                  </a:lnTo>
                  <a:lnTo>
                    <a:pt x="454494" y="55118"/>
                  </a:lnTo>
                  <a:lnTo>
                    <a:pt x="453783" y="55410"/>
                  </a:lnTo>
                  <a:lnTo>
                    <a:pt x="453656" y="55549"/>
                  </a:lnTo>
                  <a:lnTo>
                    <a:pt x="428193" y="85877"/>
                  </a:lnTo>
                  <a:lnTo>
                    <a:pt x="428066" y="86055"/>
                  </a:lnTo>
                  <a:lnTo>
                    <a:pt x="427990" y="86220"/>
                  </a:lnTo>
                  <a:lnTo>
                    <a:pt x="427926" y="86487"/>
                  </a:lnTo>
                  <a:lnTo>
                    <a:pt x="427926" y="86766"/>
                  </a:lnTo>
                  <a:lnTo>
                    <a:pt x="427964" y="86931"/>
                  </a:lnTo>
                  <a:lnTo>
                    <a:pt x="428028" y="87096"/>
                  </a:lnTo>
                  <a:lnTo>
                    <a:pt x="428142" y="87287"/>
                  </a:lnTo>
                  <a:lnTo>
                    <a:pt x="428294" y="87452"/>
                  </a:lnTo>
                  <a:lnTo>
                    <a:pt x="458685" y="112966"/>
                  </a:lnTo>
                  <a:lnTo>
                    <a:pt x="458825" y="113068"/>
                  </a:lnTo>
                  <a:lnTo>
                    <a:pt x="459028" y="113169"/>
                  </a:lnTo>
                  <a:lnTo>
                    <a:pt x="459244" y="113233"/>
                  </a:lnTo>
                  <a:lnTo>
                    <a:pt x="459460" y="113245"/>
                  </a:lnTo>
                  <a:lnTo>
                    <a:pt x="459790" y="113182"/>
                  </a:lnTo>
                  <a:lnTo>
                    <a:pt x="460006" y="113080"/>
                  </a:lnTo>
                  <a:lnTo>
                    <a:pt x="460146" y="112991"/>
                  </a:lnTo>
                  <a:lnTo>
                    <a:pt x="460298" y="112826"/>
                  </a:lnTo>
                  <a:lnTo>
                    <a:pt x="460400" y="112699"/>
                  </a:lnTo>
                  <a:lnTo>
                    <a:pt x="460502" y="112496"/>
                  </a:lnTo>
                  <a:lnTo>
                    <a:pt x="460552" y="112280"/>
                  </a:lnTo>
                  <a:lnTo>
                    <a:pt x="460565" y="112052"/>
                  </a:lnTo>
                  <a:lnTo>
                    <a:pt x="460527" y="111823"/>
                  </a:lnTo>
                  <a:lnTo>
                    <a:pt x="460463" y="111620"/>
                  </a:lnTo>
                  <a:lnTo>
                    <a:pt x="460349" y="111417"/>
                  </a:lnTo>
                  <a:lnTo>
                    <a:pt x="460159" y="111226"/>
                  </a:lnTo>
                  <a:lnTo>
                    <a:pt x="430669" y="86474"/>
                  </a:lnTo>
                  <a:lnTo>
                    <a:pt x="454672" y="57873"/>
                  </a:lnTo>
                  <a:lnTo>
                    <a:pt x="484162" y="82613"/>
                  </a:lnTo>
                  <a:lnTo>
                    <a:pt x="485622" y="80860"/>
                  </a:lnTo>
                  <a:close/>
                </a:path>
                <a:path w="486409" h="229870">
                  <a:moveTo>
                    <a:pt x="486041" y="81635"/>
                  </a:moveTo>
                  <a:lnTo>
                    <a:pt x="486016" y="81470"/>
                  </a:lnTo>
                  <a:lnTo>
                    <a:pt x="485940" y="81254"/>
                  </a:lnTo>
                  <a:lnTo>
                    <a:pt x="485762" y="80975"/>
                  </a:lnTo>
                  <a:lnTo>
                    <a:pt x="485635" y="80860"/>
                  </a:lnTo>
                  <a:lnTo>
                    <a:pt x="484174" y="82613"/>
                  </a:lnTo>
                  <a:lnTo>
                    <a:pt x="484301" y="82715"/>
                  </a:lnTo>
                  <a:lnTo>
                    <a:pt x="484505" y="82816"/>
                  </a:lnTo>
                  <a:lnTo>
                    <a:pt x="484720" y="82867"/>
                  </a:lnTo>
                  <a:lnTo>
                    <a:pt x="484936" y="82880"/>
                  </a:lnTo>
                  <a:lnTo>
                    <a:pt x="485165" y="82842"/>
                  </a:lnTo>
                  <a:lnTo>
                    <a:pt x="485381" y="82765"/>
                  </a:lnTo>
                  <a:lnTo>
                    <a:pt x="485571" y="82664"/>
                  </a:lnTo>
                  <a:lnTo>
                    <a:pt x="485736" y="82511"/>
                  </a:lnTo>
                  <a:lnTo>
                    <a:pt x="485876" y="82334"/>
                  </a:lnTo>
                  <a:lnTo>
                    <a:pt x="485978" y="82130"/>
                  </a:lnTo>
                  <a:lnTo>
                    <a:pt x="486029" y="81915"/>
                  </a:lnTo>
                  <a:lnTo>
                    <a:pt x="486041" y="8163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731812" y="3744290"/>
              <a:ext cx="577215" cy="1013460"/>
            </a:xfrm>
            <a:custGeom>
              <a:avLst/>
              <a:gdLst/>
              <a:ahLst/>
              <a:cxnLst/>
              <a:rect l="l" t="t" r="r" b="b"/>
              <a:pathLst>
                <a:path w="577215" h="1013460">
                  <a:moveTo>
                    <a:pt x="2743" y="862190"/>
                  </a:moveTo>
                  <a:lnTo>
                    <a:pt x="0" y="862190"/>
                  </a:lnTo>
                  <a:lnTo>
                    <a:pt x="228" y="862952"/>
                  </a:lnTo>
                  <a:lnTo>
                    <a:pt x="1104" y="863536"/>
                  </a:lnTo>
                  <a:lnTo>
                    <a:pt x="1308" y="863574"/>
                  </a:lnTo>
                  <a:lnTo>
                    <a:pt x="1435" y="863574"/>
                  </a:lnTo>
                  <a:lnTo>
                    <a:pt x="1574" y="863561"/>
                  </a:lnTo>
                  <a:lnTo>
                    <a:pt x="1701" y="863523"/>
                  </a:lnTo>
                  <a:lnTo>
                    <a:pt x="1905" y="863460"/>
                  </a:lnTo>
                  <a:lnTo>
                    <a:pt x="2082" y="863384"/>
                  </a:lnTo>
                  <a:lnTo>
                    <a:pt x="2298" y="863219"/>
                  </a:lnTo>
                  <a:lnTo>
                    <a:pt x="2476" y="863015"/>
                  </a:lnTo>
                  <a:lnTo>
                    <a:pt x="2616" y="862787"/>
                  </a:lnTo>
                  <a:lnTo>
                    <a:pt x="2667" y="862660"/>
                  </a:lnTo>
                  <a:lnTo>
                    <a:pt x="2705" y="862533"/>
                  </a:lnTo>
                  <a:lnTo>
                    <a:pt x="2730" y="862393"/>
                  </a:lnTo>
                  <a:lnTo>
                    <a:pt x="2743" y="862266"/>
                  </a:lnTo>
                  <a:close/>
                </a:path>
                <a:path w="577215" h="1013460">
                  <a:moveTo>
                    <a:pt x="2743" y="846556"/>
                  </a:moveTo>
                  <a:lnTo>
                    <a:pt x="2286" y="845616"/>
                  </a:lnTo>
                  <a:lnTo>
                    <a:pt x="2133" y="845477"/>
                  </a:lnTo>
                  <a:lnTo>
                    <a:pt x="1905" y="845362"/>
                  </a:lnTo>
                  <a:lnTo>
                    <a:pt x="1701" y="845286"/>
                  </a:lnTo>
                  <a:lnTo>
                    <a:pt x="1574" y="845261"/>
                  </a:lnTo>
                  <a:lnTo>
                    <a:pt x="1435" y="845248"/>
                  </a:lnTo>
                  <a:lnTo>
                    <a:pt x="1308" y="845248"/>
                  </a:lnTo>
                  <a:lnTo>
                    <a:pt x="1168" y="845261"/>
                  </a:lnTo>
                  <a:lnTo>
                    <a:pt x="1041" y="845286"/>
                  </a:lnTo>
                  <a:lnTo>
                    <a:pt x="914" y="845337"/>
                  </a:lnTo>
                  <a:lnTo>
                    <a:pt x="673" y="845451"/>
                  </a:lnTo>
                  <a:lnTo>
                    <a:pt x="457" y="845616"/>
                  </a:lnTo>
                  <a:lnTo>
                    <a:pt x="0" y="846556"/>
                  </a:lnTo>
                  <a:lnTo>
                    <a:pt x="0" y="862177"/>
                  </a:lnTo>
                  <a:lnTo>
                    <a:pt x="2743" y="862177"/>
                  </a:lnTo>
                  <a:lnTo>
                    <a:pt x="2743" y="846620"/>
                  </a:lnTo>
                  <a:close/>
                </a:path>
                <a:path w="577215" h="1013460">
                  <a:moveTo>
                    <a:pt x="15570" y="862190"/>
                  </a:moveTo>
                  <a:lnTo>
                    <a:pt x="12827" y="862190"/>
                  </a:lnTo>
                  <a:lnTo>
                    <a:pt x="13055" y="862952"/>
                  </a:lnTo>
                  <a:lnTo>
                    <a:pt x="13919" y="863536"/>
                  </a:lnTo>
                  <a:lnTo>
                    <a:pt x="14122" y="863574"/>
                  </a:lnTo>
                  <a:lnTo>
                    <a:pt x="14262" y="863574"/>
                  </a:lnTo>
                  <a:lnTo>
                    <a:pt x="14401" y="863561"/>
                  </a:lnTo>
                  <a:lnTo>
                    <a:pt x="14528" y="863523"/>
                  </a:lnTo>
                  <a:lnTo>
                    <a:pt x="14732" y="863460"/>
                  </a:lnTo>
                  <a:lnTo>
                    <a:pt x="14897" y="863384"/>
                  </a:lnTo>
                  <a:lnTo>
                    <a:pt x="15113" y="863219"/>
                  </a:lnTo>
                  <a:lnTo>
                    <a:pt x="15303" y="863015"/>
                  </a:lnTo>
                  <a:lnTo>
                    <a:pt x="15443" y="862787"/>
                  </a:lnTo>
                  <a:lnTo>
                    <a:pt x="15481" y="862660"/>
                  </a:lnTo>
                  <a:lnTo>
                    <a:pt x="15532" y="862533"/>
                  </a:lnTo>
                  <a:lnTo>
                    <a:pt x="15557" y="862393"/>
                  </a:lnTo>
                  <a:lnTo>
                    <a:pt x="15570" y="862266"/>
                  </a:lnTo>
                  <a:close/>
                </a:path>
                <a:path w="577215" h="1013460">
                  <a:moveTo>
                    <a:pt x="15570" y="846556"/>
                  </a:moveTo>
                  <a:lnTo>
                    <a:pt x="15557" y="846429"/>
                  </a:lnTo>
                  <a:lnTo>
                    <a:pt x="15532" y="846289"/>
                  </a:lnTo>
                  <a:lnTo>
                    <a:pt x="15430" y="846035"/>
                  </a:lnTo>
                  <a:lnTo>
                    <a:pt x="15341" y="845858"/>
                  </a:lnTo>
                  <a:lnTo>
                    <a:pt x="15214" y="845693"/>
                  </a:lnTo>
                  <a:lnTo>
                    <a:pt x="15011" y="845515"/>
                  </a:lnTo>
                  <a:lnTo>
                    <a:pt x="14782" y="845388"/>
                  </a:lnTo>
                  <a:lnTo>
                    <a:pt x="14528" y="845286"/>
                  </a:lnTo>
                  <a:lnTo>
                    <a:pt x="14401" y="845261"/>
                  </a:lnTo>
                  <a:lnTo>
                    <a:pt x="14262" y="845248"/>
                  </a:lnTo>
                  <a:lnTo>
                    <a:pt x="14122" y="845248"/>
                  </a:lnTo>
                  <a:lnTo>
                    <a:pt x="13995" y="845261"/>
                  </a:lnTo>
                  <a:lnTo>
                    <a:pt x="13855" y="845286"/>
                  </a:lnTo>
                  <a:lnTo>
                    <a:pt x="13601" y="845388"/>
                  </a:lnTo>
                  <a:lnTo>
                    <a:pt x="13373" y="845515"/>
                  </a:lnTo>
                  <a:lnTo>
                    <a:pt x="13169" y="845693"/>
                  </a:lnTo>
                  <a:lnTo>
                    <a:pt x="12827" y="846556"/>
                  </a:lnTo>
                  <a:lnTo>
                    <a:pt x="12827" y="862177"/>
                  </a:lnTo>
                  <a:lnTo>
                    <a:pt x="15570" y="862177"/>
                  </a:lnTo>
                  <a:lnTo>
                    <a:pt x="15570" y="846620"/>
                  </a:lnTo>
                  <a:close/>
                </a:path>
                <a:path w="577215" h="1013460">
                  <a:moveTo>
                    <a:pt x="119837" y="810602"/>
                  </a:moveTo>
                  <a:lnTo>
                    <a:pt x="119811" y="810399"/>
                  </a:lnTo>
                  <a:lnTo>
                    <a:pt x="119786" y="810272"/>
                  </a:lnTo>
                  <a:lnTo>
                    <a:pt x="119684" y="810018"/>
                  </a:lnTo>
                  <a:lnTo>
                    <a:pt x="119595" y="809840"/>
                  </a:lnTo>
                  <a:lnTo>
                    <a:pt x="119151" y="809434"/>
                  </a:lnTo>
                  <a:lnTo>
                    <a:pt x="118973" y="809332"/>
                  </a:lnTo>
                  <a:lnTo>
                    <a:pt x="118783" y="809269"/>
                  </a:lnTo>
                  <a:lnTo>
                    <a:pt x="118643" y="809244"/>
                  </a:lnTo>
                  <a:lnTo>
                    <a:pt x="118516" y="809231"/>
                  </a:lnTo>
                  <a:lnTo>
                    <a:pt x="118376" y="809231"/>
                  </a:lnTo>
                  <a:lnTo>
                    <a:pt x="117081" y="810539"/>
                  </a:lnTo>
                  <a:lnTo>
                    <a:pt x="117094" y="826160"/>
                  </a:lnTo>
                  <a:lnTo>
                    <a:pt x="117525" y="827176"/>
                  </a:lnTo>
                  <a:lnTo>
                    <a:pt x="117690" y="827303"/>
                  </a:lnTo>
                  <a:lnTo>
                    <a:pt x="117856" y="827405"/>
                  </a:lnTo>
                  <a:lnTo>
                    <a:pt x="117983" y="827455"/>
                  </a:lnTo>
                  <a:lnTo>
                    <a:pt x="118110" y="827493"/>
                  </a:lnTo>
                  <a:lnTo>
                    <a:pt x="118249" y="827519"/>
                  </a:lnTo>
                  <a:lnTo>
                    <a:pt x="118376" y="827532"/>
                  </a:lnTo>
                  <a:lnTo>
                    <a:pt x="118516" y="827532"/>
                  </a:lnTo>
                  <a:lnTo>
                    <a:pt x="119367" y="827176"/>
                  </a:lnTo>
                  <a:lnTo>
                    <a:pt x="119595" y="826922"/>
                  </a:lnTo>
                  <a:lnTo>
                    <a:pt x="119710" y="826693"/>
                  </a:lnTo>
                  <a:lnTo>
                    <a:pt x="119786" y="826490"/>
                  </a:lnTo>
                  <a:lnTo>
                    <a:pt x="119811" y="826363"/>
                  </a:lnTo>
                  <a:lnTo>
                    <a:pt x="119824" y="826223"/>
                  </a:lnTo>
                  <a:lnTo>
                    <a:pt x="119837" y="810602"/>
                  </a:lnTo>
                  <a:close/>
                </a:path>
                <a:path w="577215" h="1013460">
                  <a:moveTo>
                    <a:pt x="132651" y="810602"/>
                  </a:moveTo>
                  <a:lnTo>
                    <a:pt x="129908" y="810602"/>
                  </a:lnTo>
                  <a:lnTo>
                    <a:pt x="129908" y="826160"/>
                  </a:lnTo>
                  <a:lnTo>
                    <a:pt x="132651" y="826160"/>
                  </a:lnTo>
                  <a:lnTo>
                    <a:pt x="132651" y="810602"/>
                  </a:lnTo>
                  <a:close/>
                </a:path>
                <a:path w="577215" h="1013460">
                  <a:moveTo>
                    <a:pt x="167093" y="1012405"/>
                  </a:moveTo>
                  <a:lnTo>
                    <a:pt x="149720" y="982294"/>
                  </a:lnTo>
                  <a:lnTo>
                    <a:pt x="148132" y="983221"/>
                  </a:lnTo>
                  <a:lnTo>
                    <a:pt x="165519" y="1013320"/>
                  </a:lnTo>
                  <a:lnTo>
                    <a:pt x="167093" y="1012405"/>
                  </a:lnTo>
                  <a:close/>
                </a:path>
                <a:path w="577215" h="1013460">
                  <a:moveTo>
                    <a:pt x="191655" y="998220"/>
                  </a:moveTo>
                  <a:lnTo>
                    <a:pt x="174282" y="968108"/>
                  </a:lnTo>
                  <a:lnTo>
                    <a:pt x="172694" y="969035"/>
                  </a:lnTo>
                  <a:lnTo>
                    <a:pt x="190080" y="999134"/>
                  </a:lnTo>
                  <a:lnTo>
                    <a:pt x="191655" y="998220"/>
                  </a:lnTo>
                  <a:close/>
                </a:path>
                <a:path w="577215" h="1013460">
                  <a:moveTo>
                    <a:pt x="296138" y="14135"/>
                  </a:moveTo>
                  <a:lnTo>
                    <a:pt x="296125" y="13995"/>
                  </a:lnTo>
                  <a:lnTo>
                    <a:pt x="296087" y="13868"/>
                  </a:lnTo>
                  <a:lnTo>
                    <a:pt x="294830" y="12827"/>
                  </a:lnTo>
                  <a:lnTo>
                    <a:pt x="279209" y="12827"/>
                  </a:lnTo>
                  <a:lnTo>
                    <a:pt x="279006" y="12839"/>
                  </a:lnTo>
                  <a:lnTo>
                    <a:pt x="277825" y="14135"/>
                  </a:lnTo>
                  <a:lnTo>
                    <a:pt x="277825" y="14262"/>
                  </a:lnTo>
                  <a:lnTo>
                    <a:pt x="278498" y="15367"/>
                  </a:lnTo>
                  <a:lnTo>
                    <a:pt x="278625" y="15443"/>
                  </a:lnTo>
                  <a:lnTo>
                    <a:pt x="278752" y="15481"/>
                  </a:lnTo>
                  <a:lnTo>
                    <a:pt x="279006" y="15557"/>
                  </a:lnTo>
                  <a:lnTo>
                    <a:pt x="279146" y="15570"/>
                  </a:lnTo>
                  <a:lnTo>
                    <a:pt x="294767" y="15570"/>
                  </a:lnTo>
                  <a:lnTo>
                    <a:pt x="294957" y="15557"/>
                  </a:lnTo>
                  <a:lnTo>
                    <a:pt x="295681" y="15214"/>
                  </a:lnTo>
                  <a:lnTo>
                    <a:pt x="295859" y="15024"/>
                  </a:lnTo>
                  <a:lnTo>
                    <a:pt x="295998" y="14782"/>
                  </a:lnTo>
                  <a:lnTo>
                    <a:pt x="296087" y="14528"/>
                  </a:lnTo>
                  <a:lnTo>
                    <a:pt x="296125" y="14401"/>
                  </a:lnTo>
                  <a:lnTo>
                    <a:pt x="296138" y="14262"/>
                  </a:lnTo>
                  <a:lnTo>
                    <a:pt x="296138" y="14135"/>
                  </a:lnTo>
                  <a:close/>
                </a:path>
                <a:path w="577215" h="1013460">
                  <a:moveTo>
                    <a:pt x="296138" y="1308"/>
                  </a:moveTo>
                  <a:lnTo>
                    <a:pt x="296125" y="1168"/>
                  </a:lnTo>
                  <a:lnTo>
                    <a:pt x="296087" y="1041"/>
                  </a:lnTo>
                  <a:lnTo>
                    <a:pt x="296024" y="838"/>
                  </a:lnTo>
                  <a:lnTo>
                    <a:pt x="295897" y="609"/>
                  </a:lnTo>
                  <a:lnTo>
                    <a:pt x="295732" y="393"/>
                  </a:lnTo>
                  <a:lnTo>
                    <a:pt x="295579" y="266"/>
                  </a:lnTo>
                  <a:lnTo>
                    <a:pt x="295351" y="127"/>
                  </a:lnTo>
                  <a:lnTo>
                    <a:pt x="295224" y="76"/>
                  </a:lnTo>
                  <a:lnTo>
                    <a:pt x="295097" y="38"/>
                  </a:lnTo>
                  <a:lnTo>
                    <a:pt x="294957" y="12"/>
                  </a:lnTo>
                  <a:lnTo>
                    <a:pt x="294830" y="0"/>
                  </a:lnTo>
                  <a:lnTo>
                    <a:pt x="279209" y="0"/>
                  </a:lnTo>
                  <a:lnTo>
                    <a:pt x="279006" y="12"/>
                  </a:lnTo>
                  <a:lnTo>
                    <a:pt x="278866" y="38"/>
                  </a:lnTo>
                  <a:lnTo>
                    <a:pt x="278676" y="101"/>
                  </a:lnTo>
                  <a:lnTo>
                    <a:pt x="278498" y="203"/>
                  </a:lnTo>
                  <a:lnTo>
                    <a:pt x="277825" y="1308"/>
                  </a:lnTo>
                  <a:lnTo>
                    <a:pt x="277825" y="1447"/>
                  </a:lnTo>
                  <a:lnTo>
                    <a:pt x="278066" y="2133"/>
                  </a:lnTo>
                  <a:lnTo>
                    <a:pt x="279146" y="2743"/>
                  </a:lnTo>
                  <a:lnTo>
                    <a:pt x="294767" y="2743"/>
                  </a:lnTo>
                  <a:lnTo>
                    <a:pt x="294957" y="2730"/>
                  </a:lnTo>
                  <a:lnTo>
                    <a:pt x="296100" y="1638"/>
                  </a:lnTo>
                  <a:lnTo>
                    <a:pt x="296138" y="1435"/>
                  </a:lnTo>
                  <a:lnTo>
                    <a:pt x="296138" y="1308"/>
                  </a:lnTo>
                  <a:close/>
                </a:path>
                <a:path w="577215" h="1013460">
                  <a:moveTo>
                    <a:pt x="300266" y="765670"/>
                  </a:moveTo>
                  <a:lnTo>
                    <a:pt x="300240" y="765530"/>
                  </a:lnTo>
                  <a:lnTo>
                    <a:pt x="300215" y="765403"/>
                  </a:lnTo>
                  <a:lnTo>
                    <a:pt x="300177" y="765276"/>
                  </a:lnTo>
                  <a:lnTo>
                    <a:pt x="300126" y="765149"/>
                  </a:lnTo>
                  <a:lnTo>
                    <a:pt x="300062" y="765022"/>
                  </a:lnTo>
                  <a:lnTo>
                    <a:pt x="299910" y="764806"/>
                  </a:lnTo>
                  <a:lnTo>
                    <a:pt x="299694" y="764641"/>
                  </a:lnTo>
                  <a:lnTo>
                    <a:pt x="299466" y="764501"/>
                  </a:lnTo>
                  <a:lnTo>
                    <a:pt x="299339" y="764438"/>
                  </a:lnTo>
                  <a:lnTo>
                    <a:pt x="299212" y="764400"/>
                  </a:lnTo>
                  <a:lnTo>
                    <a:pt x="299085" y="764374"/>
                  </a:lnTo>
                  <a:lnTo>
                    <a:pt x="298945" y="764362"/>
                  </a:lnTo>
                  <a:lnTo>
                    <a:pt x="298818" y="764362"/>
                  </a:lnTo>
                  <a:lnTo>
                    <a:pt x="297510" y="764362"/>
                  </a:lnTo>
                  <a:lnTo>
                    <a:pt x="297510" y="767105"/>
                  </a:lnTo>
                  <a:lnTo>
                    <a:pt x="297510" y="815594"/>
                  </a:lnTo>
                  <a:lnTo>
                    <a:pt x="276466" y="815594"/>
                  </a:lnTo>
                  <a:lnTo>
                    <a:pt x="276466" y="767105"/>
                  </a:lnTo>
                  <a:lnTo>
                    <a:pt x="297510" y="767105"/>
                  </a:lnTo>
                  <a:lnTo>
                    <a:pt x="297510" y="764362"/>
                  </a:lnTo>
                  <a:lnTo>
                    <a:pt x="275158" y="764362"/>
                  </a:lnTo>
                  <a:lnTo>
                    <a:pt x="275031" y="764362"/>
                  </a:lnTo>
                  <a:lnTo>
                    <a:pt x="274891" y="764374"/>
                  </a:lnTo>
                  <a:lnTo>
                    <a:pt x="274751" y="764400"/>
                  </a:lnTo>
                  <a:lnTo>
                    <a:pt x="274624" y="764438"/>
                  </a:lnTo>
                  <a:lnTo>
                    <a:pt x="274497" y="764489"/>
                  </a:lnTo>
                  <a:lnTo>
                    <a:pt x="274332" y="764590"/>
                  </a:lnTo>
                  <a:lnTo>
                    <a:pt x="274167" y="764717"/>
                  </a:lnTo>
                  <a:lnTo>
                    <a:pt x="273951" y="764971"/>
                  </a:lnTo>
                  <a:lnTo>
                    <a:pt x="273850" y="765136"/>
                  </a:lnTo>
                  <a:lnTo>
                    <a:pt x="273799" y="765276"/>
                  </a:lnTo>
                  <a:lnTo>
                    <a:pt x="273735" y="765530"/>
                  </a:lnTo>
                  <a:lnTo>
                    <a:pt x="273723" y="765657"/>
                  </a:lnTo>
                  <a:lnTo>
                    <a:pt x="273723" y="765733"/>
                  </a:lnTo>
                  <a:lnTo>
                    <a:pt x="273723" y="817054"/>
                  </a:lnTo>
                  <a:lnTo>
                    <a:pt x="273735" y="817181"/>
                  </a:lnTo>
                  <a:lnTo>
                    <a:pt x="273939" y="817740"/>
                  </a:lnTo>
                  <a:lnTo>
                    <a:pt x="274066" y="817918"/>
                  </a:lnTo>
                  <a:lnTo>
                    <a:pt x="274332" y="818134"/>
                  </a:lnTo>
                  <a:lnTo>
                    <a:pt x="274510" y="818235"/>
                  </a:lnTo>
                  <a:lnTo>
                    <a:pt x="274751" y="818311"/>
                  </a:lnTo>
                  <a:lnTo>
                    <a:pt x="274891" y="818349"/>
                  </a:lnTo>
                  <a:lnTo>
                    <a:pt x="275018" y="818362"/>
                  </a:lnTo>
                  <a:lnTo>
                    <a:pt x="275158" y="818362"/>
                  </a:lnTo>
                  <a:lnTo>
                    <a:pt x="275285" y="818349"/>
                  </a:lnTo>
                  <a:lnTo>
                    <a:pt x="298678" y="818349"/>
                  </a:lnTo>
                  <a:lnTo>
                    <a:pt x="298805" y="818362"/>
                  </a:lnTo>
                  <a:lnTo>
                    <a:pt x="298945" y="818362"/>
                  </a:lnTo>
                  <a:lnTo>
                    <a:pt x="299085" y="818349"/>
                  </a:lnTo>
                  <a:lnTo>
                    <a:pt x="299224" y="818311"/>
                  </a:lnTo>
                  <a:lnTo>
                    <a:pt x="299415" y="818248"/>
                  </a:lnTo>
                  <a:lnTo>
                    <a:pt x="299593" y="818159"/>
                  </a:lnTo>
                  <a:lnTo>
                    <a:pt x="299808" y="818007"/>
                  </a:lnTo>
                  <a:lnTo>
                    <a:pt x="299986" y="817803"/>
                  </a:lnTo>
                  <a:lnTo>
                    <a:pt x="300126" y="817575"/>
                  </a:lnTo>
                  <a:lnTo>
                    <a:pt x="300177" y="817448"/>
                  </a:lnTo>
                  <a:lnTo>
                    <a:pt x="300215" y="817321"/>
                  </a:lnTo>
                  <a:lnTo>
                    <a:pt x="300240" y="817181"/>
                  </a:lnTo>
                  <a:lnTo>
                    <a:pt x="300266" y="817054"/>
                  </a:lnTo>
                  <a:lnTo>
                    <a:pt x="300266" y="816914"/>
                  </a:lnTo>
                  <a:lnTo>
                    <a:pt x="300253" y="765886"/>
                  </a:lnTo>
                  <a:lnTo>
                    <a:pt x="300266" y="765670"/>
                  </a:lnTo>
                  <a:close/>
                </a:path>
                <a:path w="577215" h="1013460">
                  <a:moveTo>
                    <a:pt x="381317" y="765657"/>
                  </a:moveTo>
                  <a:lnTo>
                    <a:pt x="381304" y="765530"/>
                  </a:lnTo>
                  <a:lnTo>
                    <a:pt x="381279" y="765403"/>
                  </a:lnTo>
                  <a:lnTo>
                    <a:pt x="381241" y="765276"/>
                  </a:lnTo>
                  <a:lnTo>
                    <a:pt x="381190" y="765149"/>
                  </a:lnTo>
                  <a:lnTo>
                    <a:pt x="381114" y="765022"/>
                  </a:lnTo>
                  <a:lnTo>
                    <a:pt x="380961" y="764806"/>
                  </a:lnTo>
                  <a:lnTo>
                    <a:pt x="380758" y="764641"/>
                  </a:lnTo>
                  <a:lnTo>
                    <a:pt x="380619" y="764552"/>
                  </a:lnTo>
                  <a:lnTo>
                    <a:pt x="380479" y="764476"/>
                  </a:lnTo>
                  <a:lnTo>
                    <a:pt x="380276" y="764413"/>
                  </a:lnTo>
                  <a:lnTo>
                    <a:pt x="380149" y="764374"/>
                  </a:lnTo>
                  <a:lnTo>
                    <a:pt x="380009" y="764362"/>
                  </a:lnTo>
                  <a:lnTo>
                    <a:pt x="379869" y="764362"/>
                  </a:lnTo>
                  <a:lnTo>
                    <a:pt x="378574" y="764362"/>
                  </a:lnTo>
                  <a:lnTo>
                    <a:pt x="378574" y="767105"/>
                  </a:lnTo>
                  <a:lnTo>
                    <a:pt x="378574" y="815594"/>
                  </a:lnTo>
                  <a:lnTo>
                    <a:pt x="357517" y="815594"/>
                  </a:lnTo>
                  <a:lnTo>
                    <a:pt x="357517" y="767105"/>
                  </a:lnTo>
                  <a:lnTo>
                    <a:pt x="378574" y="767105"/>
                  </a:lnTo>
                  <a:lnTo>
                    <a:pt x="378574" y="764362"/>
                  </a:lnTo>
                  <a:lnTo>
                    <a:pt x="356209" y="764362"/>
                  </a:lnTo>
                  <a:lnTo>
                    <a:pt x="356158" y="765733"/>
                  </a:lnTo>
                  <a:lnTo>
                    <a:pt x="356158" y="764362"/>
                  </a:lnTo>
                  <a:lnTo>
                    <a:pt x="355942" y="764374"/>
                  </a:lnTo>
                  <a:lnTo>
                    <a:pt x="355803" y="764400"/>
                  </a:lnTo>
                  <a:lnTo>
                    <a:pt x="355676" y="764438"/>
                  </a:lnTo>
                  <a:lnTo>
                    <a:pt x="355549" y="764489"/>
                  </a:lnTo>
                  <a:lnTo>
                    <a:pt x="355384" y="764590"/>
                  </a:lnTo>
                  <a:lnTo>
                    <a:pt x="355231" y="764717"/>
                  </a:lnTo>
                  <a:lnTo>
                    <a:pt x="354850" y="765276"/>
                  </a:lnTo>
                  <a:lnTo>
                    <a:pt x="354787" y="765530"/>
                  </a:lnTo>
                  <a:lnTo>
                    <a:pt x="354774" y="765657"/>
                  </a:lnTo>
                  <a:lnTo>
                    <a:pt x="354774" y="765810"/>
                  </a:lnTo>
                  <a:lnTo>
                    <a:pt x="354787" y="765937"/>
                  </a:lnTo>
                  <a:lnTo>
                    <a:pt x="354787" y="816787"/>
                  </a:lnTo>
                  <a:lnTo>
                    <a:pt x="354774" y="816914"/>
                  </a:lnTo>
                  <a:lnTo>
                    <a:pt x="354774" y="817054"/>
                  </a:lnTo>
                  <a:lnTo>
                    <a:pt x="355003" y="817740"/>
                  </a:lnTo>
                  <a:lnTo>
                    <a:pt x="355612" y="818248"/>
                  </a:lnTo>
                  <a:lnTo>
                    <a:pt x="355803" y="818311"/>
                  </a:lnTo>
                  <a:lnTo>
                    <a:pt x="355942" y="818349"/>
                  </a:lnTo>
                  <a:lnTo>
                    <a:pt x="356069" y="818362"/>
                  </a:lnTo>
                  <a:lnTo>
                    <a:pt x="356209" y="818362"/>
                  </a:lnTo>
                  <a:lnTo>
                    <a:pt x="356349" y="818349"/>
                  </a:lnTo>
                  <a:lnTo>
                    <a:pt x="379742" y="818349"/>
                  </a:lnTo>
                  <a:lnTo>
                    <a:pt x="379882" y="818362"/>
                  </a:lnTo>
                  <a:lnTo>
                    <a:pt x="380009" y="818362"/>
                  </a:lnTo>
                  <a:lnTo>
                    <a:pt x="380149" y="818349"/>
                  </a:lnTo>
                  <a:lnTo>
                    <a:pt x="380276" y="818311"/>
                  </a:lnTo>
                  <a:lnTo>
                    <a:pt x="380479" y="818248"/>
                  </a:lnTo>
                  <a:lnTo>
                    <a:pt x="380707" y="818121"/>
                  </a:lnTo>
                  <a:lnTo>
                    <a:pt x="380923" y="817956"/>
                  </a:lnTo>
                  <a:lnTo>
                    <a:pt x="381050" y="817803"/>
                  </a:lnTo>
                  <a:lnTo>
                    <a:pt x="381190" y="817575"/>
                  </a:lnTo>
                  <a:lnTo>
                    <a:pt x="381241" y="817448"/>
                  </a:lnTo>
                  <a:lnTo>
                    <a:pt x="381279" y="817321"/>
                  </a:lnTo>
                  <a:lnTo>
                    <a:pt x="381304" y="817181"/>
                  </a:lnTo>
                  <a:lnTo>
                    <a:pt x="381317" y="817054"/>
                  </a:lnTo>
                  <a:lnTo>
                    <a:pt x="381317" y="816914"/>
                  </a:lnTo>
                  <a:lnTo>
                    <a:pt x="381317" y="765810"/>
                  </a:lnTo>
                  <a:lnTo>
                    <a:pt x="381317" y="765670"/>
                  </a:lnTo>
                  <a:close/>
                </a:path>
                <a:path w="577215" h="1013460">
                  <a:moveTo>
                    <a:pt x="433489" y="279717"/>
                  </a:moveTo>
                  <a:lnTo>
                    <a:pt x="433311" y="279590"/>
                  </a:lnTo>
                  <a:lnTo>
                    <a:pt x="433146" y="279514"/>
                  </a:lnTo>
                  <a:lnTo>
                    <a:pt x="432930" y="279463"/>
                  </a:lnTo>
                  <a:lnTo>
                    <a:pt x="432714" y="279450"/>
                  </a:lnTo>
                  <a:lnTo>
                    <a:pt x="432485" y="279488"/>
                  </a:lnTo>
                  <a:lnTo>
                    <a:pt x="432269" y="279552"/>
                  </a:lnTo>
                  <a:lnTo>
                    <a:pt x="432079" y="279666"/>
                  </a:lnTo>
                  <a:lnTo>
                    <a:pt x="431914" y="279819"/>
                  </a:lnTo>
                  <a:lnTo>
                    <a:pt x="431787" y="279984"/>
                  </a:lnTo>
                  <a:lnTo>
                    <a:pt x="431673" y="280200"/>
                  </a:lnTo>
                  <a:lnTo>
                    <a:pt x="431622" y="280416"/>
                  </a:lnTo>
                  <a:lnTo>
                    <a:pt x="431609" y="280631"/>
                  </a:lnTo>
                  <a:lnTo>
                    <a:pt x="431647" y="280860"/>
                  </a:lnTo>
                  <a:lnTo>
                    <a:pt x="431711" y="281076"/>
                  </a:lnTo>
                  <a:lnTo>
                    <a:pt x="431825" y="281266"/>
                  </a:lnTo>
                  <a:lnTo>
                    <a:pt x="431977" y="281432"/>
                  </a:lnTo>
                  <a:lnTo>
                    <a:pt x="433489" y="279717"/>
                  </a:lnTo>
                  <a:close/>
                </a:path>
                <a:path w="577215" h="1013460">
                  <a:moveTo>
                    <a:pt x="489445" y="276453"/>
                  </a:moveTo>
                  <a:lnTo>
                    <a:pt x="487692" y="274980"/>
                  </a:lnTo>
                  <a:lnTo>
                    <a:pt x="462229" y="305333"/>
                  </a:lnTo>
                  <a:lnTo>
                    <a:pt x="463105" y="306070"/>
                  </a:lnTo>
                  <a:lnTo>
                    <a:pt x="462229" y="305346"/>
                  </a:lnTo>
                  <a:lnTo>
                    <a:pt x="462102" y="305511"/>
                  </a:lnTo>
                  <a:lnTo>
                    <a:pt x="462026" y="305676"/>
                  </a:lnTo>
                  <a:lnTo>
                    <a:pt x="461975" y="305892"/>
                  </a:lnTo>
                  <a:lnTo>
                    <a:pt x="461962" y="306222"/>
                  </a:lnTo>
                  <a:lnTo>
                    <a:pt x="462013" y="306438"/>
                  </a:lnTo>
                  <a:lnTo>
                    <a:pt x="462114" y="306654"/>
                  </a:lnTo>
                  <a:lnTo>
                    <a:pt x="462203" y="306793"/>
                  </a:lnTo>
                  <a:lnTo>
                    <a:pt x="462368" y="306946"/>
                  </a:lnTo>
                  <a:lnTo>
                    <a:pt x="462495" y="307047"/>
                  </a:lnTo>
                  <a:lnTo>
                    <a:pt x="462673" y="307136"/>
                  </a:lnTo>
                  <a:lnTo>
                    <a:pt x="462813" y="307187"/>
                  </a:lnTo>
                  <a:lnTo>
                    <a:pt x="462978" y="307213"/>
                  </a:lnTo>
                  <a:lnTo>
                    <a:pt x="463143" y="307225"/>
                  </a:lnTo>
                  <a:lnTo>
                    <a:pt x="463359" y="307200"/>
                  </a:lnTo>
                  <a:lnTo>
                    <a:pt x="463588" y="307111"/>
                  </a:lnTo>
                  <a:lnTo>
                    <a:pt x="463740" y="307035"/>
                  </a:lnTo>
                  <a:lnTo>
                    <a:pt x="463943" y="306857"/>
                  </a:lnTo>
                  <a:lnTo>
                    <a:pt x="464045" y="306730"/>
                  </a:lnTo>
                  <a:lnTo>
                    <a:pt x="489445" y="276453"/>
                  </a:lnTo>
                  <a:close/>
                </a:path>
                <a:path w="577215" h="1013460">
                  <a:moveTo>
                    <a:pt x="489724" y="275615"/>
                  </a:moveTo>
                  <a:lnTo>
                    <a:pt x="489699" y="275450"/>
                  </a:lnTo>
                  <a:lnTo>
                    <a:pt x="489470" y="275005"/>
                  </a:lnTo>
                  <a:lnTo>
                    <a:pt x="489318" y="274840"/>
                  </a:lnTo>
                  <a:lnTo>
                    <a:pt x="489178" y="274739"/>
                  </a:lnTo>
                  <a:lnTo>
                    <a:pt x="488975" y="274637"/>
                  </a:lnTo>
                  <a:lnTo>
                    <a:pt x="488759" y="274586"/>
                  </a:lnTo>
                  <a:lnTo>
                    <a:pt x="488480" y="274574"/>
                  </a:lnTo>
                  <a:lnTo>
                    <a:pt x="488315" y="274599"/>
                  </a:lnTo>
                  <a:lnTo>
                    <a:pt x="488099" y="274675"/>
                  </a:lnTo>
                  <a:lnTo>
                    <a:pt x="487908" y="274789"/>
                  </a:lnTo>
                  <a:lnTo>
                    <a:pt x="487743" y="274942"/>
                  </a:lnTo>
                  <a:lnTo>
                    <a:pt x="489445" y="276453"/>
                  </a:lnTo>
                  <a:lnTo>
                    <a:pt x="489585" y="276275"/>
                  </a:lnTo>
                  <a:lnTo>
                    <a:pt x="489648" y="276110"/>
                  </a:lnTo>
                  <a:lnTo>
                    <a:pt x="489712" y="275894"/>
                  </a:lnTo>
                  <a:lnTo>
                    <a:pt x="489724" y="275615"/>
                  </a:lnTo>
                  <a:close/>
                </a:path>
                <a:path w="577215" h="1013460">
                  <a:moveTo>
                    <a:pt x="549198" y="357200"/>
                  </a:moveTo>
                  <a:lnTo>
                    <a:pt x="549160" y="356971"/>
                  </a:lnTo>
                  <a:lnTo>
                    <a:pt x="549071" y="356768"/>
                  </a:lnTo>
                  <a:lnTo>
                    <a:pt x="548932" y="356577"/>
                  </a:lnTo>
                  <a:lnTo>
                    <a:pt x="546468" y="352298"/>
                  </a:lnTo>
                  <a:lnTo>
                    <a:pt x="546468" y="356882"/>
                  </a:lnTo>
                  <a:lnTo>
                    <a:pt x="514134" y="375539"/>
                  </a:lnTo>
                  <a:lnTo>
                    <a:pt x="495477" y="343204"/>
                  </a:lnTo>
                  <a:lnTo>
                    <a:pt x="527812" y="324548"/>
                  </a:lnTo>
                  <a:lnTo>
                    <a:pt x="546468" y="356882"/>
                  </a:lnTo>
                  <a:lnTo>
                    <a:pt x="546468" y="352298"/>
                  </a:lnTo>
                  <a:lnTo>
                    <a:pt x="529297" y="322554"/>
                  </a:lnTo>
                  <a:lnTo>
                    <a:pt x="529221" y="322402"/>
                  </a:lnTo>
                  <a:lnTo>
                    <a:pt x="529094" y="322211"/>
                  </a:lnTo>
                  <a:lnTo>
                    <a:pt x="528967" y="322110"/>
                  </a:lnTo>
                  <a:lnTo>
                    <a:pt x="528789" y="321970"/>
                  </a:lnTo>
                  <a:lnTo>
                    <a:pt x="528574" y="321881"/>
                  </a:lnTo>
                  <a:lnTo>
                    <a:pt x="528358" y="321830"/>
                  </a:lnTo>
                  <a:lnTo>
                    <a:pt x="528142" y="321830"/>
                  </a:lnTo>
                  <a:lnTo>
                    <a:pt x="527913" y="321868"/>
                  </a:lnTo>
                  <a:lnTo>
                    <a:pt x="527710" y="321957"/>
                  </a:lnTo>
                  <a:lnTo>
                    <a:pt x="493483" y="341718"/>
                  </a:lnTo>
                  <a:lnTo>
                    <a:pt x="493344" y="341795"/>
                  </a:lnTo>
                  <a:lnTo>
                    <a:pt x="493153" y="341922"/>
                  </a:lnTo>
                  <a:lnTo>
                    <a:pt x="493039" y="342049"/>
                  </a:lnTo>
                  <a:lnTo>
                    <a:pt x="492810" y="342493"/>
                  </a:lnTo>
                  <a:lnTo>
                    <a:pt x="492772" y="342658"/>
                  </a:lnTo>
                  <a:lnTo>
                    <a:pt x="492772" y="342887"/>
                  </a:lnTo>
                  <a:lnTo>
                    <a:pt x="492823" y="343154"/>
                  </a:lnTo>
                  <a:lnTo>
                    <a:pt x="492887" y="343306"/>
                  </a:lnTo>
                  <a:lnTo>
                    <a:pt x="492963" y="343446"/>
                  </a:lnTo>
                  <a:lnTo>
                    <a:pt x="512737" y="377672"/>
                  </a:lnTo>
                  <a:lnTo>
                    <a:pt x="512864" y="377863"/>
                  </a:lnTo>
                  <a:lnTo>
                    <a:pt x="513029" y="378015"/>
                  </a:lnTo>
                  <a:lnTo>
                    <a:pt x="513168" y="378104"/>
                  </a:lnTo>
                  <a:lnTo>
                    <a:pt x="513372" y="378193"/>
                  </a:lnTo>
                  <a:lnTo>
                    <a:pt x="513588" y="378244"/>
                  </a:lnTo>
                  <a:lnTo>
                    <a:pt x="513816" y="378244"/>
                  </a:lnTo>
                  <a:lnTo>
                    <a:pt x="514032" y="378218"/>
                  </a:lnTo>
                  <a:lnTo>
                    <a:pt x="514248" y="378129"/>
                  </a:lnTo>
                  <a:lnTo>
                    <a:pt x="548474" y="358355"/>
                  </a:lnTo>
                  <a:lnTo>
                    <a:pt x="548627" y="358279"/>
                  </a:lnTo>
                  <a:lnTo>
                    <a:pt x="548817" y="358152"/>
                  </a:lnTo>
                  <a:lnTo>
                    <a:pt x="548919" y="358025"/>
                  </a:lnTo>
                  <a:lnTo>
                    <a:pt x="549059" y="357847"/>
                  </a:lnTo>
                  <a:lnTo>
                    <a:pt x="549148" y="357644"/>
                  </a:lnTo>
                  <a:lnTo>
                    <a:pt x="549198" y="357416"/>
                  </a:lnTo>
                  <a:lnTo>
                    <a:pt x="549198" y="357200"/>
                  </a:lnTo>
                  <a:close/>
                </a:path>
                <a:path w="577215" h="1013460">
                  <a:moveTo>
                    <a:pt x="577176" y="454253"/>
                  </a:moveTo>
                  <a:lnTo>
                    <a:pt x="577164" y="454088"/>
                  </a:lnTo>
                  <a:lnTo>
                    <a:pt x="574700" y="440143"/>
                  </a:lnTo>
                  <a:lnTo>
                    <a:pt x="574700" y="453364"/>
                  </a:lnTo>
                  <a:lnTo>
                    <a:pt x="537933" y="459854"/>
                  </a:lnTo>
                  <a:lnTo>
                    <a:pt x="531444" y="423075"/>
                  </a:lnTo>
                  <a:lnTo>
                    <a:pt x="568210" y="416585"/>
                  </a:lnTo>
                  <a:lnTo>
                    <a:pt x="574700" y="453364"/>
                  </a:lnTo>
                  <a:lnTo>
                    <a:pt x="574700" y="440143"/>
                  </a:lnTo>
                  <a:lnTo>
                    <a:pt x="570280" y="415124"/>
                  </a:lnTo>
                  <a:lnTo>
                    <a:pt x="570230" y="414909"/>
                  </a:lnTo>
                  <a:lnTo>
                    <a:pt x="570141" y="414693"/>
                  </a:lnTo>
                  <a:lnTo>
                    <a:pt x="570014" y="414515"/>
                  </a:lnTo>
                  <a:lnTo>
                    <a:pt x="569849" y="414362"/>
                  </a:lnTo>
                  <a:lnTo>
                    <a:pt x="569658" y="414235"/>
                  </a:lnTo>
                  <a:lnTo>
                    <a:pt x="569442" y="414172"/>
                  </a:lnTo>
                  <a:lnTo>
                    <a:pt x="569226" y="414134"/>
                  </a:lnTo>
                  <a:lnTo>
                    <a:pt x="568998" y="414121"/>
                  </a:lnTo>
                  <a:lnTo>
                    <a:pt x="568782" y="414172"/>
                  </a:lnTo>
                  <a:lnTo>
                    <a:pt x="529983" y="421005"/>
                  </a:lnTo>
                  <a:lnTo>
                    <a:pt x="529755" y="421055"/>
                  </a:lnTo>
                  <a:lnTo>
                    <a:pt x="529551" y="421157"/>
                  </a:lnTo>
                  <a:lnTo>
                    <a:pt x="529374" y="421284"/>
                  </a:lnTo>
                  <a:lnTo>
                    <a:pt x="529209" y="421436"/>
                  </a:lnTo>
                  <a:lnTo>
                    <a:pt x="529094" y="421627"/>
                  </a:lnTo>
                  <a:lnTo>
                    <a:pt x="529005" y="421894"/>
                  </a:lnTo>
                  <a:lnTo>
                    <a:pt x="528980" y="422059"/>
                  </a:lnTo>
                  <a:lnTo>
                    <a:pt x="528980" y="422287"/>
                  </a:lnTo>
                  <a:lnTo>
                    <a:pt x="535876" y="461365"/>
                  </a:lnTo>
                  <a:lnTo>
                    <a:pt x="535914" y="461530"/>
                  </a:lnTo>
                  <a:lnTo>
                    <a:pt x="536067" y="461835"/>
                  </a:lnTo>
                  <a:lnTo>
                    <a:pt x="536181" y="461962"/>
                  </a:lnTo>
                  <a:lnTo>
                    <a:pt x="536308" y="462076"/>
                  </a:lnTo>
                  <a:lnTo>
                    <a:pt x="536549" y="462216"/>
                  </a:lnTo>
                  <a:lnTo>
                    <a:pt x="536702" y="462280"/>
                  </a:lnTo>
                  <a:lnTo>
                    <a:pt x="537146" y="462305"/>
                  </a:lnTo>
                  <a:lnTo>
                    <a:pt x="537311" y="462280"/>
                  </a:lnTo>
                  <a:lnTo>
                    <a:pt x="576148" y="455434"/>
                  </a:lnTo>
                  <a:lnTo>
                    <a:pt x="576402" y="455383"/>
                  </a:lnTo>
                  <a:lnTo>
                    <a:pt x="576605" y="455282"/>
                  </a:lnTo>
                  <a:lnTo>
                    <a:pt x="576783" y="455155"/>
                  </a:lnTo>
                  <a:lnTo>
                    <a:pt x="576935" y="454990"/>
                  </a:lnTo>
                  <a:lnTo>
                    <a:pt x="577049" y="454812"/>
                  </a:lnTo>
                  <a:lnTo>
                    <a:pt x="577138" y="454596"/>
                  </a:lnTo>
                  <a:lnTo>
                    <a:pt x="577176" y="45436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668756" y="3761613"/>
              <a:ext cx="718185" cy="810260"/>
            </a:xfrm>
            <a:custGeom>
              <a:avLst/>
              <a:gdLst/>
              <a:ahLst/>
              <a:cxnLst/>
              <a:rect l="l" t="t" r="r" b="b"/>
              <a:pathLst>
                <a:path w="718185" h="810260">
                  <a:moveTo>
                    <a:pt x="2755" y="97320"/>
                  </a:moveTo>
                  <a:lnTo>
                    <a:pt x="0" y="97320"/>
                  </a:lnTo>
                  <a:lnTo>
                    <a:pt x="241" y="98082"/>
                  </a:lnTo>
                  <a:lnTo>
                    <a:pt x="355" y="98247"/>
                  </a:lnTo>
                  <a:lnTo>
                    <a:pt x="1104" y="98666"/>
                  </a:lnTo>
                  <a:lnTo>
                    <a:pt x="1320" y="98704"/>
                  </a:lnTo>
                  <a:lnTo>
                    <a:pt x="1447" y="98704"/>
                  </a:lnTo>
                  <a:lnTo>
                    <a:pt x="1587" y="98691"/>
                  </a:lnTo>
                  <a:lnTo>
                    <a:pt x="1714" y="98653"/>
                  </a:lnTo>
                  <a:lnTo>
                    <a:pt x="2552" y="98031"/>
                  </a:lnTo>
                  <a:lnTo>
                    <a:pt x="2654" y="97853"/>
                  </a:lnTo>
                  <a:lnTo>
                    <a:pt x="2717" y="97663"/>
                  </a:lnTo>
                  <a:lnTo>
                    <a:pt x="2743" y="97523"/>
                  </a:lnTo>
                  <a:lnTo>
                    <a:pt x="2755" y="97396"/>
                  </a:lnTo>
                  <a:close/>
                </a:path>
                <a:path w="718185" h="810260">
                  <a:moveTo>
                    <a:pt x="2768" y="81737"/>
                  </a:moveTo>
                  <a:lnTo>
                    <a:pt x="2705" y="81419"/>
                  </a:lnTo>
                  <a:lnTo>
                    <a:pt x="2133" y="80619"/>
                  </a:lnTo>
                  <a:lnTo>
                    <a:pt x="1968" y="80505"/>
                  </a:lnTo>
                  <a:lnTo>
                    <a:pt x="1841" y="80454"/>
                  </a:lnTo>
                  <a:lnTo>
                    <a:pt x="1714" y="80416"/>
                  </a:lnTo>
                  <a:lnTo>
                    <a:pt x="1574" y="80391"/>
                  </a:lnTo>
                  <a:lnTo>
                    <a:pt x="1447" y="80378"/>
                  </a:lnTo>
                  <a:lnTo>
                    <a:pt x="1308" y="80378"/>
                  </a:lnTo>
                  <a:lnTo>
                    <a:pt x="1168" y="80391"/>
                  </a:lnTo>
                  <a:lnTo>
                    <a:pt x="1041" y="80416"/>
                  </a:lnTo>
                  <a:lnTo>
                    <a:pt x="914" y="80454"/>
                  </a:lnTo>
                  <a:lnTo>
                    <a:pt x="787" y="80505"/>
                  </a:lnTo>
                  <a:lnTo>
                    <a:pt x="558" y="80645"/>
                  </a:lnTo>
                  <a:lnTo>
                    <a:pt x="355" y="80835"/>
                  </a:lnTo>
                  <a:lnTo>
                    <a:pt x="241" y="80987"/>
                  </a:lnTo>
                  <a:lnTo>
                    <a:pt x="127" y="81165"/>
                  </a:lnTo>
                  <a:lnTo>
                    <a:pt x="88" y="81292"/>
                  </a:lnTo>
                  <a:lnTo>
                    <a:pt x="50" y="81419"/>
                  </a:lnTo>
                  <a:lnTo>
                    <a:pt x="12" y="81546"/>
                  </a:lnTo>
                  <a:lnTo>
                    <a:pt x="0" y="81686"/>
                  </a:lnTo>
                  <a:lnTo>
                    <a:pt x="12" y="97307"/>
                  </a:lnTo>
                  <a:lnTo>
                    <a:pt x="2768" y="97307"/>
                  </a:lnTo>
                  <a:lnTo>
                    <a:pt x="2768" y="81737"/>
                  </a:lnTo>
                  <a:close/>
                </a:path>
                <a:path w="718185" h="810260">
                  <a:moveTo>
                    <a:pt x="15570" y="97320"/>
                  </a:moveTo>
                  <a:lnTo>
                    <a:pt x="12827" y="97320"/>
                  </a:lnTo>
                  <a:lnTo>
                    <a:pt x="13055" y="98082"/>
                  </a:lnTo>
                  <a:lnTo>
                    <a:pt x="13182" y="98247"/>
                  </a:lnTo>
                  <a:lnTo>
                    <a:pt x="13373" y="98425"/>
                  </a:lnTo>
                  <a:lnTo>
                    <a:pt x="13614" y="98564"/>
                  </a:lnTo>
                  <a:lnTo>
                    <a:pt x="13868" y="98653"/>
                  </a:lnTo>
                  <a:lnTo>
                    <a:pt x="13995" y="98691"/>
                  </a:lnTo>
                  <a:lnTo>
                    <a:pt x="14135" y="98704"/>
                  </a:lnTo>
                  <a:lnTo>
                    <a:pt x="14262" y="98704"/>
                  </a:lnTo>
                  <a:lnTo>
                    <a:pt x="14401" y="98691"/>
                  </a:lnTo>
                  <a:lnTo>
                    <a:pt x="14541" y="98653"/>
                  </a:lnTo>
                  <a:lnTo>
                    <a:pt x="15341" y="98082"/>
                  </a:lnTo>
                  <a:lnTo>
                    <a:pt x="15570" y="97396"/>
                  </a:lnTo>
                  <a:close/>
                </a:path>
                <a:path w="718185" h="810260">
                  <a:moveTo>
                    <a:pt x="15582" y="81737"/>
                  </a:moveTo>
                  <a:lnTo>
                    <a:pt x="15557" y="81546"/>
                  </a:lnTo>
                  <a:lnTo>
                    <a:pt x="14960" y="80619"/>
                  </a:lnTo>
                  <a:lnTo>
                    <a:pt x="14782" y="80505"/>
                  </a:lnTo>
                  <a:lnTo>
                    <a:pt x="14655" y="80454"/>
                  </a:lnTo>
                  <a:lnTo>
                    <a:pt x="14528" y="80416"/>
                  </a:lnTo>
                  <a:lnTo>
                    <a:pt x="14401" y="80391"/>
                  </a:lnTo>
                  <a:lnTo>
                    <a:pt x="14262" y="80378"/>
                  </a:lnTo>
                  <a:lnTo>
                    <a:pt x="14135" y="80378"/>
                  </a:lnTo>
                  <a:lnTo>
                    <a:pt x="13995" y="80391"/>
                  </a:lnTo>
                  <a:lnTo>
                    <a:pt x="13868" y="80416"/>
                  </a:lnTo>
                  <a:lnTo>
                    <a:pt x="13728" y="80454"/>
                  </a:lnTo>
                  <a:lnTo>
                    <a:pt x="13487" y="80581"/>
                  </a:lnTo>
                  <a:lnTo>
                    <a:pt x="13271" y="80733"/>
                  </a:lnTo>
                  <a:lnTo>
                    <a:pt x="13093" y="80937"/>
                  </a:lnTo>
                  <a:lnTo>
                    <a:pt x="12827" y="81686"/>
                  </a:lnTo>
                  <a:lnTo>
                    <a:pt x="12839" y="97307"/>
                  </a:lnTo>
                  <a:lnTo>
                    <a:pt x="15582" y="97307"/>
                  </a:lnTo>
                  <a:lnTo>
                    <a:pt x="15582" y="81737"/>
                  </a:lnTo>
                  <a:close/>
                </a:path>
                <a:path w="718185" h="810260">
                  <a:moveTo>
                    <a:pt x="56794" y="97320"/>
                  </a:moveTo>
                  <a:lnTo>
                    <a:pt x="54038" y="97320"/>
                  </a:lnTo>
                  <a:lnTo>
                    <a:pt x="54051" y="97523"/>
                  </a:lnTo>
                  <a:lnTo>
                    <a:pt x="54089" y="97663"/>
                  </a:lnTo>
                  <a:lnTo>
                    <a:pt x="54127" y="97790"/>
                  </a:lnTo>
                  <a:lnTo>
                    <a:pt x="54178" y="97917"/>
                  </a:lnTo>
                  <a:lnTo>
                    <a:pt x="54279" y="98082"/>
                  </a:lnTo>
                  <a:lnTo>
                    <a:pt x="54394" y="98247"/>
                  </a:lnTo>
                  <a:lnTo>
                    <a:pt x="54597" y="98425"/>
                  </a:lnTo>
                  <a:lnTo>
                    <a:pt x="54825" y="98564"/>
                  </a:lnTo>
                  <a:lnTo>
                    <a:pt x="54952" y="98615"/>
                  </a:lnTo>
                  <a:lnTo>
                    <a:pt x="55079" y="98653"/>
                  </a:lnTo>
                  <a:lnTo>
                    <a:pt x="55219" y="98691"/>
                  </a:lnTo>
                  <a:lnTo>
                    <a:pt x="55346" y="98704"/>
                  </a:lnTo>
                  <a:lnTo>
                    <a:pt x="55486" y="98704"/>
                  </a:lnTo>
                  <a:lnTo>
                    <a:pt x="55613" y="98691"/>
                  </a:lnTo>
                  <a:lnTo>
                    <a:pt x="55753" y="98653"/>
                  </a:lnTo>
                  <a:lnTo>
                    <a:pt x="56553" y="98082"/>
                  </a:lnTo>
                  <a:lnTo>
                    <a:pt x="56654" y="97917"/>
                  </a:lnTo>
                  <a:lnTo>
                    <a:pt x="56756" y="97663"/>
                  </a:lnTo>
                  <a:lnTo>
                    <a:pt x="56781" y="97523"/>
                  </a:lnTo>
                  <a:lnTo>
                    <a:pt x="56794" y="97396"/>
                  </a:lnTo>
                  <a:close/>
                </a:path>
                <a:path w="718185" h="810260">
                  <a:moveTo>
                    <a:pt x="56794" y="81737"/>
                  </a:moveTo>
                  <a:lnTo>
                    <a:pt x="56769" y="81546"/>
                  </a:lnTo>
                  <a:lnTo>
                    <a:pt x="56426" y="80835"/>
                  </a:lnTo>
                  <a:lnTo>
                    <a:pt x="56222" y="80645"/>
                  </a:lnTo>
                  <a:lnTo>
                    <a:pt x="55994" y="80505"/>
                  </a:lnTo>
                  <a:lnTo>
                    <a:pt x="55740" y="80416"/>
                  </a:lnTo>
                  <a:lnTo>
                    <a:pt x="55613" y="80391"/>
                  </a:lnTo>
                  <a:lnTo>
                    <a:pt x="55473" y="80378"/>
                  </a:lnTo>
                  <a:lnTo>
                    <a:pt x="55346" y="80378"/>
                  </a:lnTo>
                  <a:lnTo>
                    <a:pt x="55206" y="80391"/>
                  </a:lnTo>
                  <a:lnTo>
                    <a:pt x="55079" y="80416"/>
                  </a:lnTo>
                  <a:lnTo>
                    <a:pt x="54952" y="80454"/>
                  </a:lnTo>
                  <a:lnTo>
                    <a:pt x="54825" y="80505"/>
                  </a:lnTo>
                  <a:lnTo>
                    <a:pt x="54698" y="80581"/>
                  </a:lnTo>
                  <a:lnTo>
                    <a:pt x="54483" y="80733"/>
                  </a:lnTo>
                  <a:lnTo>
                    <a:pt x="54038" y="81686"/>
                  </a:lnTo>
                  <a:lnTo>
                    <a:pt x="54051" y="97307"/>
                  </a:lnTo>
                  <a:lnTo>
                    <a:pt x="56794" y="97307"/>
                  </a:lnTo>
                  <a:lnTo>
                    <a:pt x="56794" y="81737"/>
                  </a:lnTo>
                  <a:close/>
                </a:path>
                <a:path w="718185" h="810260">
                  <a:moveTo>
                    <a:pt x="69621" y="97320"/>
                  </a:moveTo>
                  <a:lnTo>
                    <a:pt x="66865" y="97320"/>
                  </a:lnTo>
                  <a:lnTo>
                    <a:pt x="66903" y="97599"/>
                  </a:lnTo>
                  <a:lnTo>
                    <a:pt x="67005" y="97917"/>
                  </a:lnTo>
                  <a:lnTo>
                    <a:pt x="67106" y="98082"/>
                  </a:lnTo>
                  <a:lnTo>
                    <a:pt x="67970" y="98666"/>
                  </a:lnTo>
                  <a:lnTo>
                    <a:pt x="68186" y="98704"/>
                  </a:lnTo>
                  <a:lnTo>
                    <a:pt x="68313" y="98704"/>
                  </a:lnTo>
                  <a:lnTo>
                    <a:pt x="68453" y="98691"/>
                  </a:lnTo>
                  <a:lnTo>
                    <a:pt x="68580" y="98653"/>
                  </a:lnTo>
                  <a:lnTo>
                    <a:pt x="69418" y="98031"/>
                  </a:lnTo>
                  <a:lnTo>
                    <a:pt x="69519" y="97853"/>
                  </a:lnTo>
                  <a:lnTo>
                    <a:pt x="69583" y="97663"/>
                  </a:lnTo>
                  <a:lnTo>
                    <a:pt x="69608" y="97523"/>
                  </a:lnTo>
                  <a:lnTo>
                    <a:pt x="69621" y="97396"/>
                  </a:lnTo>
                  <a:close/>
                </a:path>
                <a:path w="718185" h="810260">
                  <a:moveTo>
                    <a:pt x="69621" y="81686"/>
                  </a:moveTo>
                  <a:lnTo>
                    <a:pt x="69202" y="80784"/>
                  </a:lnTo>
                  <a:lnTo>
                    <a:pt x="69062" y="80645"/>
                  </a:lnTo>
                  <a:lnTo>
                    <a:pt x="68821" y="80505"/>
                  </a:lnTo>
                  <a:lnTo>
                    <a:pt x="68580" y="80416"/>
                  </a:lnTo>
                  <a:lnTo>
                    <a:pt x="68440" y="80391"/>
                  </a:lnTo>
                  <a:lnTo>
                    <a:pt x="68300" y="80378"/>
                  </a:lnTo>
                  <a:lnTo>
                    <a:pt x="68173" y="80378"/>
                  </a:lnTo>
                  <a:lnTo>
                    <a:pt x="68033" y="80391"/>
                  </a:lnTo>
                  <a:lnTo>
                    <a:pt x="67906" y="80416"/>
                  </a:lnTo>
                  <a:lnTo>
                    <a:pt x="67779" y="80454"/>
                  </a:lnTo>
                  <a:lnTo>
                    <a:pt x="67652" y="80505"/>
                  </a:lnTo>
                  <a:lnTo>
                    <a:pt x="67424" y="80645"/>
                  </a:lnTo>
                  <a:lnTo>
                    <a:pt x="67259" y="80784"/>
                  </a:lnTo>
                  <a:lnTo>
                    <a:pt x="67132" y="80937"/>
                  </a:lnTo>
                  <a:lnTo>
                    <a:pt x="66992" y="81165"/>
                  </a:lnTo>
                  <a:lnTo>
                    <a:pt x="66954" y="81292"/>
                  </a:lnTo>
                  <a:lnTo>
                    <a:pt x="66903" y="81419"/>
                  </a:lnTo>
                  <a:lnTo>
                    <a:pt x="66878" y="81546"/>
                  </a:lnTo>
                  <a:lnTo>
                    <a:pt x="66865" y="81686"/>
                  </a:lnTo>
                  <a:lnTo>
                    <a:pt x="66878" y="97307"/>
                  </a:lnTo>
                  <a:lnTo>
                    <a:pt x="69621" y="97307"/>
                  </a:lnTo>
                  <a:lnTo>
                    <a:pt x="69621" y="81749"/>
                  </a:lnTo>
                  <a:close/>
                </a:path>
                <a:path w="718185" h="810260">
                  <a:moveTo>
                    <a:pt x="195719" y="793216"/>
                  </a:moveTo>
                  <a:lnTo>
                    <a:pt x="195300" y="792314"/>
                  </a:lnTo>
                  <a:lnTo>
                    <a:pt x="195160" y="792175"/>
                  </a:lnTo>
                  <a:lnTo>
                    <a:pt x="194919" y="792048"/>
                  </a:lnTo>
                  <a:lnTo>
                    <a:pt x="194678" y="791946"/>
                  </a:lnTo>
                  <a:lnTo>
                    <a:pt x="194538" y="791921"/>
                  </a:lnTo>
                  <a:lnTo>
                    <a:pt x="194398" y="791908"/>
                  </a:lnTo>
                  <a:lnTo>
                    <a:pt x="194271" y="791908"/>
                  </a:lnTo>
                  <a:lnTo>
                    <a:pt x="193636" y="792111"/>
                  </a:lnTo>
                  <a:lnTo>
                    <a:pt x="193167" y="792581"/>
                  </a:lnTo>
                  <a:lnTo>
                    <a:pt x="193065" y="792759"/>
                  </a:lnTo>
                  <a:lnTo>
                    <a:pt x="193001" y="792949"/>
                  </a:lnTo>
                  <a:lnTo>
                    <a:pt x="192976" y="793076"/>
                  </a:lnTo>
                  <a:lnTo>
                    <a:pt x="192963" y="793216"/>
                  </a:lnTo>
                  <a:lnTo>
                    <a:pt x="192963" y="808837"/>
                  </a:lnTo>
                  <a:lnTo>
                    <a:pt x="193001" y="809167"/>
                  </a:lnTo>
                  <a:lnTo>
                    <a:pt x="193065" y="809371"/>
                  </a:lnTo>
                  <a:lnTo>
                    <a:pt x="193192" y="809599"/>
                  </a:lnTo>
                  <a:lnTo>
                    <a:pt x="193306" y="809764"/>
                  </a:lnTo>
                  <a:lnTo>
                    <a:pt x="193509" y="809942"/>
                  </a:lnTo>
                  <a:lnTo>
                    <a:pt x="194271" y="810209"/>
                  </a:lnTo>
                  <a:lnTo>
                    <a:pt x="194398" y="810209"/>
                  </a:lnTo>
                  <a:lnTo>
                    <a:pt x="195249" y="809853"/>
                  </a:lnTo>
                  <a:lnTo>
                    <a:pt x="195478" y="809599"/>
                  </a:lnTo>
                  <a:lnTo>
                    <a:pt x="195580" y="809421"/>
                  </a:lnTo>
                  <a:lnTo>
                    <a:pt x="195618" y="809294"/>
                  </a:lnTo>
                  <a:lnTo>
                    <a:pt x="195668" y="809167"/>
                  </a:lnTo>
                  <a:lnTo>
                    <a:pt x="195694" y="809040"/>
                  </a:lnTo>
                  <a:lnTo>
                    <a:pt x="195707" y="808901"/>
                  </a:lnTo>
                  <a:lnTo>
                    <a:pt x="195707" y="793280"/>
                  </a:lnTo>
                  <a:close/>
                </a:path>
                <a:path w="718185" h="810260">
                  <a:moveTo>
                    <a:pt x="234175" y="67564"/>
                  </a:moveTo>
                  <a:lnTo>
                    <a:pt x="233972" y="67576"/>
                  </a:lnTo>
                  <a:lnTo>
                    <a:pt x="233413" y="67792"/>
                  </a:lnTo>
                  <a:lnTo>
                    <a:pt x="232803" y="68872"/>
                  </a:lnTo>
                  <a:lnTo>
                    <a:pt x="232803" y="68999"/>
                  </a:lnTo>
                  <a:lnTo>
                    <a:pt x="233248" y="69951"/>
                  </a:lnTo>
                  <a:lnTo>
                    <a:pt x="233413" y="70078"/>
                  </a:lnTo>
                  <a:lnTo>
                    <a:pt x="233591" y="70180"/>
                  </a:lnTo>
                  <a:lnTo>
                    <a:pt x="233845" y="70269"/>
                  </a:lnTo>
                  <a:lnTo>
                    <a:pt x="233972" y="70294"/>
                  </a:lnTo>
                  <a:lnTo>
                    <a:pt x="234111" y="70307"/>
                  </a:lnTo>
                  <a:lnTo>
                    <a:pt x="234175" y="67564"/>
                  </a:lnTo>
                  <a:close/>
                </a:path>
                <a:path w="718185" h="810260">
                  <a:moveTo>
                    <a:pt x="234175" y="54737"/>
                  </a:moveTo>
                  <a:lnTo>
                    <a:pt x="233972" y="54749"/>
                  </a:lnTo>
                  <a:lnTo>
                    <a:pt x="233413" y="54965"/>
                  </a:lnTo>
                  <a:lnTo>
                    <a:pt x="233248" y="55092"/>
                  </a:lnTo>
                  <a:lnTo>
                    <a:pt x="233070" y="55295"/>
                  </a:lnTo>
                  <a:lnTo>
                    <a:pt x="232803" y="56045"/>
                  </a:lnTo>
                  <a:lnTo>
                    <a:pt x="232803" y="56172"/>
                  </a:lnTo>
                  <a:lnTo>
                    <a:pt x="233032" y="56870"/>
                  </a:lnTo>
                  <a:lnTo>
                    <a:pt x="233159" y="57035"/>
                  </a:lnTo>
                  <a:lnTo>
                    <a:pt x="233349" y="57213"/>
                  </a:lnTo>
                  <a:lnTo>
                    <a:pt x="234111" y="57480"/>
                  </a:lnTo>
                  <a:lnTo>
                    <a:pt x="234175" y="54737"/>
                  </a:lnTo>
                  <a:close/>
                </a:path>
                <a:path w="718185" h="810260">
                  <a:moveTo>
                    <a:pt x="234175" y="40525"/>
                  </a:moveTo>
                  <a:lnTo>
                    <a:pt x="233845" y="40576"/>
                  </a:lnTo>
                  <a:lnTo>
                    <a:pt x="233705" y="40614"/>
                  </a:lnTo>
                  <a:lnTo>
                    <a:pt x="233464" y="40728"/>
                  </a:lnTo>
                  <a:lnTo>
                    <a:pt x="233248" y="40881"/>
                  </a:lnTo>
                  <a:lnTo>
                    <a:pt x="233070" y="41084"/>
                  </a:lnTo>
                  <a:lnTo>
                    <a:pt x="232930" y="41325"/>
                  </a:lnTo>
                  <a:lnTo>
                    <a:pt x="232841" y="41567"/>
                  </a:lnTo>
                  <a:lnTo>
                    <a:pt x="232816" y="41706"/>
                  </a:lnTo>
                  <a:lnTo>
                    <a:pt x="232803" y="41846"/>
                  </a:lnTo>
                  <a:lnTo>
                    <a:pt x="232803" y="41973"/>
                  </a:lnTo>
                  <a:lnTo>
                    <a:pt x="233159" y="42824"/>
                  </a:lnTo>
                  <a:lnTo>
                    <a:pt x="233349" y="43014"/>
                  </a:lnTo>
                  <a:lnTo>
                    <a:pt x="233591" y="43154"/>
                  </a:lnTo>
                  <a:lnTo>
                    <a:pt x="233845" y="43243"/>
                  </a:lnTo>
                  <a:lnTo>
                    <a:pt x="233972" y="43268"/>
                  </a:lnTo>
                  <a:lnTo>
                    <a:pt x="234111" y="43281"/>
                  </a:lnTo>
                  <a:lnTo>
                    <a:pt x="234175" y="40525"/>
                  </a:lnTo>
                  <a:close/>
                </a:path>
                <a:path w="718185" h="810260">
                  <a:moveTo>
                    <a:pt x="234175" y="27711"/>
                  </a:moveTo>
                  <a:lnTo>
                    <a:pt x="233972" y="27724"/>
                  </a:lnTo>
                  <a:lnTo>
                    <a:pt x="233413" y="27940"/>
                  </a:lnTo>
                  <a:lnTo>
                    <a:pt x="233248" y="28067"/>
                  </a:lnTo>
                  <a:lnTo>
                    <a:pt x="233070" y="28270"/>
                  </a:lnTo>
                  <a:lnTo>
                    <a:pt x="232803" y="29019"/>
                  </a:lnTo>
                  <a:lnTo>
                    <a:pt x="232803" y="29146"/>
                  </a:lnTo>
                  <a:lnTo>
                    <a:pt x="233032" y="29845"/>
                  </a:lnTo>
                  <a:lnTo>
                    <a:pt x="233159" y="30010"/>
                  </a:lnTo>
                  <a:lnTo>
                    <a:pt x="233349" y="30187"/>
                  </a:lnTo>
                  <a:lnTo>
                    <a:pt x="234111" y="30454"/>
                  </a:lnTo>
                  <a:lnTo>
                    <a:pt x="234175" y="27711"/>
                  </a:lnTo>
                  <a:close/>
                </a:path>
                <a:path w="718185" h="810260">
                  <a:moveTo>
                    <a:pt x="251117" y="68872"/>
                  </a:moveTo>
                  <a:lnTo>
                    <a:pt x="249809" y="67564"/>
                  </a:lnTo>
                  <a:lnTo>
                    <a:pt x="234188" y="67538"/>
                  </a:lnTo>
                  <a:lnTo>
                    <a:pt x="234188" y="70294"/>
                  </a:lnTo>
                  <a:lnTo>
                    <a:pt x="249745" y="70294"/>
                  </a:lnTo>
                  <a:lnTo>
                    <a:pt x="249948" y="70294"/>
                  </a:lnTo>
                  <a:lnTo>
                    <a:pt x="250659" y="69951"/>
                  </a:lnTo>
                  <a:lnTo>
                    <a:pt x="251117" y="68999"/>
                  </a:lnTo>
                  <a:lnTo>
                    <a:pt x="251117" y="68872"/>
                  </a:lnTo>
                  <a:close/>
                </a:path>
                <a:path w="718185" h="810260">
                  <a:moveTo>
                    <a:pt x="251117" y="56032"/>
                  </a:moveTo>
                  <a:lnTo>
                    <a:pt x="250761" y="55194"/>
                  </a:lnTo>
                  <a:lnTo>
                    <a:pt x="250558" y="55003"/>
                  </a:lnTo>
                  <a:lnTo>
                    <a:pt x="250278" y="54838"/>
                  </a:lnTo>
                  <a:lnTo>
                    <a:pt x="250088" y="54775"/>
                  </a:lnTo>
                  <a:lnTo>
                    <a:pt x="249948" y="54749"/>
                  </a:lnTo>
                  <a:lnTo>
                    <a:pt x="249809" y="54737"/>
                  </a:lnTo>
                  <a:lnTo>
                    <a:pt x="234188" y="54711"/>
                  </a:lnTo>
                  <a:lnTo>
                    <a:pt x="234188" y="57467"/>
                  </a:lnTo>
                  <a:lnTo>
                    <a:pt x="249745" y="57467"/>
                  </a:lnTo>
                  <a:lnTo>
                    <a:pt x="249948" y="57467"/>
                  </a:lnTo>
                  <a:lnTo>
                    <a:pt x="250761" y="57023"/>
                  </a:lnTo>
                  <a:lnTo>
                    <a:pt x="251117" y="56172"/>
                  </a:lnTo>
                  <a:lnTo>
                    <a:pt x="251117" y="56032"/>
                  </a:lnTo>
                  <a:close/>
                </a:path>
                <a:path w="718185" h="810260">
                  <a:moveTo>
                    <a:pt x="251117" y="41846"/>
                  </a:moveTo>
                  <a:lnTo>
                    <a:pt x="250761" y="40995"/>
                  </a:lnTo>
                  <a:lnTo>
                    <a:pt x="250558" y="40805"/>
                  </a:lnTo>
                  <a:lnTo>
                    <a:pt x="250329" y="40665"/>
                  </a:lnTo>
                  <a:lnTo>
                    <a:pt x="250202" y="40627"/>
                  </a:lnTo>
                  <a:lnTo>
                    <a:pt x="250012" y="40576"/>
                  </a:lnTo>
                  <a:lnTo>
                    <a:pt x="249809" y="40538"/>
                  </a:lnTo>
                  <a:lnTo>
                    <a:pt x="234188" y="40538"/>
                  </a:lnTo>
                  <a:lnTo>
                    <a:pt x="234188" y="43281"/>
                  </a:lnTo>
                  <a:lnTo>
                    <a:pt x="249745" y="43281"/>
                  </a:lnTo>
                  <a:lnTo>
                    <a:pt x="250012" y="43256"/>
                  </a:lnTo>
                  <a:lnTo>
                    <a:pt x="250202" y="43205"/>
                  </a:lnTo>
                  <a:lnTo>
                    <a:pt x="250507" y="43053"/>
                  </a:lnTo>
                  <a:lnTo>
                    <a:pt x="250723" y="42887"/>
                  </a:lnTo>
                  <a:lnTo>
                    <a:pt x="250850" y="42735"/>
                  </a:lnTo>
                  <a:lnTo>
                    <a:pt x="251117" y="41973"/>
                  </a:lnTo>
                  <a:lnTo>
                    <a:pt x="251117" y="41846"/>
                  </a:lnTo>
                  <a:close/>
                </a:path>
                <a:path w="718185" h="810260">
                  <a:moveTo>
                    <a:pt x="251117" y="29019"/>
                  </a:moveTo>
                  <a:lnTo>
                    <a:pt x="250761" y="28168"/>
                  </a:lnTo>
                  <a:lnTo>
                    <a:pt x="249809" y="27711"/>
                  </a:lnTo>
                  <a:lnTo>
                    <a:pt x="234188" y="27724"/>
                  </a:lnTo>
                  <a:lnTo>
                    <a:pt x="234188" y="30454"/>
                  </a:lnTo>
                  <a:lnTo>
                    <a:pt x="249745" y="30454"/>
                  </a:lnTo>
                  <a:lnTo>
                    <a:pt x="249948" y="30441"/>
                  </a:lnTo>
                  <a:lnTo>
                    <a:pt x="250659" y="30099"/>
                  </a:lnTo>
                  <a:lnTo>
                    <a:pt x="250850" y="29908"/>
                  </a:lnTo>
                  <a:lnTo>
                    <a:pt x="251117" y="29146"/>
                  </a:lnTo>
                  <a:lnTo>
                    <a:pt x="251117" y="29019"/>
                  </a:lnTo>
                  <a:close/>
                </a:path>
                <a:path w="718185" h="810260">
                  <a:moveTo>
                    <a:pt x="279209" y="716038"/>
                  </a:moveTo>
                  <a:lnTo>
                    <a:pt x="279006" y="716051"/>
                  </a:lnTo>
                  <a:lnTo>
                    <a:pt x="278447" y="716267"/>
                  </a:lnTo>
                  <a:lnTo>
                    <a:pt x="278282" y="716394"/>
                  </a:lnTo>
                  <a:lnTo>
                    <a:pt x="278104" y="716584"/>
                  </a:lnTo>
                  <a:lnTo>
                    <a:pt x="277964" y="716813"/>
                  </a:lnTo>
                  <a:lnTo>
                    <a:pt x="277876" y="717067"/>
                  </a:lnTo>
                  <a:lnTo>
                    <a:pt x="277850" y="717207"/>
                  </a:lnTo>
                  <a:lnTo>
                    <a:pt x="277837" y="717334"/>
                  </a:lnTo>
                  <a:lnTo>
                    <a:pt x="277837" y="717473"/>
                  </a:lnTo>
                  <a:lnTo>
                    <a:pt x="278066" y="718172"/>
                  </a:lnTo>
                  <a:lnTo>
                    <a:pt x="278193" y="718337"/>
                  </a:lnTo>
                  <a:lnTo>
                    <a:pt x="278384" y="718515"/>
                  </a:lnTo>
                  <a:lnTo>
                    <a:pt x="278625" y="718654"/>
                  </a:lnTo>
                  <a:lnTo>
                    <a:pt x="278879" y="718743"/>
                  </a:lnTo>
                  <a:lnTo>
                    <a:pt x="279006" y="718769"/>
                  </a:lnTo>
                  <a:lnTo>
                    <a:pt x="279146" y="718781"/>
                  </a:lnTo>
                  <a:lnTo>
                    <a:pt x="279209" y="716038"/>
                  </a:lnTo>
                  <a:close/>
                </a:path>
                <a:path w="718185" h="810260">
                  <a:moveTo>
                    <a:pt x="279209" y="703211"/>
                  </a:moveTo>
                  <a:lnTo>
                    <a:pt x="279006" y="703224"/>
                  </a:lnTo>
                  <a:lnTo>
                    <a:pt x="278447" y="703440"/>
                  </a:lnTo>
                  <a:lnTo>
                    <a:pt x="278282" y="703567"/>
                  </a:lnTo>
                  <a:lnTo>
                    <a:pt x="278104" y="703757"/>
                  </a:lnTo>
                  <a:lnTo>
                    <a:pt x="277837" y="704519"/>
                  </a:lnTo>
                  <a:lnTo>
                    <a:pt x="277837" y="704659"/>
                  </a:lnTo>
                  <a:lnTo>
                    <a:pt x="278193" y="705497"/>
                  </a:lnTo>
                  <a:lnTo>
                    <a:pt x="278384" y="705688"/>
                  </a:lnTo>
                  <a:lnTo>
                    <a:pt x="279146" y="705954"/>
                  </a:lnTo>
                  <a:lnTo>
                    <a:pt x="279209" y="703211"/>
                  </a:lnTo>
                  <a:close/>
                </a:path>
                <a:path w="718185" h="810260">
                  <a:moveTo>
                    <a:pt x="296151" y="717334"/>
                  </a:moveTo>
                  <a:lnTo>
                    <a:pt x="295694" y="716394"/>
                  </a:lnTo>
                  <a:lnTo>
                    <a:pt x="295541" y="716267"/>
                  </a:lnTo>
                  <a:lnTo>
                    <a:pt x="295363" y="716165"/>
                  </a:lnTo>
                  <a:lnTo>
                    <a:pt x="295236" y="716127"/>
                  </a:lnTo>
                  <a:lnTo>
                    <a:pt x="295109" y="716076"/>
                  </a:lnTo>
                  <a:lnTo>
                    <a:pt x="294982" y="716051"/>
                  </a:lnTo>
                  <a:lnTo>
                    <a:pt x="294843" y="716038"/>
                  </a:lnTo>
                  <a:lnTo>
                    <a:pt x="279222" y="716013"/>
                  </a:lnTo>
                  <a:lnTo>
                    <a:pt x="279222" y="718769"/>
                  </a:lnTo>
                  <a:lnTo>
                    <a:pt x="294779" y="718769"/>
                  </a:lnTo>
                  <a:lnTo>
                    <a:pt x="295046" y="718756"/>
                  </a:lnTo>
                  <a:lnTo>
                    <a:pt x="296151" y="717473"/>
                  </a:lnTo>
                  <a:lnTo>
                    <a:pt x="296151" y="717334"/>
                  </a:lnTo>
                  <a:close/>
                </a:path>
                <a:path w="718185" h="810260">
                  <a:moveTo>
                    <a:pt x="296151" y="704519"/>
                  </a:moveTo>
                  <a:lnTo>
                    <a:pt x="295694" y="703567"/>
                  </a:lnTo>
                  <a:lnTo>
                    <a:pt x="294843" y="703211"/>
                  </a:lnTo>
                  <a:lnTo>
                    <a:pt x="279222" y="703211"/>
                  </a:lnTo>
                  <a:lnTo>
                    <a:pt x="279222" y="705942"/>
                  </a:lnTo>
                  <a:lnTo>
                    <a:pt x="294779" y="705942"/>
                  </a:lnTo>
                  <a:lnTo>
                    <a:pt x="294982" y="705942"/>
                  </a:lnTo>
                  <a:lnTo>
                    <a:pt x="296151" y="704646"/>
                  </a:lnTo>
                  <a:lnTo>
                    <a:pt x="296151" y="704519"/>
                  </a:lnTo>
                  <a:close/>
                </a:path>
                <a:path w="718185" h="810260">
                  <a:moveTo>
                    <a:pt x="359194" y="717334"/>
                  </a:moveTo>
                  <a:lnTo>
                    <a:pt x="359181" y="717207"/>
                  </a:lnTo>
                  <a:lnTo>
                    <a:pt x="359143" y="717067"/>
                  </a:lnTo>
                  <a:lnTo>
                    <a:pt x="359054" y="716813"/>
                  </a:lnTo>
                  <a:lnTo>
                    <a:pt x="358952" y="716648"/>
                  </a:lnTo>
                  <a:lnTo>
                    <a:pt x="358787" y="716432"/>
                  </a:lnTo>
                  <a:lnTo>
                    <a:pt x="358635" y="716305"/>
                  </a:lnTo>
                  <a:lnTo>
                    <a:pt x="358406" y="716165"/>
                  </a:lnTo>
                  <a:lnTo>
                    <a:pt x="358279" y="716127"/>
                  </a:lnTo>
                  <a:lnTo>
                    <a:pt x="358152" y="716076"/>
                  </a:lnTo>
                  <a:lnTo>
                    <a:pt x="358013" y="716051"/>
                  </a:lnTo>
                  <a:lnTo>
                    <a:pt x="357886" y="716038"/>
                  </a:lnTo>
                  <a:lnTo>
                    <a:pt x="342265" y="716013"/>
                  </a:lnTo>
                  <a:lnTo>
                    <a:pt x="340880" y="717334"/>
                  </a:lnTo>
                  <a:lnTo>
                    <a:pt x="340880" y="717473"/>
                  </a:lnTo>
                  <a:lnTo>
                    <a:pt x="341122" y="718172"/>
                  </a:lnTo>
                  <a:lnTo>
                    <a:pt x="341807" y="718693"/>
                  </a:lnTo>
                  <a:lnTo>
                    <a:pt x="342061" y="718769"/>
                  </a:lnTo>
                  <a:lnTo>
                    <a:pt x="342201" y="718781"/>
                  </a:lnTo>
                  <a:lnTo>
                    <a:pt x="357822" y="718769"/>
                  </a:lnTo>
                  <a:lnTo>
                    <a:pt x="358089" y="718756"/>
                  </a:lnTo>
                  <a:lnTo>
                    <a:pt x="359156" y="717689"/>
                  </a:lnTo>
                  <a:lnTo>
                    <a:pt x="359194" y="717473"/>
                  </a:lnTo>
                  <a:lnTo>
                    <a:pt x="359194" y="717334"/>
                  </a:lnTo>
                  <a:close/>
                </a:path>
                <a:path w="718185" h="810260">
                  <a:moveTo>
                    <a:pt x="359194" y="704519"/>
                  </a:moveTo>
                  <a:lnTo>
                    <a:pt x="359181" y="704380"/>
                  </a:lnTo>
                  <a:lnTo>
                    <a:pt x="359143" y="704253"/>
                  </a:lnTo>
                  <a:lnTo>
                    <a:pt x="359079" y="704049"/>
                  </a:lnTo>
                  <a:lnTo>
                    <a:pt x="358990" y="703872"/>
                  </a:lnTo>
                  <a:lnTo>
                    <a:pt x="358787" y="703605"/>
                  </a:lnTo>
                  <a:lnTo>
                    <a:pt x="358635" y="703478"/>
                  </a:lnTo>
                  <a:lnTo>
                    <a:pt x="357886" y="703211"/>
                  </a:lnTo>
                  <a:lnTo>
                    <a:pt x="342265" y="703211"/>
                  </a:lnTo>
                  <a:lnTo>
                    <a:pt x="342061" y="703224"/>
                  </a:lnTo>
                  <a:lnTo>
                    <a:pt x="340880" y="704519"/>
                  </a:lnTo>
                  <a:lnTo>
                    <a:pt x="340880" y="704659"/>
                  </a:lnTo>
                  <a:lnTo>
                    <a:pt x="342201" y="705954"/>
                  </a:lnTo>
                  <a:lnTo>
                    <a:pt x="357822" y="705942"/>
                  </a:lnTo>
                  <a:lnTo>
                    <a:pt x="359156" y="704850"/>
                  </a:lnTo>
                  <a:lnTo>
                    <a:pt x="359194" y="704646"/>
                  </a:lnTo>
                  <a:lnTo>
                    <a:pt x="359194" y="704519"/>
                  </a:lnTo>
                  <a:close/>
                </a:path>
                <a:path w="718185" h="810260">
                  <a:moveTo>
                    <a:pt x="422236" y="717334"/>
                  </a:moveTo>
                  <a:lnTo>
                    <a:pt x="421779" y="716394"/>
                  </a:lnTo>
                  <a:lnTo>
                    <a:pt x="421627" y="716267"/>
                  </a:lnTo>
                  <a:lnTo>
                    <a:pt x="421449" y="716165"/>
                  </a:lnTo>
                  <a:lnTo>
                    <a:pt x="421322" y="716127"/>
                  </a:lnTo>
                  <a:lnTo>
                    <a:pt x="421195" y="716076"/>
                  </a:lnTo>
                  <a:lnTo>
                    <a:pt x="421068" y="716051"/>
                  </a:lnTo>
                  <a:lnTo>
                    <a:pt x="420928" y="716038"/>
                  </a:lnTo>
                  <a:lnTo>
                    <a:pt x="405307" y="716013"/>
                  </a:lnTo>
                  <a:lnTo>
                    <a:pt x="404545" y="716267"/>
                  </a:lnTo>
                  <a:lnTo>
                    <a:pt x="404380" y="716394"/>
                  </a:lnTo>
                  <a:lnTo>
                    <a:pt x="404202" y="716584"/>
                  </a:lnTo>
                  <a:lnTo>
                    <a:pt x="404063" y="716813"/>
                  </a:lnTo>
                  <a:lnTo>
                    <a:pt x="403974" y="717067"/>
                  </a:lnTo>
                  <a:lnTo>
                    <a:pt x="403948" y="717207"/>
                  </a:lnTo>
                  <a:lnTo>
                    <a:pt x="403936" y="717334"/>
                  </a:lnTo>
                  <a:lnTo>
                    <a:pt x="403936" y="717473"/>
                  </a:lnTo>
                  <a:lnTo>
                    <a:pt x="404164" y="718172"/>
                  </a:lnTo>
                  <a:lnTo>
                    <a:pt x="404291" y="718337"/>
                  </a:lnTo>
                  <a:lnTo>
                    <a:pt x="404482" y="718515"/>
                  </a:lnTo>
                  <a:lnTo>
                    <a:pt x="404723" y="718654"/>
                  </a:lnTo>
                  <a:lnTo>
                    <a:pt x="404977" y="718743"/>
                  </a:lnTo>
                  <a:lnTo>
                    <a:pt x="405104" y="718769"/>
                  </a:lnTo>
                  <a:lnTo>
                    <a:pt x="405244" y="718781"/>
                  </a:lnTo>
                  <a:lnTo>
                    <a:pt x="420865" y="718769"/>
                  </a:lnTo>
                  <a:lnTo>
                    <a:pt x="421132" y="718756"/>
                  </a:lnTo>
                  <a:lnTo>
                    <a:pt x="422236" y="717473"/>
                  </a:lnTo>
                  <a:lnTo>
                    <a:pt x="422236" y="717334"/>
                  </a:lnTo>
                  <a:close/>
                </a:path>
                <a:path w="718185" h="810260">
                  <a:moveTo>
                    <a:pt x="422236" y="704519"/>
                  </a:moveTo>
                  <a:lnTo>
                    <a:pt x="421779" y="703567"/>
                  </a:lnTo>
                  <a:lnTo>
                    <a:pt x="420928" y="703211"/>
                  </a:lnTo>
                  <a:lnTo>
                    <a:pt x="405307" y="703211"/>
                  </a:lnTo>
                  <a:lnTo>
                    <a:pt x="405104" y="703224"/>
                  </a:lnTo>
                  <a:lnTo>
                    <a:pt x="404545" y="703440"/>
                  </a:lnTo>
                  <a:lnTo>
                    <a:pt x="404380" y="703567"/>
                  </a:lnTo>
                  <a:lnTo>
                    <a:pt x="404202" y="703757"/>
                  </a:lnTo>
                  <a:lnTo>
                    <a:pt x="403936" y="704519"/>
                  </a:lnTo>
                  <a:lnTo>
                    <a:pt x="403936" y="704659"/>
                  </a:lnTo>
                  <a:lnTo>
                    <a:pt x="404291" y="705497"/>
                  </a:lnTo>
                  <a:lnTo>
                    <a:pt x="404482" y="705688"/>
                  </a:lnTo>
                  <a:lnTo>
                    <a:pt x="405244" y="705954"/>
                  </a:lnTo>
                  <a:lnTo>
                    <a:pt x="420865" y="705942"/>
                  </a:lnTo>
                  <a:lnTo>
                    <a:pt x="422236" y="704646"/>
                  </a:lnTo>
                  <a:lnTo>
                    <a:pt x="422236" y="704519"/>
                  </a:lnTo>
                  <a:close/>
                </a:path>
                <a:path w="718185" h="810260">
                  <a:moveTo>
                    <a:pt x="449262" y="1308"/>
                  </a:moveTo>
                  <a:lnTo>
                    <a:pt x="448906" y="469"/>
                  </a:lnTo>
                  <a:lnTo>
                    <a:pt x="448703" y="279"/>
                  </a:lnTo>
                  <a:lnTo>
                    <a:pt x="448424" y="114"/>
                  </a:lnTo>
                  <a:lnTo>
                    <a:pt x="448233" y="50"/>
                  </a:lnTo>
                  <a:lnTo>
                    <a:pt x="448094" y="25"/>
                  </a:lnTo>
                  <a:lnTo>
                    <a:pt x="447954" y="12"/>
                  </a:lnTo>
                  <a:lnTo>
                    <a:pt x="432333" y="0"/>
                  </a:lnTo>
                  <a:lnTo>
                    <a:pt x="432333" y="2743"/>
                  </a:lnTo>
                  <a:lnTo>
                    <a:pt x="447890" y="2743"/>
                  </a:lnTo>
                  <a:lnTo>
                    <a:pt x="448094" y="2743"/>
                  </a:lnTo>
                  <a:lnTo>
                    <a:pt x="448906" y="2298"/>
                  </a:lnTo>
                  <a:lnTo>
                    <a:pt x="449262" y="1447"/>
                  </a:lnTo>
                  <a:lnTo>
                    <a:pt x="449262" y="1308"/>
                  </a:lnTo>
                  <a:close/>
                </a:path>
                <a:path w="718185" h="810260">
                  <a:moveTo>
                    <a:pt x="467271" y="91376"/>
                  </a:moveTo>
                  <a:lnTo>
                    <a:pt x="467067" y="90741"/>
                  </a:lnTo>
                  <a:lnTo>
                    <a:pt x="466598" y="90271"/>
                  </a:lnTo>
                  <a:lnTo>
                    <a:pt x="466420" y="90170"/>
                  </a:lnTo>
                  <a:lnTo>
                    <a:pt x="466229" y="90106"/>
                  </a:lnTo>
                  <a:lnTo>
                    <a:pt x="466102" y="90081"/>
                  </a:lnTo>
                  <a:lnTo>
                    <a:pt x="465963" y="90068"/>
                  </a:lnTo>
                  <a:lnTo>
                    <a:pt x="450342" y="90055"/>
                  </a:lnTo>
                  <a:lnTo>
                    <a:pt x="450138" y="90093"/>
                  </a:lnTo>
                  <a:lnTo>
                    <a:pt x="448970" y="91389"/>
                  </a:lnTo>
                  <a:lnTo>
                    <a:pt x="448970" y="91516"/>
                  </a:lnTo>
                  <a:lnTo>
                    <a:pt x="449427" y="92468"/>
                  </a:lnTo>
                  <a:lnTo>
                    <a:pt x="450278" y="92824"/>
                  </a:lnTo>
                  <a:lnTo>
                    <a:pt x="465899" y="92811"/>
                  </a:lnTo>
                  <a:lnTo>
                    <a:pt x="466166" y="92786"/>
                  </a:lnTo>
                  <a:lnTo>
                    <a:pt x="467067" y="92151"/>
                  </a:lnTo>
                  <a:lnTo>
                    <a:pt x="467144" y="92024"/>
                  </a:lnTo>
                  <a:lnTo>
                    <a:pt x="467233" y="91782"/>
                  </a:lnTo>
                  <a:lnTo>
                    <a:pt x="467258" y="91643"/>
                  </a:lnTo>
                  <a:lnTo>
                    <a:pt x="467271" y="91503"/>
                  </a:lnTo>
                  <a:lnTo>
                    <a:pt x="467271" y="91376"/>
                  </a:lnTo>
                  <a:close/>
                </a:path>
                <a:path w="718185" h="810260">
                  <a:moveTo>
                    <a:pt x="467271" y="78562"/>
                  </a:moveTo>
                  <a:lnTo>
                    <a:pt x="467067" y="77927"/>
                  </a:lnTo>
                  <a:lnTo>
                    <a:pt x="465963" y="77254"/>
                  </a:lnTo>
                  <a:lnTo>
                    <a:pt x="450342" y="77228"/>
                  </a:lnTo>
                  <a:lnTo>
                    <a:pt x="449326" y="77711"/>
                  </a:lnTo>
                  <a:lnTo>
                    <a:pt x="448970" y="78562"/>
                  </a:lnTo>
                  <a:lnTo>
                    <a:pt x="448970" y="78689"/>
                  </a:lnTo>
                  <a:lnTo>
                    <a:pt x="449199" y="79387"/>
                  </a:lnTo>
                  <a:lnTo>
                    <a:pt x="449326" y="79552"/>
                  </a:lnTo>
                  <a:lnTo>
                    <a:pt x="450278" y="79997"/>
                  </a:lnTo>
                  <a:lnTo>
                    <a:pt x="465899" y="79984"/>
                  </a:lnTo>
                  <a:lnTo>
                    <a:pt x="466813" y="79641"/>
                  </a:lnTo>
                  <a:lnTo>
                    <a:pt x="467004" y="79451"/>
                  </a:lnTo>
                  <a:lnTo>
                    <a:pt x="467144" y="79209"/>
                  </a:lnTo>
                  <a:lnTo>
                    <a:pt x="467233" y="78955"/>
                  </a:lnTo>
                  <a:lnTo>
                    <a:pt x="467258" y="78828"/>
                  </a:lnTo>
                  <a:lnTo>
                    <a:pt x="467271" y="78689"/>
                  </a:lnTo>
                  <a:lnTo>
                    <a:pt x="467271" y="78562"/>
                  </a:lnTo>
                  <a:close/>
                </a:path>
                <a:path w="718185" h="810260">
                  <a:moveTo>
                    <a:pt x="467271" y="64363"/>
                  </a:moveTo>
                  <a:lnTo>
                    <a:pt x="467067" y="63728"/>
                  </a:lnTo>
                  <a:lnTo>
                    <a:pt x="466166" y="63093"/>
                  </a:lnTo>
                  <a:lnTo>
                    <a:pt x="465963" y="63055"/>
                  </a:lnTo>
                  <a:lnTo>
                    <a:pt x="450342" y="63068"/>
                  </a:lnTo>
                  <a:lnTo>
                    <a:pt x="449199" y="63665"/>
                  </a:lnTo>
                  <a:lnTo>
                    <a:pt x="448970" y="64363"/>
                  </a:lnTo>
                  <a:lnTo>
                    <a:pt x="448970" y="64490"/>
                  </a:lnTo>
                  <a:lnTo>
                    <a:pt x="449326" y="65341"/>
                  </a:lnTo>
                  <a:lnTo>
                    <a:pt x="449529" y="65532"/>
                  </a:lnTo>
                  <a:lnTo>
                    <a:pt x="449757" y="65671"/>
                  </a:lnTo>
                  <a:lnTo>
                    <a:pt x="449884" y="65709"/>
                  </a:lnTo>
                  <a:lnTo>
                    <a:pt x="450075" y="65760"/>
                  </a:lnTo>
                  <a:lnTo>
                    <a:pt x="450278" y="65798"/>
                  </a:lnTo>
                  <a:lnTo>
                    <a:pt x="465899" y="65798"/>
                  </a:lnTo>
                  <a:lnTo>
                    <a:pt x="466102" y="65798"/>
                  </a:lnTo>
                  <a:lnTo>
                    <a:pt x="466229" y="65760"/>
                  </a:lnTo>
                  <a:lnTo>
                    <a:pt x="467067" y="65138"/>
                  </a:lnTo>
                  <a:lnTo>
                    <a:pt x="467194" y="64897"/>
                  </a:lnTo>
                  <a:lnTo>
                    <a:pt x="467233" y="64770"/>
                  </a:lnTo>
                  <a:lnTo>
                    <a:pt x="467258" y="64630"/>
                  </a:lnTo>
                  <a:lnTo>
                    <a:pt x="467271" y="64503"/>
                  </a:lnTo>
                  <a:lnTo>
                    <a:pt x="467271" y="64363"/>
                  </a:lnTo>
                  <a:close/>
                </a:path>
                <a:path w="718185" h="810260">
                  <a:moveTo>
                    <a:pt x="467271" y="51536"/>
                  </a:moveTo>
                  <a:lnTo>
                    <a:pt x="467067" y="50901"/>
                  </a:lnTo>
                  <a:lnTo>
                    <a:pt x="465963" y="50228"/>
                  </a:lnTo>
                  <a:lnTo>
                    <a:pt x="450342" y="50228"/>
                  </a:lnTo>
                  <a:lnTo>
                    <a:pt x="450138" y="50241"/>
                  </a:lnTo>
                  <a:lnTo>
                    <a:pt x="449326" y="50685"/>
                  </a:lnTo>
                  <a:lnTo>
                    <a:pt x="448970" y="51536"/>
                  </a:lnTo>
                  <a:lnTo>
                    <a:pt x="448970" y="51663"/>
                  </a:lnTo>
                  <a:lnTo>
                    <a:pt x="449199" y="52362"/>
                  </a:lnTo>
                  <a:lnTo>
                    <a:pt x="449326" y="52527"/>
                  </a:lnTo>
                  <a:lnTo>
                    <a:pt x="450278" y="52971"/>
                  </a:lnTo>
                  <a:lnTo>
                    <a:pt x="465899" y="52971"/>
                  </a:lnTo>
                  <a:lnTo>
                    <a:pt x="466102" y="52959"/>
                  </a:lnTo>
                  <a:lnTo>
                    <a:pt x="466813" y="52616"/>
                  </a:lnTo>
                  <a:lnTo>
                    <a:pt x="467004" y="52425"/>
                  </a:lnTo>
                  <a:lnTo>
                    <a:pt x="467144" y="52184"/>
                  </a:lnTo>
                  <a:lnTo>
                    <a:pt x="467233" y="51930"/>
                  </a:lnTo>
                  <a:lnTo>
                    <a:pt x="467258" y="51803"/>
                  </a:lnTo>
                  <a:lnTo>
                    <a:pt x="467271" y="51663"/>
                  </a:lnTo>
                  <a:lnTo>
                    <a:pt x="467271" y="51536"/>
                  </a:lnTo>
                  <a:close/>
                </a:path>
                <a:path w="718185" h="810260">
                  <a:moveTo>
                    <a:pt x="552157" y="592683"/>
                  </a:moveTo>
                  <a:lnTo>
                    <a:pt x="549402" y="592683"/>
                  </a:lnTo>
                  <a:lnTo>
                    <a:pt x="549414" y="592886"/>
                  </a:lnTo>
                  <a:lnTo>
                    <a:pt x="549452" y="593026"/>
                  </a:lnTo>
                  <a:lnTo>
                    <a:pt x="549490" y="593153"/>
                  </a:lnTo>
                  <a:lnTo>
                    <a:pt x="549541" y="593280"/>
                  </a:lnTo>
                  <a:lnTo>
                    <a:pt x="549643" y="593445"/>
                  </a:lnTo>
                  <a:lnTo>
                    <a:pt x="549757" y="593610"/>
                  </a:lnTo>
                  <a:lnTo>
                    <a:pt x="549960" y="593788"/>
                  </a:lnTo>
                  <a:lnTo>
                    <a:pt x="550316" y="593979"/>
                  </a:lnTo>
                  <a:lnTo>
                    <a:pt x="550443" y="594017"/>
                  </a:lnTo>
                  <a:lnTo>
                    <a:pt x="550583" y="594042"/>
                  </a:lnTo>
                  <a:lnTo>
                    <a:pt x="550710" y="594055"/>
                  </a:lnTo>
                  <a:lnTo>
                    <a:pt x="550849" y="594055"/>
                  </a:lnTo>
                  <a:lnTo>
                    <a:pt x="551916" y="593445"/>
                  </a:lnTo>
                  <a:lnTo>
                    <a:pt x="552018" y="593280"/>
                  </a:lnTo>
                  <a:lnTo>
                    <a:pt x="552069" y="593153"/>
                  </a:lnTo>
                  <a:lnTo>
                    <a:pt x="552107" y="593026"/>
                  </a:lnTo>
                  <a:lnTo>
                    <a:pt x="552145" y="592886"/>
                  </a:lnTo>
                  <a:lnTo>
                    <a:pt x="552157" y="592759"/>
                  </a:lnTo>
                  <a:close/>
                </a:path>
                <a:path w="718185" h="810260">
                  <a:moveTo>
                    <a:pt x="552170" y="577100"/>
                  </a:moveTo>
                  <a:lnTo>
                    <a:pt x="552132" y="576922"/>
                  </a:lnTo>
                  <a:lnTo>
                    <a:pt x="551738" y="576148"/>
                  </a:lnTo>
                  <a:lnTo>
                    <a:pt x="551586" y="576008"/>
                  </a:lnTo>
                  <a:lnTo>
                    <a:pt x="551357" y="575881"/>
                  </a:lnTo>
                  <a:lnTo>
                    <a:pt x="551103" y="575779"/>
                  </a:lnTo>
                  <a:lnTo>
                    <a:pt x="550976" y="575754"/>
                  </a:lnTo>
                  <a:lnTo>
                    <a:pt x="550837" y="575741"/>
                  </a:lnTo>
                  <a:lnTo>
                    <a:pt x="550710" y="575741"/>
                  </a:lnTo>
                  <a:lnTo>
                    <a:pt x="550011" y="575983"/>
                  </a:lnTo>
                  <a:lnTo>
                    <a:pt x="549846" y="576097"/>
                  </a:lnTo>
                  <a:lnTo>
                    <a:pt x="549402" y="577049"/>
                  </a:lnTo>
                  <a:lnTo>
                    <a:pt x="549414" y="592670"/>
                  </a:lnTo>
                  <a:lnTo>
                    <a:pt x="552170" y="592670"/>
                  </a:lnTo>
                  <a:lnTo>
                    <a:pt x="552170" y="577100"/>
                  </a:lnTo>
                  <a:close/>
                </a:path>
                <a:path w="718185" h="810260">
                  <a:moveTo>
                    <a:pt x="564972" y="592683"/>
                  </a:moveTo>
                  <a:lnTo>
                    <a:pt x="562229" y="592683"/>
                  </a:lnTo>
                  <a:lnTo>
                    <a:pt x="562457" y="593445"/>
                  </a:lnTo>
                  <a:lnTo>
                    <a:pt x="562584" y="593610"/>
                  </a:lnTo>
                  <a:lnTo>
                    <a:pt x="562775" y="593788"/>
                  </a:lnTo>
                  <a:lnTo>
                    <a:pt x="563130" y="593979"/>
                  </a:lnTo>
                  <a:lnTo>
                    <a:pt x="563270" y="594017"/>
                  </a:lnTo>
                  <a:lnTo>
                    <a:pt x="563397" y="594042"/>
                  </a:lnTo>
                  <a:lnTo>
                    <a:pt x="563537" y="594055"/>
                  </a:lnTo>
                  <a:lnTo>
                    <a:pt x="563664" y="594055"/>
                  </a:lnTo>
                  <a:lnTo>
                    <a:pt x="564362" y="593826"/>
                  </a:lnTo>
                  <a:lnTo>
                    <a:pt x="564527" y="593712"/>
                  </a:lnTo>
                  <a:lnTo>
                    <a:pt x="564705" y="593509"/>
                  </a:lnTo>
                  <a:lnTo>
                    <a:pt x="564845" y="593280"/>
                  </a:lnTo>
                  <a:lnTo>
                    <a:pt x="564896" y="593153"/>
                  </a:lnTo>
                  <a:lnTo>
                    <a:pt x="564934" y="593026"/>
                  </a:lnTo>
                  <a:lnTo>
                    <a:pt x="564959" y="592886"/>
                  </a:lnTo>
                  <a:lnTo>
                    <a:pt x="564972" y="592759"/>
                  </a:lnTo>
                  <a:close/>
                </a:path>
                <a:path w="718185" h="810260">
                  <a:moveTo>
                    <a:pt x="564997" y="577100"/>
                  </a:moveTo>
                  <a:lnTo>
                    <a:pt x="564959" y="576922"/>
                  </a:lnTo>
                  <a:lnTo>
                    <a:pt x="564565" y="576148"/>
                  </a:lnTo>
                  <a:lnTo>
                    <a:pt x="564426" y="576008"/>
                  </a:lnTo>
                  <a:lnTo>
                    <a:pt x="564134" y="575856"/>
                  </a:lnTo>
                  <a:lnTo>
                    <a:pt x="563943" y="575779"/>
                  </a:lnTo>
                  <a:lnTo>
                    <a:pt x="563803" y="575754"/>
                  </a:lnTo>
                  <a:lnTo>
                    <a:pt x="563664" y="575741"/>
                  </a:lnTo>
                  <a:lnTo>
                    <a:pt x="563537" y="575741"/>
                  </a:lnTo>
                  <a:lnTo>
                    <a:pt x="563397" y="575754"/>
                  </a:lnTo>
                  <a:lnTo>
                    <a:pt x="563270" y="575779"/>
                  </a:lnTo>
                  <a:lnTo>
                    <a:pt x="563143" y="575830"/>
                  </a:lnTo>
                  <a:lnTo>
                    <a:pt x="562432" y="576414"/>
                  </a:lnTo>
                  <a:lnTo>
                    <a:pt x="562330" y="576592"/>
                  </a:lnTo>
                  <a:lnTo>
                    <a:pt x="562267" y="576783"/>
                  </a:lnTo>
                  <a:lnTo>
                    <a:pt x="562241" y="576922"/>
                  </a:lnTo>
                  <a:lnTo>
                    <a:pt x="562229" y="577049"/>
                  </a:lnTo>
                  <a:lnTo>
                    <a:pt x="562241" y="592670"/>
                  </a:lnTo>
                  <a:lnTo>
                    <a:pt x="564997" y="592670"/>
                  </a:lnTo>
                  <a:lnTo>
                    <a:pt x="564997" y="577100"/>
                  </a:lnTo>
                  <a:close/>
                </a:path>
                <a:path w="718185" h="810260">
                  <a:moveTo>
                    <a:pt x="705269" y="90703"/>
                  </a:moveTo>
                  <a:lnTo>
                    <a:pt x="703961" y="89395"/>
                  </a:lnTo>
                  <a:lnTo>
                    <a:pt x="703821" y="89395"/>
                  </a:lnTo>
                  <a:lnTo>
                    <a:pt x="702525" y="90703"/>
                  </a:lnTo>
                  <a:lnTo>
                    <a:pt x="702525" y="106324"/>
                  </a:lnTo>
                  <a:lnTo>
                    <a:pt x="702538" y="106527"/>
                  </a:lnTo>
                  <a:lnTo>
                    <a:pt x="702970" y="107340"/>
                  </a:lnTo>
                  <a:lnTo>
                    <a:pt x="703186" y="107492"/>
                  </a:lnTo>
                  <a:lnTo>
                    <a:pt x="703427" y="107619"/>
                  </a:lnTo>
                  <a:lnTo>
                    <a:pt x="703554" y="107657"/>
                  </a:lnTo>
                  <a:lnTo>
                    <a:pt x="703694" y="107683"/>
                  </a:lnTo>
                  <a:lnTo>
                    <a:pt x="703821" y="107696"/>
                  </a:lnTo>
                  <a:lnTo>
                    <a:pt x="703961" y="107696"/>
                  </a:lnTo>
                  <a:lnTo>
                    <a:pt x="704596" y="107492"/>
                  </a:lnTo>
                  <a:lnTo>
                    <a:pt x="704811" y="107340"/>
                  </a:lnTo>
                  <a:lnTo>
                    <a:pt x="705002" y="107137"/>
                  </a:lnTo>
                  <a:lnTo>
                    <a:pt x="705154" y="106857"/>
                  </a:lnTo>
                  <a:lnTo>
                    <a:pt x="705231" y="106654"/>
                  </a:lnTo>
                  <a:lnTo>
                    <a:pt x="705256" y="106527"/>
                  </a:lnTo>
                  <a:lnTo>
                    <a:pt x="705269" y="106387"/>
                  </a:lnTo>
                  <a:lnTo>
                    <a:pt x="705256" y="90766"/>
                  </a:lnTo>
                  <a:close/>
                </a:path>
                <a:path w="718185" h="810260">
                  <a:moveTo>
                    <a:pt x="718096" y="90703"/>
                  </a:moveTo>
                  <a:lnTo>
                    <a:pt x="717677" y="89801"/>
                  </a:lnTo>
                  <a:lnTo>
                    <a:pt x="717537" y="89662"/>
                  </a:lnTo>
                  <a:lnTo>
                    <a:pt x="716775" y="89395"/>
                  </a:lnTo>
                  <a:lnTo>
                    <a:pt x="716648" y="89395"/>
                  </a:lnTo>
                  <a:lnTo>
                    <a:pt x="715543" y="90068"/>
                  </a:lnTo>
                  <a:lnTo>
                    <a:pt x="715441" y="90246"/>
                  </a:lnTo>
                  <a:lnTo>
                    <a:pt x="715378" y="90436"/>
                  </a:lnTo>
                  <a:lnTo>
                    <a:pt x="715352" y="90563"/>
                  </a:lnTo>
                  <a:lnTo>
                    <a:pt x="715340" y="90703"/>
                  </a:lnTo>
                  <a:lnTo>
                    <a:pt x="715352" y="106324"/>
                  </a:lnTo>
                  <a:lnTo>
                    <a:pt x="715352" y="106527"/>
                  </a:lnTo>
                  <a:lnTo>
                    <a:pt x="715391" y="106654"/>
                  </a:lnTo>
                  <a:lnTo>
                    <a:pt x="715454" y="106857"/>
                  </a:lnTo>
                  <a:lnTo>
                    <a:pt x="715581" y="107086"/>
                  </a:lnTo>
                  <a:lnTo>
                    <a:pt x="715746" y="107302"/>
                  </a:lnTo>
                  <a:lnTo>
                    <a:pt x="715899" y="107429"/>
                  </a:lnTo>
                  <a:lnTo>
                    <a:pt x="716127" y="107569"/>
                  </a:lnTo>
                  <a:lnTo>
                    <a:pt x="716254" y="107619"/>
                  </a:lnTo>
                  <a:lnTo>
                    <a:pt x="716381" y="107657"/>
                  </a:lnTo>
                  <a:lnTo>
                    <a:pt x="716521" y="107683"/>
                  </a:lnTo>
                  <a:lnTo>
                    <a:pt x="716648" y="107696"/>
                  </a:lnTo>
                  <a:lnTo>
                    <a:pt x="716788" y="107696"/>
                  </a:lnTo>
                  <a:lnTo>
                    <a:pt x="717423" y="107492"/>
                  </a:lnTo>
                  <a:lnTo>
                    <a:pt x="717638" y="107340"/>
                  </a:lnTo>
                  <a:lnTo>
                    <a:pt x="717854" y="107086"/>
                  </a:lnTo>
                  <a:lnTo>
                    <a:pt x="717981" y="106857"/>
                  </a:lnTo>
                  <a:lnTo>
                    <a:pt x="718045" y="106654"/>
                  </a:lnTo>
                  <a:lnTo>
                    <a:pt x="718083" y="106527"/>
                  </a:lnTo>
                  <a:lnTo>
                    <a:pt x="718096" y="106387"/>
                  </a:lnTo>
                  <a:lnTo>
                    <a:pt x="718096" y="9076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718629" y="3748786"/>
              <a:ext cx="587375" cy="796290"/>
            </a:xfrm>
            <a:custGeom>
              <a:avLst/>
              <a:gdLst/>
              <a:ahLst/>
              <a:cxnLst/>
              <a:rect l="l" t="t" r="r" b="b"/>
              <a:pathLst>
                <a:path w="587375" h="796289">
                  <a:moveTo>
                    <a:pt x="2298" y="673379"/>
                  </a:moveTo>
                  <a:lnTo>
                    <a:pt x="2286" y="673214"/>
                  </a:lnTo>
                  <a:lnTo>
                    <a:pt x="2222" y="672985"/>
                  </a:lnTo>
                  <a:lnTo>
                    <a:pt x="2095" y="672731"/>
                  </a:lnTo>
                  <a:lnTo>
                    <a:pt x="1993" y="672604"/>
                  </a:lnTo>
                  <a:lnTo>
                    <a:pt x="1828" y="672452"/>
                  </a:lnTo>
                  <a:lnTo>
                    <a:pt x="1625" y="672350"/>
                  </a:lnTo>
                  <a:lnTo>
                    <a:pt x="1422" y="672261"/>
                  </a:lnTo>
                  <a:lnTo>
                    <a:pt x="1193" y="672236"/>
                  </a:lnTo>
                  <a:lnTo>
                    <a:pt x="977" y="672249"/>
                  </a:lnTo>
                  <a:lnTo>
                    <a:pt x="749" y="672299"/>
                  </a:lnTo>
                  <a:lnTo>
                    <a:pt x="558" y="672401"/>
                  </a:lnTo>
                  <a:lnTo>
                    <a:pt x="368" y="672515"/>
                  </a:lnTo>
                  <a:lnTo>
                    <a:pt x="228" y="672706"/>
                  </a:lnTo>
                  <a:lnTo>
                    <a:pt x="101" y="672896"/>
                  </a:lnTo>
                  <a:lnTo>
                    <a:pt x="12" y="673214"/>
                  </a:lnTo>
                  <a:lnTo>
                    <a:pt x="0" y="673379"/>
                  </a:lnTo>
                  <a:lnTo>
                    <a:pt x="12" y="774255"/>
                  </a:lnTo>
                  <a:lnTo>
                    <a:pt x="12" y="774420"/>
                  </a:lnTo>
                  <a:lnTo>
                    <a:pt x="101" y="774738"/>
                  </a:lnTo>
                  <a:lnTo>
                    <a:pt x="190" y="774890"/>
                  </a:lnTo>
                  <a:lnTo>
                    <a:pt x="292" y="775030"/>
                  </a:lnTo>
                  <a:lnTo>
                    <a:pt x="457" y="775169"/>
                  </a:lnTo>
                  <a:lnTo>
                    <a:pt x="647" y="775284"/>
                  </a:lnTo>
                  <a:lnTo>
                    <a:pt x="977" y="775385"/>
                  </a:lnTo>
                  <a:lnTo>
                    <a:pt x="1193" y="775398"/>
                  </a:lnTo>
                  <a:lnTo>
                    <a:pt x="1524" y="775335"/>
                  </a:lnTo>
                  <a:lnTo>
                    <a:pt x="1727" y="775233"/>
                  </a:lnTo>
                  <a:lnTo>
                    <a:pt x="1905" y="775093"/>
                  </a:lnTo>
                  <a:lnTo>
                    <a:pt x="2057" y="774928"/>
                  </a:lnTo>
                  <a:lnTo>
                    <a:pt x="2171" y="774738"/>
                  </a:lnTo>
                  <a:lnTo>
                    <a:pt x="2247" y="774522"/>
                  </a:lnTo>
                  <a:lnTo>
                    <a:pt x="2286" y="774306"/>
                  </a:lnTo>
                  <a:lnTo>
                    <a:pt x="2298" y="673379"/>
                  </a:lnTo>
                  <a:close/>
                </a:path>
                <a:path w="587375" h="796289">
                  <a:moveTo>
                    <a:pt x="15925" y="605510"/>
                  </a:moveTo>
                  <a:lnTo>
                    <a:pt x="13182" y="605510"/>
                  </a:lnTo>
                  <a:lnTo>
                    <a:pt x="13411" y="606272"/>
                  </a:lnTo>
                  <a:lnTo>
                    <a:pt x="13538" y="606437"/>
                  </a:lnTo>
                  <a:lnTo>
                    <a:pt x="13728" y="606615"/>
                  </a:lnTo>
                  <a:lnTo>
                    <a:pt x="13855" y="606704"/>
                  </a:lnTo>
                  <a:lnTo>
                    <a:pt x="14084" y="606806"/>
                  </a:lnTo>
                  <a:lnTo>
                    <a:pt x="14224" y="606844"/>
                  </a:lnTo>
                  <a:lnTo>
                    <a:pt x="14351" y="606869"/>
                  </a:lnTo>
                  <a:lnTo>
                    <a:pt x="14490" y="606882"/>
                  </a:lnTo>
                  <a:lnTo>
                    <a:pt x="14617" y="606882"/>
                  </a:lnTo>
                  <a:lnTo>
                    <a:pt x="14757" y="606869"/>
                  </a:lnTo>
                  <a:lnTo>
                    <a:pt x="14884" y="606844"/>
                  </a:lnTo>
                  <a:lnTo>
                    <a:pt x="15087" y="606780"/>
                  </a:lnTo>
                  <a:lnTo>
                    <a:pt x="15265" y="606704"/>
                  </a:lnTo>
                  <a:lnTo>
                    <a:pt x="15481" y="606539"/>
                  </a:lnTo>
                  <a:lnTo>
                    <a:pt x="15659" y="606336"/>
                  </a:lnTo>
                  <a:lnTo>
                    <a:pt x="15925" y="605586"/>
                  </a:lnTo>
                  <a:close/>
                </a:path>
                <a:path w="587375" h="796289">
                  <a:moveTo>
                    <a:pt x="15925" y="589876"/>
                  </a:moveTo>
                  <a:lnTo>
                    <a:pt x="15468" y="588924"/>
                  </a:lnTo>
                  <a:lnTo>
                    <a:pt x="15316" y="588810"/>
                  </a:lnTo>
                  <a:lnTo>
                    <a:pt x="15087" y="588683"/>
                  </a:lnTo>
                  <a:lnTo>
                    <a:pt x="14884" y="588606"/>
                  </a:lnTo>
                  <a:lnTo>
                    <a:pt x="14757" y="588581"/>
                  </a:lnTo>
                  <a:lnTo>
                    <a:pt x="14617" y="588568"/>
                  </a:lnTo>
                  <a:lnTo>
                    <a:pt x="14490" y="588568"/>
                  </a:lnTo>
                  <a:lnTo>
                    <a:pt x="14351" y="588581"/>
                  </a:lnTo>
                  <a:lnTo>
                    <a:pt x="14224" y="588606"/>
                  </a:lnTo>
                  <a:lnTo>
                    <a:pt x="14097" y="588657"/>
                  </a:lnTo>
                  <a:lnTo>
                    <a:pt x="13741" y="588835"/>
                  </a:lnTo>
                  <a:lnTo>
                    <a:pt x="13589" y="588975"/>
                  </a:lnTo>
                  <a:lnTo>
                    <a:pt x="13182" y="589876"/>
                  </a:lnTo>
                  <a:lnTo>
                    <a:pt x="13182" y="605497"/>
                  </a:lnTo>
                  <a:lnTo>
                    <a:pt x="15925" y="605497"/>
                  </a:lnTo>
                  <a:lnTo>
                    <a:pt x="15925" y="589940"/>
                  </a:lnTo>
                  <a:close/>
                </a:path>
                <a:path w="587375" h="796289">
                  <a:moveTo>
                    <a:pt x="17183" y="700951"/>
                  </a:moveTo>
                  <a:lnTo>
                    <a:pt x="14439" y="700951"/>
                  </a:lnTo>
                  <a:lnTo>
                    <a:pt x="14439" y="746696"/>
                  </a:lnTo>
                  <a:lnTo>
                    <a:pt x="14439" y="746887"/>
                  </a:lnTo>
                  <a:lnTo>
                    <a:pt x="14478" y="747026"/>
                  </a:lnTo>
                  <a:lnTo>
                    <a:pt x="14833" y="747661"/>
                  </a:lnTo>
                  <a:lnTo>
                    <a:pt x="14986" y="747801"/>
                  </a:lnTo>
                  <a:lnTo>
                    <a:pt x="15278" y="747966"/>
                  </a:lnTo>
                  <a:lnTo>
                    <a:pt x="15468" y="748030"/>
                  </a:lnTo>
                  <a:lnTo>
                    <a:pt x="15608" y="748055"/>
                  </a:lnTo>
                  <a:lnTo>
                    <a:pt x="15735" y="748068"/>
                  </a:lnTo>
                  <a:lnTo>
                    <a:pt x="15875" y="748068"/>
                  </a:lnTo>
                  <a:lnTo>
                    <a:pt x="16002" y="748055"/>
                  </a:lnTo>
                  <a:lnTo>
                    <a:pt x="16141" y="748030"/>
                  </a:lnTo>
                  <a:lnTo>
                    <a:pt x="16776" y="747661"/>
                  </a:lnTo>
                  <a:lnTo>
                    <a:pt x="17145" y="746963"/>
                  </a:lnTo>
                  <a:lnTo>
                    <a:pt x="17183" y="746760"/>
                  </a:lnTo>
                  <a:lnTo>
                    <a:pt x="17183" y="700951"/>
                  </a:lnTo>
                  <a:close/>
                </a:path>
                <a:path w="587375" h="796289">
                  <a:moveTo>
                    <a:pt x="17183" y="700874"/>
                  </a:moveTo>
                  <a:lnTo>
                    <a:pt x="16776" y="699973"/>
                  </a:lnTo>
                  <a:lnTo>
                    <a:pt x="15875" y="699566"/>
                  </a:lnTo>
                  <a:lnTo>
                    <a:pt x="15748" y="699566"/>
                  </a:lnTo>
                  <a:lnTo>
                    <a:pt x="14846" y="699973"/>
                  </a:lnTo>
                  <a:lnTo>
                    <a:pt x="14668" y="700176"/>
                  </a:lnTo>
                  <a:lnTo>
                    <a:pt x="14566" y="700354"/>
                  </a:lnTo>
                  <a:lnTo>
                    <a:pt x="14528" y="700481"/>
                  </a:lnTo>
                  <a:lnTo>
                    <a:pt x="14478" y="700608"/>
                  </a:lnTo>
                  <a:lnTo>
                    <a:pt x="14452" y="700735"/>
                  </a:lnTo>
                  <a:lnTo>
                    <a:pt x="14439" y="700874"/>
                  </a:lnTo>
                  <a:lnTo>
                    <a:pt x="17183" y="700938"/>
                  </a:lnTo>
                  <a:close/>
                </a:path>
                <a:path w="587375" h="796289">
                  <a:moveTo>
                    <a:pt x="28752" y="605510"/>
                  </a:moveTo>
                  <a:lnTo>
                    <a:pt x="26009" y="605510"/>
                  </a:lnTo>
                  <a:lnTo>
                    <a:pt x="26238" y="606272"/>
                  </a:lnTo>
                  <a:lnTo>
                    <a:pt x="26352" y="606437"/>
                  </a:lnTo>
                  <a:lnTo>
                    <a:pt x="26555" y="606615"/>
                  </a:lnTo>
                  <a:lnTo>
                    <a:pt x="26682" y="606704"/>
                  </a:lnTo>
                  <a:lnTo>
                    <a:pt x="27305" y="606882"/>
                  </a:lnTo>
                  <a:lnTo>
                    <a:pt x="27444" y="606882"/>
                  </a:lnTo>
                  <a:lnTo>
                    <a:pt x="28549" y="606221"/>
                  </a:lnTo>
                  <a:lnTo>
                    <a:pt x="28651" y="606044"/>
                  </a:lnTo>
                  <a:lnTo>
                    <a:pt x="28714" y="605853"/>
                  </a:lnTo>
                  <a:lnTo>
                    <a:pt x="28740" y="605713"/>
                  </a:lnTo>
                  <a:lnTo>
                    <a:pt x="28752" y="605586"/>
                  </a:lnTo>
                  <a:close/>
                </a:path>
                <a:path w="587375" h="796289">
                  <a:moveTo>
                    <a:pt x="28752" y="589876"/>
                  </a:moveTo>
                  <a:lnTo>
                    <a:pt x="28740" y="589749"/>
                  </a:lnTo>
                  <a:lnTo>
                    <a:pt x="28714" y="589610"/>
                  </a:lnTo>
                  <a:lnTo>
                    <a:pt x="28613" y="589356"/>
                  </a:lnTo>
                  <a:lnTo>
                    <a:pt x="28524" y="589178"/>
                  </a:lnTo>
                  <a:lnTo>
                    <a:pt x="28397" y="589013"/>
                  </a:lnTo>
                  <a:lnTo>
                    <a:pt x="27444" y="588568"/>
                  </a:lnTo>
                  <a:lnTo>
                    <a:pt x="27305" y="588568"/>
                  </a:lnTo>
                  <a:lnTo>
                    <a:pt x="26619" y="588810"/>
                  </a:lnTo>
                  <a:lnTo>
                    <a:pt x="26454" y="588924"/>
                  </a:lnTo>
                  <a:lnTo>
                    <a:pt x="26009" y="589876"/>
                  </a:lnTo>
                  <a:lnTo>
                    <a:pt x="26009" y="605497"/>
                  </a:lnTo>
                  <a:lnTo>
                    <a:pt x="28752" y="605497"/>
                  </a:lnTo>
                  <a:lnTo>
                    <a:pt x="28752" y="589940"/>
                  </a:lnTo>
                  <a:close/>
                </a:path>
                <a:path w="587375" h="796289">
                  <a:moveTo>
                    <a:pt x="34112" y="778522"/>
                  </a:moveTo>
                  <a:lnTo>
                    <a:pt x="33934" y="778535"/>
                  </a:lnTo>
                  <a:lnTo>
                    <a:pt x="33667" y="778598"/>
                  </a:lnTo>
                  <a:lnTo>
                    <a:pt x="33528" y="778687"/>
                  </a:lnTo>
                  <a:lnTo>
                    <a:pt x="33337" y="778827"/>
                  </a:lnTo>
                  <a:lnTo>
                    <a:pt x="33159" y="779030"/>
                  </a:lnTo>
                  <a:lnTo>
                    <a:pt x="33083" y="779170"/>
                  </a:lnTo>
                  <a:lnTo>
                    <a:pt x="33007" y="779373"/>
                  </a:lnTo>
                  <a:lnTo>
                    <a:pt x="32969" y="779614"/>
                  </a:lnTo>
                  <a:lnTo>
                    <a:pt x="32981" y="779830"/>
                  </a:lnTo>
                  <a:lnTo>
                    <a:pt x="33032" y="780046"/>
                  </a:lnTo>
                  <a:lnTo>
                    <a:pt x="33159" y="780300"/>
                  </a:lnTo>
                  <a:lnTo>
                    <a:pt x="33261" y="780427"/>
                  </a:lnTo>
                  <a:lnTo>
                    <a:pt x="33426" y="780580"/>
                  </a:lnTo>
                  <a:lnTo>
                    <a:pt x="33629" y="780694"/>
                  </a:lnTo>
                  <a:lnTo>
                    <a:pt x="33832" y="780770"/>
                  </a:lnTo>
                  <a:lnTo>
                    <a:pt x="34048" y="780808"/>
                  </a:lnTo>
                  <a:lnTo>
                    <a:pt x="34112" y="778522"/>
                  </a:lnTo>
                  <a:close/>
                </a:path>
                <a:path w="587375" h="796289">
                  <a:moveTo>
                    <a:pt x="34112" y="765898"/>
                  </a:moveTo>
                  <a:lnTo>
                    <a:pt x="33909" y="765924"/>
                  </a:lnTo>
                  <a:lnTo>
                    <a:pt x="33769" y="765937"/>
                  </a:lnTo>
                  <a:lnTo>
                    <a:pt x="33578" y="766013"/>
                  </a:lnTo>
                  <a:lnTo>
                    <a:pt x="33401" y="766102"/>
                  </a:lnTo>
                  <a:lnTo>
                    <a:pt x="33185" y="766267"/>
                  </a:lnTo>
                  <a:lnTo>
                    <a:pt x="33007" y="766457"/>
                  </a:lnTo>
                  <a:lnTo>
                    <a:pt x="32740" y="767207"/>
                  </a:lnTo>
                  <a:lnTo>
                    <a:pt x="32740" y="767346"/>
                  </a:lnTo>
                  <a:lnTo>
                    <a:pt x="32969" y="768032"/>
                  </a:lnTo>
                  <a:lnTo>
                    <a:pt x="33134" y="768261"/>
                  </a:lnTo>
                  <a:lnTo>
                    <a:pt x="33299" y="768388"/>
                  </a:lnTo>
                  <a:lnTo>
                    <a:pt x="33528" y="768527"/>
                  </a:lnTo>
                  <a:lnTo>
                    <a:pt x="33655" y="768565"/>
                  </a:lnTo>
                  <a:lnTo>
                    <a:pt x="33909" y="768642"/>
                  </a:lnTo>
                  <a:lnTo>
                    <a:pt x="34048" y="768654"/>
                  </a:lnTo>
                  <a:lnTo>
                    <a:pt x="34112" y="765898"/>
                  </a:lnTo>
                  <a:close/>
                </a:path>
                <a:path w="587375" h="796289">
                  <a:moveTo>
                    <a:pt x="65214" y="762533"/>
                  </a:moveTo>
                  <a:lnTo>
                    <a:pt x="65189" y="762393"/>
                  </a:lnTo>
                  <a:lnTo>
                    <a:pt x="65074" y="762076"/>
                  </a:lnTo>
                  <a:lnTo>
                    <a:pt x="64973" y="761911"/>
                  </a:lnTo>
                  <a:lnTo>
                    <a:pt x="64795" y="761707"/>
                  </a:lnTo>
                  <a:lnTo>
                    <a:pt x="64579" y="761542"/>
                  </a:lnTo>
                  <a:lnTo>
                    <a:pt x="64452" y="761479"/>
                  </a:lnTo>
                  <a:lnTo>
                    <a:pt x="64262" y="761403"/>
                  </a:lnTo>
                  <a:lnTo>
                    <a:pt x="64071" y="761352"/>
                  </a:lnTo>
                  <a:lnTo>
                    <a:pt x="63931" y="761339"/>
                  </a:lnTo>
                  <a:lnTo>
                    <a:pt x="63741" y="761339"/>
                  </a:lnTo>
                  <a:lnTo>
                    <a:pt x="63474" y="761390"/>
                  </a:lnTo>
                  <a:lnTo>
                    <a:pt x="47675" y="765898"/>
                  </a:lnTo>
                  <a:lnTo>
                    <a:pt x="34124" y="765898"/>
                  </a:lnTo>
                  <a:lnTo>
                    <a:pt x="34124" y="768654"/>
                  </a:lnTo>
                  <a:lnTo>
                    <a:pt x="47688" y="768654"/>
                  </a:lnTo>
                  <a:lnTo>
                    <a:pt x="47840" y="768654"/>
                  </a:lnTo>
                  <a:lnTo>
                    <a:pt x="48044" y="768654"/>
                  </a:lnTo>
                  <a:lnTo>
                    <a:pt x="48183" y="768629"/>
                  </a:lnTo>
                  <a:lnTo>
                    <a:pt x="48374" y="768553"/>
                  </a:lnTo>
                  <a:lnTo>
                    <a:pt x="64223" y="764019"/>
                  </a:lnTo>
                  <a:lnTo>
                    <a:pt x="65049" y="763371"/>
                  </a:lnTo>
                  <a:lnTo>
                    <a:pt x="65163" y="763130"/>
                  </a:lnTo>
                  <a:lnTo>
                    <a:pt x="65214" y="762927"/>
                  </a:lnTo>
                  <a:lnTo>
                    <a:pt x="65214" y="762533"/>
                  </a:lnTo>
                  <a:close/>
                </a:path>
                <a:path w="587375" h="796289">
                  <a:moveTo>
                    <a:pt x="80327" y="700849"/>
                  </a:moveTo>
                  <a:lnTo>
                    <a:pt x="80264" y="700709"/>
                  </a:lnTo>
                  <a:lnTo>
                    <a:pt x="80124" y="700557"/>
                  </a:lnTo>
                  <a:lnTo>
                    <a:pt x="79984" y="700493"/>
                  </a:lnTo>
                  <a:lnTo>
                    <a:pt x="79413" y="700468"/>
                  </a:lnTo>
                  <a:lnTo>
                    <a:pt x="79413" y="701395"/>
                  </a:lnTo>
                  <a:lnTo>
                    <a:pt x="79413" y="746239"/>
                  </a:lnTo>
                  <a:lnTo>
                    <a:pt x="34582" y="746239"/>
                  </a:lnTo>
                  <a:lnTo>
                    <a:pt x="34582" y="701395"/>
                  </a:lnTo>
                  <a:lnTo>
                    <a:pt x="79413" y="701395"/>
                  </a:lnTo>
                  <a:lnTo>
                    <a:pt x="79413" y="700468"/>
                  </a:lnTo>
                  <a:lnTo>
                    <a:pt x="34124" y="700468"/>
                  </a:lnTo>
                  <a:lnTo>
                    <a:pt x="34124" y="700938"/>
                  </a:lnTo>
                  <a:lnTo>
                    <a:pt x="34124" y="700481"/>
                  </a:lnTo>
                  <a:lnTo>
                    <a:pt x="33997" y="700481"/>
                  </a:lnTo>
                  <a:lnTo>
                    <a:pt x="33858" y="700557"/>
                  </a:lnTo>
                  <a:lnTo>
                    <a:pt x="33731" y="700684"/>
                  </a:lnTo>
                  <a:lnTo>
                    <a:pt x="33667" y="700824"/>
                  </a:lnTo>
                  <a:lnTo>
                    <a:pt x="33718" y="700951"/>
                  </a:lnTo>
                  <a:lnTo>
                    <a:pt x="33667" y="746582"/>
                  </a:lnTo>
                  <a:lnTo>
                    <a:pt x="33655" y="746785"/>
                  </a:lnTo>
                  <a:lnTo>
                    <a:pt x="33731" y="746963"/>
                  </a:lnTo>
                  <a:lnTo>
                    <a:pt x="33858" y="747077"/>
                  </a:lnTo>
                  <a:lnTo>
                    <a:pt x="33997" y="747141"/>
                  </a:lnTo>
                  <a:lnTo>
                    <a:pt x="34124" y="747153"/>
                  </a:lnTo>
                  <a:lnTo>
                    <a:pt x="79883" y="747166"/>
                  </a:lnTo>
                  <a:lnTo>
                    <a:pt x="80022" y="747128"/>
                  </a:lnTo>
                  <a:lnTo>
                    <a:pt x="80175" y="747039"/>
                  </a:lnTo>
                  <a:lnTo>
                    <a:pt x="80276" y="746887"/>
                  </a:lnTo>
                  <a:lnTo>
                    <a:pt x="80314" y="746760"/>
                  </a:lnTo>
                  <a:lnTo>
                    <a:pt x="80327" y="746709"/>
                  </a:lnTo>
                  <a:lnTo>
                    <a:pt x="80327" y="700925"/>
                  </a:lnTo>
                  <a:close/>
                </a:path>
                <a:path w="587375" h="796289">
                  <a:moveTo>
                    <a:pt x="81013" y="779602"/>
                  </a:moveTo>
                  <a:lnTo>
                    <a:pt x="80670" y="778852"/>
                  </a:lnTo>
                  <a:lnTo>
                    <a:pt x="80454" y="778675"/>
                  </a:lnTo>
                  <a:lnTo>
                    <a:pt x="80251" y="778573"/>
                  </a:lnTo>
                  <a:lnTo>
                    <a:pt x="80035" y="778522"/>
                  </a:lnTo>
                  <a:lnTo>
                    <a:pt x="79883" y="778510"/>
                  </a:lnTo>
                  <a:lnTo>
                    <a:pt x="34124" y="778510"/>
                  </a:lnTo>
                  <a:lnTo>
                    <a:pt x="34124" y="780796"/>
                  </a:lnTo>
                  <a:lnTo>
                    <a:pt x="79870" y="780796"/>
                  </a:lnTo>
                  <a:lnTo>
                    <a:pt x="80035" y="780796"/>
                  </a:lnTo>
                  <a:lnTo>
                    <a:pt x="80251" y="780732"/>
                  </a:lnTo>
                  <a:lnTo>
                    <a:pt x="80454" y="780630"/>
                  </a:lnTo>
                  <a:lnTo>
                    <a:pt x="80632" y="780503"/>
                  </a:lnTo>
                  <a:lnTo>
                    <a:pt x="80784" y="780338"/>
                  </a:lnTo>
                  <a:lnTo>
                    <a:pt x="80924" y="780097"/>
                  </a:lnTo>
                  <a:lnTo>
                    <a:pt x="81000" y="779830"/>
                  </a:lnTo>
                  <a:lnTo>
                    <a:pt x="81013" y="779602"/>
                  </a:lnTo>
                  <a:close/>
                </a:path>
                <a:path w="587375" h="796289">
                  <a:moveTo>
                    <a:pt x="81241" y="767219"/>
                  </a:moveTo>
                  <a:lnTo>
                    <a:pt x="81229" y="767092"/>
                  </a:lnTo>
                  <a:lnTo>
                    <a:pt x="81203" y="766953"/>
                  </a:lnTo>
                  <a:lnTo>
                    <a:pt x="81114" y="766699"/>
                  </a:lnTo>
                  <a:lnTo>
                    <a:pt x="80975" y="766470"/>
                  </a:lnTo>
                  <a:lnTo>
                    <a:pt x="80835" y="766318"/>
                  </a:lnTo>
                  <a:lnTo>
                    <a:pt x="80683" y="766178"/>
                  </a:lnTo>
                  <a:lnTo>
                    <a:pt x="79933" y="765911"/>
                  </a:lnTo>
                  <a:lnTo>
                    <a:pt x="66141" y="765898"/>
                  </a:lnTo>
                  <a:lnTo>
                    <a:pt x="65938" y="765924"/>
                  </a:lnTo>
                  <a:lnTo>
                    <a:pt x="65811" y="765937"/>
                  </a:lnTo>
                  <a:lnTo>
                    <a:pt x="65557" y="766038"/>
                  </a:lnTo>
                  <a:lnTo>
                    <a:pt x="65328" y="766165"/>
                  </a:lnTo>
                  <a:lnTo>
                    <a:pt x="65163" y="766305"/>
                  </a:lnTo>
                  <a:lnTo>
                    <a:pt x="65036" y="766457"/>
                  </a:lnTo>
                  <a:lnTo>
                    <a:pt x="64973" y="766584"/>
                  </a:lnTo>
                  <a:lnTo>
                    <a:pt x="64846" y="766813"/>
                  </a:lnTo>
                  <a:lnTo>
                    <a:pt x="64808" y="766940"/>
                  </a:lnTo>
                  <a:lnTo>
                    <a:pt x="64782" y="767080"/>
                  </a:lnTo>
                  <a:lnTo>
                    <a:pt x="64770" y="767207"/>
                  </a:lnTo>
                  <a:lnTo>
                    <a:pt x="64770" y="767346"/>
                  </a:lnTo>
                  <a:lnTo>
                    <a:pt x="65125" y="768197"/>
                  </a:lnTo>
                  <a:lnTo>
                    <a:pt x="65328" y="768388"/>
                  </a:lnTo>
                  <a:lnTo>
                    <a:pt x="65557" y="768527"/>
                  </a:lnTo>
                  <a:lnTo>
                    <a:pt x="65684" y="768565"/>
                  </a:lnTo>
                  <a:lnTo>
                    <a:pt x="65811" y="768616"/>
                  </a:lnTo>
                  <a:lnTo>
                    <a:pt x="65938" y="768642"/>
                  </a:lnTo>
                  <a:lnTo>
                    <a:pt x="66078" y="768654"/>
                  </a:lnTo>
                  <a:lnTo>
                    <a:pt x="79870" y="768654"/>
                  </a:lnTo>
                  <a:lnTo>
                    <a:pt x="80784" y="768299"/>
                  </a:lnTo>
                  <a:lnTo>
                    <a:pt x="80975" y="768108"/>
                  </a:lnTo>
                  <a:lnTo>
                    <a:pt x="81114" y="767880"/>
                  </a:lnTo>
                  <a:lnTo>
                    <a:pt x="81165" y="767753"/>
                  </a:lnTo>
                  <a:lnTo>
                    <a:pt x="81203" y="767626"/>
                  </a:lnTo>
                  <a:lnTo>
                    <a:pt x="81229" y="767486"/>
                  </a:lnTo>
                  <a:lnTo>
                    <a:pt x="81241" y="767359"/>
                  </a:lnTo>
                  <a:lnTo>
                    <a:pt x="81241" y="767219"/>
                  </a:lnTo>
                  <a:close/>
                </a:path>
                <a:path w="587375" h="796289">
                  <a:moveTo>
                    <a:pt x="97256" y="746696"/>
                  </a:moveTo>
                  <a:lnTo>
                    <a:pt x="97243" y="700951"/>
                  </a:lnTo>
                  <a:lnTo>
                    <a:pt x="94513" y="700951"/>
                  </a:lnTo>
                  <a:lnTo>
                    <a:pt x="94513" y="746696"/>
                  </a:lnTo>
                  <a:lnTo>
                    <a:pt x="94526" y="746887"/>
                  </a:lnTo>
                  <a:lnTo>
                    <a:pt x="94919" y="747661"/>
                  </a:lnTo>
                  <a:lnTo>
                    <a:pt x="95059" y="747801"/>
                  </a:lnTo>
                  <a:lnTo>
                    <a:pt x="95415" y="747991"/>
                  </a:lnTo>
                  <a:lnTo>
                    <a:pt x="95554" y="748030"/>
                  </a:lnTo>
                  <a:lnTo>
                    <a:pt x="95681" y="748055"/>
                  </a:lnTo>
                  <a:lnTo>
                    <a:pt x="95821" y="748068"/>
                  </a:lnTo>
                  <a:lnTo>
                    <a:pt x="95948" y="748068"/>
                  </a:lnTo>
                  <a:lnTo>
                    <a:pt x="96088" y="748055"/>
                  </a:lnTo>
                  <a:lnTo>
                    <a:pt x="96215" y="748030"/>
                  </a:lnTo>
                  <a:lnTo>
                    <a:pt x="96418" y="747966"/>
                  </a:lnTo>
                  <a:lnTo>
                    <a:pt x="96596" y="747864"/>
                  </a:lnTo>
                  <a:lnTo>
                    <a:pt x="96812" y="747712"/>
                  </a:lnTo>
                  <a:lnTo>
                    <a:pt x="97028" y="747458"/>
                  </a:lnTo>
                  <a:lnTo>
                    <a:pt x="97129" y="747280"/>
                  </a:lnTo>
                  <a:lnTo>
                    <a:pt x="97167" y="747153"/>
                  </a:lnTo>
                  <a:lnTo>
                    <a:pt x="97218" y="747026"/>
                  </a:lnTo>
                  <a:lnTo>
                    <a:pt x="97243" y="746887"/>
                  </a:lnTo>
                  <a:lnTo>
                    <a:pt x="97256" y="746760"/>
                  </a:lnTo>
                  <a:close/>
                </a:path>
                <a:path w="587375" h="796289">
                  <a:moveTo>
                    <a:pt x="97256" y="700874"/>
                  </a:moveTo>
                  <a:lnTo>
                    <a:pt x="96850" y="699973"/>
                  </a:lnTo>
                  <a:lnTo>
                    <a:pt x="96710" y="699833"/>
                  </a:lnTo>
                  <a:lnTo>
                    <a:pt x="95948" y="699566"/>
                  </a:lnTo>
                  <a:lnTo>
                    <a:pt x="95808" y="699566"/>
                  </a:lnTo>
                  <a:lnTo>
                    <a:pt x="95681" y="699579"/>
                  </a:lnTo>
                  <a:lnTo>
                    <a:pt x="95542" y="699604"/>
                  </a:lnTo>
                  <a:lnTo>
                    <a:pt x="95288" y="699706"/>
                  </a:lnTo>
                  <a:lnTo>
                    <a:pt x="94513" y="700874"/>
                  </a:lnTo>
                  <a:lnTo>
                    <a:pt x="97256" y="700938"/>
                  </a:lnTo>
                  <a:close/>
                </a:path>
                <a:path w="587375" h="796289">
                  <a:moveTo>
                    <a:pt x="113982" y="673379"/>
                  </a:moveTo>
                  <a:lnTo>
                    <a:pt x="113957" y="673214"/>
                  </a:lnTo>
                  <a:lnTo>
                    <a:pt x="113906" y="672985"/>
                  </a:lnTo>
                  <a:lnTo>
                    <a:pt x="113779" y="672731"/>
                  </a:lnTo>
                  <a:lnTo>
                    <a:pt x="113677" y="672604"/>
                  </a:lnTo>
                  <a:lnTo>
                    <a:pt x="113512" y="672452"/>
                  </a:lnTo>
                  <a:lnTo>
                    <a:pt x="113207" y="672299"/>
                  </a:lnTo>
                  <a:lnTo>
                    <a:pt x="113042" y="672249"/>
                  </a:lnTo>
                  <a:lnTo>
                    <a:pt x="112877" y="672236"/>
                  </a:lnTo>
                  <a:lnTo>
                    <a:pt x="112661" y="672249"/>
                  </a:lnTo>
                  <a:lnTo>
                    <a:pt x="112433" y="672299"/>
                  </a:lnTo>
                  <a:lnTo>
                    <a:pt x="112242" y="672401"/>
                  </a:lnTo>
                  <a:lnTo>
                    <a:pt x="112052" y="672515"/>
                  </a:lnTo>
                  <a:lnTo>
                    <a:pt x="111912" y="672706"/>
                  </a:lnTo>
                  <a:lnTo>
                    <a:pt x="111785" y="672896"/>
                  </a:lnTo>
                  <a:lnTo>
                    <a:pt x="111721" y="673100"/>
                  </a:lnTo>
                  <a:lnTo>
                    <a:pt x="111683" y="673315"/>
                  </a:lnTo>
                  <a:lnTo>
                    <a:pt x="111683" y="774255"/>
                  </a:lnTo>
                  <a:lnTo>
                    <a:pt x="111696" y="774420"/>
                  </a:lnTo>
                  <a:lnTo>
                    <a:pt x="112014" y="775055"/>
                  </a:lnTo>
                  <a:lnTo>
                    <a:pt x="112141" y="775169"/>
                  </a:lnTo>
                  <a:lnTo>
                    <a:pt x="112433" y="775335"/>
                  </a:lnTo>
                  <a:lnTo>
                    <a:pt x="112661" y="775385"/>
                  </a:lnTo>
                  <a:lnTo>
                    <a:pt x="112877" y="775398"/>
                  </a:lnTo>
                  <a:lnTo>
                    <a:pt x="113207" y="775335"/>
                  </a:lnTo>
                  <a:lnTo>
                    <a:pt x="113411" y="775233"/>
                  </a:lnTo>
                  <a:lnTo>
                    <a:pt x="113588" y="775093"/>
                  </a:lnTo>
                  <a:lnTo>
                    <a:pt x="113741" y="774928"/>
                  </a:lnTo>
                  <a:lnTo>
                    <a:pt x="113855" y="774738"/>
                  </a:lnTo>
                  <a:lnTo>
                    <a:pt x="113957" y="774420"/>
                  </a:lnTo>
                  <a:lnTo>
                    <a:pt x="113969" y="774255"/>
                  </a:lnTo>
                  <a:lnTo>
                    <a:pt x="113982" y="673379"/>
                  </a:lnTo>
                  <a:close/>
                </a:path>
                <a:path w="587375" h="796289">
                  <a:moveTo>
                    <a:pt x="151701" y="770686"/>
                  </a:moveTo>
                  <a:lnTo>
                    <a:pt x="151688" y="770559"/>
                  </a:lnTo>
                  <a:lnTo>
                    <a:pt x="151663" y="770420"/>
                  </a:lnTo>
                  <a:lnTo>
                    <a:pt x="151625" y="770293"/>
                  </a:lnTo>
                  <a:lnTo>
                    <a:pt x="151574" y="770166"/>
                  </a:lnTo>
                  <a:lnTo>
                    <a:pt x="151511" y="770039"/>
                  </a:lnTo>
                  <a:lnTo>
                    <a:pt x="151295" y="769772"/>
                  </a:lnTo>
                  <a:lnTo>
                    <a:pt x="151142" y="769645"/>
                  </a:lnTo>
                  <a:lnTo>
                    <a:pt x="150914" y="769505"/>
                  </a:lnTo>
                  <a:lnTo>
                    <a:pt x="150660" y="769416"/>
                  </a:lnTo>
                  <a:lnTo>
                    <a:pt x="150533" y="769391"/>
                  </a:lnTo>
                  <a:lnTo>
                    <a:pt x="150393" y="769378"/>
                  </a:lnTo>
                  <a:lnTo>
                    <a:pt x="134772" y="769391"/>
                  </a:lnTo>
                  <a:lnTo>
                    <a:pt x="134505" y="769416"/>
                  </a:lnTo>
                  <a:lnTo>
                    <a:pt x="134239" y="769493"/>
                  </a:lnTo>
                  <a:lnTo>
                    <a:pt x="134061" y="769581"/>
                  </a:lnTo>
                  <a:lnTo>
                    <a:pt x="133845" y="769747"/>
                  </a:lnTo>
                  <a:lnTo>
                    <a:pt x="133667" y="769937"/>
                  </a:lnTo>
                  <a:lnTo>
                    <a:pt x="133527" y="770166"/>
                  </a:lnTo>
                  <a:lnTo>
                    <a:pt x="133477" y="770293"/>
                  </a:lnTo>
                  <a:lnTo>
                    <a:pt x="133438" y="770420"/>
                  </a:lnTo>
                  <a:lnTo>
                    <a:pt x="133413" y="770559"/>
                  </a:lnTo>
                  <a:lnTo>
                    <a:pt x="133400" y="770686"/>
                  </a:lnTo>
                  <a:lnTo>
                    <a:pt x="133400" y="770826"/>
                  </a:lnTo>
                  <a:lnTo>
                    <a:pt x="134061" y="771931"/>
                  </a:lnTo>
                  <a:lnTo>
                    <a:pt x="134188" y="772007"/>
                  </a:lnTo>
                  <a:lnTo>
                    <a:pt x="134442" y="772096"/>
                  </a:lnTo>
                  <a:lnTo>
                    <a:pt x="134569" y="772121"/>
                  </a:lnTo>
                  <a:lnTo>
                    <a:pt x="134708" y="772134"/>
                  </a:lnTo>
                  <a:lnTo>
                    <a:pt x="150329" y="772134"/>
                  </a:lnTo>
                  <a:lnTo>
                    <a:pt x="150533" y="772121"/>
                  </a:lnTo>
                  <a:lnTo>
                    <a:pt x="150660" y="772096"/>
                  </a:lnTo>
                  <a:lnTo>
                    <a:pt x="150914" y="771994"/>
                  </a:lnTo>
                  <a:lnTo>
                    <a:pt x="151091" y="771893"/>
                  </a:lnTo>
                  <a:lnTo>
                    <a:pt x="151244" y="771779"/>
                  </a:lnTo>
                  <a:lnTo>
                    <a:pt x="151701" y="770826"/>
                  </a:lnTo>
                  <a:lnTo>
                    <a:pt x="151701" y="770686"/>
                  </a:lnTo>
                  <a:close/>
                </a:path>
                <a:path w="587375" h="796289">
                  <a:moveTo>
                    <a:pt x="151701" y="757872"/>
                  </a:moveTo>
                  <a:lnTo>
                    <a:pt x="151028" y="756767"/>
                  </a:lnTo>
                  <a:lnTo>
                    <a:pt x="150850" y="756666"/>
                  </a:lnTo>
                  <a:lnTo>
                    <a:pt x="150660" y="756602"/>
                  </a:lnTo>
                  <a:lnTo>
                    <a:pt x="150533" y="756577"/>
                  </a:lnTo>
                  <a:lnTo>
                    <a:pt x="150393" y="756564"/>
                  </a:lnTo>
                  <a:lnTo>
                    <a:pt x="134772" y="756577"/>
                  </a:lnTo>
                  <a:lnTo>
                    <a:pt x="133756" y="757021"/>
                  </a:lnTo>
                  <a:lnTo>
                    <a:pt x="133400" y="757872"/>
                  </a:lnTo>
                  <a:lnTo>
                    <a:pt x="133400" y="757999"/>
                  </a:lnTo>
                  <a:lnTo>
                    <a:pt x="134708" y="759307"/>
                  </a:lnTo>
                  <a:lnTo>
                    <a:pt x="150329" y="759307"/>
                  </a:lnTo>
                  <a:lnTo>
                    <a:pt x="150596" y="759282"/>
                  </a:lnTo>
                  <a:lnTo>
                    <a:pt x="151701" y="757999"/>
                  </a:lnTo>
                  <a:lnTo>
                    <a:pt x="151701" y="757872"/>
                  </a:lnTo>
                  <a:close/>
                </a:path>
                <a:path w="587375" h="796289">
                  <a:moveTo>
                    <a:pt x="232079" y="794651"/>
                  </a:moveTo>
                  <a:lnTo>
                    <a:pt x="229336" y="794651"/>
                  </a:lnTo>
                  <a:lnTo>
                    <a:pt x="229565" y="795413"/>
                  </a:lnTo>
                  <a:lnTo>
                    <a:pt x="229679" y="795578"/>
                  </a:lnTo>
                  <a:lnTo>
                    <a:pt x="229882" y="795756"/>
                  </a:lnTo>
                  <a:lnTo>
                    <a:pt x="230124" y="795896"/>
                  </a:lnTo>
                  <a:lnTo>
                    <a:pt x="230365" y="795985"/>
                  </a:lnTo>
                  <a:lnTo>
                    <a:pt x="230505" y="796010"/>
                  </a:lnTo>
                  <a:lnTo>
                    <a:pt x="230644" y="796023"/>
                  </a:lnTo>
                  <a:lnTo>
                    <a:pt x="230771" y="796023"/>
                  </a:lnTo>
                  <a:lnTo>
                    <a:pt x="231622" y="795667"/>
                  </a:lnTo>
                  <a:lnTo>
                    <a:pt x="231813" y="795477"/>
                  </a:lnTo>
                  <a:lnTo>
                    <a:pt x="231952" y="795235"/>
                  </a:lnTo>
                  <a:lnTo>
                    <a:pt x="232041" y="794981"/>
                  </a:lnTo>
                  <a:lnTo>
                    <a:pt x="232067" y="794854"/>
                  </a:lnTo>
                  <a:lnTo>
                    <a:pt x="232079" y="794715"/>
                  </a:lnTo>
                  <a:close/>
                </a:path>
                <a:path w="587375" h="796289">
                  <a:moveTo>
                    <a:pt x="232092" y="779081"/>
                  </a:moveTo>
                  <a:lnTo>
                    <a:pt x="232067" y="778878"/>
                  </a:lnTo>
                  <a:lnTo>
                    <a:pt x="232041" y="778738"/>
                  </a:lnTo>
                  <a:lnTo>
                    <a:pt x="231940" y="778484"/>
                  </a:lnTo>
                  <a:lnTo>
                    <a:pt x="231851" y="778319"/>
                  </a:lnTo>
                  <a:lnTo>
                    <a:pt x="231724" y="778154"/>
                  </a:lnTo>
                  <a:lnTo>
                    <a:pt x="231521" y="777976"/>
                  </a:lnTo>
                  <a:lnTo>
                    <a:pt x="230771" y="777709"/>
                  </a:lnTo>
                  <a:lnTo>
                    <a:pt x="230632" y="777709"/>
                  </a:lnTo>
                  <a:lnTo>
                    <a:pt x="229946" y="777938"/>
                  </a:lnTo>
                  <a:lnTo>
                    <a:pt x="229781" y="778065"/>
                  </a:lnTo>
                  <a:lnTo>
                    <a:pt x="229336" y="779005"/>
                  </a:lnTo>
                  <a:lnTo>
                    <a:pt x="229349" y="794639"/>
                  </a:lnTo>
                  <a:lnTo>
                    <a:pt x="232092" y="794639"/>
                  </a:lnTo>
                  <a:lnTo>
                    <a:pt x="232092" y="779081"/>
                  </a:lnTo>
                  <a:close/>
                </a:path>
                <a:path w="587375" h="796289">
                  <a:moveTo>
                    <a:pt x="244906" y="794651"/>
                  </a:moveTo>
                  <a:lnTo>
                    <a:pt x="242150" y="794651"/>
                  </a:lnTo>
                  <a:lnTo>
                    <a:pt x="242163" y="794854"/>
                  </a:lnTo>
                  <a:lnTo>
                    <a:pt x="242201" y="794981"/>
                  </a:lnTo>
                  <a:lnTo>
                    <a:pt x="242239" y="795121"/>
                  </a:lnTo>
                  <a:lnTo>
                    <a:pt x="242354" y="795362"/>
                  </a:lnTo>
                  <a:lnTo>
                    <a:pt x="242506" y="795578"/>
                  </a:lnTo>
                  <a:lnTo>
                    <a:pt x="242709" y="795756"/>
                  </a:lnTo>
                  <a:lnTo>
                    <a:pt x="243459" y="796023"/>
                  </a:lnTo>
                  <a:lnTo>
                    <a:pt x="243598" y="796023"/>
                  </a:lnTo>
                  <a:lnTo>
                    <a:pt x="244284" y="795794"/>
                  </a:lnTo>
                  <a:lnTo>
                    <a:pt x="244449" y="795667"/>
                  </a:lnTo>
                  <a:lnTo>
                    <a:pt x="244627" y="795477"/>
                  </a:lnTo>
                  <a:lnTo>
                    <a:pt x="244767" y="795235"/>
                  </a:lnTo>
                  <a:lnTo>
                    <a:pt x="244856" y="794981"/>
                  </a:lnTo>
                  <a:lnTo>
                    <a:pt x="244894" y="794854"/>
                  </a:lnTo>
                  <a:lnTo>
                    <a:pt x="244906" y="794715"/>
                  </a:lnTo>
                  <a:close/>
                </a:path>
                <a:path w="587375" h="796289">
                  <a:moveTo>
                    <a:pt x="244906" y="779005"/>
                  </a:moveTo>
                  <a:lnTo>
                    <a:pt x="243598" y="777709"/>
                  </a:lnTo>
                  <a:lnTo>
                    <a:pt x="243471" y="777709"/>
                  </a:lnTo>
                  <a:lnTo>
                    <a:pt x="242163" y="779005"/>
                  </a:lnTo>
                  <a:lnTo>
                    <a:pt x="242163" y="794639"/>
                  </a:lnTo>
                  <a:lnTo>
                    <a:pt x="244906" y="794639"/>
                  </a:lnTo>
                  <a:lnTo>
                    <a:pt x="244906" y="779081"/>
                  </a:lnTo>
                  <a:close/>
                </a:path>
                <a:path w="587375" h="796289">
                  <a:moveTo>
                    <a:pt x="382447" y="12839"/>
                  </a:moveTo>
                  <a:lnTo>
                    <a:pt x="382244" y="12852"/>
                  </a:lnTo>
                  <a:lnTo>
                    <a:pt x="381431" y="13296"/>
                  </a:lnTo>
                  <a:lnTo>
                    <a:pt x="381304" y="13449"/>
                  </a:lnTo>
                  <a:lnTo>
                    <a:pt x="381203" y="13627"/>
                  </a:lnTo>
                  <a:lnTo>
                    <a:pt x="381152" y="13754"/>
                  </a:lnTo>
                  <a:lnTo>
                    <a:pt x="381114" y="13881"/>
                  </a:lnTo>
                  <a:lnTo>
                    <a:pt x="381088" y="14008"/>
                  </a:lnTo>
                  <a:lnTo>
                    <a:pt x="381076" y="14147"/>
                  </a:lnTo>
                  <a:lnTo>
                    <a:pt x="381076" y="14274"/>
                  </a:lnTo>
                  <a:lnTo>
                    <a:pt x="381431" y="15138"/>
                  </a:lnTo>
                  <a:lnTo>
                    <a:pt x="381635" y="15316"/>
                  </a:lnTo>
                  <a:lnTo>
                    <a:pt x="381914" y="15481"/>
                  </a:lnTo>
                  <a:lnTo>
                    <a:pt x="382117" y="15544"/>
                  </a:lnTo>
                  <a:lnTo>
                    <a:pt x="382244" y="15570"/>
                  </a:lnTo>
                  <a:lnTo>
                    <a:pt x="382384" y="15582"/>
                  </a:lnTo>
                  <a:lnTo>
                    <a:pt x="382447" y="12839"/>
                  </a:lnTo>
                  <a:close/>
                </a:path>
                <a:path w="587375" h="796289">
                  <a:moveTo>
                    <a:pt x="382447" y="12"/>
                  </a:moveTo>
                  <a:lnTo>
                    <a:pt x="382244" y="25"/>
                  </a:lnTo>
                  <a:lnTo>
                    <a:pt x="382117" y="50"/>
                  </a:lnTo>
                  <a:lnTo>
                    <a:pt x="381990" y="101"/>
                  </a:lnTo>
                  <a:lnTo>
                    <a:pt x="381749" y="215"/>
                  </a:lnTo>
                  <a:lnTo>
                    <a:pt x="381469" y="419"/>
                  </a:lnTo>
                  <a:lnTo>
                    <a:pt x="381342" y="571"/>
                  </a:lnTo>
                  <a:lnTo>
                    <a:pt x="381203" y="800"/>
                  </a:lnTo>
                  <a:lnTo>
                    <a:pt x="381152" y="927"/>
                  </a:lnTo>
                  <a:lnTo>
                    <a:pt x="381114" y="1054"/>
                  </a:lnTo>
                  <a:lnTo>
                    <a:pt x="381088" y="1181"/>
                  </a:lnTo>
                  <a:lnTo>
                    <a:pt x="381076" y="1320"/>
                  </a:lnTo>
                  <a:lnTo>
                    <a:pt x="381076" y="1460"/>
                  </a:lnTo>
                  <a:lnTo>
                    <a:pt x="381279" y="2095"/>
                  </a:lnTo>
                  <a:lnTo>
                    <a:pt x="381431" y="2311"/>
                  </a:lnTo>
                  <a:lnTo>
                    <a:pt x="381685" y="2527"/>
                  </a:lnTo>
                  <a:lnTo>
                    <a:pt x="381914" y="2654"/>
                  </a:lnTo>
                  <a:lnTo>
                    <a:pt x="382117" y="2717"/>
                  </a:lnTo>
                  <a:lnTo>
                    <a:pt x="382244" y="2743"/>
                  </a:lnTo>
                  <a:lnTo>
                    <a:pt x="382384" y="2755"/>
                  </a:lnTo>
                  <a:lnTo>
                    <a:pt x="382447" y="12"/>
                  </a:lnTo>
                  <a:close/>
                </a:path>
                <a:path w="587375" h="796289">
                  <a:moveTo>
                    <a:pt x="399389" y="14135"/>
                  </a:moveTo>
                  <a:lnTo>
                    <a:pt x="399034" y="13296"/>
                  </a:lnTo>
                  <a:lnTo>
                    <a:pt x="398830" y="13106"/>
                  </a:lnTo>
                  <a:lnTo>
                    <a:pt x="398551" y="12941"/>
                  </a:lnTo>
                  <a:lnTo>
                    <a:pt x="398360" y="12877"/>
                  </a:lnTo>
                  <a:lnTo>
                    <a:pt x="398221" y="12852"/>
                  </a:lnTo>
                  <a:lnTo>
                    <a:pt x="398081" y="12839"/>
                  </a:lnTo>
                  <a:lnTo>
                    <a:pt x="398018" y="15582"/>
                  </a:lnTo>
                  <a:lnTo>
                    <a:pt x="399034" y="15125"/>
                  </a:lnTo>
                  <a:lnTo>
                    <a:pt x="399389" y="14274"/>
                  </a:lnTo>
                  <a:lnTo>
                    <a:pt x="399389" y="14135"/>
                  </a:lnTo>
                  <a:close/>
                </a:path>
                <a:path w="587375" h="796289">
                  <a:moveTo>
                    <a:pt x="399389" y="1320"/>
                  </a:moveTo>
                  <a:lnTo>
                    <a:pt x="399034" y="469"/>
                  </a:lnTo>
                  <a:lnTo>
                    <a:pt x="398830" y="279"/>
                  </a:lnTo>
                  <a:lnTo>
                    <a:pt x="398551" y="127"/>
                  </a:lnTo>
                  <a:lnTo>
                    <a:pt x="398360" y="50"/>
                  </a:lnTo>
                  <a:lnTo>
                    <a:pt x="398221" y="25"/>
                  </a:lnTo>
                  <a:lnTo>
                    <a:pt x="398081" y="12"/>
                  </a:lnTo>
                  <a:lnTo>
                    <a:pt x="382460" y="0"/>
                  </a:lnTo>
                  <a:lnTo>
                    <a:pt x="382460" y="2743"/>
                  </a:lnTo>
                  <a:lnTo>
                    <a:pt x="398018" y="2743"/>
                  </a:lnTo>
                  <a:lnTo>
                    <a:pt x="398221" y="2743"/>
                  </a:lnTo>
                  <a:lnTo>
                    <a:pt x="399034" y="2311"/>
                  </a:lnTo>
                  <a:lnTo>
                    <a:pt x="399161" y="2146"/>
                  </a:lnTo>
                  <a:lnTo>
                    <a:pt x="399262" y="1981"/>
                  </a:lnTo>
                  <a:lnTo>
                    <a:pt x="399313" y="1854"/>
                  </a:lnTo>
                  <a:lnTo>
                    <a:pt x="399351" y="1727"/>
                  </a:lnTo>
                  <a:lnTo>
                    <a:pt x="399376" y="1587"/>
                  </a:lnTo>
                  <a:lnTo>
                    <a:pt x="399389" y="1460"/>
                  </a:lnTo>
                  <a:lnTo>
                    <a:pt x="399389" y="1320"/>
                  </a:lnTo>
                  <a:close/>
                </a:path>
                <a:path w="587375" h="796289">
                  <a:moveTo>
                    <a:pt x="457250" y="785647"/>
                  </a:moveTo>
                  <a:lnTo>
                    <a:pt x="454507" y="785647"/>
                  </a:lnTo>
                  <a:lnTo>
                    <a:pt x="454901" y="786612"/>
                  </a:lnTo>
                  <a:lnTo>
                    <a:pt x="455053" y="786752"/>
                  </a:lnTo>
                  <a:lnTo>
                    <a:pt x="455282" y="786892"/>
                  </a:lnTo>
                  <a:lnTo>
                    <a:pt x="455409" y="786942"/>
                  </a:lnTo>
                  <a:lnTo>
                    <a:pt x="455599" y="786980"/>
                  </a:lnTo>
                  <a:lnTo>
                    <a:pt x="455803" y="787019"/>
                  </a:lnTo>
                  <a:lnTo>
                    <a:pt x="455942" y="787019"/>
                  </a:lnTo>
                  <a:lnTo>
                    <a:pt x="456082" y="787006"/>
                  </a:lnTo>
                  <a:lnTo>
                    <a:pt x="456336" y="786942"/>
                  </a:lnTo>
                  <a:lnTo>
                    <a:pt x="456463" y="786892"/>
                  </a:lnTo>
                  <a:lnTo>
                    <a:pt x="456692" y="786752"/>
                  </a:lnTo>
                  <a:lnTo>
                    <a:pt x="456844" y="786612"/>
                  </a:lnTo>
                  <a:lnTo>
                    <a:pt x="457022" y="786409"/>
                  </a:lnTo>
                  <a:lnTo>
                    <a:pt x="457111" y="786231"/>
                  </a:lnTo>
                  <a:lnTo>
                    <a:pt x="457212" y="785977"/>
                  </a:lnTo>
                  <a:lnTo>
                    <a:pt x="457238" y="785850"/>
                  </a:lnTo>
                  <a:lnTo>
                    <a:pt x="457250" y="785710"/>
                  </a:lnTo>
                  <a:close/>
                </a:path>
                <a:path w="587375" h="796289">
                  <a:moveTo>
                    <a:pt x="457250" y="770001"/>
                  </a:moveTo>
                  <a:lnTo>
                    <a:pt x="457238" y="769874"/>
                  </a:lnTo>
                  <a:lnTo>
                    <a:pt x="457212" y="769734"/>
                  </a:lnTo>
                  <a:lnTo>
                    <a:pt x="457111" y="769480"/>
                  </a:lnTo>
                  <a:lnTo>
                    <a:pt x="455942" y="768692"/>
                  </a:lnTo>
                  <a:lnTo>
                    <a:pt x="455803" y="768692"/>
                  </a:lnTo>
                  <a:lnTo>
                    <a:pt x="455117" y="768934"/>
                  </a:lnTo>
                  <a:lnTo>
                    <a:pt x="454952" y="769048"/>
                  </a:lnTo>
                  <a:lnTo>
                    <a:pt x="454774" y="769264"/>
                  </a:lnTo>
                  <a:lnTo>
                    <a:pt x="454507" y="770001"/>
                  </a:lnTo>
                  <a:lnTo>
                    <a:pt x="454507" y="785634"/>
                  </a:lnTo>
                  <a:lnTo>
                    <a:pt x="457250" y="785634"/>
                  </a:lnTo>
                  <a:lnTo>
                    <a:pt x="457250" y="770077"/>
                  </a:lnTo>
                  <a:close/>
                </a:path>
                <a:path w="587375" h="796289">
                  <a:moveTo>
                    <a:pt x="470077" y="785647"/>
                  </a:moveTo>
                  <a:lnTo>
                    <a:pt x="467321" y="785647"/>
                  </a:lnTo>
                  <a:lnTo>
                    <a:pt x="467334" y="785850"/>
                  </a:lnTo>
                  <a:lnTo>
                    <a:pt x="467372" y="785977"/>
                  </a:lnTo>
                  <a:lnTo>
                    <a:pt x="467728" y="786612"/>
                  </a:lnTo>
                  <a:lnTo>
                    <a:pt x="467880" y="786752"/>
                  </a:lnTo>
                  <a:lnTo>
                    <a:pt x="468109" y="786892"/>
                  </a:lnTo>
                  <a:lnTo>
                    <a:pt x="468236" y="786942"/>
                  </a:lnTo>
                  <a:lnTo>
                    <a:pt x="468426" y="786980"/>
                  </a:lnTo>
                  <a:lnTo>
                    <a:pt x="468630" y="787019"/>
                  </a:lnTo>
                  <a:lnTo>
                    <a:pt x="468769" y="787019"/>
                  </a:lnTo>
                  <a:lnTo>
                    <a:pt x="468896" y="787006"/>
                  </a:lnTo>
                  <a:lnTo>
                    <a:pt x="469163" y="786942"/>
                  </a:lnTo>
                  <a:lnTo>
                    <a:pt x="469290" y="786892"/>
                  </a:lnTo>
                  <a:lnTo>
                    <a:pt x="469455" y="786777"/>
                  </a:lnTo>
                  <a:lnTo>
                    <a:pt x="469620" y="786663"/>
                  </a:lnTo>
                  <a:lnTo>
                    <a:pt x="470039" y="785914"/>
                  </a:lnTo>
                  <a:lnTo>
                    <a:pt x="470077" y="785710"/>
                  </a:lnTo>
                  <a:close/>
                </a:path>
                <a:path w="587375" h="796289">
                  <a:moveTo>
                    <a:pt x="470077" y="770001"/>
                  </a:moveTo>
                  <a:lnTo>
                    <a:pt x="469658" y="769099"/>
                  </a:lnTo>
                  <a:lnTo>
                    <a:pt x="469519" y="768972"/>
                  </a:lnTo>
                  <a:lnTo>
                    <a:pt x="469277" y="768832"/>
                  </a:lnTo>
                  <a:lnTo>
                    <a:pt x="469036" y="768743"/>
                  </a:lnTo>
                  <a:lnTo>
                    <a:pt x="468757" y="768692"/>
                  </a:lnTo>
                  <a:lnTo>
                    <a:pt x="468630" y="768692"/>
                  </a:lnTo>
                  <a:lnTo>
                    <a:pt x="467525" y="769366"/>
                  </a:lnTo>
                  <a:lnTo>
                    <a:pt x="467423" y="769543"/>
                  </a:lnTo>
                  <a:lnTo>
                    <a:pt x="467360" y="769734"/>
                  </a:lnTo>
                  <a:lnTo>
                    <a:pt x="467334" y="769874"/>
                  </a:lnTo>
                  <a:lnTo>
                    <a:pt x="467321" y="770001"/>
                  </a:lnTo>
                  <a:lnTo>
                    <a:pt x="467334" y="785634"/>
                  </a:lnTo>
                  <a:lnTo>
                    <a:pt x="470065" y="785634"/>
                  </a:lnTo>
                  <a:lnTo>
                    <a:pt x="470065" y="770077"/>
                  </a:lnTo>
                  <a:close/>
                </a:path>
                <a:path w="587375" h="796289">
                  <a:moveTo>
                    <a:pt x="574332" y="605510"/>
                  </a:moveTo>
                  <a:lnTo>
                    <a:pt x="571576" y="605510"/>
                  </a:lnTo>
                  <a:lnTo>
                    <a:pt x="571588" y="605713"/>
                  </a:lnTo>
                  <a:lnTo>
                    <a:pt x="571627" y="605853"/>
                  </a:lnTo>
                  <a:lnTo>
                    <a:pt x="571665" y="605980"/>
                  </a:lnTo>
                  <a:lnTo>
                    <a:pt x="571715" y="606107"/>
                  </a:lnTo>
                  <a:lnTo>
                    <a:pt x="571817" y="606272"/>
                  </a:lnTo>
                  <a:lnTo>
                    <a:pt x="572884" y="606882"/>
                  </a:lnTo>
                  <a:lnTo>
                    <a:pt x="573024" y="606882"/>
                  </a:lnTo>
                  <a:lnTo>
                    <a:pt x="573709" y="606653"/>
                  </a:lnTo>
                  <a:lnTo>
                    <a:pt x="573874" y="606539"/>
                  </a:lnTo>
                  <a:lnTo>
                    <a:pt x="574052" y="606336"/>
                  </a:lnTo>
                  <a:lnTo>
                    <a:pt x="574192" y="606107"/>
                  </a:lnTo>
                  <a:lnTo>
                    <a:pt x="574243" y="605980"/>
                  </a:lnTo>
                  <a:lnTo>
                    <a:pt x="574281" y="605853"/>
                  </a:lnTo>
                  <a:lnTo>
                    <a:pt x="574319" y="605713"/>
                  </a:lnTo>
                  <a:lnTo>
                    <a:pt x="574332" y="605586"/>
                  </a:lnTo>
                  <a:close/>
                </a:path>
                <a:path w="587375" h="796289">
                  <a:moveTo>
                    <a:pt x="574332" y="589876"/>
                  </a:moveTo>
                  <a:lnTo>
                    <a:pt x="573925" y="588975"/>
                  </a:lnTo>
                  <a:lnTo>
                    <a:pt x="573773" y="588835"/>
                  </a:lnTo>
                  <a:lnTo>
                    <a:pt x="573544" y="588708"/>
                  </a:lnTo>
                  <a:lnTo>
                    <a:pt x="573290" y="588606"/>
                  </a:lnTo>
                  <a:lnTo>
                    <a:pt x="573163" y="588581"/>
                  </a:lnTo>
                  <a:lnTo>
                    <a:pt x="573024" y="588568"/>
                  </a:lnTo>
                  <a:lnTo>
                    <a:pt x="572897" y="588568"/>
                  </a:lnTo>
                  <a:lnTo>
                    <a:pt x="572198" y="588810"/>
                  </a:lnTo>
                  <a:lnTo>
                    <a:pt x="572033" y="588924"/>
                  </a:lnTo>
                  <a:lnTo>
                    <a:pt x="571588" y="589876"/>
                  </a:lnTo>
                  <a:lnTo>
                    <a:pt x="571588" y="605497"/>
                  </a:lnTo>
                  <a:lnTo>
                    <a:pt x="574332" y="605497"/>
                  </a:lnTo>
                  <a:lnTo>
                    <a:pt x="574332" y="589940"/>
                  </a:lnTo>
                  <a:close/>
                </a:path>
                <a:path w="587375" h="796289">
                  <a:moveTo>
                    <a:pt x="587159" y="605510"/>
                  </a:moveTo>
                  <a:lnTo>
                    <a:pt x="584415" y="605510"/>
                  </a:lnTo>
                  <a:lnTo>
                    <a:pt x="584644" y="606272"/>
                  </a:lnTo>
                  <a:lnTo>
                    <a:pt x="584771" y="606437"/>
                  </a:lnTo>
                  <a:lnTo>
                    <a:pt x="584962" y="606615"/>
                  </a:lnTo>
                  <a:lnTo>
                    <a:pt x="585089" y="606704"/>
                  </a:lnTo>
                  <a:lnTo>
                    <a:pt x="585317" y="606806"/>
                  </a:lnTo>
                  <a:lnTo>
                    <a:pt x="585457" y="606844"/>
                  </a:lnTo>
                  <a:lnTo>
                    <a:pt x="585584" y="606869"/>
                  </a:lnTo>
                  <a:lnTo>
                    <a:pt x="585724" y="606882"/>
                  </a:lnTo>
                  <a:lnTo>
                    <a:pt x="585863" y="606882"/>
                  </a:lnTo>
                  <a:lnTo>
                    <a:pt x="586803" y="606437"/>
                  </a:lnTo>
                  <a:lnTo>
                    <a:pt x="586930" y="606272"/>
                  </a:lnTo>
                  <a:lnTo>
                    <a:pt x="587032" y="606107"/>
                  </a:lnTo>
                  <a:lnTo>
                    <a:pt x="587082" y="605980"/>
                  </a:lnTo>
                  <a:lnTo>
                    <a:pt x="587121" y="605853"/>
                  </a:lnTo>
                  <a:lnTo>
                    <a:pt x="587146" y="605713"/>
                  </a:lnTo>
                  <a:lnTo>
                    <a:pt x="587159" y="605586"/>
                  </a:lnTo>
                  <a:close/>
                </a:path>
                <a:path w="587375" h="796289">
                  <a:moveTo>
                    <a:pt x="587159" y="589876"/>
                  </a:moveTo>
                  <a:lnTo>
                    <a:pt x="586752" y="588975"/>
                  </a:lnTo>
                  <a:lnTo>
                    <a:pt x="586613" y="588835"/>
                  </a:lnTo>
                  <a:lnTo>
                    <a:pt x="586320" y="588683"/>
                  </a:lnTo>
                  <a:lnTo>
                    <a:pt x="586130" y="588606"/>
                  </a:lnTo>
                  <a:lnTo>
                    <a:pt x="585990" y="588581"/>
                  </a:lnTo>
                  <a:lnTo>
                    <a:pt x="585851" y="588568"/>
                  </a:lnTo>
                  <a:lnTo>
                    <a:pt x="585724" y="588568"/>
                  </a:lnTo>
                  <a:lnTo>
                    <a:pt x="585584" y="588581"/>
                  </a:lnTo>
                  <a:lnTo>
                    <a:pt x="585457" y="588606"/>
                  </a:lnTo>
                  <a:lnTo>
                    <a:pt x="585330" y="588657"/>
                  </a:lnTo>
                  <a:lnTo>
                    <a:pt x="584619" y="589241"/>
                  </a:lnTo>
                  <a:lnTo>
                    <a:pt x="584517" y="589419"/>
                  </a:lnTo>
                  <a:lnTo>
                    <a:pt x="584454" y="589610"/>
                  </a:lnTo>
                  <a:lnTo>
                    <a:pt x="584428" y="589749"/>
                  </a:lnTo>
                  <a:lnTo>
                    <a:pt x="584415" y="589876"/>
                  </a:lnTo>
                  <a:lnTo>
                    <a:pt x="584415" y="605497"/>
                  </a:lnTo>
                  <a:lnTo>
                    <a:pt x="587159" y="605497"/>
                  </a:lnTo>
                  <a:lnTo>
                    <a:pt x="587159" y="58994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718629" y="4305084"/>
              <a:ext cx="219075" cy="224790"/>
            </a:xfrm>
            <a:custGeom>
              <a:avLst/>
              <a:gdLst/>
              <a:ahLst/>
              <a:cxnLst/>
              <a:rect l="l" t="t" r="r" b="b"/>
              <a:pathLst>
                <a:path w="219075" h="224789">
                  <a:moveTo>
                    <a:pt x="28625" y="205879"/>
                  </a:moveTo>
                  <a:lnTo>
                    <a:pt x="25882" y="199313"/>
                  </a:lnTo>
                  <a:lnTo>
                    <a:pt x="25882" y="206019"/>
                  </a:lnTo>
                  <a:lnTo>
                    <a:pt x="25882" y="206794"/>
                  </a:lnTo>
                  <a:lnTo>
                    <a:pt x="18478" y="214185"/>
                  </a:lnTo>
                  <a:lnTo>
                    <a:pt x="18097" y="214185"/>
                  </a:lnTo>
                  <a:lnTo>
                    <a:pt x="17716" y="214185"/>
                  </a:lnTo>
                  <a:lnTo>
                    <a:pt x="10312" y="206794"/>
                  </a:lnTo>
                  <a:lnTo>
                    <a:pt x="10312" y="206032"/>
                  </a:lnTo>
                  <a:lnTo>
                    <a:pt x="17716" y="198628"/>
                  </a:lnTo>
                  <a:lnTo>
                    <a:pt x="18097" y="198628"/>
                  </a:lnTo>
                  <a:lnTo>
                    <a:pt x="18478" y="198628"/>
                  </a:lnTo>
                  <a:lnTo>
                    <a:pt x="25882" y="206019"/>
                  </a:lnTo>
                  <a:lnTo>
                    <a:pt x="25882" y="199313"/>
                  </a:lnTo>
                  <a:lnTo>
                    <a:pt x="18605" y="195884"/>
                  </a:lnTo>
                  <a:lnTo>
                    <a:pt x="18097" y="195884"/>
                  </a:lnTo>
                  <a:lnTo>
                    <a:pt x="17576" y="195872"/>
                  </a:lnTo>
                  <a:lnTo>
                    <a:pt x="16548" y="195986"/>
                  </a:lnTo>
                  <a:lnTo>
                    <a:pt x="7581" y="205892"/>
                  </a:lnTo>
                  <a:lnTo>
                    <a:pt x="7581" y="206933"/>
                  </a:lnTo>
                  <a:lnTo>
                    <a:pt x="17576" y="216928"/>
                  </a:lnTo>
                  <a:lnTo>
                    <a:pt x="18097" y="216928"/>
                  </a:lnTo>
                  <a:lnTo>
                    <a:pt x="18605" y="216941"/>
                  </a:lnTo>
                  <a:lnTo>
                    <a:pt x="19646" y="216839"/>
                  </a:lnTo>
                  <a:lnTo>
                    <a:pt x="28625" y="206921"/>
                  </a:lnTo>
                  <a:lnTo>
                    <a:pt x="28625" y="205879"/>
                  </a:lnTo>
                  <a:close/>
                </a:path>
                <a:path w="219075" h="224789">
                  <a:moveTo>
                    <a:pt x="28625" y="128104"/>
                  </a:moveTo>
                  <a:lnTo>
                    <a:pt x="25882" y="121539"/>
                  </a:lnTo>
                  <a:lnTo>
                    <a:pt x="25882" y="128244"/>
                  </a:lnTo>
                  <a:lnTo>
                    <a:pt x="25882" y="129019"/>
                  </a:lnTo>
                  <a:lnTo>
                    <a:pt x="18478" y="136410"/>
                  </a:lnTo>
                  <a:lnTo>
                    <a:pt x="18097" y="136410"/>
                  </a:lnTo>
                  <a:lnTo>
                    <a:pt x="17716" y="136410"/>
                  </a:lnTo>
                  <a:lnTo>
                    <a:pt x="10312" y="129019"/>
                  </a:lnTo>
                  <a:lnTo>
                    <a:pt x="10312" y="128257"/>
                  </a:lnTo>
                  <a:lnTo>
                    <a:pt x="17716" y="120853"/>
                  </a:lnTo>
                  <a:lnTo>
                    <a:pt x="18097" y="120853"/>
                  </a:lnTo>
                  <a:lnTo>
                    <a:pt x="18478" y="120853"/>
                  </a:lnTo>
                  <a:lnTo>
                    <a:pt x="25882" y="128244"/>
                  </a:lnTo>
                  <a:lnTo>
                    <a:pt x="25882" y="121539"/>
                  </a:lnTo>
                  <a:lnTo>
                    <a:pt x="18605" y="118110"/>
                  </a:lnTo>
                  <a:lnTo>
                    <a:pt x="18097" y="118110"/>
                  </a:lnTo>
                  <a:lnTo>
                    <a:pt x="17576" y="118110"/>
                  </a:lnTo>
                  <a:lnTo>
                    <a:pt x="7581" y="128117"/>
                  </a:lnTo>
                  <a:lnTo>
                    <a:pt x="7581" y="129159"/>
                  </a:lnTo>
                  <a:lnTo>
                    <a:pt x="17576" y="139166"/>
                  </a:lnTo>
                  <a:lnTo>
                    <a:pt x="18097" y="139166"/>
                  </a:lnTo>
                  <a:lnTo>
                    <a:pt x="18605" y="139166"/>
                  </a:lnTo>
                  <a:lnTo>
                    <a:pt x="28625" y="129146"/>
                  </a:lnTo>
                  <a:lnTo>
                    <a:pt x="28625" y="128104"/>
                  </a:lnTo>
                  <a:close/>
                </a:path>
                <a:path w="219075" h="224789">
                  <a:moveTo>
                    <a:pt x="35255" y="223304"/>
                  </a:moveTo>
                  <a:lnTo>
                    <a:pt x="35191" y="222973"/>
                  </a:lnTo>
                  <a:lnTo>
                    <a:pt x="35090" y="222770"/>
                  </a:lnTo>
                  <a:lnTo>
                    <a:pt x="34950" y="222592"/>
                  </a:lnTo>
                  <a:lnTo>
                    <a:pt x="34785" y="222440"/>
                  </a:lnTo>
                  <a:lnTo>
                    <a:pt x="34594" y="222326"/>
                  </a:lnTo>
                  <a:lnTo>
                    <a:pt x="34378" y="222250"/>
                  </a:lnTo>
                  <a:lnTo>
                    <a:pt x="34163" y="222211"/>
                  </a:lnTo>
                  <a:lnTo>
                    <a:pt x="6604" y="222211"/>
                  </a:lnTo>
                  <a:lnTo>
                    <a:pt x="6350" y="222211"/>
                  </a:lnTo>
                  <a:lnTo>
                    <a:pt x="5930" y="222173"/>
                  </a:lnTo>
                  <a:lnTo>
                    <a:pt x="2298" y="218160"/>
                  </a:lnTo>
                  <a:lnTo>
                    <a:pt x="2298" y="217957"/>
                  </a:lnTo>
                  <a:lnTo>
                    <a:pt x="2286" y="217779"/>
                  </a:lnTo>
                  <a:lnTo>
                    <a:pt x="2222" y="217563"/>
                  </a:lnTo>
                  <a:lnTo>
                    <a:pt x="2095" y="217309"/>
                  </a:lnTo>
                  <a:lnTo>
                    <a:pt x="1993" y="217182"/>
                  </a:lnTo>
                  <a:lnTo>
                    <a:pt x="1828" y="217030"/>
                  </a:lnTo>
                  <a:lnTo>
                    <a:pt x="1625" y="216928"/>
                  </a:lnTo>
                  <a:lnTo>
                    <a:pt x="1422" y="216839"/>
                  </a:lnTo>
                  <a:lnTo>
                    <a:pt x="977" y="216814"/>
                  </a:lnTo>
                  <a:lnTo>
                    <a:pt x="749" y="216877"/>
                  </a:lnTo>
                  <a:lnTo>
                    <a:pt x="558" y="216979"/>
                  </a:lnTo>
                  <a:lnTo>
                    <a:pt x="368" y="217106"/>
                  </a:lnTo>
                  <a:lnTo>
                    <a:pt x="165" y="217360"/>
                  </a:lnTo>
                  <a:lnTo>
                    <a:pt x="88" y="217512"/>
                  </a:lnTo>
                  <a:lnTo>
                    <a:pt x="12" y="217779"/>
                  </a:lnTo>
                  <a:lnTo>
                    <a:pt x="0" y="217957"/>
                  </a:lnTo>
                  <a:lnTo>
                    <a:pt x="12" y="218274"/>
                  </a:lnTo>
                  <a:lnTo>
                    <a:pt x="6235" y="224510"/>
                  </a:lnTo>
                  <a:lnTo>
                    <a:pt x="6502" y="224510"/>
                  </a:lnTo>
                  <a:lnTo>
                    <a:pt x="6718" y="224497"/>
                  </a:lnTo>
                  <a:lnTo>
                    <a:pt x="33934" y="224497"/>
                  </a:lnTo>
                  <a:lnTo>
                    <a:pt x="34112" y="224510"/>
                  </a:lnTo>
                  <a:lnTo>
                    <a:pt x="34277" y="224497"/>
                  </a:lnTo>
                  <a:lnTo>
                    <a:pt x="34493" y="224434"/>
                  </a:lnTo>
                  <a:lnTo>
                    <a:pt x="34696" y="224332"/>
                  </a:lnTo>
                  <a:lnTo>
                    <a:pt x="34886" y="224205"/>
                  </a:lnTo>
                  <a:lnTo>
                    <a:pt x="35026" y="224040"/>
                  </a:lnTo>
                  <a:lnTo>
                    <a:pt x="35255" y="223418"/>
                  </a:lnTo>
                  <a:close/>
                </a:path>
                <a:path w="219075" h="224789">
                  <a:moveTo>
                    <a:pt x="62928" y="167233"/>
                  </a:moveTo>
                  <a:lnTo>
                    <a:pt x="60185" y="162521"/>
                  </a:lnTo>
                  <a:lnTo>
                    <a:pt x="60185" y="167373"/>
                  </a:lnTo>
                  <a:lnTo>
                    <a:pt x="60159" y="167995"/>
                  </a:lnTo>
                  <a:lnTo>
                    <a:pt x="56984" y="170726"/>
                  </a:lnTo>
                  <a:lnTo>
                    <a:pt x="56832" y="170726"/>
                  </a:lnTo>
                  <a:lnTo>
                    <a:pt x="53784" y="167690"/>
                  </a:lnTo>
                  <a:lnTo>
                    <a:pt x="53809" y="167055"/>
                  </a:lnTo>
                  <a:lnTo>
                    <a:pt x="56984" y="164325"/>
                  </a:lnTo>
                  <a:lnTo>
                    <a:pt x="57454" y="164350"/>
                  </a:lnTo>
                  <a:lnTo>
                    <a:pt x="60185" y="167373"/>
                  </a:lnTo>
                  <a:lnTo>
                    <a:pt x="60185" y="162521"/>
                  </a:lnTo>
                  <a:lnTo>
                    <a:pt x="57277" y="161594"/>
                  </a:lnTo>
                  <a:lnTo>
                    <a:pt x="56984" y="161594"/>
                  </a:lnTo>
                  <a:lnTo>
                    <a:pt x="56692" y="161582"/>
                  </a:lnTo>
                  <a:lnTo>
                    <a:pt x="56108" y="161632"/>
                  </a:lnTo>
                  <a:lnTo>
                    <a:pt x="51041" y="167233"/>
                  </a:lnTo>
                  <a:lnTo>
                    <a:pt x="51041" y="167817"/>
                  </a:lnTo>
                  <a:lnTo>
                    <a:pt x="56692" y="173482"/>
                  </a:lnTo>
                  <a:lnTo>
                    <a:pt x="56984" y="173482"/>
                  </a:lnTo>
                  <a:lnTo>
                    <a:pt x="57277" y="173482"/>
                  </a:lnTo>
                  <a:lnTo>
                    <a:pt x="62928" y="167817"/>
                  </a:lnTo>
                  <a:lnTo>
                    <a:pt x="62928" y="167233"/>
                  </a:lnTo>
                  <a:close/>
                </a:path>
                <a:path w="219075" h="224789">
                  <a:moveTo>
                    <a:pt x="68884" y="166941"/>
                  </a:moveTo>
                  <a:lnTo>
                    <a:pt x="68770" y="165773"/>
                  </a:lnTo>
                  <a:lnTo>
                    <a:pt x="68541" y="164617"/>
                  </a:lnTo>
                  <a:lnTo>
                    <a:pt x="68199" y="163512"/>
                  </a:lnTo>
                  <a:lnTo>
                    <a:pt x="67970" y="162966"/>
                  </a:lnTo>
                  <a:lnTo>
                    <a:pt x="67970" y="166979"/>
                  </a:lnTo>
                  <a:lnTo>
                    <a:pt x="67970" y="168046"/>
                  </a:lnTo>
                  <a:lnTo>
                    <a:pt x="57518" y="178498"/>
                  </a:lnTo>
                  <a:lnTo>
                    <a:pt x="56984" y="178498"/>
                  </a:lnTo>
                  <a:lnTo>
                    <a:pt x="56451" y="178498"/>
                  </a:lnTo>
                  <a:lnTo>
                    <a:pt x="45999" y="168046"/>
                  </a:lnTo>
                  <a:lnTo>
                    <a:pt x="45999" y="166979"/>
                  </a:lnTo>
                  <a:lnTo>
                    <a:pt x="56451" y="156540"/>
                  </a:lnTo>
                  <a:lnTo>
                    <a:pt x="56984" y="156540"/>
                  </a:lnTo>
                  <a:lnTo>
                    <a:pt x="57518" y="156540"/>
                  </a:lnTo>
                  <a:lnTo>
                    <a:pt x="67970" y="166979"/>
                  </a:lnTo>
                  <a:lnTo>
                    <a:pt x="67970" y="162966"/>
                  </a:lnTo>
                  <a:lnTo>
                    <a:pt x="57569" y="155613"/>
                  </a:lnTo>
                  <a:lnTo>
                    <a:pt x="56984" y="155613"/>
                  </a:lnTo>
                  <a:lnTo>
                    <a:pt x="56400" y="155625"/>
                  </a:lnTo>
                  <a:lnTo>
                    <a:pt x="45085" y="166928"/>
                  </a:lnTo>
                  <a:lnTo>
                    <a:pt x="45085" y="168097"/>
                  </a:lnTo>
                  <a:lnTo>
                    <a:pt x="56400" y="179412"/>
                  </a:lnTo>
                  <a:lnTo>
                    <a:pt x="56984" y="179412"/>
                  </a:lnTo>
                  <a:lnTo>
                    <a:pt x="57569" y="179412"/>
                  </a:lnTo>
                  <a:lnTo>
                    <a:pt x="68884" y="168097"/>
                  </a:lnTo>
                  <a:lnTo>
                    <a:pt x="68884" y="166941"/>
                  </a:lnTo>
                  <a:close/>
                </a:path>
                <a:path w="219075" h="224789">
                  <a:moveTo>
                    <a:pt x="90385" y="165874"/>
                  </a:moveTo>
                  <a:lnTo>
                    <a:pt x="90055" y="162610"/>
                  </a:lnTo>
                  <a:lnTo>
                    <a:pt x="89420" y="159397"/>
                  </a:lnTo>
                  <a:lnTo>
                    <a:pt x="88468" y="156248"/>
                  </a:lnTo>
                  <a:lnTo>
                    <a:pt x="87642" y="154266"/>
                  </a:lnTo>
                  <a:lnTo>
                    <a:pt x="87642" y="166027"/>
                  </a:lnTo>
                  <a:lnTo>
                    <a:pt x="87642" y="169024"/>
                  </a:lnTo>
                  <a:lnTo>
                    <a:pt x="61493" y="197878"/>
                  </a:lnTo>
                  <a:lnTo>
                    <a:pt x="58483" y="198170"/>
                  </a:lnTo>
                  <a:lnTo>
                    <a:pt x="56984" y="198170"/>
                  </a:lnTo>
                  <a:lnTo>
                    <a:pt x="55473" y="198170"/>
                  </a:lnTo>
                  <a:lnTo>
                    <a:pt x="26619" y="172021"/>
                  </a:lnTo>
                  <a:lnTo>
                    <a:pt x="26327" y="169037"/>
                  </a:lnTo>
                  <a:lnTo>
                    <a:pt x="26327" y="166027"/>
                  </a:lnTo>
                  <a:lnTo>
                    <a:pt x="52476" y="137172"/>
                  </a:lnTo>
                  <a:lnTo>
                    <a:pt x="55473" y="136867"/>
                  </a:lnTo>
                  <a:lnTo>
                    <a:pt x="56984" y="136867"/>
                  </a:lnTo>
                  <a:lnTo>
                    <a:pt x="58483" y="136867"/>
                  </a:lnTo>
                  <a:lnTo>
                    <a:pt x="87337" y="163017"/>
                  </a:lnTo>
                  <a:lnTo>
                    <a:pt x="87642" y="166027"/>
                  </a:lnTo>
                  <a:lnTo>
                    <a:pt x="87642" y="154266"/>
                  </a:lnTo>
                  <a:lnTo>
                    <a:pt x="58623" y="134112"/>
                  </a:lnTo>
                  <a:lnTo>
                    <a:pt x="56984" y="134112"/>
                  </a:lnTo>
                  <a:lnTo>
                    <a:pt x="55346" y="134124"/>
                  </a:lnTo>
                  <a:lnTo>
                    <a:pt x="24549" y="159410"/>
                  </a:lnTo>
                  <a:lnTo>
                    <a:pt x="23583" y="165887"/>
                  </a:lnTo>
                  <a:lnTo>
                    <a:pt x="23583" y="169164"/>
                  </a:lnTo>
                  <a:lnTo>
                    <a:pt x="48856" y="199974"/>
                  </a:lnTo>
                  <a:lnTo>
                    <a:pt x="55346" y="200926"/>
                  </a:lnTo>
                  <a:lnTo>
                    <a:pt x="56984" y="200926"/>
                  </a:lnTo>
                  <a:lnTo>
                    <a:pt x="58623" y="200926"/>
                  </a:lnTo>
                  <a:lnTo>
                    <a:pt x="89420" y="175653"/>
                  </a:lnTo>
                  <a:lnTo>
                    <a:pt x="90385" y="169151"/>
                  </a:lnTo>
                  <a:lnTo>
                    <a:pt x="90385" y="165874"/>
                  </a:lnTo>
                  <a:close/>
                </a:path>
                <a:path w="219075" h="224789">
                  <a:moveTo>
                    <a:pt x="104114" y="128104"/>
                  </a:moveTo>
                  <a:lnTo>
                    <a:pt x="101371" y="121539"/>
                  </a:lnTo>
                  <a:lnTo>
                    <a:pt x="101371" y="128244"/>
                  </a:lnTo>
                  <a:lnTo>
                    <a:pt x="101371" y="129019"/>
                  </a:lnTo>
                  <a:lnTo>
                    <a:pt x="93980" y="136410"/>
                  </a:lnTo>
                  <a:lnTo>
                    <a:pt x="93599" y="136410"/>
                  </a:lnTo>
                  <a:lnTo>
                    <a:pt x="93205" y="136410"/>
                  </a:lnTo>
                  <a:lnTo>
                    <a:pt x="85813" y="129019"/>
                  </a:lnTo>
                  <a:lnTo>
                    <a:pt x="85813" y="128257"/>
                  </a:lnTo>
                  <a:lnTo>
                    <a:pt x="93205" y="120853"/>
                  </a:lnTo>
                  <a:lnTo>
                    <a:pt x="93599" y="120853"/>
                  </a:lnTo>
                  <a:lnTo>
                    <a:pt x="93980" y="120853"/>
                  </a:lnTo>
                  <a:lnTo>
                    <a:pt x="101371" y="128244"/>
                  </a:lnTo>
                  <a:lnTo>
                    <a:pt x="101371" y="121539"/>
                  </a:lnTo>
                  <a:lnTo>
                    <a:pt x="94107" y="118110"/>
                  </a:lnTo>
                  <a:lnTo>
                    <a:pt x="93599" y="118110"/>
                  </a:lnTo>
                  <a:lnTo>
                    <a:pt x="93078" y="118110"/>
                  </a:lnTo>
                  <a:lnTo>
                    <a:pt x="83070" y="128117"/>
                  </a:lnTo>
                  <a:lnTo>
                    <a:pt x="83070" y="129159"/>
                  </a:lnTo>
                  <a:lnTo>
                    <a:pt x="93078" y="139166"/>
                  </a:lnTo>
                  <a:lnTo>
                    <a:pt x="93599" y="139166"/>
                  </a:lnTo>
                  <a:lnTo>
                    <a:pt x="94107" y="139166"/>
                  </a:lnTo>
                  <a:lnTo>
                    <a:pt x="104114" y="129146"/>
                  </a:lnTo>
                  <a:lnTo>
                    <a:pt x="104114" y="128104"/>
                  </a:lnTo>
                  <a:close/>
                </a:path>
                <a:path w="219075" h="224789">
                  <a:moveTo>
                    <a:pt x="106400" y="205879"/>
                  </a:moveTo>
                  <a:lnTo>
                    <a:pt x="103657" y="199301"/>
                  </a:lnTo>
                  <a:lnTo>
                    <a:pt x="103657" y="206019"/>
                  </a:lnTo>
                  <a:lnTo>
                    <a:pt x="103657" y="206794"/>
                  </a:lnTo>
                  <a:lnTo>
                    <a:pt x="96266" y="214185"/>
                  </a:lnTo>
                  <a:lnTo>
                    <a:pt x="95885" y="214185"/>
                  </a:lnTo>
                  <a:lnTo>
                    <a:pt x="95504" y="214185"/>
                  </a:lnTo>
                  <a:lnTo>
                    <a:pt x="88099" y="206794"/>
                  </a:lnTo>
                  <a:lnTo>
                    <a:pt x="88099" y="206032"/>
                  </a:lnTo>
                  <a:lnTo>
                    <a:pt x="95504" y="198628"/>
                  </a:lnTo>
                  <a:lnTo>
                    <a:pt x="95885" y="198628"/>
                  </a:lnTo>
                  <a:lnTo>
                    <a:pt x="96266" y="198628"/>
                  </a:lnTo>
                  <a:lnTo>
                    <a:pt x="103657" y="206019"/>
                  </a:lnTo>
                  <a:lnTo>
                    <a:pt x="103657" y="199301"/>
                  </a:lnTo>
                  <a:lnTo>
                    <a:pt x="96393" y="195884"/>
                  </a:lnTo>
                  <a:lnTo>
                    <a:pt x="95885" y="195884"/>
                  </a:lnTo>
                  <a:lnTo>
                    <a:pt x="95364" y="195872"/>
                  </a:lnTo>
                  <a:lnTo>
                    <a:pt x="94335" y="195986"/>
                  </a:lnTo>
                  <a:lnTo>
                    <a:pt x="85356" y="205892"/>
                  </a:lnTo>
                  <a:lnTo>
                    <a:pt x="85356" y="206933"/>
                  </a:lnTo>
                  <a:lnTo>
                    <a:pt x="95364" y="216928"/>
                  </a:lnTo>
                  <a:lnTo>
                    <a:pt x="95885" y="216928"/>
                  </a:lnTo>
                  <a:lnTo>
                    <a:pt x="96393" y="216941"/>
                  </a:lnTo>
                  <a:lnTo>
                    <a:pt x="97421" y="216839"/>
                  </a:lnTo>
                  <a:lnTo>
                    <a:pt x="106400" y="206921"/>
                  </a:lnTo>
                  <a:lnTo>
                    <a:pt x="106400" y="205879"/>
                  </a:lnTo>
                  <a:close/>
                </a:path>
                <a:path w="219075" h="224789">
                  <a:moveTo>
                    <a:pt x="113969" y="116751"/>
                  </a:moveTo>
                  <a:lnTo>
                    <a:pt x="111061" y="111645"/>
                  </a:lnTo>
                  <a:lnTo>
                    <a:pt x="110794" y="111455"/>
                  </a:lnTo>
                  <a:lnTo>
                    <a:pt x="107746" y="110528"/>
                  </a:lnTo>
                  <a:lnTo>
                    <a:pt x="107429" y="110528"/>
                  </a:lnTo>
                  <a:lnTo>
                    <a:pt x="79883" y="110528"/>
                  </a:lnTo>
                  <a:lnTo>
                    <a:pt x="34124" y="110528"/>
                  </a:lnTo>
                  <a:lnTo>
                    <a:pt x="6553" y="110528"/>
                  </a:lnTo>
                  <a:lnTo>
                    <a:pt x="6235" y="110540"/>
                  </a:lnTo>
                  <a:lnTo>
                    <a:pt x="4051" y="111036"/>
                  </a:lnTo>
                  <a:lnTo>
                    <a:pt x="3746" y="111150"/>
                  </a:lnTo>
                  <a:lnTo>
                    <a:pt x="0" y="116751"/>
                  </a:lnTo>
                  <a:lnTo>
                    <a:pt x="0" y="117081"/>
                  </a:lnTo>
                  <a:lnTo>
                    <a:pt x="25" y="117297"/>
                  </a:lnTo>
                  <a:lnTo>
                    <a:pt x="63" y="117475"/>
                  </a:lnTo>
                  <a:lnTo>
                    <a:pt x="165" y="117665"/>
                  </a:lnTo>
                  <a:lnTo>
                    <a:pt x="292" y="117856"/>
                  </a:lnTo>
                  <a:lnTo>
                    <a:pt x="457" y="118008"/>
                  </a:lnTo>
                  <a:lnTo>
                    <a:pt x="647" y="118110"/>
                  </a:lnTo>
                  <a:lnTo>
                    <a:pt x="863" y="118186"/>
                  </a:lnTo>
                  <a:lnTo>
                    <a:pt x="1079" y="118224"/>
                  </a:lnTo>
                  <a:lnTo>
                    <a:pt x="1308" y="118211"/>
                  </a:lnTo>
                  <a:lnTo>
                    <a:pt x="1524" y="118160"/>
                  </a:lnTo>
                  <a:lnTo>
                    <a:pt x="1727" y="118059"/>
                  </a:lnTo>
                  <a:lnTo>
                    <a:pt x="1905" y="117932"/>
                  </a:lnTo>
                  <a:lnTo>
                    <a:pt x="2057" y="117754"/>
                  </a:lnTo>
                  <a:lnTo>
                    <a:pt x="2197" y="117513"/>
                  </a:lnTo>
                  <a:lnTo>
                    <a:pt x="2247" y="117360"/>
                  </a:lnTo>
                  <a:lnTo>
                    <a:pt x="2286" y="117144"/>
                  </a:lnTo>
                  <a:lnTo>
                    <a:pt x="2298" y="116878"/>
                  </a:lnTo>
                  <a:lnTo>
                    <a:pt x="2336" y="116459"/>
                  </a:lnTo>
                  <a:lnTo>
                    <a:pt x="5727" y="112915"/>
                  </a:lnTo>
                  <a:lnTo>
                    <a:pt x="5930" y="112864"/>
                  </a:lnTo>
                  <a:lnTo>
                    <a:pt x="6350" y="112826"/>
                  </a:lnTo>
                  <a:lnTo>
                    <a:pt x="6502" y="112826"/>
                  </a:lnTo>
                  <a:lnTo>
                    <a:pt x="6718" y="112814"/>
                  </a:lnTo>
                  <a:lnTo>
                    <a:pt x="33934" y="112814"/>
                  </a:lnTo>
                  <a:lnTo>
                    <a:pt x="34112" y="112826"/>
                  </a:lnTo>
                  <a:lnTo>
                    <a:pt x="34277" y="112814"/>
                  </a:lnTo>
                  <a:lnTo>
                    <a:pt x="79705" y="112814"/>
                  </a:lnTo>
                  <a:lnTo>
                    <a:pt x="79870" y="112826"/>
                  </a:lnTo>
                  <a:lnTo>
                    <a:pt x="80035" y="112814"/>
                  </a:lnTo>
                  <a:lnTo>
                    <a:pt x="107264" y="112814"/>
                  </a:lnTo>
                  <a:lnTo>
                    <a:pt x="107416" y="112826"/>
                  </a:lnTo>
                  <a:lnTo>
                    <a:pt x="107632" y="112826"/>
                  </a:lnTo>
                  <a:lnTo>
                    <a:pt x="108051" y="112864"/>
                  </a:lnTo>
                  <a:lnTo>
                    <a:pt x="111683" y="116878"/>
                  </a:lnTo>
                  <a:lnTo>
                    <a:pt x="111683" y="117081"/>
                  </a:lnTo>
                  <a:lnTo>
                    <a:pt x="111696" y="117233"/>
                  </a:lnTo>
                  <a:lnTo>
                    <a:pt x="111709" y="117360"/>
                  </a:lnTo>
                  <a:lnTo>
                    <a:pt x="111772" y="117513"/>
                  </a:lnTo>
                  <a:lnTo>
                    <a:pt x="112191" y="118021"/>
                  </a:lnTo>
                  <a:lnTo>
                    <a:pt x="112433" y="118160"/>
                  </a:lnTo>
                  <a:lnTo>
                    <a:pt x="112598" y="118211"/>
                  </a:lnTo>
                  <a:lnTo>
                    <a:pt x="112763" y="118224"/>
                  </a:lnTo>
                  <a:lnTo>
                    <a:pt x="112991" y="118211"/>
                  </a:lnTo>
                  <a:lnTo>
                    <a:pt x="113207" y="118160"/>
                  </a:lnTo>
                  <a:lnTo>
                    <a:pt x="113411" y="118059"/>
                  </a:lnTo>
                  <a:lnTo>
                    <a:pt x="113588" y="117932"/>
                  </a:lnTo>
                  <a:lnTo>
                    <a:pt x="113741" y="117754"/>
                  </a:lnTo>
                  <a:lnTo>
                    <a:pt x="113880" y="117513"/>
                  </a:lnTo>
                  <a:lnTo>
                    <a:pt x="113931" y="117360"/>
                  </a:lnTo>
                  <a:lnTo>
                    <a:pt x="113969" y="117144"/>
                  </a:lnTo>
                  <a:lnTo>
                    <a:pt x="113969" y="116751"/>
                  </a:lnTo>
                  <a:close/>
                </a:path>
                <a:path w="219075" h="224789">
                  <a:moveTo>
                    <a:pt x="113982" y="217957"/>
                  </a:moveTo>
                  <a:lnTo>
                    <a:pt x="113957" y="217779"/>
                  </a:lnTo>
                  <a:lnTo>
                    <a:pt x="113906" y="217563"/>
                  </a:lnTo>
                  <a:lnTo>
                    <a:pt x="113779" y="217309"/>
                  </a:lnTo>
                  <a:lnTo>
                    <a:pt x="113677" y="217182"/>
                  </a:lnTo>
                  <a:lnTo>
                    <a:pt x="113512" y="217030"/>
                  </a:lnTo>
                  <a:lnTo>
                    <a:pt x="113309" y="216928"/>
                  </a:lnTo>
                  <a:lnTo>
                    <a:pt x="113106" y="216839"/>
                  </a:lnTo>
                  <a:lnTo>
                    <a:pt x="112661" y="216814"/>
                  </a:lnTo>
                  <a:lnTo>
                    <a:pt x="112433" y="216877"/>
                  </a:lnTo>
                  <a:lnTo>
                    <a:pt x="112242" y="216979"/>
                  </a:lnTo>
                  <a:lnTo>
                    <a:pt x="112052" y="217106"/>
                  </a:lnTo>
                  <a:lnTo>
                    <a:pt x="111912" y="217271"/>
                  </a:lnTo>
                  <a:lnTo>
                    <a:pt x="111785" y="217474"/>
                  </a:lnTo>
                  <a:lnTo>
                    <a:pt x="111721" y="217678"/>
                  </a:lnTo>
                  <a:lnTo>
                    <a:pt x="111683" y="217893"/>
                  </a:lnTo>
                  <a:lnTo>
                    <a:pt x="111696" y="218173"/>
                  </a:lnTo>
                  <a:lnTo>
                    <a:pt x="111658" y="218592"/>
                  </a:lnTo>
                  <a:lnTo>
                    <a:pt x="111607" y="218782"/>
                  </a:lnTo>
                  <a:lnTo>
                    <a:pt x="111569" y="218998"/>
                  </a:lnTo>
                  <a:lnTo>
                    <a:pt x="111442" y="219392"/>
                  </a:lnTo>
                  <a:lnTo>
                    <a:pt x="111277" y="219786"/>
                  </a:lnTo>
                  <a:lnTo>
                    <a:pt x="111086" y="220154"/>
                  </a:lnTo>
                  <a:lnTo>
                    <a:pt x="110972" y="220319"/>
                  </a:lnTo>
                  <a:lnTo>
                    <a:pt x="110858" y="220510"/>
                  </a:lnTo>
                  <a:lnTo>
                    <a:pt x="110591" y="220827"/>
                  </a:lnTo>
                  <a:lnTo>
                    <a:pt x="110439" y="220967"/>
                  </a:lnTo>
                  <a:lnTo>
                    <a:pt x="110299" y="221119"/>
                  </a:lnTo>
                  <a:lnTo>
                    <a:pt x="107645" y="222224"/>
                  </a:lnTo>
                  <a:lnTo>
                    <a:pt x="107492" y="222211"/>
                  </a:lnTo>
                  <a:lnTo>
                    <a:pt x="79870" y="222211"/>
                  </a:lnTo>
                  <a:lnTo>
                    <a:pt x="79095" y="222529"/>
                  </a:lnTo>
                  <a:lnTo>
                    <a:pt x="78943" y="222681"/>
                  </a:lnTo>
                  <a:lnTo>
                    <a:pt x="78828" y="222872"/>
                  </a:lnTo>
                  <a:lnTo>
                    <a:pt x="78752" y="223075"/>
                  </a:lnTo>
                  <a:lnTo>
                    <a:pt x="78727" y="223316"/>
                  </a:lnTo>
                  <a:lnTo>
                    <a:pt x="78740" y="223532"/>
                  </a:lnTo>
                  <a:lnTo>
                    <a:pt x="78790" y="223748"/>
                  </a:lnTo>
                  <a:lnTo>
                    <a:pt x="78879" y="223951"/>
                  </a:lnTo>
                  <a:lnTo>
                    <a:pt x="79057" y="224167"/>
                  </a:lnTo>
                  <a:lnTo>
                    <a:pt x="79184" y="224282"/>
                  </a:lnTo>
                  <a:lnTo>
                    <a:pt x="79425" y="224421"/>
                  </a:lnTo>
                  <a:lnTo>
                    <a:pt x="79590" y="224472"/>
                  </a:lnTo>
                  <a:lnTo>
                    <a:pt x="79806" y="224510"/>
                  </a:lnTo>
                  <a:lnTo>
                    <a:pt x="107264" y="224497"/>
                  </a:lnTo>
                  <a:lnTo>
                    <a:pt x="107429" y="224510"/>
                  </a:lnTo>
                  <a:lnTo>
                    <a:pt x="107746" y="224510"/>
                  </a:lnTo>
                  <a:lnTo>
                    <a:pt x="111061" y="223405"/>
                  </a:lnTo>
                  <a:lnTo>
                    <a:pt x="111340" y="223227"/>
                  </a:lnTo>
                  <a:lnTo>
                    <a:pt x="111823" y="222821"/>
                  </a:lnTo>
                  <a:lnTo>
                    <a:pt x="112293" y="222364"/>
                  </a:lnTo>
                  <a:lnTo>
                    <a:pt x="112699" y="221869"/>
                  </a:lnTo>
                  <a:lnTo>
                    <a:pt x="112864" y="221602"/>
                  </a:lnTo>
                  <a:lnTo>
                    <a:pt x="113055" y="221322"/>
                  </a:lnTo>
                  <a:lnTo>
                    <a:pt x="113982" y="218274"/>
                  </a:lnTo>
                  <a:lnTo>
                    <a:pt x="113982" y="217957"/>
                  </a:lnTo>
                  <a:close/>
                </a:path>
                <a:path w="219075" h="224789">
                  <a:moveTo>
                    <a:pt x="123875" y="100876"/>
                  </a:moveTo>
                  <a:lnTo>
                    <a:pt x="121589" y="100876"/>
                  </a:lnTo>
                  <a:lnTo>
                    <a:pt x="121602" y="101041"/>
                  </a:lnTo>
                  <a:lnTo>
                    <a:pt x="121653" y="101269"/>
                  </a:lnTo>
                  <a:lnTo>
                    <a:pt x="121780" y="101523"/>
                  </a:lnTo>
                  <a:lnTo>
                    <a:pt x="121894" y="101650"/>
                  </a:lnTo>
                  <a:lnTo>
                    <a:pt x="122148" y="101866"/>
                  </a:lnTo>
                  <a:lnTo>
                    <a:pt x="122301" y="101942"/>
                  </a:lnTo>
                  <a:lnTo>
                    <a:pt x="122453" y="101993"/>
                  </a:lnTo>
                  <a:lnTo>
                    <a:pt x="122682" y="102031"/>
                  </a:lnTo>
                  <a:lnTo>
                    <a:pt x="122897" y="102019"/>
                  </a:lnTo>
                  <a:lnTo>
                    <a:pt x="123126" y="101955"/>
                  </a:lnTo>
                  <a:lnTo>
                    <a:pt x="123317" y="101866"/>
                  </a:lnTo>
                  <a:lnTo>
                    <a:pt x="123507" y="101739"/>
                  </a:lnTo>
                  <a:lnTo>
                    <a:pt x="123647" y="101561"/>
                  </a:lnTo>
                  <a:lnTo>
                    <a:pt x="123774" y="101371"/>
                  </a:lnTo>
                  <a:lnTo>
                    <a:pt x="123837" y="101155"/>
                  </a:lnTo>
                  <a:lnTo>
                    <a:pt x="123875" y="100939"/>
                  </a:lnTo>
                  <a:close/>
                </a:path>
                <a:path w="219075" h="224789">
                  <a:moveTo>
                    <a:pt x="123888" y="0"/>
                  </a:moveTo>
                  <a:lnTo>
                    <a:pt x="121602" y="0"/>
                  </a:lnTo>
                  <a:lnTo>
                    <a:pt x="121602" y="100863"/>
                  </a:lnTo>
                  <a:lnTo>
                    <a:pt x="123888" y="100863"/>
                  </a:lnTo>
                  <a:lnTo>
                    <a:pt x="123888" y="0"/>
                  </a:lnTo>
                  <a:close/>
                </a:path>
                <a:path w="219075" h="224789">
                  <a:moveTo>
                    <a:pt x="138772" y="73317"/>
                  </a:moveTo>
                  <a:lnTo>
                    <a:pt x="136017" y="73317"/>
                  </a:lnTo>
                  <a:lnTo>
                    <a:pt x="136258" y="74079"/>
                  </a:lnTo>
                  <a:lnTo>
                    <a:pt x="136372" y="74244"/>
                  </a:lnTo>
                  <a:lnTo>
                    <a:pt x="136575" y="74422"/>
                  </a:lnTo>
                  <a:lnTo>
                    <a:pt x="136817" y="74561"/>
                  </a:lnTo>
                  <a:lnTo>
                    <a:pt x="137058" y="74650"/>
                  </a:lnTo>
                  <a:lnTo>
                    <a:pt x="137198" y="74676"/>
                  </a:lnTo>
                  <a:lnTo>
                    <a:pt x="137337" y="74688"/>
                  </a:lnTo>
                  <a:lnTo>
                    <a:pt x="137464" y="74688"/>
                  </a:lnTo>
                  <a:lnTo>
                    <a:pt x="138099" y="74498"/>
                  </a:lnTo>
                  <a:lnTo>
                    <a:pt x="138315" y="74333"/>
                  </a:lnTo>
                  <a:lnTo>
                    <a:pt x="138506" y="74142"/>
                  </a:lnTo>
                  <a:lnTo>
                    <a:pt x="138645" y="73901"/>
                  </a:lnTo>
                  <a:lnTo>
                    <a:pt x="138734" y="73647"/>
                  </a:lnTo>
                  <a:lnTo>
                    <a:pt x="138760" y="73520"/>
                  </a:lnTo>
                  <a:lnTo>
                    <a:pt x="138772" y="73380"/>
                  </a:lnTo>
                  <a:close/>
                </a:path>
                <a:path w="219075" h="224789">
                  <a:moveTo>
                    <a:pt x="138772" y="27495"/>
                  </a:moveTo>
                  <a:lnTo>
                    <a:pt x="138366" y="26593"/>
                  </a:lnTo>
                  <a:lnTo>
                    <a:pt x="138214" y="26454"/>
                  </a:lnTo>
                  <a:lnTo>
                    <a:pt x="137985" y="26314"/>
                  </a:lnTo>
                  <a:lnTo>
                    <a:pt x="137858" y="26263"/>
                  </a:lnTo>
                  <a:lnTo>
                    <a:pt x="137731" y="26225"/>
                  </a:lnTo>
                  <a:lnTo>
                    <a:pt x="137464" y="26174"/>
                  </a:lnTo>
                  <a:lnTo>
                    <a:pt x="137337" y="26174"/>
                  </a:lnTo>
                  <a:lnTo>
                    <a:pt x="136436" y="26593"/>
                  </a:lnTo>
                  <a:lnTo>
                    <a:pt x="136029" y="27495"/>
                  </a:lnTo>
                  <a:lnTo>
                    <a:pt x="136029" y="73304"/>
                  </a:lnTo>
                  <a:lnTo>
                    <a:pt x="138772" y="73304"/>
                  </a:lnTo>
                  <a:lnTo>
                    <a:pt x="138772" y="27559"/>
                  </a:lnTo>
                  <a:close/>
                </a:path>
                <a:path w="219075" h="224789">
                  <a:moveTo>
                    <a:pt x="155702" y="92532"/>
                  </a:moveTo>
                  <a:lnTo>
                    <a:pt x="155498" y="92544"/>
                  </a:lnTo>
                  <a:lnTo>
                    <a:pt x="155359" y="92570"/>
                  </a:lnTo>
                  <a:lnTo>
                    <a:pt x="155232" y="92621"/>
                  </a:lnTo>
                  <a:lnTo>
                    <a:pt x="155105" y="92659"/>
                  </a:lnTo>
                  <a:lnTo>
                    <a:pt x="154876" y="92798"/>
                  </a:lnTo>
                  <a:lnTo>
                    <a:pt x="154355" y="93637"/>
                  </a:lnTo>
                  <a:lnTo>
                    <a:pt x="154317" y="93840"/>
                  </a:lnTo>
                  <a:lnTo>
                    <a:pt x="154317" y="93980"/>
                  </a:lnTo>
                  <a:lnTo>
                    <a:pt x="154330" y="94107"/>
                  </a:lnTo>
                  <a:lnTo>
                    <a:pt x="154368" y="94246"/>
                  </a:lnTo>
                  <a:lnTo>
                    <a:pt x="154406" y="94373"/>
                  </a:lnTo>
                  <a:lnTo>
                    <a:pt x="154457" y="94500"/>
                  </a:lnTo>
                  <a:lnTo>
                    <a:pt x="154559" y="94665"/>
                  </a:lnTo>
                  <a:lnTo>
                    <a:pt x="154673" y="94830"/>
                  </a:lnTo>
                  <a:lnTo>
                    <a:pt x="154876" y="95008"/>
                  </a:lnTo>
                  <a:lnTo>
                    <a:pt x="155105" y="95148"/>
                  </a:lnTo>
                  <a:lnTo>
                    <a:pt x="155232" y="95199"/>
                  </a:lnTo>
                  <a:lnTo>
                    <a:pt x="155359" y="95237"/>
                  </a:lnTo>
                  <a:lnTo>
                    <a:pt x="155498" y="95262"/>
                  </a:lnTo>
                  <a:lnTo>
                    <a:pt x="155625" y="95275"/>
                  </a:lnTo>
                  <a:lnTo>
                    <a:pt x="155702" y="92532"/>
                  </a:lnTo>
                  <a:close/>
                </a:path>
                <a:path w="219075" h="224789">
                  <a:moveTo>
                    <a:pt x="186817" y="89281"/>
                  </a:moveTo>
                  <a:lnTo>
                    <a:pt x="186804" y="89141"/>
                  </a:lnTo>
                  <a:lnTo>
                    <a:pt x="186753" y="88887"/>
                  </a:lnTo>
                  <a:lnTo>
                    <a:pt x="186690" y="88760"/>
                  </a:lnTo>
                  <a:lnTo>
                    <a:pt x="186639" y="88633"/>
                  </a:lnTo>
                  <a:lnTo>
                    <a:pt x="186524" y="88468"/>
                  </a:lnTo>
                  <a:lnTo>
                    <a:pt x="185674" y="87972"/>
                  </a:lnTo>
                  <a:lnTo>
                    <a:pt x="185534" y="87960"/>
                  </a:lnTo>
                  <a:lnTo>
                    <a:pt x="185331" y="87960"/>
                  </a:lnTo>
                  <a:lnTo>
                    <a:pt x="185064" y="88011"/>
                  </a:lnTo>
                  <a:lnTo>
                    <a:pt x="169227" y="92532"/>
                  </a:lnTo>
                  <a:lnTo>
                    <a:pt x="155714" y="92532"/>
                  </a:lnTo>
                  <a:lnTo>
                    <a:pt x="155714" y="95262"/>
                  </a:lnTo>
                  <a:lnTo>
                    <a:pt x="169202" y="95262"/>
                  </a:lnTo>
                  <a:lnTo>
                    <a:pt x="169430" y="95275"/>
                  </a:lnTo>
                  <a:lnTo>
                    <a:pt x="169608" y="95275"/>
                  </a:lnTo>
                  <a:lnTo>
                    <a:pt x="169748" y="95250"/>
                  </a:lnTo>
                  <a:lnTo>
                    <a:pt x="169875" y="95211"/>
                  </a:lnTo>
                  <a:lnTo>
                    <a:pt x="185813" y="90652"/>
                  </a:lnTo>
                  <a:lnTo>
                    <a:pt x="186016" y="90576"/>
                  </a:lnTo>
                  <a:lnTo>
                    <a:pt x="186245" y="90436"/>
                  </a:lnTo>
                  <a:lnTo>
                    <a:pt x="186448" y="90258"/>
                  </a:lnTo>
                  <a:lnTo>
                    <a:pt x="186613" y="90055"/>
                  </a:lnTo>
                  <a:lnTo>
                    <a:pt x="186740" y="89814"/>
                  </a:lnTo>
                  <a:lnTo>
                    <a:pt x="186778" y="89687"/>
                  </a:lnTo>
                  <a:lnTo>
                    <a:pt x="186804" y="89560"/>
                  </a:lnTo>
                  <a:lnTo>
                    <a:pt x="186817" y="89420"/>
                  </a:lnTo>
                  <a:lnTo>
                    <a:pt x="186817" y="89281"/>
                  </a:lnTo>
                  <a:close/>
                </a:path>
                <a:path w="219075" h="224789">
                  <a:moveTo>
                    <a:pt x="201917" y="27495"/>
                  </a:moveTo>
                  <a:lnTo>
                    <a:pt x="201879" y="27368"/>
                  </a:lnTo>
                  <a:lnTo>
                    <a:pt x="201790" y="27241"/>
                  </a:lnTo>
                  <a:lnTo>
                    <a:pt x="201663" y="27139"/>
                  </a:lnTo>
                  <a:lnTo>
                    <a:pt x="201523" y="27114"/>
                  </a:lnTo>
                  <a:lnTo>
                    <a:pt x="201383" y="27101"/>
                  </a:lnTo>
                  <a:lnTo>
                    <a:pt x="201002" y="27101"/>
                  </a:lnTo>
                  <a:lnTo>
                    <a:pt x="201002" y="28016"/>
                  </a:lnTo>
                  <a:lnTo>
                    <a:pt x="201002" y="72847"/>
                  </a:lnTo>
                  <a:lnTo>
                    <a:pt x="156171" y="72847"/>
                  </a:lnTo>
                  <a:lnTo>
                    <a:pt x="156171" y="28016"/>
                  </a:lnTo>
                  <a:lnTo>
                    <a:pt x="201002" y="28016"/>
                  </a:lnTo>
                  <a:lnTo>
                    <a:pt x="201002" y="27101"/>
                  </a:lnTo>
                  <a:lnTo>
                    <a:pt x="155765" y="27101"/>
                  </a:lnTo>
                  <a:lnTo>
                    <a:pt x="155714" y="73304"/>
                  </a:lnTo>
                  <a:lnTo>
                    <a:pt x="155714" y="27101"/>
                  </a:lnTo>
                  <a:lnTo>
                    <a:pt x="155587" y="27101"/>
                  </a:lnTo>
                  <a:lnTo>
                    <a:pt x="155460" y="27165"/>
                  </a:lnTo>
                  <a:lnTo>
                    <a:pt x="155333" y="27292"/>
                  </a:lnTo>
                  <a:lnTo>
                    <a:pt x="155257" y="27444"/>
                  </a:lnTo>
                  <a:lnTo>
                    <a:pt x="155244" y="27647"/>
                  </a:lnTo>
                  <a:lnTo>
                    <a:pt x="155257" y="73202"/>
                  </a:lnTo>
                  <a:lnTo>
                    <a:pt x="155244" y="73406"/>
                  </a:lnTo>
                  <a:lnTo>
                    <a:pt x="155308" y="73558"/>
                  </a:lnTo>
                  <a:lnTo>
                    <a:pt x="155422" y="73698"/>
                  </a:lnTo>
                  <a:lnTo>
                    <a:pt x="155587" y="73761"/>
                  </a:lnTo>
                  <a:lnTo>
                    <a:pt x="155765" y="73774"/>
                  </a:lnTo>
                  <a:lnTo>
                    <a:pt x="201345" y="73761"/>
                  </a:lnTo>
                  <a:lnTo>
                    <a:pt x="201472" y="73774"/>
                  </a:lnTo>
                  <a:lnTo>
                    <a:pt x="201612" y="73748"/>
                  </a:lnTo>
                  <a:lnTo>
                    <a:pt x="201777" y="73647"/>
                  </a:lnTo>
                  <a:lnTo>
                    <a:pt x="201866" y="73520"/>
                  </a:lnTo>
                  <a:lnTo>
                    <a:pt x="201904" y="73380"/>
                  </a:lnTo>
                  <a:lnTo>
                    <a:pt x="201917" y="73342"/>
                  </a:lnTo>
                  <a:lnTo>
                    <a:pt x="201917" y="27533"/>
                  </a:lnTo>
                  <a:close/>
                </a:path>
                <a:path w="219075" h="224789">
                  <a:moveTo>
                    <a:pt x="202831" y="93840"/>
                  </a:moveTo>
                  <a:lnTo>
                    <a:pt x="202628" y="93192"/>
                  </a:lnTo>
                  <a:lnTo>
                    <a:pt x="202476" y="92989"/>
                  </a:lnTo>
                  <a:lnTo>
                    <a:pt x="202272" y="92798"/>
                  </a:lnTo>
                  <a:lnTo>
                    <a:pt x="202044" y="92671"/>
                  </a:lnTo>
                  <a:lnTo>
                    <a:pt x="201917" y="92621"/>
                  </a:lnTo>
                  <a:lnTo>
                    <a:pt x="201790" y="92570"/>
                  </a:lnTo>
                  <a:lnTo>
                    <a:pt x="201663" y="92544"/>
                  </a:lnTo>
                  <a:lnTo>
                    <a:pt x="201523" y="92532"/>
                  </a:lnTo>
                  <a:lnTo>
                    <a:pt x="187731" y="92532"/>
                  </a:lnTo>
                  <a:lnTo>
                    <a:pt x="187528" y="92544"/>
                  </a:lnTo>
                  <a:lnTo>
                    <a:pt x="187401" y="92570"/>
                  </a:lnTo>
                  <a:lnTo>
                    <a:pt x="187261" y="92621"/>
                  </a:lnTo>
                  <a:lnTo>
                    <a:pt x="186715" y="92989"/>
                  </a:lnTo>
                  <a:lnTo>
                    <a:pt x="186359" y="93840"/>
                  </a:lnTo>
                  <a:lnTo>
                    <a:pt x="186359" y="93980"/>
                  </a:lnTo>
                  <a:lnTo>
                    <a:pt x="186588" y="94665"/>
                  </a:lnTo>
                  <a:lnTo>
                    <a:pt x="186715" y="94830"/>
                  </a:lnTo>
                  <a:lnTo>
                    <a:pt x="186905" y="95008"/>
                  </a:lnTo>
                  <a:lnTo>
                    <a:pt x="187667" y="95275"/>
                  </a:lnTo>
                  <a:lnTo>
                    <a:pt x="201460" y="95262"/>
                  </a:lnTo>
                  <a:lnTo>
                    <a:pt x="202374" y="94919"/>
                  </a:lnTo>
                  <a:lnTo>
                    <a:pt x="202565" y="94729"/>
                  </a:lnTo>
                  <a:lnTo>
                    <a:pt x="202831" y="93980"/>
                  </a:lnTo>
                  <a:lnTo>
                    <a:pt x="202831" y="93840"/>
                  </a:lnTo>
                  <a:close/>
                </a:path>
                <a:path w="219075" h="224789">
                  <a:moveTo>
                    <a:pt x="218846" y="73317"/>
                  </a:moveTo>
                  <a:lnTo>
                    <a:pt x="216103" y="73317"/>
                  </a:lnTo>
                  <a:lnTo>
                    <a:pt x="216331" y="74079"/>
                  </a:lnTo>
                  <a:lnTo>
                    <a:pt x="216446" y="74244"/>
                  </a:lnTo>
                  <a:lnTo>
                    <a:pt x="217411" y="74688"/>
                  </a:lnTo>
                  <a:lnTo>
                    <a:pt x="217538" y="74688"/>
                  </a:lnTo>
                  <a:lnTo>
                    <a:pt x="217678" y="74676"/>
                  </a:lnTo>
                  <a:lnTo>
                    <a:pt x="217805" y="74650"/>
                  </a:lnTo>
                  <a:lnTo>
                    <a:pt x="218008" y="74587"/>
                  </a:lnTo>
                  <a:lnTo>
                    <a:pt x="218173" y="74498"/>
                  </a:lnTo>
                  <a:lnTo>
                    <a:pt x="218389" y="74333"/>
                  </a:lnTo>
                  <a:lnTo>
                    <a:pt x="218579" y="74142"/>
                  </a:lnTo>
                  <a:lnTo>
                    <a:pt x="218719" y="73901"/>
                  </a:lnTo>
                  <a:lnTo>
                    <a:pt x="218808" y="73647"/>
                  </a:lnTo>
                  <a:lnTo>
                    <a:pt x="218833" y="73520"/>
                  </a:lnTo>
                  <a:lnTo>
                    <a:pt x="218846" y="73380"/>
                  </a:lnTo>
                  <a:close/>
                </a:path>
                <a:path w="219075" h="224789">
                  <a:moveTo>
                    <a:pt x="218846" y="27495"/>
                  </a:moveTo>
                  <a:lnTo>
                    <a:pt x="218833" y="27355"/>
                  </a:lnTo>
                  <a:lnTo>
                    <a:pt x="218808" y="27216"/>
                  </a:lnTo>
                  <a:lnTo>
                    <a:pt x="218732" y="27025"/>
                  </a:lnTo>
                  <a:lnTo>
                    <a:pt x="218643" y="26860"/>
                  </a:lnTo>
                  <a:lnTo>
                    <a:pt x="218490" y="26631"/>
                  </a:lnTo>
                  <a:lnTo>
                    <a:pt x="218236" y="26416"/>
                  </a:lnTo>
                  <a:lnTo>
                    <a:pt x="218059" y="26314"/>
                  </a:lnTo>
                  <a:lnTo>
                    <a:pt x="217932" y="26263"/>
                  </a:lnTo>
                  <a:lnTo>
                    <a:pt x="217805" y="26225"/>
                  </a:lnTo>
                  <a:lnTo>
                    <a:pt x="217538" y="26174"/>
                  </a:lnTo>
                  <a:lnTo>
                    <a:pt x="217398" y="26174"/>
                  </a:lnTo>
                  <a:lnTo>
                    <a:pt x="216712" y="26416"/>
                  </a:lnTo>
                  <a:lnTo>
                    <a:pt x="216547" y="26530"/>
                  </a:lnTo>
                  <a:lnTo>
                    <a:pt x="216103" y="27495"/>
                  </a:lnTo>
                  <a:lnTo>
                    <a:pt x="216103" y="73304"/>
                  </a:lnTo>
                  <a:lnTo>
                    <a:pt x="218846" y="73304"/>
                  </a:lnTo>
                  <a:lnTo>
                    <a:pt x="218846" y="2755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40219" y="4298531"/>
              <a:ext cx="219075" cy="114300"/>
            </a:xfrm>
            <a:custGeom>
              <a:avLst/>
              <a:gdLst/>
              <a:ahLst/>
              <a:cxnLst/>
              <a:rect l="l" t="t" r="r" b="b"/>
              <a:pathLst>
                <a:path w="219075" h="114300">
                  <a:moveTo>
                    <a:pt x="28613" y="95364"/>
                  </a:moveTo>
                  <a:lnTo>
                    <a:pt x="25869" y="88773"/>
                  </a:lnTo>
                  <a:lnTo>
                    <a:pt x="25869" y="95504"/>
                  </a:lnTo>
                  <a:lnTo>
                    <a:pt x="25869" y="96266"/>
                  </a:lnTo>
                  <a:lnTo>
                    <a:pt x="18478" y="103657"/>
                  </a:lnTo>
                  <a:lnTo>
                    <a:pt x="18097" y="103657"/>
                  </a:lnTo>
                  <a:lnTo>
                    <a:pt x="17716" y="103657"/>
                  </a:lnTo>
                  <a:lnTo>
                    <a:pt x="10312" y="96266"/>
                  </a:lnTo>
                  <a:lnTo>
                    <a:pt x="10312" y="95504"/>
                  </a:lnTo>
                  <a:lnTo>
                    <a:pt x="17716" y="88099"/>
                  </a:lnTo>
                  <a:lnTo>
                    <a:pt x="18097" y="88099"/>
                  </a:lnTo>
                  <a:lnTo>
                    <a:pt x="18478" y="88099"/>
                  </a:lnTo>
                  <a:lnTo>
                    <a:pt x="25869" y="95504"/>
                  </a:lnTo>
                  <a:lnTo>
                    <a:pt x="25869" y="88773"/>
                  </a:lnTo>
                  <a:lnTo>
                    <a:pt x="18605" y="85356"/>
                  </a:lnTo>
                  <a:lnTo>
                    <a:pt x="18097" y="85356"/>
                  </a:lnTo>
                  <a:lnTo>
                    <a:pt x="17576" y="85356"/>
                  </a:lnTo>
                  <a:lnTo>
                    <a:pt x="7569" y="95364"/>
                  </a:lnTo>
                  <a:lnTo>
                    <a:pt x="7569" y="96405"/>
                  </a:lnTo>
                  <a:lnTo>
                    <a:pt x="17576" y="106400"/>
                  </a:lnTo>
                  <a:lnTo>
                    <a:pt x="18097" y="106400"/>
                  </a:lnTo>
                  <a:lnTo>
                    <a:pt x="18605" y="106400"/>
                  </a:lnTo>
                  <a:lnTo>
                    <a:pt x="28613" y="96393"/>
                  </a:lnTo>
                  <a:lnTo>
                    <a:pt x="28613" y="95364"/>
                  </a:lnTo>
                  <a:close/>
                </a:path>
                <a:path w="219075" h="114300">
                  <a:moveTo>
                    <a:pt x="28613" y="17589"/>
                  </a:moveTo>
                  <a:lnTo>
                    <a:pt x="25869" y="10998"/>
                  </a:lnTo>
                  <a:lnTo>
                    <a:pt x="25869" y="17729"/>
                  </a:lnTo>
                  <a:lnTo>
                    <a:pt x="25869" y="18491"/>
                  </a:lnTo>
                  <a:lnTo>
                    <a:pt x="18478" y="25882"/>
                  </a:lnTo>
                  <a:lnTo>
                    <a:pt x="18097" y="25882"/>
                  </a:lnTo>
                  <a:lnTo>
                    <a:pt x="17716" y="25882"/>
                  </a:lnTo>
                  <a:lnTo>
                    <a:pt x="10312" y="18491"/>
                  </a:lnTo>
                  <a:lnTo>
                    <a:pt x="10312" y="17729"/>
                  </a:lnTo>
                  <a:lnTo>
                    <a:pt x="17716" y="10325"/>
                  </a:lnTo>
                  <a:lnTo>
                    <a:pt x="18097" y="10325"/>
                  </a:lnTo>
                  <a:lnTo>
                    <a:pt x="18478" y="10325"/>
                  </a:lnTo>
                  <a:lnTo>
                    <a:pt x="25869" y="17729"/>
                  </a:lnTo>
                  <a:lnTo>
                    <a:pt x="25869" y="10998"/>
                  </a:lnTo>
                  <a:lnTo>
                    <a:pt x="18605" y="7581"/>
                  </a:lnTo>
                  <a:lnTo>
                    <a:pt x="18097" y="7581"/>
                  </a:lnTo>
                  <a:lnTo>
                    <a:pt x="17576" y="7569"/>
                  </a:lnTo>
                  <a:lnTo>
                    <a:pt x="16548" y="7683"/>
                  </a:lnTo>
                  <a:lnTo>
                    <a:pt x="7569" y="17589"/>
                  </a:lnTo>
                  <a:lnTo>
                    <a:pt x="7569" y="18630"/>
                  </a:lnTo>
                  <a:lnTo>
                    <a:pt x="17576" y="28625"/>
                  </a:lnTo>
                  <a:lnTo>
                    <a:pt x="18097" y="28625"/>
                  </a:lnTo>
                  <a:lnTo>
                    <a:pt x="18605" y="28638"/>
                  </a:lnTo>
                  <a:lnTo>
                    <a:pt x="19634" y="28524"/>
                  </a:lnTo>
                  <a:lnTo>
                    <a:pt x="28613" y="18618"/>
                  </a:lnTo>
                  <a:lnTo>
                    <a:pt x="28613" y="17589"/>
                  </a:lnTo>
                  <a:close/>
                </a:path>
                <a:path w="219075" h="114300">
                  <a:moveTo>
                    <a:pt x="62941" y="56705"/>
                  </a:moveTo>
                  <a:lnTo>
                    <a:pt x="60198" y="51993"/>
                  </a:lnTo>
                  <a:lnTo>
                    <a:pt x="60198" y="56832"/>
                  </a:lnTo>
                  <a:lnTo>
                    <a:pt x="60198" y="57162"/>
                  </a:lnTo>
                  <a:lnTo>
                    <a:pt x="56984" y="60198"/>
                  </a:lnTo>
                  <a:lnTo>
                    <a:pt x="56832" y="60198"/>
                  </a:lnTo>
                  <a:lnTo>
                    <a:pt x="53784" y="57137"/>
                  </a:lnTo>
                  <a:lnTo>
                    <a:pt x="53784" y="56832"/>
                  </a:lnTo>
                  <a:lnTo>
                    <a:pt x="56832" y="53784"/>
                  </a:lnTo>
                  <a:lnTo>
                    <a:pt x="56984" y="53784"/>
                  </a:lnTo>
                  <a:lnTo>
                    <a:pt x="57137" y="53797"/>
                  </a:lnTo>
                  <a:lnTo>
                    <a:pt x="60198" y="56832"/>
                  </a:lnTo>
                  <a:lnTo>
                    <a:pt x="60198" y="51993"/>
                  </a:lnTo>
                  <a:lnTo>
                    <a:pt x="57277" y="51041"/>
                  </a:lnTo>
                  <a:lnTo>
                    <a:pt x="56984" y="51041"/>
                  </a:lnTo>
                  <a:lnTo>
                    <a:pt x="56692" y="51028"/>
                  </a:lnTo>
                  <a:lnTo>
                    <a:pt x="56121" y="51092"/>
                  </a:lnTo>
                  <a:lnTo>
                    <a:pt x="55537" y="51206"/>
                  </a:lnTo>
                  <a:lnTo>
                    <a:pt x="54978" y="51384"/>
                  </a:lnTo>
                  <a:lnTo>
                    <a:pt x="54711" y="51498"/>
                  </a:lnTo>
                  <a:lnTo>
                    <a:pt x="54432" y="51587"/>
                  </a:lnTo>
                  <a:lnTo>
                    <a:pt x="51041" y="56692"/>
                  </a:lnTo>
                  <a:lnTo>
                    <a:pt x="51041" y="57277"/>
                  </a:lnTo>
                  <a:lnTo>
                    <a:pt x="56692" y="62928"/>
                  </a:lnTo>
                  <a:lnTo>
                    <a:pt x="56984" y="62928"/>
                  </a:lnTo>
                  <a:lnTo>
                    <a:pt x="57277" y="62941"/>
                  </a:lnTo>
                  <a:lnTo>
                    <a:pt x="57861" y="62890"/>
                  </a:lnTo>
                  <a:lnTo>
                    <a:pt x="62941" y="57289"/>
                  </a:lnTo>
                  <a:lnTo>
                    <a:pt x="62941" y="56705"/>
                  </a:lnTo>
                  <a:close/>
                </a:path>
                <a:path w="219075" h="114300">
                  <a:moveTo>
                    <a:pt x="68884" y="56413"/>
                  </a:moveTo>
                  <a:lnTo>
                    <a:pt x="68770" y="55245"/>
                  </a:lnTo>
                  <a:lnTo>
                    <a:pt x="68541" y="54102"/>
                  </a:lnTo>
                  <a:lnTo>
                    <a:pt x="68199" y="52984"/>
                  </a:lnTo>
                  <a:lnTo>
                    <a:pt x="67970" y="52438"/>
                  </a:lnTo>
                  <a:lnTo>
                    <a:pt x="67970" y="56464"/>
                  </a:lnTo>
                  <a:lnTo>
                    <a:pt x="67970" y="57531"/>
                  </a:lnTo>
                  <a:lnTo>
                    <a:pt x="57518" y="67970"/>
                  </a:lnTo>
                  <a:lnTo>
                    <a:pt x="56984" y="67970"/>
                  </a:lnTo>
                  <a:lnTo>
                    <a:pt x="56451" y="67970"/>
                  </a:lnTo>
                  <a:lnTo>
                    <a:pt x="45999" y="57531"/>
                  </a:lnTo>
                  <a:lnTo>
                    <a:pt x="45999" y="56464"/>
                  </a:lnTo>
                  <a:lnTo>
                    <a:pt x="56451" y="46012"/>
                  </a:lnTo>
                  <a:lnTo>
                    <a:pt x="56984" y="46012"/>
                  </a:lnTo>
                  <a:lnTo>
                    <a:pt x="57518" y="46012"/>
                  </a:lnTo>
                  <a:lnTo>
                    <a:pt x="67970" y="56464"/>
                  </a:lnTo>
                  <a:lnTo>
                    <a:pt x="67970" y="52438"/>
                  </a:lnTo>
                  <a:lnTo>
                    <a:pt x="57569" y="45097"/>
                  </a:lnTo>
                  <a:lnTo>
                    <a:pt x="56984" y="45097"/>
                  </a:lnTo>
                  <a:lnTo>
                    <a:pt x="56400" y="45097"/>
                  </a:lnTo>
                  <a:lnTo>
                    <a:pt x="45097" y="56413"/>
                  </a:lnTo>
                  <a:lnTo>
                    <a:pt x="45097" y="57581"/>
                  </a:lnTo>
                  <a:lnTo>
                    <a:pt x="56400" y="68897"/>
                  </a:lnTo>
                  <a:lnTo>
                    <a:pt x="56984" y="68897"/>
                  </a:lnTo>
                  <a:lnTo>
                    <a:pt x="57569" y="68897"/>
                  </a:lnTo>
                  <a:lnTo>
                    <a:pt x="68884" y="57581"/>
                  </a:lnTo>
                  <a:lnTo>
                    <a:pt x="68884" y="56413"/>
                  </a:lnTo>
                  <a:close/>
                </a:path>
                <a:path w="219075" h="114300">
                  <a:moveTo>
                    <a:pt x="90385" y="55346"/>
                  </a:moveTo>
                  <a:lnTo>
                    <a:pt x="90068" y="52070"/>
                  </a:lnTo>
                  <a:lnTo>
                    <a:pt x="89433" y="48869"/>
                  </a:lnTo>
                  <a:lnTo>
                    <a:pt x="88480" y="45720"/>
                  </a:lnTo>
                  <a:lnTo>
                    <a:pt x="87642" y="43726"/>
                  </a:lnTo>
                  <a:lnTo>
                    <a:pt x="87642" y="55473"/>
                  </a:lnTo>
                  <a:lnTo>
                    <a:pt x="87642" y="58483"/>
                  </a:lnTo>
                  <a:lnTo>
                    <a:pt x="61493" y="87337"/>
                  </a:lnTo>
                  <a:lnTo>
                    <a:pt x="58483" y="87642"/>
                  </a:lnTo>
                  <a:lnTo>
                    <a:pt x="56984" y="87642"/>
                  </a:lnTo>
                  <a:lnTo>
                    <a:pt x="55486" y="87642"/>
                  </a:lnTo>
                  <a:lnTo>
                    <a:pt x="26619" y="61493"/>
                  </a:lnTo>
                  <a:lnTo>
                    <a:pt x="26339" y="58483"/>
                  </a:lnTo>
                  <a:lnTo>
                    <a:pt x="26339" y="55486"/>
                  </a:lnTo>
                  <a:lnTo>
                    <a:pt x="52476" y="26631"/>
                  </a:lnTo>
                  <a:lnTo>
                    <a:pt x="55486" y="26339"/>
                  </a:lnTo>
                  <a:lnTo>
                    <a:pt x="56984" y="26339"/>
                  </a:lnTo>
                  <a:lnTo>
                    <a:pt x="58483" y="26339"/>
                  </a:lnTo>
                  <a:lnTo>
                    <a:pt x="87350" y="52489"/>
                  </a:lnTo>
                  <a:lnTo>
                    <a:pt x="87642" y="55473"/>
                  </a:lnTo>
                  <a:lnTo>
                    <a:pt x="87642" y="43726"/>
                  </a:lnTo>
                  <a:lnTo>
                    <a:pt x="58635" y="23583"/>
                  </a:lnTo>
                  <a:lnTo>
                    <a:pt x="56984" y="23583"/>
                  </a:lnTo>
                  <a:lnTo>
                    <a:pt x="55346" y="23583"/>
                  </a:lnTo>
                  <a:lnTo>
                    <a:pt x="24549" y="48869"/>
                  </a:lnTo>
                  <a:lnTo>
                    <a:pt x="23583" y="55359"/>
                  </a:lnTo>
                  <a:lnTo>
                    <a:pt x="23583" y="58635"/>
                  </a:lnTo>
                  <a:lnTo>
                    <a:pt x="48869" y="89433"/>
                  </a:lnTo>
                  <a:lnTo>
                    <a:pt x="55346" y="90398"/>
                  </a:lnTo>
                  <a:lnTo>
                    <a:pt x="56984" y="90398"/>
                  </a:lnTo>
                  <a:lnTo>
                    <a:pt x="58635" y="90385"/>
                  </a:lnTo>
                  <a:lnTo>
                    <a:pt x="89433" y="65100"/>
                  </a:lnTo>
                  <a:lnTo>
                    <a:pt x="90385" y="58623"/>
                  </a:lnTo>
                  <a:lnTo>
                    <a:pt x="90385" y="55346"/>
                  </a:lnTo>
                  <a:close/>
                </a:path>
                <a:path w="219075" h="114300">
                  <a:moveTo>
                    <a:pt x="104114" y="17589"/>
                  </a:moveTo>
                  <a:lnTo>
                    <a:pt x="101371" y="11010"/>
                  </a:lnTo>
                  <a:lnTo>
                    <a:pt x="101371" y="17729"/>
                  </a:lnTo>
                  <a:lnTo>
                    <a:pt x="101371" y="18491"/>
                  </a:lnTo>
                  <a:lnTo>
                    <a:pt x="93980" y="25882"/>
                  </a:lnTo>
                  <a:lnTo>
                    <a:pt x="93586" y="25882"/>
                  </a:lnTo>
                  <a:lnTo>
                    <a:pt x="93205" y="25882"/>
                  </a:lnTo>
                  <a:lnTo>
                    <a:pt x="85813" y="18491"/>
                  </a:lnTo>
                  <a:lnTo>
                    <a:pt x="85813" y="17729"/>
                  </a:lnTo>
                  <a:lnTo>
                    <a:pt x="93205" y="10325"/>
                  </a:lnTo>
                  <a:lnTo>
                    <a:pt x="93586" y="10325"/>
                  </a:lnTo>
                  <a:lnTo>
                    <a:pt x="93980" y="10325"/>
                  </a:lnTo>
                  <a:lnTo>
                    <a:pt x="101371" y="17729"/>
                  </a:lnTo>
                  <a:lnTo>
                    <a:pt x="101371" y="11010"/>
                  </a:lnTo>
                  <a:lnTo>
                    <a:pt x="94107" y="7581"/>
                  </a:lnTo>
                  <a:lnTo>
                    <a:pt x="93586" y="7581"/>
                  </a:lnTo>
                  <a:lnTo>
                    <a:pt x="93078" y="7569"/>
                  </a:lnTo>
                  <a:lnTo>
                    <a:pt x="92036" y="7683"/>
                  </a:lnTo>
                  <a:lnTo>
                    <a:pt x="83058" y="17589"/>
                  </a:lnTo>
                  <a:lnTo>
                    <a:pt x="83058" y="18630"/>
                  </a:lnTo>
                  <a:lnTo>
                    <a:pt x="93078" y="28625"/>
                  </a:lnTo>
                  <a:lnTo>
                    <a:pt x="93586" y="28625"/>
                  </a:lnTo>
                  <a:lnTo>
                    <a:pt x="94107" y="28638"/>
                  </a:lnTo>
                  <a:lnTo>
                    <a:pt x="95135" y="28524"/>
                  </a:lnTo>
                  <a:lnTo>
                    <a:pt x="104114" y="18618"/>
                  </a:lnTo>
                  <a:lnTo>
                    <a:pt x="104114" y="17589"/>
                  </a:lnTo>
                  <a:close/>
                </a:path>
                <a:path w="219075" h="114300">
                  <a:moveTo>
                    <a:pt x="106413" y="95364"/>
                  </a:moveTo>
                  <a:lnTo>
                    <a:pt x="103670" y="88785"/>
                  </a:lnTo>
                  <a:lnTo>
                    <a:pt x="103670" y="95504"/>
                  </a:lnTo>
                  <a:lnTo>
                    <a:pt x="103670" y="96266"/>
                  </a:lnTo>
                  <a:lnTo>
                    <a:pt x="96266" y="103657"/>
                  </a:lnTo>
                  <a:lnTo>
                    <a:pt x="95885" y="103657"/>
                  </a:lnTo>
                  <a:lnTo>
                    <a:pt x="95504" y="103657"/>
                  </a:lnTo>
                  <a:lnTo>
                    <a:pt x="88099" y="96266"/>
                  </a:lnTo>
                  <a:lnTo>
                    <a:pt x="88099" y="95504"/>
                  </a:lnTo>
                  <a:lnTo>
                    <a:pt x="95504" y="88099"/>
                  </a:lnTo>
                  <a:lnTo>
                    <a:pt x="95885" y="88099"/>
                  </a:lnTo>
                  <a:lnTo>
                    <a:pt x="96266" y="88099"/>
                  </a:lnTo>
                  <a:lnTo>
                    <a:pt x="103670" y="95504"/>
                  </a:lnTo>
                  <a:lnTo>
                    <a:pt x="103670" y="88785"/>
                  </a:lnTo>
                  <a:lnTo>
                    <a:pt x="96393" y="85356"/>
                  </a:lnTo>
                  <a:lnTo>
                    <a:pt x="95885" y="85356"/>
                  </a:lnTo>
                  <a:lnTo>
                    <a:pt x="95364" y="85356"/>
                  </a:lnTo>
                  <a:lnTo>
                    <a:pt x="85356" y="95364"/>
                  </a:lnTo>
                  <a:lnTo>
                    <a:pt x="85356" y="96405"/>
                  </a:lnTo>
                  <a:lnTo>
                    <a:pt x="95364" y="106400"/>
                  </a:lnTo>
                  <a:lnTo>
                    <a:pt x="95885" y="106400"/>
                  </a:lnTo>
                  <a:lnTo>
                    <a:pt x="96393" y="106400"/>
                  </a:lnTo>
                  <a:lnTo>
                    <a:pt x="106413" y="96393"/>
                  </a:lnTo>
                  <a:lnTo>
                    <a:pt x="106413" y="95364"/>
                  </a:lnTo>
                  <a:close/>
                </a:path>
                <a:path w="219075" h="114300">
                  <a:moveTo>
                    <a:pt x="113982" y="6553"/>
                  </a:moveTo>
                  <a:lnTo>
                    <a:pt x="113969" y="6235"/>
                  </a:lnTo>
                  <a:lnTo>
                    <a:pt x="107746" y="12"/>
                  </a:lnTo>
                  <a:lnTo>
                    <a:pt x="107594" y="12"/>
                  </a:lnTo>
                  <a:lnTo>
                    <a:pt x="107492" y="0"/>
                  </a:lnTo>
                  <a:lnTo>
                    <a:pt x="6235" y="0"/>
                  </a:lnTo>
                  <a:lnTo>
                    <a:pt x="5588" y="63"/>
                  </a:lnTo>
                  <a:lnTo>
                    <a:pt x="1117" y="2921"/>
                  </a:lnTo>
                  <a:lnTo>
                    <a:pt x="927" y="3187"/>
                  </a:lnTo>
                  <a:lnTo>
                    <a:pt x="622" y="3746"/>
                  </a:lnTo>
                  <a:lnTo>
                    <a:pt x="508" y="4051"/>
                  </a:lnTo>
                  <a:lnTo>
                    <a:pt x="381" y="4343"/>
                  </a:lnTo>
                  <a:lnTo>
                    <a:pt x="190" y="4965"/>
                  </a:lnTo>
                  <a:lnTo>
                    <a:pt x="76" y="5588"/>
                  </a:lnTo>
                  <a:lnTo>
                    <a:pt x="0" y="6235"/>
                  </a:lnTo>
                  <a:lnTo>
                    <a:pt x="0" y="6502"/>
                  </a:lnTo>
                  <a:lnTo>
                    <a:pt x="12" y="6731"/>
                  </a:lnTo>
                  <a:lnTo>
                    <a:pt x="63" y="6946"/>
                  </a:lnTo>
                  <a:lnTo>
                    <a:pt x="165" y="7150"/>
                  </a:lnTo>
                  <a:lnTo>
                    <a:pt x="304" y="7327"/>
                  </a:lnTo>
                  <a:lnTo>
                    <a:pt x="469" y="7480"/>
                  </a:lnTo>
                  <a:lnTo>
                    <a:pt x="711" y="7620"/>
                  </a:lnTo>
                  <a:lnTo>
                    <a:pt x="863" y="7670"/>
                  </a:lnTo>
                  <a:lnTo>
                    <a:pt x="1308" y="7696"/>
                  </a:lnTo>
                  <a:lnTo>
                    <a:pt x="1536" y="7632"/>
                  </a:lnTo>
                  <a:lnTo>
                    <a:pt x="1727" y="7543"/>
                  </a:lnTo>
                  <a:lnTo>
                    <a:pt x="1917" y="7404"/>
                  </a:lnTo>
                  <a:lnTo>
                    <a:pt x="2095" y="7188"/>
                  </a:lnTo>
                  <a:lnTo>
                    <a:pt x="2184" y="7048"/>
                  </a:lnTo>
                  <a:lnTo>
                    <a:pt x="2247" y="6832"/>
                  </a:lnTo>
                  <a:lnTo>
                    <a:pt x="2286" y="6616"/>
                  </a:lnTo>
                  <a:lnTo>
                    <a:pt x="2298" y="6337"/>
                  </a:lnTo>
                  <a:lnTo>
                    <a:pt x="2336" y="5930"/>
                  </a:lnTo>
                  <a:lnTo>
                    <a:pt x="2413" y="5511"/>
                  </a:lnTo>
                  <a:lnTo>
                    <a:pt x="2540" y="5118"/>
                  </a:lnTo>
                  <a:lnTo>
                    <a:pt x="2628" y="4927"/>
                  </a:lnTo>
                  <a:lnTo>
                    <a:pt x="2705" y="4724"/>
                  </a:lnTo>
                  <a:lnTo>
                    <a:pt x="6350" y="2286"/>
                  </a:lnTo>
                  <a:lnTo>
                    <a:pt x="6502" y="2286"/>
                  </a:lnTo>
                  <a:lnTo>
                    <a:pt x="6553" y="2286"/>
                  </a:lnTo>
                  <a:lnTo>
                    <a:pt x="107429" y="2286"/>
                  </a:lnTo>
                  <a:lnTo>
                    <a:pt x="107632" y="2298"/>
                  </a:lnTo>
                  <a:lnTo>
                    <a:pt x="108051" y="2336"/>
                  </a:lnTo>
                  <a:lnTo>
                    <a:pt x="111683" y="6350"/>
                  </a:lnTo>
                  <a:lnTo>
                    <a:pt x="111683" y="6502"/>
                  </a:lnTo>
                  <a:lnTo>
                    <a:pt x="111696" y="6731"/>
                  </a:lnTo>
                  <a:lnTo>
                    <a:pt x="111696" y="107213"/>
                  </a:lnTo>
                  <a:lnTo>
                    <a:pt x="111683" y="107378"/>
                  </a:lnTo>
                  <a:lnTo>
                    <a:pt x="111683" y="107632"/>
                  </a:lnTo>
                  <a:lnTo>
                    <a:pt x="111645" y="108051"/>
                  </a:lnTo>
                  <a:lnTo>
                    <a:pt x="107632" y="111683"/>
                  </a:lnTo>
                  <a:lnTo>
                    <a:pt x="107492" y="111683"/>
                  </a:lnTo>
                  <a:lnTo>
                    <a:pt x="107429" y="111683"/>
                  </a:lnTo>
                  <a:lnTo>
                    <a:pt x="6502" y="111683"/>
                  </a:lnTo>
                  <a:lnTo>
                    <a:pt x="6337" y="111696"/>
                  </a:lnTo>
                  <a:lnTo>
                    <a:pt x="5918" y="111645"/>
                  </a:lnTo>
                  <a:lnTo>
                    <a:pt x="5511" y="111569"/>
                  </a:lnTo>
                  <a:lnTo>
                    <a:pt x="5118" y="111455"/>
                  </a:lnTo>
                  <a:lnTo>
                    <a:pt x="4927" y="111366"/>
                  </a:lnTo>
                  <a:lnTo>
                    <a:pt x="4724" y="111290"/>
                  </a:lnTo>
                  <a:lnTo>
                    <a:pt x="2286" y="107645"/>
                  </a:lnTo>
                  <a:lnTo>
                    <a:pt x="2286" y="107492"/>
                  </a:lnTo>
                  <a:lnTo>
                    <a:pt x="2286" y="107276"/>
                  </a:lnTo>
                  <a:lnTo>
                    <a:pt x="2260" y="107149"/>
                  </a:lnTo>
                  <a:lnTo>
                    <a:pt x="1574" y="106375"/>
                  </a:lnTo>
                  <a:lnTo>
                    <a:pt x="1320" y="106299"/>
                  </a:lnTo>
                  <a:lnTo>
                    <a:pt x="1193" y="106286"/>
                  </a:lnTo>
                  <a:lnTo>
                    <a:pt x="508" y="106489"/>
                  </a:lnTo>
                  <a:lnTo>
                    <a:pt x="368" y="106578"/>
                  </a:lnTo>
                  <a:lnTo>
                    <a:pt x="203" y="106794"/>
                  </a:lnTo>
                  <a:lnTo>
                    <a:pt x="101" y="106946"/>
                  </a:lnTo>
                  <a:lnTo>
                    <a:pt x="38" y="107149"/>
                  </a:lnTo>
                  <a:lnTo>
                    <a:pt x="12" y="107276"/>
                  </a:lnTo>
                  <a:lnTo>
                    <a:pt x="0" y="107429"/>
                  </a:lnTo>
                  <a:lnTo>
                    <a:pt x="0" y="107759"/>
                  </a:lnTo>
                  <a:lnTo>
                    <a:pt x="63" y="108394"/>
                  </a:lnTo>
                  <a:lnTo>
                    <a:pt x="6235" y="113982"/>
                  </a:lnTo>
                  <a:lnTo>
                    <a:pt x="6540" y="113982"/>
                  </a:lnTo>
                  <a:lnTo>
                    <a:pt x="6553" y="113969"/>
                  </a:lnTo>
                  <a:lnTo>
                    <a:pt x="107746" y="113969"/>
                  </a:lnTo>
                  <a:lnTo>
                    <a:pt x="108394" y="113919"/>
                  </a:lnTo>
                  <a:lnTo>
                    <a:pt x="109029" y="113779"/>
                  </a:lnTo>
                  <a:lnTo>
                    <a:pt x="109639" y="113601"/>
                  </a:lnTo>
                  <a:lnTo>
                    <a:pt x="109931" y="113474"/>
                  </a:lnTo>
                  <a:lnTo>
                    <a:pt x="110236" y="113360"/>
                  </a:lnTo>
                  <a:lnTo>
                    <a:pt x="112864" y="111061"/>
                  </a:lnTo>
                  <a:lnTo>
                    <a:pt x="113055" y="110794"/>
                  </a:lnTo>
                  <a:lnTo>
                    <a:pt x="113982" y="107759"/>
                  </a:lnTo>
                  <a:lnTo>
                    <a:pt x="113982" y="107429"/>
                  </a:lnTo>
                  <a:lnTo>
                    <a:pt x="113982" y="6553"/>
                  </a:lnTo>
                  <a:close/>
                </a:path>
                <a:path w="219075" h="114300">
                  <a:moveTo>
                    <a:pt x="138772" y="79870"/>
                  </a:moveTo>
                  <a:lnTo>
                    <a:pt x="136029" y="79870"/>
                  </a:lnTo>
                  <a:lnTo>
                    <a:pt x="136258" y="80632"/>
                  </a:lnTo>
                  <a:lnTo>
                    <a:pt x="136385" y="80797"/>
                  </a:lnTo>
                  <a:lnTo>
                    <a:pt x="136588" y="80975"/>
                  </a:lnTo>
                  <a:lnTo>
                    <a:pt x="136817" y="81114"/>
                  </a:lnTo>
                  <a:lnTo>
                    <a:pt x="137071" y="81203"/>
                  </a:lnTo>
                  <a:lnTo>
                    <a:pt x="137198" y="81229"/>
                  </a:lnTo>
                  <a:lnTo>
                    <a:pt x="137337" y="81241"/>
                  </a:lnTo>
                  <a:lnTo>
                    <a:pt x="137477" y="81241"/>
                  </a:lnTo>
                  <a:lnTo>
                    <a:pt x="138214" y="80975"/>
                  </a:lnTo>
                  <a:lnTo>
                    <a:pt x="138379" y="80848"/>
                  </a:lnTo>
                  <a:lnTo>
                    <a:pt x="138506" y="80695"/>
                  </a:lnTo>
                  <a:lnTo>
                    <a:pt x="138772" y="79933"/>
                  </a:lnTo>
                  <a:close/>
                </a:path>
                <a:path w="219075" h="114300">
                  <a:moveTo>
                    <a:pt x="138772" y="34048"/>
                  </a:moveTo>
                  <a:lnTo>
                    <a:pt x="138366" y="33147"/>
                  </a:lnTo>
                  <a:lnTo>
                    <a:pt x="138226" y="33007"/>
                  </a:lnTo>
                  <a:lnTo>
                    <a:pt x="137985" y="32867"/>
                  </a:lnTo>
                  <a:lnTo>
                    <a:pt x="137744" y="32778"/>
                  </a:lnTo>
                  <a:lnTo>
                    <a:pt x="137464" y="32727"/>
                  </a:lnTo>
                  <a:lnTo>
                    <a:pt x="137337" y="32727"/>
                  </a:lnTo>
                  <a:lnTo>
                    <a:pt x="136232" y="33413"/>
                  </a:lnTo>
                  <a:lnTo>
                    <a:pt x="136131" y="33578"/>
                  </a:lnTo>
                  <a:lnTo>
                    <a:pt x="136067" y="33769"/>
                  </a:lnTo>
                  <a:lnTo>
                    <a:pt x="136042" y="33909"/>
                  </a:lnTo>
                  <a:lnTo>
                    <a:pt x="136029" y="34048"/>
                  </a:lnTo>
                  <a:lnTo>
                    <a:pt x="136029" y="79857"/>
                  </a:lnTo>
                  <a:lnTo>
                    <a:pt x="138772" y="79857"/>
                  </a:lnTo>
                  <a:lnTo>
                    <a:pt x="138772" y="34112"/>
                  </a:lnTo>
                  <a:close/>
                </a:path>
                <a:path w="219075" h="114300">
                  <a:moveTo>
                    <a:pt x="170802" y="100393"/>
                  </a:moveTo>
                  <a:lnTo>
                    <a:pt x="170446" y="99542"/>
                  </a:lnTo>
                  <a:lnTo>
                    <a:pt x="170243" y="99352"/>
                  </a:lnTo>
                  <a:lnTo>
                    <a:pt x="170014" y="99225"/>
                  </a:lnTo>
                  <a:lnTo>
                    <a:pt x="169887" y="99174"/>
                  </a:lnTo>
                  <a:lnTo>
                    <a:pt x="169633" y="99098"/>
                  </a:lnTo>
                  <a:lnTo>
                    <a:pt x="169494" y="99085"/>
                  </a:lnTo>
                  <a:lnTo>
                    <a:pt x="155702" y="99085"/>
                  </a:lnTo>
                  <a:lnTo>
                    <a:pt x="155498" y="99098"/>
                  </a:lnTo>
                  <a:lnTo>
                    <a:pt x="155371" y="99123"/>
                  </a:lnTo>
                  <a:lnTo>
                    <a:pt x="155244" y="99174"/>
                  </a:lnTo>
                  <a:lnTo>
                    <a:pt x="155117" y="99212"/>
                  </a:lnTo>
                  <a:lnTo>
                    <a:pt x="154990" y="99288"/>
                  </a:lnTo>
                  <a:lnTo>
                    <a:pt x="154774" y="99441"/>
                  </a:lnTo>
                  <a:lnTo>
                    <a:pt x="154330" y="100393"/>
                  </a:lnTo>
                  <a:lnTo>
                    <a:pt x="154330" y="100533"/>
                  </a:lnTo>
                  <a:lnTo>
                    <a:pt x="154559" y="101219"/>
                  </a:lnTo>
                  <a:lnTo>
                    <a:pt x="155638" y="101828"/>
                  </a:lnTo>
                  <a:lnTo>
                    <a:pt x="169430" y="101815"/>
                  </a:lnTo>
                  <a:lnTo>
                    <a:pt x="170345" y="101473"/>
                  </a:lnTo>
                  <a:lnTo>
                    <a:pt x="170535" y="101282"/>
                  </a:lnTo>
                  <a:lnTo>
                    <a:pt x="170802" y="100533"/>
                  </a:lnTo>
                  <a:lnTo>
                    <a:pt x="170802" y="100393"/>
                  </a:lnTo>
                  <a:close/>
                </a:path>
                <a:path w="219075" h="114300">
                  <a:moveTo>
                    <a:pt x="201460" y="99085"/>
                  </a:moveTo>
                  <a:lnTo>
                    <a:pt x="187731" y="99085"/>
                  </a:lnTo>
                  <a:lnTo>
                    <a:pt x="187731" y="101815"/>
                  </a:lnTo>
                  <a:lnTo>
                    <a:pt x="201460" y="101815"/>
                  </a:lnTo>
                  <a:lnTo>
                    <a:pt x="201460" y="99085"/>
                  </a:lnTo>
                  <a:close/>
                </a:path>
                <a:path w="219075" h="114300">
                  <a:moveTo>
                    <a:pt x="201917" y="34048"/>
                  </a:moveTo>
                  <a:lnTo>
                    <a:pt x="201866" y="33921"/>
                  </a:lnTo>
                  <a:lnTo>
                    <a:pt x="201790" y="33794"/>
                  </a:lnTo>
                  <a:lnTo>
                    <a:pt x="201650" y="33693"/>
                  </a:lnTo>
                  <a:lnTo>
                    <a:pt x="201523" y="33667"/>
                  </a:lnTo>
                  <a:lnTo>
                    <a:pt x="201460" y="79857"/>
                  </a:lnTo>
                  <a:lnTo>
                    <a:pt x="201460" y="33655"/>
                  </a:lnTo>
                  <a:lnTo>
                    <a:pt x="201002" y="33655"/>
                  </a:lnTo>
                  <a:lnTo>
                    <a:pt x="201002" y="34569"/>
                  </a:lnTo>
                  <a:lnTo>
                    <a:pt x="201002" y="79400"/>
                  </a:lnTo>
                  <a:lnTo>
                    <a:pt x="156159" y="79400"/>
                  </a:lnTo>
                  <a:lnTo>
                    <a:pt x="156159" y="34569"/>
                  </a:lnTo>
                  <a:lnTo>
                    <a:pt x="201002" y="34569"/>
                  </a:lnTo>
                  <a:lnTo>
                    <a:pt x="201002" y="33655"/>
                  </a:lnTo>
                  <a:lnTo>
                    <a:pt x="155765" y="33655"/>
                  </a:lnTo>
                  <a:lnTo>
                    <a:pt x="155638" y="33655"/>
                  </a:lnTo>
                  <a:lnTo>
                    <a:pt x="155511" y="33693"/>
                  </a:lnTo>
                  <a:lnTo>
                    <a:pt x="155371" y="33782"/>
                  </a:lnTo>
                  <a:lnTo>
                    <a:pt x="155282" y="33921"/>
                  </a:lnTo>
                  <a:lnTo>
                    <a:pt x="155244" y="34036"/>
                  </a:lnTo>
                  <a:lnTo>
                    <a:pt x="155244" y="79984"/>
                  </a:lnTo>
                  <a:lnTo>
                    <a:pt x="155308" y="80111"/>
                  </a:lnTo>
                  <a:lnTo>
                    <a:pt x="155435" y="80251"/>
                  </a:lnTo>
                  <a:lnTo>
                    <a:pt x="155587" y="80314"/>
                  </a:lnTo>
                  <a:lnTo>
                    <a:pt x="155765" y="80327"/>
                  </a:lnTo>
                  <a:lnTo>
                    <a:pt x="201345" y="80314"/>
                  </a:lnTo>
                  <a:lnTo>
                    <a:pt x="201472" y="80327"/>
                  </a:lnTo>
                  <a:lnTo>
                    <a:pt x="201612" y="80302"/>
                  </a:lnTo>
                  <a:lnTo>
                    <a:pt x="201777" y="80200"/>
                  </a:lnTo>
                  <a:lnTo>
                    <a:pt x="201866" y="80073"/>
                  </a:lnTo>
                  <a:lnTo>
                    <a:pt x="201904" y="79933"/>
                  </a:lnTo>
                  <a:lnTo>
                    <a:pt x="201917" y="79883"/>
                  </a:lnTo>
                  <a:lnTo>
                    <a:pt x="201917" y="34086"/>
                  </a:lnTo>
                  <a:close/>
                </a:path>
                <a:path w="219075" h="114300">
                  <a:moveTo>
                    <a:pt x="218833" y="34048"/>
                  </a:moveTo>
                  <a:lnTo>
                    <a:pt x="218427" y="33147"/>
                  </a:lnTo>
                  <a:lnTo>
                    <a:pt x="218274" y="33007"/>
                  </a:lnTo>
                  <a:lnTo>
                    <a:pt x="218046" y="32867"/>
                  </a:lnTo>
                  <a:lnTo>
                    <a:pt x="217919" y="32816"/>
                  </a:lnTo>
                  <a:lnTo>
                    <a:pt x="217792" y="32778"/>
                  </a:lnTo>
                  <a:lnTo>
                    <a:pt x="217525" y="32727"/>
                  </a:lnTo>
                  <a:lnTo>
                    <a:pt x="217398" y="32727"/>
                  </a:lnTo>
                  <a:lnTo>
                    <a:pt x="216496" y="33147"/>
                  </a:lnTo>
                  <a:lnTo>
                    <a:pt x="216090" y="34048"/>
                  </a:lnTo>
                  <a:lnTo>
                    <a:pt x="216103" y="79857"/>
                  </a:lnTo>
                  <a:lnTo>
                    <a:pt x="218833" y="79857"/>
                  </a:lnTo>
                  <a:lnTo>
                    <a:pt x="218833" y="34112"/>
                  </a:lnTo>
                  <a:close/>
                </a:path>
                <a:path w="219075" h="114300">
                  <a:moveTo>
                    <a:pt x="218846" y="79870"/>
                  </a:moveTo>
                  <a:lnTo>
                    <a:pt x="216090" y="79870"/>
                  </a:lnTo>
                  <a:lnTo>
                    <a:pt x="216331" y="80632"/>
                  </a:lnTo>
                  <a:lnTo>
                    <a:pt x="216446" y="80797"/>
                  </a:lnTo>
                  <a:lnTo>
                    <a:pt x="217411" y="81241"/>
                  </a:lnTo>
                  <a:lnTo>
                    <a:pt x="217538" y="81241"/>
                  </a:lnTo>
                  <a:lnTo>
                    <a:pt x="218173" y="81051"/>
                  </a:lnTo>
                  <a:lnTo>
                    <a:pt x="218389" y="80886"/>
                  </a:lnTo>
                  <a:lnTo>
                    <a:pt x="218579" y="80695"/>
                  </a:lnTo>
                  <a:lnTo>
                    <a:pt x="218719" y="80454"/>
                  </a:lnTo>
                  <a:lnTo>
                    <a:pt x="218808" y="80200"/>
                  </a:lnTo>
                  <a:lnTo>
                    <a:pt x="218833" y="80073"/>
                  </a:lnTo>
                  <a:lnTo>
                    <a:pt x="218846" y="7993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961809" y="4298531"/>
              <a:ext cx="219075" cy="114300"/>
            </a:xfrm>
            <a:custGeom>
              <a:avLst/>
              <a:gdLst/>
              <a:ahLst/>
              <a:cxnLst/>
              <a:rect l="l" t="t" r="r" b="b"/>
              <a:pathLst>
                <a:path w="219075" h="114300">
                  <a:moveTo>
                    <a:pt x="28625" y="95364"/>
                  </a:moveTo>
                  <a:lnTo>
                    <a:pt x="25882" y="88785"/>
                  </a:lnTo>
                  <a:lnTo>
                    <a:pt x="25882" y="95504"/>
                  </a:lnTo>
                  <a:lnTo>
                    <a:pt x="25882" y="96266"/>
                  </a:lnTo>
                  <a:lnTo>
                    <a:pt x="18478" y="103657"/>
                  </a:lnTo>
                  <a:lnTo>
                    <a:pt x="18097" y="103657"/>
                  </a:lnTo>
                  <a:lnTo>
                    <a:pt x="17703" y="103657"/>
                  </a:lnTo>
                  <a:lnTo>
                    <a:pt x="10312" y="96266"/>
                  </a:lnTo>
                  <a:lnTo>
                    <a:pt x="10312" y="95504"/>
                  </a:lnTo>
                  <a:lnTo>
                    <a:pt x="17703" y="88099"/>
                  </a:lnTo>
                  <a:lnTo>
                    <a:pt x="18097" y="88099"/>
                  </a:lnTo>
                  <a:lnTo>
                    <a:pt x="18478" y="88099"/>
                  </a:lnTo>
                  <a:lnTo>
                    <a:pt x="25882" y="95504"/>
                  </a:lnTo>
                  <a:lnTo>
                    <a:pt x="25882" y="88785"/>
                  </a:lnTo>
                  <a:lnTo>
                    <a:pt x="18605" y="85356"/>
                  </a:lnTo>
                  <a:lnTo>
                    <a:pt x="18097" y="85356"/>
                  </a:lnTo>
                  <a:lnTo>
                    <a:pt x="17576" y="85356"/>
                  </a:lnTo>
                  <a:lnTo>
                    <a:pt x="7569" y="95364"/>
                  </a:lnTo>
                  <a:lnTo>
                    <a:pt x="7569" y="96405"/>
                  </a:lnTo>
                  <a:lnTo>
                    <a:pt x="17576" y="106400"/>
                  </a:lnTo>
                  <a:lnTo>
                    <a:pt x="18097" y="106400"/>
                  </a:lnTo>
                  <a:lnTo>
                    <a:pt x="18605" y="106400"/>
                  </a:lnTo>
                  <a:lnTo>
                    <a:pt x="28625" y="96393"/>
                  </a:lnTo>
                  <a:lnTo>
                    <a:pt x="28625" y="95364"/>
                  </a:lnTo>
                  <a:close/>
                </a:path>
                <a:path w="219075" h="114300">
                  <a:moveTo>
                    <a:pt x="28625" y="17589"/>
                  </a:moveTo>
                  <a:lnTo>
                    <a:pt x="25882" y="11010"/>
                  </a:lnTo>
                  <a:lnTo>
                    <a:pt x="25882" y="17729"/>
                  </a:lnTo>
                  <a:lnTo>
                    <a:pt x="25882" y="18491"/>
                  </a:lnTo>
                  <a:lnTo>
                    <a:pt x="18478" y="25882"/>
                  </a:lnTo>
                  <a:lnTo>
                    <a:pt x="18097" y="25882"/>
                  </a:lnTo>
                  <a:lnTo>
                    <a:pt x="17703" y="25882"/>
                  </a:lnTo>
                  <a:lnTo>
                    <a:pt x="10312" y="18491"/>
                  </a:lnTo>
                  <a:lnTo>
                    <a:pt x="10312" y="17729"/>
                  </a:lnTo>
                  <a:lnTo>
                    <a:pt x="17703" y="10325"/>
                  </a:lnTo>
                  <a:lnTo>
                    <a:pt x="18097" y="10325"/>
                  </a:lnTo>
                  <a:lnTo>
                    <a:pt x="18478" y="10325"/>
                  </a:lnTo>
                  <a:lnTo>
                    <a:pt x="25882" y="17729"/>
                  </a:lnTo>
                  <a:lnTo>
                    <a:pt x="25882" y="11010"/>
                  </a:lnTo>
                  <a:lnTo>
                    <a:pt x="18605" y="7581"/>
                  </a:lnTo>
                  <a:lnTo>
                    <a:pt x="18097" y="7581"/>
                  </a:lnTo>
                  <a:lnTo>
                    <a:pt x="17576" y="7569"/>
                  </a:lnTo>
                  <a:lnTo>
                    <a:pt x="16548" y="7683"/>
                  </a:lnTo>
                  <a:lnTo>
                    <a:pt x="7569" y="17589"/>
                  </a:lnTo>
                  <a:lnTo>
                    <a:pt x="7569" y="18630"/>
                  </a:lnTo>
                  <a:lnTo>
                    <a:pt x="17576" y="28625"/>
                  </a:lnTo>
                  <a:lnTo>
                    <a:pt x="18097" y="28625"/>
                  </a:lnTo>
                  <a:lnTo>
                    <a:pt x="18605" y="28638"/>
                  </a:lnTo>
                  <a:lnTo>
                    <a:pt x="19646" y="28524"/>
                  </a:lnTo>
                  <a:lnTo>
                    <a:pt x="28625" y="18618"/>
                  </a:lnTo>
                  <a:lnTo>
                    <a:pt x="28625" y="17589"/>
                  </a:lnTo>
                  <a:close/>
                </a:path>
                <a:path w="219075" h="114300">
                  <a:moveTo>
                    <a:pt x="62928" y="56705"/>
                  </a:moveTo>
                  <a:lnTo>
                    <a:pt x="60185" y="51981"/>
                  </a:lnTo>
                  <a:lnTo>
                    <a:pt x="60185" y="56832"/>
                  </a:lnTo>
                  <a:lnTo>
                    <a:pt x="60159" y="57454"/>
                  </a:lnTo>
                  <a:lnTo>
                    <a:pt x="60096" y="57772"/>
                  </a:lnTo>
                  <a:lnTo>
                    <a:pt x="60007" y="58077"/>
                  </a:lnTo>
                  <a:lnTo>
                    <a:pt x="59728" y="58648"/>
                  </a:lnTo>
                  <a:lnTo>
                    <a:pt x="59563" y="58902"/>
                  </a:lnTo>
                  <a:lnTo>
                    <a:pt x="56984" y="60198"/>
                  </a:lnTo>
                  <a:lnTo>
                    <a:pt x="56819" y="60198"/>
                  </a:lnTo>
                  <a:lnTo>
                    <a:pt x="53784" y="57137"/>
                  </a:lnTo>
                  <a:lnTo>
                    <a:pt x="53784" y="56832"/>
                  </a:lnTo>
                  <a:lnTo>
                    <a:pt x="56819" y="53784"/>
                  </a:lnTo>
                  <a:lnTo>
                    <a:pt x="56984" y="53784"/>
                  </a:lnTo>
                  <a:lnTo>
                    <a:pt x="57137" y="53797"/>
                  </a:lnTo>
                  <a:lnTo>
                    <a:pt x="60185" y="56832"/>
                  </a:lnTo>
                  <a:lnTo>
                    <a:pt x="60185" y="51981"/>
                  </a:lnTo>
                  <a:lnTo>
                    <a:pt x="57277" y="51041"/>
                  </a:lnTo>
                  <a:lnTo>
                    <a:pt x="56984" y="51041"/>
                  </a:lnTo>
                  <a:lnTo>
                    <a:pt x="56692" y="51028"/>
                  </a:lnTo>
                  <a:lnTo>
                    <a:pt x="56108" y="51092"/>
                  </a:lnTo>
                  <a:lnTo>
                    <a:pt x="55537" y="51206"/>
                  </a:lnTo>
                  <a:lnTo>
                    <a:pt x="54978" y="51384"/>
                  </a:lnTo>
                  <a:lnTo>
                    <a:pt x="54711" y="51498"/>
                  </a:lnTo>
                  <a:lnTo>
                    <a:pt x="54432" y="51587"/>
                  </a:lnTo>
                  <a:lnTo>
                    <a:pt x="51028" y="56692"/>
                  </a:lnTo>
                  <a:lnTo>
                    <a:pt x="51028" y="57277"/>
                  </a:lnTo>
                  <a:lnTo>
                    <a:pt x="56692" y="62928"/>
                  </a:lnTo>
                  <a:lnTo>
                    <a:pt x="56984" y="62928"/>
                  </a:lnTo>
                  <a:lnTo>
                    <a:pt x="57277" y="62941"/>
                  </a:lnTo>
                  <a:lnTo>
                    <a:pt x="57861" y="62890"/>
                  </a:lnTo>
                  <a:lnTo>
                    <a:pt x="62928" y="57289"/>
                  </a:lnTo>
                  <a:lnTo>
                    <a:pt x="62928" y="56705"/>
                  </a:lnTo>
                  <a:close/>
                </a:path>
                <a:path w="219075" h="114300">
                  <a:moveTo>
                    <a:pt x="65227" y="95834"/>
                  </a:moveTo>
                  <a:lnTo>
                    <a:pt x="65214" y="95694"/>
                  </a:lnTo>
                  <a:lnTo>
                    <a:pt x="65176" y="95504"/>
                  </a:lnTo>
                  <a:lnTo>
                    <a:pt x="64731" y="94830"/>
                  </a:lnTo>
                  <a:lnTo>
                    <a:pt x="64579" y="94716"/>
                  </a:lnTo>
                  <a:lnTo>
                    <a:pt x="64452" y="94653"/>
                  </a:lnTo>
                  <a:lnTo>
                    <a:pt x="64198" y="94551"/>
                  </a:lnTo>
                  <a:lnTo>
                    <a:pt x="64071" y="94526"/>
                  </a:lnTo>
                  <a:lnTo>
                    <a:pt x="63944" y="94513"/>
                  </a:lnTo>
                  <a:lnTo>
                    <a:pt x="63741" y="94513"/>
                  </a:lnTo>
                  <a:lnTo>
                    <a:pt x="63474" y="94564"/>
                  </a:lnTo>
                  <a:lnTo>
                    <a:pt x="47459" y="99136"/>
                  </a:lnTo>
                  <a:lnTo>
                    <a:pt x="47205" y="99237"/>
                  </a:lnTo>
                  <a:lnTo>
                    <a:pt x="46990" y="99390"/>
                  </a:lnTo>
                  <a:lnTo>
                    <a:pt x="46837" y="99517"/>
                  </a:lnTo>
                  <a:lnTo>
                    <a:pt x="46672" y="99733"/>
                  </a:lnTo>
                  <a:lnTo>
                    <a:pt x="46609" y="99860"/>
                  </a:lnTo>
                  <a:lnTo>
                    <a:pt x="46532" y="100037"/>
                  </a:lnTo>
                  <a:lnTo>
                    <a:pt x="46469" y="100304"/>
                  </a:lnTo>
                  <a:lnTo>
                    <a:pt x="46469" y="100571"/>
                  </a:lnTo>
                  <a:lnTo>
                    <a:pt x="46494" y="100774"/>
                  </a:lnTo>
                  <a:lnTo>
                    <a:pt x="46532" y="100901"/>
                  </a:lnTo>
                  <a:lnTo>
                    <a:pt x="46583" y="101028"/>
                  </a:lnTo>
                  <a:lnTo>
                    <a:pt x="46647" y="101155"/>
                  </a:lnTo>
                  <a:lnTo>
                    <a:pt x="46761" y="101320"/>
                  </a:lnTo>
                  <a:lnTo>
                    <a:pt x="46901" y="101460"/>
                  </a:lnTo>
                  <a:lnTo>
                    <a:pt x="47167" y="101663"/>
                  </a:lnTo>
                  <a:lnTo>
                    <a:pt x="47358" y="101752"/>
                  </a:lnTo>
                  <a:lnTo>
                    <a:pt x="47485" y="101790"/>
                  </a:lnTo>
                  <a:lnTo>
                    <a:pt x="47688" y="101828"/>
                  </a:lnTo>
                  <a:lnTo>
                    <a:pt x="48018" y="101828"/>
                  </a:lnTo>
                  <a:lnTo>
                    <a:pt x="48145" y="101803"/>
                  </a:lnTo>
                  <a:lnTo>
                    <a:pt x="64223" y="97205"/>
                  </a:lnTo>
                  <a:lnTo>
                    <a:pt x="64427" y="97129"/>
                  </a:lnTo>
                  <a:lnTo>
                    <a:pt x="64655" y="96989"/>
                  </a:lnTo>
                  <a:lnTo>
                    <a:pt x="64858" y="96812"/>
                  </a:lnTo>
                  <a:lnTo>
                    <a:pt x="65024" y="96608"/>
                  </a:lnTo>
                  <a:lnTo>
                    <a:pt x="65138" y="96367"/>
                  </a:lnTo>
                  <a:lnTo>
                    <a:pt x="65201" y="96113"/>
                  </a:lnTo>
                  <a:lnTo>
                    <a:pt x="65227" y="95973"/>
                  </a:lnTo>
                  <a:lnTo>
                    <a:pt x="65227" y="95834"/>
                  </a:lnTo>
                  <a:close/>
                </a:path>
                <a:path w="219075" h="114300">
                  <a:moveTo>
                    <a:pt x="68872" y="56413"/>
                  </a:moveTo>
                  <a:lnTo>
                    <a:pt x="68757" y="55245"/>
                  </a:lnTo>
                  <a:lnTo>
                    <a:pt x="68541" y="54102"/>
                  </a:lnTo>
                  <a:lnTo>
                    <a:pt x="68199" y="52984"/>
                  </a:lnTo>
                  <a:lnTo>
                    <a:pt x="67957" y="52400"/>
                  </a:lnTo>
                  <a:lnTo>
                    <a:pt x="67957" y="56464"/>
                  </a:lnTo>
                  <a:lnTo>
                    <a:pt x="67957" y="57531"/>
                  </a:lnTo>
                  <a:lnTo>
                    <a:pt x="57518" y="67970"/>
                  </a:lnTo>
                  <a:lnTo>
                    <a:pt x="56984" y="67970"/>
                  </a:lnTo>
                  <a:lnTo>
                    <a:pt x="56438" y="67970"/>
                  </a:lnTo>
                  <a:lnTo>
                    <a:pt x="45999" y="57531"/>
                  </a:lnTo>
                  <a:lnTo>
                    <a:pt x="45999" y="56464"/>
                  </a:lnTo>
                  <a:lnTo>
                    <a:pt x="56438" y="46012"/>
                  </a:lnTo>
                  <a:lnTo>
                    <a:pt x="56984" y="46012"/>
                  </a:lnTo>
                  <a:lnTo>
                    <a:pt x="57518" y="46012"/>
                  </a:lnTo>
                  <a:lnTo>
                    <a:pt x="67957" y="56464"/>
                  </a:lnTo>
                  <a:lnTo>
                    <a:pt x="67957" y="52400"/>
                  </a:lnTo>
                  <a:lnTo>
                    <a:pt x="57569" y="45097"/>
                  </a:lnTo>
                  <a:lnTo>
                    <a:pt x="56984" y="45097"/>
                  </a:lnTo>
                  <a:lnTo>
                    <a:pt x="56400" y="45097"/>
                  </a:lnTo>
                  <a:lnTo>
                    <a:pt x="45085" y="56413"/>
                  </a:lnTo>
                  <a:lnTo>
                    <a:pt x="45085" y="57581"/>
                  </a:lnTo>
                  <a:lnTo>
                    <a:pt x="56400" y="68897"/>
                  </a:lnTo>
                  <a:lnTo>
                    <a:pt x="56984" y="68897"/>
                  </a:lnTo>
                  <a:lnTo>
                    <a:pt x="57569" y="68897"/>
                  </a:lnTo>
                  <a:lnTo>
                    <a:pt x="68872" y="57581"/>
                  </a:lnTo>
                  <a:lnTo>
                    <a:pt x="68872" y="56413"/>
                  </a:lnTo>
                  <a:close/>
                </a:path>
                <a:path w="219075" h="114300">
                  <a:moveTo>
                    <a:pt x="81241" y="100393"/>
                  </a:moveTo>
                  <a:lnTo>
                    <a:pt x="80784" y="99441"/>
                  </a:lnTo>
                  <a:lnTo>
                    <a:pt x="80632" y="99314"/>
                  </a:lnTo>
                  <a:lnTo>
                    <a:pt x="80391" y="99187"/>
                  </a:lnTo>
                  <a:lnTo>
                    <a:pt x="80200" y="99123"/>
                  </a:lnTo>
                  <a:lnTo>
                    <a:pt x="80073" y="99098"/>
                  </a:lnTo>
                  <a:lnTo>
                    <a:pt x="79933" y="99085"/>
                  </a:lnTo>
                  <a:lnTo>
                    <a:pt x="66141" y="99085"/>
                  </a:lnTo>
                  <a:lnTo>
                    <a:pt x="65938" y="99098"/>
                  </a:lnTo>
                  <a:lnTo>
                    <a:pt x="65811" y="99123"/>
                  </a:lnTo>
                  <a:lnTo>
                    <a:pt x="65671" y="99174"/>
                  </a:lnTo>
                  <a:lnTo>
                    <a:pt x="65125" y="99542"/>
                  </a:lnTo>
                  <a:lnTo>
                    <a:pt x="64770" y="100393"/>
                  </a:lnTo>
                  <a:lnTo>
                    <a:pt x="64770" y="100533"/>
                  </a:lnTo>
                  <a:lnTo>
                    <a:pt x="64998" y="101219"/>
                  </a:lnTo>
                  <a:lnTo>
                    <a:pt x="65125" y="101384"/>
                  </a:lnTo>
                  <a:lnTo>
                    <a:pt x="65316" y="101561"/>
                  </a:lnTo>
                  <a:lnTo>
                    <a:pt x="66078" y="101828"/>
                  </a:lnTo>
                  <a:lnTo>
                    <a:pt x="79870" y="101815"/>
                  </a:lnTo>
                  <a:lnTo>
                    <a:pt x="80784" y="101473"/>
                  </a:lnTo>
                  <a:lnTo>
                    <a:pt x="80975" y="101282"/>
                  </a:lnTo>
                  <a:lnTo>
                    <a:pt x="81102" y="101053"/>
                  </a:lnTo>
                  <a:lnTo>
                    <a:pt x="81203" y="100799"/>
                  </a:lnTo>
                  <a:lnTo>
                    <a:pt x="81229" y="100660"/>
                  </a:lnTo>
                  <a:lnTo>
                    <a:pt x="81241" y="100533"/>
                  </a:lnTo>
                  <a:lnTo>
                    <a:pt x="81241" y="100393"/>
                  </a:lnTo>
                  <a:close/>
                </a:path>
                <a:path w="219075" h="114300">
                  <a:moveTo>
                    <a:pt x="90385" y="55346"/>
                  </a:moveTo>
                  <a:lnTo>
                    <a:pt x="90055" y="52070"/>
                  </a:lnTo>
                  <a:lnTo>
                    <a:pt x="89420" y="48869"/>
                  </a:lnTo>
                  <a:lnTo>
                    <a:pt x="88468" y="45720"/>
                  </a:lnTo>
                  <a:lnTo>
                    <a:pt x="87642" y="43738"/>
                  </a:lnTo>
                  <a:lnTo>
                    <a:pt x="87642" y="55473"/>
                  </a:lnTo>
                  <a:lnTo>
                    <a:pt x="87642" y="58483"/>
                  </a:lnTo>
                  <a:lnTo>
                    <a:pt x="61480" y="87337"/>
                  </a:lnTo>
                  <a:lnTo>
                    <a:pt x="58483" y="87642"/>
                  </a:lnTo>
                  <a:lnTo>
                    <a:pt x="56984" y="87642"/>
                  </a:lnTo>
                  <a:lnTo>
                    <a:pt x="55473" y="87642"/>
                  </a:lnTo>
                  <a:lnTo>
                    <a:pt x="26619" y="61493"/>
                  </a:lnTo>
                  <a:lnTo>
                    <a:pt x="26327" y="58483"/>
                  </a:lnTo>
                  <a:lnTo>
                    <a:pt x="26327" y="55486"/>
                  </a:lnTo>
                  <a:lnTo>
                    <a:pt x="52476" y="26631"/>
                  </a:lnTo>
                  <a:lnTo>
                    <a:pt x="55473" y="26339"/>
                  </a:lnTo>
                  <a:lnTo>
                    <a:pt x="56984" y="26339"/>
                  </a:lnTo>
                  <a:lnTo>
                    <a:pt x="58483" y="26339"/>
                  </a:lnTo>
                  <a:lnTo>
                    <a:pt x="87337" y="52489"/>
                  </a:lnTo>
                  <a:lnTo>
                    <a:pt x="87642" y="55473"/>
                  </a:lnTo>
                  <a:lnTo>
                    <a:pt x="87642" y="43738"/>
                  </a:lnTo>
                  <a:lnTo>
                    <a:pt x="58623" y="23583"/>
                  </a:lnTo>
                  <a:lnTo>
                    <a:pt x="56984" y="23583"/>
                  </a:lnTo>
                  <a:lnTo>
                    <a:pt x="55346" y="23583"/>
                  </a:lnTo>
                  <a:lnTo>
                    <a:pt x="24549" y="48869"/>
                  </a:lnTo>
                  <a:lnTo>
                    <a:pt x="23583" y="55359"/>
                  </a:lnTo>
                  <a:lnTo>
                    <a:pt x="23583" y="58635"/>
                  </a:lnTo>
                  <a:lnTo>
                    <a:pt x="48856" y="89433"/>
                  </a:lnTo>
                  <a:lnTo>
                    <a:pt x="55346" y="90398"/>
                  </a:lnTo>
                  <a:lnTo>
                    <a:pt x="56984" y="90398"/>
                  </a:lnTo>
                  <a:lnTo>
                    <a:pt x="58623" y="90385"/>
                  </a:lnTo>
                  <a:lnTo>
                    <a:pt x="89420" y="65100"/>
                  </a:lnTo>
                  <a:lnTo>
                    <a:pt x="90385" y="58623"/>
                  </a:lnTo>
                  <a:lnTo>
                    <a:pt x="90385" y="55346"/>
                  </a:lnTo>
                  <a:close/>
                </a:path>
                <a:path w="219075" h="114300">
                  <a:moveTo>
                    <a:pt x="104114" y="17589"/>
                  </a:moveTo>
                  <a:lnTo>
                    <a:pt x="101371" y="11010"/>
                  </a:lnTo>
                  <a:lnTo>
                    <a:pt x="101371" y="17729"/>
                  </a:lnTo>
                  <a:lnTo>
                    <a:pt x="101371" y="18491"/>
                  </a:lnTo>
                  <a:lnTo>
                    <a:pt x="93967" y="25882"/>
                  </a:lnTo>
                  <a:lnTo>
                    <a:pt x="93586" y="25882"/>
                  </a:lnTo>
                  <a:lnTo>
                    <a:pt x="93205" y="25882"/>
                  </a:lnTo>
                  <a:lnTo>
                    <a:pt x="85801" y="18491"/>
                  </a:lnTo>
                  <a:lnTo>
                    <a:pt x="85801" y="17729"/>
                  </a:lnTo>
                  <a:lnTo>
                    <a:pt x="93205" y="10325"/>
                  </a:lnTo>
                  <a:lnTo>
                    <a:pt x="93586" y="10325"/>
                  </a:lnTo>
                  <a:lnTo>
                    <a:pt x="93967" y="10325"/>
                  </a:lnTo>
                  <a:lnTo>
                    <a:pt x="101371" y="17729"/>
                  </a:lnTo>
                  <a:lnTo>
                    <a:pt x="101371" y="11010"/>
                  </a:lnTo>
                  <a:lnTo>
                    <a:pt x="94107" y="7581"/>
                  </a:lnTo>
                  <a:lnTo>
                    <a:pt x="93586" y="7581"/>
                  </a:lnTo>
                  <a:lnTo>
                    <a:pt x="93078" y="7569"/>
                  </a:lnTo>
                  <a:lnTo>
                    <a:pt x="92036" y="7683"/>
                  </a:lnTo>
                  <a:lnTo>
                    <a:pt x="83058" y="17589"/>
                  </a:lnTo>
                  <a:lnTo>
                    <a:pt x="83058" y="18630"/>
                  </a:lnTo>
                  <a:lnTo>
                    <a:pt x="93078" y="28625"/>
                  </a:lnTo>
                  <a:lnTo>
                    <a:pt x="93586" y="28625"/>
                  </a:lnTo>
                  <a:lnTo>
                    <a:pt x="94107" y="28638"/>
                  </a:lnTo>
                  <a:lnTo>
                    <a:pt x="95135" y="28524"/>
                  </a:lnTo>
                  <a:lnTo>
                    <a:pt x="104114" y="18618"/>
                  </a:lnTo>
                  <a:lnTo>
                    <a:pt x="104114" y="17589"/>
                  </a:lnTo>
                  <a:close/>
                </a:path>
                <a:path w="219075" h="114300">
                  <a:moveTo>
                    <a:pt x="106400" y="95364"/>
                  </a:moveTo>
                  <a:lnTo>
                    <a:pt x="103657" y="88773"/>
                  </a:lnTo>
                  <a:lnTo>
                    <a:pt x="103657" y="95504"/>
                  </a:lnTo>
                  <a:lnTo>
                    <a:pt x="103657" y="96266"/>
                  </a:lnTo>
                  <a:lnTo>
                    <a:pt x="96266" y="103657"/>
                  </a:lnTo>
                  <a:lnTo>
                    <a:pt x="95885" y="103657"/>
                  </a:lnTo>
                  <a:lnTo>
                    <a:pt x="95491" y="103657"/>
                  </a:lnTo>
                  <a:lnTo>
                    <a:pt x="88099" y="96266"/>
                  </a:lnTo>
                  <a:lnTo>
                    <a:pt x="88099" y="95504"/>
                  </a:lnTo>
                  <a:lnTo>
                    <a:pt x="95491" y="88099"/>
                  </a:lnTo>
                  <a:lnTo>
                    <a:pt x="95885" y="88099"/>
                  </a:lnTo>
                  <a:lnTo>
                    <a:pt x="96266" y="88099"/>
                  </a:lnTo>
                  <a:lnTo>
                    <a:pt x="103657" y="95504"/>
                  </a:lnTo>
                  <a:lnTo>
                    <a:pt x="103657" y="88773"/>
                  </a:lnTo>
                  <a:lnTo>
                    <a:pt x="96393" y="85356"/>
                  </a:lnTo>
                  <a:lnTo>
                    <a:pt x="95885" y="85356"/>
                  </a:lnTo>
                  <a:lnTo>
                    <a:pt x="95364" y="85356"/>
                  </a:lnTo>
                  <a:lnTo>
                    <a:pt x="85356" y="95364"/>
                  </a:lnTo>
                  <a:lnTo>
                    <a:pt x="85356" y="96405"/>
                  </a:lnTo>
                  <a:lnTo>
                    <a:pt x="95364" y="106400"/>
                  </a:lnTo>
                  <a:lnTo>
                    <a:pt x="95885" y="106400"/>
                  </a:lnTo>
                  <a:lnTo>
                    <a:pt x="96393" y="106400"/>
                  </a:lnTo>
                  <a:lnTo>
                    <a:pt x="106400" y="96393"/>
                  </a:lnTo>
                  <a:lnTo>
                    <a:pt x="106400" y="95364"/>
                  </a:lnTo>
                  <a:close/>
                </a:path>
                <a:path w="219075" h="114300">
                  <a:moveTo>
                    <a:pt x="113982" y="6553"/>
                  </a:moveTo>
                  <a:lnTo>
                    <a:pt x="113969" y="6235"/>
                  </a:lnTo>
                  <a:lnTo>
                    <a:pt x="111696" y="1600"/>
                  </a:lnTo>
                  <a:lnTo>
                    <a:pt x="111696" y="6731"/>
                  </a:lnTo>
                  <a:lnTo>
                    <a:pt x="111696" y="107213"/>
                  </a:lnTo>
                  <a:lnTo>
                    <a:pt x="111683" y="107378"/>
                  </a:lnTo>
                  <a:lnTo>
                    <a:pt x="111683" y="107632"/>
                  </a:lnTo>
                  <a:lnTo>
                    <a:pt x="111645" y="108051"/>
                  </a:lnTo>
                  <a:lnTo>
                    <a:pt x="107632" y="111683"/>
                  </a:lnTo>
                  <a:lnTo>
                    <a:pt x="107492" y="111683"/>
                  </a:lnTo>
                  <a:lnTo>
                    <a:pt x="107429" y="111683"/>
                  </a:lnTo>
                  <a:lnTo>
                    <a:pt x="6489" y="111683"/>
                  </a:lnTo>
                  <a:lnTo>
                    <a:pt x="6337" y="111696"/>
                  </a:lnTo>
                  <a:lnTo>
                    <a:pt x="5918" y="111645"/>
                  </a:lnTo>
                  <a:lnTo>
                    <a:pt x="2286" y="107645"/>
                  </a:lnTo>
                  <a:lnTo>
                    <a:pt x="2286" y="107492"/>
                  </a:lnTo>
                  <a:lnTo>
                    <a:pt x="2298" y="6553"/>
                  </a:lnTo>
                  <a:lnTo>
                    <a:pt x="2286" y="6337"/>
                  </a:lnTo>
                  <a:lnTo>
                    <a:pt x="3543" y="3543"/>
                  </a:lnTo>
                  <a:lnTo>
                    <a:pt x="3683" y="3390"/>
                  </a:lnTo>
                  <a:lnTo>
                    <a:pt x="6337" y="2286"/>
                  </a:lnTo>
                  <a:lnTo>
                    <a:pt x="6489" y="2286"/>
                  </a:lnTo>
                  <a:lnTo>
                    <a:pt x="6553" y="2286"/>
                  </a:lnTo>
                  <a:lnTo>
                    <a:pt x="107429" y="2286"/>
                  </a:lnTo>
                  <a:lnTo>
                    <a:pt x="107632" y="2298"/>
                  </a:lnTo>
                  <a:lnTo>
                    <a:pt x="108051" y="2336"/>
                  </a:lnTo>
                  <a:lnTo>
                    <a:pt x="111683" y="6350"/>
                  </a:lnTo>
                  <a:lnTo>
                    <a:pt x="111683" y="6502"/>
                  </a:lnTo>
                  <a:lnTo>
                    <a:pt x="111696" y="6731"/>
                  </a:lnTo>
                  <a:lnTo>
                    <a:pt x="111696" y="1600"/>
                  </a:lnTo>
                  <a:lnTo>
                    <a:pt x="107746" y="12"/>
                  </a:lnTo>
                  <a:lnTo>
                    <a:pt x="107594" y="12"/>
                  </a:lnTo>
                  <a:lnTo>
                    <a:pt x="107492" y="0"/>
                  </a:lnTo>
                  <a:lnTo>
                    <a:pt x="6223" y="0"/>
                  </a:lnTo>
                  <a:lnTo>
                    <a:pt x="5588" y="63"/>
                  </a:lnTo>
                  <a:lnTo>
                    <a:pt x="4953" y="190"/>
                  </a:lnTo>
                  <a:lnTo>
                    <a:pt x="4343" y="381"/>
                  </a:lnTo>
                  <a:lnTo>
                    <a:pt x="4051" y="508"/>
                  </a:lnTo>
                  <a:lnTo>
                    <a:pt x="3746" y="622"/>
                  </a:lnTo>
                  <a:lnTo>
                    <a:pt x="508" y="4051"/>
                  </a:lnTo>
                  <a:lnTo>
                    <a:pt x="381" y="4343"/>
                  </a:lnTo>
                  <a:lnTo>
                    <a:pt x="190" y="4965"/>
                  </a:lnTo>
                  <a:lnTo>
                    <a:pt x="63" y="5588"/>
                  </a:lnTo>
                  <a:lnTo>
                    <a:pt x="0" y="6235"/>
                  </a:lnTo>
                  <a:lnTo>
                    <a:pt x="0" y="6502"/>
                  </a:lnTo>
                  <a:lnTo>
                    <a:pt x="12" y="6731"/>
                  </a:lnTo>
                  <a:lnTo>
                    <a:pt x="12" y="107276"/>
                  </a:lnTo>
                  <a:lnTo>
                    <a:pt x="0" y="107429"/>
                  </a:lnTo>
                  <a:lnTo>
                    <a:pt x="0" y="107759"/>
                  </a:lnTo>
                  <a:lnTo>
                    <a:pt x="63" y="108394"/>
                  </a:lnTo>
                  <a:lnTo>
                    <a:pt x="6223" y="113982"/>
                  </a:lnTo>
                  <a:lnTo>
                    <a:pt x="6540" y="113982"/>
                  </a:lnTo>
                  <a:lnTo>
                    <a:pt x="6553" y="113969"/>
                  </a:lnTo>
                  <a:lnTo>
                    <a:pt x="107746" y="113969"/>
                  </a:lnTo>
                  <a:lnTo>
                    <a:pt x="108394" y="113919"/>
                  </a:lnTo>
                  <a:lnTo>
                    <a:pt x="109029" y="113779"/>
                  </a:lnTo>
                  <a:lnTo>
                    <a:pt x="109639" y="113601"/>
                  </a:lnTo>
                  <a:lnTo>
                    <a:pt x="109931" y="113474"/>
                  </a:lnTo>
                  <a:lnTo>
                    <a:pt x="110236" y="113360"/>
                  </a:lnTo>
                  <a:lnTo>
                    <a:pt x="112864" y="111061"/>
                  </a:lnTo>
                  <a:lnTo>
                    <a:pt x="113055" y="110794"/>
                  </a:lnTo>
                  <a:lnTo>
                    <a:pt x="113982" y="107759"/>
                  </a:lnTo>
                  <a:lnTo>
                    <a:pt x="113982" y="107429"/>
                  </a:lnTo>
                  <a:lnTo>
                    <a:pt x="113982" y="6553"/>
                  </a:lnTo>
                  <a:close/>
                </a:path>
                <a:path w="219075" h="114300">
                  <a:moveTo>
                    <a:pt x="201917" y="34048"/>
                  </a:moveTo>
                  <a:lnTo>
                    <a:pt x="201879" y="33921"/>
                  </a:lnTo>
                  <a:lnTo>
                    <a:pt x="201777" y="33782"/>
                  </a:lnTo>
                  <a:lnTo>
                    <a:pt x="201650" y="33693"/>
                  </a:lnTo>
                  <a:lnTo>
                    <a:pt x="201523" y="33667"/>
                  </a:lnTo>
                  <a:lnTo>
                    <a:pt x="201460" y="79857"/>
                  </a:lnTo>
                  <a:lnTo>
                    <a:pt x="201460" y="33655"/>
                  </a:lnTo>
                  <a:lnTo>
                    <a:pt x="201002" y="33655"/>
                  </a:lnTo>
                  <a:lnTo>
                    <a:pt x="201002" y="34569"/>
                  </a:lnTo>
                  <a:lnTo>
                    <a:pt x="201002" y="79400"/>
                  </a:lnTo>
                  <a:lnTo>
                    <a:pt x="156159" y="79400"/>
                  </a:lnTo>
                  <a:lnTo>
                    <a:pt x="156159" y="34569"/>
                  </a:lnTo>
                  <a:lnTo>
                    <a:pt x="201002" y="34569"/>
                  </a:lnTo>
                  <a:lnTo>
                    <a:pt x="201002" y="33655"/>
                  </a:lnTo>
                  <a:lnTo>
                    <a:pt x="155765" y="33655"/>
                  </a:lnTo>
                  <a:lnTo>
                    <a:pt x="155638" y="33655"/>
                  </a:lnTo>
                  <a:lnTo>
                    <a:pt x="155498" y="33693"/>
                  </a:lnTo>
                  <a:lnTo>
                    <a:pt x="155371" y="33782"/>
                  </a:lnTo>
                  <a:lnTo>
                    <a:pt x="155282" y="33921"/>
                  </a:lnTo>
                  <a:lnTo>
                    <a:pt x="155244" y="34036"/>
                  </a:lnTo>
                  <a:lnTo>
                    <a:pt x="155244" y="79933"/>
                  </a:lnTo>
                  <a:lnTo>
                    <a:pt x="155282" y="80073"/>
                  </a:lnTo>
                  <a:lnTo>
                    <a:pt x="155384" y="80200"/>
                  </a:lnTo>
                  <a:lnTo>
                    <a:pt x="155511" y="80289"/>
                  </a:lnTo>
                  <a:lnTo>
                    <a:pt x="155638" y="80327"/>
                  </a:lnTo>
                  <a:lnTo>
                    <a:pt x="155765" y="80327"/>
                  </a:lnTo>
                  <a:lnTo>
                    <a:pt x="201345" y="80314"/>
                  </a:lnTo>
                  <a:lnTo>
                    <a:pt x="201472" y="80327"/>
                  </a:lnTo>
                  <a:lnTo>
                    <a:pt x="201612" y="80302"/>
                  </a:lnTo>
                  <a:lnTo>
                    <a:pt x="201777" y="80200"/>
                  </a:lnTo>
                  <a:lnTo>
                    <a:pt x="201866" y="80073"/>
                  </a:lnTo>
                  <a:lnTo>
                    <a:pt x="201904" y="79933"/>
                  </a:lnTo>
                  <a:lnTo>
                    <a:pt x="201917" y="79921"/>
                  </a:lnTo>
                  <a:lnTo>
                    <a:pt x="201917" y="34086"/>
                  </a:lnTo>
                  <a:close/>
                </a:path>
                <a:path w="219075" h="114300">
                  <a:moveTo>
                    <a:pt x="218846" y="79870"/>
                  </a:moveTo>
                  <a:lnTo>
                    <a:pt x="216090" y="79870"/>
                  </a:lnTo>
                  <a:lnTo>
                    <a:pt x="216331" y="80632"/>
                  </a:lnTo>
                  <a:lnTo>
                    <a:pt x="216446" y="80797"/>
                  </a:lnTo>
                  <a:lnTo>
                    <a:pt x="216649" y="80975"/>
                  </a:lnTo>
                  <a:lnTo>
                    <a:pt x="216890" y="81114"/>
                  </a:lnTo>
                  <a:lnTo>
                    <a:pt x="217131" y="81203"/>
                  </a:lnTo>
                  <a:lnTo>
                    <a:pt x="217271" y="81229"/>
                  </a:lnTo>
                  <a:lnTo>
                    <a:pt x="217411" y="81241"/>
                  </a:lnTo>
                  <a:lnTo>
                    <a:pt x="217538" y="81241"/>
                  </a:lnTo>
                  <a:lnTo>
                    <a:pt x="218173" y="81051"/>
                  </a:lnTo>
                  <a:lnTo>
                    <a:pt x="218389" y="80886"/>
                  </a:lnTo>
                  <a:lnTo>
                    <a:pt x="218579" y="80695"/>
                  </a:lnTo>
                  <a:lnTo>
                    <a:pt x="218719" y="80454"/>
                  </a:lnTo>
                  <a:lnTo>
                    <a:pt x="218808" y="80200"/>
                  </a:lnTo>
                  <a:lnTo>
                    <a:pt x="218833" y="80073"/>
                  </a:lnTo>
                  <a:lnTo>
                    <a:pt x="218846" y="79933"/>
                  </a:lnTo>
                  <a:close/>
                </a:path>
                <a:path w="219075" h="114300">
                  <a:moveTo>
                    <a:pt x="218846" y="34048"/>
                  </a:moveTo>
                  <a:lnTo>
                    <a:pt x="218427" y="33147"/>
                  </a:lnTo>
                  <a:lnTo>
                    <a:pt x="218287" y="33007"/>
                  </a:lnTo>
                  <a:lnTo>
                    <a:pt x="218046" y="32867"/>
                  </a:lnTo>
                  <a:lnTo>
                    <a:pt x="217805" y="32778"/>
                  </a:lnTo>
                  <a:lnTo>
                    <a:pt x="217525" y="32727"/>
                  </a:lnTo>
                  <a:lnTo>
                    <a:pt x="217398" y="32727"/>
                  </a:lnTo>
                  <a:lnTo>
                    <a:pt x="216496" y="33147"/>
                  </a:lnTo>
                  <a:lnTo>
                    <a:pt x="216319" y="33350"/>
                  </a:lnTo>
                  <a:lnTo>
                    <a:pt x="216217" y="33528"/>
                  </a:lnTo>
                  <a:lnTo>
                    <a:pt x="216179" y="33655"/>
                  </a:lnTo>
                  <a:lnTo>
                    <a:pt x="216128" y="33845"/>
                  </a:lnTo>
                  <a:lnTo>
                    <a:pt x="216090" y="34048"/>
                  </a:lnTo>
                  <a:lnTo>
                    <a:pt x="216103" y="79857"/>
                  </a:lnTo>
                  <a:lnTo>
                    <a:pt x="218833" y="79857"/>
                  </a:lnTo>
                  <a:lnTo>
                    <a:pt x="218833" y="3411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1083398" y="4298531"/>
              <a:ext cx="201930" cy="197485"/>
            </a:xfrm>
            <a:custGeom>
              <a:avLst/>
              <a:gdLst/>
              <a:ahLst/>
              <a:cxnLst/>
              <a:rect l="l" t="t" r="r" b="b"/>
              <a:pathLst>
                <a:path w="201930" h="197485">
                  <a:moveTo>
                    <a:pt x="17183" y="79870"/>
                  </a:moveTo>
                  <a:lnTo>
                    <a:pt x="14439" y="79870"/>
                  </a:lnTo>
                  <a:lnTo>
                    <a:pt x="14668" y="80632"/>
                  </a:lnTo>
                  <a:lnTo>
                    <a:pt x="14795" y="80797"/>
                  </a:lnTo>
                  <a:lnTo>
                    <a:pt x="15748" y="81241"/>
                  </a:lnTo>
                  <a:lnTo>
                    <a:pt x="15875" y="81241"/>
                  </a:lnTo>
                  <a:lnTo>
                    <a:pt x="16510" y="81051"/>
                  </a:lnTo>
                  <a:lnTo>
                    <a:pt x="16725" y="80886"/>
                  </a:lnTo>
                  <a:lnTo>
                    <a:pt x="16916" y="80695"/>
                  </a:lnTo>
                  <a:lnTo>
                    <a:pt x="17183" y="79933"/>
                  </a:lnTo>
                  <a:close/>
                </a:path>
                <a:path w="201930" h="197485">
                  <a:moveTo>
                    <a:pt x="17183" y="34048"/>
                  </a:moveTo>
                  <a:lnTo>
                    <a:pt x="16776" y="33147"/>
                  </a:lnTo>
                  <a:lnTo>
                    <a:pt x="15875" y="32727"/>
                  </a:lnTo>
                  <a:lnTo>
                    <a:pt x="15748" y="32727"/>
                  </a:lnTo>
                  <a:lnTo>
                    <a:pt x="15049" y="32969"/>
                  </a:lnTo>
                  <a:lnTo>
                    <a:pt x="14884" y="33083"/>
                  </a:lnTo>
                  <a:lnTo>
                    <a:pt x="14439" y="34048"/>
                  </a:lnTo>
                  <a:lnTo>
                    <a:pt x="14439" y="79857"/>
                  </a:lnTo>
                  <a:lnTo>
                    <a:pt x="17183" y="79857"/>
                  </a:lnTo>
                  <a:lnTo>
                    <a:pt x="17183" y="34112"/>
                  </a:lnTo>
                  <a:close/>
                </a:path>
                <a:path w="201930" h="197485">
                  <a:moveTo>
                    <a:pt x="28625" y="95364"/>
                  </a:moveTo>
                  <a:lnTo>
                    <a:pt x="25882" y="88785"/>
                  </a:lnTo>
                  <a:lnTo>
                    <a:pt x="25882" y="95504"/>
                  </a:lnTo>
                  <a:lnTo>
                    <a:pt x="25882" y="96266"/>
                  </a:lnTo>
                  <a:lnTo>
                    <a:pt x="18491" y="103657"/>
                  </a:lnTo>
                  <a:lnTo>
                    <a:pt x="18097" y="103657"/>
                  </a:lnTo>
                  <a:lnTo>
                    <a:pt x="17716" y="103657"/>
                  </a:lnTo>
                  <a:lnTo>
                    <a:pt x="10325" y="96266"/>
                  </a:lnTo>
                  <a:lnTo>
                    <a:pt x="10325" y="95504"/>
                  </a:lnTo>
                  <a:lnTo>
                    <a:pt x="17716" y="88099"/>
                  </a:lnTo>
                  <a:lnTo>
                    <a:pt x="18097" y="88099"/>
                  </a:lnTo>
                  <a:lnTo>
                    <a:pt x="18491" y="88099"/>
                  </a:lnTo>
                  <a:lnTo>
                    <a:pt x="25882" y="95504"/>
                  </a:lnTo>
                  <a:lnTo>
                    <a:pt x="25882" y="88785"/>
                  </a:lnTo>
                  <a:lnTo>
                    <a:pt x="18618" y="85356"/>
                  </a:lnTo>
                  <a:lnTo>
                    <a:pt x="18097" y="85356"/>
                  </a:lnTo>
                  <a:lnTo>
                    <a:pt x="17589" y="85356"/>
                  </a:lnTo>
                  <a:lnTo>
                    <a:pt x="7569" y="95364"/>
                  </a:lnTo>
                  <a:lnTo>
                    <a:pt x="7569" y="96405"/>
                  </a:lnTo>
                  <a:lnTo>
                    <a:pt x="17589" y="106400"/>
                  </a:lnTo>
                  <a:lnTo>
                    <a:pt x="18097" y="106400"/>
                  </a:lnTo>
                  <a:lnTo>
                    <a:pt x="18618" y="106400"/>
                  </a:lnTo>
                  <a:lnTo>
                    <a:pt x="28625" y="96393"/>
                  </a:lnTo>
                  <a:lnTo>
                    <a:pt x="28625" y="95364"/>
                  </a:lnTo>
                  <a:close/>
                </a:path>
                <a:path w="201930" h="197485">
                  <a:moveTo>
                    <a:pt x="28625" y="17589"/>
                  </a:moveTo>
                  <a:lnTo>
                    <a:pt x="25882" y="11010"/>
                  </a:lnTo>
                  <a:lnTo>
                    <a:pt x="25882" y="17729"/>
                  </a:lnTo>
                  <a:lnTo>
                    <a:pt x="25882" y="18491"/>
                  </a:lnTo>
                  <a:lnTo>
                    <a:pt x="18491" y="25882"/>
                  </a:lnTo>
                  <a:lnTo>
                    <a:pt x="18097" y="25882"/>
                  </a:lnTo>
                  <a:lnTo>
                    <a:pt x="17716" y="25882"/>
                  </a:lnTo>
                  <a:lnTo>
                    <a:pt x="10325" y="18491"/>
                  </a:lnTo>
                  <a:lnTo>
                    <a:pt x="10325" y="17729"/>
                  </a:lnTo>
                  <a:lnTo>
                    <a:pt x="17716" y="10325"/>
                  </a:lnTo>
                  <a:lnTo>
                    <a:pt x="18097" y="10325"/>
                  </a:lnTo>
                  <a:lnTo>
                    <a:pt x="18491" y="10325"/>
                  </a:lnTo>
                  <a:lnTo>
                    <a:pt x="25882" y="17729"/>
                  </a:lnTo>
                  <a:lnTo>
                    <a:pt x="25882" y="11010"/>
                  </a:lnTo>
                  <a:lnTo>
                    <a:pt x="18618" y="7581"/>
                  </a:lnTo>
                  <a:lnTo>
                    <a:pt x="18097" y="7581"/>
                  </a:lnTo>
                  <a:lnTo>
                    <a:pt x="17589" y="7569"/>
                  </a:lnTo>
                  <a:lnTo>
                    <a:pt x="16548" y="7683"/>
                  </a:lnTo>
                  <a:lnTo>
                    <a:pt x="7569" y="17589"/>
                  </a:lnTo>
                  <a:lnTo>
                    <a:pt x="7569" y="18630"/>
                  </a:lnTo>
                  <a:lnTo>
                    <a:pt x="17589" y="28625"/>
                  </a:lnTo>
                  <a:lnTo>
                    <a:pt x="18097" y="28625"/>
                  </a:lnTo>
                  <a:lnTo>
                    <a:pt x="18618" y="28638"/>
                  </a:lnTo>
                  <a:lnTo>
                    <a:pt x="19646" y="28524"/>
                  </a:lnTo>
                  <a:lnTo>
                    <a:pt x="28625" y="18618"/>
                  </a:lnTo>
                  <a:lnTo>
                    <a:pt x="28625" y="17589"/>
                  </a:lnTo>
                  <a:close/>
                </a:path>
                <a:path w="201930" h="197485">
                  <a:moveTo>
                    <a:pt x="62941" y="56705"/>
                  </a:moveTo>
                  <a:lnTo>
                    <a:pt x="60185" y="51981"/>
                  </a:lnTo>
                  <a:lnTo>
                    <a:pt x="60185" y="56832"/>
                  </a:lnTo>
                  <a:lnTo>
                    <a:pt x="60159" y="57454"/>
                  </a:lnTo>
                  <a:lnTo>
                    <a:pt x="56984" y="60198"/>
                  </a:lnTo>
                  <a:lnTo>
                    <a:pt x="56832" y="60198"/>
                  </a:lnTo>
                  <a:lnTo>
                    <a:pt x="53784" y="57137"/>
                  </a:lnTo>
                  <a:lnTo>
                    <a:pt x="53809" y="56515"/>
                  </a:lnTo>
                  <a:lnTo>
                    <a:pt x="56832" y="53784"/>
                  </a:lnTo>
                  <a:lnTo>
                    <a:pt x="56984" y="53784"/>
                  </a:lnTo>
                  <a:lnTo>
                    <a:pt x="57137" y="53797"/>
                  </a:lnTo>
                  <a:lnTo>
                    <a:pt x="60185" y="56832"/>
                  </a:lnTo>
                  <a:lnTo>
                    <a:pt x="60185" y="51981"/>
                  </a:lnTo>
                  <a:lnTo>
                    <a:pt x="57277" y="51041"/>
                  </a:lnTo>
                  <a:lnTo>
                    <a:pt x="56984" y="51041"/>
                  </a:lnTo>
                  <a:lnTo>
                    <a:pt x="56692" y="51028"/>
                  </a:lnTo>
                  <a:lnTo>
                    <a:pt x="56108" y="51092"/>
                  </a:lnTo>
                  <a:lnTo>
                    <a:pt x="51028" y="56692"/>
                  </a:lnTo>
                  <a:lnTo>
                    <a:pt x="51028" y="57277"/>
                  </a:lnTo>
                  <a:lnTo>
                    <a:pt x="56692" y="62928"/>
                  </a:lnTo>
                  <a:lnTo>
                    <a:pt x="56984" y="62928"/>
                  </a:lnTo>
                  <a:lnTo>
                    <a:pt x="57277" y="62941"/>
                  </a:lnTo>
                  <a:lnTo>
                    <a:pt x="57861" y="62890"/>
                  </a:lnTo>
                  <a:lnTo>
                    <a:pt x="62941" y="57289"/>
                  </a:lnTo>
                  <a:lnTo>
                    <a:pt x="62941" y="56705"/>
                  </a:lnTo>
                  <a:close/>
                </a:path>
                <a:path w="201930" h="197485">
                  <a:moveTo>
                    <a:pt x="64223" y="97205"/>
                  </a:moveTo>
                  <a:lnTo>
                    <a:pt x="63461" y="94564"/>
                  </a:lnTo>
                  <a:lnTo>
                    <a:pt x="47637" y="99085"/>
                  </a:lnTo>
                  <a:lnTo>
                    <a:pt x="34112" y="99085"/>
                  </a:lnTo>
                  <a:lnTo>
                    <a:pt x="33909" y="99098"/>
                  </a:lnTo>
                  <a:lnTo>
                    <a:pt x="33782" y="99123"/>
                  </a:lnTo>
                  <a:lnTo>
                    <a:pt x="33655" y="99174"/>
                  </a:lnTo>
                  <a:lnTo>
                    <a:pt x="33528" y="99212"/>
                  </a:lnTo>
                  <a:lnTo>
                    <a:pt x="33350" y="99314"/>
                  </a:lnTo>
                  <a:lnTo>
                    <a:pt x="33134" y="99491"/>
                  </a:lnTo>
                  <a:lnTo>
                    <a:pt x="33007" y="99644"/>
                  </a:lnTo>
                  <a:lnTo>
                    <a:pt x="32867" y="99872"/>
                  </a:lnTo>
                  <a:lnTo>
                    <a:pt x="32816" y="99999"/>
                  </a:lnTo>
                  <a:lnTo>
                    <a:pt x="32778" y="100126"/>
                  </a:lnTo>
                  <a:lnTo>
                    <a:pt x="32753" y="100253"/>
                  </a:lnTo>
                  <a:lnTo>
                    <a:pt x="32740" y="100393"/>
                  </a:lnTo>
                  <a:lnTo>
                    <a:pt x="32740" y="100533"/>
                  </a:lnTo>
                  <a:lnTo>
                    <a:pt x="32943" y="101168"/>
                  </a:lnTo>
                  <a:lnTo>
                    <a:pt x="33096" y="101384"/>
                  </a:lnTo>
                  <a:lnTo>
                    <a:pt x="34048" y="101828"/>
                  </a:lnTo>
                  <a:lnTo>
                    <a:pt x="47612" y="101815"/>
                  </a:lnTo>
                  <a:lnTo>
                    <a:pt x="47840" y="101828"/>
                  </a:lnTo>
                  <a:lnTo>
                    <a:pt x="48006" y="101828"/>
                  </a:lnTo>
                  <a:lnTo>
                    <a:pt x="48145" y="101803"/>
                  </a:lnTo>
                  <a:lnTo>
                    <a:pt x="48285" y="101765"/>
                  </a:lnTo>
                  <a:lnTo>
                    <a:pt x="64223" y="97205"/>
                  </a:lnTo>
                  <a:close/>
                </a:path>
                <a:path w="201930" h="197485">
                  <a:moveTo>
                    <a:pt x="65227" y="95834"/>
                  </a:moveTo>
                  <a:lnTo>
                    <a:pt x="65214" y="95694"/>
                  </a:lnTo>
                  <a:lnTo>
                    <a:pt x="65189" y="95567"/>
                  </a:lnTo>
                  <a:lnTo>
                    <a:pt x="65151" y="95440"/>
                  </a:lnTo>
                  <a:lnTo>
                    <a:pt x="65074" y="95250"/>
                  </a:lnTo>
                  <a:lnTo>
                    <a:pt x="64516" y="94691"/>
                  </a:lnTo>
                  <a:lnTo>
                    <a:pt x="64338" y="94602"/>
                  </a:lnTo>
                  <a:lnTo>
                    <a:pt x="64198" y="94551"/>
                  </a:lnTo>
                  <a:lnTo>
                    <a:pt x="64071" y="94526"/>
                  </a:lnTo>
                  <a:lnTo>
                    <a:pt x="63944" y="94513"/>
                  </a:lnTo>
                  <a:lnTo>
                    <a:pt x="63741" y="94513"/>
                  </a:lnTo>
                  <a:lnTo>
                    <a:pt x="63474" y="94564"/>
                  </a:lnTo>
                  <a:lnTo>
                    <a:pt x="64223" y="97205"/>
                  </a:lnTo>
                  <a:lnTo>
                    <a:pt x="64414" y="97129"/>
                  </a:lnTo>
                  <a:lnTo>
                    <a:pt x="64541" y="97078"/>
                  </a:lnTo>
                  <a:lnTo>
                    <a:pt x="64706" y="96964"/>
                  </a:lnTo>
                  <a:lnTo>
                    <a:pt x="64858" y="96812"/>
                  </a:lnTo>
                  <a:lnTo>
                    <a:pt x="65024" y="96608"/>
                  </a:lnTo>
                  <a:lnTo>
                    <a:pt x="65138" y="96367"/>
                  </a:lnTo>
                  <a:lnTo>
                    <a:pt x="65201" y="96113"/>
                  </a:lnTo>
                  <a:lnTo>
                    <a:pt x="65227" y="95973"/>
                  </a:lnTo>
                  <a:lnTo>
                    <a:pt x="65227" y="95834"/>
                  </a:lnTo>
                  <a:close/>
                </a:path>
                <a:path w="201930" h="197485">
                  <a:moveTo>
                    <a:pt x="68872" y="56413"/>
                  </a:moveTo>
                  <a:lnTo>
                    <a:pt x="68770" y="55245"/>
                  </a:lnTo>
                  <a:lnTo>
                    <a:pt x="68541" y="54102"/>
                  </a:lnTo>
                  <a:lnTo>
                    <a:pt x="68199" y="52984"/>
                  </a:lnTo>
                  <a:lnTo>
                    <a:pt x="67970" y="52438"/>
                  </a:lnTo>
                  <a:lnTo>
                    <a:pt x="67970" y="56464"/>
                  </a:lnTo>
                  <a:lnTo>
                    <a:pt x="67970" y="57531"/>
                  </a:lnTo>
                  <a:lnTo>
                    <a:pt x="57518" y="67970"/>
                  </a:lnTo>
                  <a:lnTo>
                    <a:pt x="56984" y="67970"/>
                  </a:lnTo>
                  <a:lnTo>
                    <a:pt x="56451" y="67970"/>
                  </a:lnTo>
                  <a:lnTo>
                    <a:pt x="45999" y="57531"/>
                  </a:lnTo>
                  <a:lnTo>
                    <a:pt x="45999" y="56464"/>
                  </a:lnTo>
                  <a:lnTo>
                    <a:pt x="56451" y="46012"/>
                  </a:lnTo>
                  <a:lnTo>
                    <a:pt x="56984" y="46012"/>
                  </a:lnTo>
                  <a:lnTo>
                    <a:pt x="57518" y="46012"/>
                  </a:lnTo>
                  <a:lnTo>
                    <a:pt x="67970" y="56464"/>
                  </a:lnTo>
                  <a:lnTo>
                    <a:pt x="67970" y="52438"/>
                  </a:lnTo>
                  <a:lnTo>
                    <a:pt x="57569" y="45097"/>
                  </a:lnTo>
                  <a:lnTo>
                    <a:pt x="56984" y="45097"/>
                  </a:lnTo>
                  <a:lnTo>
                    <a:pt x="56400" y="45097"/>
                  </a:lnTo>
                  <a:lnTo>
                    <a:pt x="45097" y="56413"/>
                  </a:lnTo>
                  <a:lnTo>
                    <a:pt x="45097" y="57581"/>
                  </a:lnTo>
                  <a:lnTo>
                    <a:pt x="56400" y="68897"/>
                  </a:lnTo>
                  <a:lnTo>
                    <a:pt x="56984" y="68897"/>
                  </a:lnTo>
                  <a:lnTo>
                    <a:pt x="57569" y="68897"/>
                  </a:lnTo>
                  <a:lnTo>
                    <a:pt x="68872" y="57581"/>
                  </a:lnTo>
                  <a:lnTo>
                    <a:pt x="68872" y="56413"/>
                  </a:lnTo>
                  <a:close/>
                </a:path>
                <a:path w="201930" h="197485">
                  <a:moveTo>
                    <a:pt x="81241" y="100393"/>
                  </a:moveTo>
                  <a:lnTo>
                    <a:pt x="81000" y="99695"/>
                  </a:lnTo>
                  <a:lnTo>
                    <a:pt x="80886" y="99542"/>
                  </a:lnTo>
                  <a:lnTo>
                    <a:pt x="80683" y="99352"/>
                  </a:lnTo>
                  <a:lnTo>
                    <a:pt x="80391" y="99187"/>
                  </a:lnTo>
                  <a:lnTo>
                    <a:pt x="80200" y="99123"/>
                  </a:lnTo>
                  <a:lnTo>
                    <a:pt x="80073" y="99098"/>
                  </a:lnTo>
                  <a:lnTo>
                    <a:pt x="79933" y="99085"/>
                  </a:lnTo>
                  <a:lnTo>
                    <a:pt x="66141" y="99085"/>
                  </a:lnTo>
                  <a:lnTo>
                    <a:pt x="65938" y="99098"/>
                  </a:lnTo>
                  <a:lnTo>
                    <a:pt x="65811" y="99123"/>
                  </a:lnTo>
                  <a:lnTo>
                    <a:pt x="65684" y="99174"/>
                  </a:lnTo>
                  <a:lnTo>
                    <a:pt x="65557" y="99212"/>
                  </a:lnTo>
                  <a:lnTo>
                    <a:pt x="65379" y="99314"/>
                  </a:lnTo>
                  <a:lnTo>
                    <a:pt x="65163" y="99491"/>
                  </a:lnTo>
                  <a:lnTo>
                    <a:pt x="65036" y="99644"/>
                  </a:lnTo>
                  <a:lnTo>
                    <a:pt x="64897" y="99872"/>
                  </a:lnTo>
                  <a:lnTo>
                    <a:pt x="64846" y="99999"/>
                  </a:lnTo>
                  <a:lnTo>
                    <a:pt x="64808" y="100126"/>
                  </a:lnTo>
                  <a:lnTo>
                    <a:pt x="64782" y="100253"/>
                  </a:lnTo>
                  <a:lnTo>
                    <a:pt x="64770" y="100393"/>
                  </a:lnTo>
                  <a:lnTo>
                    <a:pt x="64770" y="100533"/>
                  </a:lnTo>
                  <a:lnTo>
                    <a:pt x="64973" y="101168"/>
                  </a:lnTo>
                  <a:lnTo>
                    <a:pt x="65125" y="101384"/>
                  </a:lnTo>
                  <a:lnTo>
                    <a:pt x="66078" y="101828"/>
                  </a:lnTo>
                  <a:lnTo>
                    <a:pt x="79870" y="101815"/>
                  </a:lnTo>
                  <a:lnTo>
                    <a:pt x="80784" y="101473"/>
                  </a:lnTo>
                  <a:lnTo>
                    <a:pt x="80975" y="101282"/>
                  </a:lnTo>
                  <a:lnTo>
                    <a:pt x="81241" y="100533"/>
                  </a:lnTo>
                  <a:lnTo>
                    <a:pt x="81241" y="100393"/>
                  </a:lnTo>
                  <a:close/>
                </a:path>
                <a:path w="201930" h="197485">
                  <a:moveTo>
                    <a:pt x="90385" y="55346"/>
                  </a:moveTo>
                  <a:lnTo>
                    <a:pt x="90068" y="52070"/>
                  </a:lnTo>
                  <a:lnTo>
                    <a:pt x="89420" y="48869"/>
                  </a:lnTo>
                  <a:lnTo>
                    <a:pt x="88468" y="45720"/>
                  </a:lnTo>
                  <a:lnTo>
                    <a:pt x="87642" y="43738"/>
                  </a:lnTo>
                  <a:lnTo>
                    <a:pt x="87642" y="55473"/>
                  </a:lnTo>
                  <a:lnTo>
                    <a:pt x="87642" y="58483"/>
                  </a:lnTo>
                  <a:lnTo>
                    <a:pt x="61493" y="87337"/>
                  </a:lnTo>
                  <a:lnTo>
                    <a:pt x="58483" y="87642"/>
                  </a:lnTo>
                  <a:lnTo>
                    <a:pt x="56984" y="87642"/>
                  </a:lnTo>
                  <a:lnTo>
                    <a:pt x="55486" y="87642"/>
                  </a:lnTo>
                  <a:lnTo>
                    <a:pt x="26619" y="61493"/>
                  </a:lnTo>
                  <a:lnTo>
                    <a:pt x="26327" y="58483"/>
                  </a:lnTo>
                  <a:lnTo>
                    <a:pt x="26327" y="55486"/>
                  </a:lnTo>
                  <a:lnTo>
                    <a:pt x="52476" y="26631"/>
                  </a:lnTo>
                  <a:lnTo>
                    <a:pt x="55486" y="26339"/>
                  </a:lnTo>
                  <a:lnTo>
                    <a:pt x="56984" y="26339"/>
                  </a:lnTo>
                  <a:lnTo>
                    <a:pt x="58483" y="26339"/>
                  </a:lnTo>
                  <a:lnTo>
                    <a:pt x="87350" y="52489"/>
                  </a:lnTo>
                  <a:lnTo>
                    <a:pt x="87642" y="55473"/>
                  </a:lnTo>
                  <a:lnTo>
                    <a:pt x="87642" y="43738"/>
                  </a:lnTo>
                  <a:lnTo>
                    <a:pt x="58623" y="23583"/>
                  </a:lnTo>
                  <a:lnTo>
                    <a:pt x="56984" y="23583"/>
                  </a:lnTo>
                  <a:lnTo>
                    <a:pt x="55346" y="23583"/>
                  </a:lnTo>
                  <a:lnTo>
                    <a:pt x="24549" y="48869"/>
                  </a:lnTo>
                  <a:lnTo>
                    <a:pt x="23583" y="55359"/>
                  </a:lnTo>
                  <a:lnTo>
                    <a:pt x="23583" y="58635"/>
                  </a:lnTo>
                  <a:lnTo>
                    <a:pt x="48856" y="89433"/>
                  </a:lnTo>
                  <a:lnTo>
                    <a:pt x="55346" y="90398"/>
                  </a:lnTo>
                  <a:lnTo>
                    <a:pt x="56984" y="90398"/>
                  </a:lnTo>
                  <a:lnTo>
                    <a:pt x="58623" y="90385"/>
                  </a:lnTo>
                  <a:lnTo>
                    <a:pt x="89420" y="65100"/>
                  </a:lnTo>
                  <a:lnTo>
                    <a:pt x="90385" y="58623"/>
                  </a:lnTo>
                  <a:lnTo>
                    <a:pt x="90385" y="55346"/>
                  </a:lnTo>
                  <a:close/>
                </a:path>
                <a:path w="201930" h="197485">
                  <a:moveTo>
                    <a:pt x="97256" y="79870"/>
                  </a:moveTo>
                  <a:lnTo>
                    <a:pt x="94500" y="79870"/>
                  </a:lnTo>
                  <a:lnTo>
                    <a:pt x="94742" y="80632"/>
                  </a:lnTo>
                  <a:lnTo>
                    <a:pt x="94856" y="80797"/>
                  </a:lnTo>
                  <a:lnTo>
                    <a:pt x="95059" y="80975"/>
                  </a:lnTo>
                  <a:lnTo>
                    <a:pt x="95300" y="81114"/>
                  </a:lnTo>
                  <a:lnTo>
                    <a:pt x="95542" y="81203"/>
                  </a:lnTo>
                  <a:lnTo>
                    <a:pt x="95681" y="81229"/>
                  </a:lnTo>
                  <a:lnTo>
                    <a:pt x="95821" y="81241"/>
                  </a:lnTo>
                  <a:lnTo>
                    <a:pt x="95948" y="81241"/>
                  </a:lnTo>
                  <a:lnTo>
                    <a:pt x="96583" y="81051"/>
                  </a:lnTo>
                  <a:lnTo>
                    <a:pt x="96799" y="80886"/>
                  </a:lnTo>
                  <a:lnTo>
                    <a:pt x="96989" y="80695"/>
                  </a:lnTo>
                  <a:lnTo>
                    <a:pt x="97129" y="80454"/>
                  </a:lnTo>
                  <a:lnTo>
                    <a:pt x="97218" y="80200"/>
                  </a:lnTo>
                  <a:lnTo>
                    <a:pt x="97243" y="80073"/>
                  </a:lnTo>
                  <a:lnTo>
                    <a:pt x="97256" y="79933"/>
                  </a:lnTo>
                  <a:close/>
                </a:path>
                <a:path w="201930" h="197485">
                  <a:moveTo>
                    <a:pt x="104114" y="17589"/>
                  </a:moveTo>
                  <a:lnTo>
                    <a:pt x="101371" y="11010"/>
                  </a:lnTo>
                  <a:lnTo>
                    <a:pt x="101371" y="17729"/>
                  </a:lnTo>
                  <a:lnTo>
                    <a:pt x="101371" y="18491"/>
                  </a:lnTo>
                  <a:lnTo>
                    <a:pt x="93967" y="25882"/>
                  </a:lnTo>
                  <a:lnTo>
                    <a:pt x="93586" y="25882"/>
                  </a:lnTo>
                  <a:lnTo>
                    <a:pt x="93205" y="25882"/>
                  </a:lnTo>
                  <a:lnTo>
                    <a:pt x="85801" y="18491"/>
                  </a:lnTo>
                  <a:lnTo>
                    <a:pt x="85801" y="17729"/>
                  </a:lnTo>
                  <a:lnTo>
                    <a:pt x="93205" y="10325"/>
                  </a:lnTo>
                  <a:lnTo>
                    <a:pt x="93586" y="10325"/>
                  </a:lnTo>
                  <a:lnTo>
                    <a:pt x="93967" y="10325"/>
                  </a:lnTo>
                  <a:lnTo>
                    <a:pt x="101371" y="17729"/>
                  </a:lnTo>
                  <a:lnTo>
                    <a:pt x="101371" y="11010"/>
                  </a:lnTo>
                  <a:lnTo>
                    <a:pt x="94107" y="7581"/>
                  </a:lnTo>
                  <a:lnTo>
                    <a:pt x="93586" y="7581"/>
                  </a:lnTo>
                  <a:lnTo>
                    <a:pt x="93078" y="7569"/>
                  </a:lnTo>
                  <a:lnTo>
                    <a:pt x="92036" y="7683"/>
                  </a:lnTo>
                  <a:lnTo>
                    <a:pt x="83058" y="17589"/>
                  </a:lnTo>
                  <a:lnTo>
                    <a:pt x="83058" y="18630"/>
                  </a:lnTo>
                  <a:lnTo>
                    <a:pt x="93078" y="28625"/>
                  </a:lnTo>
                  <a:lnTo>
                    <a:pt x="93586" y="28625"/>
                  </a:lnTo>
                  <a:lnTo>
                    <a:pt x="94107" y="28638"/>
                  </a:lnTo>
                  <a:lnTo>
                    <a:pt x="95135" y="28524"/>
                  </a:lnTo>
                  <a:lnTo>
                    <a:pt x="104114" y="18618"/>
                  </a:lnTo>
                  <a:lnTo>
                    <a:pt x="104114" y="17589"/>
                  </a:lnTo>
                  <a:close/>
                </a:path>
                <a:path w="201930" h="197485">
                  <a:moveTo>
                    <a:pt x="106400" y="95364"/>
                  </a:moveTo>
                  <a:lnTo>
                    <a:pt x="103644" y="88773"/>
                  </a:lnTo>
                  <a:lnTo>
                    <a:pt x="103644" y="95504"/>
                  </a:lnTo>
                  <a:lnTo>
                    <a:pt x="103644" y="96266"/>
                  </a:lnTo>
                  <a:lnTo>
                    <a:pt x="96253" y="103657"/>
                  </a:lnTo>
                  <a:lnTo>
                    <a:pt x="95872" y="103657"/>
                  </a:lnTo>
                  <a:lnTo>
                    <a:pt x="95491" y="103657"/>
                  </a:lnTo>
                  <a:lnTo>
                    <a:pt x="88099" y="96266"/>
                  </a:lnTo>
                  <a:lnTo>
                    <a:pt x="88099" y="95504"/>
                  </a:lnTo>
                  <a:lnTo>
                    <a:pt x="95491" y="88099"/>
                  </a:lnTo>
                  <a:lnTo>
                    <a:pt x="95872" y="88099"/>
                  </a:lnTo>
                  <a:lnTo>
                    <a:pt x="96253" y="88099"/>
                  </a:lnTo>
                  <a:lnTo>
                    <a:pt x="103644" y="95504"/>
                  </a:lnTo>
                  <a:lnTo>
                    <a:pt x="103644" y="88773"/>
                  </a:lnTo>
                  <a:lnTo>
                    <a:pt x="96393" y="85356"/>
                  </a:lnTo>
                  <a:lnTo>
                    <a:pt x="95872" y="85356"/>
                  </a:lnTo>
                  <a:lnTo>
                    <a:pt x="95351" y="85356"/>
                  </a:lnTo>
                  <a:lnTo>
                    <a:pt x="85344" y="95364"/>
                  </a:lnTo>
                  <a:lnTo>
                    <a:pt x="85344" y="96405"/>
                  </a:lnTo>
                  <a:lnTo>
                    <a:pt x="95351" y="106400"/>
                  </a:lnTo>
                  <a:lnTo>
                    <a:pt x="95872" y="106400"/>
                  </a:lnTo>
                  <a:lnTo>
                    <a:pt x="96393" y="106400"/>
                  </a:lnTo>
                  <a:lnTo>
                    <a:pt x="106400" y="96393"/>
                  </a:lnTo>
                  <a:lnTo>
                    <a:pt x="106400" y="95364"/>
                  </a:lnTo>
                  <a:close/>
                </a:path>
                <a:path w="201930" h="197485">
                  <a:moveTo>
                    <a:pt x="113982" y="6553"/>
                  </a:moveTo>
                  <a:lnTo>
                    <a:pt x="113969" y="6235"/>
                  </a:lnTo>
                  <a:lnTo>
                    <a:pt x="111696" y="1600"/>
                  </a:lnTo>
                  <a:lnTo>
                    <a:pt x="111696" y="6781"/>
                  </a:lnTo>
                  <a:lnTo>
                    <a:pt x="111696" y="107213"/>
                  </a:lnTo>
                  <a:lnTo>
                    <a:pt x="111683" y="107378"/>
                  </a:lnTo>
                  <a:lnTo>
                    <a:pt x="111683" y="107594"/>
                  </a:lnTo>
                  <a:lnTo>
                    <a:pt x="111645" y="108051"/>
                  </a:lnTo>
                  <a:lnTo>
                    <a:pt x="107632" y="111683"/>
                  </a:lnTo>
                  <a:lnTo>
                    <a:pt x="107492" y="111683"/>
                  </a:lnTo>
                  <a:lnTo>
                    <a:pt x="107429" y="111683"/>
                  </a:lnTo>
                  <a:lnTo>
                    <a:pt x="6489" y="111683"/>
                  </a:lnTo>
                  <a:lnTo>
                    <a:pt x="6337" y="111696"/>
                  </a:lnTo>
                  <a:lnTo>
                    <a:pt x="5918" y="111645"/>
                  </a:lnTo>
                  <a:lnTo>
                    <a:pt x="2286" y="107645"/>
                  </a:lnTo>
                  <a:lnTo>
                    <a:pt x="2298" y="107492"/>
                  </a:lnTo>
                  <a:lnTo>
                    <a:pt x="2298" y="6616"/>
                  </a:lnTo>
                  <a:lnTo>
                    <a:pt x="2298" y="6337"/>
                  </a:lnTo>
                  <a:lnTo>
                    <a:pt x="2336" y="5930"/>
                  </a:lnTo>
                  <a:lnTo>
                    <a:pt x="6350" y="2286"/>
                  </a:lnTo>
                  <a:lnTo>
                    <a:pt x="6489" y="2286"/>
                  </a:lnTo>
                  <a:lnTo>
                    <a:pt x="6553" y="2286"/>
                  </a:lnTo>
                  <a:lnTo>
                    <a:pt x="107429" y="2286"/>
                  </a:lnTo>
                  <a:lnTo>
                    <a:pt x="107632" y="2298"/>
                  </a:lnTo>
                  <a:lnTo>
                    <a:pt x="108051" y="2336"/>
                  </a:lnTo>
                  <a:lnTo>
                    <a:pt x="111683" y="6350"/>
                  </a:lnTo>
                  <a:lnTo>
                    <a:pt x="111683" y="6502"/>
                  </a:lnTo>
                  <a:lnTo>
                    <a:pt x="111683" y="6731"/>
                  </a:lnTo>
                  <a:lnTo>
                    <a:pt x="111696" y="1600"/>
                  </a:lnTo>
                  <a:lnTo>
                    <a:pt x="107746" y="12"/>
                  </a:lnTo>
                  <a:lnTo>
                    <a:pt x="107594" y="12"/>
                  </a:lnTo>
                  <a:lnTo>
                    <a:pt x="107492" y="0"/>
                  </a:lnTo>
                  <a:lnTo>
                    <a:pt x="6235" y="0"/>
                  </a:lnTo>
                  <a:lnTo>
                    <a:pt x="5588" y="63"/>
                  </a:lnTo>
                  <a:lnTo>
                    <a:pt x="4953" y="190"/>
                  </a:lnTo>
                  <a:lnTo>
                    <a:pt x="4343" y="381"/>
                  </a:lnTo>
                  <a:lnTo>
                    <a:pt x="4051" y="508"/>
                  </a:lnTo>
                  <a:lnTo>
                    <a:pt x="3746" y="622"/>
                  </a:lnTo>
                  <a:lnTo>
                    <a:pt x="1117" y="2921"/>
                  </a:lnTo>
                  <a:lnTo>
                    <a:pt x="927" y="3187"/>
                  </a:lnTo>
                  <a:lnTo>
                    <a:pt x="622" y="3746"/>
                  </a:lnTo>
                  <a:lnTo>
                    <a:pt x="508" y="4051"/>
                  </a:lnTo>
                  <a:lnTo>
                    <a:pt x="381" y="4343"/>
                  </a:lnTo>
                  <a:lnTo>
                    <a:pt x="190" y="4965"/>
                  </a:lnTo>
                  <a:lnTo>
                    <a:pt x="76" y="5588"/>
                  </a:lnTo>
                  <a:lnTo>
                    <a:pt x="0" y="6235"/>
                  </a:lnTo>
                  <a:lnTo>
                    <a:pt x="0" y="6502"/>
                  </a:lnTo>
                  <a:lnTo>
                    <a:pt x="12" y="6731"/>
                  </a:lnTo>
                  <a:lnTo>
                    <a:pt x="12" y="107276"/>
                  </a:lnTo>
                  <a:lnTo>
                    <a:pt x="0" y="107429"/>
                  </a:lnTo>
                  <a:lnTo>
                    <a:pt x="0" y="107759"/>
                  </a:lnTo>
                  <a:lnTo>
                    <a:pt x="6223" y="113982"/>
                  </a:lnTo>
                  <a:lnTo>
                    <a:pt x="6540" y="113982"/>
                  </a:lnTo>
                  <a:lnTo>
                    <a:pt x="6553" y="113969"/>
                  </a:lnTo>
                  <a:lnTo>
                    <a:pt x="107746" y="113969"/>
                  </a:lnTo>
                  <a:lnTo>
                    <a:pt x="108394" y="113919"/>
                  </a:lnTo>
                  <a:lnTo>
                    <a:pt x="109029" y="113779"/>
                  </a:lnTo>
                  <a:lnTo>
                    <a:pt x="109639" y="113601"/>
                  </a:lnTo>
                  <a:lnTo>
                    <a:pt x="109931" y="113474"/>
                  </a:lnTo>
                  <a:lnTo>
                    <a:pt x="110236" y="113360"/>
                  </a:lnTo>
                  <a:lnTo>
                    <a:pt x="112864" y="111061"/>
                  </a:lnTo>
                  <a:lnTo>
                    <a:pt x="113055" y="110794"/>
                  </a:lnTo>
                  <a:lnTo>
                    <a:pt x="113982" y="107759"/>
                  </a:lnTo>
                  <a:lnTo>
                    <a:pt x="113982" y="107429"/>
                  </a:lnTo>
                  <a:lnTo>
                    <a:pt x="113982" y="6553"/>
                  </a:lnTo>
                  <a:close/>
                </a:path>
                <a:path w="201930" h="197485">
                  <a:moveTo>
                    <a:pt x="201904" y="151091"/>
                  </a:moveTo>
                  <a:lnTo>
                    <a:pt x="201841" y="150964"/>
                  </a:lnTo>
                  <a:lnTo>
                    <a:pt x="201714" y="150825"/>
                  </a:lnTo>
                  <a:lnTo>
                    <a:pt x="201561" y="150749"/>
                  </a:lnTo>
                  <a:lnTo>
                    <a:pt x="155702" y="150723"/>
                  </a:lnTo>
                  <a:lnTo>
                    <a:pt x="155549" y="150761"/>
                  </a:lnTo>
                  <a:lnTo>
                    <a:pt x="155422" y="150825"/>
                  </a:lnTo>
                  <a:lnTo>
                    <a:pt x="155308" y="150952"/>
                  </a:lnTo>
                  <a:lnTo>
                    <a:pt x="155257" y="151079"/>
                  </a:lnTo>
                  <a:lnTo>
                    <a:pt x="155244" y="151130"/>
                  </a:lnTo>
                  <a:lnTo>
                    <a:pt x="155244" y="197015"/>
                  </a:lnTo>
                  <a:lnTo>
                    <a:pt x="155321" y="197205"/>
                  </a:lnTo>
                  <a:lnTo>
                    <a:pt x="155448" y="197319"/>
                  </a:lnTo>
                  <a:lnTo>
                    <a:pt x="155587" y="197396"/>
                  </a:lnTo>
                  <a:lnTo>
                    <a:pt x="201447" y="197421"/>
                  </a:lnTo>
                  <a:lnTo>
                    <a:pt x="201599" y="197383"/>
                  </a:lnTo>
                  <a:lnTo>
                    <a:pt x="201764" y="197294"/>
                  </a:lnTo>
                  <a:lnTo>
                    <a:pt x="201866" y="197142"/>
                  </a:lnTo>
                  <a:lnTo>
                    <a:pt x="201904" y="196837"/>
                  </a:lnTo>
                  <a:lnTo>
                    <a:pt x="201828" y="196697"/>
                  </a:lnTo>
                  <a:lnTo>
                    <a:pt x="201701" y="196583"/>
                  </a:lnTo>
                  <a:lnTo>
                    <a:pt x="201561" y="196507"/>
                  </a:lnTo>
                  <a:lnTo>
                    <a:pt x="156159" y="196494"/>
                  </a:lnTo>
                  <a:lnTo>
                    <a:pt x="156159" y="151650"/>
                  </a:lnTo>
                  <a:lnTo>
                    <a:pt x="201447" y="151650"/>
                  </a:lnTo>
                  <a:lnTo>
                    <a:pt x="201599" y="151625"/>
                  </a:lnTo>
                  <a:lnTo>
                    <a:pt x="201764" y="151536"/>
                  </a:lnTo>
                  <a:lnTo>
                    <a:pt x="201866" y="151396"/>
                  </a:lnTo>
                  <a:lnTo>
                    <a:pt x="201904" y="15109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708609" y="3843350"/>
              <a:ext cx="610870" cy="686435"/>
            </a:xfrm>
            <a:custGeom>
              <a:avLst/>
              <a:gdLst/>
              <a:ahLst/>
              <a:cxnLst/>
              <a:rect l="l" t="t" r="r" b="b"/>
              <a:pathLst>
                <a:path w="610869" h="686435">
                  <a:moveTo>
                    <a:pt x="2743" y="0"/>
                  </a:moveTo>
                  <a:lnTo>
                    <a:pt x="0" y="0"/>
                  </a:lnTo>
                  <a:lnTo>
                    <a:pt x="0" y="15570"/>
                  </a:lnTo>
                  <a:lnTo>
                    <a:pt x="2743" y="15570"/>
                  </a:lnTo>
                  <a:lnTo>
                    <a:pt x="2743" y="0"/>
                  </a:lnTo>
                  <a:close/>
                </a:path>
                <a:path w="610869" h="686435">
                  <a:moveTo>
                    <a:pt x="515848" y="606386"/>
                  </a:moveTo>
                  <a:lnTo>
                    <a:pt x="513105" y="606386"/>
                  </a:lnTo>
                  <a:lnTo>
                    <a:pt x="513105" y="652132"/>
                  </a:lnTo>
                  <a:lnTo>
                    <a:pt x="513130" y="652399"/>
                  </a:lnTo>
                  <a:lnTo>
                    <a:pt x="513232" y="652716"/>
                  </a:lnTo>
                  <a:lnTo>
                    <a:pt x="513334" y="652894"/>
                  </a:lnTo>
                  <a:lnTo>
                    <a:pt x="513448" y="653059"/>
                  </a:lnTo>
                  <a:lnTo>
                    <a:pt x="513651" y="653237"/>
                  </a:lnTo>
                  <a:lnTo>
                    <a:pt x="513892" y="653364"/>
                  </a:lnTo>
                  <a:lnTo>
                    <a:pt x="514134" y="653465"/>
                  </a:lnTo>
                  <a:lnTo>
                    <a:pt x="514273" y="653491"/>
                  </a:lnTo>
                  <a:lnTo>
                    <a:pt x="514413" y="653503"/>
                  </a:lnTo>
                  <a:lnTo>
                    <a:pt x="514540" y="653503"/>
                  </a:lnTo>
                  <a:lnTo>
                    <a:pt x="514680" y="653491"/>
                  </a:lnTo>
                  <a:lnTo>
                    <a:pt x="514807" y="653465"/>
                  </a:lnTo>
                  <a:lnTo>
                    <a:pt x="515442" y="653097"/>
                  </a:lnTo>
                  <a:lnTo>
                    <a:pt x="515620" y="652894"/>
                  </a:lnTo>
                  <a:lnTo>
                    <a:pt x="515721" y="652716"/>
                  </a:lnTo>
                  <a:lnTo>
                    <a:pt x="515759" y="652589"/>
                  </a:lnTo>
                  <a:lnTo>
                    <a:pt x="515810" y="652462"/>
                  </a:lnTo>
                  <a:lnTo>
                    <a:pt x="515835" y="652322"/>
                  </a:lnTo>
                  <a:lnTo>
                    <a:pt x="515848" y="652195"/>
                  </a:lnTo>
                  <a:lnTo>
                    <a:pt x="515848" y="606386"/>
                  </a:lnTo>
                  <a:close/>
                </a:path>
                <a:path w="610869" h="686435">
                  <a:moveTo>
                    <a:pt x="515861" y="606310"/>
                  </a:moveTo>
                  <a:lnTo>
                    <a:pt x="515442" y="605409"/>
                  </a:lnTo>
                  <a:lnTo>
                    <a:pt x="515302" y="605269"/>
                  </a:lnTo>
                  <a:lnTo>
                    <a:pt x="515061" y="605142"/>
                  </a:lnTo>
                  <a:lnTo>
                    <a:pt x="514819" y="605040"/>
                  </a:lnTo>
                  <a:lnTo>
                    <a:pt x="514680" y="605015"/>
                  </a:lnTo>
                  <a:lnTo>
                    <a:pt x="514540" y="605002"/>
                  </a:lnTo>
                  <a:lnTo>
                    <a:pt x="514413" y="605002"/>
                  </a:lnTo>
                  <a:lnTo>
                    <a:pt x="513308" y="605675"/>
                  </a:lnTo>
                  <a:lnTo>
                    <a:pt x="513207" y="605853"/>
                  </a:lnTo>
                  <a:lnTo>
                    <a:pt x="513143" y="606044"/>
                  </a:lnTo>
                  <a:lnTo>
                    <a:pt x="513118" y="606171"/>
                  </a:lnTo>
                  <a:lnTo>
                    <a:pt x="513105" y="606310"/>
                  </a:lnTo>
                  <a:lnTo>
                    <a:pt x="515861" y="606374"/>
                  </a:lnTo>
                  <a:close/>
                </a:path>
                <a:path w="610869" h="686435">
                  <a:moveTo>
                    <a:pt x="525005" y="589838"/>
                  </a:moveTo>
                  <a:lnTo>
                    <a:pt x="522262" y="583272"/>
                  </a:lnTo>
                  <a:lnTo>
                    <a:pt x="522262" y="589978"/>
                  </a:lnTo>
                  <a:lnTo>
                    <a:pt x="522262" y="590753"/>
                  </a:lnTo>
                  <a:lnTo>
                    <a:pt x="514870" y="598144"/>
                  </a:lnTo>
                  <a:lnTo>
                    <a:pt x="514477" y="598144"/>
                  </a:lnTo>
                  <a:lnTo>
                    <a:pt x="514096" y="598144"/>
                  </a:lnTo>
                  <a:lnTo>
                    <a:pt x="506691" y="590753"/>
                  </a:lnTo>
                  <a:lnTo>
                    <a:pt x="506691" y="589991"/>
                  </a:lnTo>
                  <a:lnTo>
                    <a:pt x="514096" y="582587"/>
                  </a:lnTo>
                  <a:lnTo>
                    <a:pt x="514477" y="582587"/>
                  </a:lnTo>
                  <a:lnTo>
                    <a:pt x="514870" y="582587"/>
                  </a:lnTo>
                  <a:lnTo>
                    <a:pt x="522262" y="589978"/>
                  </a:lnTo>
                  <a:lnTo>
                    <a:pt x="522262" y="583272"/>
                  </a:lnTo>
                  <a:lnTo>
                    <a:pt x="514997" y="579843"/>
                  </a:lnTo>
                  <a:lnTo>
                    <a:pt x="514477" y="579843"/>
                  </a:lnTo>
                  <a:lnTo>
                    <a:pt x="513969" y="579843"/>
                  </a:lnTo>
                  <a:lnTo>
                    <a:pt x="503948" y="589851"/>
                  </a:lnTo>
                  <a:lnTo>
                    <a:pt x="503948" y="590892"/>
                  </a:lnTo>
                  <a:lnTo>
                    <a:pt x="513969" y="600900"/>
                  </a:lnTo>
                  <a:lnTo>
                    <a:pt x="514477" y="600900"/>
                  </a:lnTo>
                  <a:lnTo>
                    <a:pt x="514997" y="600900"/>
                  </a:lnTo>
                  <a:lnTo>
                    <a:pt x="525005" y="590880"/>
                  </a:lnTo>
                  <a:lnTo>
                    <a:pt x="525005" y="589838"/>
                  </a:lnTo>
                  <a:close/>
                </a:path>
                <a:path w="610869" h="686435">
                  <a:moveTo>
                    <a:pt x="527278" y="667613"/>
                  </a:moveTo>
                  <a:lnTo>
                    <a:pt x="524535" y="661035"/>
                  </a:lnTo>
                  <a:lnTo>
                    <a:pt x="524535" y="667753"/>
                  </a:lnTo>
                  <a:lnTo>
                    <a:pt x="524535" y="668528"/>
                  </a:lnTo>
                  <a:lnTo>
                    <a:pt x="517144" y="675919"/>
                  </a:lnTo>
                  <a:lnTo>
                    <a:pt x="516763" y="675919"/>
                  </a:lnTo>
                  <a:lnTo>
                    <a:pt x="516369" y="675919"/>
                  </a:lnTo>
                  <a:lnTo>
                    <a:pt x="508977" y="668528"/>
                  </a:lnTo>
                  <a:lnTo>
                    <a:pt x="508977" y="667766"/>
                  </a:lnTo>
                  <a:lnTo>
                    <a:pt x="516369" y="660361"/>
                  </a:lnTo>
                  <a:lnTo>
                    <a:pt x="516763" y="660361"/>
                  </a:lnTo>
                  <a:lnTo>
                    <a:pt x="517144" y="660361"/>
                  </a:lnTo>
                  <a:lnTo>
                    <a:pt x="524535" y="667753"/>
                  </a:lnTo>
                  <a:lnTo>
                    <a:pt x="524535" y="661035"/>
                  </a:lnTo>
                  <a:lnTo>
                    <a:pt x="517271" y="657618"/>
                  </a:lnTo>
                  <a:lnTo>
                    <a:pt x="516763" y="657618"/>
                  </a:lnTo>
                  <a:lnTo>
                    <a:pt x="516242" y="657606"/>
                  </a:lnTo>
                  <a:lnTo>
                    <a:pt x="515213" y="657720"/>
                  </a:lnTo>
                  <a:lnTo>
                    <a:pt x="506234" y="667626"/>
                  </a:lnTo>
                  <a:lnTo>
                    <a:pt x="506234" y="668667"/>
                  </a:lnTo>
                  <a:lnTo>
                    <a:pt x="516242" y="678662"/>
                  </a:lnTo>
                  <a:lnTo>
                    <a:pt x="516763" y="678662"/>
                  </a:lnTo>
                  <a:lnTo>
                    <a:pt x="517271" y="678675"/>
                  </a:lnTo>
                  <a:lnTo>
                    <a:pt x="518299" y="678573"/>
                  </a:lnTo>
                  <a:lnTo>
                    <a:pt x="527278" y="668655"/>
                  </a:lnTo>
                  <a:lnTo>
                    <a:pt x="527278" y="667613"/>
                  </a:lnTo>
                  <a:close/>
                </a:path>
                <a:path w="610869" h="686435">
                  <a:moveTo>
                    <a:pt x="545592" y="585711"/>
                  </a:moveTo>
                  <a:lnTo>
                    <a:pt x="545579" y="585584"/>
                  </a:lnTo>
                  <a:lnTo>
                    <a:pt x="545553" y="585444"/>
                  </a:lnTo>
                  <a:lnTo>
                    <a:pt x="545465" y="585190"/>
                  </a:lnTo>
                  <a:lnTo>
                    <a:pt x="545363" y="585025"/>
                  </a:lnTo>
                  <a:lnTo>
                    <a:pt x="545198" y="584809"/>
                  </a:lnTo>
                  <a:lnTo>
                    <a:pt x="545033" y="584682"/>
                  </a:lnTo>
                  <a:lnTo>
                    <a:pt x="544283" y="584415"/>
                  </a:lnTo>
                  <a:lnTo>
                    <a:pt x="530491" y="584403"/>
                  </a:lnTo>
                  <a:lnTo>
                    <a:pt x="529793" y="584619"/>
                  </a:lnTo>
                  <a:lnTo>
                    <a:pt x="529513" y="584822"/>
                  </a:lnTo>
                  <a:lnTo>
                    <a:pt x="529386" y="584974"/>
                  </a:lnTo>
                  <a:lnTo>
                    <a:pt x="529247" y="585203"/>
                  </a:lnTo>
                  <a:lnTo>
                    <a:pt x="529158" y="585444"/>
                  </a:lnTo>
                  <a:lnTo>
                    <a:pt x="529132" y="585584"/>
                  </a:lnTo>
                  <a:lnTo>
                    <a:pt x="529120" y="585724"/>
                  </a:lnTo>
                  <a:lnTo>
                    <a:pt x="529120" y="585851"/>
                  </a:lnTo>
                  <a:lnTo>
                    <a:pt x="529475" y="586714"/>
                  </a:lnTo>
                  <a:lnTo>
                    <a:pt x="529678" y="586892"/>
                  </a:lnTo>
                  <a:lnTo>
                    <a:pt x="529958" y="587057"/>
                  </a:lnTo>
                  <a:lnTo>
                    <a:pt x="530161" y="587121"/>
                  </a:lnTo>
                  <a:lnTo>
                    <a:pt x="530288" y="587146"/>
                  </a:lnTo>
                  <a:lnTo>
                    <a:pt x="530428" y="587159"/>
                  </a:lnTo>
                  <a:lnTo>
                    <a:pt x="544220" y="587159"/>
                  </a:lnTo>
                  <a:lnTo>
                    <a:pt x="544423" y="587146"/>
                  </a:lnTo>
                  <a:lnTo>
                    <a:pt x="544550" y="587121"/>
                  </a:lnTo>
                  <a:lnTo>
                    <a:pt x="544753" y="587057"/>
                  </a:lnTo>
                  <a:lnTo>
                    <a:pt x="544918" y="586955"/>
                  </a:lnTo>
                  <a:lnTo>
                    <a:pt x="545198" y="586752"/>
                  </a:lnTo>
                  <a:lnTo>
                    <a:pt x="545325" y="586613"/>
                  </a:lnTo>
                  <a:lnTo>
                    <a:pt x="545388" y="586486"/>
                  </a:lnTo>
                  <a:lnTo>
                    <a:pt x="545515" y="586257"/>
                  </a:lnTo>
                  <a:lnTo>
                    <a:pt x="545553" y="586117"/>
                  </a:lnTo>
                  <a:lnTo>
                    <a:pt x="545579" y="585990"/>
                  </a:lnTo>
                  <a:lnTo>
                    <a:pt x="545592" y="585851"/>
                  </a:lnTo>
                  <a:lnTo>
                    <a:pt x="545592" y="585711"/>
                  </a:lnTo>
                  <a:close/>
                </a:path>
                <a:path w="610869" h="686435">
                  <a:moveTo>
                    <a:pt x="559320" y="628967"/>
                  </a:moveTo>
                  <a:lnTo>
                    <a:pt x="556564" y="624255"/>
                  </a:lnTo>
                  <a:lnTo>
                    <a:pt x="556564" y="629107"/>
                  </a:lnTo>
                  <a:lnTo>
                    <a:pt x="556564" y="629424"/>
                  </a:lnTo>
                  <a:lnTo>
                    <a:pt x="553364" y="632460"/>
                  </a:lnTo>
                  <a:lnTo>
                    <a:pt x="553212" y="632460"/>
                  </a:lnTo>
                  <a:lnTo>
                    <a:pt x="550151" y="629424"/>
                  </a:lnTo>
                  <a:lnTo>
                    <a:pt x="550151" y="629107"/>
                  </a:lnTo>
                  <a:lnTo>
                    <a:pt x="553364" y="626059"/>
                  </a:lnTo>
                  <a:lnTo>
                    <a:pt x="553834" y="626084"/>
                  </a:lnTo>
                  <a:lnTo>
                    <a:pt x="556564" y="629107"/>
                  </a:lnTo>
                  <a:lnTo>
                    <a:pt x="556564" y="624255"/>
                  </a:lnTo>
                  <a:lnTo>
                    <a:pt x="553656" y="623328"/>
                  </a:lnTo>
                  <a:lnTo>
                    <a:pt x="553364" y="623328"/>
                  </a:lnTo>
                  <a:lnTo>
                    <a:pt x="553072" y="623316"/>
                  </a:lnTo>
                  <a:lnTo>
                    <a:pt x="552488" y="623366"/>
                  </a:lnTo>
                  <a:lnTo>
                    <a:pt x="547408" y="628967"/>
                  </a:lnTo>
                  <a:lnTo>
                    <a:pt x="547408" y="629551"/>
                  </a:lnTo>
                  <a:lnTo>
                    <a:pt x="553072" y="635215"/>
                  </a:lnTo>
                  <a:lnTo>
                    <a:pt x="553364" y="635215"/>
                  </a:lnTo>
                  <a:lnTo>
                    <a:pt x="553656" y="635215"/>
                  </a:lnTo>
                  <a:lnTo>
                    <a:pt x="559320" y="629551"/>
                  </a:lnTo>
                  <a:lnTo>
                    <a:pt x="559320" y="628967"/>
                  </a:lnTo>
                  <a:close/>
                </a:path>
                <a:path w="610869" h="686435">
                  <a:moveTo>
                    <a:pt x="565251" y="628675"/>
                  </a:moveTo>
                  <a:lnTo>
                    <a:pt x="565150" y="627507"/>
                  </a:lnTo>
                  <a:lnTo>
                    <a:pt x="564921" y="626351"/>
                  </a:lnTo>
                  <a:lnTo>
                    <a:pt x="564578" y="625246"/>
                  </a:lnTo>
                  <a:lnTo>
                    <a:pt x="564349" y="624700"/>
                  </a:lnTo>
                  <a:lnTo>
                    <a:pt x="564349" y="628713"/>
                  </a:lnTo>
                  <a:lnTo>
                    <a:pt x="564349" y="629780"/>
                  </a:lnTo>
                  <a:lnTo>
                    <a:pt x="553897" y="640232"/>
                  </a:lnTo>
                  <a:lnTo>
                    <a:pt x="553364" y="640232"/>
                  </a:lnTo>
                  <a:lnTo>
                    <a:pt x="552831" y="640232"/>
                  </a:lnTo>
                  <a:lnTo>
                    <a:pt x="542378" y="629780"/>
                  </a:lnTo>
                  <a:lnTo>
                    <a:pt x="542378" y="628713"/>
                  </a:lnTo>
                  <a:lnTo>
                    <a:pt x="552831" y="618274"/>
                  </a:lnTo>
                  <a:lnTo>
                    <a:pt x="553364" y="618274"/>
                  </a:lnTo>
                  <a:lnTo>
                    <a:pt x="553897" y="618274"/>
                  </a:lnTo>
                  <a:lnTo>
                    <a:pt x="564349" y="628713"/>
                  </a:lnTo>
                  <a:lnTo>
                    <a:pt x="564349" y="624700"/>
                  </a:lnTo>
                  <a:lnTo>
                    <a:pt x="553948" y="617347"/>
                  </a:lnTo>
                  <a:lnTo>
                    <a:pt x="553364" y="617347"/>
                  </a:lnTo>
                  <a:lnTo>
                    <a:pt x="552780" y="617359"/>
                  </a:lnTo>
                  <a:lnTo>
                    <a:pt x="541464" y="628662"/>
                  </a:lnTo>
                  <a:lnTo>
                    <a:pt x="541464" y="629831"/>
                  </a:lnTo>
                  <a:lnTo>
                    <a:pt x="552780" y="641146"/>
                  </a:lnTo>
                  <a:lnTo>
                    <a:pt x="553364" y="641146"/>
                  </a:lnTo>
                  <a:lnTo>
                    <a:pt x="553948" y="641146"/>
                  </a:lnTo>
                  <a:lnTo>
                    <a:pt x="565251" y="629831"/>
                  </a:lnTo>
                  <a:lnTo>
                    <a:pt x="565251" y="628675"/>
                  </a:lnTo>
                  <a:close/>
                </a:path>
                <a:path w="610869" h="686435">
                  <a:moveTo>
                    <a:pt x="577621" y="585711"/>
                  </a:moveTo>
                  <a:lnTo>
                    <a:pt x="576300" y="584415"/>
                  </a:lnTo>
                  <a:lnTo>
                    <a:pt x="562521" y="584403"/>
                  </a:lnTo>
                  <a:lnTo>
                    <a:pt x="562343" y="584428"/>
                  </a:lnTo>
                  <a:lnTo>
                    <a:pt x="562178" y="584454"/>
                  </a:lnTo>
                  <a:lnTo>
                    <a:pt x="562051" y="584492"/>
                  </a:lnTo>
                  <a:lnTo>
                    <a:pt x="546125" y="589038"/>
                  </a:lnTo>
                  <a:lnTo>
                    <a:pt x="545934" y="589127"/>
                  </a:lnTo>
                  <a:lnTo>
                    <a:pt x="545655" y="589292"/>
                  </a:lnTo>
                  <a:lnTo>
                    <a:pt x="545503" y="589432"/>
                  </a:lnTo>
                  <a:lnTo>
                    <a:pt x="545338" y="589648"/>
                  </a:lnTo>
                  <a:lnTo>
                    <a:pt x="545223" y="589876"/>
                  </a:lnTo>
                  <a:lnTo>
                    <a:pt x="545172" y="590016"/>
                  </a:lnTo>
                  <a:lnTo>
                    <a:pt x="545147" y="590143"/>
                  </a:lnTo>
                  <a:lnTo>
                    <a:pt x="545134" y="590270"/>
                  </a:lnTo>
                  <a:lnTo>
                    <a:pt x="545134" y="590410"/>
                  </a:lnTo>
                  <a:lnTo>
                    <a:pt x="545147" y="590550"/>
                  </a:lnTo>
                  <a:lnTo>
                    <a:pt x="545198" y="590804"/>
                  </a:lnTo>
                  <a:lnTo>
                    <a:pt x="545261" y="590931"/>
                  </a:lnTo>
                  <a:lnTo>
                    <a:pt x="545312" y="591058"/>
                  </a:lnTo>
                  <a:lnTo>
                    <a:pt x="545477" y="591286"/>
                  </a:lnTo>
                  <a:lnTo>
                    <a:pt x="545617" y="591413"/>
                  </a:lnTo>
                  <a:lnTo>
                    <a:pt x="545782" y="591540"/>
                  </a:lnTo>
                  <a:lnTo>
                    <a:pt x="545909" y="591591"/>
                  </a:lnTo>
                  <a:lnTo>
                    <a:pt x="546087" y="591667"/>
                  </a:lnTo>
                  <a:lnTo>
                    <a:pt x="546354" y="591731"/>
                  </a:lnTo>
                  <a:lnTo>
                    <a:pt x="546544" y="591743"/>
                  </a:lnTo>
                  <a:lnTo>
                    <a:pt x="546684" y="591731"/>
                  </a:lnTo>
                  <a:lnTo>
                    <a:pt x="546823" y="591705"/>
                  </a:lnTo>
                  <a:lnTo>
                    <a:pt x="562698" y="587159"/>
                  </a:lnTo>
                  <a:lnTo>
                    <a:pt x="576237" y="587159"/>
                  </a:lnTo>
                  <a:lnTo>
                    <a:pt x="576440" y="587146"/>
                  </a:lnTo>
                  <a:lnTo>
                    <a:pt x="576580" y="587121"/>
                  </a:lnTo>
                  <a:lnTo>
                    <a:pt x="576770" y="587057"/>
                  </a:lnTo>
                  <a:lnTo>
                    <a:pt x="576948" y="586955"/>
                  </a:lnTo>
                  <a:lnTo>
                    <a:pt x="577621" y="585851"/>
                  </a:lnTo>
                  <a:lnTo>
                    <a:pt x="577621" y="585711"/>
                  </a:lnTo>
                  <a:close/>
                </a:path>
                <a:path w="610869" h="686435">
                  <a:moveTo>
                    <a:pt x="586765" y="627608"/>
                  </a:moveTo>
                  <a:lnTo>
                    <a:pt x="586447" y="624344"/>
                  </a:lnTo>
                  <a:lnTo>
                    <a:pt x="585800" y="621131"/>
                  </a:lnTo>
                  <a:lnTo>
                    <a:pt x="584847" y="617982"/>
                  </a:lnTo>
                  <a:lnTo>
                    <a:pt x="584009" y="615962"/>
                  </a:lnTo>
                  <a:lnTo>
                    <a:pt x="584009" y="627761"/>
                  </a:lnTo>
                  <a:lnTo>
                    <a:pt x="584009" y="630758"/>
                  </a:lnTo>
                  <a:lnTo>
                    <a:pt x="576707" y="649135"/>
                  </a:lnTo>
                  <a:lnTo>
                    <a:pt x="576707" y="609396"/>
                  </a:lnTo>
                  <a:lnTo>
                    <a:pt x="584009" y="627761"/>
                  </a:lnTo>
                  <a:lnTo>
                    <a:pt x="584009" y="615962"/>
                  </a:lnTo>
                  <a:lnTo>
                    <a:pt x="575792" y="604456"/>
                  </a:lnTo>
                  <a:lnTo>
                    <a:pt x="575792" y="608342"/>
                  </a:lnTo>
                  <a:lnTo>
                    <a:pt x="575792" y="650176"/>
                  </a:lnTo>
                  <a:lnTo>
                    <a:pt x="554863" y="659904"/>
                  </a:lnTo>
                  <a:lnTo>
                    <a:pt x="553364" y="659904"/>
                  </a:lnTo>
                  <a:lnTo>
                    <a:pt x="551865" y="659904"/>
                  </a:lnTo>
                  <a:lnTo>
                    <a:pt x="522998" y="633755"/>
                  </a:lnTo>
                  <a:lnTo>
                    <a:pt x="522706" y="630770"/>
                  </a:lnTo>
                  <a:lnTo>
                    <a:pt x="522706" y="627761"/>
                  </a:lnTo>
                  <a:lnTo>
                    <a:pt x="548855" y="598906"/>
                  </a:lnTo>
                  <a:lnTo>
                    <a:pt x="551865" y="598601"/>
                  </a:lnTo>
                  <a:lnTo>
                    <a:pt x="553364" y="598601"/>
                  </a:lnTo>
                  <a:lnTo>
                    <a:pt x="554863" y="598601"/>
                  </a:lnTo>
                  <a:lnTo>
                    <a:pt x="575792" y="608342"/>
                  </a:lnTo>
                  <a:lnTo>
                    <a:pt x="575792" y="604456"/>
                  </a:lnTo>
                  <a:lnTo>
                    <a:pt x="555002" y="595845"/>
                  </a:lnTo>
                  <a:lnTo>
                    <a:pt x="553364" y="595845"/>
                  </a:lnTo>
                  <a:lnTo>
                    <a:pt x="551713" y="595858"/>
                  </a:lnTo>
                  <a:lnTo>
                    <a:pt x="520915" y="621144"/>
                  </a:lnTo>
                  <a:lnTo>
                    <a:pt x="519963" y="627621"/>
                  </a:lnTo>
                  <a:lnTo>
                    <a:pt x="519963" y="630897"/>
                  </a:lnTo>
                  <a:lnTo>
                    <a:pt x="545236" y="661708"/>
                  </a:lnTo>
                  <a:lnTo>
                    <a:pt x="551713" y="662660"/>
                  </a:lnTo>
                  <a:lnTo>
                    <a:pt x="553364" y="662660"/>
                  </a:lnTo>
                  <a:lnTo>
                    <a:pt x="555002" y="662660"/>
                  </a:lnTo>
                  <a:lnTo>
                    <a:pt x="585800" y="637387"/>
                  </a:lnTo>
                  <a:lnTo>
                    <a:pt x="586765" y="630885"/>
                  </a:lnTo>
                  <a:lnTo>
                    <a:pt x="586765" y="627608"/>
                  </a:lnTo>
                  <a:close/>
                </a:path>
                <a:path w="610869" h="686435">
                  <a:moveTo>
                    <a:pt x="595909" y="606310"/>
                  </a:moveTo>
                  <a:lnTo>
                    <a:pt x="594601" y="605002"/>
                  </a:lnTo>
                  <a:lnTo>
                    <a:pt x="594474" y="605002"/>
                  </a:lnTo>
                  <a:lnTo>
                    <a:pt x="593572" y="605409"/>
                  </a:lnTo>
                  <a:lnTo>
                    <a:pt x="593166" y="606310"/>
                  </a:lnTo>
                  <a:lnTo>
                    <a:pt x="595909" y="606374"/>
                  </a:lnTo>
                  <a:close/>
                </a:path>
                <a:path w="610869" h="686435">
                  <a:moveTo>
                    <a:pt x="595934" y="606386"/>
                  </a:moveTo>
                  <a:lnTo>
                    <a:pt x="593178" y="606386"/>
                  </a:lnTo>
                  <a:lnTo>
                    <a:pt x="593178" y="652132"/>
                  </a:lnTo>
                  <a:lnTo>
                    <a:pt x="593178" y="652322"/>
                  </a:lnTo>
                  <a:lnTo>
                    <a:pt x="593217" y="652462"/>
                  </a:lnTo>
                  <a:lnTo>
                    <a:pt x="593572" y="653097"/>
                  </a:lnTo>
                  <a:lnTo>
                    <a:pt x="593725" y="653237"/>
                  </a:lnTo>
                  <a:lnTo>
                    <a:pt x="594017" y="653402"/>
                  </a:lnTo>
                  <a:lnTo>
                    <a:pt x="594207" y="653465"/>
                  </a:lnTo>
                  <a:lnTo>
                    <a:pt x="594347" y="653491"/>
                  </a:lnTo>
                  <a:lnTo>
                    <a:pt x="594474" y="653503"/>
                  </a:lnTo>
                  <a:lnTo>
                    <a:pt x="594614" y="653503"/>
                  </a:lnTo>
                  <a:lnTo>
                    <a:pt x="594741" y="653491"/>
                  </a:lnTo>
                  <a:lnTo>
                    <a:pt x="594880" y="653465"/>
                  </a:lnTo>
                  <a:lnTo>
                    <a:pt x="595515" y="653097"/>
                  </a:lnTo>
                  <a:lnTo>
                    <a:pt x="595922" y="652195"/>
                  </a:lnTo>
                  <a:lnTo>
                    <a:pt x="595934" y="606386"/>
                  </a:lnTo>
                  <a:close/>
                </a:path>
                <a:path w="610869" h="686435">
                  <a:moveTo>
                    <a:pt x="602780" y="667613"/>
                  </a:moveTo>
                  <a:lnTo>
                    <a:pt x="600036" y="661047"/>
                  </a:lnTo>
                  <a:lnTo>
                    <a:pt x="600036" y="667753"/>
                  </a:lnTo>
                  <a:lnTo>
                    <a:pt x="600036" y="668528"/>
                  </a:lnTo>
                  <a:lnTo>
                    <a:pt x="592632" y="675919"/>
                  </a:lnTo>
                  <a:lnTo>
                    <a:pt x="592251" y="675919"/>
                  </a:lnTo>
                  <a:lnTo>
                    <a:pt x="591870" y="675919"/>
                  </a:lnTo>
                  <a:lnTo>
                    <a:pt x="584466" y="668528"/>
                  </a:lnTo>
                  <a:lnTo>
                    <a:pt x="584466" y="667766"/>
                  </a:lnTo>
                  <a:lnTo>
                    <a:pt x="591870" y="660361"/>
                  </a:lnTo>
                  <a:lnTo>
                    <a:pt x="592251" y="660361"/>
                  </a:lnTo>
                  <a:lnTo>
                    <a:pt x="592632" y="660361"/>
                  </a:lnTo>
                  <a:lnTo>
                    <a:pt x="600036" y="667753"/>
                  </a:lnTo>
                  <a:lnTo>
                    <a:pt x="600036" y="661047"/>
                  </a:lnTo>
                  <a:lnTo>
                    <a:pt x="592772" y="657618"/>
                  </a:lnTo>
                  <a:lnTo>
                    <a:pt x="592251" y="657618"/>
                  </a:lnTo>
                  <a:lnTo>
                    <a:pt x="591743" y="657606"/>
                  </a:lnTo>
                  <a:lnTo>
                    <a:pt x="590702" y="657720"/>
                  </a:lnTo>
                  <a:lnTo>
                    <a:pt x="581723" y="667626"/>
                  </a:lnTo>
                  <a:lnTo>
                    <a:pt x="581723" y="668667"/>
                  </a:lnTo>
                  <a:lnTo>
                    <a:pt x="591743" y="678662"/>
                  </a:lnTo>
                  <a:lnTo>
                    <a:pt x="592251" y="678662"/>
                  </a:lnTo>
                  <a:lnTo>
                    <a:pt x="592772" y="678675"/>
                  </a:lnTo>
                  <a:lnTo>
                    <a:pt x="593801" y="678573"/>
                  </a:lnTo>
                  <a:lnTo>
                    <a:pt x="602780" y="668655"/>
                  </a:lnTo>
                  <a:lnTo>
                    <a:pt x="602780" y="667613"/>
                  </a:lnTo>
                  <a:close/>
                </a:path>
                <a:path w="610869" h="686435">
                  <a:moveTo>
                    <a:pt x="602780" y="589838"/>
                  </a:moveTo>
                  <a:lnTo>
                    <a:pt x="600036" y="583272"/>
                  </a:lnTo>
                  <a:lnTo>
                    <a:pt x="600036" y="589978"/>
                  </a:lnTo>
                  <a:lnTo>
                    <a:pt x="600036" y="590753"/>
                  </a:lnTo>
                  <a:lnTo>
                    <a:pt x="592632" y="598144"/>
                  </a:lnTo>
                  <a:lnTo>
                    <a:pt x="592251" y="598144"/>
                  </a:lnTo>
                  <a:lnTo>
                    <a:pt x="591870" y="598144"/>
                  </a:lnTo>
                  <a:lnTo>
                    <a:pt x="584466" y="590753"/>
                  </a:lnTo>
                  <a:lnTo>
                    <a:pt x="584466" y="589991"/>
                  </a:lnTo>
                  <a:lnTo>
                    <a:pt x="591870" y="582587"/>
                  </a:lnTo>
                  <a:lnTo>
                    <a:pt x="592251" y="582587"/>
                  </a:lnTo>
                  <a:lnTo>
                    <a:pt x="592632" y="582587"/>
                  </a:lnTo>
                  <a:lnTo>
                    <a:pt x="600036" y="589978"/>
                  </a:lnTo>
                  <a:lnTo>
                    <a:pt x="600036" y="583272"/>
                  </a:lnTo>
                  <a:lnTo>
                    <a:pt x="592772" y="579843"/>
                  </a:lnTo>
                  <a:lnTo>
                    <a:pt x="592251" y="579843"/>
                  </a:lnTo>
                  <a:lnTo>
                    <a:pt x="591743" y="579843"/>
                  </a:lnTo>
                  <a:lnTo>
                    <a:pt x="581723" y="589851"/>
                  </a:lnTo>
                  <a:lnTo>
                    <a:pt x="581723" y="590892"/>
                  </a:lnTo>
                  <a:lnTo>
                    <a:pt x="591743" y="600900"/>
                  </a:lnTo>
                  <a:lnTo>
                    <a:pt x="592251" y="600900"/>
                  </a:lnTo>
                  <a:lnTo>
                    <a:pt x="592772" y="600900"/>
                  </a:lnTo>
                  <a:lnTo>
                    <a:pt x="602780" y="590880"/>
                  </a:lnTo>
                  <a:lnTo>
                    <a:pt x="602780" y="589838"/>
                  </a:lnTo>
                  <a:close/>
                </a:path>
                <a:path w="610869" h="686435">
                  <a:moveTo>
                    <a:pt x="610362" y="578815"/>
                  </a:moveTo>
                  <a:lnTo>
                    <a:pt x="610349" y="578485"/>
                  </a:lnTo>
                  <a:lnTo>
                    <a:pt x="608076" y="573849"/>
                  </a:lnTo>
                  <a:lnTo>
                    <a:pt x="608076" y="578954"/>
                  </a:lnTo>
                  <a:lnTo>
                    <a:pt x="608076" y="679462"/>
                  </a:lnTo>
                  <a:lnTo>
                    <a:pt x="608063" y="679627"/>
                  </a:lnTo>
                  <a:lnTo>
                    <a:pt x="608063" y="679907"/>
                  </a:lnTo>
                  <a:lnTo>
                    <a:pt x="608025" y="680326"/>
                  </a:lnTo>
                  <a:lnTo>
                    <a:pt x="607352" y="682053"/>
                  </a:lnTo>
                  <a:lnTo>
                    <a:pt x="607237" y="682244"/>
                  </a:lnTo>
                  <a:lnTo>
                    <a:pt x="604012" y="683958"/>
                  </a:lnTo>
                  <a:lnTo>
                    <a:pt x="603859" y="683945"/>
                  </a:lnTo>
                  <a:lnTo>
                    <a:pt x="603808" y="683945"/>
                  </a:lnTo>
                  <a:lnTo>
                    <a:pt x="502932" y="683945"/>
                  </a:lnTo>
                  <a:lnTo>
                    <a:pt x="502716" y="683945"/>
                  </a:lnTo>
                  <a:lnTo>
                    <a:pt x="498665" y="679894"/>
                  </a:lnTo>
                  <a:lnTo>
                    <a:pt x="498665" y="679742"/>
                  </a:lnTo>
                  <a:lnTo>
                    <a:pt x="498678" y="578815"/>
                  </a:lnTo>
                  <a:lnTo>
                    <a:pt x="498665" y="578612"/>
                  </a:lnTo>
                  <a:lnTo>
                    <a:pt x="498716" y="578192"/>
                  </a:lnTo>
                  <a:lnTo>
                    <a:pt x="502716" y="574560"/>
                  </a:lnTo>
                  <a:lnTo>
                    <a:pt x="502869" y="574560"/>
                  </a:lnTo>
                  <a:lnTo>
                    <a:pt x="503097" y="574548"/>
                  </a:lnTo>
                  <a:lnTo>
                    <a:pt x="530326" y="574548"/>
                  </a:lnTo>
                  <a:lnTo>
                    <a:pt x="530491" y="574560"/>
                  </a:lnTo>
                  <a:lnTo>
                    <a:pt x="530669" y="574548"/>
                  </a:lnTo>
                  <a:lnTo>
                    <a:pt x="576072" y="574548"/>
                  </a:lnTo>
                  <a:lnTo>
                    <a:pt x="576237" y="574560"/>
                  </a:lnTo>
                  <a:lnTo>
                    <a:pt x="576414" y="574548"/>
                  </a:lnTo>
                  <a:lnTo>
                    <a:pt x="603631" y="574548"/>
                  </a:lnTo>
                  <a:lnTo>
                    <a:pt x="603808" y="574560"/>
                  </a:lnTo>
                  <a:lnTo>
                    <a:pt x="604012" y="574560"/>
                  </a:lnTo>
                  <a:lnTo>
                    <a:pt x="604431" y="574598"/>
                  </a:lnTo>
                  <a:lnTo>
                    <a:pt x="606158" y="575271"/>
                  </a:lnTo>
                  <a:lnTo>
                    <a:pt x="606348" y="575386"/>
                  </a:lnTo>
                  <a:lnTo>
                    <a:pt x="608063" y="578612"/>
                  </a:lnTo>
                  <a:lnTo>
                    <a:pt x="608063" y="578751"/>
                  </a:lnTo>
                  <a:lnTo>
                    <a:pt x="608063" y="578878"/>
                  </a:lnTo>
                  <a:lnTo>
                    <a:pt x="608076" y="573849"/>
                  </a:lnTo>
                  <a:lnTo>
                    <a:pt x="607707" y="573544"/>
                  </a:lnTo>
                  <a:lnTo>
                    <a:pt x="607441" y="573379"/>
                  </a:lnTo>
                  <a:lnTo>
                    <a:pt x="607174" y="573189"/>
                  </a:lnTo>
                  <a:lnTo>
                    <a:pt x="604113" y="572262"/>
                  </a:lnTo>
                  <a:lnTo>
                    <a:pt x="603808" y="572262"/>
                  </a:lnTo>
                  <a:lnTo>
                    <a:pt x="576249" y="572262"/>
                  </a:lnTo>
                  <a:lnTo>
                    <a:pt x="530491" y="572262"/>
                  </a:lnTo>
                  <a:lnTo>
                    <a:pt x="502932" y="572262"/>
                  </a:lnTo>
                  <a:lnTo>
                    <a:pt x="502602" y="572274"/>
                  </a:lnTo>
                  <a:lnTo>
                    <a:pt x="501967" y="572325"/>
                  </a:lnTo>
                  <a:lnTo>
                    <a:pt x="496379" y="578485"/>
                  </a:lnTo>
                  <a:lnTo>
                    <a:pt x="496379" y="578751"/>
                  </a:lnTo>
                  <a:lnTo>
                    <a:pt x="496379" y="578878"/>
                  </a:lnTo>
                  <a:lnTo>
                    <a:pt x="496392" y="579031"/>
                  </a:lnTo>
                  <a:lnTo>
                    <a:pt x="496392" y="679462"/>
                  </a:lnTo>
                  <a:lnTo>
                    <a:pt x="496379" y="679627"/>
                  </a:lnTo>
                  <a:lnTo>
                    <a:pt x="496379" y="680008"/>
                  </a:lnTo>
                  <a:lnTo>
                    <a:pt x="496443" y="680656"/>
                  </a:lnTo>
                  <a:lnTo>
                    <a:pt x="502602" y="686244"/>
                  </a:lnTo>
                  <a:lnTo>
                    <a:pt x="502869" y="686244"/>
                  </a:lnTo>
                  <a:lnTo>
                    <a:pt x="503097" y="686231"/>
                  </a:lnTo>
                  <a:lnTo>
                    <a:pt x="530326" y="686231"/>
                  </a:lnTo>
                  <a:lnTo>
                    <a:pt x="530491" y="686244"/>
                  </a:lnTo>
                  <a:lnTo>
                    <a:pt x="530669" y="686231"/>
                  </a:lnTo>
                  <a:lnTo>
                    <a:pt x="576072" y="686231"/>
                  </a:lnTo>
                  <a:lnTo>
                    <a:pt x="576237" y="686244"/>
                  </a:lnTo>
                  <a:lnTo>
                    <a:pt x="576414" y="686231"/>
                  </a:lnTo>
                  <a:lnTo>
                    <a:pt x="603631" y="686231"/>
                  </a:lnTo>
                  <a:lnTo>
                    <a:pt x="603808" y="686244"/>
                  </a:lnTo>
                  <a:lnTo>
                    <a:pt x="604126" y="686244"/>
                  </a:lnTo>
                  <a:lnTo>
                    <a:pt x="604774" y="686181"/>
                  </a:lnTo>
                  <a:lnTo>
                    <a:pt x="609244" y="683336"/>
                  </a:lnTo>
                  <a:lnTo>
                    <a:pt x="609434" y="683056"/>
                  </a:lnTo>
                  <a:lnTo>
                    <a:pt x="609739" y="682498"/>
                  </a:lnTo>
                  <a:lnTo>
                    <a:pt x="609854" y="682193"/>
                  </a:lnTo>
                  <a:lnTo>
                    <a:pt x="609981" y="681901"/>
                  </a:lnTo>
                  <a:lnTo>
                    <a:pt x="610171" y="681278"/>
                  </a:lnTo>
                  <a:lnTo>
                    <a:pt x="610285" y="680656"/>
                  </a:lnTo>
                  <a:lnTo>
                    <a:pt x="610362" y="680008"/>
                  </a:lnTo>
                  <a:lnTo>
                    <a:pt x="610362" y="679691"/>
                  </a:lnTo>
                  <a:lnTo>
                    <a:pt x="610362" y="57881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695769" y="3841991"/>
              <a:ext cx="526415" cy="786765"/>
            </a:xfrm>
            <a:custGeom>
              <a:avLst/>
              <a:gdLst/>
              <a:ahLst/>
              <a:cxnLst/>
              <a:rect l="l" t="t" r="r" b="b"/>
              <a:pathLst>
                <a:path w="526415" h="786764">
                  <a:moveTo>
                    <a:pt x="2755" y="16941"/>
                  </a:moveTo>
                  <a:lnTo>
                    <a:pt x="0" y="16941"/>
                  </a:lnTo>
                  <a:lnTo>
                    <a:pt x="12" y="17145"/>
                  </a:lnTo>
                  <a:lnTo>
                    <a:pt x="50" y="17284"/>
                  </a:lnTo>
                  <a:lnTo>
                    <a:pt x="88" y="17411"/>
                  </a:lnTo>
                  <a:lnTo>
                    <a:pt x="139" y="17538"/>
                  </a:lnTo>
                  <a:lnTo>
                    <a:pt x="241" y="17703"/>
                  </a:lnTo>
                  <a:lnTo>
                    <a:pt x="355" y="17868"/>
                  </a:lnTo>
                  <a:lnTo>
                    <a:pt x="558" y="18046"/>
                  </a:lnTo>
                  <a:lnTo>
                    <a:pt x="787" y="18186"/>
                  </a:lnTo>
                  <a:lnTo>
                    <a:pt x="914" y="18237"/>
                  </a:lnTo>
                  <a:lnTo>
                    <a:pt x="1041" y="18275"/>
                  </a:lnTo>
                  <a:lnTo>
                    <a:pt x="1181" y="18313"/>
                  </a:lnTo>
                  <a:lnTo>
                    <a:pt x="1308" y="18326"/>
                  </a:lnTo>
                  <a:lnTo>
                    <a:pt x="1447" y="18326"/>
                  </a:lnTo>
                  <a:lnTo>
                    <a:pt x="1574" y="18313"/>
                  </a:lnTo>
                  <a:lnTo>
                    <a:pt x="1714" y="18275"/>
                  </a:lnTo>
                  <a:lnTo>
                    <a:pt x="2514" y="17703"/>
                  </a:lnTo>
                  <a:lnTo>
                    <a:pt x="2616" y="17538"/>
                  </a:lnTo>
                  <a:lnTo>
                    <a:pt x="2667" y="17411"/>
                  </a:lnTo>
                  <a:lnTo>
                    <a:pt x="2705" y="17284"/>
                  </a:lnTo>
                  <a:lnTo>
                    <a:pt x="2743" y="17145"/>
                  </a:lnTo>
                  <a:lnTo>
                    <a:pt x="2755" y="17018"/>
                  </a:lnTo>
                  <a:close/>
                </a:path>
                <a:path w="526415" h="786764">
                  <a:moveTo>
                    <a:pt x="2768" y="1308"/>
                  </a:moveTo>
                  <a:lnTo>
                    <a:pt x="2159" y="241"/>
                  </a:lnTo>
                  <a:lnTo>
                    <a:pt x="1981" y="127"/>
                  </a:lnTo>
                  <a:lnTo>
                    <a:pt x="1854" y="76"/>
                  </a:lnTo>
                  <a:lnTo>
                    <a:pt x="1727" y="38"/>
                  </a:lnTo>
                  <a:lnTo>
                    <a:pt x="1587" y="12"/>
                  </a:lnTo>
                  <a:lnTo>
                    <a:pt x="1460" y="0"/>
                  </a:lnTo>
                  <a:lnTo>
                    <a:pt x="1320" y="0"/>
                  </a:lnTo>
                  <a:lnTo>
                    <a:pt x="1181" y="12"/>
                  </a:lnTo>
                  <a:lnTo>
                    <a:pt x="1054" y="38"/>
                  </a:lnTo>
                  <a:lnTo>
                    <a:pt x="927" y="76"/>
                  </a:lnTo>
                  <a:lnTo>
                    <a:pt x="800" y="127"/>
                  </a:lnTo>
                  <a:lnTo>
                    <a:pt x="635" y="241"/>
                  </a:lnTo>
                  <a:lnTo>
                    <a:pt x="469" y="355"/>
                  </a:lnTo>
                  <a:lnTo>
                    <a:pt x="279" y="558"/>
                  </a:lnTo>
                  <a:lnTo>
                    <a:pt x="139" y="787"/>
                  </a:lnTo>
                  <a:lnTo>
                    <a:pt x="101" y="914"/>
                  </a:lnTo>
                  <a:lnTo>
                    <a:pt x="63" y="1041"/>
                  </a:lnTo>
                  <a:lnTo>
                    <a:pt x="25" y="1168"/>
                  </a:lnTo>
                  <a:lnTo>
                    <a:pt x="12" y="1308"/>
                  </a:lnTo>
                  <a:lnTo>
                    <a:pt x="12" y="16929"/>
                  </a:lnTo>
                  <a:lnTo>
                    <a:pt x="2755" y="16929"/>
                  </a:lnTo>
                  <a:lnTo>
                    <a:pt x="2755" y="1371"/>
                  </a:lnTo>
                  <a:close/>
                </a:path>
                <a:path w="526415" h="786764">
                  <a:moveTo>
                    <a:pt x="15582" y="16941"/>
                  </a:moveTo>
                  <a:lnTo>
                    <a:pt x="12839" y="16941"/>
                  </a:lnTo>
                  <a:lnTo>
                    <a:pt x="12852" y="17145"/>
                  </a:lnTo>
                  <a:lnTo>
                    <a:pt x="12877" y="17284"/>
                  </a:lnTo>
                  <a:lnTo>
                    <a:pt x="12915" y="17411"/>
                  </a:lnTo>
                  <a:lnTo>
                    <a:pt x="13030" y="17653"/>
                  </a:lnTo>
                  <a:lnTo>
                    <a:pt x="13195" y="17868"/>
                  </a:lnTo>
                  <a:lnTo>
                    <a:pt x="13944" y="18288"/>
                  </a:lnTo>
                  <a:lnTo>
                    <a:pt x="14147" y="18326"/>
                  </a:lnTo>
                  <a:lnTo>
                    <a:pt x="14287" y="18326"/>
                  </a:lnTo>
                  <a:lnTo>
                    <a:pt x="14414" y="18313"/>
                  </a:lnTo>
                  <a:lnTo>
                    <a:pt x="14554" y="18275"/>
                  </a:lnTo>
                  <a:lnTo>
                    <a:pt x="15354" y="17703"/>
                  </a:lnTo>
                  <a:lnTo>
                    <a:pt x="15582" y="17018"/>
                  </a:lnTo>
                  <a:close/>
                </a:path>
                <a:path w="526415" h="786764">
                  <a:moveTo>
                    <a:pt x="15582" y="1308"/>
                  </a:moveTo>
                  <a:lnTo>
                    <a:pt x="15176" y="406"/>
                  </a:lnTo>
                  <a:lnTo>
                    <a:pt x="15024" y="266"/>
                  </a:lnTo>
                  <a:lnTo>
                    <a:pt x="14795" y="127"/>
                  </a:lnTo>
                  <a:lnTo>
                    <a:pt x="14668" y="76"/>
                  </a:lnTo>
                  <a:lnTo>
                    <a:pt x="14541" y="38"/>
                  </a:lnTo>
                  <a:lnTo>
                    <a:pt x="14414" y="12"/>
                  </a:lnTo>
                  <a:lnTo>
                    <a:pt x="14274" y="0"/>
                  </a:lnTo>
                  <a:lnTo>
                    <a:pt x="14147" y="0"/>
                  </a:lnTo>
                  <a:lnTo>
                    <a:pt x="14008" y="12"/>
                  </a:lnTo>
                  <a:lnTo>
                    <a:pt x="13881" y="38"/>
                  </a:lnTo>
                  <a:lnTo>
                    <a:pt x="13741" y="76"/>
                  </a:lnTo>
                  <a:lnTo>
                    <a:pt x="13500" y="203"/>
                  </a:lnTo>
                  <a:lnTo>
                    <a:pt x="13284" y="355"/>
                  </a:lnTo>
                  <a:lnTo>
                    <a:pt x="13106" y="558"/>
                  </a:lnTo>
                  <a:lnTo>
                    <a:pt x="12839" y="1308"/>
                  </a:lnTo>
                  <a:lnTo>
                    <a:pt x="12839" y="16929"/>
                  </a:lnTo>
                  <a:lnTo>
                    <a:pt x="15582" y="16929"/>
                  </a:lnTo>
                  <a:lnTo>
                    <a:pt x="15582" y="1371"/>
                  </a:lnTo>
                  <a:close/>
                </a:path>
                <a:path w="526415" h="786764">
                  <a:moveTo>
                    <a:pt x="520522" y="736841"/>
                  </a:moveTo>
                  <a:lnTo>
                    <a:pt x="520496" y="736663"/>
                  </a:lnTo>
                  <a:lnTo>
                    <a:pt x="520446" y="736498"/>
                  </a:lnTo>
                  <a:lnTo>
                    <a:pt x="520268" y="735850"/>
                  </a:lnTo>
                  <a:lnTo>
                    <a:pt x="520153" y="735596"/>
                  </a:lnTo>
                  <a:lnTo>
                    <a:pt x="520052" y="735330"/>
                  </a:lnTo>
                  <a:lnTo>
                    <a:pt x="519785" y="734834"/>
                  </a:lnTo>
                  <a:lnTo>
                    <a:pt x="518236" y="733145"/>
                  </a:lnTo>
                  <a:lnTo>
                    <a:pt x="518236" y="737069"/>
                  </a:lnTo>
                  <a:lnTo>
                    <a:pt x="518236" y="774674"/>
                  </a:lnTo>
                  <a:lnTo>
                    <a:pt x="518223" y="774928"/>
                  </a:lnTo>
                  <a:lnTo>
                    <a:pt x="518185" y="775347"/>
                  </a:lnTo>
                  <a:lnTo>
                    <a:pt x="516331" y="778256"/>
                  </a:lnTo>
                  <a:lnTo>
                    <a:pt x="516166" y="778383"/>
                  </a:lnTo>
                  <a:lnTo>
                    <a:pt x="515797" y="778573"/>
                  </a:lnTo>
                  <a:lnTo>
                    <a:pt x="515594" y="778649"/>
                  </a:lnTo>
                  <a:lnTo>
                    <a:pt x="515404" y="778738"/>
                  </a:lnTo>
                  <a:lnTo>
                    <a:pt x="514997" y="778852"/>
                  </a:lnTo>
                  <a:lnTo>
                    <a:pt x="514591" y="778941"/>
                  </a:lnTo>
                  <a:lnTo>
                    <a:pt x="514172" y="778979"/>
                  </a:lnTo>
                  <a:lnTo>
                    <a:pt x="514019" y="778979"/>
                  </a:lnTo>
                  <a:lnTo>
                    <a:pt x="513981" y="778979"/>
                  </a:lnTo>
                  <a:lnTo>
                    <a:pt x="510197" y="778979"/>
                  </a:lnTo>
                  <a:lnTo>
                    <a:pt x="506196" y="775550"/>
                  </a:lnTo>
                  <a:lnTo>
                    <a:pt x="506145" y="775347"/>
                  </a:lnTo>
                  <a:lnTo>
                    <a:pt x="506107" y="774941"/>
                  </a:lnTo>
                  <a:lnTo>
                    <a:pt x="506107" y="774776"/>
                  </a:lnTo>
                  <a:lnTo>
                    <a:pt x="506107" y="774725"/>
                  </a:lnTo>
                  <a:lnTo>
                    <a:pt x="506107" y="738632"/>
                  </a:lnTo>
                  <a:lnTo>
                    <a:pt x="506082" y="738479"/>
                  </a:lnTo>
                  <a:lnTo>
                    <a:pt x="506044" y="738314"/>
                  </a:lnTo>
                  <a:lnTo>
                    <a:pt x="506006" y="737971"/>
                  </a:lnTo>
                  <a:lnTo>
                    <a:pt x="506006" y="737628"/>
                  </a:lnTo>
                  <a:lnTo>
                    <a:pt x="508723" y="734428"/>
                  </a:lnTo>
                  <a:lnTo>
                    <a:pt x="513803" y="734428"/>
                  </a:lnTo>
                  <a:lnTo>
                    <a:pt x="513969" y="734428"/>
                  </a:lnTo>
                  <a:lnTo>
                    <a:pt x="514134" y="734428"/>
                  </a:lnTo>
                  <a:lnTo>
                    <a:pt x="514350" y="734377"/>
                  </a:lnTo>
                  <a:lnTo>
                    <a:pt x="514692" y="734339"/>
                  </a:lnTo>
                  <a:lnTo>
                    <a:pt x="515035" y="734339"/>
                  </a:lnTo>
                  <a:lnTo>
                    <a:pt x="518236" y="737069"/>
                  </a:lnTo>
                  <a:lnTo>
                    <a:pt x="518236" y="733145"/>
                  </a:lnTo>
                  <a:lnTo>
                    <a:pt x="515137" y="732066"/>
                  </a:lnTo>
                  <a:lnTo>
                    <a:pt x="514578" y="732066"/>
                  </a:lnTo>
                  <a:lnTo>
                    <a:pt x="514019" y="732116"/>
                  </a:lnTo>
                  <a:lnTo>
                    <a:pt x="513880" y="732142"/>
                  </a:lnTo>
                  <a:lnTo>
                    <a:pt x="508622" y="732142"/>
                  </a:lnTo>
                  <a:lnTo>
                    <a:pt x="508571" y="733336"/>
                  </a:lnTo>
                  <a:lnTo>
                    <a:pt x="508571" y="732142"/>
                  </a:lnTo>
                  <a:lnTo>
                    <a:pt x="508393" y="732155"/>
                  </a:lnTo>
                  <a:lnTo>
                    <a:pt x="508177" y="732205"/>
                  </a:lnTo>
                  <a:lnTo>
                    <a:pt x="506272" y="733031"/>
                  </a:lnTo>
                  <a:lnTo>
                    <a:pt x="506031" y="733183"/>
                  </a:lnTo>
                  <a:lnTo>
                    <a:pt x="503720" y="737514"/>
                  </a:lnTo>
                  <a:lnTo>
                    <a:pt x="503720" y="738073"/>
                  </a:lnTo>
                  <a:lnTo>
                    <a:pt x="503783" y="738644"/>
                  </a:lnTo>
                  <a:lnTo>
                    <a:pt x="503821" y="738860"/>
                  </a:lnTo>
                  <a:lnTo>
                    <a:pt x="503821" y="774674"/>
                  </a:lnTo>
                  <a:lnTo>
                    <a:pt x="503821" y="775042"/>
                  </a:lnTo>
                  <a:lnTo>
                    <a:pt x="503885" y="775690"/>
                  </a:lnTo>
                  <a:lnTo>
                    <a:pt x="506730" y="780161"/>
                  </a:lnTo>
                  <a:lnTo>
                    <a:pt x="506996" y="780351"/>
                  </a:lnTo>
                  <a:lnTo>
                    <a:pt x="510044" y="781278"/>
                  </a:lnTo>
                  <a:lnTo>
                    <a:pt x="510362" y="781278"/>
                  </a:lnTo>
                  <a:lnTo>
                    <a:pt x="510374" y="781265"/>
                  </a:lnTo>
                  <a:lnTo>
                    <a:pt x="514286" y="781265"/>
                  </a:lnTo>
                  <a:lnTo>
                    <a:pt x="514934" y="781202"/>
                  </a:lnTo>
                  <a:lnTo>
                    <a:pt x="520522" y="775042"/>
                  </a:lnTo>
                  <a:lnTo>
                    <a:pt x="520522" y="774776"/>
                  </a:lnTo>
                  <a:lnTo>
                    <a:pt x="520522" y="736942"/>
                  </a:lnTo>
                  <a:close/>
                </a:path>
                <a:path w="526415" h="786764">
                  <a:moveTo>
                    <a:pt x="525919" y="731659"/>
                  </a:moveTo>
                  <a:lnTo>
                    <a:pt x="523633" y="727621"/>
                  </a:lnTo>
                  <a:lnTo>
                    <a:pt x="523633" y="731786"/>
                  </a:lnTo>
                  <a:lnTo>
                    <a:pt x="523633" y="731913"/>
                  </a:lnTo>
                  <a:lnTo>
                    <a:pt x="523633" y="732091"/>
                  </a:lnTo>
                  <a:lnTo>
                    <a:pt x="523633" y="779767"/>
                  </a:lnTo>
                  <a:lnTo>
                    <a:pt x="523621" y="780059"/>
                  </a:lnTo>
                  <a:lnTo>
                    <a:pt x="523582" y="780516"/>
                  </a:lnTo>
                  <a:lnTo>
                    <a:pt x="522287" y="783056"/>
                  </a:lnTo>
                  <a:lnTo>
                    <a:pt x="522135" y="783221"/>
                  </a:lnTo>
                  <a:lnTo>
                    <a:pt x="519303" y="784390"/>
                  </a:lnTo>
                  <a:lnTo>
                    <a:pt x="519125" y="784377"/>
                  </a:lnTo>
                  <a:lnTo>
                    <a:pt x="504710" y="784377"/>
                  </a:lnTo>
                  <a:lnTo>
                    <a:pt x="504583" y="784390"/>
                  </a:lnTo>
                  <a:lnTo>
                    <a:pt x="504456" y="784390"/>
                  </a:lnTo>
                  <a:lnTo>
                    <a:pt x="504075" y="784352"/>
                  </a:lnTo>
                  <a:lnTo>
                    <a:pt x="500697" y="780630"/>
                  </a:lnTo>
                  <a:lnTo>
                    <a:pt x="500697" y="780491"/>
                  </a:lnTo>
                  <a:lnTo>
                    <a:pt x="500710" y="732980"/>
                  </a:lnTo>
                  <a:lnTo>
                    <a:pt x="500697" y="732790"/>
                  </a:lnTo>
                  <a:lnTo>
                    <a:pt x="500735" y="732409"/>
                  </a:lnTo>
                  <a:lnTo>
                    <a:pt x="501370" y="730796"/>
                  </a:lnTo>
                  <a:lnTo>
                    <a:pt x="501472" y="730631"/>
                  </a:lnTo>
                  <a:lnTo>
                    <a:pt x="504456" y="729030"/>
                  </a:lnTo>
                  <a:lnTo>
                    <a:pt x="504583" y="729030"/>
                  </a:lnTo>
                  <a:lnTo>
                    <a:pt x="504710" y="729030"/>
                  </a:lnTo>
                  <a:lnTo>
                    <a:pt x="520522" y="729018"/>
                  </a:lnTo>
                  <a:lnTo>
                    <a:pt x="520687" y="729030"/>
                  </a:lnTo>
                  <a:lnTo>
                    <a:pt x="520814" y="729030"/>
                  </a:lnTo>
                  <a:lnTo>
                    <a:pt x="521182" y="729056"/>
                  </a:lnTo>
                  <a:lnTo>
                    <a:pt x="522884" y="729983"/>
                  </a:lnTo>
                  <a:lnTo>
                    <a:pt x="523074" y="730199"/>
                  </a:lnTo>
                  <a:lnTo>
                    <a:pt x="523570" y="731354"/>
                  </a:lnTo>
                  <a:lnTo>
                    <a:pt x="523608" y="731494"/>
                  </a:lnTo>
                  <a:lnTo>
                    <a:pt x="523633" y="731786"/>
                  </a:lnTo>
                  <a:lnTo>
                    <a:pt x="523633" y="727621"/>
                  </a:lnTo>
                  <a:lnTo>
                    <a:pt x="521004" y="726757"/>
                  </a:lnTo>
                  <a:lnTo>
                    <a:pt x="520814" y="726744"/>
                  </a:lnTo>
                  <a:lnTo>
                    <a:pt x="504659" y="726732"/>
                  </a:lnTo>
                  <a:lnTo>
                    <a:pt x="504342" y="726744"/>
                  </a:lnTo>
                  <a:lnTo>
                    <a:pt x="503732" y="726795"/>
                  </a:lnTo>
                  <a:lnTo>
                    <a:pt x="501180" y="727811"/>
                  </a:lnTo>
                  <a:lnTo>
                    <a:pt x="500926" y="727964"/>
                  </a:lnTo>
                  <a:lnTo>
                    <a:pt x="498411" y="732675"/>
                  </a:lnTo>
                  <a:lnTo>
                    <a:pt x="498411" y="732929"/>
                  </a:lnTo>
                  <a:lnTo>
                    <a:pt x="498424" y="733158"/>
                  </a:lnTo>
                  <a:lnTo>
                    <a:pt x="498424" y="780275"/>
                  </a:lnTo>
                  <a:lnTo>
                    <a:pt x="498411" y="780427"/>
                  </a:lnTo>
                  <a:lnTo>
                    <a:pt x="498411" y="780745"/>
                  </a:lnTo>
                  <a:lnTo>
                    <a:pt x="498462" y="781354"/>
                  </a:lnTo>
                  <a:lnTo>
                    <a:pt x="499465" y="783894"/>
                  </a:lnTo>
                  <a:lnTo>
                    <a:pt x="499630" y="784161"/>
                  </a:lnTo>
                  <a:lnTo>
                    <a:pt x="502259" y="786193"/>
                  </a:lnTo>
                  <a:lnTo>
                    <a:pt x="502539" y="786320"/>
                  </a:lnTo>
                  <a:lnTo>
                    <a:pt x="503123" y="786485"/>
                  </a:lnTo>
                  <a:lnTo>
                    <a:pt x="503732" y="786612"/>
                  </a:lnTo>
                  <a:lnTo>
                    <a:pt x="504342" y="786676"/>
                  </a:lnTo>
                  <a:lnTo>
                    <a:pt x="504583" y="786676"/>
                  </a:lnTo>
                  <a:lnTo>
                    <a:pt x="504825" y="786663"/>
                  </a:lnTo>
                  <a:lnTo>
                    <a:pt x="518909" y="786663"/>
                  </a:lnTo>
                  <a:lnTo>
                    <a:pt x="519074" y="786676"/>
                  </a:lnTo>
                  <a:lnTo>
                    <a:pt x="519404" y="786676"/>
                  </a:lnTo>
                  <a:lnTo>
                    <a:pt x="520077" y="786612"/>
                  </a:lnTo>
                  <a:lnTo>
                    <a:pt x="520738" y="786485"/>
                  </a:lnTo>
                  <a:lnTo>
                    <a:pt x="521385" y="786295"/>
                  </a:lnTo>
                  <a:lnTo>
                    <a:pt x="521690" y="786155"/>
                  </a:lnTo>
                  <a:lnTo>
                    <a:pt x="521995" y="786041"/>
                  </a:lnTo>
                  <a:lnTo>
                    <a:pt x="525919" y="780186"/>
                  </a:lnTo>
                  <a:lnTo>
                    <a:pt x="525919" y="779894"/>
                  </a:lnTo>
                  <a:lnTo>
                    <a:pt x="525919" y="779767"/>
                  </a:lnTo>
                  <a:lnTo>
                    <a:pt x="525919" y="731977"/>
                  </a:lnTo>
                  <a:lnTo>
                    <a:pt x="525919" y="73165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742886" y="3777602"/>
              <a:ext cx="560070" cy="982344"/>
            </a:xfrm>
            <a:custGeom>
              <a:avLst/>
              <a:gdLst/>
              <a:ahLst/>
              <a:cxnLst/>
              <a:rect l="l" t="t" r="r" b="b"/>
              <a:pathLst>
                <a:path w="560069" h="982345">
                  <a:moveTo>
                    <a:pt x="11074" y="397814"/>
                  </a:moveTo>
                  <a:lnTo>
                    <a:pt x="2197" y="396240"/>
                  </a:lnTo>
                  <a:lnTo>
                    <a:pt x="0" y="408660"/>
                  </a:lnTo>
                  <a:lnTo>
                    <a:pt x="8877" y="410222"/>
                  </a:lnTo>
                  <a:lnTo>
                    <a:pt x="11074" y="397814"/>
                  </a:lnTo>
                  <a:close/>
                </a:path>
                <a:path w="560069" h="982345">
                  <a:moveTo>
                    <a:pt x="18376" y="408254"/>
                  </a:moveTo>
                  <a:lnTo>
                    <a:pt x="16598" y="407936"/>
                  </a:lnTo>
                  <a:lnTo>
                    <a:pt x="16294" y="409702"/>
                  </a:lnTo>
                  <a:lnTo>
                    <a:pt x="18059" y="410019"/>
                  </a:lnTo>
                  <a:lnTo>
                    <a:pt x="18376" y="408254"/>
                  </a:lnTo>
                  <a:close/>
                </a:path>
                <a:path w="560069" h="982345">
                  <a:moveTo>
                    <a:pt x="18999" y="404698"/>
                  </a:moveTo>
                  <a:lnTo>
                    <a:pt x="17221" y="404393"/>
                  </a:lnTo>
                  <a:lnTo>
                    <a:pt x="16916" y="406158"/>
                  </a:lnTo>
                  <a:lnTo>
                    <a:pt x="18694" y="406476"/>
                  </a:lnTo>
                  <a:lnTo>
                    <a:pt x="18999" y="404698"/>
                  </a:lnTo>
                  <a:close/>
                </a:path>
                <a:path w="560069" h="982345">
                  <a:moveTo>
                    <a:pt x="19634" y="401154"/>
                  </a:moveTo>
                  <a:lnTo>
                    <a:pt x="17856" y="400837"/>
                  </a:lnTo>
                  <a:lnTo>
                    <a:pt x="17551" y="402615"/>
                  </a:lnTo>
                  <a:lnTo>
                    <a:pt x="19316" y="402920"/>
                  </a:lnTo>
                  <a:lnTo>
                    <a:pt x="19634" y="401154"/>
                  </a:lnTo>
                  <a:close/>
                </a:path>
                <a:path w="560069" h="982345">
                  <a:moveTo>
                    <a:pt x="45504" y="310489"/>
                  </a:moveTo>
                  <a:lnTo>
                    <a:pt x="37706" y="305993"/>
                  </a:lnTo>
                  <a:lnTo>
                    <a:pt x="31407" y="316903"/>
                  </a:lnTo>
                  <a:lnTo>
                    <a:pt x="39204" y="321411"/>
                  </a:lnTo>
                  <a:lnTo>
                    <a:pt x="45504" y="310489"/>
                  </a:lnTo>
                  <a:close/>
                </a:path>
                <a:path w="560069" h="982345">
                  <a:moveTo>
                    <a:pt x="48806" y="322795"/>
                  </a:moveTo>
                  <a:lnTo>
                    <a:pt x="47256" y="321894"/>
                  </a:lnTo>
                  <a:lnTo>
                    <a:pt x="46355" y="323443"/>
                  </a:lnTo>
                  <a:lnTo>
                    <a:pt x="47917" y="324345"/>
                  </a:lnTo>
                  <a:lnTo>
                    <a:pt x="48806" y="322795"/>
                  </a:lnTo>
                  <a:close/>
                </a:path>
                <a:path w="560069" h="982345">
                  <a:moveTo>
                    <a:pt x="50609" y="319671"/>
                  </a:moveTo>
                  <a:lnTo>
                    <a:pt x="49047" y="318770"/>
                  </a:lnTo>
                  <a:lnTo>
                    <a:pt x="48158" y="320332"/>
                  </a:lnTo>
                  <a:lnTo>
                    <a:pt x="49707" y="321233"/>
                  </a:lnTo>
                  <a:lnTo>
                    <a:pt x="50609" y="319671"/>
                  </a:lnTo>
                  <a:close/>
                </a:path>
                <a:path w="560069" h="982345">
                  <a:moveTo>
                    <a:pt x="52412" y="316547"/>
                  </a:moveTo>
                  <a:lnTo>
                    <a:pt x="50850" y="315645"/>
                  </a:lnTo>
                  <a:lnTo>
                    <a:pt x="49949" y="317207"/>
                  </a:lnTo>
                  <a:lnTo>
                    <a:pt x="51511" y="318109"/>
                  </a:lnTo>
                  <a:lnTo>
                    <a:pt x="52412" y="316547"/>
                  </a:lnTo>
                  <a:close/>
                </a:path>
                <a:path w="560069" h="982345">
                  <a:moveTo>
                    <a:pt x="106641" y="252895"/>
                  </a:moveTo>
                  <a:lnTo>
                    <a:pt x="105486" y="251523"/>
                  </a:lnTo>
                  <a:lnTo>
                    <a:pt x="104101" y="252666"/>
                  </a:lnTo>
                  <a:lnTo>
                    <a:pt x="105257" y="254050"/>
                  </a:lnTo>
                  <a:lnTo>
                    <a:pt x="106641" y="252895"/>
                  </a:lnTo>
                  <a:close/>
                </a:path>
                <a:path w="560069" h="982345">
                  <a:moveTo>
                    <a:pt x="107746" y="240207"/>
                  </a:moveTo>
                  <a:lnTo>
                    <a:pt x="101955" y="233299"/>
                  </a:lnTo>
                  <a:lnTo>
                    <a:pt x="92303" y="241414"/>
                  </a:lnTo>
                  <a:lnTo>
                    <a:pt x="98094" y="248310"/>
                  </a:lnTo>
                  <a:lnTo>
                    <a:pt x="107746" y="240207"/>
                  </a:lnTo>
                  <a:close/>
                </a:path>
                <a:path w="560069" h="982345">
                  <a:moveTo>
                    <a:pt x="109397" y="250583"/>
                  </a:moveTo>
                  <a:lnTo>
                    <a:pt x="108242" y="249199"/>
                  </a:lnTo>
                  <a:lnTo>
                    <a:pt x="106857" y="250355"/>
                  </a:lnTo>
                  <a:lnTo>
                    <a:pt x="108013" y="251739"/>
                  </a:lnTo>
                  <a:lnTo>
                    <a:pt x="109397" y="250583"/>
                  </a:lnTo>
                  <a:close/>
                </a:path>
                <a:path w="560069" h="982345">
                  <a:moveTo>
                    <a:pt x="112166" y="248272"/>
                  </a:moveTo>
                  <a:lnTo>
                    <a:pt x="111010" y="246900"/>
                  </a:lnTo>
                  <a:lnTo>
                    <a:pt x="109626" y="248043"/>
                  </a:lnTo>
                  <a:lnTo>
                    <a:pt x="110782" y="249428"/>
                  </a:lnTo>
                  <a:lnTo>
                    <a:pt x="112166" y="248272"/>
                  </a:lnTo>
                  <a:close/>
                </a:path>
                <a:path w="560069" h="982345">
                  <a:moveTo>
                    <a:pt x="132981" y="853478"/>
                  </a:moveTo>
                  <a:lnTo>
                    <a:pt x="119926" y="830859"/>
                  </a:lnTo>
                  <a:lnTo>
                    <a:pt x="108216" y="837603"/>
                  </a:lnTo>
                  <a:lnTo>
                    <a:pt x="121285" y="860234"/>
                  </a:lnTo>
                  <a:lnTo>
                    <a:pt x="132981" y="853478"/>
                  </a:lnTo>
                  <a:close/>
                </a:path>
                <a:path w="560069" h="982345">
                  <a:moveTo>
                    <a:pt x="155575" y="840447"/>
                  </a:moveTo>
                  <a:lnTo>
                    <a:pt x="142519" y="817816"/>
                  </a:lnTo>
                  <a:lnTo>
                    <a:pt x="130810" y="824572"/>
                  </a:lnTo>
                  <a:lnTo>
                    <a:pt x="143878" y="847191"/>
                  </a:lnTo>
                  <a:lnTo>
                    <a:pt x="155575" y="840447"/>
                  </a:lnTo>
                  <a:close/>
                </a:path>
                <a:path w="560069" h="982345">
                  <a:moveTo>
                    <a:pt x="161759" y="64884"/>
                  </a:moveTo>
                  <a:lnTo>
                    <a:pt x="152742" y="64884"/>
                  </a:lnTo>
                  <a:lnTo>
                    <a:pt x="152742" y="82003"/>
                  </a:lnTo>
                  <a:lnTo>
                    <a:pt x="161759" y="82003"/>
                  </a:lnTo>
                  <a:lnTo>
                    <a:pt x="161759" y="64884"/>
                  </a:lnTo>
                  <a:close/>
                </a:path>
                <a:path w="560069" h="982345">
                  <a:moveTo>
                    <a:pt x="182803" y="64884"/>
                  </a:moveTo>
                  <a:lnTo>
                    <a:pt x="173786" y="64884"/>
                  </a:lnTo>
                  <a:lnTo>
                    <a:pt x="173786" y="82003"/>
                  </a:lnTo>
                  <a:lnTo>
                    <a:pt x="182803" y="82003"/>
                  </a:lnTo>
                  <a:lnTo>
                    <a:pt x="182803" y="64884"/>
                  </a:lnTo>
                  <a:close/>
                </a:path>
                <a:path w="560069" h="982345">
                  <a:moveTo>
                    <a:pt x="184886" y="207010"/>
                  </a:moveTo>
                  <a:lnTo>
                    <a:pt x="184277" y="205320"/>
                  </a:lnTo>
                  <a:lnTo>
                    <a:pt x="182587" y="205930"/>
                  </a:lnTo>
                  <a:lnTo>
                    <a:pt x="183197" y="207619"/>
                  </a:lnTo>
                  <a:lnTo>
                    <a:pt x="184886" y="207010"/>
                  </a:lnTo>
                  <a:close/>
                </a:path>
                <a:path w="560069" h="982345">
                  <a:moveTo>
                    <a:pt x="188264" y="205778"/>
                  </a:moveTo>
                  <a:lnTo>
                    <a:pt x="187655" y="204076"/>
                  </a:lnTo>
                  <a:lnTo>
                    <a:pt x="185953" y="204698"/>
                  </a:lnTo>
                  <a:lnTo>
                    <a:pt x="186575" y="206387"/>
                  </a:lnTo>
                  <a:lnTo>
                    <a:pt x="188264" y="205778"/>
                  </a:lnTo>
                  <a:close/>
                </a:path>
                <a:path w="560069" h="982345">
                  <a:moveTo>
                    <a:pt x="190271" y="195465"/>
                  </a:moveTo>
                  <a:lnTo>
                    <a:pt x="187185" y="187007"/>
                  </a:lnTo>
                  <a:lnTo>
                    <a:pt x="175336" y="191312"/>
                  </a:lnTo>
                  <a:lnTo>
                    <a:pt x="178422" y="199771"/>
                  </a:lnTo>
                  <a:lnTo>
                    <a:pt x="190271" y="195465"/>
                  </a:lnTo>
                  <a:close/>
                </a:path>
                <a:path w="560069" h="982345">
                  <a:moveTo>
                    <a:pt x="191655" y="204546"/>
                  </a:moveTo>
                  <a:lnTo>
                    <a:pt x="191046" y="202857"/>
                  </a:lnTo>
                  <a:lnTo>
                    <a:pt x="189344" y="203466"/>
                  </a:lnTo>
                  <a:lnTo>
                    <a:pt x="189966" y="205155"/>
                  </a:lnTo>
                  <a:lnTo>
                    <a:pt x="191655" y="204546"/>
                  </a:lnTo>
                  <a:close/>
                </a:path>
                <a:path w="560069" h="982345">
                  <a:moveTo>
                    <a:pt x="194779" y="915060"/>
                  </a:moveTo>
                  <a:lnTo>
                    <a:pt x="190284" y="907262"/>
                  </a:lnTo>
                  <a:lnTo>
                    <a:pt x="175463" y="915822"/>
                  </a:lnTo>
                  <a:lnTo>
                    <a:pt x="179971" y="923632"/>
                  </a:lnTo>
                  <a:lnTo>
                    <a:pt x="194779" y="915060"/>
                  </a:lnTo>
                  <a:close/>
                </a:path>
                <a:path w="560069" h="982345">
                  <a:moveTo>
                    <a:pt x="205320" y="933297"/>
                  </a:moveTo>
                  <a:lnTo>
                    <a:pt x="200812" y="925499"/>
                  </a:lnTo>
                  <a:lnTo>
                    <a:pt x="185991" y="934059"/>
                  </a:lnTo>
                  <a:lnTo>
                    <a:pt x="190500" y="941870"/>
                  </a:lnTo>
                  <a:lnTo>
                    <a:pt x="205320" y="933297"/>
                  </a:lnTo>
                  <a:close/>
                </a:path>
                <a:path w="560069" h="982345">
                  <a:moveTo>
                    <a:pt x="241820" y="68618"/>
                  </a:moveTo>
                  <a:lnTo>
                    <a:pt x="224218" y="68618"/>
                  </a:lnTo>
                  <a:lnTo>
                    <a:pt x="224218" y="75031"/>
                  </a:lnTo>
                  <a:lnTo>
                    <a:pt x="241820" y="75031"/>
                  </a:lnTo>
                  <a:lnTo>
                    <a:pt x="241820" y="68618"/>
                  </a:lnTo>
                  <a:close/>
                </a:path>
                <a:path w="560069" h="982345">
                  <a:moveTo>
                    <a:pt x="241820" y="45758"/>
                  </a:moveTo>
                  <a:lnTo>
                    <a:pt x="224218" y="45758"/>
                  </a:lnTo>
                  <a:lnTo>
                    <a:pt x="224218" y="52158"/>
                  </a:lnTo>
                  <a:lnTo>
                    <a:pt x="241820" y="52158"/>
                  </a:lnTo>
                  <a:lnTo>
                    <a:pt x="241820" y="45758"/>
                  </a:lnTo>
                  <a:close/>
                </a:path>
                <a:path w="560069" h="982345">
                  <a:moveTo>
                    <a:pt x="241820" y="22885"/>
                  </a:moveTo>
                  <a:lnTo>
                    <a:pt x="224218" y="22885"/>
                  </a:lnTo>
                  <a:lnTo>
                    <a:pt x="224218" y="29286"/>
                  </a:lnTo>
                  <a:lnTo>
                    <a:pt x="241820" y="29286"/>
                  </a:lnTo>
                  <a:lnTo>
                    <a:pt x="241820" y="22885"/>
                  </a:lnTo>
                  <a:close/>
                </a:path>
                <a:path w="560069" h="982345">
                  <a:moveTo>
                    <a:pt x="241820" y="0"/>
                  </a:moveTo>
                  <a:lnTo>
                    <a:pt x="224218" y="0"/>
                  </a:lnTo>
                  <a:lnTo>
                    <a:pt x="224218" y="6400"/>
                  </a:lnTo>
                  <a:lnTo>
                    <a:pt x="241820" y="6400"/>
                  </a:lnTo>
                  <a:lnTo>
                    <a:pt x="241820" y="0"/>
                  </a:lnTo>
                  <a:close/>
                </a:path>
                <a:path w="560069" h="982345">
                  <a:moveTo>
                    <a:pt x="248869" y="915771"/>
                  </a:moveTo>
                  <a:lnTo>
                    <a:pt x="235800" y="915771"/>
                  </a:lnTo>
                  <a:lnTo>
                    <a:pt x="235800" y="919416"/>
                  </a:lnTo>
                  <a:lnTo>
                    <a:pt x="248869" y="919416"/>
                  </a:lnTo>
                  <a:lnTo>
                    <a:pt x="248869" y="915771"/>
                  </a:lnTo>
                  <a:close/>
                </a:path>
                <a:path w="560069" h="982345">
                  <a:moveTo>
                    <a:pt x="248869" y="904316"/>
                  </a:moveTo>
                  <a:lnTo>
                    <a:pt x="235800" y="904316"/>
                  </a:lnTo>
                  <a:lnTo>
                    <a:pt x="235800" y="907973"/>
                  </a:lnTo>
                  <a:lnTo>
                    <a:pt x="248869" y="907973"/>
                  </a:lnTo>
                  <a:lnTo>
                    <a:pt x="248869" y="904316"/>
                  </a:lnTo>
                  <a:close/>
                </a:path>
                <a:path w="560069" h="982345">
                  <a:moveTo>
                    <a:pt x="248869" y="892898"/>
                  </a:moveTo>
                  <a:lnTo>
                    <a:pt x="235800" y="892898"/>
                  </a:lnTo>
                  <a:lnTo>
                    <a:pt x="235800" y="896543"/>
                  </a:lnTo>
                  <a:lnTo>
                    <a:pt x="248869" y="896543"/>
                  </a:lnTo>
                  <a:lnTo>
                    <a:pt x="248869" y="892898"/>
                  </a:lnTo>
                  <a:close/>
                </a:path>
                <a:path w="560069" h="982345">
                  <a:moveTo>
                    <a:pt x="248869" y="881443"/>
                  </a:moveTo>
                  <a:lnTo>
                    <a:pt x="235800" y="881443"/>
                  </a:lnTo>
                  <a:lnTo>
                    <a:pt x="235800" y="885101"/>
                  </a:lnTo>
                  <a:lnTo>
                    <a:pt x="248869" y="885101"/>
                  </a:lnTo>
                  <a:lnTo>
                    <a:pt x="248869" y="881443"/>
                  </a:lnTo>
                  <a:close/>
                </a:path>
                <a:path w="560069" h="982345">
                  <a:moveTo>
                    <a:pt x="248869" y="870013"/>
                  </a:moveTo>
                  <a:lnTo>
                    <a:pt x="235800" y="870013"/>
                  </a:lnTo>
                  <a:lnTo>
                    <a:pt x="235800" y="873658"/>
                  </a:lnTo>
                  <a:lnTo>
                    <a:pt x="248869" y="873658"/>
                  </a:lnTo>
                  <a:lnTo>
                    <a:pt x="248869" y="870013"/>
                  </a:lnTo>
                  <a:close/>
                </a:path>
                <a:path w="560069" h="982345">
                  <a:moveTo>
                    <a:pt x="248869" y="858583"/>
                  </a:moveTo>
                  <a:lnTo>
                    <a:pt x="235800" y="858583"/>
                  </a:lnTo>
                  <a:lnTo>
                    <a:pt x="235800" y="862228"/>
                  </a:lnTo>
                  <a:lnTo>
                    <a:pt x="248869" y="862228"/>
                  </a:lnTo>
                  <a:lnTo>
                    <a:pt x="248869" y="858583"/>
                  </a:lnTo>
                  <a:close/>
                </a:path>
                <a:path w="560069" h="982345">
                  <a:moveTo>
                    <a:pt x="248869" y="847128"/>
                  </a:moveTo>
                  <a:lnTo>
                    <a:pt x="235800" y="847128"/>
                  </a:lnTo>
                  <a:lnTo>
                    <a:pt x="235800" y="850785"/>
                  </a:lnTo>
                  <a:lnTo>
                    <a:pt x="248869" y="850785"/>
                  </a:lnTo>
                  <a:lnTo>
                    <a:pt x="248869" y="847128"/>
                  </a:lnTo>
                  <a:close/>
                </a:path>
                <a:path w="560069" h="982345">
                  <a:moveTo>
                    <a:pt x="248869" y="835698"/>
                  </a:moveTo>
                  <a:lnTo>
                    <a:pt x="235800" y="835698"/>
                  </a:lnTo>
                  <a:lnTo>
                    <a:pt x="235800" y="839343"/>
                  </a:lnTo>
                  <a:lnTo>
                    <a:pt x="248869" y="839343"/>
                  </a:lnTo>
                  <a:lnTo>
                    <a:pt x="248869" y="835698"/>
                  </a:lnTo>
                  <a:close/>
                </a:path>
                <a:path w="560069" h="982345">
                  <a:moveTo>
                    <a:pt x="248869" y="824255"/>
                  </a:moveTo>
                  <a:lnTo>
                    <a:pt x="235800" y="824255"/>
                  </a:lnTo>
                  <a:lnTo>
                    <a:pt x="235800" y="827913"/>
                  </a:lnTo>
                  <a:lnTo>
                    <a:pt x="248869" y="827913"/>
                  </a:lnTo>
                  <a:lnTo>
                    <a:pt x="248869" y="824255"/>
                  </a:lnTo>
                  <a:close/>
                </a:path>
                <a:path w="560069" h="982345">
                  <a:moveTo>
                    <a:pt x="248869" y="812825"/>
                  </a:moveTo>
                  <a:lnTo>
                    <a:pt x="235800" y="812825"/>
                  </a:lnTo>
                  <a:lnTo>
                    <a:pt x="235800" y="816470"/>
                  </a:lnTo>
                  <a:lnTo>
                    <a:pt x="248869" y="816470"/>
                  </a:lnTo>
                  <a:lnTo>
                    <a:pt x="248869" y="812825"/>
                  </a:lnTo>
                  <a:close/>
                </a:path>
                <a:path w="560069" h="982345">
                  <a:moveTo>
                    <a:pt x="274116" y="188823"/>
                  </a:moveTo>
                  <a:lnTo>
                    <a:pt x="272313" y="188823"/>
                  </a:lnTo>
                  <a:lnTo>
                    <a:pt x="272313" y="190627"/>
                  </a:lnTo>
                  <a:lnTo>
                    <a:pt x="274116" y="190627"/>
                  </a:lnTo>
                  <a:lnTo>
                    <a:pt x="274116" y="188823"/>
                  </a:lnTo>
                  <a:close/>
                </a:path>
                <a:path w="560069" h="982345">
                  <a:moveTo>
                    <a:pt x="277723" y="188823"/>
                  </a:moveTo>
                  <a:lnTo>
                    <a:pt x="275920" y="188823"/>
                  </a:lnTo>
                  <a:lnTo>
                    <a:pt x="275920" y="190627"/>
                  </a:lnTo>
                  <a:lnTo>
                    <a:pt x="277723" y="190627"/>
                  </a:lnTo>
                  <a:lnTo>
                    <a:pt x="277723" y="188823"/>
                  </a:lnTo>
                  <a:close/>
                </a:path>
                <a:path w="560069" h="982345">
                  <a:moveTo>
                    <a:pt x="281317" y="188823"/>
                  </a:moveTo>
                  <a:lnTo>
                    <a:pt x="279514" y="188823"/>
                  </a:lnTo>
                  <a:lnTo>
                    <a:pt x="279514" y="190627"/>
                  </a:lnTo>
                  <a:lnTo>
                    <a:pt x="281317" y="190627"/>
                  </a:lnTo>
                  <a:lnTo>
                    <a:pt x="281317" y="188823"/>
                  </a:lnTo>
                  <a:close/>
                </a:path>
                <a:path w="560069" h="982345">
                  <a:moveTo>
                    <a:pt x="283121" y="172618"/>
                  </a:moveTo>
                  <a:lnTo>
                    <a:pt x="270510" y="172618"/>
                  </a:lnTo>
                  <a:lnTo>
                    <a:pt x="270510" y="181622"/>
                  </a:lnTo>
                  <a:lnTo>
                    <a:pt x="283121" y="181622"/>
                  </a:lnTo>
                  <a:lnTo>
                    <a:pt x="283121" y="172618"/>
                  </a:lnTo>
                  <a:close/>
                </a:path>
                <a:path w="560069" h="982345">
                  <a:moveTo>
                    <a:pt x="327621" y="68618"/>
                  </a:moveTo>
                  <a:lnTo>
                    <a:pt x="310134" y="68618"/>
                  </a:lnTo>
                  <a:lnTo>
                    <a:pt x="310134" y="75031"/>
                  </a:lnTo>
                  <a:lnTo>
                    <a:pt x="327621" y="75031"/>
                  </a:lnTo>
                  <a:lnTo>
                    <a:pt x="327621" y="68618"/>
                  </a:lnTo>
                  <a:close/>
                </a:path>
                <a:path w="560069" h="982345">
                  <a:moveTo>
                    <a:pt x="327621" y="45758"/>
                  </a:moveTo>
                  <a:lnTo>
                    <a:pt x="310134" y="45758"/>
                  </a:lnTo>
                  <a:lnTo>
                    <a:pt x="310134" y="52158"/>
                  </a:lnTo>
                  <a:lnTo>
                    <a:pt x="327621" y="52158"/>
                  </a:lnTo>
                  <a:lnTo>
                    <a:pt x="327621" y="45758"/>
                  </a:lnTo>
                  <a:close/>
                </a:path>
                <a:path w="560069" h="982345">
                  <a:moveTo>
                    <a:pt x="327621" y="22885"/>
                  </a:moveTo>
                  <a:lnTo>
                    <a:pt x="310134" y="22885"/>
                  </a:lnTo>
                  <a:lnTo>
                    <a:pt x="310134" y="29286"/>
                  </a:lnTo>
                  <a:lnTo>
                    <a:pt x="327621" y="29286"/>
                  </a:lnTo>
                  <a:lnTo>
                    <a:pt x="327621" y="22885"/>
                  </a:lnTo>
                  <a:close/>
                </a:path>
                <a:path w="560069" h="982345">
                  <a:moveTo>
                    <a:pt x="327621" y="0"/>
                  </a:moveTo>
                  <a:lnTo>
                    <a:pt x="310134" y="0"/>
                  </a:lnTo>
                  <a:lnTo>
                    <a:pt x="310134" y="6400"/>
                  </a:lnTo>
                  <a:lnTo>
                    <a:pt x="327621" y="6400"/>
                  </a:lnTo>
                  <a:lnTo>
                    <a:pt x="327621" y="0"/>
                  </a:lnTo>
                  <a:close/>
                </a:path>
                <a:path w="560069" h="982345">
                  <a:moveTo>
                    <a:pt x="364172" y="204089"/>
                  </a:moveTo>
                  <a:lnTo>
                    <a:pt x="362470" y="203466"/>
                  </a:lnTo>
                  <a:lnTo>
                    <a:pt x="361861" y="205155"/>
                  </a:lnTo>
                  <a:lnTo>
                    <a:pt x="363550" y="205778"/>
                  </a:lnTo>
                  <a:lnTo>
                    <a:pt x="364172" y="204089"/>
                  </a:lnTo>
                  <a:close/>
                </a:path>
                <a:path w="560069" h="982345">
                  <a:moveTo>
                    <a:pt x="367550" y="205308"/>
                  </a:moveTo>
                  <a:lnTo>
                    <a:pt x="365848" y="204698"/>
                  </a:lnTo>
                  <a:lnTo>
                    <a:pt x="365239" y="206387"/>
                  </a:lnTo>
                  <a:lnTo>
                    <a:pt x="366928" y="206997"/>
                  </a:lnTo>
                  <a:lnTo>
                    <a:pt x="367550" y="205308"/>
                  </a:lnTo>
                  <a:close/>
                </a:path>
                <a:path w="560069" h="982345">
                  <a:moveTo>
                    <a:pt x="370065" y="915771"/>
                  </a:moveTo>
                  <a:lnTo>
                    <a:pt x="358203" y="915771"/>
                  </a:lnTo>
                  <a:lnTo>
                    <a:pt x="358203" y="919416"/>
                  </a:lnTo>
                  <a:lnTo>
                    <a:pt x="370065" y="919416"/>
                  </a:lnTo>
                  <a:lnTo>
                    <a:pt x="370065" y="915771"/>
                  </a:lnTo>
                  <a:close/>
                </a:path>
                <a:path w="560069" h="982345">
                  <a:moveTo>
                    <a:pt x="370065" y="904316"/>
                  </a:moveTo>
                  <a:lnTo>
                    <a:pt x="358203" y="904316"/>
                  </a:lnTo>
                  <a:lnTo>
                    <a:pt x="358203" y="907973"/>
                  </a:lnTo>
                  <a:lnTo>
                    <a:pt x="370065" y="907973"/>
                  </a:lnTo>
                  <a:lnTo>
                    <a:pt x="370065" y="904316"/>
                  </a:lnTo>
                  <a:close/>
                </a:path>
                <a:path w="560069" h="982345">
                  <a:moveTo>
                    <a:pt x="370065" y="892898"/>
                  </a:moveTo>
                  <a:lnTo>
                    <a:pt x="358203" y="892898"/>
                  </a:lnTo>
                  <a:lnTo>
                    <a:pt x="358203" y="896543"/>
                  </a:lnTo>
                  <a:lnTo>
                    <a:pt x="370065" y="896543"/>
                  </a:lnTo>
                  <a:lnTo>
                    <a:pt x="370065" y="892898"/>
                  </a:lnTo>
                  <a:close/>
                </a:path>
                <a:path w="560069" h="982345">
                  <a:moveTo>
                    <a:pt x="370065" y="881443"/>
                  </a:moveTo>
                  <a:lnTo>
                    <a:pt x="358203" y="881443"/>
                  </a:lnTo>
                  <a:lnTo>
                    <a:pt x="358203" y="885101"/>
                  </a:lnTo>
                  <a:lnTo>
                    <a:pt x="370065" y="885101"/>
                  </a:lnTo>
                  <a:lnTo>
                    <a:pt x="370065" y="881443"/>
                  </a:lnTo>
                  <a:close/>
                </a:path>
                <a:path w="560069" h="982345">
                  <a:moveTo>
                    <a:pt x="370065" y="870013"/>
                  </a:moveTo>
                  <a:lnTo>
                    <a:pt x="358203" y="870013"/>
                  </a:lnTo>
                  <a:lnTo>
                    <a:pt x="358203" y="873658"/>
                  </a:lnTo>
                  <a:lnTo>
                    <a:pt x="370065" y="873658"/>
                  </a:lnTo>
                  <a:lnTo>
                    <a:pt x="370065" y="870013"/>
                  </a:lnTo>
                  <a:close/>
                </a:path>
                <a:path w="560069" h="982345">
                  <a:moveTo>
                    <a:pt x="370065" y="858583"/>
                  </a:moveTo>
                  <a:lnTo>
                    <a:pt x="358203" y="858583"/>
                  </a:lnTo>
                  <a:lnTo>
                    <a:pt x="358203" y="862228"/>
                  </a:lnTo>
                  <a:lnTo>
                    <a:pt x="370065" y="862228"/>
                  </a:lnTo>
                  <a:lnTo>
                    <a:pt x="370065" y="858583"/>
                  </a:lnTo>
                  <a:close/>
                </a:path>
                <a:path w="560069" h="982345">
                  <a:moveTo>
                    <a:pt x="370065" y="847128"/>
                  </a:moveTo>
                  <a:lnTo>
                    <a:pt x="358203" y="847128"/>
                  </a:lnTo>
                  <a:lnTo>
                    <a:pt x="358203" y="850785"/>
                  </a:lnTo>
                  <a:lnTo>
                    <a:pt x="370065" y="850785"/>
                  </a:lnTo>
                  <a:lnTo>
                    <a:pt x="370065" y="847128"/>
                  </a:lnTo>
                  <a:close/>
                </a:path>
                <a:path w="560069" h="982345">
                  <a:moveTo>
                    <a:pt x="370065" y="835698"/>
                  </a:moveTo>
                  <a:lnTo>
                    <a:pt x="358203" y="835698"/>
                  </a:lnTo>
                  <a:lnTo>
                    <a:pt x="358203" y="839343"/>
                  </a:lnTo>
                  <a:lnTo>
                    <a:pt x="370065" y="839343"/>
                  </a:lnTo>
                  <a:lnTo>
                    <a:pt x="370065" y="835698"/>
                  </a:lnTo>
                  <a:close/>
                </a:path>
                <a:path w="560069" h="982345">
                  <a:moveTo>
                    <a:pt x="370065" y="824255"/>
                  </a:moveTo>
                  <a:lnTo>
                    <a:pt x="358203" y="824255"/>
                  </a:lnTo>
                  <a:lnTo>
                    <a:pt x="358203" y="827913"/>
                  </a:lnTo>
                  <a:lnTo>
                    <a:pt x="370065" y="827913"/>
                  </a:lnTo>
                  <a:lnTo>
                    <a:pt x="370065" y="824255"/>
                  </a:lnTo>
                  <a:close/>
                </a:path>
                <a:path w="560069" h="982345">
                  <a:moveTo>
                    <a:pt x="370065" y="812825"/>
                  </a:moveTo>
                  <a:lnTo>
                    <a:pt x="358203" y="812825"/>
                  </a:lnTo>
                  <a:lnTo>
                    <a:pt x="358203" y="816470"/>
                  </a:lnTo>
                  <a:lnTo>
                    <a:pt x="370065" y="816470"/>
                  </a:lnTo>
                  <a:lnTo>
                    <a:pt x="370065" y="812825"/>
                  </a:lnTo>
                  <a:close/>
                </a:path>
                <a:path w="560069" h="982345">
                  <a:moveTo>
                    <a:pt x="370941" y="206552"/>
                  </a:moveTo>
                  <a:lnTo>
                    <a:pt x="369239" y="205930"/>
                  </a:lnTo>
                  <a:lnTo>
                    <a:pt x="368630" y="207619"/>
                  </a:lnTo>
                  <a:lnTo>
                    <a:pt x="370319" y="208241"/>
                  </a:lnTo>
                  <a:lnTo>
                    <a:pt x="370941" y="206552"/>
                  </a:lnTo>
                  <a:close/>
                </a:path>
                <a:path w="560069" h="982345">
                  <a:moveTo>
                    <a:pt x="378040" y="6527"/>
                  </a:moveTo>
                  <a:lnTo>
                    <a:pt x="369036" y="6527"/>
                  </a:lnTo>
                  <a:lnTo>
                    <a:pt x="369036" y="23647"/>
                  </a:lnTo>
                  <a:lnTo>
                    <a:pt x="378040" y="23647"/>
                  </a:lnTo>
                  <a:lnTo>
                    <a:pt x="378040" y="6527"/>
                  </a:lnTo>
                  <a:close/>
                </a:path>
                <a:path w="560069" h="982345">
                  <a:moveTo>
                    <a:pt x="378167" y="191922"/>
                  </a:moveTo>
                  <a:lnTo>
                    <a:pt x="366318" y="187617"/>
                  </a:lnTo>
                  <a:lnTo>
                    <a:pt x="363245" y="196075"/>
                  </a:lnTo>
                  <a:lnTo>
                    <a:pt x="375094" y="200380"/>
                  </a:lnTo>
                  <a:lnTo>
                    <a:pt x="378167" y="191922"/>
                  </a:lnTo>
                  <a:close/>
                </a:path>
                <a:path w="560069" h="982345">
                  <a:moveTo>
                    <a:pt x="389001" y="974521"/>
                  </a:moveTo>
                  <a:lnTo>
                    <a:pt x="374180" y="965974"/>
                  </a:lnTo>
                  <a:lnTo>
                    <a:pt x="369671" y="973772"/>
                  </a:lnTo>
                  <a:lnTo>
                    <a:pt x="384492" y="982332"/>
                  </a:lnTo>
                  <a:lnTo>
                    <a:pt x="389001" y="974521"/>
                  </a:lnTo>
                  <a:close/>
                </a:path>
                <a:path w="560069" h="982345">
                  <a:moveTo>
                    <a:pt x="399097" y="6527"/>
                  </a:moveTo>
                  <a:lnTo>
                    <a:pt x="390093" y="6527"/>
                  </a:lnTo>
                  <a:lnTo>
                    <a:pt x="390093" y="23647"/>
                  </a:lnTo>
                  <a:lnTo>
                    <a:pt x="399097" y="23647"/>
                  </a:lnTo>
                  <a:lnTo>
                    <a:pt x="399097" y="6527"/>
                  </a:lnTo>
                  <a:close/>
                </a:path>
                <a:path w="560069" h="982345">
                  <a:moveTo>
                    <a:pt x="399516" y="956297"/>
                  </a:moveTo>
                  <a:lnTo>
                    <a:pt x="384708" y="947750"/>
                  </a:lnTo>
                  <a:lnTo>
                    <a:pt x="380199" y="955548"/>
                  </a:lnTo>
                  <a:lnTo>
                    <a:pt x="395020" y="964107"/>
                  </a:lnTo>
                  <a:lnTo>
                    <a:pt x="399516" y="956297"/>
                  </a:lnTo>
                  <a:close/>
                </a:path>
                <a:path w="560069" h="982345">
                  <a:moveTo>
                    <a:pt x="443585" y="249199"/>
                  </a:moveTo>
                  <a:lnTo>
                    <a:pt x="442201" y="248043"/>
                  </a:lnTo>
                  <a:lnTo>
                    <a:pt x="441045" y="249428"/>
                  </a:lnTo>
                  <a:lnTo>
                    <a:pt x="442417" y="250583"/>
                  </a:lnTo>
                  <a:lnTo>
                    <a:pt x="443585" y="249199"/>
                  </a:lnTo>
                  <a:close/>
                </a:path>
                <a:path w="560069" h="982345">
                  <a:moveTo>
                    <a:pt x="446328" y="251510"/>
                  </a:moveTo>
                  <a:lnTo>
                    <a:pt x="444957" y="250355"/>
                  </a:lnTo>
                  <a:lnTo>
                    <a:pt x="443801" y="251739"/>
                  </a:lnTo>
                  <a:lnTo>
                    <a:pt x="445173" y="252895"/>
                  </a:lnTo>
                  <a:lnTo>
                    <a:pt x="446328" y="251510"/>
                  </a:lnTo>
                  <a:close/>
                </a:path>
                <a:path w="560069" h="982345">
                  <a:moveTo>
                    <a:pt x="460908" y="242570"/>
                  </a:moveTo>
                  <a:lnTo>
                    <a:pt x="451243" y="234467"/>
                  </a:lnTo>
                  <a:lnTo>
                    <a:pt x="445452" y="241363"/>
                  </a:lnTo>
                  <a:lnTo>
                    <a:pt x="455104" y="249478"/>
                  </a:lnTo>
                  <a:lnTo>
                    <a:pt x="460908" y="242570"/>
                  </a:lnTo>
                  <a:close/>
                </a:path>
                <a:path w="560069" h="982345">
                  <a:moveTo>
                    <a:pt x="513016" y="830453"/>
                  </a:moveTo>
                  <a:lnTo>
                    <a:pt x="503999" y="830453"/>
                  </a:lnTo>
                  <a:lnTo>
                    <a:pt x="503999" y="847572"/>
                  </a:lnTo>
                  <a:lnTo>
                    <a:pt x="513016" y="847572"/>
                  </a:lnTo>
                  <a:lnTo>
                    <a:pt x="513016" y="830453"/>
                  </a:lnTo>
                  <a:close/>
                </a:path>
                <a:path w="560069" h="982345">
                  <a:moveTo>
                    <a:pt x="513016" y="794435"/>
                  </a:moveTo>
                  <a:lnTo>
                    <a:pt x="503999" y="794435"/>
                  </a:lnTo>
                  <a:lnTo>
                    <a:pt x="503999" y="811542"/>
                  </a:lnTo>
                  <a:lnTo>
                    <a:pt x="513016" y="811542"/>
                  </a:lnTo>
                  <a:lnTo>
                    <a:pt x="513016" y="794435"/>
                  </a:lnTo>
                  <a:close/>
                </a:path>
                <a:path w="560069" h="982345">
                  <a:moveTo>
                    <a:pt x="534047" y="830453"/>
                  </a:moveTo>
                  <a:lnTo>
                    <a:pt x="525043" y="830453"/>
                  </a:lnTo>
                  <a:lnTo>
                    <a:pt x="525043" y="847572"/>
                  </a:lnTo>
                  <a:lnTo>
                    <a:pt x="534047" y="847572"/>
                  </a:lnTo>
                  <a:lnTo>
                    <a:pt x="534047" y="830453"/>
                  </a:lnTo>
                  <a:close/>
                </a:path>
                <a:path w="560069" h="982345">
                  <a:moveTo>
                    <a:pt x="534047" y="794435"/>
                  </a:moveTo>
                  <a:lnTo>
                    <a:pt x="525043" y="794435"/>
                  </a:lnTo>
                  <a:lnTo>
                    <a:pt x="525043" y="811542"/>
                  </a:lnTo>
                  <a:lnTo>
                    <a:pt x="534047" y="811542"/>
                  </a:lnTo>
                  <a:lnTo>
                    <a:pt x="534047" y="794435"/>
                  </a:lnTo>
                  <a:close/>
                </a:path>
                <a:path w="560069" h="982345">
                  <a:moveTo>
                    <a:pt x="559549" y="61950"/>
                  </a:moveTo>
                  <a:lnTo>
                    <a:pt x="552691" y="61950"/>
                  </a:lnTo>
                  <a:lnTo>
                    <a:pt x="552691" y="75679"/>
                  </a:lnTo>
                  <a:lnTo>
                    <a:pt x="548119" y="75679"/>
                  </a:lnTo>
                  <a:lnTo>
                    <a:pt x="548119" y="89408"/>
                  </a:lnTo>
                  <a:lnTo>
                    <a:pt x="552691" y="89408"/>
                  </a:lnTo>
                  <a:lnTo>
                    <a:pt x="552691" y="103136"/>
                  </a:lnTo>
                  <a:lnTo>
                    <a:pt x="559549" y="103136"/>
                  </a:lnTo>
                  <a:lnTo>
                    <a:pt x="559549" y="61950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668769" y="3744290"/>
              <a:ext cx="718185" cy="1025525"/>
            </a:xfrm>
            <a:custGeom>
              <a:avLst/>
              <a:gdLst/>
              <a:ahLst/>
              <a:cxnLst/>
              <a:rect l="l" t="t" r="r" b="b"/>
              <a:pathLst>
                <a:path w="718185" h="1025525">
                  <a:moveTo>
                    <a:pt x="15557" y="114630"/>
                  </a:moveTo>
                  <a:lnTo>
                    <a:pt x="0" y="114630"/>
                  </a:lnTo>
                  <a:lnTo>
                    <a:pt x="0" y="121958"/>
                  </a:lnTo>
                  <a:lnTo>
                    <a:pt x="15557" y="121958"/>
                  </a:lnTo>
                  <a:lnTo>
                    <a:pt x="15557" y="114630"/>
                  </a:lnTo>
                  <a:close/>
                </a:path>
                <a:path w="718185" h="1025525">
                  <a:moveTo>
                    <a:pt x="15557" y="91744"/>
                  </a:moveTo>
                  <a:lnTo>
                    <a:pt x="0" y="91744"/>
                  </a:lnTo>
                  <a:lnTo>
                    <a:pt x="0" y="99072"/>
                  </a:lnTo>
                  <a:lnTo>
                    <a:pt x="15557" y="99072"/>
                  </a:lnTo>
                  <a:lnTo>
                    <a:pt x="15557" y="91744"/>
                  </a:lnTo>
                  <a:close/>
                </a:path>
                <a:path w="718185" h="1025525">
                  <a:moveTo>
                    <a:pt x="42583" y="114630"/>
                  </a:moveTo>
                  <a:lnTo>
                    <a:pt x="27025" y="114630"/>
                  </a:lnTo>
                  <a:lnTo>
                    <a:pt x="27025" y="121958"/>
                  </a:lnTo>
                  <a:lnTo>
                    <a:pt x="42583" y="121958"/>
                  </a:lnTo>
                  <a:lnTo>
                    <a:pt x="42583" y="114630"/>
                  </a:lnTo>
                  <a:close/>
                </a:path>
                <a:path w="718185" h="1025525">
                  <a:moveTo>
                    <a:pt x="42583" y="91744"/>
                  </a:moveTo>
                  <a:lnTo>
                    <a:pt x="27025" y="91744"/>
                  </a:lnTo>
                  <a:lnTo>
                    <a:pt x="27025" y="99072"/>
                  </a:lnTo>
                  <a:lnTo>
                    <a:pt x="42583" y="99072"/>
                  </a:lnTo>
                  <a:lnTo>
                    <a:pt x="42583" y="91744"/>
                  </a:lnTo>
                  <a:close/>
                </a:path>
                <a:path w="718185" h="1025525">
                  <a:moveTo>
                    <a:pt x="69608" y="114630"/>
                  </a:moveTo>
                  <a:lnTo>
                    <a:pt x="54051" y="114630"/>
                  </a:lnTo>
                  <a:lnTo>
                    <a:pt x="54051" y="121958"/>
                  </a:lnTo>
                  <a:lnTo>
                    <a:pt x="69608" y="121958"/>
                  </a:lnTo>
                  <a:lnTo>
                    <a:pt x="69608" y="114630"/>
                  </a:lnTo>
                  <a:close/>
                </a:path>
                <a:path w="718185" h="1025525">
                  <a:moveTo>
                    <a:pt x="69608" y="91744"/>
                  </a:moveTo>
                  <a:lnTo>
                    <a:pt x="54051" y="91744"/>
                  </a:lnTo>
                  <a:lnTo>
                    <a:pt x="54051" y="99072"/>
                  </a:lnTo>
                  <a:lnTo>
                    <a:pt x="69608" y="99072"/>
                  </a:lnTo>
                  <a:lnTo>
                    <a:pt x="69608" y="91744"/>
                  </a:lnTo>
                  <a:close/>
                </a:path>
                <a:path w="718185" h="1025525">
                  <a:moveTo>
                    <a:pt x="78613" y="862177"/>
                  </a:moveTo>
                  <a:lnTo>
                    <a:pt x="63055" y="862177"/>
                  </a:lnTo>
                  <a:lnTo>
                    <a:pt x="63055" y="869505"/>
                  </a:lnTo>
                  <a:lnTo>
                    <a:pt x="78613" y="869505"/>
                  </a:lnTo>
                  <a:lnTo>
                    <a:pt x="78613" y="862177"/>
                  </a:lnTo>
                  <a:close/>
                </a:path>
                <a:path w="718185" h="1025525">
                  <a:moveTo>
                    <a:pt x="78613" y="839304"/>
                  </a:moveTo>
                  <a:lnTo>
                    <a:pt x="63055" y="839304"/>
                  </a:lnTo>
                  <a:lnTo>
                    <a:pt x="63055" y="846620"/>
                  </a:lnTo>
                  <a:lnTo>
                    <a:pt x="78613" y="846620"/>
                  </a:lnTo>
                  <a:lnTo>
                    <a:pt x="78613" y="839304"/>
                  </a:lnTo>
                  <a:close/>
                </a:path>
                <a:path w="718185" h="1025525">
                  <a:moveTo>
                    <a:pt x="78613" y="610006"/>
                  </a:moveTo>
                  <a:lnTo>
                    <a:pt x="63055" y="610006"/>
                  </a:lnTo>
                  <a:lnTo>
                    <a:pt x="63055" y="617321"/>
                  </a:lnTo>
                  <a:lnTo>
                    <a:pt x="78613" y="617321"/>
                  </a:lnTo>
                  <a:lnTo>
                    <a:pt x="78613" y="610006"/>
                  </a:lnTo>
                  <a:close/>
                </a:path>
                <a:path w="718185" h="1025525">
                  <a:moveTo>
                    <a:pt x="78613" y="587121"/>
                  </a:moveTo>
                  <a:lnTo>
                    <a:pt x="63055" y="587121"/>
                  </a:lnTo>
                  <a:lnTo>
                    <a:pt x="63055" y="594436"/>
                  </a:lnTo>
                  <a:lnTo>
                    <a:pt x="78613" y="594436"/>
                  </a:lnTo>
                  <a:lnTo>
                    <a:pt x="78613" y="587121"/>
                  </a:lnTo>
                  <a:close/>
                </a:path>
                <a:path w="718185" h="1025525">
                  <a:moveTo>
                    <a:pt x="112064" y="850290"/>
                  </a:moveTo>
                  <a:lnTo>
                    <a:pt x="101536" y="850290"/>
                  </a:lnTo>
                  <a:lnTo>
                    <a:pt x="101536" y="858520"/>
                  </a:lnTo>
                  <a:lnTo>
                    <a:pt x="112064" y="858520"/>
                  </a:lnTo>
                  <a:lnTo>
                    <a:pt x="112064" y="850290"/>
                  </a:lnTo>
                  <a:close/>
                </a:path>
                <a:path w="718185" h="1025525">
                  <a:moveTo>
                    <a:pt x="148196" y="867219"/>
                  </a:moveTo>
                  <a:lnTo>
                    <a:pt x="137680" y="867219"/>
                  </a:lnTo>
                  <a:lnTo>
                    <a:pt x="137680" y="875449"/>
                  </a:lnTo>
                  <a:lnTo>
                    <a:pt x="148196" y="875449"/>
                  </a:lnTo>
                  <a:lnTo>
                    <a:pt x="148196" y="867219"/>
                  </a:lnTo>
                  <a:close/>
                </a:path>
                <a:path w="718185" h="1025525">
                  <a:moveTo>
                    <a:pt x="148196" y="833361"/>
                  </a:moveTo>
                  <a:lnTo>
                    <a:pt x="137680" y="833361"/>
                  </a:lnTo>
                  <a:lnTo>
                    <a:pt x="137680" y="841590"/>
                  </a:lnTo>
                  <a:lnTo>
                    <a:pt x="148196" y="841590"/>
                  </a:lnTo>
                  <a:lnTo>
                    <a:pt x="148196" y="833361"/>
                  </a:lnTo>
                  <a:close/>
                </a:path>
                <a:path w="718185" h="1025525">
                  <a:moveTo>
                    <a:pt x="184645" y="761072"/>
                  </a:moveTo>
                  <a:lnTo>
                    <a:pt x="177317" y="761072"/>
                  </a:lnTo>
                  <a:lnTo>
                    <a:pt x="177317" y="776617"/>
                  </a:lnTo>
                  <a:lnTo>
                    <a:pt x="184645" y="776617"/>
                  </a:lnTo>
                  <a:lnTo>
                    <a:pt x="184645" y="761072"/>
                  </a:lnTo>
                  <a:close/>
                </a:path>
                <a:path w="718185" h="1025525">
                  <a:moveTo>
                    <a:pt x="195694" y="826160"/>
                  </a:moveTo>
                  <a:lnTo>
                    <a:pt x="180136" y="826160"/>
                  </a:lnTo>
                  <a:lnTo>
                    <a:pt x="180136" y="833475"/>
                  </a:lnTo>
                  <a:lnTo>
                    <a:pt x="195694" y="833475"/>
                  </a:lnTo>
                  <a:lnTo>
                    <a:pt x="195694" y="826160"/>
                  </a:lnTo>
                  <a:close/>
                </a:path>
                <a:path w="718185" h="1025525">
                  <a:moveTo>
                    <a:pt x="195694" y="803287"/>
                  </a:moveTo>
                  <a:lnTo>
                    <a:pt x="180136" y="803287"/>
                  </a:lnTo>
                  <a:lnTo>
                    <a:pt x="180136" y="810602"/>
                  </a:lnTo>
                  <a:lnTo>
                    <a:pt x="195694" y="810602"/>
                  </a:lnTo>
                  <a:lnTo>
                    <a:pt x="195694" y="803287"/>
                  </a:lnTo>
                  <a:close/>
                </a:path>
                <a:path w="718185" h="1025525">
                  <a:moveTo>
                    <a:pt x="207530" y="761072"/>
                  </a:moveTo>
                  <a:lnTo>
                    <a:pt x="200202" y="761072"/>
                  </a:lnTo>
                  <a:lnTo>
                    <a:pt x="200202" y="776617"/>
                  </a:lnTo>
                  <a:lnTo>
                    <a:pt x="207530" y="776617"/>
                  </a:lnTo>
                  <a:lnTo>
                    <a:pt x="207530" y="761072"/>
                  </a:lnTo>
                  <a:close/>
                </a:path>
                <a:path w="718185" h="1025525">
                  <a:moveTo>
                    <a:pt x="234188" y="72072"/>
                  </a:moveTo>
                  <a:lnTo>
                    <a:pt x="226860" y="72072"/>
                  </a:lnTo>
                  <a:lnTo>
                    <a:pt x="226860" y="87617"/>
                  </a:lnTo>
                  <a:lnTo>
                    <a:pt x="234188" y="87617"/>
                  </a:lnTo>
                  <a:lnTo>
                    <a:pt x="234188" y="72072"/>
                  </a:lnTo>
                  <a:close/>
                </a:path>
                <a:path w="718185" h="1025525">
                  <a:moveTo>
                    <a:pt x="234188" y="45046"/>
                  </a:moveTo>
                  <a:lnTo>
                    <a:pt x="226860" y="45046"/>
                  </a:lnTo>
                  <a:lnTo>
                    <a:pt x="226860" y="60591"/>
                  </a:lnTo>
                  <a:lnTo>
                    <a:pt x="234188" y="60591"/>
                  </a:lnTo>
                  <a:lnTo>
                    <a:pt x="234188" y="45046"/>
                  </a:lnTo>
                  <a:close/>
                </a:path>
                <a:path w="718185" h="1025525">
                  <a:moveTo>
                    <a:pt x="237617" y="968222"/>
                  </a:moveTo>
                  <a:lnTo>
                    <a:pt x="230860" y="956525"/>
                  </a:lnTo>
                  <a:lnTo>
                    <a:pt x="204343" y="971829"/>
                  </a:lnTo>
                  <a:lnTo>
                    <a:pt x="211099" y="983538"/>
                  </a:lnTo>
                  <a:lnTo>
                    <a:pt x="237617" y="968222"/>
                  </a:lnTo>
                  <a:close/>
                </a:path>
                <a:path w="718185" h="1025525">
                  <a:moveTo>
                    <a:pt x="257048" y="72072"/>
                  </a:moveTo>
                  <a:lnTo>
                    <a:pt x="249732" y="72072"/>
                  </a:lnTo>
                  <a:lnTo>
                    <a:pt x="249732" y="87617"/>
                  </a:lnTo>
                  <a:lnTo>
                    <a:pt x="257048" y="87617"/>
                  </a:lnTo>
                  <a:lnTo>
                    <a:pt x="257048" y="72072"/>
                  </a:lnTo>
                  <a:close/>
                </a:path>
                <a:path w="718185" h="1025525">
                  <a:moveTo>
                    <a:pt x="257048" y="45046"/>
                  </a:moveTo>
                  <a:lnTo>
                    <a:pt x="249732" y="45046"/>
                  </a:lnTo>
                  <a:lnTo>
                    <a:pt x="249732" y="60591"/>
                  </a:lnTo>
                  <a:lnTo>
                    <a:pt x="257048" y="60591"/>
                  </a:lnTo>
                  <a:lnTo>
                    <a:pt x="257048" y="45046"/>
                  </a:lnTo>
                  <a:close/>
                </a:path>
                <a:path w="718185" h="1025525">
                  <a:moveTo>
                    <a:pt x="261543" y="1009599"/>
                  </a:moveTo>
                  <a:lnTo>
                    <a:pt x="254787" y="997902"/>
                  </a:lnTo>
                  <a:lnTo>
                    <a:pt x="228269" y="1013206"/>
                  </a:lnTo>
                  <a:lnTo>
                    <a:pt x="235013" y="1024915"/>
                  </a:lnTo>
                  <a:lnTo>
                    <a:pt x="261543" y="1009599"/>
                  </a:lnTo>
                  <a:close/>
                </a:path>
                <a:path w="718185" h="1025525">
                  <a:moveTo>
                    <a:pt x="279222" y="720534"/>
                  </a:moveTo>
                  <a:lnTo>
                    <a:pt x="271894" y="720534"/>
                  </a:lnTo>
                  <a:lnTo>
                    <a:pt x="271894" y="736092"/>
                  </a:lnTo>
                  <a:lnTo>
                    <a:pt x="279222" y="736092"/>
                  </a:lnTo>
                  <a:lnTo>
                    <a:pt x="279222" y="720534"/>
                  </a:lnTo>
                  <a:close/>
                </a:path>
                <a:path w="718185" h="1025525">
                  <a:moveTo>
                    <a:pt x="294767" y="799122"/>
                  </a:moveTo>
                  <a:lnTo>
                    <a:pt x="279209" y="799122"/>
                  </a:lnTo>
                  <a:lnTo>
                    <a:pt x="279209" y="806450"/>
                  </a:lnTo>
                  <a:lnTo>
                    <a:pt x="294767" y="806450"/>
                  </a:lnTo>
                  <a:lnTo>
                    <a:pt x="294767" y="799122"/>
                  </a:lnTo>
                  <a:close/>
                </a:path>
                <a:path w="718185" h="1025525">
                  <a:moveTo>
                    <a:pt x="294767" y="776262"/>
                  </a:moveTo>
                  <a:lnTo>
                    <a:pt x="279209" y="776262"/>
                  </a:lnTo>
                  <a:lnTo>
                    <a:pt x="279209" y="783577"/>
                  </a:lnTo>
                  <a:lnTo>
                    <a:pt x="294767" y="783577"/>
                  </a:lnTo>
                  <a:lnTo>
                    <a:pt x="294767" y="776262"/>
                  </a:lnTo>
                  <a:close/>
                </a:path>
                <a:path w="718185" h="1025525">
                  <a:moveTo>
                    <a:pt x="302094" y="720534"/>
                  </a:moveTo>
                  <a:lnTo>
                    <a:pt x="294767" y="720534"/>
                  </a:lnTo>
                  <a:lnTo>
                    <a:pt x="294767" y="736092"/>
                  </a:lnTo>
                  <a:lnTo>
                    <a:pt x="302094" y="736092"/>
                  </a:lnTo>
                  <a:lnTo>
                    <a:pt x="302094" y="720534"/>
                  </a:lnTo>
                  <a:close/>
                </a:path>
                <a:path w="718185" h="1025525">
                  <a:moveTo>
                    <a:pt x="337210" y="804176"/>
                  </a:moveTo>
                  <a:lnTo>
                    <a:pt x="326694" y="804176"/>
                  </a:lnTo>
                  <a:lnTo>
                    <a:pt x="326694" y="812406"/>
                  </a:lnTo>
                  <a:lnTo>
                    <a:pt x="337210" y="812406"/>
                  </a:lnTo>
                  <a:lnTo>
                    <a:pt x="337210" y="804176"/>
                  </a:lnTo>
                  <a:close/>
                </a:path>
                <a:path w="718185" h="1025525">
                  <a:moveTo>
                    <a:pt x="337210" y="770318"/>
                  </a:moveTo>
                  <a:lnTo>
                    <a:pt x="326694" y="770318"/>
                  </a:lnTo>
                  <a:lnTo>
                    <a:pt x="326694" y="778548"/>
                  </a:lnTo>
                  <a:lnTo>
                    <a:pt x="337210" y="778548"/>
                  </a:lnTo>
                  <a:lnTo>
                    <a:pt x="337210" y="770318"/>
                  </a:lnTo>
                  <a:close/>
                </a:path>
                <a:path w="718185" h="1025525">
                  <a:moveTo>
                    <a:pt x="342265" y="720534"/>
                  </a:moveTo>
                  <a:lnTo>
                    <a:pt x="334937" y="720534"/>
                  </a:lnTo>
                  <a:lnTo>
                    <a:pt x="334937" y="736092"/>
                  </a:lnTo>
                  <a:lnTo>
                    <a:pt x="342265" y="736092"/>
                  </a:lnTo>
                  <a:lnTo>
                    <a:pt x="342265" y="720534"/>
                  </a:lnTo>
                  <a:close/>
                </a:path>
                <a:path w="718185" h="1025525">
                  <a:moveTo>
                    <a:pt x="342265" y="0"/>
                  </a:moveTo>
                  <a:lnTo>
                    <a:pt x="334937" y="0"/>
                  </a:lnTo>
                  <a:lnTo>
                    <a:pt x="334937" y="15557"/>
                  </a:lnTo>
                  <a:lnTo>
                    <a:pt x="342265" y="15557"/>
                  </a:lnTo>
                  <a:lnTo>
                    <a:pt x="342265" y="0"/>
                  </a:lnTo>
                  <a:close/>
                </a:path>
                <a:path w="718185" h="1025525">
                  <a:moveTo>
                    <a:pt x="365137" y="720534"/>
                  </a:moveTo>
                  <a:lnTo>
                    <a:pt x="357809" y="720534"/>
                  </a:lnTo>
                  <a:lnTo>
                    <a:pt x="357809" y="736092"/>
                  </a:lnTo>
                  <a:lnTo>
                    <a:pt x="365137" y="736092"/>
                  </a:lnTo>
                  <a:lnTo>
                    <a:pt x="365137" y="720534"/>
                  </a:lnTo>
                  <a:close/>
                </a:path>
                <a:path w="718185" h="1025525">
                  <a:moveTo>
                    <a:pt x="365137" y="0"/>
                  </a:moveTo>
                  <a:lnTo>
                    <a:pt x="357809" y="0"/>
                  </a:lnTo>
                  <a:lnTo>
                    <a:pt x="357809" y="15557"/>
                  </a:lnTo>
                  <a:lnTo>
                    <a:pt x="365137" y="15557"/>
                  </a:lnTo>
                  <a:lnTo>
                    <a:pt x="365137" y="0"/>
                  </a:lnTo>
                  <a:close/>
                </a:path>
                <a:path w="718185" h="1025525">
                  <a:moveTo>
                    <a:pt x="373380" y="787247"/>
                  </a:moveTo>
                  <a:lnTo>
                    <a:pt x="362851" y="787247"/>
                  </a:lnTo>
                  <a:lnTo>
                    <a:pt x="362851" y="795477"/>
                  </a:lnTo>
                  <a:lnTo>
                    <a:pt x="373380" y="795477"/>
                  </a:lnTo>
                  <a:lnTo>
                    <a:pt x="373380" y="787247"/>
                  </a:lnTo>
                  <a:close/>
                </a:path>
                <a:path w="718185" h="1025525">
                  <a:moveTo>
                    <a:pt x="405307" y="720534"/>
                  </a:moveTo>
                  <a:lnTo>
                    <a:pt x="397979" y="720534"/>
                  </a:lnTo>
                  <a:lnTo>
                    <a:pt x="397979" y="736092"/>
                  </a:lnTo>
                  <a:lnTo>
                    <a:pt x="405307" y="736092"/>
                  </a:lnTo>
                  <a:lnTo>
                    <a:pt x="405307" y="720534"/>
                  </a:lnTo>
                  <a:close/>
                </a:path>
                <a:path w="718185" h="1025525">
                  <a:moveTo>
                    <a:pt x="418287" y="804176"/>
                  </a:moveTo>
                  <a:lnTo>
                    <a:pt x="407758" y="804176"/>
                  </a:lnTo>
                  <a:lnTo>
                    <a:pt x="407758" y="812406"/>
                  </a:lnTo>
                  <a:lnTo>
                    <a:pt x="418287" y="812406"/>
                  </a:lnTo>
                  <a:lnTo>
                    <a:pt x="418287" y="804176"/>
                  </a:lnTo>
                  <a:close/>
                </a:path>
                <a:path w="718185" h="1025525">
                  <a:moveTo>
                    <a:pt x="418287" y="770318"/>
                  </a:moveTo>
                  <a:lnTo>
                    <a:pt x="407758" y="770318"/>
                  </a:lnTo>
                  <a:lnTo>
                    <a:pt x="407758" y="778548"/>
                  </a:lnTo>
                  <a:lnTo>
                    <a:pt x="418287" y="778548"/>
                  </a:lnTo>
                  <a:lnTo>
                    <a:pt x="418287" y="770318"/>
                  </a:lnTo>
                  <a:close/>
                </a:path>
                <a:path w="718185" h="1025525">
                  <a:moveTo>
                    <a:pt x="428193" y="720534"/>
                  </a:moveTo>
                  <a:lnTo>
                    <a:pt x="420865" y="720534"/>
                  </a:lnTo>
                  <a:lnTo>
                    <a:pt x="420865" y="736092"/>
                  </a:lnTo>
                  <a:lnTo>
                    <a:pt x="428193" y="736092"/>
                  </a:lnTo>
                  <a:lnTo>
                    <a:pt x="428193" y="720534"/>
                  </a:lnTo>
                  <a:close/>
                </a:path>
                <a:path w="718185" h="1025525">
                  <a:moveTo>
                    <a:pt x="432333" y="4508"/>
                  </a:moveTo>
                  <a:lnTo>
                    <a:pt x="425005" y="4508"/>
                  </a:lnTo>
                  <a:lnTo>
                    <a:pt x="425005" y="20066"/>
                  </a:lnTo>
                  <a:lnTo>
                    <a:pt x="432333" y="20066"/>
                  </a:lnTo>
                  <a:lnTo>
                    <a:pt x="432333" y="4508"/>
                  </a:lnTo>
                  <a:close/>
                </a:path>
                <a:path w="718185" h="1025525">
                  <a:moveTo>
                    <a:pt x="450342" y="94576"/>
                  </a:moveTo>
                  <a:lnTo>
                    <a:pt x="443014" y="94576"/>
                  </a:lnTo>
                  <a:lnTo>
                    <a:pt x="443014" y="110134"/>
                  </a:lnTo>
                  <a:lnTo>
                    <a:pt x="450342" y="110134"/>
                  </a:lnTo>
                  <a:lnTo>
                    <a:pt x="450342" y="94576"/>
                  </a:lnTo>
                  <a:close/>
                </a:path>
                <a:path w="718185" h="1025525">
                  <a:moveTo>
                    <a:pt x="450342" y="67551"/>
                  </a:moveTo>
                  <a:lnTo>
                    <a:pt x="443014" y="67551"/>
                  </a:lnTo>
                  <a:lnTo>
                    <a:pt x="443014" y="83108"/>
                  </a:lnTo>
                  <a:lnTo>
                    <a:pt x="450342" y="83108"/>
                  </a:lnTo>
                  <a:lnTo>
                    <a:pt x="450342" y="67551"/>
                  </a:lnTo>
                  <a:close/>
                </a:path>
                <a:path w="718185" h="1025525">
                  <a:moveTo>
                    <a:pt x="454418" y="787247"/>
                  </a:moveTo>
                  <a:lnTo>
                    <a:pt x="443903" y="787247"/>
                  </a:lnTo>
                  <a:lnTo>
                    <a:pt x="443903" y="795477"/>
                  </a:lnTo>
                  <a:lnTo>
                    <a:pt x="454418" y="795477"/>
                  </a:lnTo>
                  <a:lnTo>
                    <a:pt x="454418" y="787247"/>
                  </a:lnTo>
                  <a:close/>
                </a:path>
                <a:path w="718185" h="1025525">
                  <a:moveTo>
                    <a:pt x="455206" y="4508"/>
                  </a:moveTo>
                  <a:lnTo>
                    <a:pt x="447878" y="4508"/>
                  </a:lnTo>
                  <a:lnTo>
                    <a:pt x="447878" y="20066"/>
                  </a:lnTo>
                  <a:lnTo>
                    <a:pt x="455206" y="20066"/>
                  </a:lnTo>
                  <a:lnTo>
                    <a:pt x="455206" y="4508"/>
                  </a:lnTo>
                  <a:close/>
                </a:path>
                <a:path w="718185" h="1025525">
                  <a:moveTo>
                    <a:pt x="473214" y="94576"/>
                  </a:moveTo>
                  <a:lnTo>
                    <a:pt x="465886" y="94576"/>
                  </a:lnTo>
                  <a:lnTo>
                    <a:pt x="465886" y="110134"/>
                  </a:lnTo>
                  <a:lnTo>
                    <a:pt x="473214" y="110134"/>
                  </a:lnTo>
                  <a:lnTo>
                    <a:pt x="473214" y="94576"/>
                  </a:lnTo>
                  <a:close/>
                </a:path>
                <a:path w="718185" h="1025525">
                  <a:moveTo>
                    <a:pt x="473214" y="67551"/>
                  </a:moveTo>
                  <a:lnTo>
                    <a:pt x="465886" y="67551"/>
                  </a:lnTo>
                  <a:lnTo>
                    <a:pt x="465886" y="83108"/>
                  </a:lnTo>
                  <a:lnTo>
                    <a:pt x="473214" y="83108"/>
                  </a:lnTo>
                  <a:lnTo>
                    <a:pt x="473214" y="67551"/>
                  </a:lnTo>
                  <a:close/>
                </a:path>
                <a:path w="718185" h="1025525">
                  <a:moveTo>
                    <a:pt x="519925" y="790117"/>
                  </a:moveTo>
                  <a:lnTo>
                    <a:pt x="504380" y="790117"/>
                  </a:lnTo>
                  <a:lnTo>
                    <a:pt x="504380" y="797445"/>
                  </a:lnTo>
                  <a:lnTo>
                    <a:pt x="519925" y="797445"/>
                  </a:lnTo>
                  <a:lnTo>
                    <a:pt x="519925" y="790117"/>
                  </a:lnTo>
                  <a:close/>
                </a:path>
                <a:path w="718185" h="1025525">
                  <a:moveTo>
                    <a:pt x="519925" y="767257"/>
                  </a:moveTo>
                  <a:lnTo>
                    <a:pt x="504380" y="767257"/>
                  </a:lnTo>
                  <a:lnTo>
                    <a:pt x="504380" y="774573"/>
                  </a:lnTo>
                  <a:lnTo>
                    <a:pt x="519925" y="774573"/>
                  </a:lnTo>
                  <a:lnTo>
                    <a:pt x="519925" y="767257"/>
                  </a:lnTo>
                  <a:close/>
                </a:path>
                <a:path w="718185" h="1025525">
                  <a:moveTo>
                    <a:pt x="520446" y="284822"/>
                  </a:moveTo>
                  <a:lnTo>
                    <a:pt x="519074" y="283667"/>
                  </a:lnTo>
                  <a:lnTo>
                    <a:pt x="517918" y="285051"/>
                  </a:lnTo>
                  <a:lnTo>
                    <a:pt x="519290" y="286207"/>
                  </a:lnTo>
                  <a:lnTo>
                    <a:pt x="520446" y="284822"/>
                  </a:lnTo>
                  <a:close/>
                </a:path>
                <a:path w="718185" h="1025525">
                  <a:moveTo>
                    <a:pt x="523214" y="287159"/>
                  </a:moveTo>
                  <a:lnTo>
                    <a:pt x="521830" y="285991"/>
                  </a:lnTo>
                  <a:lnTo>
                    <a:pt x="520674" y="287375"/>
                  </a:lnTo>
                  <a:lnTo>
                    <a:pt x="522058" y="288531"/>
                  </a:lnTo>
                  <a:lnTo>
                    <a:pt x="523214" y="287159"/>
                  </a:lnTo>
                  <a:close/>
                </a:path>
                <a:path w="718185" h="1025525">
                  <a:moveTo>
                    <a:pt x="564972" y="610006"/>
                  </a:moveTo>
                  <a:lnTo>
                    <a:pt x="549414" y="610006"/>
                  </a:lnTo>
                  <a:lnTo>
                    <a:pt x="549414" y="617321"/>
                  </a:lnTo>
                  <a:lnTo>
                    <a:pt x="564972" y="617321"/>
                  </a:lnTo>
                  <a:lnTo>
                    <a:pt x="564972" y="610006"/>
                  </a:lnTo>
                  <a:close/>
                </a:path>
                <a:path w="718185" h="1025525">
                  <a:moveTo>
                    <a:pt x="564972" y="587121"/>
                  </a:moveTo>
                  <a:lnTo>
                    <a:pt x="549414" y="587121"/>
                  </a:lnTo>
                  <a:lnTo>
                    <a:pt x="549414" y="594436"/>
                  </a:lnTo>
                  <a:lnTo>
                    <a:pt x="564972" y="594436"/>
                  </a:lnTo>
                  <a:lnTo>
                    <a:pt x="564972" y="587121"/>
                  </a:lnTo>
                  <a:close/>
                </a:path>
                <a:path w="718185" h="1025525">
                  <a:moveTo>
                    <a:pt x="576884" y="352082"/>
                  </a:moveTo>
                  <a:lnTo>
                    <a:pt x="575983" y="350520"/>
                  </a:lnTo>
                  <a:lnTo>
                    <a:pt x="574421" y="351421"/>
                  </a:lnTo>
                  <a:lnTo>
                    <a:pt x="575322" y="352983"/>
                  </a:lnTo>
                  <a:lnTo>
                    <a:pt x="576884" y="352082"/>
                  </a:lnTo>
                  <a:close/>
                </a:path>
                <a:path w="718185" h="1025525">
                  <a:moveTo>
                    <a:pt x="578675" y="355206"/>
                  </a:moveTo>
                  <a:lnTo>
                    <a:pt x="577786" y="353644"/>
                  </a:lnTo>
                  <a:lnTo>
                    <a:pt x="576224" y="354545"/>
                  </a:lnTo>
                  <a:lnTo>
                    <a:pt x="577126" y="356108"/>
                  </a:lnTo>
                  <a:lnTo>
                    <a:pt x="578675" y="355206"/>
                  </a:lnTo>
                  <a:close/>
                </a:path>
                <a:path w="718185" h="1025525">
                  <a:moveTo>
                    <a:pt x="580478" y="358317"/>
                  </a:moveTo>
                  <a:lnTo>
                    <a:pt x="579577" y="356755"/>
                  </a:lnTo>
                  <a:lnTo>
                    <a:pt x="578027" y="357657"/>
                  </a:lnTo>
                  <a:lnTo>
                    <a:pt x="578916" y="359219"/>
                  </a:lnTo>
                  <a:lnTo>
                    <a:pt x="580478" y="358317"/>
                  </a:lnTo>
                  <a:close/>
                </a:path>
                <a:path w="718185" h="1025525">
                  <a:moveTo>
                    <a:pt x="595426" y="351777"/>
                  </a:moveTo>
                  <a:lnTo>
                    <a:pt x="589127" y="340855"/>
                  </a:lnTo>
                  <a:lnTo>
                    <a:pt x="581329" y="345363"/>
                  </a:lnTo>
                  <a:lnTo>
                    <a:pt x="587629" y="356273"/>
                  </a:lnTo>
                  <a:lnTo>
                    <a:pt x="595426" y="351777"/>
                  </a:lnTo>
                  <a:close/>
                </a:path>
                <a:path w="718185" h="1025525">
                  <a:moveTo>
                    <a:pt x="608723" y="437692"/>
                  </a:moveTo>
                  <a:lnTo>
                    <a:pt x="608406" y="435927"/>
                  </a:lnTo>
                  <a:lnTo>
                    <a:pt x="606628" y="436232"/>
                  </a:lnTo>
                  <a:lnTo>
                    <a:pt x="606945" y="438010"/>
                  </a:lnTo>
                  <a:lnTo>
                    <a:pt x="608723" y="437692"/>
                  </a:lnTo>
                  <a:close/>
                </a:path>
                <a:path w="718185" h="1025525">
                  <a:moveTo>
                    <a:pt x="609333" y="441248"/>
                  </a:moveTo>
                  <a:lnTo>
                    <a:pt x="609015" y="439470"/>
                  </a:lnTo>
                  <a:lnTo>
                    <a:pt x="607250" y="439788"/>
                  </a:lnTo>
                  <a:lnTo>
                    <a:pt x="607555" y="441553"/>
                  </a:lnTo>
                  <a:lnTo>
                    <a:pt x="609333" y="441248"/>
                  </a:lnTo>
                  <a:close/>
                </a:path>
                <a:path w="718185" h="1025525">
                  <a:moveTo>
                    <a:pt x="609968" y="444792"/>
                  </a:moveTo>
                  <a:lnTo>
                    <a:pt x="609650" y="443014"/>
                  </a:lnTo>
                  <a:lnTo>
                    <a:pt x="607872" y="443331"/>
                  </a:lnTo>
                  <a:lnTo>
                    <a:pt x="608190" y="445096"/>
                  </a:lnTo>
                  <a:lnTo>
                    <a:pt x="609968" y="444792"/>
                  </a:lnTo>
                  <a:close/>
                </a:path>
                <a:path w="718185" h="1025525">
                  <a:moveTo>
                    <a:pt x="626237" y="443750"/>
                  </a:moveTo>
                  <a:lnTo>
                    <a:pt x="624052" y="431330"/>
                  </a:lnTo>
                  <a:lnTo>
                    <a:pt x="615188" y="432892"/>
                  </a:lnTo>
                  <a:lnTo>
                    <a:pt x="617372" y="445312"/>
                  </a:lnTo>
                  <a:lnTo>
                    <a:pt x="626237" y="443750"/>
                  </a:lnTo>
                  <a:close/>
                </a:path>
                <a:path w="718185" h="1025525">
                  <a:moveTo>
                    <a:pt x="637019" y="610006"/>
                  </a:moveTo>
                  <a:lnTo>
                    <a:pt x="621461" y="610006"/>
                  </a:lnTo>
                  <a:lnTo>
                    <a:pt x="621461" y="617321"/>
                  </a:lnTo>
                  <a:lnTo>
                    <a:pt x="637019" y="617321"/>
                  </a:lnTo>
                  <a:lnTo>
                    <a:pt x="637019" y="610006"/>
                  </a:lnTo>
                  <a:close/>
                </a:path>
                <a:path w="718185" h="1025525">
                  <a:moveTo>
                    <a:pt x="637019" y="587121"/>
                  </a:moveTo>
                  <a:lnTo>
                    <a:pt x="621461" y="587121"/>
                  </a:lnTo>
                  <a:lnTo>
                    <a:pt x="621461" y="594436"/>
                  </a:lnTo>
                  <a:lnTo>
                    <a:pt x="637019" y="594436"/>
                  </a:lnTo>
                  <a:lnTo>
                    <a:pt x="637019" y="587121"/>
                  </a:lnTo>
                  <a:close/>
                </a:path>
                <a:path w="718185" h="1025525">
                  <a:moveTo>
                    <a:pt x="718083" y="123634"/>
                  </a:moveTo>
                  <a:lnTo>
                    <a:pt x="702525" y="123634"/>
                  </a:lnTo>
                  <a:lnTo>
                    <a:pt x="702525" y="130962"/>
                  </a:lnTo>
                  <a:lnTo>
                    <a:pt x="718083" y="130962"/>
                  </a:lnTo>
                  <a:lnTo>
                    <a:pt x="718083" y="123634"/>
                  </a:lnTo>
                  <a:close/>
                </a:path>
                <a:path w="718185" h="1025525">
                  <a:moveTo>
                    <a:pt x="718083" y="100761"/>
                  </a:moveTo>
                  <a:lnTo>
                    <a:pt x="702525" y="100761"/>
                  </a:lnTo>
                  <a:lnTo>
                    <a:pt x="702525" y="108077"/>
                  </a:lnTo>
                  <a:lnTo>
                    <a:pt x="718083" y="108077"/>
                  </a:lnTo>
                  <a:lnTo>
                    <a:pt x="718083" y="100761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668769" y="3744303"/>
              <a:ext cx="718185" cy="967105"/>
            </a:xfrm>
            <a:custGeom>
              <a:avLst/>
              <a:gdLst/>
              <a:ahLst/>
              <a:cxnLst/>
              <a:rect l="l" t="t" r="r" b="b"/>
              <a:pathLst>
                <a:path w="718185" h="967104">
                  <a:moveTo>
                    <a:pt x="15557" y="98640"/>
                  </a:moveTo>
                  <a:lnTo>
                    <a:pt x="15506" y="98463"/>
                  </a:lnTo>
                  <a:lnTo>
                    <a:pt x="15100" y="98234"/>
                  </a:lnTo>
                  <a:lnTo>
                    <a:pt x="812" y="98196"/>
                  </a:lnTo>
                  <a:lnTo>
                    <a:pt x="457" y="98234"/>
                  </a:lnTo>
                  <a:lnTo>
                    <a:pt x="139" y="98386"/>
                  </a:lnTo>
                  <a:lnTo>
                    <a:pt x="0" y="98640"/>
                  </a:lnTo>
                  <a:lnTo>
                    <a:pt x="12" y="114960"/>
                  </a:lnTo>
                  <a:lnTo>
                    <a:pt x="393" y="115252"/>
                  </a:lnTo>
                  <a:lnTo>
                    <a:pt x="14757" y="115316"/>
                  </a:lnTo>
                  <a:lnTo>
                    <a:pt x="15290" y="115201"/>
                  </a:lnTo>
                  <a:lnTo>
                    <a:pt x="15532" y="114985"/>
                  </a:lnTo>
                  <a:lnTo>
                    <a:pt x="15557" y="98640"/>
                  </a:lnTo>
                  <a:close/>
                </a:path>
                <a:path w="718185" h="967104">
                  <a:moveTo>
                    <a:pt x="42570" y="98564"/>
                  </a:moveTo>
                  <a:lnTo>
                    <a:pt x="42443" y="98386"/>
                  </a:lnTo>
                  <a:lnTo>
                    <a:pt x="42113" y="98234"/>
                  </a:lnTo>
                  <a:lnTo>
                    <a:pt x="27825" y="98196"/>
                  </a:lnTo>
                  <a:lnTo>
                    <a:pt x="27482" y="98234"/>
                  </a:lnTo>
                  <a:lnTo>
                    <a:pt x="27063" y="98475"/>
                  </a:lnTo>
                  <a:lnTo>
                    <a:pt x="27025" y="98640"/>
                  </a:lnTo>
                  <a:lnTo>
                    <a:pt x="27025" y="114871"/>
                  </a:lnTo>
                  <a:lnTo>
                    <a:pt x="27127" y="115100"/>
                  </a:lnTo>
                  <a:lnTo>
                    <a:pt x="27406" y="115252"/>
                  </a:lnTo>
                  <a:lnTo>
                    <a:pt x="41770" y="115316"/>
                  </a:lnTo>
                  <a:lnTo>
                    <a:pt x="42316" y="115201"/>
                  </a:lnTo>
                  <a:lnTo>
                    <a:pt x="42557" y="114985"/>
                  </a:lnTo>
                  <a:lnTo>
                    <a:pt x="42570" y="98564"/>
                  </a:lnTo>
                  <a:close/>
                </a:path>
                <a:path w="718185" h="967104">
                  <a:moveTo>
                    <a:pt x="69596" y="98640"/>
                  </a:moveTo>
                  <a:lnTo>
                    <a:pt x="69456" y="98386"/>
                  </a:lnTo>
                  <a:lnTo>
                    <a:pt x="69138" y="98234"/>
                  </a:lnTo>
                  <a:lnTo>
                    <a:pt x="54838" y="98196"/>
                  </a:lnTo>
                  <a:lnTo>
                    <a:pt x="54495" y="98234"/>
                  </a:lnTo>
                  <a:lnTo>
                    <a:pt x="54076" y="98475"/>
                  </a:lnTo>
                  <a:lnTo>
                    <a:pt x="54038" y="98640"/>
                  </a:lnTo>
                  <a:lnTo>
                    <a:pt x="54038" y="114871"/>
                  </a:lnTo>
                  <a:lnTo>
                    <a:pt x="54165" y="115112"/>
                  </a:lnTo>
                  <a:lnTo>
                    <a:pt x="54432" y="115252"/>
                  </a:lnTo>
                  <a:lnTo>
                    <a:pt x="68783" y="115316"/>
                  </a:lnTo>
                  <a:lnTo>
                    <a:pt x="69329" y="115201"/>
                  </a:lnTo>
                  <a:lnTo>
                    <a:pt x="69570" y="114985"/>
                  </a:lnTo>
                  <a:lnTo>
                    <a:pt x="69596" y="98640"/>
                  </a:lnTo>
                  <a:close/>
                </a:path>
                <a:path w="718185" h="967104">
                  <a:moveTo>
                    <a:pt x="78600" y="846226"/>
                  </a:moveTo>
                  <a:lnTo>
                    <a:pt x="78486" y="846061"/>
                  </a:lnTo>
                  <a:lnTo>
                    <a:pt x="78143" y="845896"/>
                  </a:lnTo>
                  <a:lnTo>
                    <a:pt x="63855" y="845858"/>
                  </a:lnTo>
                  <a:lnTo>
                    <a:pt x="63398" y="845921"/>
                  </a:lnTo>
                  <a:lnTo>
                    <a:pt x="63080" y="846150"/>
                  </a:lnTo>
                  <a:lnTo>
                    <a:pt x="63042" y="846289"/>
                  </a:lnTo>
                  <a:lnTo>
                    <a:pt x="63042" y="862533"/>
                  </a:lnTo>
                  <a:lnTo>
                    <a:pt x="63169" y="862774"/>
                  </a:lnTo>
                  <a:lnTo>
                    <a:pt x="63436" y="862914"/>
                  </a:lnTo>
                  <a:lnTo>
                    <a:pt x="77914" y="862965"/>
                  </a:lnTo>
                  <a:lnTo>
                    <a:pt x="78435" y="862799"/>
                  </a:lnTo>
                  <a:lnTo>
                    <a:pt x="78600" y="862596"/>
                  </a:lnTo>
                  <a:lnTo>
                    <a:pt x="78600" y="846226"/>
                  </a:lnTo>
                  <a:close/>
                </a:path>
                <a:path w="718185" h="967104">
                  <a:moveTo>
                    <a:pt x="78600" y="594144"/>
                  </a:moveTo>
                  <a:lnTo>
                    <a:pt x="78270" y="593788"/>
                  </a:lnTo>
                  <a:lnTo>
                    <a:pt x="63855" y="593712"/>
                  </a:lnTo>
                  <a:lnTo>
                    <a:pt x="63436" y="593763"/>
                  </a:lnTo>
                  <a:lnTo>
                    <a:pt x="63080" y="593991"/>
                  </a:lnTo>
                  <a:lnTo>
                    <a:pt x="63042" y="594144"/>
                  </a:lnTo>
                  <a:lnTo>
                    <a:pt x="63042" y="610387"/>
                  </a:lnTo>
                  <a:lnTo>
                    <a:pt x="63080" y="610527"/>
                  </a:lnTo>
                  <a:lnTo>
                    <a:pt x="63360" y="610730"/>
                  </a:lnTo>
                  <a:lnTo>
                    <a:pt x="77800" y="610819"/>
                  </a:lnTo>
                  <a:lnTo>
                    <a:pt x="78066" y="610793"/>
                  </a:lnTo>
                  <a:lnTo>
                    <a:pt x="78435" y="610641"/>
                  </a:lnTo>
                  <a:lnTo>
                    <a:pt x="78600" y="610450"/>
                  </a:lnTo>
                  <a:lnTo>
                    <a:pt x="78600" y="594144"/>
                  </a:lnTo>
                  <a:close/>
                </a:path>
                <a:path w="718185" h="967104">
                  <a:moveTo>
                    <a:pt x="138137" y="828763"/>
                  </a:moveTo>
                  <a:lnTo>
                    <a:pt x="138049" y="828306"/>
                  </a:lnTo>
                  <a:lnTo>
                    <a:pt x="137287" y="827493"/>
                  </a:lnTo>
                  <a:lnTo>
                    <a:pt x="112763" y="827405"/>
                  </a:lnTo>
                  <a:lnTo>
                    <a:pt x="112001" y="827798"/>
                  </a:lnTo>
                  <a:lnTo>
                    <a:pt x="111594" y="828776"/>
                  </a:lnTo>
                  <a:lnTo>
                    <a:pt x="111594" y="880008"/>
                  </a:lnTo>
                  <a:lnTo>
                    <a:pt x="111823" y="880770"/>
                  </a:lnTo>
                  <a:lnTo>
                    <a:pt x="112433" y="881278"/>
                  </a:lnTo>
                  <a:lnTo>
                    <a:pt x="136766" y="881380"/>
                  </a:lnTo>
                  <a:lnTo>
                    <a:pt x="137515" y="881164"/>
                  </a:lnTo>
                  <a:lnTo>
                    <a:pt x="138023" y="880541"/>
                  </a:lnTo>
                  <a:lnTo>
                    <a:pt x="138137" y="828763"/>
                  </a:lnTo>
                  <a:close/>
                </a:path>
                <a:path w="718185" h="967104">
                  <a:moveTo>
                    <a:pt x="195605" y="810361"/>
                  </a:moveTo>
                  <a:lnTo>
                    <a:pt x="195554" y="810209"/>
                  </a:lnTo>
                  <a:lnTo>
                    <a:pt x="195249" y="809993"/>
                  </a:lnTo>
                  <a:lnTo>
                    <a:pt x="194995" y="809942"/>
                  </a:lnTo>
                  <a:lnTo>
                    <a:pt x="180733" y="809942"/>
                  </a:lnTo>
                  <a:lnTo>
                    <a:pt x="180314" y="810044"/>
                  </a:lnTo>
                  <a:lnTo>
                    <a:pt x="180060" y="810272"/>
                  </a:lnTo>
                  <a:lnTo>
                    <a:pt x="180060" y="826693"/>
                  </a:lnTo>
                  <a:lnTo>
                    <a:pt x="180378" y="826960"/>
                  </a:lnTo>
                  <a:lnTo>
                    <a:pt x="194805" y="827036"/>
                  </a:lnTo>
                  <a:lnTo>
                    <a:pt x="195338" y="826935"/>
                  </a:lnTo>
                  <a:lnTo>
                    <a:pt x="195580" y="826719"/>
                  </a:lnTo>
                  <a:lnTo>
                    <a:pt x="195605" y="810361"/>
                  </a:lnTo>
                  <a:close/>
                </a:path>
                <a:path w="718185" h="967104">
                  <a:moveTo>
                    <a:pt x="250393" y="99085"/>
                  </a:moveTo>
                  <a:lnTo>
                    <a:pt x="250329" y="98590"/>
                  </a:lnTo>
                  <a:lnTo>
                    <a:pt x="250113" y="98247"/>
                  </a:lnTo>
                  <a:lnTo>
                    <a:pt x="249961" y="98196"/>
                  </a:lnTo>
                  <a:lnTo>
                    <a:pt x="233629" y="98209"/>
                  </a:lnTo>
                  <a:lnTo>
                    <a:pt x="233337" y="98628"/>
                  </a:lnTo>
                  <a:lnTo>
                    <a:pt x="233273" y="114427"/>
                  </a:lnTo>
                  <a:lnTo>
                    <a:pt x="233362" y="114960"/>
                  </a:lnTo>
                  <a:lnTo>
                    <a:pt x="233603" y="115290"/>
                  </a:lnTo>
                  <a:lnTo>
                    <a:pt x="249974" y="115316"/>
                  </a:lnTo>
                  <a:lnTo>
                    <a:pt x="250190" y="115176"/>
                  </a:lnTo>
                  <a:lnTo>
                    <a:pt x="250355" y="114795"/>
                  </a:lnTo>
                  <a:lnTo>
                    <a:pt x="250393" y="99085"/>
                  </a:lnTo>
                  <a:close/>
                </a:path>
                <a:path w="718185" h="967104">
                  <a:moveTo>
                    <a:pt x="250393" y="72859"/>
                  </a:moveTo>
                  <a:lnTo>
                    <a:pt x="250329" y="72402"/>
                  </a:lnTo>
                  <a:lnTo>
                    <a:pt x="250113" y="72085"/>
                  </a:lnTo>
                  <a:lnTo>
                    <a:pt x="249961" y="72047"/>
                  </a:lnTo>
                  <a:lnTo>
                    <a:pt x="233629" y="72059"/>
                  </a:lnTo>
                  <a:lnTo>
                    <a:pt x="233337" y="72440"/>
                  </a:lnTo>
                  <a:lnTo>
                    <a:pt x="233273" y="86804"/>
                  </a:lnTo>
                  <a:lnTo>
                    <a:pt x="233387" y="87337"/>
                  </a:lnTo>
                  <a:lnTo>
                    <a:pt x="233654" y="87604"/>
                  </a:lnTo>
                  <a:lnTo>
                    <a:pt x="250024" y="87604"/>
                  </a:lnTo>
                  <a:lnTo>
                    <a:pt x="250190" y="87490"/>
                  </a:lnTo>
                  <a:lnTo>
                    <a:pt x="250355" y="87147"/>
                  </a:lnTo>
                  <a:lnTo>
                    <a:pt x="250393" y="72859"/>
                  </a:lnTo>
                  <a:close/>
                </a:path>
                <a:path w="718185" h="967104">
                  <a:moveTo>
                    <a:pt x="250393" y="45847"/>
                  </a:moveTo>
                  <a:lnTo>
                    <a:pt x="250329" y="45389"/>
                  </a:lnTo>
                  <a:lnTo>
                    <a:pt x="250113" y="45085"/>
                  </a:lnTo>
                  <a:lnTo>
                    <a:pt x="249961" y="45034"/>
                  </a:lnTo>
                  <a:lnTo>
                    <a:pt x="233629" y="45046"/>
                  </a:lnTo>
                  <a:lnTo>
                    <a:pt x="233337" y="45427"/>
                  </a:lnTo>
                  <a:lnTo>
                    <a:pt x="233273" y="59791"/>
                  </a:lnTo>
                  <a:lnTo>
                    <a:pt x="233387" y="60325"/>
                  </a:lnTo>
                  <a:lnTo>
                    <a:pt x="233603" y="60566"/>
                  </a:lnTo>
                  <a:lnTo>
                    <a:pt x="249974" y="60591"/>
                  </a:lnTo>
                  <a:lnTo>
                    <a:pt x="250190" y="60477"/>
                  </a:lnTo>
                  <a:lnTo>
                    <a:pt x="250355" y="60134"/>
                  </a:lnTo>
                  <a:lnTo>
                    <a:pt x="250393" y="45847"/>
                  </a:lnTo>
                  <a:close/>
                </a:path>
                <a:path w="718185" h="967104">
                  <a:moveTo>
                    <a:pt x="358584" y="812"/>
                  </a:moveTo>
                  <a:lnTo>
                    <a:pt x="358546" y="457"/>
                  </a:lnTo>
                  <a:lnTo>
                    <a:pt x="358317" y="63"/>
                  </a:lnTo>
                  <a:lnTo>
                    <a:pt x="358152" y="0"/>
                  </a:lnTo>
                  <a:lnTo>
                    <a:pt x="341909" y="0"/>
                  </a:lnTo>
                  <a:lnTo>
                    <a:pt x="341757" y="38"/>
                  </a:lnTo>
                  <a:lnTo>
                    <a:pt x="341553" y="317"/>
                  </a:lnTo>
                  <a:lnTo>
                    <a:pt x="341477" y="14871"/>
                  </a:lnTo>
                  <a:lnTo>
                    <a:pt x="341642" y="15392"/>
                  </a:lnTo>
                  <a:lnTo>
                    <a:pt x="341845" y="15557"/>
                  </a:lnTo>
                  <a:lnTo>
                    <a:pt x="358152" y="15557"/>
                  </a:lnTo>
                  <a:lnTo>
                    <a:pt x="358330" y="15481"/>
                  </a:lnTo>
                  <a:lnTo>
                    <a:pt x="358546" y="15100"/>
                  </a:lnTo>
                  <a:lnTo>
                    <a:pt x="358584" y="812"/>
                  </a:lnTo>
                  <a:close/>
                </a:path>
                <a:path w="718185" h="967104">
                  <a:moveTo>
                    <a:pt x="363258" y="817308"/>
                  </a:moveTo>
                  <a:lnTo>
                    <a:pt x="363169" y="765136"/>
                  </a:lnTo>
                  <a:lnTo>
                    <a:pt x="362940" y="764794"/>
                  </a:lnTo>
                  <a:lnTo>
                    <a:pt x="362508" y="764489"/>
                  </a:lnTo>
                  <a:lnTo>
                    <a:pt x="362127" y="764362"/>
                  </a:lnTo>
                  <a:lnTo>
                    <a:pt x="337934" y="764362"/>
                  </a:lnTo>
                  <a:lnTo>
                    <a:pt x="336816" y="817308"/>
                  </a:lnTo>
                  <a:lnTo>
                    <a:pt x="336956" y="817689"/>
                  </a:lnTo>
                  <a:lnTo>
                    <a:pt x="337108" y="817905"/>
                  </a:lnTo>
                  <a:lnTo>
                    <a:pt x="337540" y="818210"/>
                  </a:lnTo>
                  <a:lnTo>
                    <a:pt x="337934" y="818337"/>
                  </a:lnTo>
                  <a:lnTo>
                    <a:pt x="361924" y="818349"/>
                  </a:lnTo>
                  <a:lnTo>
                    <a:pt x="362127" y="818337"/>
                  </a:lnTo>
                  <a:lnTo>
                    <a:pt x="362635" y="818146"/>
                  </a:lnTo>
                  <a:lnTo>
                    <a:pt x="362940" y="817905"/>
                  </a:lnTo>
                  <a:lnTo>
                    <a:pt x="363105" y="817689"/>
                  </a:lnTo>
                  <a:lnTo>
                    <a:pt x="363258" y="817308"/>
                  </a:lnTo>
                  <a:close/>
                </a:path>
                <a:path w="718185" h="967104">
                  <a:moveTo>
                    <a:pt x="384251" y="29171"/>
                  </a:moveTo>
                  <a:lnTo>
                    <a:pt x="384048" y="28409"/>
                  </a:lnTo>
                  <a:lnTo>
                    <a:pt x="382219" y="27127"/>
                  </a:lnTo>
                  <a:lnTo>
                    <a:pt x="319455" y="26911"/>
                  </a:lnTo>
                  <a:lnTo>
                    <a:pt x="317093" y="27495"/>
                  </a:lnTo>
                  <a:lnTo>
                    <a:pt x="316039" y="28625"/>
                  </a:lnTo>
                  <a:lnTo>
                    <a:pt x="315937" y="113080"/>
                  </a:lnTo>
                  <a:lnTo>
                    <a:pt x="316141" y="113830"/>
                  </a:lnTo>
                  <a:lnTo>
                    <a:pt x="317957" y="115100"/>
                  </a:lnTo>
                  <a:lnTo>
                    <a:pt x="381228" y="115303"/>
                  </a:lnTo>
                  <a:lnTo>
                    <a:pt x="383552" y="114414"/>
                  </a:lnTo>
                  <a:lnTo>
                    <a:pt x="384251" y="113068"/>
                  </a:lnTo>
                  <a:lnTo>
                    <a:pt x="384251" y="29171"/>
                  </a:lnTo>
                  <a:close/>
                </a:path>
                <a:path w="718185" h="967104">
                  <a:moveTo>
                    <a:pt x="432320" y="835799"/>
                  </a:moveTo>
                  <a:lnTo>
                    <a:pt x="431990" y="834656"/>
                  </a:lnTo>
                  <a:lnTo>
                    <a:pt x="429082" y="832726"/>
                  </a:lnTo>
                  <a:lnTo>
                    <a:pt x="327812" y="832421"/>
                  </a:lnTo>
                  <a:lnTo>
                    <a:pt x="324091" y="833767"/>
                  </a:lnTo>
                  <a:lnTo>
                    <a:pt x="322986" y="835812"/>
                  </a:lnTo>
                  <a:lnTo>
                    <a:pt x="322986" y="963561"/>
                  </a:lnTo>
                  <a:lnTo>
                    <a:pt x="323316" y="964704"/>
                  </a:lnTo>
                  <a:lnTo>
                    <a:pt x="326224" y="966647"/>
                  </a:lnTo>
                  <a:lnTo>
                    <a:pt x="426681" y="966978"/>
                  </a:lnTo>
                  <a:lnTo>
                    <a:pt x="430466" y="966101"/>
                  </a:lnTo>
                  <a:lnTo>
                    <a:pt x="432155" y="964387"/>
                  </a:lnTo>
                  <a:lnTo>
                    <a:pt x="432320" y="835799"/>
                  </a:lnTo>
                  <a:close/>
                </a:path>
                <a:path w="718185" h="967104">
                  <a:moveTo>
                    <a:pt x="444830" y="765721"/>
                  </a:moveTo>
                  <a:lnTo>
                    <a:pt x="444728" y="765213"/>
                  </a:lnTo>
                  <a:lnTo>
                    <a:pt x="444030" y="764489"/>
                  </a:lnTo>
                  <a:lnTo>
                    <a:pt x="419061" y="764362"/>
                  </a:lnTo>
                  <a:lnTo>
                    <a:pt x="418274" y="764590"/>
                  </a:lnTo>
                  <a:lnTo>
                    <a:pt x="417652" y="765733"/>
                  </a:lnTo>
                  <a:lnTo>
                    <a:pt x="417652" y="816965"/>
                  </a:lnTo>
                  <a:lnTo>
                    <a:pt x="417753" y="817486"/>
                  </a:lnTo>
                  <a:lnTo>
                    <a:pt x="418452" y="818210"/>
                  </a:lnTo>
                  <a:lnTo>
                    <a:pt x="443433" y="818349"/>
                  </a:lnTo>
                  <a:lnTo>
                    <a:pt x="444207" y="818121"/>
                  </a:lnTo>
                  <a:lnTo>
                    <a:pt x="444703" y="817562"/>
                  </a:lnTo>
                  <a:lnTo>
                    <a:pt x="444830" y="765721"/>
                  </a:lnTo>
                  <a:close/>
                </a:path>
                <a:path w="718185" h="967104">
                  <a:moveTo>
                    <a:pt x="448348" y="5308"/>
                  </a:moveTo>
                  <a:lnTo>
                    <a:pt x="448144" y="4610"/>
                  </a:lnTo>
                  <a:lnTo>
                    <a:pt x="447916" y="4495"/>
                  </a:lnTo>
                  <a:lnTo>
                    <a:pt x="431673" y="4495"/>
                  </a:lnTo>
                  <a:lnTo>
                    <a:pt x="431368" y="4711"/>
                  </a:lnTo>
                  <a:lnTo>
                    <a:pt x="431266" y="4965"/>
                  </a:lnTo>
                  <a:lnTo>
                    <a:pt x="431228" y="19253"/>
                  </a:lnTo>
                  <a:lnTo>
                    <a:pt x="431368" y="19850"/>
                  </a:lnTo>
                  <a:lnTo>
                    <a:pt x="431596" y="20053"/>
                  </a:lnTo>
                  <a:lnTo>
                    <a:pt x="447979" y="20053"/>
                  </a:lnTo>
                  <a:lnTo>
                    <a:pt x="448144" y="19926"/>
                  </a:lnTo>
                  <a:lnTo>
                    <a:pt x="448310" y="19596"/>
                  </a:lnTo>
                  <a:lnTo>
                    <a:pt x="448348" y="5308"/>
                  </a:lnTo>
                  <a:close/>
                </a:path>
                <a:path w="718185" h="967104">
                  <a:moveTo>
                    <a:pt x="466953" y="95377"/>
                  </a:moveTo>
                  <a:lnTo>
                    <a:pt x="466890" y="94957"/>
                  </a:lnTo>
                  <a:lnTo>
                    <a:pt x="466661" y="94602"/>
                  </a:lnTo>
                  <a:lnTo>
                    <a:pt x="466521" y="94564"/>
                  </a:lnTo>
                  <a:lnTo>
                    <a:pt x="450253" y="94564"/>
                  </a:lnTo>
                  <a:lnTo>
                    <a:pt x="450126" y="94602"/>
                  </a:lnTo>
                  <a:lnTo>
                    <a:pt x="449872" y="95021"/>
                  </a:lnTo>
                  <a:lnTo>
                    <a:pt x="449834" y="109321"/>
                  </a:lnTo>
                  <a:lnTo>
                    <a:pt x="449859" y="109588"/>
                  </a:lnTo>
                  <a:lnTo>
                    <a:pt x="449948" y="109855"/>
                  </a:lnTo>
                  <a:lnTo>
                    <a:pt x="450164" y="110096"/>
                  </a:lnTo>
                  <a:lnTo>
                    <a:pt x="466509" y="110121"/>
                  </a:lnTo>
                  <a:lnTo>
                    <a:pt x="466864" y="109791"/>
                  </a:lnTo>
                  <a:lnTo>
                    <a:pt x="466953" y="95377"/>
                  </a:lnTo>
                  <a:close/>
                </a:path>
                <a:path w="718185" h="967104">
                  <a:moveTo>
                    <a:pt x="466953" y="68351"/>
                  </a:moveTo>
                  <a:lnTo>
                    <a:pt x="466775" y="67716"/>
                  </a:lnTo>
                  <a:lnTo>
                    <a:pt x="466521" y="67551"/>
                  </a:lnTo>
                  <a:lnTo>
                    <a:pt x="450189" y="67564"/>
                  </a:lnTo>
                  <a:lnTo>
                    <a:pt x="450024" y="67691"/>
                  </a:lnTo>
                  <a:lnTo>
                    <a:pt x="449872" y="68008"/>
                  </a:lnTo>
                  <a:lnTo>
                    <a:pt x="449834" y="82308"/>
                  </a:lnTo>
                  <a:lnTo>
                    <a:pt x="449859" y="82575"/>
                  </a:lnTo>
                  <a:lnTo>
                    <a:pt x="449948" y="82842"/>
                  </a:lnTo>
                  <a:lnTo>
                    <a:pt x="450164" y="83083"/>
                  </a:lnTo>
                  <a:lnTo>
                    <a:pt x="466598" y="83096"/>
                  </a:lnTo>
                  <a:lnTo>
                    <a:pt x="466864" y="82778"/>
                  </a:lnTo>
                  <a:lnTo>
                    <a:pt x="466953" y="68351"/>
                  </a:lnTo>
                  <a:close/>
                </a:path>
                <a:path w="718185" h="967104">
                  <a:moveTo>
                    <a:pt x="466953" y="40728"/>
                  </a:moveTo>
                  <a:lnTo>
                    <a:pt x="466839" y="40132"/>
                  </a:lnTo>
                  <a:lnTo>
                    <a:pt x="466598" y="39852"/>
                  </a:lnTo>
                  <a:lnTo>
                    <a:pt x="450253" y="39839"/>
                  </a:lnTo>
                  <a:lnTo>
                    <a:pt x="450126" y="39890"/>
                  </a:lnTo>
                  <a:lnTo>
                    <a:pt x="449872" y="40347"/>
                  </a:lnTo>
                  <a:lnTo>
                    <a:pt x="449834" y="56070"/>
                  </a:lnTo>
                  <a:lnTo>
                    <a:pt x="449897" y="56527"/>
                  </a:lnTo>
                  <a:lnTo>
                    <a:pt x="450164" y="56921"/>
                  </a:lnTo>
                  <a:lnTo>
                    <a:pt x="466509" y="56946"/>
                  </a:lnTo>
                  <a:lnTo>
                    <a:pt x="466674" y="56883"/>
                  </a:lnTo>
                  <a:lnTo>
                    <a:pt x="466864" y="56591"/>
                  </a:lnTo>
                  <a:lnTo>
                    <a:pt x="466953" y="40728"/>
                  </a:lnTo>
                  <a:close/>
                </a:path>
                <a:path w="718185" h="967104">
                  <a:moveTo>
                    <a:pt x="519925" y="773963"/>
                  </a:moveTo>
                  <a:lnTo>
                    <a:pt x="519811" y="773722"/>
                  </a:lnTo>
                  <a:lnTo>
                    <a:pt x="519468" y="773557"/>
                  </a:lnTo>
                  <a:lnTo>
                    <a:pt x="505167" y="773518"/>
                  </a:lnTo>
                  <a:lnTo>
                    <a:pt x="504482" y="773722"/>
                  </a:lnTo>
                  <a:lnTo>
                    <a:pt x="504367" y="773963"/>
                  </a:lnTo>
                  <a:lnTo>
                    <a:pt x="504367" y="790194"/>
                  </a:lnTo>
                  <a:lnTo>
                    <a:pt x="504444" y="790384"/>
                  </a:lnTo>
                  <a:lnTo>
                    <a:pt x="504723" y="790562"/>
                  </a:lnTo>
                  <a:lnTo>
                    <a:pt x="519112" y="790638"/>
                  </a:lnTo>
                  <a:lnTo>
                    <a:pt x="519391" y="790613"/>
                  </a:lnTo>
                  <a:lnTo>
                    <a:pt x="519658" y="790511"/>
                  </a:lnTo>
                  <a:lnTo>
                    <a:pt x="519899" y="790308"/>
                  </a:lnTo>
                  <a:lnTo>
                    <a:pt x="519925" y="773963"/>
                  </a:lnTo>
                  <a:close/>
                </a:path>
                <a:path w="718185" h="967104">
                  <a:moveTo>
                    <a:pt x="564959" y="594144"/>
                  </a:moveTo>
                  <a:lnTo>
                    <a:pt x="564629" y="593788"/>
                  </a:lnTo>
                  <a:lnTo>
                    <a:pt x="550202" y="593712"/>
                  </a:lnTo>
                  <a:lnTo>
                    <a:pt x="549795" y="593763"/>
                  </a:lnTo>
                  <a:lnTo>
                    <a:pt x="549440" y="593991"/>
                  </a:lnTo>
                  <a:lnTo>
                    <a:pt x="549402" y="594144"/>
                  </a:lnTo>
                  <a:lnTo>
                    <a:pt x="549414" y="610489"/>
                  </a:lnTo>
                  <a:lnTo>
                    <a:pt x="549719" y="610730"/>
                  </a:lnTo>
                  <a:lnTo>
                    <a:pt x="564146" y="610819"/>
                  </a:lnTo>
                  <a:lnTo>
                    <a:pt x="564413" y="610793"/>
                  </a:lnTo>
                  <a:lnTo>
                    <a:pt x="564692" y="610704"/>
                  </a:lnTo>
                  <a:lnTo>
                    <a:pt x="564934" y="610489"/>
                  </a:lnTo>
                  <a:lnTo>
                    <a:pt x="564959" y="594144"/>
                  </a:lnTo>
                  <a:close/>
                </a:path>
                <a:path w="718185" h="967104">
                  <a:moveTo>
                    <a:pt x="636993" y="594055"/>
                  </a:moveTo>
                  <a:lnTo>
                    <a:pt x="636676" y="593788"/>
                  </a:lnTo>
                  <a:lnTo>
                    <a:pt x="622134" y="593712"/>
                  </a:lnTo>
                  <a:lnTo>
                    <a:pt x="621601" y="593877"/>
                  </a:lnTo>
                  <a:lnTo>
                    <a:pt x="621449" y="594144"/>
                  </a:lnTo>
                  <a:lnTo>
                    <a:pt x="621461" y="610463"/>
                  </a:lnTo>
                  <a:lnTo>
                    <a:pt x="621779" y="610730"/>
                  </a:lnTo>
                  <a:lnTo>
                    <a:pt x="636206" y="610819"/>
                  </a:lnTo>
                  <a:lnTo>
                    <a:pt x="636473" y="610793"/>
                  </a:lnTo>
                  <a:lnTo>
                    <a:pt x="636739" y="610704"/>
                  </a:lnTo>
                  <a:lnTo>
                    <a:pt x="636981" y="610489"/>
                  </a:lnTo>
                  <a:lnTo>
                    <a:pt x="636993" y="594055"/>
                  </a:lnTo>
                  <a:close/>
                </a:path>
                <a:path w="718185" h="967104">
                  <a:moveTo>
                    <a:pt x="718070" y="107721"/>
                  </a:moveTo>
                  <a:lnTo>
                    <a:pt x="717994" y="107556"/>
                  </a:lnTo>
                  <a:lnTo>
                    <a:pt x="717613" y="107340"/>
                  </a:lnTo>
                  <a:lnTo>
                    <a:pt x="703313" y="107302"/>
                  </a:lnTo>
                  <a:lnTo>
                    <a:pt x="702970" y="107340"/>
                  </a:lnTo>
                  <a:lnTo>
                    <a:pt x="702576" y="107569"/>
                  </a:lnTo>
                  <a:lnTo>
                    <a:pt x="702513" y="107734"/>
                  </a:lnTo>
                  <a:lnTo>
                    <a:pt x="702525" y="124091"/>
                  </a:lnTo>
                  <a:lnTo>
                    <a:pt x="702830" y="124333"/>
                  </a:lnTo>
                  <a:lnTo>
                    <a:pt x="717257" y="124421"/>
                  </a:lnTo>
                  <a:lnTo>
                    <a:pt x="717804" y="124307"/>
                  </a:lnTo>
                  <a:lnTo>
                    <a:pt x="718045" y="124091"/>
                  </a:lnTo>
                  <a:lnTo>
                    <a:pt x="718070" y="107721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1193740" y="4568744"/>
              <a:ext cx="29209" cy="61594"/>
            </a:xfrm>
            <a:custGeom>
              <a:avLst/>
              <a:gdLst/>
              <a:ahLst/>
              <a:cxnLst/>
              <a:rect l="l" t="t" r="r" b="b"/>
              <a:pathLst>
                <a:path w="29209" h="61595">
                  <a:moveTo>
                    <a:pt x="1498" y="0"/>
                  </a:moveTo>
                  <a:lnTo>
                    <a:pt x="444" y="444"/>
                  </a:lnTo>
                  <a:lnTo>
                    <a:pt x="0" y="1549"/>
                  </a:lnTo>
                  <a:lnTo>
                    <a:pt x="12" y="59651"/>
                  </a:lnTo>
                  <a:lnTo>
                    <a:pt x="863" y="60833"/>
                  </a:lnTo>
                  <a:lnTo>
                    <a:pt x="27520" y="60972"/>
                  </a:lnTo>
                  <a:lnTo>
                    <a:pt x="28016" y="60896"/>
                  </a:lnTo>
                  <a:lnTo>
                    <a:pt x="28867" y="60096"/>
                  </a:lnTo>
                  <a:lnTo>
                    <a:pt x="29019" y="1536"/>
                  </a:lnTo>
                  <a:lnTo>
                    <a:pt x="28930" y="1016"/>
                  </a:lnTo>
                  <a:lnTo>
                    <a:pt x="28155" y="139"/>
                  </a:lnTo>
                  <a:lnTo>
                    <a:pt x="1498" y="0"/>
                  </a:lnTo>
                  <a:close/>
                </a:path>
              </a:pathLst>
            </a:custGeom>
            <a:solidFill>
              <a:srgbClr val="9797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852335" y="4464825"/>
              <a:ext cx="418465" cy="293370"/>
            </a:xfrm>
            <a:custGeom>
              <a:avLst/>
              <a:gdLst/>
              <a:ahLst/>
              <a:cxnLst/>
              <a:rect l="l" t="t" r="r" b="b"/>
              <a:pathLst>
                <a:path w="418465" h="293370">
                  <a:moveTo>
                    <a:pt x="17284" y="41338"/>
                  </a:moveTo>
                  <a:lnTo>
                    <a:pt x="17246" y="40995"/>
                  </a:lnTo>
                  <a:lnTo>
                    <a:pt x="17018" y="40601"/>
                  </a:lnTo>
                  <a:lnTo>
                    <a:pt x="16852" y="40538"/>
                  </a:lnTo>
                  <a:lnTo>
                    <a:pt x="520" y="40551"/>
                  </a:lnTo>
                  <a:lnTo>
                    <a:pt x="254" y="40868"/>
                  </a:lnTo>
                  <a:lnTo>
                    <a:pt x="165" y="55295"/>
                  </a:lnTo>
                  <a:lnTo>
                    <a:pt x="190" y="55562"/>
                  </a:lnTo>
                  <a:lnTo>
                    <a:pt x="342" y="55943"/>
                  </a:lnTo>
                  <a:lnTo>
                    <a:pt x="495" y="56070"/>
                  </a:lnTo>
                  <a:lnTo>
                    <a:pt x="16865" y="56095"/>
                  </a:lnTo>
                  <a:lnTo>
                    <a:pt x="17030" y="56019"/>
                  </a:lnTo>
                  <a:lnTo>
                    <a:pt x="17246" y="55638"/>
                  </a:lnTo>
                  <a:lnTo>
                    <a:pt x="17284" y="41338"/>
                  </a:lnTo>
                  <a:close/>
                </a:path>
                <a:path w="418465" h="293370">
                  <a:moveTo>
                    <a:pt x="35915" y="158711"/>
                  </a:moveTo>
                  <a:lnTo>
                    <a:pt x="35687" y="158051"/>
                  </a:lnTo>
                  <a:lnTo>
                    <a:pt x="23787" y="137426"/>
                  </a:lnTo>
                  <a:lnTo>
                    <a:pt x="23202" y="136652"/>
                  </a:lnTo>
                  <a:lnTo>
                    <a:pt x="22910" y="136461"/>
                  </a:lnTo>
                  <a:lnTo>
                    <a:pt x="22745" y="136474"/>
                  </a:lnTo>
                  <a:lnTo>
                    <a:pt x="8737" y="144564"/>
                  </a:lnTo>
                  <a:lnTo>
                    <a:pt x="8750" y="145186"/>
                  </a:lnTo>
                  <a:lnTo>
                    <a:pt x="21818" y="167246"/>
                  </a:lnTo>
                  <a:lnTo>
                    <a:pt x="35890" y="159118"/>
                  </a:lnTo>
                  <a:lnTo>
                    <a:pt x="35915" y="158711"/>
                  </a:lnTo>
                  <a:close/>
                </a:path>
                <a:path w="418465" h="293370">
                  <a:moveTo>
                    <a:pt x="62458" y="197027"/>
                  </a:moveTo>
                  <a:lnTo>
                    <a:pt x="45237" y="167500"/>
                  </a:lnTo>
                  <a:lnTo>
                    <a:pt x="45110" y="167411"/>
                  </a:lnTo>
                  <a:lnTo>
                    <a:pt x="44805" y="167284"/>
                  </a:lnTo>
                  <a:lnTo>
                    <a:pt x="44386" y="167246"/>
                  </a:lnTo>
                  <a:lnTo>
                    <a:pt x="44119" y="167284"/>
                  </a:lnTo>
                  <a:lnTo>
                    <a:pt x="520" y="192443"/>
                  </a:lnTo>
                  <a:lnTo>
                    <a:pt x="0" y="193967"/>
                  </a:lnTo>
                  <a:lnTo>
                    <a:pt x="241" y="194652"/>
                  </a:lnTo>
                  <a:lnTo>
                    <a:pt x="18084" y="223748"/>
                  </a:lnTo>
                  <a:lnTo>
                    <a:pt x="18465" y="223659"/>
                  </a:lnTo>
                  <a:lnTo>
                    <a:pt x="62103" y="198450"/>
                  </a:lnTo>
                  <a:lnTo>
                    <a:pt x="62407" y="197980"/>
                  </a:lnTo>
                  <a:lnTo>
                    <a:pt x="62458" y="197027"/>
                  </a:lnTo>
                  <a:close/>
                </a:path>
                <a:path w="418465" h="293370">
                  <a:moveTo>
                    <a:pt x="71285" y="278206"/>
                  </a:moveTo>
                  <a:lnTo>
                    <a:pt x="71272" y="277545"/>
                  </a:lnTo>
                  <a:lnTo>
                    <a:pt x="53340" y="246507"/>
                  </a:lnTo>
                  <a:lnTo>
                    <a:pt x="53187" y="246316"/>
                  </a:lnTo>
                  <a:lnTo>
                    <a:pt x="52895" y="246189"/>
                  </a:lnTo>
                  <a:lnTo>
                    <a:pt x="52400" y="246151"/>
                  </a:lnTo>
                  <a:lnTo>
                    <a:pt x="52120" y="246202"/>
                  </a:lnTo>
                  <a:lnTo>
                    <a:pt x="26860" y="261124"/>
                  </a:lnTo>
                  <a:lnTo>
                    <a:pt x="26860" y="261747"/>
                  </a:lnTo>
                  <a:lnTo>
                    <a:pt x="44818" y="292823"/>
                  </a:lnTo>
                  <a:lnTo>
                    <a:pt x="44958" y="293014"/>
                  </a:lnTo>
                  <a:lnTo>
                    <a:pt x="45313" y="293166"/>
                  </a:lnTo>
                  <a:lnTo>
                    <a:pt x="45885" y="293166"/>
                  </a:lnTo>
                  <a:lnTo>
                    <a:pt x="46355" y="293014"/>
                  </a:lnTo>
                  <a:lnTo>
                    <a:pt x="70383" y="279184"/>
                  </a:lnTo>
                  <a:lnTo>
                    <a:pt x="70700" y="278968"/>
                  </a:lnTo>
                  <a:lnTo>
                    <a:pt x="71018" y="278650"/>
                  </a:lnTo>
                  <a:lnTo>
                    <a:pt x="71285" y="278206"/>
                  </a:lnTo>
                  <a:close/>
                </a:path>
                <a:path w="418465" h="293370">
                  <a:moveTo>
                    <a:pt x="92862" y="240766"/>
                  </a:moveTo>
                  <a:lnTo>
                    <a:pt x="84670" y="226618"/>
                  </a:lnTo>
                  <a:lnTo>
                    <a:pt x="84315" y="226555"/>
                  </a:lnTo>
                  <a:lnTo>
                    <a:pt x="84061" y="226618"/>
                  </a:lnTo>
                  <a:lnTo>
                    <a:pt x="70281" y="234530"/>
                  </a:lnTo>
                  <a:lnTo>
                    <a:pt x="69862" y="234962"/>
                  </a:lnTo>
                  <a:lnTo>
                    <a:pt x="69850" y="235280"/>
                  </a:lnTo>
                  <a:lnTo>
                    <a:pt x="78003" y="249402"/>
                  </a:lnTo>
                  <a:lnTo>
                    <a:pt x="78130" y="249466"/>
                  </a:lnTo>
                  <a:lnTo>
                    <a:pt x="78460" y="249466"/>
                  </a:lnTo>
                  <a:lnTo>
                    <a:pt x="78600" y="249440"/>
                  </a:lnTo>
                  <a:lnTo>
                    <a:pt x="92481" y="241465"/>
                  </a:lnTo>
                  <a:lnTo>
                    <a:pt x="92760" y="241185"/>
                  </a:lnTo>
                  <a:lnTo>
                    <a:pt x="92862" y="240766"/>
                  </a:lnTo>
                  <a:close/>
                </a:path>
                <a:path w="418465" h="293370">
                  <a:moveTo>
                    <a:pt x="111188" y="62636"/>
                  </a:moveTo>
                  <a:lnTo>
                    <a:pt x="110985" y="62407"/>
                  </a:lnTo>
                  <a:lnTo>
                    <a:pt x="110591" y="62280"/>
                  </a:lnTo>
                  <a:lnTo>
                    <a:pt x="96443" y="62268"/>
                  </a:lnTo>
                  <a:lnTo>
                    <a:pt x="96100" y="62306"/>
                  </a:lnTo>
                  <a:lnTo>
                    <a:pt x="95694" y="62534"/>
                  </a:lnTo>
                  <a:lnTo>
                    <a:pt x="95643" y="62699"/>
                  </a:lnTo>
                  <a:lnTo>
                    <a:pt x="95643" y="78943"/>
                  </a:lnTo>
                  <a:lnTo>
                    <a:pt x="95694" y="79121"/>
                  </a:lnTo>
                  <a:lnTo>
                    <a:pt x="95961" y="79298"/>
                  </a:lnTo>
                  <a:lnTo>
                    <a:pt x="110388" y="79387"/>
                  </a:lnTo>
                  <a:lnTo>
                    <a:pt x="110807" y="79324"/>
                  </a:lnTo>
                  <a:lnTo>
                    <a:pt x="111175" y="79057"/>
                  </a:lnTo>
                  <a:lnTo>
                    <a:pt x="111188" y="62636"/>
                  </a:lnTo>
                  <a:close/>
                </a:path>
                <a:path w="418465" h="293370">
                  <a:moveTo>
                    <a:pt x="111975" y="812"/>
                  </a:moveTo>
                  <a:lnTo>
                    <a:pt x="111937" y="457"/>
                  </a:lnTo>
                  <a:lnTo>
                    <a:pt x="111709" y="63"/>
                  </a:lnTo>
                  <a:lnTo>
                    <a:pt x="111544" y="0"/>
                  </a:lnTo>
                  <a:lnTo>
                    <a:pt x="95300" y="0"/>
                  </a:lnTo>
                  <a:lnTo>
                    <a:pt x="95034" y="152"/>
                  </a:lnTo>
                  <a:lnTo>
                    <a:pt x="94869" y="647"/>
                  </a:lnTo>
                  <a:lnTo>
                    <a:pt x="94856" y="14757"/>
                  </a:lnTo>
                  <a:lnTo>
                    <a:pt x="94881" y="15024"/>
                  </a:lnTo>
                  <a:lnTo>
                    <a:pt x="95034" y="15405"/>
                  </a:lnTo>
                  <a:lnTo>
                    <a:pt x="95186" y="15532"/>
                  </a:lnTo>
                  <a:lnTo>
                    <a:pt x="111531" y="15557"/>
                  </a:lnTo>
                  <a:lnTo>
                    <a:pt x="111721" y="15481"/>
                  </a:lnTo>
                  <a:lnTo>
                    <a:pt x="111937" y="15100"/>
                  </a:lnTo>
                  <a:lnTo>
                    <a:pt x="111975" y="812"/>
                  </a:lnTo>
                  <a:close/>
                </a:path>
                <a:path w="418465" h="293370">
                  <a:moveTo>
                    <a:pt x="175018" y="812"/>
                  </a:moveTo>
                  <a:lnTo>
                    <a:pt x="174980" y="457"/>
                  </a:lnTo>
                  <a:lnTo>
                    <a:pt x="174752" y="63"/>
                  </a:lnTo>
                  <a:lnTo>
                    <a:pt x="174586" y="0"/>
                  </a:lnTo>
                  <a:lnTo>
                    <a:pt x="158343" y="0"/>
                  </a:lnTo>
                  <a:lnTo>
                    <a:pt x="158178" y="63"/>
                  </a:lnTo>
                  <a:lnTo>
                    <a:pt x="157988" y="330"/>
                  </a:lnTo>
                  <a:lnTo>
                    <a:pt x="157911" y="14871"/>
                  </a:lnTo>
                  <a:lnTo>
                    <a:pt x="158076" y="15405"/>
                  </a:lnTo>
                  <a:lnTo>
                    <a:pt x="158254" y="15544"/>
                  </a:lnTo>
                  <a:lnTo>
                    <a:pt x="174586" y="15557"/>
                  </a:lnTo>
                  <a:lnTo>
                    <a:pt x="174764" y="15481"/>
                  </a:lnTo>
                  <a:lnTo>
                    <a:pt x="174980" y="15100"/>
                  </a:lnTo>
                  <a:lnTo>
                    <a:pt x="175018" y="812"/>
                  </a:lnTo>
                  <a:close/>
                </a:path>
                <a:path w="418465" h="293370">
                  <a:moveTo>
                    <a:pt x="238010" y="812"/>
                  </a:moveTo>
                  <a:lnTo>
                    <a:pt x="237832" y="152"/>
                  </a:lnTo>
                  <a:lnTo>
                    <a:pt x="237667" y="12"/>
                  </a:lnTo>
                  <a:lnTo>
                    <a:pt x="221246" y="12"/>
                  </a:lnTo>
                  <a:lnTo>
                    <a:pt x="221030" y="215"/>
                  </a:lnTo>
                  <a:lnTo>
                    <a:pt x="220903" y="647"/>
                  </a:lnTo>
                  <a:lnTo>
                    <a:pt x="220891" y="14871"/>
                  </a:lnTo>
                  <a:lnTo>
                    <a:pt x="221030" y="15354"/>
                  </a:lnTo>
                  <a:lnTo>
                    <a:pt x="221259" y="15557"/>
                  </a:lnTo>
                  <a:lnTo>
                    <a:pt x="237642" y="15557"/>
                  </a:lnTo>
                  <a:lnTo>
                    <a:pt x="237972" y="15100"/>
                  </a:lnTo>
                  <a:lnTo>
                    <a:pt x="238010" y="812"/>
                  </a:lnTo>
                  <a:close/>
                </a:path>
                <a:path w="418465" h="293370">
                  <a:moveTo>
                    <a:pt x="286651" y="274967"/>
                  </a:moveTo>
                  <a:lnTo>
                    <a:pt x="286346" y="274510"/>
                  </a:lnTo>
                  <a:lnTo>
                    <a:pt x="272732" y="266598"/>
                  </a:lnTo>
                  <a:lnTo>
                    <a:pt x="272453" y="266471"/>
                  </a:lnTo>
                  <a:lnTo>
                    <a:pt x="271907" y="266407"/>
                  </a:lnTo>
                  <a:lnTo>
                    <a:pt x="271741" y="266547"/>
                  </a:lnTo>
                  <a:lnTo>
                    <a:pt x="263613" y="280619"/>
                  </a:lnTo>
                  <a:lnTo>
                    <a:pt x="263588" y="280784"/>
                  </a:lnTo>
                  <a:lnTo>
                    <a:pt x="263753" y="281089"/>
                  </a:lnTo>
                  <a:lnTo>
                    <a:pt x="277787" y="289255"/>
                  </a:lnTo>
                  <a:lnTo>
                    <a:pt x="278333" y="289318"/>
                  </a:lnTo>
                  <a:lnTo>
                    <a:pt x="286626" y="275132"/>
                  </a:lnTo>
                  <a:lnTo>
                    <a:pt x="286651" y="274967"/>
                  </a:lnTo>
                  <a:close/>
                </a:path>
                <a:path w="418465" h="293370">
                  <a:moveTo>
                    <a:pt x="418274" y="144183"/>
                  </a:moveTo>
                  <a:lnTo>
                    <a:pt x="418249" y="143878"/>
                  </a:lnTo>
                  <a:lnTo>
                    <a:pt x="418071" y="143421"/>
                  </a:lnTo>
                  <a:lnTo>
                    <a:pt x="417931" y="143306"/>
                  </a:lnTo>
                  <a:lnTo>
                    <a:pt x="401599" y="143294"/>
                  </a:lnTo>
                  <a:lnTo>
                    <a:pt x="401434" y="143357"/>
                  </a:lnTo>
                  <a:lnTo>
                    <a:pt x="401294" y="143522"/>
                  </a:lnTo>
                  <a:lnTo>
                    <a:pt x="401193" y="143802"/>
                  </a:lnTo>
                  <a:lnTo>
                    <a:pt x="401154" y="159537"/>
                  </a:lnTo>
                  <a:lnTo>
                    <a:pt x="401218" y="159981"/>
                  </a:lnTo>
                  <a:lnTo>
                    <a:pt x="401447" y="160362"/>
                  </a:lnTo>
                  <a:lnTo>
                    <a:pt x="417830" y="160401"/>
                  </a:lnTo>
                  <a:lnTo>
                    <a:pt x="418071" y="160286"/>
                  </a:lnTo>
                  <a:lnTo>
                    <a:pt x="418236" y="159893"/>
                  </a:lnTo>
                  <a:lnTo>
                    <a:pt x="418274" y="144183"/>
                  </a:lnTo>
                  <a:close/>
                </a:path>
                <a:path w="418465" h="293370">
                  <a:moveTo>
                    <a:pt x="418274" y="108102"/>
                  </a:moveTo>
                  <a:lnTo>
                    <a:pt x="418160" y="107505"/>
                  </a:lnTo>
                  <a:lnTo>
                    <a:pt x="418007" y="107289"/>
                  </a:lnTo>
                  <a:lnTo>
                    <a:pt x="417842" y="107213"/>
                  </a:lnTo>
                  <a:lnTo>
                    <a:pt x="401599" y="107213"/>
                  </a:lnTo>
                  <a:lnTo>
                    <a:pt x="401294" y="107442"/>
                  </a:lnTo>
                  <a:lnTo>
                    <a:pt x="401193" y="107721"/>
                  </a:lnTo>
                  <a:lnTo>
                    <a:pt x="401154" y="123444"/>
                  </a:lnTo>
                  <a:lnTo>
                    <a:pt x="401294" y="124104"/>
                  </a:lnTo>
                  <a:lnTo>
                    <a:pt x="401485" y="124307"/>
                  </a:lnTo>
                  <a:lnTo>
                    <a:pt x="417830" y="124333"/>
                  </a:lnTo>
                  <a:lnTo>
                    <a:pt x="418071" y="124206"/>
                  </a:lnTo>
                  <a:lnTo>
                    <a:pt x="418236" y="123825"/>
                  </a:lnTo>
                  <a:lnTo>
                    <a:pt x="418274" y="108102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880518" y="4638599"/>
              <a:ext cx="23495" cy="34290"/>
            </a:xfrm>
            <a:custGeom>
              <a:avLst/>
              <a:gdLst/>
              <a:ahLst/>
              <a:cxnLst/>
              <a:rect l="l" t="t" r="r" b="b"/>
              <a:pathLst>
                <a:path w="23494" h="34289">
                  <a:moveTo>
                    <a:pt x="5168" y="0"/>
                  </a:moveTo>
                  <a:lnTo>
                    <a:pt x="0" y="2984"/>
                  </a:lnTo>
                  <a:lnTo>
                    <a:pt x="17894" y="33985"/>
                  </a:lnTo>
                  <a:lnTo>
                    <a:pt x="23063" y="31000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944782" y="4754922"/>
              <a:ext cx="148590" cy="104139"/>
            </a:xfrm>
            <a:custGeom>
              <a:avLst/>
              <a:gdLst/>
              <a:ahLst/>
              <a:cxnLst/>
              <a:rect l="l" t="t" r="r" b="b"/>
              <a:pathLst>
                <a:path w="148590" h="104139">
                  <a:moveTo>
                    <a:pt x="10858" y="0"/>
                  </a:moveTo>
                  <a:lnTo>
                    <a:pt x="9131" y="914"/>
                  </a:lnTo>
                  <a:lnTo>
                    <a:pt x="8686" y="91401"/>
                  </a:lnTo>
                  <a:lnTo>
                    <a:pt x="266" y="99822"/>
                  </a:lnTo>
                  <a:lnTo>
                    <a:pt x="0" y="102527"/>
                  </a:lnTo>
                  <a:lnTo>
                    <a:pt x="2527" y="103581"/>
                  </a:lnTo>
                  <a:lnTo>
                    <a:pt x="11925" y="94640"/>
                  </a:lnTo>
                  <a:lnTo>
                    <a:pt x="17195" y="94640"/>
                  </a:lnTo>
                  <a:lnTo>
                    <a:pt x="15938" y="100901"/>
                  </a:lnTo>
                  <a:lnTo>
                    <a:pt x="15938" y="101803"/>
                  </a:lnTo>
                  <a:lnTo>
                    <a:pt x="16814" y="103200"/>
                  </a:lnTo>
                  <a:lnTo>
                    <a:pt x="130416" y="103581"/>
                  </a:lnTo>
                  <a:lnTo>
                    <a:pt x="131762" y="102641"/>
                  </a:lnTo>
                  <a:lnTo>
                    <a:pt x="132156" y="101244"/>
                  </a:lnTo>
                  <a:lnTo>
                    <a:pt x="130848" y="94640"/>
                  </a:lnTo>
                  <a:lnTo>
                    <a:pt x="136118" y="94640"/>
                  </a:lnTo>
                  <a:lnTo>
                    <a:pt x="144703" y="103200"/>
                  </a:lnTo>
                  <a:lnTo>
                    <a:pt x="147256" y="103327"/>
                  </a:lnTo>
                  <a:lnTo>
                    <a:pt x="148297" y="100799"/>
                  </a:lnTo>
                  <a:lnTo>
                    <a:pt x="139357" y="91401"/>
                  </a:lnTo>
                  <a:lnTo>
                    <a:pt x="139357" y="2171"/>
                  </a:lnTo>
                  <a:lnTo>
                    <a:pt x="138430" y="444"/>
                  </a:lnTo>
                  <a:lnTo>
                    <a:pt x="10858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573140" y="4326697"/>
              <a:ext cx="891540" cy="292100"/>
            </a:xfrm>
            <a:custGeom>
              <a:avLst/>
              <a:gdLst/>
              <a:ahLst/>
              <a:cxnLst/>
              <a:rect l="l" t="t" r="r" b="b"/>
              <a:pathLst>
                <a:path w="891540" h="292100">
                  <a:moveTo>
                    <a:pt x="76327" y="164211"/>
                  </a:moveTo>
                  <a:lnTo>
                    <a:pt x="4495" y="195503"/>
                  </a:lnTo>
                  <a:lnTo>
                    <a:pt x="0" y="202196"/>
                  </a:lnTo>
                  <a:lnTo>
                    <a:pt x="41" y="204673"/>
                  </a:lnTo>
                  <a:lnTo>
                    <a:pt x="46901" y="287248"/>
                  </a:lnTo>
                  <a:lnTo>
                    <a:pt x="55549" y="291807"/>
                  </a:lnTo>
                  <a:lnTo>
                    <a:pt x="57531" y="291414"/>
                  </a:lnTo>
                  <a:lnTo>
                    <a:pt x="101003" y="266585"/>
                  </a:lnTo>
                  <a:lnTo>
                    <a:pt x="114805" y="255066"/>
                  </a:lnTo>
                  <a:lnTo>
                    <a:pt x="71691" y="255054"/>
                  </a:lnTo>
                  <a:lnTo>
                    <a:pt x="69418" y="254901"/>
                  </a:lnTo>
                  <a:lnTo>
                    <a:pt x="46443" y="242798"/>
                  </a:lnTo>
                  <a:lnTo>
                    <a:pt x="45275" y="241477"/>
                  </a:lnTo>
                  <a:lnTo>
                    <a:pt x="37452" y="218440"/>
                  </a:lnTo>
                  <a:lnTo>
                    <a:pt x="37680" y="214909"/>
                  </a:lnTo>
                  <a:lnTo>
                    <a:pt x="61963" y="184886"/>
                  </a:lnTo>
                  <a:lnTo>
                    <a:pt x="74307" y="182994"/>
                  </a:lnTo>
                  <a:lnTo>
                    <a:pt x="114786" y="182994"/>
                  </a:lnTo>
                  <a:lnTo>
                    <a:pt x="111556" y="179412"/>
                  </a:lnTo>
                  <a:lnTo>
                    <a:pt x="105524" y="174409"/>
                  </a:lnTo>
                  <a:lnTo>
                    <a:pt x="98844" y="170319"/>
                  </a:lnTo>
                  <a:lnTo>
                    <a:pt x="91655" y="167208"/>
                  </a:lnTo>
                  <a:lnTo>
                    <a:pt x="84099" y="165163"/>
                  </a:lnTo>
                  <a:lnTo>
                    <a:pt x="76327" y="164211"/>
                  </a:lnTo>
                  <a:close/>
                </a:path>
                <a:path w="891540" h="292100">
                  <a:moveTo>
                    <a:pt x="114786" y="182994"/>
                  </a:moveTo>
                  <a:lnTo>
                    <a:pt x="74917" y="182994"/>
                  </a:lnTo>
                  <a:lnTo>
                    <a:pt x="77673" y="183172"/>
                  </a:lnTo>
                  <a:lnTo>
                    <a:pt x="81165" y="183743"/>
                  </a:lnTo>
                  <a:lnTo>
                    <a:pt x="109067" y="212572"/>
                  </a:lnTo>
                  <a:lnTo>
                    <a:pt x="109537" y="216090"/>
                  </a:lnTo>
                  <a:lnTo>
                    <a:pt x="109537" y="221399"/>
                  </a:lnTo>
                  <a:lnTo>
                    <a:pt x="86817" y="252615"/>
                  </a:lnTo>
                  <a:lnTo>
                    <a:pt x="73025" y="255066"/>
                  </a:lnTo>
                  <a:lnTo>
                    <a:pt x="114816" y="255054"/>
                  </a:lnTo>
                  <a:lnTo>
                    <a:pt x="128351" y="221983"/>
                  </a:lnTo>
                  <a:lnTo>
                    <a:pt x="128219" y="213982"/>
                  </a:lnTo>
                  <a:lnTo>
                    <a:pt x="126911" y="206133"/>
                  </a:lnTo>
                  <a:lnTo>
                    <a:pt x="124574" y="198780"/>
                  </a:lnTo>
                  <a:lnTo>
                    <a:pt x="121170" y="191731"/>
                  </a:lnTo>
                  <a:lnTo>
                    <a:pt x="116801" y="185229"/>
                  </a:lnTo>
                  <a:lnTo>
                    <a:pt x="114786" y="182994"/>
                  </a:lnTo>
                  <a:close/>
                </a:path>
                <a:path w="891540" h="292100">
                  <a:moveTo>
                    <a:pt x="815187" y="164198"/>
                  </a:moveTo>
                  <a:lnTo>
                    <a:pt x="780008" y="179197"/>
                  </a:lnTo>
                  <a:lnTo>
                    <a:pt x="763130" y="213652"/>
                  </a:lnTo>
                  <a:lnTo>
                    <a:pt x="762984" y="221983"/>
                  </a:lnTo>
                  <a:lnTo>
                    <a:pt x="763828" y="229273"/>
                  </a:lnTo>
                  <a:lnTo>
                    <a:pt x="783704" y="262089"/>
                  </a:lnTo>
                  <a:lnTo>
                    <a:pt x="831926" y="290601"/>
                  </a:lnTo>
                  <a:lnTo>
                    <a:pt x="836015" y="291807"/>
                  </a:lnTo>
                  <a:lnTo>
                    <a:pt x="838047" y="291693"/>
                  </a:lnTo>
                  <a:lnTo>
                    <a:pt x="863005" y="255066"/>
                  </a:lnTo>
                  <a:lnTo>
                    <a:pt x="816508" y="255054"/>
                  </a:lnTo>
                  <a:lnTo>
                    <a:pt x="814336" y="254952"/>
                  </a:lnTo>
                  <a:lnTo>
                    <a:pt x="783399" y="230073"/>
                  </a:lnTo>
                  <a:lnTo>
                    <a:pt x="781786" y="216090"/>
                  </a:lnTo>
                  <a:lnTo>
                    <a:pt x="782256" y="212572"/>
                  </a:lnTo>
                  <a:lnTo>
                    <a:pt x="810145" y="183743"/>
                  </a:lnTo>
                  <a:lnTo>
                    <a:pt x="817486" y="182994"/>
                  </a:lnTo>
                  <a:lnTo>
                    <a:pt x="865133" y="182994"/>
                  </a:lnTo>
                  <a:lnTo>
                    <a:pt x="845223" y="171488"/>
                  </a:lnTo>
                  <a:lnTo>
                    <a:pt x="838327" y="168135"/>
                  </a:lnTo>
                  <a:lnTo>
                    <a:pt x="830872" y="165722"/>
                  </a:lnTo>
                  <a:lnTo>
                    <a:pt x="823150" y="164401"/>
                  </a:lnTo>
                  <a:lnTo>
                    <a:pt x="815187" y="164198"/>
                  </a:lnTo>
                  <a:close/>
                </a:path>
                <a:path w="891540" h="292100">
                  <a:moveTo>
                    <a:pt x="865133" y="182994"/>
                  </a:moveTo>
                  <a:lnTo>
                    <a:pt x="817486" y="182994"/>
                  </a:lnTo>
                  <a:lnTo>
                    <a:pt x="819213" y="183019"/>
                  </a:lnTo>
                  <a:lnTo>
                    <a:pt x="821270" y="183134"/>
                  </a:lnTo>
                  <a:lnTo>
                    <a:pt x="852151" y="208013"/>
                  </a:lnTo>
                  <a:lnTo>
                    <a:pt x="853757" y="221983"/>
                  </a:lnTo>
                  <a:lnTo>
                    <a:pt x="853287" y="225501"/>
                  </a:lnTo>
                  <a:lnTo>
                    <a:pt x="825385" y="254330"/>
                  </a:lnTo>
                  <a:lnTo>
                    <a:pt x="818299" y="255066"/>
                  </a:lnTo>
                  <a:lnTo>
                    <a:pt x="863005" y="255066"/>
                  </a:lnTo>
                  <a:lnTo>
                    <a:pt x="890192" y="207987"/>
                  </a:lnTo>
                  <a:lnTo>
                    <a:pt x="890943" y="206311"/>
                  </a:lnTo>
                  <a:lnTo>
                    <a:pt x="891288" y="204673"/>
                  </a:lnTo>
                  <a:lnTo>
                    <a:pt x="891165" y="201498"/>
                  </a:lnTo>
                  <a:lnTo>
                    <a:pt x="890765" y="200075"/>
                  </a:lnTo>
                  <a:lnTo>
                    <a:pt x="889800" y="198272"/>
                  </a:lnTo>
                  <a:lnTo>
                    <a:pt x="888542" y="196786"/>
                  </a:lnTo>
                  <a:lnTo>
                    <a:pt x="887044" y="195656"/>
                  </a:lnTo>
                  <a:lnTo>
                    <a:pt x="865133" y="182994"/>
                  </a:lnTo>
                  <a:close/>
                </a:path>
                <a:path w="891540" h="292100">
                  <a:moveTo>
                    <a:pt x="55270" y="0"/>
                  </a:moveTo>
                  <a:lnTo>
                    <a:pt x="1137" y="83820"/>
                  </a:lnTo>
                  <a:lnTo>
                    <a:pt x="35" y="87134"/>
                  </a:lnTo>
                  <a:lnTo>
                    <a:pt x="50" y="89928"/>
                  </a:lnTo>
                  <a:lnTo>
                    <a:pt x="46101" y="120319"/>
                  </a:lnTo>
                  <a:lnTo>
                    <a:pt x="75996" y="127622"/>
                  </a:lnTo>
                  <a:lnTo>
                    <a:pt x="83781" y="126707"/>
                  </a:lnTo>
                  <a:lnTo>
                    <a:pt x="114810" y="108800"/>
                  </a:lnTo>
                  <a:lnTo>
                    <a:pt x="72288" y="108800"/>
                  </a:lnTo>
                  <a:lnTo>
                    <a:pt x="70104" y="108686"/>
                  </a:lnTo>
                  <a:lnTo>
                    <a:pt x="39176" y="83807"/>
                  </a:lnTo>
                  <a:lnTo>
                    <a:pt x="37566" y="69824"/>
                  </a:lnTo>
                  <a:lnTo>
                    <a:pt x="38036" y="66319"/>
                  </a:lnTo>
                  <a:lnTo>
                    <a:pt x="65925" y="37477"/>
                  </a:lnTo>
                  <a:lnTo>
                    <a:pt x="73253" y="36753"/>
                  </a:lnTo>
                  <a:lnTo>
                    <a:pt x="114827" y="36753"/>
                  </a:lnTo>
                  <a:lnTo>
                    <a:pt x="113322" y="34925"/>
                  </a:lnTo>
                  <a:lnTo>
                    <a:pt x="59397" y="1206"/>
                  </a:lnTo>
                  <a:lnTo>
                    <a:pt x="57327" y="342"/>
                  </a:lnTo>
                  <a:lnTo>
                    <a:pt x="55270" y="0"/>
                  </a:lnTo>
                  <a:close/>
                </a:path>
                <a:path w="891540" h="292100">
                  <a:moveTo>
                    <a:pt x="114827" y="36753"/>
                  </a:moveTo>
                  <a:lnTo>
                    <a:pt x="73253" y="36753"/>
                  </a:lnTo>
                  <a:lnTo>
                    <a:pt x="74993" y="36766"/>
                  </a:lnTo>
                  <a:lnTo>
                    <a:pt x="77050" y="36868"/>
                  </a:lnTo>
                  <a:lnTo>
                    <a:pt x="107924" y="61734"/>
                  </a:lnTo>
                  <a:lnTo>
                    <a:pt x="109537" y="75730"/>
                  </a:lnTo>
                  <a:lnTo>
                    <a:pt x="109067" y="79235"/>
                  </a:lnTo>
                  <a:lnTo>
                    <a:pt x="81165" y="108064"/>
                  </a:lnTo>
                  <a:lnTo>
                    <a:pt x="74079" y="108800"/>
                  </a:lnTo>
                  <a:lnTo>
                    <a:pt x="114810" y="108800"/>
                  </a:lnTo>
                  <a:lnTo>
                    <a:pt x="128345" y="72186"/>
                  </a:lnTo>
                  <a:lnTo>
                    <a:pt x="128337" y="69824"/>
                  </a:lnTo>
                  <a:lnTo>
                    <a:pt x="127482" y="62547"/>
                  </a:lnTo>
                  <a:lnTo>
                    <a:pt x="125476" y="54978"/>
                  </a:lnTo>
                  <a:lnTo>
                    <a:pt x="122415" y="47764"/>
                  </a:lnTo>
                  <a:lnTo>
                    <a:pt x="118287" y="40957"/>
                  </a:lnTo>
                  <a:lnTo>
                    <a:pt x="114827" y="36753"/>
                  </a:lnTo>
                  <a:close/>
                </a:path>
                <a:path w="891540" h="292100">
                  <a:moveTo>
                    <a:pt x="835926" y="0"/>
                  </a:moveTo>
                  <a:lnTo>
                    <a:pt x="790321" y="25234"/>
                  </a:lnTo>
                  <a:lnTo>
                    <a:pt x="765949" y="54660"/>
                  </a:lnTo>
                  <a:lnTo>
                    <a:pt x="762985" y="72186"/>
                  </a:lnTo>
                  <a:lnTo>
                    <a:pt x="763104" y="77825"/>
                  </a:lnTo>
                  <a:lnTo>
                    <a:pt x="779767" y="112395"/>
                  </a:lnTo>
                  <a:lnTo>
                    <a:pt x="814997" y="127596"/>
                  </a:lnTo>
                  <a:lnTo>
                    <a:pt x="822820" y="127431"/>
                  </a:lnTo>
                  <a:lnTo>
                    <a:pt x="830554" y="126161"/>
                  </a:lnTo>
                  <a:lnTo>
                    <a:pt x="838022" y="123799"/>
                  </a:lnTo>
                  <a:lnTo>
                    <a:pt x="845083" y="120396"/>
                  </a:lnTo>
                  <a:lnTo>
                    <a:pt x="865570" y="108572"/>
                  </a:lnTo>
                  <a:lnTo>
                    <a:pt x="815924" y="108559"/>
                  </a:lnTo>
                  <a:lnTo>
                    <a:pt x="813676" y="108407"/>
                  </a:lnTo>
                  <a:lnTo>
                    <a:pt x="783272" y="82626"/>
                  </a:lnTo>
                  <a:lnTo>
                    <a:pt x="781900" y="72186"/>
                  </a:lnTo>
                  <a:lnTo>
                    <a:pt x="782129" y="68668"/>
                  </a:lnTo>
                  <a:lnTo>
                    <a:pt x="806259" y="38849"/>
                  </a:lnTo>
                  <a:lnTo>
                    <a:pt x="818527" y="36982"/>
                  </a:lnTo>
                  <a:lnTo>
                    <a:pt x="863148" y="36982"/>
                  </a:lnTo>
                  <a:lnTo>
                    <a:pt x="844423" y="4546"/>
                  </a:lnTo>
                  <a:lnTo>
                    <a:pt x="837742" y="63"/>
                  </a:lnTo>
                  <a:lnTo>
                    <a:pt x="835926" y="0"/>
                  </a:lnTo>
                  <a:close/>
                </a:path>
                <a:path w="891540" h="292100">
                  <a:moveTo>
                    <a:pt x="863148" y="36982"/>
                  </a:moveTo>
                  <a:lnTo>
                    <a:pt x="818527" y="36982"/>
                  </a:lnTo>
                  <a:lnTo>
                    <a:pt x="819670" y="36995"/>
                  </a:lnTo>
                  <a:lnTo>
                    <a:pt x="821867" y="37134"/>
                  </a:lnTo>
                  <a:lnTo>
                    <a:pt x="852271" y="62928"/>
                  </a:lnTo>
                  <a:lnTo>
                    <a:pt x="853643" y="73367"/>
                  </a:lnTo>
                  <a:lnTo>
                    <a:pt x="853401" y="76873"/>
                  </a:lnTo>
                  <a:lnTo>
                    <a:pt x="829284" y="106705"/>
                  </a:lnTo>
                  <a:lnTo>
                    <a:pt x="817245" y="108572"/>
                  </a:lnTo>
                  <a:lnTo>
                    <a:pt x="865592" y="108559"/>
                  </a:lnTo>
                  <a:lnTo>
                    <a:pt x="891311" y="89598"/>
                  </a:lnTo>
                  <a:lnTo>
                    <a:pt x="891266" y="87045"/>
                  </a:lnTo>
                  <a:lnTo>
                    <a:pt x="890943" y="85496"/>
                  </a:lnTo>
                  <a:lnTo>
                    <a:pt x="890155" y="83820"/>
                  </a:lnTo>
                  <a:lnTo>
                    <a:pt x="863148" y="36982"/>
                  </a:lnTo>
                  <a:close/>
                </a:path>
              </a:pathLst>
            </a:custGeom>
            <a:solidFill>
              <a:srgbClr val="C0C0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1279141" y="3837893"/>
              <a:ext cx="55880" cy="44450"/>
            </a:xfrm>
            <a:custGeom>
              <a:avLst/>
              <a:gdLst/>
              <a:ahLst/>
              <a:cxnLst/>
              <a:rect l="l" t="t" r="r" b="b"/>
              <a:pathLst>
                <a:path w="55880" h="44450">
                  <a:moveTo>
                    <a:pt x="54254" y="0"/>
                  </a:moveTo>
                  <a:lnTo>
                    <a:pt x="1409" y="0"/>
                  </a:lnTo>
                  <a:lnTo>
                    <a:pt x="927" y="127"/>
                  </a:lnTo>
                  <a:lnTo>
                    <a:pt x="126" y="1320"/>
                  </a:lnTo>
                  <a:lnTo>
                    <a:pt x="0" y="42164"/>
                  </a:lnTo>
                  <a:lnTo>
                    <a:pt x="190" y="43319"/>
                  </a:lnTo>
                  <a:lnTo>
                    <a:pt x="1066" y="44386"/>
                  </a:lnTo>
                  <a:lnTo>
                    <a:pt x="54267" y="44437"/>
                  </a:lnTo>
                  <a:lnTo>
                    <a:pt x="54736" y="44310"/>
                  </a:lnTo>
                  <a:lnTo>
                    <a:pt x="55537" y="43129"/>
                  </a:lnTo>
                  <a:lnTo>
                    <a:pt x="55676" y="2298"/>
                  </a:lnTo>
                  <a:lnTo>
                    <a:pt x="55092" y="457"/>
                  </a:lnTo>
                  <a:lnTo>
                    <a:pt x="54267" y="0"/>
                  </a:lnTo>
                  <a:close/>
                </a:path>
              </a:pathLst>
            </a:custGeom>
            <a:solidFill>
              <a:srgbClr val="E2DC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718301" y="4415709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1899" y="0"/>
                  </a:moveTo>
                  <a:lnTo>
                    <a:pt x="2260" y="0"/>
                  </a:lnTo>
                  <a:lnTo>
                    <a:pt x="0" y="2286"/>
                  </a:lnTo>
                  <a:lnTo>
                    <a:pt x="0" y="111417"/>
                  </a:lnTo>
                  <a:lnTo>
                    <a:pt x="2260" y="113690"/>
                  </a:lnTo>
                  <a:lnTo>
                    <a:pt x="111899" y="113690"/>
                  </a:lnTo>
                  <a:lnTo>
                    <a:pt x="114173" y="111417"/>
                  </a:lnTo>
                  <a:lnTo>
                    <a:pt x="114173" y="5067"/>
                  </a:lnTo>
                  <a:lnTo>
                    <a:pt x="114173" y="2286"/>
                  </a:lnTo>
                  <a:lnTo>
                    <a:pt x="111899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731075" y="4398188"/>
              <a:ext cx="89535" cy="149225"/>
            </a:xfrm>
            <a:custGeom>
              <a:avLst/>
              <a:gdLst/>
              <a:ahLst/>
              <a:cxnLst/>
              <a:rect l="l" t="t" r="r" b="b"/>
              <a:pathLst>
                <a:path w="89534" h="149225">
                  <a:moveTo>
                    <a:pt x="18046" y="131203"/>
                  </a:moveTo>
                  <a:lnTo>
                    <a:pt x="0" y="131203"/>
                  </a:lnTo>
                  <a:lnTo>
                    <a:pt x="0" y="148729"/>
                  </a:lnTo>
                  <a:lnTo>
                    <a:pt x="18046" y="148729"/>
                  </a:lnTo>
                  <a:lnTo>
                    <a:pt x="18046" y="131203"/>
                  </a:lnTo>
                  <a:close/>
                </a:path>
                <a:path w="89534" h="149225">
                  <a:moveTo>
                    <a:pt x="18046" y="0"/>
                  </a:moveTo>
                  <a:lnTo>
                    <a:pt x="0" y="0"/>
                  </a:lnTo>
                  <a:lnTo>
                    <a:pt x="0" y="17526"/>
                  </a:lnTo>
                  <a:lnTo>
                    <a:pt x="18046" y="17526"/>
                  </a:lnTo>
                  <a:lnTo>
                    <a:pt x="18046" y="0"/>
                  </a:lnTo>
                  <a:close/>
                </a:path>
                <a:path w="89534" h="149225">
                  <a:moveTo>
                    <a:pt x="89027" y="131203"/>
                  </a:moveTo>
                  <a:lnTo>
                    <a:pt x="70967" y="131203"/>
                  </a:lnTo>
                  <a:lnTo>
                    <a:pt x="70967" y="148729"/>
                  </a:lnTo>
                  <a:lnTo>
                    <a:pt x="89027" y="148729"/>
                  </a:lnTo>
                  <a:lnTo>
                    <a:pt x="89027" y="131203"/>
                  </a:lnTo>
                  <a:close/>
                </a:path>
                <a:path w="89534" h="149225">
                  <a:moveTo>
                    <a:pt x="89027" y="0"/>
                  </a:moveTo>
                  <a:lnTo>
                    <a:pt x="70967" y="0"/>
                  </a:lnTo>
                  <a:lnTo>
                    <a:pt x="70967" y="17526"/>
                  </a:lnTo>
                  <a:lnTo>
                    <a:pt x="89027" y="17526"/>
                  </a:lnTo>
                  <a:lnTo>
                    <a:pt x="8902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739687" y="443691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99" y="0"/>
                  </a:moveTo>
                  <a:lnTo>
                    <a:pt x="21811" y="2807"/>
                  </a:lnTo>
                  <a:lnTo>
                    <a:pt x="10463" y="10461"/>
                  </a:lnTo>
                  <a:lnTo>
                    <a:pt x="2808" y="21806"/>
                  </a:lnTo>
                  <a:lnTo>
                    <a:pt x="0" y="35686"/>
                  </a:lnTo>
                  <a:lnTo>
                    <a:pt x="2808" y="49573"/>
                  </a:lnTo>
                  <a:lnTo>
                    <a:pt x="10463" y="60917"/>
                  </a:lnTo>
                  <a:lnTo>
                    <a:pt x="21811" y="68567"/>
                  </a:lnTo>
                  <a:lnTo>
                    <a:pt x="35699" y="71373"/>
                  </a:lnTo>
                  <a:lnTo>
                    <a:pt x="49585" y="68567"/>
                  </a:lnTo>
                  <a:lnTo>
                    <a:pt x="60929" y="60917"/>
                  </a:lnTo>
                  <a:lnTo>
                    <a:pt x="68580" y="49573"/>
                  </a:lnTo>
                  <a:lnTo>
                    <a:pt x="71386" y="35686"/>
                  </a:lnTo>
                  <a:lnTo>
                    <a:pt x="68580" y="21806"/>
                  </a:lnTo>
                  <a:lnTo>
                    <a:pt x="60929" y="10461"/>
                  </a:lnTo>
                  <a:lnTo>
                    <a:pt x="49585" y="2807"/>
                  </a:lnTo>
                  <a:lnTo>
                    <a:pt x="35699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840254" y="4298761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1899" y="0"/>
                  </a:moveTo>
                  <a:lnTo>
                    <a:pt x="2273" y="0"/>
                  </a:lnTo>
                  <a:lnTo>
                    <a:pt x="0" y="2273"/>
                  </a:lnTo>
                  <a:lnTo>
                    <a:pt x="0" y="111417"/>
                  </a:lnTo>
                  <a:lnTo>
                    <a:pt x="2273" y="113690"/>
                  </a:lnTo>
                  <a:lnTo>
                    <a:pt x="111899" y="113690"/>
                  </a:lnTo>
                  <a:lnTo>
                    <a:pt x="114172" y="111417"/>
                  </a:lnTo>
                  <a:lnTo>
                    <a:pt x="114172" y="5067"/>
                  </a:lnTo>
                  <a:lnTo>
                    <a:pt x="114172" y="2273"/>
                  </a:lnTo>
                  <a:lnTo>
                    <a:pt x="111899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853020" y="4281233"/>
              <a:ext cx="89535" cy="149225"/>
            </a:xfrm>
            <a:custGeom>
              <a:avLst/>
              <a:gdLst/>
              <a:ahLst/>
              <a:cxnLst/>
              <a:rect l="l" t="t" r="r" b="b"/>
              <a:pathLst>
                <a:path w="89534" h="149225">
                  <a:moveTo>
                    <a:pt x="18059" y="131216"/>
                  </a:moveTo>
                  <a:lnTo>
                    <a:pt x="0" y="131216"/>
                  </a:lnTo>
                  <a:lnTo>
                    <a:pt x="0" y="148742"/>
                  </a:lnTo>
                  <a:lnTo>
                    <a:pt x="18059" y="148742"/>
                  </a:lnTo>
                  <a:lnTo>
                    <a:pt x="18059" y="131216"/>
                  </a:lnTo>
                  <a:close/>
                </a:path>
                <a:path w="89534" h="149225">
                  <a:moveTo>
                    <a:pt x="18059" y="0"/>
                  </a:moveTo>
                  <a:lnTo>
                    <a:pt x="0" y="0"/>
                  </a:lnTo>
                  <a:lnTo>
                    <a:pt x="0" y="17526"/>
                  </a:lnTo>
                  <a:lnTo>
                    <a:pt x="18059" y="17526"/>
                  </a:lnTo>
                  <a:lnTo>
                    <a:pt x="18059" y="0"/>
                  </a:lnTo>
                  <a:close/>
                </a:path>
                <a:path w="89534" h="149225">
                  <a:moveTo>
                    <a:pt x="89039" y="131216"/>
                  </a:moveTo>
                  <a:lnTo>
                    <a:pt x="70980" y="131216"/>
                  </a:lnTo>
                  <a:lnTo>
                    <a:pt x="70980" y="148742"/>
                  </a:lnTo>
                  <a:lnTo>
                    <a:pt x="89039" y="148742"/>
                  </a:lnTo>
                  <a:lnTo>
                    <a:pt x="89039" y="131216"/>
                  </a:lnTo>
                  <a:close/>
                </a:path>
                <a:path w="89534" h="149225">
                  <a:moveTo>
                    <a:pt x="89039" y="0"/>
                  </a:moveTo>
                  <a:lnTo>
                    <a:pt x="70980" y="0"/>
                  </a:lnTo>
                  <a:lnTo>
                    <a:pt x="70980" y="17526"/>
                  </a:lnTo>
                  <a:lnTo>
                    <a:pt x="89039" y="17526"/>
                  </a:lnTo>
                  <a:lnTo>
                    <a:pt x="89039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861646" y="4319957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5" h="71754">
                  <a:moveTo>
                    <a:pt x="35699" y="0"/>
                  </a:moveTo>
                  <a:lnTo>
                    <a:pt x="21811" y="2807"/>
                  </a:lnTo>
                  <a:lnTo>
                    <a:pt x="10463" y="10461"/>
                  </a:lnTo>
                  <a:lnTo>
                    <a:pt x="2808" y="21806"/>
                  </a:lnTo>
                  <a:lnTo>
                    <a:pt x="0" y="35686"/>
                  </a:lnTo>
                  <a:lnTo>
                    <a:pt x="2808" y="49573"/>
                  </a:lnTo>
                  <a:lnTo>
                    <a:pt x="10463" y="60917"/>
                  </a:lnTo>
                  <a:lnTo>
                    <a:pt x="21811" y="68567"/>
                  </a:lnTo>
                  <a:lnTo>
                    <a:pt x="35699" y="71373"/>
                  </a:lnTo>
                  <a:lnTo>
                    <a:pt x="49585" y="68567"/>
                  </a:lnTo>
                  <a:lnTo>
                    <a:pt x="60929" y="60917"/>
                  </a:lnTo>
                  <a:lnTo>
                    <a:pt x="68580" y="49573"/>
                  </a:lnTo>
                  <a:lnTo>
                    <a:pt x="71386" y="35686"/>
                  </a:lnTo>
                  <a:lnTo>
                    <a:pt x="68580" y="21806"/>
                  </a:lnTo>
                  <a:lnTo>
                    <a:pt x="60929" y="10461"/>
                  </a:lnTo>
                  <a:lnTo>
                    <a:pt x="49585" y="2807"/>
                  </a:lnTo>
                  <a:lnTo>
                    <a:pt x="35699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961717" y="4298761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1899" y="0"/>
                  </a:moveTo>
                  <a:lnTo>
                    <a:pt x="2273" y="0"/>
                  </a:lnTo>
                  <a:lnTo>
                    <a:pt x="0" y="2273"/>
                  </a:lnTo>
                  <a:lnTo>
                    <a:pt x="0" y="111417"/>
                  </a:lnTo>
                  <a:lnTo>
                    <a:pt x="2273" y="113690"/>
                  </a:lnTo>
                  <a:lnTo>
                    <a:pt x="111899" y="113690"/>
                  </a:lnTo>
                  <a:lnTo>
                    <a:pt x="114172" y="111417"/>
                  </a:lnTo>
                  <a:lnTo>
                    <a:pt x="114172" y="5067"/>
                  </a:lnTo>
                  <a:lnTo>
                    <a:pt x="114172" y="2273"/>
                  </a:lnTo>
                  <a:lnTo>
                    <a:pt x="111899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974483" y="4281233"/>
              <a:ext cx="89535" cy="149225"/>
            </a:xfrm>
            <a:custGeom>
              <a:avLst/>
              <a:gdLst/>
              <a:ahLst/>
              <a:cxnLst/>
              <a:rect l="l" t="t" r="r" b="b"/>
              <a:pathLst>
                <a:path w="89534" h="149225">
                  <a:moveTo>
                    <a:pt x="18046" y="131216"/>
                  </a:moveTo>
                  <a:lnTo>
                    <a:pt x="0" y="131216"/>
                  </a:lnTo>
                  <a:lnTo>
                    <a:pt x="0" y="148742"/>
                  </a:lnTo>
                  <a:lnTo>
                    <a:pt x="18046" y="148742"/>
                  </a:lnTo>
                  <a:lnTo>
                    <a:pt x="18046" y="131216"/>
                  </a:lnTo>
                  <a:close/>
                </a:path>
                <a:path w="89534" h="149225">
                  <a:moveTo>
                    <a:pt x="18046" y="0"/>
                  </a:moveTo>
                  <a:lnTo>
                    <a:pt x="0" y="0"/>
                  </a:lnTo>
                  <a:lnTo>
                    <a:pt x="0" y="17526"/>
                  </a:lnTo>
                  <a:lnTo>
                    <a:pt x="18046" y="17526"/>
                  </a:lnTo>
                  <a:lnTo>
                    <a:pt x="18046" y="0"/>
                  </a:lnTo>
                  <a:close/>
                </a:path>
                <a:path w="89534" h="149225">
                  <a:moveTo>
                    <a:pt x="89027" y="131216"/>
                  </a:moveTo>
                  <a:lnTo>
                    <a:pt x="70980" y="131216"/>
                  </a:lnTo>
                  <a:lnTo>
                    <a:pt x="70980" y="148742"/>
                  </a:lnTo>
                  <a:lnTo>
                    <a:pt x="89027" y="148742"/>
                  </a:lnTo>
                  <a:lnTo>
                    <a:pt x="89027" y="131216"/>
                  </a:lnTo>
                  <a:close/>
                </a:path>
                <a:path w="89534" h="149225">
                  <a:moveTo>
                    <a:pt x="89027" y="0"/>
                  </a:moveTo>
                  <a:lnTo>
                    <a:pt x="70980" y="0"/>
                  </a:lnTo>
                  <a:lnTo>
                    <a:pt x="70980" y="17526"/>
                  </a:lnTo>
                  <a:lnTo>
                    <a:pt x="89027" y="17526"/>
                  </a:lnTo>
                  <a:lnTo>
                    <a:pt x="8902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983114" y="4319957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5" h="71754">
                  <a:moveTo>
                    <a:pt x="35687" y="0"/>
                  </a:moveTo>
                  <a:lnTo>
                    <a:pt x="21800" y="2807"/>
                  </a:lnTo>
                  <a:lnTo>
                    <a:pt x="10456" y="10461"/>
                  </a:lnTo>
                  <a:lnTo>
                    <a:pt x="2806" y="21806"/>
                  </a:lnTo>
                  <a:lnTo>
                    <a:pt x="0" y="35686"/>
                  </a:lnTo>
                  <a:lnTo>
                    <a:pt x="2806" y="49573"/>
                  </a:lnTo>
                  <a:lnTo>
                    <a:pt x="10456" y="60917"/>
                  </a:lnTo>
                  <a:lnTo>
                    <a:pt x="21800" y="68567"/>
                  </a:lnTo>
                  <a:lnTo>
                    <a:pt x="35687" y="71373"/>
                  </a:lnTo>
                  <a:lnTo>
                    <a:pt x="49573" y="68567"/>
                  </a:lnTo>
                  <a:lnTo>
                    <a:pt x="60917" y="60917"/>
                  </a:lnTo>
                  <a:lnTo>
                    <a:pt x="68567" y="49573"/>
                  </a:lnTo>
                  <a:lnTo>
                    <a:pt x="71374" y="35686"/>
                  </a:lnTo>
                  <a:lnTo>
                    <a:pt x="68567" y="21806"/>
                  </a:lnTo>
                  <a:lnTo>
                    <a:pt x="60917" y="10461"/>
                  </a:lnTo>
                  <a:lnTo>
                    <a:pt x="49573" y="2807"/>
                  </a:lnTo>
                  <a:lnTo>
                    <a:pt x="35687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1083179" y="4298761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1899" y="0"/>
                  </a:moveTo>
                  <a:lnTo>
                    <a:pt x="2260" y="0"/>
                  </a:lnTo>
                  <a:lnTo>
                    <a:pt x="0" y="2273"/>
                  </a:lnTo>
                  <a:lnTo>
                    <a:pt x="0" y="111417"/>
                  </a:lnTo>
                  <a:lnTo>
                    <a:pt x="2260" y="113690"/>
                  </a:lnTo>
                  <a:lnTo>
                    <a:pt x="111899" y="113690"/>
                  </a:lnTo>
                  <a:lnTo>
                    <a:pt x="114172" y="111417"/>
                  </a:lnTo>
                  <a:lnTo>
                    <a:pt x="114172" y="5067"/>
                  </a:lnTo>
                  <a:lnTo>
                    <a:pt x="114172" y="2273"/>
                  </a:lnTo>
                  <a:lnTo>
                    <a:pt x="111899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095946" y="4281233"/>
              <a:ext cx="89535" cy="149225"/>
            </a:xfrm>
            <a:custGeom>
              <a:avLst/>
              <a:gdLst/>
              <a:ahLst/>
              <a:cxnLst/>
              <a:rect l="l" t="t" r="r" b="b"/>
              <a:pathLst>
                <a:path w="89534" h="149225">
                  <a:moveTo>
                    <a:pt x="18059" y="131216"/>
                  </a:moveTo>
                  <a:lnTo>
                    <a:pt x="0" y="131216"/>
                  </a:lnTo>
                  <a:lnTo>
                    <a:pt x="0" y="148742"/>
                  </a:lnTo>
                  <a:lnTo>
                    <a:pt x="18059" y="148742"/>
                  </a:lnTo>
                  <a:lnTo>
                    <a:pt x="18059" y="131216"/>
                  </a:lnTo>
                  <a:close/>
                </a:path>
                <a:path w="89534" h="149225">
                  <a:moveTo>
                    <a:pt x="18059" y="0"/>
                  </a:moveTo>
                  <a:lnTo>
                    <a:pt x="0" y="0"/>
                  </a:lnTo>
                  <a:lnTo>
                    <a:pt x="0" y="17526"/>
                  </a:lnTo>
                  <a:lnTo>
                    <a:pt x="18059" y="17526"/>
                  </a:lnTo>
                  <a:lnTo>
                    <a:pt x="18059" y="0"/>
                  </a:lnTo>
                  <a:close/>
                </a:path>
                <a:path w="89534" h="149225">
                  <a:moveTo>
                    <a:pt x="89039" y="131216"/>
                  </a:moveTo>
                  <a:lnTo>
                    <a:pt x="70980" y="131216"/>
                  </a:lnTo>
                  <a:lnTo>
                    <a:pt x="70980" y="148742"/>
                  </a:lnTo>
                  <a:lnTo>
                    <a:pt x="89039" y="148742"/>
                  </a:lnTo>
                  <a:lnTo>
                    <a:pt x="89039" y="131216"/>
                  </a:lnTo>
                  <a:close/>
                </a:path>
                <a:path w="89534" h="149225">
                  <a:moveTo>
                    <a:pt x="89039" y="0"/>
                  </a:moveTo>
                  <a:lnTo>
                    <a:pt x="70980" y="0"/>
                  </a:lnTo>
                  <a:lnTo>
                    <a:pt x="70980" y="17526"/>
                  </a:lnTo>
                  <a:lnTo>
                    <a:pt x="89039" y="17526"/>
                  </a:lnTo>
                  <a:lnTo>
                    <a:pt x="89039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1104567" y="4319957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5" h="71754">
                  <a:moveTo>
                    <a:pt x="35699" y="0"/>
                  </a:moveTo>
                  <a:lnTo>
                    <a:pt x="21811" y="2807"/>
                  </a:lnTo>
                  <a:lnTo>
                    <a:pt x="10463" y="10461"/>
                  </a:lnTo>
                  <a:lnTo>
                    <a:pt x="2808" y="21806"/>
                  </a:lnTo>
                  <a:lnTo>
                    <a:pt x="0" y="35686"/>
                  </a:lnTo>
                  <a:lnTo>
                    <a:pt x="2808" y="49573"/>
                  </a:lnTo>
                  <a:lnTo>
                    <a:pt x="10463" y="60917"/>
                  </a:lnTo>
                  <a:lnTo>
                    <a:pt x="21811" y="68567"/>
                  </a:lnTo>
                  <a:lnTo>
                    <a:pt x="35699" y="71373"/>
                  </a:lnTo>
                  <a:lnTo>
                    <a:pt x="49585" y="68567"/>
                  </a:lnTo>
                  <a:lnTo>
                    <a:pt x="60929" y="60917"/>
                  </a:lnTo>
                  <a:lnTo>
                    <a:pt x="68580" y="49573"/>
                  </a:lnTo>
                  <a:lnTo>
                    <a:pt x="71386" y="35686"/>
                  </a:lnTo>
                  <a:lnTo>
                    <a:pt x="68580" y="21806"/>
                  </a:lnTo>
                  <a:lnTo>
                    <a:pt x="60929" y="10461"/>
                  </a:lnTo>
                  <a:lnTo>
                    <a:pt x="49585" y="2807"/>
                  </a:lnTo>
                  <a:lnTo>
                    <a:pt x="35699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1204635" y="4415752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1912" y="0"/>
                  </a:moveTo>
                  <a:lnTo>
                    <a:pt x="2273" y="0"/>
                  </a:lnTo>
                  <a:lnTo>
                    <a:pt x="0" y="2273"/>
                  </a:lnTo>
                  <a:lnTo>
                    <a:pt x="0" y="111429"/>
                  </a:lnTo>
                  <a:lnTo>
                    <a:pt x="2273" y="113690"/>
                  </a:lnTo>
                  <a:lnTo>
                    <a:pt x="111912" y="113690"/>
                  </a:lnTo>
                  <a:lnTo>
                    <a:pt x="114172" y="111429"/>
                  </a:lnTo>
                  <a:lnTo>
                    <a:pt x="114172" y="5080"/>
                  </a:lnTo>
                  <a:lnTo>
                    <a:pt x="114172" y="2273"/>
                  </a:lnTo>
                  <a:lnTo>
                    <a:pt x="111912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1217409" y="4398226"/>
              <a:ext cx="89535" cy="149225"/>
            </a:xfrm>
            <a:custGeom>
              <a:avLst/>
              <a:gdLst/>
              <a:ahLst/>
              <a:cxnLst/>
              <a:rect l="l" t="t" r="r" b="b"/>
              <a:pathLst>
                <a:path w="89534" h="149225">
                  <a:moveTo>
                    <a:pt x="18046" y="131216"/>
                  </a:moveTo>
                  <a:lnTo>
                    <a:pt x="0" y="131216"/>
                  </a:lnTo>
                  <a:lnTo>
                    <a:pt x="0" y="148742"/>
                  </a:lnTo>
                  <a:lnTo>
                    <a:pt x="18046" y="148742"/>
                  </a:lnTo>
                  <a:lnTo>
                    <a:pt x="18046" y="131216"/>
                  </a:lnTo>
                  <a:close/>
                </a:path>
                <a:path w="89534" h="149225">
                  <a:moveTo>
                    <a:pt x="18046" y="0"/>
                  </a:moveTo>
                  <a:lnTo>
                    <a:pt x="0" y="0"/>
                  </a:lnTo>
                  <a:lnTo>
                    <a:pt x="0" y="17526"/>
                  </a:lnTo>
                  <a:lnTo>
                    <a:pt x="18046" y="17526"/>
                  </a:lnTo>
                  <a:lnTo>
                    <a:pt x="18046" y="0"/>
                  </a:lnTo>
                  <a:close/>
                </a:path>
                <a:path w="89534" h="149225">
                  <a:moveTo>
                    <a:pt x="89027" y="131216"/>
                  </a:moveTo>
                  <a:lnTo>
                    <a:pt x="70980" y="131216"/>
                  </a:lnTo>
                  <a:lnTo>
                    <a:pt x="70980" y="148742"/>
                  </a:lnTo>
                  <a:lnTo>
                    <a:pt x="89027" y="148742"/>
                  </a:lnTo>
                  <a:lnTo>
                    <a:pt x="89027" y="131216"/>
                  </a:lnTo>
                  <a:close/>
                </a:path>
                <a:path w="89534" h="149225">
                  <a:moveTo>
                    <a:pt x="89027" y="0"/>
                  </a:moveTo>
                  <a:lnTo>
                    <a:pt x="70980" y="0"/>
                  </a:lnTo>
                  <a:lnTo>
                    <a:pt x="70980" y="17526"/>
                  </a:lnTo>
                  <a:lnTo>
                    <a:pt x="89027" y="17526"/>
                  </a:lnTo>
                  <a:lnTo>
                    <a:pt x="8902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1226036" y="443696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5" h="71754">
                  <a:moveTo>
                    <a:pt x="35687" y="0"/>
                  </a:moveTo>
                  <a:lnTo>
                    <a:pt x="21800" y="2806"/>
                  </a:lnTo>
                  <a:lnTo>
                    <a:pt x="10456" y="10456"/>
                  </a:lnTo>
                  <a:lnTo>
                    <a:pt x="2806" y="21800"/>
                  </a:lnTo>
                  <a:lnTo>
                    <a:pt x="0" y="35687"/>
                  </a:lnTo>
                  <a:lnTo>
                    <a:pt x="2806" y="49573"/>
                  </a:lnTo>
                  <a:lnTo>
                    <a:pt x="10456" y="60917"/>
                  </a:lnTo>
                  <a:lnTo>
                    <a:pt x="21800" y="68567"/>
                  </a:lnTo>
                  <a:lnTo>
                    <a:pt x="35687" y="71374"/>
                  </a:lnTo>
                  <a:lnTo>
                    <a:pt x="49573" y="68567"/>
                  </a:lnTo>
                  <a:lnTo>
                    <a:pt x="60917" y="60917"/>
                  </a:lnTo>
                  <a:lnTo>
                    <a:pt x="68567" y="49573"/>
                  </a:lnTo>
                  <a:lnTo>
                    <a:pt x="71374" y="35687"/>
                  </a:lnTo>
                  <a:lnTo>
                    <a:pt x="68567" y="21800"/>
                  </a:lnTo>
                  <a:lnTo>
                    <a:pt x="60917" y="10456"/>
                  </a:lnTo>
                  <a:lnTo>
                    <a:pt x="49573" y="2806"/>
                  </a:lnTo>
                  <a:lnTo>
                    <a:pt x="35687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899820" y="3948697"/>
              <a:ext cx="238760" cy="53975"/>
            </a:xfrm>
            <a:custGeom>
              <a:avLst/>
              <a:gdLst/>
              <a:ahLst/>
              <a:cxnLst/>
              <a:rect l="l" t="t" r="r" b="b"/>
              <a:pathLst>
                <a:path w="238759" h="53975">
                  <a:moveTo>
                    <a:pt x="53314" y="39027"/>
                  </a:moveTo>
                  <a:lnTo>
                    <a:pt x="39484" y="584"/>
                  </a:lnTo>
                  <a:lnTo>
                    <a:pt x="39344" y="203"/>
                  </a:lnTo>
                  <a:lnTo>
                    <a:pt x="38912" y="0"/>
                  </a:lnTo>
                  <a:lnTo>
                    <a:pt x="203" y="13931"/>
                  </a:lnTo>
                  <a:lnTo>
                    <a:pt x="0" y="14363"/>
                  </a:lnTo>
                  <a:lnTo>
                    <a:pt x="13970" y="53174"/>
                  </a:lnTo>
                  <a:lnTo>
                    <a:pt x="14401" y="53378"/>
                  </a:lnTo>
                  <a:lnTo>
                    <a:pt x="53111" y="39446"/>
                  </a:lnTo>
                  <a:lnTo>
                    <a:pt x="53314" y="39027"/>
                  </a:lnTo>
                  <a:close/>
                </a:path>
                <a:path w="238759" h="53975">
                  <a:moveTo>
                    <a:pt x="238163" y="14478"/>
                  </a:moveTo>
                  <a:lnTo>
                    <a:pt x="237959" y="14058"/>
                  </a:lnTo>
                  <a:lnTo>
                    <a:pt x="199263" y="88"/>
                  </a:lnTo>
                  <a:lnTo>
                    <a:pt x="198843" y="292"/>
                  </a:lnTo>
                  <a:lnTo>
                    <a:pt x="184823" y="39090"/>
                  </a:lnTo>
                  <a:lnTo>
                    <a:pt x="185026" y="39522"/>
                  </a:lnTo>
                  <a:lnTo>
                    <a:pt x="223723" y="53479"/>
                  </a:lnTo>
                  <a:lnTo>
                    <a:pt x="224155" y="53289"/>
                  </a:lnTo>
                  <a:lnTo>
                    <a:pt x="238023" y="14871"/>
                  </a:lnTo>
                  <a:lnTo>
                    <a:pt x="238163" y="14478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5" name="object 8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3492" y="3992763"/>
              <a:ext cx="117679" cy="130035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728459" y="4157993"/>
              <a:ext cx="581025" cy="48895"/>
            </a:xfrm>
            <a:custGeom>
              <a:avLst/>
              <a:gdLst/>
              <a:ahLst/>
              <a:cxnLst/>
              <a:rect l="l" t="t" r="r" b="b"/>
              <a:pathLst>
                <a:path w="581025" h="48895">
                  <a:moveTo>
                    <a:pt x="48971" y="8242"/>
                  </a:moveTo>
                  <a:lnTo>
                    <a:pt x="48717" y="7848"/>
                  </a:lnTo>
                  <a:lnTo>
                    <a:pt x="8610" y="76"/>
                  </a:lnTo>
                  <a:lnTo>
                    <a:pt x="8216" y="0"/>
                  </a:lnTo>
                  <a:lnTo>
                    <a:pt x="7823" y="266"/>
                  </a:lnTo>
                  <a:lnTo>
                    <a:pt x="0" y="40652"/>
                  </a:lnTo>
                  <a:lnTo>
                    <a:pt x="254" y="41033"/>
                  </a:lnTo>
                  <a:lnTo>
                    <a:pt x="40767" y="48895"/>
                  </a:lnTo>
                  <a:lnTo>
                    <a:pt x="41148" y="48628"/>
                  </a:lnTo>
                  <a:lnTo>
                    <a:pt x="48971" y="8242"/>
                  </a:lnTo>
                  <a:close/>
                </a:path>
                <a:path w="581025" h="48895">
                  <a:moveTo>
                    <a:pt x="580936" y="41008"/>
                  </a:moveTo>
                  <a:lnTo>
                    <a:pt x="573455" y="558"/>
                  </a:lnTo>
                  <a:lnTo>
                    <a:pt x="573074" y="292"/>
                  </a:lnTo>
                  <a:lnTo>
                    <a:pt x="532498" y="7785"/>
                  </a:lnTo>
                  <a:lnTo>
                    <a:pt x="532231" y="8166"/>
                  </a:lnTo>
                  <a:lnTo>
                    <a:pt x="539711" y="48628"/>
                  </a:lnTo>
                  <a:lnTo>
                    <a:pt x="540092" y="48895"/>
                  </a:lnTo>
                  <a:lnTo>
                    <a:pt x="580263" y="41465"/>
                  </a:lnTo>
                  <a:lnTo>
                    <a:pt x="580669" y="41402"/>
                  </a:lnTo>
                  <a:lnTo>
                    <a:pt x="580936" y="41008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7" name="object 8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6934" y="3879609"/>
              <a:ext cx="163736" cy="159363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997897" y="3938319"/>
              <a:ext cx="41910" cy="42545"/>
            </a:xfrm>
            <a:custGeom>
              <a:avLst/>
              <a:gdLst/>
              <a:ahLst/>
              <a:cxnLst/>
              <a:rect l="l" t="t" r="r" b="b"/>
              <a:pathLst>
                <a:path w="41909" h="42545">
                  <a:moveTo>
                    <a:pt x="41465" y="12"/>
                  </a:moveTo>
                  <a:lnTo>
                    <a:pt x="330" y="0"/>
                  </a:lnTo>
                  <a:lnTo>
                    <a:pt x="0" y="342"/>
                  </a:lnTo>
                  <a:lnTo>
                    <a:pt x="0" y="41592"/>
                  </a:lnTo>
                  <a:lnTo>
                    <a:pt x="330" y="41922"/>
                  </a:lnTo>
                  <a:lnTo>
                    <a:pt x="41465" y="41922"/>
                  </a:lnTo>
                  <a:lnTo>
                    <a:pt x="41795" y="41592"/>
                  </a:lnTo>
                  <a:lnTo>
                    <a:pt x="41808" y="749"/>
                  </a:lnTo>
                  <a:lnTo>
                    <a:pt x="41808" y="342"/>
                  </a:lnTo>
                  <a:lnTo>
                    <a:pt x="41465" y="12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9" name="object 8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6154" y="3992673"/>
              <a:ext cx="118008" cy="130086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528169" y="3581466"/>
              <a:ext cx="45085" cy="337820"/>
            </a:xfrm>
            <a:custGeom>
              <a:avLst/>
              <a:gdLst/>
              <a:ahLst/>
              <a:cxnLst/>
              <a:rect l="l" t="t" r="r" b="b"/>
              <a:pathLst>
                <a:path w="45084" h="337820">
                  <a:moveTo>
                    <a:pt x="0" y="0"/>
                  </a:moveTo>
                  <a:lnTo>
                    <a:pt x="44551" y="0"/>
                  </a:lnTo>
                  <a:lnTo>
                    <a:pt x="44551" y="337527"/>
                  </a:lnTo>
                  <a:lnTo>
                    <a:pt x="0" y="33752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1572723" y="3750231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30" h="0">
                  <a:moveTo>
                    <a:pt x="36563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1190410" y="4340272"/>
              <a:ext cx="17145" cy="34290"/>
            </a:xfrm>
            <a:custGeom>
              <a:avLst/>
              <a:gdLst/>
              <a:ahLst/>
              <a:cxnLst/>
              <a:rect l="l" t="t" r="r" b="b"/>
              <a:pathLst>
                <a:path w="17144" h="34289">
                  <a:moveTo>
                    <a:pt x="16903" y="0"/>
                  </a:moveTo>
                  <a:lnTo>
                    <a:pt x="0" y="16890"/>
                  </a:lnTo>
                  <a:lnTo>
                    <a:pt x="16891" y="33794"/>
                  </a:lnTo>
                </a:path>
              </a:pathLst>
            </a:custGeom>
            <a:ln w="112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1190412" y="4357158"/>
              <a:ext cx="546100" cy="168275"/>
            </a:xfrm>
            <a:custGeom>
              <a:avLst/>
              <a:gdLst/>
              <a:ahLst/>
              <a:cxnLst/>
              <a:rect l="l" t="t" r="r" b="b"/>
              <a:pathLst>
                <a:path w="546100" h="168275">
                  <a:moveTo>
                    <a:pt x="0" y="0"/>
                  </a:moveTo>
                  <a:lnTo>
                    <a:pt x="113873" y="53"/>
                  </a:lnTo>
                  <a:lnTo>
                    <a:pt x="298286" y="134"/>
                  </a:lnTo>
                  <a:lnTo>
                    <a:pt x="469985" y="208"/>
                  </a:lnTo>
                  <a:lnTo>
                    <a:pt x="545719" y="241"/>
                  </a:lnTo>
                  <a:lnTo>
                    <a:pt x="545719" y="167817"/>
                  </a:lnTo>
                </a:path>
              </a:pathLst>
            </a:custGeom>
            <a:ln w="112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4" name="object 94"/>
          <p:cNvSpPr txBox="1"/>
          <p:nvPr/>
        </p:nvSpPr>
        <p:spPr>
          <a:xfrm>
            <a:off x="378002" y="3293999"/>
            <a:ext cx="2041525" cy="1656080"/>
          </a:xfrm>
          <a:prstGeom prst="rect">
            <a:avLst/>
          </a:prstGeom>
          <a:ln w="36004">
            <a:solidFill>
              <a:srgbClr val="E3F3F5"/>
            </a:solidFill>
          </a:ln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Times New Roman"/>
              <a:cs typeface="Times New Roman"/>
            </a:endParaRPr>
          </a:p>
          <a:p>
            <a:pPr marL="1280160" marR="83185">
              <a:lnSpc>
                <a:spcPct val="100000"/>
              </a:lnSpc>
            </a:pPr>
            <a:r>
              <a:rPr dirty="0" sz="650" spc="-5">
                <a:latin typeface="Verdana"/>
                <a:cs typeface="Verdana"/>
              </a:rPr>
              <a:t>The</a:t>
            </a:r>
            <a:r>
              <a:rPr dirty="0" sz="650" spc="-25">
                <a:latin typeface="Verdana"/>
                <a:cs typeface="Verdana"/>
              </a:rPr>
              <a:t> </a:t>
            </a:r>
            <a:r>
              <a:rPr dirty="0" sz="650" spc="-5">
                <a:latin typeface="Verdana"/>
                <a:cs typeface="Verdana"/>
              </a:rPr>
              <a:t>light</a:t>
            </a:r>
            <a:r>
              <a:rPr dirty="0" sz="650" spc="-25">
                <a:latin typeface="Verdana"/>
                <a:cs typeface="Verdana"/>
              </a:rPr>
              <a:t> </a:t>
            </a:r>
            <a:r>
              <a:rPr dirty="0" sz="650">
                <a:latin typeface="Verdana"/>
                <a:cs typeface="Verdana"/>
              </a:rPr>
              <a:t>sensor </a:t>
            </a:r>
            <a:r>
              <a:rPr dirty="0" sz="650" spc="-210">
                <a:latin typeface="Verdana"/>
                <a:cs typeface="Verdana"/>
              </a:rPr>
              <a:t> </a:t>
            </a:r>
            <a:r>
              <a:rPr dirty="0" sz="650">
                <a:latin typeface="Verdana"/>
                <a:cs typeface="Verdana"/>
              </a:rPr>
              <a:t>measures </a:t>
            </a:r>
            <a:r>
              <a:rPr dirty="0" sz="650" spc="5">
                <a:latin typeface="Verdana"/>
                <a:cs typeface="Verdana"/>
              </a:rPr>
              <a:t> </a:t>
            </a:r>
            <a:r>
              <a:rPr dirty="0" sz="650" spc="-5">
                <a:latin typeface="Verdana"/>
                <a:cs typeface="Verdana"/>
              </a:rPr>
              <a:t>illuminance in </a:t>
            </a:r>
            <a:r>
              <a:rPr dirty="0" sz="650">
                <a:latin typeface="Verdana"/>
                <a:cs typeface="Verdana"/>
              </a:rPr>
              <a:t> Lux on a </a:t>
            </a:r>
            <a:r>
              <a:rPr dirty="0" sz="650" spc="5">
                <a:latin typeface="Verdana"/>
                <a:cs typeface="Verdana"/>
              </a:rPr>
              <a:t> </a:t>
            </a:r>
            <a:r>
              <a:rPr dirty="0" sz="650" spc="-5">
                <a:latin typeface="Verdana"/>
                <a:cs typeface="Verdana"/>
              </a:rPr>
              <a:t>logarithmic </a:t>
            </a:r>
            <a:r>
              <a:rPr dirty="0" sz="650">
                <a:latin typeface="Verdana"/>
                <a:cs typeface="Verdana"/>
              </a:rPr>
              <a:t> scale</a:t>
            </a:r>
            <a:endParaRPr sz="6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8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8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8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 marL="1157605" marR="111125">
              <a:lnSpc>
                <a:spcPct val="102200"/>
              </a:lnSpc>
            </a:pPr>
            <a:r>
              <a:rPr dirty="0" sz="650">
                <a:latin typeface="Verdana"/>
                <a:cs typeface="Verdana"/>
              </a:rPr>
              <a:t>Press button to </a:t>
            </a:r>
            <a:r>
              <a:rPr dirty="0" sz="650" spc="5">
                <a:latin typeface="Verdana"/>
                <a:cs typeface="Verdana"/>
              </a:rPr>
              <a:t> show </a:t>
            </a:r>
            <a:r>
              <a:rPr dirty="0" sz="650">
                <a:latin typeface="Verdana"/>
                <a:cs typeface="Verdana"/>
              </a:rPr>
              <a:t>the </a:t>
            </a:r>
            <a:r>
              <a:rPr dirty="0" sz="650" spc="5">
                <a:latin typeface="Verdana"/>
                <a:cs typeface="Verdana"/>
              </a:rPr>
              <a:t> </a:t>
            </a:r>
            <a:r>
              <a:rPr dirty="0" sz="650">
                <a:latin typeface="Verdana"/>
                <a:cs typeface="Verdana"/>
              </a:rPr>
              <a:t>illuminance</a:t>
            </a:r>
            <a:r>
              <a:rPr dirty="0" sz="650" spc="-55">
                <a:latin typeface="Verdana"/>
                <a:cs typeface="Verdana"/>
              </a:rPr>
              <a:t> </a:t>
            </a:r>
            <a:r>
              <a:rPr dirty="0" sz="650">
                <a:latin typeface="Verdana"/>
                <a:cs typeface="Verdana"/>
              </a:rPr>
              <a:t>(light)</a:t>
            </a:r>
            <a:endParaRPr sz="650">
              <a:latin typeface="Verdana"/>
              <a:cs typeface="Verdana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4548917" y="1434730"/>
            <a:ext cx="770890" cy="28829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8905" marR="5080" indent="-116839">
              <a:lnSpc>
                <a:spcPts val="990"/>
              </a:lnSpc>
              <a:spcBef>
                <a:spcPts val="204"/>
              </a:spcBef>
            </a:pP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Di</a:t>
            </a:r>
            <a:r>
              <a:rPr dirty="0" sz="900" spc="-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900" spc="55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900" spc="3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r>
              <a:rPr dirty="0" sz="900" spc="60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90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sunlig</a:t>
            </a:r>
            <a:r>
              <a:rPr dirty="0" sz="900" spc="20" b="1">
                <a:solidFill>
                  <a:srgbClr val="41BBC6"/>
                </a:solidFill>
                <a:latin typeface="Calibri"/>
                <a:cs typeface="Calibri"/>
              </a:rPr>
              <a:t>h</a:t>
            </a:r>
            <a:r>
              <a:rPr dirty="0" sz="900" spc="45" b="1">
                <a:solidFill>
                  <a:srgbClr val="41BBC6"/>
                </a:solidFill>
                <a:latin typeface="Calibri"/>
                <a:cs typeface="Calibri"/>
              </a:rPr>
              <a:t>t  </a:t>
            </a:r>
            <a:r>
              <a:rPr dirty="0" sz="900" spc="25" b="1">
                <a:latin typeface="Calibri"/>
                <a:cs typeface="Calibri"/>
              </a:rPr>
              <a:t>Sunflower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96" name="object 9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40453" y="1831467"/>
            <a:ext cx="823544" cy="899998"/>
          </a:xfrm>
          <a:prstGeom prst="rect">
            <a:avLst/>
          </a:prstGeom>
        </p:spPr>
      </p:pic>
      <p:sp>
        <p:nvSpPr>
          <p:cNvPr id="97" name="object 97"/>
          <p:cNvSpPr txBox="1"/>
          <p:nvPr/>
        </p:nvSpPr>
        <p:spPr>
          <a:xfrm>
            <a:off x="4612007" y="2762185"/>
            <a:ext cx="644525" cy="41402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algn="ctr" marL="12700" marR="5080">
              <a:lnSpc>
                <a:spcPts val="990"/>
              </a:lnSpc>
              <a:spcBef>
                <a:spcPts val="204"/>
              </a:spcBef>
            </a:pP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Medium </a:t>
            </a:r>
            <a:r>
              <a:rPr dirty="0" sz="900" spc="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sunlight </a:t>
            </a:r>
            <a:r>
              <a:rPr dirty="0" sz="900" spc="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-30" b="1">
                <a:latin typeface="Calibri"/>
                <a:cs typeface="Calibri"/>
              </a:rPr>
              <a:t>M</a:t>
            </a:r>
            <a:r>
              <a:rPr dirty="0" sz="900" spc="10" b="1">
                <a:latin typeface="Calibri"/>
                <a:cs typeface="Calibri"/>
              </a:rPr>
              <a:t>o</a:t>
            </a:r>
            <a:r>
              <a:rPr dirty="0" sz="900" spc="40" b="1">
                <a:latin typeface="Calibri"/>
                <a:cs typeface="Calibri"/>
              </a:rPr>
              <a:t>th</a:t>
            </a:r>
            <a:r>
              <a:rPr dirty="0" sz="900" spc="-15" b="1">
                <a:latin typeface="Calibri"/>
                <a:cs typeface="Calibri"/>
              </a:rPr>
              <a:t> </a:t>
            </a:r>
            <a:r>
              <a:rPr dirty="0" sz="900" spc="20" b="1">
                <a:latin typeface="Calibri"/>
                <a:cs typeface="Calibri"/>
              </a:rPr>
              <a:t>o</a:t>
            </a:r>
            <a:r>
              <a:rPr dirty="0" sz="900" spc="-5" b="1">
                <a:latin typeface="Calibri"/>
                <a:cs typeface="Calibri"/>
              </a:rPr>
              <a:t>r</a:t>
            </a:r>
            <a:r>
              <a:rPr dirty="0" sz="900" spc="35" b="1">
                <a:latin typeface="Calibri"/>
                <a:cs typeface="Calibri"/>
              </a:rPr>
              <a:t>chid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98" name="object 9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40453" y="3284645"/>
            <a:ext cx="823544" cy="972000"/>
          </a:xfrm>
          <a:prstGeom prst="rect">
            <a:avLst/>
          </a:prstGeom>
        </p:spPr>
      </p:pic>
      <p:sp>
        <p:nvSpPr>
          <p:cNvPr id="99" name="object 99"/>
          <p:cNvSpPr txBox="1"/>
          <p:nvPr/>
        </p:nvSpPr>
        <p:spPr>
          <a:xfrm>
            <a:off x="4535029" y="4287370"/>
            <a:ext cx="798830" cy="41402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algn="ctr" marL="12065" marR="5080">
              <a:lnSpc>
                <a:spcPts val="990"/>
              </a:lnSpc>
              <a:spcBef>
                <a:spcPts val="204"/>
              </a:spcBef>
            </a:pP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Shad</a:t>
            </a: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900" spc="-15" b="1">
                <a:solidFill>
                  <a:srgbClr val="41BBC6"/>
                </a:solidFill>
                <a:latin typeface="Calibri"/>
                <a:cs typeface="Calibri"/>
              </a:rPr>
              <a:t>/</a:t>
            </a:r>
            <a:r>
              <a:rPr dirty="0" sz="900" spc="20" b="1">
                <a:solidFill>
                  <a:srgbClr val="41BBC6"/>
                </a:solidFill>
                <a:latin typeface="Calibri"/>
                <a:cs typeface="Calibri"/>
              </a:rPr>
              <a:t>minimal  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sunlight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ts val="969"/>
              </a:lnSpc>
            </a:pPr>
            <a:r>
              <a:rPr dirty="0" sz="900" spc="80" b="1">
                <a:latin typeface="Calibri"/>
                <a:cs typeface="Calibri"/>
              </a:rPr>
              <a:t>S</a:t>
            </a:r>
            <a:r>
              <a:rPr dirty="0" sz="900" spc="20" b="1">
                <a:latin typeface="Calibri"/>
                <a:cs typeface="Calibri"/>
              </a:rPr>
              <a:t>pider</a:t>
            </a:r>
            <a:r>
              <a:rPr dirty="0" sz="900" spc="-40" b="1">
                <a:latin typeface="Calibri"/>
                <a:cs typeface="Calibri"/>
              </a:rPr>
              <a:t> </a:t>
            </a:r>
            <a:r>
              <a:rPr dirty="0" sz="900" spc="25" b="1">
                <a:latin typeface="Calibri"/>
                <a:cs typeface="Calibri"/>
              </a:rPr>
              <a:t>pla</a:t>
            </a:r>
            <a:r>
              <a:rPr dirty="0" sz="900" spc="20" b="1">
                <a:latin typeface="Calibri"/>
                <a:cs typeface="Calibri"/>
              </a:rPr>
              <a:t>n</a:t>
            </a:r>
            <a:r>
              <a:rPr dirty="0" sz="900" spc="60" b="1">
                <a:latin typeface="Calibri"/>
                <a:cs typeface="Calibri"/>
              </a:rPr>
              <a:t>t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00" name="object 100"/>
          <p:cNvGrpSpPr/>
          <p:nvPr/>
        </p:nvGrpSpPr>
        <p:grpSpPr>
          <a:xfrm>
            <a:off x="5471998" y="360005"/>
            <a:ext cx="1728470" cy="210185"/>
            <a:chOff x="5471998" y="360005"/>
            <a:chExt cx="1728470" cy="210185"/>
          </a:xfrm>
        </p:grpSpPr>
        <p:pic>
          <p:nvPicPr>
            <p:cNvPr id="101" name="object 10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71998" y="363182"/>
              <a:ext cx="1728000" cy="206997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5471999" y="363180"/>
              <a:ext cx="396240" cy="0"/>
            </a:xfrm>
            <a:custGeom>
              <a:avLst/>
              <a:gdLst/>
              <a:ahLst/>
              <a:cxnLst/>
              <a:rect l="l" t="t" r="r" b="b"/>
              <a:pathLst>
                <a:path w="396239" h="0">
                  <a:moveTo>
                    <a:pt x="0" y="0"/>
                  </a:moveTo>
                  <a:lnTo>
                    <a:pt x="39599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5867999" y="363180"/>
              <a:ext cx="432434" cy="0"/>
            </a:xfrm>
            <a:custGeom>
              <a:avLst/>
              <a:gdLst/>
              <a:ahLst/>
              <a:cxnLst/>
              <a:rect l="l" t="t" r="r" b="b"/>
              <a:pathLst>
                <a:path w="432435" h="0">
                  <a:moveTo>
                    <a:pt x="0" y="0"/>
                  </a:moveTo>
                  <a:lnTo>
                    <a:pt x="43200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6299998" y="363180"/>
              <a:ext cx="900430" cy="0"/>
            </a:xfrm>
            <a:custGeom>
              <a:avLst/>
              <a:gdLst/>
              <a:ahLst/>
              <a:cxnLst/>
              <a:rect l="l" t="t" r="r" b="b"/>
              <a:pathLst>
                <a:path w="900429" h="0">
                  <a:moveTo>
                    <a:pt x="0" y="0"/>
                  </a:moveTo>
                  <a:lnTo>
                    <a:pt x="89999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5" name="object 105"/>
          <p:cNvSpPr txBox="1"/>
          <p:nvPr/>
        </p:nvSpPr>
        <p:spPr>
          <a:xfrm>
            <a:off x="5991391" y="390480"/>
            <a:ext cx="1854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35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800" spc="5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800" spc="30" b="1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6474905" y="390480"/>
            <a:ext cx="5505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25" b="1">
                <a:solidFill>
                  <a:srgbClr val="FFFFFF"/>
                </a:solidFill>
                <a:latin typeface="Calibri"/>
                <a:cs typeface="Calibri"/>
              </a:rPr>
              <a:t>Description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107" name="object 107"/>
          <p:cNvGraphicFramePr>
            <a:graphicFrameLocks noGrp="1"/>
          </p:cNvGraphicFramePr>
          <p:nvPr/>
        </p:nvGraphicFramePr>
        <p:xfrm>
          <a:off x="5471998" y="567005"/>
          <a:ext cx="1728470" cy="4396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240"/>
                <a:gridCol w="432434"/>
                <a:gridCol w="900430"/>
              </a:tblGrid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70" b="1">
                          <a:latin typeface="Calibri"/>
                          <a:cs typeface="Calibri"/>
                        </a:rPr>
                        <a:t>50,000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51460" marR="102235" indent="-139700">
                        <a:lnSpc>
                          <a:spcPts val="919"/>
                        </a:lnSpc>
                      </a:pPr>
                      <a:r>
                        <a:rPr dirty="0" sz="800">
                          <a:latin typeface="Gill Sans MT"/>
                          <a:cs typeface="Gill Sans MT"/>
                        </a:rPr>
                        <a:t>British</a:t>
                      </a:r>
                      <a:r>
                        <a:rPr dirty="0" sz="800" spc="-3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summer  </a:t>
                      </a:r>
                      <a:r>
                        <a:rPr dirty="0" sz="800" spc="40">
                          <a:latin typeface="Gill Sans MT"/>
                          <a:cs typeface="Gill Sans MT"/>
                        </a:rPr>
                        <a:t>sunshine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635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65" b="1">
                          <a:latin typeface="Calibri"/>
                          <a:cs typeface="Calibri"/>
                        </a:rPr>
                        <a:t>5,000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-5">
                          <a:latin typeface="Gill Sans MT"/>
                          <a:cs typeface="Gill Sans MT"/>
                        </a:rPr>
                        <a:t>O</a:t>
                      </a:r>
                      <a:r>
                        <a:rPr dirty="0" sz="800" spc="-15">
                          <a:latin typeface="Gill Sans MT"/>
                          <a:cs typeface="Gill Sans MT"/>
                        </a:rPr>
                        <a:t>v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e</a:t>
                      </a:r>
                      <a:r>
                        <a:rPr dirty="0" sz="800" spc="-20">
                          <a:latin typeface="Gill Sans MT"/>
                          <a:cs typeface="Gill Sans MT"/>
                        </a:rPr>
                        <a:t>r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ca</a:t>
                      </a:r>
                      <a:r>
                        <a:rPr dirty="0" sz="800" spc="-10">
                          <a:latin typeface="Gill Sans MT"/>
                          <a:cs typeface="Gill Sans MT"/>
                        </a:rPr>
                        <a:t>s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t</a:t>
                      </a:r>
                      <a:r>
                        <a:rPr dirty="0" sz="800" spc="-3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sky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85" b="1">
                          <a:latin typeface="Calibri"/>
                          <a:cs typeface="Calibri"/>
                        </a:rPr>
                        <a:t>500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-25">
                          <a:latin typeface="Gill Sans MT"/>
                          <a:cs typeface="Gill Sans MT"/>
                        </a:rPr>
                        <a:t>W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ell-lit</a:t>
                      </a:r>
                      <a:r>
                        <a:rPr dirty="0" sz="800" spc="-3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 spc="-15">
                          <a:latin typeface="Gill Sans MT"/>
                          <a:cs typeface="Gill Sans MT"/>
                        </a:rPr>
                        <a:t>o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ffice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85" b="1">
                          <a:latin typeface="Calibri"/>
                          <a:cs typeface="Calibri"/>
                        </a:rPr>
                        <a:t>300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72720" marR="154940" indent="-7620">
                        <a:lnSpc>
                          <a:spcPts val="919"/>
                        </a:lnSpc>
                      </a:pPr>
                      <a:r>
                        <a:rPr dirty="0" sz="800">
                          <a:latin typeface="Gill Sans MT"/>
                          <a:cs typeface="Gill Sans MT"/>
                        </a:rPr>
                        <a:t>Minimum</a:t>
                      </a:r>
                      <a:r>
                        <a:rPr dirty="0" sz="800" spc="-3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 spc="-20">
                          <a:latin typeface="Gill Sans MT"/>
                          <a:cs typeface="Gill Sans MT"/>
                        </a:rPr>
                        <a:t>f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or  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ea</a:t>
                      </a:r>
                      <a:r>
                        <a:rPr dirty="0" sz="800" spc="-15">
                          <a:latin typeface="Gill Sans MT"/>
                          <a:cs typeface="Gill Sans MT"/>
                        </a:rPr>
                        <a:t>s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y</a:t>
                      </a:r>
                      <a:r>
                        <a:rPr dirty="0" sz="800" spc="-4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 spc="-20">
                          <a:latin typeface="Gill Sans MT"/>
                          <a:cs typeface="Gill Sans MT"/>
                        </a:rPr>
                        <a:t>r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eading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635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53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75" b="1">
                          <a:latin typeface="Calibri"/>
                          <a:cs typeface="Calibri"/>
                        </a:rPr>
                        <a:t>50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97155" marR="89535" indent="-635">
                        <a:lnSpc>
                          <a:spcPts val="919"/>
                        </a:lnSpc>
                        <a:spcBef>
                          <a:spcPts val="430"/>
                        </a:spcBef>
                      </a:pPr>
                      <a:r>
                        <a:rPr dirty="0" sz="800" spc="50">
                          <a:latin typeface="Gill Sans MT"/>
                          <a:cs typeface="Gill Sans MT"/>
                        </a:rPr>
                        <a:t>Passageway/ </a:t>
                      </a:r>
                      <a:r>
                        <a:rPr dirty="0" sz="800" spc="5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outside</a:t>
                      </a:r>
                      <a:r>
                        <a:rPr dirty="0" sz="800" spc="-3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 spc="-10">
                          <a:latin typeface="Gill Sans MT"/>
                          <a:cs typeface="Gill Sans MT"/>
                        </a:rPr>
                        <a:t>w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orking  </a:t>
                      </a:r>
                      <a:r>
                        <a:rPr dirty="0" sz="800" spc="25">
                          <a:latin typeface="Gill Sans MT"/>
                          <a:cs typeface="Gill Sans MT"/>
                        </a:rPr>
                        <a:t>area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5461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-25" b="1">
                          <a:latin typeface="Calibri"/>
                          <a:cs typeface="Calibri"/>
                        </a:rPr>
                        <a:t>15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73990" marR="166370" indent="31115">
                        <a:lnSpc>
                          <a:spcPts val="919"/>
                        </a:lnSpc>
                      </a:pPr>
                      <a:r>
                        <a:rPr dirty="0" sz="800">
                          <a:latin typeface="Gill Sans MT"/>
                          <a:cs typeface="Gill Sans MT"/>
                        </a:rPr>
                        <a:t>Good</a:t>
                      </a:r>
                      <a:r>
                        <a:rPr dirty="0" sz="800" spc="-3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main  </a:t>
                      </a:r>
                      <a:r>
                        <a:rPr dirty="0" sz="800" spc="-20">
                          <a:latin typeface="Gill Sans MT"/>
                          <a:cs typeface="Gill Sans MT"/>
                        </a:rPr>
                        <a:t>r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oad</a:t>
                      </a:r>
                      <a:r>
                        <a:rPr dirty="0" sz="800" spc="-3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lig</a:t>
                      </a:r>
                      <a:r>
                        <a:rPr dirty="0" sz="800" spc="-10">
                          <a:latin typeface="Gill Sans MT"/>
                          <a:cs typeface="Gill Sans MT"/>
                        </a:rPr>
                        <a:t>h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ting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635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5" b="1">
                          <a:latin typeface="Calibri"/>
                          <a:cs typeface="Calibri"/>
                        </a:rPr>
                        <a:t>10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45">
                          <a:latin typeface="Gill Sans MT"/>
                          <a:cs typeface="Gill Sans MT"/>
                        </a:rPr>
                        <a:t>Sunset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53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b="1">
                          <a:latin typeface="Calibri"/>
                          <a:cs typeface="Calibri"/>
                        </a:rPr>
                        <a:t>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46379" marR="238760">
                        <a:lnSpc>
                          <a:spcPts val="919"/>
                        </a:lnSpc>
                        <a:spcBef>
                          <a:spcPts val="430"/>
                        </a:spcBef>
                      </a:pPr>
                      <a:r>
                        <a:rPr dirty="0" sz="800" spc="15">
                          <a:latin typeface="Gill Sans MT"/>
                          <a:cs typeface="Gill Sans MT"/>
                        </a:rPr>
                        <a:t>Typical </a:t>
                      </a:r>
                      <a:r>
                        <a:rPr dirty="0" sz="800" spc="2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side</a:t>
                      </a:r>
                      <a:r>
                        <a:rPr dirty="0" sz="800" spc="-3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 spc="-20">
                          <a:latin typeface="Gill Sans MT"/>
                          <a:cs typeface="Gill Sans MT"/>
                        </a:rPr>
                        <a:t>r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oad  </a:t>
                      </a:r>
                      <a:r>
                        <a:rPr dirty="0" sz="800" spc="35">
                          <a:latin typeface="Gill Sans MT"/>
                          <a:cs typeface="Gill Sans MT"/>
                        </a:rPr>
                        <a:t>lighting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5461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53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b="1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86055" marR="176530" indent="-1905">
                        <a:lnSpc>
                          <a:spcPts val="919"/>
                        </a:lnSpc>
                        <a:spcBef>
                          <a:spcPts val="430"/>
                        </a:spcBef>
                      </a:pPr>
                      <a:r>
                        <a:rPr dirty="0" sz="800" spc="45">
                          <a:latin typeface="Gill Sans MT"/>
                          <a:cs typeface="Gill Sans MT"/>
                        </a:rPr>
                        <a:t>Minimum </a:t>
                      </a:r>
                      <a:r>
                        <a:rPr dirty="0" sz="800" spc="5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security</a:t>
                      </a:r>
                      <a:r>
                        <a:rPr dirty="0" sz="800" spc="-4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risk  </a:t>
                      </a:r>
                      <a:r>
                        <a:rPr dirty="0" sz="800" spc="35">
                          <a:latin typeface="Gill Sans MT"/>
                          <a:cs typeface="Gill Sans MT"/>
                        </a:rPr>
                        <a:t>lighting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5461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b="1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5">
                          <a:latin typeface="Gill Sans MT"/>
                          <a:cs typeface="Gill Sans MT"/>
                        </a:rPr>
                        <a:t>Twilight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08" name="object 10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35467" y="652548"/>
            <a:ext cx="269063" cy="269063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35472" y="1086348"/>
            <a:ext cx="269059" cy="269064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535467" y="1520148"/>
            <a:ext cx="269064" cy="269064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535467" y="1953948"/>
            <a:ext cx="269064" cy="269064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535467" y="2397788"/>
            <a:ext cx="269064" cy="269064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535467" y="2841629"/>
            <a:ext cx="269064" cy="269064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535467" y="3275428"/>
            <a:ext cx="269063" cy="269063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535467" y="3719269"/>
            <a:ext cx="269064" cy="269064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535467" y="4173149"/>
            <a:ext cx="269064" cy="269064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535467" y="4616988"/>
            <a:ext cx="269064" cy="269064"/>
          </a:xfrm>
          <a:prstGeom prst="rect">
            <a:avLst/>
          </a:prstGeom>
        </p:spPr>
      </p:pic>
      <p:sp>
        <p:nvSpPr>
          <p:cNvPr id="118" name="object 118"/>
          <p:cNvSpPr txBox="1"/>
          <p:nvPr/>
        </p:nvSpPr>
        <p:spPr>
          <a:xfrm>
            <a:off x="2544164" y="772301"/>
            <a:ext cx="1752600" cy="422973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30480">
              <a:lnSpc>
                <a:spcPts val="940"/>
              </a:lnSpc>
              <a:spcBef>
                <a:spcPts val="195"/>
              </a:spcBef>
            </a:pPr>
            <a:r>
              <a:rPr dirty="0" sz="850" spc="25">
                <a:latin typeface="Gill Sans MT"/>
                <a:cs typeface="Gill Sans MT"/>
              </a:rPr>
              <a:t>These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15">
                <a:latin typeface="Gill Sans MT"/>
                <a:cs typeface="Gill Sans MT"/>
              </a:rPr>
              <a:t>three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50">
                <a:latin typeface="Gill Sans MT"/>
                <a:cs typeface="Gill Sans MT"/>
              </a:rPr>
              <a:t>plants </a:t>
            </a:r>
            <a:r>
              <a:rPr dirty="0" sz="850" spc="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sunlight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needs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-75">
                <a:latin typeface="Gill Sans MT"/>
                <a:cs typeface="Gill Sans MT"/>
              </a:rPr>
              <a:t>(</a:t>
            </a:r>
            <a:r>
              <a:rPr dirty="0" sz="850" spc="45">
                <a:latin typeface="Gill Sans MT"/>
                <a:cs typeface="Gill Sans MT"/>
              </a:rPr>
              <a:t>see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ima</a:t>
            </a:r>
            <a:r>
              <a:rPr dirty="0" sz="850" spc="50">
                <a:latin typeface="Gill Sans MT"/>
                <a:cs typeface="Gill Sans MT"/>
              </a:rPr>
              <a:t>g</a:t>
            </a:r>
            <a:r>
              <a:rPr dirty="0" sz="850" spc="30">
                <a:latin typeface="Gill Sans MT"/>
                <a:cs typeface="Gill Sans MT"/>
              </a:rPr>
              <a:t>es,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rig</a:t>
            </a:r>
            <a:r>
              <a:rPr dirty="0" sz="850" spc="15">
                <a:latin typeface="Gill Sans MT"/>
                <a:cs typeface="Gill Sans MT"/>
              </a:rPr>
              <a:t>h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).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30">
                <a:latin typeface="Gill Sans MT"/>
                <a:cs typeface="Gill Sans MT"/>
              </a:rPr>
              <a:t>U</a:t>
            </a:r>
            <a:r>
              <a:rPr dirty="0" sz="850" spc="45">
                <a:latin typeface="Gill Sans MT"/>
                <a:cs typeface="Gill Sans MT"/>
              </a:rPr>
              <a:t>se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35" i="1">
                <a:latin typeface="Gill Sans MT"/>
                <a:cs typeface="Gill Sans MT"/>
              </a:rPr>
              <a:t>e </a:t>
            </a:r>
            <a:r>
              <a:rPr dirty="0" sz="850" spc="30" i="1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best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place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each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one.</a:t>
            </a:r>
            <a:endParaRPr sz="850">
              <a:latin typeface="Gill Sans MT"/>
              <a:cs typeface="Gill Sans MT"/>
            </a:endParaRPr>
          </a:p>
          <a:p>
            <a:pPr marL="12700" marR="43815">
              <a:lnSpc>
                <a:spcPct val="100000"/>
              </a:lnSpc>
              <a:spcBef>
                <a:spcPts val="550"/>
              </a:spcBef>
            </a:pP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Decide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on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how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much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light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we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mean </a:t>
            </a:r>
            <a:r>
              <a:rPr dirty="0" sz="850" spc="-17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b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y</a:t>
            </a:r>
            <a:r>
              <a:rPr dirty="0" sz="85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di</a:t>
            </a:r>
            <a:r>
              <a:rPr dirty="0" sz="850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50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t,</a:t>
            </a:r>
            <a:r>
              <a:rPr dirty="0" sz="85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medium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and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small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lig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h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t.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75"/>
              </a:spcBef>
            </a:pPr>
            <a:r>
              <a:rPr dirty="0" sz="850" spc="20">
                <a:latin typeface="Gill Sans MT"/>
                <a:cs typeface="Gill Sans MT"/>
              </a:rPr>
              <a:t>Visit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data.Redfern.uk</a:t>
            </a:r>
            <a:r>
              <a:rPr dirty="0" sz="850" spc="20" b="1">
                <a:solidFill>
                  <a:srgbClr val="94C461"/>
                </a:solidFill>
                <a:latin typeface="Calibri"/>
                <a:cs typeface="Calibri"/>
                <a:hlinkClick r:id="rId19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45">
                <a:latin typeface="Gill Sans MT"/>
                <a:cs typeface="Gill Sans MT"/>
              </a:rPr>
              <a:t>connect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computer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US</a:t>
            </a:r>
            <a:r>
              <a:rPr dirty="0" sz="850" spc="25">
                <a:latin typeface="Gill Sans MT"/>
                <a:cs typeface="Gill Sans MT"/>
              </a:rPr>
              <a:t>B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oll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in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20">
                <a:latin typeface="Gill Sans MT"/>
                <a:cs typeface="Gill Sans MT"/>
              </a:rPr>
              <a:t>tru</a:t>
            </a:r>
            <a:r>
              <a:rPr dirty="0" sz="850" spc="15">
                <a:latin typeface="Gill Sans MT"/>
                <a:cs typeface="Gill Sans MT"/>
              </a:rPr>
              <a:t>c</a:t>
            </a:r>
            <a:r>
              <a:rPr dirty="0" sz="850" spc="30">
                <a:latin typeface="Gill Sans MT"/>
                <a:cs typeface="Gill Sans MT"/>
              </a:rPr>
              <a:t>tions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35">
                <a:latin typeface="Gill Sans MT"/>
                <a:cs typeface="Gill Sans MT"/>
              </a:rPr>
              <a:t>website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set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log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light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levels.</a:t>
            </a:r>
            <a:endParaRPr sz="850">
              <a:latin typeface="Gill Sans MT"/>
              <a:cs typeface="Gill Sans MT"/>
            </a:endParaRPr>
          </a:p>
          <a:p>
            <a:pPr marL="12700" marR="55880">
              <a:lnSpc>
                <a:spcPct val="100000"/>
              </a:lnSpc>
              <a:spcBef>
                <a:spcPts val="525"/>
              </a:spcBef>
            </a:pPr>
            <a:r>
              <a:rPr dirty="0" sz="850" spc="25">
                <a:latin typeface="Gill Sans MT"/>
                <a:cs typeface="Gill Sans MT"/>
              </a:rPr>
              <a:t>Fin</a:t>
            </a:r>
            <a:r>
              <a:rPr dirty="0" sz="850" spc="45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sp</a:t>
            </a:r>
            <a:r>
              <a:rPr dirty="0" sz="850" spc="35">
                <a:latin typeface="Gill Sans MT"/>
                <a:cs typeface="Gill Sans MT"/>
              </a:rPr>
              <a:t>o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plac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 i="1">
                <a:latin typeface="Gill Sans MT"/>
                <a:cs typeface="Gill Sans MT"/>
              </a:rPr>
              <a:t>D</a:t>
            </a:r>
            <a:r>
              <a:rPr dirty="0" sz="850" spc="5" i="1">
                <a:latin typeface="Gill Sans MT"/>
                <a:cs typeface="Gill Sans MT"/>
              </a:rPr>
              <a:t>a</a:t>
            </a:r>
            <a:r>
              <a:rPr dirty="0" sz="850" spc="60" i="1">
                <a:latin typeface="Gill Sans MT"/>
                <a:cs typeface="Gill Sans MT"/>
              </a:rPr>
              <a:t>t</a:t>
            </a:r>
            <a:r>
              <a:rPr dirty="0" sz="850" spc="30" i="1">
                <a:latin typeface="Gill Sans MT"/>
                <a:cs typeface="Gill Sans MT"/>
              </a:rPr>
              <a:t>aHi</a:t>
            </a:r>
            <a:r>
              <a:rPr dirty="0" sz="850" spc="10" i="1">
                <a:latin typeface="Gill Sans MT"/>
                <a:cs typeface="Gill Sans MT"/>
              </a:rPr>
              <a:t>v</a:t>
            </a:r>
            <a:r>
              <a:rPr dirty="0" sz="850" spc="35" i="1">
                <a:latin typeface="Gill Sans MT"/>
                <a:cs typeface="Gill Sans MT"/>
              </a:rPr>
              <a:t>e</a:t>
            </a:r>
            <a:r>
              <a:rPr dirty="0" sz="850">
                <a:latin typeface="Gill Sans MT"/>
                <a:cs typeface="Gill Sans MT"/>
              </a:rPr>
              <a:t>,  </a:t>
            </a:r>
            <a:r>
              <a:rPr dirty="0" sz="850" spc="50">
                <a:latin typeface="Gill Sans MT"/>
                <a:cs typeface="Gill Sans MT"/>
              </a:rPr>
              <a:t>an</a:t>
            </a:r>
            <a:r>
              <a:rPr dirty="0" sz="850" spc="7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k</a:t>
            </a:r>
            <a:r>
              <a:rPr dirty="0" sz="850" spc="35">
                <a:latin typeface="Gill Sans MT"/>
                <a:cs typeface="Gill Sans MT"/>
              </a:rPr>
              <a:t>ee</a:t>
            </a:r>
            <a:r>
              <a:rPr dirty="0" sz="850" spc="45">
                <a:latin typeface="Gill Sans MT"/>
                <a:cs typeface="Gill Sans MT"/>
              </a:rPr>
              <a:t>p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the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f</a:t>
            </a:r>
            <a:r>
              <a:rPr dirty="0" sz="850" spc="-40">
                <a:latin typeface="Gill Sans MT"/>
                <a:cs typeface="Gill Sans MT"/>
              </a:rPr>
              <a:t>o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2</a:t>
            </a:r>
            <a:r>
              <a:rPr dirty="0" sz="850" spc="10">
                <a:latin typeface="Gill Sans MT"/>
                <a:cs typeface="Gill Sans MT"/>
              </a:rPr>
              <a:t>4hou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s</a:t>
            </a:r>
            <a:r>
              <a:rPr dirty="0" sz="850" spc="20">
                <a:latin typeface="Gill Sans MT"/>
                <a:cs typeface="Gill Sans MT"/>
              </a:rPr>
              <a:t>.</a:t>
            </a:r>
            <a:r>
              <a:rPr dirty="0" sz="850" spc="-114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f</a:t>
            </a:r>
            <a:r>
              <a:rPr dirty="0" sz="850" spc="60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er  </a:t>
            </a:r>
            <a:r>
              <a:rPr dirty="0" sz="850" spc="30">
                <a:latin typeface="Gill Sans MT"/>
                <a:cs typeface="Gill Sans MT"/>
              </a:rPr>
              <a:t>thi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period</a:t>
            </a:r>
            <a:r>
              <a:rPr dirty="0" sz="850" spc="5">
                <a:latin typeface="Gill Sans MT"/>
                <a:cs typeface="Gill Sans MT"/>
              </a:rPr>
              <a:t>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colle</a:t>
            </a:r>
            <a:r>
              <a:rPr dirty="0" sz="850" spc="15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 i="1">
                <a:latin typeface="Gill Sans MT"/>
                <a:cs typeface="Gill Sans MT"/>
              </a:rPr>
              <a:t>D</a:t>
            </a:r>
            <a:r>
              <a:rPr dirty="0" sz="850" spc="5" i="1">
                <a:latin typeface="Gill Sans MT"/>
                <a:cs typeface="Gill Sans MT"/>
              </a:rPr>
              <a:t>a</a:t>
            </a:r>
            <a:r>
              <a:rPr dirty="0" sz="850" spc="60" i="1">
                <a:latin typeface="Gill Sans MT"/>
                <a:cs typeface="Gill Sans MT"/>
              </a:rPr>
              <a:t>t</a:t>
            </a:r>
            <a:r>
              <a:rPr dirty="0" sz="850" spc="30" i="1">
                <a:latin typeface="Gill Sans MT"/>
                <a:cs typeface="Gill Sans MT"/>
              </a:rPr>
              <a:t>aHi</a:t>
            </a:r>
            <a:r>
              <a:rPr dirty="0" sz="850" spc="1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and  </a:t>
            </a:r>
            <a:r>
              <a:rPr dirty="0" sz="850" spc="35">
                <a:latin typeface="Gill Sans MT"/>
                <a:cs typeface="Gill Sans MT"/>
              </a:rPr>
              <a:t>conne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compu</a:t>
            </a:r>
            <a:r>
              <a:rPr dirty="0" sz="850" spc="20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</a:t>
            </a:r>
            <a:r>
              <a:rPr dirty="0" sz="850" spc="65">
                <a:latin typeface="Gill Sans MT"/>
                <a:cs typeface="Gill Sans MT"/>
              </a:rPr>
              <a:t>g</a:t>
            </a:r>
            <a:r>
              <a:rPr dirty="0" sz="850" spc="25">
                <a:latin typeface="Gill Sans MT"/>
                <a:cs typeface="Gill Sans MT"/>
              </a:rPr>
              <a:t>ain</a:t>
            </a:r>
            <a:r>
              <a:rPr dirty="0" sz="850" spc="20">
                <a:latin typeface="Gill Sans MT"/>
                <a:cs typeface="Gill Sans MT"/>
              </a:rPr>
              <a:t>.</a:t>
            </a:r>
            <a:r>
              <a:rPr dirty="0" sz="850" spc="-114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Visit  </a:t>
            </a:r>
            <a:r>
              <a:rPr dirty="0" u="sng" sz="8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d</a:t>
            </a:r>
            <a:r>
              <a:rPr dirty="0" u="sng" sz="8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a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ta</a:t>
            </a:r>
            <a:r>
              <a:rPr dirty="0" u="sng" sz="8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.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R</a:t>
            </a: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ed</a:t>
            </a:r>
            <a:r>
              <a:rPr dirty="0" u="sng" sz="8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f</a:t>
            </a:r>
            <a:r>
              <a:rPr dirty="0" u="sng" sz="850" spc="-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ern</a:t>
            </a:r>
            <a:r>
              <a:rPr dirty="0" u="sng" sz="850" spc="-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.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u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k</a:t>
            </a:r>
            <a:r>
              <a:rPr dirty="0" sz="850" b="1">
                <a:solidFill>
                  <a:srgbClr val="94C461"/>
                </a:solidFill>
                <a:latin typeface="Calibri"/>
                <a:cs typeface="Calibri"/>
                <a:hlinkClick r:id="rId19"/>
              </a:rPr>
              <a:t> </a:t>
            </a:r>
            <a:r>
              <a:rPr dirty="0" sz="850">
                <a:latin typeface="Gill Sans MT"/>
                <a:cs typeface="Gill Sans MT"/>
              </a:rPr>
              <a:t>whe</a:t>
            </a:r>
            <a:r>
              <a:rPr dirty="0" sz="850" spc="-2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</a:t>
            </a:r>
            <a:r>
              <a:rPr dirty="0" sz="850" spc="1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u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wil</a:t>
            </a:r>
            <a:r>
              <a:rPr dirty="0" sz="850">
                <a:latin typeface="Gill Sans MT"/>
                <a:cs typeface="Gill Sans MT"/>
              </a:rPr>
              <a:t>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be  </a:t>
            </a:r>
            <a:r>
              <a:rPr dirty="0" sz="850" spc="30">
                <a:latin typeface="Gill Sans MT"/>
                <a:cs typeface="Gill Sans MT"/>
              </a:rPr>
              <a:t>abl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vi</a:t>
            </a:r>
            <a:r>
              <a:rPr dirty="0" sz="850" spc="15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90">
                <a:latin typeface="Gill Sans MT"/>
                <a:cs typeface="Gill Sans MT"/>
              </a:rPr>
              <a:t>r</a:t>
            </a:r>
            <a:r>
              <a:rPr dirty="0" sz="850">
                <a:latin typeface="Gill Sans MT"/>
                <a:cs typeface="Gill Sans MT"/>
              </a:rPr>
              <a:t>eco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de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d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70">
                <a:latin typeface="Gill Sans MT"/>
                <a:cs typeface="Gill Sans MT"/>
              </a:rPr>
              <a:t>a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65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  </a:t>
            </a:r>
            <a:r>
              <a:rPr dirty="0" sz="85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55">
                <a:latin typeface="Gill Sans MT"/>
                <a:cs typeface="Gill Sans MT"/>
              </a:rPr>
              <a:t>ap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f</a:t>
            </a:r>
            <a:r>
              <a:rPr dirty="0" sz="850" spc="-40">
                <a:latin typeface="Gill Sans MT"/>
                <a:cs typeface="Gill Sans MT"/>
              </a:rPr>
              <a:t>o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-8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period.</a:t>
            </a:r>
            <a:endParaRPr sz="850">
              <a:latin typeface="Gill Sans MT"/>
              <a:cs typeface="Gill Sans MT"/>
            </a:endParaRPr>
          </a:p>
          <a:p>
            <a:pPr marL="12700" marR="558800">
              <a:lnSpc>
                <a:spcPct val="100000"/>
              </a:lnSpc>
              <a:spcBef>
                <a:spcPts val="535"/>
              </a:spcBef>
            </a:pPr>
            <a:r>
              <a:rPr dirty="0" sz="850" spc="35" i="1">
                <a:latin typeface="Gill Sans MT"/>
                <a:cs typeface="Gill Sans MT"/>
              </a:rPr>
              <a:t>What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do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notice?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How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can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35" i="1">
                <a:latin typeface="Gill Sans MT"/>
                <a:cs typeface="Gill Sans MT"/>
              </a:rPr>
              <a:t>ell?</a:t>
            </a:r>
            <a:endParaRPr sz="850">
              <a:latin typeface="Gill Sans MT"/>
              <a:cs typeface="Gill Sans MT"/>
            </a:endParaRPr>
          </a:p>
          <a:p>
            <a:pPr marL="12700" marR="157480">
              <a:lnSpc>
                <a:spcPct val="100000"/>
              </a:lnSpc>
              <a:spcBef>
                <a:spcPts val="515"/>
              </a:spcBef>
            </a:pPr>
            <a:r>
              <a:rPr dirty="0" sz="850" spc="35">
                <a:latin typeface="Gill Sans MT"/>
                <a:cs typeface="Gill Sans MT"/>
              </a:rPr>
              <a:t>Repeat </a:t>
            </a:r>
            <a:r>
              <a:rPr dirty="0" sz="850" spc="40">
                <a:latin typeface="Gill Sans MT"/>
                <a:cs typeface="Gill Sans MT"/>
              </a:rPr>
              <a:t>this </a:t>
            </a:r>
            <a:r>
              <a:rPr dirty="0" sz="850" spc="5">
                <a:latin typeface="Gill Sans MT"/>
                <a:cs typeface="Gill Sans MT"/>
              </a:rPr>
              <a:t>for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40">
                <a:latin typeface="Gill Sans MT"/>
                <a:cs typeface="Gill Sans MT"/>
              </a:rPr>
              <a:t>spot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whe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ts  </a:t>
            </a:r>
            <a:r>
              <a:rPr dirty="0" sz="850" spc="20">
                <a:latin typeface="Gill Sans MT"/>
                <a:cs typeface="Gill Sans MT"/>
              </a:rPr>
              <a:t>would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best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suited.</a:t>
            </a:r>
            <a:endParaRPr sz="850">
              <a:latin typeface="Gill Sans MT"/>
              <a:cs typeface="Gill Sans MT"/>
            </a:endParaRPr>
          </a:p>
          <a:p>
            <a:pPr marL="12700" marR="558800">
              <a:lnSpc>
                <a:spcPct val="100000"/>
              </a:lnSpc>
              <a:spcBef>
                <a:spcPts val="520"/>
              </a:spcBef>
            </a:pPr>
            <a:r>
              <a:rPr dirty="0" sz="850" spc="35" i="1">
                <a:latin typeface="Gill Sans MT"/>
                <a:cs typeface="Gill Sans MT"/>
              </a:rPr>
              <a:t>What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do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notice?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How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can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35" i="1">
                <a:latin typeface="Gill Sans MT"/>
                <a:cs typeface="Gill Sans MT"/>
              </a:rPr>
              <a:t>ell?</a:t>
            </a:r>
            <a:endParaRPr sz="850">
              <a:latin typeface="Gill Sans MT"/>
              <a:cs typeface="Gill Sans MT"/>
            </a:endParaRPr>
          </a:p>
          <a:p>
            <a:pPr marL="12700" marR="86995">
              <a:lnSpc>
                <a:spcPct val="100000"/>
              </a:lnSpc>
              <a:spcBef>
                <a:spcPts val="515"/>
              </a:spcBef>
            </a:pPr>
            <a:r>
              <a:rPr dirty="0" sz="850" spc="20">
                <a:latin typeface="Gill Sans MT"/>
                <a:cs typeface="Gill Sans MT"/>
              </a:rPr>
              <a:t>Compare </a:t>
            </a:r>
            <a:r>
              <a:rPr dirty="0" sz="850" spc="25">
                <a:latin typeface="Gill Sans MT"/>
                <a:cs typeface="Gill Sans MT"/>
              </a:rPr>
              <a:t>results with </a:t>
            </a:r>
            <a:r>
              <a:rPr dirty="0" sz="850" spc="5">
                <a:latin typeface="Gill Sans MT"/>
                <a:cs typeface="Gill Sans MT"/>
              </a:rPr>
              <a:t>your </a:t>
            </a:r>
            <a:r>
              <a:rPr dirty="0" sz="850" spc="1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classm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es.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ou</a:t>
            </a:r>
            <a:r>
              <a:rPr dirty="0" sz="850" spc="20">
                <a:latin typeface="Gill Sans MT"/>
                <a:cs typeface="Gill Sans MT"/>
              </a:rPr>
              <a:t>p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15">
                <a:latin typeface="Gill Sans MT"/>
                <a:cs typeface="Gill Sans MT"/>
              </a:rPr>
              <a:t>ou  </a:t>
            </a:r>
            <a:r>
              <a:rPr dirty="0" sz="850" spc="40">
                <a:latin typeface="Gill Sans MT"/>
                <a:cs typeface="Gill Sans MT"/>
              </a:rPr>
              <a:t>decide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three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best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places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347299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5">
                <a:latin typeface="Arial Narrow"/>
                <a:cs typeface="Arial Narrow"/>
              </a:rPr>
              <a:t>32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07993" y="0"/>
            <a:ext cx="3852545" cy="5328285"/>
            <a:chOff x="3707993" y="0"/>
            <a:chExt cx="3852545" cy="5328285"/>
          </a:xfrm>
        </p:grpSpPr>
        <p:sp>
          <p:nvSpPr>
            <p:cNvPr id="3" name="object 3"/>
            <p:cNvSpPr/>
            <p:nvPr/>
          </p:nvSpPr>
          <p:spPr>
            <a:xfrm>
              <a:off x="3707993" y="0"/>
              <a:ext cx="3852545" cy="5328285"/>
            </a:xfrm>
            <a:custGeom>
              <a:avLst/>
              <a:gdLst/>
              <a:ahLst/>
              <a:cxnLst/>
              <a:rect l="l" t="t" r="r" b="b"/>
              <a:pathLst>
                <a:path w="3852545" h="5328285">
                  <a:moveTo>
                    <a:pt x="3851998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3851998" y="5328005"/>
                  </a:lnTo>
                  <a:lnTo>
                    <a:pt x="3851998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20004" y="360007"/>
              <a:ext cx="1979993" cy="19800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88003" y="360020"/>
              <a:ext cx="1260005" cy="92342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959999" y="809353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 h="0">
                  <a:moveTo>
                    <a:pt x="0" y="0"/>
                  </a:moveTo>
                  <a:lnTo>
                    <a:pt x="11159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59999" y="957112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 h="0">
                  <a:moveTo>
                    <a:pt x="0" y="0"/>
                  </a:moveTo>
                  <a:lnTo>
                    <a:pt x="11159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959999" y="1104872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 h="0">
                  <a:moveTo>
                    <a:pt x="0" y="0"/>
                  </a:moveTo>
                  <a:lnTo>
                    <a:pt x="11159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347300" y="988032"/>
            <a:ext cx="3169285" cy="3888104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12700" marR="38735">
              <a:lnSpc>
                <a:spcPct val="75000"/>
              </a:lnSpc>
              <a:spcBef>
                <a:spcPts val="550"/>
              </a:spcBef>
            </a:pPr>
            <a:r>
              <a:rPr dirty="0" sz="1500" spc="-60" b="1">
                <a:latin typeface="Arial Narrow"/>
                <a:cs typeface="Arial Narrow"/>
              </a:rPr>
              <a:t>Halvard’s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45" b="1">
                <a:latin typeface="Arial Narrow"/>
                <a:cs typeface="Arial Narrow"/>
              </a:rPr>
              <a:t>robots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0" b="1">
                <a:latin typeface="Arial Narrow"/>
                <a:cs typeface="Arial Narrow"/>
              </a:rPr>
              <a:t>are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14" b="1">
                <a:latin typeface="Arial Narrow"/>
                <a:cs typeface="Arial Narrow"/>
              </a:rPr>
              <a:t>designed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0" b="1">
                <a:latin typeface="Arial Narrow"/>
                <a:cs typeface="Arial Narrow"/>
              </a:rPr>
              <a:t>to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95" b="1">
                <a:latin typeface="Arial Narrow"/>
                <a:cs typeface="Arial Narrow"/>
              </a:rPr>
              <a:t>pick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40" b="1">
                <a:latin typeface="Arial Narrow"/>
                <a:cs typeface="Arial Narrow"/>
              </a:rPr>
              <a:t>fruit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95" b="1">
                <a:latin typeface="Arial Narrow"/>
                <a:cs typeface="Arial Narrow"/>
              </a:rPr>
              <a:t>and </a:t>
            </a:r>
            <a:r>
              <a:rPr dirty="0" sz="1500" spc="-325" b="1">
                <a:latin typeface="Arial Narrow"/>
                <a:cs typeface="Arial Narrow"/>
              </a:rPr>
              <a:t> </a:t>
            </a:r>
            <a:r>
              <a:rPr dirty="0" sz="1500" spc="-65" b="1">
                <a:latin typeface="Arial Narrow"/>
                <a:cs typeface="Arial Narrow"/>
              </a:rPr>
              <a:t>vegetables, only </a:t>
            </a:r>
            <a:r>
              <a:rPr dirty="0" sz="1500" spc="-120" b="1">
                <a:latin typeface="Arial Narrow"/>
                <a:cs typeface="Arial Narrow"/>
              </a:rPr>
              <a:t>once </a:t>
            </a:r>
            <a:r>
              <a:rPr dirty="0" sz="1500" spc="-45" b="1">
                <a:latin typeface="Arial Narrow"/>
                <a:cs typeface="Arial Narrow"/>
              </a:rPr>
              <a:t>they </a:t>
            </a:r>
            <a:r>
              <a:rPr dirty="0" sz="1500" spc="-20" b="1">
                <a:latin typeface="Arial Narrow"/>
                <a:cs typeface="Arial Narrow"/>
              </a:rPr>
              <a:t>are </a:t>
            </a:r>
            <a:r>
              <a:rPr dirty="0" sz="1500" spc="-75" b="1">
                <a:latin typeface="Arial Narrow"/>
                <a:cs typeface="Arial Narrow"/>
              </a:rPr>
              <a:t>ready. </a:t>
            </a:r>
            <a:r>
              <a:rPr dirty="0" sz="1500" spc="-130" b="1">
                <a:latin typeface="Arial Narrow"/>
                <a:cs typeface="Arial Narrow"/>
              </a:rPr>
              <a:t>They </a:t>
            </a:r>
            <a:r>
              <a:rPr dirty="0" sz="1500" spc="-15" b="1">
                <a:latin typeface="Arial Narrow"/>
                <a:cs typeface="Arial Narrow"/>
              </a:rPr>
              <a:t>are </a:t>
            </a:r>
            <a:r>
              <a:rPr dirty="0" sz="1500" spc="-10" b="1">
                <a:latin typeface="Arial Narrow"/>
                <a:cs typeface="Arial Narrow"/>
              </a:rPr>
              <a:t> </a:t>
            </a:r>
            <a:r>
              <a:rPr dirty="0" sz="1500" spc="-35" b="1">
                <a:latin typeface="Arial Narrow"/>
                <a:cs typeface="Arial Narrow"/>
              </a:rPr>
              <a:t>able </a:t>
            </a:r>
            <a:r>
              <a:rPr dirty="0" sz="1500" spc="-10" b="1">
                <a:latin typeface="Arial Narrow"/>
                <a:cs typeface="Arial Narrow"/>
              </a:rPr>
              <a:t>to </a:t>
            </a:r>
            <a:r>
              <a:rPr dirty="0" sz="1500" spc="-35" b="1">
                <a:latin typeface="Arial Narrow"/>
                <a:cs typeface="Arial Narrow"/>
              </a:rPr>
              <a:t>detect </a:t>
            </a:r>
            <a:r>
              <a:rPr dirty="0" sz="1500" spc="-40" b="1">
                <a:latin typeface="Arial Narrow"/>
                <a:cs typeface="Arial Narrow"/>
              </a:rPr>
              <a:t>whether </a:t>
            </a:r>
            <a:r>
              <a:rPr dirty="0" sz="1500" spc="-45" b="1">
                <a:latin typeface="Arial Narrow"/>
                <a:cs typeface="Arial Narrow"/>
              </a:rPr>
              <a:t>they </a:t>
            </a:r>
            <a:r>
              <a:rPr dirty="0" sz="1500" spc="-20" b="1">
                <a:latin typeface="Arial Narrow"/>
                <a:cs typeface="Arial Narrow"/>
              </a:rPr>
              <a:t>are </a:t>
            </a:r>
            <a:r>
              <a:rPr dirty="0" sz="1500" spc="-60" b="1">
                <a:latin typeface="Arial Narrow"/>
                <a:cs typeface="Arial Narrow"/>
              </a:rPr>
              <a:t>ready </a:t>
            </a:r>
            <a:r>
              <a:rPr dirty="0" sz="1500" spc="-10" b="1">
                <a:latin typeface="Arial Narrow"/>
                <a:cs typeface="Arial Narrow"/>
              </a:rPr>
              <a:t>to </a:t>
            </a:r>
            <a:r>
              <a:rPr dirty="0" sz="1500" spc="-125" b="1">
                <a:latin typeface="Arial Narrow"/>
                <a:cs typeface="Arial Narrow"/>
              </a:rPr>
              <a:t>be </a:t>
            </a:r>
            <a:r>
              <a:rPr dirty="0" sz="1500" spc="-120" b="1">
                <a:latin typeface="Arial Narrow"/>
                <a:cs typeface="Arial Narrow"/>
              </a:rPr>
              <a:t> </a:t>
            </a:r>
            <a:r>
              <a:rPr dirty="0" sz="1500" spc="-10" b="1">
                <a:latin typeface="Arial Narrow"/>
                <a:cs typeface="Arial Narrow"/>
              </a:rPr>
              <a:t>ha</a:t>
            </a:r>
            <a:r>
              <a:rPr dirty="0" sz="1500" spc="-5" b="1">
                <a:latin typeface="Arial Narrow"/>
                <a:cs typeface="Arial Narrow"/>
              </a:rPr>
              <a:t>r</a:t>
            </a:r>
            <a:r>
              <a:rPr dirty="0" sz="1500" spc="-65" b="1">
                <a:latin typeface="Arial Narrow"/>
                <a:cs typeface="Arial Narrow"/>
              </a:rPr>
              <a:t>veste</a:t>
            </a:r>
            <a:r>
              <a:rPr dirty="0" sz="1500" spc="-95" b="1">
                <a:latin typeface="Arial Narrow"/>
                <a:cs typeface="Arial Narrow"/>
              </a:rPr>
              <a:t>d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5" b="1">
                <a:latin typeface="Arial Narrow"/>
                <a:cs typeface="Arial Narrow"/>
              </a:rPr>
              <a:t>o</a:t>
            </a:r>
            <a:r>
              <a:rPr dirty="0" sz="1500" spc="-15" b="1">
                <a:latin typeface="Arial Narrow"/>
                <a:cs typeface="Arial Narrow"/>
              </a:rPr>
              <a:t>r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90" b="1">
                <a:latin typeface="Arial Narrow"/>
                <a:cs typeface="Arial Narrow"/>
              </a:rPr>
              <a:t>e</a:t>
            </a:r>
            <a:r>
              <a:rPr dirty="0" sz="1500" spc="-150" b="1">
                <a:latin typeface="Arial Narrow"/>
                <a:cs typeface="Arial Narrow"/>
              </a:rPr>
              <a:t>a</a:t>
            </a:r>
            <a:r>
              <a:rPr dirty="0" sz="1500" spc="-35" b="1">
                <a:latin typeface="Arial Narrow"/>
                <a:cs typeface="Arial Narrow"/>
              </a:rPr>
              <a:t>ten.</a:t>
            </a:r>
            <a:endParaRPr sz="1500">
              <a:latin typeface="Arial Narrow"/>
              <a:cs typeface="Arial Narrow"/>
            </a:endParaRPr>
          </a:p>
          <a:p>
            <a:pPr marL="12700" marR="22860">
              <a:lnSpc>
                <a:spcPts val="980"/>
              </a:lnSpc>
              <a:spcBef>
                <a:spcPts val="1165"/>
              </a:spcBef>
            </a:pPr>
            <a:r>
              <a:rPr dirty="0" sz="850" spc="15">
                <a:latin typeface="Gill Sans MT"/>
                <a:cs typeface="Gill Sans MT"/>
              </a:rPr>
              <a:t>Fruits </a:t>
            </a:r>
            <a:r>
              <a:rPr dirty="0" sz="850" spc="30">
                <a:latin typeface="Gill Sans MT"/>
                <a:cs typeface="Gill Sans MT"/>
              </a:rPr>
              <a:t>naturally </a:t>
            </a:r>
            <a:r>
              <a:rPr dirty="0" sz="850" spc="25">
                <a:latin typeface="Gill Sans MT"/>
                <a:cs typeface="Gill Sans MT"/>
              </a:rPr>
              <a:t>produce </a:t>
            </a:r>
            <a:r>
              <a:rPr dirty="0" sz="850" spc="70">
                <a:latin typeface="Gill Sans MT"/>
                <a:cs typeface="Gill Sans MT"/>
              </a:rPr>
              <a:t>gas </a:t>
            </a:r>
            <a:r>
              <a:rPr dirty="0" sz="850" spc="35">
                <a:latin typeface="Gill Sans MT"/>
                <a:cs typeface="Gill Sans MT"/>
              </a:rPr>
              <a:t>ethylene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55">
                <a:latin typeface="Gill Sans MT"/>
                <a:cs typeface="Gill Sans MT"/>
              </a:rPr>
              <a:t>causes </a:t>
            </a:r>
            <a:r>
              <a:rPr dirty="0" sz="850" spc="20">
                <a:latin typeface="Gill Sans MT"/>
                <a:cs typeface="Gill Sans MT"/>
              </a:rPr>
              <a:t>fruit to </a:t>
            </a:r>
            <a:r>
              <a:rPr dirty="0" sz="850" spc="15">
                <a:latin typeface="Gill Sans MT"/>
                <a:cs typeface="Gill Sans MT"/>
              </a:rPr>
              <a:t>ripen.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Climacteric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fruits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continue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ripen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after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picked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non-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climacteric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fruits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slowly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-15">
                <a:latin typeface="Gill Sans MT"/>
                <a:cs typeface="Gill Sans MT"/>
              </a:rPr>
              <a:t>rot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after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separated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from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host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plant.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5080">
              <a:lnSpc>
                <a:spcPts val="980"/>
              </a:lnSpc>
            </a:pPr>
            <a:r>
              <a:rPr dirty="0" sz="850" spc="-10">
                <a:latin typeface="Gill Sans MT"/>
                <a:cs typeface="Gill Sans MT"/>
              </a:rPr>
              <a:t>Grocery </a:t>
            </a:r>
            <a:r>
              <a:rPr dirty="0" sz="850" spc="20">
                <a:latin typeface="Gill Sans MT"/>
                <a:cs typeface="Gill Sans MT"/>
              </a:rPr>
              <a:t>stores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55">
                <a:latin typeface="Gill Sans MT"/>
                <a:cs typeface="Gill Sans MT"/>
              </a:rPr>
              <a:t>buy </a:t>
            </a:r>
            <a:r>
              <a:rPr dirty="0" sz="850" spc="30">
                <a:latin typeface="Gill Sans MT"/>
                <a:cs typeface="Gill Sans MT"/>
              </a:rPr>
              <a:t>climacteric </a:t>
            </a:r>
            <a:r>
              <a:rPr dirty="0" sz="850" spc="20">
                <a:latin typeface="Gill Sans MT"/>
                <a:cs typeface="Gill Sans MT"/>
              </a:rPr>
              <a:t>fruit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10">
                <a:latin typeface="Gill Sans MT"/>
                <a:cs typeface="Gill Sans MT"/>
              </a:rPr>
              <a:t>store </a:t>
            </a:r>
            <a:r>
              <a:rPr dirty="0" sz="850" spc="20">
                <a:latin typeface="Gill Sans MT"/>
                <a:cs typeface="Gill Sans MT"/>
              </a:rPr>
              <a:t>it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8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temperature-controlled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warehouse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until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ready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send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product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stores.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86995">
              <a:lnSpc>
                <a:spcPts val="980"/>
              </a:lnSpc>
            </a:pPr>
            <a:r>
              <a:rPr dirty="0" sz="850" spc="20">
                <a:latin typeface="Gill Sans MT"/>
                <a:cs typeface="Gill Sans MT"/>
              </a:rPr>
              <a:t>Then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they’ll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release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ethylene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gas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room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start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ripen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again.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Delayed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ripening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approach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reducing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food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waste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whilst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providing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consumers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ripe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750">
              <a:latin typeface="Gill Sans MT"/>
              <a:cs typeface="Gill Sans MT"/>
            </a:endParaRPr>
          </a:p>
          <a:p>
            <a:pPr marL="12700">
              <a:lnSpc>
                <a:spcPts val="1000"/>
              </a:lnSpc>
            </a:pPr>
            <a:r>
              <a:rPr dirty="0" sz="850" spc="25" b="1">
                <a:latin typeface="Calibri"/>
                <a:cs typeface="Calibri"/>
              </a:rPr>
              <a:t>Slow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ripen</a:t>
            </a:r>
            <a:endParaRPr sz="850">
              <a:latin typeface="Calibri"/>
              <a:cs typeface="Calibri"/>
            </a:endParaRPr>
          </a:p>
          <a:p>
            <a:pPr marL="12700" marR="301625">
              <a:lnSpc>
                <a:spcPts val="980"/>
              </a:lnSpc>
              <a:spcBef>
                <a:spcPts val="45"/>
              </a:spcBef>
            </a:pPr>
            <a:r>
              <a:rPr dirty="0" sz="850" spc="5">
                <a:latin typeface="Gill Sans MT"/>
                <a:cs typeface="Gill Sans MT"/>
              </a:rPr>
              <a:t>Create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prototype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delay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speed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ripening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process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750">
              <a:latin typeface="Gill Sans MT"/>
              <a:cs typeface="Gill Sans MT"/>
            </a:endParaRPr>
          </a:p>
          <a:p>
            <a:pPr marL="12700">
              <a:lnSpc>
                <a:spcPts val="100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9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Where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seen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vegetables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ripen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quickly?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100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9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Where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seen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them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last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longer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ripen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slowly?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50">
              <a:latin typeface="Gill Sans MT"/>
              <a:cs typeface="Gill Sans MT"/>
            </a:endParaRPr>
          </a:p>
          <a:p>
            <a:pPr marL="12700" marR="37465">
              <a:lnSpc>
                <a:spcPts val="980"/>
              </a:lnSpc>
            </a:pPr>
            <a:r>
              <a:rPr dirty="0" sz="850" spc="25">
                <a:latin typeface="Gill Sans MT"/>
                <a:cs typeface="Gill Sans MT"/>
              </a:rPr>
              <a:t>Design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create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prototype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device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slow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down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ripening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extend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life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35">
                <a:latin typeface="Gill Sans MT"/>
                <a:cs typeface="Gill Sans MT"/>
              </a:rPr>
              <a:t>Will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same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design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ork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fruit?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9994" y="355562"/>
            <a:ext cx="1076960" cy="31559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 marL="66675">
              <a:lnSpc>
                <a:spcPts val="2465"/>
              </a:lnSpc>
            </a:pPr>
            <a:r>
              <a:rPr dirty="0" sz="2200" spc="-390">
                <a:solidFill>
                  <a:srgbClr val="FFFFFF"/>
                </a:solidFill>
                <a:latin typeface="Arial Narrow"/>
                <a:cs typeface="Arial Narrow"/>
              </a:rPr>
              <a:t>CHALLENGE</a:t>
            </a:r>
            <a:endParaRPr sz="2200">
              <a:latin typeface="Arial Narrow"/>
              <a:cs typeface="Arial Narrow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3293" y="337172"/>
            <a:ext cx="1423454" cy="468668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572594" y="276253"/>
            <a:ext cx="130492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265">
                <a:solidFill>
                  <a:srgbClr val="FFFFFF"/>
                </a:solidFill>
                <a:latin typeface="Arial Narrow"/>
                <a:cs typeface="Arial Narrow"/>
              </a:rPr>
              <a:t>Just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145">
                <a:solidFill>
                  <a:srgbClr val="FFFFFF"/>
                </a:solidFill>
                <a:latin typeface="Arial Narrow"/>
                <a:cs typeface="Arial Narrow"/>
              </a:rPr>
              <a:t>ripe</a:t>
            </a:r>
            <a:endParaRPr sz="35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88003" y="360020"/>
            <a:ext cx="1260475" cy="9239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65"/>
              </a:spcBef>
            </a:pPr>
            <a:r>
              <a:rPr dirty="0" sz="1600" spc="-40" b="1">
                <a:solidFill>
                  <a:srgbClr val="FFFFFF"/>
                </a:solidFill>
                <a:latin typeface="Arial Narrow"/>
                <a:cs typeface="Arial Narrow"/>
              </a:rPr>
              <a:t>Materials</a:t>
            </a:r>
            <a:endParaRPr sz="1600">
              <a:latin typeface="Arial Narrow"/>
              <a:cs typeface="Arial Narrow"/>
            </a:endParaRPr>
          </a:p>
          <a:p>
            <a:pPr marL="71755">
              <a:lnSpc>
                <a:spcPct val="100000"/>
              </a:lnSpc>
              <a:spcBef>
                <a:spcPts val="32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Bags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Pla</a:t>
            </a:r>
            <a:r>
              <a:rPr dirty="0" sz="800" spc="35">
                <a:latin typeface="Gill Sans MT"/>
                <a:cs typeface="Gill Sans MT"/>
              </a:rPr>
              <a:t>s</a:t>
            </a:r>
            <a:r>
              <a:rPr dirty="0" sz="800" spc="30">
                <a:latin typeface="Gill Sans MT"/>
                <a:cs typeface="Gill Sans MT"/>
              </a:rPr>
              <a:t>tic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30">
                <a:latin typeface="Gill Sans MT"/>
                <a:cs typeface="Gill Sans MT"/>
              </a:rPr>
              <a:t>w</a:t>
            </a:r>
            <a:r>
              <a:rPr dirty="0" sz="800" spc="-25">
                <a:latin typeface="Gill Sans MT"/>
                <a:cs typeface="Gill Sans MT"/>
              </a:rPr>
              <a:t>r</a:t>
            </a:r>
            <a:r>
              <a:rPr dirty="0" sz="800" spc="70">
                <a:latin typeface="Gill Sans MT"/>
                <a:cs typeface="Gill Sans MT"/>
              </a:rPr>
              <a:t>ap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F</a:t>
            </a:r>
            <a:r>
              <a:rPr dirty="0" sz="800" spc="5">
                <a:latin typeface="Gill Sans MT"/>
                <a:cs typeface="Gill Sans MT"/>
              </a:rPr>
              <a:t>ruit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0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</a:t>
            </a:r>
            <a:r>
              <a:rPr dirty="0" sz="800" spc="-20">
                <a:latin typeface="Gill Sans MT"/>
                <a:cs typeface="Gill Sans MT"/>
              </a:rPr>
              <a:t>ox</a:t>
            </a:r>
            <a:r>
              <a:rPr dirty="0" sz="800">
                <a:latin typeface="Gill Sans MT"/>
                <a:cs typeface="Gill Sans MT"/>
              </a:rPr>
              <a:t>e</a:t>
            </a:r>
            <a:r>
              <a:rPr dirty="0" sz="800" spc="60">
                <a:latin typeface="Gill Sans MT"/>
                <a:cs typeface="Gill Sans MT"/>
              </a:rPr>
              <a:t>s</a:t>
            </a:r>
            <a:endParaRPr sz="800">
              <a:latin typeface="Gill Sans MT"/>
              <a:cs typeface="Gill Sans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887990" y="1355365"/>
            <a:ext cx="3312160" cy="3613150"/>
            <a:chOff x="3887990" y="1355365"/>
            <a:chExt cx="3312160" cy="3613150"/>
          </a:xfrm>
        </p:grpSpPr>
        <p:sp>
          <p:nvSpPr>
            <p:cNvPr id="15" name="object 15"/>
            <p:cNvSpPr/>
            <p:nvPr/>
          </p:nvSpPr>
          <p:spPr>
            <a:xfrm>
              <a:off x="3888003" y="1355369"/>
              <a:ext cx="3312160" cy="3613150"/>
            </a:xfrm>
            <a:custGeom>
              <a:avLst/>
              <a:gdLst/>
              <a:ahLst/>
              <a:cxnLst/>
              <a:rect l="l" t="t" r="r" b="b"/>
              <a:pathLst>
                <a:path w="3312159" h="3613150">
                  <a:moveTo>
                    <a:pt x="3311995" y="1056640"/>
                  </a:moveTo>
                  <a:lnTo>
                    <a:pt x="1259992" y="1056640"/>
                  </a:lnTo>
                  <a:lnTo>
                    <a:pt x="1259992" y="0"/>
                  </a:lnTo>
                  <a:lnTo>
                    <a:pt x="0" y="0"/>
                  </a:lnTo>
                  <a:lnTo>
                    <a:pt x="0" y="1056640"/>
                  </a:lnTo>
                  <a:lnTo>
                    <a:pt x="0" y="3613150"/>
                  </a:lnTo>
                  <a:lnTo>
                    <a:pt x="3311995" y="3613150"/>
                  </a:lnTo>
                  <a:lnTo>
                    <a:pt x="3311995" y="10566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87990" y="1355445"/>
              <a:ext cx="3312007" cy="3612565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0" y="2"/>
            <a:ext cx="0" cy="5328285"/>
          </a:xfrm>
          <a:custGeom>
            <a:avLst/>
            <a:gdLst/>
            <a:ahLst/>
            <a:cxnLst/>
            <a:rect l="l" t="t" r="r" b="b"/>
            <a:pathLst>
              <a:path w="0" h="5328285">
                <a:moveTo>
                  <a:pt x="0" y="0"/>
                </a:moveTo>
                <a:lnTo>
                  <a:pt x="0" y="5328005"/>
                </a:lnTo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5610905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55">
                <a:latin typeface="Arial Narrow"/>
                <a:cs typeface="Arial Narrow"/>
              </a:rPr>
              <a:t>33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15996" y="0"/>
            <a:ext cx="4644390" cy="5328285"/>
            <a:chOff x="2915996" y="0"/>
            <a:chExt cx="4644390" cy="5328285"/>
          </a:xfrm>
        </p:grpSpPr>
        <p:sp>
          <p:nvSpPr>
            <p:cNvPr id="3" name="object 3"/>
            <p:cNvSpPr/>
            <p:nvPr/>
          </p:nvSpPr>
          <p:spPr>
            <a:xfrm>
              <a:off x="2915996" y="0"/>
              <a:ext cx="4644390" cy="5328285"/>
            </a:xfrm>
            <a:custGeom>
              <a:avLst/>
              <a:gdLst/>
              <a:ahLst/>
              <a:cxnLst/>
              <a:rect l="l" t="t" r="r" b="b"/>
              <a:pathLst>
                <a:path w="4644390" h="5328285">
                  <a:moveTo>
                    <a:pt x="4643996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4643996" y="5328005"/>
                  </a:lnTo>
                  <a:lnTo>
                    <a:pt x="4643996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95993" y="360007"/>
              <a:ext cx="4104004" cy="2232025"/>
            </a:xfrm>
            <a:custGeom>
              <a:avLst/>
              <a:gdLst/>
              <a:ahLst/>
              <a:cxnLst/>
              <a:rect l="l" t="t" r="r" b="b"/>
              <a:pathLst>
                <a:path w="4104004" h="2232025">
                  <a:moveTo>
                    <a:pt x="4104004" y="0"/>
                  </a:moveTo>
                  <a:lnTo>
                    <a:pt x="0" y="0"/>
                  </a:lnTo>
                  <a:lnTo>
                    <a:pt x="0" y="2231999"/>
                  </a:lnTo>
                  <a:lnTo>
                    <a:pt x="4104004" y="2231999"/>
                  </a:lnTo>
                  <a:lnTo>
                    <a:pt x="41040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750139" y="1425489"/>
              <a:ext cx="438784" cy="31750"/>
            </a:xfrm>
            <a:custGeom>
              <a:avLst/>
              <a:gdLst/>
              <a:ahLst/>
              <a:cxnLst/>
              <a:rect l="l" t="t" r="r" b="b"/>
              <a:pathLst>
                <a:path w="438785" h="31750">
                  <a:moveTo>
                    <a:pt x="438490" y="31672"/>
                  </a:moveTo>
                  <a:lnTo>
                    <a:pt x="0" y="31672"/>
                  </a:lnTo>
                  <a:lnTo>
                    <a:pt x="0" y="0"/>
                  </a:lnTo>
                  <a:lnTo>
                    <a:pt x="438490" y="0"/>
                  </a:lnTo>
                  <a:lnTo>
                    <a:pt x="438490" y="31672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750139" y="1466661"/>
              <a:ext cx="438784" cy="31750"/>
            </a:xfrm>
            <a:custGeom>
              <a:avLst/>
              <a:gdLst/>
              <a:ahLst/>
              <a:cxnLst/>
              <a:rect l="l" t="t" r="r" b="b"/>
              <a:pathLst>
                <a:path w="438785" h="31750">
                  <a:moveTo>
                    <a:pt x="438490" y="31672"/>
                  </a:moveTo>
                  <a:lnTo>
                    <a:pt x="0" y="31672"/>
                  </a:lnTo>
                  <a:lnTo>
                    <a:pt x="0" y="0"/>
                  </a:lnTo>
                  <a:lnTo>
                    <a:pt x="438490" y="0"/>
                  </a:lnTo>
                  <a:lnTo>
                    <a:pt x="438490" y="31672"/>
                  </a:lnTo>
                  <a:close/>
                </a:path>
              </a:pathLst>
            </a:custGeom>
            <a:solidFill>
              <a:srgbClr val="F3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750139" y="1507856"/>
              <a:ext cx="438784" cy="31750"/>
            </a:xfrm>
            <a:custGeom>
              <a:avLst/>
              <a:gdLst/>
              <a:ahLst/>
              <a:cxnLst/>
              <a:rect l="l" t="t" r="r" b="b"/>
              <a:pathLst>
                <a:path w="438785" h="31750">
                  <a:moveTo>
                    <a:pt x="438490" y="31672"/>
                  </a:moveTo>
                  <a:lnTo>
                    <a:pt x="0" y="31672"/>
                  </a:lnTo>
                  <a:lnTo>
                    <a:pt x="0" y="0"/>
                  </a:lnTo>
                  <a:lnTo>
                    <a:pt x="438490" y="0"/>
                  </a:lnTo>
                  <a:lnTo>
                    <a:pt x="438490" y="3167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750139" y="1590234"/>
              <a:ext cx="438784" cy="31750"/>
            </a:xfrm>
            <a:custGeom>
              <a:avLst/>
              <a:gdLst/>
              <a:ahLst/>
              <a:cxnLst/>
              <a:rect l="l" t="t" r="r" b="b"/>
              <a:pathLst>
                <a:path w="438785" h="31750">
                  <a:moveTo>
                    <a:pt x="438490" y="31683"/>
                  </a:moveTo>
                  <a:lnTo>
                    <a:pt x="0" y="31683"/>
                  </a:lnTo>
                  <a:lnTo>
                    <a:pt x="0" y="0"/>
                  </a:lnTo>
                  <a:lnTo>
                    <a:pt x="438490" y="0"/>
                  </a:lnTo>
                  <a:lnTo>
                    <a:pt x="438490" y="31683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750139" y="1631407"/>
              <a:ext cx="438784" cy="31750"/>
            </a:xfrm>
            <a:custGeom>
              <a:avLst/>
              <a:gdLst/>
              <a:ahLst/>
              <a:cxnLst/>
              <a:rect l="l" t="t" r="r" b="b"/>
              <a:pathLst>
                <a:path w="438785" h="31750">
                  <a:moveTo>
                    <a:pt x="438490" y="31683"/>
                  </a:moveTo>
                  <a:lnTo>
                    <a:pt x="0" y="31683"/>
                  </a:lnTo>
                  <a:lnTo>
                    <a:pt x="0" y="0"/>
                  </a:lnTo>
                  <a:lnTo>
                    <a:pt x="438490" y="0"/>
                  </a:lnTo>
                  <a:lnTo>
                    <a:pt x="438490" y="31683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750139" y="1672601"/>
              <a:ext cx="438784" cy="31750"/>
            </a:xfrm>
            <a:custGeom>
              <a:avLst/>
              <a:gdLst/>
              <a:ahLst/>
              <a:cxnLst/>
              <a:rect l="l" t="t" r="r" b="b"/>
              <a:pathLst>
                <a:path w="438785" h="31750">
                  <a:moveTo>
                    <a:pt x="438490" y="31672"/>
                  </a:moveTo>
                  <a:lnTo>
                    <a:pt x="0" y="31672"/>
                  </a:lnTo>
                  <a:lnTo>
                    <a:pt x="0" y="0"/>
                  </a:lnTo>
                  <a:lnTo>
                    <a:pt x="438490" y="0"/>
                  </a:lnTo>
                  <a:lnTo>
                    <a:pt x="438490" y="31672"/>
                  </a:lnTo>
                  <a:close/>
                </a:path>
              </a:pathLst>
            </a:custGeom>
            <a:solidFill>
              <a:srgbClr val="3127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763573" y="1454010"/>
              <a:ext cx="219710" cy="222250"/>
            </a:xfrm>
            <a:custGeom>
              <a:avLst/>
              <a:gdLst/>
              <a:ahLst/>
              <a:cxnLst/>
              <a:rect l="l" t="t" r="r" b="b"/>
              <a:pathLst>
                <a:path w="219710" h="222250">
                  <a:moveTo>
                    <a:pt x="219234" y="221743"/>
                  </a:moveTo>
                  <a:lnTo>
                    <a:pt x="0" y="221743"/>
                  </a:lnTo>
                  <a:lnTo>
                    <a:pt x="0" y="0"/>
                  </a:lnTo>
                  <a:lnTo>
                    <a:pt x="219234" y="0"/>
                  </a:lnTo>
                  <a:lnTo>
                    <a:pt x="219234" y="221743"/>
                  </a:lnTo>
                  <a:close/>
                </a:path>
              </a:pathLst>
            </a:custGeom>
            <a:solidFill>
              <a:srgbClr val="0096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763573" y="1222745"/>
              <a:ext cx="219710" cy="222250"/>
            </a:xfrm>
            <a:custGeom>
              <a:avLst/>
              <a:gdLst/>
              <a:ahLst/>
              <a:cxnLst/>
              <a:rect l="l" t="t" r="r" b="b"/>
              <a:pathLst>
                <a:path w="219710" h="222250">
                  <a:moveTo>
                    <a:pt x="219234" y="221754"/>
                  </a:moveTo>
                  <a:lnTo>
                    <a:pt x="0" y="221754"/>
                  </a:lnTo>
                  <a:lnTo>
                    <a:pt x="0" y="0"/>
                  </a:lnTo>
                  <a:lnTo>
                    <a:pt x="219234" y="0"/>
                  </a:lnTo>
                  <a:lnTo>
                    <a:pt x="219234" y="221754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63573" y="991469"/>
              <a:ext cx="219710" cy="222250"/>
            </a:xfrm>
            <a:custGeom>
              <a:avLst/>
              <a:gdLst/>
              <a:ahLst/>
              <a:cxnLst/>
              <a:rect l="l" t="t" r="r" b="b"/>
              <a:pathLst>
                <a:path w="219710" h="222250">
                  <a:moveTo>
                    <a:pt x="219234" y="221765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219234" y="0"/>
                  </a:lnTo>
                  <a:lnTo>
                    <a:pt x="219234" y="221765"/>
                  </a:lnTo>
                  <a:close/>
                </a:path>
              </a:pathLst>
            </a:custGeom>
            <a:solidFill>
              <a:srgbClr val="F3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763573" y="760204"/>
              <a:ext cx="219710" cy="222250"/>
            </a:xfrm>
            <a:custGeom>
              <a:avLst/>
              <a:gdLst/>
              <a:ahLst/>
              <a:cxnLst/>
              <a:rect l="l" t="t" r="r" b="b"/>
              <a:pathLst>
                <a:path w="219710" h="222250">
                  <a:moveTo>
                    <a:pt x="219234" y="221765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219234" y="0"/>
                  </a:lnTo>
                  <a:lnTo>
                    <a:pt x="219234" y="221765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763573" y="2147794"/>
              <a:ext cx="219710" cy="222250"/>
            </a:xfrm>
            <a:custGeom>
              <a:avLst/>
              <a:gdLst/>
              <a:ahLst/>
              <a:cxnLst/>
              <a:rect l="l" t="t" r="r" b="b"/>
              <a:pathLst>
                <a:path w="219710" h="222250">
                  <a:moveTo>
                    <a:pt x="219234" y="221765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219234" y="0"/>
                  </a:lnTo>
                  <a:lnTo>
                    <a:pt x="219234" y="221765"/>
                  </a:lnTo>
                  <a:close/>
                </a:path>
              </a:pathLst>
            </a:custGeom>
            <a:solidFill>
              <a:srgbClr val="3127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763573" y="1916529"/>
              <a:ext cx="219710" cy="222250"/>
            </a:xfrm>
            <a:custGeom>
              <a:avLst/>
              <a:gdLst/>
              <a:ahLst/>
              <a:cxnLst/>
              <a:rect l="l" t="t" r="r" b="b"/>
              <a:pathLst>
                <a:path w="219710" h="222250">
                  <a:moveTo>
                    <a:pt x="219234" y="221765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219234" y="0"/>
                  </a:lnTo>
                  <a:lnTo>
                    <a:pt x="219234" y="221765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763573" y="1685264"/>
              <a:ext cx="219710" cy="222250"/>
            </a:xfrm>
            <a:custGeom>
              <a:avLst/>
              <a:gdLst/>
              <a:ahLst/>
              <a:cxnLst/>
              <a:rect l="l" t="t" r="r" b="b"/>
              <a:pathLst>
                <a:path w="219710" h="222250">
                  <a:moveTo>
                    <a:pt x="219234" y="221754"/>
                  </a:moveTo>
                  <a:lnTo>
                    <a:pt x="0" y="221754"/>
                  </a:lnTo>
                  <a:lnTo>
                    <a:pt x="0" y="0"/>
                  </a:lnTo>
                  <a:lnTo>
                    <a:pt x="219234" y="0"/>
                  </a:lnTo>
                  <a:lnTo>
                    <a:pt x="219234" y="221754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992194" y="760207"/>
              <a:ext cx="748665" cy="697230"/>
            </a:xfrm>
            <a:custGeom>
              <a:avLst/>
              <a:gdLst/>
              <a:ahLst/>
              <a:cxnLst/>
              <a:rect l="l" t="t" r="r" b="b"/>
              <a:pathLst>
                <a:path w="748664" h="697230">
                  <a:moveTo>
                    <a:pt x="748547" y="696957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748547" y="665284"/>
                  </a:lnTo>
                  <a:lnTo>
                    <a:pt x="748547" y="696957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992194" y="991481"/>
              <a:ext cx="748665" cy="507365"/>
            </a:xfrm>
            <a:custGeom>
              <a:avLst/>
              <a:gdLst/>
              <a:ahLst/>
              <a:cxnLst/>
              <a:rect l="l" t="t" r="r" b="b"/>
              <a:pathLst>
                <a:path w="748664" h="507365">
                  <a:moveTo>
                    <a:pt x="748547" y="506865"/>
                  </a:moveTo>
                  <a:lnTo>
                    <a:pt x="0" y="221754"/>
                  </a:lnTo>
                  <a:lnTo>
                    <a:pt x="0" y="0"/>
                  </a:lnTo>
                  <a:lnTo>
                    <a:pt x="748547" y="475192"/>
                  </a:lnTo>
                  <a:lnTo>
                    <a:pt x="748547" y="506865"/>
                  </a:lnTo>
                  <a:close/>
                </a:path>
              </a:pathLst>
            </a:custGeom>
            <a:solidFill>
              <a:srgbClr val="F3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992194" y="1222743"/>
              <a:ext cx="748665" cy="316865"/>
            </a:xfrm>
            <a:custGeom>
              <a:avLst/>
              <a:gdLst/>
              <a:ahLst/>
              <a:cxnLst/>
              <a:rect l="l" t="t" r="r" b="b"/>
              <a:pathLst>
                <a:path w="748664" h="316865">
                  <a:moveTo>
                    <a:pt x="748547" y="316783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748547" y="285110"/>
                  </a:lnTo>
                  <a:lnTo>
                    <a:pt x="748547" y="316783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992194" y="1454013"/>
              <a:ext cx="748665" cy="222250"/>
            </a:xfrm>
            <a:custGeom>
              <a:avLst/>
              <a:gdLst/>
              <a:ahLst/>
              <a:cxnLst/>
              <a:rect l="l" t="t" r="r" b="b"/>
              <a:pathLst>
                <a:path w="748664" h="222250">
                  <a:moveTo>
                    <a:pt x="0" y="221743"/>
                  </a:moveTo>
                  <a:lnTo>
                    <a:pt x="0" y="0"/>
                  </a:lnTo>
                  <a:lnTo>
                    <a:pt x="748547" y="95018"/>
                  </a:lnTo>
                  <a:lnTo>
                    <a:pt x="748547" y="126702"/>
                  </a:lnTo>
                  <a:lnTo>
                    <a:pt x="0" y="221743"/>
                  </a:lnTo>
                  <a:close/>
                </a:path>
              </a:pathLst>
            </a:custGeom>
            <a:solidFill>
              <a:srgbClr val="0096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992194" y="1590225"/>
              <a:ext cx="748665" cy="316865"/>
            </a:xfrm>
            <a:custGeom>
              <a:avLst/>
              <a:gdLst/>
              <a:ahLst/>
              <a:cxnLst/>
              <a:rect l="l" t="t" r="r" b="b"/>
              <a:pathLst>
                <a:path w="748664" h="316864">
                  <a:moveTo>
                    <a:pt x="0" y="316806"/>
                  </a:moveTo>
                  <a:lnTo>
                    <a:pt x="0" y="95040"/>
                  </a:lnTo>
                  <a:lnTo>
                    <a:pt x="748547" y="0"/>
                  </a:lnTo>
                  <a:lnTo>
                    <a:pt x="748547" y="31683"/>
                  </a:lnTo>
                  <a:lnTo>
                    <a:pt x="0" y="316806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992194" y="1631407"/>
              <a:ext cx="748665" cy="507365"/>
            </a:xfrm>
            <a:custGeom>
              <a:avLst/>
              <a:gdLst/>
              <a:ahLst/>
              <a:cxnLst/>
              <a:rect l="l" t="t" r="r" b="b"/>
              <a:pathLst>
                <a:path w="748664" h="507364">
                  <a:moveTo>
                    <a:pt x="0" y="506876"/>
                  </a:moveTo>
                  <a:lnTo>
                    <a:pt x="0" y="285122"/>
                  </a:lnTo>
                  <a:lnTo>
                    <a:pt x="748547" y="0"/>
                  </a:lnTo>
                  <a:lnTo>
                    <a:pt x="748547" y="31683"/>
                  </a:lnTo>
                  <a:lnTo>
                    <a:pt x="0" y="506876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992194" y="1672587"/>
              <a:ext cx="748665" cy="697230"/>
            </a:xfrm>
            <a:custGeom>
              <a:avLst/>
              <a:gdLst/>
              <a:ahLst/>
              <a:cxnLst/>
              <a:rect l="l" t="t" r="r" b="b"/>
              <a:pathLst>
                <a:path w="748664" h="697230">
                  <a:moveTo>
                    <a:pt x="0" y="696968"/>
                  </a:moveTo>
                  <a:lnTo>
                    <a:pt x="0" y="475214"/>
                  </a:lnTo>
                  <a:lnTo>
                    <a:pt x="748547" y="0"/>
                  </a:lnTo>
                  <a:lnTo>
                    <a:pt x="748547" y="31683"/>
                  </a:lnTo>
                  <a:lnTo>
                    <a:pt x="0" y="696968"/>
                  </a:lnTo>
                  <a:close/>
                </a:path>
              </a:pathLst>
            </a:custGeom>
            <a:solidFill>
              <a:srgbClr val="3127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5844095" y="1713776"/>
              <a:ext cx="617220" cy="684530"/>
            </a:xfrm>
            <a:custGeom>
              <a:avLst/>
              <a:gdLst/>
              <a:ahLst/>
              <a:cxnLst/>
              <a:rect l="l" t="t" r="r" b="b"/>
              <a:pathLst>
                <a:path w="617220" h="684530">
                  <a:moveTo>
                    <a:pt x="617220" y="462534"/>
                  </a:moveTo>
                  <a:lnTo>
                    <a:pt x="0" y="462534"/>
                  </a:lnTo>
                  <a:lnTo>
                    <a:pt x="0" y="684288"/>
                  </a:lnTo>
                  <a:lnTo>
                    <a:pt x="617220" y="684288"/>
                  </a:lnTo>
                  <a:lnTo>
                    <a:pt x="617220" y="462534"/>
                  </a:lnTo>
                  <a:close/>
                </a:path>
                <a:path w="617220" h="684530">
                  <a:moveTo>
                    <a:pt x="617220" y="231279"/>
                  </a:moveTo>
                  <a:lnTo>
                    <a:pt x="0" y="231279"/>
                  </a:lnTo>
                  <a:lnTo>
                    <a:pt x="0" y="453034"/>
                  </a:lnTo>
                  <a:lnTo>
                    <a:pt x="617220" y="453034"/>
                  </a:lnTo>
                  <a:lnTo>
                    <a:pt x="617220" y="231279"/>
                  </a:lnTo>
                  <a:close/>
                </a:path>
                <a:path w="617220" h="684530">
                  <a:moveTo>
                    <a:pt x="617220" y="0"/>
                  </a:moveTo>
                  <a:lnTo>
                    <a:pt x="0" y="0"/>
                  </a:lnTo>
                  <a:lnTo>
                    <a:pt x="0" y="221767"/>
                  </a:lnTo>
                  <a:lnTo>
                    <a:pt x="617220" y="221767"/>
                  </a:lnTo>
                  <a:lnTo>
                    <a:pt x="6172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1789" y="1144493"/>
              <a:ext cx="520909" cy="95250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223763" y="1453999"/>
              <a:ext cx="1530985" cy="222250"/>
            </a:xfrm>
            <a:custGeom>
              <a:avLst/>
              <a:gdLst/>
              <a:ahLst/>
              <a:cxnLst/>
              <a:rect l="l" t="t" r="r" b="b"/>
              <a:pathLst>
                <a:path w="1530985" h="222250">
                  <a:moveTo>
                    <a:pt x="1530408" y="221765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1530408" y="0"/>
                  </a:lnTo>
                  <a:lnTo>
                    <a:pt x="1530408" y="221765"/>
                  </a:lnTo>
                  <a:close/>
                </a:path>
              </a:pathLst>
            </a:custGeom>
            <a:solidFill>
              <a:srgbClr val="8EC8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223763" y="1222734"/>
              <a:ext cx="1530985" cy="222250"/>
            </a:xfrm>
            <a:custGeom>
              <a:avLst/>
              <a:gdLst/>
              <a:ahLst/>
              <a:cxnLst/>
              <a:rect l="l" t="t" r="r" b="b"/>
              <a:pathLst>
                <a:path w="1530985" h="222250">
                  <a:moveTo>
                    <a:pt x="1530408" y="221765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1530408" y="0"/>
                  </a:lnTo>
                  <a:lnTo>
                    <a:pt x="1530408" y="221765"/>
                  </a:lnTo>
                  <a:close/>
                </a:path>
              </a:pathLst>
            </a:custGeom>
            <a:solidFill>
              <a:srgbClr val="FFF59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3223763" y="991480"/>
              <a:ext cx="1530985" cy="222250"/>
            </a:xfrm>
            <a:custGeom>
              <a:avLst/>
              <a:gdLst/>
              <a:ahLst/>
              <a:cxnLst/>
              <a:rect l="l" t="t" r="r" b="b"/>
              <a:pathLst>
                <a:path w="1530985" h="222250">
                  <a:moveTo>
                    <a:pt x="1530408" y="221754"/>
                  </a:moveTo>
                  <a:lnTo>
                    <a:pt x="0" y="221754"/>
                  </a:lnTo>
                  <a:lnTo>
                    <a:pt x="0" y="0"/>
                  </a:lnTo>
                  <a:lnTo>
                    <a:pt x="1530408" y="0"/>
                  </a:lnTo>
                  <a:lnTo>
                    <a:pt x="1530408" y="221754"/>
                  </a:lnTo>
                  <a:close/>
                </a:path>
              </a:pathLst>
            </a:custGeom>
            <a:solidFill>
              <a:srgbClr val="FCCB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3223763" y="760215"/>
              <a:ext cx="1530985" cy="222250"/>
            </a:xfrm>
            <a:custGeom>
              <a:avLst/>
              <a:gdLst/>
              <a:ahLst/>
              <a:cxnLst/>
              <a:rect l="l" t="t" r="r" b="b"/>
              <a:pathLst>
                <a:path w="1530985" h="222250">
                  <a:moveTo>
                    <a:pt x="1530408" y="221754"/>
                  </a:moveTo>
                  <a:lnTo>
                    <a:pt x="0" y="221754"/>
                  </a:lnTo>
                  <a:lnTo>
                    <a:pt x="0" y="0"/>
                  </a:lnTo>
                  <a:lnTo>
                    <a:pt x="1530408" y="0"/>
                  </a:lnTo>
                  <a:lnTo>
                    <a:pt x="1530408" y="221754"/>
                  </a:lnTo>
                  <a:close/>
                </a:path>
              </a:pathLst>
            </a:custGeom>
            <a:solidFill>
              <a:srgbClr val="F3987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3223763" y="2147783"/>
              <a:ext cx="1530985" cy="222250"/>
            </a:xfrm>
            <a:custGeom>
              <a:avLst/>
              <a:gdLst/>
              <a:ahLst/>
              <a:cxnLst/>
              <a:rect l="l" t="t" r="r" b="b"/>
              <a:pathLst>
                <a:path w="1530985" h="222250">
                  <a:moveTo>
                    <a:pt x="1530408" y="221765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1530408" y="0"/>
                  </a:lnTo>
                  <a:lnTo>
                    <a:pt x="1530408" y="221765"/>
                  </a:lnTo>
                  <a:close/>
                </a:path>
              </a:pathLst>
            </a:custGeom>
            <a:solidFill>
              <a:srgbClr val="9184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3223763" y="1916529"/>
              <a:ext cx="1530985" cy="222250"/>
            </a:xfrm>
            <a:custGeom>
              <a:avLst/>
              <a:gdLst/>
              <a:ahLst/>
              <a:cxnLst/>
              <a:rect l="l" t="t" r="r" b="b"/>
              <a:pathLst>
                <a:path w="1530985" h="222250">
                  <a:moveTo>
                    <a:pt x="1530408" y="221765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1530408" y="0"/>
                  </a:lnTo>
                  <a:lnTo>
                    <a:pt x="1530408" y="221765"/>
                  </a:lnTo>
                  <a:close/>
                </a:path>
              </a:pathLst>
            </a:custGeom>
            <a:solidFill>
              <a:srgbClr val="8BAD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3223763" y="1685264"/>
              <a:ext cx="1530985" cy="222250"/>
            </a:xfrm>
            <a:custGeom>
              <a:avLst/>
              <a:gdLst/>
              <a:ahLst/>
              <a:cxnLst/>
              <a:rect l="l" t="t" r="r" b="b"/>
              <a:pathLst>
                <a:path w="1530985" h="222250">
                  <a:moveTo>
                    <a:pt x="1530408" y="221754"/>
                  </a:moveTo>
                  <a:lnTo>
                    <a:pt x="0" y="221754"/>
                  </a:lnTo>
                  <a:lnTo>
                    <a:pt x="0" y="0"/>
                  </a:lnTo>
                  <a:lnTo>
                    <a:pt x="1530408" y="0"/>
                  </a:lnTo>
                  <a:lnTo>
                    <a:pt x="1530408" y="221754"/>
                  </a:lnTo>
                  <a:close/>
                </a:path>
              </a:pathLst>
            </a:custGeom>
            <a:solidFill>
              <a:srgbClr val="82D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3223757" y="770408"/>
              <a:ext cx="1396365" cy="201930"/>
            </a:xfrm>
            <a:custGeom>
              <a:avLst/>
              <a:gdLst/>
              <a:ahLst/>
              <a:cxnLst/>
              <a:rect l="l" t="t" r="r" b="b"/>
              <a:pathLst>
                <a:path w="1396364" h="201930">
                  <a:moveTo>
                    <a:pt x="0" y="0"/>
                  </a:moveTo>
                  <a:lnTo>
                    <a:pt x="51014" y="2027"/>
                  </a:lnTo>
                  <a:lnTo>
                    <a:pt x="100304" y="5893"/>
                  </a:lnTo>
                  <a:lnTo>
                    <a:pt x="145877" y="12945"/>
                  </a:lnTo>
                  <a:lnTo>
                    <a:pt x="187678" y="23760"/>
                  </a:lnTo>
                  <a:lnTo>
                    <a:pt x="229274" y="38140"/>
                  </a:lnTo>
                  <a:lnTo>
                    <a:pt x="267297" y="54679"/>
                  </a:lnTo>
                  <a:lnTo>
                    <a:pt x="309293" y="76538"/>
                  </a:lnTo>
                  <a:lnTo>
                    <a:pt x="346521" y="97373"/>
                  </a:lnTo>
                  <a:lnTo>
                    <a:pt x="361865" y="105962"/>
                  </a:lnTo>
                  <a:lnTo>
                    <a:pt x="403966" y="128987"/>
                  </a:lnTo>
                  <a:lnTo>
                    <a:pt x="446928" y="150046"/>
                  </a:lnTo>
                  <a:lnTo>
                    <a:pt x="484299" y="165460"/>
                  </a:lnTo>
                  <a:lnTo>
                    <a:pt x="524696" y="177859"/>
                  </a:lnTo>
                  <a:lnTo>
                    <a:pt x="565835" y="188032"/>
                  </a:lnTo>
                  <a:lnTo>
                    <a:pt x="610811" y="195648"/>
                  </a:lnTo>
                  <a:lnTo>
                    <a:pt x="656299" y="199782"/>
                  </a:lnTo>
                  <a:lnTo>
                    <a:pt x="697926" y="201362"/>
                  </a:lnTo>
                  <a:lnTo>
                    <a:pt x="717477" y="200997"/>
                  </a:lnTo>
                  <a:lnTo>
                    <a:pt x="769100" y="197457"/>
                  </a:lnTo>
                  <a:lnTo>
                    <a:pt x="815738" y="191000"/>
                  </a:lnTo>
                  <a:lnTo>
                    <a:pt x="857501" y="181487"/>
                  </a:lnTo>
                  <a:lnTo>
                    <a:pt x="898271" y="170017"/>
                  </a:lnTo>
                  <a:lnTo>
                    <a:pt x="937011" y="155400"/>
                  </a:lnTo>
                  <a:lnTo>
                    <a:pt x="980888" y="134733"/>
                  </a:lnTo>
                  <a:lnTo>
                    <a:pt x="1018605" y="114560"/>
                  </a:lnTo>
                  <a:lnTo>
                    <a:pt x="1063532" y="89452"/>
                  </a:lnTo>
                  <a:lnTo>
                    <a:pt x="1075791" y="82575"/>
                  </a:lnTo>
                  <a:lnTo>
                    <a:pt x="1117203" y="60341"/>
                  </a:lnTo>
                  <a:lnTo>
                    <a:pt x="1153283" y="43564"/>
                  </a:lnTo>
                  <a:lnTo>
                    <a:pt x="1194226" y="28270"/>
                  </a:lnTo>
                  <a:lnTo>
                    <a:pt x="1235865" y="16182"/>
                  </a:lnTo>
                  <a:lnTo>
                    <a:pt x="1279772" y="7907"/>
                  </a:lnTo>
                  <a:lnTo>
                    <a:pt x="1328288" y="3073"/>
                  </a:lnTo>
                  <a:lnTo>
                    <a:pt x="1374059" y="796"/>
                  </a:lnTo>
                  <a:lnTo>
                    <a:pt x="1384506" y="435"/>
                  </a:lnTo>
                  <a:lnTo>
                    <a:pt x="1395853" y="55"/>
                  </a:lnTo>
                </a:path>
              </a:pathLst>
            </a:custGeom>
            <a:ln w="22346">
              <a:solidFill>
                <a:srgbClr val="E3061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223752" y="1001671"/>
              <a:ext cx="1196975" cy="201930"/>
            </a:xfrm>
            <a:custGeom>
              <a:avLst/>
              <a:gdLst/>
              <a:ahLst/>
              <a:cxnLst/>
              <a:rect l="l" t="t" r="r" b="b"/>
              <a:pathLst>
                <a:path w="1196975" h="201930">
                  <a:moveTo>
                    <a:pt x="0" y="0"/>
                  </a:moveTo>
                  <a:lnTo>
                    <a:pt x="43724" y="2020"/>
                  </a:lnTo>
                  <a:lnTo>
                    <a:pt x="85970" y="5892"/>
                  </a:lnTo>
                  <a:lnTo>
                    <a:pt x="125032" y="12945"/>
                  </a:lnTo>
                  <a:lnTo>
                    <a:pt x="172826" y="28209"/>
                  </a:lnTo>
                  <a:lnTo>
                    <a:pt x="207909" y="43508"/>
                  </a:lnTo>
                  <a:lnTo>
                    <a:pt x="247950" y="65759"/>
                  </a:lnTo>
                  <a:lnTo>
                    <a:pt x="284843" y="89396"/>
                  </a:lnTo>
                  <a:lnTo>
                    <a:pt x="297019" y="97373"/>
                  </a:lnTo>
                  <a:lnTo>
                    <a:pt x="310174" y="105962"/>
                  </a:lnTo>
                  <a:lnTo>
                    <a:pt x="346259" y="128987"/>
                  </a:lnTo>
                  <a:lnTo>
                    <a:pt x="383078" y="150046"/>
                  </a:lnTo>
                  <a:lnTo>
                    <a:pt x="426493" y="169956"/>
                  </a:lnTo>
                  <a:lnTo>
                    <a:pt x="473145" y="184836"/>
                  </a:lnTo>
                  <a:lnTo>
                    <a:pt x="523555" y="195648"/>
                  </a:lnTo>
                  <a:lnTo>
                    <a:pt x="562548" y="199782"/>
                  </a:lnTo>
                  <a:lnTo>
                    <a:pt x="598226" y="201360"/>
                  </a:lnTo>
                  <a:lnTo>
                    <a:pt x="614982" y="200992"/>
                  </a:lnTo>
                  <a:lnTo>
                    <a:pt x="659233" y="197456"/>
                  </a:lnTo>
                  <a:lnTo>
                    <a:pt x="699205" y="191000"/>
                  </a:lnTo>
                  <a:lnTo>
                    <a:pt x="746705" y="177915"/>
                  </a:lnTo>
                  <a:lnTo>
                    <a:pt x="792437" y="160600"/>
                  </a:lnTo>
                  <a:lnTo>
                    <a:pt x="831898" y="139880"/>
                  </a:lnTo>
                  <a:lnTo>
                    <a:pt x="873090" y="114560"/>
                  </a:lnTo>
                  <a:lnTo>
                    <a:pt x="911597" y="89452"/>
                  </a:lnTo>
                  <a:lnTo>
                    <a:pt x="922108" y="82575"/>
                  </a:lnTo>
                  <a:lnTo>
                    <a:pt x="957605" y="60341"/>
                  </a:lnTo>
                  <a:lnTo>
                    <a:pt x="999925" y="38196"/>
                  </a:lnTo>
                  <a:lnTo>
                    <a:pt x="1035578" y="23816"/>
                  </a:lnTo>
                  <a:lnTo>
                    <a:pt x="1083917" y="10248"/>
                  </a:lnTo>
                  <a:lnTo>
                    <a:pt x="1124370" y="4353"/>
                  </a:lnTo>
                  <a:lnTo>
                    <a:pt x="1166119" y="1331"/>
                  </a:lnTo>
                  <a:lnTo>
                    <a:pt x="1186728" y="435"/>
                  </a:lnTo>
                  <a:lnTo>
                    <a:pt x="1196452" y="55"/>
                  </a:lnTo>
                </a:path>
              </a:pathLst>
            </a:custGeom>
            <a:ln w="22345">
              <a:solidFill>
                <a:srgbClr val="F392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3223752" y="1232935"/>
              <a:ext cx="1176655" cy="201930"/>
            </a:xfrm>
            <a:custGeom>
              <a:avLst/>
              <a:gdLst/>
              <a:ahLst/>
              <a:cxnLst/>
              <a:rect l="l" t="t" r="r" b="b"/>
              <a:pathLst>
                <a:path w="1176654" h="201930">
                  <a:moveTo>
                    <a:pt x="0" y="0"/>
                  </a:moveTo>
                  <a:lnTo>
                    <a:pt x="42994" y="2020"/>
                  </a:lnTo>
                  <a:lnTo>
                    <a:pt x="84538" y="5892"/>
                  </a:lnTo>
                  <a:lnTo>
                    <a:pt x="122949" y="12945"/>
                  </a:lnTo>
                  <a:lnTo>
                    <a:pt x="169941" y="28209"/>
                  </a:lnTo>
                  <a:lnTo>
                    <a:pt x="215146" y="49051"/>
                  </a:lnTo>
                  <a:lnTo>
                    <a:pt x="252256" y="71077"/>
                  </a:lnTo>
                  <a:lnTo>
                    <a:pt x="292074" y="97373"/>
                  </a:lnTo>
                  <a:lnTo>
                    <a:pt x="305009" y="105962"/>
                  </a:lnTo>
                  <a:lnTo>
                    <a:pt x="340486" y="128987"/>
                  </a:lnTo>
                  <a:lnTo>
                    <a:pt x="376696" y="150046"/>
                  </a:lnTo>
                  <a:lnTo>
                    <a:pt x="419390" y="169955"/>
                  </a:lnTo>
                  <a:lnTo>
                    <a:pt x="465259" y="184836"/>
                  </a:lnTo>
                  <a:lnTo>
                    <a:pt x="514830" y="195648"/>
                  </a:lnTo>
                  <a:lnTo>
                    <a:pt x="553168" y="199782"/>
                  </a:lnTo>
                  <a:lnTo>
                    <a:pt x="588254" y="201360"/>
                  </a:lnTo>
                  <a:lnTo>
                    <a:pt x="604734" y="200992"/>
                  </a:lnTo>
                  <a:lnTo>
                    <a:pt x="648244" y="197451"/>
                  </a:lnTo>
                  <a:lnTo>
                    <a:pt x="687549" y="191000"/>
                  </a:lnTo>
                  <a:lnTo>
                    <a:pt x="734260" y="177915"/>
                  </a:lnTo>
                  <a:lnTo>
                    <a:pt x="779234" y="160600"/>
                  </a:lnTo>
                  <a:lnTo>
                    <a:pt x="818033" y="139874"/>
                  </a:lnTo>
                  <a:lnTo>
                    <a:pt x="858538" y="114560"/>
                  </a:lnTo>
                  <a:lnTo>
                    <a:pt x="896405" y="89452"/>
                  </a:lnTo>
                  <a:lnTo>
                    <a:pt x="906740" y="82575"/>
                  </a:lnTo>
                  <a:lnTo>
                    <a:pt x="941650" y="60341"/>
                  </a:lnTo>
                  <a:lnTo>
                    <a:pt x="983257" y="38196"/>
                  </a:lnTo>
                  <a:lnTo>
                    <a:pt x="1029979" y="19786"/>
                  </a:lnTo>
                  <a:lnTo>
                    <a:pt x="1078666" y="7906"/>
                  </a:lnTo>
                  <a:lnTo>
                    <a:pt x="1119562" y="3073"/>
                  </a:lnTo>
                  <a:lnTo>
                    <a:pt x="1158140" y="796"/>
                  </a:lnTo>
                  <a:lnTo>
                    <a:pt x="1166951" y="435"/>
                  </a:lnTo>
                  <a:lnTo>
                    <a:pt x="1176508" y="55"/>
                  </a:lnTo>
                </a:path>
              </a:pathLst>
            </a:custGeom>
            <a:ln w="22344">
              <a:solidFill>
                <a:srgbClr val="FFE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223752" y="1464199"/>
              <a:ext cx="1097280" cy="201930"/>
            </a:xfrm>
            <a:custGeom>
              <a:avLst/>
              <a:gdLst/>
              <a:ahLst/>
              <a:cxnLst/>
              <a:rect l="l" t="t" r="r" b="b"/>
              <a:pathLst>
                <a:path w="1097279" h="201930">
                  <a:moveTo>
                    <a:pt x="0" y="0"/>
                  </a:moveTo>
                  <a:lnTo>
                    <a:pt x="40085" y="2020"/>
                  </a:lnTo>
                  <a:lnTo>
                    <a:pt x="78805" y="5891"/>
                  </a:lnTo>
                  <a:lnTo>
                    <a:pt x="125700" y="16124"/>
                  </a:lnTo>
                  <a:lnTo>
                    <a:pt x="169371" y="33018"/>
                  </a:lnTo>
                  <a:lnTo>
                    <a:pt x="210019" y="54679"/>
                  </a:lnTo>
                  <a:lnTo>
                    <a:pt x="243022" y="76538"/>
                  </a:lnTo>
                  <a:lnTo>
                    <a:pt x="272267" y="97373"/>
                  </a:lnTo>
                  <a:lnTo>
                    <a:pt x="284323" y="105962"/>
                  </a:lnTo>
                  <a:lnTo>
                    <a:pt x="317400" y="128986"/>
                  </a:lnTo>
                  <a:lnTo>
                    <a:pt x="351159" y="150046"/>
                  </a:lnTo>
                  <a:lnTo>
                    <a:pt x="390951" y="169956"/>
                  </a:lnTo>
                  <a:lnTo>
                    <a:pt x="433717" y="184836"/>
                  </a:lnTo>
                  <a:lnTo>
                    <a:pt x="479925" y="195648"/>
                  </a:lnTo>
                  <a:lnTo>
                    <a:pt x="533009" y="200953"/>
                  </a:lnTo>
                  <a:lnTo>
                    <a:pt x="548368" y="201360"/>
                  </a:lnTo>
                  <a:lnTo>
                    <a:pt x="563730" y="200992"/>
                  </a:lnTo>
                  <a:lnTo>
                    <a:pt x="604294" y="197451"/>
                  </a:lnTo>
                  <a:lnTo>
                    <a:pt x="652154" y="188087"/>
                  </a:lnTo>
                  <a:lnTo>
                    <a:pt x="695178" y="174117"/>
                  </a:lnTo>
                  <a:lnTo>
                    <a:pt x="736225" y="155399"/>
                  </a:lnTo>
                  <a:lnTo>
                    <a:pt x="770700" y="134733"/>
                  </a:lnTo>
                  <a:lnTo>
                    <a:pt x="812420" y="106016"/>
                  </a:lnTo>
                  <a:lnTo>
                    <a:pt x="835635" y="89441"/>
                  </a:lnTo>
                  <a:lnTo>
                    <a:pt x="845272" y="82570"/>
                  </a:lnTo>
                  <a:lnTo>
                    <a:pt x="877809" y="60340"/>
                  </a:lnTo>
                  <a:lnTo>
                    <a:pt x="916596" y="38191"/>
                  </a:lnTo>
                  <a:lnTo>
                    <a:pt x="960148" y="19786"/>
                  </a:lnTo>
                  <a:lnTo>
                    <a:pt x="1005535" y="7901"/>
                  </a:lnTo>
                  <a:lnTo>
                    <a:pt x="1043655" y="3073"/>
                  </a:lnTo>
                  <a:lnTo>
                    <a:pt x="1087829" y="435"/>
                  </a:lnTo>
                  <a:lnTo>
                    <a:pt x="1096745" y="55"/>
                  </a:lnTo>
                </a:path>
              </a:pathLst>
            </a:custGeom>
            <a:ln w="22343">
              <a:solidFill>
                <a:srgbClr val="0096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3223752" y="1695462"/>
              <a:ext cx="947419" cy="201930"/>
            </a:xfrm>
            <a:custGeom>
              <a:avLst/>
              <a:gdLst/>
              <a:ahLst/>
              <a:cxnLst/>
              <a:rect l="l" t="t" r="r" b="b"/>
              <a:pathLst>
                <a:path w="947420" h="201930">
                  <a:moveTo>
                    <a:pt x="0" y="0"/>
                  </a:moveTo>
                  <a:lnTo>
                    <a:pt x="45842" y="3028"/>
                  </a:lnTo>
                  <a:lnTo>
                    <a:pt x="89088" y="10181"/>
                  </a:lnTo>
                  <a:lnTo>
                    <a:pt x="127350" y="23760"/>
                  </a:lnTo>
                  <a:lnTo>
                    <a:pt x="164596" y="43508"/>
                  </a:lnTo>
                  <a:lnTo>
                    <a:pt x="196296" y="65759"/>
                  </a:lnTo>
                  <a:lnTo>
                    <a:pt x="235141" y="97373"/>
                  </a:lnTo>
                  <a:lnTo>
                    <a:pt x="245554" y="105961"/>
                  </a:lnTo>
                  <a:lnTo>
                    <a:pt x="281579" y="134676"/>
                  </a:lnTo>
                  <a:lnTo>
                    <a:pt x="319841" y="160538"/>
                  </a:lnTo>
                  <a:lnTo>
                    <a:pt x="356046" y="177848"/>
                  </a:lnTo>
                  <a:lnTo>
                    <a:pt x="393646" y="190934"/>
                  </a:lnTo>
                  <a:lnTo>
                    <a:pt x="435756" y="198766"/>
                  </a:lnTo>
                  <a:lnTo>
                    <a:pt x="473593" y="201356"/>
                  </a:lnTo>
                  <a:lnTo>
                    <a:pt x="486856" y="200987"/>
                  </a:lnTo>
                  <a:lnTo>
                    <a:pt x="532706" y="195709"/>
                  </a:lnTo>
                  <a:lnTo>
                    <a:pt x="572611" y="184891"/>
                  </a:lnTo>
                  <a:lnTo>
                    <a:pt x="609544" y="170011"/>
                  </a:lnTo>
                  <a:lnTo>
                    <a:pt x="643912" y="150095"/>
                  </a:lnTo>
                  <a:lnTo>
                    <a:pt x="681502" y="122388"/>
                  </a:lnTo>
                  <a:lnTo>
                    <a:pt x="712049" y="97429"/>
                  </a:lnTo>
                  <a:lnTo>
                    <a:pt x="721687" y="89452"/>
                  </a:lnTo>
                  <a:lnTo>
                    <a:pt x="730007" y="82575"/>
                  </a:lnTo>
                  <a:lnTo>
                    <a:pt x="765803" y="54730"/>
                  </a:lnTo>
                  <a:lnTo>
                    <a:pt x="800918" y="33076"/>
                  </a:lnTo>
                  <a:lnTo>
                    <a:pt x="838627" y="16180"/>
                  </a:lnTo>
                  <a:lnTo>
                    <a:pt x="879124" y="5945"/>
                  </a:lnTo>
                  <a:lnTo>
                    <a:pt x="923175" y="1325"/>
                  </a:lnTo>
                  <a:lnTo>
                    <a:pt x="939496" y="435"/>
                  </a:lnTo>
                  <a:lnTo>
                    <a:pt x="947186" y="55"/>
                  </a:lnTo>
                </a:path>
              </a:pathLst>
            </a:custGeom>
            <a:ln w="22341">
              <a:solidFill>
                <a:srgbClr val="009FE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3223752" y="1926719"/>
              <a:ext cx="897890" cy="201930"/>
            </a:xfrm>
            <a:custGeom>
              <a:avLst/>
              <a:gdLst/>
              <a:ahLst/>
              <a:cxnLst/>
              <a:rect l="l" t="t" r="r" b="b"/>
              <a:pathLst>
                <a:path w="897889" h="201930">
                  <a:moveTo>
                    <a:pt x="0" y="0"/>
                  </a:moveTo>
                  <a:lnTo>
                    <a:pt x="43433" y="3028"/>
                  </a:lnTo>
                  <a:lnTo>
                    <a:pt x="84403" y="10192"/>
                  </a:lnTo>
                  <a:lnTo>
                    <a:pt x="120644" y="23771"/>
                  </a:lnTo>
                  <a:lnTo>
                    <a:pt x="155934" y="43508"/>
                  </a:lnTo>
                  <a:lnTo>
                    <a:pt x="192400" y="71077"/>
                  </a:lnTo>
                  <a:lnTo>
                    <a:pt x="222763" y="97373"/>
                  </a:lnTo>
                  <a:lnTo>
                    <a:pt x="232628" y="105962"/>
                  </a:lnTo>
                  <a:lnTo>
                    <a:pt x="266765" y="134679"/>
                  </a:lnTo>
                  <a:lnTo>
                    <a:pt x="303009" y="160549"/>
                  </a:lnTo>
                  <a:lnTo>
                    <a:pt x="337309" y="177854"/>
                  </a:lnTo>
                  <a:lnTo>
                    <a:pt x="382549" y="193501"/>
                  </a:lnTo>
                  <a:lnTo>
                    <a:pt x="421917" y="199793"/>
                  </a:lnTo>
                  <a:lnTo>
                    <a:pt x="448668" y="201367"/>
                  </a:lnTo>
                  <a:lnTo>
                    <a:pt x="461235" y="200998"/>
                  </a:lnTo>
                  <a:lnTo>
                    <a:pt x="504667" y="195709"/>
                  </a:lnTo>
                  <a:lnTo>
                    <a:pt x="542472" y="184892"/>
                  </a:lnTo>
                  <a:lnTo>
                    <a:pt x="585994" y="165527"/>
                  </a:lnTo>
                  <a:lnTo>
                    <a:pt x="623927" y="139879"/>
                  </a:lnTo>
                  <a:lnTo>
                    <a:pt x="654819" y="114562"/>
                  </a:lnTo>
                  <a:lnTo>
                    <a:pt x="683701" y="89452"/>
                  </a:lnTo>
                  <a:lnTo>
                    <a:pt x="691583" y="82575"/>
                  </a:lnTo>
                  <a:lnTo>
                    <a:pt x="725500" y="54741"/>
                  </a:lnTo>
                  <a:lnTo>
                    <a:pt x="758756" y="33079"/>
                  </a:lnTo>
                  <a:lnTo>
                    <a:pt x="794485" y="16187"/>
                  </a:lnTo>
                  <a:lnTo>
                    <a:pt x="832851" y="5952"/>
                  </a:lnTo>
                  <a:lnTo>
                    <a:pt x="874589" y="1335"/>
                  </a:lnTo>
                  <a:lnTo>
                    <a:pt x="890041" y="435"/>
                  </a:lnTo>
                  <a:lnTo>
                    <a:pt x="897333" y="67"/>
                  </a:lnTo>
                </a:path>
              </a:pathLst>
            </a:custGeom>
            <a:ln w="22339">
              <a:solidFill>
                <a:srgbClr val="0069B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223752" y="2157988"/>
              <a:ext cx="798195" cy="201930"/>
            </a:xfrm>
            <a:custGeom>
              <a:avLst/>
              <a:gdLst/>
              <a:ahLst/>
              <a:cxnLst/>
              <a:rect l="l" t="t" r="r" b="b"/>
              <a:pathLst>
                <a:path w="798195" h="201930">
                  <a:moveTo>
                    <a:pt x="0" y="0"/>
                  </a:moveTo>
                  <a:lnTo>
                    <a:pt x="38605" y="3017"/>
                  </a:lnTo>
                  <a:lnTo>
                    <a:pt x="83357" y="12941"/>
                  </a:lnTo>
                  <a:lnTo>
                    <a:pt x="123174" y="33018"/>
                  </a:lnTo>
                  <a:lnTo>
                    <a:pt x="159226" y="60280"/>
                  </a:lnTo>
                  <a:lnTo>
                    <a:pt x="189899" y="89385"/>
                  </a:lnTo>
                  <a:lnTo>
                    <a:pt x="198018" y="97368"/>
                  </a:lnTo>
                  <a:lnTo>
                    <a:pt x="206787" y="105959"/>
                  </a:lnTo>
                  <a:lnTo>
                    <a:pt x="237121" y="134676"/>
                  </a:lnTo>
                  <a:lnTo>
                    <a:pt x="269339" y="160538"/>
                  </a:lnTo>
                  <a:lnTo>
                    <a:pt x="307626" y="181420"/>
                  </a:lnTo>
                  <a:lnTo>
                    <a:pt x="349035" y="195642"/>
                  </a:lnTo>
                  <a:lnTo>
                    <a:pt x="387643" y="200952"/>
                  </a:lnTo>
                  <a:lnTo>
                    <a:pt x="398817" y="201356"/>
                  </a:lnTo>
                  <a:lnTo>
                    <a:pt x="409989" y="200987"/>
                  </a:lnTo>
                  <a:lnTo>
                    <a:pt x="448598" y="195699"/>
                  </a:lnTo>
                  <a:lnTo>
                    <a:pt x="490001" y="181487"/>
                  </a:lnTo>
                  <a:lnTo>
                    <a:pt x="528292" y="160594"/>
                  </a:lnTo>
                  <a:lnTo>
                    <a:pt x="560506" y="134723"/>
                  </a:lnTo>
                  <a:lnTo>
                    <a:pt x="590848" y="106016"/>
                  </a:lnTo>
                  <a:lnTo>
                    <a:pt x="607728" y="89452"/>
                  </a:lnTo>
                  <a:lnTo>
                    <a:pt x="614737" y="82570"/>
                  </a:lnTo>
                  <a:lnTo>
                    <a:pt x="644888" y="54730"/>
                  </a:lnTo>
                  <a:lnTo>
                    <a:pt x="682414" y="28265"/>
                  </a:lnTo>
                  <a:lnTo>
                    <a:pt x="722604" y="10237"/>
                  </a:lnTo>
                  <a:lnTo>
                    <a:pt x="768481" y="2071"/>
                  </a:lnTo>
                  <a:lnTo>
                    <a:pt x="791152" y="435"/>
                  </a:lnTo>
                  <a:lnTo>
                    <a:pt x="797627" y="55"/>
                  </a:lnTo>
                </a:path>
              </a:pathLst>
            </a:custGeom>
            <a:ln w="22336">
              <a:solidFill>
                <a:srgbClr val="31278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223752" y="760214"/>
              <a:ext cx="1396365" cy="1609725"/>
            </a:xfrm>
            <a:custGeom>
              <a:avLst/>
              <a:gdLst/>
              <a:ahLst/>
              <a:cxnLst/>
              <a:rect l="l" t="t" r="r" b="b"/>
              <a:pathLst>
                <a:path w="1396364" h="1609725">
                  <a:moveTo>
                    <a:pt x="0" y="0"/>
                  </a:moveTo>
                  <a:lnTo>
                    <a:pt x="0" y="1609332"/>
                  </a:lnTo>
                </a:path>
                <a:path w="1396364" h="1609725">
                  <a:moveTo>
                    <a:pt x="797627" y="1387567"/>
                  </a:moveTo>
                  <a:lnTo>
                    <a:pt x="797627" y="1609332"/>
                  </a:lnTo>
                </a:path>
                <a:path w="1396364" h="1609725">
                  <a:moveTo>
                    <a:pt x="897333" y="1156313"/>
                  </a:moveTo>
                  <a:lnTo>
                    <a:pt x="897333" y="1378079"/>
                  </a:lnTo>
                </a:path>
                <a:path w="1396364" h="1609725">
                  <a:moveTo>
                    <a:pt x="947186" y="925048"/>
                  </a:moveTo>
                  <a:lnTo>
                    <a:pt x="947186" y="1146802"/>
                  </a:lnTo>
                </a:path>
                <a:path w="1396364" h="1609725">
                  <a:moveTo>
                    <a:pt x="1096745" y="693783"/>
                  </a:moveTo>
                  <a:lnTo>
                    <a:pt x="1096745" y="915549"/>
                  </a:lnTo>
                </a:path>
                <a:path w="1396364" h="1609725">
                  <a:moveTo>
                    <a:pt x="1176508" y="462518"/>
                  </a:moveTo>
                  <a:lnTo>
                    <a:pt x="1176508" y="684284"/>
                  </a:lnTo>
                </a:path>
                <a:path w="1396364" h="1609725">
                  <a:moveTo>
                    <a:pt x="1196452" y="231264"/>
                  </a:moveTo>
                  <a:lnTo>
                    <a:pt x="1196452" y="453019"/>
                  </a:lnTo>
                </a:path>
                <a:path w="1396364" h="1609725">
                  <a:moveTo>
                    <a:pt x="1395853" y="0"/>
                  </a:moveTo>
                  <a:lnTo>
                    <a:pt x="1395853" y="221754"/>
                  </a:lnTo>
                </a:path>
              </a:pathLst>
            </a:custGeom>
            <a:ln w="111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229445" y="833081"/>
              <a:ext cx="1384935" cy="1463675"/>
            </a:xfrm>
            <a:custGeom>
              <a:avLst/>
              <a:gdLst/>
              <a:ahLst/>
              <a:cxnLst/>
              <a:rect l="l" t="t" r="r" b="b"/>
              <a:pathLst>
                <a:path w="1384935" h="1463675">
                  <a:moveTo>
                    <a:pt x="786231" y="1425600"/>
                  </a:moveTo>
                  <a:lnTo>
                    <a:pt x="752055" y="1387576"/>
                  </a:lnTo>
                  <a:lnTo>
                    <a:pt x="752055" y="1419098"/>
                  </a:lnTo>
                  <a:lnTo>
                    <a:pt x="34175" y="1419098"/>
                  </a:lnTo>
                  <a:lnTo>
                    <a:pt x="34175" y="1387576"/>
                  </a:lnTo>
                  <a:lnTo>
                    <a:pt x="0" y="1425600"/>
                  </a:lnTo>
                  <a:lnTo>
                    <a:pt x="34175" y="1463611"/>
                  </a:lnTo>
                  <a:lnTo>
                    <a:pt x="34175" y="1432090"/>
                  </a:lnTo>
                  <a:lnTo>
                    <a:pt x="752055" y="1432090"/>
                  </a:lnTo>
                  <a:lnTo>
                    <a:pt x="752055" y="1463611"/>
                  </a:lnTo>
                  <a:lnTo>
                    <a:pt x="786231" y="1425600"/>
                  </a:lnTo>
                  <a:close/>
                </a:path>
                <a:path w="1384935" h="1463675">
                  <a:moveTo>
                    <a:pt x="885939" y="1194333"/>
                  </a:moveTo>
                  <a:lnTo>
                    <a:pt x="851763" y="1156322"/>
                  </a:lnTo>
                  <a:lnTo>
                    <a:pt x="851763" y="1187831"/>
                  </a:lnTo>
                  <a:lnTo>
                    <a:pt x="34175" y="1187831"/>
                  </a:lnTo>
                  <a:lnTo>
                    <a:pt x="34175" y="1156322"/>
                  </a:lnTo>
                  <a:lnTo>
                    <a:pt x="0" y="1194333"/>
                  </a:lnTo>
                  <a:lnTo>
                    <a:pt x="34175" y="1232344"/>
                  </a:lnTo>
                  <a:lnTo>
                    <a:pt x="34175" y="1200823"/>
                  </a:lnTo>
                  <a:lnTo>
                    <a:pt x="851763" y="1200823"/>
                  </a:lnTo>
                  <a:lnTo>
                    <a:pt x="851763" y="1232344"/>
                  </a:lnTo>
                  <a:lnTo>
                    <a:pt x="885939" y="1194333"/>
                  </a:lnTo>
                  <a:close/>
                </a:path>
                <a:path w="1384935" h="1463675">
                  <a:moveTo>
                    <a:pt x="935786" y="963066"/>
                  </a:moveTo>
                  <a:lnTo>
                    <a:pt x="901611" y="925042"/>
                  </a:lnTo>
                  <a:lnTo>
                    <a:pt x="901611" y="956576"/>
                  </a:lnTo>
                  <a:lnTo>
                    <a:pt x="34175" y="956576"/>
                  </a:lnTo>
                  <a:lnTo>
                    <a:pt x="34175" y="925042"/>
                  </a:lnTo>
                  <a:lnTo>
                    <a:pt x="0" y="963066"/>
                  </a:lnTo>
                  <a:lnTo>
                    <a:pt x="34175" y="1001077"/>
                  </a:lnTo>
                  <a:lnTo>
                    <a:pt x="34175" y="969556"/>
                  </a:lnTo>
                  <a:lnTo>
                    <a:pt x="901611" y="969556"/>
                  </a:lnTo>
                  <a:lnTo>
                    <a:pt x="901611" y="1001077"/>
                  </a:lnTo>
                  <a:lnTo>
                    <a:pt x="935786" y="963066"/>
                  </a:lnTo>
                  <a:close/>
                </a:path>
                <a:path w="1384935" h="1463675">
                  <a:moveTo>
                    <a:pt x="1085354" y="731799"/>
                  </a:moveTo>
                  <a:lnTo>
                    <a:pt x="1051166" y="693788"/>
                  </a:lnTo>
                  <a:lnTo>
                    <a:pt x="1051166" y="725309"/>
                  </a:lnTo>
                  <a:lnTo>
                    <a:pt x="34175" y="725309"/>
                  </a:lnTo>
                  <a:lnTo>
                    <a:pt x="34175" y="693788"/>
                  </a:lnTo>
                  <a:lnTo>
                    <a:pt x="0" y="731799"/>
                  </a:lnTo>
                  <a:lnTo>
                    <a:pt x="34175" y="769823"/>
                  </a:lnTo>
                  <a:lnTo>
                    <a:pt x="34175" y="738289"/>
                  </a:lnTo>
                  <a:lnTo>
                    <a:pt x="1051166" y="738289"/>
                  </a:lnTo>
                  <a:lnTo>
                    <a:pt x="1051166" y="769823"/>
                  </a:lnTo>
                  <a:lnTo>
                    <a:pt x="1085354" y="731799"/>
                  </a:lnTo>
                  <a:close/>
                </a:path>
                <a:path w="1384935" h="1463675">
                  <a:moveTo>
                    <a:pt x="1165110" y="500545"/>
                  </a:moveTo>
                  <a:lnTo>
                    <a:pt x="1130922" y="462521"/>
                  </a:lnTo>
                  <a:lnTo>
                    <a:pt x="1130922" y="494042"/>
                  </a:lnTo>
                  <a:lnTo>
                    <a:pt x="34175" y="494042"/>
                  </a:lnTo>
                  <a:lnTo>
                    <a:pt x="34175" y="462521"/>
                  </a:lnTo>
                  <a:lnTo>
                    <a:pt x="0" y="500545"/>
                  </a:lnTo>
                  <a:lnTo>
                    <a:pt x="34175" y="538568"/>
                  </a:lnTo>
                  <a:lnTo>
                    <a:pt x="34175" y="507034"/>
                  </a:lnTo>
                  <a:lnTo>
                    <a:pt x="1130922" y="507034"/>
                  </a:lnTo>
                  <a:lnTo>
                    <a:pt x="1130922" y="538568"/>
                  </a:lnTo>
                  <a:lnTo>
                    <a:pt x="1165110" y="500545"/>
                  </a:lnTo>
                  <a:close/>
                </a:path>
                <a:path w="1384935" h="1463675">
                  <a:moveTo>
                    <a:pt x="1185062" y="269278"/>
                  </a:moveTo>
                  <a:lnTo>
                    <a:pt x="1150874" y="231254"/>
                  </a:lnTo>
                  <a:lnTo>
                    <a:pt x="1150874" y="262788"/>
                  </a:lnTo>
                  <a:lnTo>
                    <a:pt x="34175" y="262788"/>
                  </a:lnTo>
                  <a:lnTo>
                    <a:pt x="34175" y="231254"/>
                  </a:lnTo>
                  <a:lnTo>
                    <a:pt x="0" y="269278"/>
                  </a:lnTo>
                  <a:lnTo>
                    <a:pt x="34175" y="307301"/>
                  </a:lnTo>
                  <a:lnTo>
                    <a:pt x="34175" y="275767"/>
                  </a:lnTo>
                  <a:lnTo>
                    <a:pt x="1150874" y="275767"/>
                  </a:lnTo>
                  <a:lnTo>
                    <a:pt x="1150874" y="307301"/>
                  </a:lnTo>
                  <a:lnTo>
                    <a:pt x="1185062" y="269278"/>
                  </a:lnTo>
                  <a:close/>
                </a:path>
                <a:path w="1384935" h="1463675">
                  <a:moveTo>
                    <a:pt x="1384452" y="38011"/>
                  </a:moveTo>
                  <a:lnTo>
                    <a:pt x="1350276" y="0"/>
                  </a:lnTo>
                  <a:lnTo>
                    <a:pt x="1350276" y="31521"/>
                  </a:lnTo>
                  <a:lnTo>
                    <a:pt x="34175" y="31521"/>
                  </a:lnTo>
                  <a:lnTo>
                    <a:pt x="34175" y="0"/>
                  </a:lnTo>
                  <a:lnTo>
                    <a:pt x="0" y="38011"/>
                  </a:lnTo>
                  <a:lnTo>
                    <a:pt x="34175" y="76034"/>
                  </a:lnTo>
                  <a:lnTo>
                    <a:pt x="34175" y="44513"/>
                  </a:lnTo>
                  <a:lnTo>
                    <a:pt x="1350276" y="44513"/>
                  </a:lnTo>
                  <a:lnTo>
                    <a:pt x="1350276" y="76034"/>
                  </a:lnTo>
                  <a:lnTo>
                    <a:pt x="1384452" y="380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/>
          <p:cNvSpPr txBox="1"/>
          <p:nvPr/>
        </p:nvSpPr>
        <p:spPr>
          <a:xfrm>
            <a:off x="5844099" y="731694"/>
            <a:ext cx="617220" cy="68453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4889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385"/>
              </a:spcBef>
            </a:pP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Radio</a:t>
            </a:r>
            <a:r>
              <a:rPr dirty="0" sz="700" spc="-40" b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dirty="0" sz="700" spc="-15" b="0">
                <a:solidFill>
                  <a:srgbClr val="FFFFFF"/>
                </a:solidFill>
                <a:latin typeface="Montserrat Medium"/>
                <a:cs typeface="Montserrat Medium"/>
              </a:rPr>
              <a:t>waves</a:t>
            </a:r>
            <a:endParaRPr sz="700">
              <a:latin typeface="Montserrat Medium"/>
              <a:cs typeface="Montserrat Medium"/>
            </a:endParaRPr>
          </a:p>
          <a:p>
            <a:pPr algn="ctr" marL="46355" marR="36830">
              <a:lnSpc>
                <a:spcPct val="216800"/>
              </a:lnSpc>
              <a:spcBef>
                <a:spcPts val="50"/>
              </a:spcBef>
            </a:pP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Mic</a:t>
            </a:r>
            <a:r>
              <a:rPr dirty="0" sz="700" spc="-15" b="0">
                <a:solidFill>
                  <a:srgbClr val="FFFFFF"/>
                </a:solidFill>
                <a:latin typeface="Montserrat Medium"/>
                <a:cs typeface="Montserrat Medium"/>
              </a:rPr>
              <a:t>r</a:t>
            </a:r>
            <a:r>
              <a:rPr dirty="0" sz="700" spc="-20" b="0">
                <a:solidFill>
                  <a:srgbClr val="FFFFFF"/>
                </a:solidFill>
                <a:latin typeface="Montserrat Medium"/>
                <a:cs typeface="Montserrat Medium"/>
              </a:rPr>
              <a:t>ow</a:t>
            </a:r>
            <a:r>
              <a:rPr dirty="0" sz="700" spc="-15" b="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dirty="0" sz="700" spc="-20" b="0">
                <a:solidFill>
                  <a:srgbClr val="FFFFFF"/>
                </a:solidFill>
                <a:latin typeface="Montserrat Medium"/>
                <a:cs typeface="Montserrat Medium"/>
              </a:rPr>
              <a:t>v</a:t>
            </a: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es  </a:t>
            </a:r>
            <a:r>
              <a:rPr dirty="0" sz="700" b="0">
                <a:solidFill>
                  <a:srgbClr val="FFFFFF"/>
                </a:solidFill>
                <a:latin typeface="Montserrat Medium"/>
                <a:cs typeface="Montserrat Medium"/>
              </a:rPr>
              <a:t>Infrared</a:t>
            </a:r>
            <a:endParaRPr sz="700">
              <a:latin typeface="Montserrat Medium"/>
              <a:cs typeface="Montserrat Medium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750139" y="1436173"/>
            <a:ext cx="797560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5"/>
              </a:spcBef>
              <a:tabLst>
                <a:tab pos="438150" algn="l"/>
              </a:tabLst>
            </a:pPr>
            <a:r>
              <a:rPr dirty="0" u="heavy" sz="700" spc="-5" b="0">
                <a:solidFill>
                  <a:srgbClr val="010202"/>
                </a:solidFill>
                <a:uFill>
                  <a:solidFill>
                    <a:srgbClr val="009641"/>
                  </a:solidFill>
                </a:uFill>
                <a:latin typeface="Montserrat Medium"/>
                <a:cs typeface="Montserrat Medium"/>
              </a:rPr>
              <a:t> </a:t>
            </a:r>
            <a:r>
              <a:rPr dirty="0" u="heavy" sz="700" spc="-5" b="0">
                <a:solidFill>
                  <a:srgbClr val="010202"/>
                </a:solidFill>
                <a:uFill>
                  <a:solidFill>
                    <a:srgbClr val="009641"/>
                  </a:solidFill>
                </a:uFill>
                <a:latin typeface="Montserrat Medium"/>
                <a:cs typeface="Montserrat Medium"/>
              </a:rPr>
              <a:t>	</a:t>
            </a:r>
            <a:r>
              <a:rPr dirty="0" sz="700" spc="-5" b="0">
                <a:solidFill>
                  <a:srgbClr val="010202"/>
                </a:solidFill>
                <a:latin typeface="Montserrat Medium"/>
                <a:cs typeface="Montserrat Medium"/>
              </a:rPr>
              <a:t> </a:t>
            </a:r>
            <a:r>
              <a:rPr dirty="0" sz="700" spc="30" b="0">
                <a:solidFill>
                  <a:srgbClr val="010202"/>
                </a:solidFill>
                <a:latin typeface="Montserrat Medium"/>
                <a:cs typeface="Montserrat Medium"/>
              </a:rPr>
              <a:t> </a:t>
            </a:r>
            <a:r>
              <a:rPr dirty="0" sz="700" spc="-15" b="0">
                <a:solidFill>
                  <a:srgbClr val="010202"/>
                </a:solidFill>
                <a:latin typeface="Montserrat Medium"/>
                <a:cs typeface="Montserrat Medium"/>
              </a:rPr>
              <a:t>V</a:t>
            </a:r>
            <a:r>
              <a:rPr dirty="0" sz="700" spc="-5" b="0">
                <a:solidFill>
                  <a:srgbClr val="010202"/>
                </a:solidFill>
                <a:latin typeface="Montserrat Medium"/>
                <a:cs typeface="Montserrat Medium"/>
              </a:rPr>
              <a:t>isible</a:t>
            </a:r>
            <a:endParaRPr sz="700">
              <a:latin typeface="Montserrat Medium"/>
              <a:cs typeface="Montserrat Medium"/>
            </a:endParaRPr>
          </a:p>
          <a:p>
            <a:pPr algn="r" marR="48260">
              <a:lnSpc>
                <a:spcPct val="100000"/>
              </a:lnSpc>
            </a:pPr>
            <a:r>
              <a:rPr dirty="0" sz="700" spc="-5" b="0">
                <a:solidFill>
                  <a:srgbClr val="010202"/>
                </a:solidFill>
                <a:latin typeface="Montserrat Medium"/>
                <a:cs typeface="Montserrat Medium"/>
              </a:rPr>
              <a:t>light</a:t>
            </a:r>
            <a:endParaRPr sz="700">
              <a:latin typeface="Montserrat Medium"/>
              <a:cs typeface="Montserrat Medium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20840" y="1759294"/>
            <a:ext cx="478155" cy="132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U</a:t>
            </a:r>
            <a:r>
              <a:rPr dirty="0" sz="700" b="0">
                <a:solidFill>
                  <a:srgbClr val="FFFFFF"/>
                </a:solidFill>
                <a:latin typeface="Montserrat Medium"/>
                <a:cs typeface="Montserrat Medium"/>
              </a:rPr>
              <a:t>l</a:t>
            </a: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dirty="0" sz="700" spc="-15" b="0">
                <a:solidFill>
                  <a:srgbClr val="FFFFFF"/>
                </a:solidFill>
                <a:latin typeface="Montserrat Medium"/>
                <a:cs typeface="Montserrat Medium"/>
              </a:rPr>
              <a:t>ra</a:t>
            </a: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violet</a:t>
            </a:r>
            <a:endParaRPr sz="700">
              <a:latin typeface="Montserrat Medium"/>
              <a:cs typeface="Montserrat Medium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017365" y="1990593"/>
            <a:ext cx="285115" cy="132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700" spc="-20" b="0">
                <a:solidFill>
                  <a:srgbClr val="FFFFFF"/>
                </a:solidFill>
                <a:latin typeface="Montserrat Medium"/>
                <a:cs typeface="Montserrat Medium"/>
              </a:rPr>
              <a:t>X</a:t>
            </a: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-</a:t>
            </a:r>
            <a:r>
              <a:rPr dirty="0" sz="700" spc="-15" b="0">
                <a:solidFill>
                  <a:srgbClr val="FFFFFF"/>
                </a:solidFill>
                <a:latin typeface="Montserrat Medium"/>
                <a:cs typeface="Montserrat Medium"/>
              </a:rPr>
              <a:t>ra</a:t>
            </a:r>
            <a:r>
              <a:rPr dirty="0" sz="700" spc="-10" b="0">
                <a:solidFill>
                  <a:srgbClr val="FFFFFF"/>
                </a:solidFill>
                <a:latin typeface="Montserrat Medium"/>
                <a:cs typeface="Montserrat Medium"/>
              </a:rPr>
              <a:t>y</a:t>
            </a: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endParaRPr sz="700">
              <a:latin typeface="Montserrat Medium"/>
              <a:cs typeface="Montserrat Medium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870899" y="2215543"/>
            <a:ext cx="578485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Gamma</a:t>
            </a: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dirty="0" sz="700" spc="-15" b="0">
                <a:solidFill>
                  <a:srgbClr val="FFFFFF"/>
                </a:solidFill>
                <a:latin typeface="Montserrat Medium"/>
                <a:cs typeface="Montserrat Medium"/>
              </a:rPr>
              <a:t>ra</a:t>
            </a:r>
            <a:r>
              <a:rPr dirty="0" sz="700" spc="-10" b="0">
                <a:solidFill>
                  <a:srgbClr val="FFFFFF"/>
                </a:solidFill>
                <a:latin typeface="Montserrat Medium"/>
                <a:cs typeface="Montserrat Medium"/>
              </a:rPr>
              <a:t>y</a:t>
            </a: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endParaRPr sz="700">
              <a:latin typeface="Montserrat Medium"/>
              <a:cs typeface="Montserrat Medium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219495" y="566428"/>
            <a:ext cx="1391920" cy="11029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R="5080">
              <a:lnSpc>
                <a:spcPct val="100000"/>
              </a:lnSpc>
              <a:spcBef>
                <a:spcPts val="90"/>
              </a:spcBef>
            </a:pPr>
            <a:r>
              <a:rPr dirty="0" sz="800" spc="-20" b="0">
                <a:latin typeface="Montserrat Medium"/>
                <a:cs typeface="Montserrat Medium"/>
              </a:rPr>
              <a:t>Wavelength</a:t>
            </a:r>
            <a:r>
              <a:rPr dirty="0" sz="800" spc="-15" b="0">
                <a:latin typeface="Montserrat Medium"/>
                <a:cs typeface="Montserrat Medium"/>
              </a:rPr>
              <a:t> </a:t>
            </a:r>
            <a:r>
              <a:rPr dirty="0" sz="800" spc="-10" b="0">
                <a:latin typeface="Montserrat Medium"/>
                <a:cs typeface="Montserrat Medium"/>
              </a:rPr>
              <a:t>in </a:t>
            </a:r>
            <a:r>
              <a:rPr dirty="0" sz="800" spc="-15" b="0">
                <a:latin typeface="Montserrat Medium"/>
                <a:cs typeface="Montserrat Medium"/>
              </a:rPr>
              <a:t>nanometres</a:t>
            </a:r>
            <a:endParaRPr sz="800">
              <a:latin typeface="Montserrat Medium"/>
              <a:cs typeface="Montserrat Medium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Montserrat Medium"/>
              <a:cs typeface="Montserrat Medium"/>
            </a:endParaRPr>
          </a:p>
          <a:p>
            <a:pPr algn="ctr" marL="2540">
              <a:lnSpc>
                <a:spcPct val="100000"/>
              </a:lnSpc>
            </a:pPr>
            <a:r>
              <a:rPr dirty="0" sz="600" b="1">
                <a:latin typeface="Montserrat"/>
                <a:cs typeface="Montserrat"/>
              </a:rPr>
              <a:t>700</a:t>
            </a:r>
            <a:endParaRPr sz="60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750">
              <a:latin typeface="Montserrat"/>
              <a:cs typeface="Montserrat"/>
            </a:endParaRPr>
          </a:p>
          <a:p>
            <a:pPr marL="522605">
              <a:lnSpc>
                <a:spcPct val="100000"/>
              </a:lnSpc>
            </a:pPr>
            <a:r>
              <a:rPr dirty="0" sz="600" spc="5" b="1">
                <a:latin typeface="Montserrat"/>
                <a:cs typeface="Montserrat"/>
              </a:rPr>
              <a:t>600</a:t>
            </a:r>
            <a:endParaRPr sz="60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>
              <a:latin typeface="Montserrat"/>
              <a:cs typeface="Montserrat"/>
            </a:endParaRPr>
          </a:p>
          <a:p>
            <a:pPr marL="514984">
              <a:lnSpc>
                <a:spcPct val="100000"/>
              </a:lnSpc>
            </a:pPr>
            <a:r>
              <a:rPr dirty="0" sz="600" spc="5" b="1">
                <a:latin typeface="Montserrat"/>
                <a:cs typeface="Montserrat"/>
              </a:rPr>
              <a:t>580</a:t>
            </a:r>
            <a:endParaRPr sz="60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750">
              <a:latin typeface="Montserrat"/>
              <a:cs typeface="Montserrat"/>
            </a:endParaRPr>
          </a:p>
          <a:p>
            <a:pPr marL="478155">
              <a:lnSpc>
                <a:spcPct val="100000"/>
              </a:lnSpc>
            </a:pPr>
            <a:r>
              <a:rPr dirty="0" sz="600" b="1">
                <a:latin typeface="Montserrat"/>
                <a:cs typeface="Montserrat"/>
              </a:rPr>
              <a:t>550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623883" y="1781032"/>
            <a:ext cx="155575" cy="1193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600" spc="-25" b="1">
                <a:latin typeface="Montserrat"/>
                <a:cs typeface="Montserrat"/>
              </a:rPr>
              <a:t>4</a:t>
            </a:r>
            <a:r>
              <a:rPr dirty="0" sz="600" spc="-10" b="1">
                <a:latin typeface="Montserrat"/>
                <a:cs typeface="Montserrat"/>
              </a:rPr>
              <a:t>7</a:t>
            </a:r>
            <a:r>
              <a:rPr dirty="0" sz="600" spc="5" b="1">
                <a:latin typeface="Montserrat"/>
                <a:cs typeface="Montserrat"/>
              </a:rPr>
              <a:t>5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594493" y="2009157"/>
            <a:ext cx="164465" cy="1193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600" b="1">
                <a:latin typeface="Montserrat"/>
                <a:cs typeface="Montserrat"/>
              </a:rPr>
              <a:t>4</a:t>
            </a:r>
            <a:r>
              <a:rPr dirty="0" sz="600" spc="5" b="1">
                <a:latin typeface="Montserrat"/>
                <a:cs typeface="Montserrat"/>
              </a:rPr>
              <a:t>50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541358" y="2240411"/>
            <a:ext cx="171450" cy="1193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600" spc="5" b="1">
                <a:latin typeface="Montserrat"/>
                <a:cs typeface="Montserrat"/>
              </a:rPr>
              <a:t>400</a:t>
            </a:r>
            <a:endParaRPr sz="600">
              <a:latin typeface="Montserrat"/>
              <a:cs typeface="Montserrat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3105518" y="2667152"/>
            <a:ext cx="4094479" cy="2301240"/>
            <a:chOff x="3105518" y="2667152"/>
            <a:chExt cx="4094479" cy="2301240"/>
          </a:xfrm>
        </p:grpSpPr>
        <p:sp>
          <p:nvSpPr>
            <p:cNvPr id="53" name="object 53"/>
            <p:cNvSpPr/>
            <p:nvPr/>
          </p:nvSpPr>
          <p:spPr>
            <a:xfrm>
              <a:off x="3105518" y="2667152"/>
              <a:ext cx="4094479" cy="2301240"/>
            </a:xfrm>
            <a:custGeom>
              <a:avLst/>
              <a:gdLst/>
              <a:ahLst/>
              <a:cxnLst/>
              <a:rect l="l" t="t" r="r" b="b"/>
              <a:pathLst>
                <a:path w="4094479" h="2301240">
                  <a:moveTo>
                    <a:pt x="4094479" y="0"/>
                  </a:moveTo>
                  <a:lnTo>
                    <a:pt x="0" y="0"/>
                  </a:lnTo>
                  <a:lnTo>
                    <a:pt x="0" y="2300859"/>
                  </a:lnTo>
                  <a:lnTo>
                    <a:pt x="4094479" y="2300859"/>
                  </a:lnTo>
                  <a:lnTo>
                    <a:pt x="40944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94714" y="2957599"/>
              <a:ext cx="3594838" cy="184251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3662261" y="2936252"/>
              <a:ext cx="1521460" cy="271780"/>
            </a:xfrm>
            <a:custGeom>
              <a:avLst/>
              <a:gdLst/>
              <a:ahLst/>
              <a:cxnLst/>
              <a:rect l="l" t="t" r="r" b="b"/>
              <a:pathLst>
                <a:path w="1521460" h="271780">
                  <a:moveTo>
                    <a:pt x="754672" y="0"/>
                  </a:moveTo>
                  <a:lnTo>
                    <a:pt x="0" y="0"/>
                  </a:lnTo>
                  <a:lnTo>
                    <a:pt x="0" y="271703"/>
                  </a:lnTo>
                  <a:lnTo>
                    <a:pt x="754672" y="271703"/>
                  </a:lnTo>
                  <a:lnTo>
                    <a:pt x="754672" y="0"/>
                  </a:lnTo>
                  <a:close/>
                </a:path>
                <a:path w="1521460" h="271780">
                  <a:moveTo>
                    <a:pt x="1521142" y="0"/>
                  </a:moveTo>
                  <a:lnTo>
                    <a:pt x="853262" y="0"/>
                  </a:lnTo>
                  <a:lnTo>
                    <a:pt x="853262" y="271703"/>
                  </a:lnTo>
                  <a:lnTo>
                    <a:pt x="1521142" y="271703"/>
                  </a:lnTo>
                  <a:lnTo>
                    <a:pt x="15211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/>
          <p:cNvSpPr txBox="1"/>
          <p:nvPr/>
        </p:nvSpPr>
        <p:spPr>
          <a:xfrm>
            <a:off x="3698264" y="2932558"/>
            <a:ext cx="1390015" cy="27368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" marR="5080" indent="-1905">
              <a:lnSpc>
                <a:spcPts val="940"/>
              </a:lnSpc>
              <a:spcBef>
                <a:spcPts val="195"/>
              </a:spcBef>
              <a:tabLst>
                <a:tab pos="925194" algn="l"/>
                <a:tab pos="958850" algn="l"/>
              </a:tabLst>
            </a:pPr>
            <a:r>
              <a:rPr dirty="0" sz="850" spc="60">
                <a:latin typeface="Gill Sans MT"/>
                <a:cs typeface="Gill Sans MT"/>
              </a:rPr>
              <a:t>Beam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whi</a:t>
            </a:r>
            <a:r>
              <a:rPr dirty="0" sz="850" spc="10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>
                <a:latin typeface="Gill Sans MT"/>
                <a:cs typeface="Gill Sans MT"/>
              </a:rPr>
              <a:t>	</a:t>
            </a:r>
            <a:r>
              <a:rPr dirty="0" sz="850">
                <a:latin typeface="Gill Sans MT"/>
                <a:cs typeface="Gill Sans MT"/>
              </a:rPr>
              <a:t>Re</a:t>
            </a:r>
            <a:r>
              <a:rPr dirty="0" sz="850" spc="45">
                <a:latin typeface="Gill Sans MT"/>
                <a:cs typeface="Gill Sans MT"/>
              </a:rPr>
              <a:t>f</a:t>
            </a:r>
            <a:r>
              <a:rPr dirty="0" sz="850" spc="35">
                <a:latin typeface="Gill Sans MT"/>
                <a:cs typeface="Gill Sans MT"/>
              </a:rPr>
              <a:t>l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ct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d  </a:t>
            </a:r>
            <a:r>
              <a:rPr dirty="0" sz="850" spc="25">
                <a:latin typeface="Gill Sans MT"/>
                <a:cs typeface="Gill Sans MT"/>
              </a:rPr>
              <a:t>lig</a:t>
            </a:r>
            <a:r>
              <a:rPr dirty="0" sz="850" spc="35">
                <a:latin typeface="Gill Sans MT"/>
                <a:cs typeface="Gill Sans MT"/>
              </a:rPr>
              <a:t>h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absorbed</a:t>
            </a:r>
            <a:r>
              <a:rPr dirty="0" sz="850">
                <a:latin typeface="Gill Sans MT"/>
                <a:cs typeface="Gill Sans MT"/>
              </a:rPr>
              <a:t>		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lig</a:t>
            </a:r>
            <a:r>
              <a:rPr dirty="0" sz="850" spc="35">
                <a:latin typeface="Gill Sans MT"/>
                <a:cs typeface="Gill Sans MT"/>
              </a:rPr>
              <a:t>h</a:t>
            </a:r>
            <a:r>
              <a:rPr dirty="0" sz="850" spc="45">
                <a:latin typeface="Gill Sans MT"/>
                <a:cs typeface="Gill Sans MT"/>
              </a:rPr>
              <a:t>t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897600" y="2936252"/>
            <a:ext cx="555625" cy="271780"/>
          </a:xfrm>
          <a:custGeom>
            <a:avLst/>
            <a:gdLst/>
            <a:ahLst/>
            <a:cxnLst/>
            <a:rect l="l" t="t" r="r" b="b"/>
            <a:pathLst>
              <a:path w="555625" h="271780">
                <a:moveTo>
                  <a:pt x="555282" y="0"/>
                </a:moveTo>
                <a:lnTo>
                  <a:pt x="0" y="0"/>
                </a:lnTo>
                <a:lnTo>
                  <a:pt x="0" y="271703"/>
                </a:lnTo>
                <a:lnTo>
                  <a:pt x="555282" y="271703"/>
                </a:lnTo>
                <a:lnTo>
                  <a:pt x="5552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5933594" y="2932558"/>
            <a:ext cx="496570" cy="27368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30480" marR="5080" indent="-31115">
              <a:lnSpc>
                <a:spcPts val="940"/>
              </a:lnSpc>
              <a:spcBef>
                <a:spcPts val="195"/>
              </a:spcBef>
            </a:pPr>
            <a:r>
              <a:rPr dirty="0" sz="850" spc="-20">
                <a:latin typeface="Gill Sans MT"/>
                <a:cs typeface="Gill Sans MT"/>
              </a:rPr>
              <a:t>All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colou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s  </a:t>
            </a:r>
            <a:r>
              <a:rPr dirty="0" sz="850" spc="25">
                <a:latin typeface="Gill Sans MT"/>
                <a:cs typeface="Gill Sans MT"/>
              </a:rPr>
              <a:t>reflected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title"/>
          </p:nvPr>
        </p:nvSpPr>
        <p:spPr>
          <a:xfrm>
            <a:off x="347300" y="276406"/>
            <a:ext cx="2401570" cy="3657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388235" algn="l"/>
              </a:tabLst>
            </a:pPr>
            <a:r>
              <a:rPr dirty="0" u="heavy" sz="2200" spc="-9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I</a:t>
            </a:r>
            <a:r>
              <a:rPr dirty="0" u="heavy" sz="2200" spc="-17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s</a:t>
            </a:r>
            <a:r>
              <a:rPr dirty="0" u="heavy" sz="2200" spc="-18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9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i</a:t>
            </a:r>
            <a:r>
              <a:rPr dirty="0" u="heavy" sz="2200" spc="19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</a:t>
            </a:r>
            <a:r>
              <a:rPr dirty="0" u="heavy" sz="2200" spc="-18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ripe</a:t>
            </a:r>
            <a:r>
              <a:rPr dirty="0" u="heavy" sz="2200" spc="-3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?</a:t>
            </a:r>
            <a:r>
              <a:rPr dirty="0" u="heavy" sz="22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47300" y="755746"/>
            <a:ext cx="2400300" cy="25908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algn="just" marL="12700" marR="20320">
              <a:lnSpc>
                <a:spcPts val="980"/>
              </a:lnSpc>
              <a:spcBef>
                <a:spcPts val="165"/>
              </a:spcBef>
            </a:pPr>
            <a:r>
              <a:rPr dirty="0" sz="850" spc="25" b="1">
                <a:latin typeface="Calibri"/>
                <a:cs typeface="Calibri"/>
              </a:rPr>
              <a:t>Colour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just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one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way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tell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if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a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fruit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or</a:t>
            </a:r>
            <a:r>
              <a:rPr dirty="0" sz="850" spc="-5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vegetable </a:t>
            </a:r>
            <a:r>
              <a:rPr dirty="0" sz="850" spc="-18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ready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be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harvested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or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eaten.</a:t>
            </a:r>
            <a:endParaRPr sz="850">
              <a:latin typeface="Calibri"/>
              <a:cs typeface="Calibri"/>
            </a:endParaRPr>
          </a:p>
          <a:p>
            <a:pPr algn="just" marL="12700" marR="57785">
              <a:lnSpc>
                <a:spcPct val="100000"/>
              </a:lnSpc>
              <a:spcBef>
                <a:spcPts val="545"/>
              </a:spcBef>
            </a:pPr>
            <a:r>
              <a:rPr dirty="0" sz="850" spc="-30">
                <a:latin typeface="Gill Sans MT"/>
                <a:cs typeface="Gill Sans MT"/>
              </a:rPr>
              <a:t>U</a:t>
            </a:r>
            <a:r>
              <a:rPr dirty="0" sz="850" spc="45">
                <a:latin typeface="Gill Sans MT"/>
                <a:cs typeface="Gill Sans MT"/>
              </a:rPr>
              <a:t>sing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build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ci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cuit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lig</a:t>
            </a:r>
            <a:r>
              <a:rPr dirty="0" sz="850" spc="35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colour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detect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whether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something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red</a:t>
            </a:r>
            <a:endParaRPr sz="850">
              <a:latin typeface="Gill Sans MT"/>
              <a:cs typeface="Gill Sans MT"/>
            </a:endParaRPr>
          </a:p>
          <a:p>
            <a:pPr algn="just" marL="12700">
              <a:lnSpc>
                <a:spcPct val="100000"/>
              </a:lnSpc>
              <a:spcBef>
                <a:spcPts val="10"/>
              </a:spcBef>
            </a:pP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0">
                <a:latin typeface="Gill Sans MT"/>
                <a:cs typeface="Gill Sans MT"/>
              </a:rPr>
              <a:t>een.</a:t>
            </a:r>
            <a:endParaRPr sz="850">
              <a:latin typeface="Gill Sans MT"/>
              <a:cs typeface="Gill Sans MT"/>
            </a:endParaRPr>
          </a:p>
          <a:p>
            <a:pPr algn="just" marL="12700" marR="22860">
              <a:lnSpc>
                <a:spcPct val="100000"/>
              </a:lnSpc>
              <a:spcBef>
                <a:spcPts val="570"/>
              </a:spcBef>
            </a:pPr>
            <a:r>
              <a:rPr dirty="0" sz="850" spc="20">
                <a:latin typeface="Gill Sans MT"/>
                <a:cs typeface="Gill Sans MT"/>
              </a:rPr>
              <a:t>Visible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light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colours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rainbow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-75">
                <a:latin typeface="Gill Sans MT"/>
                <a:cs typeface="Gill Sans MT"/>
              </a:rPr>
              <a:t>(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measu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0">
                <a:latin typeface="Gill Sans MT"/>
                <a:cs typeface="Gill Sans MT"/>
              </a:rPr>
              <a:t>elength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lig</a:t>
            </a:r>
            <a:r>
              <a:rPr dirty="0" sz="850" spc="35">
                <a:latin typeface="Gill Sans MT"/>
                <a:cs typeface="Gill Sans MT"/>
              </a:rPr>
              <a:t>h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40">
                <a:latin typeface="Gill Sans MT"/>
                <a:cs typeface="Gill Sans MT"/>
              </a:rPr>
              <a:t>) 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part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ele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omagn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850" spc="45" b="1">
                <a:solidFill>
                  <a:srgbClr val="41BBC6"/>
                </a:solidFill>
                <a:latin typeface="Calibri"/>
                <a:cs typeface="Calibri"/>
              </a:rPr>
              <a:t>tic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0" b="1">
                <a:solidFill>
                  <a:srgbClr val="41BBC6"/>
                </a:solidFill>
                <a:latin typeface="Calibri"/>
                <a:cs typeface="Calibri"/>
              </a:rPr>
              <a:t>spe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trum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 marR="111125">
              <a:lnSpc>
                <a:spcPct val="100000"/>
              </a:lnSpc>
              <a:spcBef>
                <a:spcPts val="580"/>
              </a:spcBef>
            </a:pPr>
            <a:r>
              <a:rPr dirty="0" sz="850" spc="35">
                <a:latin typeface="Gill Sans MT"/>
                <a:cs typeface="Gill Sans MT"/>
              </a:rPr>
              <a:t>Light </a:t>
            </a:r>
            <a:r>
              <a:rPr dirty="0" sz="850" spc="50">
                <a:latin typeface="Gill Sans MT"/>
                <a:cs typeface="Gill Sans MT"/>
              </a:rPr>
              <a:t>behaves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40">
                <a:latin typeface="Gill Sans MT"/>
                <a:cs typeface="Gill Sans MT"/>
              </a:rPr>
              <a:t>ways </a:t>
            </a:r>
            <a:r>
              <a:rPr dirty="0" sz="850" spc="50">
                <a:latin typeface="Gill Sans MT"/>
                <a:cs typeface="Gill Sans MT"/>
              </a:rPr>
              <a:t>depending </a:t>
            </a:r>
            <a:r>
              <a:rPr dirty="0" sz="850" spc="30">
                <a:latin typeface="Gill Sans MT"/>
                <a:cs typeface="Gill Sans MT"/>
              </a:rPr>
              <a:t>on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wh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obje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me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ts.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Almo</a:t>
            </a:r>
            <a:r>
              <a:rPr dirty="0" sz="850" spc="5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obje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absorb  </a:t>
            </a:r>
            <a:r>
              <a:rPr dirty="0" sz="850" spc="30">
                <a:latin typeface="Gill Sans MT"/>
                <a:cs typeface="Gill Sans MT"/>
              </a:rPr>
              <a:t>light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extent.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ct val="100000"/>
              </a:lnSpc>
              <a:spcBef>
                <a:spcPts val="580"/>
              </a:spcBef>
            </a:pPr>
            <a:r>
              <a:rPr dirty="0" sz="850" spc="40">
                <a:latin typeface="Gill Sans MT"/>
                <a:cs typeface="Gill Sans MT"/>
              </a:rPr>
              <a:t>If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object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white,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colours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reflected;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if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black,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colours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absorbed.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object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15">
                <a:latin typeface="Gill Sans MT"/>
                <a:cs typeface="Gill Sans MT"/>
              </a:rPr>
              <a:t>we </a:t>
            </a:r>
            <a:r>
              <a:rPr dirty="0" sz="850" spc="45">
                <a:latin typeface="Gill Sans MT"/>
                <a:cs typeface="Gill Sans MT"/>
              </a:rPr>
              <a:t>see </a:t>
            </a:r>
            <a:r>
              <a:rPr dirty="0" sz="850" spc="70">
                <a:latin typeface="Gill Sans MT"/>
                <a:cs typeface="Gill Sans MT"/>
              </a:rPr>
              <a:t>as </a:t>
            </a:r>
            <a:r>
              <a:rPr dirty="0" sz="850" spc="5">
                <a:latin typeface="Gill Sans MT"/>
                <a:cs typeface="Gill Sans MT"/>
              </a:rPr>
              <a:t>red </a:t>
            </a:r>
            <a:r>
              <a:rPr dirty="0" sz="850" spc="25">
                <a:latin typeface="Gill Sans MT"/>
                <a:cs typeface="Gill Sans MT"/>
              </a:rPr>
              <a:t>reflects </a:t>
            </a:r>
            <a:r>
              <a:rPr dirty="0" sz="850" spc="40">
                <a:latin typeface="Gill Sans MT"/>
                <a:cs typeface="Gill Sans MT"/>
              </a:rPr>
              <a:t>mostly </a:t>
            </a:r>
            <a:r>
              <a:rPr dirty="0" sz="850" spc="5">
                <a:latin typeface="Gill Sans MT"/>
                <a:cs typeface="Gill Sans MT"/>
              </a:rPr>
              <a:t>red </a:t>
            </a:r>
            <a:r>
              <a:rPr dirty="0" sz="850" spc="30">
                <a:latin typeface="Gill Sans MT"/>
                <a:cs typeface="Gill Sans MT"/>
              </a:rPr>
              <a:t>light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absorbs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other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colours.</a:t>
            </a:r>
            <a:endParaRPr sz="850">
              <a:latin typeface="Gill Sans MT"/>
              <a:cs typeface="Gill Sans MT"/>
            </a:endParaRPr>
          </a:p>
          <a:p>
            <a:pPr marL="12700" marR="71755">
              <a:lnSpc>
                <a:spcPct val="100000"/>
              </a:lnSpc>
              <a:spcBef>
                <a:spcPts val="585"/>
              </a:spcBef>
            </a:pPr>
            <a:r>
              <a:rPr dirty="0" sz="850" spc="25" b="1">
                <a:latin typeface="Calibri"/>
                <a:cs typeface="Calibri"/>
              </a:rPr>
              <a:t>Using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this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information</a:t>
            </a:r>
            <a:r>
              <a:rPr dirty="0" sz="850" spc="-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use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your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DataHive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45" b="1">
                <a:latin typeface="Calibri"/>
                <a:cs typeface="Calibri"/>
              </a:rPr>
              <a:t>test </a:t>
            </a:r>
            <a:r>
              <a:rPr dirty="0" sz="850" spc="-17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whether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a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tomato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ripe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and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ready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eat.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59994" y="4431817"/>
            <a:ext cx="2376170" cy="534670"/>
          </a:xfrm>
          <a:prstGeom prst="rect">
            <a:avLst/>
          </a:prstGeom>
          <a:solidFill>
            <a:srgbClr val="FBD405"/>
          </a:solidFill>
        </p:spPr>
        <p:txBody>
          <a:bodyPr wrap="square" lIns="0" tIns="93345" rIns="0" bIns="0" rtlCol="0" vert="horz">
            <a:spAutoFit/>
          </a:bodyPr>
          <a:lstStyle/>
          <a:p>
            <a:pPr marL="107950" marR="139700">
              <a:lnSpc>
                <a:spcPts val="940"/>
              </a:lnSpc>
              <a:spcBef>
                <a:spcPts val="735"/>
              </a:spcBef>
            </a:pPr>
            <a:r>
              <a:rPr dirty="0" sz="850" spc="20">
                <a:latin typeface="Gill Sans MT"/>
                <a:cs typeface="Gill Sans MT"/>
              </a:rPr>
              <a:t>Check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esou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u="sng" sz="85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‘</a:t>
            </a:r>
            <a:r>
              <a:rPr dirty="0" u="sng" sz="850" spc="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Lig</a:t>
            </a:r>
            <a:r>
              <a:rPr dirty="0" u="sng" sz="850" spc="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h</a:t>
            </a:r>
            <a:r>
              <a:rPr dirty="0" u="sng" sz="850" spc="5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t</a:t>
            </a:r>
            <a:r>
              <a:rPr dirty="0" u="sng" sz="85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8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s</a:t>
            </a:r>
            <a:r>
              <a:rPr dirty="0" u="sng" sz="850" spc="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a</a:t>
            </a:r>
            <a:r>
              <a:rPr dirty="0" u="sng" sz="850" spc="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v</a:t>
            </a:r>
            <a:r>
              <a:rPr dirty="0" u="sng" sz="8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er’</a:t>
            </a:r>
            <a:r>
              <a:rPr dirty="0" sz="850" spc="10" b="1">
                <a:latin typeface="Calibri"/>
                <a:cs typeface="Calibri"/>
                <a:hlinkClick r:id="rId4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mo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35">
                <a:latin typeface="Gill Sans MT"/>
                <a:cs typeface="Gill Sans MT"/>
              </a:rPr>
              <a:t>activities </a:t>
            </a:r>
            <a:r>
              <a:rPr dirty="0" sz="850" spc="30">
                <a:latin typeface="Gill Sans MT"/>
                <a:cs typeface="Gill Sans MT"/>
              </a:rPr>
              <a:t>on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35">
                <a:latin typeface="Gill Sans MT"/>
                <a:cs typeface="Gill Sans MT"/>
              </a:rPr>
              <a:t>electromagnetic </a:t>
            </a:r>
            <a:r>
              <a:rPr dirty="0" sz="850" spc="40">
                <a:latin typeface="Gill Sans MT"/>
                <a:cs typeface="Gill Sans MT"/>
              </a:rPr>
              <a:t>spectrum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properties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light.</a:t>
            </a:r>
            <a:endParaRPr sz="850">
              <a:latin typeface="Gill Sans MT"/>
              <a:cs typeface="Gill Sans MT"/>
            </a:endParaRPr>
          </a:p>
        </p:txBody>
      </p:sp>
      <p:pic>
        <p:nvPicPr>
          <p:cNvPr id="62" name="object 6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0000" y="3491090"/>
            <a:ext cx="2375998" cy="940739"/>
          </a:xfrm>
          <a:prstGeom prst="rect">
            <a:avLst/>
          </a:prstGeom>
        </p:spPr>
      </p:pic>
      <p:sp>
        <p:nvSpPr>
          <p:cNvPr id="63" name="object 63"/>
          <p:cNvSpPr txBox="1"/>
          <p:nvPr/>
        </p:nvSpPr>
        <p:spPr>
          <a:xfrm>
            <a:off x="347299" y="5071806"/>
            <a:ext cx="16046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0">
                <a:latin typeface="Arial Narrow"/>
                <a:cs typeface="Arial Narrow"/>
              </a:rPr>
              <a:t>34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464050" cy="5328285"/>
            <a:chOff x="0" y="0"/>
            <a:chExt cx="4464050" cy="532828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808605" cy="5328285"/>
            </a:xfrm>
            <a:custGeom>
              <a:avLst/>
              <a:gdLst/>
              <a:ahLst/>
              <a:cxnLst/>
              <a:rect l="l" t="t" r="r" b="b"/>
              <a:pathLst>
                <a:path w="2808605" h="5328285">
                  <a:moveTo>
                    <a:pt x="2807995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2807995" y="5328005"/>
                  </a:lnTo>
                  <a:lnTo>
                    <a:pt x="2807995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994" y="360019"/>
              <a:ext cx="2231999" cy="24990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994" y="2964726"/>
              <a:ext cx="4104004" cy="20032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003" y="1578965"/>
              <a:ext cx="2087994" cy="120812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1999" y="809353"/>
              <a:ext cx="2088514" cy="0"/>
            </a:xfrm>
            <a:custGeom>
              <a:avLst/>
              <a:gdLst/>
              <a:ahLst/>
              <a:cxnLst/>
              <a:rect l="l" t="t" r="r" b="b"/>
              <a:pathLst>
                <a:path w="2088514" h="0">
                  <a:moveTo>
                    <a:pt x="0" y="0"/>
                  </a:moveTo>
                  <a:lnTo>
                    <a:pt x="2087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31999" y="957112"/>
              <a:ext cx="2088514" cy="0"/>
            </a:xfrm>
            <a:custGeom>
              <a:avLst/>
              <a:gdLst/>
              <a:ahLst/>
              <a:cxnLst/>
              <a:rect l="l" t="t" r="r" b="b"/>
              <a:pathLst>
                <a:path w="2088514" h="0">
                  <a:moveTo>
                    <a:pt x="0" y="0"/>
                  </a:moveTo>
                  <a:lnTo>
                    <a:pt x="2087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31999" y="1104872"/>
              <a:ext cx="2088514" cy="0"/>
            </a:xfrm>
            <a:custGeom>
              <a:avLst/>
              <a:gdLst/>
              <a:ahLst/>
              <a:cxnLst/>
              <a:rect l="l" t="t" r="r" b="b"/>
              <a:pathLst>
                <a:path w="2088514" h="0">
                  <a:moveTo>
                    <a:pt x="0" y="0"/>
                  </a:moveTo>
                  <a:lnTo>
                    <a:pt x="2087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31999" y="1252632"/>
              <a:ext cx="2088514" cy="0"/>
            </a:xfrm>
            <a:custGeom>
              <a:avLst/>
              <a:gdLst/>
              <a:ahLst/>
              <a:cxnLst/>
              <a:rect l="l" t="t" r="r" b="b"/>
              <a:pathLst>
                <a:path w="2088514" h="0">
                  <a:moveTo>
                    <a:pt x="0" y="0"/>
                  </a:moveTo>
                  <a:lnTo>
                    <a:pt x="2087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31999" y="1400392"/>
              <a:ext cx="2088514" cy="0"/>
            </a:xfrm>
            <a:custGeom>
              <a:avLst/>
              <a:gdLst/>
              <a:ahLst/>
              <a:cxnLst/>
              <a:rect l="l" t="t" r="r" b="b"/>
              <a:pathLst>
                <a:path w="2088514" h="0">
                  <a:moveTo>
                    <a:pt x="0" y="0"/>
                  </a:moveTo>
                  <a:lnTo>
                    <a:pt x="2087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2939299" y="383356"/>
            <a:ext cx="136207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colour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lig</a:t>
            </a:r>
            <a:r>
              <a:rPr dirty="0" sz="850" spc="60" i="1">
                <a:latin typeface="Gill Sans MT"/>
                <a:cs typeface="Gill Sans MT"/>
              </a:rPr>
              <a:t>h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w</a:t>
            </a:r>
            <a:r>
              <a:rPr dirty="0" sz="850" spc="55" i="1">
                <a:latin typeface="Gill Sans MT"/>
                <a:cs typeface="Gill Sans MT"/>
              </a:rPr>
              <a:t>ould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-20" i="1">
                <a:latin typeface="Gill Sans MT"/>
                <a:cs typeface="Gill Sans MT"/>
              </a:rPr>
              <a:t>r</a:t>
            </a:r>
            <a:r>
              <a:rPr dirty="0" sz="850" spc="55" i="1">
                <a:latin typeface="Gill Sans MT"/>
                <a:cs typeface="Gill Sans MT"/>
              </a:rPr>
              <a:t>ed </a:t>
            </a:r>
            <a:r>
              <a:rPr dirty="0" sz="850" spc="3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tomato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absorb?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39299" y="755135"/>
            <a:ext cx="1798320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56210" marR="5080" indent="-144145">
              <a:lnSpc>
                <a:spcPts val="980"/>
              </a:lnSpc>
              <a:spcBef>
                <a:spcPts val="16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Connect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8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compu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60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Visit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u="sng" sz="850" spc="4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d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a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ta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.</a:t>
            </a: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R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ed</a:t>
            </a:r>
            <a:r>
              <a:rPr dirty="0" u="sng" sz="8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f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ern</a:t>
            </a:r>
            <a:r>
              <a:rPr dirty="0" u="sng" sz="850" spc="-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.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uk</a:t>
            </a:r>
            <a:r>
              <a:rPr dirty="0" sz="850" spc="-5" b="1">
                <a:solidFill>
                  <a:srgbClr val="94C461"/>
                </a:solidFill>
                <a:latin typeface="Calibri"/>
                <a:cs typeface="Calibri"/>
                <a:hlinkClick r:id="rId5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to  </a:t>
            </a:r>
            <a:r>
              <a:rPr dirty="0" sz="850" spc="20">
                <a:latin typeface="Gill Sans MT"/>
                <a:cs typeface="Gill Sans MT"/>
              </a:rPr>
              <a:t>view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live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data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from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DataHive</a:t>
            </a:r>
            <a:r>
              <a:rPr dirty="0" sz="850" spc="30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39299" y="1250842"/>
            <a:ext cx="1812925" cy="7747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56210" marR="5080" indent="-144145">
              <a:lnSpc>
                <a:spcPts val="980"/>
              </a:lnSpc>
              <a:spcBef>
                <a:spcPts val="16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70">
                <a:latin typeface="Gill Sans MT"/>
                <a:cs typeface="Gill Sans MT"/>
              </a:rPr>
              <a:t>om</a:t>
            </a:r>
            <a:r>
              <a:rPr dirty="0" sz="850" spc="3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(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obje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40">
                <a:latin typeface="Gill Sans MT"/>
                <a:cs typeface="Gill Sans MT"/>
              </a:rPr>
              <a:t>) 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-20">
                <a:latin typeface="Gill Sans MT"/>
                <a:cs typeface="Gill Sans MT"/>
              </a:rPr>
              <a:t>x.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 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experiment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20">
                <a:latin typeface="Gill Sans MT"/>
                <a:cs typeface="Gill Sans MT"/>
              </a:rPr>
              <a:t>dark </a:t>
            </a:r>
            <a:r>
              <a:rPr dirty="0" sz="850" spc="60">
                <a:latin typeface="Gill Sans MT"/>
                <a:cs typeface="Gill Sans MT"/>
              </a:rPr>
              <a:t>space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25">
                <a:latin typeface="Gill Sans MT"/>
                <a:cs typeface="Gill Sans MT"/>
              </a:rPr>
              <a:t>reduce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amou</a:t>
            </a:r>
            <a:r>
              <a:rPr dirty="0" sz="850" spc="4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5">
                <a:latin typeface="Gill Sans MT"/>
                <a:cs typeface="Gill Sans MT"/>
              </a:rPr>
              <a:t>er</a:t>
            </a:r>
            <a:r>
              <a:rPr dirty="0" sz="850" spc="-5">
                <a:latin typeface="Gill Sans MT"/>
                <a:cs typeface="Gill Sans MT"/>
              </a:rPr>
              <a:t>f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ence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15">
                <a:latin typeface="Gill Sans MT"/>
                <a:cs typeface="Gill Sans MT"/>
              </a:rPr>
              <a:t>ther  </a:t>
            </a:r>
            <a:r>
              <a:rPr dirty="0" sz="850" spc="30">
                <a:latin typeface="Gill Sans MT"/>
                <a:cs typeface="Gill Sans MT"/>
              </a:rPr>
              <a:t>light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sources.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39299" y="2118328"/>
            <a:ext cx="183832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56210" marR="5080" indent="-144145">
              <a:lnSpc>
                <a:spcPts val="980"/>
              </a:lnSpc>
              <a:spcBef>
                <a:spcPts val="16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Push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button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turn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red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LEDs.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39299" y="2490108"/>
            <a:ext cx="1771650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Check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eading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endParaRPr sz="850">
              <a:latin typeface="Gill Sans MT"/>
              <a:cs typeface="Gill Sans MT"/>
            </a:endParaRPr>
          </a:p>
          <a:p>
            <a:pPr marL="156210">
              <a:lnSpc>
                <a:spcPts val="1000"/>
              </a:lnSpc>
            </a:pP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data.Redfern.uk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9994" y="360019"/>
            <a:ext cx="2232025" cy="249936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65"/>
              </a:spcBef>
            </a:pPr>
            <a:r>
              <a:rPr dirty="0" sz="1600" spc="-40" b="1">
                <a:solidFill>
                  <a:srgbClr val="FFFFFF"/>
                </a:solidFill>
                <a:latin typeface="Arial Narrow"/>
                <a:cs typeface="Arial Narrow"/>
              </a:rPr>
              <a:t>Materials</a:t>
            </a:r>
            <a:endParaRPr sz="1600">
              <a:latin typeface="Arial Narrow"/>
              <a:cs typeface="Arial Narrow"/>
            </a:endParaRPr>
          </a:p>
          <a:p>
            <a:pPr marL="71755">
              <a:lnSpc>
                <a:spcPct val="100000"/>
              </a:lnSpc>
              <a:spcBef>
                <a:spcPts val="32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Small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</a:t>
            </a:r>
            <a:r>
              <a:rPr dirty="0" sz="800" spc="15">
                <a:latin typeface="Gill Sans MT"/>
                <a:cs typeface="Gill Sans MT"/>
              </a:rPr>
              <a:t>o</a:t>
            </a:r>
            <a:r>
              <a:rPr dirty="0" sz="800" spc="-30">
                <a:latin typeface="Gill Sans MT"/>
                <a:cs typeface="Gill Sans MT"/>
              </a:rPr>
              <a:t>x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(</a:t>
            </a:r>
            <a:r>
              <a:rPr dirty="0" sz="800" spc="-10">
                <a:latin typeface="Gill Sans MT"/>
                <a:cs typeface="Gill Sans MT"/>
              </a:rPr>
              <a:t>y</a:t>
            </a:r>
            <a:r>
              <a:rPr dirty="0" sz="800" spc="20">
                <a:latin typeface="Gill Sans MT"/>
                <a:cs typeface="Gill Sans MT"/>
              </a:rPr>
              <a:t>ou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mig</a:t>
            </a:r>
            <a:r>
              <a:rPr dirty="0" sz="800" spc="45">
                <a:latin typeface="Gill Sans MT"/>
                <a:cs typeface="Gill Sans MT"/>
              </a:rPr>
              <a:t>h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need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build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on</a:t>
            </a:r>
            <a:r>
              <a:rPr dirty="0" sz="800" spc="-5">
                <a:latin typeface="Gill Sans MT"/>
                <a:cs typeface="Gill Sans MT"/>
              </a:rPr>
              <a:t>e</a:t>
            </a:r>
            <a:r>
              <a:rPr dirty="0" sz="800" spc="-40">
                <a:latin typeface="Gill Sans MT"/>
                <a:cs typeface="Gill Sans MT"/>
              </a:rPr>
              <a:t>)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50">
                <a:latin typeface="Gill Sans MT"/>
                <a:cs typeface="Gill Sans MT"/>
              </a:rPr>
              <a:t>A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65">
                <a:latin typeface="Gill Sans MT"/>
                <a:cs typeface="Gill Sans MT"/>
              </a:rPr>
              <a:t>om</a:t>
            </a:r>
            <a:r>
              <a:rPr dirty="0" sz="800" spc="25">
                <a:latin typeface="Gill Sans MT"/>
                <a:cs typeface="Gill Sans MT"/>
              </a:rPr>
              <a:t>a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(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a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obje</a:t>
            </a:r>
            <a:r>
              <a:rPr dirty="0" sz="800" spc="20">
                <a:latin typeface="Gill Sans MT"/>
                <a:cs typeface="Gill Sans MT"/>
              </a:rPr>
              <a:t>c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-40">
                <a:latin typeface="Gill Sans MT"/>
                <a:cs typeface="Gill Sans MT"/>
              </a:rPr>
              <a:t>)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50">
                <a:latin typeface="Gill Sans MT"/>
                <a:cs typeface="Gill Sans MT"/>
              </a:rPr>
              <a:t>A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10">
                <a:latin typeface="Gill Sans MT"/>
                <a:cs typeface="Gill Sans MT"/>
              </a:rPr>
              <a:t>g</a:t>
            </a:r>
            <a:r>
              <a:rPr dirty="0" sz="800" spc="-10">
                <a:latin typeface="Gill Sans MT"/>
                <a:cs typeface="Gill Sans MT"/>
              </a:rPr>
              <a:t>r</a:t>
            </a:r>
            <a:r>
              <a:rPr dirty="0" sz="800" spc="35">
                <a:latin typeface="Gill Sans MT"/>
                <a:cs typeface="Gill Sans MT"/>
              </a:rPr>
              <a:t>een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65">
                <a:latin typeface="Gill Sans MT"/>
                <a:cs typeface="Gill Sans MT"/>
              </a:rPr>
              <a:t>om</a:t>
            </a:r>
            <a:r>
              <a:rPr dirty="0" sz="800" spc="25">
                <a:latin typeface="Gill Sans MT"/>
                <a:cs typeface="Gill Sans MT"/>
              </a:rPr>
              <a:t>a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(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a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10">
                <a:latin typeface="Gill Sans MT"/>
                <a:cs typeface="Gill Sans MT"/>
              </a:rPr>
              <a:t>g</a:t>
            </a:r>
            <a:r>
              <a:rPr dirty="0" sz="800" spc="-10">
                <a:latin typeface="Gill Sans MT"/>
                <a:cs typeface="Gill Sans MT"/>
              </a:rPr>
              <a:t>r</a:t>
            </a:r>
            <a:r>
              <a:rPr dirty="0" sz="800" spc="35">
                <a:latin typeface="Gill Sans MT"/>
                <a:cs typeface="Gill Sans MT"/>
              </a:rPr>
              <a:t>een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obje</a:t>
            </a:r>
            <a:r>
              <a:rPr dirty="0" sz="800" spc="20">
                <a:latin typeface="Gill Sans MT"/>
                <a:cs typeface="Gill Sans MT"/>
              </a:rPr>
              <a:t>c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-40">
                <a:latin typeface="Gill Sans MT"/>
                <a:cs typeface="Gill Sans MT"/>
              </a:rPr>
              <a:t>)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0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30" i="1">
                <a:latin typeface="Gill Sans MT"/>
                <a:cs typeface="Gill Sans MT"/>
              </a:rPr>
              <a:t>D</a:t>
            </a:r>
            <a:r>
              <a:rPr dirty="0" sz="800" spc="15" i="1">
                <a:latin typeface="Gill Sans MT"/>
                <a:cs typeface="Gill Sans MT"/>
              </a:rPr>
              <a:t>a</a:t>
            </a:r>
            <a:r>
              <a:rPr dirty="0" sz="800" spc="65" i="1">
                <a:latin typeface="Gill Sans MT"/>
                <a:cs typeface="Gill Sans MT"/>
              </a:rPr>
              <a:t>t</a:t>
            </a:r>
            <a:r>
              <a:rPr dirty="0" sz="800" spc="40" i="1">
                <a:latin typeface="Gill Sans MT"/>
                <a:cs typeface="Gill Sans MT"/>
              </a:rPr>
              <a:t>aHi</a:t>
            </a:r>
            <a:r>
              <a:rPr dirty="0" sz="800" spc="15" i="1">
                <a:latin typeface="Gill Sans MT"/>
                <a:cs typeface="Gill Sans MT"/>
              </a:rPr>
              <a:t>v</a:t>
            </a:r>
            <a:r>
              <a:rPr dirty="0" sz="800" spc="40" i="1">
                <a:latin typeface="Gill Sans MT"/>
                <a:cs typeface="Gill Sans MT"/>
              </a:rPr>
              <a:t>e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USB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cable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Compu</a:t>
            </a:r>
            <a:r>
              <a:rPr dirty="0" sz="800" spc="5">
                <a:latin typeface="Gill Sans MT"/>
                <a:cs typeface="Gill Sans MT"/>
              </a:rPr>
              <a:t>t</a:t>
            </a:r>
            <a:r>
              <a:rPr dirty="0" sz="800" spc="-10">
                <a:latin typeface="Gill Sans MT"/>
                <a:cs typeface="Gill Sans MT"/>
              </a:rPr>
              <a:t>er</a:t>
            </a:r>
            <a:endParaRPr sz="800">
              <a:latin typeface="Gill Sans MT"/>
              <a:cs typeface="Gill Sans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579200" y="2964726"/>
            <a:ext cx="2621280" cy="2003425"/>
            <a:chOff x="4579200" y="2964726"/>
            <a:chExt cx="2621280" cy="2003425"/>
          </a:xfrm>
        </p:grpSpPr>
        <p:sp>
          <p:nvSpPr>
            <p:cNvPr id="19" name="object 19"/>
            <p:cNvSpPr/>
            <p:nvPr/>
          </p:nvSpPr>
          <p:spPr>
            <a:xfrm>
              <a:off x="4579200" y="2964726"/>
              <a:ext cx="2621280" cy="2003425"/>
            </a:xfrm>
            <a:custGeom>
              <a:avLst/>
              <a:gdLst/>
              <a:ahLst/>
              <a:cxnLst/>
              <a:rect l="l" t="t" r="r" b="b"/>
              <a:pathLst>
                <a:path w="2621279" h="2003425">
                  <a:moveTo>
                    <a:pt x="2620797" y="0"/>
                  </a:moveTo>
                  <a:lnTo>
                    <a:pt x="0" y="0"/>
                  </a:lnTo>
                  <a:lnTo>
                    <a:pt x="0" y="2003285"/>
                  </a:lnTo>
                  <a:lnTo>
                    <a:pt x="2620797" y="2003285"/>
                  </a:lnTo>
                  <a:lnTo>
                    <a:pt x="2620797" y="0"/>
                  </a:lnTo>
                  <a:close/>
                </a:path>
              </a:pathLst>
            </a:custGeom>
            <a:solidFill>
              <a:srgbClr val="E3F3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532335" y="3234317"/>
              <a:ext cx="1464310" cy="855344"/>
            </a:xfrm>
            <a:custGeom>
              <a:avLst/>
              <a:gdLst/>
              <a:ahLst/>
              <a:cxnLst/>
              <a:rect l="l" t="t" r="r" b="b"/>
              <a:pathLst>
                <a:path w="1464309" h="855345">
                  <a:moveTo>
                    <a:pt x="793127" y="0"/>
                  </a:moveTo>
                  <a:lnTo>
                    <a:pt x="0" y="427850"/>
                  </a:lnTo>
                  <a:lnTo>
                    <a:pt x="646264" y="855281"/>
                  </a:lnTo>
                  <a:lnTo>
                    <a:pt x="1464043" y="375704"/>
                  </a:lnTo>
                  <a:lnTo>
                    <a:pt x="793127" y="0"/>
                  </a:lnTo>
                  <a:close/>
                </a:path>
              </a:pathLst>
            </a:custGeom>
            <a:solidFill>
              <a:srgbClr val="6360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532335" y="3234317"/>
              <a:ext cx="1464310" cy="855344"/>
            </a:xfrm>
            <a:custGeom>
              <a:avLst/>
              <a:gdLst/>
              <a:ahLst/>
              <a:cxnLst/>
              <a:rect l="l" t="t" r="r" b="b"/>
              <a:pathLst>
                <a:path w="1464309" h="855345">
                  <a:moveTo>
                    <a:pt x="0" y="427850"/>
                  </a:moveTo>
                  <a:lnTo>
                    <a:pt x="646264" y="855281"/>
                  </a:lnTo>
                  <a:lnTo>
                    <a:pt x="1464043" y="375704"/>
                  </a:lnTo>
                  <a:lnTo>
                    <a:pt x="793127" y="0"/>
                  </a:lnTo>
                  <a:lnTo>
                    <a:pt x="0" y="427850"/>
                  </a:lnTo>
                  <a:close/>
                </a:path>
              </a:pathLst>
            </a:custGeom>
            <a:ln w="11684">
              <a:solidFill>
                <a:srgbClr val="8C8D8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532329" y="3234323"/>
              <a:ext cx="1401445" cy="999490"/>
            </a:xfrm>
            <a:custGeom>
              <a:avLst/>
              <a:gdLst/>
              <a:ahLst/>
              <a:cxnLst/>
              <a:rect l="l" t="t" r="r" b="b"/>
              <a:pathLst>
                <a:path w="1401445" h="999489">
                  <a:moveTo>
                    <a:pt x="794804" y="0"/>
                  </a:moveTo>
                  <a:lnTo>
                    <a:pt x="795464" y="525957"/>
                  </a:lnTo>
                  <a:lnTo>
                    <a:pt x="1401445" y="949426"/>
                  </a:lnTo>
                  <a:lnTo>
                    <a:pt x="795464" y="525957"/>
                  </a:lnTo>
                  <a:lnTo>
                    <a:pt x="0" y="999172"/>
                  </a:lnTo>
                </a:path>
              </a:pathLst>
            </a:custGeom>
            <a:ln w="11684">
              <a:solidFill>
                <a:srgbClr val="8C8D8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53653" y="3345976"/>
              <a:ext cx="628591" cy="70950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374028" y="3692285"/>
              <a:ext cx="41910" cy="119380"/>
            </a:xfrm>
            <a:custGeom>
              <a:avLst/>
              <a:gdLst/>
              <a:ahLst/>
              <a:cxnLst/>
              <a:rect l="l" t="t" r="r" b="b"/>
              <a:pathLst>
                <a:path w="41910" h="119379">
                  <a:moveTo>
                    <a:pt x="21349" y="0"/>
                  </a:moveTo>
                  <a:lnTo>
                    <a:pt x="17449" y="2595"/>
                  </a:lnTo>
                  <a:lnTo>
                    <a:pt x="18598" y="20786"/>
                  </a:lnTo>
                  <a:lnTo>
                    <a:pt x="17164" y="38201"/>
                  </a:lnTo>
                  <a:lnTo>
                    <a:pt x="11509" y="65058"/>
                  </a:lnTo>
                  <a:lnTo>
                    <a:pt x="0" y="111574"/>
                  </a:lnTo>
                  <a:lnTo>
                    <a:pt x="14998" y="118952"/>
                  </a:lnTo>
                  <a:lnTo>
                    <a:pt x="17338" y="105677"/>
                  </a:lnTo>
                  <a:lnTo>
                    <a:pt x="23428" y="74747"/>
                  </a:lnTo>
                  <a:lnTo>
                    <a:pt x="31875" y="39507"/>
                  </a:lnTo>
                  <a:lnTo>
                    <a:pt x="41287" y="13301"/>
                  </a:lnTo>
                  <a:lnTo>
                    <a:pt x="38859" y="7953"/>
                  </a:lnTo>
                  <a:lnTo>
                    <a:pt x="30349" y="2652"/>
                  </a:lnTo>
                  <a:lnTo>
                    <a:pt x="21349" y="0"/>
                  </a:lnTo>
                  <a:close/>
                </a:path>
              </a:pathLst>
            </a:custGeom>
            <a:solidFill>
              <a:srgbClr val="BE88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374028" y="3692285"/>
              <a:ext cx="41910" cy="119380"/>
            </a:xfrm>
            <a:custGeom>
              <a:avLst/>
              <a:gdLst/>
              <a:ahLst/>
              <a:cxnLst/>
              <a:rect l="l" t="t" r="r" b="b"/>
              <a:pathLst>
                <a:path w="41910" h="119379">
                  <a:moveTo>
                    <a:pt x="0" y="111574"/>
                  </a:moveTo>
                  <a:lnTo>
                    <a:pt x="11509" y="65058"/>
                  </a:lnTo>
                  <a:lnTo>
                    <a:pt x="17164" y="38201"/>
                  </a:lnTo>
                  <a:lnTo>
                    <a:pt x="18598" y="20786"/>
                  </a:lnTo>
                  <a:lnTo>
                    <a:pt x="17449" y="2595"/>
                  </a:lnTo>
                  <a:lnTo>
                    <a:pt x="21349" y="0"/>
                  </a:lnTo>
                  <a:lnTo>
                    <a:pt x="30349" y="2652"/>
                  </a:lnTo>
                  <a:lnTo>
                    <a:pt x="38859" y="7953"/>
                  </a:lnTo>
                  <a:lnTo>
                    <a:pt x="41287" y="13301"/>
                  </a:lnTo>
                  <a:lnTo>
                    <a:pt x="31875" y="39507"/>
                  </a:lnTo>
                  <a:lnTo>
                    <a:pt x="23428" y="74747"/>
                  </a:lnTo>
                  <a:lnTo>
                    <a:pt x="17338" y="105677"/>
                  </a:lnTo>
                  <a:lnTo>
                    <a:pt x="14998" y="118952"/>
                  </a:lnTo>
                  <a:lnTo>
                    <a:pt x="0" y="111574"/>
                  </a:lnTo>
                  <a:close/>
                </a:path>
              </a:pathLst>
            </a:custGeom>
            <a:ln w="5842">
              <a:solidFill>
                <a:srgbClr val="896C0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180470" y="3727154"/>
              <a:ext cx="429259" cy="457200"/>
            </a:xfrm>
            <a:custGeom>
              <a:avLst/>
              <a:gdLst/>
              <a:ahLst/>
              <a:cxnLst/>
              <a:rect l="l" t="t" r="r" b="b"/>
              <a:pathLst>
                <a:path w="429259" h="457200">
                  <a:moveTo>
                    <a:pt x="214337" y="0"/>
                  </a:moveTo>
                  <a:lnTo>
                    <a:pt x="171162" y="4641"/>
                  </a:lnTo>
                  <a:lnTo>
                    <a:pt x="130939" y="17952"/>
                  </a:lnTo>
                  <a:lnTo>
                    <a:pt x="94532" y="39012"/>
                  </a:lnTo>
                  <a:lnTo>
                    <a:pt x="62806" y="66898"/>
                  </a:lnTo>
                  <a:lnTo>
                    <a:pt x="36625" y="100691"/>
                  </a:lnTo>
                  <a:lnTo>
                    <a:pt x="16854" y="139469"/>
                  </a:lnTo>
                  <a:lnTo>
                    <a:pt x="4357" y="182310"/>
                  </a:lnTo>
                  <a:lnTo>
                    <a:pt x="0" y="228295"/>
                  </a:lnTo>
                  <a:lnTo>
                    <a:pt x="4357" y="274279"/>
                  </a:lnTo>
                  <a:lnTo>
                    <a:pt x="16854" y="317121"/>
                  </a:lnTo>
                  <a:lnTo>
                    <a:pt x="36625" y="355898"/>
                  </a:lnTo>
                  <a:lnTo>
                    <a:pt x="62806" y="389691"/>
                  </a:lnTo>
                  <a:lnTo>
                    <a:pt x="94532" y="417578"/>
                  </a:lnTo>
                  <a:lnTo>
                    <a:pt x="130939" y="438637"/>
                  </a:lnTo>
                  <a:lnTo>
                    <a:pt x="171162" y="451948"/>
                  </a:lnTo>
                  <a:lnTo>
                    <a:pt x="214337" y="456590"/>
                  </a:lnTo>
                  <a:lnTo>
                    <a:pt x="257513" y="451948"/>
                  </a:lnTo>
                  <a:lnTo>
                    <a:pt x="297738" y="438637"/>
                  </a:lnTo>
                  <a:lnTo>
                    <a:pt x="334147" y="417578"/>
                  </a:lnTo>
                  <a:lnTo>
                    <a:pt x="365875" y="389691"/>
                  </a:lnTo>
                  <a:lnTo>
                    <a:pt x="392059" y="355898"/>
                  </a:lnTo>
                  <a:lnTo>
                    <a:pt x="411832" y="317121"/>
                  </a:lnTo>
                  <a:lnTo>
                    <a:pt x="424330" y="274279"/>
                  </a:lnTo>
                  <a:lnTo>
                    <a:pt x="428688" y="228295"/>
                  </a:lnTo>
                  <a:lnTo>
                    <a:pt x="424330" y="182310"/>
                  </a:lnTo>
                  <a:lnTo>
                    <a:pt x="411832" y="139469"/>
                  </a:lnTo>
                  <a:lnTo>
                    <a:pt x="392059" y="100691"/>
                  </a:lnTo>
                  <a:lnTo>
                    <a:pt x="365875" y="66898"/>
                  </a:lnTo>
                  <a:lnTo>
                    <a:pt x="334147" y="39012"/>
                  </a:lnTo>
                  <a:lnTo>
                    <a:pt x="297738" y="17952"/>
                  </a:lnTo>
                  <a:lnTo>
                    <a:pt x="257513" y="4641"/>
                  </a:lnTo>
                  <a:lnTo>
                    <a:pt x="214337" y="0"/>
                  </a:lnTo>
                  <a:close/>
                </a:path>
              </a:pathLst>
            </a:custGeom>
            <a:solidFill>
              <a:srgbClr val="E73F1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180470" y="3727154"/>
              <a:ext cx="429259" cy="457200"/>
            </a:xfrm>
            <a:custGeom>
              <a:avLst/>
              <a:gdLst/>
              <a:ahLst/>
              <a:cxnLst/>
              <a:rect l="l" t="t" r="r" b="b"/>
              <a:pathLst>
                <a:path w="429259" h="457200">
                  <a:moveTo>
                    <a:pt x="214337" y="0"/>
                  </a:moveTo>
                  <a:lnTo>
                    <a:pt x="257513" y="4641"/>
                  </a:lnTo>
                  <a:lnTo>
                    <a:pt x="297738" y="17952"/>
                  </a:lnTo>
                  <a:lnTo>
                    <a:pt x="334147" y="39012"/>
                  </a:lnTo>
                  <a:lnTo>
                    <a:pt x="365875" y="66898"/>
                  </a:lnTo>
                  <a:lnTo>
                    <a:pt x="392059" y="100691"/>
                  </a:lnTo>
                  <a:lnTo>
                    <a:pt x="411832" y="139469"/>
                  </a:lnTo>
                  <a:lnTo>
                    <a:pt x="424330" y="182310"/>
                  </a:lnTo>
                  <a:lnTo>
                    <a:pt x="428688" y="228295"/>
                  </a:lnTo>
                  <a:lnTo>
                    <a:pt x="424330" y="274279"/>
                  </a:lnTo>
                  <a:lnTo>
                    <a:pt x="411832" y="317121"/>
                  </a:lnTo>
                  <a:lnTo>
                    <a:pt x="392059" y="355898"/>
                  </a:lnTo>
                  <a:lnTo>
                    <a:pt x="365875" y="389691"/>
                  </a:lnTo>
                  <a:lnTo>
                    <a:pt x="334147" y="417578"/>
                  </a:lnTo>
                  <a:lnTo>
                    <a:pt x="297738" y="438637"/>
                  </a:lnTo>
                  <a:lnTo>
                    <a:pt x="257513" y="451948"/>
                  </a:lnTo>
                  <a:lnTo>
                    <a:pt x="214337" y="456590"/>
                  </a:lnTo>
                  <a:lnTo>
                    <a:pt x="171162" y="451948"/>
                  </a:lnTo>
                  <a:lnTo>
                    <a:pt x="130939" y="438637"/>
                  </a:lnTo>
                  <a:lnTo>
                    <a:pt x="94532" y="417578"/>
                  </a:lnTo>
                  <a:lnTo>
                    <a:pt x="62806" y="389691"/>
                  </a:lnTo>
                  <a:lnTo>
                    <a:pt x="36625" y="355898"/>
                  </a:lnTo>
                  <a:lnTo>
                    <a:pt x="16854" y="317121"/>
                  </a:lnTo>
                  <a:lnTo>
                    <a:pt x="4357" y="274279"/>
                  </a:lnTo>
                  <a:lnTo>
                    <a:pt x="0" y="228295"/>
                  </a:lnTo>
                  <a:lnTo>
                    <a:pt x="4357" y="182310"/>
                  </a:lnTo>
                  <a:lnTo>
                    <a:pt x="16854" y="139469"/>
                  </a:lnTo>
                  <a:lnTo>
                    <a:pt x="36625" y="100691"/>
                  </a:lnTo>
                  <a:lnTo>
                    <a:pt x="62806" y="66898"/>
                  </a:lnTo>
                  <a:lnTo>
                    <a:pt x="94532" y="39012"/>
                  </a:lnTo>
                  <a:lnTo>
                    <a:pt x="130939" y="17952"/>
                  </a:lnTo>
                  <a:lnTo>
                    <a:pt x="171162" y="4641"/>
                  </a:lnTo>
                  <a:lnTo>
                    <a:pt x="214337" y="0"/>
                  </a:lnTo>
                  <a:close/>
                </a:path>
              </a:pathLst>
            </a:custGeom>
            <a:ln w="5842">
              <a:solidFill>
                <a:srgbClr val="AC330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332711" y="3727162"/>
              <a:ext cx="120650" cy="48895"/>
            </a:xfrm>
            <a:custGeom>
              <a:avLst/>
              <a:gdLst/>
              <a:ahLst/>
              <a:cxnLst/>
              <a:rect l="l" t="t" r="r" b="b"/>
              <a:pathLst>
                <a:path w="120650" h="48895">
                  <a:moveTo>
                    <a:pt x="61988" y="0"/>
                  </a:moveTo>
                  <a:lnTo>
                    <a:pt x="36308" y="1718"/>
                  </a:lnTo>
                  <a:lnTo>
                    <a:pt x="10693" y="6424"/>
                  </a:lnTo>
                  <a:lnTo>
                    <a:pt x="0" y="28687"/>
                  </a:lnTo>
                  <a:lnTo>
                    <a:pt x="33985" y="21550"/>
                  </a:lnTo>
                  <a:lnTo>
                    <a:pt x="44843" y="48817"/>
                  </a:lnTo>
                  <a:lnTo>
                    <a:pt x="65252" y="25919"/>
                  </a:lnTo>
                  <a:lnTo>
                    <a:pt x="90665" y="47267"/>
                  </a:lnTo>
                  <a:lnTo>
                    <a:pt x="99720" y="25385"/>
                  </a:lnTo>
                  <a:lnTo>
                    <a:pt x="120154" y="37971"/>
                  </a:lnTo>
                  <a:lnTo>
                    <a:pt x="113550" y="6424"/>
                  </a:lnTo>
                  <a:lnTo>
                    <a:pt x="87735" y="1493"/>
                  </a:lnTo>
                  <a:lnTo>
                    <a:pt x="61988" y="0"/>
                  </a:lnTo>
                  <a:close/>
                </a:path>
              </a:pathLst>
            </a:custGeom>
            <a:solidFill>
              <a:srgbClr val="0096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332711" y="3727162"/>
              <a:ext cx="120650" cy="48895"/>
            </a:xfrm>
            <a:custGeom>
              <a:avLst/>
              <a:gdLst/>
              <a:ahLst/>
              <a:cxnLst/>
              <a:rect l="l" t="t" r="r" b="b"/>
              <a:pathLst>
                <a:path w="120650" h="48895">
                  <a:moveTo>
                    <a:pt x="10693" y="6424"/>
                  </a:moveTo>
                  <a:lnTo>
                    <a:pt x="0" y="28687"/>
                  </a:lnTo>
                  <a:lnTo>
                    <a:pt x="33985" y="21550"/>
                  </a:lnTo>
                  <a:lnTo>
                    <a:pt x="44843" y="48817"/>
                  </a:lnTo>
                  <a:lnTo>
                    <a:pt x="65252" y="25919"/>
                  </a:lnTo>
                  <a:lnTo>
                    <a:pt x="90665" y="47267"/>
                  </a:lnTo>
                  <a:lnTo>
                    <a:pt x="99720" y="25385"/>
                  </a:lnTo>
                  <a:lnTo>
                    <a:pt x="120154" y="37971"/>
                  </a:lnTo>
                  <a:lnTo>
                    <a:pt x="113550" y="6424"/>
                  </a:lnTo>
                  <a:lnTo>
                    <a:pt x="87735" y="1493"/>
                  </a:lnTo>
                  <a:lnTo>
                    <a:pt x="61988" y="0"/>
                  </a:lnTo>
                  <a:lnTo>
                    <a:pt x="36308" y="1718"/>
                  </a:lnTo>
                  <a:lnTo>
                    <a:pt x="10693" y="6424"/>
                  </a:lnTo>
                  <a:close/>
                </a:path>
              </a:pathLst>
            </a:custGeom>
            <a:ln w="5842">
              <a:solidFill>
                <a:srgbClr val="08863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5532335" y="3661963"/>
              <a:ext cx="648335" cy="1004569"/>
            </a:xfrm>
            <a:custGeom>
              <a:avLst/>
              <a:gdLst/>
              <a:ahLst/>
              <a:cxnLst/>
              <a:rect l="l" t="t" r="r" b="b"/>
              <a:pathLst>
                <a:path w="648335" h="1004570">
                  <a:moveTo>
                    <a:pt x="0" y="0"/>
                  </a:moveTo>
                  <a:lnTo>
                    <a:pt x="0" y="572693"/>
                  </a:lnTo>
                  <a:lnTo>
                    <a:pt x="648131" y="1004481"/>
                  </a:lnTo>
                  <a:lnTo>
                    <a:pt x="648131" y="4276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BC7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5532335" y="3661963"/>
              <a:ext cx="648335" cy="1004569"/>
            </a:xfrm>
            <a:custGeom>
              <a:avLst/>
              <a:gdLst/>
              <a:ahLst/>
              <a:cxnLst/>
              <a:rect l="l" t="t" r="r" b="b"/>
              <a:pathLst>
                <a:path w="648335" h="1004570">
                  <a:moveTo>
                    <a:pt x="0" y="0"/>
                  </a:moveTo>
                  <a:lnTo>
                    <a:pt x="0" y="572693"/>
                  </a:lnTo>
                  <a:lnTo>
                    <a:pt x="648131" y="1004481"/>
                  </a:lnTo>
                  <a:lnTo>
                    <a:pt x="648131" y="427634"/>
                  </a:lnTo>
                  <a:lnTo>
                    <a:pt x="0" y="0"/>
                  </a:lnTo>
                  <a:close/>
                </a:path>
              </a:pathLst>
            </a:custGeom>
            <a:ln w="11684">
              <a:solidFill>
                <a:srgbClr val="8E8D8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180470" y="3610017"/>
              <a:ext cx="815975" cy="1056640"/>
            </a:xfrm>
            <a:custGeom>
              <a:avLst/>
              <a:gdLst/>
              <a:ahLst/>
              <a:cxnLst/>
              <a:rect l="l" t="t" r="r" b="b"/>
              <a:pathLst>
                <a:path w="815975" h="1056639">
                  <a:moveTo>
                    <a:pt x="815911" y="0"/>
                  </a:moveTo>
                  <a:lnTo>
                    <a:pt x="0" y="479577"/>
                  </a:lnTo>
                  <a:lnTo>
                    <a:pt x="0" y="1056424"/>
                  </a:lnTo>
                  <a:lnTo>
                    <a:pt x="815822" y="573735"/>
                  </a:lnTo>
                  <a:lnTo>
                    <a:pt x="815911" y="0"/>
                  </a:lnTo>
                  <a:close/>
                </a:path>
              </a:pathLst>
            </a:custGeom>
            <a:solidFill>
              <a:srgbClr val="A099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180470" y="3610017"/>
              <a:ext cx="815975" cy="1056640"/>
            </a:xfrm>
            <a:custGeom>
              <a:avLst/>
              <a:gdLst/>
              <a:ahLst/>
              <a:cxnLst/>
              <a:rect l="l" t="t" r="r" b="b"/>
              <a:pathLst>
                <a:path w="815975" h="1056639">
                  <a:moveTo>
                    <a:pt x="815911" y="0"/>
                  </a:moveTo>
                  <a:lnTo>
                    <a:pt x="815822" y="573735"/>
                  </a:lnTo>
                  <a:lnTo>
                    <a:pt x="0" y="1056424"/>
                  </a:lnTo>
                  <a:lnTo>
                    <a:pt x="0" y="479577"/>
                  </a:lnTo>
                  <a:lnTo>
                    <a:pt x="815911" y="0"/>
                  </a:lnTo>
                  <a:close/>
                </a:path>
              </a:pathLst>
            </a:custGeom>
            <a:ln w="11684">
              <a:solidFill>
                <a:srgbClr val="8C8D8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99836" y="3767853"/>
              <a:ext cx="136918" cy="17316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88026" y="3927132"/>
              <a:ext cx="202973" cy="22763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715335" y="3937487"/>
              <a:ext cx="697230" cy="310515"/>
            </a:xfrm>
            <a:custGeom>
              <a:avLst/>
              <a:gdLst/>
              <a:ahLst/>
              <a:cxnLst/>
              <a:rect l="l" t="t" r="r" b="b"/>
              <a:pathLst>
                <a:path w="697229" h="310514">
                  <a:moveTo>
                    <a:pt x="335448" y="0"/>
                  </a:moveTo>
                  <a:lnTo>
                    <a:pt x="293509" y="10121"/>
                  </a:lnTo>
                  <a:lnTo>
                    <a:pt x="205141" y="69328"/>
                  </a:lnTo>
                  <a:lnTo>
                    <a:pt x="114001" y="154893"/>
                  </a:lnTo>
                  <a:lnTo>
                    <a:pt x="42721" y="231865"/>
                  </a:lnTo>
                  <a:lnTo>
                    <a:pt x="13931" y="265290"/>
                  </a:lnTo>
                  <a:lnTo>
                    <a:pt x="0" y="282193"/>
                  </a:lnTo>
                  <a:lnTo>
                    <a:pt x="33820" y="310057"/>
                  </a:lnTo>
                  <a:lnTo>
                    <a:pt x="47751" y="293141"/>
                  </a:lnTo>
                  <a:lnTo>
                    <a:pt x="143532" y="177162"/>
                  </a:lnTo>
                  <a:lnTo>
                    <a:pt x="202871" y="113209"/>
                  </a:lnTo>
                  <a:lnTo>
                    <a:pt x="250439" y="78519"/>
                  </a:lnTo>
                  <a:lnTo>
                    <a:pt x="310908" y="50330"/>
                  </a:lnTo>
                  <a:lnTo>
                    <a:pt x="338569" y="43395"/>
                  </a:lnTo>
                  <a:lnTo>
                    <a:pt x="342366" y="43713"/>
                  </a:lnTo>
                  <a:lnTo>
                    <a:pt x="357955" y="80241"/>
                  </a:lnTo>
                  <a:lnTo>
                    <a:pt x="358482" y="90182"/>
                  </a:lnTo>
                  <a:lnTo>
                    <a:pt x="362988" y="134774"/>
                  </a:lnTo>
                  <a:lnTo>
                    <a:pt x="388252" y="196937"/>
                  </a:lnTo>
                  <a:lnTo>
                    <a:pt x="430094" y="229232"/>
                  </a:lnTo>
                  <a:lnTo>
                    <a:pt x="485094" y="236900"/>
                  </a:lnTo>
                  <a:lnTo>
                    <a:pt x="516051" y="232397"/>
                  </a:lnTo>
                  <a:lnTo>
                    <a:pt x="573981" y="214624"/>
                  </a:lnTo>
                  <a:lnTo>
                    <a:pt x="629893" y="191398"/>
                  </a:lnTo>
                  <a:lnTo>
                    <a:pt x="672048" y="171225"/>
                  </a:lnTo>
                  <a:lnTo>
                    <a:pt x="696933" y="138263"/>
                  </a:lnTo>
                  <a:lnTo>
                    <a:pt x="692782" y="124929"/>
                  </a:lnTo>
                  <a:lnTo>
                    <a:pt x="684936" y="118897"/>
                  </a:lnTo>
                  <a:lnTo>
                    <a:pt x="637667" y="139692"/>
                  </a:lnTo>
                  <a:lnTo>
                    <a:pt x="607541" y="152669"/>
                  </a:lnTo>
                  <a:lnTo>
                    <a:pt x="546976" y="176936"/>
                  </a:lnTo>
                  <a:lnTo>
                    <a:pt x="494300" y="191931"/>
                  </a:lnTo>
                  <a:lnTo>
                    <a:pt x="477951" y="193433"/>
                  </a:lnTo>
                  <a:lnTo>
                    <a:pt x="465021" y="193013"/>
                  </a:lnTo>
                  <a:lnTo>
                    <a:pt x="419635" y="165545"/>
                  </a:lnTo>
                  <a:lnTo>
                    <a:pt x="404830" y="120438"/>
                  </a:lnTo>
                  <a:lnTo>
                    <a:pt x="402285" y="89014"/>
                  </a:lnTo>
                  <a:lnTo>
                    <a:pt x="399100" y="59240"/>
                  </a:lnTo>
                  <a:lnTo>
                    <a:pt x="391893" y="36360"/>
                  </a:lnTo>
                  <a:lnTo>
                    <a:pt x="381529" y="19709"/>
                  </a:lnTo>
                  <a:lnTo>
                    <a:pt x="368871" y="8623"/>
                  </a:lnTo>
                  <a:lnTo>
                    <a:pt x="353381" y="1992"/>
                  </a:lnTo>
                  <a:lnTo>
                    <a:pt x="335448" y="0"/>
                  </a:lnTo>
                  <a:close/>
                </a:path>
              </a:pathLst>
            </a:custGeom>
            <a:solidFill>
              <a:srgbClr val="79787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/>
          <p:cNvSpPr txBox="1"/>
          <p:nvPr/>
        </p:nvSpPr>
        <p:spPr>
          <a:xfrm>
            <a:off x="4955299" y="383356"/>
            <a:ext cx="1487170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do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n</a:t>
            </a:r>
            <a:r>
              <a:rPr dirty="0" sz="850" spc="55" i="1">
                <a:latin typeface="Gill Sans MT"/>
                <a:cs typeface="Gill Sans MT"/>
              </a:rPr>
              <a:t>o</a:t>
            </a:r>
            <a:r>
              <a:rPr dirty="0" sz="850" spc="50" i="1">
                <a:latin typeface="Gill Sans MT"/>
                <a:cs typeface="Gill Sans MT"/>
              </a:rPr>
              <a:t>tic</a:t>
            </a:r>
            <a:r>
              <a:rPr dirty="0" sz="850" spc="55" i="1">
                <a:latin typeface="Gill Sans MT"/>
                <a:cs typeface="Gill Sans MT"/>
              </a:rPr>
              <a:t>e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does </a:t>
            </a:r>
            <a:r>
              <a:rPr dirty="0" sz="850" spc="4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this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25" i="1">
                <a:latin typeface="Gill Sans MT"/>
                <a:cs typeface="Gill Sans MT"/>
              </a:rPr>
              <a:t>ell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</a:t>
            </a:r>
            <a:r>
              <a:rPr dirty="0" sz="850" spc="80" i="1">
                <a:latin typeface="Gill Sans MT"/>
                <a:cs typeface="Gill Sans MT"/>
              </a:rPr>
              <a:t>u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955299" y="755135"/>
            <a:ext cx="1813560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56210" marR="5080" indent="-144145">
              <a:lnSpc>
                <a:spcPts val="980"/>
              </a:lnSpc>
              <a:spcBef>
                <a:spcPts val="16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140">
                <a:latin typeface="Gill Sans MT"/>
                <a:cs typeface="Gill Sans MT"/>
              </a:rPr>
              <a:t>T</a:t>
            </a:r>
            <a:r>
              <a:rPr dirty="0" sz="850">
                <a:latin typeface="Gill Sans MT"/>
                <a:cs typeface="Gill Sans MT"/>
              </a:rPr>
              <a:t>ry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unripe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70">
                <a:latin typeface="Gill Sans MT"/>
                <a:cs typeface="Gill Sans MT"/>
              </a:rPr>
              <a:t>om</a:t>
            </a:r>
            <a:r>
              <a:rPr dirty="0" sz="850" spc="3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-80">
                <a:latin typeface="Gill Sans MT"/>
                <a:cs typeface="Gill Sans MT"/>
              </a:rPr>
              <a:t>(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obje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)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955299" y="1126915"/>
            <a:ext cx="1487170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do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n</a:t>
            </a:r>
            <a:r>
              <a:rPr dirty="0" sz="850" spc="55" i="1">
                <a:latin typeface="Gill Sans MT"/>
                <a:cs typeface="Gill Sans MT"/>
              </a:rPr>
              <a:t>o</a:t>
            </a:r>
            <a:r>
              <a:rPr dirty="0" sz="850" spc="50" i="1">
                <a:latin typeface="Gill Sans MT"/>
                <a:cs typeface="Gill Sans MT"/>
              </a:rPr>
              <a:t>tic</a:t>
            </a:r>
            <a:r>
              <a:rPr dirty="0" sz="850" spc="55" i="1">
                <a:latin typeface="Gill Sans MT"/>
                <a:cs typeface="Gill Sans MT"/>
              </a:rPr>
              <a:t>e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does </a:t>
            </a:r>
            <a:r>
              <a:rPr dirty="0" sz="850" spc="4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this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25" i="1">
                <a:latin typeface="Gill Sans MT"/>
                <a:cs typeface="Gill Sans MT"/>
              </a:rPr>
              <a:t>ell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</a:t>
            </a:r>
            <a:r>
              <a:rPr dirty="0" sz="850" spc="80" i="1">
                <a:latin typeface="Gill Sans MT"/>
                <a:cs typeface="Gill Sans MT"/>
              </a:rPr>
              <a:t>u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955299" y="1498695"/>
            <a:ext cx="1896745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-95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chan</a:t>
            </a:r>
            <a:r>
              <a:rPr dirty="0" sz="850" spc="50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colour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LED 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u="sng" sz="850" spc="4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d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a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ta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.</a:t>
            </a: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R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ed</a:t>
            </a:r>
            <a:r>
              <a:rPr dirty="0" u="sng" sz="8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f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ern</a:t>
            </a:r>
            <a:r>
              <a:rPr dirty="0" u="sng" sz="850" spc="-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.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uk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Find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955299" y="1994401"/>
            <a:ext cx="169354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colour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25" i="1">
                <a:latin typeface="Gill Sans MT"/>
                <a:cs typeface="Gill Sans MT"/>
              </a:rPr>
              <a:t>LEDs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w</a:t>
            </a:r>
            <a:r>
              <a:rPr dirty="0" sz="850" spc="55" i="1">
                <a:latin typeface="Gill Sans MT"/>
                <a:cs typeface="Gill Sans MT"/>
              </a:rPr>
              <a:t>ould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need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55" i="1">
                <a:latin typeface="Gill Sans MT"/>
                <a:cs typeface="Gill Sans MT"/>
              </a:rPr>
              <a:t>o </a:t>
            </a:r>
            <a:r>
              <a:rPr dirty="0" sz="850" spc="4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65" i="1">
                <a:latin typeface="Gill Sans MT"/>
                <a:cs typeface="Gill Sans MT"/>
              </a:rPr>
              <a:t>e</a:t>
            </a:r>
            <a:r>
              <a:rPr dirty="0" sz="850" spc="40" i="1">
                <a:latin typeface="Gill Sans MT"/>
                <a:cs typeface="Gill Sans MT"/>
              </a:rPr>
              <a:t>s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wh</a:t>
            </a:r>
            <a:r>
              <a:rPr dirty="0" sz="850" spc="40" i="1">
                <a:latin typeface="Gill Sans MT"/>
                <a:cs typeface="Gill Sans MT"/>
              </a:rPr>
              <a:t>e</a:t>
            </a:r>
            <a:r>
              <a:rPr dirty="0" sz="850" spc="45" i="1">
                <a:latin typeface="Gill Sans MT"/>
                <a:cs typeface="Gill Sans MT"/>
              </a:rPr>
              <a:t>ther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banana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25" i="1">
                <a:latin typeface="Gill Sans MT"/>
                <a:cs typeface="Gill Sans MT"/>
              </a:rPr>
              <a:t>rip</a:t>
            </a:r>
            <a:r>
              <a:rPr dirty="0" sz="850" spc="15" i="1">
                <a:latin typeface="Gill Sans MT"/>
                <a:cs typeface="Gill Sans MT"/>
              </a:rPr>
              <a:t>e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955299" y="2366181"/>
            <a:ext cx="1709420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algn="just"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colour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25" i="1">
                <a:latin typeface="Gill Sans MT"/>
                <a:cs typeface="Gill Sans MT"/>
              </a:rPr>
              <a:t>LEDs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w</a:t>
            </a:r>
            <a:r>
              <a:rPr dirty="0" sz="850" spc="55" i="1">
                <a:latin typeface="Gill Sans MT"/>
                <a:cs typeface="Gill Sans MT"/>
              </a:rPr>
              <a:t>ould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need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55" i="1">
                <a:latin typeface="Gill Sans MT"/>
                <a:cs typeface="Gill Sans MT"/>
              </a:rPr>
              <a:t>o </a:t>
            </a:r>
            <a:r>
              <a:rPr dirty="0" sz="850" spc="4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65" i="1">
                <a:latin typeface="Gill Sans MT"/>
                <a:cs typeface="Gill Sans MT"/>
              </a:rPr>
              <a:t>e</a:t>
            </a:r>
            <a:r>
              <a:rPr dirty="0" sz="850" spc="40" i="1">
                <a:latin typeface="Gill Sans MT"/>
                <a:cs typeface="Gill Sans MT"/>
              </a:rPr>
              <a:t>s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wh</a:t>
            </a:r>
            <a:r>
              <a:rPr dirty="0" sz="850" spc="40" i="1">
                <a:latin typeface="Gill Sans MT"/>
                <a:cs typeface="Gill Sans MT"/>
              </a:rPr>
              <a:t>e</a:t>
            </a:r>
            <a:r>
              <a:rPr dirty="0" sz="850" spc="45" i="1">
                <a:latin typeface="Gill Sans MT"/>
                <a:cs typeface="Gill Sans MT"/>
              </a:rPr>
              <a:t>ther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d</a:t>
            </a:r>
            <a:r>
              <a:rPr dirty="0" sz="850" spc="20" i="1">
                <a:latin typeface="Gill Sans MT"/>
                <a:cs typeface="Gill Sans MT"/>
              </a:rPr>
              <a:t>i</a:t>
            </a:r>
            <a:r>
              <a:rPr dirty="0" sz="850" spc="55" i="1">
                <a:latin typeface="Gill Sans MT"/>
                <a:cs typeface="Gill Sans MT"/>
              </a:rPr>
              <a:t>f</a:t>
            </a:r>
            <a:r>
              <a:rPr dirty="0" sz="850" spc="35" i="1">
                <a:latin typeface="Gill Sans MT"/>
                <a:cs typeface="Gill Sans MT"/>
              </a:rPr>
              <a:t>f</a:t>
            </a:r>
            <a:r>
              <a:rPr dirty="0" sz="850" spc="25" i="1">
                <a:latin typeface="Gill Sans MT"/>
                <a:cs typeface="Gill Sans MT"/>
              </a:rPr>
              <a:t>e</a:t>
            </a:r>
            <a:r>
              <a:rPr dirty="0" sz="850" i="1">
                <a:latin typeface="Gill Sans MT"/>
                <a:cs typeface="Gill Sans MT"/>
              </a:rPr>
              <a:t>r</a:t>
            </a:r>
            <a:r>
              <a:rPr dirty="0" sz="850" spc="55" i="1">
                <a:latin typeface="Gill Sans MT"/>
                <a:cs typeface="Gill Sans MT"/>
              </a:rPr>
              <a:t>e</a:t>
            </a:r>
            <a:r>
              <a:rPr dirty="0" sz="850" spc="40" i="1">
                <a:latin typeface="Gill Sans MT"/>
                <a:cs typeface="Gill Sans MT"/>
              </a:rPr>
              <a:t>n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colour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peppe</a:t>
            </a:r>
            <a:r>
              <a:rPr dirty="0" sz="850" spc="20" i="1">
                <a:latin typeface="Gill Sans MT"/>
                <a:cs typeface="Gill Sans MT"/>
              </a:rPr>
              <a:t>r</a:t>
            </a:r>
            <a:r>
              <a:rPr dirty="0" sz="850" spc="60" i="1">
                <a:latin typeface="Gill Sans MT"/>
                <a:cs typeface="Gill Sans MT"/>
              </a:rPr>
              <a:t>s  </a:t>
            </a:r>
            <a:r>
              <a:rPr dirty="0" sz="850" spc="35" i="1">
                <a:latin typeface="Gill Sans MT"/>
                <a:cs typeface="Gill Sans MT"/>
              </a:rPr>
              <a:t>are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ripe?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0" y="2"/>
            <a:ext cx="0" cy="5328285"/>
          </a:xfrm>
          <a:custGeom>
            <a:avLst/>
            <a:gdLst/>
            <a:ahLst/>
            <a:cxnLst/>
            <a:rect l="l" t="t" r="r" b="b"/>
            <a:pathLst>
              <a:path w="0" h="5328285">
                <a:moveTo>
                  <a:pt x="0" y="0"/>
                </a:moveTo>
                <a:lnTo>
                  <a:pt x="0" y="5328005"/>
                </a:lnTo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5610905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55">
                <a:latin typeface="Arial Narrow"/>
                <a:cs typeface="Arial Narrow"/>
              </a:rPr>
              <a:t>35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309" cy="5328285"/>
          </a:xfrm>
          <a:custGeom>
            <a:avLst/>
            <a:gdLst/>
            <a:ahLst/>
            <a:cxnLst/>
            <a:rect l="l" t="t" r="r" b="b"/>
            <a:pathLst>
              <a:path w="7560309" h="5328285">
                <a:moveTo>
                  <a:pt x="7559992" y="0"/>
                </a:moveTo>
                <a:lnTo>
                  <a:pt x="0" y="0"/>
                </a:lnTo>
                <a:lnTo>
                  <a:pt x="0" y="5328005"/>
                </a:lnTo>
                <a:lnTo>
                  <a:pt x="7559992" y="5328005"/>
                </a:lnTo>
                <a:lnTo>
                  <a:pt x="75599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359994" y="288004"/>
            <a:ext cx="464184" cy="486409"/>
            <a:chOff x="359994" y="288004"/>
            <a:chExt cx="464184" cy="486409"/>
          </a:xfrm>
        </p:grpSpPr>
        <p:sp>
          <p:nvSpPr>
            <p:cNvPr id="4" name="object 4"/>
            <p:cNvSpPr/>
            <p:nvPr/>
          </p:nvSpPr>
          <p:spPr>
            <a:xfrm>
              <a:off x="360000" y="288004"/>
              <a:ext cx="464184" cy="486409"/>
            </a:xfrm>
            <a:custGeom>
              <a:avLst/>
              <a:gdLst/>
              <a:ahLst/>
              <a:cxnLst/>
              <a:rect l="l" t="t" r="r" b="b"/>
              <a:pathLst>
                <a:path w="464184" h="486409">
                  <a:moveTo>
                    <a:pt x="231444" y="0"/>
                  </a:moveTo>
                  <a:lnTo>
                    <a:pt x="226352" y="6045"/>
                  </a:lnTo>
                  <a:lnTo>
                    <a:pt x="243408" y="13741"/>
                  </a:lnTo>
                  <a:lnTo>
                    <a:pt x="231444" y="0"/>
                  </a:lnTo>
                  <a:close/>
                </a:path>
                <a:path w="464184" h="486409">
                  <a:moveTo>
                    <a:pt x="231724" y="18846"/>
                  </a:moveTo>
                  <a:lnTo>
                    <a:pt x="231444" y="19177"/>
                  </a:lnTo>
                  <a:lnTo>
                    <a:pt x="232333" y="19596"/>
                  </a:lnTo>
                  <a:lnTo>
                    <a:pt x="231724" y="18846"/>
                  </a:lnTo>
                  <a:close/>
                </a:path>
                <a:path w="464184" h="486409">
                  <a:moveTo>
                    <a:pt x="105448" y="448767"/>
                  </a:moveTo>
                  <a:lnTo>
                    <a:pt x="92202" y="470369"/>
                  </a:lnTo>
                  <a:lnTo>
                    <a:pt x="99568" y="485990"/>
                  </a:lnTo>
                  <a:lnTo>
                    <a:pt x="147637" y="485990"/>
                  </a:lnTo>
                  <a:lnTo>
                    <a:pt x="154863" y="470509"/>
                  </a:lnTo>
                  <a:lnTo>
                    <a:pt x="105448" y="448767"/>
                  </a:lnTo>
                  <a:close/>
                </a:path>
                <a:path w="464184" h="486409">
                  <a:moveTo>
                    <a:pt x="146633" y="420852"/>
                  </a:moveTo>
                  <a:lnTo>
                    <a:pt x="104330" y="420852"/>
                  </a:lnTo>
                  <a:lnTo>
                    <a:pt x="181330" y="455904"/>
                  </a:lnTo>
                  <a:lnTo>
                    <a:pt x="167830" y="485990"/>
                  </a:lnTo>
                  <a:lnTo>
                    <a:pt x="186982" y="485990"/>
                  </a:lnTo>
                  <a:lnTo>
                    <a:pt x="204419" y="447154"/>
                  </a:lnTo>
                  <a:lnTo>
                    <a:pt x="146633" y="420852"/>
                  </a:lnTo>
                  <a:close/>
                </a:path>
                <a:path w="464184" h="486409">
                  <a:moveTo>
                    <a:pt x="140831" y="367411"/>
                  </a:moveTo>
                  <a:lnTo>
                    <a:pt x="103454" y="367411"/>
                  </a:lnTo>
                  <a:lnTo>
                    <a:pt x="226364" y="426161"/>
                  </a:lnTo>
                  <a:lnTo>
                    <a:pt x="200444" y="485990"/>
                  </a:lnTo>
                  <a:lnTo>
                    <a:pt x="217957" y="485990"/>
                  </a:lnTo>
                  <a:lnTo>
                    <a:pt x="247281" y="418312"/>
                  </a:lnTo>
                  <a:lnTo>
                    <a:pt x="140831" y="367411"/>
                  </a:lnTo>
                  <a:close/>
                </a:path>
                <a:path w="464184" h="486409">
                  <a:moveTo>
                    <a:pt x="137725" y="318452"/>
                  </a:moveTo>
                  <a:lnTo>
                    <a:pt x="102806" y="318452"/>
                  </a:lnTo>
                  <a:lnTo>
                    <a:pt x="271068" y="396544"/>
                  </a:lnTo>
                  <a:lnTo>
                    <a:pt x="230314" y="485990"/>
                  </a:lnTo>
                  <a:lnTo>
                    <a:pt x="246443" y="485990"/>
                  </a:lnTo>
                  <a:lnTo>
                    <a:pt x="290474" y="389343"/>
                  </a:lnTo>
                  <a:lnTo>
                    <a:pt x="137725" y="318452"/>
                  </a:lnTo>
                  <a:close/>
                </a:path>
                <a:path w="464184" h="486409">
                  <a:moveTo>
                    <a:pt x="147190" y="275450"/>
                  </a:moveTo>
                  <a:lnTo>
                    <a:pt x="115163" y="275450"/>
                  </a:lnTo>
                  <a:lnTo>
                    <a:pt x="315874" y="366915"/>
                  </a:lnTo>
                  <a:lnTo>
                    <a:pt x="259842" y="485990"/>
                  </a:lnTo>
                  <a:lnTo>
                    <a:pt x="274497" y="485990"/>
                  </a:lnTo>
                  <a:lnTo>
                    <a:pt x="333578" y="360375"/>
                  </a:lnTo>
                  <a:lnTo>
                    <a:pt x="147190" y="275450"/>
                  </a:lnTo>
                  <a:close/>
                </a:path>
                <a:path w="464184" h="486409">
                  <a:moveTo>
                    <a:pt x="252263" y="275450"/>
                  </a:moveTo>
                  <a:lnTo>
                    <a:pt x="223333" y="275450"/>
                  </a:lnTo>
                  <a:lnTo>
                    <a:pt x="360705" y="337261"/>
                  </a:lnTo>
                  <a:lnTo>
                    <a:pt x="289217" y="485990"/>
                  </a:lnTo>
                  <a:lnTo>
                    <a:pt x="302348" y="485990"/>
                  </a:lnTo>
                  <a:lnTo>
                    <a:pt x="376669" y="331431"/>
                  </a:lnTo>
                  <a:lnTo>
                    <a:pt x="252263" y="275450"/>
                  </a:lnTo>
                  <a:close/>
                </a:path>
                <a:path w="464184" h="486409">
                  <a:moveTo>
                    <a:pt x="359064" y="275450"/>
                  </a:moveTo>
                  <a:lnTo>
                    <a:pt x="333410" y="275450"/>
                  </a:lnTo>
                  <a:lnTo>
                    <a:pt x="405587" y="307632"/>
                  </a:lnTo>
                  <a:lnTo>
                    <a:pt x="318452" y="485990"/>
                  </a:lnTo>
                  <a:lnTo>
                    <a:pt x="330047" y="485990"/>
                  </a:lnTo>
                  <a:lnTo>
                    <a:pt x="419696" y="302488"/>
                  </a:lnTo>
                  <a:lnTo>
                    <a:pt x="359064" y="275450"/>
                  </a:lnTo>
                  <a:close/>
                </a:path>
                <a:path w="464184" h="486409">
                  <a:moveTo>
                    <a:pt x="463613" y="275450"/>
                  </a:moveTo>
                  <a:lnTo>
                    <a:pt x="443140" y="275450"/>
                  </a:lnTo>
                  <a:lnTo>
                    <a:pt x="451726" y="279374"/>
                  </a:lnTo>
                  <a:lnTo>
                    <a:pt x="349554" y="485990"/>
                  </a:lnTo>
                  <a:lnTo>
                    <a:pt x="359816" y="485990"/>
                  </a:lnTo>
                  <a:lnTo>
                    <a:pt x="427685" y="348767"/>
                  </a:lnTo>
                  <a:lnTo>
                    <a:pt x="463613" y="275450"/>
                  </a:lnTo>
                  <a:close/>
                </a:path>
                <a:path w="464184" h="486409">
                  <a:moveTo>
                    <a:pt x="97637" y="398551"/>
                  </a:moveTo>
                  <a:lnTo>
                    <a:pt x="75247" y="434416"/>
                  </a:lnTo>
                  <a:lnTo>
                    <a:pt x="84124" y="453250"/>
                  </a:lnTo>
                  <a:lnTo>
                    <a:pt x="104330" y="420852"/>
                  </a:lnTo>
                  <a:lnTo>
                    <a:pt x="146633" y="420852"/>
                  </a:lnTo>
                  <a:lnTo>
                    <a:pt x="97637" y="398551"/>
                  </a:lnTo>
                  <a:close/>
                </a:path>
                <a:path w="464184" h="486409">
                  <a:moveTo>
                    <a:pt x="98044" y="346951"/>
                  </a:moveTo>
                  <a:lnTo>
                    <a:pt x="59944" y="401955"/>
                  </a:lnTo>
                  <a:lnTo>
                    <a:pt x="67881" y="418782"/>
                  </a:lnTo>
                  <a:lnTo>
                    <a:pt x="103454" y="367411"/>
                  </a:lnTo>
                  <a:lnTo>
                    <a:pt x="140831" y="367411"/>
                  </a:lnTo>
                  <a:lnTo>
                    <a:pt x="98044" y="346951"/>
                  </a:lnTo>
                  <a:close/>
                </a:path>
                <a:path w="464184" h="486409">
                  <a:moveTo>
                    <a:pt x="98183" y="300101"/>
                  </a:moveTo>
                  <a:lnTo>
                    <a:pt x="45389" y="371081"/>
                  </a:lnTo>
                  <a:lnTo>
                    <a:pt x="52489" y="386118"/>
                  </a:lnTo>
                  <a:lnTo>
                    <a:pt x="102806" y="318452"/>
                  </a:lnTo>
                  <a:lnTo>
                    <a:pt x="137725" y="318452"/>
                  </a:lnTo>
                  <a:lnTo>
                    <a:pt x="98183" y="300101"/>
                  </a:lnTo>
                  <a:close/>
                </a:path>
                <a:path w="464184" h="486409">
                  <a:moveTo>
                    <a:pt x="97649" y="275450"/>
                  </a:moveTo>
                  <a:lnTo>
                    <a:pt x="80794" y="275450"/>
                  </a:lnTo>
                  <a:lnTo>
                    <a:pt x="30530" y="339547"/>
                  </a:lnTo>
                  <a:lnTo>
                    <a:pt x="36855" y="352971"/>
                  </a:lnTo>
                  <a:lnTo>
                    <a:pt x="97649" y="275450"/>
                  </a:lnTo>
                  <a:close/>
                </a:path>
                <a:path w="464184" h="486409">
                  <a:moveTo>
                    <a:pt x="57065" y="275450"/>
                  </a:moveTo>
                  <a:lnTo>
                    <a:pt x="41772" y="275450"/>
                  </a:lnTo>
                  <a:lnTo>
                    <a:pt x="15481" y="307644"/>
                  </a:lnTo>
                  <a:lnTo>
                    <a:pt x="21082" y="319519"/>
                  </a:lnTo>
                  <a:lnTo>
                    <a:pt x="57065" y="275450"/>
                  </a:lnTo>
                  <a:close/>
                </a:path>
                <a:path w="464184" h="486409">
                  <a:moveTo>
                    <a:pt x="13934" y="275450"/>
                  </a:moveTo>
                  <a:lnTo>
                    <a:pt x="292" y="275450"/>
                  </a:lnTo>
                  <a:lnTo>
                    <a:pt x="5194" y="285813"/>
                  </a:lnTo>
                  <a:lnTo>
                    <a:pt x="13934" y="275450"/>
                  </a:lnTo>
                  <a:close/>
                </a:path>
                <a:path w="464184" h="486409">
                  <a:moveTo>
                    <a:pt x="816" y="274828"/>
                  </a:moveTo>
                  <a:lnTo>
                    <a:pt x="0" y="274828"/>
                  </a:lnTo>
                  <a:lnTo>
                    <a:pt x="292" y="275450"/>
                  </a:lnTo>
                  <a:lnTo>
                    <a:pt x="816" y="274828"/>
                  </a:lnTo>
                  <a:close/>
                </a:path>
                <a:path w="464184" h="486409">
                  <a:moveTo>
                    <a:pt x="42280" y="274828"/>
                  </a:moveTo>
                  <a:lnTo>
                    <a:pt x="14459" y="274828"/>
                  </a:lnTo>
                  <a:lnTo>
                    <a:pt x="13934" y="275450"/>
                  </a:lnTo>
                  <a:lnTo>
                    <a:pt x="41772" y="275450"/>
                  </a:lnTo>
                  <a:lnTo>
                    <a:pt x="42280" y="274828"/>
                  </a:lnTo>
                  <a:close/>
                </a:path>
                <a:path w="464184" h="486409">
                  <a:moveTo>
                    <a:pt x="81282" y="274828"/>
                  </a:moveTo>
                  <a:lnTo>
                    <a:pt x="57573" y="274828"/>
                  </a:lnTo>
                  <a:lnTo>
                    <a:pt x="57065" y="275450"/>
                  </a:lnTo>
                  <a:lnTo>
                    <a:pt x="80794" y="275450"/>
                  </a:lnTo>
                  <a:lnTo>
                    <a:pt x="81282" y="274828"/>
                  </a:lnTo>
                  <a:close/>
                </a:path>
                <a:path w="464184" h="486409">
                  <a:moveTo>
                    <a:pt x="113798" y="274828"/>
                  </a:moveTo>
                  <a:lnTo>
                    <a:pt x="98137" y="274828"/>
                  </a:lnTo>
                  <a:lnTo>
                    <a:pt x="97649" y="275450"/>
                  </a:lnTo>
                  <a:lnTo>
                    <a:pt x="115163" y="275450"/>
                  </a:lnTo>
                  <a:lnTo>
                    <a:pt x="113798" y="274828"/>
                  </a:lnTo>
                  <a:close/>
                </a:path>
                <a:path w="464184" h="486409">
                  <a:moveTo>
                    <a:pt x="221950" y="274828"/>
                  </a:moveTo>
                  <a:lnTo>
                    <a:pt x="145824" y="274828"/>
                  </a:lnTo>
                  <a:lnTo>
                    <a:pt x="147190" y="275450"/>
                  </a:lnTo>
                  <a:lnTo>
                    <a:pt x="223333" y="275450"/>
                  </a:lnTo>
                  <a:lnTo>
                    <a:pt x="221950" y="274828"/>
                  </a:lnTo>
                  <a:close/>
                </a:path>
                <a:path w="464184" h="486409">
                  <a:moveTo>
                    <a:pt x="332015" y="274828"/>
                  </a:moveTo>
                  <a:lnTo>
                    <a:pt x="250880" y="274828"/>
                  </a:lnTo>
                  <a:lnTo>
                    <a:pt x="252263" y="275450"/>
                  </a:lnTo>
                  <a:lnTo>
                    <a:pt x="333410" y="275450"/>
                  </a:lnTo>
                  <a:lnTo>
                    <a:pt x="332015" y="274828"/>
                  </a:lnTo>
                  <a:close/>
                </a:path>
                <a:path w="464184" h="486409">
                  <a:moveTo>
                    <a:pt x="441779" y="274828"/>
                  </a:moveTo>
                  <a:lnTo>
                    <a:pt x="357668" y="274828"/>
                  </a:lnTo>
                  <a:lnTo>
                    <a:pt x="359064" y="275450"/>
                  </a:lnTo>
                  <a:lnTo>
                    <a:pt x="443140" y="275450"/>
                  </a:lnTo>
                  <a:lnTo>
                    <a:pt x="441779" y="274828"/>
                  </a:lnTo>
                  <a:close/>
                </a:path>
                <a:path w="464184" h="486409">
                  <a:moveTo>
                    <a:pt x="98336" y="159181"/>
                  </a:moveTo>
                  <a:lnTo>
                    <a:pt x="816" y="274828"/>
                  </a:lnTo>
                  <a:lnTo>
                    <a:pt x="14459" y="274828"/>
                  </a:lnTo>
                  <a:lnTo>
                    <a:pt x="101244" y="171932"/>
                  </a:lnTo>
                  <a:lnTo>
                    <a:pt x="126929" y="171932"/>
                  </a:lnTo>
                  <a:lnTo>
                    <a:pt x="98336" y="159181"/>
                  </a:lnTo>
                  <a:close/>
                </a:path>
                <a:path w="464184" h="486409">
                  <a:moveTo>
                    <a:pt x="98336" y="206184"/>
                  </a:moveTo>
                  <a:lnTo>
                    <a:pt x="42280" y="274828"/>
                  </a:lnTo>
                  <a:lnTo>
                    <a:pt x="57573" y="274828"/>
                  </a:lnTo>
                  <a:lnTo>
                    <a:pt x="101739" y="220738"/>
                  </a:lnTo>
                  <a:lnTo>
                    <a:pt x="130679" y="220738"/>
                  </a:lnTo>
                  <a:lnTo>
                    <a:pt x="98336" y="206184"/>
                  </a:lnTo>
                  <a:close/>
                </a:path>
                <a:path w="464184" h="486409">
                  <a:moveTo>
                    <a:pt x="98272" y="253161"/>
                  </a:moveTo>
                  <a:lnTo>
                    <a:pt x="81282" y="274828"/>
                  </a:lnTo>
                  <a:lnTo>
                    <a:pt x="98137" y="274828"/>
                  </a:lnTo>
                  <a:lnTo>
                    <a:pt x="102260" y="269570"/>
                  </a:lnTo>
                  <a:lnTo>
                    <a:pt x="134284" y="269570"/>
                  </a:lnTo>
                  <a:lnTo>
                    <a:pt x="98272" y="253161"/>
                  </a:lnTo>
                  <a:close/>
                </a:path>
                <a:path w="464184" h="486409">
                  <a:moveTo>
                    <a:pt x="134284" y="269570"/>
                  </a:moveTo>
                  <a:lnTo>
                    <a:pt x="102260" y="269570"/>
                  </a:lnTo>
                  <a:lnTo>
                    <a:pt x="113798" y="274828"/>
                  </a:lnTo>
                  <a:lnTo>
                    <a:pt x="145824" y="274828"/>
                  </a:lnTo>
                  <a:lnTo>
                    <a:pt x="134284" y="269570"/>
                  </a:lnTo>
                  <a:close/>
                </a:path>
                <a:path w="464184" h="486409">
                  <a:moveTo>
                    <a:pt x="130679" y="220738"/>
                  </a:moveTo>
                  <a:lnTo>
                    <a:pt x="101739" y="220738"/>
                  </a:lnTo>
                  <a:lnTo>
                    <a:pt x="221950" y="274828"/>
                  </a:lnTo>
                  <a:lnTo>
                    <a:pt x="250880" y="274828"/>
                  </a:lnTo>
                  <a:lnTo>
                    <a:pt x="130679" y="220738"/>
                  </a:lnTo>
                  <a:close/>
                </a:path>
                <a:path w="464184" h="486409">
                  <a:moveTo>
                    <a:pt x="126929" y="171932"/>
                  </a:moveTo>
                  <a:lnTo>
                    <a:pt x="101244" y="171932"/>
                  </a:lnTo>
                  <a:lnTo>
                    <a:pt x="332015" y="274828"/>
                  </a:lnTo>
                  <a:lnTo>
                    <a:pt x="357668" y="274828"/>
                  </a:lnTo>
                  <a:lnTo>
                    <a:pt x="126929" y="171932"/>
                  </a:lnTo>
                  <a:close/>
                </a:path>
                <a:path w="464184" h="486409">
                  <a:moveTo>
                    <a:pt x="129082" y="121742"/>
                  </a:moveTo>
                  <a:lnTo>
                    <a:pt x="122897" y="129070"/>
                  </a:lnTo>
                  <a:lnTo>
                    <a:pt x="441779" y="274828"/>
                  </a:lnTo>
                  <a:lnTo>
                    <a:pt x="463918" y="274828"/>
                  </a:lnTo>
                  <a:lnTo>
                    <a:pt x="129082" y="121742"/>
                  </a:lnTo>
                  <a:close/>
                </a:path>
                <a:path w="464184" h="486409">
                  <a:moveTo>
                    <a:pt x="158216" y="87172"/>
                  </a:moveTo>
                  <a:lnTo>
                    <a:pt x="153111" y="93218"/>
                  </a:lnTo>
                  <a:lnTo>
                    <a:pt x="408101" y="208749"/>
                  </a:lnTo>
                  <a:lnTo>
                    <a:pt x="396659" y="195199"/>
                  </a:lnTo>
                  <a:lnTo>
                    <a:pt x="158216" y="87172"/>
                  </a:lnTo>
                  <a:close/>
                </a:path>
                <a:path w="464184" h="486409">
                  <a:moveTo>
                    <a:pt x="184607" y="56032"/>
                  </a:moveTo>
                  <a:lnTo>
                    <a:pt x="179501" y="62090"/>
                  </a:lnTo>
                  <a:lnTo>
                    <a:pt x="347967" y="137947"/>
                  </a:lnTo>
                  <a:lnTo>
                    <a:pt x="336511" y="124409"/>
                  </a:lnTo>
                  <a:lnTo>
                    <a:pt x="184607" y="56032"/>
                  </a:lnTo>
                  <a:close/>
                </a:path>
                <a:path w="464184" h="486409">
                  <a:moveTo>
                    <a:pt x="210794" y="24460"/>
                  </a:moveTo>
                  <a:lnTo>
                    <a:pt x="205689" y="30505"/>
                  </a:lnTo>
                  <a:lnTo>
                    <a:pt x="289255" y="68148"/>
                  </a:lnTo>
                  <a:lnTo>
                    <a:pt x="277812" y="54610"/>
                  </a:lnTo>
                  <a:lnTo>
                    <a:pt x="210794" y="24460"/>
                  </a:lnTo>
                  <a:close/>
                </a:path>
              </a:pathLst>
            </a:custGeom>
            <a:solidFill>
              <a:srgbClr val="02020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6244" y="288137"/>
              <a:ext cx="17068" cy="192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994" y="312420"/>
              <a:ext cx="463880" cy="46140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5673" y="447967"/>
            <a:ext cx="1266470" cy="32769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696368" y="3943714"/>
            <a:ext cx="1516380" cy="105410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5700"/>
              </a:lnSpc>
              <a:spcBef>
                <a:spcPts val="60"/>
              </a:spcBef>
            </a:pPr>
            <a:r>
              <a:rPr dirty="0" sz="750" spc="-5">
                <a:solidFill>
                  <a:srgbClr val="41BBC6"/>
                </a:solidFill>
                <a:latin typeface="Montserrat"/>
                <a:cs typeface="Montserrat"/>
              </a:rPr>
              <a:t>Royal</a:t>
            </a:r>
            <a:r>
              <a:rPr dirty="0" sz="750" spc="-25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Academy</a:t>
            </a:r>
            <a:r>
              <a:rPr dirty="0" sz="750" spc="-2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of</a:t>
            </a:r>
            <a:r>
              <a:rPr dirty="0" sz="750" spc="-25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Engineering </a:t>
            </a:r>
            <a:r>
              <a:rPr dirty="0" sz="750" spc="-18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-5">
                <a:solidFill>
                  <a:srgbClr val="41BBC6"/>
                </a:solidFill>
                <a:latin typeface="Montserrat"/>
                <a:cs typeface="Montserrat"/>
              </a:rPr>
              <a:t>Prince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Philip</a:t>
            </a:r>
            <a:r>
              <a:rPr dirty="0" sz="750" spc="-5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House</a:t>
            </a:r>
            <a:endParaRPr sz="750">
              <a:latin typeface="Montserrat"/>
              <a:cs typeface="Montserrat"/>
            </a:endParaRPr>
          </a:p>
          <a:p>
            <a:pPr marL="12700" marR="348615">
              <a:lnSpc>
                <a:spcPct val="105700"/>
              </a:lnSpc>
            </a:pP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3</a:t>
            </a:r>
            <a:r>
              <a:rPr dirty="0" sz="750" spc="-3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>
                <a:solidFill>
                  <a:srgbClr val="41BBC6"/>
                </a:solidFill>
                <a:latin typeface="Montserrat"/>
                <a:cs typeface="Montserrat"/>
              </a:rPr>
              <a:t>Carlton</a:t>
            </a:r>
            <a:r>
              <a:rPr dirty="0" sz="750" spc="-25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House</a:t>
            </a:r>
            <a:r>
              <a:rPr dirty="0" sz="750" spc="-25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-5">
                <a:solidFill>
                  <a:srgbClr val="41BBC6"/>
                </a:solidFill>
                <a:latin typeface="Montserrat"/>
                <a:cs typeface="Montserrat"/>
              </a:rPr>
              <a:t>Terrace </a:t>
            </a:r>
            <a:r>
              <a:rPr dirty="0" sz="750" spc="-18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London</a:t>
            </a:r>
            <a:r>
              <a:rPr dirty="0" sz="750" spc="-1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10">
                <a:solidFill>
                  <a:srgbClr val="41BBC6"/>
                </a:solidFill>
                <a:latin typeface="Montserrat"/>
                <a:cs typeface="Montserrat"/>
              </a:rPr>
              <a:t>SW1Y</a:t>
            </a:r>
            <a:r>
              <a:rPr dirty="0" sz="750" spc="-5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5DG</a:t>
            </a:r>
            <a:endParaRPr sz="75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</a:pPr>
            <a:r>
              <a:rPr dirty="0" sz="750" spc="-10">
                <a:solidFill>
                  <a:srgbClr val="41BBC6"/>
                </a:solidFill>
                <a:latin typeface="Montserrat"/>
                <a:cs typeface="Montserrat"/>
              </a:rPr>
              <a:t>Tel: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+44</a:t>
            </a:r>
            <a:r>
              <a:rPr dirty="0" sz="750" spc="-1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>
                <a:solidFill>
                  <a:srgbClr val="41BBC6"/>
                </a:solidFill>
                <a:latin typeface="Montserrat"/>
                <a:cs typeface="Montserrat"/>
              </a:rPr>
              <a:t>(0)20</a:t>
            </a:r>
            <a:r>
              <a:rPr dirty="0" sz="750" spc="-5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>
                <a:solidFill>
                  <a:srgbClr val="41BBC6"/>
                </a:solidFill>
                <a:latin typeface="Montserrat"/>
                <a:cs typeface="Montserrat"/>
              </a:rPr>
              <a:t>7766</a:t>
            </a:r>
            <a:r>
              <a:rPr dirty="0" sz="750" spc="-1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0600</a:t>
            </a:r>
            <a:endParaRPr sz="75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750">
                <a:solidFill>
                  <a:srgbClr val="41BBC6"/>
                </a:solidFill>
                <a:latin typeface="Montserrat"/>
                <a:cs typeface="Montserrat"/>
                <a:hlinkClick r:id="rId5"/>
              </a:rPr>
              <a:t>www.raeng.org.uk</a:t>
            </a:r>
            <a:endParaRPr sz="75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</a:pPr>
            <a:r>
              <a:rPr dirty="0" sz="650" spc="5">
                <a:solidFill>
                  <a:srgbClr val="41BBC6"/>
                </a:solidFill>
                <a:latin typeface="Montserrat"/>
                <a:cs typeface="Montserrat"/>
              </a:rPr>
              <a:t>Registered</a:t>
            </a:r>
            <a:r>
              <a:rPr dirty="0" sz="650" spc="-1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650">
                <a:solidFill>
                  <a:srgbClr val="41BBC6"/>
                </a:solidFill>
                <a:latin typeface="Montserrat"/>
                <a:cs typeface="Montserrat"/>
              </a:rPr>
              <a:t>charity</a:t>
            </a:r>
            <a:r>
              <a:rPr dirty="0" sz="650" spc="-1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650" spc="10">
                <a:solidFill>
                  <a:srgbClr val="41BBC6"/>
                </a:solidFill>
                <a:latin typeface="Montserrat"/>
                <a:cs typeface="Montserrat"/>
              </a:rPr>
              <a:t>number</a:t>
            </a:r>
            <a:r>
              <a:rPr dirty="0" sz="650" spc="-1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650" spc="-5">
                <a:solidFill>
                  <a:srgbClr val="41BBC6"/>
                </a:solidFill>
                <a:latin typeface="Montserrat"/>
                <a:cs typeface="Montserrat"/>
              </a:rPr>
              <a:t>293074</a:t>
            </a:r>
            <a:endParaRPr sz="650">
              <a:latin typeface="Montserrat"/>
              <a:cs typeface="Montserra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09068" y="3819004"/>
            <a:ext cx="1490980" cy="14604"/>
          </a:xfrm>
          <a:custGeom>
            <a:avLst/>
            <a:gdLst/>
            <a:ahLst/>
            <a:cxnLst/>
            <a:rect l="l" t="t" r="r" b="b"/>
            <a:pathLst>
              <a:path w="1490979" h="14604">
                <a:moveTo>
                  <a:pt x="1490929" y="0"/>
                </a:moveTo>
                <a:lnTo>
                  <a:pt x="0" y="0"/>
                </a:lnTo>
                <a:lnTo>
                  <a:pt x="0" y="14503"/>
                </a:lnTo>
                <a:lnTo>
                  <a:pt x="1490929" y="14503"/>
                </a:lnTo>
                <a:lnTo>
                  <a:pt x="14909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47299" y="1070981"/>
            <a:ext cx="4832985" cy="104711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149860">
              <a:lnSpc>
                <a:spcPct val="104299"/>
              </a:lnSpc>
              <a:spcBef>
                <a:spcPts val="55"/>
              </a:spcBef>
            </a:pPr>
            <a:r>
              <a:rPr dirty="0" sz="850" b="1">
                <a:solidFill>
                  <a:srgbClr val="41BBC6"/>
                </a:solidFill>
                <a:latin typeface="Montserrat"/>
                <a:cs typeface="Montserrat"/>
              </a:rPr>
              <a:t>The </a:t>
            </a:r>
            <a:r>
              <a:rPr dirty="0" sz="850" spc="-10" b="1">
                <a:solidFill>
                  <a:srgbClr val="41BBC6"/>
                </a:solidFill>
                <a:latin typeface="Montserrat"/>
                <a:cs typeface="Montserrat"/>
              </a:rPr>
              <a:t>Royal</a:t>
            </a:r>
            <a:r>
              <a:rPr dirty="0" sz="850" spc="5" b="1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850" spc="-5" b="1">
                <a:solidFill>
                  <a:srgbClr val="41BBC6"/>
                </a:solidFill>
                <a:latin typeface="Montserrat"/>
                <a:cs typeface="Montserrat"/>
              </a:rPr>
              <a:t>Academy</a:t>
            </a:r>
            <a:r>
              <a:rPr dirty="0" sz="850" spc="5" b="1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850" b="1">
                <a:solidFill>
                  <a:srgbClr val="41BBC6"/>
                </a:solidFill>
                <a:latin typeface="Montserrat"/>
                <a:cs typeface="Montserrat"/>
              </a:rPr>
              <a:t>of</a:t>
            </a:r>
            <a:r>
              <a:rPr dirty="0" sz="850" spc="5" b="1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850" b="1">
                <a:solidFill>
                  <a:srgbClr val="41BBC6"/>
                </a:solidFill>
                <a:latin typeface="Montserrat"/>
                <a:cs typeface="Montserrat"/>
              </a:rPr>
              <a:t>Engineering</a:t>
            </a:r>
            <a:r>
              <a:rPr dirty="0" sz="850" spc="-15" b="1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is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harnessing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power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of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engineering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build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 </a:t>
            </a:r>
            <a:r>
              <a:rPr dirty="0" sz="850" spc="-204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sustainable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society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and an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inclusive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economy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that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works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for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everyone.</a:t>
            </a:r>
            <a:endParaRPr sz="850">
              <a:latin typeface="Montserrat"/>
              <a:cs typeface="Montserrat"/>
            </a:endParaRPr>
          </a:p>
          <a:p>
            <a:pPr algn="just" marL="12700" marR="5080">
              <a:lnSpc>
                <a:spcPct val="104299"/>
              </a:lnSpc>
              <a:spcBef>
                <a:spcPts val="850"/>
              </a:spcBef>
            </a:pP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In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collaboration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with our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Fellows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 partners,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we’re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growing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talent and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developing skills </a:t>
            </a:r>
            <a:r>
              <a:rPr dirty="0" sz="850" spc="-2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for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future, driving innovation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 building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global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partnerships, and influencing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policy </a:t>
            </a:r>
            <a:r>
              <a:rPr dirty="0" sz="850" spc="-2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engaging the public.</a:t>
            </a:r>
            <a:endParaRPr sz="850">
              <a:latin typeface="Montserrat"/>
              <a:cs typeface="Montserrat"/>
            </a:endParaRPr>
          </a:p>
          <a:p>
            <a:pPr algn="just" marL="12700">
              <a:lnSpc>
                <a:spcPct val="100000"/>
              </a:lnSpc>
              <a:spcBef>
                <a:spcPts val="894"/>
              </a:spcBef>
            </a:pP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Together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we’re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working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tackle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greatest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challenges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of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our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age.</a:t>
            </a:r>
            <a:endParaRPr sz="850">
              <a:latin typeface="Montserrat"/>
              <a:cs typeface="Montserra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7299" y="2241806"/>
            <a:ext cx="1002665" cy="3981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b="1">
                <a:solidFill>
                  <a:srgbClr val="41BBC6"/>
                </a:solidFill>
                <a:latin typeface="Montserrat"/>
                <a:cs typeface="Montserrat"/>
              </a:rPr>
              <a:t>What</a:t>
            </a:r>
            <a:r>
              <a:rPr dirty="0" sz="850" spc="-30" b="1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850" spc="-10" b="1">
                <a:solidFill>
                  <a:srgbClr val="41BBC6"/>
                </a:solidFill>
                <a:latin typeface="Montserrat"/>
                <a:cs typeface="Montserrat"/>
              </a:rPr>
              <a:t>we</a:t>
            </a:r>
            <a:r>
              <a:rPr dirty="0" sz="850" spc="-30" b="1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850" b="1">
                <a:solidFill>
                  <a:srgbClr val="41BBC6"/>
                </a:solidFill>
                <a:latin typeface="Montserrat"/>
                <a:cs typeface="Montserrat"/>
              </a:rPr>
              <a:t>do</a:t>
            </a:r>
            <a:endParaRPr sz="85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895"/>
              </a:spcBef>
            </a:pPr>
            <a:r>
              <a:rPr dirty="0" sz="850" spc="-5" b="1">
                <a:solidFill>
                  <a:srgbClr val="769ED4"/>
                </a:solidFill>
                <a:latin typeface="Montserrat"/>
                <a:cs typeface="Montserrat"/>
              </a:rPr>
              <a:t>Talent</a:t>
            </a:r>
            <a:r>
              <a:rPr dirty="0" sz="850" spc="-35" b="1">
                <a:solidFill>
                  <a:srgbClr val="769ED4"/>
                </a:solidFill>
                <a:latin typeface="Montserrat"/>
                <a:cs typeface="Montserrat"/>
              </a:rPr>
              <a:t> </a:t>
            </a:r>
            <a:r>
              <a:rPr dirty="0" sz="850" b="1">
                <a:solidFill>
                  <a:srgbClr val="769ED4"/>
                </a:solidFill>
                <a:latin typeface="Montserrat"/>
                <a:cs typeface="Montserrat"/>
              </a:rPr>
              <a:t>&amp;</a:t>
            </a:r>
            <a:r>
              <a:rPr dirty="0" sz="850" spc="-30" b="1">
                <a:solidFill>
                  <a:srgbClr val="769ED4"/>
                </a:solidFill>
                <a:latin typeface="Montserrat"/>
                <a:cs typeface="Montserrat"/>
              </a:rPr>
              <a:t> </a:t>
            </a:r>
            <a:r>
              <a:rPr dirty="0" sz="850" spc="-5" b="1">
                <a:solidFill>
                  <a:srgbClr val="769ED4"/>
                </a:solidFill>
                <a:latin typeface="Montserrat"/>
                <a:cs typeface="Montserrat"/>
              </a:rPr>
              <a:t>diversity</a:t>
            </a:r>
            <a:endParaRPr sz="850">
              <a:latin typeface="Montserrat"/>
              <a:cs typeface="Montserra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7299" y="2728013"/>
            <a:ext cx="2383155" cy="147955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215265">
              <a:lnSpc>
                <a:spcPct val="104299"/>
              </a:lnSpc>
              <a:spcBef>
                <a:spcPts val="55"/>
              </a:spcBef>
            </a:pP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We’re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growing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talent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by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training,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supporting,</a:t>
            </a:r>
            <a:r>
              <a:rPr dirty="0" sz="850" spc="-2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mentoring</a:t>
            </a:r>
            <a:r>
              <a:rPr dirty="0" sz="850" spc="-2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funding</a:t>
            </a:r>
            <a:r>
              <a:rPr dirty="0" sz="850" spc="-2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 </a:t>
            </a:r>
            <a:r>
              <a:rPr dirty="0" sz="850" spc="-204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most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talented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creative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researchers, </a:t>
            </a:r>
            <a:r>
              <a:rPr dirty="0" sz="850" spc="-2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innovators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leaders </a:t>
            </a:r>
            <a:r>
              <a:rPr dirty="0" sz="850" spc="10">
                <a:solidFill>
                  <a:srgbClr val="FFFFFF"/>
                </a:solidFill>
                <a:latin typeface="Montserrat"/>
                <a:cs typeface="Montserrat"/>
              </a:rPr>
              <a:t>from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across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 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engineering profession.</a:t>
            </a:r>
            <a:endParaRPr sz="850">
              <a:latin typeface="Montserrat"/>
              <a:cs typeface="Montserrat"/>
            </a:endParaRPr>
          </a:p>
          <a:p>
            <a:pPr marL="12700" marR="5080">
              <a:lnSpc>
                <a:spcPct val="104299"/>
              </a:lnSpc>
              <a:spcBef>
                <a:spcPts val="850"/>
              </a:spcBef>
            </a:pP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We’re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developing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skills for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the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future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by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identifying the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challenges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of an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ever-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changing world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and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developing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skills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and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approaches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we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need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to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build a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resilient </a:t>
            </a:r>
            <a:r>
              <a:rPr dirty="0" sz="850" spc="-2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diverse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engineering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profession.</a:t>
            </a:r>
            <a:endParaRPr sz="850">
              <a:latin typeface="Montserrat"/>
              <a:cs typeface="Montserra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7299" y="4331503"/>
            <a:ext cx="2337435" cy="668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-5" b="1">
                <a:solidFill>
                  <a:srgbClr val="769ED4"/>
                </a:solidFill>
                <a:latin typeface="Montserrat"/>
                <a:cs typeface="Montserrat"/>
              </a:rPr>
              <a:t>Innovation</a:t>
            </a:r>
            <a:endParaRPr sz="850">
              <a:latin typeface="Montserrat"/>
              <a:cs typeface="Montserrat"/>
            </a:endParaRPr>
          </a:p>
          <a:p>
            <a:pPr marL="12700" marR="5080">
              <a:lnSpc>
                <a:spcPct val="104299"/>
              </a:lnSpc>
              <a:spcBef>
                <a:spcPts val="850"/>
              </a:spcBef>
            </a:pP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We’re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driving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innovation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by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investing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in 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some of the country’s most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creative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 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exciting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engineering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ideas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businesses.</a:t>
            </a:r>
            <a:endParaRPr sz="850">
              <a:latin typeface="Montserrat"/>
              <a:cs typeface="Montserra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34899" y="2471416"/>
            <a:ext cx="2319020" cy="883919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We’re</a:t>
            </a:r>
            <a:r>
              <a:rPr dirty="0" sz="850" spc="-2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building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global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partnerships</a:t>
            </a:r>
            <a:endParaRPr sz="850">
              <a:latin typeface="Montserrat"/>
              <a:cs typeface="Montserrat"/>
            </a:endParaRPr>
          </a:p>
          <a:p>
            <a:pPr marL="12700" marR="5080">
              <a:lnSpc>
                <a:spcPct val="110400"/>
              </a:lnSpc>
            </a:pP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that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bring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the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world’s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best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engineers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10">
                <a:solidFill>
                  <a:srgbClr val="FFFFFF"/>
                </a:solidFill>
                <a:latin typeface="Montserrat"/>
                <a:cs typeface="Montserrat"/>
              </a:rPr>
              <a:t>from </a:t>
            </a:r>
            <a:r>
              <a:rPr dirty="0" sz="850" spc="-2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industry, entrepreneurship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 academia 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together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collaborate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on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creative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innovations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that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address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greatest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global challenges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of our age.</a:t>
            </a:r>
            <a:endParaRPr sz="850">
              <a:latin typeface="Montserrat"/>
              <a:cs typeface="Montserra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34899" y="3487118"/>
            <a:ext cx="123952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-5" b="1">
                <a:solidFill>
                  <a:srgbClr val="769ED4"/>
                </a:solidFill>
                <a:latin typeface="Montserrat"/>
                <a:cs typeface="Montserrat"/>
              </a:rPr>
              <a:t>Policy</a:t>
            </a:r>
            <a:r>
              <a:rPr dirty="0" sz="850" spc="-35" b="1">
                <a:solidFill>
                  <a:srgbClr val="769ED4"/>
                </a:solidFill>
                <a:latin typeface="Montserrat"/>
                <a:cs typeface="Montserrat"/>
              </a:rPr>
              <a:t> </a:t>
            </a:r>
            <a:r>
              <a:rPr dirty="0" sz="850" b="1">
                <a:solidFill>
                  <a:srgbClr val="769ED4"/>
                </a:solidFill>
                <a:latin typeface="Montserrat"/>
                <a:cs typeface="Montserrat"/>
              </a:rPr>
              <a:t>&amp;</a:t>
            </a:r>
            <a:r>
              <a:rPr dirty="0" sz="850" spc="-30" b="1">
                <a:solidFill>
                  <a:srgbClr val="769ED4"/>
                </a:solidFill>
                <a:latin typeface="Montserrat"/>
                <a:cs typeface="Montserrat"/>
              </a:rPr>
              <a:t> </a:t>
            </a:r>
            <a:r>
              <a:rPr dirty="0" sz="850" b="1">
                <a:solidFill>
                  <a:srgbClr val="769ED4"/>
                </a:solidFill>
                <a:latin typeface="Montserrat"/>
                <a:cs typeface="Montserrat"/>
              </a:rPr>
              <a:t>engagement</a:t>
            </a:r>
            <a:endParaRPr sz="850">
              <a:latin typeface="Montserrat"/>
              <a:cs typeface="Montserra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34899" y="3724607"/>
            <a:ext cx="2251075" cy="597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400"/>
              </a:lnSpc>
              <a:spcBef>
                <a:spcPts val="100"/>
              </a:spcBef>
            </a:pP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We’re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influencing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policy through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 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National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Engineering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Policy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Centre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– 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providing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independent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expert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support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 to </a:t>
            </a:r>
            <a:r>
              <a:rPr dirty="0" sz="850" spc="-2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policymakers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on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issues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of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importance.</a:t>
            </a:r>
            <a:endParaRPr sz="850">
              <a:latin typeface="Montserrat"/>
              <a:cs typeface="Montserra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34899" y="4404692"/>
            <a:ext cx="2391410" cy="597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400"/>
              </a:lnSpc>
              <a:spcBef>
                <a:spcPts val="100"/>
              </a:spcBef>
            </a:pP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We’re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engaging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public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by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opening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their </a:t>
            </a:r>
            <a:r>
              <a:rPr dirty="0" sz="850" spc="-2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eyes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the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wonders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of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engineering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 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inspiring young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people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to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become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next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generation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of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engineers.</a:t>
            </a:r>
            <a:endParaRPr sz="85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3308985" cy="5328285"/>
            <a:chOff x="0" y="0"/>
            <a:chExt cx="3308985" cy="532828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016125" cy="5328285"/>
            </a:xfrm>
            <a:custGeom>
              <a:avLst/>
              <a:gdLst/>
              <a:ahLst/>
              <a:cxnLst/>
              <a:rect l="l" t="t" r="r" b="b"/>
              <a:pathLst>
                <a:path w="2016125" h="5328285">
                  <a:moveTo>
                    <a:pt x="2015998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2015998" y="5328005"/>
                  </a:lnTo>
                  <a:lnTo>
                    <a:pt x="2015998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994" y="337172"/>
              <a:ext cx="2948495" cy="46866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9299" y="271888"/>
            <a:ext cx="2830195" cy="56451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500" spc="-36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65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dirty="0" sz="3500" spc="-31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3500" spc="155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3500" spc="-275">
                <a:solidFill>
                  <a:srgbClr val="FFFFFF"/>
                </a:solidFill>
                <a:latin typeface="Arial Narrow"/>
                <a:cs typeface="Arial Narrow"/>
              </a:rPr>
              <a:t>aHive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290">
                <a:solidFill>
                  <a:srgbClr val="FFFFFF"/>
                </a:solidFill>
                <a:latin typeface="Arial Narrow"/>
                <a:cs typeface="Arial Narrow"/>
              </a:rPr>
              <a:t>Green</a:t>
            </a:r>
            <a:endParaRPr sz="3500">
              <a:latin typeface="Arial Narrow"/>
              <a:cs typeface="Arial Narrow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67310" y="1776082"/>
            <a:ext cx="1938020" cy="2762885"/>
            <a:chOff x="2167310" y="1776082"/>
            <a:chExt cx="1938020" cy="2762885"/>
          </a:xfrm>
        </p:grpSpPr>
        <p:sp>
          <p:nvSpPr>
            <p:cNvPr id="7" name="object 7"/>
            <p:cNvSpPr/>
            <p:nvPr/>
          </p:nvSpPr>
          <p:spPr>
            <a:xfrm>
              <a:off x="2167310" y="1776082"/>
              <a:ext cx="1938020" cy="2714625"/>
            </a:xfrm>
            <a:custGeom>
              <a:avLst/>
              <a:gdLst/>
              <a:ahLst/>
              <a:cxnLst/>
              <a:rect l="l" t="t" r="r" b="b"/>
              <a:pathLst>
                <a:path w="1938020" h="2714625">
                  <a:moveTo>
                    <a:pt x="1399803" y="2374887"/>
                  </a:moveTo>
                  <a:lnTo>
                    <a:pt x="537943" y="2374887"/>
                  </a:lnTo>
                  <a:lnTo>
                    <a:pt x="555635" y="2377238"/>
                  </a:lnTo>
                  <a:lnTo>
                    <a:pt x="571863" y="2383985"/>
                  </a:lnTo>
                  <a:lnTo>
                    <a:pt x="585822" y="2394662"/>
                  </a:lnTo>
                  <a:lnTo>
                    <a:pt x="596706" y="2408808"/>
                  </a:lnTo>
                  <a:lnTo>
                    <a:pt x="744597" y="2664967"/>
                  </a:lnTo>
                  <a:lnTo>
                    <a:pt x="760379" y="2685474"/>
                  </a:lnTo>
                  <a:lnTo>
                    <a:pt x="780618" y="2700958"/>
                  </a:lnTo>
                  <a:lnTo>
                    <a:pt x="804148" y="2710743"/>
                  </a:lnTo>
                  <a:lnTo>
                    <a:pt x="829802" y="2714155"/>
                  </a:lnTo>
                  <a:lnTo>
                    <a:pt x="1107944" y="2714155"/>
                  </a:lnTo>
                  <a:lnTo>
                    <a:pt x="1157135" y="2700958"/>
                  </a:lnTo>
                  <a:lnTo>
                    <a:pt x="1193161" y="2664967"/>
                  </a:lnTo>
                  <a:lnTo>
                    <a:pt x="1341040" y="2408808"/>
                  </a:lnTo>
                  <a:lnTo>
                    <a:pt x="1351927" y="2394662"/>
                  </a:lnTo>
                  <a:lnTo>
                    <a:pt x="1365883" y="2383985"/>
                  </a:lnTo>
                  <a:lnTo>
                    <a:pt x="1382108" y="2377238"/>
                  </a:lnTo>
                  <a:lnTo>
                    <a:pt x="1399803" y="2374887"/>
                  </a:lnTo>
                  <a:close/>
                </a:path>
                <a:path w="1938020" h="2714625">
                  <a:moveTo>
                    <a:pt x="199370" y="2179503"/>
                  </a:moveTo>
                  <a:lnTo>
                    <a:pt x="91847" y="2179503"/>
                  </a:lnTo>
                  <a:lnTo>
                    <a:pt x="108351" y="2180677"/>
                  </a:lnTo>
                  <a:lnTo>
                    <a:pt x="123233" y="2187906"/>
                  </a:lnTo>
                  <a:lnTo>
                    <a:pt x="134540" y="2200668"/>
                  </a:lnTo>
                  <a:lnTo>
                    <a:pt x="177619" y="2275306"/>
                  </a:lnTo>
                  <a:lnTo>
                    <a:pt x="183021" y="2291472"/>
                  </a:lnTo>
                  <a:lnTo>
                    <a:pt x="181843" y="2307975"/>
                  </a:lnTo>
                  <a:lnTo>
                    <a:pt x="174609" y="2322857"/>
                  </a:lnTo>
                  <a:lnTo>
                    <a:pt x="161845" y="2334158"/>
                  </a:lnTo>
                  <a:lnTo>
                    <a:pt x="165769" y="2340965"/>
                  </a:lnTo>
                  <a:lnTo>
                    <a:pt x="176659" y="2355106"/>
                  </a:lnTo>
                  <a:lnTo>
                    <a:pt x="190619" y="2365784"/>
                  </a:lnTo>
                  <a:lnTo>
                    <a:pt x="206848" y="2372533"/>
                  </a:lnTo>
                  <a:lnTo>
                    <a:pt x="224545" y="2374887"/>
                  </a:lnTo>
                  <a:lnTo>
                    <a:pt x="1713201" y="2374887"/>
                  </a:lnTo>
                  <a:lnTo>
                    <a:pt x="1761087" y="2355106"/>
                  </a:lnTo>
                  <a:lnTo>
                    <a:pt x="1775901" y="2334158"/>
                  </a:lnTo>
                  <a:lnTo>
                    <a:pt x="1763137" y="2322857"/>
                  </a:lnTo>
                  <a:lnTo>
                    <a:pt x="1755903" y="2307975"/>
                  </a:lnTo>
                  <a:lnTo>
                    <a:pt x="1754725" y="2291472"/>
                  </a:lnTo>
                  <a:lnTo>
                    <a:pt x="1760127" y="2275306"/>
                  </a:lnTo>
                  <a:lnTo>
                    <a:pt x="1776368" y="2247176"/>
                  </a:lnTo>
                  <a:lnTo>
                    <a:pt x="270087" y="2247176"/>
                  </a:lnTo>
                  <a:lnTo>
                    <a:pt x="242276" y="2241554"/>
                  </a:lnTo>
                  <a:lnTo>
                    <a:pt x="219551" y="2226229"/>
                  </a:lnTo>
                  <a:lnTo>
                    <a:pt x="204222" y="2203504"/>
                  </a:lnTo>
                  <a:lnTo>
                    <a:pt x="199370" y="2179503"/>
                  </a:lnTo>
                  <a:close/>
                </a:path>
                <a:path w="1938020" h="2714625">
                  <a:moveTo>
                    <a:pt x="1670419" y="2104212"/>
                  </a:moveTo>
                  <a:lnTo>
                    <a:pt x="270087" y="2104212"/>
                  </a:lnTo>
                  <a:lnTo>
                    <a:pt x="297904" y="2109833"/>
                  </a:lnTo>
                  <a:lnTo>
                    <a:pt x="320628" y="2125157"/>
                  </a:lnTo>
                  <a:lnTo>
                    <a:pt x="335954" y="2147878"/>
                  </a:lnTo>
                  <a:lnTo>
                    <a:pt x="341576" y="2175687"/>
                  </a:lnTo>
                  <a:lnTo>
                    <a:pt x="335954" y="2203504"/>
                  </a:lnTo>
                  <a:lnTo>
                    <a:pt x="320628" y="2226229"/>
                  </a:lnTo>
                  <a:lnTo>
                    <a:pt x="297904" y="2241554"/>
                  </a:lnTo>
                  <a:lnTo>
                    <a:pt x="270087" y="2247176"/>
                  </a:lnTo>
                  <a:lnTo>
                    <a:pt x="1776368" y="2247176"/>
                  </a:lnTo>
                  <a:lnTo>
                    <a:pt x="1670859" y="2247087"/>
                  </a:lnTo>
                  <a:lnTo>
                    <a:pt x="1643042" y="2241466"/>
                  </a:lnTo>
                  <a:lnTo>
                    <a:pt x="1620318" y="2226140"/>
                  </a:lnTo>
                  <a:lnTo>
                    <a:pt x="1604992" y="2203415"/>
                  </a:lnTo>
                  <a:lnTo>
                    <a:pt x="1599371" y="2175598"/>
                  </a:lnTo>
                  <a:lnTo>
                    <a:pt x="1604992" y="2147789"/>
                  </a:lnTo>
                  <a:lnTo>
                    <a:pt x="1620318" y="2125068"/>
                  </a:lnTo>
                  <a:lnTo>
                    <a:pt x="1643042" y="2109744"/>
                  </a:lnTo>
                  <a:lnTo>
                    <a:pt x="1670419" y="2104212"/>
                  </a:lnTo>
                  <a:close/>
                </a:path>
                <a:path w="1938020" h="2714625">
                  <a:moveTo>
                    <a:pt x="1908715" y="2104123"/>
                  </a:moveTo>
                  <a:lnTo>
                    <a:pt x="1670859" y="2104123"/>
                  </a:lnTo>
                  <a:lnTo>
                    <a:pt x="1698674" y="2109744"/>
                  </a:lnTo>
                  <a:lnTo>
                    <a:pt x="1721394" y="2125068"/>
                  </a:lnTo>
                  <a:lnTo>
                    <a:pt x="1736716" y="2147789"/>
                  </a:lnTo>
                  <a:lnTo>
                    <a:pt x="1742335" y="2175598"/>
                  </a:lnTo>
                  <a:lnTo>
                    <a:pt x="1736716" y="2203415"/>
                  </a:lnTo>
                  <a:lnTo>
                    <a:pt x="1721394" y="2226140"/>
                  </a:lnTo>
                  <a:lnTo>
                    <a:pt x="1698674" y="2241466"/>
                  </a:lnTo>
                  <a:lnTo>
                    <a:pt x="1670859" y="2247087"/>
                  </a:lnTo>
                  <a:lnTo>
                    <a:pt x="1776419" y="2247087"/>
                  </a:lnTo>
                  <a:lnTo>
                    <a:pt x="1803219" y="2200668"/>
                  </a:lnTo>
                  <a:lnTo>
                    <a:pt x="1814520" y="2187906"/>
                  </a:lnTo>
                  <a:lnTo>
                    <a:pt x="1829401" y="2180677"/>
                  </a:lnTo>
                  <a:lnTo>
                    <a:pt x="1845904" y="2179503"/>
                  </a:lnTo>
                  <a:lnTo>
                    <a:pt x="1865191" y="2179503"/>
                  </a:lnTo>
                  <a:lnTo>
                    <a:pt x="1908715" y="2104123"/>
                  </a:lnTo>
                  <a:close/>
                </a:path>
                <a:path w="1938020" h="2714625">
                  <a:moveTo>
                    <a:pt x="75676" y="1886330"/>
                  </a:moveTo>
                  <a:lnTo>
                    <a:pt x="9077" y="2001685"/>
                  </a:lnTo>
                  <a:lnTo>
                    <a:pt x="2269" y="2018184"/>
                  </a:lnTo>
                  <a:lnTo>
                    <a:pt x="0" y="2035613"/>
                  </a:lnTo>
                  <a:lnTo>
                    <a:pt x="2269" y="2053041"/>
                  </a:lnTo>
                  <a:lnTo>
                    <a:pt x="9077" y="2069541"/>
                  </a:lnTo>
                  <a:lnTo>
                    <a:pt x="75676" y="2184907"/>
                  </a:lnTo>
                  <a:lnTo>
                    <a:pt x="91847" y="2179503"/>
                  </a:lnTo>
                  <a:lnTo>
                    <a:pt x="199370" y="2179503"/>
                  </a:lnTo>
                  <a:lnTo>
                    <a:pt x="219551" y="2125157"/>
                  </a:lnTo>
                  <a:lnTo>
                    <a:pt x="270087" y="2104212"/>
                  </a:lnTo>
                  <a:lnTo>
                    <a:pt x="1670419" y="2104212"/>
                  </a:lnTo>
                  <a:lnTo>
                    <a:pt x="1670859" y="2104123"/>
                  </a:lnTo>
                  <a:lnTo>
                    <a:pt x="1908715" y="2104123"/>
                  </a:lnTo>
                  <a:lnTo>
                    <a:pt x="1928682" y="2069541"/>
                  </a:lnTo>
                  <a:lnTo>
                    <a:pt x="1935490" y="2053041"/>
                  </a:lnTo>
                  <a:lnTo>
                    <a:pt x="1937759" y="2035613"/>
                  </a:lnTo>
                  <a:lnTo>
                    <a:pt x="1935490" y="2018184"/>
                  </a:lnTo>
                  <a:lnTo>
                    <a:pt x="1928682" y="2001685"/>
                  </a:lnTo>
                  <a:lnTo>
                    <a:pt x="1911660" y="1972208"/>
                  </a:lnTo>
                  <a:lnTo>
                    <a:pt x="268881" y="1972208"/>
                  </a:lnTo>
                  <a:lnTo>
                    <a:pt x="241069" y="1966587"/>
                  </a:lnTo>
                  <a:lnTo>
                    <a:pt x="218344" y="1951261"/>
                  </a:lnTo>
                  <a:lnTo>
                    <a:pt x="203015" y="1928536"/>
                  </a:lnTo>
                  <a:lnTo>
                    <a:pt x="197392" y="1900720"/>
                  </a:lnTo>
                  <a:lnTo>
                    <a:pt x="199209" y="1891733"/>
                  </a:lnTo>
                  <a:lnTo>
                    <a:pt x="91847" y="1891733"/>
                  </a:lnTo>
                  <a:lnTo>
                    <a:pt x="75676" y="1886330"/>
                  </a:lnTo>
                  <a:close/>
                </a:path>
                <a:path w="1938020" h="2714625">
                  <a:moveTo>
                    <a:pt x="1865191" y="2179503"/>
                  </a:moveTo>
                  <a:lnTo>
                    <a:pt x="1845904" y="2179503"/>
                  </a:lnTo>
                  <a:lnTo>
                    <a:pt x="1862070" y="2184907"/>
                  </a:lnTo>
                  <a:lnTo>
                    <a:pt x="1865191" y="2179503"/>
                  </a:lnTo>
                  <a:close/>
                </a:path>
                <a:path w="1938020" h="2714625">
                  <a:moveTo>
                    <a:pt x="1655673" y="1829244"/>
                  </a:moveTo>
                  <a:lnTo>
                    <a:pt x="268881" y="1829244"/>
                  </a:lnTo>
                  <a:lnTo>
                    <a:pt x="296692" y="1834865"/>
                  </a:lnTo>
                  <a:lnTo>
                    <a:pt x="319417" y="1850189"/>
                  </a:lnTo>
                  <a:lnTo>
                    <a:pt x="334746" y="1872910"/>
                  </a:lnTo>
                  <a:lnTo>
                    <a:pt x="340369" y="1900720"/>
                  </a:lnTo>
                  <a:lnTo>
                    <a:pt x="334746" y="1928536"/>
                  </a:lnTo>
                  <a:lnTo>
                    <a:pt x="319417" y="1951261"/>
                  </a:lnTo>
                  <a:lnTo>
                    <a:pt x="296692" y="1966587"/>
                  </a:lnTo>
                  <a:lnTo>
                    <a:pt x="268881" y="1972208"/>
                  </a:lnTo>
                  <a:lnTo>
                    <a:pt x="1911660" y="1972208"/>
                  </a:lnTo>
                  <a:lnTo>
                    <a:pt x="1910230" y="1969731"/>
                  </a:lnTo>
                  <a:lnTo>
                    <a:pt x="1667925" y="1969731"/>
                  </a:lnTo>
                  <a:lnTo>
                    <a:pt x="1640116" y="1964110"/>
                  </a:lnTo>
                  <a:lnTo>
                    <a:pt x="1617395" y="1948786"/>
                  </a:lnTo>
                  <a:lnTo>
                    <a:pt x="1602071" y="1926065"/>
                  </a:lnTo>
                  <a:lnTo>
                    <a:pt x="1596450" y="1898256"/>
                  </a:lnTo>
                  <a:lnTo>
                    <a:pt x="1602071" y="1870439"/>
                  </a:lnTo>
                  <a:lnTo>
                    <a:pt x="1617395" y="1847715"/>
                  </a:lnTo>
                  <a:lnTo>
                    <a:pt x="1640116" y="1832389"/>
                  </a:lnTo>
                  <a:lnTo>
                    <a:pt x="1655673" y="1829244"/>
                  </a:lnTo>
                  <a:close/>
                </a:path>
                <a:path w="1938020" h="2714625">
                  <a:moveTo>
                    <a:pt x="1777933" y="1826767"/>
                  </a:moveTo>
                  <a:lnTo>
                    <a:pt x="1667925" y="1826767"/>
                  </a:lnTo>
                  <a:lnTo>
                    <a:pt x="1695742" y="1832389"/>
                  </a:lnTo>
                  <a:lnTo>
                    <a:pt x="1718467" y="1847715"/>
                  </a:lnTo>
                  <a:lnTo>
                    <a:pt x="1733793" y="1870439"/>
                  </a:lnTo>
                  <a:lnTo>
                    <a:pt x="1739414" y="1898256"/>
                  </a:lnTo>
                  <a:lnTo>
                    <a:pt x="1733793" y="1926065"/>
                  </a:lnTo>
                  <a:lnTo>
                    <a:pt x="1718467" y="1948786"/>
                  </a:lnTo>
                  <a:lnTo>
                    <a:pt x="1695742" y="1964110"/>
                  </a:lnTo>
                  <a:lnTo>
                    <a:pt x="1667925" y="1969731"/>
                  </a:lnTo>
                  <a:lnTo>
                    <a:pt x="1910230" y="1969731"/>
                  </a:lnTo>
                  <a:lnTo>
                    <a:pt x="1865190" y="1891733"/>
                  </a:lnTo>
                  <a:lnTo>
                    <a:pt x="1845904" y="1891733"/>
                  </a:lnTo>
                  <a:lnTo>
                    <a:pt x="1829401" y="1890555"/>
                  </a:lnTo>
                  <a:lnTo>
                    <a:pt x="1814520" y="1883321"/>
                  </a:lnTo>
                  <a:lnTo>
                    <a:pt x="1803219" y="1870557"/>
                  </a:lnTo>
                  <a:lnTo>
                    <a:pt x="1777933" y="1826767"/>
                  </a:lnTo>
                  <a:close/>
                </a:path>
                <a:path w="1938020" h="2714625">
                  <a:moveTo>
                    <a:pt x="1713201" y="339267"/>
                  </a:moveTo>
                  <a:lnTo>
                    <a:pt x="224545" y="339267"/>
                  </a:lnTo>
                  <a:lnTo>
                    <a:pt x="206848" y="341621"/>
                  </a:lnTo>
                  <a:lnTo>
                    <a:pt x="165769" y="373202"/>
                  </a:lnTo>
                  <a:lnTo>
                    <a:pt x="9077" y="644601"/>
                  </a:lnTo>
                  <a:lnTo>
                    <a:pt x="0" y="678540"/>
                  </a:lnTo>
                  <a:lnTo>
                    <a:pt x="2269" y="695970"/>
                  </a:lnTo>
                  <a:lnTo>
                    <a:pt x="9077" y="712469"/>
                  </a:lnTo>
                  <a:lnTo>
                    <a:pt x="165769" y="983881"/>
                  </a:lnTo>
                  <a:lnTo>
                    <a:pt x="172577" y="1000381"/>
                  </a:lnTo>
                  <a:lnTo>
                    <a:pt x="174847" y="1017809"/>
                  </a:lnTo>
                  <a:lnTo>
                    <a:pt x="172577" y="1035238"/>
                  </a:lnTo>
                  <a:lnTo>
                    <a:pt x="165769" y="1051737"/>
                  </a:lnTo>
                  <a:lnTo>
                    <a:pt x="9077" y="1323149"/>
                  </a:lnTo>
                  <a:lnTo>
                    <a:pt x="2269" y="1339649"/>
                  </a:lnTo>
                  <a:lnTo>
                    <a:pt x="0" y="1357077"/>
                  </a:lnTo>
                  <a:lnTo>
                    <a:pt x="2269" y="1374505"/>
                  </a:lnTo>
                  <a:lnTo>
                    <a:pt x="9077" y="1391005"/>
                  </a:lnTo>
                  <a:lnTo>
                    <a:pt x="165769" y="1662417"/>
                  </a:lnTo>
                  <a:lnTo>
                    <a:pt x="172577" y="1678916"/>
                  </a:lnTo>
                  <a:lnTo>
                    <a:pt x="174847" y="1696345"/>
                  </a:lnTo>
                  <a:lnTo>
                    <a:pt x="172577" y="1713773"/>
                  </a:lnTo>
                  <a:lnTo>
                    <a:pt x="165769" y="1730273"/>
                  </a:lnTo>
                  <a:lnTo>
                    <a:pt x="161845" y="1737067"/>
                  </a:lnTo>
                  <a:lnTo>
                    <a:pt x="174609" y="1748374"/>
                  </a:lnTo>
                  <a:lnTo>
                    <a:pt x="181843" y="1763256"/>
                  </a:lnTo>
                  <a:lnTo>
                    <a:pt x="183021" y="1779760"/>
                  </a:lnTo>
                  <a:lnTo>
                    <a:pt x="177619" y="1795932"/>
                  </a:lnTo>
                  <a:lnTo>
                    <a:pt x="134540" y="1870557"/>
                  </a:lnTo>
                  <a:lnTo>
                    <a:pt x="123233" y="1883321"/>
                  </a:lnTo>
                  <a:lnTo>
                    <a:pt x="108351" y="1890555"/>
                  </a:lnTo>
                  <a:lnTo>
                    <a:pt x="91847" y="1891733"/>
                  </a:lnTo>
                  <a:lnTo>
                    <a:pt x="199209" y="1891733"/>
                  </a:lnTo>
                  <a:lnTo>
                    <a:pt x="203015" y="1872910"/>
                  </a:lnTo>
                  <a:lnTo>
                    <a:pt x="218344" y="1850189"/>
                  </a:lnTo>
                  <a:lnTo>
                    <a:pt x="241069" y="1834865"/>
                  </a:lnTo>
                  <a:lnTo>
                    <a:pt x="268881" y="1829244"/>
                  </a:lnTo>
                  <a:lnTo>
                    <a:pt x="1655673" y="1829244"/>
                  </a:lnTo>
                  <a:lnTo>
                    <a:pt x="1667925" y="1826767"/>
                  </a:lnTo>
                  <a:lnTo>
                    <a:pt x="1777933" y="1826767"/>
                  </a:lnTo>
                  <a:lnTo>
                    <a:pt x="1760127" y="1795932"/>
                  </a:lnTo>
                  <a:lnTo>
                    <a:pt x="1754725" y="1779760"/>
                  </a:lnTo>
                  <a:lnTo>
                    <a:pt x="1755903" y="1763256"/>
                  </a:lnTo>
                  <a:lnTo>
                    <a:pt x="1763137" y="1748374"/>
                  </a:lnTo>
                  <a:lnTo>
                    <a:pt x="1775901" y="1737067"/>
                  </a:lnTo>
                  <a:lnTo>
                    <a:pt x="1771977" y="1730273"/>
                  </a:lnTo>
                  <a:lnTo>
                    <a:pt x="1765169" y="1713773"/>
                  </a:lnTo>
                  <a:lnTo>
                    <a:pt x="1762899" y="1696345"/>
                  </a:lnTo>
                  <a:lnTo>
                    <a:pt x="1765169" y="1678916"/>
                  </a:lnTo>
                  <a:lnTo>
                    <a:pt x="1771977" y="1662417"/>
                  </a:lnTo>
                  <a:lnTo>
                    <a:pt x="1928682" y="1391005"/>
                  </a:lnTo>
                  <a:lnTo>
                    <a:pt x="1935490" y="1374505"/>
                  </a:lnTo>
                  <a:lnTo>
                    <a:pt x="1937759" y="1357077"/>
                  </a:lnTo>
                  <a:lnTo>
                    <a:pt x="1935490" y="1339649"/>
                  </a:lnTo>
                  <a:lnTo>
                    <a:pt x="1928682" y="1323149"/>
                  </a:lnTo>
                  <a:lnTo>
                    <a:pt x="1771977" y="1051737"/>
                  </a:lnTo>
                  <a:lnTo>
                    <a:pt x="1765169" y="1035238"/>
                  </a:lnTo>
                  <a:lnTo>
                    <a:pt x="1762899" y="1017809"/>
                  </a:lnTo>
                  <a:lnTo>
                    <a:pt x="1765169" y="1000381"/>
                  </a:lnTo>
                  <a:lnTo>
                    <a:pt x="1771977" y="983881"/>
                  </a:lnTo>
                  <a:lnTo>
                    <a:pt x="1928682" y="712469"/>
                  </a:lnTo>
                  <a:lnTo>
                    <a:pt x="1935490" y="695970"/>
                  </a:lnTo>
                  <a:lnTo>
                    <a:pt x="1937759" y="678540"/>
                  </a:lnTo>
                  <a:lnTo>
                    <a:pt x="1935490" y="661108"/>
                  </a:lnTo>
                  <a:lnTo>
                    <a:pt x="1928682" y="644601"/>
                  </a:lnTo>
                  <a:lnTo>
                    <a:pt x="1771977" y="373202"/>
                  </a:lnTo>
                  <a:lnTo>
                    <a:pt x="1761087" y="359054"/>
                  </a:lnTo>
                  <a:lnTo>
                    <a:pt x="1747127" y="348372"/>
                  </a:lnTo>
                  <a:lnTo>
                    <a:pt x="1730898" y="341621"/>
                  </a:lnTo>
                  <a:lnTo>
                    <a:pt x="1713201" y="339267"/>
                  </a:lnTo>
                  <a:close/>
                </a:path>
                <a:path w="1938020" h="2714625">
                  <a:moveTo>
                    <a:pt x="1862070" y="1886330"/>
                  </a:moveTo>
                  <a:lnTo>
                    <a:pt x="1845904" y="1891733"/>
                  </a:lnTo>
                  <a:lnTo>
                    <a:pt x="1865190" y="1891733"/>
                  </a:lnTo>
                  <a:lnTo>
                    <a:pt x="1862070" y="1886330"/>
                  </a:lnTo>
                  <a:close/>
                </a:path>
                <a:path w="1938020" h="2714625">
                  <a:moveTo>
                    <a:pt x="1125572" y="0"/>
                  </a:moveTo>
                  <a:lnTo>
                    <a:pt x="812174" y="0"/>
                  </a:lnTo>
                  <a:lnTo>
                    <a:pt x="794477" y="2351"/>
                  </a:lnTo>
                  <a:lnTo>
                    <a:pt x="778249" y="9097"/>
                  </a:lnTo>
                  <a:lnTo>
                    <a:pt x="764293" y="19775"/>
                  </a:lnTo>
                  <a:lnTo>
                    <a:pt x="753411" y="33921"/>
                  </a:lnTo>
                  <a:lnTo>
                    <a:pt x="596706" y="305333"/>
                  </a:lnTo>
                  <a:lnTo>
                    <a:pt x="585822" y="319481"/>
                  </a:lnTo>
                  <a:lnTo>
                    <a:pt x="571863" y="330163"/>
                  </a:lnTo>
                  <a:lnTo>
                    <a:pt x="555635" y="336914"/>
                  </a:lnTo>
                  <a:lnTo>
                    <a:pt x="537943" y="339267"/>
                  </a:lnTo>
                  <a:lnTo>
                    <a:pt x="1399803" y="339267"/>
                  </a:lnTo>
                  <a:lnTo>
                    <a:pt x="1351927" y="319481"/>
                  </a:lnTo>
                  <a:lnTo>
                    <a:pt x="1184335" y="33921"/>
                  </a:lnTo>
                  <a:lnTo>
                    <a:pt x="1173453" y="19775"/>
                  </a:lnTo>
                  <a:lnTo>
                    <a:pt x="1159497" y="9097"/>
                  </a:lnTo>
                  <a:lnTo>
                    <a:pt x="1143269" y="2351"/>
                  </a:lnTo>
                  <a:lnTo>
                    <a:pt x="1125572" y="0"/>
                  </a:lnTo>
                  <a:close/>
                </a:path>
              </a:pathLst>
            </a:custGeom>
            <a:solidFill>
              <a:srgbClr val="11963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7625" y="2412144"/>
              <a:ext cx="206665" cy="8480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455943" y="3353680"/>
              <a:ext cx="342900" cy="0"/>
            </a:xfrm>
            <a:custGeom>
              <a:avLst/>
              <a:gdLst/>
              <a:ahLst/>
              <a:cxnLst/>
              <a:rect l="l" t="t" r="r" b="b"/>
              <a:pathLst>
                <a:path w="342900" h="0">
                  <a:moveTo>
                    <a:pt x="0" y="0"/>
                  </a:moveTo>
                  <a:lnTo>
                    <a:pt x="342672" y="0"/>
                  </a:lnTo>
                </a:path>
              </a:pathLst>
            </a:custGeom>
            <a:ln w="3390">
              <a:solidFill>
                <a:srgbClr val="F7F7F6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455938" y="2673451"/>
              <a:ext cx="1360805" cy="681990"/>
            </a:xfrm>
            <a:custGeom>
              <a:avLst/>
              <a:gdLst/>
              <a:ahLst/>
              <a:cxnLst/>
              <a:rect l="l" t="t" r="r" b="b"/>
              <a:pathLst>
                <a:path w="1360804" h="681989">
                  <a:moveTo>
                    <a:pt x="1021207" y="680237"/>
                  </a:moveTo>
                  <a:lnTo>
                    <a:pt x="1017054" y="628688"/>
                  </a:lnTo>
                  <a:lnTo>
                    <a:pt x="1006132" y="581380"/>
                  </a:lnTo>
                  <a:lnTo>
                    <a:pt x="988923" y="535965"/>
                  </a:lnTo>
                  <a:lnTo>
                    <a:pt x="963739" y="490804"/>
                  </a:lnTo>
                  <a:lnTo>
                    <a:pt x="931646" y="450253"/>
                  </a:lnTo>
                  <a:lnTo>
                    <a:pt x="896289" y="416979"/>
                  </a:lnTo>
                  <a:lnTo>
                    <a:pt x="856754" y="388785"/>
                  </a:lnTo>
                  <a:lnTo>
                    <a:pt x="810729" y="365226"/>
                  </a:lnTo>
                  <a:lnTo>
                    <a:pt x="761517" y="349326"/>
                  </a:lnTo>
                  <a:lnTo>
                    <a:pt x="713613" y="341312"/>
                  </a:lnTo>
                  <a:lnTo>
                    <a:pt x="680237" y="339267"/>
                  </a:lnTo>
                  <a:lnTo>
                    <a:pt x="665086" y="339826"/>
                  </a:lnTo>
                  <a:lnTo>
                    <a:pt x="613714" y="345821"/>
                  </a:lnTo>
                  <a:lnTo>
                    <a:pt x="563968" y="359943"/>
                  </a:lnTo>
                  <a:lnTo>
                    <a:pt x="519709" y="379895"/>
                  </a:lnTo>
                  <a:lnTo>
                    <a:pt x="478523" y="405625"/>
                  </a:lnTo>
                  <a:lnTo>
                    <a:pt x="439140" y="439140"/>
                  </a:lnTo>
                  <a:lnTo>
                    <a:pt x="405625" y="478523"/>
                  </a:lnTo>
                  <a:lnTo>
                    <a:pt x="379895" y="519696"/>
                  </a:lnTo>
                  <a:lnTo>
                    <a:pt x="359943" y="563968"/>
                  </a:lnTo>
                  <a:lnTo>
                    <a:pt x="345821" y="613714"/>
                  </a:lnTo>
                  <a:lnTo>
                    <a:pt x="339839" y="665086"/>
                  </a:lnTo>
                  <a:lnTo>
                    <a:pt x="339280" y="680237"/>
                  </a:lnTo>
                  <a:lnTo>
                    <a:pt x="339293" y="680491"/>
                  </a:lnTo>
                  <a:lnTo>
                    <a:pt x="339331" y="680656"/>
                  </a:lnTo>
                  <a:lnTo>
                    <a:pt x="339966" y="681596"/>
                  </a:lnTo>
                  <a:lnTo>
                    <a:pt x="340106" y="681697"/>
                  </a:lnTo>
                  <a:lnTo>
                    <a:pt x="340245" y="681774"/>
                  </a:lnTo>
                  <a:lnTo>
                    <a:pt x="340398" y="681837"/>
                  </a:lnTo>
                  <a:lnTo>
                    <a:pt x="340563" y="681888"/>
                  </a:lnTo>
                  <a:lnTo>
                    <a:pt x="340728" y="681926"/>
                  </a:lnTo>
                  <a:lnTo>
                    <a:pt x="340893" y="681939"/>
                  </a:lnTo>
                  <a:lnTo>
                    <a:pt x="341058" y="681939"/>
                  </a:lnTo>
                  <a:lnTo>
                    <a:pt x="341223" y="681926"/>
                  </a:lnTo>
                  <a:lnTo>
                    <a:pt x="341388" y="681888"/>
                  </a:lnTo>
                  <a:lnTo>
                    <a:pt x="341553" y="681837"/>
                  </a:lnTo>
                  <a:lnTo>
                    <a:pt x="341706" y="681774"/>
                  </a:lnTo>
                  <a:lnTo>
                    <a:pt x="341845" y="681697"/>
                  </a:lnTo>
                  <a:lnTo>
                    <a:pt x="341985" y="681596"/>
                  </a:lnTo>
                  <a:lnTo>
                    <a:pt x="342112" y="681507"/>
                  </a:lnTo>
                  <a:lnTo>
                    <a:pt x="342239" y="681380"/>
                  </a:lnTo>
                  <a:lnTo>
                    <a:pt x="342341" y="681253"/>
                  </a:lnTo>
                  <a:lnTo>
                    <a:pt x="342430" y="681113"/>
                  </a:lnTo>
                  <a:lnTo>
                    <a:pt x="342506" y="680961"/>
                  </a:lnTo>
                  <a:lnTo>
                    <a:pt x="342620" y="680656"/>
                  </a:lnTo>
                  <a:lnTo>
                    <a:pt x="342658" y="680491"/>
                  </a:lnTo>
                  <a:lnTo>
                    <a:pt x="342671" y="680326"/>
                  </a:lnTo>
                  <a:lnTo>
                    <a:pt x="343230" y="665238"/>
                  </a:lnTo>
                  <a:lnTo>
                    <a:pt x="349148" y="614387"/>
                  </a:lnTo>
                  <a:lnTo>
                    <a:pt x="363143" y="565124"/>
                  </a:lnTo>
                  <a:lnTo>
                    <a:pt x="382892" y="521296"/>
                  </a:lnTo>
                  <a:lnTo>
                    <a:pt x="408355" y="480529"/>
                  </a:lnTo>
                  <a:lnTo>
                    <a:pt x="441540" y="441540"/>
                  </a:lnTo>
                  <a:lnTo>
                    <a:pt x="480529" y="408355"/>
                  </a:lnTo>
                  <a:lnTo>
                    <a:pt x="521309" y="382892"/>
                  </a:lnTo>
                  <a:lnTo>
                    <a:pt x="565124" y="363131"/>
                  </a:lnTo>
                  <a:lnTo>
                    <a:pt x="614387" y="349148"/>
                  </a:lnTo>
                  <a:lnTo>
                    <a:pt x="665238" y="343230"/>
                  </a:lnTo>
                  <a:lnTo>
                    <a:pt x="680237" y="342671"/>
                  </a:lnTo>
                  <a:lnTo>
                    <a:pt x="695236" y="343230"/>
                  </a:lnTo>
                  <a:lnTo>
                    <a:pt x="746099" y="349148"/>
                  </a:lnTo>
                  <a:lnTo>
                    <a:pt x="795350" y="363131"/>
                  </a:lnTo>
                  <a:lnTo>
                    <a:pt x="839177" y="382892"/>
                  </a:lnTo>
                  <a:lnTo>
                    <a:pt x="879957" y="408355"/>
                  </a:lnTo>
                  <a:lnTo>
                    <a:pt x="918946" y="441540"/>
                  </a:lnTo>
                  <a:lnTo>
                    <a:pt x="952131" y="480529"/>
                  </a:lnTo>
                  <a:lnTo>
                    <a:pt x="977595" y="521296"/>
                  </a:lnTo>
                  <a:lnTo>
                    <a:pt x="997331" y="565124"/>
                  </a:lnTo>
                  <a:lnTo>
                    <a:pt x="1011326" y="614387"/>
                  </a:lnTo>
                  <a:lnTo>
                    <a:pt x="1017257" y="665238"/>
                  </a:lnTo>
                  <a:lnTo>
                    <a:pt x="1017816" y="680237"/>
                  </a:lnTo>
                  <a:lnTo>
                    <a:pt x="1017816" y="680491"/>
                  </a:lnTo>
                  <a:lnTo>
                    <a:pt x="1018095" y="681177"/>
                  </a:lnTo>
                  <a:lnTo>
                    <a:pt x="1018235" y="681380"/>
                  </a:lnTo>
                  <a:lnTo>
                    <a:pt x="1019175" y="681901"/>
                  </a:lnTo>
                  <a:lnTo>
                    <a:pt x="1019429" y="681939"/>
                  </a:lnTo>
                  <a:lnTo>
                    <a:pt x="1019594" y="681939"/>
                  </a:lnTo>
                  <a:lnTo>
                    <a:pt x="1019746" y="681926"/>
                  </a:lnTo>
                  <a:lnTo>
                    <a:pt x="1019911" y="681888"/>
                  </a:lnTo>
                  <a:lnTo>
                    <a:pt x="1020076" y="681837"/>
                  </a:lnTo>
                  <a:lnTo>
                    <a:pt x="1020229" y="681774"/>
                  </a:lnTo>
                  <a:lnTo>
                    <a:pt x="1020381" y="681697"/>
                  </a:lnTo>
                  <a:lnTo>
                    <a:pt x="1020508" y="681596"/>
                  </a:lnTo>
                  <a:lnTo>
                    <a:pt x="1020648" y="681507"/>
                  </a:lnTo>
                  <a:lnTo>
                    <a:pt x="1020876" y="681253"/>
                  </a:lnTo>
                  <a:lnTo>
                    <a:pt x="1021080" y="680897"/>
                  </a:lnTo>
                  <a:lnTo>
                    <a:pt x="1021156" y="680656"/>
                  </a:lnTo>
                  <a:lnTo>
                    <a:pt x="1021207" y="680326"/>
                  </a:lnTo>
                  <a:close/>
                </a:path>
                <a:path w="1360804" h="681989">
                  <a:moveTo>
                    <a:pt x="1089063" y="680237"/>
                  </a:moveTo>
                  <a:lnTo>
                    <a:pt x="1088377" y="662076"/>
                  </a:lnTo>
                  <a:lnTo>
                    <a:pt x="1086599" y="640219"/>
                  </a:lnTo>
                  <a:lnTo>
                    <a:pt x="1081201" y="600494"/>
                  </a:lnTo>
                  <a:lnTo>
                    <a:pt x="1070991" y="561708"/>
                  </a:lnTo>
                  <a:lnTo>
                    <a:pt x="1057935" y="523786"/>
                  </a:lnTo>
                  <a:lnTo>
                    <a:pt x="1040358" y="487756"/>
                  </a:lnTo>
                  <a:lnTo>
                    <a:pt x="1020152" y="453123"/>
                  </a:lnTo>
                  <a:lnTo>
                    <a:pt x="995883" y="421195"/>
                  </a:lnTo>
                  <a:lnTo>
                    <a:pt x="969314" y="391160"/>
                  </a:lnTo>
                  <a:lnTo>
                    <a:pt x="939279" y="364604"/>
                  </a:lnTo>
                  <a:lnTo>
                    <a:pt x="907364" y="340321"/>
                  </a:lnTo>
                  <a:lnTo>
                    <a:pt x="872731" y="320128"/>
                  </a:lnTo>
                  <a:lnTo>
                    <a:pt x="836688" y="302539"/>
                  </a:lnTo>
                  <a:lnTo>
                    <a:pt x="798779" y="289496"/>
                  </a:lnTo>
                  <a:lnTo>
                    <a:pt x="759993" y="279285"/>
                  </a:lnTo>
                  <a:lnTo>
                    <a:pt x="720267" y="273875"/>
                  </a:lnTo>
                  <a:lnTo>
                    <a:pt x="680237" y="271424"/>
                  </a:lnTo>
                  <a:lnTo>
                    <a:pt x="662076" y="272097"/>
                  </a:lnTo>
                  <a:lnTo>
                    <a:pt x="618439" y="276402"/>
                  </a:lnTo>
                  <a:lnTo>
                    <a:pt x="561708" y="289496"/>
                  </a:lnTo>
                  <a:lnTo>
                    <a:pt x="523786" y="302539"/>
                  </a:lnTo>
                  <a:lnTo>
                    <a:pt x="487756" y="320128"/>
                  </a:lnTo>
                  <a:lnTo>
                    <a:pt x="453110" y="340321"/>
                  </a:lnTo>
                  <a:lnTo>
                    <a:pt x="421208" y="364604"/>
                  </a:lnTo>
                  <a:lnTo>
                    <a:pt x="391160" y="391160"/>
                  </a:lnTo>
                  <a:lnTo>
                    <a:pt x="364604" y="421195"/>
                  </a:lnTo>
                  <a:lnTo>
                    <a:pt x="340309" y="453123"/>
                  </a:lnTo>
                  <a:lnTo>
                    <a:pt x="320128" y="487756"/>
                  </a:lnTo>
                  <a:lnTo>
                    <a:pt x="302539" y="523786"/>
                  </a:lnTo>
                  <a:lnTo>
                    <a:pt x="289496" y="561708"/>
                  </a:lnTo>
                  <a:lnTo>
                    <a:pt x="279273" y="600494"/>
                  </a:lnTo>
                  <a:lnTo>
                    <a:pt x="273875" y="640219"/>
                  </a:lnTo>
                  <a:lnTo>
                    <a:pt x="271411" y="680237"/>
                  </a:lnTo>
                  <a:lnTo>
                    <a:pt x="271437" y="680491"/>
                  </a:lnTo>
                  <a:lnTo>
                    <a:pt x="271475" y="680656"/>
                  </a:lnTo>
                  <a:lnTo>
                    <a:pt x="272110" y="681596"/>
                  </a:lnTo>
                  <a:lnTo>
                    <a:pt x="272249" y="681697"/>
                  </a:lnTo>
                  <a:lnTo>
                    <a:pt x="272389" y="681774"/>
                  </a:lnTo>
                  <a:lnTo>
                    <a:pt x="272542" y="681837"/>
                  </a:lnTo>
                  <a:lnTo>
                    <a:pt x="272707" y="681888"/>
                  </a:lnTo>
                  <a:lnTo>
                    <a:pt x="272872" y="681926"/>
                  </a:lnTo>
                  <a:lnTo>
                    <a:pt x="273037" y="681939"/>
                  </a:lnTo>
                  <a:lnTo>
                    <a:pt x="273202" y="681939"/>
                  </a:lnTo>
                  <a:lnTo>
                    <a:pt x="273367" y="681926"/>
                  </a:lnTo>
                  <a:lnTo>
                    <a:pt x="273532" y="681888"/>
                  </a:lnTo>
                  <a:lnTo>
                    <a:pt x="273697" y="681837"/>
                  </a:lnTo>
                  <a:lnTo>
                    <a:pt x="273850" y="681774"/>
                  </a:lnTo>
                  <a:lnTo>
                    <a:pt x="273989" y="681697"/>
                  </a:lnTo>
                  <a:lnTo>
                    <a:pt x="274129" y="681596"/>
                  </a:lnTo>
                  <a:lnTo>
                    <a:pt x="274256" y="681507"/>
                  </a:lnTo>
                  <a:lnTo>
                    <a:pt x="274383" y="681380"/>
                  </a:lnTo>
                  <a:lnTo>
                    <a:pt x="274485" y="681253"/>
                  </a:lnTo>
                  <a:lnTo>
                    <a:pt x="274574" y="681113"/>
                  </a:lnTo>
                  <a:lnTo>
                    <a:pt x="274650" y="680961"/>
                  </a:lnTo>
                  <a:lnTo>
                    <a:pt x="274764" y="680656"/>
                  </a:lnTo>
                  <a:lnTo>
                    <a:pt x="274802" y="680491"/>
                  </a:lnTo>
                  <a:lnTo>
                    <a:pt x="274815" y="680326"/>
                  </a:lnTo>
                  <a:lnTo>
                    <a:pt x="275475" y="662216"/>
                  </a:lnTo>
                  <a:lnTo>
                    <a:pt x="279742" y="618934"/>
                  </a:lnTo>
                  <a:lnTo>
                    <a:pt x="292735" y="562686"/>
                  </a:lnTo>
                  <a:lnTo>
                    <a:pt x="305663" y="525094"/>
                  </a:lnTo>
                  <a:lnTo>
                    <a:pt x="323113" y="489356"/>
                  </a:lnTo>
                  <a:lnTo>
                    <a:pt x="343128" y="454990"/>
                  </a:lnTo>
                  <a:lnTo>
                    <a:pt x="367220" y="423341"/>
                  </a:lnTo>
                  <a:lnTo>
                    <a:pt x="393560" y="393560"/>
                  </a:lnTo>
                  <a:lnTo>
                    <a:pt x="423341" y="367220"/>
                  </a:lnTo>
                  <a:lnTo>
                    <a:pt x="454990" y="343128"/>
                  </a:lnTo>
                  <a:lnTo>
                    <a:pt x="489356" y="323113"/>
                  </a:lnTo>
                  <a:lnTo>
                    <a:pt x="525081" y="305676"/>
                  </a:lnTo>
                  <a:lnTo>
                    <a:pt x="562698" y="292735"/>
                  </a:lnTo>
                  <a:lnTo>
                    <a:pt x="601141" y="282600"/>
                  </a:lnTo>
                  <a:lnTo>
                    <a:pt x="640549" y="277241"/>
                  </a:lnTo>
                  <a:lnTo>
                    <a:pt x="680237" y="274802"/>
                  </a:lnTo>
                  <a:lnTo>
                    <a:pt x="698258" y="275475"/>
                  </a:lnTo>
                  <a:lnTo>
                    <a:pt x="741540" y="279742"/>
                  </a:lnTo>
                  <a:lnTo>
                    <a:pt x="797788" y="292735"/>
                  </a:lnTo>
                  <a:lnTo>
                    <a:pt x="835393" y="305676"/>
                  </a:lnTo>
                  <a:lnTo>
                    <a:pt x="871131" y="323113"/>
                  </a:lnTo>
                  <a:lnTo>
                    <a:pt x="905484" y="343128"/>
                  </a:lnTo>
                  <a:lnTo>
                    <a:pt x="937133" y="367220"/>
                  </a:lnTo>
                  <a:lnTo>
                    <a:pt x="966914" y="393560"/>
                  </a:lnTo>
                  <a:lnTo>
                    <a:pt x="993267" y="423341"/>
                  </a:lnTo>
                  <a:lnTo>
                    <a:pt x="1017333" y="454990"/>
                  </a:lnTo>
                  <a:lnTo>
                    <a:pt x="1037361" y="489356"/>
                  </a:lnTo>
                  <a:lnTo>
                    <a:pt x="1054798" y="525094"/>
                  </a:lnTo>
                  <a:lnTo>
                    <a:pt x="1067739" y="562686"/>
                  </a:lnTo>
                  <a:lnTo>
                    <a:pt x="1077874" y="601141"/>
                  </a:lnTo>
                  <a:lnTo>
                    <a:pt x="1083233" y="640549"/>
                  </a:lnTo>
                  <a:lnTo>
                    <a:pt x="1085659" y="680237"/>
                  </a:lnTo>
                  <a:lnTo>
                    <a:pt x="1085684" y="680491"/>
                  </a:lnTo>
                  <a:lnTo>
                    <a:pt x="1085710" y="680656"/>
                  </a:lnTo>
                  <a:lnTo>
                    <a:pt x="1085773" y="680808"/>
                  </a:lnTo>
                  <a:lnTo>
                    <a:pt x="1085837" y="680961"/>
                  </a:lnTo>
                  <a:lnTo>
                    <a:pt x="1085900" y="681113"/>
                  </a:lnTo>
                  <a:lnTo>
                    <a:pt x="1086002" y="681253"/>
                  </a:lnTo>
                  <a:lnTo>
                    <a:pt x="1086104" y="681380"/>
                  </a:lnTo>
                  <a:lnTo>
                    <a:pt x="1086231" y="681507"/>
                  </a:lnTo>
                  <a:lnTo>
                    <a:pt x="1086358" y="681596"/>
                  </a:lnTo>
                  <a:lnTo>
                    <a:pt x="1086497" y="681697"/>
                  </a:lnTo>
                  <a:lnTo>
                    <a:pt x="1086637" y="681774"/>
                  </a:lnTo>
                  <a:lnTo>
                    <a:pt x="1086789" y="681837"/>
                  </a:lnTo>
                  <a:lnTo>
                    <a:pt x="1086954" y="681888"/>
                  </a:lnTo>
                  <a:lnTo>
                    <a:pt x="1087107" y="681926"/>
                  </a:lnTo>
                  <a:lnTo>
                    <a:pt x="1087285" y="681939"/>
                  </a:lnTo>
                  <a:lnTo>
                    <a:pt x="1087450" y="681939"/>
                  </a:lnTo>
                  <a:lnTo>
                    <a:pt x="1087615" y="681926"/>
                  </a:lnTo>
                  <a:lnTo>
                    <a:pt x="1087780" y="681888"/>
                  </a:lnTo>
                  <a:lnTo>
                    <a:pt x="1087932" y="681837"/>
                  </a:lnTo>
                  <a:lnTo>
                    <a:pt x="1088097" y="681774"/>
                  </a:lnTo>
                  <a:lnTo>
                    <a:pt x="1088237" y="681697"/>
                  </a:lnTo>
                  <a:lnTo>
                    <a:pt x="1088377" y="681596"/>
                  </a:lnTo>
                  <a:lnTo>
                    <a:pt x="1088504" y="681507"/>
                  </a:lnTo>
                  <a:lnTo>
                    <a:pt x="1088732" y="681253"/>
                  </a:lnTo>
                  <a:lnTo>
                    <a:pt x="1088821" y="681113"/>
                  </a:lnTo>
                  <a:lnTo>
                    <a:pt x="1088910" y="680961"/>
                  </a:lnTo>
                  <a:lnTo>
                    <a:pt x="1089012" y="680656"/>
                  </a:lnTo>
                  <a:lnTo>
                    <a:pt x="1089050" y="680491"/>
                  </a:lnTo>
                  <a:lnTo>
                    <a:pt x="1089063" y="680326"/>
                  </a:lnTo>
                  <a:close/>
                </a:path>
                <a:path w="1360804" h="681989">
                  <a:moveTo>
                    <a:pt x="1360487" y="680148"/>
                  </a:moveTo>
                  <a:lnTo>
                    <a:pt x="1360462" y="680021"/>
                  </a:lnTo>
                  <a:lnTo>
                    <a:pt x="1359344" y="650011"/>
                  </a:lnTo>
                  <a:lnTo>
                    <a:pt x="1356385" y="613651"/>
                  </a:lnTo>
                  <a:lnTo>
                    <a:pt x="1347406" y="547535"/>
                  </a:lnTo>
                  <a:lnTo>
                    <a:pt x="1330401" y="483019"/>
                  </a:lnTo>
                  <a:lnTo>
                    <a:pt x="1308696" y="419925"/>
                  </a:lnTo>
                  <a:lnTo>
                    <a:pt x="1279436" y="359968"/>
                  </a:lnTo>
                  <a:lnTo>
                    <a:pt x="1245831" y="302310"/>
                  </a:lnTo>
                  <a:lnTo>
                    <a:pt x="1205433" y="249212"/>
                  </a:lnTo>
                  <a:lnTo>
                    <a:pt x="1161237" y="199250"/>
                  </a:lnTo>
                  <a:lnTo>
                    <a:pt x="1111262" y="155041"/>
                  </a:lnTo>
                  <a:lnTo>
                    <a:pt x="1058164" y="114642"/>
                  </a:lnTo>
                  <a:lnTo>
                    <a:pt x="1000518" y="81051"/>
                  </a:lnTo>
                  <a:lnTo>
                    <a:pt x="940562" y="51777"/>
                  </a:lnTo>
                  <a:lnTo>
                    <a:pt x="877468" y="30073"/>
                  </a:lnTo>
                  <a:lnTo>
                    <a:pt x="812952" y="13081"/>
                  </a:lnTo>
                  <a:lnTo>
                    <a:pt x="746836" y="4089"/>
                  </a:lnTo>
                  <a:lnTo>
                    <a:pt x="680237" y="0"/>
                  </a:lnTo>
                  <a:lnTo>
                    <a:pt x="650011" y="1117"/>
                  </a:lnTo>
                  <a:lnTo>
                    <a:pt x="577392" y="8280"/>
                  </a:lnTo>
                  <a:lnTo>
                    <a:pt x="518109" y="20078"/>
                  </a:lnTo>
                  <a:lnTo>
                    <a:pt x="448284" y="41249"/>
                  </a:lnTo>
                  <a:lnTo>
                    <a:pt x="392430" y="64389"/>
                  </a:lnTo>
                  <a:lnTo>
                    <a:pt x="328079" y="98780"/>
                  </a:lnTo>
                  <a:lnTo>
                    <a:pt x="277812" y="132372"/>
                  </a:lnTo>
                  <a:lnTo>
                    <a:pt x="221411" y="178663"/>
                  </a:lnTo>
                  <a:lnTo>
                    <a:pt x="178663" y="221399"/>
                  </a:lnTo>
                  <a:lnTo>
                    <a:pt x="132372" y="277812"/>
                  </a:lnTo>
                  <a:lnTo>
                    <a:pt x="98780" y="328066"/>
                  </a:lnTo>
                  <a:lnTo>
                    <a:pt x="64389" y="392430"/>
                  </a:lnTo>
                  <a:lnTo>
                    <a:pt x="41262" y="448271"/>
                  </a:lnTo>
                  <a:lnTo>
                    <a:pt x="20078" y="518109"/>
                  </a:lnTo>
                  <a:lnTo>
                    <a:pt x="8280" y="577392"/>
                  </a:lnTo>
                  <a:lnTo>
                    <a:pt x="1130" y="650011"/>
                  </a:lnTo>
                  <a:lnTo>
                    <a:pt x="0" y="680237"/>
                  </a:lnTo>
                  <a:lnTo>
                    <a:pt x="12" y="680491"/>
                  </a:lnTo>
                  <a:lnTo>
                    <a:pt x="50" y="680656"/>
                  </a:lnTo>
                  <a:lnTo>
                    <a:pt x="685" y="681596"/>
                  </a:lnTo>
                  <a:lnTo>
                    <a:pt x="825" y="681697"/>
                  </a:lnTo>
                  <a:lnTo>
                    <a:pt x="965" y="681774"/>
                  </a:lnTo>
                  <a:lnTo>
                    <a:pt x="1117" y="681837"/>
                  </a:lnTo>
                  <a:lnTo>
                    <a:pt x="1282" y="681888"/>
                  </a:lnTo>
                  <a:lnTo>
                    <a:pt x="1447" y="681926"/>
                  </a:lnTo>
                  <a:lnTo>
                    <a:pt x="1612" y="681939"/>
                  </a:lnTo>
                  <a:lnTo>
                    <a:pt x="1778" y="681939"/>
                  </a:lnTo>
                  <a:lnTo>
                    <a:pt x="1943" y="681926"/>
                  </a:lnTo>
                  <a:lnTo>
                    <a:pt x="2108" y="681888"/>
                  </a:lnTo>
                  <a:lnTo>
                    <a:pt x="2273" y="681837"/>
                  </a:lnTo>
                  <a:lnTo>
                    <a:pt x="2425" y="681774"/>
                  </a:lnTo>
                  <a:lnTo>
                    <a:pt x="2565" y="681697"/>
                  </a:lnTo>
                  <a:lnTo>
                    <a:pt x="2705" y="681596"/>
                  </a:lnTo>
                  <a:lnTo>
                    <a:pt x="2832" y="681507"/>
                  </a:lnTo>
                  <a:lnTo>
                    <a:pt x="2959" y="681380"/>
                  </a:lnTo>
                  <a:lnTo>
                    <a:pt x="3060" y="681253"/>
                  </a:lnTo>
                  <a:lnTo>
                    <a:pt x="3149" y="681113"/>
                  </a:lnTo>
                  <a:lnTo>
                    <a:pt x="3225" y="680961"/>
                  </a:lnTo>
                  <a:lnTo>
                    <a:pt x="3340" y="680656"/>
                  </a:lnTo>
                  <a:lnTo>
                    <a:pt x="3378" y="680491"/>
                  </a:lnTo>
                  <a:lnTo>
                    <a:pt x="3390" y="680326"/>
                  </a:lnTo>
                  <a:lnTo>
                    <a:pt x="7467" y="613968"/>
                  </a:lnTo>
                  <a:lnTo>
                    <a:pt x="16395" y="548195"/>
                  </a:lnTo>
                  <a:lnTo>
                    <a:pt x="33312" y="483997"/>
                  </a:lnTo>
                  <a:lnTo>
                    <a:pt x="54914" y="421220"/>
                  </a:lnTo>
                  <a:lnTo>
                    <a:pt x="84035" y="361556"/>
                  </a:lnTo>
                  <a:lnTo>
                    <a:pt x="117462" y="304203"/>
                  </a:lnTo>
                  <a:lnTo>
                    <a:pt x="157657" y="251371"/>
                  </a:lnTo>
                  <a:lnTo>
                    <a:pt x="201637" y="201637"/>
                  </a:lnTo>
                  <a:lnTo>
                    <a:pt x="251371" y="157657"/>
                  </a:lnTo>
                  <a:lnTo>
                    <a:pt x="304203" y="117462"/>
                  </a:lnTo>
                  <a:lnTo>
                    <a:pt x="361556" y="84035"/>
                  </a:lnTo>
                  <a:lnTo>
                    <a:pt x="421220" y="54927"/>
                  </a:lnTo>
                  <a:lnTo>
                    <a:pt x="483997" y="33312"/>
                  </a:lnTo>
                  <a:lnTo>
                    <a:pt x="548195" y="16395"/>
                  </a:lnTo>
                  <a:lnTo>
                    <a:pt x="613981" y="7467"/>
                  </a:lnTo>
                  <a:lnTo>
                    <a:pt x="680237" y="3403"/>
                  </a:lnTo>
                  <a:lnTo>
                    <a:pt x="710311" y="4521"/>
                  </a:lnTo>
                  <a:lnTo>
                    <a:pt x="782574" y="11633"/>
                  </a:lnTo>
                  <a:lnTo>
                    <a:pt x="841565" y="23355"/>
                  </a:lnTo>
                  <a:lnTo>
                    <a:pt x="911047" y="44437"/>
                  </a:lnTo>
                  <a:lnTo>
                    <a:pt x="966609" y="67462"/>
                  </a:lnTo>
                  <a:lnTo>
                    <a:pt x="1030643" y="101688"/>
                  </a:lnTo>
                  <a:lnTo>
                    <a:pt x="1080655" y="135102"/>
                  </a:lnTo>
                  <a:lnTo>
                    <a:pt x="1136789" y="181165"/>
                  </a:lnTo>
                  <a:lnTo>
                    <a:pt x="1179309" y="223697"/>
                  </a:lnTo>
                  <a:lnTo>
                    <a:pt x="1225372" y="279819"/>
                  </a:lnTo>
                  <a:lnTo>
                    <a:pt x="1258785" y="329831"/>
                  </a:lnTo>
                  <a:lnTo>
                    <a:pt x="1293012" y="393865"/>
                  </a:lnTo>
                  <a:lnTo>
                    <a:pt x="1316037" y="449427"/>
                  </a:lnTo>
                  <a:lnTo>
                    <a:pt x="1337106" y="518909"/>
                  </a:lnTo>
                  <a:lnTo>
                    <a:pt x="1348841" y="577900"/>
                  </a:lnTo>
                  <a:lnTo>
                    <a:pt x="1355966" y="650163"/>
                  </a:lnTo>
                  <a:lnTo>
                    <a:pt x="1357020" y="678548"/>
                  </a:lnTo>
                  <a:lnTo>
                    <a:pt x="1292567" y="678548"/>
                  </a:lnTo>
                  <a:lnTo>
                    <a:pt x="1291615" y="653034"/>
                  </a:lnTo>
                  <a:lnTo>
                    <a:pt x="1288935" y="620280"/>
                  </a:lnTo>
                  <a:lnTo>
                    <a:pt x="1280871" y="560768"/>
                  </a:lnTo>
                  <a:lnTo>
                    <a:pt x="1265555" y="502691"/>
                  </a:lnTo>
                  <a:lnTo>
                    <a:pt x="1246022" y="445897"/>
                  </a:lnTo>
                  <a:lnTo>
                    <a:pt x="1219669" y="391909"/>
                  </a:lnTo>
                  <a:lnTo>
                    <a:pt x="1189418" y="340029"/>
                  </a:lnTo>
                  <a:lnTo>
                    <a:pt x="1153045" y="292214"/>
                  </a:lnTo>
                  <a:lnTo>
                    <a:pt x="1113256" y="247218"/>
                  </a:lnTo>
                  <a:lnTo>
                    <a:pt x="1068273" y="207429"/>
                  </a:lnTo>
                  <a:lnTo>
                    <a:pt x="1020470" y="171069"/>
                  </a:lnTo>
                  <a:lnTo>
                    <a:pt x="968565" y="140817"/>
                  </a:lnTo>
                  <a:lnTo>
                    <a:pt x="914590" y="114477"/>
                  </a:lnTo>
                  <a:lnTo>
                    <a:pt x="857796" y="94932"/>
                  </a:lnTo>
                  <a:lnTo>
                    <a:pt x="799719" y="79616"/>
                  </a:lnTo>
                  <a:lnTo>
                    <a:pt x="740194" y="71539"/>
                  </a:lnTo>
                  <a:lnTo>
                    <a:pt x="680250" y="67856"/>
                  </a:lnTo>
                  <a:lnTo>
                    <a:pt x="653034" y="68872"/>
                  </a:lnTo>
                  <a:lnTo>
                    <a:pt x="587654" y="75298"/>
                  </a:lnTo>
                  <a:lnTo>
                    <a:pt x="534276" y="85915"/>
                  </a:lnTo>
                  <a:lnTo>
                    <a:pt x="471424" y="104990"/>
                  </a:lnTo>
                  <a:lnTo>
                    <a:pt x="421132" y="125818"/>
                  </a:lnTo>
                  <a:lnTo>
                    <a:pt x="363207" y="156781"/>
                  </a:lnTo>
                  <a:lnTo>
                    <a:pt x="317957" y="187020"/>
                  </a:lnTo>
                  <a:lnTo>
                    <a:pt x="267182" y="228688"/>
                  </a:lnTo>
                  <a:lnTo>
                    <a:pt x="228701" y="267169"/>
                  </a:lnTo>
                  <a:lnTo>
                    <a:pt x="187020" y="317957"/>
                  </a:lnTo>
                  <a:lnTo>
                    <a:pt x="156794" y="363207"/>
                  </a:lnTo>
                  <a:lnTo>
                    <a:pt x="125818" y="421144"/>
                  </a:lnTo>
                  <a:lnTo>
                    <a:pt x="104990" y="471411"/>
                  </a:lnTo>
                  <a:lnTo>
                    <a:pt x="85928" y="534276"/>
                  </a:lnTo>
                  <a:lnTo>
                    <a:pt x="75311" y="587654"/>
                  </a:lnTo>
                  <a:lnTo>
                    <a:pt x="68872" y="653034"/>
                  </a:lnTo>
                  <a:lnTo>
                    <a:pt x="67868" y="680237"/>
                  </a:lnTo>
                  <a:lnTo>
                    <a:pt x="67868" y="680491"/>
                  </a:lnTo>
                  <a:lnTo>
                    <a:pt x="67906" y="680656"/>
                  </a:lnTo>
                  <a:lnTo>
                    <a:pt x="68541" y="681596"/>
                  </a:lnTo>
                  <a:lnTo>
                    <a:pt x="68681" y="681697"/>
                  </a:lnTo>
                  <a:lnTo>
                    <a:pt x="68821" y="681774"/>
                  </a:lnTo>
                  <a:lnTo>
                    <a:pt x="68973" y="681837"/>
                  </a:lnTo>
                  <a:lnTo>
                    <a:pt x="69138" y="681888"/>
                  </a:lnTo>
                  <a:lnTo>
                    <a:pt x="69303" y="681926"/>
                  </a:lnTo>
                  <a:lnTo>
                    <a:pt x="69469" y="681939"/>
                  </a:lnTo>
                  <a:lnTo>
                    <a:pt x="69634" y="681939"/>
                  </a:lnTo>
                  <a:lnTo>
                    <a:pt x="69799" y="681926"/>
                  </a:lnTo>
                  <a:lnTo>
                    <a:pt x="69964" y="681888"/>
                  </a:lnTo>
                  <a:lnTo>
                    <a:pt x="70129" y="681837"/>
                  </a:lnTo>
                  <a:lnTo>
                    <a:pt x="70281" y="681774"/>
                  </a:lnTo>
                  <a:lnTo>
                    <a:pt x="70421" y="681697"/>
                  </a:lnTo>
                  <a:lnTo>
                    <a:pt x="70561" y="681596"/>
                  </a:lnTo>
                  <a:lnTo>
                    <a:pt x="70688" y="681507"/>
                  </a:lnTo>
                  <a:lnTo>
                    <a:pt x="70815" y="681380"/>
                  </a:lnTo>
                  <a:lnTo>
                    <a:pt x="70916" y="681253"/>
                  </a:lnTo>
                  <a:lnTo>
                    <a:pt x="71005" y="681113"/>
                  </a:lnTo>
                  <a:lnTo>
                    <a:pt x="71081" y="680961"/>
                  </a:lnTo>
                  <a:lnTo>
                    <a:pt x="71196" y="680656"/>
                  </a:lnTo>
                  <a:lnTo>
                    <a:pt x="71234" y="680491"/>
                  </a:lnTo>
                  <a:lnTo>
                    <a:pt x="71247" y="680326"/>
                  </a:lnTo>
                  <a:lnTo>
                    <a:pt x="74917" y="620623"/>
                  </a:lnTo>
                  <a:lnTo>
                    <a:pt x="82956" y="561428"/>
                  </a:lnTo>
                  <a:lnTo>
                    <a:pt x="98171" y="503669"/>
                  </a:lnTo>
                  <a:lnTo>
                    <a:pt x="117614" y="447192"/>
                  </a:lnTo>
                  <a:lnTo>
                    <a:pt x="143802" y="393509"/>
                  </a:lnTo>
                  <a:lnTo>
                    <a:pt x="173888" y="341909"/>
                  </a:lnTo>
                  <a:lnTo>
                    <a:pt x="210058" y="294360"/>
                  </a:lnTo>
                  <a:lnTo>
                    <a:pt x="249618" y="249618"/>
                  </a:lnTo>
                  <a:lnTo>
                    <a:pt x="294360" y="210045"/>
                  </a:lnTo>
                  <a:lnTo>
                    <a:pt x="341909" y="173888"/>
                  </a:lnTo>
                  <a:lnTo>
                    <a:pt x="393509" y="143802"/>
                  </a:lnTo>
                  <a:lnTo>
                    <a:pt x="447192" y="117602"/>
                  </a:lnTo>
                  <a:lnTo>
                    <a:pt x="503669" y="98171"/>
                  </a:lnTo>
                  <a:lnTo>
                    <a:pt x="561441" y="82956"/>
                  </a:lnTo>
                  <a:lnTo>
                    <a:pt x="620623" y="74917"/>
                  </a:lnTo>
                  <a:lnTo>
                    <a:pt x="680250" y="71247"/>
                  </a:lnTo>
                  <a:lnTo>
                    <a:pt x="707301" y="72250"/>
                  </a:lnTo>
                  <a:lnTo>
                    <a:pt x="772312" y="78663"/>
                  </a:lnTo>
                  <a:lnTo>
                    <a:pt x="825398" y="89217"/>
                  </a:lnTo>
                  <a:lnTo>
                    <a:pt x="887907" y="108178"/>
                  </a:lnTo>
                  <a:lnTo>
                    <a:pt x="937907" y="128892"/>
                  </a:lnTo>
                  <a:lnTo>
                    <a:pt x="995527" y="159689"/>
                  </a:lnTo>
                  <a:lnTo>
                    <a:pt x="1040523" y="189750"/>
                  </a:lnTo>
                  <a:lnTo>
                    <a:pt x="1091018" y="231190"/>
                  </a:lnTo>
                  <a:lnTo>
                    <a:pt x="1129284" y="269468"/>
                  </a:lnTo>
                  <a:lnTo>
                    <a:pt x="1170724" y="319963"/>
                  </a:lnTo>
                  <a:lnTo>
                    <a:pt x="1200785" y="364959"/>
                  </a:lnTo>
                  <a:lnTo>
                    <a:pt x="1231595" y="422567"/>
                  </a:lnTo>
                  <a:lnTo>
                    <a:pt x="1252296" y="472567"/>
                  </a:lnTo>
                  <a:lnTo>
                    <a:pt x="1271257" y="535089"/>
                  </a:lnTo>
                  <a:lnTo>
                    <a:pt x="1281823" y="588162"/>
                  </a:lnTo>
                  <a:lnTo>
                    <a:pt x="1288224" y="653186"/>
                  </a:lnTo>
                  <a:lnTo>
                    <a:pt x="1289177" y="678548"/>
                  </a:lnTo>
                  <a:lnTo>
                    <a:pt x="1224699" y="678548"/>
                  </a:lnTo>
                  <a:lnTo>
                    <a:pt x="1223860" y="656043"/>
                  </a:lnTo>
                  <a:lnTo>
                    <a:pt x="1221486" y="626935"/>
                  </a:lnTo>
                  <a:lnTo>
                    <a:pt x="1214297" y="574014"/>
                  </a:lnTo>
                  <a:lnTo>
                    <a:pt x="1200696" y="522351"/>
                  </a:lnTo>
                  <a:lnTo>
                    <a:pt x="1183309" y="471855"/>
                  </a:lnTo>
                  <a:lnTo>
                    <a:pt x="1159891" y="423862"/>
                  </a:lnTo>
                  <a:lnTo>
                    <a:pt x="1133005" y="377723"/>
                  </a:lnTo>
                  <a:lnTo>
                    <a:pt x="1100658" y="335216"/>
                  </a:lnTo>
                  <a:lnTo>
                    <a:pt x="1065288" y="295198"/>
                  </a:lnTo>
                  <a:lnTo>
                    <a:pt x="1025271" y="259829"/>
                  </a:lnTo>
                  <a:lnTo>
                    <a:pt x="982764" y="227482"/>
                  </a:lnTo>
                  <a:lnTo>
                    <a:pt x="936612" y="200583"/>
                  </a:lnTo>
                  <a:lnTo>
                    <a:pt x="888619" y="177165"/>
                  </a:lnTo>
                  <a:lnTo>
                    <a:pt x="838123" y="159791"/>
                  </a:lnTo>
                  <a:lnTo>
                    <a:pt x="786472" y="146177"/>
                  </a:lnTo>
                  <a:lnTo>
                    <a:pt x="733552" y="138988"/>
                  </a:lnTo>
                  <a:lnTo>
                    <a:pt x="680237" y="135712"/>
                  </a:lnTo>
                  <a:lnTo>
                    <a:pt x="656043" y="136613"/>
                  </a:lnTo>
                  <a:lnTo>
                    <a:pt x="597916" y="142341"/>
                  </a:lnTo>
                  <a:lnTo>
                    <a:pt x="550443" y="151777"/>
                  </a:lnTo>
                  <a:lnTo>
                    <a:pt x="494550" y="168732"/>
                  </a:lnTo>
                  <a:lnTo>
                    <a:pt x="449846" y="187248"/>
                  </a:lnTo>
                  <a:lnTo>
                    <a:pt x="398335" y="214782"/>
                  </a:lnTo>
                  <a:lnTo>
                    <a:pt x="358101" y="241681"/>
                  </a:lnTo>
                  <a:lnTo>
                    <a:pt x="312940" y="278726"/>
                  </a:lnTo>
                  <a:lnTo>
                    <a:pt x="278726" y="312940"/>
                  </a:lnTo>
                  <a:lnTo>
                    <a:pt x="241668" y="358101"/>
                  </a:lnTo>
                  <a:lnTo>
                    <a:pt x="214795" y="398335"/>
                  </a:lnTo>
                  <a:lnTo>
                    <a:pt x="187248" y="449846"/>
                  </a:lnTo>
                  <a:lnTo>
                    <a:pt x="168732" y="494550"/>
                  </a:lnTo>
                  <a:lnTo>
                    <a:pt x="151777" y="550456"/>
                  </a:lnTo>
                  <a:lnTo>
                    <a:pt x="142341" y="597916"/>
                  </a:lnTo>
                  <a:lnTo>
                    <a:pt x="136613" y="656043"/>
                  </a:lnTo>
                  <a:lnTo>
                    <a:pt x="135712" y="680237"/>
                  </a:lnTo>
                  <a:lnTo>
                    <a:pt x="135724" y="680491"/>
                  </a:lnTo>
                  <a:lnTo>
                    <a:pt x="135763" y="680656"/>
                  </a:lnTo>
                  <a:lnTo>
                    <a:pt x="136398" y="681596"/>
                  </a:lnTo>
                  <a:lnTo>
                    <a:pt x="136537" y="681697"/>
                  </a:lnTo>
                  <a:lnTo>
                    <a:pt x="136677" y="681774"/>
                  </a:lnTo>
                  <a:lnTo>
                    <a:pt x="136829" y="681837"/>
                  </a:lnTo>
                  <a:lnTo>
                    <a:pt x="136994" y="681888"/>
                  </a:lnTo>
                  <a:lnTo>
                    <a:pt x="137160" y="681926"/>
                  </a:lnTo>
                  <a:lnTo>
                    <a:pt x="137325" y="681939"/>
                  </a:lnTo>
                  <a:lnTo>
                    <a:pt x="137490" y="681939"/>
                  </a:lnTo>
                  <a:lnTo>
                    <a:pt x="137655" y="681926"/>
                  </a:lnTo>
                  <a:lnTo>
                    <a:pt x="137820" y="681888"/>
                  </a:lnTo>
                  <a:lnTo>
                    <a:pt x="137985" y="681837"/>
                  </a:lnTo>
                  <a:lnTo>
                    <a:pt x="138137" y="681774"/>
                  </a:lnTo>
                  <a:lnTo>
                    <a:pt x="138277" y="681697"/>
                  </a:lnTo>
                  <a:lnTo>
                    <a:pt x="138417" y="681596"/>
                  </a:lnTo>
                  <a:lnTo>
                    <a:pt x="138544" y="681507"/>
                  </a:lnTo>
                  <a:lnTo>
                    <a:pt x="138671" y="681380"/>
                  </a:lnTo>
                  <a:lnTo>
                    <a:pt x="138772" y="681253"/>
                  </a:lnTo>
                  <a:lnTo>
                    <a:pt x="138861" y="681113"/>
                  </a:lnTo>
                  <a:lnTo>
                    <a:pt x="138938" y="680961"/>
                  </a:lnTo>
                  <a:lnTo>
                    <a:pt x="139052" y="680656"/>
                  </a:lnTo>
                  <a:lnTo>
                    <a:pt x="139090" y="680491"/>
                  </a:lnTo>
                  <a:lnTo>
                    <a:pt x="139103" y="680326"/>
                  </a:lnTo>
                  <a:lnTo>
                    <a:pt x="140004" y="656196"/>
                  </a:lnTo>
                  <a:lnTo>
                    <a:pt x="145694" y="598411"/>
                  </a:lnTo>
                  <a:lnTo>
                    <a:pt x="155067" y="551256"/>
                  </a:lnTo>
                  <a:lnTo>
                    <a:pt x="171919" y="495706"/>
                  </a:lnTo>
                  <a:lnTo>
                    <a:pt x="190322" y="451281"/>
                  </a:lnTo>
                  <a:lnTo>
                    <a:pt x="217690" y="400088"/>
                  </a:lnTo>
                  <a:lnTo>
                    <a:pt x="244411" y="360108"/>
                  </a:lnTo>
                  <a:lnTo>
                    <a:pt x="281228" y="315226"/>
                  </a:lnTo>
                  <a:lnTo>
                    <a:pt x="315239" y="281228"/>
                  </a:lnTo>
                  <a:lnTo>
                    <a:pt x="360108" y="244398"/>
                  </a:lnTo>
                  <a:lnTo>
                    <a:pt x="400088" y="217690"/>
                  </a:lnTo>
                  <a:lnTo>
                    <a:pt x="451281" y="190322"/>
                  </a:lnTo>
                  <a:lnTo>
                    <a:pt x="495706" y="171919"/>
                  </a:lnTo>
                  <a:lnTo>
                    <a:pt x="551256" y="155067"/>
                  </a:lnTo>
                  <a:lnTo>
                    <a:pt x="598424" y="145681"/>
                  </a:lnTo>
                  <a:lnTo>
                    <a:pt x="656196" y="140004"/>
                  </a:lnTo>
                  <a:lnTo>
                    <a:pt x="680237" y="139115"/>
                  </a:lnTo>
                  <a:lnTo>
                    <a:pt x="704278" y="140004"/>
                  </a:lnTo>
                  <a:lnTo>
                    <a:pt x="762050" y="145681"/>
                  </a:lnTo>
                  <a:lnTo>
                    <a:pt x="809218" y="155067"/>
                  </a:lnTo>
                  <a:lnTo>
                    <a:pt x="864768" y="171919"/>
                  </a:lnTo>
                  <a:lnTo>
                    <a:pt x="909193" y="190322"/>
                  </a:lnTo>
                  <a:lnTo>
                    <a:pt x="960386" y="217690"/>
                  </a:lnTo>
                  <a:lnTo>
                    <a:pt x="1000366" y="244398"/>
                  </a:lnTo>
                  <a:lnTo>
                    <a:pt x="1045248" y="281228"/>
                  </a:lnTo>
                  <a:lnTo>
                    <a:pt x="1079246" y="315226"/>
                  </a:lnTo>
                  <a:lnTo>
                    <a:pt x="1116076" y="360108"/>
                  </a:lnTo>
                  <a:lnTo>
                    <a:pt x="1142784" y="400088"/>
                  </a:lnTo>
                  <a:lnTo>
                    <a:pt x="1170152" y="451281"/>
                  </a:lnTo>
                  <a:lnTo>
                    <a:pt x="1188554" y="495706"/>
                  </a:lnTo>
                  <a:lnTo>
                    <a:pt x="1205407" y="551256"/>
                  </a:lnTo>
                  <a:lnTo>
                    <a:pt x="1214793" y="598411"/>
                  </a:lnTo>
                  <a:lnTo>
                    <a:pt x="1220482" y="656196"/>
                  </a:lnTo>
                  <a:lnTo>
                    <a:pt x="1221308" y="678548"/>
                  </a:lnTo>
                  <a:lnTo>
                    <a:pt x="1156855" y="678548"/>
                  </a:lnTo>
                  <a:lnTo>
                    <a:pt x="1156131" y="659053"/>
                  </a:lnTo>
                  <a:lnTo>
                    <a:pt x="1154049" y="633564"/>
                  </a:lnTo>
                  <a:lnTo>
                    <a:pt x="1147749" y="587248"/>
                  </a:lnTo>
                  <a:lnTo>
                    <a:pt x="1135837" y="542036"/>
                  </a:lnTo>
                  <a:lnTo>
                    <a:pt x="1120635" y="497827"/>
                  </a:lnTo>
                  <a:lnTo>
                    <a:pt x="1100124" y="455803"/>
                  </a:lnTo>
                  <a:lnTo>
                    <a:pt x="1076579" y="415404"/>
                  </a:lnTo>
                  <a:lnTo>
                    <a:pt x="1048270" y="378193"/>
                  </a:lnTo>
                  <a:lnTo>
                    <a:pt x="1017308" y="343179"/>
                  </a:lnTo>
                  <a:lnTo>
                    <a:pt x="982268" y="312204"/>
                  </a:lnTo>
                  <a:lnTo>
                    <a:pt x="945070" y="283895"/>
                  </a:lnTo>
                  <a:lnTo>
                    <a:pt x="904671" y="260350"/>
                  </a:lnTo>
                  <a:lnTo>
                    <a:pt x="862660" y="239852"/>
                  </a:lnTo>
                  <a:lnTo>
                    <a:pt x="818438" y="224637"/>
                  </a:lnTo>
                  <a:lnTo>
                    <a:pt x="773239" y="212725"/>
                  </a:lnTo>
                  <a:lnTo>
                    <a:pt x="726897" y="206425"/>
                  </a:lnTo>
                  <a:lnTo>
                    <a:pt x="680237" y="203568"/>
                  </a:lnTo>
                  <a:lnTo>
                    <a:pt x="659066" y="204355"/>
                  </a:lnTo>
                  <a:lnTo>
                    <a:pt x="608177" y="209359"/>
                  </a:lnTo>
                  <a:lnTo>
                    <a:pt x="566623" y="217627"/>
                  </a:lnTo>
                  <a:lnTo>
                    <a:pt x="517690" y="232473"/>
                  </a:lnTo>
                  <a:lnTo>
                    <a:pt x="478548" y="248678"/>
                  </a:lnTo>
                  <a:lnTo>
                    <a:pt x="433463" y="272783"/>
                  </a:lnTo>
                  <a:lnTo>
                    <a:pt x="398246" y="296316"/>
                  </a:lnTo>
                  <a:lnTo>
                    <a:pt x="358711" y="328752"/>
                  </a:lnTo>
                  <a:lnTo>
                    <a:pt x="328764" y="358711"/>
                  </a:lnTo>
                  <a:lnTo>
                    <a:pt x="296329" y="398233"/>
                  </a:lnTo>
                  <a:lnTo>
                    <a:pt x="272796" y="433451"/>
                  </a:lnTo>
                  <a:lnTo>
                    <a:pt x="248678" y="478548"/>
                  </a:lnTo>
                  <a:lnTo>
                    <a:pt x="232473" y="517690"/>
                  </a:lnTo>
                  <a:lnTo>
                    <a:pt x="217627" y="566623"/>
                  </a:lnTo>
                  <a:lnTo>
                    <a:pt x="209372" y="608164"/>
                  </a:lnTo>
                  <a:lnTo>
                    <a:pt x="204355" y="659053"/>
                  </a:lnTo>
                  <a:lnTo>
                    <a:pt x="203568" y="680237"/>
                  </a:lnTo>
                  <a:lnTo>
                    <a:pt x="203581" y="680491"/>
                  </a:lnTo>
                  <a:lnTo>
                    <a:pt x="203619" y="680656"/>
                  </a:lnTo>
                  <a:lnTo>
                    <a:pt x="204254" y="681596"/>
                  </a:lnTo>
                  <a:lnTo>
                    <a:pt x="204393" y="681697"/>
                  </a:lnTo>
                  <a:lnTo>
                    <a:pt x="204533" y="681774"/>
                  </a:lnTo>
                  <a:lnTo>
                    <a:pt x="204685" y="681837"/>
                  </a:lnTo>
                  <a:lnTo>
                    <a:pt x="204851" y="681888"/>
                  </a:lnTo>
                  <a:lnTo>
                    <a:pt x="205016" y="681926"/>
                  </a:lnTo>
                  <a:lnTo>
                    <a:pt x="205181" y="681939"/>
                  </a:lnTo>
                  <a:lnTo>
                    <a:pt x="205346" y="681939"/>
                  </a:lnTo>
                  <a:lnTo>
                    <a:pt x="205511" y="681926"/>
                  </a:lnTo>
                  <a:lnTo>
                    <a:pt x="205676" y="681888"/>
                  </a:lnTo>
                  <a:lnTo>
                    <a:pt x="205841" y="681837"/>
                  </a:lnTo>
                  <a:lnTo>
                    <a:pt x="205994" y="681774"/>
                  </a:lnTo>
                  <a:lnTo>
                    <a:pt x="206133" y="681697"/>
                  </a:lnTo>
                  <a:lnTo>
                    <a:pt x="206273" y="681596"/>
                  </a:lnTo>
                  <a:lnTo>
                    <a:pt x="206400" y="681507"/>
                  </a:lnTo>
                  <a:lnTo>
                    <a:pt x="206527" y="681380"/>
                  </a:lnTo>
                  <a:lnTo>
                    <a:pt x="206629" y="681253"/>
                  </a:lnTo>
                  <a:lnTo>
                    <a:pt x="206717" y="681113"/>
                  </a:lnTo>
                  <a:lnTo>
                    <a:pt x="206794" y="680961"/>
                  </a:lnTo>
                  <a:lnTo>
                    <a:pt x="206908" y="680656"/>
                  </a:lnTo>
                  <a:lnTo>
                    <a:pt x="206946" y="680491"/>
                  </a:lnTo>
                  <a:lnTo>
                    <a:pt x="206959" y="680326"/>
                  </a:lnTo>
                  <a:lnTo>
                    <a:pt x="207733" y="659206"/>
                  </a:lnTo>
                  <a:lnTo>
                    <a:pt x="212712" y="608685"/>
                  </a:lnTo>
                  <a:lnTo>
                    <a:pt x="220916" y="567436"/>
                  </a:lnTo>
                  <a:lnTo>
                    <a:pt x="235661" y="518845"/>
                  </a:lnTo>
                  <a:lnTo>
                    <a:pt x="251752" y="479996"/>
                  </a:lnTo>
                  <a:lnTo>
                    <a:pt x="275691" y="435216"/>
                  </a:lnTo>
                  <a:lnTo>
                    <a:pt x="299059" y="400240"/>
                  </a:lnTo>
                  <a:lnTo>
                    <a:pt x="331266" y="360997"/>
                  </a:lnTo>
                  <a:lnTo>
                    <a:pt x="360997" y="331266"/>
                  </a:lnTo>
                  <a:lnTo>
                    <a:pt x="400240" y="299046"/>
                  </a:lnTo>
                  <a:lnTo>
                    <a:pt x="435216" y="275678"/>
                  </a:lnTo>
                  <a:lnTo>
                    <a:pt x="479996" y="251752"/>
                  </a:lnTo>
                  <a:lnTo>
                    <a:pt x="518845" y="235661"/>
                  </a:lnTo>
                  <a:lnTo>
                    <a:pt x="567436" y="220929"/>
                  </a:lnTo>
                  <a:lnTo>
                    <a:pt x="608685" y="212712"/>
                  </a:lnTo>
                  <a:lnTo>
                    <a:pt x="659206" y="207733"/>
                  </a:lnTo>
                  <a:lnTo>
                    <a:pt x="680237" y="206959"/>
                  </a:lnTo>
                  <a:lnTo>
                    <a:pt x="701268" y="207733"/>
                  </a:lnTo>
                  <a:lnTo>
                    <a:pt x="751789" y="212712"/>
                  </a:lnTo>
                  <a:lnTo>
                    <a:pt x="793038" y="220929"/>
                  </a:lnTo>
                  <a:lnTo>
                    <a:pt x="841629" y="235661"/>
                  </a:lnTo>
                  <a:lnTo>
                    <a:pt x="880491" y="251752"/>
                  </a:lnTo>
                  <a:lnTo>
                    <a:pt x="925258" y="275678"/>
                  </a:lnTo>
                  <a:lnTo>
                    <a:pt x="960234" y="299046"/>
                  </a:lnTo>
                  <a:lnTo>
                    <a:pt x="999477" y="331266"/>
                  </a:lnTo>
                  <a:lnTo>
                    <a:pt x="1029208" y="360997"/>
                  </a:lnTo>
                  <a:lnTo>
                    <a:pt x="1061427" y="400240"/>
                  </a:lnTo>
                  <a:lnTo>
                    <a:pt x="1084795" y="435216"/>
                  </a:lnTo>
                  <a:lnTo>
                    <a:pt x="1108722" y="479996"/>
                  </a:lnTo>
                  <a:lnTo>
                    <a:pt x="1124813" y="518845"/>
                  </a:lnTo>
                  <a:lnTo>
                    <a:pt x="1139545" y="567436"/>
                  </a:lnTo>
                  <a:lnTo>
                    <a:pt x="1147762" y="608685"/>
                  </a:lnTo>
                  <a:lnTo>
                    <a:pt x="1152740" y="659206"/>
                  </a:lnTo>
                  <a:lnTo>
                    <a:pt x="1153515" y="680237"/>
                  </a:lnTo>
                  <a:lnTo>
                    <a:pt x="1153528" y="680491"/>
                  </a:lnTo>
                  <a:lnTo>
                    <a:pt x="1153566" y="680656"/>
                  </a:lnTo>
                  <a:lnTo>
                    <a:pt x="1153617" y="680808"/>
                  </a:lnTo>
                  <a:lnTo>
                    <a:pt x="1153680" y="680961"/>
                  </a:lnTo>
                  <a:lnTo>
                    <a:pt x="1153756" y="681113"/>
                  </a:lnTo>
                  <a:lnTo>
                    <a:pt x="1153947" y="681380"/>
                  </a:lnTo>
                  <a:lnTo>
                    <a:pt x="1154074" y="681507"/>
                  </a:lnTo>
                  <a:lnTo>
                    <a:pt x="1154214" y="681609"/>
                  </a:lnTo>
                  <a:lnTo>
                    <a:pt x="1154341" y="681697"/>
                  </a:lnTo>
                  <a:lnTo>
                    <a:pt x="1154506" y="681786"/>
                  </a:lnTo>
                  <a:lnTo>
                    <a:pt x="1154645" y="681837"/>
                  </a:lnTo>
                  <a:lnTo>
                    <a:pt x="1154798" y="681888"/>
                  </a:lnTo>
                  <a:lnTo>
                    <a:pt x="1154963" y="681926"/>
                  </a:lnTo>
                  <a:lnTo>
                    <a:pt x="1155128" y="681939"/>
                  </a:lnTo>
                  <a:lnTo>
                    <a:pt x="1155306" y="681939"/>
                  </a:lnTo>
                  <a:lnTo>
                    <a:pt x="1155458" y="681926"/>
                  </a:lnTo>
                  <a:lnTo>
                    <a:pt x="1222819" y="681926"/>
                  </a:lnTo>
                  <a:lnTo>
                    <a:pt x="1222984" y="681939"/>
                  </a:lnTo>
                  <a:lnTo>
                    <a:pt x="1223162" y="681939"/>
                  </a:lnTo>
                  <a:lnTo>
                    <a:pt x="1223327" y="681926"/>
                  </a:lnTo>
                  <a:lnTo>
                    <a:pt x="1290675" y="681926"/>
                  </a:lnTo>
                  <a:lnTo>
                    <a:pt x="1290828" y="681939"/>
                  </a:lnTo>
                  <a:lnTo>
                    <a:pt x="1291018" y="681939"/>
                  </a:lnTo>
                  <a:lnTo>
                    <a:pt x="1291170" y="681926"/>
                  </a:lnTo>
                  <a:lnTo>
                    <a:pt x="1358519" y="681926"/>
                  </a:lnTo>
                  <a:lnTo>
                    <a:pt x="1358696" y="681939"/>
                  </a:lnTo>
                  <a:lnTo>
                    <a:pt x="1358861" y="681939"/>
                  </a:lnTo>
                  <a:lnTo>
                    <a:pt x="1359027" y="681926"/>
                  </a:lnTo>
                  <a:lnTo>
                    <a:pt x="1359204" y="681888"/>
                  </a:lnTo>
                  <a:lnTo>
                    <a:pt x="1359357" y="681837"/>
                  </a:lnTo>
                  <a:lnTo>
                    <a:pt x="1359509" y="681774"/>
                  </a:lnTo>
                  <a:lnTo>
                    <a:pt x="1359662" y="681697"/>
                  </a:lnTo>
                  <a:lnTo>
                    <a:pt x="1359789" y="681596"/>
                  </a:lnTo>
                  <a:lnTo>
                    <a:pt x="1359916" y="681507"/>
                  </a:lnTo>
                  <a:lnTo>
                    <a:pt x="1360043" y="681380"/>
                  </a:lnTo>
                  <a:lnTo>
                    <a:pt x="1360144" y="681253"/>
                  </a:lnTo>
                  <a:lnTo>
                    <a:pt x="1360233" y="681113"/>
                  </a:lnTo>
                  <a:lnTo>
                    <a:pt x="1360322" y="680961"/>
                  </a:lnTo>
                  <a:lnTo>
                    <a:pt x="1360385" y="680808"/>
                  </a:lnTo>
                  <a:lnTo>
                    <a:pt x="1360436" y="680656"/>
                  </a:lnTo>
                  <a:lnTo>
                    <a:pt x="1360474" y="680326"/>
                  </a:lnTo>
                  <a:lnTo>
                    <a:pt x="1360487" y="680148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96869" y="3119911"/>
              <a:ext cx="192925" cy="7238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95214" y="2764350"/>
              <a:ext cx="104616" cy="17871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217024" y="2683764"/>
              <a:ext cx="38735" cy="203835"/>
            </a:xfrm>
            <a:custGeom>
              <a:avLst/>
              <a:gdLst/>
              <a:ahLst/>
              <a:cxnLst/>
              <a:rect l="l" t="t" r="r" b="b"/>
              <a:pathLst>
                <a:path w="38735" h="203835">
                  <a:moveTo>
                    <a:pt x="38671" y="1574"/>
                  </a:moveTo>
                  <a:lnTo>
                    <a:pt x="38150" y="469"/>
                  </a:lnTo>
                  <a:lnTo>
                    <a:pt x="37960" y="304"/>
                  </a:lnTo>
                  <a:lnTo>
                    <a:pt x="37820" y="215"/>
                  </a:lnTo>
                  <a:lnTo>
                    <a:pt x="37020" y="0"/>
                  </a:lnTo>
                  <a:lnTo>
                    <a:pt x="36855" y="0"/>
                  </a:lnTo>
                  <a:lnTo>
                    <a:pt x="35814" y="469"/>
                  </a:lnTo>
                  <a:lnTo>
                    <a:pt x="35585" y="711"/>
                  </a:lnTo>
                  <a:lnTo>
                    <a:pt x="35496" y="850"/>
                  </a:lnTo>
                  <a:lnTo>
                    <a:pt x="35420" y="1003"/>
                  </a:lnTo>
                  <a:lnTo>
                    <a:pt x="35318" y="1308"/>
                  </a:lnTo>
                  <a:lnTo>
                    <a:pt x="25" y="201485"/>
                  </a:lnTo>
                  <a:lnTo>
                    <a:pt x="0" y="201739"/>
                  </a:lnTo>
                  <a:lnTo>
                    <a:pt x="0" y="201904"/>
                  </a:lnTo>
                  <a:lnTo>
                    <a:pt x="50" y="202234"/>
                  </a:lnTo>
                  <a:lnTo>
                    <a:pt x="114" y="202387"/>
                  </a:lnTo>
                  <a:lnTo>
                    <a:pt x="254" y="202692"/>
                  </a:lnTo>
                  <a:lnTo>
                    <a:pt x="457" y="202958"/>
                  </a:lnTo>
                  <a:lnTo>
                    <a:pt x="711" y="203174"/>
                  </a:lnTo>
                  <a:lnTo>
                    <a:pt x="1003" y="203339"/>
                  </a:lnTo>
                  <a:lnTo>
                    <a:pt x="1155" y="203403"/>
                  </a:lnTo>
                  <a:lnTo>
                    <a:pt x="1320" y="203441"/>
                  </a:lnTo>
                  <a:lnTo>
                    <a:pt x="1485" y="203466"/>
                  </a:lnTo>
                  <a:lnTo>
                    <a:pt x="1651" y="203479"/>
                  </a:lnTo>
                  <a:lnTo>
                    <a:pt x="1816" y="203479"/>
                  </a:lnTo>
                  <a:lnTo>
                    <a:pt x="3124" y="202692"/>
                  </a:lnTo>
                  <a:lnTo>
                    <a:pt x="3251" y="202476"/>
                  </a:lnTo>
                  <a:lnTo>
                    <a:pt x="3352" y="202171"/>
                  </a:lnTo>
                  <a:lnTo>
                    <a:pt x="38646" y="1981"/>
                  </a:lnTo>
                  <a:lnTo>
                    <a:pt x="38671" y="1739"/>
                  </a:lnTo>
                  <a:lnTo>
                    <a:pt x="38671" y="157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9407" y="2915828"/>
              <a:ext cx="158254" cy="13335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200897" y="1807959"/>
              <a:ext cx="1283335" cy="954405"/>
            </a:xfrm>
            <a:custGeom>
              <a:avLst/>
              <a:gdLst/>
              <a:ahLst/>
              <a:cxnLst/>
              <a:rect l="l" t="t" r="r" b="b"/>
              <a:pathLst>
                <a:path w="1283335" h="954405">
                  <a:moveTo>
                    <a:pt x="179971" y="916724"/>
                  </a:moveTo>
                  <a:lnTo>
                    <a:pt x="179641" y="916152"/>
                  </a:lnTo>
                  <a:lnTo>
                    <a:pt x="30276" y="657479"/>
                  </a:lnTo>
                  <a:lnTo>
                    <a:pt x="29921" y="656856"/>
                  </a:lnTo>
                  <a:lnTo>
                    <a:pt x="27178" y="647001"/>
                  </a:lnTo>
                  <a:lnTo>
                    <a:pt x="27241" y="645007"/>
                  </a:lnTo>
                  <a:lnTo>
                    <a:pt x="29921" y="636485"/>
                  </a:lnTo>
                  <a:lnTo>
                    <a:pt x="6413" y="622909"/>
                  </a:lnTo>
                  <a:lnTo>
                    <a:pt x="6083" y="623493"/>
                  </a:lnTo>
                  <a:lnTo>
                    <a:pt x="5245" y="624941"/>
                  </a:lnTo>
                  <a:lnTo>
                    <a:pt x="3327" y="629196"/>
                  </a:lnTo>
                  <a:lnTo>
                    <a:pt x="1828" y="633615"/>
                  </a:lnTo>
                  <a:lnTo>
                    <a:pt x="762" y="638162"/>
                  </a:lnTo>
                  <a:lnTo>
                    <a:pt x="152" y="642785"/>
                  </a:lnTo>
                  <a:lnTo>
                    <a:pt x="0" y="647458"/>
                  </a:lnTo>
                  <a:lnTo>
                    <a:pt x="304" y="652106"/>
                  </a:lnTo>
                  <a:lnTo>
                    <a:pt x="1066" y="656704"/>
                  </a:lnTo>
                  <a:lnTo>
                    <a:pt x="2273" y="661212"/>
                  </a:lnTo>
                  <a:lnTo>
                    <a:pt x="3924" y="665581"/>
                  </a:lnTo>
                  <a:lnTo>
                    <a:pt x="5892" y="669442"/>
                  </a:lnTo>
                  <a:lnTo>
                    <a:pt x="6096" y="669848"/>
                  </a:lnTo>
                  <a:lnTo>
                    <a:pt x="6337" y="670293"/>
                  </a:lnTo>
                  <a:lnTo>
                    <a:pt x="6413" y="670420"/>
                  </a:lnTo>
                  <a:lnTo>
                    <a:pt x="156121" y="929728"/>
                  </a:lnTo>
                  <a:lnTo>
                    <a:pt x="156464" y="930300"/>
                  </a:lnTo>
                  <a:lnTo>
                    <a:pt x="179971" y="916724"/>
                  </a:lnTo>
                  <a:close/>
                </a:path>
                <a:path w="1283335" h="954405">
                  <a:moveTo>
                    <a:pt x="688873" y="670420"/>
                  </a:moveTo>
                  <a:lnTo>
                    <a:pt x="665365" y="656844"/>
                  </a:lnTo>
                  <a:lnTo>
                    <a:pt x="665035" y="657415"/>
                  </a:lnTo>
                  <a:lnTo>
                    <a:pt x="515327" y="916724"/>
                  </a:lnTo>
                  <a:lnTo>
                    <a:pt x="514070" y="918692"/>
                  </a:lnTo>
                  <a:lnTo>
                    <a:pt x="498703" y="926909"/>
                  </a:lnTo>
                  <a:lnTo>
                    <a:pt x="498373" y="926909"/>
                  </a:lnTo>
                  <a:lnTo>
                    <a:pt x="497713" y="926909"/>
                  </a:lnTo>
                  <a:lnTo>
                    <a:pt x="197599" y="926909"/>
                  </a:lnTo>
                  <a:lnTo>
                    <a:pt x="195275" y="926807"/>
                  </a:lnTo>
                  <a:lnTo>
                    <a:pt x="180301" y="917321"/>
                  </a:lnTo>
                  <a:lnTo>
                    <a:pt x="179971" y="916736"/>
                  </a:lnTo>
                  <a:lnTo>
                    <a:pt x="156464" y="930313"/>
                  </a:lnTo>
                  <a:lnTo>
                    <a:pt x="156794" y="930884"/>
                  </a:lnTo>
                  <a:lnTo>
                    <a:pt x="192176" y="953795"/>
                  </a:lnTo>
                  <a:lnTo>
                    <a:pt x="196570" y="954036"/>
                  </a:lnTo>
                  <a:lnTo>
                    <a:pt x="196926" y="954062"/>
                  </a:lnTo>
                  <a:lnTo>
                    <a:pt x="197599" y="954062"/>
                  </a:lnTo>
                  <a:lnTo>
                    <a:pt x="198272" y="954062"/>
                  </a:lnTo>
                  <a:lnTo>
                    <a:pt x="496887" y="954049"/>
                  </a:lnTo>
                  <a:lnTo>
                    <a:pt x="497027" y="954062"/>
                  </a:lnTo>
                  <a:lnTo>
                    <a:pt x="497700" y="954062"/>
                  </a:lnTo>
                  <a:lnTo>
                    <a:pt x="498373" y="954062"/>
                  </a:lnTo>
                  <a:lnTo>
                    <a:pt x="500037" y="954062"/>
                  </a:lnTo>
                  <a:lnTo>
                    <a:pt x="504672" y="953592"/>
                  </a:lnTo>
                  <a:lnTo>
                    <a:pt x="537197" y="932942"/>
                  </a:lnTo>
                  <a:lnTo>
                    <a:pt x="538302" y="931151"/>
                  </a:lnTo>
                  <a:lnTo>
                    <a:pt x="538505" y="930871"/>
                  </a:lnTo>
                  <a:lnTo>
                    <a:pt x="538759" y="930414"/>
                  </a:lnTo>
                  <a:lnTo>
                    <a:pt x="539165" y="929741"/>
                  </a:lnTo>
                  <a:lnTo>
                    <a:pt x="688543" y="670991"/>
                  </a:lnTo>
                  <a:lnTo>
                    <a:pt x="688873" y="670420"/>
                  </a:lnTo>
                  <a:close/>
                </a:path>
                <a:path w="1283335" h="954405">
                  <a:moveTo>
                    <a:pt x="695299" y="645883"/>
                  </a:moveTo>
                  <a:lnTo>
                    <a:pt x="689317" y="623773"/>
                  </a:lnTo>
                  <a:lnTo>
                    <a:pt x="689203" y="623493"/>
                  </a:lnTo>
                  <a:lnTo>
                    <a:pt x="689038" y="623227"/>
                  </a:lnTo>
                  <a:lnTo>
                    <a:pt x="688886" y="622909"/>
                  </a:lnTo>
                  <a:lnTo>
                    <a:pt x="688555" y="622338"/>
                  </a:lnTo>
                  <a:lnTo>
                    <a:pt x="539165" y="363601"/>
                  </a:lnTo>
                  <a:lnTo>
                    <a:pt x="538835" y="363016"/>
                  </a:lnTo>
                  <a:lnTo>
                    <a:pt x="538505" y="362445"/>
                  </a:lnTo>
                  <a:lnTo>
                    <a:pt x="537667" y="360997"/>
                  </a:lnTo>
                  <a:lnTo>
                    <a:pt x="503123" y="339534"/>
                  </a:lnTo>
                  <a:lnTo>
                    <a:pt x="498652" y="339318"/>
                  </a:lnTo>
                  <a:lnTo>
                    <a:pt x="498373" y="339280"/>
                  </a:lnTo>
                  <a:lnTo>
                    <a:pt x="497713" y="339280"/>
                  </a:lnTo>
                  <a:lnTo>
                    <a:pt x="197612" y="339267"/>
                  </a:lnTo>
                  <a:lnTo>
                    <a:pt x="196926" y="339280"/>
                  </a:lnTo>
                  <a:lnTo>
                    <a:pt x="195262" y="339280"/>
                  </a:lnTo>
                  <a:lnTo>
                    <a:pt x="190627" y="339737"/>
                  </a:lnTo>
                  <a:lnTo>
                    <a:pt x="158102" y="360387"/>
                  </a:lnTo>
                  <a:lnTo>
                    <a:pt x="157048" y="362089"/>
                  </a:lnTo>
                  <a:lnTo>
                    <a:pt x="156794" y="362445"/>
                  </a:lnTo>
                  <a:lnTo>
                    <a:pt x="156464" y="363016"/>
                  </a:lnTo>
                  <a:lnTo>
                    <a:pt x="156133" y="363601"/>
                  </a:lnTo>
                  <a:lnTo>
                    <a:pt x="6756" y="622338"/>
                  </a:lnTo>
                  <a:lnTo>
                    <a:pt x="6426" y="622909"/>
                  </a:lnTo>
                  <a:lnTo>
                    <a:pt x="29921" y="636485"/>
                  </a:lnTo>
                  <a:lnTo>
                    <a:pt x="30264" y="635914"/>
                  </a:lnTo>
                  <a:lnTo>
                    <a:pt x="179641" y="377164"/>
                  </a:lnTo>
                  <a:lnTo>
                    <a:pt x="179971" y="376593"/>
                  </a:lnTo>
                  <a:lnTo>
                    <a:pt x="196596" y="366420"/>
                  </a:lnTo>
                  <a:lnTo>
                    <a:pt x="196926" y="366420"/>
                  </a:lnTo>
                  <a:lnTo>
                    <a:pt x="197599" y="366420"/>
                  </a:lnTo>
                  <a:lnTo>
                    <a:pt x="198272" y="366420"/>
                  </a:lnTo>
                  <a:lnTo>
                    <a:pt x="496887" y="366407"/>
                  </a:lnTo>
                  <a:lnTo>
                    <a:pt x="497027" y="366420"/>
                  </a:lnTo>
                  <a:lnTo>
                    <a:pt x="497700" y="366420"/>
                  </a:lnTo>
                  <a:lnTo>
                    <a:pt x="500024" y="366522"/>
                  </a:lnTo>
                  <a:lnTo>
                    <a:pt x="514985" y="376008"/>
                  </a:lnTo>
                  <a:lnTo>
                    <a:pt x="665365" y="636485"/>
                  </a:lnTo>
                  <a:lnTo>
                    <a:pt x="668121" y="646328"/>
                  </a:lnTo>
                  <a:lnTo>
                    <a:pt x="668058" y="648322"/>
                  </a:lnTo>
                  <a:lnTo>
                    <a:pt x="665378" y="656844"/>
                  </a:lnTo>
                  <a:lnTo>
                    <a:pt x="688873" y="670420"/>
                  </a:lnTo>
                  <a:lnTo>
                    <a:pt x="689216" y="669848"/>
                  </a:lnTo>
                  <a:lnTo>
                    <a:pt x="690054" y="668401"/>
                  </a:lnTo>
                  <a:lnTo>
                    <a:pt x="691972" y="664133"/>
                  </a:lnTo>
                  <a:lnTo>
                    <a:pt x="693470" y="659726"/>
                  </a:lnTo>
                  <a:lnTo>
                    <a:pt x="694537" y="655180"/>
                  </a:lnTo>
                  <a:lnTo>
                    <a:pt x="695147" y="650557"/>
                  </a:lnTo>
                  <a:lnTo>
                    <a:pt x="695299" y="645883"/>
                  </a:lnTo>
                  <a:close/>
                </a:path>
                <a:path w="1283335" h="954405">
                  <a:moveTo>
                    <a:pt x="1282915" y="306603"/>
                  </a:moveTo>
                  <a:lnTo>
                    <a:pt x="1276959" y="284518"/>
                  </a:lnTo>
                  <a:lnTo>
                    <a:pt x="1276832" y="284213"/>
                  </a:lnTo>
                  <a:lnTo>
                    <a:pt x="1276502" y="283641"/>
                  </a:lnTo>
                  <a:lnTo>
                    <a:pt x="1276184" y="283070"/>
                  </a:lnTo>
                  <a:lnTo>
                    <a:pt x="1255763" y="247738"/>
                  </a:lnTo>
                  <a:lnTo>
                    <a:pt x="1255763" y="307060"/>
                  </a:lnTo>
                  <a:lnTo>
                    <a:pt x="1255687" y="309054"/>
                  </a:lnTo>
                  <a:lnTo>
                    <a:pt x="1253337" y="317004"/>
                  </a:lnTo>
                  <a:lnTo>
                    <a:pt x="1253007" y="317576"/>
                  </a:lnTo>
                  <a:lnTo>
                    <a:pt x="1252664" y="318147"/>
                  </a:lnTo>
                  <a:lnTo>
                    <a:pt x="1102956" y="577456"/>
                  </a:lnTo>
                  <a:lnTo>
                    <a:pt x="1086332" y="587641"/>
                  </a:lnTo>
                  <a:lnTo>
                    <a:pt x="1086002" y="587641"/>
                  </a:lnTo>
                  <a:lnTo>
                    <a:pt x="1085329" y="587641"/>
                  </a:lnTo>
                  <a:lnTo>
                    <a:pt x="785241" y="587629"/>
                  </a:lnTo>
                  <a:lnTo>
                    <a:pt x="767930" y="578065"/>
                  </a:lnTo>
                  <a:lnTo>
                    <a:pt x="767600" y="577469"/>
                  </a:lnTo>
                  <a:lnTo>
                    <a:pt x="767283" y="576884"/>
                  </a:lnTo>
                  <a:lnTo>
                    <a:pt x="617893" y="318160"/>
                  </a:lnTo>
                  <a:lnTo>
                    <a:pt x="617562" y="317576"/>
                  </a:lnTo>
                  <a:lnTo>
                    <a:pt x="614819" y="307733"/>
                  </a:lnTo>
                  <a:lnTo>
                    <a:pt x="614883" y="305739"/>
                  </a:lnTo>
                  <a:lnTo>
                    <a:pt x="617562" y="297218"/>
                  </a:lnTo>
                  <a:lnTo>
                    <a:pt x="617893" y="296646"/>
                  </a:lnTo>
                  <a:lnTo>
                    <a:pt x="767270" y="37896"/>
                  </a:lnTo>
                  <a:lnTo>
                    <a:pt x="767600" y="37325"/>
                  </a:lnTo>
                  <a:lnTo>
                    <a:pt x="768870" y="35369"/>
                  </a:lnTo>
                  <a:lnTo>
                    <a:pt x="784237" y="27152"/>
                  </a:lnTo>
                  <a:lnTo>
                    <a:pt x="784567" y="27152"/>
                  </a:lnTo>
                  <a:lnTo>
                    <a:pt x="785228" y="27152"/>
                  </a:lnTo>
                  <a:lnTo>
                    <a:pt x="785901" y="27152"/>
                  </a:lnTo>
                  <a:lnTo>
                    <a:pt x="1084516" y="27139"/>
                  </a:lnTo>
                  <a:lnTo>
                    <a:pt x="1084656" y="27152"/>
                  </a:lnTo>
                  <a:lnTo>
                    <a:pt x="1085329" y="27152"/>
                  </a:lnTo>
                  <a:lnTo>
                    <a:pt x="1102588" y="36703"/>
                  </a:lnTo>
                  <a:lnTo>
                    <a:pt x="1102956" y="37325"/>
                  </a:lnTo>
                  <a:lnTo>
                    <a:pt x="1252664" y="296646"/>
                  </a:lnTo>
                  <a:lnTo>
                    <a:pt x="1255763" y="307060"/>
                  </a:lnTo>
                  <a:lnTo>
                    <a:pt x="1255763" y="247738"/>
                  </a:lnTo>
                  <a:lnTo>
                    <a:pt x="1126794" y="24333"/>
                  </a:lnTo>
                  <a:lnTo>
                    <a:pt x="1126464" y="23749"/>
                  </a:lnTo>
                  <a:lnTo>
                    <a:pt x="1126134" y="23177"/>
                  </a:lnTo>
                  <a:lnTo>
                    <a:pt x="1125296" y="21729"/>
                  </a:lnTo>
                  <a:lnTo>
                    <a:pt x="1090752" y="266"/>
                  </a:lnTo>
                  <a:lnTo>
                    <a:pt x="1086345" y="38"/>
                  </a:lnTo>
                  <a:lnTo>
                    <a:pt x="1086002" y="0"/>
                  </a:lnTo>
                  <a:lnTo>
                    <a:pt x="782904" y="0"/>
                  </a:lnTo>
                  <a:lnTo>
                    <a:pt x="778268" y="469"/>
                  </a:lnTo>
                  <a:lnTo>
                    <a:pt x="745744" y="21120"/>
                  </a:lnTo>
                  <a:lnTo>
                    <a:pt x="744689" y="22821"/>
                  </a:lnTo>
                  <a:lnTo>
                    <a:pt x="744435" y="23177"/>
                  </a:lnTo>
                  <a:lnTo>
                    <a:pt x="744105" y="23749"/>
                  </a:lnTo>
                  <a:lnTo>
                    <a:pt x="743762" y="24320"/>
                  </a:lnTo>
                  <a:lnTo>
                    <a:pt x="594385" y="283070"/>
                  </a:lnTo>
                  <a:lnTo>
                    <a:pt x="594055" y="283641"/>
                  </a:lnTo>
                  <a:lnTo>
                    <a:pt x="593725" y="284213"/>
                  </a:lnTo>
                  <a:lnTo>
                    <a:pt x="587641" y="308178"/>
                  </a:lnTo>
                  <a:lnTo>
                    <a:pt x="587946" y="312839"/>
                  </a:lnTo>
                  <a:lnTo>
                    <a:pt x="588708" y="317436"/>
                  </a:lnTo>
                  <a:lnTo>
                    <a:pt x="589915" y="321945"/>
                  </a:lnTo>
                  <a:lnTo>
                    <a:pt x="591566" y="326313"/>
                  </a:lnTo>
                  <a:lnTo>
                    <a:pt x="593496" y="330098"/>
                  </a:lnTo>
                  <a:lnTo>
                    <a:pt x="593725" y="330568"/>
                  </a:lnTo>
                  <a:lnTo>
                    <a:pt x="594055" y="331152"/>
                  </a:lnTo>
                  <a:lnTo>
                    <a:pt x="743762" y="590461"/>
                  </a:lnTo>
                  <a:lnTo>
                    <a:pt x="744105" y="591032"/>
                  </a:lnTo>
                  <a:lnTo>
                    <a:pt x="744423" y="591616"/>
                  </a:lnTo>
                  <a:lnTo>
                    <a:pt x="779805" y="614527"/>
                  </a:lnTo>
                  <a:lnTo>
                    <a:pt x="784275" y="614756"/>
                  </a:lnTo>
                  <a:lnTo>
                    <a:pt x="784567" y="614781"/>
                  </a:lnTo>
                  <a:lnTo>
                    <a:pt x="785228" y="614781"/>
                  </a:lnTo>
                  <a:lnTo>
                    <a:pt x="785901" y="614781"/>
                  </a:lnTo>
                  <a:lnTo>
                    <a:pt x="786028" y="614768"/>
                  </a:lnTo>
                  <a:lnTo>
                    <a:pt x="1084516" y="614768"/>
                  </a:lnTo>
                  <a:lnTo>
                    <a:pt x="1084668" y="614781"/>
                  </a:lnTo>
                  <a:lnTo>
                    <a:pt x="1085329" y="614781"/>
                  </a:lnTo>
                  <a:lnTo>
                    <a:pt x="1086002" y="614781"/>
                  </a:lnTo>
                  <a:lnTo>
                    <a:pt x="1087666" y="614781"/>
                  </a:lnTo>
                  <a:lnTo>
                    <a:pt x="1092301" y="614324"/>
                  </a:lnTo>
                  <a:lnTo>
                    <a:pt x="1124826" y="593674"/>
                  </a:lnTo>
                  <a:lnTo>
                    <a:pt x="1125931" y="591883"/>
                  </a:lnTo>
                  <a:lnTo>
                    <a:pt x="1126134" y="591604"/>
                  </a:lnTo>
                  <a:lnTo>
                    <a:pt x="1126388" y="591146"/>
                  </a:lnTo>
                  <a:lnTo>
                    <a:pt x="1276121" y="331812"/>
                  </a:lnTo>
                  <a:lnTo>
                    <a:pt x="1276502" y="331152"/>
                  </a:lnTo>
                  <a:lnTo>
                    <a:pt x="1282776" y="311277"/>
                  </a:lnTo>
                  <a:lnTo>
                    <a:pt x="1282915" y="30660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614688" y="2008479"/>
              <a:ext cx="1457325" cy="1230630"/>
            </a:xfrm>
            <a:custGeom>
              <a:avLst/>
              <a:gdLst/>
              <a:ahLst/>
              <a:cxnLst/>
              <a:rect l="l" t="t" r="r" b="b"/>
              <a:pathLst>
                <a:path w="1457325" h="1230630">
                  <a:moveTo>
                    <a:pt x="261886" y="1125880"/>
                  </a:moveTo>
                  <a:lnTo>
                    <a:pt x="261874" y="1125715"/>
                  </a:lnTo>
                  <a:lnTo>
                    <a:pt x="261835" y="1125562"/>
                  </a:lnTo>
                  <a:lnTo>
                    <a:pt x="261277" y="1124661"/>
                  </a:lnTo>
                  <a:lnTo>
                    <a:pt x="2794" y="907770"/>
                  </a:lnTo>
                  <a:lnTo>
                    <a:pt x="2590" y="907605"/>
                  </a:lnTo>
                  <a:lnTo>
                    <a:pt x="2451" y="907529"/>
                  </a:lnTo>
                  <a:lnTo>
                    <a:pt x="2298" y="907465"/>
                  </a:lnTo>
                  <a:lnTo>
                    <a:pt x="2133" y="907415"/>
                  </a:lnTo>
                  <a:lnTo>
                    <a:pt x="1803" y="907364"/>
                  </a:lnTo>
                  <a:lnTo>
                    <a:pt x="1638" y="907364"/>
                  </a:lnTo>
                  <a:lnTo>
                    <a:pt x="1473" y="907376"/>
                  </a:lnTo>
                  <a:lnTo>
                    <a:pt x="406" y="907973"/>
                  </a:lnTo>
                  <a:lnTo>
                    <a:pt x="0" y="908951"/>
                  </a:lnTo>
                  <a:lnTo>
                    <a:pt x="0" y="909116"/>
                  </a:lnTo>
                  <a:lnTo>
                    <a:pt x="259105" y="1127252"/>
                  </a:lnTo>
                  <a:lnTo>
                    <a:pt x="259295" y="1127404"/>
                  </a:lnTo>
                  <a:lnTo>
                    <a:pt x="259435" y="1127467"/>
                  </a:lnTo>
                  <a:lnTo>
                    <a:pt x="259588" y="1127544"/>
                  </a:lnTo>
                  <a:lnTo>
                    <a:pt x="259753" y="1127594"/>
                  </a:lnTo>
                  <a:lnTo>
                    <a:pt x="259994" y="1127633"/>
                  </a:lnTo>
                  <a:lnTo>
                    <a:pt x="260248" y="1127645"/>
                  </a:lnTo>
                  <a:lnTo>
                    <a:pt x="260413" y="1127620"/>
                  </a:lnTo>
                  <a:lnTo>
                    <a:pt x="260578" y="1127607"/>
                  </a:lnTo>
                  <a:lnTo>
                    <a:pt x="260743" y="1127556"/>
                  </a:lnTo>
                  <a:lnTo>
                    <a:pt x="260896" y="1127493"/>
                  </a:lnTo>
                  <a:lnTo>
                    <a:pt x="261035" y="1127417"/>
                  </a:lnTo>
                  <a:lnTo>
                    <a:pt x="261188" y="1127328"/>
                  </a:lnTo>
                  <a:lnTo>
                    <a:pt x="261315" y="1127213"/>
                  </a:lnTo>
                  <a:lnTo>
                    <a:pt x="261480" y="1127036"/>
                  </a:lnTo>
                  <a:lnTo>
                    <a:pt x="261670" y="1126769"/>
                  </a:lnTo>
                  <a:lnTo>
                    <a:pt x="261772" y="1126540"/>
                  </a:lnTo>
                  <a:lnTo>
                    <a:pt x="261823" y="1126388"/>
                  </a:lnTo>
                  <a:lnTo>
                    <a:pt x="261861" y="1126210"/>
                  </a:lnTo>
                  <a:lnTo>
                    <a:pt x="261886" y="1126045"/>
                  </a:lnTo>
                  <a:lnTo>
                    <a:pt x="261886" y="1125880"/>
                  </a:lnTo>
                  <a:close/>
                </a:path>
                <a:path w="1457325" h="1230630">
                  <a:moveTo>
                    <a:pt x="323024" y="89662"/>
                  </a:moveTo>
                  <a:lnTo>
                    <a:pt x="318185" y="84823"/>
                  </a:lnTo>
                  <a:lnTo>
                    <a:pt x="317931" y="84823"/>
                  </a:lnTo>
                  <a:lnTo>
                    <a:pt x="267042" y="84823"/>
                  </a:lnTo>
                  <a:lnTo>
                    <a:pt x="266788" y="84823"/>
                  </a:lnTo>
                  <a:lnTo>
                    <a:pt x="266293" y="84861"/>
                  </a:lnTo>
                  <a:lnTo>
                    <a:pt x="261950" y="89662"/>
                  </a:lnTo>
                  <a:lnTo>
                    <a:pt x="261950" y="90170"/>
                  </a:lnTo>
                  <a:lnTo>
                    <a:pt x="266788" y="94996"/>
                  </a:lnTo>
                  <a:lnTo>
                    <a:pt x="267042" y="94996"/>
                  </a:lnTo>
                  <a:lnTo>
                    <a:pt x="317931" y="94996"/>
                  </a:lnTo>
                  <a:lnTo>
                    <a:pt x="318185" y="94996"/>
                  </a:lnTo>
                  <a:lnTo>
                    <a:pt x="318681" y="94957"/>
                  </a:lnTo>
                  <a:lnTo>
                    <a:pt x="323024" y="90170"/>
                  </a:lnTo>
                  <a:lnTo>
                    <a:pt x="323024" y="89662"/>
                  </a:lnTo>
                  <a:close/>
                </a:path>
                <a:path w="1457325" h="1230630">
                  <a:moveTo>
                    <a:pt x="351853" y="33934"/>
                  </a:moveTo>
                  <a:lnTo>
                    <a:pt x="351599" y="33934"/>
                  </a:lnTo>
                  <a:lnTo>
                    <a:pt x="351104" y="33972"/>
                  </a:lnTo>
                  <a:lnTo>
                    <a:pt x="346760" y="38760"/>
                  </a:lnTo>
                  <a:lnTo>
                    <a:pt x="346760" y="39268"/>
                  </a:lnTo>
                  <a:lnTo>
                    <a:pt x="351599" y="44107"/>
                  </a:lnTo>
                  <a:lnTo>
                    <a:pt x="351853" y="44107"/>
                  </a:lnTo>
                  <a:lnTo>
                    <a:pt x="351853" y="33934"/>
                  </a:lnTo>
                  <a:close/>
                </a:path>
                <a:path w="1457325" h="1230630">
                  <a:moveTo>
                    <a:pt x="382384" y="13322"/>
                  </a:moveTo>
                  <a:lnTo>
                    <a:pt x="377545" y="8483"/>
                  </a:lnTo>
                  <a:lnTo>
                    <a:pt x="377050" y="8483"/>
                  </a:lnTo>
                  <a:lnTo>
                    <a:pt x="372211" y="13322"/>
                  </a:lnTo>
                  <a:lnTo>
                    <a:pt x="372211" y="13576"/>
                  </a:lnTo>
                  <a:lnTo>
                    <a:pt x="382384" y="13576"/>
                  </a:lnTo>
                  <a:lnTo>
                    <a:pt x="382384" y="13322"/>
                  </a:lnTo>
                  <a:close/>
                </a:path>
                <a:path w="1457325" h="1230630">
                  <a:moveTo>
                    <a:pt x="405333" y="676681"/>
                  </a:moveTo>
                  <a:lnTo>
                    <a:pt x="405091" y="676071"/>
                  </a:lnTo>
                  <a:lnTo>
                    <a:pt x="404888" y="675792"/>
                  </a:lnTo>
                  <a:lnTo>
                    <a:pt x="404710" y="675640"/>
                  </a:lnTo>
                  <a:lnTo>
                    <a:pt x="404571" y="675538"/>
                  </a:lnTo>
                  <a:lnTo>
                    <a:pt x="404266" y="675386"/>
                  </a:lnTo>
                  <a:lnTo>
                    <a:pt x="404037" y="675309"/>
                  </a:lnTo>
                  <a:lnTo>
                    <a:pt x="403783" y="675284"/>
                  </a:lnTo>
                  <a:lnTo>
                    <a:pt x="403618" y="675284"/>
                  </a:lnTo>
                  <a:lnTo>
                    <a:pt x="403453" y="675297"/>
                  </a:lnTo>
                  <a:lnTo>
                    <a:pt x="403288" y="675309"/>
                  </a:lnTo>
                  <a:lnTo>
                    <a:pt x="402272" y="676008"/>
                  </a:lnTo>
                  <a:lnTo>
                    <a:pt x="402145" y="676211"/>
                  </a:lnTo>
                  <a:lnTo>
                    <a:pt x="402018" y="676529"/>
                  </a:lnTo>
                  <a:lnTo>
                    <a:pt x="401967" y="676859"/>
                  </a:lnTo>
                  <a:lnTo>
                    <a:pt x="401967" y="677024"/>
                  </a:lnTo>
                  <a:lnTo>
                    <a:pt x="401980" y="677189"/>
                  </a:lnTo>
                  <a:lnTo>
                    <a:pt x="405333" y="676681"/>
                  </a:lnTo>
                  <a:close/>
                </a:path>
                <a:path w="1457325" h="1230630">
                  <a:moveTo>
                    <a:pt x="407835" y="38760"/>
                  </a:moveTo>
                  <a:lnTo>
                    <a:pt x="402996" y="33934"/>
                  </a:lnTo>
                  <a:lnTo>
                    <a:pt x="402742" y="33934"/>
                  </a:lnTo>
                  <a:lnTo>
                    <a:pt x="382397" y="33947"/>
                  </a:lnTo>
                  <a:lnTo>
                    <a:pt x="382397" y="13589"/>
                  </a:lnTo>
                  <a:lnTo>
                    <a:pt x="372224" y="13589"/>
                  </a:lnTo>
                  <a:lnTo>
                    <a:pt x="372224" y="33947"/>
                  </a:lnTo>
                  <a:lnTo>
                    <a:pt x="351866" y="33947"/>
                  </a:lnTo>
                  <a:lnTo>
                    <a:pt x="351866" y="44119"/>
                  </a:lnTo>
                  <a:lnTo>
                    <a:pt x="372224" y="44119"/>
                  </a:lnTo>
                  <a:lnTo>
                    <a:pt x="372224" y="64465"/>
                  </a:lnTo>
                  <a:lnTo>
                    <a:pt x="372211" y="64719"/>
                  </a:lnTo>
                  <a:lnTo>
                    <a:pt x="377050" y="69557"/>
                  </a:lnTo>
                  <a:lnTo>
                    <a:pt x="377545" y="69557"/>
                  </a:lnTo>
                  <a:lnTo>
                    <a:pt x="382384" y="64719"/>
                  </a:lnTo>
                  <a:lnTo>
                    <a:pt x="382384" y="64477"/>
                  </a:lnTo>
                  <a:lnTo>
                    <a:pt x="382397" y="44119"/>
                  </a:lnTo>
                  <a:lnTo>
                    <a:pt x="402755" y="44119"/>
                  </a:lnTo>
                  <a:lnTo>
                    <a:pt x="402996" y="44107"/>
                  </a:lnTo>
                  <a:lnTo>
                    <a:pt x="403491" y="44069"/>
                  </a:lnTo>
                  <a:lnTo>
                    <a:pt x="407835" y="39268"/>
                  </a:lnTo>
                  <a:lnTo>
                    <a:pt x="407835" y="38760"/>
                  </a:lnTo>
                  <a:close/>
                </a:path>
                <a:path w="1457325" h="1230630">
                  <a:moveTo>
                    <a:pt x="450240" y="149288"/>
                  </a:moveTo>
                  <a:lnTo>
                    <a:pt x="440067" y="149288"/>
                  </a:lnTo>
                  <a:lnTo>
                    <a:pt x="440067" y="149542"/>
                  </a:lnTo>
                  <a:lnTo>
                    <a:pt x="444906" y="154368"/>
                  </a:lnTo>
                  <a:lnTo>
                    <a:pt x="445401" y="154368"/>
                  </a:lnTo>
                  <a:lnTo>
                    <a:pt x="450240" y="149542"/>
                  </a:lnTo>
                  <a:lnTo>
                    <a:pt x="450240" y="149288"/>
                  </a:lnTo>
                  <a:close/>
                </a:path>
                <a:path w="1457325" h="1230630">
                  <a:moveTo>
                    <a:pt x="463892" y="1008913"/>
                  </a:moveTo>
                  <a:lnTo>
                    <a:pt x="463867" y="1008684"/>
                  </a:lnTo>
                  <a:lnTo>
                    <a:pt x="405333" y="676681"/>
                  </a:lnTo>
                  <a:lnTo>
                    <a:pt x="401993" y="677278"/>
                  </a:lnTo>
                  <a:lnTo>
                    <a:pt x="460527" y="1009256"/>
                  </a:lnTo>
                  <a:lnTo>
                    <a:pt x="460578" y="1009497"/>
                  </a:lnTo>
                  <a:lnTo>
                    <a:pt x="460641" y="1009650"/>
                  </a:lnTo>
                  <a:lnTo>
                    <a:pt x="460717" y="1009802"/>
                  </a:lnTo>
                  <a:lnTo>
                    <a:pt x="460806" y="1009942"/>
                  </a:lnTo>
                  <a:lnTo>
                    <a:pt x="460908" y="1010069"/>
                  </a:lnTo>
                  <a:lnTo>
                    <a:pt x="461022" y="1010196"/>
                  </a:lnTo>
                  <a:lnTo>
                    <a:pt x="461149" y="1010297"/>
                  </a:lnTo>
                  <a:lnTo>
                    <a:pt x="461289" y="1010399"/>
                  </a:lnTo>
                  <a:lnTo>
                    <a:pt x="461429" y="1010475"/>
                  </a:lnTo>
                  <a:lnTo>
                    <a:pt x="461594" y="1010551"/>
                  </a:lnTo>
                  <a:lnTo>
                    <a:pt x="461746" y="1010602"/>
                  </a:lnTo>
                  <a:lnTo>
                    <a:pt x="462076" y="1010653"/>
                  </a:lnTo>
                  <a:lnTo>
                    <a:pt x="462241" y="1010653"/>
                  </a:lnTo>
                  <a:lnTo>
                    <a:pt x="463892" y="1009078"/>
                  </a:lnTo>
                  <a:lnTo>
                    <a:pt x="463892" y="1008913"/>
                  </a:lnTo>
                  <a:close/>
                </a:path>
                <a:path w="1457325" h="1230630">
                  <a:moveTo>
                    <a:pt x="475691" y="123583"/>
                  </a:moveTo>
                  <a:lnTo>
                    <a:pt x="470852" y="118757"/>
                  </a:lnTo>
                  <a:lnTo>
                    <a:pt x="470598" y="118757"/>
                  </a:lnTo>
                  <a:lnTo>
                    <a:pt x="450240" y="118757"/>
                  </a:lnTo>
                  <a:lnTo>
                    <a:pt x="450240" y="98399"/>
                  </a:lnTo>
                  <a:lnTo>
                    <a:pt x="450240" y="98145"/>
                  </a:lnTo>
                  <a:lnTo>
                    <a:pt x="450202" y="97650"/>
                  </a:lnTo>
                  <a:lnTo>
                    <a:pt x="445401" y="93306"/>
                  </a:lnTo>
                  <a:lnTo>
                    <a:pt x="444906" y="93306"/>
                  </a:lnTo>
                  <a:lnTo>
                    <a:pt x="440067" y="98145"/>
                  </a:lnTo>
                  <a:lnTo>
                    <a:pt x="440067" y="98386"/>
                  </a:lnTo>
                  <a:lnTo>
                    <a:pt x="440067" y="118757"/>
                  </a:lnTo>
                  <a:lnTo>
                    <a:pt x="419709" y="118757"/>
                  </a:lnTo>
                  <a:lnTo>
                    <a:pt x="419455" y="118757"/>
                  </a:lnTo>
                  <a:lnTo>
                    <a:pt x="414616" y="123583"/>
                  </a:lnTo>
                  <a:lnTo>
                    <a:pt x="414616" y="124091"/>
                  </a:lnTo>
                  <a:lnTo>
                    <a:pt x="419455" y="128930"/>
                  </a:lnTo>
                  <a:lnTo>
                    <a:pt x="419709" y="128930"/>
                  </a:lnTo>
                  <a:lnTo>
                    <a:pt x="440067" y="128930"/>
                  </a:lnTo>
                  <a:lnTo>
                    <a:pt x="440067" y="149275"/>
                  </a:lnTo>
                  <a:lnTo>
                    <a:pt x="450240" y="149275"/>
                  </a:lnTo>
                  <a:lnTo>
                    <a:pt x="450240" y="128930"/>
                  </a:lnTo>
                  <a:lnTo>
                    <a:pt x="470598" y="128930"/>
                  </a:lnTo>
                  <a:lnTo>
                    <a:pt x="470852" y="128930"/>
                  </a:lnTo>
                  <a:lnTo>
                    <a:pt x="471347" y="128892"/>
                  </a:lnTo>
                  <a:lnTo>
                    <a:pt x="471843" y="128790"/>
                  </a:lnTo>
                  <a:lnTo>
                    <a:pt x="472313" y="128638"/>
                  </a:lnTo>
                  <a:lnTo>
                    <a:pt x="472541" y="128536"/>
                  </a:lnTo>
                  <a:lnTo>
                    <a:pt x="472782" y="128460"/>
                  </a:lnTo>
                  <a:lnTo>
                    <a:pt x="475691" y="124091"/>
                  </a:lnTo>
                  <a:lnTo>
                    <a:pt x="475691" y="123583"/>
                  </a:lnTo>
                  <a:close/>
                </a:path>
                <a:path w="1457325" h="1230630">
                  <a:moveTo>
                    <a:pt x="492658" y="4838"/>
                  </a:moveTo>
                  <a:lnTo>
                    <a:pt x="487819" y="0"/>
                  </a:lnTo>
                  <a:lnTo>
                    <a:pt x="487565" y="0"/>
                  </a:lnTo>
                  <a:lnTo>
                    <a:pt x="436676" y="0"/>
                  </a:lnTo>
                  <a:lnTo>
                    <a:pt x="436422" y="12"/>
                  </a:lnTo>
                  <a:lnTo>
                    <a:pt x="435927" y="50"/>
                  </a:lnTo>
                  <a:lnTo>
                    <a:pt x="431584" y="4851"/>
                  </a:lnTo>
                  <a:lnTo>
                    <a:pt x="431584" y="5359"/>
                  </a:lnTo>
                  <a:lnTo>
                    <a:pt x="436422" y="10185"/>
                  </a:lnTo>
                  <a:lnTo>
                    <a:pt x="436676" y="10185"/>
                  </a:lnTo>
                  <a:lnTo>
                    <a:pt x="487565" y="10172"/>
                  </a:lnTo>
                  <a:lnTo>
                    <a:pt x="487819" y="10172"/>
                  </a:lnTo>
                  <a:lnTo>
                    <a:pt x="488315" y="10134"/>
                  </a:lnTo>
                  <a:lnTo>
                    <a:pt x="492658" y="5346"/>
                  </a:lnTo>
                  <a:lnTo>
                    <a:pt x="492658" y="4838"/>
                  </a:lnTo>
                  <a:close/>
                </a:path>
                <a:path w="1457325" h="1230630">
                  <a:moveTo>
                    <a:pt x="543547" y="72694"/>
                  </a:moveTo>
                  <a:lnTo>
                    <a:pt x="538708" y="67868"/>
                  </a:lnTo>
                  <a:lnTo>
                    <a:pt x="538454" y="67868"/>
                  </a:lnTo>
                  <a:lnTo>
                    <a:pt x="487565" y="67868"/>
                  </a:lnTo>
                  <a:lnTo>
                    <a:pt x="487311" y="67868"/>
                  </a:lnTo>
                  <a:lnTo>
                    <a:pt x="486816" y="67906"/>
                  </a:lnTo>
                  <a:lnTo>
                    <a:pt x="482473" y="72694"/>
                  </a:lnTo>
                  <a:lnTo>
                    <a:pt x="482473" y="73202"/>
                  </a:lnTo>
                  <a:lnTo>
                    <a:pt x="487311" y="78041"/>
                  </a:lnTo>
                  <a:lnTo>
                    <a:pt x="487565" y="78041"/>
                  </a:lnTo>
                  <a:lnTo>
                    <a:pt x="538454" y="78028"/>
                  </a:lnTo>
                  <a:lnTo>
                    <a:pt x="538708" y="78041"/>
                  </a:lnTo>
                  <a:lnTo>
                    <a:pt x="539203" y="78003"/>
                  </a:lnTo>
                  <a:lnTo>
                    <a:pt x="539445" y="77939"/>
                  </a:lnTo>
                  <a:lnTo>
                    <a:pt x="539686" y="77901"/>
                  </a:lnTo>
                  <a:lnTo>
                    <a:pt x="543547" y="73202"/>
                  </a:lnTo>
                  <a:lnTo>
                    <a:pt x="543547" y="72694"/>
                  </a:lnTo>
                  <a:close/>
                </a:path>
                <a:path w="1457325" h="1230630">
                  <a:moveTo>
                    <a:pt x="671537" y="387121"/>
                  </a:moveTo>
                  <a:lnTo>
                    <a:pt x="670864" y="387121"/>
                  </a:lnTo>
                  <a:lnTo>
                    <a:pt x="669544" y="387261"/>
                  </a:lnTo>
                  <a:lnTo>
                    <a:pt x="657961" y="400024"/>
                  </a:lnTo>
                  <a:lnTo>
                    <a:pt x="657961" y="401370"/>
                  </a:lnTo>
                  <a:lnTo>
                    <a:pt x="670877" y="414261"/>
                  </a:lnTo>
                  <a:lnTo>
                    <a:pt x="671537" y="414261"/>
                  </a:lnTo>
                  <a:lnTo>
                    <a:pt x="671537" y="387121"/>
                  </a:lnTo>
                  <a:close/>
                </a:path>
                <a:path w="1457325" h="1230630">
                  <a:moveTo>
                    <a:pt x="714502" y="383514"/>
                  </a:moveTo>
                  <a:lnTo>
                    <a:pt x="700697" y="370154"/>
                  </a:lnTo>
                  <a:lnTo>
                    <a:pt x="699363" y="370243"/>
                  </a:lnTo>
                  <a:lnTo>
                    <a:pt x="689165" y="376948"/>
                  </a:lnTo>
                  <a:lnTo>
                    <a:pt x="712673" y="390525"/>
                  </a:lnTo>
                  <a:lnTo>
                    <a:pt x="714502" y="383514"/>
                  </a:lnTo>
                  <a:close/>
                </a:path>
                <a:path w="1457325" h="1230630">
                  <a:moveTo>
                    <a:pt x="862469" y="757542"/>
                  </a:moveTo>
                  <a:lnTo>
                    <a:pt x="862457" y="757377"/>
                  </a:lnTo>
                  <a:lnTo>
                    <a:pt x="862431" y="757224"/>
                  </a:lnTo>
                  <a:lnTo>
                    <a:pt x="862380" y="757047"/>
                  </a:lnTo>
                  <a:lnTo>
                    <a:pt x="862317" y="756894"/>
                  </a:lnTo>
                  <a:lnTo>
                    <a:pt x="862253" y="756754"/>
                  </a:lnTo>
                  <a:lnTo>
                    <a:pt x="862164" y="756615"/>
                  </a:lnTo>
                  <a:lnTo>
                    <a:pt x="862063" y="756475"/>
                  </a:lnTo>
                  <a:lnTo>
                    <a:pt x="861872" y="756297"/>
                  </a:lnTo>
                  <a:lnTo>
                    <a:pt x="861682" y="756145"/>
                  </a:lnTo>
                  <a:lnTo>
                    <a:pt x="861529" y="756056"/>
                  </a:lnTo>
                  <a:lnTo>
                    <a:pt x="861390" y="756005"/>
                  </a:lnTo>
                  <a:lnTo>
                    <a:pt x="861237" y="755942"/>
                  </a:lnTo>
                  <a:lnTo>
                    <a:pt x="861060" y="755904"/>
                  </a:lnTo>
                  <a:lnTo>
                    <a:pt x="860894" y="755878"/>
                  </a:lnTo>
                  <a:lnTo>
                    <a:pt x="860640" y="755878"/>
                  </a:lnTo>
                  <a:lnTo>
                    <a:pt x="859802" y="756183"/>
                  </a:lnTo>
                  <a:lnTo>
                    <a:pt x="859650" y="756272"/>
                  </a:lnTo>
                  <a:lnTo>
                    <a:pt x="859548" y="756399"/>
                  </a:lnTo>
                  <a:lnTo>
                    <a:pt x="859421" y="756526"/>
                  </a:lnTo>
                  <a:lnTo>
                    <a:pt x="859332" y="756653"/>
                  </a:lnTo>
                  <a:lnTo>
                    <a:pt x="690689" y="1048740"/>
                  </a:lnTo>
                  <a:lnTo>
                    <a:pt x="690460" y="1049629"/>
                  </a:lnTo>
                  <a:lnTo>
                    <a:pt x="690473" y="1049794"/>
                  </a:lnTo>
                  <a:lnTo>
                    <a:pt x="691045" y="1050874"/>
                  </a:lnTo>
                  <a:lnTo>
                    <a:pt x="692188" y="1051306"/>
                  </a:lnTo>
                  <a:lnTo>
                    <a:pt x="692518" y="1051255"/>
                  </a:lnTo>
                  <a:lnTo>
                    <a:pt x="692683" y="1051217"/>
                  </a:lnTo>
                  <a:lnTo>
                    <a:pt x="692835" y="1051166"/>
                  </a:lnTo>
                  <a:lnTo>
                    <a:pt x="692988" y="1051090"/>
                  </a:lnTo>
                  <a:lnTo>
                    <a:pt x="693127" y="1050988"/>
                  </a:lnTo>
                  <a:lnTo>
                    <a:pt x="693267" y="1050899"/>
                  </a:lnTo>
                  <a:lnTo>
                    <a:pt x="693381" y="1050772"/>
                  </a:lnTo>
                  <a:lnTo>
                    <a:pt x="693597" y="1050518"/>
                  </a:lnTo>
                  <a:lnTo>
                    <a:pt x="862228" y="758431"/>
                  </a:lnTo>
                  <a:lnTo>
                    <a:pt x="862342" y="758202"/>
                  </a:lnTo>
                  <a:lnTo>
                    <a:pt x="862393" y="758050"/>
                  </a:lnTo>
                  <a:lnTo>
                    <a:pt x="862444" y="757872"/>
                  </a:lnTo>
                  <a:lnTo>
                    <a:pt x="862457" y="757707"/>
                  </a:lnTo>
                  <a:lnTo>
                    <a:pt x="862469" y="757542"/>
                  </a:lnTo>
                  <a:close/>
                </a:path>
                <a:path w="1457325" h="1230630">
                  <a:moveTo>
                    <a:pt x="1160805" y="1112951"/>
                  </a:moveTo>
                  <a:lnTo>
                    <a:pt x="1160780" y="1112799"/>
                  </a:lnTo>
                  <a:lnTo>
                    <a:pt x="1160678" y="1112469"/>
                  </a:lnTo>
                  <a:lnTo>
                    <a:pt x="1160602" y="1112316"/>
                  </a:lnTo>
                  <a:lnTo>
                    <a:pt x="1160424" y="1112050"/>
                  </a:lnTo>
                  <a:lnTo>
                    <a:pt x="1160297" y="1111923"/>
                  </a:lnTo>
                  <a:lnTo>
                    <a:pt x="1160106" y="1111770"/>
                  </a:lnTo>
                  <a:lnTo>
                    <a:pt x="1159751" y="1111554"/>
                  </a:lnTo>
                  <a:lnTo>
                    <a:pt x="1159433" y="1111453"/>
                  </a:lnTo>
                  <a:lnTo>
                    <a:pt x="1159268" y="1111440"/>
                  </a:lnTo>
                  <a:lnTo>
                    <a:pt x="1158938" y="1111440"/>
                  </a:lnTo>
                  <a:lnTo>
                    <a:pt x="1158773" y="1111465"/>
                  </a:lnTo>
                  <a:lnTo>
                    <a:pt x="1158621" y="1111504"/>
                  </a:lnTo>
                  <a:lnTo>
                    <a:pt x="841603" y="1226896"/>
                  </a:lnTo>
                  <a:lnTo>
                    <a:pt x="840536" y="1228102"/>
                  </a:lnTo>
                  <a:lnTo>
                    <a:pt x="840486" y="1228344"/>
                  </a:lnTo>
                  <a:lnTo>
                    <a:pt x="840473" y="1228509"/>
                  </a:lnTo>
                  <a:lnTo>
                    <a:pt x="841108" y="1229804"/>
                  </a:lnTo>
                  <a:lnTo>
                    <a:pt x="841235" y="1229918"/>
                  </a:lnTo>
                  <a:lnTo>
                    <a:pt x="841540" y="1230071"/>
                  </a:lnTo>
                  <a:lnTo>
                    <a:pt x="841781" y="1230147"/>
                  </a:lnTo>
                  <a:lnTo>
                    <a:pt x="842022" y="1230185"/>
                  </a:lnTo>
                  <a:lnTo>
                    <a:pt x="842352" y="1230185"/>
                  </a:lnTo>
                  <a:lnTo>
                    <a:pt x="842518" y="1230160"/>
                  </a:lnTo>
                  <a:lnTo>
                    <a:pt x="842670" y="1230122"/>
                  </a:lnTo>
                  <a:lnTo>
                    <a:pt x="1159687" y="1114729"/>
                  </a:lnTo>
                  <a:lnTo>
                    <a:pt x="1159916" y="1114628"/>
                  </a:lnTo>
                  <a:lnTo>
                    <a:pt x="1160068" y="1114539"/>
                  </a:lnTo>
                  <a:lnTo>
                    <a:pt x="1160259" y="1114386"/>
                  </a:lnTo>
                  <a:lnTo>
                    <a:pt x="1160437" y="1114209"/>
                  </a:lnTo>
                  <a:lnTo>
                    <a:pt x="1160526" y="1114069"/>
                  </a:lnTo>
                  <a:lnTo>
                    <a:pt x="1160653" y="1113853"/>
                  </a:lnTo>
                  <a:lnTo>
                    <a:pt x="1160780" y="1113459"/>
                  </a:lnTo>
                  <a:lnTo>
                    <a:pt x="1160805" y="1113282"/>
                  </a:lnTo>
                  <a:lnTo>
                    <a:pt x="1160805" y="1112951"/>
                  </a:lnTo>
                  <a:close/>
                </a:path>
                <a:path w="1457325" h="1230630">
                  <a:moveTo>
                    <a:pt x="1456766" y="445363"/>
                  </a:moveTo>
                  <a:lnTo>
                    <a:pt x="1450949" y="423557"/>
                  </a:lnTo>
                  <a:lnTo>
                    <a:pt x="1450682" y="422973"/>
                  </a:lnTo>
                  <a:lnTo>
                    <a:pt x="1450352" y="422389"/>
                  </a:lnTo>
                  <a:lnTo>
                    <a:pt x="1450022" y="421817"/>
                  </a:lnTo>
                  <a:lnTo>
                    <a:pt x="1300632" y="163080"/>
                  </a:lnTo>
                  <a:lnTo>
                    <a:pt x="1300302" y="162496"/>
                  </a:lnTo>
                  <a:lnTo>
                    <a:pt x="1299972" y="161925"/>
                  </a:lnTo>
                  <a:lnTo>
                    <a:pt x="1299146" y="160477"/>
                  </a:lnTo>
                  <a:lnTo>
                    <a:pt x="1264602" y="139014"/>
                  </a:lnTo>
                  <a:lnTo>
                    <a:pt x="1260132" y="138798"/>
                  </a:lnTo>
                  <a:lnTo>
                    <a:pt x="1259852" y="138760"/>
                  </a:lnTo>
                  <a:lnTo>
                    <a:pt x="1259179" y="138760"/>
                  </a:lnTo>
                  <a:lnTo>
                    <a:pt x="959078" y="138747"/>
                  </a:lnTo>
                  <a:lnTo>
                    <a:pt x="958405" y="138760"/>
                  </a:lnTo>
                  <a:lnTo>
                    <a:pt x="956741" y="138760"/>
                  </a:lnTo>
                  <a:lnTo>
                    <a:pt x="920877" y="157937"/>
                  </a:lnTo>
                  <a:lnTo>
                    <a:pt x="918578" y="161480"/>
                  </a:lnTo>
                  <a:lnTo>
                    <a:pt x="918260" y="161925"/>
                  </a:lnTo>
                  <a:lnTo>
                    <a:pt x="917943" y="162496"/>
                  </a:lnTo>
                  <a:lnTo>
                    <a:pt x="917613" y="163080"/>
                  </a:lnTo>
                  <a:lnTo>
                    <a:pt x="768223" y="421817"/>
                  </a:lnTo>
                  <a:lnTo>
                    <a:pt x="767892" y="422389"/>
                  </a:lnTo>
                  <a:lnTo>
                    <a:pt x="767562" y="422973"/>
                  </a:lnTo>
                  <a:lnTo>
                    <a:pt x="766724" y="424421"/>
                  </a:lnTo>
                  <a:lnTo>
                    <a:pt x="764806" y="428675"/>
                  </a:lnTo>
                  <a:lnTo>
                    <a:pt x="763308" y="433095"/>
                  </a:lnTo>
                  <a:lnTo>
                    <a:pt x="762241" y="437642"/>
                  </a:lnTo>
                  <a:lnTo>
                    <a:pt x="761631" y="442264"/>
                  </a:lnTo>
                  <a:lnTo>
                    <a:pt x="761492" y="446938"/>
                  </a:lnTo>
                  <a:lnTo>
                    <a:pt x="761784" y="451586"/>
                  </a:lnTo>
                  <a:lnTo>
                    <a:pt x="762558" y="456184"/>
                  </a:lnTo>
                  <a:lnTo>
                    <a:pt x="763765" y="460692"/>
                  </a:lnTo>
                  <a:lnTo>
                    <a:pt x="765403" y="465061"/>
                  </a:lnTo>
                  <a:lnTo>
                    <a:pt x="767181" y="468528"/>
                  </a:lnTo>
                  <a:lnTo>
                    <a:pt x="767562" y="469328"/>
                  </a:lnTo>
                  <a:lnTo>
                    <a:pt x="767892" y="469900"/>
                  </a:lnTo>
                  <a:lnTo>
                    <a:pt x="917600" y="729208"/>
                  </a:lnTo>
                  <a:lnTo>
                    <a:pt x="917943" y="729780"/>
                  </a:lnTo>
                  <a:lnTo>
                    <a:pt x="941438" y="716203"/>
                  </a:lnTo>
                  <a:lnTo>
                    <a:pt x="941108" y="715632"/>
                  </a:lnTo>
                  <a:lnTo>
                    <a:pt x="791730" y="456907"/>
                  </a:lnTo>
                  <a:lnTo>
                    <a:pt x="791400" y="456323"/>
                  </a:lnTo>
                  <a:lnTo>
                    <a:pt x="788644" y="446481"/>
                  </a:lnTo>
                  <a:lnTo>
                    <a:pt x="788720" y="444487"/>
                  </a:lnTo>
                  <a:lnTo>
                    <a:pt x="791400" y="435965"/>
                  </a:lnTo>
                  <a:lnTo>
                    <a:pt x="791730" y="435394"/>
                  </a:lnTo>
                  <a:lnTo>
                    <a:pt x="941057" y="176733"/>
                  </a:lnTo>
                  <a:lnTo>
                    <a:pt x="941451" y="176072"/>
                  </a:lnTo>
                  <a:lnTo>
                    <a:pt x="942708" y="174117"/>
                  </a:lnTo>
                  <a:lnTo>
                    <a:pt x="958088" y="165900"/>
                  </a:lnTo>
                  <a:lnTo>
                    <a:pt x="958405" y="165900"/>
                  </a:lnTo>
                  <a:lnTo>
                    <a:pt x="959078" y="165900"/>
                  </a:lnTo>
                  <a:lnTo>
                    <a:pt x="959751" y="165900"/>
                  </a:lnTo>
                  <a:lnTo>
                    <a:pt x="1258366" y="165887"/>
                  </a:lnTo>
                  <a:lnTo>
                    <a:pt x="1258506" y="165900"/>
                  </a:lnTo>
                  <a:lnTo>
                    <a:pt x="1259179" y="165900"/>
                  </a:lnTo>
                  <a:lnTo>
                    <a:pt x="1261503" y="166001"/>
                  </a:lnTo>
                  <a:lnTo>
                    <a:pt x="1426845" y="435965"/>
                  </a:lnTo>
                  <a:lnTo>
                    <a:pt x="1429600" y="445808"/>
                  </a:lnTo>
                  <a:lnTo>
                    <a:pt x="1429537" y="447802"/>
                  </a:lnTo>
                  <a:lnTo>
                    <a:pt x="1427213" y="455688"/>
                  </a:lnTo>
                  <a:lnTo>
                    <a:pt x="1426857" y="456323"/>
                  </a:lnTo>
                  <a:lnTo>
                    <a:pt x="1426514" y="456895"/>
                  </a:lnTo>
                  <a:lnTo>
                    <a:pt x="1276807" y="716203"/>
                  </a:lnTo>
                  <a:lnTo>
                    <a:pt x="1260170" y="726389"/>
                  </a:lnTo>
                  <a:lnTo>
                    <a:pt x="1259852" y="726389"/>
                  </a:lnTo>
                  <a:lnTo>
                    <a:pt x="1259179" y="726389"/>
                  </a:lnTo>
                  <a:lnTo>
                    <a:pt x="1258506" y="726389"/>
                  </a:lnTo>
                  <a:lnTo>
                    <a:pt x="959751" y="726389"/>
                  </a:lnTo>
                  <a:lnTo>
                    <a:pt x="959078" y="726389"/>
                  </a:lnTo>
                  <a:lnTo>
                    <a:pt x="956754" y="726287"/>
                  </a:lnTo>
                  <a:lnTo>
                    <a:pt x="941451" y="716216"/>
                  </a:lnTo>
                  <a:lnTo>
                    <a:pt x="917956" y="729792"/>
                  </a:lnTo>
                  <a:lnTo>
                    <a:pt x="918273" y="730364"/>
                  </a:lnTo>
                  <a:lnTo>
                    <a:pt x="919111" y="731812"/>
                  </a:lnTo>
                  <a:lnTo>
                    <a:pt x="953655" y="753275"/>
                  </a:lnTo>
                  <a:lnTo>
                    <a:pt x="958049" y="753516"/>
                  </a:lnTo>
                  <a:lnTo>
                    <a:pt x="958405" y="753541"/>
                  </a:lnTo>
                  <a:lnTo>
                    <a:pt x="959078" y="753541"/>
                  </a:lnTo>
                  <a:lnTo>
                    <a:pt x="959751" y="753541"/>
                  </a:lnTo>
                  <a:lnTo>
                    <a:pt x="1258366" y="753529"/>
                  </a:lnTo>
                  <a:lnTo>
                    <a:pt x="1258506" y="753541"/>
                  </a:lnTo>
                  <a:lnTo>
                    <a:pt x="1259179" y="753541"/>
                  </a:lnTo>
                  <a:lnTo>
                    <a:pt x="1259852" y="753541"/>
                  </a:lnTo>
                  <a:lnTo>
                    <a:pt x="1261516" y="753541"/>
                  </a:lnTo>
                  <a:lnTo>
                    <a:pt x="1266151" y="753071"/>
                  </a:lnTo>
                  <a:lnTo>
                    <a:pt x="1298676" y="732421"/>
                  </a:lnTo>
                  <a:lnTo>
                    <a:pt x="1299883" y="730478"/>
                  </a:lnTo>
                  <a:lnTo>
                    <a:pt x="1299972" y="730351"/>
                  </a:lnTo>
                  <a:lnTo>
                    <a:pt x="1300086" y="730135"/>
                  </a:lnTo>
                  <a:lnTo>
                    <a:pt x="1300302" y="729792"/>
                  </a:lnTo>
                  <a:lnTo>
                    <a:pt x="1300645" y="729221"/>
                  </a:lnTo>
                  <a:lnTo>
                    <a:pt x="1300708" y="729068"/>
                  </a:lnTo>
                  <a:lnTo>
                    <a:pt x="1450022" y="470471"/>
                  </a:lnTo>
                  <a:lnTo>
                    <a:pt x="1450352" y="469900"/>
                  </a:lnTo>
                  <a:lnTo>
                    <a:pt x="1450695" y="469328"/>
                  </a:lnTo>
                  <a:lnTo>
                    <a:pt x="1456613" y="450037"/>
                  </a:lnTo>
                  <a:lnTo>
                    <a:pt x="1456766" y="44536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2428963" y="1991525"/>
              <a:ext cx="949960" cy="1325245"/>
            </a:xfrm>
            <a:custGeom>
              <a:avLst/>
              <a:gdLst/>
              <a:ahLst/>
              <a:cxnLst/>
              <a:rect l="l" t="t" r="r" b="b"/>
              <a:pathLst>
                <a:path w="949960" h="1325245">
                  <a:moveTo>
                    <a:pt x="325450" y="406692"/>
                  </a:moveTo>
                  <a:lnTo>
                    <a:pt x="325221" y="403225"/>
                  </a:lnTo>
                  <a:lnTo>
                    <a:pt x="324650" y="399796"/>
                  </a:lnTo>
                  <a:lnTo>
                    <a:pt x="324243" y="398272"/>
                  </a:lnTo>
                  <a:lnTo>
                    <a:pt x="324205" y="398119"/>
                  </a:lnTo>
                  <a:lnTo>
                    <a:pt x="324180" y="397967"/>
                  </a:lnTo>
                  <a:lnTo>
                    <a:pt x="292963" y="372008"/>
                  </a:lnTo>
                  <a:lnTo>
                    <a:pt x="289496" y="371881"/>
                  </a:lnTo>
                  <a:lnTo>
                    <a:pt x="286029" y="372110"/>
                  </a:lnTo>
                  <a:lnTo>
                    <a:pt x="282613" y="372681"/>
                  </a:lnTo>
                  <a:lnTo>
                    <a:pt x="280936" y="373126"/>
                  </a:lnTo>
                  <a:lnTo>
                    <a:pt x="280797" y="373164"/>
                  </a:lnTo>
                  <a:lnTo>
                    <a:pt x="0" y="448411"/>
                  </a:lnTo>
                  <a:lnTo>
                    <a:pt x="1562" y="454228"/>
                  </a:lnTo>
                  <a:lnTo>
                    <a:pt x="282346" y="379006"/>
                  </a:lnTo>
                  <a:lnTo>
                    <a:pt x="282498" y="378955"/>
                  </a:lnTo>
                  <a:lnTo>
                    <a:pt x="283883" y="378587"/>
                  </a:lnTo>
                  <a:lnTo>
                    <a:pt x="286727" y="378117"/>
                  </a:lnTo>
                  <a:lnTo>
                    <a:pt x="289598" y="377926"/>
                  </a:lnTo>
                  <a:lnTo>
                    <a:pt x="292468" y="378015"/>
                  </a:lnTo>
                  <a:lnTo>
                    <a:pt x="318376" y="399669"/>
                  </a:lnTo>
                  <a:lnTo>
                    <a:pt x="318401" y="399821"/>
                  </a:lnTo>
                  <a:lnTo>
                    <a:pt x="318757" y="401066"/>
                  </a:lnTo>
                  <a:lnTo>
                    <a:pt x="319214" y="403910"/>
                  </a:lnTo>
                  <a:lnTo>
                    <a:pt x="319405" y="406781"/>
                  </a:lnTo>
                  <a:lnTo>
                    <a:pt x="319316" y="409663"/>
                  </a:lnTo>
                  <a:lnTo>
                    <a:pt x="297802" y="435521"/>
                  </a:lnTo>
                  <a:lnTo>
                    <a:pt x="297662" y="435571"/>
                  </a:lnTo>
                  <a:lnTo>
                    <a:pt x="297522" y="435597"/>
                  </a:lnTo>
                  <a:lnTo>
                    <a:pt x="16738" y="510844"/>
                  </a:lnTo>
                  <a:lnTo>
                    <a:pt x="16598" y="510870"/>
                  </a:lnTo>
                  <a:lnTo>
                    <a:pt x="14503" y="513803"/>
                  </a:lnTo>
                  <a:lnTo>
                    <a:pt x="14516" y="513943"/>
                  </a:lnTo>
                  <a:lnTo>
                    <a:pt x="14516" y="514096"/>
                  </a:lnTo>
                  <a:lnTo>
                    <a:pt x="16548" y="516597"/>
                  </a:lnTo>
                  <a:lnTo>
                    <a:pt x="16687" y="516648"/>
                  </a:lnTo>
                  <a:lnTo>
                    <a:pt x="16979" y="516724"/>
                  </a:lnTo>
                  <a:lnTo>
                    <a:pt x="17132" y="516737"/>
                  </a:lnTo>
                  <a:lnTo>
                    <a:pt x="17272" y="516763"/>
                  </a:lnTo>
                  <a:lnTo>
                    <a:pt x="17716" y="516763"/>
                  </a:lnTo>
                  <a:lnTo>
                    <a:pt x="17868" y="516750"/>
                  </a:lnTo>
                  <a:lnTo>
                    <a:pt x="18161" y="516699"/>
                  </a:lnTo>
                  <a:lnTo>
                    <a:pt x="18288" y="516674"/>
                  </a:lnTo>
                  <a:lnTo>
                    <a:pt x="299212" y="441401"/>
                  </a:lnTo>
                  <a:lnTo>
                    <a:pt x="299364" y="441363"/>
                  </a:lnTo>
                  <a:lnTo>
                    <a:pt x="325335" y="410159"/>
                  </a:lnTo>
                  <a:lnTo>
                    <a:pt x="325450" y="406692"/>
                  </a:lnTo>
                  <a:close/>
                </a:path>
                <a:path w="949960" h="1325245">
                  <a:moveTo>
                    <a:pt x="542671" y="4826"/>
                  </a:moveTo>
                  <a:lnTo>
                    <a:pt x="537832" y="0"/>
                  </a:lnTo>
                  <a:lnTo>
                    <a:pt x="537578" y="0"/>
                  </a:lnTo>
                  <a:lnTo>
                    <a:pt x="486689" y="0"/>
                  </a:lnTo>
                  <a:lnTo>
                    <a:pt x="486435" y="0"/>
                  </a:lnTo>
                  <a:lnTo>
                    <a:pt x="485940" y="38"/>
                  </a:lnTo>
                  <a:lnTo>
                    <a:pt x="481596" y="4826"/>
                  </a:lnTo>
                  <a:lnTo>
                    <a:pt x="481596" y="5334"/>
                  </a:lnTo>
                  <a:lnTo>
                    <a:pt x="486435" y="10172"/>
                  </a:lnTo>
                  <a:lnTo>
                    <a:pt x="486689" y="10172"/>
                  </a:lnTo>
                  <a:lnTo>
                    <a:pt x="537578" y="10172"/>
                  </a:lnTo>
                  <a:lnTo>
                    <a:pt x="537832" y="10172"/>
                  </a:lnTo>
                  <a:lnTo>
                    <a:pt x="538327" y="10134"/>
                  </a:lnTo>
                  <a:lnTo>
                    <a:pt x="542671" y="5334"/>
                  </a:lnTo>
                  <a:lnTo>
                    <a:pt x="542671" y="4826"/>
                  </a:lnTo>
                  <a:close/>
                </a:path>
                <a:path w="949960" h="1325245">
                  <a:moveTo>
                    <a:pt x="559638" y="174459"/>
                  </a:moveTo>
                  <a:lnTo>
                    <a:pt x="554799" y="169621"/>
                  </a:lnTo>
                  <a:lnTo>
                    <a:pt x="554545" y="169621"/>
                  </a:lnTo>
                  <a:lnTo>
                    <a:pt x="534187" y="169646"/>
                  </a:lnTo>
                  <a:lnTo>
                    <a:pt x="534187" y="149275"/>
                  </a:lnTo>
                  <a:lnTo>
                    <a:pt x="534187" y="149021"/>
                  </a:lnTo>
                  <a:lnTo>
                    <a:pt x="534149" y="148539"/>
                  </a:lnTo>
                  <a:lnTo>
                    <a:pt x="531926" y="145059"/>
                  </a:lnTo>
                  <a:lnTo>
                    <a:pt x="531723" y="144907"/>
                  </a:lnTo>
                  <a:lnTo>
                    <a:pt x="529348" y="144195"/>
                  </a:lnTo>
                  <a:lnTo>
                    <a:pt x="528853" y="144195"/>
                  </a:lnTo>
                  <a:lnTo>
                    <a:pt x="526275" y="145059"/>
                  </a:lnTo>
                  <a:lnTo>
                    <a:pt x="526072" y="145186"/>
                  </a:lnTo>
                  <a:lnTo>
                    <a:pt x="524014" y="149021"/>
                  </a:lnTo>
                  <a:lnTo>
                    <a:pt x="524014" y="149275"/>
                  </a:lnTo>
                  <a:lnTo>
                    <a:pt x="524014" y="169646"/>
                  </a:lnTo>
                  <a:lnTo>
                    <a:pt x="503656" y="169646"/>
                  </a:lnTo>
                  <a:lnTo>
                    <a:pt x="503402" y="169633"/>
                  </a:lnTo>
                  <a:lnTo>
                    <a:pt x="498563" y="174472"/>
                  </a:lnTo>
                  <a:lnTo>
                    <a:pt x="498563" y="174980"/>
                  </a:lnTo>
                  <a:lnTo>
                    <a:pt x="503402" y="179819"/>
                  </a:lnTo>
                  <a:lnTo>
                    <a:pt x="503656" y="179819"/>
                  </a:lnTo>
                  <a:lnTo>
                    <a:pt x="524014" y="179806"/>
                  </a:lnTo>
                  <a:lnTo>
                    <a:pt x="524014" y="200164"/>
                  </a:lnTo>
                  <a:lnTo>
                    <a:pt x="524014" y="200418"/>
                  </a:lnTo>
                  <a:lnTo>
                    <a:pt x="524052" y="200901"/>
                  </a:lnTo>
                  <a:lnTo>
                    <a:pt x="526275" y="204381"/>
                  </a:lnTo>
                  <a:lnTo>
                    <a:pt x="526478" y="204533"/>
                  </a:lnTo>
                  <a:lnTo>
                    <a:pt x="528853" y="205244"/>
                  </a:lnTo>
                  <a:lnTo>
                    <a:pt x="529348" y="205244"/>
                  </a:lnTo>
                  <a:lnTo>
                    <a:pt x="531926" y="204381"/>
                  </a:lnTo>
                  <a:lnTo>
                    <a:pt x="532130" y="204254"/>
                  </a:lnTo>
                  <a:lnTo>
                    <a:pt x="534187" y="200418"/>
                  </a:lnTo>
                  <a:lnTo>
                    <a:pt x="534187" y="200164"/>
                  </a:lnTo>
                  <a:lnTo>
                    <a:pt x="534187" y="179806"/>
                  </a:lnTo>
                  <a:lnTo>
                    <a:pt x="554545" y="179806"/>
                  </a:lnTo>
                  <a:lnTo>
                    <a:pt x="554799" y="179806"/>
                  </a:lnTo>
                  <a:lnTo>
                    <a:pt x="555294" y="179768"/>
                  </a:lnTo>
                  <a:lnTo>
                    <a:pt x="559638" y="174967"/>
                  </a:lnTo>
                  <a:lnTo>
                    <a:pt x="559638" y="174459"/>
                  </a:lnTo>
                  <a:close/>
                </a:path>
                <a:path w="949960" h="1325245">
                  <a:moveTo>
                    <a:pt x="656323" y="203555"/>
                  </a:moveTo>
                  <a:lnTo>
                    <a:pt x="656069" y="203555"/>
                  </a:lnTo>
                  <a:lnTo>
                    <a:pt x="655574" y="203593"/>
                  </a:lnTo>
                  <a:lnTo>
                    <a:pt x="655091" y="203695"/>
                  </a:lnTo>
                  <a:lnTo>
                    <a:pt x="654608" y="203847"/>
                  </a:lnTo>
                  <a:lnTo>
                    <a:pt x="654380" y="203949"/>
                  </a:lnTo>
                  <a:lnTo>
                    <a:pt x="654151" y="204025"/>
                  </a:lnTo>
                  <a:lnTo>
                    <a:pt x="651230" y="208394"/>
                  </a:lnTo>
                  <a:lnTo>
                    <a:pt x="651230" y="208902"/>
                  </a:lnTo>
                  <a:lnTo>
                    <a:pt x="656069" y="213728"/>
                  </a:lnTo>
                  <a:lnTo>
                    <a:pt x="656323" y="213728"/>
                  </a:lnTo>
                  <a:lnTo>
                    <a:pt x="656323" y="203555"/>
                  </a:lnTo>
                  <a:close/>
                </a:path>
                <a:path w="949960" h="1325245">
                  <a:moveTo>
                    <a:pt x="669899" y="1294053"/>
                  </a:moveTo>
                  <a:lnTo>
                    <a:pt x="665060" y="1289215"/>
                  </a:lnTo>
                  <a:lnTo>
                    <a:pt x="664806" y="1289215"/>
                  </a:lnTo>
                  <a:lnTo>
                    <a:pt x="613918" y="1289215"/>
                  </a:lnTo>
                  <a:lnTo>
                    <a:pt x="613664" y="1289227"/>
                  </a:lnTo>
                  <a:lnTo>
                    <a:pt x="613168" y="1289265"/>
                  </a:lnTo>
                  <a:lnTo>
                    <a:pt x="608825" y="1294066"/>
                  </a:lnTo>
                  <a:lnTo>
                    <a:pt x="608825" y="1294574"/>
                  </a:lnTo>
                  <a:lnTo>
                    <a:pt x="613664" y="1299400"/>
                  </a:lnTo>
                  <a:lnTo>
                    <a:pt x="613918" y="1299400"/>
                  </a:lnTo>
                  <a:lnTo>
                    <a:pt x="664806" y="1299387"/>
                  </a:lnTo>
                  <a:lnTo>
                    <a:pt x="665060" y="1299387"/>
                  </a:lnTo>
                  <a:lnTo>
                    <a:pt x="665556" y="1299349"/>
                  </a:lnTo>
                  <a:lnTo>
                    <a:pt x="669899" y="1294561"/>
                  </a:lnTo>
                  <a:lnTo>
                    <a:pt x="669899" y="1294053"/>
                  </a:lnTo>
                  <a:close/>
                </a:path>
                <a:path w="949960" h="1325245">
                  <a:moveTo>
                    <a:pt x="673290" y="84823"/>
                  </a:moveTo>
                  <a:lnTo>
                    <a:pt x="673036" y="84823"/>
                  </a:lnTo>
                  <a:lnTo>
                    <a:pt x="672541" y="84861"/>
                  </a:lnTo>
                  <a:lnTo>
                    <a:pt x="668197" y="89649"/>
                  </a:lnTo>
                  <a:lnTo>
                    <a:pt x="668197" y="90157"/>
                  </a:lnTo>
                  <a:lnTo>
                    <a:pt x="673036" y="94996"/>
                  </a:lnTo>
                  <a:lnTo>
                    <a:pt x="673290" y="94996"/>
                  </a:lnTo>
                  <a:lnTo>
                    <a:pt x="673290" y="84823"/>
                  </a:lnTo>
                  <a:close/>
                </a:path>
                <a:path w="949960" h="1325245">
                  <a:moveTo>
                    <a:pt x="712304" y="208394"/>
                  </a:moveTo>
                  <a:lnTo>
                    <a:pt x="707466" y="203555"/>
                  </a:lnTo>
                  <a:lnTo>
                    <a:pt x="707212" y="203555"/>
                  </a:lnTo>
                  <a:lnTo>
                    <a:pt x="656336" y="203568"/>
                  </a:lnTo>
                  <a:lnTo>
                    <a:pt x="656336" y="213728"/>
                  </a:lnTo>
                  <a:lnTo>
                    <a:pt x="707212" y="213728"/>
                  </a:lnTo>
                  <a:lnTo>
                    <a:pt x="707466" y="213728"/>
                  </a:lnTo>
                  <a:lnTo>
                    <a:pt x="707961" y="213690"/>
                  </a:lnTo>
                  <a:lnTo>
                    <a:pt x="712304" y="208902"/>
                  </a:lnTo>
                  <a:lnTo>
                    <a:pt x="712304" y="208394"/>
                  </a:lnTo>
                  <a:close/>
                </a:path>
                <a:path w="949960" h="1325245">
                  <a:moveTo>
                    <a:pt x="749617" y="1289227"/>
                  </a:moveTo>
                  <a:lnTo>
                    <a:pt x="749363" y="1289227"/>
                  </a:lnTo>
                  <a:lnTo>
                    <a:pt x="748868" y="1289265"/>
                  </a:lnTo>
                  <a:lnTo>
                    <a:pt x="744524" y="1294066"/>
                  </a:lnTo>
                  <a:lnTo>
                    <a:pt x="744524" y="1294574"/>
                  </a:lnTo>
                  <a:lnTo>
                    <a:pt x="749363" y="1299400"/>
                  </a:lnTo>
                  <a:lnTo>
                    <a:pt x="749617" y="1299400"/>
                  </a:lnTo>
                  <a:lnTo>
                    <a:pt x="749617" y="1289227"/>
                  </a:lnTo>
                  <a:close/>
                </a:path>
                <a:path w="949960" h="1325245">
                  <a:moveTo>
                    <a:pt x="758101" y="50888"/>
                  </a:moveTo>
                  <a:lnTo>
                    <a:pt x="757847" y="50888"/>
                  </a:lnTo>
                  <a:lnTo>
                    <a:pt x="757351" y="50927"/>
                  </a:lnTo>
                  <a:lnTo>
                    <a:pt x="753008" y="55714"/>
                  </a:lnTo>
                  <a:lnTo>
                    <a:pt x="753008" y="56222"/>
                  </a:lnTo>
                  <a:lnTo>
                    <a:pt x="757847" y="61061"/>
                  </a:lnTo>
                  <a:lnTo>
                    <a:pt x="758101" y="61061"/>
                  </a:lnTo>
                  <a:lnTo>
                    <a:pt x="758101" y="50888"/>
                  </a:lnTo>
                  <a:close/>
                </a:path>
                <a:path w="949960" h="1325245">
                  <a:moveTo>
                    <a:pt x="788631" y="30276"/>
                  </a:moveTo>
                  <a:lnTo>
                    <a:pt x="783793" y="25438"/>
                  </a:lnTo>
                  <a:lnTo>
                    <a:pt x="783297" y="25438"/>
                  </a:lnTo>
                  <a:lnTo>
                    <a:pt x="778459" y="30276"/>
                  </a:lnTo>
                  <a:lnTo>
                    <a:pt x="778459" y="30530"/>
                  </a:lnTo>
                  <a:lnTo>
                    <a:pt x="788631" y="30530"/>
                  </a:lnTo>
                  <a:lnTo>
                    <a:pt x="788631" y="30276"/>
                  </a:lnTo>
                  <a:close/>
                </a:path>
                <a:path w="949960" h="1325245">
                  <a:moveTo>
                    <a:pt x="797128" y="157505"/>
                  </a:moveTo>
                  <a:lnTo>
                    <a:pt x="792289" y="152666"/>
                  </a:lnTo>
                  <a:lnTo>
                    <a:pt x="792035" y="152666"/>
                  </a:lnTo>
                  <a:lnTo>
                    <a:pt x="771664" y="152666"/>
                  </a:lnTo>
                  <a:lnTo>
                    <a:pt x="771664" y="132308"/>
                  </a:lnTo>
                  <a:lnTo>
                    <a:pt x="771677" y="132054"/>
                  </a:lnTo>
                  <a:lnTo>
                    <a:pt x="766838" y="127228"/>
                  </a:lnTo>
                  <a:lnTo>
                    <a:pt x="766343" y="127228"/>
                  </a:lnTo>
                  <a:lnTo>
                    <a:pt x="761504" y="132054"/>
                  </a:lnTo>
                  <a:lnTo>
                    <a:pt x="761504" y="132308"/>
                  </a:lnTo>
                  <a:lnTo>
                    <a:pt x="761504" y="152666"/>
                  </a:lnTo>
                  <a:lnTo>
                    <a:pt x="741146" y="152666"/>
                  </a:lnTo>
                  <a:lnTo>
                    <a:pt x="740892" y="152666"/>
                  </a:lnTo>
                  <a:lnTo>
                    <a:pt x="740397" y="152704"/>
                  </a:lnTo>
                  <a:lnTo>
                    <a:pt x="736053" y="157505"/>
                  </a:lnTo>
                  <a:lnTo>
                    <a:pt x="736053" y="158013"/>
                  </a:lnTo>
                  <a:lnTo>
                    <a:pt x="740892" y="162839"/>
                  </a:lnTo>
                  <a:lnTo>
                    <a:pt x="741146" y="162839"/>
                  </a:lnTo>
                  <a:lnTo>
                    <a:pt x="761504" y="162839"/>
                  </a:lnTo>
                  <a:lnTo>
                    <a:pt x="761504" y="183197"/>
                  </a:lnTo>
                  <a:lnTo>
                    <a:pt x="761504" y="183451"/>
                  </a:lnTo>
                  <a:lnTo>
                    <a:pt x="761542" y="183946"/>
                  </a:lnTo>
                  <a:lnTo>
                    <a:pt x="766343" y="188290"/>
                  </a:lnTo>
                  <a:lnTo>
                    <a:pt x="766838" y="188290"/>
                  </a:lnTo>
                  <a:lnTo>
                    <a:pt x="771677" y="183451"/>
                  </a:lnTo>
                  <a:lnTo>
                    <a:pt x="771677" y="183197"/>
                  </a:lnTo>
                  <a:lnTo>
                    <a:pt x="771664" y="162839"/>
                  </a:lnTo>
                  <a:lnTo>
                    <a:pt x="792035" y="162839"/>
                  </a:lnTo>
                  <a:lnTo>
                    <a:pt x="792289" y="162839"/>
                  </a:lnTo>
                  <a:lnTo>
                    <a:pt x="792784" y="162801"/>
                  </a:lnTo>
                  <a:lnTo>
                    <a:pt x="797128" y="158013"/>
                  </a:lnTo>
                  <a:lnTo>
                    <a:pt x="797128" y="157505"/>
                  </a:lnTo>
                  <a:close/>
                </a:path>
                <a:path w="949960" h="1325245">
                  <a:moveTo>
                    <a:pt x="805611" y="1294053"/>
                  </a:moveTo>
                  <a:lnTo>
                    <a:pt x="800773" y="1289215"/>
                  </a:lnTo>
                  <a:lnTo>
                    <a:pt x="800519" y="1289215"/>
                  </a:lnTo>
                  <a:lnTo>
                    <a:pt x="780148" y="1289215"/>
                  </a:lnTo>
                  <a:lnTo>
                    <a:pt x="780148" y="1268857"/>
                  </a:lnTo>
                  <a:lnTo>
                    <a:pt x="780148" y="1268603"/>
                  </a:lnTo>
                  <a:lnTo>
                    <a:pt x="780110" y="1268120"/>
                  </a:lnTo>
                  <a:lnTo>
                    <a:pt x="777887" y="1264640"/>
                  </a:lnTo>
                  <a:lnTo>
                    <a:pt x="777684" y="1264488"/>
                  </a:lnTo>
                  <a:lnTo>
                    <a:pt x="775309" y="1263777"/>
                  </a:lnTo>
                  <a:lnTo>
                    <a:pt x="774814" y="1263777"/>
                  </a:lnTo>
                  <a:lnTo>
                    <a:pt x="772236" y="1264640"/>
                  </a:lnTo>
                  <a:lnTo>
                    <a:pt x="772033" y="1264767"/>
                  </a:lnTo>
                  <a:lnTo>
                    <a:pt x="769975" y="1268603"/>
                  </a:lnTo>
                  <a:lnTo>
                    <a:pt x="769975" y="1268857"/>
                  </a:lnTo>
                  <a:lnTo>
                    <a:pt x="769988" y="1289215"/>
                  </a:lnTo>
                  <a:lnTo>
                    <a:pt x="749630" y="1289215"/>
                  </a:lnTo>
                  <a:lnTo>
                    <a:pt x="749630" y="1299387"/>
                  </a:lnTo>
                  <a:lnTo>
                    <a:pt x="769988" y="1299387"/>
                  </a:lnTo>
                  <a:lnTo>
                    <a:pt x="769988" y="1319745"/>
                  </a:lnTo>
                  <a:lnTo>
                    <a:pt x="769988" y="1319999"/>
                  </a:lnTo>
                  <a:lnTo>
                    <a:pt x="770026" y="1320495"/>
                  </a:lnTo>
                  <a:lnTo>
                    <a:pt x="772248" y="1323975"/>
                  </a:lnTo>
                  <a:lnTo>
                    <a:pt x="772452" y="1324127"/>
                  </a:lnTo>
                  <a:lnTo>
                    <a:pt x="774827" y="1324838"/>
                  </a:lnTo>
                  <a:lnTo>
                    <a:pt x="775322" y="1324838"/>
                  </a:lnTo>
                  <a:lnTo>
                    <a:pt x="777900" y="1323975"/>
                  </a:lnTo>
                  <a:lnTo>
                    <a:pt x="778103" y="1323848"/>
                  </a:lnTo>
                  <a:lnTo>
                    <a:pt x="780161" y="1319999"/>
                  </a:lnTo>
                  <a:lnTo>
                    <a:pt x="780161" y="1319745"/>
                  </a:lnTo>
                  <a:lnTo>
                    <a:pt x="780148" y="1299387"/>
                  </a:lnTo>
                  <a:lnTo>
                    <a:pt x="800519" y="1299387"/>
                  </a:lnTo>
                  <a:lnTo>
                    <a:pt x="800773" y="1299387"/>
                  </a:lnTo>
                  <a:lnTo>
                    <a:pt x="801268" y="1299349"/>
                  </a:lnTo>
                  <a:lnTo>
                    <a:pt x="805611" y="1294561"/>
                  </a:lnTo>
                  <a:lnTo>
                    <a:pt x="805611" y="1294053"/>
                  </a:lnTo>
                  <a:close/>
                </a:path>
                <a:path w="949960" h="1325245">
                  <a:moveTo>
                    <a:pt x="808990" y="101777"/>
                  </a:moveTo>
                  <a:lnTo>
                    <a:pt x="808736" y="101777"/>
                  </a:lnTo>
                  <a:lnTo>
                    <a:pt x="808240" y="101815"/>
                  </a:lnTo>
                  <a:lnTo>
                    <a:pt x="803897" y="106616"/>
                  </a:lnTo>
                  <a:lnTo>
                    <a:pt x="803897" y="107124"/>
                  </a:lnTo>
                  <a:lnTo>
                    <a:pt x="808736" y="111950"/>
                  </a:lnTo>
                  <a:lnTo>
                    <a:pt x="808990" y="111950"/>
                  </a:lnTo>
                  <a:lnTo>
                    <a:pt x="808990" y="101777"/>
                  </a:lnTo>
                  <a:close/>
                </a:path>
                <a:path w="949960" h="1325245">
                  <a:moveTo>
                    <a:pt x="814082" y="55714"/>
                  </a:moveTo>
                  <a:lnTo>
                    <a:pt x="809244" y="50888"/>
                  </a:lnTo>
                  <a:lnTo>
                    <a:pt x="808990" y="50888"/>
                  </a:lnTo>
                  <a:lnTo>
                    <a:pt x="788644" y="50901"/>
                  </a:lnTo>
                  <a:lnTo>
                    <a:pt x="788644" y="30543"/>
                  </a:lnTo>
                  <a:lnTo>
                    <a:pt x="778471" y="30543"/>
                  </a:lnTo>
                  <a:lnTo>
                    <a:pt x="778471" y="50901"/>
                  </a:lnTo>
                  <a:lnTo>
                    <a:pt x="758113" y="50901"/>
                  </a:lnTo>
                  <a:lnTo>
                    <a:pt x="758113" y="61074"/>
                  </a:lnTo>
                  <a:lnTo>
                    <a:pt x="778471" y="61074"/>
                  </a:lnTo>
                  <a:lnTo>
                    <a:pt x="778471" y="81419"/>
                  </a:lnTo>
                  <a:lnTo>
                    <a:pt x="778471" y="81673"/>
                  </a:lnTo>
                  <a:lnTo>
                    <a:pt x="778510" y="82156"/>
                  </a:lnTo>
                  <a:lnTo>
                    <a:pt x="783310" y="86512"/>
                  </a:lnTo>
                  <a:lnTo>
                    <a:pt x="783805" y="86512"/>
                  </a:lnTo>
                  <a:lnTo>
                    <a:pt x="788644" y="81673"/>
                  </a:lnTo>
                  <a:lnTo>
                    <a:pt x="788644" y="81432"/>
                  </a:lnTo>
                  <a:lnTo>
                    <a:pt x="788644" y="61074"/>
                  </a:lnTo>
                  <a:lnTo>
                    <a:pt x="809002" y="61074"/>
                  </a:lnTo>
                  <a:lnTo>
                    <a:pt x="809244" y="61061"/>
                  </a:lnTo>
                  <a:lnTo>
                    <a:pt x="809739" y="61023"/>
                  </a:lnTo>
                  <a:lnTo>
                    <a:pt x="814082" y="56222"/>
                  </a:lnTo>
                  <a:lnTo>
                    <a:pt x="814082" y="55714"/>
                  </a:lnTo>
                  <a:close/>
                </a:path>
                <a:path w="949960" h="1325245">
                  <a:moveTo>
                    <a:pt x="859878" y="101777"/>
                  </a:moveTo>
                  <a:lnTo>
                    <a:pt x="809002" y="101777"/>
                  </a:lnTo>
                  <a:lnTo>
                    <a:pt x="809002" y="111950"/>
                  </a:lnTo>
                  <a:lnTo>
                    <a:pt x="859878" y="111950"/>
                  </a:lnTo>
                  <a:lnTo>
                    <a:pt x="859878" y="101777"/>
                  </a:lnTo>
                  <a:close/>
                </a:path>
                <a:path w="949960" h="1325245">
                  <a:moveTo>
                    <a:pt x="864984" y="106616"/>
                  </a:moveTo>
                  <a:lnTo>
                    <a:pt x="860145" y="101777"/>
                  </a:lnTo>
                  <a:lnTo>
                    <a:pt x="859891" y="101777"/>
                  </a:lnTo>
                  <a:lnTo>
                    <a:pt x="859891" y="111950"/>
                  </a:lnTo>
                  <a:lnTo>
                    <a:pt x="860145" y="111950"/>
                  </a:lnTo>
                  <a:lnTo>
                    <a:pt x="864984" y="107124"/>
                  </a:lnTo>
                  <a:lnTo>
                    <a:pt x="864984" y="106616"/>
                  </a:lnTo>
                  <a:close/>
                </a:path>
                <a:path w="949960" h="1325245">
                  <a:moveTo>
                    <a:pt x="876846" y="169633"/>
                  </a:moveTo>
                  <a:lnTo>
                    <a:pt x="876592" y="169633"/>
                  </a:lnTo>
                  <a:lnTo>
                    <a:pt x="876096" y="169672"/>
                  </a:lnTo>
                  <a:lnTo>
                    <a:pt x="871753" y="174472"/>
                  </a:lnTo>
                  <a:lnTo>
                    <a:pt x="871753" y="174980"/>
                  </a:lnTo>
                  <a:lnTo>
                    <a:pt x="876592" y="179819"/>
                  </a:lnTo>
                  <a:lnTo>
                    <a:pt x="876846" y="179819"/>
                  </a:lnTo>
                  <a:lnTo>
                    <a:pt x="876846" y="169633"/>
                  </a:lnTo>
                  <a:close/>
                </a:path>
                <a:path w="949960" h="1325245">
                  <a:moveTo>
                    <a:pt x="876846" y="16967"/>
                  </a:moveTo>
                  <a:lnTo>
                    <a:pt x="876592" y="16967"/>
                  </a:lnTo>
                  <a:lnTo>
                    <a:pt x="876096" y="17005"/>
                  </a:lnTo>
                  <a:lnTo>
                    <a:pt x="871753" y="21805"/>
                  </a:lnTo>
                  <a:lnTo>
                    <a:pt x="871753" y="22313"/>
                  </a:lnTo>
                  <a:lnTo>
                    <a:pt x="876592" y="27139"/>
                  </a:lnTo>
                  <a:lnTo>
                    <a:pt x="876846" y="27139"/>
                  </a:lnTo>
                  <a:lnTo>
                    <a:pt x="876846" y="16967"/>
                  </a:lnTo>
                  <a:close/>
                </a:path>
                <a:path w="949960" h="1325245">
                  <a:moveTo>
                    <a:pt x="924344" y="115354"/>
                  </a:moveTo>
                  <a:lnTo>
                    <a:pt x="914171" y="115354"/>
                  </a:lnTo>
                  <a:lnTo>
                    <a:pt x="914171" y="115608"/>
                  </a:lnTo>
                  <a:lnTo>
                    <a:pt x="916432" y="119570"/>
                  </a:lnTo>
                  <a:lnTo>
                    <a:pt x="916635" y="119722"/>
                  </a:lnTo>
                  <a:lnTo>
                    <a:pt x="919010" y="120434"/>
                  </a:lnTo>
                  <a:lnTo>
                    <a:pt x="919505" y="120434"/>
                  </a:lnTo>
                  <a:lnTo>
                    <a:pt x="922083" y="119570"/>
                  </a:lnTo>
                  <a:lnTo>
                    <a:pt x="922286" y="119443"/>
                  </a:lnTo>
                  <a:lnTo>
                    <a:pt x="924344" y="115608"/>
                  </a:lnTo>
                  <a:lnTo>
                    <a:pt x="924344" y="115354"/>
                  </a:lnTo>
                  <a:close/>
                </a:path>
                <a:path w="949960" h="1325245">
                  <a:moveTo>
                    <a:pt x="932827" y="174459"/>
                  </a:moveTo>
                  <a:lnTo>
                    <a:pt x="927989" y="169621"/>
                  </a:lnTo>
                  <a:lnTo>
                    <a:pt x="927735" y="169621"/>
                  </a:lnTo>
                  <a:lnTo>
                    <a:pt x="876858" y="169646"/>
                  </a:lnTo>
                  <a:lnTo>
                    <a:pt x="876858" y="179806"/>
                  </a:lnTo>
                  <a:lnTo>
                    <a:pt x="927735" y="179806"/>
                  </a:lnTo>
                  <a:lnTo>
                    <a:pt x="927989" y="179806"/>
                  </a:lnTo>
                  <a:lnTo>
                    <a:pt x="928484" y="179768"/>
                  </a:lnTo>
                  <a:lnTo>
                    <a:pt x="932827" y="174967"/>
                  </a:lnTo>
                  <a:lnTo>
                    <a:pt x="932827" y="174459"/>
                  </a:lnTo>
                  <a:close/>
                </a:path>
                <a:path w="949960" h="1325245">
                  <a:moveTo>
                    <a:pt x="932827" y="21793"/>
                  </a:moveTo>
                  <a:lnTo>
                    <a:pt x="927989" y="16954"/>
                  </a:lnTo>
                  <a:lnTo>
                    <a:pt x="927747" y="16954"/>
                  </a:lnTo>
                  <a:lnTo>
                    <a:pt x="876858" y="16954"/>
                  </a:lnTo>
                  <a:lnTo>
                    <a:pt x="876858" y="27127"/>
                  </a:lnTo>
                  <a:lnTo>
                    <a:pt x="927735" y="27127"/>
                  </a:lnTo>
                  <a:lnTo>
                    <a:pt x="927989" y="27127"/>
                  </a:lnTo>
                  <a:lnTo>
                    <a:pt x="928484" y="27089"/>
                  </a:lnTo>
                  <a:lnTo>
                    <a:pt x="932827" y="22301"/>
                  </a:lnTo>
                  <a:lnTo>
                    <a:pt x="932827" y="21793"/>
                  </a:lnTo>
                  <a:close/>
                </a:path>
                <a:path w="949960" h="1325245">
                  <a:moveTo>
                    <a:pt x="949794" y="89649"/>
                  </a:moveTo>
                  <a:lnTo>
                    <a:pt x="948931" y="87083"/>
                  </a:lnTo>
                  <a:lnTo>
                    <a:pt x="948804" y="86868"/>
                  </a:lnTo>
                  <a:lnTo>
                    <a:pt x="944956" y="84823"/>
                  </a:lnTo>
                  <a:lnTo>
                    <a:pt x="944702" y="84823"/>
                  </a:lnTo>
                  <a:lnTo>
                    <a:pt x="924331" y="84823"/>
                  </a:lnTo>
                  <a:lnTo>
                    <a:pt x="924331" y="64465"/>
                  </a:lnTo>
                  <a:lnTo>
                    <a:pt x="924344" y="64211"/>
                  </a:lnTo>
                  <a:lnTo>
                    <a:pt x="919505" y="59372"/>
                  </a:lnTo>
                  <a:lnTo>
                    <a:pt x="919010" y="59372"/>
                  </a:lnTo>
                  <a:lnTo>
                    <a:pt x="914171" y="64211"/>
                  </a:lnTo>
                  <a:lnTo>
                    <a:pt x="914171" y="64452"/>
                  </a:lnTo>
                  <a:lnTo>
                    <a:pt x="914171" y="84823"/>
                  </a:lnTo>
                  <a:lnTo>
                    <a:pt x="893813" y="84823"/>
                  </a:lnTo>
                  <a:lnTo>
                    <a:pt x="893559" y="84823"/>
                  </a:lnTo>
                  <a:lnTo>
                    <a:pt x="888720" y="89649"/>
                  </a:lnTo>
                  <a:lnTo>
                    <a:pt x="888720" y="90157"/>
                  </a:lnTo>
                  <a:lnTo>
                    <a:pt x="893559" y="94996"/>
                  </a:lnTo>
                  <a:lnTo>
                    <a:pt x="893813" y="94996"/>
                  </a:lnTo>
                  <a:lnTo>
                    <a:pt x="914171" y="94983"/>
                  </a:lnTo>
                  <a:lnTo>
                    <a:pt x="914171" y="115341"/>
                  </a:lnTo>
                  <a:lnTo>
                    <a:pt x="924331" y="115341"/>
                  </a:lnTo>
                  <a:lnTo>
                    <a:pt x="924331" y="94983"/>
                  </a:lnTo>
                  <a:lnTo>
                    <a:pt x="944702" y="94983"/>
                  </a:lnTo>
                  <a:lnTo>
                    <a:pt x="944956" y="94996"/>
                  </a:lnTo>
                  <a:lnTo>
                    <a:pt x="945451" y="94957"/>
                  </a:lnTo>
                  <a:lnTo>
                    <a:pt x="945705" y="94894"/>
                  </a:lnTo>
                  <a:lnTo>
                    <a:pt x="945946" y="94856"/>
                  </a:lnTo>
                  <a:lnTo>
                    <a:pt x="948931" y="92722"/>
                  </a:lnTo>
                  <a:lnTo>
                    <a:pt x="949083" y="92519"/>
                  </a:lnTo>
                  <a:lnTo>
                    <a:pt x="949794" y="90157"/>
                  </a:lnTo>
                  <a:lnTo>
                    <a:pt x="949794" y="89649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20231" y="2325719"/>
              <a:ext cx="393475" cy="22815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718712" y="2330792"/>
              <a:ext cx="10795" cy="44450"/>
            </a:xfrm>
            <a:custGeom>
              <a:avLst/>
              <a:gdLst/>
              <a:ahLst/>
              <a:cxnLst/>
              <a:rect l="l" t="t" r="r" b="b"/>
              <a:pathLst>
                <a:path w="10795" h="44450">
                  <a:moveTo>
                    <a:pt x="10185" y="39014"/>
                  </a:moveTo>
                  <a:lnTo>
                    <a:pt x="12" y="39014"/>
                  </a:lnTo>
                  <a:lnTo>
                    <a:pt x="12" y="39268"/>
                  </a:lnTo>
                  <a:lnTo>
                    <a:pt x="4851" y="44107"/>
                  </a:lnTo>
                  <a:lnTo>
                    <a:pt x="5359" y="44107"/>
                  </a:lnTo>
                  <a:lnTo>
                    <a:pt x="10185" y="39268"/>
                  </a:lnTo>
                  <a:lnTo>
                    <a:pt x="10185" y="39014"/>
                  </a:lnTo>
                  <a:close/>
                </a:path>
                <a:path w="10795" h="44450">
                  <a:moveTo>
                    <a:pt x="10185" y="5080"/>
                  </a:moveTo>
                  <a:lnTo>
                    <a:pt x="10172" y="4838"/>
                  </a:lnTo>
                  <a:lnTo>
                    <a:pt x="10134" y="4343"/>
                  </a:lnTo>
                  <a:lnTo>
                    <a:pt x="5346" y="0"/>
                  </a:lnTo>
                  <a:lnTo>
                    <a:pt x="4838" y="0"/>
                  </a:lnTo>
                  <a:lnTo>
                    <a:pt x="0" y="4838"/>
                  </a:lnTo>
                  <a:lnTo>
                    <a:pt x="0" y="5092"/>
                  </a:lnTo>
                  <a:lnTo>
                    <a:pt x="12" y="39001"/>
                  </a:lnTo>
                  <a:lnTo>
                    <a:pt x="10185" y="39001"/>
                  </a:lnTo>
                  <a:lnTo>
                    <a:pt x="10185" y="5080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51186" y="2339822"/>
              <a:ext cx="87426" cy="8742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803535" y="2449537"/>
              <a:ext cx="44450" cy="10795"/>
            </a:xfrm>
            <a:custGeom>
              <a:avLst/>
              <a:gdLst/>
              <a:ahLst/>
              <a:cxnLst/>
              <a:rect l="l" t="t" r="r" b="b"/>
              <a:pathLst>
                <a:path w="44450" h="10794">
                  <a:moveTo>
                    <a:pt x="5092" y="12"/>
                  </a:moveTo>
                  <a:lnTo>
                    <a:pt x="4838" y="12"/>
                  </a:lnTo>
                  <a:lnTo>
                    <a:pt x="4343" y="50"/>
                  </a:lnTo>
                  <a:lnTo>
                    <a:pt x="0" y="4838"/>
                  </a:lnTo>
                  <a:lnTo>
                    <a:pt x="0" y="5346"/>
                  </a:lnTo>
                  <a:lnTo>
                    <a:pt x="50" y="5842"/>
                  </a:lnTo>
                  <a:lnTo>
                    <a:pt x="139" y="6337"/>
                  </a:lnTo>
                  <a:lnTo>
                    <a:pt x="292" y="6807"/>
                  </a:lnTo>
                  <a:lnTo>
                    <a:pt x="393" y="7035"/>
                  </a:lnTo>
                  <a:lnTo>
                    <a:pt x="469" y="7264"/>
                  </a:lnTo>
                  <a:lnTo>
                    <a:pt x="4838" y="10185"/>
                  </a:lnTo>
                  <a:lnTo>
                    <a:pt x="5092" y="10185"/>
                  </a:lnTo>
                  <a:lnTo>
                    <a:pt x="5092" y="12"/>
                  </a:lnTo>
                  <a:close/>
                </a:path>
                <a:path w="44450" h="10794">
                  <a:moveTo>
                    <a:pt x="44107" y="4826"/>
                  </a:moveTo>
                  <a:lnTo>
                    <a:pt x="43243" y="2260"/>
                  </a:lnTo>
                  <a:lnTo>
                    <a:pt x="43116" y="2044"/>
                  </a:lnTo>
                  <a:lnTo>
                    <a:pt x="39268" y="0"/>
                  </a:lnTo>
                  <a:lnTo>
                    <a:pt x="39014" y="0"/>
                  </a:lnTo>
                  <a:lnTo>
                    <a:pt x="5105" y="12"/>
                  </a:lnTo>
                  <a:lnTo>
                    <a:pt x="5105" y="10172"/>
                  </a:lnTo>
                  <a:lnTo>
                    <a:pt x="39014" y="10172"/>
                  </a:lnTo>
                  <a:lnTo>
                    <a:pt x="39268" y="10172"/>
                  </a:lnTo>
                  <a:lnTo>
                    <a:pt x="43243" y="7899"/>
                  </a:lnTo>
                  <a:lnTo>
                    <a:pt x="43395" y="7696"/>
                  </a:lnTo>
                  <a:lnTo>
                    <a:pt x="44107" y="5334"/>
                  </a:lnTo>
                  <a:lnTo>
                    <a:pt x="44107" y="482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51183" y="2481998"/>
              <a:ext cx="87429" cy="8741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718712" y="2534348"/>
              <a:ext cx="10795" cy="44450"/>
            </a:xfrm>
            <a:custGeom>
              <a:avLst/>
              <a:gdLst/>
              <a:ahLst/>
              <a:cxnLst/>
              <a:rect l="l" t="t" r="r" b="b"/>
              <a:pathLst>
                <a:path w="10795" h="44450">
                  <a:moveTo>
                    <a:pt x="10185" y="39027"/>
                  </a:moveTo>
                  <a:lnTo>
                    <a:pt x="12" y="39027"/>
                  </a:lnTo>
                  <a:lnTo>
                    <a:pt x="12" y="39281"/>
                  </a:lnTo>
                  <a:lnTo>
                    <a:pt x="2286" y="43243"/>
                  </a:lnTo>
                  <a:lnTo>
                    <a:pt x="2489" y="43395"/>
                  </a:lnTo>
                  <a:lnTo>
                    <a:pt x="4851" y="44107"/>
                  </a:lnTo>
                  <a:lnTo>
                    <a:pt x="5359" y="44107"/>
                  </a:lnTo>
                  <a:lnTo>
                    <a:pt x="7924" y="43243"/>
                  </a:lnTo>
                  <a:lnTo>
                    <a:pt x="8140" y="43116"/>
                  </a:lnTo>
                  <a:lnTo>
                    <a:pt x="10185" y="39281"/>
                  </a:lnTo>
                  <a:lnTo>
                    <a:pt x="10185" y="39027"/>
                  </a:lnTo>
                  <a:close/>
                </a:path>
                <a:path w="10795" h="44450">
                  <a:moveTo>
                    <a:pt x="10185" y="5092"/>
                  </a:moveTo>
                  <a:lnTo>
                    <a:pt x="10172" y="4838"/>
                  </a:lnTo>
                  <a:lnTo>
                    <a:pt x="10134" y="4356"/>
                  </a:lnTo>
                  <a:lnTo>
                    <a:pt x="5346" y="0"/>
                  </a:lnTo>
                  <a:lnTo>
                    <a:pt x="4838" y="0"/>
                  </a:lnTo>
                  <a:lnTo>
                    <a:pt x="0" y="4838"/>
                  </a:lnTo>
                  <a:lnTo>
                    <a:pt x="0" y="5092"/>
                  </a:lnTo>
                  <a:lnTo>
                    <a:pt x="12" y="39014"/>
                  </a:lnTo>
                  <a:lnTo>
                    <a:pt x="10185" y="39014"/>
                  </a:lnTo>
                  <a:lnTo>
                    <a:pt x="10185" y="5092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09023" y="2481995"/>
              <a:ext cx="87426" cy="8741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599980" y="2449537"/>
              <a:ext cx="44450" cy="10795"/>
            </a:xfrm>
            <a:custGeom>
              <a:avLst/>
              <a:gdLst/>
              <a:ahLst/>
              <a:cxnLst/>
              <a:rect l="l" t="t" r="r" b="b"/>
              <a:pathLst>
                <a:path w="44450" h="10794">
                  <a:moveTo>
                    <a:pt x="5080" y="12"/>
                  </a:moveTo>
                  <a:lnTo>
                    <a:pt x="4826" y="12"/>
                  </a:lnTo>
                  <a:lnTo>
                    <a:pt x="4343" y="50"/>
                  </a:lnTo>
                  <a:lnTo>
                    <a:pt x="863" y="2273"/>
                  </a:lnTo>
                  <a:lnTo>
                    <a:pt x="711" y="2476"/>
                  </a:lnTo>
                  <a:lnTo>
                    <a:pt x="0" y="4838"/>
                  </a:lnTo>
                  <a:lnTo>
                    <a:pt x="0" y="5346"/>
                  </a:lnTo>
                  <a:lnTo>
                    <a:pt x="863" y="7912"/>
                  </a:lnTo>
                  <a:lnTo>
                    <a:pt x="990" y="8128"/>
                  </a:lnTo>
                  <a:lnTo>
                    <a:pt x="4826" y="10185"/>
                  </a:lnTo>
                  <a:lnTo>
                    <a:pt x="5080" y="10185"/>
                  </a:lnTo>
                  <a:lnTo>
                    <a:pt x="5080" y="12"/>
                  </a:lnTo>
                  <a:close/>
                </a:path>
                <a:path w="44450" h="10794">
                  <a:moveTo>
                    <a:pt x="39001" y="12"/>
                  </a:moveTo>
                  <a:lnTo>
                    <a:pt x="5092" y="12"/>
                  </a:lnTo>
                  <a:lnTo>
                    <a:pt x="5092" y="10172"/>
                  </a:lnTo>
                  <a:lnTo>
                    <a:pt x="39001" y="10172"/>
                  </a:lnTo>
                  <a:lnTo>
                    <a:pt x="39001" y="12"/>
                  </a:lnTo>
                  <a:close/>
                </a:path>
                <a:path w="44450" h="10794">
                  <a:moveTo>
                    <a:pt x="44107" y="4826"/>
                  </a:moveTo>
                  <a:lnTo>
                    <a:pt x="39268" y="0"/>
                  </a:lnTo>
                  <a:lnTo>
                    <a:pt x="39014" y="0"/>
                  </a:lnTo>
                  <a:lnTo>
                    <a:pt x="39014" y="10172"/>
                  </a:lnTo>
                  <a:lnTo>
                    <a:pt x="39268" y="10172"/>
                  </a:lnTo>
                  <a:lnTo>
                    <a:pt x="44107" y="5334"/>
                  </a:lnTo>
                  <a:lnTo>
                    <a:pt x="44107" y="482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09023" y="2339822"/>
              <a:ext cx="87429" cy="8742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200897" y="2842717"/>
              <a:ext cx="443865" cy="598170"/>
            </a:xfrm>
            <a:custGeom>
              <a:avLst/>
              <a:gdLst/>
              <a:ahLst/>
              <a:cxnLst/>
              <a:rect l="l" t="t" r="r" b="b"/>
              <a:pathLst>
                <a:path w="443864" h="598170">
                  <a:moveTo>
                    <a:pt x="181800" y="13373"/>
                  </a:moveTo>
                  <a:lnTo>
                    <a:pt x="167995" y="0"/>
                  </a:lnTo>
                  <a:lnTo>
                    <a:pt x="166662" y="88"/>
                  </a:lnTo>
                  <a:lnTo>
                    <a:pt x="156464" y="6807"/>
                  </a:lnTo>
                  <a:lnTo>
                    <a:pt x="6756" y="266128"/>
                  </a:lnTo>
                  <a:lnTo>
                    <a:pt x="6426" y="266700"/>
                  </a:lnTo>
                  <a:lnTo>
                    <a:pt x="29921" y="280276"/>
                  </a:lnTo>
                  <a:lnTo>
                    <a:pt x="30264" y="279692"/>
                  </a:lnTo>
                  <a:lnTo>
                    <a:pt x="179971" y="20370"/>
                  </a:lnTo>
                  <a:lnTo>
                    <a:pt x="181762" y="14706"/>
                  </a:lnTo>
                  <a:lnTo>
                    <a:pt x="181800" y="13373"/>
                  </a:lnTo>
                  <a:close/>
                </a:path>
                <a:path w="443864" h="598170">
                  <a:moveTo>
                    <a:pt x="443420" y="583603"/>
                  </a:moveTo>
                  <a:lnTo>
                    <a:pt x="430517" y="570699"/>
                  </a:lnTo>
                  <a:lnTo>
                    <a:pt x="429856" y="570699"/>
                  </a:lnTo>
                  <a:lnTo>
                    <a:pt x="197612" y="570687"/>
                  </a:lnTo>
                  <a:lnTo>
                    <a:pt x="195275" y="570585"/>
                  </a:lnTo>
                  <a:lnTo>
                    <a:pt x="193306" y="570255"/>
                  </a:lnTo>
                  <a:lnTo>
                    <a:pt x="180301" y="561111"/>
                  </a:lnTo>
                  <a:lnTo>
                    <a:pt x="179971" y="560514"/>
                  </a:lnTo>
                  <a:lnTo>
                    <a:pt x="179641" y="559943"/>
                  </a:lnTo>
                  <a:lnTo>
                    <a:pt x="30251" y="301205"/>
                  </a:lnTo>
                  <a:lnTo>
                    <a:pt x="29921" y="300647"/>
                  </a:lnTo>
                  <a:lnTo>
                    <a:pt x="27178" y="290791"/>
                  </a:lnTo>
                  <a:lnTo>
                    <a:pt x="27241" y="288798"/>
                  </a:lnTo>
                  <a:lnTo>
                    <a:pt x="29921" y="280276"/>
                  </a:lnTo>
                  <a:lnTo>
                    <a:pt x="6413" y="266700"/>
                  </a:lnTo>
                  <a:lnTo>
                    <a:pt x="6083" y="267271"/>
                  </a:lnTo>
                  <a:lnTo>
                    <a:pt x="5245" y="268719"/>
                  </a:lnTo>
                  <a:lnTo>
                    <a:pt x="3327" y="272973"/>
                  </a:lnTo>
                  <a:lnTo>
                    <a:pt x="1828" y="277393"/>
                  </a:lnTo>
                  <a:lnTo>
                    <a:pt x="762" y="281940"/>
                  </a:lnTo>
                  <a:lnTo>
                    <a:pt x="152" y="286562"/>
                  </a:lnTo>
                  <a:lnTo>
                    <a:pt x="0" y="291236"/>
                  </a:lnTo>
                  <a:lnTo>
                    <a:pt x="304" y="295884"/>
                  </a:lnTo>
                  <a:lnTo>
                    <a:pt x="1066" y="300494"/>
                  </a:lnTo>
                  <a:lnTo>
                    <a:pt x="2273" y="305003"/>
                  </a:lnTo>
                  <a:lnTo>
                    <a:pt x="3924" y="309372"/>
                  </a:lnTo>
                  <a:lnTo>
                    <a:pt x="5892" y="313194"/>
                  </a:lnTo>
                  <a:lnTo>
                    <a:pt x="6096" y="313626"/>
                  </a:lnTo>
                  <a:lnTo>
                    <a:pt x="6299" y="313994"/>
                  </a:lnTo>
                  <a:lnTo>
                    <a:pt x="6413" y="314198"/>
                  </a:lnTo>
                  <a:lnTo>
                    <a:pt x="6756" y="314782"/>
                  </a:lnTo>
                  <a:lnTo>
                    <a:pt x="156121" y="573506"/>
                  </a:lnTo>
                  <a:lnTo>
                    <a:pt x="156464" y="574078"/>
                  </a:lnTo>
                  <a:lnTo>
                    <a:pt x="156794" y="574662"/>
                  </a:lnTo>
                  <a:lnTo>
                    <a:pt x="157632" y="576110"/>
                  </a:lnTo>
                  <a:lnTo>
                    <a:pt x="192176" y="597573"/>
                  </a:lnTo>
                  <a:lnTo>
                    <a:pt x="196367" y="597789"/>
                  </a:lnTo>
                  <a:lnTo>
                    <a:pt x="196926" y="597839"/>
                  </a:lnTo>
                  <a:lnTo>
                    <a:pt x="197599" y="597839"/>
                  </a:lnTo>
                  <a:lnTo>
                    <a:pt x="198272" y="597839"/>
                  </a:lnTo>
                  <a:lnTo>
                    <a:pt x="429844" y="597827"/>
                  </a:lnTo>
                  <a:lnTo>
                    <a:pt x="430517" y="597839"/>
                  </a:lnTo>
                  <a:lnTo>
                    <a:pt x="443420" y="584936"/>
                  </a:lnTo>
                  <a:lnTo>
                    <a:pt x="443420" y="58360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55538" y="2746390"/>
              <a:ext cx="200499" cy="12350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622181" y="2842717"/>
              <a:ext cx="1449705" cy="669290"/>
            </a:xfrm>
            <a:custGeom>
              <a:avLst/>
              <a:gdLst/>
              <a:ahLst/>
              <a:cxnLst/>
              <a:rect l="l" t="t" r="r" b="b"/>
              <a:pathLst>
                <a:path w="1449704" h="669289">
                  <a:moveTo>
                    <a:pt x="94996" y="654494"/>
                  </a:moveTo>
                  <a:lnTo>
                    <a:pt x="91020" y="645566"/>
                  </a:lnTo>
                  <a:lnTo>
                    <a:pt x="23164" y="577710"/>
                  </a:lnTo>
                  <a:lnTo>
                    <a:pt x="14236" y="573735"/>
                  </a:lnTo>
                  <a:lnTo>
                    <a:pt x="12903" y="573735"/>
                  </a:lnTo>
                  <a:lnTo>
                    <a:pt x="0" y="586638"/>
                  </a:lnTo>
                  <a:lnTo>
                    <a:pt x="0" y="587971"/>
                  </a:lnTo>
                  <a:lnTo>
                    <a:pt x="3975" y="596900"/>
                  </a:lnTo>
                  <a:lnTo>
                    <a:pt x="71831" y="664756"/>
                  </a:lnTo>
                  <a:lnTo>
                    <a:pt x="80759" y="668731"/>
                  </a:lnTo>
                  <a:lnTo>
                    <a:pt x="82092" y="668731"/>
                  </a:lnTo>
                  <a:lnTo>
                    <a:pt x="94996" y="655828"/>
                  </a:lnTo>
                  <a:lnTo>
                    <a:pt x="94996" y="654494"/>
                  </a:lnTo>
                  <a:close/>
                </a:path>
                <a:path w="1449704" h="669289">
                  <a:moveTo>
                    <a:pt x="1019441" y="570699"/>
                  </a:moveTo>
                  <a:lnTo>
                    <a:pt x="1018768" y="570699"/>
                  </a:lnTo>
                  <a:lnTo>
                    <a:pt x="1017447" y="570826"/>
                  </a:lnTo>
                  <a:lnTo>
                    <a:pt x="1005865" y="583603"/>
                  </a:lnTo>
                  <a:lnTo>
                    <a:pt x="1005865" y="584936"/>
                  </a:lnTo>
                  <a:lnTo>
                    <a:pt x="1018768" y="597839"/>
                  </a:lnTo>
                  <a:lnTo>
                    <a:pt x="1019441" y="597839"/>
                  </a:lnTo>
                  <a:lnTo>
                    <a:pt x="1019441" y="570699"/>
                  </a:lnTo>
                  <a:close/>
                </a:path>
                <a:path w="1449704" h="669289">
                  <a:moveTo>
                    <a:pt x="1449273" y="289661"/>
                  </a:moveTo>
                  <a:lnTo>
                    <a:pt x="1443482" y="267919"/>
                  </a:lnTo>
                  <a:lnTo>
                    <a:pt x="1443189" y="267271"/>
                  </a:lnTo>
                  <a:lnTo>
                    <a:pt x="1442859" y="266700"/>
                  </a:lnTo>
                  <a:lnTo>
                    <a:pt x="1442529" y="266128"/>
                  </a:lnTo>
                  <a:lnTo>
                    <a:pt x="1292809" y="6807"/>
                  </a:lnTo>
                  <a:lnTo>
                    <a:pt x="1281290" y="0"/>
                  </a:lnTo>
                  <a:lnTo>
                    <a:pt x="1279956" y="50"/>
                  </a:lnTo>
                  <a:lnTo>
                    <a:pt x="1267485" y="13373"/>
                  </a:lnTo>
                  <a:lnTo>
                    <a:pt x="1267523" y="14706"/>
                  </a:lnTo>
                  <a:lnTo>
                    <a:pt x="1269314" y="20370"/>
                  </a:lnTo>
                  <a:lnTo>
                    <a:pt x="1419352" y="280276"/>
                  </a:lnTo>
                  <a:lnTo>
                    <a:pt x="1420431" y="282333"/>
                  </a:lnTo>
                  <a:lnTo>
                    <a:pt x="1421130" y="284213"/>
                  </a:lnTo>
                  <a:lnTo>
                    <a:pt x="1421650" y="286156"/>
                  </a:lnTo>
                  <a:lnTo>
                    <a:pt x="1421968" y="288124"/>
                  </a:lnTo>
                  <a:lnTo>
                    <a:pt x="1422107" y="290118"/>
                  </a:lnTo>
                  <a:lnTo>
                    <a:pt x="1422044" y="292112"/>
                  </a:lnTo>
                  <a:lnTo>
                    <a:pt x="1419682" y="300050"/>
                  </a:lnTo>
                  <a:lnTo>
                    <a:pt x="1419364" y="300634"/>
                  </a:lnTo>
                  <a:lnTo>
                    <a:pt x="1419021" y="301205"/>
                  </a:lnTo>
                  <a:lnTo>
                    <a:pt x="1269644" y="559943"/>
                  </a:lnTo>
                  <a:lnTo>
                    <a:pt x="1269314" y="560514"/>
                  </a:lnTo>
                  <a:lnTo>
                    <a:pt x="1269199" y="560692"/>
                  </a:lnTo>
                  <a:lnTo>
                    <a:pt x="1268056" y="562470"/>
                  </a:lnTo>
                  <a:lnTo>
                    <a:pt x="1252677" y="570699"/>
                  </a:lnTo>
                  <a:lnTo>
                    <a:pt x="1252359" y="570699"/>
                  </a:lnTo>
                  <a:lnTo>
                    <a:pt x="1251699" y="570699"/>
                  </a:lnTo>
                  <a:lnTo>
                    <a:pt x="1019454" y="570687"/>
                  </a:lnTo>
                  <a:lnTo>
                    <a:pt x="1019454" y="597827"/>
                  </a:lnTo>
                  <a:lnTo>
                    <a:pt x="1250873" y="597827"/>
                  </a:lnTo>
                  <a:lnTo>
                    <a:pt x="1251013" y="597839"/>
                  </a:lnTo>
                  <a:lnTo>
                    <a:pt x="1251686" y="597839"/>
                  </a:lnTo>
                  <a:lnTo>
                    <a:pt x="1252359" y="597839"/>
                  </a:lnTo>
                  <a:lnTo>
                    <a:pt x="1254023" y="597839"/>
                  </a:lnTo>
                  <a:lnTo>
                    <a:pt x="1258658" y="597382"/>
                  </a:lnTo>
                  <a:lnTo>
                    <a:pt x="1292275" y="574941"/>
                  </a:lnTo>
                  <a:lnTo>
                    <a:pt x="1292479" y="574662"/>
                  </a:lnTo>
                  <a:lnTo>
                    <a:pt x="1292631" y="574395"/>
                  </a:lnTo>
                  <a:lnTo>
                    <a:pt x="1292821" y="574090"/>
                  </a:lnTo>
                  <a:lnTo>
                    <a:pt x="1293152" y="573506"/>
                  </a:lnTo>
                  <a:lnTo>
                    <a:pt x="1442491" y="314833"/>
                  </a:lnTo>
                  <a:lnTo>
                    <a:pt x="1442859" y="314198"/>
                  </a:lnTo>
                  <a:lnTo>
                    <a:pt x="1443202" y="313626"/>
                  </a:lnTo>
                  <a:lnTo>
                    <a:pt x="1444028" y="312178"/>
                  </a:lnTo>
                  <a:lnTo>
                    <a:pt x="1445958" y="307924"/>
                  </a:lnTo>
                  <a:lnTo>
                    <a:pt x="1447457" y="303504"/>
                  </a:lnTo>
                  <a:lnTo>
                    <a:pt x="1448511" y="298958"/>
                  </a:lnTo>
                  <a:lnTo>
                    <a:pt x="1449120" y="294335"/>
                  </a:lnTo>
                  <a:lnTo>
                    <a:pt x="1449273" y="28966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16328" y="2737910"/>
              <a:ext cx="200498" cy="13198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461031" y="3085655"/>
              <a:ext cx="1350645" cy="1002665"/>
            </a:xfrm>
            <a:custGeom>
              <a:avLst/>
              <a:gdLst/>
              <a:ahLst/>
              <a:cxnLst/>
              <a:rect l="l" t="t" r="r" b="b"/>
              <a:pathLst>
                <a:path w="1350645" h="1002664">
                  <a:moveTo>
                    <a:pt x="61074" y="997216"/>
                  </a:moveTo>
                  <a:lnTo>
                    <a:pt x="56235" y="992378"/>
                  </a:lnTo>
                  <a:lnTo>
                    <a:pt x="55981" y="992378"/>
                  </a:lnTo>
                  <a:lnTo>
                    <a:pt x="5092" y="992378"/>
                  </a:lnTo>
                  <a:lnTo>
                    <a:pt x="4838" y="992378"/>
                  </a:lnTo>
                  <a:lnTo>
                    <a:pt x="4343" y="992416"/>
                  </a:lnTo>
                  <a:lnTo>
                    <a:pt x="0" y="997216"/>
                  </a:lnTo>
                  <a:lnTo>
                    <a:pt x="0" y="997712"/>
                  </a:lnTo>
                  <a:lnTo>
                    <a:pt x="4838" y="1002550"/>
                  </a:lnTo>
                  <a:lnTo>
                    <a:pt x="5092" y="1002550"/>
                  </a:lnTo>
                  <a:lnTo>
                    <a:pt x="55981" y="1002550"/>
                  </a:lnTo>
                  <a:lnTo>
                    <a:pt x="56235" y="1002550"/>
                  </a:lnTo>
                  <a:lnTo>
                    <a:pt x="56730" y="1002512"/>
                  </a:lnTo>
                  <a:lnTo>
                    <a:pt x="61074" y="997712"/>
                  </a:lnTo>
                  <a:lnTo>
                    <a:pt x="61074" y="997216"/>
                  </a:lnTo>
                  <a:close/>
                </a:path>
                <a:path w="1350645" h="1002664">
                  <a:moveTo>
                    <a:pt x="61074" y="454380"/>
                  </a:moveTo>
                  <a:lnTo>
                    <a:pt x="56235" y="449541"/>
                  </a:lnTo>
                  <a:lnTo>
                    <a:pt x="55981" y="449541"/>
                  </a:lnTo>
                  <a:lnTo>
                    <a:pt x="35623" y="449541"/>
                  </a:lnTo>
                  <a:lnTo>
                    <a:pt x="35623" y="429183"/>
                  </a:lnTo>
                  <a:lnTo>
                    <a:pt x="35623" y="428929"/>
                  </a:lnTo>
                  <a:lnTo>
                    <a:pt x="35585" y="428434"/>
                  </a:lnTo>
                  <a:lnTo>
                    <a:pt x="30784" y="424091"/>
                  </a:lnTo>
                  <a:lnTo>
                    <a:pt x="30289" y="424091"/>
                  </a:lnTo>
                  <a:lnTo>
                    <a:pt x="25450" y="428929"/>
                  </a:lnTo>
                  <a:lnTo>
                    <a:pt x="25450" y="429183"/>
                  </a:lnTo>
                  <a:lnTo>
                    <a:pt x="25450" y="449541"/>
                  </a:lnTo>
                  <a:lnTo>
                    <a:pt x="5092" y="449541"/>
                  </a:lnTo>
                  <a:lnTo>
                    <a:pt x="4838" y="449554"/>
                  </a:lnTo>
                  <a:lnTo>
                    <a:pt x="0" y="454393"/>
                  </a:lnTo>
                  <a:lnTo>
                    <a:pt x="0" y="454888"/>
                  </a:lnTo>
                  <a:lnTo>
                    <a:pt x="4838" y="459727"/>
                  </a:lnTo>
                  <a:lnTo>
                    <a:pt x="5092" y="459727"/>
                  </a:lnTo>
                  <a:lnTo>
                    <a:pt x="25450" y="459714"/>
                  </a:lnTo>
                  <a:lnTo>
                    <a:pt x="25450" y="480072"/>
                  </a:lnTo>
                  <a:lnTo>
                    <a:pt x="25450" y="480326"/>
                  </a:lnTo>
                  <a:lnTo>
                    <a:pt x="25488" y="480822"/>
                  </a:lnTo>
                  <a:lnTo>
                    <a:pt x="30289" y="485165"/>
                  </a:lnTo>
                  <a:lnTo>
                    <a:pt x="30784" y="485165"/>
                  </a:lnTo>
                  <a:lnTo>
                    <a:pt x="35623" y="480326"/>
                  </a:lnTo>
                  <a:lnTo>
                    <a:pt x="35623" y="480072"/>
                  </a:lnTo>
                  <a:lnTo>
                    <a:pt x="35623" y="459714"/>
                  </a:lnTo>
                  <a:lnTo>
                    <a:pt x="55981" y="459714"/>
                  </a:lnTo>
                  <a:lnTo>
                    <a:pt x="56235" y="459714"/>
                  </a:lnTo>
                  <a:lnTo>
                    <a:pt x="56730" y="459676"/>
                  </a:lnTo>
                  <a:lnTo>
                    <a:pt x="61074" y="454875"/>
                  </a:lnTo>
                  <a:lnTo>
                    <a:pt x="61074" y="454380"/>
                  </a:lnTo>
                  <a:close/>
                </a:path>
                <a:path w="1350645" h="1002664">
                  <a:moveTo>
                    <a:pt x="87922" y="230797"/>
                  </a:moveTo>
                  <a:lnTo>
                    <a:pt x="87604" y="229704"/>
                  </a:lnTo>
                  <a:lnTo>
                    <a:pt x="83070" y="232181"/>
                  </a:lnTo>
                  <a:lnTo>
                    <a:pt x="85102" y="233514"/>
                  </a:lnTo>
                  <a:lnTo>
                    <a:pt x="85483" y="233514"/>
                  </a:lnTo>
                  <a:lnTo>
                    <a:pt x="85610" y="233502"/>
                  </a:lnTo>
                  <a:lnTo>
                    <a:pt x="85737" y="233502"/>
                  </a:lnTo>
                  <a:lnTo>
                    <a:pt x="85991" y="233451"/>
                  </a:lnTo>
                  <a:lnTo>
                    <a:pt x="86233" y="233362"/>
                  </a:lnTo>
                  <a:lnTo>
                    <a:pt x="86461" y="233273"/>
                  </a:lnTo>
                  <a:lnTo>
                    <a:pt x="86690" y="233146"/>
                  </a:lnTo>
                  <a:lnTo>
                    <a:pt x="86893" y="233006"/>
                  </a:lnTo>
                  <a:lnTo>
                    <a:pt x="87096" y="232841"/>
                  </a:lnTo>
                  <a:lnTo>
                    <a:pt x="87922" y="231038"/>
                  </a:lnTo>
                  <a:lnTo>
                    <a:pt x="87922" y="230797"/>
                  </a:lnTo>
                  <a:close/>
                </a:path>
                <a:path w="1350645" h="1002664">
                  <a:moveTo>
                    <a:pt x="100584" y="165709"/>
                  </a:moveTo>
                  <a:lnTo>
                    <a:pt x="100114" y="164414"/>
                  </a:lnTo>
                  <a:lnTo>
                    <a:pt x="98450" y="163360"/>
                  </a:lnTo>
                  <a:lnTo>
                    <a:pt x="97828" y="163233"/>
                  </a:lnTo>
                  <a:lnTo>
                    <a:pt x="96532" y="163131"/>
                  </a:lnTo>
                  <a:lnTo>
                    <a:pt x="83172" y="174155"/>
                  </a:lnTo>
                  <a:lnTo>
                    <a:pt x="83058" y="174815"/>
                  </a:lnTo>
                  <a:lnTo>
                    <a:pt x="82943" y="176390"/>
                  </a:lnTo>
                  <a:lnTo>
                    <a:pt x="82969" y="177977"/>
                  </a:lnTo>
                  <a:lnTo>
                    <a:pt x="91554" y="191122"/>
                  </a:lnTo>
                  <a:lnTo>
                    <a:pt x="93980" y="186550"/>
                  </a:lnTo>
                  <a:lnTo>
                    <a:pt x="93776" y="186461"/>
                  </a:lnTo>
                  <a:lnTo>
                    <a:pt x="92760" y="185826"/>
                  </a:lnTo>
                  <a:lnTo>
                    <a:pt x="88112" y="176530"/>
                  </a:lnTo>
                  <a:lnTo>
                    <a:pt x="88201" y="175450"/>
                  </a:lnTo>
                  <a:lnTo>
                    <a:pt x="88277" y="174929"/>
                  </a:lnTo>
                  <a:lnTo>
                    <a:pt x="88315" y="174802"/>
                  </a:lnTo>
                  <a:lnTo>
                    <a:pt x="88366" y="174536"/>
                  </a:lnTo>
                  <a:lnTo>
                    <a:pt x="96393" y="168313"/>
                  </a:lnTo>
                  <a:lnTo>
                    <a:pt x="97180" y="168363"/>
                  </a:lnTo>
                  <a:lnTo>
                    <a:pt x="97548" y="168440"/>
                  </a:lnTo>
                  <a:lnTo>
                    <a:pt x="97675" y="168465"/>
                  </a:lnTo>
                  <a:lnTo>
                    <a:pt x="97929" y="168478"/>
                  </a:lnTo>
                  <a:lnTo>
                    <a:pt x="98183" y="168478"/>
                  </a:lnTo>
                  <a:lnTo>
                    <a:pt x="99479" y="168008"/>
                  </a:lnTo>
                  <a:lnTo>
                    <a:pt x="100406" y="166827"/>
                  </a:lnTo>
                  <a:lnTo>
                    <a:pt x="100520" y="166471"/>
                  </a:lnTo>
                  <a:lnTo>
                    <a:pt x="100571" y="166217"/>
                  </a:lnTo>
                  <a:lnTo>
                    <a:pt x="100584" y="165963"/>
                  </a:lnTo>
                  <a:lnTo>
                    <a:pt x="100584" y="165709"/>
                  </a:lnTo>
                  <a:close/>
                </a:path>
                <a:path w="1350645" h="1002664">
                  <a:moveTo>
                    <a:pt x="124434" y="213334"/>
                  </a:moveTo>
                  <a:lnTo>
                    <a:pt x="121920" y="210921"/>
                  </a:lnTo>
                  <a:lnTo>
                    <a:pt x="121666" y="210921"/>
                  </a:lnTo>
                  <a:lnTo>
                    <a:pt x="119443" y="212572"/>
                  </a:lnTo>
                  <a:lnTo>
                    <a:pt x="119303" y="213055"/>
                  </a:lnTo>
                  <a:lnTo>
                    <a:pt x="117703" y="222084"/>
                  </a:lnTo>
                  <a:lnTo>
                    <a:pt x="78752" y="215226"/>
                  </a:lnTo>
                  <a:lnTo>
                    <a:pt x="78562" y="215188"/>
                  </a:lnTo>
                  <a:lnTo>
                    <a:pt x="78435" y="215163"/>
                  </a:lnTo>
                  <a:lnTo>
                    <a:pt x="78232" y="215150"/>
                  </a:lnTo>
                  <a:lnTo>
                    <a:pt x="78054" y="215138"/>
                  </a:lnTo>
                  <a:lnTo>
                    <a:pt x="77724" y="215176"/>
                  </a:lnTo>
                  <a:lnTo>
                    <a:pt x="77558" y="215214"/>
                  </a:lnTo>
                  <a:lnTo>
                    <a:pt x="77343" y="215265"/>
                  </a:lnTo>
                  <a:lnTo>
                    <a:pt x="77190" y="215303"/>
                  </a:lnTo>
                  <a:lnTo>
                    <a:pt x="77063" y="215379"/>
                  </a:lnTo>
                  <a:lnTo>
                    <a:pt x="76936" y="215442"/>
                  </a:lnTo>
                  <a:lnTo>
                    <a:pt x="76733" y="215531"/>
                  </a:lnTo>
                  <a:lnTo>
                    <a:pt x="76568" y="215671"/>
                  </a:lnTo>
                  <a:lnTo>
                    <a:pt x="76365" y="215836"/>
                  </a:lnTo>
                  <a:lnTo>
                    <a:pt x="76187" y="216014"/>
                  </a:lnTo>
                  <a:lnTo>
                    <a:pt x="76034" y="216204"/>
                  </a:lnTo>
                  <a:lnTo>
                    <a:pt x="75933" y="216331"/>
                  </a:lnTo>
                  <a:lnTo>
                    <a:pt x="75768" y="216636"/>
                  </a:lnTo>
                  <a:lnTo>
                    <a:pt x="75653" y="216903"/>
                  </a:lnTo>
                  <a:lnTo>
                    <a:pt x="75590" y="217144"/>
                  </a:lnTo>
                  <a:lnTo>
                    <a:pt x="75539" y="217398"/>
                  </a:lnTo>
                  <a:lnTo>
                    <a:pt x="75526" y="217652"/>
                  </a:lnTo>
                  <a:lnTo>
                    <a:pt x="75526" y="217906"/>
                  </a:lnTo>
                  <a:lnTo>
                    <a:pt x="75565" y="218160"/>
                  </a:lnTo>
                  <a:lnTo>
                    <a:pt x="75615" y="218414"/>
                  </a:lnTo>
                  <a:lnTo>
                    <a:pt x="75692" y="218655"/>
                  </a:lnTo>
                  <a:lnTo>
                    <a:pt x="75793" y="218884"/>
                  </a:lnTo>
                  <a:lnTo>
                    <a:pt x="75920" y="219113"/>
                  </a:lnTo>
                  <a:lnTo>
                    <a:pt x="83070" y="232181"/>
                  </a:lnTo>
                  <a:lnTo>
                    <a:pt x="87604" y="229692"/>
                  </a:lnTo>
                  <a:lnTo>
                    <a:pt x="82956" y="221208"/>
                  </a:lnTo>
                  <a:lnTo>
                    <a:pt x="116801" y="227177"/>
                  </a:lnTo>
                  <a:lnTo>
                    <a:pt x="115214" y="236207"/>
                  </a:lnTo>
                  <a:lnTo>
                    <a:pt x="115189" y="236334"/>
                  </a:lnTo>
                  <a:lnTo>
                    <a:pt x="115176" y="236588"/>
                  </a:lnTo>
                  <a:lnTo>
                    <a:pt x="115176" y="236842"/>
                  </a:lnTo>
                  <a:lnTo>
                    <a:pt x="115214" y="237096"/>
                  </a:lnTo>
                  <a:lnTo>
                    <a:pt x="115265" y="237350"/>
                  </a:lnTo>
                  <a:lnTo>
                    <a:pt x="115341" y="237591"/>
                  </a:lnTo>
                  <a:lnTo>
                    <a:pt x="115443" y="237820"/>
                  </a:lnTo>
                  <a:lnTo>
                    <a:pt x="115570" y="238036"/>
                  </a:lnTo>
                  <a:lnTo>
                    <a:pt x="115887" y="238442"/>
                  </a:lnTo>
                  <a:lnTo>
                    <a:pt x="116065" y="238620"/>
                  </a:lnTo>
                  <a:lnTo>
                    <a:pt x="116370" y="238848"/>
                  </a:lnTo>
                  <a:lnTo>
                    <a:pt x="116713" y="239026"/>
                  </a:lnTo>
                  <a:lnTo>
                    <a:pt x="116941" y="239115"/>
                  </a:lnTo>
                  <a:lnTo>
                    <a:pt x="117436" y="239229"/>
                  </a:lnTo>
                  <a:lnTo>
                    <a:pt x="117690" y="239242"/>
                  </a:lnTo>
                  <a:lnTo>
                    <a:pt x="117944" y="239242"/>
                  </a:lnTo>
                  <a:lnTo>
                    <a:pt x="118198" y="239217"/>
                  </a:lnTo>
                  <a:lnTo>
                    <a:pt x="118325" y="239179"/>
                  </a:lnTo>
                  <a:lnTo>
                    <a:pt x="118452" y="239153"/>
                  </a:lnTo>
                  <a:lnTo>
                    <a:pt x="118681" y="239064"/>
                  </a:lnTo>
                  <a:lnTo>
                    <a:pt x="118808" y="239026"/>
                  </a:lnTo>
                  <a:lnTo>
                    <a:pt x="119938" y="238036"/>
                  </a:lnTo>
                  <a:lnTo>
                    <a:pt x="120129" y="237705"/>
                  </a:lnTo>
                  <a:lnTo>
                    <a:pt x="120218" y="237477"/>
                  </a:lnTo>
                  <a:lnTo>
                    <a:pt x="120294" y="237121"/>
                  </a:lnTo>
                  <a:lnTo>
                    <a:pt x="122313" y="225666"/>
                  </a:lnTo>
                  <a:lnTo>
                    <a:pt x="122377" y="225399"/>
                  </a:lnTo>
                  <a:lnTo>
                    <a:pt x="122402" y="225145"/>
                  </a:lnTo>
                  <a:lnTo>
                    <a:pt x="124371" y="213969"/>
                  </a:lnTo>
                  <a:lnTo>
                    <a:pt x="124421" y="213829"/>
                  </a:lnTo>
                  <a:lnTo>
                    <a:pt x="124434" y="213575"/>
                  </a:lnTo>
                  <a:lnTo>
                    <a:pt x="124434" y="213334"/>
                  </a:lnTo>
                  <a:close/>
                </a:path>
                <a:path w="1350645" h="1002664">
                  <a:moveTo>
                    <a:pt x="315531" y="411556"/>
                  </a:moveTo>
                  <a:lnTo>
                    <a:pt x="302628" y="398653"/>
                  </a:lnTo>
                  <a:lnTo>
                    <a:pt x="301955" y="398653"/>
                  </a:lnTo>
                  <a:lnTo>
                    <a:pt x="242582" y="398653"/>
                  </a:lnTo>
                  <a:lnTo>
                    <a:pt x="241909" y="398653"/>
                  </a:lnTo>
                  <a:lnTo>
                    <a:pt x="240588" y="398780"/>
                  </a:lnTo>
                  <a:lnTo>
                    <a:pt x="229006" y="411556"/>
                  </a:lnTo>
                  <a:lnTo>
                    <a:pt x="229006" y="412889"/>
                  </a:lnTo>
                  <a:lnTo>
                    <a:pt x="241909" y="425792"/>
                  </a:lnTo>
                  <a:lnTo>
                    <a:pt x="242582" y="425792"/>
                  </a:lnTo>
                  <a:lnTo>
                    <a:pt x="301955" y="425792"/>
                  </a:lnTo>
                  <a:lnTo>
                    <a:pt x="302628" y="425792"/>
                  </a:lnTo>
                  <a:lnTo>
                    <a:pt x="303949" y="425665"/>
                  </a:lnTo>
                  <a:lnTo>
                    <a:pt x="315531" y="412889"/>
                  </a:lnTo>
                  <a:lnTo>
                    <a:pt x="315531" y="411556"/>
                  </a:lnTo>
                  <a:close/>
                </a:path>
                <a:path w="1350645" h="1002664">
                  <a:moveTo>
                    <a:pt x="637832" y="284746"/>
                  </a:moveTo>
                  <a:lnTo>
                    <a:pt x="632993" y="279908"/>
                  </a:lnTo>
                  <a:lnTo>
                    <a:pt x="632739" y="279908"/>
                  </a:lnTo>
                  <a:lnTo>
                    <a:pt x="581850" y="279908"/>
                  </a:lnTo>
                  <a:lnTo>
                    <a:pt x="581596" y="279908"/>
                  </a:lnTo>
                  <a:lnTo>
                    <a:pt x="581101" y="279946"/>
                  </a:lnTo>
                  <a:lnTo>
                    <a:pt x="580618" y="280047"/>
                  </a:lnTo>
                  <a:lnTo>
                    <a:pt x="580136" y="280200"/>
                  </a:lnTo>
                  <a:lnTo>
                    <a:pt x="579907" y="280301"/>
                  </a:lnTo>
                  <a:lnTo>
                    <a:pt x="579678" y="280377"/>
                  </a:lnTo>
                  <a:lnTo>
                    <a:pt x="576757" y="284746"/>
                  </a:lnTo>
                  <a:lnTo>
                    <a:pt x="576757" y="285254"/>
                  </a:lnTo>
                  <a:lnTo>
                    <a:pt x="581596" y="290080"/>
                  </a:lnTo>
                  <a:lnTo>
                    <a:pt x="581850" y="290080"/>
                  </a:lnTo>
                  <a:lnTo>
                    <a:pt x="632739" y="290080"/>
                  </a:lnTo>
                  <a:lnTo>
                    <a:pt x="632993" y="290080"/>
                  </a:lnTo>
                  <a:lnTo>
                    <a:pt x="633488" y="290042"/>
                  </a:lnTo>
                  <a:lnTo>
                    <a:pt x="637832" y="285254"/>
                  </a:lnTo>
                  <a:lnTo>
                    <a:pt x="637832" y="284746"/>
                  </a:lnTo>
                  <a:close/>
                </a:path>
                <a:path w="1350645" h="1002664">
                  <a:moveTo>
                    <a:pt x="637832" y="115100"/>
                  </a:moveTo>
                  <a:lnTo>
                    <a:pt x="632993" y="110274"/>
                  </a:lnTo>
                  <a:lnTo>
                    <a:pt x="632739" y="110274"/>
                  </a:lnTo>
                  <a:lnTo>
                    <a:pt x="581850" y="110274"/>
                  </a:lnTo>
                  <a:lnTo>
                    <a:pt x="581596" y="110286"/>
                  </a:lnTo>
                  <a:lnTo>
                    <a:pt x="581101" y="110324"/>
                  </a:lnTo>
                  <a:lnTo>
                    <a:pt x="576757" y="115112"/>
                  </a:lnTo>
                  <a:lnTo>
                    <a:pt x="576757" y="115620"/>
                  </a:lnTo>
                  <a:lnTo>
                    <a:pt x="581596" y="120459"/>
                  </a:lnTo>
                  <a:lnTo>
                    <a:pt x="581850" y="120459"/>
                  </a:lnTo>
                  <a:lnTo>
                    <a:pt x="632739" y="120446"/>
                  </a:lnTo>
                  <a:lnTo>
                    <a:pt x="632993" y="120446"/>
                  </a:lnTo>
                  <a:lnTo>
                    <a:pt x="633488" y="120408"/>
                  </a:lnTo>
                  <a:lnTo>
                    <a:pt x="637832" y="115608"/>
                  </a:lnTo>
                  <a:lnTo>
                    <a:pt x="637832" y="115100"/>
                  </a:lnTo>
                  <a:close/>
                </a:path>
                <a:path w="1350645" h="1002664">
                  <a:moveTo>
                    <a:pt x="717550" y="279908"/>
                  </a:moveTo>
                  <a:lnTo>
                    <a:pt x="717296" y="279908"/>
                  </a:lnTo>
                  <a:lnTo>
                    <a:pt x="716800" y="279946"/>
                  </a:lnTo>
                  <a:lnTo>
                    <a:pt x="716318" y="280047"/>
                  </a:lnTo>
                  <a:lnTo>
                    <a:pt x="715835" y="280200"/>
                  </a:lnTo>
                  <a:lnTo>
                    <a:pt x="715606" y="280301"/>
                  </a:lnTo>
                  <a:lnTo>
                    <a:pt x="715378" y="280377"/>
                  </a:lnTo>
                  <a:lnTo>
                    <a:pt x="712457" y="284746"/>
                  </a:lnTo>
                  <a:lnTo>
                    <a:pt x="712457" y="285254"/>
                  </a:lnTo>
                  <a:lnTo>
                    <a:pt x="717296" y="290080"/>
                  </a:lnTo>
                  <a:lnTo>
                    <a:pt x="717550" y="290080"/>
                  </a:lnTo>
                  <a:lnTo>
                    <a:pt x="717550" y="279908"/>
                  </a:lnTo>
                  <a:close/>
                </a:path>
                <a:path w="1350645" h="1002664">
                  <a:moveTo>
                    <a:pt x="717550" y="110286"/>
                  </a:moveTo>
                  <a:lnTo>
                    <a:pt x="717296" y="110286"/>
                  </a:lnTo>
                  <a:lnTo>
                    <a:pt x="716800" y="110324"/>
                  </a:lnTo>
                  <a:lnTo>
                    <a:pt x="712457" y="115112"/>
                  </a:lnTo>
                  <a:lnTo>
                    <a:pt x="712457" y="115620"/>
                  </a:lnTo>
                  <a:lnTo>
                    <a:pt x="717296" y="120459"/>
                  </a:lnTo>
                  <a:lnTo>
                    <a:pt x="717550" y="120459"/>
                  </a:lnTo>
                  <a:lnTo>
                    <a:pt x="717550" y="110286"/>
                  </a:lnTo>
                  <a:close/>
                </a:path>
                <a:path w="1350645" h="1002664">
                  <a:moveTo>
                    <a:pt x="722642" y="46837"/>
                  </a:moveTo>
                  <a:lnTo>
                    <a:pt x="722515" y="45516"/>
                  </a:lnTo>
                  <a:lnTo>
                    <a:pt x="722261" y="44208"/>
                  </a:lnTo>
                  <a:lnTo>
                    <a:pt x="721868" y="42938"/>
                  </a:lnTo>
                  <a:lnTo>
                    <a:pt x="721360" y="41706"/>
                  </a:lnTo>
                  <a:lnTo>
                    <a:pt x="720737" y="40525"/>
                  </a:lnTo>
                  <a:lnTo>
                    <a:pt x="719988" y="39420"/>
                  </a:lnTo>
                  <a:lnTo>
                    <a:pt x="719150" y="38379"/>
                  </a:lnTo>
                  <a:lnTo>
                    <a:pt x="718667" y="37909"/>
                  </a:lnTo>
                  <a:lnTo>
                    <a:pt x="718197" y="37439"/>
                  </a:lnTo>
                  <a:lnTo>
                    <a:pt x="685215" y="4457"/>
                  </a:lnTo>
                  <a:lnTo>
                    <a:pt x="684745" y="3987"/>
                  </a:lnTo>
                  <a:lnTo>
                    <a:pt x="684276" y="3517"/>
                  </a:lnTo>
                  <a:lnTo>
                    <a:pt x="683247" y="2679"/>
                  </a:lnTo>
                  <a:lnTo>
                    <a:pt x="682142" y="1930"/>
                  </a:lnTo>
                  <a:lnTo>
                    <a:pt x="680961" y="1308"/>
                  </a:lnTo>
                  <a:lnTo>
                    <a:pt x="679729" y="787"/>
                  </a:lnTo>
                  <a:lnTo>
                    <a:pt x="678446" y="406"/>
                  </a:lnTo>
                  <a:lnTo>
                    <a:pt x="677151" y="139"/>
                  </a:lnTo>
                  <a:lnTo>
                    <a:pt x="675817" y="12"/>
                  </a:lnTo>
                  <a:lnTo>
                    <a:pt x="674484" y="0"/>
                  </a:lnTo>
                  <a:lnTo>
                    <a:pt x="673150" y="139"/>
                  </a:lnTo>
                  <a:lnTo>
                    <a:pt x="665556" y="3987"/>
                  </a:lnTo>
                  <a:lnTo>
                    <a:pt x="665086" y="4457"/>
                  </a:lnTo>
                  <a:lnTo>
                    <a:pt x="632104" y="37439"/>
                  </a:lnTo>
                  <a:lnTo>
                    <a:pt x="631634" y="37909"/>
                  </a:lnTo>
                  <a:lnTo>
                    <a:pt x="627646" y="46837"/>
                  </a:lnTo>
                  <a:lnTo>
                    <a:pt x="627646" y="48171"/>
                  </a:lnTo>
                  <a:lnTo>
                    <a:pt x="627646" y="48310"/>
                  </a:lnTo>
                  <a:lnTo>
                    <a:pt x="627773" y="49491"/>
                  </a:lnTo>
                  <a:lnTo>
                    <a:pt x="631621" y="57099"/>
                  </a:lnTo>
                  <a:lnTo>
                    <a:pt x="632091" y="57569"/>
                  </a:lnTo>
                  <a:lnTo>
                    <a:pt x="640549" y="61074"/>
                  </a:lnTo>
                  <a:lnTo>
                    <a:pt x="641223" y="61074"/>
                  </a:lnTo>
                  <a:lnTo>
                    <a:pt x="641883" y="61074"/>
                  </a:lnTo>
                  <a:lnTo>
                    <a:pt x="661581" y="61074"/>
                  </a:lnTo>
                  <a:lnTo>
                    <a:pt x="661581" y="364375"/>
                  </a:lnTo>
                  <a:lnTo>
                    <a:pt x="661581" y="365048"/>
                  </a:lnTo>
                  <a:lnTo>
                    <a:pt x="674484" y="377952"/>
                  </a:lnTo>
                  <a:lnTo>
                    <a:pt x="675817" y="377952"/>
                  </a:lnTo>
                  <a:lnTo>
                    <a:pt x="688721" y="365048"/>
                  </a:lnTo>
                  <a:lnTo>
                    <a:pt x="688721" y="364375"/>
                  </a:lnTo>
                  <a:lnTo>
                    <a:pt x="688721" y="61074"/>
                  </a:lnTo>
                  <a:lnTo>
                    <a:pt x="709866" y="61074"/>
                  </a:lnTo>
                  <a:lnTo>
                    <a:pt x="711073" y="60947"/>
                  </a:lnTo>
                  <a:lnTo>
                    <a:pt x="719137" y="56629"/>
                  </a:lnTo>
                  <a:lnTo>
                    <a:pt x="719289" y="56438"/>
                  </a:lnTo>
                  <a:lnTo>
                    <a:pt x="719988" y="55600"/>
                  </a:lnTo>
                  <a:lnTo>
                    <a:pt x="720280" y="55156"/>
                  </a:lnTo>
                  <a:lnTo>
                    <a:pt x="720737" y="54495"/>
                  </a:lnTo>
                  <a:lnTo>
                    <a:pt x="721360" y="53314"/>
                  </a:lnTo>
                  <a:lnTo>
                    <a:pt x="721868" y="52082"/>
                  </a:lnTo>
                  <a:lnTo>
                    <a:pt x="722261" y="50812"/>
                  </a:lnTo>
                  <a:lnTo>
                    <a:pt x="722464" y="49720"/>
                  </a:lnTo>
                  <a:lnTo>
                    <a:pt x="722515" y="49504"/>
                  </a:lnTo>
                  <a:lnTo>
                    <a:pt x="722579" y="48844"/>
                  </a:lnTo>
                  <a:lnTo>
                    <a:pt x="722642" y="48183"/>
                  </a:lnTo>
                  <a:lnTo>
                    <a:pt x="722642" y="46837"/>
                  </a:lnTo>
                  <a:close/>
                </a:path>
                <a:path w="1350645" h="1002664">
                  <a:moveTo>
                    <a:pt x="748093" y="140817"/>
                  </a:moveTo>
                  <a:lnTo>
                    <a:pt x="737920" y="140817"/>
                  </a:lnTo>
                  <a:lnTo>
                    <a:pt x="737920" y="141071"/>
                  </a:lnTo>
                  <a:lnTo>
                    <a:pt x="740181" y="145034"/>
                  </a:lnTo>
                  <a:lnTo>
                    <a:pt x="740384" y="145186"/>
                  </a:lnTo>
                  <a:lnTo>
                    <a:pt x="742759" y="145897"/>
                  </a:lnTo>
                  <a:lnTo>
                    <a:pt x="743254" y="145897"/>
                  </a:lnTo>
                  <a:lnTo>
                    <a:pt x="745832" y="145034"/>
                  </a:lnTo>
                  <a:lnTo>
                    <a:pt x="746036" y="144907"/>
                  </a:lnTo>
                  <a:lnTo>
                    <a:pt x="748093" y="141071"/>
                  </a:lnTo>
                  <a:lnTo>
                    <a:pt x="748093" y="140817"/>
                  </a:lnTo>
                  <a:close/>
                </a:path>
                <a:path w="1350645" h="1002664">
                  <a:moveTo>
                    <a:pt x="773544" y="284746"/>
                  </a:moveTo>
                  <a:lnTo>
                    <a:pt x="768705" y="279908"/>
                  </a:lnTo>
                  <a:lnTo>
                    <a:pt x="768451" y="279908"/>
                  </a:lnTo>
                  <a:lnTo>
                    <a:pt x="748080" y="279908"/>
                  </a:lnTo>
                  <a:lnTo>
                    <a:pt x="748080" y="259549"/>
                  </a:lnTo>
                  <a:lnTo>
                    <a:pt x="748080" y="259295"/>
                  </a:lnTo>
                  <a:lnTo>
                    <a:pt x="748042" y="258813"/>
                  </a:lnTo>
                  <a:lnTo>
                    <a:pt x="743242" y="254469"/>
                  </a:lnTo>
                  <a:lnTo>
                    <a:pt x="742746" y="254469"/>
                  </a:lnTo>
                  <a:lnTo>
                    <a:pt x="737908" y="259295"/>
                  </a:lnTo>
                  <a:lnTo>
                    <a:pt x="737908" y="259549"/>
                  </a:lnTo>
                  <a:lnTo>
                    <a:pt x="737920" y="279908"/>
                  </a:lnTo>
                  <a:lnTo>
                    <a:pt x="717562" y="279908"/>
                  </a:lnTo>
                  <a:lnTo>
                    <a:pt x="717562" y="290080"/>
                  </a:lnTo>
                  <a:lnTo>
                    <a:pt x="737920" y="290080"/>
                  </a:lnTo>
                  <a:lnTo>
                    <a:pt x="737920" y="310438"/>
                  </a:lnTo>
                  <a:lnTo>
                    <a:pt x="737920" y="310692"/>
                  </a:lnTo>
                  <a:lnTo>
                    <a:pt x="737958" y="311188"/>
                  </a:lnTo>
                  <a:lnTo>
                    <a:pt x="742759" y="315531"/>
                  </a:lnTo>
                  <a:lnTo>
                    <a:pt x="743254" y="315531"/>
                  </a:lnTo>
                  <a:lnTo>
                    <a:pt x="748093" y="310692"/>
                  </a:lnTo>
                  <a:lnTo>
                    <a:pt x="748093" y="310438"/>
                  </a:lnTo>
                  <a:lnTo>
                    <a:pt x="748080" y="290080"/>
                  </a:lnTo>
                  <a:lnTo>
                    <a:pt x="768451" y="290080"/>
                  </a:lnTo>
                  <a:lnTo>
                    <a:pt x="768705" y="290080"/>
                  </a:lnTo>
                  <a:lnTo>
                    <a:pt x="769200" y="290042"/>
                  </a:lnTo>
                  <a:lnTo>
                    <a:pt x="773544" y="285254"/>
                  </a:lnTo>
                  <a:lnTo>
                    <a:pt x="773544" y="284746"/>
                  </a:lnTo>
                  <a:close/>
                </a:path>
                <a:path w="1350645" h="1002664">
                  <a:moveTo>
                    <a:pt x="773544" y="115100"/>
                  </a:moveTo>
                  <a:lnTo>
                    <a:pt x="768705" y="110274"/>
                  </a:lnTo>
                  <a:lnTo>
                    <a:pt x="768451" y="110274"/>
                  </a:lnTo>
                  <a:lnTo>
                    <a:pt x="748080" y="110274"/>
                  </a:lnTo>
                  <a:lnTo>
                    <a:pt x="748080" y="89928"/>
                  </a:lnTo>
                  <a:lnTo>
                    <a:pt x="748080" y="89674"/>
                  </a:lnTo>
                  <a:lnTo>
                    <a:pt x="748042" y="89179"/>
                  </a:lnTo>
                  <a:lnTo>
                    <a:pt x="745820" y="85699"/>
                  </a:lnTo>
                  <a:lnTo>
                    <a:pt x="745617" y="85547"/>
                  </a:lnTo>
                  <a:lnTo>
                    <a:pt x="743242" y="84836"/>
                  </a:lnTo>
                  <a:lnTo>
                    <a:pt x="742746" y="84836"/>
                  </a:lnTo>
                  <a:lnTo>
                    <a:pt x="740168" y="85699"/>
                  </a:lnTo>
                  <a:lnTo>
                    <a:pt x="739965" y="85826"/>
                  </a:lnTo>
                  <a:lnTo>
                    <a:pt x="737908" y="89674"/>
                  </a:lnTo>
                  <a:lnTo>
                    <a:pt x="737908" y="89928"/>
                  </a:lnTo>
                  <a:lnTo>
                    <a:pt x="737920" y="110274"/>
                  </a:lnTo>
                  <a:lnTo>
                    <a:pt x="717562" y="110274"/>
                  </a:lnTo>
                  <a:lnTo>
                    <a:pt x="717562" y="120446"/>
                  </a:lnTo>
                  <a:lnTo>
                    <a:pt x="737920" y="120446"/>
                  </a:lnTo>
                  <a:lnTo>
                    <a:pt x="737920" y="140804"/>
                  </a:lnTo>
                  <a:lnTo>
                    <a:pt x="748080" y="140804"/>
                  </a:lnTo>
                  <a:lnTo>
                    <a:pt x="748080" y="120446"/>
                  </a:lnTo>
                  <a:lnTo>
                    <a:pt x="768451" y="120446"/>
                  </a:lnTo>
                  <a:lnTo>
                    <a:pt x="768705" y="120446"/>
                  </a:lnTo>
                  <a:lnTo>
                    <a:pt x="769200" y="120408"/>
                  </a:lnTo>
                  <a:lnTo>
                    <a:pt x="773544" y="115608"/>
                  </a:lnTo>
                  <a:lnTo>
                    <a:pt x="773544" y="115100"/>
                  </a:lnTo>
                  <a:close/>
                </a:path>
                <a:path w="1350645" h="1002664">
                  <a:moveTo>
                    <a:pt x="1048334" y="398653"/>
                  </a:moveTo>
                  <a:lnTo>
                    <a:pt x="1047673" y="398653"/>
                  </a:lnTo>
                  <a:lnTo>
                    <a:pt x="1046353" y="398780"/>
                  </a:lnTo>
                  <a:lnTo>
                    <a:pt x="1034770" y="411556"/>
                  </a:lnTo>
                  <a:lnTo>
                    <a:pt x="1034770" y="412889"/>
                  </a:lnTo>
                  <a:lnTo>
                    <a:pt x="1047673" y="425792"/>
                  </a:lnTo>
                  <a:lnTo>
                    <a:pt x="1048334" y="425792"/>
                  </a:lnTo>
                  <a:lnTo>
                    <a:pt x="1048334" y="398653"/>
                  </a:lnTo>
                  <a:close/>
                </a:path>
                <a:path w="1350645" h="1002664">
                  <a:moveTo>
                    <a:pt x="1189139" y="343700"/>
                  </a:moveTo>
                  <a:lnTo>
                    <a:pt x="1176235" y="330796"/>
                  </a:lnTo>
                  <a:lnTo>
                    <a:pt x="1174902" y="330796"/>
                  </a:lnTo>
                  <a:lnTo>
                    <a:pt x="1165974" y="334772"/>
                  </a:lnTo>
                  <a:lnTo>
                    <a:pt x="1102093" y="398653"/>
                  </a:lnTo>
                  <a:lnTo>
                    <a:pt x="1048346" y="398653"/>
                  </a:lnTo>
                  <a:lnTo>
                    <a:pt x="1048346" y="425792"/>
                  </a:lnTo>
                  <a:lnTo>
                    <a:pt x="1107046" y="425792"/>
                  </a:lnTo>
                  <a:lnTo>
                    <a:pt x="1107719" y="425792"/>
                  </a:lnTo>
                  <a:lnTo>
                    <a:pt x="1108379" y="425792"/>
                  </a:lnTo>
                  <a:lnTo>
                    <a:pt x="1109700" y="425665"/>
                  </a:lnTo>
                  <a:lnTo>
                    <a:pt x="1117307" y="421817"/>
                  </a:lnTo>
                  <a:lnTo>
                    <a:pt x="1117777" y="421347"/>
                  </a:lnTo>
                  <a:lnTo>
                    <a:pt x="1185164" y="353961"/>
                  </a:lnTo>
                  <a:lnTo>
                    <a:pt x="1185633" y="353491"/>
                  </a:lnTo>
                  <a:lnTo>
                    <a:pt x="1186472" y="352463"/>
                  </a:lnTo>
                  <a:lnTo>
                    <a:pt x="1189139" y="345033"/>
                  </a:lnTo>
                  <a:lnTo>
                    <a:pt x="1189139" y="343700"/>
                  </a:lnTo>
                  <a:close/>
                </a:path>
                <a:path w="1350645" h="1002664">
                  <a:moveTo>
                    <a:pt x="1350289" y="997216"/>
                  </a:moveTo>
                  <a:lnTo>
                    <a:pt x="1349425" y="994638"/>
                  </a:lnTo>
                  <a:lnTo>
                    <a:pt x="1349298" y="994435"/>
                  </a:lnTo>
                  <a:lnTo>
                    <a:pt x="1345463" y="992378"/>
                  </a:lnTo>
                  <a:lnTo>
                    <a:pt x="1345209" y="992378"/>
                  </a:lnTo>
                  <a:lnTo>
                    <a:pt x="1294320" y="992378"/>
                  </a:lnTo>
                  <a:lnTo>
                    <a:pt x="1294066" y="992378"/>
                  </a:lnTo>
                  <a:lnTo>
                    <a:pt x="1293571" y="992416"/>
                  </a:lnTo>
                  <a:lnTo>
                    <a:pt x="1289227" y="997216"/>
                  </a:lnTo>
                  <a:lnTo>
                    <a:pt x="1289227" y="997712"/>
                  </a:lnTo>
                  <a:lnTo>
                    <a:pt x="1294066" y="1002550"/>
                  </a:lnTo>
                  <a:lnTo>
                    <a:pt x="1294320" y="1002550"/>
                  </a:lnTo>
                  <a:lnTo>
                    <a:pt x="1345209" y="1002550"/>
                  </a:lnTo>
                  <a:lnTo>
                    <a:pt x="1345463" y="1002550"/>
                  </a:lnTo>
                  <a:lnTo>
                    <a:pt x="1345946" y="1002512"/>
                  </a:lnTo>
                  <a:lnTo>
                    <a:pt x="1349425" y="1000290"/>
                  </a:lnTo>
                  <a:lnTo>
                    <a:pt x="1349578" y="1000086"/>
                  </a:lnTo>
                  <a:lnTo>
                    <a:pt x="1350289" y="997712"/>
                  </a:lnTo>
                  <a:lnTo>
                    <a:pt x="1350289" y="997216"/>
                  </a:lnTo>
                  <a:close/>
                </a:path>
                <a:path w="1350645" h="1002664">
                  <a:moveTo>
                    <a:pt x="1350289" y="454380"/>
                  </a:moveTo>
                  <a:lnTo>
                    <a:pt x="1349425" y="451802"/>
                  </a:lnTo>
                  <a:lnTo>
                    <a:pt x="1349298" y="451599"/>
                  </a:lnTo>
                  <a:lnTo>
                    <a:pt x="1345463" y="449541"/>
                  </a:lnTo>
                  <a:lnTo>
                    <a:pt x="1345209" y="449541"/>
                  </a:lnTo>
                  <a:lnTo>
                    <a:pt x="1324851" y="449541"/>
                  </a:lnTo>
                  <a:lnTo>
                    <a:pt x="1324851" y="429183"/>
                  </a:lnTo>
                  <a:lnTo>
                    <a:pt x="1324851" y="428929"/>
                  </a:lnTo>
                  <a:lnTo>
                    <a:pt x="1324813" y="428434"/>
                  </a:lnTo>
                  <a:lnTo>
                    <a:pt x="1320012" y="424091"/>
                  </a:lnTo>
                  <a:lnTo>
                    <a:pt x="1319504" y="424091"/>
                  </a:lnTo>
                  <a:lnTo>
                    <a:pt x="1314678" y="428929"/>
                  </a:lnTo>
                  <a:lnTo>
                    <a:pt x="1314678" y="429183"/>
                  </a:lnTo>
                  <a:lnTo>
                    <a:pt x="1314678" y="449541"/>
                  </a:lnTo>
                  <a:lnTo>
                    <a:pt x="1294320" y="449541"/>
                  </a:lnTo>
                  <a:lnTo>
                    <a:pt x="1294066" y="449554"/>
                  </a:lnTo>
                  <a:lnTo>
                    <a:pt x="1289227" y="454393"/>
                  </a:lnTo>
                  <a:lnTo>
                    <a:pt x="1289227" y="454888"/>
                  </a:lnTo>
                  <a:lnTo>
                    <a:pt x="1294066" y="459727"/>
                  </a:lnTo>
                  <a:lnTo>
                    <a:pt x="1294320" y="459727"/>
                  </a:lnTo>
                  <a:lnTo>
                    <a:pt x="1314678" y="459714"/>
                  </a:lnTo>
                  <a:lnTo>
                    <a:pt x="1314678" y="480072"/>
                  </a:lnTo>
                  <a:lnTo>
                    <a:pt x="1314678" y="480326"/>
                  </a:lnTo>
                  <a:lnTo>
                    <a:pt x="1314716" y="480822"/>
                  </a:lnTo>
                  <a:lnTo>
                    <a:pt x="1319504" y="485165"/>
                  </a:lnTo>
                  <a:lnTo>
                    <a:pt x="1320012" y="485165"/>
                  </a:lnTo>
                  <a:lnTo>
                    <a:pt x="1324851" y="480326"/>
                  </a:lnTo>
                  <a:lnTo>
                    <a:pt x="1324851" y="480072"/>
                  </a:lnTo>
                  <a:lnTo>
                    <a:pt x="1324851" y="459714"/>
                  </a:lnTo>
                  <a:lnTo>
                    <a:pt x="1345209" y="459714"/>
                  </a:lnTo>
                  <a:lnTo>
                    <a:pt x="1345463" y="459714"/>
                  </a:lnTo>
                  <a:lnTo>
                    <a:pt x="1345946" y="459676"/>
                  </a:lnTo>
                  <a:lnTo>
                    <a:pt x="1349425" y="457454"/>
                  </a:lnTo>
                  <a:lnTo>
                    <a:pt x="1349578" y="457250"/>
                  </a:lnTo>
                  <a:lnTo>
                    <a:pt x="1350289" y="454875"/>
                  </a:lnTo>
                  <a:lnTo>
                    <a:pt x="1350289" y="454380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544229" y="2995231"/>
              <a:ext cx="147955" cy="287655"/>
            </a:xfrm>
            <a:custGeom>
              <a:avLst/>
              <a:gdLst/>
              <a:ahLst/>
              <a:cxnLst/>
              <a:rect l="l" t="t" r="r" b="b"/>
              <a:pathLst>
                <a:path w="147955" h="287654">
                  <a:moveTo>
                    <a:pt x="5130" y="264718"/>
                  </a:moveTo>
                  <a:lnTo>
                    <a:pt x="5105" y="264464"/>
                  </a:lnTo>
                  <a:lnTo>
                    <a:pt x="5041" y="264210"/>
                  </a:lnTo>
                  <a:lnTo>
                    <a:pt x="4965" y="263969"/>
                  </a:lnTo>
                  <a:lnTo>
                    <a:pt x="4864" y="263740"/>
                  </a:lnTo>
                  <a:lnTo>
                    <a:pt x="3822" y="262661"/>
                  </a:lnTo>
                  <a:lnTo>
                    <a:pt x="3594" y="262534"/>
                  </a:lnTo>
                  <a:lnTo>
                    <a:pt x="3365" y="262445"/>
                  </a:lnTo>
                  <a:lnTo>
                    <a:pt x="3124" y="262382"/>
                  </a:lnTo>
                  <a:lnTo>
                    <a:pt x="2870" y="262331"/>
                  </a:lnTo>
                  <a:lnTo>
                    <a:pt x="2616" y="262305"/>
                  </a:lnTo>
                  <a:lnTo>
                    <a:pt x="2489" y="262318"/>
                  </a:lnTo>
                  <a:lnTo>
                    <a:pt x="2362" y="262318"/>
                  </a:lnTo>
                  <a:lnTo>
                    <a:pt x="368" y="263525"/>
                  </a:lnTo>
                  <a:lnTo>
                    <a:pt x="177" y="263855"/>
                  </a:lnTo>
                  <a:lnTo>
                    <a:pt x="88" y="264083"/>
                  </a:lnTo>
                  <a:lnTo>
                    <a:pt x="0" y="264452"/>
                  </a:lnTo>
                  <a:lnTo>
                    <a:pt x="5092" y="265353"/>
                  </a:lnTo>
                  <a:lnTo>
                    <a:pt x="5118" y="265226"/>
                  </a:lnTo>
                  <a:lnTo>
                    <a:pt x="5130" y="264960"/>
                  </a:lnTo>
                  <a:lnTo>
                    <a:pt x="5130" y="264718"/>
                  </a:lnTo>
                  <a:close/>
                </a:path>
                <a:path w="147955" h="287654">
                  <a:moveTo>
                    <a:pt x="12153" y="279133"/>
                  </a:moveTo>
                  <a:lnTo>
                    <a:pt x="11557" y="277634"/>
                  </a:lnTo>
                  <a:lnTo>
                    <a:pt x="11303" y="277355"/>
                  </a:lnTo>
                  <a:lnTo>
                    <a:pt x="11099" y="277190"/>
                  </a:lnTo>
                  <a:lnTo>
                    <a:pt x="10896" y="277050"/>
                  </a:lnTo>
                  <a:lnTo>
                    <a:pt x="8356" y="281559"/>
                  </a:lnTo>
                  <a:lnTo>
                    <a:pt x="8699" y="281711"/>
                  </a:lnTo>
                  <a:lnTo>
                    <a:pt x="8940" y="281787"/>
                  </a:lnTo>
                  <a:lnTo>
                    <a:pt x="9194" y="281838"/>
                  </a:lnTo>
                  <a:lnTo>
                    <a:pt x="9321" y="281838"/>
                  </a:lnTo>
                  <a:lnTo>
                    <a:pt x="9448" y="281863"/>
                  </a:lnTo>
                  <a:lnTo>
                    <a:pt x="9702" y="281863"/>
                  </a:lnTo>
                  <a:lnTo>
                    <a:pt x="9829" y="281838"/>
                  </a:lnTo>
                  <a:lnTo>
                    <a:pt x="10198" y="281787"/>
                  </a:lnTo>
                  <a:lnTo>
                    <a:pt x="11214" y="281266"/>
                  </a:lnTo>
                  <a:lnTo>
                    <a:pt x="12153" y="279387"/>
                  </a:lnTo>
                  <a:lnTo>
                    <a:pt x="12153" y="279133"/>
                  </a:lnTo>
                  <a:close/>
                </a:path>
                <a:path w="147955" h="287654">
                  <a:moveTo>
                    <a:pt x="25120" y="232460"/>
                  </a:moveTo>
                  <a:lnTo>
                    <a:pt x="19951" y="223659"/>
                  </a:lnTo>
                  <a:lnTo>
                    <a:pt x="19951" y="232321"/>
                  </a:lnTo>
                  <a:lnTo>
                    <a:pt x="19913" y="232765"/>
                  </a:lnTo>
                  <a:lnTo>
                    <a:pt x="15354" y="236677"/>
                  </a:lnTo>
                  <a:lnTo>
                    <a:pt x="14833" y="236626"/>
                  </a:lnTo>
                  <a:lnTo>
                    <a:pt x="14706" y="236613"/>
                  </a:lnTo>
                  <a:lnTo>
                    <a:pt x="10998" y="232079"/>
                  </a:lnTo>
                  <a:lnTo>
                    <a:pt x="11036" y="231635"/>
                  </a:lnTo>
                  <a:lnTo>
                    <a:pt x="15163" y="227723"/>
                  </a:lnTo>
                  <a:lnTo>
                    <a:pt x="16040" y="227749"/>
                  </a:lnTo>
                  <a:lnTo>
                    <a:pt x="19951" y="232321"/>
                  </a:lnTo>
                  <a:lnTo>
                    <a:pt x="19951" y="223659"/>
                  </a:lnTo>
                  <a:lnTo>
                    <a:pt x="19405" y="223380"/>
                  </a:lnTo>
                  <a:lnTo>
                    <a:pt x="18529" y="223037"/>
                  </a:lnTo>
                  <a:lnTo>
                    <a:pt x="17614" y="222783"/>
                  </a:lnTo>
                  <a:lnTo>
                    <a:pt x="17284" y="222732"/>
                  </a:lnTo>
                  <a:lnTo>
                    <a:pt x="17157" y="222707"/>
                  </a:lnTo>
                  <a:lnTo>
                    <a:pt x="17030" y="222681"/>
                  </a:lnTo>
                  <a:lnTo>
                    <a:pt x="16687" y="222618"/>
                  </a:lnTo>
                  <a:lnTo>
                    <a:pt x="15748" y="222554"/>
                  </a:lnTo>
                  <a:lnTo>
                    <a:pt x="5829" y="231940"/>
                  </a:lnTo>
                  <a:lnTo>
                    <a:pt x="5854" y="232879"/>
                  </a:lnTo>
                  <a:lnTo>
                    <a:pt x="13589" y="241655"/>
                  </a:lnTo>
                  <a:lnTo>
                    <a:pt x="13804" y="241693"/>
                  </a:lnTo>
                  <a:lnTo>
                    <a:pt x="14262" y="241782"/>
                  </a:lnTo>
                  <a:lnTo>
                    <a:pt x="15201" y="241846"/>
                  </a:lnTo>
                  <a:lnTo>
                    <a:pt x="25044" y="233413"/>
                  </a:lnTo>
                  <a:lnTo>
                    <a:pt x="25120" y="232460"/>
                  </a:lnTo>
                  <a:close/>
                </a:path>
                <a:path w="147955" h="287654">
                  <a:moveTo>
                    <a:pt x="48653" y="261658"/>
                  </a:moveTo>
                  <a:lnTo>
                    <a:pt x="48615" y="261391"/>
                  </a:lnTo>
                  <a:lnTo>
                    <a:pt x="48564" y="261150"/>
                  </a:lnTo>
                  <a:lnTo>
                    <a:pt x="48488" y="260908"/>
                  </a:lnTo>
                  <a:lnTo>
                    <a:pt x="48387" y="260680"/>
                  </a:lnTo>
                  <a:lnTo>
                    <a:pt x="47002" y="259435"/>
                  </a:lnTo>
                  <a:lnTo>
                    <a:pt x="46634" y="259308"/>
                  </a:lnTo>
                  <a:lnTo>
                    <a:pt x="46393" y="259257"/>
                  </a:lnTo>
                  <a:lnTo>
                    <a:pt x="46139" y="259245"/>
                  </a:lnTo>
                  <a:lnTo>
                    <a:pt x="45885" y="259245"/>
                  </a:lnTo>
                  <a:lnTo>
                    <a:pt x="44196" y="260057"/>
                  </a:lnTo>
                  <a:lnTo>
                    <a:pt x="43954" y="260337"/>
                  </a:lnTo>
                  <a:lnTo>
                    <a:pt x="43815" y="260553"/>
                  </a:lnTo>
                  <a:lnTo>
                    <a:pt x="43700" y="260781"/>
                  </a:lnTo>
                  <a:lnTo>
                    <a:pt x="43611" y="261023"/>
                  </a:lnTo>
                  <a:lnTo>
                    <a:pt x="43522" y="261391"/>
                  </a:lnTo>
                  <a:lnTo>
                    <a:pt x="40411" y="279057"/>
                  </a:lnTo>
                  <a:lnTo>
                    <a:pt x="24320" y="259613"/>
                  </a:lnTo>
                  <a:lnTo>
                    <a:pt x="15252" y="253784"/>
                  </a:lnTo>
                  <a:lnTo>
                    <a:pt x="14884" y="253733"/>
                  </a:lnTo>
                  <a:lnTo>
                    <a:pt x="14630" y="253733"/>
                  </a:lnTo>
                  <a:lnTo>
                    <a:pt x="14376" y="253771"/>
                  </a:lnTo>
                  <a:lnTo>
                    <a:pt x="13335" y="254203"/>
                  </a:lnTo>
                  <a:lnTo>
                    <a:pt x="12407" y="255384"/>
                  </a:lnTo>
                  <a:lnTo>
                    <a:pt x="12293" y="255739"/>
                  </a:lnTo>
                  <a:lnTo>
                    <a:pt x="12242" y="255993"/>
                  </a:lnTo>
                  <a:lnTo>
                    <a:pt x="12230" y="256247"/>
                  </a:lnTo>
                  <a:lnTo>
                    <a:pt x="12230" y="256501"/>
                  </a:lnTo>
                  <a:lnTo>
                    <a:pt x="12255" y="256755"/>
                  </a:lnTo>
                  <a:lnTo>
                    <a:pt x="12319" y="256997"/>
                  </a:lnTo>
                  <a:lnTo>
                    <a:pt x="12395" y="257251"/>
                  </a:lnTo>
                  <a:lnTo>
                    <a:pt x="12496" y="257479"/>
                  </a:lnTo>
                  <a:lnTo>
                    <a:pt x="12623" y="257695"/>
                  </a:lnTo>
                  <a:lnTo>
                    <a:pt x="12763" y="257911"/>
                  </a:lnTo>
                  <a:lnTo>
                    <a:pt x="12928" y="258102"/>
                  </a:lnTo>
                  <a:lnTo>
                    <a:pt x="13119" y="258267"/>
                  </a:lnTo>
                  <a:lnTo>
                    <a:pt x="14986" y="258991"/>
                  </a:lnTo>
                  <a:lnTo>
                    <a:pt x="15811" y="259257"/>
                  </a:lnTo>
                  <a:lnTo>
                    <a:pt x="20205" y="262763"/>
                  </a:lnTo>
                  <a:lnTo>
                    <a:pt x="20370" y="262966"/>
                  </a:lnTo>
                  <a:lnTo>
                    <a:pt x="39865" y="286486"/>
                  </a:lnTo>
                  <a:lnTo>
                    <a:pt x="40106" y="286778"/>
                  </a:lnTo>
                  <a:lnTo>
                    <a:pt x="40259" y="286931"/>
                  </a:lnTo>
                  <a:lnTo>
                    <a:pt x="40589" y="287185"/>
                  </a:lnTo>
                  <a:lnTo>
                    <a:pt x="40779" y="287286"/>
                  </a:lnTo>
                  <a:lnTo>
                    <a:pt x="40932" y="287362"/>
                  </a:lnTo>
                  <a:lnTo>
                    <a:pt x="41160" y="287451"/>
                  </a:lnTo>
                  <a:lnTo>
                    <a:pt x="41313" y="287502"/>
                  </a:lnTo>
                  <a:lnTo>
                    <a:pt x="41490" y="287540"/>
                  </a:lnTo>
                  <a:lnTo>
                    <a:pt x="41656" y="287566"/>
                  </a:lnTo>
                  <a:lnTo>
                    <a:pt x="41910" y="287591"/>
                  </a:lnTo>
                  <a:lnTo>
                    <a:pt x="42037" y="287591"/>
                  </a:lnTo>
                  <a:lnTo>
                    <a:pt x="42418" y="287553"/>
                  </a:lnTo>
                  <a:lnTo>
                    <a:pt x="42633" y="287502"/>
                  </a:lnTo>
                  <a:lnTo>
                    <a:pt x="42875" y="287426"/>
                  </a:lnTo>
                  <a:lnTo>
                    <a:pt x="43027" y="287362"/>
                  </a:lnTo>
                  <a:lnTo>
                    <a:pt x="43218" y="287261"/>
                  </a:lnTo>
                  <a:lnTo>
                    <a:pt x="43548" y="287070"/>
                  </a:lnTo>
                  <a:lnTo>
                    <a:pt x="43738" y="286905"/>
                  </a:lnTo>
                  <a:lnTo>
                    <a:pt x="43916" y="286727"/>
                  </a:lnTo>
                  <a:lnTo>
                    <a:pt x="44069" y="286537"/>
                  </a:lnTo>
                  <a:lnTo>
                    <a:pt x="44221" y="286321"/>
                  </a:lnTo>
                  <a:lnTo>
                    <a:pt x="44272" y="286194"/>
                  </a:lnTo>
                  <a:lnTo>
                    <a:pt x="44348" y="286054"/>
                  </a:lnTo>
                  <a:lnTo>
                    <a:pt x="44424" y="285851"/>
                  </a:lnTo>
                  <a:lnTo>
                    <a:pt x="44500" y="285610"/>
                  </a:lnTo>
                  <a:lnTo>
                    <a:pt x="44526" y="285445"/>
                  </a:lnTo>
                  <a:lnTo>
                    <a:pt x="48615" y="262280"/>
                  </a:lnTo>
                  <a:lnTo>
                    <a:pt x="48641" y="262153"/>
                  </a:lnTo>
                  <a:lnTo>
                    <a:pt x="48653" y="261899"/>
                  </a:lnTo>
                  <a:lnTo>
                    <a:pt x="48653" y="261658"/>
                  </a:lnTo>
                  <a:close/>
                </a:path>
                <a:path w="147955" h="287654">
                  <a:moveTo>
                    <a:pt x="52832" y="122174"/>
                  </a:moveTo>
                  <a:lnTo>
                    <a:pt x="52806" y="121793"/>
                  </a:lnTo>
                  <a:lnTo>
                    <a:pt x="47688" y="122567"/>
                  </a:lnTo>
                  <a:lnTo>
                    <a:pt x="47713" y="122694"/>
                  </a:lnTo>
                  <a:lnTo>
                    <a:pt x="49631" y="124688"/>
                  </a:lnTo>
                  <a:lnTo>
                    <a:pt x="49758" y="124726"/>
                  </a:lnTo>
                  <a:lnTo>
                    <a:pt x="49999" y="124764"/>
                  </a:lnTo>
                  <a:lnTo>
                    <a:pt x="50507" y="124764"/>
                  </a:lnTo>
                  <a:lnTo>
                    <a:pt x="50634" y="124739"/>
                  </a:lnTo>
                  <a:lnTo>
                    <a:pt x="50761" y="124726"/>
                  </a:lnTo>
                  <a:lnTo>
                    <a:pt x="51130" y="124612"/>
                  </a:lnTo>
                  <a:lnTo>
                    <a:pt x="51473" y="124460"/>
                  </a:lnTo>
                  <a:lnTo>
                    <a:pt x="51689" y="124333"/>
                  </a:lnTo>
                  <a:lnTo>
                    <a:pt x="51993" y="124091"/>
                  </a:lnTo>
                  <a:lnTo>
                    <a:pt x="52336" y="123723"/>
                  </a:lnTo>
                  <a:lnTo>
                    <a:pt x="52539" y="123393"/>
                  </a:lnTo>
                  <a:lnTo>
                    <a:pt x="52641" y="123164"/>
                  </a:lnTo>
                  <a:lnTo>
                    <a:pt x="52730" y="122923"/>
                  </a:lnTo>
                  <a:lnTo>
                    <a:pt x="52755" y="122796"/>
                  </a:lnTo>
                  <a:lnTo>
                    <a:pt x="52832" y="122428"/>
                  </a:lnTo>
                  <a:lnTo>
                    <a:pt x="52832" y="122174"/>
                  </a:lnTo>
                  <a:close/>
                </a:path>
                <a:path w="147955" h="287654">
                  <a:moveTo>
                    <a:pt x="58508" y="206159"/>
                  </a:moveTo>
                  <a:lnTo>
                    <a:pt x="53416" y="205257"/>
                  </a:lnTo>
                  <a:lnTo>
                    <a:pt x="53365" y="205574"/>
                  </a:lnTo>
                  <a:lnTo>
                    <a:pt x="53174" y="206222"/>
                  </a:lnTo>
                  <a:lnTo>
                    <a:pt x="46520" y="210896"/>
                  </a:lnTo>
                  <a:lnTo>
                    <a:pt x="45847" y="210845"/>
                  </a:lnTo>
                  <a:lnTo>
                    <a:pt x="45707" y="210832"/>
                  </a:lnTo>
                  <a:lnTo>
                    <a:pt x="45516" y="210794"/>
                  </a:lnTo>
                  <a:lnTo>
                    <a:pt x="45377" y="210756"/>
                  </a:lnTo>
                  <a:lnTo>
                    <a:pt x="22364" y="206705"/>
                  </a:lnTo>
                  <a:lnTo>
                    <a:pt x="22237" y="206679"/>
                  </a:lnTo>
                  <a:lnTo>
                    <a:pt x="22034" y="206654"/>
                  </a:lnTo>
                  <a:lnTo>
                    <a:pt x="16713" y="199809"/>
                  </a:lnTo>
                  <a:lnTo>
                    <a:pt x="16764" y="199136"/>
                  </a:lnTo>
                  <a:lnTo>
                    <a:pt x="16814" y="198869"/>
                  </a:lnTo>
                  <a:lnTo>
                    <a:pt x="16852" y="198678"/>
                  </a:lnTo>
                  <a:lnTo>
                    <a:pt x="18453" y="189547"/>
                  </a:lnTo>
                  <a:lnTo>
                    <a:pt x="18491" y="189420"/>
                  </a:lnTo>
                  <a:lnTo>
                    <a:pt x="18503" y="189153"/>
                  </a:lnTo>
                  <a:lnTo>
                    <a:pt x="18503" y="188912"/>
                  </a:lnTo>
                  <a:lnTo>
                    <a:pt x="18478" y="188658"/>
                  </a:lnTo>
                  <a:lnTo>
                    <a:pt x="18415" y="188404"/>
                  </a:lnTo>
                  <a:lnTo>
                    <a:pt x="16852" y="186690"/>
                  </a:lnTo>
                  <a:lnTo>
                    <a:pt x="16497" y="186563"/>
                  </a:lnTo>
                  <a:lnTo>
                    <a:pt x="16243" y="186512"/>
                  </a:lnTo>
                  <a:lnTo>
                    <a:pt x="15989" y="186499"/>
                  </a:lnTo>
                  <a:lnTo>
                    <a:pt x="15735" y="186499"/>
                  </a:lnTo>
                  <a:lnTo>
                    <a:pt x="11734" y="197904"/>
                  </a:lnTo>
                  <a:lnTo>
                    <a:pt x="11709" y="198031"/>
                  </a:lnTo>
                  <a:lnTo>
                    <a:pt x="11633" y="198488"/>
                  </a:lnTo>
                  <a:lnTo>
                    <a:pt x="11544" y="199669"/>
                  </a:lnTo>
                  <a:lnTo>
                    <a:pt x="11569" y="200837"/>
                  </a:lnTo>
                  <a:lnTo>
                    <a:pt x="21463" y="211797"/>
                  </a:lnTo>
                  <a:lnTo>
                    <a:pt x="21590" y="211823"/>
                  </a:lnTo>
                  <a:lnTo>
                    <a:pt x="44577" y="215874"/>
                  </a:lnTo>
                  <a:lnTo>
                    <a:pt x="44742" y="215900"/>
                  </a:lnTo>
                  <a:lnTo>
                    <a:pt x="45199" y="215988"/>
                  </a:lnTo>
                  <a:lnTo>
                    <a:pt x="46380" y="216065"/>
                  </a:lnTo>
                  <a:lnTo>
                    <a:pt x="47548" y="216039"/>
                  </a:lnTo>
                  <a:lnTo>
                    <a:pt x="58407" y="206730"/>
                  </a:lnTo>
                  <a:lnTo>
                    <a:pt x="58508" y="206159"/>
                  </a:lnTo>
                  <a:close/>
                </a:path>
                <a:path w="147955" h="287654">
                  <a:moveTo>
                    <a:pt x="60185" y="196265"/>
                  </a:moveTo>
                  <a:lnTo>
                    <a:pt x="60147" y="195999"/>
                  </a:lnTo>
                  <a:lnTo>
                    <a:pt x="60096" y="195757"/>
                  </a:lnTo>
                  <a:lnTo>
                    <a:pt x="60020" y="195503"/>
                  </a:lnTo>
                  <a:lnTo>
                    <a:pt x="59918" y="195275"/>
                  </a:lnTo>
                  <a:lnTo>
                    <a:pt x="59791" y="195059"/>
                  </a:lnTo>
                  <a:lnTo>
                    <a:pt x="59474" y="194652"/>
                  </a:lnTo>
                  <a:lnTo>
                    <a:pt x="59296" y="194475"/>
                  </a:lnTo>
                  <a:lnTo>
                    <a:pt x="58991" y="194246"/>
                  </a:lnTo>
                  <a:lnTo>
                    <a:pt x="58648" y="194068"/>
                  </a:lnTo>
                  <a:lnTo>
                    <a:pt x="58420" y="193979"/>
                  </a:lnTo>
                  <a:lnTo>
                    <a:pt x="57924" y="193865"/>
                  </a:lnTo>
                  <a:lnTo>
                    <a:pt x="57670" y="193852"/>
                  </a:lnTo>
                  <a:lnTo>
                    <a:pt x="57416" y="193852"/>
                  </a:lnTo>
                  <a:lnTo>
                    <a:pt x="55422" y="195059"/>
                  </a:lnTo>
                  <a:lnTo>
                    <a:pt x="55232" y="195389"/>
                  </a:lnTo>
                  <a:lnTo>
                    <a:pt x="55143" y="195618"/>
                  </a:lnTo>
                  <a:lnTo>
                    <a:pt x="55054" y="195986"/>
                  </a:lnTo>
                  <a:lnTo>
                    <a:pt x="53428" y="205257"/>
                  </a:lnTo>
                  <a:lnTo>
                    <a:pt x="58508" y="206159"/>
                  </a:lnTo>
                  <a:lnTo>
                    <a:pt x="58547" y="206019"/>
                  </a:lnTo>
                  <a:lnTo>
                    <a:pt x="60147" y="196888"/>
                  </a:lnTo>
                  <a:lnTo>
                    <a:pt x="60172" y="196761"/>
                  </a:lnTo>
                  <a:lnTo>
                    <a:pt x="60185" y="196507"/>
                  </a:lnTo>
                  <a:lnTo>
                    <a:pt x="60185" y="196265"/>
                  </a:lnTo>
                  <a:close/>
                </a:path>
                <a:path w="147955" h="287654">
                  <a:moveTo>
                    <a:pt x="81000" y="139941"/>
                  </a:moveTo>
                  <a:lnTo>
                    <a:pt x="76517" y="137363"/>
                  </a:lnTo>
                  <a:lnTo>
                    <a:pt x="76352" y="137693"/>
                  </a:lnTo>
                  <a:lnTo>
                    <a:pt x="76212" y="138188"/>
                  </a:lnTo>
                  <a:lnTo>
                    <a:pt x="76174" y="138684"/>
                  </a:lnTo>
                  <a:lnTo>
                    <a:pt x="76187" y="138811"/>
                  </a:lnTo>
                  <a:lnTo>
                    <a:pt x="76187" y="138950"/>
                  </a:lnTo>
                  <a:lnTo>
                    <a:pt x="77470" y="140881"/>
                  </a:lnTo>
                  <a:lnTo>
                    <a:pt x="77812" y="141058"/>
                  </a:lnTo>
                  <a:lnTo>
                    <a:pt x="78054" y="141135"/>
                  </a:lnTo>
                  <a:lnTo>
                    <a:pt x="78295" y="141198"/>
                  </a:lnTo>
                  <a:lnTo>
                    <a:pt x="78803" y="141236"/>
                  </a:lnTo>
                  <a:lnTo>
                    <a:pt x="78930" y="141224"/>
                  </a:lnTo>
                  <a:lnTo>
                    <a:pt x="79057" y="141224"/>
                  </a:lnTo>
                  <a:lnTo>
                    <a:pt x="80340" y="140690"/>
                  </a:lnTo>
                  <a:lnTo>
                    <a:pt x="80619" y="140449"/>
                  </a:lnTo>
                  <a:lnTo>
                    <a:pt x="80937" y="140042"/>
                  </a:lnTo>
                  <a:close/>
                </a:path>
                <a:path w="147955" h="287654">
                  <a:moveTo>
                    <a:pt x="92748" y="119570"/>
                  </a:moveTo>
                  <a:lnTo>
                    <a:pt x="88277" y="116979"/>
                  </a:lnTo>
                  <a:lnTo>
                    <a:pt x="83680" y="124929"/>
                  </a:lnTo>
                  <a:lnTo>
                    <a:pt x="49428" y="105156"/>
                  </a:lnTo>
                  <a:lnTo>
                    <a:pt x="49288" y="105079"/>
                  </a:lnTo>
                  <a:lnTo>
                    <a:pt x="49085" y="104952"/>
                  </a:lnTo>
                  <a:lnTo>
                    <a:pt x="48945" y="104889"/>
                  </a:lnTo>
                  <a:lnTo>
                    <a:pt x="48729" y="104825"/>
                  </a:lnTo>
                  <a:lnTo>
                    <a:pt x="48602" y="104787"/>
                  </a:lnTo>
                  <a:lnTo>
                    <a:pt x="48323" y="104724"/>
                  </a:lnTo>
                  <a:lnTo>
                    <a:pt x="48196" y="104711"/>
                  </a:lnTo>
                  <a:lnTo>
                    <a:pt x="47815" y="104711"/>
                  </a:lnTo>
                  <a:lnTo>
                    <a:pt x="47586" y="104736"/>
                  </a:lnTo>
                  <a:lnTo>
                    <a:pt x="47447" y="104762"/>
                  </a:lnTo>
                  <a:lnTo>
                    <a:pt x="47218" y="104825"/>
                  </a:lnTo>
                  <a:lnTo>
                    <a:pt x="46990" y="104914"/>
                  </a:lnTo>
                  <a:lnTo>
                    <a:pt x="46837" y="104978"/>
                  </a:lnTo>
                  <a:lnTo>
                    <a:pt x="46647" y="105092"/>
                  </a:lnTo>
                  <a:lnTo>
                    <a:pt x="46418" y="105244"/>
                  </a:lnTo>
                  <a:lnTo>
                    <a:pt x="46240" y="105384"/>
                  </a:lnTo>
                  <a:lnTo>
                    <a:pt x="46062" y="105562"/>
                  </a:lnTo>
                  <a:lnTo>
                    <a:pt x="45961" y="105689"/>
                  </a:lnTo>
                  <a:lnTo>
                    <a:pt x="45821" y="105867"/>
                  </a:lnTo>
                  <a:lnTo>
                    <a:pt x="45694" y="106108"/>
                  </a:lnTo>
                  <a:lnTo>
                    <a:pt x="45618" y="106273"/>
                  </a:lnTo>
                  <a:lnTo>
                    <a:pt x="45402" y="107061"/>
                  </a:lnTo>
                  <a:lnTo>
                    <a:pt x="45402" y="107315"/>
                  </a:lnTo>
                  <a:lnTo>
                    <a:pt x="45402" y="107467"/>
                  </a:lnTo>
                  <a:lnTo>
                    <a:pt x="45415" y="107632"/>
                  </a:lnTo>
                  <a:lnTo>
                    <a:pt x="47688" y="122567"/>
                  </a:lnTo>
                  <a:lnTo>
                    <a:pt x="52793" y="121793"/>
                  </a:lnTo>
                  <a:lnTo>
                    <a:pt x="51333" y="112217"/>
                  </a:lnTo>
                  <a:lnTo>
                    <a:pt x="81102" y="129413"/>
                  </a:lnTo>
                  <a:lnTo>
                    <a:pt x="76517" y="137350"/>
                  </a:lnTo>
                  <a:lnTo>
                    <a:pt x="81000" y="139928"/>
                  </a:lnTo>
                  <a:lnTo>
                    <a:pt x="86817" y="129844"/>
                  </a:lnTo>
                  <a:lnTo>
                    <a:pt x="86931" y="129641"/>
                  </a:lnTo>
                  <a:lnTo>
                    <a:pt x="92748" y="119570"/>
                  </a:lnTo>
                  <a:close/>
                </a:path>
                <a:path w="147955" h="287654">
                  <a:moveTo>
                    <a:pt x="93103" y="118237"/>
                  </a:moveTo>
                  <a:lnTo>
                    <a:pt x="93091" y="118110"/>
                  </a:lnTo>
                  <a:lnTo>
                    <a:pt x="93091" y="117983"/>
                  </a:lnTo>
                  <a:lnTo>
                    <a:pt x="93014" y="117602"/>
                  </a:lnTo>
                  <a:lnTo>
                    <a:pt x="91808" y="116039"/>
                  </a:lnTo>
                  <a:lnTo>
                    <a:pt x="91465" y="115862"/>
                  </a:lnTo>
                  <a:lnTo>
                    <a:pt x="90982" y="115722"/>
                  </a:lnTo>
                  <a:lnTo>
                    <a:pt x="90728" y="115697"/>
                  </a:lnTo>
                  <a:lnTo>
                    <a:pt x="90347" y="115684"/>
                  </a:lnTo>
                  <a:lnTo>
                    <a:pt x="90220" y="115697"/>
                  </a:lnTo>
                  <a:lnTo>
                    <a:pt x="89966" y="115747"/>
                  </a:lnTo>
                  <a:lnTo>
                    <a:pt x="89725" y="115811"/>
                  </a:lnTo>
                  <a:lnTo>
                    <a:pt x="89484" y="115900"/>
                  </a:lnTo>
                  <a:lnTo>
                    <a:pt x="89039" y="116141"/>
                  </a:lnTo>
                  <a:lnTo>
                    <a:pt x="88849" y="116293"/>
                  </a:lnTo>
                  <a:lnTo>
                    <a:pt x="88658" y="116471"/>
                  </a:lnTo>
                  <a:lnTo>
                    <a:pt x="88341" y="116878"/>
                  </a:lnTo>
                  <a:lnTo>
                    <a:pt x="92748" y="119557"/>
                  </a:lnTo>
                  <a:lnTo>
                    <a:pt x="92964" y="119113"/>
                  </a:lnTo>
                  <a:lnTo>
                    <a:pt x="93065" y="118732"/>
                  </a:lnTo>
                  <a:lnTo>
                    <a:pt x="93103" y="118237"/>
                  </a:lnTo>
                  <a:close/>
                </a:path>
                <a:path w="147955" h="287654">
                  <a:moveTo>
                    <a:pt x="102933" y="42799"/>
                  </a:moveTo>
                  <a:lnTo>
                    <a:pt x="98209" y="34671"/>
                  </a:lnTo>
                  <a:lnTo>
                    <a:pt x="97993" y="34531"/>
                  </a:lnTo>
                  <a:lnTo>
                    <a:pt x="97739" y="34404"/>
                  </a:lnTo>
                  <a:lnTo>
                    <a:pt x="97739" y="43319"/>
                  </a:lnTo>
                  <a:lnTo>
                    <a:pt x="97586" y="44183"/>
                  </a:lnTo>
                  <a:lnTo>
                    <a:pt x="92913" y="47409"/>
                  </a:lnTo>
                  <a:lnTo>
                    <a:pt x="92049" y="47256"/>
                  </a:lnTo>
                  <a:lnTo>
                    <a:pt x="91643" y="47117"/>
                  </a:lnTo>
                  <a:lnTo>
                    <a:pt x="91160" y="46888"/>
                  </a:lnTo>
                  <a:lnTo>
                    <a:pt x="91033" y="46824"/>
                  </a:lnTo>
                  <a:lnTo>
                    <a:pt x="90855" y="46723"/>
                  </a:lnTo>
                  <a:lnTo>
                    <a:pt x="88823" y="42583"/>
                  </a:lnTo>
                  <a:lnTo>
                    <a:pt x="88976" y="41719"/>
                  </a:lnTo>
                  <a:lnTo>
                    <a:pt x="93649" y="38493"/>
                  </a:lnTo>
                  <a:lnTo>
                    <a:pt x="94513" y="38646"/>
                  </a:lnTo>
                  <a:lnTo>
                    <a:pt x="94919" y="38785"/>
                  </a:lnTo>
                  <a:lnTo>
                    <a:pt x="95516" y="39077"/>
                  </a:lnTo>
                  <a:lnTo>
                    <a:pt x="95719" y="39204"/>
                  </a:lnTo>
                  <a:lnTo>
                    <a:pt x="97739" y="43319"/>
                  </a:lnTo>
                  <a:lnTo>
                    <a:pt x="97739" y="34404"/>
                  </a:lnTo>
                  <a:lnTo>
                    <a:pt x="93129" y="33299"/>
                  </a:lnTo>
                  <a:lnTo>
                    <a:pt x="92176" y="33362"/>
                  </a:lnTo>
                  <a:lnTo>
                    <a:pt x="83629" y="43103"/>
                  </a:lnTo>
                  <a:lnTo>
                    <a:pt x="83693" y="44056"/>
                  </a:lnTo>
                  <a:lnTo>
                    <a:pt x="88328" y="51231"/>
                  </a:lnTo>
                  <a:lnTo>
                    <a:pt x="88455" y="51295"/>
                  </a:lnTo>
                  <a:lnTo>
                    <a:pt x="93433" y="52603"/>
                  </a:lnTo>
                  <a:lnTo>
                    <a:pt x="94386" y="52539"/>
                  </a:lnTo>
                  <a:lnTo>
                    <a:pt x="102908" y="43738"/>
                  </a:lnTo>
                  <a:lnTo>
                    <a:pt x="102933" y="42799"/>
                  </a:lnTo>
                  <a:close/>
                </a:path>
                <a:path w="147955" h="287654">
                  <a:moveTo>
                    <a:pt x="110667" y="3873"/>
                  </a:moveTo>
                  <a:lnTo>
                    <a:pt x="106184" y="1295"/>
                  </a:lnTo>
                  <a:lnTo>
                    <a:pt x="101549" y="9334"/>
                  </a:lnTo>
                  <a:lnTo>
                    <a:pt x="103720" y="10731"/>
                  </a:lnTo>
                  <a:lnTo>
                    <a:pt x="105968" y="12026"/>
                  </a:lnTo>
                  <a:lnTo>
                    <a:pt x="110667" y="3873"/>
                  </a:lnTo>
                  <a:close/>
                </a:path>
                <a:path w="147955" h="287654">
                  <a:moveTo>
                    <a:pt x="110947" y="87198"/>
                  </a:moveTo>
                  <a:lnTo>
                    <a:pt x="110413" y="85801"/>
                  </a:lnTo>
                  <a:lnTo>
                    <a:pt x="110159" y="85509"/>
                  </a:lnTo>
                  <a:lnTo>
                    <a:pt x="109969" y="85344"/>
                  </a:lnTo>
                  <a:lnTo>
                    <a:pt x="109651" y="85140"/>
                  </a:lnTo>
                  <a:lnTo>
                    <a:pt x="103746" y="81711"/>
                  </a:lnTo>
                  <a:lnTo>
                    <a:pt x="105981" y="77851"/>
                  </a:lnTo>
                  <a:lnTo>
                    <a:pt x="106337" y="76517"/>
                  </a:lnTo>
                  <a:lnTo>
                    <a:pt x="106324" y="76390"/>
                  </a:lnTo>
                  <a:lnTo>
                    <a:pt x="106324" y="76263"/>
                  </a:lnTo>
                  <a:lnTo>
                    <a:pt x="103708" y="73964"/>
                  </a:lnTo>
                  <a:lnTo>
                    <a:pt x="103200" y="74028"/>
                  </a:lnTo>
                  <a:lnTo>
                    <a:pt x="102958" y="74091"/>
                  </a:lnTo>
                  <a:lnTo>
                    <a:pt x="102717" y="74180"/>
                  </a:lnTo>
                  <a:lnTo>
                    <a:pt x="102489" y="74295"/>
                  </a:lnTo>
                  <a:lnTo>
                    <a:pt x="99263" y="79133"/>
                  </a:lnTo>
                  <a:lnTo>
                    <a:pt x="93370" y="75717"/>
                  </a:lnTo>
                  <a:lnTo>
                    <a:pt x="93027" y="75565"/>
                  </a:lnTo>
                  <a:lnTo>
                    <a:pt x="92786" y="75476"/>
                  </a:lnTo>
                  <a:lnTo>
                    <a:pt x="92532" y="75412"/>
                  </a:lnTo>
                  <a:lnTo>
                    <a:pt x="92024" y="75374"/>
                  </a:lnTo>
                  <a:lnTo>
                    <a:pt x="91897" y="75387"/>
                  </a:lnTo>
                  <a:lnTo>
                    <a:pt x="91770" y="75387"/>
                  </a:lnTo>
                  <a:lnTo>
                    <a:pt x="90500" y="75920"/>
                  </a:lnTo>
                  <a:lnTo>
                    <a:pt x="89509" y="77635"/>
                  </a:lnTo>
                  <a:lnTo>
                    <a:pt x="89484" y="77762"/>
                  </a:lnTo>
                  <a:lnTo>
                    <a:pt x="89484" y="78130"/>
                  </a:lnTo>
                  <a:lnTo>
                    <a:pt x="89535" y="78511"/>
                  </a:lnTo>
                  <a:lnTo>
                    <a:pt x="90779" y="80200"/>
                  </a:lnTo>
                  <a:lnTo>
                    <a:pt x="96685" y="83604"/>
                  </a:lnTo>
                  <a:lnTo>
                    <a:pt x="91452" y="92659"/>
                  </a:lnTo>
                  <a:lnTo>
                    <a:pt x="70040" y="70510"/>
                  </a:lnTo>
                  <a:lnTo>
                    <a:pt x="68338" y="69723"/>
                  </a:lnTo>
                  <a:lnTo>
                    <a:pt x="68084" y="69723"/>
                  </a:lnTo>
                  <a:lnTo>
                    <a:pt x="66382" y="70459"/>
                  </a:lnTo>
                  <a:lnTo>
                    <a:pt x="66116" y="70726"/>
                  </a:lnTo>
                  <a:lnTo>
                    <a:pt x="65976" y="70942"/>
                  </a:lnTo>
                  <a:lnTo>
                    <a:pt x="65595" y="72148"/>
                  </a:lnTo>
                  <a:lnTo>
                    <a:pt x="65608" y="72644"/>
                  </a:lnTo>
                  <a:lnTo>
                    <a:pt x="65722" y="73152"/>
                  </a:lnTo>
                  <a:lnTo>
                    <a:pt x="65824" y="73380"/>
                  </a:lnTo>
                  <a:lnTo>
                    <a:pt x="66001" y="73710"/>
                  </a:lnTo>
                  <a:lnTo>
                    <a:pt x="66230" y="74015"/>
                  </a:lnTo>
                  <a:lnTo>
                    <a:pt x="90131" y="98729"/>
                  </a:lnTo>
                  <a:lnTo>
                    <a:pt x="90411" y="98971"/>
                  </a:lnTo>
                  <a:lnTo>
                    <a:pt x="90551" y="99072"/>
                  </a:lnTo>
                  <a:lnTo>
                    <a:pt x="90766" y="99199"/>
                  </a:lnTo>
                  <a:lnTo>
                    <a:pt x="91046" y="99326"/>
                  </a:lnTo>
                  <a:lnTo>
                    <a:pt x="91325" y="99415"/>
                  </a:lnTo>
                  <a:lnTo>
                    <a:pt x="91567" y="99479"/>
                  </a:lnTo>
                  <a:lnTo>
                    <a:pt x="91744" y="99504"/>
                  </a:lnTo>
                  <a:lnTo>
                    <a:pt x="92163" y="99504"/>
                  </a:lnTo>
                  <a:lnTo>
                    <a:pt x="92329" y="99491"/>
                  </a:lnTo>
                  <a:lnTo>
                    <a:pt x="92468" y="99466"/>
                  </a:lnTo>
                  <a:lnTo>
                    <a:pt x="92938" y="99326"/>
                  </a:lnTo>
                  <a:lnTo>
                    <a:pt x="93256" y="99174"/>
                  </a:lnTo>
                  <a:lnTo>
                    <a:pt x="93395" y="99098"/>
                  </a:lnTo>
                  <a:lnTo>
                    <a:pt x="93675" y="98894"/>
                  </a:lnTo>
                  <a:lnTo>
                    <a:pt x="93878" y="98691"/>
                  </a:lnTo>
                  <a:lnTo>
                    <a:pt x="94043" y="98501"/>
                  </a:lnTo>
                  <a:lnTo>
                    <a:pt x="94183" y="98298"/>
                  </a:lnTo>
                  <a:lnTo>
                    <a:pt x="94310" y="98069"/>
                  </a:lnTo>
                  <a:lnTo>
                    <a:pt x="101155" y="86194"/>
                  </a:lnTo>
                  <a:lnTo>
                    <a:pt x="107073" y="89598"/>
                  </a:lnTo>
                  <a:lnTo>
                    <a:pt x="107403" y="89776"/>
                  </a:lnTo>
                  <a:lnTo>
                    <a:pt x="107530" y="89814"/>
                  </a:lnTo>
                  <a:lnTo>
                    <a:pt x="107899" y="89928"/>
                  </a:lnTo>
                  <a:lnTo>
                    <a:pt x="108153" y="89954"/>
                  </a:lnTo>
                  <a:lnTo>
                    <a:pt x="108661" y="89954"/>
                  </a:lnTo>
                  <a:lnTo>
                    <a:pt x="110921" y="87706"/>
                  </a:lnTo>
                  <a:lnTo>
                    <a:pt x="110947" y="87579"/>
                  </a:lnTo>
                  <a:lnTo>
                    <a:pt x="110947" y="87198"/>
                  </a:lnTo>
                  <a:close/>
                </a:path>
                <a:path w="147955" h="287654">
                  <a:moveTo>
                    <a:pt x="111023" y="2552"/>
                  </a:moveTo>
                  <a:lnTo>
                    <a:pt x="111010" y="2425"/>
                  </a:lnTo>
                  <a:lnTo>
                    <a:pt x="111010" y="2286"/>
                  </a:lnTo>
                  <a:lnTo>
                    <a:pt x="110972" y="2032"/>
                  </a:lnTo>
                  <a:lnTo>
                    <a:pt x="109728" y="355"/>
                  </a:lnTo>
                  <a:lnTo>
                    <a:pt x="109385" y="177"/>
                  </a:lnTo>
                  <a:lnTo>
                    <a:pt x="109143" y="101"/>
                  </a:lnTo>
                  <a:lnTo>
                    <a:pt x="108902" y="38"/>
                  </a:lnTo>
                  <a:lnTo>
                    <a:pt x="108775" y="25"/>
                  </a:lnTo>
                  <a:lnTo>
                    <a:pt x="108648" y="0"/>
                  </a:lnTo>
                  <a:lnTo>
                    <a:pt x="108267" y="0"/>
                  </a:lnTo>
                  <a:lnTo>
                    <a:pt x="108140" y="12"/>
                  </a:lnTo>
                  <a:lnTo>
                    <a:pt x="106857" y="546"/>
                  </a:lnTo>
                  <a:lnTo>
                    <a:pt x="106578" y="787"/>
                  </a:lnTo>
                  <a:lnTo>
                    <a:pt x="106260" y="1193"/>
                  </a:lnTo>
                  <a:lnTo>
                    <a:pt x="110667" y="3873"/>
                  </a:lnTo>
                  <a:lnTo>
                    <a:pt x="110845" y="3543"/>
                  </a:lnTo>
                  <a:lnTo>
                    <a:pt x="110985" y="3048"/>
                  </a:lnTo>
                  <a:lnTo>
                    <a:pt x="111023" y="2552"/>
                  </a:lnTo>
                  <a:close/>
                </a:path>
                <a:path w="147955" h="287654">
                  <a:moveTo>
                    <a:pt x="147675" y="23710"/>
                  </a:moveTo>
                  <a:lnTo>
                    <a:pt x="147662" y="23456"/>
                  </a:lnTo>
                  <a:lnTo>
                    <a:pt x="147624" y="23202"/>
                  </a:lnTo>
                  <a:lnTo>
                    <a:pt x="146380" y="21526"/>
                  </a:lnTo>
                  <a:lnTo>
                    <a:pt x="146037" y="21348"/>
                  </a:lnTo>
                  <a:lnTo>
                    <a:pt x="145554" y="21209"/>
                  </a:lnTo>
                  <a:lnTo>
                    <a:pt x="145427" y="21183"/>
                  </a:lnTo>
                  <a:lnTo>
                    <a:pt x="145046" y="21158"/>
                  </a:lnTo>
                  <a:lnTo>
                    <a:pt x="144538" y="21221"/>
                  </a:lnTo>
                  <a:lnTo>
                    <a:pt x="142849" y="22466"/>
                  </a:lnTo>
                  <a:lnTo>
                    <a:pt x="138150" y="30607"/>
                  </a:lnTo>
                  <a:lnTo>
                    <a:pt x="132346" y="34036"/>
                  </a:lnTo>
                  <a:lnTo>
                    <a:pt x="131686" y="34010"/>
                  </a:lnTo>
                  <a:lnTo>
                    <a:pt x="131013" y="33921"/>
                  </a:lnTo>
                  <a:lnTo>
                    <a:pt x="130365" y="33769"/>
                  </a:lnTo>
                  <a:lnTo>
                    <a:pt x="129730" y="33553"/>
                  </a:lnTo>
                  <a:lnTo>
                    <a:pt x="129120" y="33274"/>
                  </a:lnTo>
                  <a:lnTo>
                    <a:pt x="128993" y="33223"/>
                  </a:lnTo>
                  <a:lnTo>
                    <a:pt x="128828" y="33121"/>
                  </a:lnTo>
                  <a:lnTo>
                    <a:pt x="128663" y="33020"/>
                  </a:lnTo>
                  <a:lnTo>
                    <a:pt x="108775" y="21551"/>
                  </a:lnTo>
                  <a:lnTo>
                    <a:pt x="108635" y="21463"/>
                  </a:lnTo>
                  <a:lnTo>
                    <a:pt x="108470" y="21361"/>
                  </a:lnTo>
                  <a:lnTo>
                    <a:pt x="108305" y="21272"/>
                  </a:lnTo>
                  <a:lnTo>
                    <a:pt x="105067" y="15887"/>
                  </a:lnTo>
                  <a:lnTo>
                    <a:pt x="105067" y="14884"/>
                  </a:lnTo>
                  <a:lnTo>
                    <a:pt x="105968" y="12039"/>
                  </a:lnTo>
                  <a:lnTo>
                    <a:pt x="101485" y="9448"/>
                  </a:lnTo>
                  <a:lnTo>
                    <a:pt x="101396" y="9588"/>
                  </a:lnTo>
                  <a:lnTo>
                    <a:pt x="99872" y="15633"/>
                  </a:lnTo>
                  <a:lnTo>
                    <a:pt x="99949" y="16827"/>
                  </a:lnTo>
                  <a:lnTo>
                    <a:pt x="105727" y="25742"/>
                  </a:lnTo>
                  <a:lnTo>
                    <a:pt x="105879" y="25831"/>
                  </a:lnTo>
                  <a:lnTo>
                    <a:pt x="106070" y="25933"/>
                  </a:lnTo>
                  <a:lnTo>
                    <a:pt x="126174" y="37541"/>
                  </a:lnTo>
                  <a:lnTo>
                    <a:pt x="126758" y="37884"/>
                  </a:lnTo>
                  <a:lnTo>
                    <a:pt x="132435" y="39192"/>
                  </a:lnTo>
                  <a:lnTo>
                    <a:pt x="133616" y="39128"/>
                  </a:lnTo>
                  <a:lnTo>
                    <a:pt x="142532" y="33350"/>
                  </a:lnTo>
                  <a:lnTo>
                    <a:pt x="142633" y="33197"/>
                  </a:lnTo>
                  <a:lnTo>
                    <a:pt x="140982" y="32258"/>
                  </a:lnTo>
                  <a:lnTo>
                    <a:pt x="142633" y="33185"/>
                  </a:lnTo>
                  <a:lnTo>
                    <a:pt x="142709" y="33058"/>
                  </a:lnTo>
                  <a:lnTo>
                    <a:pt x="147332" y="25044"/>
                  </a:lnTo>
                  <a:lnTo>
                    <a:pt x="147497" y="24701"/>
                  </a:lnTo>
                  <a:lnTo>
                    <a:pt x="147637" y="24218"/>
                  </a:lnTo>
                  <a:lnTo>
                    <a:pt x="147675" y="23710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645371" y="2766745"/>
              <a:ext cx="366395" cy="241935"/>
            </a:xfrm>
            <a:custGeom>
              <a:avLst/>
              <a:gdLst/>
              <a:ahLst/>
              <a:cxnLst/>
              <a:rect l="l" t="t" r="r" b="b"/>
              <a:pathLst>
                <a:path w="366394" h="241935">
                  <a:moveTo>
                    <a:pt x="4826" y="240512"/>
                  </a:moveTo>
                  <a:lnTo>
                    <a:pt x="342" y="237934"/>
                  </a:lnTo>
                  <a:lnTo>
                    <a:pt x="177" y="238277"/>
                  </a:lnTo>
                  <a:lnTo>
                    <a:pt x="38" y="238772"/>
                  </a:lnTo>
                  <a:lnTo>
                    <a:pt x="0" y="239268"/>
                  </a:lnTo>
                  <a:lnTo>
                    <a:pt x="12" y="239522"/>
                  </a:lnTo>
                  <a:lnTo>
                    <a:pt x="1295" y="241452"/>
                  </a:lnTo>
                  <a:lnTo>
                    <a:pt x="1638" y="241642"/>
                  </a:lnTo>
                  <a:lnTo>
                    <a:pt x="2120" y="241769"/>
                  </a:lnTo>
                  <a:lnTo>
                    <a:pt x="2247" y="241795"/>
                  </a:lnTo>
                  <a:lnTo>
                    <a:pt x="2628" y="241820"/>
                  </a:lnTo>
                  <a:lnTo>
                    <a:pt x="3136" y="241757"/>
                  </a:lnTo>
                  <a:lnTo>
                    <a:pt x="4762" y="240626"/>
                  </a:lnTo>
                  <a:close/>
                </a:path>
                <a:path w="366394" h="241935">
                  <a:moveTo>
                    <a:pt x="103479" y="188950"/>
                  </a:moveTo>
                  <a:lnTo>
                    <a:pt x="102082" y="186563"/>
                  </a:lnTo>
                  <a:lnTo>
                    <a:pt x="101727" y="186410"/>
                  </a:lnTo>
                  <a:lnTo>
                    <a:pt x="101485" y="186347"/>
                  </a:lnTo>
                  <a:lnTo>
                    <a:pt x="101244" y="186296"/>
                  </a:lnTo>
                  <a:lnTo>
                    <a:pt x="100990" y="186270"/>
                  </a:lnTo>
                  <a:lnTo>
                    <a:pt x="100736" y="186270"/>
                  </a:lnTo>
                  <a:lnTo>
                    <a:pt x="92176" y="192773"/>
                  </a:lnTo>
                  <a:lnTo>
                    <a:pt x="66763" y="162483"/>
                  </a:lnTo>
                  <a:lnTo>
                    <a:pt x="66649" y="162331"/>
                  </a:lnTo>
                  <a:lnTo>
                    <a:pt x="66497" y="162153"/>
                  </a:lnTo>
                  <a:lnTo>
                    <a:pt x="66179" y="161874"/>
                  </a:lnTo>
                  <a:lnTo>
                    <a:pt x="66040" y="161798"/>
                  </a:lnTo>
                  <a:lnTo>
                    <a:pt x="65862" y="161683"/>
                  </a:lnTo>
                  <a:lnTo>
                    <a:pt x="65544" y="161544"/>
                  </a:lnTo>
                  <a:lnTo>
                    <a:pt x="65265" y="161455"/>
                  </a:lnTo>
                  <a:lnTo>
                    <a:pt x="65049" y="161429"/>
                  </a:lnTo>
                  <a:lnTo>
                    <a:pt x="64884" y="161404"/>
                  </a:lnTo>
                  <a:lnTo>
                    <a:pt x="64541" y="161404"/>
                  </a:lnTo>
                  <a:lnTo>
                    <a:pt x="64363" y="161429"/>
                  </a:lnTo>
                  <a:lnTo>
                    <a:pt x="64008" y="161467"/>
                  </a:lnTo>
                  <a:lnTo>
                    <a:pt x="63855" y="161531"/>
                  </a:lnTo>
                  <a:lnTo>
                    <a:pt x="63525" y="161645"/>
                  </a:lnTo>
                  <a:lnTo>
                    <a:pt x="63334" y="161759"/>
                  </a:lnTo>
                  <a:lnTo>
                    <a:pt x="62928" y="162064"/>
                  </a:lnTo>
                  <a:lnTo>
                    <a:pt x="62750" y="162242"/>
                  </a:lnTo>
                  <a:lnTo>
                    <a:pt x="62585" y="162433"/>
                  </a:lnTo>
                  <a:lnTo>
                    <a:pt x="62445" y="162648"/>
                  </a:lnTo>
                  <a:lnTo>
                    <a:pt x="62369" y="162788"/>
                  </a:lnTo>
                  <a:lnTo>
                    <a:pt x="62255" y="163029"/>
                  </a:lnTo>
                  <a:lnTo>
                    <a:pt x="62179" y="163258"/>
                  </a:lnTo>
                  <a:lnTo>
                    <a:pt x="62128" y="163474"/>
                  </a:lnTo>
                  <a:lnTo>
                    <a:pt x="59169" y="178244"/>
                  </a:lnTo>
                  <a:lnTo>
                    <a:pt x="59118" y="178612"/>
                  </a:lnTo>
                  <a:lnTo>
                    <a:pt x="59118" y="178866"/>
                  </a:lnTo>
                  <a:lnTo>
                    <a:pt x="61569" y="181330"/>
                  </a:lnTo>
                  <a:lnTo>
                    <a:pt x="61823" y="181330"/>
                  </a:lnTo>
                  <a:lnTo>
                    <a:pt x="63842" y="180187"/>
                  </a:lnTo>
                  <a:lnTo>
                    <a:pt x="66128" y="169773"/>
                  </a:lnTo>
                  <a:lnTo>
                    <a:pt x="88214" y="196100"/>
                  </a:lnTo>
                  <a:lnTo>
                    <a:pt x="80276" y="203873"/>
                  </a:lnTo>
                  <a:lnTo>
                    <a:pt x="80276" y="204127"/>
                  </a:lnTo>
                  <a:lnTo>
                    <a:pt x="80314" y="204381"/>
                  </a:lnTo>
                  <a:lnTo>
                    <a:pt x="82765" y="206552"/>
                  </a:lnTo>
                  <a:lnTo>
                    <a:pt x="83019" y="206552"/>
                  </a:lnTo>
                  <a:lnTo>
                    <a:pt x="84531" y="205943"/>
                  </a:lnTo>
                  <a:lnTo>
                    <a:pt x="93345" y="198551"/>
                  </a:lnTo>
                  <a:lnTo>
                    <a:pt x="93624" y="198323"/>
                  </a:lnTo>
                  <a:lnTo>
                    <a:pt x="102539" y="190830"/>
                  </a:lnTo>
                  <a:lnTo>
                    <a:pt x="103454" y="189217"/>
                  </a:lnTo>
                  <a:lnTo>
                    <a:pt x="103479" y="188950"/>
                  </a:lnTo>
                  <a:close/>
                </a:path>
                <a:path w="366394" h="241935">
                  <a:moveTo>
                    <a:pt x="131406" y="160477"/>
                  </a:moveTo>
                  <a:lnTo>
                    <a:pt x="128231" y="150952"/>
                  </a:lnTo>
                  <a:lnTo>
                    <a:pt x="128054" y="150710"/>
                  </a:lnTo>
                  <a:lnTo>
                    <a:pt x="127876" y="150533"/>
                  </a:lnTo>
                  <a:lnTo>
                    <a:pt x="126542" y="148907"/>
                  </a:lnTo>
                  <a:lnTo>
                    <a:pt x="126161" y="148450"/>
                  </a:lnTo>
                  <a:lnTo>
                    <a:pt x="117817" y="144614"/>
                  </a:lnTo>
                  <a:lnTo>
                    <a:pt x="116636" y="144627"/>
                  </a:lnTo>
                  <a:lnTo>
                    <a:pt x="109842" y="147269"/>
                  </a:lnTo>
                  <a:lnTo>
                    <a:pt x="109651" y="147421"/>
                  </a:lnTo>
                  <a:lnTo>
                    <a:pt x="100965" y="154711"/>
                  </a:lnTo>
                  <a:lnTo>
                    <a:pt x="100304" y="153492"/>
                  </a:lnTo>
                  <a:lnTo>
                    <a:pt x="99669" y="152031"/>
                  </a:lnTo>
                  <a:lnTo>
                    <a:pt x="99199" y="150495"/>
                  </a:lnTo>
                  <a:lnTo>
                    <a:pt x="98869" y="148945"/>
                  </a:lnTo>
                  <a:lnTo>
                    <a:pt x="98691" y="147358"/>
                  </a:lnTo>
                  <a:lnTo>
                    <a:pt x="98679" y="145757"/>
                  </a:lnTo>
                  <a:lnTo>
                    <a:pt x="98818" y="144170"/>
                  </a:lnTo>
                  <a:lnTo>
                    <a:pt x="104482" y="133959"/>
                  </a:lnTo>
                  <a:lnTo>
                    <a:pt x="104749" y="133692"/>
                  </a:lnTo>
                  <a:lnTo>
                    <a:pt x="104914" y="133489"/>
                  </a:lnTo>
                  <a:lnTo>
                    <a:pt x="105054" y="133286"/>
                  </a:lnTo>
                  <a:lnTo>
                    <a:pt x="105168" y="133057"/>
                  </a:lnTo>
                  <a:lnTo>
                    <a:pt x="105257" y="132816"/>
                  </a:lnTo>
                  <a:lnTo>
                    <a:pt x="105333" y="132575"/>
                  </a:lnTo>
                  <a:lnTo>
                    <a:pt x="105384" y="132334"/>
                  </a:lnTo>
                  <a:lnTo>
                    <a:pt x="105384" y="132194"/>
                  </a:lnTo>
                  <a:lnTo>
                    <a:pt x="105397" y="131826"/>
                  </a:lnTo>
                  <a:lnTo>
                    <a:pt x="105371" y="131572"/>
                  </a:lnTo>
                  <a:lnTo>
                    <a:pt x="104013" y="129692"/>
                  </a:lnTo>
                  <a:lnTo>
                    <a:pt x="103657" y="129527"/>
                  </a:lnTo>
                  <a:lnTo>
                    <a:pt x="103174" y="129413"/>
                  </a:lnTo>
                  <a:lnTo>
                    <a:pt x="102920" y="129387"/>
                  </a:lnTo>
                  <a:lnTo>
                    <a:pt x="102666" y="129387"/>
                  </a:lnTo>
                  <a:lnTo>
                    <a:pt x="102539" y="129413"/>
                  </a:lnTo>
                  <a:lnTo>
                    <a:pt x="102412" y="129425"/>
                  </a:lnTo>
                  <a:lnTo>
                    <a:pt x="101155" y="129997"/>
                  </a:lnTo>
                  <a:lnTo>
                    <a:pt x="100355" y="130670"/>
                  </a:lnTo>
                  <a:lnTo>
                    <a:pt x="93497" y="145567"/>
                  </a:lnTo>
                  <a:lnTo>
                    <a:pt x="93522" y="147675"/>
                  </a:lnTo>
                  <a:lnTo>
                    <a:pt x="98425" y="160032"/>
                  </a:lnTo>
                  <a:lnTo>
                    <a:pt x="98577" y="160223"/>
                  </a:lnTo>
                  <a:lnTo>
                    <a:pt x="106070" y="169138"/>
                  </a:lnTo>
                  <a:lnTo>
                    <a:pt x="110032" y="165811"/>
                  </a:lnTo>
                  <a:lnTo>
                    <a:pt x="104140" y="158800"/>
                  </a:lnTo>
                  <a:lnTo>
                    <a:pt x="112839" y="151498"/>
                  </a:lnTo>
                  <a:lnTo>
                    <a:pt x="112966" y="151384"/>
                  </a:lnTo>
                  <a:lnTo>
                    <a:pt x="113093" y="151269"/>
                  </a:lnTo>
                  <a:lnTo>
                    <a:pt x="116941" y="149796"/>
                  </a:lnTo>
                  <a:lnTo>
                    <a:pt x="117614" y="149796"/>
                  </a:lnTo>
                  <a:lnTo>
                    <a:pt x="122580" y="152234"/>
                  </a:lnTo>
                  <a:lnTo>
                    <a:pt x="124079" y="154025"/>
                  </a:lnTo>
                  <a:lnTo>
                    <a:pt x="126238" y="160286"/>
                  </a:lnTo>
                  <a:lnTo>
                    <a:pt x="126149" y="161188"/>
                  </a:lnTo>
                  <a:lnTo>
                    <a:pt x="116700" y="169113"/>
                  </a:lnTo>
                  <a:lnTo>
                    <a:pt x="115811" y="169024"/>
                  </a:lnTo>
                  <a:lnTo>
                    <a:pt x="110032" y="165823"/>
                  </a:lnTo>
                  <a:lnTo>
                    <a:pt x="106070" y="169151"/>
                  </a:lnTo>
                  <a:lnTo>
                    <a:pt x="106527" y="169684"/>
                  </a:lnTo>
                  <a:lnTo>
                    <a:pt x="107530" y="170675"/>
                  </a:lnTo>
                  <a:lnTo>
                    <a:pt x="116509" y="174282"/>
                  </a:lnTo>
                  <a:lnTo>
                    <a:pt x="117919" y="174269"/>
                  </a:lnTo>
                  <a:lnTo>
                    <a:pt x="131279" y="161886"/>
                  </a:lnTo>
                  <a:lnTo>
                    <a:pt x="131406" y="160477"/>
                  </a:lnTo>
                  <a:close/>
                </a:path>
                <a:path w="366394" h="241935">
                  <a:moveTo>
                    <a:pt x="136613" y="112814"/>
                  </a:moveTo>
                  <a:lnTo>
                    <a:pt x="129603" y="109372"/>
                  </a:lnTo>
                  <a:lnTo>
                    <a:pt x="128651" y="109385"/>
                  </a:lnTo>
                  <a:lnTo>
                    <a:pt x="119583" y="118656"/>
                  </a:lnTo>
                  <a:lnTo>
                    <a:pt x="119595" y="119595"/>
                  </a:lnTo>
                  <a:lnTo>
                    <a:pt x="121843" y="125222"/>
                  </a:lnTo>
                  <a:lnTo>
                    <a:pt x="125806" y="121894"/>
                  </a:lnTo>
                  <a:lnTo>
                    <a:pt x="125412" y="121361"/>
                  </a:lnTo>
                  <a:lnTo>
                    <a:pt x="125031" y="120561"/>
                  </a:lnTo>
                  <a:lnTo>
                    <a:pt x="124815" y="119722"/>
                  </a:lnTo>
                  <a:lnTo>
                    <a:pt x="124764" y="119291"/>
                  </a:lnTo>
                  <a:lnTo>
                    <a:pt x="124764" y="118846"/>
                  </a:lnTo>
                  <a:lnTo>
                    <a:pt x="128955" y="114554"/>
                  </a:lnTo>
                  <a:lnTo>
                    <a:pt x="129400" y="114554"/>
                  </a:lnTo>
                  <a:lnTo>
                    <a:pt x="132651" y="116141"/>
                  </a:lnTo>
                  <a:lnTo>
                    <a:pt x="136613" y="112814"/>
                  </a:lnTo>
                  <a:close/>
                </a:path>
                <a:path w="366394" h="241935">
                  <a:moveTo>
                    <a:pt x="263740" y="79654"/>
                  </a:moveTo>
                  <a:lnTo>
                    <a:pt x="262242" y="77343"/>
                  </a:lnTo>
                  <a:lnTo>
                    <a:pt x="261899" y="77190"/>
                  </a:lnTo>
                  <a:lnTo>
                    <a:pt x="261391" y="77101"/>
                  </a:lnTo>
                  <a:lnTo>
                    <a:pt x="261264" y="77101"/>
                  </a:lnTo>
                  <a:lnTo>
                    <a:pt x="261137" y="77089"/>
                  </a:lnTo>
                  <a:lnTo>
                    <a:pt x="260883" y="77101"/>
                  </a:lnTo>
                  <a:lnTo>
                    <a:pt x="260388" y="77203"/>
                  </a:lnTo>
                  <a:lnTo>
                    <a:pt x="251650" y="80391"/>
                  </a:lnTo>
                  <a:lnTo>
                    <a:pt x="238112" y="43192"/>
                  </a:lnTo>
                  <a:lnTo>
                    <a:pt x="238061" y="43053"/>
                  </a:lnTo>
                  <a:lnTo>
                    <a:pt x="238010" y="42926"/>
                  </a:lnTo>
                  <a:lnTo>
                    <a:pt x="237921" y="42722"/>
                  </a:lnTo>
                  <a:lnTo>
                    <a:pt x="237794" y="42506"/>
                  </a:lnTo>
                  <a:lnTo>
                    <a:pt x="237642" y="42303"/>
                  </a:lnTo>
                  <a:lnTo>
                    <a:pt x="237477" y="42113"/>
                  </a:lnTo>
                  <a:lnTo>
                    <a:pt x="237286" y="41935"/>
                  </a:lnTo>
                  <a:lnTo>
                    <a:pt x="237159" y="41833"/>
                  </a:lnTo>
                  <a:lnTo>
                    <a:pt x="236931" y="41706"/>
                  </a:lnTo>
                  <a:lnTo>
                    <a:pt x="236791" y="41617"/>
                  </a:lnTo>
                  <a:lnTo>
                    <a:pt x="236639" y="41541"/>
                  </a:lnTo>
                  <a:lnTo>
                    <a:pt x="236397" y="41452"/>
                  </a:lnTo>
                  <a:lnTo>
                    <a:pt x="236169" y="41414"/>
                  </a:lnTo>
                  <a:lnTo>
                    <a:pt x="235902" y="41351"/>
                  </a:lnTo>
                  <a:lnTo>
                    <a:pt x="235737" y="41351"/>
                  </a:lnTo>
                  <a:lnTo>
                    <a:pt x="235610" y="41338"/>
                  </a:lnTo>
                  <a:lnTo>
                    <a:pt x="235394" y="41351"/>
                  </a:lnTo>
                  <a:lnTo>
                    <a:pt x="235242" y="41376"/>
                  </a:lnTo>
                  <a:lnTo>
                    <a:pt x="235089" y="41414"/>
                  </a:lnTo>
                  <a:lnTo>
                    <a:pt x="234899" y="41452"/>
                  </a:lnTo>
                  <a:lnTo>
                    <a:pt x="234746" y="41490"/>
                  </a:lnTo>
                  <a:lnTo>
                    <a:pt x="234543" y="41579"/>
                  </a:lnTo>
                  <a:lnTo>
                    <a:pt x="234391" y="41643"/>
                  </a:lnTo>
                  <a:lnTo>
                    <a:pt x="234213" y="41770"/>
                  </a:lnTo>
                  <a:lnTo>
                    <a:pt x="234010" y="41910"/>
                  </a:lnTo>
                  <a:lnTo>
                    <a:pt x="233845" y="42049"/>
                  </a:lnTo>
                  <a:lnTo>
                    <a:pt x="233311" y="42773"/>
                  </a:lnTo>
                  <a:lnTo>
                    <a:pt x="225590" y="55435"/>
                  </a:lnTo>
                  <a:lnTo>
                    <a:pt x="225209" y="56769"/>
                  </a:lnTo>
                  <a:lnTo>
                    <a:pt x="225221" y="56896"/>
                  </a:lnTo>
                  <a:lnTo>
                    <a:pt x="225717" y="58305"/>
                  </a:lnTo>
                  <a:lnTo>
                    <a:pt x="227406" y="59334"/>
                  </a:lnTo>
                  <a:lnTo>
                    <a:pt x="227533" y="59359"/>
                  </a:lnTo>
                  <a:lnTo>
                    <a:pt x="229323" y="58864"/>
                  </a:lnTo>
                  <a:lnTo>
                    <a:pt x="235026" y="49872"/>
                  </a:lnTo>
                  <a:lnTo>
                    <a:pt x="246786" y="82169"/>
                  </a:lnTo>
                  <a:lnTo>
                    <a:pt x="238175" y="85293"/>
                  </a:lnTo>
                  <a:lnTo>
                    <a:pt x="238048" y="85331"/>
                  </a:lnTo>
                  <a:lnTo>
                    <a:pt x="237820" y="85445"/>
                  </a:lnTo>
                  <a:lnTo>
                    <a:pt x="237604" y="85572"/>
                  </a:lnTo>
                  <a:lnTo>
                    <a:pt x="237401" y="85725"/>
                  </a:lnTo>
                  <a:lnTo>
                    <a:pt x="236550" y="87109"/>
                  </a:lnTo>
                  <a:lnTo>
                    <a:pt x="236512" y="87236"/>
                  </a:lnTo>
                  <a:lnTo>
                    <a:pt x="236474" y="87604"/>
                  </a:lnTo>
                  <a:lnTo>
                    <a:pt x="236474" y="87744"/>
                  </a:lnTo>
                  <a:lnTo>
                    <a:pt x="237972" y="90055"/>
                  </a:lnTo>
                  <a:lnTo>
                    <a:pt x="238315" y="90208"/>
                  </a:lnTo>
                  <a:lnTo>
                    <a:pt x="238823" y="90297"/>
                  </a:lnTo>
                  <a:lnTo>
                    <a:pt x="238950" y="90297"/>
                  </a:lnTo>
                  <a:lnTo>
                    <a:pt x="239077" y="90309"/>
                  </a:lnTo>
                  <a:lnTo>
                    <a:pt x="239331" y="90297"/>
                  </a:lnTo>
                  <a:lnTo>
                    <a:pt x="239826" y="90195"/>
                  </a:lnTo>
                  <a:lnTo>
                    <a:pt x="250825" y="86194"/>
                  </a:lnTo>
                  <a:lnTo>
                    <a:pt x="251117" y="86093"/>
                  </a:lnTo>
                  <a:lnTo>
                    <a:pt x="262051" y="82118"/>
                  </a:lnTo>
                  <a:lnTo>
                    <a:pt x="262394" y="81953"/>
                  </a:lnTo>
                  <a:lnTo>
                    <a:pt x="262610" y="81826"/>
                  </a:lnTo>
                  <a:lnTo>
                    <a:pt x="263004" y="81495"/>
                  </a:lnTo>
                  <a:lnTo>
                    <a:pt x="263664" y="80289"/>
                  </a:lnTo>
                  <a:lnTo>
                    <a:pt x="263740" y="79921"/>
                  </a:lnTo>
                  <a:lnTo>
                    <a:pt x="263740" y="79654"/>
                  </a:lnTo>
                  <a:close/>
                </a:path>
                <a:path w="366394" h="241935">
                  <a:moveTo>
                    <a:pt x="300609" y="57962"/>
                  </a:moveTo>
                  <a:lnTo>
                    <a:pt x="300532" y="56553"/>
                  </a:lnTo>
                  <a:lnTo>
                    <a:pt x="300316" y="55156"/>
                  </a:lnTo>
                  <a:lnTo>
                    <a:pt x="299974" y="53797"/>
                  </a:lnTo>
                  <a:lnTo>
                    <a:pt x="299770" y="53251"/>
                  </a:lnTo>
                  <a:lnTo>
                    <a:pt x="299745" y="53124"/>
                  </a:lnTo>
                  <a:lnTo>
                    <a:pt x="295440" y="47002"/>
                  </a:lnTo>
                  <a:lnTo>
                    <a:pt x="295440" y="57988"/>
                  </a:lnTo>
                  <a:lnTo>
                    <a:pt x="295402" y="58889"/>
                  </a:lnTo>
                  <a:lnTo>
                    <a:pt x="286308" y="67233"/>
                  </a:lnTo>
                  <a:lnTo>
                    <a:pt x="285407" y="67183"/>
                  </a:lnTo>
                  <a:lnTo>
                    <a:pt x="277634" y="61175"/>
                  </a:lnTo>
                  <a:lnTo>
                    <a:pt x="277482" y="60756"/>
                  </a:lnTo>
                  <a:lnTo>
                    <a:pt x="277190" y="59436"/>
                  </a:lnTo>
                  <a:lnTo>
                    <a:pt x="277075" y="58089"/>
                  </a:lnTo>
                  <a:lnTo>
                    <a:pt x="277114" y="57188"/>
                  </a:lnTo>
                  <a:lnTo>
                    <a:pt x="277241" y="56286"/>
                  </a:lnTo>
                  <a:lnTo>
                    <a:pt x="286207" y="48844"/>
                  </a:lnTo>
                  <a:lnTo>
                    <a:pt x="287108" y="48882"/>
                  </a:lnTo>
                  <a:lnTo>
                    <a:pt x="294817" y="54787"/>
                  </a:lnTo>
                  <a:lnTo>
                    <a:pt x="294868" y="54914"/>
                  </a:lnTo>
                  <a:lnTo>
                    <a:pt x="295021" y="55333"/>
                  </a:lnTo>
                  <a:lnTo>
                    <a:pt x="295325" y="56642"/>
                  </a:lnTo>
                  <a:lnTo>
                    <a:pt x="295440" y="57988"/>
                  </a:lnTo>
                  <a:lnTo>
                    <a:pt x="295440" y="47002"/>
                  </a:lnTo>
                  <a:lnTo>
                    <a:pt x="289458" y="44056"/>
                  </a:lnTo>
                  <a:lnTo>
                    <a:pt x="289636" y="43751"/>
                  </a:lnTo>
                  <a:lnTo>
                    <a:pt x="291020" y="38087"/>
                  </a:lnTo>
                  <a:lnTo>
                    <a:pt x="290957" y="36893"/>
                  </a:lnTo>
                  <a:lnTo>
                    <a:pt x="290779" y="35737"/>
                  </a:lnTo>
                  <a:lnTo>
                    <a:pt x="290487" y="34607"/>
                  </a:lnTo>
                  <a:lnTo>
                    <a:pt x="290322" y="34163"/>
                  </a:lnTo>
                  <a:lnTo>
                    <a:pt x="290283" y="34036"/>
                  </a:lnTo>
                  <a:lnTo>
                    <a:pt x="290195" y="33820"/>
                  </a:lnTo>
                  <a:lnTo>
                    <a:pt x="290144" y="33693"/>
                  </a:lnTo>
                  <a:lnTo>
                    <a:pt x="290093" y="33489"/>
                  </a:lnTo>
                  <a:lnTo>
                    <a:pt x="289585" y="32423"/>
                  </a:lnTo>
                  <a:lnTo>
                    <a:pt x="285851" y="28282"/>
                  </a:lnTo>
                  <a:lnTo>
                    <a:pt x="285851" y="38112"/>
                  </a:lnTo>
                  <a:lnTo>
                    <a:pt x="285724" y="39433"/>
                  </a:lnTo>
                  <a:lnTo>
                    <a:pt x="279057" y="44970"/>
                  </a:lnTo>
                  <a:lnTo>
                    <a:pt x="277723" y="44856"/>
                  </a:lnTo>
                  <a:lnTo>
                    <a:pt x="272605" y="40487"/>
                  </a:lnTo>
                  <a:lnTo>
                    <a:pt x="272491" y="40170"/>
                  </a:lnTo>
                  <a:lnTo>
                    <a:pt x="272326" y="39509"/>
                  </a:lnTo>
                  <a:lnTo>
                    <a:pt x="272186" y="38176"/>
                  </a:lnTo>
                  <a:lnTo>
                    <a:pt x="272313" y="36855"/>
                  </a:lnTo>
                  <a:lnTo>
                    <a:pt x="278993" y="31318"/>
                  </a:lnTo>
                  <a:lnTo>
                    <a:pt x="280327" y="31445"/>
                  </a:lnTo>
                  <a:lnTo>
                    <a:pt x="285851" y="38112"/>
                  </a:lnTo>
                  <a:lnTo>
                    <a:pt x="285851" y="28282"/>
                  </a:lnTo>
                  <a:lnTo>
                    <a:pt x="278955" y="26136"/>
                  </a:lnTo>
                  <a:lnTo>
                    <a:pt x="277787" y="26212"/>
                  </a:lnTo>
                  <a:lnTo>
                    <a:pt x="267017" y="38201"/>
                  </a:lnTo>
                  <a:lnTo>
                    <a:pt x="267081" y="39395"/>
                  </a:lnTo>
                  <a:lnTo>
                    <a:pt x="267258" y="40551"/>
                  </a:lnTo>
                  <a:lnTo>
                    <a:pt x="267550" y="41681"/>
                  </a:lnTo>
                  <a:lnTo>
                    <a:pt x="267690" y="42113"/>
                  </a:lnTo>
                  <a:lnTo>
                    <a:pt x="267741" y="42252"/>
                  </a:lnTo>
                  <a:lnTo>
                    <a:pt x="274815" y="49377"/>
                  </a:lnTo>
                  <a:lnTo>
                    <a:pt x="274269" y="50114"/>
                  </a:lnTo>
                  <a:lnTo>
                    <a:pt x="271894" y="58102"/>
                  </a:lnTo>
                  <a:lnTo>
                    <a:pt x="271983" y="59524"/>
                  </a:lnTo>
                  <a:lnTo>
                    <a:pt x="286334" y="72390"/>
                  </a:lnTo>
                  <a:lnTo>
                    <a:pt x="287743" y="72326"/>
                  </a:lnTo>
                  <a:lnTo>
                    <a:pt x="300558" y="59372"/>
                  </a:lnTo>
                  <a:lnTo>
                    <a:pt x="300609" y="57962"/>
                  </a:lnTo>
                  <a:close/>
                </a:path>
                <a:path w="366394" h="241935">
                  <a:moveTo>
                    <a:pt x="321348" y="23698"/>
                  </a:moveTo>
                  <a:lnTo>
                    <a:pt x="321297" y="22745"/>
                  </a:lnTo>
                  <a:lnTo>
                    <a:pt x="321144" y="21818"/>
                  </a:lnTo>
                  <a:lnTo>
                    <a:pt x="320916" y="20891"/>
                  </a:lnTo>
                  <a:lnTo>
                    <a:pt x="320789" y="20574"/>
                  </a:lnTo>
                  <a:lnTo>
                    <a:pt x="320751" y="20447"/>
                  </a:lnTo>
                  <a:lnTo>
                    <a:pt x="320675" y="20307"/>
                  </a:lnTo>
                  <a:lnTo>
                    <a:pt x="320586" y="20015"/>
                  </a:lnTo>
                  <a:lnTo>
                    <a:pt x="320179" y="19151"/>
                  </a:lnTo>
                  <a:lnTo>
                    <a:pt x="316191" y="15214"/>
                  </a:lnTo>
                  <a:lnTo>
                    <a:pt x="316166" y="23723"/>
                  </a:lnTo>
                  <a:lnTo>
                    <a:pt x="316090" y="24587"/>
                  </a:lnTo>
                  <a:lnTo>
                    <a:pt x="311721" y="28232"/>
                  </a:lnTo>
                  <a:lnTo>
                    <a:pt x="311277" y="28206"/>
                  </a:lnTo>
                  <a:lnTo>
                    <a:pt x="307492" y="25285"/>
                  </a:lnTo>
                  <a:lnTo>
                    <a:pt x="307301" y="24638"/>
                  </a:lnTo>
                  <a:lnTo>
                    <a:pt x="307213" y="23761"/>
                  </a:lnTo>
                  <a:lnTo>
                    <a:pt x="307225" y="23342"/>
                  </a:lnTo>
                  <a:lnTo>
                    <a:pt x="307289" y="22910"/>
                  </a:lnTo>
                  <a:lnTo>
                    <a:pt x="311658" y="19265"/>
                  </a:lnTo>
                  <a:lnTo>
                    <a:pt x="312102" y="19291"/>
                  </a:lnTo>
                  <a:lnTo>
                    <a:pt x="316166" y="23723"/>
                  </a:lnTo>
                  <a:lnTo>
                    <a:pt x="316166" y="15214"/>
                  </a:lnTo>
                  <a:lnTo>
                    <a:pt x="311632" y="14097"/>
                  </a:lnTo>
                  <a:lnTo>
                    <a:pt x="310692" y="14147"/>
                  </a:lnTo>
                  <a:lnTo>
                    <a:pt x="302031" y="23799"/>
                  </a:lnTo>
                  <a:lnTo>
                    <a:pt x="302082" y="24752"/>
                  </a:lnTo>
                  <a:lnTo>
                    <a:pt x="302234" y="25679"/>
                  </a:lnTo>
                  <a:lnTo>
                    <a:pt x="302463" y="26606"/>
                  </a:lnTo>
                  <a:lnTo>
                    <a:pt x="302628" y="27051"/>
                  </a:lnTo>
                  <a:lnTo>
                    <a:pt x="311277" y="33388"/>
                  </a:lnTo>
                  <a:lnTo>
                    <a:pt x="312686" y="33350"/>
                  </a:lnTo>
                  <a:lnTo>
                    <a:pt x="321310" y="24638"/>
                  </a:lnTo>
                  <a:lnTo>
                    <a:pt x="321348" y="23698"/>
                  </a:lnTo>
                  <a:close/>
                </a:path>
                <a:path w="366394" h="241935">
                  <a:moveTo>
                    <a:pt x="351828" y="2565"/>
                  </a:moveTo>
                  <a:lnTo>
                    <a:pt x="350329" y="241"/>
                  </a:lnTo>
                  <a:lnTo>
                    <a:pt x="349986" y="101"/>
                  </a:lnTo>
                  <a:lnTo>
                    <a:pt x="349859" y="63"/>
                  </a:lnTo>
                  <a:lnTo>
                    <a:pt x="349364" y="0"/>
                  </a:lnTo>
                  <a:lnTo>
                    <a:pt x="349224" y="0"/>
                  </a:lnTo>
                  <a:lnTo>
                    <a:pt x="348856" y="25"/>
                  </a:lnTo>
                  <a:lnTo>
                    <a:pt x="348475" y="101"/>
                  </a:lnTo>
                  <a:lnTo>
                    <a:pt x="339686" y="3314"/>
                  </a:lnTo>
                  <a:lnTo>
                    <a:pt x="339521" y="3365"/>
                  </a:lnTo>
                  <a:lnTo>
                    <a:pt x="341287" y="8216"/>
                  </a:lnTo>
                  <a:lnTo>
                    <a:pt x="341414" y="8178"/>
                  </a:lnTo>
                  <a:lnTo>
                    <a:pt x="350126" y="5003"/>
                  </a:lnTo>
                  <a:lnTo>
                    <a:pt x="351751" y="3200"/>
                  </a:lnTo>
                  <a:lnTo>
                    <a:pt x="351790" y="3073"/>
                  </a:lnTo>
                  <a:lnTo>
                    <a:pt x="351828" y="2705"/>
                  </a:lnTo>
                  <a:lnTo>
                    <a:pt x="351828" y="2565"/>
                  </a:lnTo>
                  <a:close/>
                </a:path>
                <a:path w="366394" h="241935">
                  <a:moveTo>
                    <a:pt x="366306" y="42329"/>
                  </a:moveTo>
                  <a:lnTo>
                    <a:pt x="364807" y="40017"/>
                  </a:lnTo>
                  <a:lnTo>
                    <a:pt x="364464" y="39865"/>
                  </a:lnTo>
                  <a:lnTo>
                    <a:pt x="363956" y="39776"/>
                  </a:lnTo>
                  <a:lnTo>
                    <a:pt x="363702" y="39763"/>
                  </a:lnTo>
                  <a:lnTo>
                    <a:pt x="363461" y="39776"/>
                  </a:lnTo>
                  <a:lnTo>
                    <a:pt x="363334" y="39801"/>
                  </a:lnTo>
                  <a:lnTo>
                    <a:pt x="363207" y="39814"/>
                  </a:lnTo>
                  <a:lnTo>
                    <a:pt x="362953" y="39878"/>
                  </a:lnTo>
                  <a:lnTo>
                    <a:pt x="354164" y="43091"/>
                  </a:lnTo>
                  <a:lnTo>
                    <a:pt x="353999" y="43141"/>
                  </a:lnTo>
                  <a:lnTo>
                    <a:pt x="353847" y="43192"/>
                  </a:lnTo>
                  <a:lnTo>
                    <a:pt x="353682" y="43256"/>
                  </a:lnTo>
                  <a:lnTo>
                    <a:pt x="353034" y="43421"/>
                  </a:lnTo>
                  <a:lnTo>
                    <a:pt x="352374" y="43522"/>
                  </a:lnTo>
                  <a:lnTo>
                    <a:pt x="351701" y="43561"/>
                  </a:lnTo>
                  <a:lnTo>
                    <a:pt x="351028" y="43522"/>
                  </a:lnTo>
                  <a:lnTo>
                    <a:pt x="345287" y="39192"/>
                  </a:lnTo>
                  <a:lnTo>
                    <a:pt x="345249" y="39065"/>
                  </a:lnTo>
                  <a:lnTo>
                    <a:pt x="345211" y="38938"/>
                  </a:lnTo>
                  <a:lnTo>
                    <a:pt x="337248" y="17081"/>
                  </a:lnTo>
                  <a:lnTo>
                    <a:pt x="337096" y="16662"/>
                  </a:lnTo>
                  <a:lnTo>
                    <a:pt x="336931" y="16002"/>
                  </a:lnTo>
                  <a:lnTo>
                    <a:pt x="336829" y="15341"/>
                  </a:lnTo>
                  <a:lnTo>
                    <a:pt x="336791" y="14681"/>
                  </a:lnTo>
                  <a:lnTo>
                    <a:pt x="336816" y="14008"/>
                  </a:lnTo>
                  <a:lnTo>
                    <a:pt x="341109" y="8305"/>
                  </a:lnTo>
                  <a:lnTo>
                    <a:pt x="341287" y="8229"/>
                  </a:lnTo>
                  <a:lnTo>
                    <a:pt x="339521" y="3378"/>
                  </a:lnTo>
                  <a:lnTo>
                    <a:pt x="339394" y="3416"/>
                  </a:lnTo>
                  <a:lnTo>
                    <a:pt x="338963" y="3581"/>
                  </a:lnTo>
                  <a:lnTo>
                    <a:pt x="331609" y="14693"/>
                  </a:lnTo>
                  <a:lnTo>
                    <a:pt x="331673" y="15887"/>
                  </a:lnTo>
                  <a:lnTo>
                    <a:pt x="331851" y="17043"/>
                  </a:lnTo>
                  <a:lnTo>
                    <a:pt x="332155" y="18186"/>
                  </a:lnTo>
                  <a:lnTo>
                    <a:pt x="332346" y="18745"/>
                  </a:lnTo>
                  <a:lnTo>
                    <a:pt x="332397" y="18884"/>
                  </a:lnTo>
                  <a:lnTo>
                    <a:pt x="340360" y="40767"/>
                  </a:lnTo>
                  <a:lnTo>
                    <a:pt x="340588" y="41389"/>
                  </a:lnTo>
                  <a:lnTo>
                    <a:pt x="351726" y="48729"/>
                  </a:lnTo>
                  <a:lnTo>
                    <a:pt x="352907" y="48666"/>
                  </a:lnTo>
                  <a:lnTo>
                    <a:pt x="354063" y="48488"/>
                  </a:lnTo>
                  <a:lnTo>
                    <a:pt x="355206" y="48196"/>
                  </a:lnTo>
                  <a:lnTo>
                    <a:pt x="355511" y="48094"/>
                  </a:lnTo>
                  <a:lnTo>
                    <a:pt x="355650" y="48056"/>
                  </a:lnTo>
                  <a:lnTo>
                    <a:pt x="355879" y="47955"/>
                  </a:lnTo>
                  <a:lnTo>
                    <a:pt x="364604" y="44780"/>
                  </a:lnTo>
                  <a:lnTo>
                    <a:pt x="364947" y="44627"/>
                  </a:lnTo>
                  <a:lnTo>
                    <a:pt x="365175" y="44500"/>
                  </a:lnTo>
                  <a:lnTo>
                    <a:pt x="365467" y="44259"/>
                  </a:lnTo>
                  <a:lnTo>
                    <a:pt x="365734" y="43980"/>
                  </a:lnTo>
                  <a:lnTo>
                    <a:pt x="365874" y="43776"/>
                  </a:lnTo>
                  <a:lnTo>
                    <a:pt x="366014" y="43561"/>
                  </a:lnTo>
                  <a:lnTo>
                    <a:pt x="366115" y="43332"/>
                  </a:lnTo>
                  <a:lnTo>
                    <a:pt x="366204" y="43091"/>
                  </a:lnTo>
                  <a:lnTo>
                    <a:pt x="366229" y="42964"/>
                  </a:lnTo>
                  <a:lnTo>
                    <a:pt x="366306" y="42468"/>
                  </a:lnTo>
                  <a:lnTo>
                    <a:pt x="366306" y="42329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764955" y="2753652"/>
              <a:ext cx="439420" cy="142875"/>
            </a:xfrm>
            <a:custGeom>
              <a:avLst/>
              <a:gdLst/>
              <a:ahLst/>
              <a:cxnLst/>
              <a:rect l="l" t="t" r="r" b="b"/>
              <a:pathLst>
                <a:path w="439419" h="142875">
                  <a:moveTo>
                    <a:pt x="19304" y="132473"/>
                  </a:moveTo>
                  <a:lnTo>
                    <a:pt x="17043" y="125907"/>
                  </a:lnTo>
                  <a:lnTo>
                    <a:pt x="10020" y="122466"/>
                  </a:lnTo>
                  <a:lnTo>
                    <a:pt x="9067" y="122478"/>
                  </a:lnTo>
                  <a:lnTo>
                    <a:pt x="0" y="131749"/>
                  </a:lnTo>
                  <a:lnTo>
                    <a:pt x="12" y="132689"/>
                  </a:lnTo>
                  <a:lnTo>
                    <a:pt x="2260" y="138315"/>
                  </a:lnTo>
                  <a:lnTo>
                    <a:pt x="6223" y="134988"/>
                  </a:lnTo>
                  <a:lnTo>
                    <a:pt x="6121" y="134861"/>
                  </a:lnTo>
                  <a:lnTo>
                    <a:pt x="5829" y="134454"/>
                  </a:lnTo>
                  <a:lnTo>
                    <a:pt x="5448" y="133654"/>
                  </a:lnTo>
                  <a:lnTo>
                    <a:pt x="5232" y="132816"/>
                  </a:lnTo>
                  <a:lnTo>
                    <a:pt x="5181" y="132384"/>
                  </a:lnTo>
                  <a:lnTo>
                    <a:pt x="5181" y="131940"/>
                  </a:lnTo>
                  <a:lnTo>
                    <a:pt x="9372" y="127647"/>
                  </a:lnTo>
                  <a:lnTo>
                    <a:pt x="9817" y="127647"/>
                  </a:lnTo>
                  <a:lnTo>
                    <a:pt x="13144" y="129336"/>
                  </a:lnTo>
                  <a:lnTo>
                    <a:pt x="13474" y="129768"/>
                  </a:lnTo>
                  <a:lnTo>
                    <a:pt x="13855" y="130568"/>
                  </a:lnTo>
                  <a:lnTo>
                    <a:pt x="14071" y="131406"/>
                  </a:lnTo>
                  <a:lnTo>
                    <a:pt x="14122" y="131838"/>
                  </a:lnTo>
                  <a:lnTo>
                    <a:pt x="14122" y="132283"/>
                  </a:lnTo>
                  <a:lnTo>
                    <a:pt x="9931" y="136575"/>
                  </a:lnTo>
                  <a:lnTo>
                    <a:pt x="9486" y="136575"/>
                  </a:lnTo>
                  <a:lnTo>
                    <a:pt x="8610" y="136461"/>
                  </a:lnTo>
                  <a:lnTo>
                    <a:pt x="7785" y="136182"/>
                  </a:lnTo>
                  <a:lnTo>
                    <a:pt x="6858" y="135597"/>
                  </a:lnTo>
                  <a:lnTo>
                    <a:pt x="6235" y="134988"/>
                  </a:lnTo>
                  <a:lnTo>
                    <a:pt x="2273" y="138315"/>
                  </a:lnTo>
                  <a:lnTo>
                    <a:pt x="2578" y="138671"/>
                  </a:lnTo>
                  <a:lnTo>
                    <a:pt x="3251" y="139331"/>
                  </a:lnTo>
                  <a:lnTo>
                    <a:pt x="9283" y="141757"/>
                  </a:lnTo>
                  <a:lnTo>
                    <a:pt x="10236" y="141744"/>
                  </a:lnTo>
                  <a:lnTo>
                    <a:pt x="19215" y="133426"/>
                  </a:lnTo>
                  <a:lnTo>
                    <a:pt x="19304" y="132473"/>
                  </a:lnTo>
                  <a:close/>
                </a:path>
                <a:path w="439419" h="142875">
                  <a:moveTo>
                    <a:pt x="46431" y="135001"/>
                  </a:moveTo>
                  <a:lnTo>
                    <a:pt x="31318" y="116992"/>
                  </a:lnTo>
                  <a:lnTo>
                    <a:pt x="29718" y="113030"/>
                  </a:lnTo>
                  <a:lnTo>
                    <a:pt x="29743" y="112014"/>
                  </a:lnTo>
                  <a:lnTo>
                    <a:pt x="32054" y="107480"/>
                  </a:lnTo>
                  <a:lnTo>
                    <a:pt x="39344" y="101358"/>
                  </a:lnTo>
                  <a:lnTo>
                    <a:pt x="40284" y="99466"/>
                  </a:lnTo>
                  <a:lnTo>
                    <a:pt x="40271" y="99212"/>
                  </a:lnTo>
                  <a:lnTo>
                    <a:pt x="38887" y="97078"/>
                  </a:lnTo>
                  <a:lnTo>
                    <a:pt x="38531" y="96913"/>
                  </a:lnTo>
                  <a:lnTo>
                    <a:pt x="38049" y="96799"/>
                  </a:lnTo>
                  <a:lnTo>
                    <a:pt x="37922" y="96799"/>
                  </a:lnTo>
                  <a:lnTo>
                    <a:pt x="37795" y="96786"/>
                  </a:lnTo>
                  <a:lnTo>
                    <a:pt x="37541" y="96786"/>
                  </a:lnTo>
                  <a:lnTo>
                    <a:pt x="37287" y="96812"/>
                  </a:lnTo>
                  <a:lnTo>
                    <a:pt x="36791" y="96939"/>
                  </a:lnTo>
                  <a:lnTo>
                    <a:pt x="36449" y="97091"/>
                  </a:lnTo>
                  <a:lnTo>
                    <a:pt x="36131" y="97294"/>
                  </a:lnTo>
                  <a:lnTo>
                    <a:pt x="28943" y="103327"/>
                  </a:lnTo>
                  <a:lnTo>
                    <a:pt x="24549" y="112166"/>
                  </a:lnTo>
                  <a:lnTo>
                    <a:pt x="24561" y="113334"/>
                  </a:lnTo>
                  <a:lnTo>
                    <a:pt x="27355" y="120319"/>
                  </a:lnTo>
                  <a:lnTo>
                    <a:pt x="27457" y="120459"/>
                  </a:lnTo>
                  <a:lnTo>
                    <a:pt x="42468" y="138328"/>
                  </a:lnTo>
                  <a:lnTo>
                    <a:pt x="46431" y="135013"/>
                  </a:lnTo>
                  <a:close/>
                </a:path>
                <a:path w="439419" h="142875">
                  <a:moveTo>
                    <a:pt x="67500" y="131635"/>
                  </a:moveTo>
                  <a:lnTo>
                    <a:pt x="67475" y="131508"/>
                  </a:lnTo>
                  <a:lnTo>
                    <a:pt x="67462" y="131381"/>
                  </a:lnTo>
                  <a:lnTo>
                    <a:pt x="67411" y="131140"/>
                  </a:lnTo>
                  <a:lnTo>
                    <a:pt x="66103" y="129501"/>
                  </a:lnTo>
                  <a:lnTo>
                    <a:pt x="65747" y="129336"/>
                  </a:lnTo>
                  <a:lnTo>
                    <a:pt x="65506" y="129286"/>
                  </a:lnTo>
                  <a:lnTo>
                    <a:pt x="65265" y="129235"/>
                  </a:lnTo>
                  <a:lnTo>
                    <a:pt x="65011" y="129209"/>
                  </a:lnTo>
                  <a:lnTo>
                    <a:pt x="64757" y="129209"/>
                  </a:lnTo>
                  <a:lnTo>
                    <a:pt x="56248" y="135699"/>
                  </a:lnTo>
                  <a:lnTo>
                    <a:pt x="56045" y="135851"/>
                  </a:lnTo>
                  <a:lnTo>
                    <a:pt x="55841" y="136029"/>
                  </a:lnTo>
                  <a:lnTo>
                    <a:pt x="52070" y="137452"/>
                  </a:lnTo>
                  <a:lnTo>
                    <a:pt x="51396" y="137452"/>
                  </a:lnTo>
                  <a:lnTo>
                    <a:pt x="46431" y="135026"/>
                  </a:lnTo>
                  <a:lnTo>
                    <a:pt x="42468" y="138341"/>
                  </a:lnTo>
                  <a:lnTo>
                    <a:pt x="51193" y="142633"/>
                  </a:lnTo>
                  <a:lnTo>
                    <a:pt x="52374" y="142621"/>
                  </a:lnTo>
                  <a:lnTo>
                    <a:pt x="59359" y="139827"/>
                  </a:lnTo>
                  <a:lnTo>
                    <a:pt x="67500" y="131889"/>
                  </a:lnTo>
                  <a:lnTo>
                    <a:pt x="67500" y="131635"/>
                  </a:lnTo>
                  <a:close/>
                </a:path>
                <a:path w="439419" h="142875">
                  <a:moveTo>
                    <a:pt x="332587" y="12522"/>
                  </a:moveTo>
                  <a:lnTo>
                    <a:pt x="320065" y="0"/>
                  </a:lnTo>
                  <a:lnTo>
                    <a:pt x="319544" y="0"/>
                  </a:lnTo>
                  <a:lnTo>
                    <a:pt x="319417" y="0"/>
                  </a:lnTo>
                  <a:lnTo>
                    <a:pt x="319290" y="0"/>
                  </a:lnTo>
                  <a:lnTo>
                    <a:pt x="318617" y="0"/>
                  </a:lnTo>
                  <a:lnTo>
                    <a:pt x="317042" y="152"/>
                  </a:lnTo>
                  <a:lnTo>
                    <a:pt x="303923" y="11696"/>
                  </a:lnTo>
                  <a:lnTo>
                    <a:pt x="303898" y="11823"/>
                  </a:lnTo>
                  <a:lnTo>
                    <a:pt x="303898" y="12077"/>
                  </a:lnTo>
                  <a:lnTo>
                    <a:pt x="303961" y="12573"/>
                  </a:lnTo>
                  <a:lnTo>
                    <a:pt x="303999" y="12700"/>
                  </a:lnTo>
                  <a:lnTo>
                    <a:pt x="304025" y="12827"/>
                  </a:lnTo>
                  <a:lnTo>
                    <a:pt x="304812" y="13957"/>
                  </a:lnTo>
                  <a:lnTo>
                    <a:pt x="305104" y="14185"/>
                  </a:lnTo>
                  <a:lnTo>
                    <a:pt x="305333" y="14325"/>
                  </a:lnTo>
                  <a:lnTo>
                    <a:pt x="305562" y="14414"/>
                  </a:lnTo>
                  <a:lnTo>
                    <a:pt x="305689" y="14452"/>
                  </a:lnTo>
                  <a:lnTo>
                    <a:pt x="306057" y="14554"/>
                  </a:lnTo>
                  <a:lnTo>
                    <a:pt x="306311" y="14579"/>
                  </a:lnTo>
                  <a:lnTo>
                    <a:pt x="306565" y="14579"/>
                  </a:lnTo>
                  <a:lnTo>
                    <a:pt x="306692" y="14566"/>
                  </a:lnTo>
                  <a:lnTo>
                    <a:pt x="308940" y="12801"/>
                  </a:lnTo>
                  <a:lnTo>
                    <a:pt x="309156" y="12179"/>
                  </a:lnTo>
                  <a:lnTo>
                    <a:pt x="318884" y="5181"/>
                  </a:lnTo>
                  <a:lnTo>
                    <a:pt x="319290" y="5181"/>
                  </a:lnTo>
                  <a:lnTo>
                    <a:pt x="319417" y="5181"/>
                  </a:lnTo>
                  <a:lnTo>
                    <a:pt x="319544" y="5181"/>
                  </a:lnTo>
                  <a:lnTo>
                    <a:pt x="319811" y="5181"/>
                  </a:lnTo>
                  <a:lnTo>
                    <a:pt x="320598" y="5257"/>
                  </a:lnTo>
                  <a:lnTo>
                    <a:pt x="327418" y="12776"/>
                  </a:lnTo>
                  <a:lnTo>
                    <a:pt x="327418" y="13055"/>
                  </a:lnTo>
                  <a:lnTo>
                    <a:pt x="324777" y="19456"/>
                  </a:lnTo>
                  <a:lnTo>
                    <a:pt x="324599" y="19621"/>
                  </a:lnTo>
                  <a:lnTo>
                    <a:pt x="324497" y="19748"/>
                  </a:lnTo>
                  <a:lnTo>
                    <a:pt x="324370" y="19900"/>
                  </a:lnTo>
                  <a:lnTo>
                    <a:pt x="304571" y="43180"/>
                  </a:lnTo>
                  <a:lnTo>
                    <a:pt x="304431" y="43345"/>
                  </a:lnTo>
                  <a:lnTo>
                    <a:pt x="304292" y="43548"/>
                  </a:lnTo>
                  <a:lnTo>
                    <a:pt x="304165" y="43776"/>
                  </a:lnTo>
                  <a:lnTo>
                    <a:pt x="304063" y="44030"/>
                  </a:lnTo>
                  <a:lnTo>
                    <a:pt x="303987" y="44234"/>
                  </a:lnTo>
                  <a:lnTo>
                    <a:pt x="303936" y="44488"/>
                  </a:lnTo>
                  <a:lnTo>
                    <a:pt x="303898" y="44792"/>
                  </a:lnTo>
                  <a:lnTo>
                    <a:pt x="303898" y="45008"/>
                  </a:lnTo>
                  <a:lnTo>
                    <a:pt x="303923" y="45300"/>
                  </a:lnTo>
                  <a:lnTo>
                    <a:pt x="303974" y="45554"/>
                  </a:lnTo>
                  <a:lnTo>
                    <a:pt x="304126" y="45986"/>
                  </a:lnTo>
                  <a:lnTo>
                    <a:pt x="304266" y="46253"/>
                  </a:lnTo>
                  <a:lnTo>
                    <a:pt x="304342" y="46380"/>
                  </a:lnTo>
                  <a:lnTo>
                    <a:pt x="304571" y="46659"/>
                  </a:lnTo>
                  <a:lnTo>
                    <a:pt x="304723" y="46812"/>
                  </a:lnTo>
                  <a:lnTo>
                    <a:pt x="304952" y="47002"/>
                  </a:lnTo>
                  <a:lnTo>
                    <a:pt x="305155" y="47142"/>
                  </a:lnTo>
                  <a:lnTo>
                    <a:pt x="305308" y="47218"/>
                  </a:lnTo>
                  <a:lnTo>
                    <a:pt x="305612" y="47358"/>
                  </a:lnTo>
                  <a:lnTo>
                    <a:pt x="305752" y="47396"/>
                  </a:lnTo>
                  <a:lnTo>
                    <a:pt x="306006" y="47472"/>
                  </a:lnTo>
                  <a:lnTo>
                    <a:pt x="306362" y="47510"/>
                  </a:lnTo>
                  <a:lnTo>
                    <a:pt x="306489" y="47510"/>
                  </a:lnTo>
                  <a:lnTo>
                    <a:pt x="306692" y="47498"/>
                  </a:lnTo>
                  <a:lnTo>
                    <a:pt x="329996" y="47498"/>
                  </a:lnTo>
                  <a:lnTo>
                    <a:pt x="330123" y="47510"/>
                  </a:lnTo>
                  <a:lnTo>
                    <a:pt x="330377" y="47485"/>
                  </a:lnTo>
                  <a:lnTo>
                    <a:pt x="330504" y="47447"/>
                  </a:lnTo>
                  <a:lnTo>
                    <a:pt x="330873" y="47358"/>
                  </a:lnTo>
                  <a:lnTo>
                    <a:pt x="332143" y="46355"/>
                  </a:lnTo>
                  <a:lnTo>
                    <a:pt x="332587" y="45046"/>
                  </a:lnTo>
                  <a:lnTo>
                    <a:pt x="332587" y="44792"/>
                  </a:lnTo>
                  <a:lnTo>
                    <a:pt x="332143" y="43484"/>
                  </a:lnTo>
                  <a:lnTo>
                    <a:pt x="331914" y="43180"/>
                  </a:lnTo>
                  <a:lnTo>
                    <a:pt x="331736" y="43002"/>
                  </a:lnTo>
                  <a:lnTo>
                    <a:pt x="331533" y="42837"/>
                  </a:lnTo>
                  <a:lnTo>
                    <a:pt x="331330" y="42697"/>
                  </a:lnTo>
                  <a:lnTo>
                    <a:pt x="331101" y="42583"/>
                  </a:lnTo>
                  <a:lnTo>
                    <a:pt x="330873" y="42481"/>
                  </a:lnTo>
                  <a:lnTo>
                    <a:pt x="330377" y="42354"/>
                  </a:lnTo>
                  <a:lnTo>
                    <a:pt x="330123" y="42329"/>
                  </a:lnTo>
                  <a:lnTo>
                    <a:pt x="329996" y="42329"/>
                  </a:lnTo>
                  <a:lnTo>
                    <a:pt x="312064" y="42329"/>
                  </a:lnTo>
                  <a:lnTo>
                    <a:pt x="328345" y="23202"/>
                  </a:lnTo>
                  <a:lnTo>
                    <a:pt x="328752" y="22809"/>
                  </a:lnTo>
                  <a:lnTo>
                    <a:pt x="329641" y="21767"/>
                  </a:lnTo>
                  <a:lnTo>
                    <a:pt x="332574" y="13347"/>
                  </a:lnTo>
                  <a:lnTo>
                    <a:pt x="332587" y="13169"/>
                  </a:lnTo>
                  <a:lnTo>
                    <a:pt x="332587" y="12522"/>
                  </a:lnTo>
                  <a:close/>
                </a:path>
                <a:path w="439419" h="142875">
                  <a:moveTo>
                    <a:pt x="375335" y="21920"/>
                  </a:moveTo>
                  <a:lnTo>
                    <a:pt x="371665" y="7632"/>
                  </a:lnTo>
                  <a:lnTo>
                    <a:pt x="371602" y="7480"/>
                  </a:lnTo>
                  <a:lnTo>
                    <a:pt x="371551" y="7340"/>
                  </a:lnTo>
                  <a:lnTo>
                    <a:pt x="371487" y="7112"/>
                  </a:lnTo>
                  <a:lnTo>
                    <a:pt x="371030" y="6108"/>
                  </a:lnTo>
                  <a:lnTo>
                    <a:pt x="370471" y="5143"/>
                  </a:lnTo>
                  <a:lnTo>
                    <a:pt x="370166" y="4724"/>
                  </a:lnTo>
                  <a:lnTo>
                    <a:pt x="370166" y="22174"/>
                  </a:lnTo>
                  <a:lnTo>
                    <a:pt x="370166" y="23647"/>
                  </a:lnTo>
                  <a:lnTo>
                    <a:pt x="370128" y="25234"/>
                  </a:lnTo>
                  <a:lnTo>
                    <a:pt x="366890" y="37922"/>
                  </a:lnTo>
                  <a:lnTo>
                    <a:pt x="366814" y="38087"/>
                  </a:lnTo>
                  <a:lnTo>
                    <a:pt x="366750" y="38265"/>
                  </a:lnTo>
                  <a:lnTo>
                    <a:pt x="361289" y="42329"/>
                  </a:lnTo>
                  <a:lnTo>
                    <a:pt x="361111" y="42329"/>
                  </a:lnTo>
                  <a:lnTo>
                    <a:pt x="360984" y="42329"/>
                  </a:lnTo>
                  <a:lnTo>
                    <a:pt x="360857" y="42329"/>
                  </a:lnTo>
                  <a:lnTo>
                    <a:pt x="360311" y="42303"/>
                  </a:lnTo>
                  <a:lnTo>
                    <a:pt x="355168" y="38087"/>
                  </a:lnTo>
                  <a:lnTo>
                    <a:pt x="355092" y="37960"/>
                  </a:lnTo>
                  <a:lnTo>
                    <a:pt x="354990" y="37744"/>
                  </a:lnTo>
                  <a:lnTo>
                    <a:pt x="354457" y="36576"/>
                  </a:lnTo>
                  <a:lnTo>
                    <a:pt x="354304" y="36245"/>
                  </a:lnTo>
                  <a:lnTo>
                    <a:pt x="369493" y="17259"/>
                  </a:lnTo>
                  <a:lnTo>
                    <a:pt x="369849" y="19011"/>
                  </a:lnTo>
                  <a:lnTo>
                    <a:pt x="370166" y="22174"/>
                  </a:lnTo>
                  <a:lnTo>
                    <a:pt x="370166" y="4724"/>
                  </a:lnTo>
                  <a:lnTo>
                    <a:pt x="369824" y="4241"/>
                  </a:lnTo>
                  <a:lnTo>
                    <a:pt x="369087" y="3416"/>
                  </a:lnTo>
                  <a:lnTo>
                    <a:pt x="368274" y="2654"/>
                  </a:lnTo>
                  <a:lnTo>
                    <a:pt x="367652" y="2184"/>
                  </a:lnTo>
                  <a:lnTo>
                    <a:pt x="367652" y="11290"/>
                  </a:lnTo>
                  <a:lnTo>
                    <a:pt x="352463" y="30264"/>
                  </a:lnTo>
                  <a:lnTo>
                    <a:pt x="352132" y="28511"/>
                  </a:lnTo>
                  <a:lnTo>
                    <a:pt x="351815" y="25349"/>
                  </a:lnTo>
                  <a:lnTo>
                    <a:pt x="351815" y="23888"/>
                  </a:lnTo>
                  <a:lnTo>
                    <a:pt x="351815" y="23761"/>
                  </a:lnTo>
                  <a:lnTo>
                    <a:pt x="351840" y="22288"/>
                  </a:lnTo>
                  <a:lnTo>
                    <a:pt x="355015" y="9740"/>
                  </a:lnTo>
                  <a:lnTo>
                    <a:pt x="355079" y="9613"/>
                  </a:lnTo>
                  <a:lnTo>
                    <a:pt x="355168" y="9423"/>
                  </a:lnTo>
                  <a:lnTo>
                    <a:pt x="355219" y="9258"/>
                  </a:lnTo>
                  <a:lnTo>
                    <a:pt x="355460" y="8674"/>
                  </a:lnTo>
                  <a:lnTo>
                    <a:pt x="360680" y="5181"/>
                  </a:lnTo>
                  <a:lnTo>
                    <a:pt x="360857" y="5181"/>
                  </a:lnTo>
                  <a:lnTo>
                    <a:pt x="360984" y="5181"/>
                  </a:lnTo>
                  <a:lnTo>
                    <a:pt x="366814" y="9423"/>
                  </a:lnTo>
                  <a:lnTo>
                    <a:pt x="366903" y="9613"/>
                  </a:lnTo>
                  <a:lnTo>
                    <a:pt x="367525" y="10947"/>
                  </a:lnTo>
                  <a:lnTo>
                    <a:pt x="367652" y="11290"/>
                  </a:lnTo>
                  <a:lnTo>
                    <a:pt x="367652" y="2184"/>
                  </a:lnTo>
                  <a:lnTo>
                    <a:pt x="361365" y="25"/>
                  </a:lnTo>
                  <a:lnTo>
                    <a:pt x="361238" y="12"/>
                  </a:lnTo>
                  <a:lnTo>
                    <a:pt x="361111" y="0"/>
                  </a:lnTo>
                  <a:lnTo>
                    <a:pt x="360984" y="0"/>
                  </a:lnTo>
                  <a:lnTo>
                    <a:pt x="360857" y="0"/>
                  </a:lnTo>
                  <a:lnTo>
                    <a:pt x="360426" y="0"/>
                  </a:lnTo>
                  <a:lnTo>
                    <a:pt x="359321" y="114"/>
                  </a:lnTo>
                  <a:lnTo>
                    <a:pt x="350393" y="7404"/>
                  </a:lnTo>
                  <a:lnTo>
                    <a:pt x="349618" y="9004"/>
                  </a:lnTo>
                  <a:lnTo>
                    <a:pt x="346646" y="23634"/>
                  </a:lnTo>
                  <a:lnTo>
                    <a:pt x="346646" y="23761"/>
                  </a:lnTo>
                  <a:lnTo>
                    <a:pt x="346646" y="23888"/>
                  </a:lnTo>
                  <a:lnTo>
                    <a:pt x="346646" y="25603"/>
                  </a:lnTo>
                  <a:lnTo>
                    <a:pt x="347002" y="29260"/>
                  </a:lnTo>
                  <a:lnTo>
                    <a:pt x="347726" y="32880"/>
                  </a:lnTo>
                  <a:lnTo>
                    <a:pt x="348792" y="36398"/>
                  </a:lnTo>
                  <a:lnTo>
                    <a:pt x="349719" y="38633"/>
                  </a:lnTo>
                  <a:lnTo>
                    <a:pt x="350380" y="40106"/>
                  </a:lnTo>
                  <a:lnTo>
                    <a:pt x="350494" y="40398"/>
                  </a:lnTo>
                  <a:lnTo>
                    <a:pt x="360718" y="47498"/>
                  </a:lnTo>
                  <a:lnTo>
                    <a:pt x="360857" y="47510"/>
                  </a:lnTo>
                  <a:lnTo>
                    <a:pt x="360984" y="47510"/>
                  </a:lnTo>
                  <a:lnTo>
                    <a:pt x="361111" y="47510"/>
                  </a:lnTo>
                  <a:lnTo>
                    <a:pt x="361530" y="47510"/>
                  </a:lnTo>
                  <a:lnTo>
                    <a:pt x="362635" y="47396"/>
                  </a:lnTo>
                  <a:lnTo>
                    <a:pt x="371538" y="40182"/>
                  </a:lnTo>
                  <a:lnTo>
                    <a:pt x="375310" y="24142"/>
                  </a:lnTo>
                  <a:lnTo>
                    <a:pt x="375335" y="23888"/>
                  </a:lnTo>
                  <a:lnTo>
                    <a:pt x="375335" y="23761"/>
                  </a:lnTo>
                  <a:lnTo>
                    <a:pt x="375335" y="21920"/>
                  </a:lnTo>
                  <a:close/>
                </a:path>
                <a:path w="439419" h="142875">
                  <a:moveTo>
                    <a:pt x="406260" y="9652"/>
                  </a:moveTo>
                  <a:lnTo>
                    <a:pt x="406247" y="9525"/>
                  </a:lnTo>
                  <a:lnTo>
                    <a:pt x="406247" y="9169"/>
                  </a:lnTo>
                  <a:lnTo>
                    <a:pt x="401078" y="1104"/>
                  </a:lnTo>
                  <a:lnTo>
                    <a:pt x="401078" y="9652"/>
                  </a:lnTo>
                  <a:lnTo>
                    <a:pt x="401078" y="9867"/>
                  </a:lnTo>
                  <a:lnTo>
                    <a:pt x="396824" y="14109"/>
                  </a:lnTo>
                  <a:lnTo>
                    <a:pt x="395947" y="14071"/>
                  </a:lnTo>
                  <a:lnTo>
                    <a:pt x="392137" y="9766"/>
                  </a:lnTo>
                  <a:lnTo>
                    <a:pt x="392137" y="9525"/>
                  </a:lnTo>
                  <a:lnTo>
                    <a:pt x="392264" y="8547"/>
                  </a:lnTo>
                  <a:lnTo>
                    <a:pt x="396392" y="5181"/>
                  </a:lnTo>
                  <a:lnTo>
                    <a:pt x="397268" y="5219"/>
                  </a:lnTo>
                  <a:lnTo>
                    <a:pt x="401078" y="9652"/>
                  </a:lnTo>
                  <a:lnTo>
                    <a:pt x="401078" y="1104"/>
                  </a:lnTo>
                  <a:lnTo>
                    <a:pt x="397078" y="0"/>
                  </a:lnTo>
                  <a:lnTo>
                    <a:pt x="396138" y="0"/>
                  </a:lnTo>
                  <a:lnTo>
                    <a:pt x="386969" y="9169"/>
                  </a:lnTo>
                  <a:lnTo>
                    <a:pt x="386969" y="9525"/>
                  </a:lnTo>
                  <a:lnTo>
                    <a:pt x="386969" y="9652"/>
                  </a:lnTo>
                  <a:lnTo>
                    <a:pt x="386969" y="10121"/>
                  </a:lnTo>
                  <a:lnTo>
                    <a:pt x="387057" y="11061"/>
                  </a:lnTo>
                  <a:lnTo>
                    <a:pt x="396138" y="19278"/>
                  </a:lnTo>
                  <a:lnTo>
                    <a:pt x="397078" y="19278"/>
                  </a:lnTo>
                  <a:lnTo>
                    <a:pt x="406247" y="10121"/>
                  </a:lnTo>
                  <a:lnTo>
                    <a:pt x="406247" y="9893"/>
                  </a:lnTo>
                  <a:lnTo>
                    <a:pt x="406260" y="9766"/>
                  </a:lnTo>
                  <a:close/>
                </a:path>
                <a:path w="439419" h="142875">
                  <a:moveTo>
                    <a:pt x="439153" y="42329"/>
                  </a:moveTo>
                  <a:lnTo>
                    <a:pt x="429742" y="42329"/>
                  </a:lnTo>
                  <a:lnTo>
                    <a:pt x="429615" y="42329"/>
                  </a:lnTo>
                  <a:lnTo>
                    <a:pt x="429361" y="42354"/>
                  </a:lnTo>
                  <a:lnTo>
                    <a:pt x="429234" y="42392"/>
                  </a:lnTo>
                  <a:lnTo>
                    <a:pt x="428866" y="42481"/>
                  </a:lnTo>
                  <a:lnTo>
                    <a:pt x="428409" y="42697"/>
                  </a:lnTo>
                  <a:lnTo>
                    <a:pt x="428002" y="43002"/>
                  </a:lnTo>
                  <a:lnTo>
                    <a:pt x="427824" y="43180"/>
                  </a:lnTo>
                  <a:lnTo>
                    <a:pt x="427659" y="43383"/>
                  </a:lnTo>
                  <a:lnTo>
                    <a:pt x="427520" y="43586"/>
                  </a:lnTo>
                  <a:lnTo>
                    <a:pt x="427151" y="44792"/>
                  </a:lnTo>
                  <a:lnTo>
                    <a:pt x="427151" y="45046"/>
                  </a:lnTo>
                  <a:lnTo>
                    <a:pt x="428307" y="47066"/>
                  </a:lnTo>
                  <a:lnTo>
                    <a:pt x="428637" y="47256"/>
                  </a:lnTo>
                  <a:lnTo>
                    <a:pt x="428866" y="47358"/>
                  </a:lnTo>
                  <a:lnTo>
                    <a:pt x="429361" y="47485"/>
                  </a:lnTo>
                  <a:lnTo>
                    <a:pt x="429615" y="47510"/>
                  </a:lnTo>
                  <a:lnTo>
                    <a:pt x="429742" y="47510"/>
                  </a:lnTo>
                  <a:lnTo>
                    <a:pt x="439153" y="47498"/>
                  </a:lnTo>
                  <a:lnTo>
                    <a:pt x="439153" y="42329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182708" y="2753652"/>
              <a:ext cx="304165" cy="125095"/>
            </a:xfrm>
            <a:custGeom>
              <a:avLst/>
              <a:gdLst/>
              <a:ahLst/>
              <a:cxnLst/>
              <a:rect l="l" t="t" r="r" b="b"/>
              <a:pathLst>
                <a:path w="304164" h="125094">
                  <a:moveTo>
                    <a:pt x="23977" y="44792"/>
                  </a:moveTo>
                  <a:lnTo>
                    <a:pt x="23533" y="43484"/>
                  </a:lnTo>
                  <a:lnTo>
                    <a:pt x="23304" y="43180"/>
                  </a:lnTo>
                  <a:lnTo>
                    <a:pt x="23126" y="43002"/>
                  </a:lnTo>
                  <a:lnTo>
                    <a:pt x="22923" y="42837"/>
                  </a:lnTo>
                  <a:lnTo>
                    <a:pt x="22720" y="42697"/>
                  </a:lnTo>
                  <a:lnTo>
                    <a:pt x="22491" y="42583"/>
                  </a:lnTo>
                  <a:lnTo>
                    <a:pt x="22263" y="42481"/>
                  </a:lnTo>
                  <a:lnTo>
                    <a:pt x="21767" y="42354"/>
                  </a:lnTo>
                  <a:lnTo>
                    <a:pt x="21513" y="42329"/>
                  </a:lnTo>
                  <a:lnTo>
                    <a:pt x="21386" y="42329"/>
                  </a:lnTo>
                  <a:lnTo>
                    <a:pt x="21386" y="47510"/>
                  </a:lnTo>
                  <a:lnTo>
                    <a:pt x="21513" y="47510"/>
                  </a:lnTo>
                  <a:lnTo>
                    <a:pt x="21767" y="47485"/>
                  </a:lnTo>
                  <a:lnTo>
                    <a:pt x="21894" y="47447"/>
                  </a:lnTo>
                  <a:lnTo>
                    <a:pt x="22263" y="47358"/>
                  </a:lnTo>
                  <a:lnTo>
                    <a:pt x="23533" y="46355"/>
                  </a:lnTo>
                  <a:lnTo>
                    <a:pt x="23977" y="45046"/>
                  </a:lnTo>
                  <a:lnTo>
                    <a:pt x="23977" y="44792"/>
                  </a:lnTo>
                  <a:close/>
                </a:path>
                <a:path w="304164" h="125094">
                  <a:moveTo>
                    <a:pt x="23977" y="2463"/>
                  </a:moveTo>
                  <a:lnTo>
                    <a:pt x="22821" y="444"/>
                  </a:lnTo>
                  <a:lnTo>
                    <a:pt x="22491" y="254"/>
                  </a:lnTo>
                  <a:lnTo>
                    <a:pt x="22263" y="152"/>
                  </a:lnTo>
                  <a:lnTo>
                    <a:pt x="21767" y="25"/>
                  </a:lnTo>
                  <a:lnTo>
                    <a:pt x="21513" y="0"/>
                  </a:lnTo>
                  <a:lnTo>
                    <a:pt x="21386" y="0"/>
                  </a:lnTo>
                  <a:lnTo>
                    <a:pt x="12242" y="12"/>
                  </a:lnTo>
                  <a:lnTo>
                    <a:pt x="12115" y="0"/>
                  </a:lnTo>
                  <a:lnTo>
                    <a:pt x="11988" y="0"/>
                  </a:lnTo>
                  <a:lnTo>
                    <a:pt x="11861" y="0"/>
                  </a:lnTo>
                  <a:lnTo>
                    <a:pt x="11404" y="0"/>
                  </a:lnTo>
                  <a:lnTo>
                    <a:pt x="10223" y="127"/>
                  </a:lnTo>
                  <a:lnTo>
                    <a:pt x="0" y="11417"/>
                  </a:lnTo>
                  <a:lnTo>
                    <a:pt x="0" y="11887"/>
                  </a:lnTo>
                  <a:lnTo>
                    <a:pt x="0" y="11988"/>
                  </a:lnTo>
                  <a:lnTo>
                    <a:pt x="0" y="36106"/>
                  </a:lnTo>
                  <a:lnTo>
                    <a:pt x="114" y="37261"/>
                  </a:lnTo>
                  <a:lnTo>
                    <a:pt x="11391" y="47510"/>
                  </a:lnTo>
                  <a:lnTo>
                    <a:pt x="11861" y="47510"/>
                  </a:lnTo>
                  <a:lnTo>
                    <a:pt x="11988" y="47510"/>
                  </a:lnTo>
                  <a:lnTo>
                    <a:pt x="12115" y="47510"/>
                  </a:lnTo>
                  <a:lnTo>
                    <a:pt x="12369" y="47485"/>
                  </a:lnTo>
                  <a:lnTo>
                    <a:pt x="12496" y="47447"/>
                  </a:lnTo>
                  <a:lnTo>
                    <a:pt x="12865" y="47358"/>
                  </a:lnTo>
                  <a:lnTo>
                    <a:pt x="14135" y="46355"/>
                  </a:lnTo>
                  <a:lnTo>
                    <a:pt x="14579" y="45046"/>
                  </a:lnTo>
                  <a:lnTo>
                    <a:pt x="14579" y="44792"/>
                  </a:lnTo>
                  <a:lnTo>
                    <a:pt x="14135" y="43484"/>
                  </a:lnTo>
                  <a:lnTo>
                    <a:pt x="13906" y="43180"/>
                  </a:lnTo>
                  <a:lnTo>
                    <a:pt x="13728" y="43002"/>
                  </a:lnTo>
                  <a:lnTo>
                    <a:pt x="13525" y="42837"/>
                  </a:lnTo>
                  <a:lnTo>
                    <a:pt x="13322" y="42697"/>
                  </a:lnTo>
                  <a:lnTo>
                    <a:pt x="13093" y="42583"/>
                  </a:lnTo>
                  <a:lnTo>
                    <a:pt x="12865" y="42481"/>
                  </a:lnTo>
                  <a:lnTo>
                    <a:pt x="12369" y="42354"/>
                  </a:lnTo>
                  <a:lnTo>
                    <a:pt x="12115" y="42329"/>
                  </a:lnTo>
                  <a:lnTo>
                    <a:pt x="11988" y="42329"/>
                  </a:lnTo>
                  <a:lnTo>
                    <a:pt x="11861" y="42329"/>
                  </a:lnTo>
                  <a:lnTo>
                    <a:pt x="11645" y="42329"/>
                  </a:lnTo>
                  <a:lnTo>
                    <a:pt x="10985" y="42265"/>
                  </a:lnTo>
                  <a:lnTo>
                    <a:pt x="10655" y="42189"/>
                  </a:lnTo>
                  <a:lnTo>
                    <a:pt x="10325" y="42138"/>
                  </a:lnTo>
                  <a:lnTo>
                    <a:pt x="5168" y="35839"/>
                  </a:lnTo>
                  <a:lnTo>
                    <a:pt x="5168" y="35636"/>
                  </a:lnTo>
                  <a:lnTo>
                    <a:pt x="5168" y="35509"/>
                  </a:lnTo>
                  <a:lnTo>
                    <a:pt x="5168" y="11658"/>
                  </a:lnTo>
                  <a:lnTo>
                    <a:pt x="5232" y="10998"/>
                  </a:lnTo>
                  <a:lnTo>
                    <a:pt x="11658" y="5181"/>
                  </a:lnTo>
                  <a:lnTo>
                    <a:pt x="11861" y="5181"/>
                  </a:lnTo>
                  <a:lnTo>
                    <a:pt x="11988" y="5181"/>
                  </a:lnTo>
                  <a:lnTo>
                    <a:pt x="12115" y="5181"/>
                  </a:lnTo>
                  <a:lnTo>
                    <a:pt x="21386" y="5181"/>
                  </a:lnTo>
                  <a:lnTo>
                    <a:pt x="21513" y="5181"/>
                  </a:lnTo>
                  <a:lnTo>
                    <a:pt x="21767" y="5156"/>
                  </a:lnTo>
                  <a:lnTo>
                    <a:pt x="21894" y="5118"/>
                  </a:lnTo>
                  <a:lnTo>
                    <a:pt x="22263" y="5029"/>
                  </a:lnTo>
                  <a:lnTo>
                    <a:pt x="22720" y="4813"/>
                  </a:lnTo>
                  <a:lnTo>
                    <a:pt x="23126" y="4508"/>
                  </a:lnTo>
                  <a:lnTo>
                    <a:pt x="23304" y="4330"/>
                  </a:lnTo>
                  <a:lnTo>
                    <a:pt x="23469" y="4127"/>
                  </a:lnTo>
                  <a:lnTo>
                    <a:pt x="23609" y="3924"/>
                  </a:lnTo>
                  <a:lnTo>
                    <a:pt x="23977" y="2717"/>
                  </a:lnTo>
                  <a:lnTo>
                    <a:pt x="23977" y="2463"/>
                  </a:lnTo>
                  <a:close/>
                </a:path>
                <a:path w="304164" h="125094">
                  <a:moveTo>
                    <a:pt x="105854" y="63195"/>
                  </a:moveTo>
                  <a:lnTo>
                    <a:pt x="105105" y="61493"/>
                  </a:lnTo>
                  <a:lnTo>
                    <a:pt x="104927" y="61315"/>
                  </a:lnTo>
                  <a:lnTo>
                    <a:pt x="104495" y="61023"/>
                  </a:lnTo>
                  <a:lnTo>
                    <a:pt x="104279" y="60921"/>
                  </a:lnTo>
                  <a:lnTo>
                    <a:pt x="104152" y="60883"/>
                  </a:lnTo>
                  <a:lnTo>
                    <a:pt x="102387" y="65735"/>
                  </a:lnTo>
                  <a:lnTo>
                    <a:pt x="102743" y="65849"/>
                  </a:lnTo>
                  <a:lnTo>
                    <a:pt x="102870" y="65862"/>
                  </a:lnTo>
                  <a:lnTo>
                    <a:pt x="102997" y="65887"/>
                  </a:lnTo>
                  <a:lnTo>
                    <a:pt x="103378" y="65900"/>
                  </a:lnTo>
                  <a:lnTo>
                    <a:pt x="103505" y="65887"/>
                  </a:lnTo>
                  <a:lnTo>
                    <a:pt x="103886" y="65824"/>
                  </a:lnTo>
                  <a:lnTo>
                    <a:pt x="105841" y="63576"/>
                  </a:lnTo>
                  <a:lnTo>
                    <a:pt x="105854" y="63195"/>
                  </a:lnTo>
                  <a:close/>
                </a:path>
                <a:path w="304164" h="125094">
                  <a:moveTo>
                    <a:pt x="117348" y="29933"/>
                  </a:moveTo>
                  <a:lnTo>
                    <a:pt x="109016" y="17627"/>
                  </a:lnTo>
                  <a:lnTo>
                    <a:pt x="108800" y="17526"/>
                  </a:lnTo>
                  <a:lnTo>
                    <a:pt x="108673" y="17500"/>
                  </a:lnTo>
                  <a:lnTo>
                    <a:pt x="108483" y="17437"/>
                  </a:lnTo>
                  <a:lnTo>
                    <a:pt x="107937" y="17221"/>
                  </a:lnTo>
                  <a:lnTo>
                    <a:pt x="106387" y="16827"/>
                  </a:lnTo>
                  <a:lnTo>
                    <a:pt x="104825" y="16573"/>
                  </a:lnTo>
                  <a:lnTo>
                    <a:pt x="103238" y="16497"/>
                  </a:lnTo>
                  <a:lnTo>
                    <a:pt x="101650" y="16560"/>
                  </a:lnTo>
                  <a:lnTo>
                    <a:pt x="90385" y="22733"/>
                  </a:lnTo>
                  <a:lnTo>
                    <a:pt x="90170" y="23050"/>
                  </a:lnTo>
                  <a:lnTo>
                    <a:pt x="90055" y="23279"/>
                  </a:lnTo>
                  <a:lnTo>
                    <a:pt x="89966" y="23520"/>
                  </a:lnTo>
                  <a:lnTo>
                    <a:pt x="89890" y="23761"/>
                  </a:lnTo>
                  <a:lnTo>
                    <a:pt x="89852" y="24003"/>
                  </a:lnTo>
                  <a:lnTo>
                    <a:pt x="89839" y="24142"/>
                  </a:lnTo>
                  <a:lnTo>
                    <a:pt x="89839" y="24523"/>
                  </a:lnTo>
                  <a:lnTo>
                    <a:pt x="91262" y="26631"/>
                  </a:lnTo>
                  <a:lnTo>
                    <a:pt x="91732" y="26822"/>
                  </a:lnTo>
                  <a:lnTo>
                    <a:pt x="92113" y="26885"/>
                  </a:lnTo>
                  <a:lnTo>
                    <a:pt x="92367" y="26911"/>
                  </a:lnTo>
                  <a:lnTo>
                    <a:pt x="92608" y="26911"/>
                  </a:lnTo>
                  <a:lnTo>
                    <a:pt x="94449" y="25933"/>
                  </a:lnTo>
                  <a:lnTo>
                    <a:pt x="103200" y="21666"/>
                  </a:lnTo>
                  <a:lnTo>
                    <a:pt x="104279" y="21729"/>
                  </a:lnTo>
                  <a:lnTo>
                    <a:pt x="105359" y="21894"/>
                  </a:lnTo>
                  <a:lnTo>
                    <a:pt x="106400" y="22161"/>
                  </a:lnTo>
                  <a:lnTo>
                    <a:pt x="106908" y="22352"/>
                  </a:lnTo>
                  <a:lnTo>
                    <a:pt x="107276" y="22479"/>
                  </a:lnTo>
                  <a:lnTo>
                    <a:pt x="112179" y="29895"/>
                  </a:lnTo>
                  <a:lnTo>
                    <a:pt x="112128" y="30683"/>
                  </a:lnTo>
                  <a:lnTo>
                    <a:pt x="112014" y="31457"/>
                  </a:lnTo>
                  <a:lnTo>
                    <a:pt x="111823" y="32232"/>
                  </a:lnTo>
                  <a:lnTo>
                    <a:pt x="111721" y="32473"/>
                  </a:lnTo>
                  <a:lnTo>
                    <a:pt x="111683" y="32600"/>
                  </a:lnTo>
                  <a:lnTo>
                    <a:pt x="111633" y="32753"/>
                  </a:lnTo>
                  <a:lnTo>
                    <a:pt x="111455" y="33197"/>
                  </a:lnTo>
                  <a:lnTo>
                    <a:pt x="107353" y="37465"/>
                  </a:lnTo>
                  <a:lnTo>
                    <a:pt x="106997" y="37617"/>
                  </a:lnTo>
                  <a:lnTo>
                    <a:pt x="106845" y="37680"/>
                  </a:lnTo>
                  <a:lnTo>
                    <a:pt x="106705" y="37744"/>
                  </a:lnTo>
                  <a:lnTo>
                    <a:pt x="106565" y="37846"/>
                  </a:lnTo>
                  <a:lnTo>
                    <a:pt x="80175" y="52857"/>
                  </a:lnTo>
                  <a:lnTo>
                    <a:pt x="79946" y="52971"/>
                  </a:lnTo>
                  <a:lnTo>
                    <a:pt x="79730" y="53098"/>
                  </a:lnTo>
                  <a:lnTo>
                    <a:pt x="79565" y="53225"/>
                  </a:lnTo>
                  <a:lnTo>
                    <a:pt x="79375" y="53390"/>
                  </a:lnTo>
                  <a:lnTo>
                    <a:pt x="79248" y="53505"/>
                  </a:lnTo>
                  <a:lnTo>
                    <a:pt x="79082" y="53721"/>
                  </a:lnTo>
                  <a:lnTo>
                    <a:pt x="78943" y="53911"/>
                  </a:lnTo>
                  <a:lnTo>
                    <a:pt x="78803" y="54216"/>
                  </a:lnTo>
                  <a:lnTo>
                    <a:pt x="78727" y="54368"/>
                  </a:lnTo>
                  <a:lnTo>
                    <a:pt x="78638" y="54698"/>
                  </a:lnTo>
                  <a:lnTo>
                    <a:pt x="78587" y="54991"/>
                  </a:lnTo>
                  <a:lnTo>
                    <a:pt x="78574" y="55194"/>
                  </a:lnTo>
                  <a:lnTo>
                    <a:pt x="78574" y="55372"/>
                  </a:lnTo>
                  <a:lnTo>
                    <a:pt x="78613" y="55740"/>
                  </a:lnTo>
                  <a:lnTo>
                    <a:pt x="78981" y="56654"/>
                  </a:lnTo>
                  <a:lnTo>
                    <a:pt x="79146" y="56896"/>
                  </a:lnTo>
                  <a:lnTo>
                    <a:pt x="79324" y="57086"/>
                  </a:lnTo>
                  <a:lnTo>
                    <a:pt x="79502" y="57251"/>
                  </a:lnTo>
                  <a:lnTo>
                    <a:pt x="79679" y="57378"/>
                  </a:lnTo>
                  <a:lnTo>
                    <a:pt x="79895" y="57518"/>
                  </a:lnTo>
                  <a:lnTo>
                    <a:pt x="80162" y="57645"/>
                  </a:lnTo>
                  <a:lnTo>
                    <a:pt x="80365" y="57721"/>
                  </a:lnTo>
                  <a:lnTo>
                    <a:pt x="80568" y="57797"/>
                  </a:lnTo>
                  <a:lnTo>
                    <a:pt x="102374" y="65735"/>
                  </a:lnTo>
                  <a:lnTo>
                    <a:pt x="104152" y="60883"/>
                  </a:lnTo>
                  <a:lnTo>
                    <a:pt x="87312" y="54749"/>
                  </a:lnTo>
                  <a:lnTo>
                    <a:pt x="109220" y="42291"/>
                  </a:lnTo>
                  <a:lnTo>
                    <a:pt x="116471" y="34531"/>
                  </a:lnTo>
                  <a:lnTo>
                    <a:pt x="116547" y="34353"/>
                  </a:lnTo>
                  <a:lnTo>
                    <a:pt x="116763" y="33743"/>
                  </a:lnTo>
                  <a:lnTo>
                    <a:pt x="117081" y="32499"/>
                  </a:lnTo>
                  <a:lnTo>
                    <a:pt x="117284" y="31229"/>
                  </a:lnTo>
                  <a:lnTo>
                    <a:pt x="117348" y="29933"/>
                  </a:lnTo>
                  <a:close/>
                </a:path>
                <a:path w="304164" h="125094">
                  <a:moveTo>
                    <a:pt x="146024" y="77825"/>
                  </a:moveTo>
                  <a:lnTo>
                    <a:pt x="144322" y="75501"/>
                  </a:lnTo>
                  <a:lnTo>
                    <a:pt x="142557" y="80352"/>
                  </a:lnTo>
                  <a:lnTo>
                    <a:pt x="142913" y="80467"/>
                  </a:lnTo>
                  <a:lnTo>
                    <a:pt x="143040" y="80492"/>
                  </a:lnTo>
                  <a:lnTo>
                    <a:pt x="143421" y="80530"/>
                  </a:lnTo>
                  <a:lnTo>
                    <a:pt x="143548" y="80518"/>
                  </a:lnTo>
                  <a:lnTo>
                    <a:pt x="143675" y="80518"/>
                  </a:lnTo>
                  <a:lnTo>
                    <a:pt x="145643" y="79273"/>
                  </a:lnTo>
                  <a:lnTo>
                    <a:pt x="145821" y="78930"/>
                  </a:lnTo>
                  <a:lnTo>
                    <a:pt x="145910" y="78689"/>
                  </a:lnTo>
                  <a:lnTo>
                    <a:pt x="145973" y="78460"/>
                  </a:lnTo>
                  <a:lnTo>
                    <a:pt x="146011" y="78206"/>
                  </a:lnTo>
                  <a:lnTo>
                    <a:pt x="146024" y="77825"/>
                  </a:lnTo>
                  <a:close/>
                </a:path>
                <a:path w="304164" h="125094">
                  <a:moveTo>
                    <a:pt x="156718" y="48983"/>
                  </a:moveTo>
                  <a:lnTo>
                    <a:pt x="151866" y="47218"/>
                  </a:lnTo>
                  <a:lnTo>
                    <a:pt x="151803" y="47383"/>
                  </a:lnTo>
                  <a:lnTo>
                    <a:pt x="151625" y="47828"/>
                  </a:lnTo>
                  <a:lnTo>
                    <a:pt x="147231" y="52209"/>
                  </a:lnTo>
                  <a:lnTo>
                    <a:pt x="147002" y="52311"/>
                  </a:lnTo>
                  <a:lnTo>
                    <a:pt x="146862" y="52387"/>
                  </a:lnTo>
                  <a:lnTo>
                    <a:pt x="120180" y="67564"/>
                  </a:lnTo>
                  <a:lnTo>
                    <a:pt x="120053" y="67640"/>
                  </a:lnTo>
                  <a:lnTo>
                    <a:pt x="119900" y="67716"/>
                  </a:lnTo>
                  <a:lnTo>
                    <a:pt x="119735" y="67856"/>
                  </a:lnTo>
                  <a:lnTo>
                    <a:pt x="119545" y="68021"/>
                  </a:lnTo>
                  <a:lnTo>
                    <a:pt x="119341" y="68224"/>
                  </a:lnTo>
                  <a:lnTo>
                    <a:pt x="119214" y="68402"/>
                  </a:lnTo>
                  <a:lnTo>
                    <a:pt x="119126" y="68529"/>
                  </a:lnTo>
                  <a:lnTo>
                    <a:pt x="118973" y="68834"/>
                  </a:lnTo>
                  <a:lnTo>
                    <a:pt x="118859" y="69126"/>
                  </a:lnTo>
                  <a:lnTo>
                    <a:pt x="118795" y="69354"/>
                  </a:lnTo>
                  <a:lnTo>
                    <a:pt x="118757" y="69608"/>
                  </a:lnTo>
                  <a:lnTo>
                    <a:pt x="118745" y="69748"/>
                  </a:lnTo>
                  <a:lnTo>
                    <a:pt x="118745" y="69900"/>
                  </a:lnTo>
                  <a:lnTo>
                    <a:pt x="118783" y="70370"/>
                  </a:lnTo>
                  <a:lnTo>
                    <a:pt x="119151" y="71272"/>
                  </a:lnTo>
                  <a:lnTo>
                    <a:pt x="119316" y="71513"/>
                  </a:lnTo>
                  <a:lnTo>
                    <a:pt x="119494" y="71704"/>
                  </a:lnTo>
                  <a:lnTo>
                    <a:pt x="119672" y="71869"/>
                  </a:lnTo>
                  <a:lnTo>
                    <a:pt x="119849" y="72009"/>
                  </a:lnTo>
                  <a:lnTo>
                    <a:pt x="119989" y="72097"/>
                  </a:lnTo>
                  <a:lnTo>
                    <a:pt x="120154" y="72199"/>
                  </a:lnTo>
                  <a:lnTo>
                    <a:pt x="120319" y="72263"/>
                  </a:lnTo>
                  <a:lnTo>
                    <a:pt x="120446" y="72313"/>
                  </a:lnTo>
                  <a:lnTo>
                    <a:pt x="142544" y="80352"/>
                  </a:lnTo>
                  <a:lnTo>
                    <a:pt x="144322" y="75501"/>
                  </a:lnTo>
                  <a:lnTo>
                    <a:pt x="127469" y="69380"/>
                  </a:lnTo>
                  <a:lnTo>
                    <a:pt x="149275" y="56959"/>
                  </a:lnTo>
                  <a:lnTo>
                    <a:pt x="156349" y="49936"/>
                  </a:lnTo>
                  <a:lnTo>
                    <a:pt x="156718" y="48983"/>
                  </a:lnTo>
                  <a:close/>
                </a:path>
                <a:path w="304164" h="125094">
                  <a:moveTo>
                    <a:pt x="157530" y="44538"/>
                  </a:moveTo>
                  <a:lnTo>
                    <a:pt x="148971" y="32156"/>
                  </a:lnTo>
                  <a:lnTo>
                    <a:pt x="148844" y="32118"/>
                  </a:lnTo>
                  <a:lnTo>
                    <a:pt x="148653" y="32042"/>
                  </a:lnTo>
                  <a:lnTo>
                    <a:pt x="148107" y="31826"/>
                  </a:lnTo>
                  <a:lnTo>
                    <a:pt x="146558" y="31432"/>
                  </a:lnTo>
                  <a:lnTo>
                    <a:pt x="144995" y="31191"/>
                  </a:lnTo>
                  <a:lnTo>
                    <a:pt x="143408" y="31102"/>
                  </a:lnTo>
                  <a:lnTo>
                    <a:pt x="141820" y="31165"/>
                  </a:lnTo>
                  <a:lnTo>
                    <a:pt x="130556" y="37350"/>
                  </a:lnTo>
                  <a:lnTo>
                    <a:pt x="130289" y="37782"/>
                  </a:lnTo>
                  <a:lnTo>
                    <a:pt x="130136" y="38138"/>
                  </a:lnTo>
                  <a:lnTo>
                    <a:pt x="130073" y="38379"/>
                  </a:lnTo>
                  <a:lnTo>
                    <a:pt x="130022" y="38633"/>
                  </a:lnTo>
                  <a:lnTo>
                    <a:pt x="130022" y="38760"/>
                  </a:lnTo>
                  <a:lnTo>
                    <a:pt x="130009" y="38887"/>
                  </a:lnTo>
                  <a:lnTo>
                    <a:pt x="130009" y="39141"/>
                  </a:lnTo>
                  <a:lnTo>
                    <a:pt x="130048" y="39395"/>
                  </a:lnTo>
                  <a:lnTo>
                    <a:pt x="130098" y="39636"/>
                  </a:lnTo>
                  <a:lnTo>
                    <a:pt x="130136" y="39763"/>
                  </a:lnTo>
                  <a:lnTo>
                    <a:pt x="130289" y="40106"/>
                  </a:lnTo>
                  <a:lnTo>
                    <a:pt x="130403" y="40335"/>
                  </a:lnTo>
                  <a:lnTo>
                    <a:pt x="132029" y="41465"/>
                  </a:lnTo>
                  <a:lnTo>
                    <a:pt x="132283" y="41516"/>
                  </a:lnTo>
                  <a:lnTo>
                    <a:pt x="132791" y="41529"/>
                  </a:lnTo>
                  <a:lnTo>
                    <a:pt x="132918" y="41516"/>
                  </a:lnTo>
                  <a:lnTo>
                    <a:pt x="133286" y="41452"/>
                  </a:lnTo>
                  <a:lnTo>
                    <a:pt x="133527" y="41363"/>
                  </a:lnTo>
                  <a:lnTo>
                    <a:pt x="133756" y="41262"/>
                  </a:lnTo>
                  <a:lnTo>
                    <a:pt x="134632" y="40538"/>
                  </a:lnTo>
                  <a:lnTo>
                    <a:pt x="135559" y="39471"/>
                  </a:lnTo>
                  <a:lnTo>
                    <a:pt x="143370" y="36271"/>
                  </a:lnTo>
                  <a:lnTo>
                    <a:pt x="144449" y="36334"/>
                  </a:lnTo>
                  <a:lnTo>
                    <a:pt x="145529" y="36499"/>
                  </a:lnTo>
                  <a:lnTo>
                    <a:pt x="146570" y="36766"/>
                  </a:lnTo>
                  <a:lnTo>
                    <a:pt x="147078" y="36957"/>
                  </a:lnTo>
                  <a:lnTo>
                    <a:pt x="147320" y="37045"/>
                  </a:lnTo>
                  <a:lnTo>
                    <a:pt x="152361" y="44513"/>
                  </a:lnTo>
                  <a:lnTo>
                    <a:pt x="152311" y="45300"/>
                  </a:lnTo>
                  <a:lnTo>
                    <a:pt x="152196" y="46075"/>
                  </a:lnTo>
                  <a:lnTo>
                    <a:pt x="152006" y="46837"/>
                  </a:lnTo>
                  <a:lnTo>
                    <a:pt x="151917" y="47066"/>
                  </a:lnTo>
                  <a:lnTo>
                    <a:pt x="151866" y="47205"/>
                  </a:lnTo>
                  <a:lnTo>
                    <a:pt x="156730" y="48971"/>
                  </a:lnTo>
                  <a:lnTo>
                    <a:pt x="156946" y="48361"/>
                  </a:lnTo>
                  <a:lnTo>
                    <a:pt x="157264" y="47104"/>
                  </a:lnTo>
                  <a:lnTo>
                    <a:pt x="157467" y="45834"/>
                  </a:lnTo>
                  <a:lnTo>
                    <a:pt x="157530" y="44538"/>
                  </a:lnTo>
                  <a:close/>
                </a:path>
                <a:path w="304164" h="125094">
                  <a:moveTo>
                    <a:pt x="187566" y="52997"/>
                  </a:moveTo>
                  <a:lnTo>
                    <a:pt x="182384" y="44399"/>
                  </a:lnTo>
                  <a:lnTo>
                    <a:pt x="182384" y="52527"/>
                  </a:lnTo>
                  <a:lnTo>
                    <a:pt x="182384" y="53403"/>
                  </a:lnTo>
                  <a:lnTo>
                    <a:pt x="178333" y="57404"/>
                  </a:lnTo>
                  <a:lnTo>
                    <a:pt x="177457" y="57404"/>
                  </a:lnTo>
                  <a:lnTo>
                    <a:pt x="173469" y="53365"/>
                  </a:lnTo>
                  <a:lnTo>
                    <a:pt x="173469" y="52489"/>
                  </a:lnTo>
                  <a:lnTo>
                    <a:pt x="173685" y="51536"/>
                  </a:lnTo>
                  <a:lnTo>
                    <a:pt x="168859" y="49657"/>
                  </a:lnTo>
                  <a:lnTo>
                    <a:pt x="170154" y="50126"/>
                  </a:lnTo>
                  <a:lnTo>
                    <a:pt x="173723" y="51422"/>
                  </a:lnTo>
                  <a:lnTo>
                    <a:pt x="177507" y="48488"/>
                  </a:lnTo>
                  <a:lnTo>
                    <a:pt x="178384" y="48488"/>
                  </a:lnTo>
                  <a:lnTo>
                    <a:pt x="182384" y="52527"/>
                  </a:lnTo>
                  <a:lnTo>
                    <a:pt x="182384" y="44399"/>
                  </a:lnTo>
                  <a:lnTo>
                    <a:pt x="177977" y="43281"/>
                  </a:lnTo>
                  <a:lnTo>
                    <a:pt x="177038" y="43332"/>
                  </a:lnTo>
                  <a:lnTo>
                    <a:pt x="168935" y="49453"/>
                  </a:lnTo>
                  <a:lnTo>
                    <a:pt x="168859" y="49644"/>
                  </a:lnTo>
                  <a:lnTo>
                    <a:pt x="168706" y="50088"/>
                  </a:lnTo>
                  <a:lnTo>
                    <a:pt x="168465" y="51003"/>
                  </a:lnTo>
                  <a:lnTo>
                    <a:pt x="168325" y="51943"/>
                  </a:lnTo>
                  <a:lnTo>
                    <a:pt x="168275" y="52895"/>
                  </a:lnTo>
                  <a:lnTo>
                    <a:pt x="168313" y="53835"/>
                  </a:lnTo>
                  <a:lnTo>
                    <a:pt x="177863" y="62598"/>
                  </a:lnTo>
                  <a:lnTo>
                    <a:pt x="178816" y="62560"/>
                  </a:lnTo>
                  <a:lnTo>
                    <a:pt x="186982" y="56248"/>
                  </a:lnTo>
                  <a:lnTo>
                    <a:pt x="187147" y="55803"/>
                  </a:lnTo>
                  <a:lnTo>
                    <a:pt x="187375" y="54876"/>
                  </a:lnTo>
                  <a:lnTo>
                    <a:pt x="187528" y="53949"/>
                  </a:lnTo>
                  <a:lnTo>
                    <a:pt x="187566" y="52997"/>
                  </a:lnTo>
                  <a:close/>
                </a:path>
                <a:path w="304164" h="125094">
                  <a:moveTo>
                    <a:pt x="222885" y="60756"/>
                  </a:moveTo>
                  <a:lnTo>
                    <a:pt x="222377" y="59347"/>
                  </a:lnTo>
                  <a:lnTo>
                    <a:pt x="222046" y="58953"/>
                  </a:lnTo>
                  <a:lnTo>
                    <a:pt x="221742" y="58724"/>
                  </a:lnTo>
                  <a:lnTo>
                    <a:pt x="221526" y="58585"/>
                  </a:lnTo>
                  <a:lnTo>
                    <a:pt x="221183" y="58445"/>
                  </a:lnTo>
                  <a:lnTo>
                    <a:pt x="212344" y="55219"/>
                  </a:lnTo>
                  <a:lnTo>
                    <a:pt x="211785" y="55016"/>
                  </a:lnTo>
                  <a:lnTo>
                    <a:pt x="210654" y="54724"/>
                  </a:lnTo>
                  <a:lnTo>
                    <a:pt x="209486" y="54546"/>
                  </a:lnTo>
                  <a:lnTo>
                    <a:pt x="208305" y="54483"/>
                  </a:lnTo>
                  <a:lnTo>
                    <a:pt x="207137" y="54533"/>
                  </a:lnTo>
                  <a:lnTo>
                    <a:pt x="196977" y="62382"/>
                  </a:lnTo>
                  <a:lnTo>
                    <a:pt x="196938" y="62509"/>
                  </a:lnTo>
                  <a:lnTo>
                    <a:pt x="188937" y="84480"/>
                  </a:lnTo>
                  <a:lnTo>
                    <a:pt x="188861" y="84670"/>
                  </a:lnTo>
                  <a:lnTo>
                    <a:pt x="188734" y="85026"/>
                  </a:lnTo>
                  <a:lnTo>
                    <a:pt x="188442" y="86169"/>
                  </a:lnTo>
                  <a:lnTo>
                    <a:pt x="188264" y="87337"/>
                  </a:lnTo>
                  <a:lnTo>
                    <a:pt x="188201" y="88506"/>
                  </a:lnTo>
                  <a:lnTo>
                    <a:pt x="188252" y="89687"/>
                  </a:lnTo>
                  <a:lnTo>
                    <a:pt x="195961" y="99809"/>
                  </a:lnTo>
                  <a:lnTo>
                    <a:pt x="196100" y="99847"/>
                  </a:lnTo>
                  <a:lnTo>
                    <a:pt x="196316" y="99936"/>
                  </a:lnTo>
                  <a:lnTo>
                    <a:pt x="204952" y="103060"/>
                  </a:lnTo>
                  <a:lnTo>
                    <a:pt x="205422" y="103200"/>
                  </a:lnTo>
                  <a:lnTo>
                    <a:pt x="205803" y="103225"/>
                  </a:lnTo>
                  <a:lnTo>
                    <a:pt x="206057" y="103225"/>
                  </a:lnTo>
                  <a:lnTo>
                    <a:pt x="208241" y="101523"/>
                  </a:lnTo>
                  <a:lnTo>
                    <a:pt x="208292" y="101396"/>
                  </a:lnTo>
                  <a:lnTo>
                    <a:pt x="208356" y="101155"/>
                  </a:lnTo>
                  <a:lnTo>
                    <a:pt x="208407" y="100901"/>
                  </a:lnTo>
                  <a:lnTo>
                    <a:pt x="208419" y="100647"/>
                  </a:lnTo>
                  <a:lnTo>
                    <a:pt x="208407" y="100393"/>
                  </a:lnTo>
                  <a:lnTo>
                    <a:pt x="208368" y="100152"/>
                  </a:lnTo>
                  <a:lnTo>
                    <a:pt x="208330" y="100025"/>
                  </a:lnTo>
                  <a:lnTo>
                    <a:pt x="208305" y="99898"/>
                  </a:lnTo>
                  <a:lnTo>
                    <a:pt x="208229" y="99656"/>
                  </a:lnTo>
                  <a:lnTo>
                    <a:pt x="208114" y="99428"/>
                  </a:lnTo>
                  <a:lnTo>
                    <a:pt x="197866" y="94996"/>
                  </a:lnTo>
                  <a:lnTo>
                    <a:pt x="193370" y="88544"/>
                  </a:lnTo>
                  <a:lnTo>
                    <a:pt x="193408" y="87871"/>
                  </a:lnTo>
                  <a:lnTo>
                    <a:pt x="193509" y="87210"/>
                  </a:lnTo>
                  <a:lnTo>
                    <a:pt x="193751" y="86360"/>
                  </a:lnTo>
                  <a:lnTo>
                    <a:pt x="193840" y="86131"/>
                  </a:lnTo>
                  <a:lnTo>
                    <a:pt x="201841" y="64147"/>
                  </a:lnTo>
                  <a:lnTo>
                    <a:pt x="201879" y="64020"/>
                  </a:lnTo>
                  <a:lnTo>
                    <a:pt x="201955" y="63842"/>
                  </a:lnTo>
                  <a:lnTo>
                    <a:pt x="208280" y="59651"/>
                  </a:lnTo>
                  <a:lnTo>
                    <a:pt x="208953" y="59690"/>
                  </a:lnTo>
                  <a:lnTo>
                    <a:pt x="209613" y="59791"/>
                  </a:lnTo>
                  <a:lnTo>
                    <a:pt x="210578" y="60071"/>
                  </a:lnTo>
                  <a:lnTo>
                    <a:pt x="210820" y="60147"/>
                  </a:lnTo>
                  <a:lnTo>
                    <a:pt x="219417" y="63284"/>
                  </a:lnTo>
                  <a:lnTo>
                    <a:pt x="219773" y="63398"/>
                  </a:lnTo>
                  <a:lnTo>
                    <a:pt x="220027" y="63449"/>
                  </a:lnTo>
                  <a:lnTo>
                    <a:pt x="220281" y="63461"/>
                  </a:lnTo>
                  <a:lnTo>
                    <a:pt x="220408" y="63449"/>
                  </a:lnTo>
                  <a:lnTo>
                    <a:pt x="220535" y="63449"/>
                  </a:lnTo>
                  <a:lnTo>
                    <a:pt x="220789" y="63411"/>
                  </a:lnTo>
                  <a:lnTo>
                    <a:pt x="221043" y="63347"/>
                  </a:lnTo>
                  <a:lnTo>
                    <a:pt x="221272" y="63258"/>
                  </a:lnTo>
                  <a:lnTo>
                    <a:pt x="221500" y="63157"/>
                  </a:lnTo>
                  <a:lnTo>
                    <a:pt x="221830" y="62953"/>
                  </a:lnTo>
                  <a:lnTo>
                    <a:pt x="222110" y="62699"/>
                  </a:lnTo>
                  <a:lnTo>
                    <a:pt x="222872" y="61137"/>
                  </a:lnTo>
                  <a:lnTo>
                    <a:pt x="222885" y="60756"/>
                  </a:lnTo>
                  <a:close/>
                </a:path>
                <a:path w="304164" h="125094">
                  <a:moveTo>
                    <a:pt x="301040" y="124155"/>
                  </a:moveTo>
                  <a:lnTo>
                    <a:pt x="297065" y="120827"/>
                  </a:lnTo>
                  <a:lnTo>
                    <a:pt x="296837" y="121145"/>
                  </a:lnTo>
                  <a:lnTo>
                    <a:pt x="296722" y="121361"/>
                  </a:lnTo>
                  <a:lnTo>
                    <a:pt x="296633" y="121589"/>
                  </a:lnTo>
                  <a:lnTo>
                    <a:pt x="296557" y="121831"/>
                  </a:lnTo>
                  <a:lnTo>
                    <a:pt x="296494" y="122085"/>
                  </a:lnTo>
                  <a:lnTo>
                    <a:pt x="296456" y="122593"/>
                  </a:lnTo>
                  <a:lnTo>
                    <a:pt x="296481" y="122720"/>
                  </a:lnTo>
                  <a:lnTo>
                    <a:pt x="296481" y="122847"/>
                  </a:lnTo>
                  <a:lnTo>
                    <a:pt x="297040" y="124104"/>
                  </a:lnTo>
                  <a:lnTo>
                    <a:pt x="297294" y="124396"/>
                  </a:lnTo>
                  <a:lnTo>
                    <a:pt x="297484" y="124561"/>
                  </a:lnTo>
                  <a:lnTo>
                    <a:pt x="298894" y="125082"/>
                  </a:lnTo>
                  <a:lnTo>
                    <a:pt x="299148" y="125082"/>
                  </a:lnTo>
                  <a:lnTo>
                    <a:pt x="299288" y="125069"/>
                  </a:lnTo>
                  <a:lnTo>
                    <a:pt x="300951" y="124256"/>
                  </a:lnTo>
                  <a:close/>
                </a:path>
                <a:path w="304164" h="125094">
                  <a:moveTo>
                    <a:pt x="304139" y="115176"/>
                  </a:moveTo>
                  <a:lnTo>
                    <a:pt x="299516" y="105689"/>
                  </a:lnTo>
                  <a:lnTo>
                    <a:pt x="298805" y="105092"/>
                  </a:lnTo>
                  <a:lnTo>
                    <a:pt x="288391" y="101815"/>
                  </a:lnTo>
                  <a:lnTo>
                    <a:pt x="286804" y="101955"/>
                  </a:lnTo>
                  <a:lnTo>
                    <a:pt x="280416" y="104292"/>
                  </a:lnTo>
                  <a:lnTo>
                    <a:pt x="279438" y="105422"/>
                  </a:lnTo>
                  <a:lnTo>
                    <a:pt x="279311" y="105778"/>
                  </a:lnTo>
                  <a:lnTo>
                    <a:pt x="279209" y="106273"/>
                  </a:lnTo>
                  <a:lnTo>
                    <a:pt x="279222" y="106781"/>
                  </a:lnTo>
                  <a:lnTo>
                    <a:pt x="279247" y="106908"/>
                  </a:lnTo>
                  <a:lnTo>
                    <a:pt x="279260" y="107035"/>
                  </a:lnTo>
                  <a:lnTo>
                    <a:pt x="279920" y="108254"/>
                  </a:lnTo>
                  <a:lnTo>
                    <a:pt x="280200" y="108508"/>
                  </a:lnTo>
                  <a:lnTo>
                    <a:pt x="280403" y="108661"/>
                  </a:lnTo>
                  <a:lnTo>
                    <a:pt x="280619" y="108775"/>
                  </a:lnTo>
                  <a:lnTo>
                    <a:pt x="280847" y="108889"/>
                  </a:lnTo>
                  <a:lnTo>
                    <a:pt x="281089" y="108966"/>
                  </a:lnTo>
                  <a:lnTo>
                    <a:pt x="281597" y="109054"/>
                  </a:lnTo>
                  <a:lnTo>
                    <a:pt x="281724" y="109054"/>
                  </a:lnTo>
                  <a:lnTo>
                    <a:pt x="282232" y="109029"/>
                  </a:lnTo>
                  <a:lnTo>
                    <a:pt x="282600" y="108940"/>
                  </a:lnTo>
                  <a:lnTo>
                    <a:pt x="282841" y="108851"/>
                  </a:lnTo>
                  <a:lnTo>
                    <a:pt x="283070" y="108737"/>
                  </a:lnTo>
                  <a:lnTo>
                    <a:pt x="283730" y="108331"/>
                  </a:lnTo>
                  <a:lnTo>
                    <a:pt x="289674" y="106997"/>
                  </a:lnTo>
                  <a:lnTo>
                    <a:pt x="290741" y="107111"/>
                  </a:lnTo>
                  <a:lnTo>
                    <a:pt x="295986" y="109486"/>
                  </a:lnTo>
                  <a:lnTo>
                    <a:pt x="298958" y="115392"/>
                  </a:lnTo>
                  <a:lnTo>
                    <a:pt x="298945" y="116179"/>
                  </a:lnTo>
                  <a:lnTo>
                    <a:pt x="297078" y="120827"/>
                  </a:lnTo>
                  <a:lnTo>
                    <a:pt x="301040" y="124155"/>
                  </a:lnTo>
                  <a:lnTo>
                    <a:pt x="301459" y="123659"/>
                  </a:lnTo>
                  <a:lnTo>
                    <a:pt x="304126" y="116484"/>
                  </a:lnTo>
                  <a:lnTo>
                    <a:pt x="304139" y="11517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3440760" y="2857931"/>
              <a:ext cx="213995" cy="216535"/>
            </a:xfrm>
            <a:custGeom>
              <a:avLst/>
              <a:gdLst/>
              <a:ahLst/>
              <a:cxnLst/>
              <a:rect l="l" t="t" r="r" b="b"/>
              <a:pathLst>
                <a:path w="213995" h="216535">
                  <a:moveTo>
                    <a:pt x="23190" y="42430"/>
                  </a:moveTo>
                  <a:lnTo>
                    <a:pt x="22606" y="40906"/>
                  </a:lnTo>
                  <a:lnTo>
                    <a:pt x="22364" y="40640"/>
                  </a:lnTo>
                  <a:lnTo>
                    <a:pt x="18935" y="44500"/>
                  </a:lnTo>
                  <a:lnTo>
                    <a:pt x="19253" y="44742"/>
                  </a:lnTo>
                  <a:lnTo>
                    <a:pt x="19697" y="44970"/>
                  </a:lnTo>
                  <a:lnTo>
                    <a:pt x="19824" y="44996"/>
                  </a:lnTo>
                  <a:lnTo>
                    <a:pt x="20307" y="45110"/>
                  </a:lnTo>
                  <a:lnTo>
                    <a:pt x="20447" y="45123"/>
                  </a:lnTo>
                  <a:lnTo>
                    <a:pt x="20701" y="45123"/>
                  </a:lnTo>
                  <a:lnTo>
                    <a:pt x="23190" y="42697"/>
                  </a:lnTo>
                  <a:lnTo>
                    <a:pt x="23190" y="42430"/>
                  </a:lnTo>
                  <a:close/>
                </a:path>
                <a:path w="213995" h="216535">
                  <a:moveTo>
                    <a:pt x="25120" y="4381"/>
                  </a:moveTo>
                  <a:lnTo>
                    <a:pt x="22364" y="0"/>
                  </a:lnTo>
                  <a:lnTo>
                    <a:pt x="22059" y="228"/>
                  </a:lnTo>
                  <a:lnTo>
                    <a:pt x="21882" y="393"/>
                  </a:lnTo>
                  <a:lnTo>
                    <a:pt x="21717" y="584"/>
                  </a:lnTo>
                  <a:lnTo>
                    <a:pt x="21564" y="800"/>
                  </a:lnTo>
                  <a:lnTo>
                    <a:pt x="21437" y="1016"/>
                  </a:lnTo>
                  <a:lnTo>
                    <a:pt x="21386" y="1143"/>
                  </a:lnTo>
                  <a:lnTo>
                    <a:pt x="21259" y="1498"/>
                  </a:lnTo>
                  <a:lnTo>
                    <a:pt x="21158" y="1993"/>
                  </a:lnTo>
                  <a:lnTo>
                    <a:pt x="21170" y="2501"/>
                  </a:lnTo>
                  <a:lnTo>
                    <a:pt x="21196" y="2628"/>
                  </a:lnTo>
                  <a:lnTo>
                    <a:pt x="21209" y="2755"/>
                  </a:lnTo>
                  <a:lnTo>
                    <a:pt x="21869" y="3975"/>
                  </a:lnTo>
                  <a:lnTo>
                    <a:pt x="22148" y="4229"/>
                  </a:lnTo>
                  <a:lnTo>
                    <a:pt x="22352" y="4381"/>
                  </a:lnTo>
                  <a:lnTo>
                    <a:pt x="22567" y="4495"/>
                  </a:lnTo>
                  <a:lnTo>
                    <a:pt x="22796" y="4610"/>
                  </a:lnTo>
                  <a:lnTo>
                    <a:pt x="23037" y="4686"/>
                  </a:lnTo>
                  <a:lnTo>
                    <a:pt x="23545" y="4775"/>
                  </a:lnTo>
                  <a:lnTo>
                    <a:pt x="23672" y="4775"/>
                  </a:lnTo>
                  <a:lnTo>
                    <a:pt x="24180" y="4749"/>
                  </a:lnTo>
                  <a:lnTo>
                    <a:pt x="24549" y="4660"/>
                  </a:lnTo>
                  <a:lnTo>
                    <a:pt x="24790" y="4572"/>
                  </a:lnTo>
                  <a:lnTo>
                    <a:pt x="25019" y="4457"/>
                  </a:lnTo>
                  <a:close/>
                </a:path>
                <a:path w="213995" h="216535">
                  <a:moveTo>
                    <a:pt x="43599" y="18110"/>
                  </a:moveTo>
                  <a:lnTo>
                    <a:pt x="43573" y="17868"/>
                  </a:lnTo>
                  <a:lnTo>
                    <a:pt x="43497" y="17487"/>
                  </a:lnTo>
                  <a:lnTo>
                    <a:pt x="43357" y="17132"/>
                  </a:lnTo>
                  <a:lnTo>
                    <a:pt x="42672" y="16243"/>
                  </a:lnTo>
                  <a:lnTo>
                    <a:pt x="41173" y="15621"/>
                  </a:lnTo>
                  <a:lnTo>
                    <a:pt x="40919" y="15621"/>
                  </a:lnTo>
                  <a:lnTo>
                    <a:pt x="39395" y="16205"/>
                  </a:lnTo>
                  <a:lnTo>
                    <a:pt x="39116" y="16446"/>
                  </a:lnTo>
                  <a:lnTo>
                    <a:pt x="38608" y="17030"/>
                  </a:lnTo>
                  <a:lnTo>
                    <a:pt x="32854" y="19659"/>
                  </a:lnTo>
                  <a:lnTo>
                    <a:pt x="32702" y="19672"/>
                  </a:lnTo>
                  <a:lnTo>
                    <a:pt x="32473" y="19710"/>
                  </a:lnTo>
                  <a:lnTo>
                    <a:pt x="2476" y="24815"/>
                  </a:lnTo>
                  <a:lnTo>
                    <a:pt x="2235" y="24841"/>
                  </a:lnTo>
                  <a:lnTo>
                    <a:pt x="2019" y="24892"/>
                  </a:lnTo>
                  <a:lnTo>
                    <a:pt x="1854" y="24930"/>
                  </a:lnTo>
                  <a:lnTo>
                    <a:pt x="1663" y="24993"/>
                  </a:lnTo>
                  <a:lnTo>
                    <a:pt x="1536" y="25031"/>
                  </a:lnTo>
                  <a:lnTo>
                    <a:pt x="1308" y="25146"/>
                  </a:lnTo>
                  <a:lnTo>
                    <a:pt x="1181" y="25234"/>
                  </a:lnTo>
                  <a:lnTo>
                    <a:pt x="1054" y="25311"/>
                  </a:lnTo>
                  <a:lnTo>
                    <a:pt x="901" y="25438"/>
                  </a:lnTo>
                  <a:lnTo>
                    <a:pt x="762" y="25577"/>
                  </a:lnTo>
                  <a:lnTo>
                    <a:pt x="546" y="25806"/>
                  </a:lnTo>
                  <a:lnTo>
                    <a:pt x="406" y="26009"/>
                  </a:lnTo>
                  <a:lnTo>
                    <a:pt x="266" y="26238"/>
                  </a:lnTo>
                  <a:lnTo>
                    <a:pt x="177" y="26466"/>
                  </a:lnTo>
                  <a:lnTo>
                    <a:pt x="101" y="26644"/>
                  </a:lnTo>
                  <a:lnTo>
                    <a:pt x="25" y="27012"/>
                  </a:lnTo>
                  <a:lnTo>
                    <a:pt x="0" y="27254"/>
                  </a:lnTo>
                  <a:lnTo>
                    <a:pt x="0" y="27457"/>
                  </a:lnTo>
                  <a:lnTo>
                    <a:pt x="0" y="27635"/>
                  </a:lnTo>
                  <a:lnTo>
                    <a:pt x="12" y="27762"/>
                  </a:lnTo>
                  <a:lnTo>
                    <a:pt x="38" y="27940"/>
                  </a:lnTo>
                  <a:lnTo>
                    <a:pt x="127" y="28219"/>
                  </a:lnTo>
                  <a:lnTo>
                    <a:pt x="228" y="28486"/>
                  </a:lnTo>
                  <a:lnTo>
                    <a:pt x="292" y="28613"/>
                  </a:lnTo>
                  <a:lnTo>
                    <a:pt x="444" y="28867"/>
                  </a:lnTo>
                  <a:lnTo>
                    <a:pt x="546" y="29019"/>
                  </a:lnTo>
                  <a:lnTo>
                    <a:pt x="698" y="29184"/>
                  </a:lnTo>
                  <a:lnTo>
                    <a:pt x="825" y="29311"/>
                  </a:lnTo>
                  <a:lnTo>
                    <a:pt x="990" y="29451"/>
                  </a:lnTo>
                  <a:lnTo>
                    <a:pt x="18935" y="44500"/>
                  </a:lnTo>
                  <a:lnTo>
                    <a:pt x="22263" y="40538"/>
                  </a:lnTo>
                  <a:lnTo>
                    <a:pt x="8534" y="29032"/>
                  </a:lnTo>
                  <a:lnTo>
                    <a:pt x="33362" y="24815"/>
                  </a:lnTo>
                  <a:lnTo>
                    <a:pt x="33870" y="24777"/>
                  </a:lnTo>
                  <a:lnTo>
                    <a:pt x="35217" y="24549"/>
                  </a:lnTo>
                  <a:lnTo>
                    <a:pt x="42989" y="19875"/>
                  </a:lnTo>
                  <a:lnTo>
                    <a:pt x="43218" y="19558"/>
                  </a:lnTo>
                  <a:lnTo>
                    <a:pt x="43446" y="19113"/>
                  </a:lnTo>
                  <a:lnTo>
                    <a:pt x="43472" y="18986"/>
                  </a:lnTo>
                  <a:lnTo>
                    <a:pt x="43573" y="18618"/>
                  </a:lnTo>
                  <a:lnTo>
                    <a:pt x="43599" y="18364"/>
                  </a:lnTo>
                  <a:lnTo>
                    <a:pt x="43599" y="18110"/>
                  </a:lnTo>
                  <a:close/>
                </a:path>
                <a:path w="213995" h="216535">
                  <a:moveTo>
                    <a:pt x="49923" y="67132"/>
                  </a:moveTo>
                  <a:lnTo>
                    <a:pt x="45948" y="63804"/>
                  </a:lnTo>
                  <a:lnTo>
                    <a:pt x="45732" y="64122"/>
                  </a:lnTo>
                  <a:lnTo>
                    <a:pt x="45605" y="64338"/>
                  </a:lnTo>
                  <a:lnTo>
                    <a:pt x="45504" y="64566"/>
                  </a:lnTo>
                  <a:lnTo>
                    <a:pt x="45478" y="64693"/>
                  </a:lnTo>
                  <a:lnTo>
                    <a:pt x="45377" y="65062"/>
                  </a:lnTo>
                  <a:lnTo>
                    <a:pt x="45351" y="65316"/>
                  </a:lnTo>
                  <a:lnTo>
                    <a:pt x="45351" y="65570"/>
                  </a:lnTo>
                  <a:lnTo>
                    <a:pt x="45923" y="67081"/>
                  </a:lnTo>
                  <a:lnTo>
                    <a:pt x="47777" y="68059"/>
                  </a:lnTo>
                  <a:lnTo>
                    <a:pt x="48031" y="68059"/>
                  </a:lnTo>
                  <a:lnTo>
                    <a:pt x="49834" y="67233"/>
                  </a:lnTo>
                  <a:close/>
                </a:path>
                <a:path w="213995" h="216535">
                  <a:moveTo>
                    <a:pt x="72326" y="28371"/>
                  </a:moveTo>
                  <a:lnTo>
                    <a:pt x="72288" y="27990"/>
                  </a:lnTo>
                  <a:lnTo>
                    <a:pt x="72186" y="27635"/>
                  </a:lnTo>
                  <a:lnTo>
                    <a:pt x="72123" y="27508"/>
                  </a:lnTo>
                  <a:lnTo>
                    <a:pt x="69862" y="25920"/>
                  </a:lnTo>
                  <a:lnTo>
                    <a:pt x="69735" y="25933"/>
                  </a:lnTo>
                  <a:lnTo>
                    <a:pt x="69608" y="25933"/>
                  </a:lnTo>
                  <a:lnTo>
                    <a:pt x="68630" y="26187"/>
                  </a:lnTo>
                  <a:lnTo>
                    <a:pt x="68402" y="26289"/>
                  </a:lnTo>
                  <a:lnTo>
                    <a:pt x="40068" y="45453"/>
                  </a:lnTo>
                  <a:lnTo>
                    <a:pt x="39928" y="45542"/>
                  </a:lnTo>
                  <a:lnTo>
                    <a:pt x="39763" y="45656"/>
                  </a:lnTo>
                  <a:lnTo>
                    <a:pt x="39636" y="45783"/>
                  </a:lnTo>
                  <a:lnTo>
                    <a:pt x="39471" y="45923"/>
                  </a:lnTo>
                  <a:lnTo>
                    <a:pt x="39319" y="46113"/>
                  </a:lnTo>
                  <a:lnTo>
                    <a:pt x="39179" y="46329"/>
                  </a:lnTo>
                  <a:lnTo>
                    <a:pt x="39052" y="46545"/>
                  </a:lnTo>
                  <a:lnTo>
                    <a:pt x="38989" y="46672"/>
                  </a:lnTo>
                  <a:lnTo>
                    <a:pt x="38938" y="46837"/>
                  </a:lnTo>
                  <a:lnTo>
                    <a:pt x="38874" y="47028"/>
                  </a:lnTo>
                  <a:lnTo>
                    <a:pt x="38836" y="47205"/>
                  </a:lnTo>
                  <a:lnTo>
                    <a:pt x="38811" y="47396"/>
                  </a:lnTo>
                  <a:lnTo>
                    <a:pt x="38785" y="47523"/>
                  </a:lnTo>
                  <a:lnTo>
                    <a:pt x="38785" y="47777"/>
                  </a:lnTo>
                  <a:lnTo>
                    <a:pt x="38811" y="48031"/>
                  </a:lnTo>
                  <a:lnTo>
                    <a:pt x="38836" y="48209"/>
                  </a:lnTo>
                  <a:lnTo>
                    <a:pt x="39611" y="49580"/>
                  </a:lnTo>
                  <a:lnTo>
                    <a:pt x="50330" y="58597"/>
                  </a:lnTo>
                  <a:lnTo>
                    <a:pt x="45961" y="63804"/>
                  </a:lnTo>
                  <a:lnTo>
                    <a:pt x="49923" y="67132"/>
                  </a:lnTo>
                  <a:lnTo>
                    <a:pt x="54305" y="61925"/>
                  </a:lnTo>
                  <a:lnTo>
                    <a:pt x="57721" y="64782"/>
                  </a:lnTo>
                  <a:lnTo>
                    <a:pt x="58039" y="65011"/>
                  </a:lnTo>
                  <a:lnTo>
                    <a:pt x="58483" y="65239"/>
                  </a:lnTo>
                  <a:lnTo>
                    <a:pt x="58610" y="65265"/>
                  </a:lnTo>
                  <a:lnTo>
                    <a:pt x="58978" y="65354"/>
                  </a:lnTo>
                  <a:lnTo>
                    <a:pt x="59105" y="65366"/>
                  </a:lnTo>
                  <a:lnTo>
                    <a:pt x="59232" y="65392"/>
                  </a:lnTo>
                  <a:lnTo>
                    <a:pt x="59486" y="65392"/>
                  </a:lnTo>
                  <a:lnTo>
                    <a:pt x="60998" y="64820"/>
                  </a:lnTo>
                  <a:lnTo>
                    <a:pt x="61290" y="64566"/>
                  </a:lnTo>
                  <a:lnTo>
                    <a:pt x="61455" y="64376"/>
                  </a:lnTo>
                  <a:lnTo>
                    <a:pt x="61976" y="62966"/>
                  </a:lnTo>
                  <a:lnTo>
                    <a:pt x="61976" y="62572"/>
                  </a:lnTo>
                  <a:lnTo>
                    <a:pt x="57632" y="57962"/>
                  </a:lnTo>
                  <a:lnTo>
                    <a:pt x="62014" y="52730"/>
                  </a:lnTo>
                  <a:lnTo>
                    <a:pt x="62242" y="52412"/>
                  </a:lnTo>
                  <a:lnTo>
                    <a:pt x="62369" y="52197"/>
                  </a:lnTo>
                  <a:lnTo>
                    <a:pt x="62471" y="51968"/>
                  </a:lnTo>
                  <a:lnTo>
                    <a:pt x="62496" y="51841"/>
                  </a:lnTo>
                  <a:lnTo>
                    <a:pt x="62598" y="51473"/>
                  </a:lnTo>
                  <a:lnTo>
                    <a:pt x="62623" y="51219"/>
                  </a:lnTo>
                  <a:lnTo>
                    <a:pt x="62623" y="50965"/>
                  </a:lnTo>
                  <a:lnTo>
                    <a:pt x="62052" y="49453"/>
                  </a:lnTo>
                  <a:lnTo>
                    <a:pt x="61798" y="49161"/>
                  </a:lnTo>
                  <a:lnTo>
                    <a:pt x="61607" y="48996"/>
                  </a:lnTo>
                  <a:lnTo>
                    <a:pt x="61391" y="48869"/>
                  </a:lnTo>
                  <a:lnTo>
                    <a:pt x="61175" y="48729"/>
                  </a:lnTo>
                  <a:lnTo>
                    <a:pt x="60820" y="48602"/>
                  </a:lnTo>
                  <a:lnTo>
                    <a:pt x="60439" y="48501"/>
                  </a:lnTo>
                  <a:lnTo>
                    <a:pt x="60198" y="48475"/>
                  </a:lnTo>
                  <a:lnTo>
                    <a:pt x="59944" y="48475"/>
                  </a:lnTo>
                  <a:lnTo>
                    <a:pt x="58140" y="49301"/>
                  </a:lnTo>
                  <a:lnTo>
                    <a:pt x="53657" y="54635"/>
                  </a:lnTo>
                  <a:lnTo>
                    <a:pt x="45656" y="47917"/>
                  </a:lnTo>
                  <a:lnTo>
                    <a:pt x="71196" y="30657"/>
                  </a:lnTo>
                  <a:lnTo>
                    <a:pt x="71488" y="30416"/>
                  </a:lnTo>
                  <a:lnTo>
                    <a:pt x="71843" y="30048"/>
                  </a:lnTo>
                  <a:lnTo>
                    <a:pt x="72326" y="28625"/>
                  </a:lnTo>
                  <a:lnTo>
                    <a:pt x="72326" y="28371"/>
                  </a:lnTo>
                  <a:close/>
                </a:path>
                <a:path w="213995" h="216535">
                  <a:moveTo>
                    <a:pt x="103962" y="57962"/>
                  </a:moveTo>
                  <a:lnTo>
                    <a:pt x="98780" y="49796"/>
                  </a:lnTo>
                  <a:lnTo>
                    <a:pt x="98780" y="58153"/>
                  </a:lnTo>
                  <a:lnTo>
                    <a:pt x="98780" y="58597"/>
                  </a:lnTo>
                  <a:lnTo>
                    <a:pt x="97713" y="61214"/>
                  </a:lnTo>
                  <a:lnTo>
                    <a:pt x="94043" y="62788"/>
                  </a:lnTo>
                  <a:lnTo>
                    <a:pt x="93167" y="62649"/>
                  </a:lnTo>
                  <a:lnTo>
                    <a:pt x="89827" y="58496"/>
                  </a:lnTo>
                  <a:lnTo>
                    <a:pt x="89827" y="58051"/>
                  </a:lnTo>
                  <a:lnTo>
                    <a:pt x="94132" y="53848"/>
                  </a:lnTo>
                  <a:lnTo>
                    <a:pt x="94564" y="53860"/>
                  </a:lnTo>
                  <a:lnTo>
                    <a:pt x="98780" y="58153"/>
                  </a:lnTo>
                  <a:lnTo>
                    <a:pt x="98780" y="49796"/>
                  </a:lnTo>
                  <a:lnTo>
                    <a:pt x="93929" y="48679"/>
                  </a:lnTo>
                  <a:lnTo>
                    <a:pt x="92989" y="48768"/>
                  </a:lnTo>
                  <a:lnTo>
                    <a:pt x="87045" y="51981"/>
                  </a:lnTo>
                  <a:lnTo>
                    <a:pt x="84658" y="57746"/>
                  </a:lnTo>
                  <a:lnTo>
                    <a:pt x="84658" y="58686"/>
                  </a:lnTo>
                  <a:lnTo>
                    <a:pt x="94678" y="67970"/>
                  </a:lnTo>
                  <a:lnTo>
                    <a:pt x="95618" y="67881"/>
                  </a:lnTo>
                  <a:lnTo>
                    <a:pt x="101600" y="64630"/>
                  </a:lnTo>
                  <a:lnTo>
                    <a:pt x="101993" y="64160"/>
                  </a:lnTo>
                  <a:lnTo>
                    <a:pt x="103949" y="58902"/>
                  </a:lnTo>
                  <a:lnTo>
                    <a:pt x="103962" y="57962"/>
                  </a:lnTo>
                  <a:close/>
                </a:path>
                <a:path w="213995" h="216535">
                  <a:moveTo>
                    <a:pt x="133997" y="80035"/>
                  </a:moveTo>
                  <a:lnTo>
                    <a:pt x="125869" y="72250"/>
                  </a:lnTo>
                  <a:lnTo>
                    <a:pt x="117716" y="69418"/>
                  </a:lnTo>
                  <a:lnTo>
                    <a:pt x="116535" y="69532"/>
                  </a:lnTo>
                  <a:lnTo>
                    <a:pt x="109067" y="73609"/>
                  </a:lnTo>
                  <a:lnTo>
                    <a:pt x="93941" y="91617"/>
                  </a:lnTo>
                  <a:lnTo>
                    <a:pt x="91059" y="99885"/>
                  </a:lnTo>
                  <a:lnTo>
                    <a:pt x="91147" y="101066"/>
                  </a:lnTo>
                  <a:lnTo>
                    <a:pt x="95338" y="108623"/>
                  </a:lnTo>
                  <a:lnTo>
                    <a:pt x="102552" y="114668"/>
                  </a:lnTo>
                  <a:lnTo>
                    <a:pt x="102857" y="114896"/>
                  </a:lnTo>
                  <a:lnTo>
                    <a:pt x="103085" y="115011"/>
                  </a:lnTo>
                  <a:lnTo>
                    <a:pt x="103314" y="115112"/>
                  </a:lnTo>
                  <a:lnTo>
                    <a:pt x="103555" y="115189"/>
                  </a:lnTo>
                  <a:lnTo>
                    <a:pt x="103924" y="115265"/>
                  </a:lnTo>
                  <a:lnTo>
                    <a:pt x="104063" y="115277"/>
                  </a:lnTo>
                  <a:lnTo>
                    <a:pt x="104317" y="115277"/>
                  </a:lnTo>
                  <a:lnTo>
                    <a:pt x="105410" y="114973"/>
                  </a:lnTo>
                  <a:lnTo>
                    <a:pt x="106807" y="112852"/>
                  </a:lnTo>
                  <a:lnTo>
                    <a:pt x="106807" y="112585"/>
                  </a:lnTo>
                  <a:lnTo>
                    <a:pt x="106502" y="111493"/>
                  </a:lnTo>
                  <a:lnTo>
                    <a:pt x="98793" y="104775"/>
                  </a:lnTo>
                  <a:lnTo>
                    <a:pt x="98666" y="104660"/>
                  </a:lnTo>
                  <a:lnTo>
                    <a:pt x="96227" y="99682"/>
                  </a:lnTo>
                  <a:lnTo>
                    <a:pt x="96240" y="99021"/>
                  </a:lnTo>
                  <a:lnTo>
                    <a:pt x="97828" y="95046"/>
                  </a:lnTo>
                  <a:lnTo>
                    <a:pt x="112852" y="77139"/>
                  </a:lnTo>
                  <a:lnTo>
                    <a:pt x="113157" y="76771"/>
                  </a:lnTo>
                  <a:lnTo>
                    <a:pt x="117919" y="74599"/>
                  </a:lnTo>
                  <a:lnTo>
                    <a:pt x="118579" y="74612"/>
                  </a:lnTo>
                  <a:lnTo>
                    <a:pt x="122542" y="76200"/>
                  </a:lnTo>
                  <a:lnTo>
                    <a:pt x="129743" y="82232"/>
                  </a:lnTo>
                  <a:lnTo>
                    <a:pt x="130060" y="82473"/>
                  </a:lnTo>
                  <a:lnTo>
                    <a:pt x="130505" y="82702"/>
                  </a:lnTo>
                  <a:lnTo>
                    <a:pt x="130632" y="82727"/>
                  </a:lnTo>
                  <a:lnTo>
                    <a:pt x="130759" y="82765"/>
                  </a:lnTo>
                  <a:lnTo>
                    <a:pt x="131127" y="82842"/>
                  </a:lnTo>
                  <a:lnTo>
                    <a:pt x="131254" y="82854"/>
                  </a:lnTo>
                  <a:lnTo>
                    <a:pt x="131521" y="82854"/>
                  </a:lnTo>
                  <a:lnTo>
                    <a:pt x="132600" y="82550"/>
                  </a:lnTo>
                  <a:lnTo>
                    <a:pt x="132727" y="82486"/>
                  </a:lnTo>
                  <a:lnTo>
                    <a:pt x="132943" y="82359"/>
                  </a:lnTo>
                  <a:lnTo>
                    <a:pt x="133134" y="82207"/>
                  </a:lnTo>
                  <a:lnTo>
                    <a:pt x="133311" y="82029"/>
                  </a:lnTo>
                  <a:lnTo>
                    <a:pt x="133477" y="81826"/>
                  </a:lnTo>
                  <a:lnTo>
                    <a:pt x="133997" y="80429"/>
                  </a:lnTo>
                  <a:lnTo>
                    <a:pt x="133997" y="80035"/>
                  </a:lnTo>
                  <a:close/>
                </a:path>
                <a:path w="213995" h="216535">
                  <a:moveTo>
                    <a:pt x="189458" y="149466"/>
                  </a:moveTo>
                  <a:lnTo>
                    <a:pt x="189064" y="148780"/>
                  </a:lnTo>
                  <a:lnTo>
                    <a:pt x="175704" y="141351"/>
                  </a:lnTo>
                  <a:lnTo>
                    <a:pt x="174129" y="141414"/>
                  </a:lnTo>
                  <a:lnTo>
                    <a:pt x="171145" y="142138"/>
                  </a:lnTo>
                  <a:lnTo>
                    <a:pt x="170027" y="144170"/>
                  </a:lnTo>
                  <a:lnTo>
                    <a:pt x="170027" y="144424"/>
                  </a:lnTo>
                  <a:lnTo>
                    <a:pt x="170053" y="144678"/>
                  </a:lnTo>
                  <a:lnTo>
                    <a:pt x="170078" y="144805"/>
                  </a:lnTo>
                  <a:lnTo>
                    <a:pt x="170180" y="145161"/>
                  </a:lnTo>
                  <a:lnTo>
                    <a:pt x="170294" y="145402"/>
                  </a:lnTo>
                  <a:lnTo>
                    <a:pt x="170408" y="145630"/>
                  </a:lnTo>
                  <a:lnTo>
                    <a:pt x="170726" y="146037"/>
                  </a:lnTo>
                  <a:lnTo>
                    <a:pt x="170903" y="146202"/>
                  </a:lnTo>
                  <a:lnTo>
                    <a:pt x="171107" y="146354"/>
                  </a:lnTo>
                  <a:lnTo>
                    <a:pt x="171538" y="146621"/>
                  </a:lnTo>
                  <a:lnTo>
                    <a:pt x="172021" y="146786"/>
                  </a:lnTo>
                  <a:lnTo>
                    <a:pt x="172148" y="146799"/>
                  </a:lnTo>
                  <a:lnTo>
                    <a:pt x="172516" y="146850"/>
                  </a:lnTo>
                  <a:lnTo>
                    <a:pt x="172783" y="146850"/>
                  </a:lnTo>
                  <a:lnTo>
                    <a:pt x="173037" y="146812"/>
                  </a:lnTo>
                  <a:lnTo>
                    <a:pt x="173799" y="146659"/>
                  </a:lnTo>
                  <a:lnTo>
                    <a:pt x="174548" y="146570"/>
                  </a:lnTo>
                  <a:lnTo>
                    <a:pt x="175628" y="146532"/>
                  </a:lnTo>
                  <a:lnTo>
                    <a:pt x="176695" y="146608"/>
                  </a:lnTo>
                  <a:lnTo>
                    <a:pt x="184886" y="151904"/>
                  </a:lnTo>
                  <a:lnTo>
                    <a:pt x="184975" y="152044"/>
                  </a:lnTo>
                  <a:lnTo>
                    <a:pt x="189458" y="149466"/>
                  </a:lnTo>
                  <a:close/>
                </a:path>
                <a:path w="213995" h="216535">
                  <a:moveTo>
                    <a:pt x="191236" y="156273"/>
                  </a:moveTo>
                  <a:lnTo>
                    <a:pt x="189547" y="149618"/>
                  </a:lnTo>
                  <a:lnTo>
                    <a:pt x="189471" y="149466"/>
                  </a:lnTo>
                  <a:lnTo>
                    <a:pt x="184988" y="152044"/>
                  </a:lnTo>
                  <a:lnTo>
                    <a:pt x="185051" y="152184"/>
                  </a:lnTo>
                  <a:lnTo>
                    <a:pt x="186067" y="156184"/>
                  </a:lnTo>
                  <a:lnTo>
                    <a:pt x="186029" y="156959"/>
                  </a:lnTo>
                  <a:lnTo>
                    <a:pt x="182194" y="162902"/>
                  </a:lnTo>
                  <a:lnTo>
                    <a:pt x="182067" y="162979"/>
                  </a:lnTo>
                  <a:lnTo>
                    <a:pt x="181940" y="163029"/>
                  </a:lnTo>
                  <a:lnTo>
                    <a:pt x="178168" y="164147"/>
                  </a:lnTo>
                  <a:lnTo>
                    <a:pt x="177317" y="164147"/>
                  </a:lnTo>
                  <a:lnTo>
                    <a:pt x="176453" y="164084"/>
                  </a:lnTo>
                  <a:lnTo>
                    <a:pt x="175602" y="163906"/>
                  </a:lnTo>
                  <a:lnTo>
                    <a:pt x="175183" y="163804"/>
                  </a:lnTo>
                  <a:lnTo>
                    <a:pt x="175056" y="163753"/>
                  </a:lnTo>
                  <a:lnTo>
                    <a:pt x="174929" y="163741"/>
                  </a:lnTo>
                  <a:lnTo>
                    <a:pt x="174739" y="163715"/>
                  </a:lnTo>
                  <a:lnTo>
                    <a:pt x="144894" y="158254"/>
                  </a:lnTo>
                  <a:lnTo>
                    <a:pt x="144653" y="158203"/>
                  </a:lnTo>
                  <a:lnTo>
                    <a:pt x="144437" y="158165"/>
                  </a:lnTo>
                  <a:lnTo>
                    <a:pt x="144310" y="158153"/>
                  </a:lnTo>
                  <a:lnTo>
                    <a:pt x="144183" y="158140"/>
                  </a:lnTo>
                  <a:lnTo>
                    <a:pt x="143941" y="158140"/>
                  </a:lnTo>
                  <a:lnTo>
                    <a:pt x="143764" y="158165"/>
                  </a:lnTo>
                  <a:lnTo>
                    <a:pt x="143637" y="158178"/>
                  </a:lnTo>
                  <a:lnTo>
                    <a:pt x="143433" y="158229"/>
                  </a:lnTo>
                  <a:lnTo>
                    <a:pt x="143256" y="158292"/>
                  </a:lnTo>
                  <a:lnTo>
                    <a:pt x="142925" y="158419"/>
                  </a:lnTo>
                  <a:lnTo>
                    <a:pt x="142735" y="158521"/>
                  </a:lnTo>
                  <a:lnTo>
                    <a:pt x="142608" y="158623"/>
                  </a:lnTo>
                  <a:lnTo>
                    <a:pt x="142328" y="158838"/>
                  </a:lnTo>
                  <a:lnTo>
                    <a:pt x="142163" y="159016"/>
                  </a:lnTo>
                  <a:lnTo>
                    <a:pt x="141998" y="159219"/>
                  </a:lnTo>
                  <a:lnTo>
                    <a:pt x="141846" y="159461"/>
                  </a:lnTo>
                  <a:lnTo>
                    <a:pt x="141782" y="159588"/>
                  </a:lnTo>
                  <a:lnTo>
                    <a:pt x="141693" y="159778"/>
                  </a:lnTo>
                  <a:lnTo>
                    <a:pt x="141643" y="159918"/>
                  </a:lnTo>
                  <a:lnTo>
                    <a:pt x="141579" y="160134"/>
                  </a:lnTo>
                  <a:lnTo>
                    <a:pt x="141528" y="160388"/>
                  </a:lnTo>
                  <a:lnTo>
                    <a:pt x="141516" y="160642"/>
                  </a:lnTo>
                  <a:lnTo>
                    <a:pt x="141516" y="160896"/>
                  </a:lnTo>
                  <a:lnTo>
                    <a:pt x="141541" y="161137"/>
                  </a:lnTo>
                  <a:lnTo>
                    <a:pt x="141605" y="161391"/>
                  </a:lnTo>
                  <a:lnTo>
                    <a:pt x="141655" y="161556"/>
                  </a:lnTo>
                  <a:lnTo>
                    <a:pt x="141744" y="161798"/>
                  </a:lnTo>
                  <a:lnTo>
                    <a:pt x="141820" y="161950"/>
                  </a:lnTo>
                  <a:lnTo>
                    <a:pt x="141897" y="162090"/>
                  </a:lnTo>
                  <a:lnTo>
                    <a:pt x="141986" y="162242"/>
                  </a:lnTo>
                  <a:lnTo>
                    <a:pt x="153619" y="182384"/>
                  </a:lnTo>
                  <a:lnTo>
                    <a:pt x="153822" y="182702"/>
                  </a:lnTo>
                  <a:lnTo>
                    <a:pt x="155689" y="183667"/>
                  </a:lnTo>
                  <a:lnTo>
                    <a:pt x="156070" y="183667"/>
                  </a:lnTo>
                  <a:lnTo>
                    <a:pt x="156324" y="183629"/>
                  </a:lnTo>
                  <a:lnTo>
                    <a:pt x="156692" y="183540"/>
                  </a:lnTo>
                  <a:lnTo>
                    <a:pt x="157035" y="183388"/>
                  </a:lnTo>
                  <a:lnTo>
                    <a:pt x="157454" y="183121"/>
                  </a:lnTo>
                  <a:lnTo>
                    <a:pt x="157657" y="182956"/>
                  </a:lnTo>
                  <a:lnTo>
                    <a:pt x="158432" y="181254"/>
                  </a:lnTo>
                  <a:lnTo>
                    <a:pt x="158432" y="180873"/>
                  </a:lnTo>
                  <a:lnTo>
                    <a:pt x="158407" y="180746"/>
                  </a:lnTo>
                  <a:lnTo>
                    <a:pt x="158394" y="180619"/>
                  </a:lnTo>
                  <a:lnTo>
                    <a:pt x="158343" y="180378"/>
                  </a:lnTo>
                  <a:lnTo>
                    <a:pt x="158165" y="179895"/>
                  </a:lnTo>
                  <a:lnTo>
                    <a:pt x="149136" y="164287"/>
                  </a:lnTo>
                  <a:lnTo>
                    <a:pt x="173837" y="168795"/>
                  </a:lnTo>
                  <a:lnTo>
                    <a:pt x="174383" y="168948"/>
                  </a:lnTo>
                  <a:lnTo>
                    <a:pt x="175729" y="169214"/>
                  </a:lnTo>
                  <a:lnTo>
                    <a:pt x="177101" y="169329"/>
                  </a:lnTo>
                  <a:lnTo>
                    <a:pt x="178473" y="169316"/>
                  </a:lnTo>
                  <a:lnTo>
                    <a:pt x="179819" y="169176"/>
                  </a:lnTo>
                  <a:lnTo>
                    <a:pt x="181178" y="168884"/>
                  </a:lnTo>
                  <a:lnTo>
                    <a:pt x="182473" y="168478"/>
                  </a:lnTo>
                  <a:lnTo>
                    <a:pt x="183743" y="167957"/>
                  </a:lnTo>
                  <a:lnTo>
                    <a:pt x="184340" y="167614"/>
                  </a:lnTo>
                  <a:lnTo>
                    <a:pt x="184480" y="167551"/>
                  </a:lnTo>
                  <a:lnTo>
                    <a:pt x="184645" y="167449"/>
                  </a:lnTo>
                  <a:lnTo>
                    <a:pt x="184823" y="167360"/>
                  </a:lnTo>
                  <a:lnTo>
                    <a:pt x="185216" y="167132"/>
                  </a:lnTo>
                  <a:lnTo>
                    <a:pt x="191160" y="157543"/>
                  </a:lnTo>
                  <a:lnTo>
                    <a:pt x="191236" y="156273"/>
                  </a:lnTo>
                  <a:close/>
                </a:path>
                <a:path w="213995" h="216535">
                  <a:moveTo>
                    <a:pt x="213779" y="191579"/>
                  </a:moveTo>
                  <a:lnTo>
                    <a:pt x="195605" y="180860"/>
                  </a:lnTo>
                  <a:lnTo>
                    <a:pt x="193497" y="180936"/>
                  </a:lnTo>
                  <a:lnTo>
                    <a:pt x="184670" y="183680"/>
                  </a:lnTo>
                  <a:lnTo>
                    <a:pt x="184543" y="183743"/>
                  </a:lnTo>
                  <a:lnTo>
                    <a:pt x="174472" y="189560"/>
                  </a:lnTo>
                  <a:lnTo>
                    <a:pt x="174256" y="189687"/>
                  </a:lnTo>
                  <a:lnTo>
                    <a:pt x="173761" y="189992"/>
                  </a:lnTo>
                  <a:lnTo>
                    <a:pt x="172618" y="190804"/>
                  </a:lnTo>
                  <a:lnTo>
                    <a:pt x="167195" y="201815"/>
                  </a:lnTo>
                  <a:lnTo>
                    <a:pt x="167233" y="203238"/>
                  </a:lnTo>
                  <a:lnTo>
                    <a:pt x="181317" y="216408"/>
                  </a:lnTo>
                  <a:lnTo>
                    <a:pt x="182714" y="216369"/>
                  </a:lnTo>
                  <a:lnTo>
                    <a:pt x="188722" y="214477"/>
                  </a:lnTo>
                  <a:lnTo>
                    <a:pt x="188874" y="214376"/>
                  </a:lnTo>
                  <a:lnTo>
                    <a:pt x="190601" y="213385"/>
                  </a:lnTo>
                  <a:lnTo>
                    <a:pt x="190741" y="213296"/>
                  </a:lnTo>
                  <a:lnTo>
                    <a:pt x="191262" y="213004"/>
                  </a:lnTo>
                  <a:lnTo>
                    <a:pt x="196748" y="203111"/>
                  </a:lnTo>
                  <a:lnTo>
                    <a:pt x="196710" y="201930"/>
                  </a:lnTo>
                  <a:lnTo>
                    <a:pt x="195199" y="197040"/>
                  </a:lnTo>
                  <a:lnTo>
                    <a:pt x="195135" y="196913"/>
                  </a:lnTo>
                  <a:lnTo>
                    <a:pt x="195059" y="196786"/>
                  </a:lnTo>
                  <a:lnTo>
                    <a:pt x="191579" y="190804"/>
                  </a:lnTo>
                  <a:lnTo>
                    <a:pt x="191579" y="203022"/>
                  </a:lnTo>
                  <a:lnTo>
                    <a:pt x="191541" y="203695"/>
                  </a:lnTo>
                  <a:lnTo>
                    <a:pt x="188264" y="208749"/>
                  </a:lnTo>
                  <a:lnTo>
                    <a:pt x="186347" y="209867"/>
                  </a:lnTo>
                  <a:lnTo>
                    <a:pt x="186131" y="209994"/>
                  </a:lnTo>
                  <a:lnTo>
                    <a:pt x="186004" y="210045"/>
                  </a:lnTo>
                  <a:lnTo>
                    <a:pt x="184912" y="210604"/>
                  </a:lnTo>
                  <a:lnTo>
                    <a:pt x="183197" y="211086"/>
                  </a:lnTo>
                  <a:lnTo>
                    <a:pt x="182295" y="211213"/>
                  </a:lnTo>
                  <a:lnTo>
                    <a:pt x="181394" y="211239"/>
                  </a:lnTo>
                  <a:lnTo>
                    <a:pt x="179603" y="211035"/>
                  </a:lnTo>
                  <a:lnTo>
                    <a:pt x="172364" y="201904"/>
                  </a:lnTo>
                  <a:lnTo>
                    <a:pt x="172415" y="201002"/>
                  </a:lnTo>
                  <a:lnTo>
                    <a:pt x="176847" y="194183"/>
                  </a:lnTo>
                  <a:lnTo>
                    <a:pt x="177063" y="194030"/>
                  </a:lnTo>
                  <a:lnTo>
                    <a:pt x="184886" y="189522"/>
                  </a:lnTo>
                  <a:lnTo>
                    <a:pt x="190576" y="199377"/>
                  </a:lnTo>
                  <a:lnTo>
                    <a:pt x="191109" y="200393"/>
                  </a:lnTo>
                  <a:lnTo>
                    <a:pt x="191325" y="201041"/>
                  </a:lnTo>
                  <a:lnTo>
                    <a:pt x="191465" y="201688"/>
                  </a:lnTo>
                  <a:lnTo>
                    <a:pt x="191554" y="202349"/>
                  </a:lnTo>
                  <a:lnTo>
                    <a:pt x="191579" y="203022"/>
                  </a:lnTo>
                  <a:lnTo>
                    <a:pt x="191579" y="190804"/>
                  </a:lnTo>
                  <a:lnTo>
                    <a:pt x="189445" y="187121"/>
                  </a:lnTo>
                  <a:lnTo>
                    <a:pt x="190779" y="186664"/>
                  </a:lnTo>
                  <a:lnTo>
                    <a:pt x="192341" y="186283"/>
                  </a:lnTo>
                  <a:lnTo>
                    <a:pt x="193916" y="186080"/>
                  </a:lnTo>
                  <a:lnTo>
                    <a:pt x="195516" y="186042"/>
                  </a:lnTo>
                  <a:lnTo>
                    <a:pt x="197104" y="186131"/>
                  </a:lnTo>
                  <a:lnTo>
                    <a:pt x="209296" y="194170"/>
                  </a:lnTo>
                  <a:lnTo>
                    <a:pt x="213779" y="191579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624021" y="3038792"/>
              <a:ext cx="115570" cy="286385"/>
            </a:xfrm>
            <a:custGeom>
              <a:avLst/>
              <a:gdLst/>
              <a:ahLst/>
              <a:cxnLst/>
              <a:rect l="l" t="t" r="r" b="b"/>
              <a:pathLst>
                <a:path w="115570" h="286385">
                  <a:moveTo>
                    <a:pt x="29756" y="94919"/>
                  </a:moveTo>
                  <a:lnTo>
                    <a:pt x="29413" y="93459"/>
                  </a:lnTo>
                  <a:lnTo>
                    <a:pt x="24942" y="96037"/>
                  </a:lnTo>
                  <a:lnTo>
                    <a:pt x="26035" y="97066"/>
                  </a:lnTo>
                  <a:lnTo>
                    <a:pt x="26504" y="97256"/>
                  </a:lnTo>
                  <a:lnTo>
                    <a:pt x="26885" y="97320"/>
                  </a:lnTo>
                  <a:lnTo>
                    <a:pt x="27127" y="97345"/>
                  </a:lnTo>
                  <a:lnTo>
                    <a:pt x="27393" y="97332"/>
                  </a:lnTo>
                  <a:lnTo>
                    <a:pt x="29540" y="95783"/>
                  </a:lnTo>
                  <a:lnTo>
                    <a:pt x="29641" y="95542"/>
                  </a:lnTo>
                  <a:lnTo>
                    <a:pt x="29718" y="95300"/>
                  </a:lnTo>
                  <a:lnTo>
                    <a:pt x="29756" y="94919"/>
                  </a:lnTo>
                  <a:close/>
                </a:path>
                <a:path w="115570" h="286385">
                  <a:moveTo>
                    <a:pt x="30861" y="12052"/>
                  </a:moveTo>
                  <a:lnTo>
                    <a:pt x="30835" y="11671"/>
                  </a:lnTo>
                  <a:lnTo>
                    <a:pt x="30772" y="11303"/>
                  </a:lnTo>
                  <a:lnTo>
                    <a:pt x="30683" y="11061"/>
                  </a:lnTo>
                  <a:lnTo>
                    <a:pt x="30581" y="10820"/>
                  </a:lnTo>
                  <a:lnTo>
                    <a:pt x="29997" y="9804"/>
                  </a:lnTo>
                  <a:lnTo>
                    <a:pt x="28778" y="8089"/>
                  </a:lnTo>
                  <a:lnTo>
                    <a:pt x="12344" y="0"/>
                  </a:lnTo>
                  <a:lnTo>
                    <a:pt x="10236" y="76"/>
                  </a:lnTo>
                  <a:lnTo>
                    <a:pt x="63" y="4584"/>
                  </a:lnTo>
                  <a:lnTo>
                    <a:pt x="12" y="4826"/>
                  </a:lnTo>
                  <a:lnTo>
                    <a:pt x="0" y="4953"/>
                  </a:lnTo>
                  <a:lnTo>
                    <a:pt x="0" y="5334"/>
                  </a:lnTo>
                  <a:lnTo>
                    <a:pt x="25" y="5461"/>
                  </a:lnTo>
                  <a:lnTo>
                    <a:pt x="38" y="5588"/>
                  </a:lnTo>
                  <a:lnTo>
                    <a:pt x="647" y="6832"/>
                  </a:lnTo>
                  <a:lnTo>
                    <a:pt x="901" y="7099"/>
                  </a:lnTo>
                  <a:lnTo>
                    <a:pt x="1104" y="7251"/>
                  </a:lnTo>
                  <a:lnTo>
                    <a:pt x="1320" y="7391"/>
                  </a:lnTo>
                  <a:lnTo>
                    <a:pt x="1790" y="7594"/>
                  </a:lnTo>
                  <a:lnTo>
                    <a:pt x="1917" y="7620"/>
                  </a:lnTo>
                  <a:lnTo>
                    <a:pt x="2286" y="7696"/>
                  </a:lnTo>
                  <a:lnTo>
                    <a:pt x="2413" y="7696"/>
                  </a:lnTo>
                  <a:lnTo>
                    <a:pt x="2540" y="7708"/>
                  </a:lnTo>
                  <a:lnTo>
                    <a:pt x="2921" y="7683"/>
                  </a:lnTo>
                  <a:lnTo>
                    <a:pt x="3048" y="7683"/>
                  </a:lnTo>
                  <a:lnTo>
                    <a:pt x="3289" y="7620"/>
                  </a:lnTo>
                  <a:lnTo>
                    <a:pt x="3543" y="7531"/>
                  </a:lnTo>
                  <a:lnTo>
                    <a:pt x="3771" y="7429"/>
                  </a:lnTo>
                  <a:lnTo>
                    <a:pt x="12255" y="5181"/>
                  </a:lnTo>
                  <a:lnTo>
                    <a:pt x="13843" y="5270"/>
                  </a:lnTo>
                  <a:lnTo>
                    <a:pt x="26035" y="13309"/>
                  </a:lnTo>
                  <a:lnTo>
                    <a:pt x="27139" y="14325"/>
                  </a:lnTo>
                  <a:lnTo>
                    <a:pt x="27609" y="14516"/>
                  </a:lnTo>
                  <a:lnTo>
                    <a:pt x="27978" y="14579"/>
                  </a:lnTo>
                  <a:lnTo>
                    <a:pt x="28232" y="14605"/>
                  </a:lnTo>
                  <a:lnTo>
                    <a:pt x="28613" y="14579"/>
                  </a:lnTo>
                  <a:lnTo>
                    <a:pt x="30327" y="13589"/>
                  </a:lnTo>
                  <a:lnTo>
                    <a:pt x="30543" y="13271"/>
                  </a:lnTo>
                  <a:lnTo>
                    <a:pt x="30746" y="12814"/>
                  </a:lnTo>
                  <a:lnTo>
                    <a:pt x="30772" y="12674"/>
                  </a:lnTo>
                  <a:lnTo>
                    <a:pt x="30848" y="12306"/>
                  </a:lnTo>
                  <a:lnTo>
                    <a:pt x="30848" y="12179"/>
                  </a:lnTo>
                  <a:lnTo>
                    <a:pt x="30861" y="12052"/>
                  </a:lnTo>
                  <a:close/>
                </a:path>
                <a:path w="115570" h="286385">
                  <a:moveTo>
                    <a:pt x="46101" y="40436"/>
                  </a:moveTo>
                  <a:lnTo>
                    <a:pt x="40919" y="31750"/>
                  </a:lnTo>
                  <a:lnTo>
                    <a:pt x="40919" y="40347"/>
                  </a:lnTo>
                  <a:lnTo>
                    <a:pt x="40830" y="41224"/>
                  </a:lnTo>
                  <a:lnTo>
                    <a:pt x="38785" y="44081"/>
                  </a:lnTo>
                  <a:lnTo>
                    <a:pt x="38100" y="44450"/>
                  </a:lnTo>
                  <a:lnTo>
                    <a:pt x="37249" y="44691"/>
                  </a:lnTo>
                  <a:lnTo>
                    <a:pt x="31978" y="40208"/>
                  </a:lnTo>
                  <a:lnTo>
                    <a:pt x="32080" y="39344"/>
                  </a:lnTo>
                  <a:lnTo>
                    <a:pt x="34112" y="36487"/>
                  </a:lnTo>
                  <a:lnTo>
                    <a:pt x="34404" y="36296"/>
                  </a:lnTo>
                  <a:lnTo>
                    <a:pt x="34810" y="36118"/>
                  </a:lnTo>
                  <a:lnTo>
                    <a:pt x="35648" y="35877"/>
                  </a:lnTo>
                  <a:lnTo>
                    <a:pt x="36525" y="35814"/>
                  </a:lnTo>
                  <a:lnTo>
                    <a:pt x="37388" y="35902"/>
                  </a:lnTo>
                  <a:lnTo>
                    <a:pt x="40919" y="40347"/>
                  </a:lnTo>
                  <a:lnTo>
                    <a:pt x="40919" y="31750"/>
                  </a:lnTo>
                  <a:lnTo>
                    <a:pt x="36601" y="30632"/>
                  </a:lnTo>
                  <a:lnTo>
                    <a:pt x="35661" y="30670"/>
                  </a:lnTo>
                  <a:lnTo>
                    <a:pt x="31813" y="31838"/>
                  </a:lnTo>
                  <a:lnTo>
                    <a:pt x="31635" y="31927"/>
                  </a:lnTo>
                  <a:lnTo>
                    <a:pt x="31483" y="32029"/>
                  </a:lnTo>
                  <a:lnTo>
                    <a:pt x="26797" y="40132"/>
                  </a:lnTo>
                  <a:lnTo>
                    <a:pt x="26835" y="41071"/>
                  </a:lnTo>
                  <a:lnTo>
                    <a:pt x="36296" y="49936"/>
                  </a:lnTo>
                  <a:lnTo>
                    <a:pt x="37236" y="49898"/>
                  </a:lnTo>
                  <a:lnTo>
                    <a:pt x="41148" y="48704"/>
                  </a:lnTo>
                  <a:lnTo>
                    <a:pt x="41275" y="48628"/>
                  </a:lnTo>
                  <a:lnTo>
                    <a:pt x="41668" y="48387"/>
                  </a:lnTo>
                  <a:lnTo>
                    <a:pt x="46037" y="41376"/>
                  </a:lnTo>
                  <a:lnTo>
                    <a:pt x="46101" y="40436"/>
                  </a:lnTo>
                  <a:close/>
                </a:path>
                <a:path w="115570" h="286385">
                  <a:moveTo>
                    <a:pt x="54698" y="176441"/>
                  </a:moveTo>
                  <a:lnTo>
                    <a:pt x="54686" y="175920"/>
                  </a:lnTo>
                  <a:lnTo>
                    <a:pt x="49568" y="176707"/>
                  </a:lnTo>
                  <a:lnTo>
                    <a:pt x="51066" y="178612"/>
                  </a:lnTo>
                  <a:lnTo>
                    <a:pt x="51435" y="178752"/>
                  </a:lnTo>
                  <a:lnTo>
                    <a:pt x="51676" y="178803"/>
                  </a:lnTo>
                  <a:lnTo>
                    <a:pt x="51917" y="178828"/>
                  </a:lnTo>
                  <a:lnTo>
                    <a:pt x="52057" y="178828"/>
                  </a:lnTo>
                  <a:lnTo>
                    <a:pt x="52184" y="178841"/>
                  </a:lnTo>
                  <a:lnTo>
                    <a:pt x="52438" y="178816"/>
                  </a:lnTo>
                  <a:lnTo>
                    <a:pt x="52692" y="178777"/>
                  </a:lnTo>
                  <a:lnTo>
                    <a:pt x="54660" y="176695"/>
                  </a:lnTo>
                  <a:lnTo>
                    <a:pt x="54698" y="176441"/>
                  </a:lnTo>
                  <a:close/>
                </a:path>
                <a:path w="115570" h="286385">
                  <a:moveTo>
                    <a:pt x="66065" y="72288"/>
                  </a:moveTo>
                  <a:lnTo>
                    <a:pt x="61442" y="64287"/>
                  </a:lnTo>
                  <a:lnTo>
                    <a:pt x="61366" y="64160"/>
                  </a:lnTo>
                  <a:lnTo>
                    <a:pt x="61302" y="64033"/>
                  </a:lnTo>
                  <a:lnTo>
                    <a:pt x="61074" y="63639"/>
                  </a:lnTo>
                  <a:lnTo>
                    <a:pt x="51181" y="58140"/>
                  </a:lnTo>
                  <a:lnTo>
                    <a:pt x="50012" y="58178"/>
                  </a:lnTo>
                  <a:lnTo>
                    <a:pt x="45161" y="59664"/>
                  </a:lnTo>
                  <a:lnTo>
                    <a:pt x="44983" y="59766"/>
                  </a:lnTo>
                  <a:lnTo>
                    <a:pt x="44843" y="59855"/>
                  </a:lnTo>
                  <a:lnTo>
                    <a:pt x="24853" y="71399"/>
                  </a:lnTo>
                  <a:lnTo>
                    <a:pt x="24726" y="71450"/>
                  </a:lnTo>
                  <a:lnTo>
                    <a:pt x="24498" y="71589"/>
                  </a:lnTo>
                  <a:lnTo>
                    <a:pt x="24104" y="71805"/>
                  </a:lnTo>
                  <a:lnTo>
                    <a:pt x="18605" y="81711"/>
                  </a:lnTo>
                  <a:lnTo>
                    <a:pt x="18643" y="82880"/>
                  </a:lnTo>
                  <a:lnTo>
                    <a:pt x="20231" y="87896"/>
                  </a:lnTo>
                  <a:lnTo>
                    <a:pt x="20320" y="88061"/>
                  </a:lnTo>
                  <a:lnTo>
                    <a:pt x="24930" y="96037"/>
                  </a:lnTo>
                  <a:lnTo>
                    <a:pt x="29400" y="93459"/>
                  </a:lnTo>
                  <a:lnTo>
                    <a:pt x="24790" y="85483"/>
                  </a:lnTo>
                  <a:lnTo>
                    <a:pt x="24701" y="85318"/>
                  </a:lnTo>
                  <a:lnTo>
                    <a:pt x="24599" y="85166"/>
                  </a:lnTo>
                  <a:lnTo>
                    <a:pt x="24536" y="85026"/>
                  </a:lnTo>
                  <a:lnTo>
                    <a:pt x="24257" y="84416"/>
                  </a:lnTo>
                  <a:lnTo>
                    <a:pt x="24041" y="83781"/>
                  </a:lnTo>
                  <a:lnTo>
                    <a:pt x="23888" y="83121"/>
                  </a:lnTo>
                  <a:lnTo>
                    <a:pt x="23837" y="82791"/>
                  </a:lnTo>
                  <a:lnTo>
                    <a:pt x="23787" y="81800"/>
                  </a:lnTo>
                  <a:lnTo>
                    <a:pt x="23812" y="81127"/>
                  </a:lnTo>
                  <a:lnTo>
                    <a:pt x="27025" y="76098"/>
                  </a:lnTo>
                  <a:lnTo>
                    <a:pt x="27203" y="75996"/>
                  </a:lnTo>
                  <a:lnTo>
                    <a:pt x="27368" y="75907"/>
                  </a:lnTo>
                  <a:lnTo>
                    <a:pt x="47459" y="64300"/>
                  </a:lnTo>
                  <a:lnTo>
                    <a:pt x="47688" y="64185"/>
                  </a:lnTo>
                  <a:lnTo>
                    <a:pt x="51092" y="63322"/>
                  </a:lnTo>
                  <a:lnTo>
                    <a:pt x="51765" y="63360"/>
                  </a:lnTo>
                  <a:lnTo>
                    <a:pt x="56743" y="66484"/>
                  </a:lnTo>
                  <a:lnTo>
                    <a:pt x="56819" y="66624"/>
                  </a:lnTo>
                  <a:lnTo>
                    <a:pt x="56959" y="66840"/>
                  </a:lnTo>
                  <a:lnTo>
                    <a:pt x="61595" y="74879"/>
                  </a:lnTo>
                  <a:lnTo>
                    <a:pt x="66065" y="72288"/>
                  </a:lnTo>
                  <a:close/>
                </a:path>
                <a:path w="115570" h="286385">
                  <a:moveTo>
                    <a:pt x="66408" y="73380"/>
                  </a:moveTo>
                  <a:lnTo>
                    <a:pt x="66065" y="72301"/>
                  </a:lnTo>
                  <a:lnTo>
                    <a:pt x="61595" y="74879"/>
                  </a:lnTo>
                  <a:lnTo>
                    <a:pt x="63284" y="76111"/>
                  </a:lnTo>
                  <a:lnTo>
                    <a:pt x="63525" y="76161"/>
                  </a:lnTo>
                  <a:lnTo>
                    <a:pt x="63665" y="76161"/>
                  </a:lnTo>
                  <a:lnTo>
                    <a:pt x="64046" y="76161"/>
                  </a:lnTo>
                  <a:lnTo>
                    <a:pt x="65532" y="75526"/>
                  </a:lnTo>
                  <a:lnTo>
                    <a:pt x="66408" y="73761"/>
                  </a:lnTo>
                  <a:lnTo>
                    <a:pt x="66408" y="73380"/>
                  </a:lnTo>
                  <a:close/>
                </a:path>
                <a:path w="115570" h="286385">
                  <a:moveTo>
                    <a:pt x="73660" y="283667"/>
                  </a:moveTo>
                  <a:lnTo>
                    <a:pt x="73634" y="283413"/>
                  </a:lnTo>
                  <a:lnTo>
                    <a:pt x="68529" y="284200"/>
                  </a:lnTo>
                  <a:lnTo>
                    <a:pt x="69596" y="285864"/>
                  </a:lnTo>
                  <a:lnTo>
                    <a:pt x="69913" y="286067"/>
                  </a:lnTo>
                  <a:lnTo>
                    <a:pt x="70142" y="286169"/>
                  </a:lnTo>
                  <a:lnTo>
                    <a:pt x="70383" y="286245"/>
                  </a:lnTo>
                  <a:lnTo>
                    <a:pt x="70878" y="286334"/>
                  </a:lnTo>
                  <a:lnTo>
                    <a:pt x="71145" y="286334"/>
                  </a:lnTo>
                  <a:lnTo>
                    <a:pt x="71399" y="286308"/>
                  </a:lnTo>
                  <a:lnTo>
                    <a:pt x="71653" y="286270"/>
                  </a:lnTo>
                  <a:lnTo>
                    <a:pt x="72758" y="285699"/>
                  </a:lnTo>
                  <a:lnTo>
                    <a:pt x="73660" y="283806"/>
                  </a:lnTo>
                  <a:lnTo>
                    <a:pt x="73660" y="283667"/>
                  </a:lnTo>
                  <a:close/>
                </a:path>
                <a:path w="115570" h="286385">
                  <a:moveTo>
                    <a:pt x="77508" y="266128"/>
                  </a:moveTo>
                  <a:lnTo>
                    <a:pt x="76606" y="261035"/>
                  </a:lnTo>
                  <a:lnTo>
                    <a:pt x="76034" y="261137"/>
                  </a:lnTo>
                  <a:lnTo>
                    <a:pt x="74904" y="261454"/>
                  </a:lnTo>
                  <a:lnTo>
                    <a:pt x="73799" y="261886"/>
                  </a:lnTo>
                  <a:lnTo>
                    <a:pt x="72745" y="262407"/>
                  </a:lnTo>
                  <a:lnTo>
                    <a:pt x="72263" y="262737"/>
                  </a:lnTo>
                  <a:lnTo>
                    <a:pt x="71755" y="263042"/>
                  </a:lnTo>
                  <a:lnTo>
                    <a:pt x="66700" y="273177"/>
                  </a:lnTo>
                  <a:lnTo>
                    <a:pt x="66776" y="274345"/>
                  </a:lnTo>
                  <a:lnTo>
                    <a:pt x="66852" y="274789"/>
                  </a:lnTo>
                  <a:lnTo>
                    <a:pt x="66890" y="274929"/>
                  </a:lnTo>
                  <a:lnTo>
                    <a:pt x="68529" y="284187"/>
                  </a:lnTo>
                  <a:lnTo>
                    <a:pt x="73609" y="283286"/>
                  </a:lnTo>
                  <a:lnTo>
                    <a:pt x="72009" y="274180"/>
                  </a:lnTo>
                  <a:lnTo>
                    <a:pt x="71983" y="274027"/>
                  </a:lnTo>
                  <a:lnTo>
                    <a:pt x="71920" y="273697"/>
                  </a:lnTo>
                  <a:lnTo>
                    <a:pt x="71869" y="273024"/>
                  </a:lnTo>
                  <a:lnTo>
                    <a:pt x="71882" y="272364"/>
                  </a:lnTo>
                  <a:lnTo>
                    <a:pt x="77368" y="266166"/>
                  </a:lnTo>
                  <a:lnTo>
                    <a:pt x="77508" y="266128"/>
                  </a:lnTo>
                  <a:close/>
                </a:path>
                <a:path w="115570" h="286385">
                  <a:moveTo>
                    <a:pt x="94729" y="159969"/>
                  </a:moveTo>
                  <a:lnTo>
                    <a:pt x="94627" y="158673"/>
                  </a:lnTo>
                  <a:lnTo>
                    <a:pt x="94526" y="158165"/>
                  </a:lnTo>
                  <a:lnTo>
                    <a:pt x="94500" y="158038"/>
                  </a:lnTo>
                  <a:lnTo>
                    <a:pt x="94462" y="157861"/>
                  </a:lnTo>
                  <a:lnTo>
                    <a:pt x="94373" y="157251"/>
                  </a:lnTo>
                  <a:lnTo>
                    <a:pt x="93941" y="155740"/>
                  </a:lnTo>
                  <a:lnTo>
                    <a:pt x="80810" y="144830"/>
                  </a:lnTo>
                  <a:lnTo>
                    <a:pt x="80708" y="145542"/>
                  </a:lnTo>
                  <a:lnTo>
                    <a:pt x="80810" y="144818"/>
                  </a:lnTo>
                  <a:lnTo>
                    <a:pt x="80314" y="144792"/>
                  </a:lnTo>
                  <a:lnTo>
                    <a:pt x="79946" y="144843"/>
                  </a:lnTo>
                  <a:lnTo>
                    <a:pt x="78905" y="145326"/>
                  </a:lnTo>
                  <a:lnTo>
                    <a:pt x="78613" y="145554"/>
                  </a:lnTo>
                  <a:lnTo>
                    <a:pt x="78447" y="145745"/>
                  </a:lnTo>
                  <a:lnTo>
                    <a:pt x="77876" y="147396"/>
                  </a:lnTo>
                  <a:lnTo>
                    <a:pt x="77889" y="147523"/>
                  </a:lnTo>
                  <a:lnTo>
                    <a:pt x="77889" y="147650"/>
                  </a:lnTo>
                  <a:lnTo>
                    <a:pt x="77927" y="147904"/>
                  </a:lnTo>
                  <a:lnTo>
                    <a:pt x="77990" y="148145"/>
                  </a:lnTo>
                  <a:lnTo>
                    <a:pt x="78079" y="148386"/>
                  </a:lnTo>
                  <a:lnTo>
                    <a:pt x="78181" y="148615"/>
                  </a:lnTo>
                  <a:lnTo>
                    <a:pt x="78397" y="148932"/>
                  </a:lnTo>
                  <a:lnTo>
                    <a:pt x="78638" y="149225"/>
                  </a:lnTo>
                  <a:lnTo>
                    <a:pt x="78828" y="149390"/>
                  </a:lnTo>
                  <a:lnTo>
                    <a:pt x="79032" y="149542"/>
                  </a:lnTo>
                  <a:lnTo>
                    <a:pt x="79260" y="149656"/>
                  </a:lnTo>
                  <a:lnTo>
                    <a:pt x="79489" y="149783"/>
                  </a:lnTo>
                  <a:lnTo>
                    <a:pt x="80086" y="149936"/>
                  </a:lnTo>
                  <a:lnTo>
                    <a:pt x="89382" y="158800"/>
                  </a:lnTo>
                  <a:lnTo>
                    <a:pt x="89420" y="158940"/>
                  </a:lnTo>
                  <a:lnTo>
                    <a:pt x="89446" y="159131"/>
                  </a:lnTo>
                  <a:lnTo>
                    <a:pt x="89484" y="159321"/>
                  </a:lnTo>
                  <a:lnTo>
                    <a:pt x="89547" y="160108"/>
                  </a:lnTo>
                  <a:lnTo>
                    <a:pt x="89535" y="160909"/>
                  </a:lnTo>
                  <a:lnTo>
                    <a:pt x="83058" y="168186"/>
                  </a:lnTo>
                  <a:lnTo>
                    <a:pt x="82931" y="168211"/>
                  </a:lnTo>
                  <a:lnTo>
                    <a:pt x="82804" y="168224"/>
                  </a:lnTo>
                  <a:lnTo>
                    <a:pt x="82296" y="168300"/>
                  </a:lnTo>
                  <a:lnTo>
                    <a:pt x="81432" y="168351"/>
                  </a:lnTo>
                  <a:lnTo>
                    <a:pt x="80581" y="168300"/>
                  </a:lnTo>
                  <a:lnTo>
                    <a:pt x="76200" y="166611"/>
                  </a:lnTo>
                  <a:lnTo>
                    <a:pt x="76073" y="166535"/>
                  </a:lnTo>
                  <a:lnTo>
                    <a:pt x="75895" y="166408"/>
                  </a:lnTo>
                  <a:lnTo>
                    <a:pt x="75730" y="166344"/>
                  </a:lnTo>
                  <a:lnTo>
                    <a:pt x="49618" y="151053"/>
                  </a:lnTo>
                  <a:lnTo>
                    <a:pt x="49479" y="150964"/>
                  </a:lnTo>
                  <a:lnTo>
                    <a:pt x="49339" y="150876"/>
                  </a:lnTo>
                  <a:lnTo>
                    <a:pt x="49098" y="150749"/>
                  </a:lnTo>
                  <a:lnTo>
                    <a:pt x="48933" y="150685"/>
                  </a:lnTo>
                  <a:lnTo>
                    <a:pt x="48780" y="150622"/>
                  </a:lnTo>
                  <a:lnTo>
                    <a:pt x="48653" y="150583"/>
                  </a:lnTo>
                  <a:lnTo>
                    <a:pt x="48501" y="150545"/>
                  </a:lnTo>
                  <a:lnTo>
                    <a:pt x="48260" y="150507"/>
                  </a:lnTo>
                  <a:lnTo>
                    <a:pt x="47866" y="150507"/>
                  </a:lnTo>
                  <a:lnTo>
                    <a:pt x="47713" y="150533"/>
                  </a:lnTo>
                  <a:lnTo>
                    <a:pt x="47586" y="150558"/>
                  </a:lnTo>
                  <a:lnTo>
                    <a:pt x="47459" y="150571"/>
                  </a:lnTo>
                  <a:lnTo>
                    <a:pt x="47244" y="150622"/>
                  </a:lnTo>
                  <a:lnTo>
                    <a:pt x="46977" y="150736"/>
                  </a:lnTo>
                  <a:lnTo>
                    <a:pt x="46748" y="150850"/>
                  </a:lnTo>
                  <a:lnTo>
                    <a:pt x="46570" y="150952"/>
                  </a:lnTo>
                  <a:lnTo>
                    <a:pt x="46367" y="151117"/>
                  </a:lnTo>
                  <a:lnTo>
                    <a:pt x="46240" y="151231"/>
                  </a:lnTo>
                  <a:lnTo>
                    <a:pt x="45872" y="151688"/>
                  </a:lnTo>
                  <a:lnTo>
                    <a:pt x="45720" y="151942"/>
                  </a:lnTo>
                  <a:lnTo>
                    <a:pt x="45618" y="152133"/>
                  </a:lnTo>
                  <a:lnTo>
                    <a:pt x="45554" y="152361"/>
                  </a:lnTo>
                  <a:lnTo>
                    <a:pt x="45478" y="152654"/>
                  </a:lnTo>
                  <a:lnTo>
                    <a:pt x="45453" y="152857"/>
                  </a:lnTo>
                  <a:lnTo>
                    <a:pt x="45440" y="153035"/>
                  </a:lnTo>
                  <a:lnTo>
                    <a:pt x="45440" y="153174"/>
                  </a:lnTo>
                  <a:lnTo>
                    <a:pt x="45453" y="153301"/>
                  </a:lnTo>
                  <a:lnTo>
                    <a:pt x="45516" y="153758"/>
                  </a:lnTo>
                  <a:lnTo>
                    <a:pt x="49568" y="176707"/>
                  </a:lnTo>
                  <a:lnTo>
                    <a:pt x="54648" y="175806"/>
                  </a:lnTo>
                  <a:lnTo>
                    <a:pt x="51536" y="158165"/>
                  </a:lnTo>
                  <a:lnTo>
                    <a:pt x="73291" y="170903"/>
                  </a:lnTo>
                  <a:lnTo>
                    <a:pt x="81445" y="173507"/>
                  </a:lnTo>
                  <a:lnTo>
                    <a:pt x="82816" y="173443"/>
                  </a:lnTo>
                  <a:lnTo>
                    <a:pt x="83439" y="173342"/>
                  </a:lnTo>
                  <a:lnTo>
                    <a:pt x="83705" y="173316"/>
                  </a:lnTo>
                  <a:lnTo>
                    <a:pt x="83832" y="173291"/>
                  </a:lnTo>
                  <a:lnTo>
                    <a:pt x="94703" y="161264"/>
                  </a:lnTo>
                  <a:lnTo>
                    <a:pt x="94729" y="159969"/>
                  </a:lnTo>
                  <a:close/>
                </a:path>
                <a:path w="115570" h="286385">
                  <a:moveTo>
                    <a:pt x="101917" y="200736"/>
                  </a:moveTo>
                  <a:lnTo>
                    <a:pt x="96748" y="191211"/>
                  </a:lnTo>
                  <a:lnTo>
                    <a:pt x="96748" y="200888"/>
                  </a:lnTo>
                  <a:lnTo>
                    <a:pt x="96659" y="202209"/>
                  </a:lnTo>
                  <a:lnTo>
                    <a:pt x="90106" y="207886"/>
                  </a:lnTo>
                  <a:lnTo>
                    <a:pt x="89446" y="207873"/>
                  </a:lnTo>
                  <a:lnTo>
                    <a:pt x="83146" y="201904"/>
                  </a:lnTo>
                  <a:lnTo>
                    <a:pt x="88861" y="194322"/>
                  </a:lnTo>
                  <a:lnTo>
                    <a:pt x="89738" y="194233"/>
                  </a:lnTo>
                  <a:lnTo>
                    <a:pt x="96748" y="200888"/>
                  </a:lnTo>
                  <a:lnTo>
                    <a:pt x="96748" y="191211"/>
                  </a:lnTo>
                  <a:lnTo>
                    <a:pt x="89585" y="189064"/>
                  </a:lnTo>
                  <a:lnTo>
                    <a:pt x="88417" y="189153"/>
                  </a:lnTo>
                  <a:lnTo>
                    <a:pt x="88023" y="189230"/>
                  </a:lnTo>
                  <a:lnTo>
                    <a:pt x="87845" y="189255"/>
                  </a:lnTo>
                  <a:lnTo>
                    <a:pt x="87261" y="189344"/>
                  </a:lnTo>
                  <a:lnTo>
                    <a:pt x="86131" y="189674"/>
                  </a:lnTo>
                  <a:lnTo>
                    <a:pt x="79590" y="194970"/>
                  </a:lnTo>
                  <a:lnTo>
                    <a:pt x="78968" y="194310"/>
                  </a:lnTo>
                  <a:lnTo>
                    <a:pt x="68694" y="190373"/>
                  </a:lnTo>
                  <a:lnTo>
                    <a:pt x="67297" y="190474"/>
                  </a:lnTo>
                  <a:lnTo>
                    <a:pt x="66751" y="190588"/>
                  </a:lnTo>
                  <a:lnTo>
                    <a:pt x="66598" y="190614"/>
                  </a:lnTo>
                  <a:lnTo>
                    <a:pt x="66459" y="190639"/>
                  </a:lnTo>
                  <a:lnTo>
                    <a:pt x="65900" y="190741"/>
                  </a:lnTo>
                  <a:lnTo>
                    <a:pt x="54724" y="205130"/>
                  </a:lnTo>
                  <a:lnTo>
                    <a:pt x="54838" y="206540"/>
                  </a:lnTo>
                  <a:lnTo>
                    <a:pt x="69469" y="219100"/>
                  </a:lnTo>
                  <a:lnTo>
                    <a:pt x="70878" y="218998"/>
                  </a:lnTo>
                  <a:lnTo>
                    <a:pt x="71424" y="218897"/>
                  </a:lnTo>
                  <a:lnTo>
                    <a:pt x="71564" y="218859"/>
                  </a:lnTo>
                  <a:lnTo>
                    <a:pt x="70662" y="213779"/>
                  </a:lnTo>
                  <a:lnTo>
                    <a:pt x="70446" y="213817"/>
                  </a:lnTo>
                  <a:lnTo>
                    <a:pt x="70294" y="213855"/>
                  </a:lnTo>
                  <a:lnTo>
                    <a:pt x="69329" y="213918"/>
                  </a:lnTo>
                  <a:lnTo>
                    <a:pt x="67538" y="213791"/>
                  </a:lnTo>
                  <a:lnTo>
                    <a:pt x="59893" y="204990"/>
                  </a:lnTo>
                  <a:lnTo>
                    <a:pt x="60020" y="203200"/>
                  </a:lnTo>
                  <a:lnTo>
                    <a:pt x="67487" y="195707"/>
                  </a:lnTo>
                  <a:lnTo>
                    <a:pt x="67322" y="194792"/>
                  </a:lnTo>
                  <a:lnTo>
                    <a:pt x="67487" y="195694"/>
                  </a:lnTo>
                  <a:lnTo>
                    <a:pt x="67932" y="195618"/>
                  </a:lnTo>
                  <a:lnTo>
                    <a:pt x="68834" y="195554"/>
                  </a:lnTo>
                  <a:lnTo>
                    <a:pt x="78168" y="203504"/>
                  </a:lnTo>
                  <a:lnTo>
                    <a:pt x="70675" y="213766"/>
                  </a:lnTo>
                  <a:lnTo>
                    <a:pt x="71577" y="218846"/>
                  </a:lnTo>
                  <a:lnTo>
                    <a:pt x="82283" y="210324"/>
                  </a:lnTo>
                  <a:lnTo>
                    <a:pt x="82562" y="210540"/>
                  </a:lnTo>
                  <a:lnTo>
                    <a:pt x="90258" y="213067"/>
                  </a:lnTo>
                  <a:lnTo>
                    <a:pt x="91427" y="212966"/>
                  </a:lnTo>
                  <a:lnTo>
                    <a:pt x="91833" y="212902"/>
                  </a:lnTo>
                  <a:lnTo>
                    <a:pt x="92011" y="212864"/>
                  </a:lnTo>
                  <a:lnTo>
                    <a:pt x="92176" y="212839"/>
                  </a:lnTo>
                  <a:lnTo>
                    <a:pt x="92583" y="212775"/>
                  </a:lnTo>
                  <a:lnTo>
                    <a:pt x="101892" y="201917"/>
                  </a:lnTo>
                  <a:lnTo>
                    <a:pt x="101917" y="200736"/>
                  </a:lnTo>
                  <a:close/>
                </a:path>
                <a:path w="115570" h="286385">
                  <a:moveTo>
                    <a:pt x="108064" y="235470"/>
                  </a:moveTo>
                  <a:lnTo>
                    <a:pt x="102882" y="227190"/>
                  </a:lnTo>
                  <a:lnTo>
                    <a:pt x="102882" y="236054"/>
                  </a:lnTo>
                  <a:lnTo>
                    <a:pt x="102781" y="236702"/>
                  </a:lnTo>
                  <a:lnTo>
                    <a:pt x="99199" y="240131"/>
                  </a:lnTo>
                  <a:lnTo>
                    <a:pt x="98323" y="240207"/>
                  </a:lnTo>
                  <a:lnTo>
                    <a:pt x="93941" y="235864"/>
                  </a:lnTo>
                  <a:lnTo>
                    <a:pt x="93954" y="235419"/>
                  </a:lnTo>
                  <a:lnTo>
                    <a:pt x="97612" y="231343"/>
                  </a:lnTo>
                  <a:lnTo>
                    <a:pt x="98285" y="231254"/>
                  </a:lnTo>
                  <a:lnTo>
                    <a:pt x="98729" y="231267"/>
                  </a:lnTo>
                  <a:lnTo>
                    <a:pt x="99593" y="231406"/>
                  </a:lnTo>
                  <a:lnTo>
                    <a:pt x="102882" y="236054"/>
                  </a:lnTo>
                  <a:lnTo>
                    <a:pt x="102882" y="227190"/>
                  </a:lnTo>
                  <a:lnTo>
                    <a:pt x="98145" y="226085"/>
                  </a:lnTo>
                  <a:lnTo>
                    <a:pt x="97205" y="226161"/>
                  </a:lnTo>
                  <a:lnTo>
                    <a:pt x="96875" y="226225"/>
                  </a:lnTo>
                  <a:lnTo>
                    <a:pt x="96735" y="226250"/>
                  </a:lnTo>
                  <a:lnTo>
                    <a:pt x="96583" y="226275"/>
                  </a:lnTo>
                  <a:lnTo>
                    <a:pt x="88773" y="236004"/>
                  </a:lnTo>
                  <a:lnTo>
                    <a:pt x="88849" y="236943"/>
                  </a:lnTo>
                  <a:lnTo>
                    <a:pt x="98691" y="245389"/>
                  </a:lnTo>
                  <a:lnTo>
                    <a:pt x="99631" y="245313"/>
                  </a:lnTo>
                  <a:lnTo>
                    <a:pt x="99936" y="245262"/>
                  </a:lnTo>
                  <a:lnTo>
                    <a:pt x="100088" y="245224"/>
                  </a:lnTo>
                  <a:lnTo>
                    <a:pt x="100558" y="245148"/>
                  </a:lnTo>
                  <a:lnTo>
                    <a:pt x="108038" y="236410"/>
                  </a:lnTo>
                  <a:lnTo>
                    <a:pt x="108064" y="235470"/>
                  </a:lnTo>
                  <a:close/>
                </a:path>
                <a:path w="115570" h="286385">
                  <a:moveTo>
                    <a:pt x="113665" y="266674"/>
                  </a:moveTo>
                  <a:lnTo>
                    <a:pt x="101523" y="256768"/>
                  </a:lnTo>
                  <a:lnTo>
                    <a:pt x="100355" y="256844"/>
                  </a:lnTo>
                  <a:lnTo>
                    <a:pt x="99923" y="256933"/>
                  </a:lnTo>
                  <a:lnTo>
                    <a:pt x="99783" y="256959"/>
                  </a:lnTo>
                  <a:lnTo>
                    <a:pt x="99644" y="256971"/>
                  </a:lnTo>
                  <a:lnTo>
                    <a:pt x="99504" y="257009"/>
                  </a:lnTo>
                  <a:lnTo>
                    <a:pt x="76758" y="261010"/>
                  </a:lnTo>
                  <a:lnTo>
                    <a:pt x="76619" y="261035"/>
                  </a:lnTo>
                  <a:lnTo>
                    <a:pt x="77508" y="266128"/>
                  </a:lnTo>
                  <a:lnTo>
                    <a:pt x="100533" y="262077"/>
                  </a:lnTo>
                  <a:lnTo>
                    <a:pt x="100685" y="262039"/>
                  </a:lnTo>
                  <a:lnTo>
                    <a:pt x="101003" y="261975"/>
                  </a:lnTo>
                  <a:lnTo>
                    <a:pt x="101676" y="261937"/>
                  </a:lnTo>
                  <a:lnTo>
                    <a:pt x="102336" y="261950"/>
                  </a:lnTo>
                  <a:lnTo>
                    <a:pt x="103009" y="262026"/>
                  </a:lnTo>
                  <a:lnTo>
                    <a:pt x="108585" y="267576"/>
                  </a:lnTo>
                  <a:lnTo>
                    <a:pt x="113665" y="266674"/>
                  </a:lnTo>
                  <a:close/>
                </a:path>
                <a:path w="115570" h="286385">
                  <a:moveTo>
                    <a:pt x="115341" y="276580"/>
                  </a:moveTo>
                  <a:lnTo>
                    <a:pt x="115328" y="276072"/>
                  </a:lnTo>
                  <a:lnTo>
                    <a:pt x="115303" y="275945"/>
                  </a:lnTo>
                  <a:lnTo>
                    <a:pt x="113690" y="266852"/>
                  </a:lnTo>
                  <a:lnTo>
                    <a:pt x="113665" y="266687"/>
                  </a:lnTo>
                  <a:lnTo>
                    <a:pt x="108585" y="267589"/>
                  </a:lnTo>
                  <a:lnTo>
                    <a:pt x="108610" y="267792"/>
                  </a:lnTo>
                  <a:lnTo>
                    <a:pt x="110210" y="276847"/>
                  </a:lnTo>
                  <a:lnTo>
                    <a:pt x="110286" y="277215"/>
                  </a:lnTo>
                  <a:lnTo>
                    <a:pt x="110896" y="278180"/>
                  </a:lnTo>
                  <a:lnTo>
                    <a:pt x="111163" y="278447"/>
                  </a:lnTo>
                  <a:lnTo>
                    <a:pt x="111379" y="278587"/>
                  </a:lnTo>
                  <a:lnTo>
                    <a:pt x="111594" y="278714"/>
                  </a:lnTo>
                  <a:lnTo>
                    <a:pt x="111823" y="278815"/>
                  </a:lnTo>
                  <a:lnTo>
                    <a:pt x="112077" y="278904"/>
                  </a:lnTo>
                  <a:lnTo>
                    <a:pt x="112560" y="278980"/>
                  </a:lnTo>
                  <a:lnTo>
                    <a:pt x="115303" y="276847"/>
                  </a:lnTo>
                  <a:lnTo>
                    <a:pt x="115341" y="276580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852750" y="2685808"/>
              <a:ext cx="887094" cy="632460"/>
            </a:xfrm>
            <a:custGeom>
              <a:avLst/>
              <a:gdLst/>
              <a:ahLst/>
              <a:cxnLst/>
              <a:rect l="l" t="t" r="r" b="b"/>
              <a:pathLst>
                <a:path w="887095" h="632460">
                  <a:moveTo>
                    <a:pt x="15824" y="97510"/>
                  </a:moveTo>
                  <a:lnTo>
                    <a:pt x="15798" y="97256"/>
                  </a:lnTo>
                  <a:lnTo>
                    <a:pt x="15760" y="97129"/>
                  </a:lnTo>
                  <a:lnTo>
                    <a:pt x="15735" y="97002"/>
                  </a:lnTo>
                  <a:lnTo>
                    <a:pt x="15036" y="95821"/>
                  </a:lnTo>
                  <a:lnTo>
                    <a:pt x="11442" y="99542"/>
                  </a:lnTo>
                  <a:lnTo>
                    <a:pt x="11734" y="99796"/>
                  </a:lnTo>
                  <a:lnTo>
                    <a:pt x="11950" y="99923"/>
                  </a:lnTo>
                  <a:lnTo>
                    <a:pt x="12179" y="100037"/>
                  </a:lnTo>
                  <a:lnTo>
                    <a:pt x="12407" y="100126"/>
                  </a:lnTo>
                  <a:lnTo>
                    <a:pt x="12661" y="100203"/>
                  </a:lnTo>
                  <a:lnTo>
                    <a:pt x="13157" y="100266"/>
                  </a:lnTo>
                  <a:lnTo>
                    <a:pt x="13284" y="100266"/>
                  </a:lnTo>
                  <a:lnTo>
                    <a:pt x="15100" y="99466"/>
                  </a:lnTo>
                  <a:lnTo>
                    <a:pt x="15824" y="97764"/>
                  </a:lnTo>
                  <a:lnTo>
                    <a:pt x="15824" y="97510"/>
                  </a:lnTo>
                  <a:close/>
                </a:path>
                <a:path w="887095" h="632460">
                  <a:moveTo>
                    <a:pt x="29387" y="76479"/>
                  </a:moveTo>
                  <a:lnTo>
                    <a:pt x="29349" y="76098"/>
                  </a:lnTo>
                  <a:lnTo>
                    <a:pt x="29260" y="75717"/>
                  </a:lnTo>
                  <a:lnTo>
                    <a:pt x="28600" y="73863"/>
                  </a:lnTo>
                  <a:lnTo>
                    <a:pt x="27012" y="70548"/>
                  </a:lnTo>
                  <a:lnTo>
                    <a:pt x="25095" y="67411"/>
                  </a:lnTo>
                  <a:lnTo>
                    <a:pt x="22885" y="64452"/>
                  </a:lnTo>
                  <a:lnTo>
                    <a:pt x="21640" y="63106"/>
                  </a:lnTo>
                  <a:lnTo>
                    <a:pt x="20091" y="61506"/>
                  </a:lnTo>
                  <a:lnTo>
                    <a:pt x="11023" y="57505"/>
                  </a:lnTo>
                  <a:lnTo>
                    <a:pt x="9918" y="57607"/>
                  </a:lnTo>
                  <a:lnTo>
                    <a:pt x="8826" y="57823"/>
                  </a:lnTo>
                  <a:lnTo>
                    <a:pt x="7988" y="58077"/>
                  </a:lnTo>
                  <a:lnTo>
                    <a:pt x="7734" y="58127"/>
                  </a:lnTo>
                  <a:lnTo>
                    <a:pt x="7493" y="58229"/>
                  </a:lnTo>
                  <a:lnTo>
                    <a:pt x="7366" y="58293"/>
                  </a:lnTo>
                  <a:lnTo>
                    <a:pt x="7112" y="58381"/>
                  </a:lnTo>
                  <a:lnTo>
                    <a:pt x="6108" y="58851"/>
                  </a:lnTo>
                  <a:lnTo>
                    <a:pt x="203" y="68745"/>
                  </a:lnTo>
                  <a:lnTo>
                    <a:pt x="25" y="70523"/>
                  </a:lnTo>
                  <a:lnTo>
                    <a:pt x="2260" y="85394"/>
                  </a:lnTo>
                  <a:lnTo>
                    <a:pt x="2895" y="87134"/>
                  </a:lnTo>
                  <a:lnTo>
                    <a:pt x="11430" y="99542"/>
                  </a:lnTo>
                  <a:lnTo>
                    <a:pt x="15036" y="95821"/>
                  </a:lnTo>
                  <a:lnTo>
                    <a:pt x="13995" y="94767"/>
                  </a:lnTo>
                  <a:lnTo>
                    <a:pt x="12585" y="93230"/>
                  </a:lnTo>
                  <a:lnTo>
                    <a:pt x="10680" y="90703"/>
                  </a:lnTo>
                  <a:lnTo>
                    <a:pt x="9042" y="87985"/>
                  </a:lnTo>
                  <a:lnTo>
                    <a:pt x="7670" y="85128"/>
                  </a:lnTo>
                  <a:lnTo>
                    <a:pt x="7162" y="83756"/>
                  </a:lnTo>
                  <a:lnTo>
                    <a:pt x="7124" y="83629"/>
                  </a:lnTo>
                  <a:lnTo>
                    <a:pt x="5168" y="73977"/>
                  </a:lnTo>
                  <a:lnTo>
                    <a:pt x="5194" y="70802"/>
                  </a:lnTo>
                  <a:lnTo>
                    <a:pt x="5346" y="69342"/>
                  </a:lnTo>
                  <a:lnTo>
                    <a:pt x="5359" y="69215"/>
                  </a:lnTo>
                  <a:lnTo>
                    <a:pt x="5372" y="69088"/>
                  </a:lnTo>
                  <a:lnTo>
                    <a:pt x="5372" y="68910"/>
                  </a:lnTo>
                  <a:lnTo>
                    <a:pt x="5384" y="68237"/>
                  </a:lnTo>
                  <a:lnTo>
                    <a:pt x="9271" y="63093"/>
                  </a:lnTo>
                  <a:lnTo>
                    <a:pt x="11239" y="62674"/>
                  </a:lnTo>
                  <a:lnTo>
                    <a:pt x="12141" y="62712"/>
                  </a:lnTo>
                  <a:lnTo>
                    <a:pt x="16319" y="65049"/>
                  </a:lnTo>
                  <a:lnTo>
                    <a:pt x="16497" y="65227"/>
                  </a:lnTo>
                  <a:lnTo>
                    <a:pt x="17500" y="66230"/>
                  </a:lnTo>
                  <a:lnTo>
                    <a:pt x="18910" y="67767"/>
                  </a:lnTo>
                  <a:lnTo>
                    <a:pt x="20802" y="70294"/>
                  </a:lnTo>
                  <a:lnTo>
                    <a:pt x="22453" y="73012"/>
                  </a:lnTo>
                  <a:lnTo>
                    <a:pt x="23825" y="75869"/>
                  </a:lnTo>
                  <a:lnTo>
                    <a:pt x="24358" y="77355"/>
                  </a:lnTo>
                  <a:lnTo>
                    <a:pt x="24409" y="77482"/>
                  </a:lnTo>
                  <a:lnTo>
                    <a:pt x="25704" y="78816"/>
                  </a:lnTo>
                  <a:lnTo>
                    <a:pt x="26060" y="78968"/>
                  </a:lnTo>
                  <a:lnTo>
                    <a:pt x="26301" y="79019"/>
                  </a:lnTo>
                  <a:lnTo>
                    <a:pt x="26682" y="79070"/>
                  </a:lnTo>
                  <a:lnTo>
                    <a:pt x="27063" y="79057"/>
                  </a:lnTo>
                  <a:lnTo>
                    <a:pt x="27305" y="79019"/>
                  </a:lnTo>
                  <a:lnTo>
                    <a:pt x="28536" y="78384"/>
                  </a:lnTo>
                  <a:lnTo>
                    <a:pt x="28803" y="78117"/>
                  </a:lnTo>
                  <a:lnTo>
                    <a:pt x="28956" y="77914"/>
                  </a:lnTo>
                  <a:lnTo>
                    <a:pt x="29083" y="77698"/>
                  </a:lnTo>
                  <a:lnTo>
                    <a:pt x="29133" y="77571"/>
                  </a:lnTo>
                  <a:lnTo>
                    <a:pt x="29273" y="77228"/>
                  </a:lnTo>
                  <a:lnTo>
                    <a:pt x="29298" y="77101"/>
                  </a:lnTo>
                  <a:lnTo>
                    <a:pt x="29337" y="76974"/>
                  </a:lnTo>
                  <a:lnTo>
                    <a:pt x="29387" y="76479"/>
                  </a:lnTo>
                  <a:close/>
                </a:path>
                <a:path w="887095" h="632460">
                  <a:moveTo>
                    <a:pt x="222402" y="14008"/>
                  </a:moveTo>
                  <a:lnTo>
                    <a:pt x="219176" y="9982"/>
                  </a:lnTo>
                  <a:lnTo>
                    <a:pt x="218897" y="10223"/>
                  </a:lnTo>
                  <a:lnTo>
                    <a:pt x="218732" y="10414"/>
                  </a:lnTo>
                  <a:lnTo>
                    <a:pt x="218579" y="10629"/>
                  </a:lnTo>
                  <a:lnTo>
                    <a:pt x="218465" y="10858"/>
                  </a:lnTo>
                  <a:lnTo>
                    <a:pt x="218363" y="11087"/>
                  </a:lnTo>
                  <a:lnTo>
                    <a:pt x="218287" y="11328"/>
                  </a:lnTo>
                  <a:lnTo>
                    <a:pt x="218236" y="11582"/>
                  </a:lnTo>
                  <a:lnTo>
                    <a:pt x="218198" y="12077"/>
                  </a:lnTo>
                  <a:lnTo>
                    <a:pt x="218224" y="12344"/>
                  </a:lnTo>
                  <a:lnTo>
                    <a:pt x="219125" y="13970"/>
                  </a:lnTo>
                  <a:lnTo>
                    <a:pt x="220497" y="14554"/>
                  </a:lnTo>
                  <a:lnTo>
                    <a:pt x="220624" y="14579"/>
                  </a:lnTo>
                  <a:lnTo>
                    <a:pt x="220878" y="14579"/>
                  </a:lnTo>
                  <a:lnTo>
                    <a:pt x="221386" y="14516"/>
                  </a:lnTo>
                  <a:lnTo>
                    <a:pt x="221627" y="14439"/>
                  </a:lnTo>
                  <a:lnTo>
                    <a:pt x="221869" y="14338"/>
                  </a:lnTo>
                  <a:lnTo>
                    <a:pt x="222084" y="14236"/>
                  </a:lnTo>
                  <a:lnTo>
                    <a:pt x="222300" y="14097"/>
                  </a:lnTo>
                  <a:close/>
                </a:path>
                <a:path w="887095" h="632460">
                  <a:moveTo>
                    <a:pt x="246900" y="44792"/>
                  </a:moveTo>
                  <a:lnTo>
                    <a:pt x="244436" y="42329"/>
                  </a:lnTo>
                  <a:lnTo>
                    <a:pt x="244309" y="42329"/>
                  </a:lnTo>
                  <a:lnTo>
                    <a:pt x="235140" y="42316"/>
                  </a:lnTo>
                  <a:lnTo>
                    <a:pt x="235140" y="2578"/>
                  </a:lnTo>
                  <a:lnTo>
                    <a:pt x="235115" y="2235"/>
                  </a:lnTo>
                  <a:lnTo>
                    <a:pt x="235064" y="1981"/>
                  </a:lnTo>
                  <a:lnTo>
                    <a:pt x="235000" y="1739"/>
                  </a:lnTo>
                  <a:lnTo>
                    <a:pt x="234937" y="1587"/>
                  </a:lnTo>
                  <a:lnTo>
                    <a:pt x="234784" y="1282"/>
                  </a:lnTo>
                  <a:lnTo>
                    <a:pt x="234696" y="1143"/>
                  </a:lnTo>
                  <a:lnTo>
                    <a:pt x="234492" y="863"/>
                  </a:lnTo>
                  <a:lnTo>
                    <a:pt x="234315" y="685"/>
                  </a:lnTo>
                  <a:lnTo>
                    <a:pt x="234175" y="584"/>
                  </a:lnTo>
                  <a:lnTo>
                    <a:pt x="233984" y="419"/>
                  </a:lnTo>
                  <a:lnTo>
                    <a:pt x="233705" y="266"/>
                  </a:lnTo>
                  <a:lnTo>
                    <a:pt x="233565" y="215"/>
                  </a:lnTo>
                  <a:lnTo>
                    <a:pt x="233413" y="152"/>
                  </a:lnTo>
                  <a:lnTo>
                    <a:pt x="233210" y="76"/>
                  </a:lnTo>
                  <a:lnTo>
                    <a:pt x="232956" y="25"/>
                  </a:lnTo>
                  <a:lnTo>
                    <a:pt x="232752" y="12"/>
                  </a:lnTo>
                  <a:lnTo>
                    <a:pt x="232460" y="0"/>
                  </a:lnTo>
                  <a:lnTo>
                    <a:pt x="232168" y="12"/>
                  </a:lnTo>
                  <a:lnTo>
                    <a:pt x="231952" y="63"/>
                  </a:lnTo>
                  <a:lnTo>
                    <a:pt x="231711" y="127"/>
                  </a:lnTo>
                  <a:lnTo>
                    <a:pt x="231559" y="190"/>
                  </a:lnTo>
                  <a:lnTo>
                    <a:pt x="231432" y="228"/>
                  </a:lnTo>
                  <a:lnTo>
                    <a:pt x="231216" y="368"/>
                  </a:lnTo>
                  <a:lnTo>
                    <a:pt x="231000" y="495"/>
                  </a:lnTo>
                  <a:lnTo>
                    <a:pt x="230809" y="660"/>
                  </a:lnTo>
                  <a:lnTo>
                    <a:pt x="219176" y="9969"/>
                  </a:lnTo>
                  <a:lnTo>
                    <a:pt x="222402" y="13995"/>
                  </a:lnTo>
                  <a:lnTo>
                    <a:pt x="229971" y="7950"/>
                  </a:lnTo>
                  <a:lnTo>
                    <a:pt x="229971" y="42316"/>
                  </a:lnTo>
                  <a:lnTo>
                    <a:pt x="220789" y="42316"/>
                  </a:lnTo>
                  <a:lnTo>
                    <a:pt x="220662" y="42329"/>
                  </a:lnTo>
                  <a:lnTo>
                    <a:pt x="218643" y="43484"/>
                  </a:lnTo>
                  <a:lnTo>
                    <a:pt x="218198" y="44792"/>
                  </a:lnTo>
                  <a:lnTo>
                    <a:pt x="218198" y="45046"/>
                  </a:lnTo>
                  <a:lnTo>
                    <a:pt x="220662" y="47498"/>
                  </a:lnTo>
                  <a:lnTo>
                    <a:pt x="220789" y="47498"/>
                  </a:lnTo>
                  <a:lnTo>
                    <a:pt x="232422" y="47485"/>
                  </a:lnTo>
                  <a:lnTo>
                    <a:pt x="244309" y="47485"/>
                  </a:lnTo>
                  <a:lnTo>
                    <a:pt x="244436" y="47498"/>
                  </a:lnTo>
                  <a:lnTo>
                    <a:pt x="246456" y="46342"/>
                  </a:lnTo>
                  <a:lnTo>
                    <a:pt x="246900" y="45046"/>
                  </a:lnTo>
                  <a:lnTo>
                    <a:pt x="246900" y="44792"/>
                  </a:lnTo>
                  <a:close/>
                </a:path>
                <a:path w="887095" h="632460">
                  <a:moveTo>
                    <a:pt x="266242" y="42430"/>
                  </a:moveTo>
                  <a:lnTo>
                    <a:pt x="266217" y="42176"/>
                  </a:lnTo>
                  <a:lnTo>
                    <a:pt x="266166" y="41922"/>
                  </a:lnTo>
                  <a:lnTo>
                    <a:pt x="266077" y="41694"/>
                  </a:lnTo>
                  <a:lnTo>
                    <a:pt x="266039" y="41567"/>
                  </a:lnTo>
                  <a:lnTo>
                    <a:pt x="265963" y="41427"/>
                  </a:lnTo>
                  <a:lnTo>
                    <a:pt x="265874" y="41224"/>
                  </a:lnTo>
                  <a:lnTo>
                    <a:pt x="265734" y="41021"/>
                  </a:lnTo>
                  <a:lnTo>
                    <a:pt x="265569" y="40817"/>
                  </a:lnTo>
                  <a:lnTo>
                    <a:pt x="265391" y="40640"/>
                  </a:lnTo>
                  <a:lnTo>
                    <a:pt x="265188" y="40474"/>
                  </a:lnTo>
                  <a:lnTo>
                    <a:pt x="264985" y="40335"/>
                  </a:lnTo>
                  <a:lnTo>
                    <a:pt x="264756" y="40220"/>
                  </a:lnTo>
                  <a:lnTo>
                    <a:pt x="264528" y="40119"/>
                  </a:lnTo>
                  <a:lnTo>
                    <a:pt x="264274" y="40055"/>
                  </a:lnTo>
                  <a:lnTo>
                    <a:pt x="264033" y="39992"/>
                  </a:lnTo>
                  <a:lnTo>
                    <a:pt x="263779" y="39966"/>
                  </a:lnTo>
                  <a:lnTo>
                    <a:pt x="263652" y="39966"/>
                  </a:lnTo>
                  <a:lnTo>
                    <a:pt x="263525" y="39979"/>
                  </a:lnTo>
                  <a:lnTo>
                    <a:pt x="261429" y="39979"/>
                  </a:lnTo>
                  <a:lnTo>
                    <a:pt x="261302" y="39979"/>
                  </a:lnTo>
                  <a:lnTo>
                    <a:pt x="261162" y="39966"/>
                  </a:lnTo>
                  <a:lnTo>
                    <a:pt x="260908" y="39992"/>
                  </a:lnTo>
                  <a:lnTo>
                    <a:pt x="260781" y="40030"/>
                  </a:lnTo>
                  <a:lnTo>
                    <a:pt x="260629" y="40068"/>
                  </a:lnTo>
                  <a:lnTo>
                    <a:pt x="260413" y="40119"/>
                  </a:lnTo>
                  <a:lnTo>
                    <a:pt x="260210" y="40220"/>
                  </a:lnTo>
                  <a:lnTo>
                    <a:pt x="259956" y="40335"/>
                  </a:lnTo>
                  <a:lnTo>
                    <a:pt x="259753" y="40487"/>
                  </a:lnTo>
                  <a:lnTo>
                    <a:pt x="259562" y="40640"/>
                  </a:lnTo>
                  <a:lnTo>
                    <a:pt x="259372" y="40817"/>
                  </a:lnTo>
                  <a:lnTo>
                    <a:pt x="259207" y="41021"/>
                  </a:lnTo>
                  <a:lnTo>
                    <a:pt x="259067" y="41224"/>
                  </a:lnTo>
                  <a:lnTo>
                    <a:pt x="258699" y="42430"/>
                  </a:lnTo>
                  <a:lnTo>
                    <a:pt x="258699" y="42684"/>
                  </a:lnTo>
                  <a:lnTo>
                    <a:pt x="258711" y="42811"/>
                  </a:lnTo>
                  <a:lnTo>
                    <a:pt x="258711" y="44665"/>
                  </a:lnTo>
                  <a:lnTo>
                    <a:pt x="258699" y="44792"/>
                  </a:lnTo>
                  <a:lnTo>
                    <a:pt x="258699" y="45046"/>
                  </a:lnTo>
                  <a:lnTo>
                    <a:pt x="259803" y="47028"/>
                  </a:lnTo>
                  <a:lnTo>
                    <a:pt x="259956" y="47142"/>
                  </a:lnTo>
                  <a:lnTo>
                    <a:pt x="260184" y="47256"/>
                  </a:lnTo>
                  <a:lnTo>
                    <a:pt x="260413" y="47358"/>
                  </a:lnTo>
                  <a:lnTo>
                    <a:pt x="260604" y="47409"/>
                  </a:lnTo>
                  <a:lnTo>
                    <a:pt x="260819" y="47459"/>
                  </a:lnTo>
                  <a:lnTo>
                    <a:pt x="261162" y="47498"/>
                  </a:lnTo>
                  <a:lnTo>
                    <a:pt x="261289" y="47498"/>
                  </a:lnTo>
                  <a:lnTo>
                    <a:pt x="263512" y="47485"/>
                  </a:lnTo>
                  <a:lnTo>
                    <a:pt x="263652" y="47485"/>
                  </a:lnTo>
                  <a:lnTo>
                    <a:pt x="263779" y="47498"/>
                  </a:lnTo>
                  <a:lnTo>
                    <a:pt x="264033" y="47472"/>
                  </a:lnTo>
                  <a:lnTo>
                    <a:pt x="264274" y="47421"/>
                  </a:lnTo>
                  <a:lnTo>
                    <a:pt x="264528" y="47358"/>
                  </a:lnTo>
                  <a:lnTo>
                    <a:pt x="264718" y="47269"/>
                  </a:lnTo>
                  <a:lnTo>
                    <a:pt x="264985" y="47142"/>
                  </a:lnTo>
                  <a:lnTo>
                    <a:pt x="265125" y="47040"/>
                  </a:lnTo>
                  <a:lnTo>
                    <a:pt x="265315" y="46888"/>
                  </a:lnTo>
                  <a:lnTo>
                    <a:pt x="265480" y="46748"/>
                  </a:lnTo>
                  <a:lnTo>
                    <a:pt x="265734" y="46456"/>
                  </a:lnTo>
                  <a:lnTo>
                    <a:pt x="265874" y="46240"/>
                  </a:lnTo>
                  <a:lnTo>
                    <a:pt x="266242" y="45046"/>
                  </a:lnTo>
                  <a:lnTo>
                    <a:pt x="266242" y="44792"/>
                  </a:lnTo>
                  <a:lnTo>
                    <a:pt x="266230" y="44665"/>
                  </a:lnTo>
                  <a:lnTo>
                    <a:pt x="266230" y="42811"/>
                  </a:lnTo>
                  <a:lnTo>
                    <a:pt x="266242" y="42684"/>
                  </a:lnTo>
                  <a:lnTo>
                    <a:pt x="266242" y="42430"/>
                  </a:lnTo>
                  <a:close/>
                </a:path>
                <a:path w="887095" h="632460">
                  <a:moveTo>
                    <a:pt x="306743" y="23749"/>
                  </a:moveTo>
                  <a:lnTo>
                    <a:pt x="306730" y="23622"/>
                  </a:lnTo>
                  <a:lnTo>
                    <a:pt x="306730" y="21907"/>
                  </a:lnTo>
                  <a:lnTo>
                    <a:pt x="302996" y="7467"/>
                  </a:lnTo>
                  <a:lnTo>
                    <a:pt x="302945" y="7327"/>
                  </a:lnTo>
                  <a:lnTo>
                    <a:pt x="302895" y="7112"/>
                  </a:lnTo>
                  <a:lnTo>
                    <a:pt x="302437" y="6096"/>
                  </a:lnTo>
                  <a:lnTo>
                    <a:pt x="301879" y="5130"/>
                  </a:lnTo>
                  <a:lnTo>
                    <a:pt x="301561" y="4699"/>
                  </a:lnTo>
                  <a:lnTo>
                    <a:pt x="301561" y="22161"/>
                  </a:lnTo>
                  <a:lnTo>
                    <a:pt x="301561" y="23622"/>
                  </a:lnTo>
                  <a:lnTo>
                    <a:pt x="301561" y="23749"/>
                  </a:lnTo>
                  <a:lnTo>
                    <a:pt x="301536" y="25222"/>
                  </a:lnTo>
                  <a:lnTo>
                    <a:pt x="298297" y="37896"/>
                  </a:lnTo>
                  <a:lnTo>
                    <a:pt x="298221" y="38087"/>
                  </a:lnTo>
                  <a:lnTo>
                    <a:pt x="298157" y="38252"/>
                  </a:lnTo>
                  <a:lnTo>
                    <a:pt x="292696" y="42329"/>
                  </a:lnTo>
                  <a:lnTo>
                    <a:pt x="292519" y="42329"/>
                  </a:lnTo>
                  <a:lnTo>
                    <a:pt x="292392" y="42329"/>
                  </a:lnTo>
                  <a:lnTo>
                    <a:pt x="292265" y="42329"/>
                  </a:lnTo>
                  <a:lnTo>
                    <a:pt x="291719" y="42291"/>
                  </a:lnTo>
                  <a:lnTo>
                    <a:pt x="286575" y="38087"/>
                  </a:lnTo>
                  <a:lnTo>
                    <a:pt x="286486" y="37896"/>
                  </a:lnTo>
                  <a:lnTo>
                    <a:pt x="286397" y="37731"/>
                  </a:lnTo>
                  <a:lnTo>
                    <a:pt x="285864" y="36563"/>
                  </a:lnTo>
                  <a:lnTo>
                    <a:pt x="285724" y="36233"/>
                  </a:lnTo>
                  <a:lnTo>
                    <a:pt x="300901" y="17272"/>
                  </a:lnTo>
                  <a:lnTo>
                    <a:pt x="301244" y="18999"/>
                  </a:lnTo>
                  <a:lnTo>
                    <a:pt x="301561" y="22161"/>
                  </a:lnTo>
                  <a:lnTo>
                    <a:pt x="301561" y="4699"/>
                  </a:lnTo>
                  <a:lnTo>
                    <a:pt x="301231" y="4241"/>
                  </a:lnTo>
                  <a:lnTo>
                    <a:pt x="300494" y="3403"/>
                  </a:lnTo>
                  <a:lnTo>
                    <a:pt x="299681" y="2641"/>
                  </a:lnTo>
                  <a:lnTo>
                    <a:pt x="299059" y="2184"/>
                  </a:lnTo>
                  <a:lnTo>
                    <a:pt x="299059" y="11290"/>
                  </a:lnTo>
                  <a:lnTo>
                    <a:pt x="283870" y="30264"/>
                  </a:lnTo>
                  <a:lnTo>
                    <a:pt x="283527" y="28486"/>
                  </a:lnTo>
                  <a:lnTo>
                    <a:pt x="283222" y="25323"/>
                  </a:lnTo>
                  <a:lnTo>
                    <a:pt x="283222" y="23863"/>
                  </a:lnTo>
                  <a:lnTo>
                    <a:pt x="283222" y="23622"/>
                  </a:lnTo>
                  <a:lnTo>
                    <a:pt x="283248" y="22263"/>
                  </a:lnTo>
                  <a:lnTo>
                    <a:pt x="286346" y="9880"/>
                  </a:lnTo>
                  <a:lnTo>
                    <a:pt x="286397" y="9753"/>
                  </a:lnTo>
                  <a:lnTo>
                    <a:pt x="286575" y="9423"/>
                  </a:lnTo>
                  <a:lnTo>
                    <a:pt x="286626" y="9245"/>
                  </a:lnTo>
                  <a:lnTo>
                    <a:pt x="292087" y="5168"/>
                  </a:lnTo>
                  <a:lnTo>
                    <a:pt x="292265" y="5168"/>
                  </a:lnTo>
                  <a:lnTo>
                    <a:pt x="292392" y="5168"/>
                  </a:lnTo>
                  <a:lnTo>
                    <a:pt x="298170" y="9309"/>
                  </a:lnTo>
                  <a:lnTo>
                    <a:pt x="298221" y="9461"/>
                  </a:lnTo>
                  <a:lnTo>
                    <a:pt x="298323" y="9652"/>
                  </a:lnTo>
                  <a:lnTo>
                    <a:pt x="298919" y="10922"/>
                  </a:lnTo>
                  <a:lnTo>
                    <a:pt x="299059" y="11290"/>
                  </a:lnTo>
                  <a:lnTo>
                    <a:pt x="299059" y="2184"/>
                  </a:lnTo>
                  <a:lnTo>
                    <a:pt x="292773" y="25"/>
                  </a:lnTo>
                  <a:lnTo>
                    <a:pt x="292646" y="12"/>
                  </a:lnTo>
                  <a:lnTo>
                    <a:pt x="292519" y="0"/>
                  </a:lnTo>
                  <a:lnTo>
                    <a:pt x="292392" y="0"/>
                  </a:lnTo>
                  <a:lnTo>
                    <a:pt x="292265" y="0"/>
                  </a:lnTo>
                  <a:lnTo>
                    <a:pt x="291833" y="0"/>
                  </a:lnTo>
                  <a:lnTo>
                    <a:pt x="290728" y="114"/>
                  </a:lnTo>
                  <a:lnTo>
                    <a:pt x="281774" y="7442"/>
                  </a:lnTo>
                  <a:lnTo>
                    <a:pt x="281025" y="8978"/>
                  </a:lnTo>
                  <a:lnTo>
                    <a:pt x="278053" y="23583"/>
                  </a:lnTo>
                  <a:lnTo>
                    <a:pt x="278053" y="23749"/>
                  </a:lnTo>
                  <a:lnTo>
                    <a:pt x="278053" y="25577"/>
                  </a:lnTo>
                  <a:lnTo>
                    <a:pt x="278409" y="29248"/>
                  </a:lnTo>
                  <a:lnTo>
                    <a:pt x="279133" y="32867"/>
                  </a:lnTo>
                  <a:lnTo>
                    <a:pt x="280200" y="36372"/>
                  </a:lnTo>
                  <a:lnTo>
                    <a:pt x="281114" y="38620"/>
                  </a:lnTo>
                  <a:lnTo>
                    <a:pt x="281774" y="40055"/>
                  </a:lnTo>
                  <a:lnTo>
                    <a:pt x="281901" y="40398"/>
                  </a:lnTo>
                  <a:lnTo>
                    <a:pt x="292227" y="47498"/>
                  </a:lnTo>
                  <a:lnTo>
                    <a:pt x="292392" y="47498"/>
                  </a:lnTo>
                  <a:lnTo>
                    <a:pt x="292519" y="47498"/>
                  </a:lnTo>
                  <a:lnTo>
                    <a:pt x="292950" y="47498"/>
                  </a:lnTo>
                  <a:lnTo>
                    <a:pt x="294043" y="47383"/>
                  </a:lnTo>
                  <a:lnTo>
                    <a:pt x="303009" y="40030"/>
                  </a:lnTo>
                  <a:lnTo>
                    <a:pt x="303072" y="39878"/>
                  </a:lnTo>
                  <a:lnTo>
                    <a:pt x="306717" y="24117"/>
                  </a:lnTo>
                  <a:lnTo>
                    <a:pt x="306743" y="23863"/>
                  </a:lnTo>
                  <a:close/>
                </a:path>
                <a:path w="887095" h="632460">
                  <a:moveTo>
                    <a:pt x="351840" y="2514"/>
                  </a:moveTo>
                  <a:lnTo>
                    <a:pt x="351777" y="2019"/>
                  </a:lnTo>
                  <a:lnTo>
                    <a:pt x="351713" y="1778"/>
                  </a:lnTo>
                  <a:lnTo>
                    <a:pt x="351624" y="1536"/>
                  </a:lnTo>
                  <a:lnTo>
                    <a:pt x="351497" y="1308"/>
                  </a:lnTo>
                  <a:lnTo>
                    <a:pt x="351370" y="1092"/>
                  </a:lnTo>
                  <a:lnTo>
                    <a:pt x="351218" y="889"/>
                  </a:lnTo>
                  <a:lnTo>
                    <a:pt x="351040" y="711"/>
                  </a:lnTo>
                  <a:lnTo>
                    <a:pt x="350850" y="546"/>
                  </a:lnTo>
                  <a:lnTo>
                    <a:pt x="350634" y="406"/>
                  </a:lnTo>
                  <a:lnTo>
                    <a:pt x="350418" y="266"/>
                  </a:lnTo>
                  <a:lnTo>
                    <a:pt x="350189" y="165"/>
                  </a:lnTo>
                  <a:lnTo>
                    <a:pt x="349948" y="88"/>
                  </a:lnTo>
                  <a:lnTo>
                    <a:pt x="349694" y="25"/>
                  </a:lnTo>
                  <a:lnTo>
                    <a:pt x="349453" y="0"/>
                  </a:lnTo>
                  <a:lnTo>
                    <a:pt x="349059" y="0"/>
                  </a:lnTo>
                  <a:lnTo>
                    <a:pt x="348691" y="50"/>
                  </a:lnTo>
                  <a:lnTo>
                    <a:pt x="348564" y="88"/>
                  </a:lnTo>
                  <a:lnTo>
                    <a:pt x="348437" y="114"/>
                  </a:lnTo>
                  <a:lnTo>
                    <a:pt x="348094" y="266"/>
                  </a:lnTo>
                  <a:lnTo>
                    <a:pt x="347764" y="457"/>
                  </a:lnTo>
                  <a:lnTo>
                    <a:pt x="347560" y="622"/>
                  </a:lnTo>
                  <a:lnTo>
                    <a:pt x="347383" y="800"/>
                  </a:lnTo>
                  <a:lnTo>
                    <a:pt x="347065" y="1193"/>
                  </a:lnTo>
                  <a:lnTo>
                    <a:pt x="346938" y="1409"/>
                  </a:lnTo>
                  <a:lnTo>
                    <a:pt x="346837" y="1651"/>
                  </a:lnTo>
                  <a:lnTo>
                    <a:pt x="335140" y="36741"/>
                  </a:lnTo>
                  <a:lnTo>
                    <a:pt x="323481" y="1765"/>
                  </a:lnTo>
                  <a:lnTo>
                    <a:pt x="323342" y="1409"/>
                  </a:lnTo>
                  <a:lnTo>
                    <a:pt x="323215" y="1193"/>
                  </a:lnTo>
                  <a:lnTo>
                    <a:pt x="322986" y="876"/>
                  </a:lnTo>
                  <a:lnTo>
                    <a:pt x="322719" y="622"/>
                  </a:lnTo>
                  <a:lnTo>
                    <a:pt x="321221" y="0"/>
                  </a:lnTo>
                  <a:lnTo>
                    <a:pt x="320827" y="0"/>
                  </a:lnTo>
                  <a:lnTo>
                    <a:pt x="319646" y="406"/>
                  </a:lnTo>
                  <a:lnTo>
                    <a:pt x="319430" y="546"/>
                  </a:lnTo>
                  <a:lnTo>
                    <a:pt x="319239" y="711"/>
                  </a:lnTo>
                  <a:lnTo>
                    <a:pt x="319062" y="889"/>
                  </a:lnTo>
                  <a:lnTo>
                    <a:pt x="318909" y="1092"/>
                  </a:lnTo>
                  <a:lnTo>
                    <a:pt x="318770" y="1308"/>
                  </a:lnTo>
                  <a:lnTo>
                    <a:pt x="318719" y="1435"/>
                  </a:lnTo>
                  <a:lnTo>
                    <a:pt x="318566" y="1778"/>
                  </a:lnTo>
                  <a:lnTo>
                    <a:pt x="318503" y="2019"/>
                  </a:lnTo>
                  <a:lnTo>
                    <a:pt x="318465" y="2260"/>
                  </a:lnTo>
                  <a:lnTo>
                    <a:pt x="318439" y="2514"/>
                  </a:lnTo>
                  <a:lnTo>
                    <a:pt x="318452" y="2781"/>
                  </a:lnTo>
                  <a:lnTo>
                    <a:pt x="318477" y="3035"/>
                  </a:lnTo>
                  <a:lnTo>
                    <a:pt x="318541" y="3276"/>
                  </a:lnTo>
                  <a:lnTo>
                    <a:pt x="332651" y="45631"/>
                  </a:lnTo>
                  <a:lnTo>
                    <a:pt x="332765" y="45948"/>
                  </a:lnTo>
                  <a:lnTo>
                    <a:pt x="332828" y="46075"/>
                  </a:lnTo>
                  <a:lnTo>
                    <a:pt x="333019" y="46393"/>
                  </a:lnTo>
                  <a:lnTo>
                    <a:pt x="333171" y="46596"/>
                  </a:lnTo>
                  <a:lnTo>
                    <a:pt x="333349" y="46786"/>
                  </a:lnTo>
                  <a:lnTo>
                    <a:pt x="333502" y="46913"/>
                  </a:lnTo>
                  <a:lnTo>
                    <a:pt x="333629" y="47015"/>
                  </a:lnTo>
                  <a:lnTo>
                    <a:pt x="333870" y="47167"/>
                  </a:lnTo>
                  <a:lnTo>
                    <a:pt x="334175" y="47320"/>
                  </a:lnTo>
                  <a:lnTo>
                    <a:pt x="334327" y="47371"/>
                  </a:lnTo>
                  <a:lnTo>
                    <a:pt x="334695" y="47459"/>
                  </a:lnTo>
                  <a:lnTo>
                    <a:pt x="334835" y="47485"/>
                  </a:lnTo>
                  <a:lnTo>
                    <a:pt x="335089" y="47498"/>
                  </a:lnTo>
                  <a:lnTo>
                    <a:pt x="335241" y="47498"/>
                  </a:lnTo>
                  <a:lnTo>
                    <a:pt x="335457" y="47485"/>
                  </a:lnTo>
                  <a:lnTo>
                    <a:pt x="335838" y="47409"/>
                  </a:lnTo>
                  <a:lnTo>
                    <a:pt x="336003" y="47345"/>
                  </a:lnTo>
                  <a:lnTo>
                    <a:pt x="336232" y="47256"/>
                  </a:lnTo>
                  <a:lnTo>
                    <a:pt x="336410" y="47167"/>
                  </a:lnTo>
                  <a:lnTo>
                    <a:pt x="336626" y="47028"/>
                  </a:lnTo>
                  <a:lnTo>
                    <a:pt x="336778" y="46913"/>
                  </a:lnTo>
                  <a:lnTo>
                    <a:pt x="336931" y="46786"/>
                  </a:lnTo>
                  <a:lnTo>
                    <a:pt x="337096" y="46609"/>
                  </a:lnTo>
                  <a:lnTo>
                    <a:pt x="337261" y="46393"/>
                  </a:lnTo>
                  <a:lnTo>
                    <a:pt x="337451" y="46075"/>
                  </a:lnTo>
                  <a:lnTo>
                    <a:pt x="337515" y="45948"/>
                  </a:lnTo>
                  <a:lnTo>
                    <a:pt x="337604" y="45720"/>
                  </a:lnTo>
                  <a:lnTo>
                    <a:pt x="337629" y="45593"/>
                  </a:lnTo>
                  <a:lnTo>
                    <a:pt x="337667" y="45466"/>
                  </a:lnTo>
                  <a:lnTo>
                    <a:pt x="351701" y="3390"/>
                  </a:lnTo>
                  <a:lnTo>
                    <a:pt x="351802" y="3035"/>
                  </a:lnTo>
                  <a:lnTo>
                    <a:pt x="351828" y="2781"/>
                  </a:lnTo>
                  <a:lnTo>
                    <a:pt x="351840" y="2514"/>
                  </a:lnTo>
                  <a:close/>
                </a:path>
                <a:path w="887095" h="632460">
                  <a:moveTo>
                    <a:pt x="884936" y="619658"/>
                  </a:moveTo>
                  <a:lnTo>
                    <a:pt x="883869" y="617994"/>
                  </a:lnTo>
                  <a:lnTo>
                    <a:pt x="882446" y="617524"/>
                  </a:lnTo>
                  <a:lnTo>
                    <a:pt x="882319" y="617524"/>
                  </a:lnTo>
                  <a:lnTo>
                    <a:pt x="880706" y="618159"/>
                  </a:lnTo>
                  <a:lnTo>
                    <a:pt x="879805" y="619925"/>
                  </a:lnTo>
                  <a:lnTo>
                    <a:pt x="879817" y="620433"/>
                  </a:lnTo>
                  <a:lnTo>
                    <a:pt x="879843" y="620560"/>
                  </a:lnTo>
                  <a:lnTo>
                    <a:pt x="884936" y="619658"/>
                  </a:lnTo>
                  <a:close/>
                </a:path>
                <a:path w="887095" h="632460">
                  <a:moveTo>
                    <a:pt x="886612" y="629564"/>
                  </a:moveTo>
                  <a:lnTo>
                    <a:pt x="886599" y="629056"/>
                  </a:lnTo>
                  <a:lnTo>
                    <a:pt x="886574" y="628929"/>
                  </a:lnTo>
                  <a:lnTo>
                    <a:pt x="881481" y="629831"/>
                  </a:lnTo>
                  <a:lnTo>
                    <a:pt x="882167" y="631164"/>
                  </a:lnTo>
                  <a:lnTo>
                    <a:pt x="882434" y="631431"/>
                  </a:lnTo>
                  <a:lnTo>
                    <a:pt x="882650" y="631571"/>
                  </a:lnTo>
                  <a:lnTo>
                    <a:pt x="882865" y="631698"/>
                  </a:lnTo>
                  <a:lnTo>
                    <a:pt x="883094" y="631799"/>
                  </a:lnTo>
                  <a:lnTo>
                    <a:pt x="883348" y="631888"/>
                  </a:lnTo>
                  <a:lnTo>
                    <a:pt x="883831" y="631964"/>
                  </a:lnTo>
                  <a:lnTo>
                    <a:pt x="886574" y="629831"/>
                  </a:lnTo>
                  <a:lnTo>
                    <a:pt x="886612" y="62956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662974" y="2703918"/>
              <a:ext cx="311785" cy="211454"/>
            </a:xfrm>
            <a:custGeom>
              <a:avLst/>
              <a:gdLst/>
              <a:ahLst/>
              <a:cxnLst/>
              <a:rect l="l" t="t" r="r" b="b"/>
              <a:pathLst>
                <a:path w="311785" h="211455">
                  <a:moveTo>
                    <a:pt x="38620" y="200012"/>
                  </a:moveTo>
                  <a:lnTo>
                    <a:pt x="38608" y="198894"/>
                  </a:lnTo>
                  <a:lnTo>
                    <a:pt x="38481" y="197789"/>
                  </a:lnTo>
                  <a:lnTo>
                    <a:pt x="38252" y="196710"/>
                  </a:lnTo>
                  <a:lnTo>
                    <a:pt x="37947" y="195821"/>
                  </a:lnTo>
                  <a:lnTo>
                    <a:pt x="37909" y="195681"/>
                  </a:lnTo>
                  <a:lnTo>
                    <a:pt x="37858" y="195516"/>
                  </a:lnTo>
                  <a:lnTo>
                    <a:pt x="37503" y="194030"/>
                  </a:lnTo>
                  <a:lnTo>
                    <a:pt x="30518" y="181114"/>
                  </a:lnTo>
                  <a:lnTo>
                    <a:pt x="30289" y="180809"/>
                  </a:lnTo>
                  <a:lnTo>
                    <a:pt x="30175" y="180682"/>
                  </a:lnTo>
                  <a:lnTo>
                    <a:pt x="29108" y="179400"/>
                  </a:lnTo>
                  <a:lnTo>
                    <a:pt x="17119" y="170815"/>
                  </a:lnTo>
                  <a:lnTo>
                    <a:pt x="16954" y="170738"/>
                  </a:lnTo>
                  <a:lnTo>
                    <a:pt x="16954" y="200469"/>
                  </a:lnTo>
                  <a:lnTo>
                    <a:pt x="15570" y="199339"/>
                  </a:lnTo>
                  <a:lnTo>
                    <a:pt x="13296" y="197129"/>
                  </a:lnTo>
                  <a:lnTo>
                    <a:pt x="12280" y="195922"/>
                  </a:lnTo>
                  <a:lnTo>
                    <a:pt x="11963" y="195541"/>
                  </a:lnTo>
                  <a:lnTo>
                    <a:pt x="5689" y="182968"/>
                  </a:lnTo>
                  <a:lnTo>
                    <a:pt x="5588" y="182676"/>
                  </a:lnTo>
                  <a:lnTo>
                    <a:pt x="5524" y="182486"/>
                  </a:lnTo>
                  <a:lnTo>
                    <a:pt x="5372" y="182029"/>
                  </a:lnTo>
                  <a:lnTo>
                    <a:pt x="5245" y="181444"/>
                  </a:lnTo>
                  <a:lnTo>
                    <a:pt x="5181" y="180835"/>
                  </a:lnTo>
                  <a:lnTo>
                    <a:pt x="5181" y="180225"/>
                  </a:lnTo>
                  <a:lnTo>
                    <a:pt x="7353" y="175806"/>
                  </a:lnTo>
                  <a:lnTo>
                    <a:pt x="11315" y="174345"/>
                  </a:lnTo>
                  <a:lnTo>
                    <a:pt x="11912" y="174383"/>
                  </a:lnTo>
                  <a:lnTo>
                    <a:pt x="14287" y="175145"/>
                  </a:lnTo>
                  <a:lnTo>
                    <a:pt x="14465" y="175260"/>
                  </a:lnTo>
                  <a:lnTo>
                    <a:pt x="14732" y="175399"/>
                  </a:lnTo>
                  <a:lnTo>
                    <a:pt x="16065" y="176022"/>
                  </a:lnTo>
                  <a:lnTo>
                    <a:pt x="16395" y="176199"/>
                  </a:lnTo>
                  <a:lnTo>
                    <a:pt x="16954" y="200469"/>
                  </a:lnTo>
                  <a:lnTo>
                    <a:pt x="16954" y="170738"/>
                  </a:lnTo>
                  <a:lnTo>
                    <a:pt x="16649" y="170522"/>
                  </a:lnTo>
                  <a:lnTo>
                    <a:pt x="15646" y="170040"/>
                  </a:lnTo>
                  <a:lnTo>
                    <a:pt x="14605" y="169672"/>
                  </a:lnTo>
                  <a:lnTo>
                    <a:pt x="13525" y="169392"/>
                  </a:lnTo>
                  <a:lnTo>
                    <a:pt x="12433" y="169227"/>
                  </a:lnTo>
                  <a:lnTo>
                    <a:pt x="11328" y="169176"/>
                  </a:lnTo>
                  <a:lnTo>
                    <a:pt x="10210" y="169227"/>
                  </a:lnTo>
                  <a:lnTo>
                    <a:pt x="4216" y="171704"/>
                  </a:lnTo>
                  <a:lnTo>
                    <a:pt x="4038" y="171831"/>
                  </a:lnTo>
                  <a:lnTo>
                    <a:pt x="3619" y="172186"/>
                  </a:lnTo>
                  <a:lnTo>
                    <a:pt x="2844" y="172974"/>
                  </a:lnTo>
                  <a:lnTo>
                    <a:pt x="0" y="180035"/>
                  </a:lnTo>
                  <a:lnTo>
                    <a:pt x="12" y="181152"/>
                  </a:lnTo>
                  <a:lnTo>
                    <a:pt x="139" y="182257"/>
                  </a:lnTo>
                  <a:lnTo>
                    <a:pt x="368" y="183324"/>
                  </a:lnTo>
                  <a:lnTo>
                    <a:pt x="533" y="183870"/>
                  </a:lnTo>
                  <a:lnTo>
                    <a:pt x="698" y="184365"/>
                  </a:lnTo>
                  <a:lnTo>
                    <a:pt x="1117" y="186004"/>
                  </a:lnTo>
                  <a:lnTo>
                    <a:pt x="8318" y="199237"/>
                  </a:lnTo>
                  <a:lnTo>
                    <a:pt x="21539" y="209270"/>
                  </a:lnTo>
                  <a:lnTo>
                    <a:pt x="21958" y="209524"/>
                  </a:lnTo>
                  <a:lnTo>
                    <a:pt x="27279" y="210870"/>
                  </a:lnTo>
                  <a:lnTo>
                    <a:pt x="28397" y="210820"/>
                  </a:lnTo>
                  <a:lnTo>
                    <a:pt x="34569" y="208216"/>
                  </a:lnTo>
                  <a:lnTo>
                    <a:pt x="31242" y="204254"/>
                  </a:lnTo>
                  <a:lnTo>
                    <a:pt x="30695" y="204673"/>
                  </a:lnTo>
                  <a:lnTo>
                    <a:pt x="27292" y="205701"/>
                  </a:lnTo>
                  <a:lnTo>
                    <a:pt x="26695" y="205663"/>
                  </a:lnTo>
                  <a:lnTo>
                    <a:pt x="24409" y="204965"/>
                  </a:lnTo>
                  <a:lnTo>
                    <a:pt x="24206" y="204838"/>
                  </a:lnTo>
                  <a:lnTo>
                    <a:pt x="24053" y="204736"/>
                  </a:lnTo>
                  <a:lnTo>
                    <a:pt x="23876" y="204660"/>
                  </a:lnTo>
                  <a:lnTo>
                    <a:pt x="22542" y="204025"/>
                  </a:lnTo>
                  <a:lnTo>
                    <a:pt x="22199" y="203860"/>
                  </a:lnTo>
                  <a:lnTo>
                    <a:pt x="21640" y="179578"/>
                  </a:lnTo>
                  <a:lnTo>
                    <a:pt x="23037" y="180695"/>
                  </a:lnTo>
                  <a:lnTo>
                    <a:pt x="32893" y="196964"/>
                  </a:lnTo>
                  <a:lnTo>
                    <a:pt x="32931" y="197116"/>
                  </a:lnTo>
                  <a:lnTo>
                    <a:pt x="32994" y="197294"/>
                  </a:lnTo>
                  <a:lnTo>
                    <a:pt x="33045" y="197434"/>
                  </a:lnTo>
                  <a:lnTo>
                    <a:pt x="33248" y="198018"/>
                  </a:lnTo>
                  <a:lnTo>
                    <a:pt x="33375" y="198602"/>
                  </a:lnTo>
                  <a:lnTo>
                    <a:pt x="33439" y="199212"/>
                  </a:lnTo>
                  <a:lnTo>
                    <a:pt x="33439" y="199809"/>
                  </a:lnTo>
                  <a:lnTo>
                    <a:pt x="31254" y="204254"/>
                  </a:lnTo>
                  <a:lnTo>
                    <a:pt x="34569" y="208216"/>
                  </a:lnTo>
                  <a:lnTo>
                    <a:pt x="38519" y="201104"/>
                  </a:lnTo>
                  <a:lnTo>
                    <a:pt x="38620" y="200012"/>
                  </a:lnTo>
                  <a:close/>
                </a:path>
                <a:path w="311785" h="211455">
                  <a:moveTo>
                    <a:pt x="56908" y="186093"/>
                  </a:moveTo>
                  <a:lnTo>
                    <a:pt x="55397" y="184289"/>
                  </a:lnTo>
                  <a:lnTo>
                    <a:pt x="51435" y="187617"/>
                  </a:lnTo>
                  <a:lnTo>
                    <a:pt x="52946" y="189420"/>
                  </a:lnTo>
                  <a:lnTo>
                    <a:pt x="56908" y="186093"/>
                  </a:lnTo>
                  <a:close/>
                </a:path>
                <a:path w="311785" h="211455">
                  <a:moveTo>
                    <a:pt x="221272" y="68694"/>
                  </a:moveTo>
                  <a:lnTo>
                    <a:pt x="220929" y="65036"/>
                  </a:lnTo>
                  <a:lnTo>
                    <a:pt x="220243" y="61417"/>
                  </a:lnTo>
                  <a:lnTo>
                    <a:pt x="219202" y="58013"/>
                  </a:lnTo>
                  <a:lnTo>
                    <a:pt x="218998" y="57505"/>
                  </a:lnTo>
                  <a:lnTo>
                    <a:pt x="218859" y="57137"/>
                  </a:lnTo>
                  <a:lnTo>
                    <a:pt x="218719" y="56921"/>
                  </a:lnTo>
                  <a:lnTo>
                    <a:pt x="218567" y="56718"/>
                  </a:lnTo>
                  <a:lnTo>
                    <a:pt x="218401" y="56527"/>
                  </a:lnTo>
                  <a:lnTo>
                    <a:pt x="218211" y="56362"/>
                  </a:lnTo>
                  <a:lnTo>
                    <a:pt x="218008" y="56210"/>
                  </a:lnTo>
                  <a:lnTo>
                    <a:pt x="217779" y="56070"/>
                  </a:lnTo>
                  <a:lnTo>
                    <a:pt x="217551" y="55968"/>
                  </a:lnTo>
                  <a:lnTo>
                    <a:pt x="217309" y="55880"/>
                  </a:lnTo>
                  <a:lnTo>
                    <a:pt x="216814" y="55791"/>
                  </a:lnTo>
                  <a:lnTo>
                    <a:pt x="216687" y="55791"/>
                  </a:lnTo>
                  <a:lnTo>
                    <a:pt x="216560" y="55778"/>
                  </a:lnTo>
                  <a:lnTo>
                    <a:pt x="216306" y="55791"/>
                  </a:lnTo>
                  <a:lnTo>
                    <a:pt x="215811" y="55892"/>
                  </a:lnTo>
                  <a:lnTo>
                    <a:pt x="215569" y="55981"/>
                  </a:lnTo>
                  <a:lnTo>
                    <a:pt x="215341" y="56083"/>
                  </a:lnTo>
                  <a:lnTo>
                    <a:pt x="215125" y="56222"/>
                  </a:lnTo>
                  <a:lnTo>
                    <a:pt x="214922" y="56375"/>
                  </a:lnTo>
                  <a:lnTo>
                    <a:pt x="214744" y="56540"/>
                  </a:lnTo>
                  <a:lnTo>
                    <a:pt x="214566" y="56730"/>
                  </a:lnTo>
                  <a:lnTo>
                    <a:pt x="214414" y="56934"/>
                  </a:lnTo>
                  <a:lnTo>
                    <a:pt x="213982" y="58381"/>
                  </a:lnTo>
                  <a:lnTo>
                    <a:pt x="214007" y="58635"/>
                  </a:lnTo>
                  <a:lnTo>
                    <a:pt x="214045" y="58889"/>
                  </a:lnTo>
                  <a:lnTo>
                    <a:pt x="214109" y="59143"/>
                  </a:lnTo>
                  <a:lnTo>
                    <a:pt x="217703" y="57962"/>
                  </a:lnTo>
                  <a:lnTo>
                    <a:pt x="214147" y="59258"/>
                  </a:lnTo>
                  <a:lnTo>
                    <a:pt x="214617" y="60642"/>
                  </a:lnTo>
                  <a:lnTo>
                    <a:pt x="215214" y="62649"/>
                  </a:lnTo>
                  <a:lnTo>
                    <a:pt x="215811" y="65773"/>
                  </a:lnTo>
                  <a:lnTo>
                    <a:pt x="216103" y="68922"/>
                  </a:lnTo>
                  <a:lnTo>
                    <a:pt x="216077" y="72097"/>
                  </a:lnTo>
                  <a:lnTo>
                    <a:pt x="215925" y="73545"/>
                  </a:lnTo>
                  <a:lnTo>
                    <a:pt x="215900" y="73710"/>
                  </a:lnTo>
                  <a:lnTo>
                    <a:pt x="215900" y="74282"/>
                  </a:lnTo>
                  <a:lnTo>
                    <a:pt x="215798" y="75260"/>
                  </a:lnTo>
                  <a:lnTo>
                    <a:pt x="212039" y="79806"/>
                  </a:lnTo>
                  <a:lnTo>
                    <a:pt x="211874" y="79857"/>
                  </a:lnTo>
                  <a:lnTo>
                    <a:pt x="211747" y="79883"/>
                  </a:lnTo>
                  <a:lnTo>
                    <a:pt x="211226" y="80060"/>
                  </a:lnTo>
                  <a:lnTo>
                    <a:pt x="210642" y="80162"/>
                  </a:lnTo>
                  <a:lnTo>
                    <a:pt x="210045" y="80225"/>
                  </a:lnTo>
                  <a:lnTo>
                    <a:pt x="209435" y="80213"/>
                  </a:lnTo>
                  <a:lnTo>
                    <a:pt x="205219" y="78206"/>
                  </a:lnTo>
                  <a:lnTo>
                    <a:pt x="205066" y="77990"/>
                  </a:lnTo>
                  <a:lnTo>
                    <a:pt x="204939" y="77838"/>
                  </a:lnTo>
                  <a:lnTo>
                    <a:pt x="204812" y="77711"/>
                  </a:lnTo>
                  <a:lnTo>
                    <a:pt x="203415" y="77000"/>
                  </a:lnTo>
                  <a:lnTo>
                    <a:pt x="212788" y="48958"/>
                  </a:lnTo>
                  <a:lnTo>
                    <a:pt x="212826" y="48831"/>
                  </a:lnTo>
                  <a:lnTo>
                    <a:pt x="212877" y="48590"/>
                  </a:lnTo>
                  <a:lnTo>
                    <a:pt x="212915" y="48336"/>
                  </a:lnTo>
                  <a:lnTo>
                    <a:pt x="212928" y="48069"/>
                  </a:lnTo>
                  <a:lnTo>
                    <a:pt x="212902" y="47815"/>
                  </a:lnTo>
                  <a:lnTo>
                    <a:pt x="212864" y="47574"/>
                  </a:lnTo>
                  <a:lnTo>
                    <a:pt x="212801" y="47332"/>
                  </a:lnTo>
                  <a:lnTo>
                    <a:pt x="212712" y="47091"/>
                  </a:lnTo>
                  <a:lnTo>
                    <a:pt x="212598" y="46863"/>
                  </a:lnTo>
                  <a:lnTo>
                    <a:pt x="212458" y="46647"/>
                  </a:lnTo>
                  <a:lnTo>
                    <a:pt x="212305" y="46443"/>
                  </a:lnTo>
                  <a:lnTo>
                    <a:pt x="212128" y="46266"/>
                  </a:lnTo>
                  <a:lnTo>
                    <a:pt x="210540" y="45542"/>
                  </a:lnTo>
                  <a:lnTo>
                    <a:pt x="210032" y="45542"/>
                  </a:lnTo>
                  <a:lnTo>
                    <a:pt x="209791" y="45593"/>
                  </a:lnTo>
                  <a:lnTo>
                    <a:pt x="209664" y="45631"/>
                  </a:lnTo>
                  <a:lnTo>
                    <a:pt x="209537" y="45656"/>
                  </a:lnTo>
                  <a:lnTo>
                    <a:pt x="209308" y="45745"/>
                  </a:lnTo>
                  <a:lnTo>
                    <a:pt x="209080" y="45859"/>
                  </a:lnTo>
                  <a:lnTo>
                    <a:pt x="207886" y="47294"/>
                  </a:lnTo>
                  <a:lnTo>
                    <a:pt x="198259" y="75819"/>
                  </a:lnTo>
                  <a:lnTo>
                    <a:pt x="200939" y="76746"/>
                  </a:lnTo>
                  <a:lnTo>
                    <a:pt x="198247" y="75819"/>
                  </a:lnTo>
                  <a:lnTo>
                    <a:pt x="198145" y="76187"/>
                  </a:lnTo>
                  <a:lnTo>
                    <a:pt x="198120" y="76441"/>
                  </a:lnTo>
                  <a:lnTo>
                    <a:pt x="198107" y="76708"/>
                  </a:lnTo>
                  <a:lnTo>
                    <a:pt x="198132" y="76962"/>
                  </a:lnTo>
                  <a:lnTo>
                    <a:pt x="198170" y="77203"/>
                  </a:lnTo>
                  <a:lnTo>
                    <a:pt x="198234" y="77444"/>
                  </a:lnTo>
                  <a:lnTo>
                    <a:pt x="198323" y="77685"/>
                  </a:lnTo>
                  <a:lnTo>
                    <a:pt x="198437" y="77914"/>
                  </a:lnTo>
                  <a:lnTo>
                    <a:pt x="199872" y="79095"/>
                  </a:lnTo>
                  <a:lnTo>
                    <a:pt x="200240" y="79209"/>
                  </a:lnTo>
                  <a:lnTo>
                    <a:pt x="200444" y="79235"/>
                  </a:lnTo>
                  <a:lnTo>
                    <a:pt x="200431" y="79425"/>
                  </a:lnTo>
                  <a:lnTo>
                    <a:pt x="200431" y="79806"/>
                  </a:lnTo>
                  <a:lnTo>
                    <a:pt x="208597" y="85318"/>
                  </a:lnTo>
                  <a:lnTo>
                    <a:pt x="209143" y="85394"/>
                  </a:lnTo>
                  <a:lnTo>
                    <a:pt x="210248" y="85394"/>
                  </a:lnTo>
                  <a:lnTo>
                    <a:pt x="211353" y="85293"/>
                  </a:lnTo>
                  <a:lnTo>
                    <a:pt x="212445" y="85077"/>
                  </a:lnTo>
                  <a:lnTo>
                    <a:pt x="213410" y="84785"/>
                  </a:lnTo>
                  <a:lnTo>
                    <a:pt x="213601" y="84721"/>
                  </a:lnTo>
                  <a:lnTo>
                    <a:pt x="213766" y="84670"/>
                  </a:lnTo>
                  <a:lnTo>
                    <a:pt x="214160" y="84518"/>
                  </a:lnTo>
                  <a:lnTo>
                    <a:pt x="215163" y="84048"/>
                  </a:lnTo>
                  <a:lnTo>
                    <a:pt x="221043" y="74333"/>
                  </a:lnTo>
                  <a:lnTo>
                    <a:pt x="221056" y="74206"/>
                  </a:lnTo>
                  <a:lnTo>
                    <a:pt x="221246" y="72377"/>
                  </a:lnTo>
                  <a:lnTo>
                    <a:pt x="221272" y="68694"/>
                  </a:lnTo>
                  <a:close/>
                </a:path>
                <a:path w="311785" h="211455">
                  <a:moveTo>
                    <a:pt x="244576" y="71628"/>
                  </a:moveTo>
                  <a:lnTo>
                    <a:pt x="244551" y="71374"/>
                  </a:lnTo>
                  <a:lnTo>
                    <a:pt x="244513" y="71170"/>
                  </a:lnTo>
                  <a:lnTo>
                    <a:pt x="244449" y="70878"/>
                  </a:lnTo>
                  <a:lnTo>
                    <a:pt x="244411" y="70751"/>
                  </a:lnTo>
                  <a:lnTo>
                    <a:pt x="243649" y="68668"/>
                  </a:lnTo>
                  <a:lnTo>
                    <a:pt x="243573" y="68427"/>
                  </a:lnTo>
                  <a:lnTo>
                    <a:pt x="243459" y="68186"/>
                  </a:lnTo>
                  <a:lnTo>
                    <a:pt x="243319" y="67983"/>
                  </a:lnTo>
                  <a:lnTo>
                    <a:pt x="243166" y="67779"/>
                  </a:lnTo>
                  <a:lnTo>
                    <a:pt x="243001" y="67589"/>
                  </a:lnTo>
                  <a:lnTo>
                    <a:pt x="242811" y="67424"/>
                  </a:lnTo>
                  <a:lnTo>
                    <a:pt x="242608" y="67271"/>
                  </a:lnTo>
                  <a:lnTo>
                    <a:pt x="242392" y="67132"/>
                  </a:lnTo>
                  <a:lnTo>
                    <a:pt x="242265" y="67094"/>
                  </a:lnTo>
                  <a:lnTo>
                    <a:pt x="241922" y="66941"/>
                  </a:lnTo>
                  <a:lnTo>
                    <a:pt x="241795" y="66929"/>
                  </a:lnTo>
                  <a:lnTo>
                    <a:pt x="241668" y="66890"/>
                  </a:lnTo>
                  <a:lnTo>
                    <a:pt x="241414" y="66852"/>
                  </a:lnTo>
                  <a:lnTo>
                    <a:pt x="241287" y="66852"/>
                  </a:lnTo>
                  <a:lnTo>
                    <a:pt x="241160" y="66840"/>
                  </a:lnTo>
                  <a:lnTo>
                    <a:pt x="240906" y="66852"/>
                  </a:lnTo>
                  <a:lnTo>
                    <a:pt x="240411" y="66954"/>
                  </a:lnTo>
                  <a:lnTo>
                    <a:pt x="240169" y="67043"/>
                  </a:lnTo>
                  <a:lnTo>
                    <a:pt x="239941" y="67144"/>
                  </a:lnTo>
                  <a:lnTo>
                    <a:pt x="238252" y="67754"/>
                  </a:lnTo>
                  <a:lnTo>
                    <a:pt x="238086" y="67805"/>
                  </a:lnTo>
                  <a:lnTo>
                    <a:pt x="237731" y="67957"/>
                  </a:lnTo>
                  <a:lnTo>
                    <a:pt x="237553" y="68084"/>
                  </a:lnTo>
                  <a:lnTo>
                    <a:pt x="237312" y="68237"/>
                  </a:lnTo>
                  <a:lnTo>
                    <a:pt x="237134" y="68414"/>
                  </a:lnTo>
                  <a:lnTo>
                    <a:pt x="236956" y="68605"/>
                  </a:lnTo>
                  <a:lnTo>
                    <a:pt x="236804" y="68808"/>
                  </a:lnTo>
                  <a:lnTo>
                    <a:pt x="236677" y="69024"/>
                  </a:lnTo>
                  <a:lnTo>
                    <a:pt x="236626" y="69151"/>
                  </a:lnTo>
                  <a:lnTo>
                    <a:pt x="236486" y="69494"/>
                  </a:lnTo>
                  <a:lnTo>
                    <a:pt x="236423" y="69748"/>
                  </a:lnTo>
                  <a:lnTo>
                    <a:pt x="236385" y="70116"/>
                  </a:lnTo>
                  <a:lnTo>
                    <a:pt x="236372" y="70243"/>
                  </a:lnTo>
                  <a:lnTo>
                    <a:pt x="236397" y="70599"/>
                  </a:lnTo>
                  <a:lnTo>
                    <a:pt x="236435" y="70777"/>
                  </a:lnTo>
                  <a:lnTo>
                    <a:pt x="236499" y="71005"/>
                  </a:lnTo>
                  <a:lnTo>
                    <a:pt x="236537" y="71132"/>
                  </a:lnTo>
                  <a:lnTo>
                    <a:pt x="236626" y="71335"/>
                  </a:lnTo>
                  <a:lnTo>
                    <a:pt x="237312" y="73279"/>
                  </a:lnTo>
                  <a:lnTo>
                    <a:pt x="237490" y="73685"/>
                  </a:lnTo>
                  <a:lnTo>
                    <a:pt x="237604" y="73875"/>
                  </a:lnTo>
                  <a:lnTo>
                    <a:pt x="237782" y="74104"/>
                  </a:lnTo>
                  <a:lnTo>
                    <a:pt x="237947" y="74282"/>
                  </a:lnTo>
                  <a:lnTo>
                    <a:pt x="238137" y="74460"/>
                  </a:lnTo>
                  <a:lnTo>
                    <a:pt x="238556" y="74739"/>
                  </a:lnTo>
                  <a:lnTo>
                    <a:pt x="238683" y="74777"/>
                  </a:lnTo>
                  <a:lnTo>
                    <a:pt x="239026" y="74930"/>
                  </a:lnTo>
                  <a:lnTo>
                    <a:pt x="239153" y="74968"/>
                  </a:lnTo>
                  <a:lnTo>
                    <a:pt x="239649" y="75031"/>
                  </a:lnTo>
                  <a:lnTo>
                    <a:pt x="240042" y="75018"/>
                  </a:lnTo>
                  <a:lnTo>
                    <a:pt x="240284" y="74980"/>
                  </a:lnTo>
                  <a:lnTo>
                    <a:pt x="240538" y="74917"/>
                  </a:lnTo>
                  <a:lnTo>
                    <a:pt x="240665" y="74879"/>
                  </a:lnTo>
                  <a:lnTo>
                    <a:pt x="242874" y="74079"/>
                  </a:lnTo>
                  <a:lnTo>
                    <a:pt x="243217" y="73926"/>
                  </a:lnTo>
                  <a:lnTo>
                    <a:pt x="243433" y="73799"/>
                  </a:lnTo>
                  <a:lnTo>
                    <a:pt x="243598" y="73672"/>
                  </a:lnTo>
                  <a:lnTo>
                    <a:pt x="243725" y="73558"/>
                  </a:lnTo>
                  <a:lnTo>
                    <a:pt x="243992" y="73279"/>
                  </a:lnTo>
                  <a:lnTo>
                    <a:pt x="244144" y="73075"/>
                  </a:lnTo>
                  <a:lnTo>
                    <a:pt x="244271" y="72847"/>
                  </a:lnTo>
                  <a:lnTo>
                    <a:pt x="244360" y="72644"/>
                  </a:lnTo>
                  <a:lnTo>
                    <a:pt x="244462" y="72390"/>
                  </a:lnTo>
                  <a:lnTo>
                    <a:pt x="244487" y="72263"/>
                  </a:lnTo>
                  <a:lnTo>
                    <a:pt x="244525" y="72136"/>
                  </a:lnTo>
                  <a:lnTo>
                    <a:pt x="244563" y="71767"/>
                  </a:lnTo>
                  <a:lnTo>
                    <a:pt x="244576" y="71628"/>
                  </a:lnTo>
                  <a:close/>
                </a:path>
                <a:path w="311785" h="211455">
                  <a:moveTo>
                    <a:pt x="279336" y="50685"/>
                  </a:moveTo>
                  <a:lnTo>
                    <a:pt x="278460" y="45872"/>
                  </a:lnTo>
                  <a:lnTo>
                    <a:pt x="278409" y="45732"/>
                  </a:lnTo>
                  <a:lnTo>
                    <a:pt x="278218" y="45199"/>
                  </a:lnTo>
                  <a:lnTo>
                    <a:pt x="277596" y="43929"/>
                  </a:lnTo>
                  <a:lnTo>
                    <a:pt x="276872" y="42722"/>
                  </a:lnTo>
                  <a:lnTo>
                    <a:pt x="276034" y="41592"/>
                  </a:lnTo>
                  <a:lnTo>
                    <a:pt x="275069" y="40551"/>
                  </a:lnTo>
                  <a:lnTo>
                    <a:pt x="274167" y="39738"/>
                  </a:lnTo>
                  <a:lnTo>
                    <a:pt x="274167" y="50711"/>
                  </a:lnTo>
                  <a:lnTo>
                    <a:pt x="274129" y="51612"/>
                  </a:lnTo>
                  <a:lnTo>
                    <a:pt x="265036" y="59944"/>
                  </a:lnTo>
                  <a:lnTo>
                    <a:pt x="264134" y="59905"/>
                  </a:lnTo>
                  <a:lnTo>
                    <a:pt x="256362" y="53898"/>
                  </a:lnTo>
                  <a:lnTo>
                    <a:pt x="256209" y="53479"/>
                  </a:lnTo>
                  <a:lnTo>
                    <a:pt x="255905" y="52158"/>
                  </a:lnTo>
                  <a:lnTo>
                    <a:pt x="255790" y="50812"/>
                  </a:lnTo>
                  <a:lnTo>
                    <a:pt x="255828" y="49911"/>
                  </a:lnTo>
                  <a:lnTo>
                    <a:pt x="262191" y="42011"/>
                  </a:lnTo>
                  <a:lnTo>
                    <a:pt x="263575" y="41694"/>
                  </a:lnTo>
                  <a:lnTo>
                    <a:pt x="264922" y="41579"/>
                  </a:lnTo>
                  <a:lnTo>
                    <a:pt x="265823" y="41617"/>
                  </a:lnTo>
                  <a:lnTo>
                    <a:pt x="273596" y="47625"/>
                  </a:lnTo>
                  <a:lnTo>
                    <a:pt x="273748" y="48044"/>
                  </a:lnTo>
                  <a:lnTo>
                    <a:pt x="274053" y="49364"/>
                  </a:lnTo>
                  <a:lnTo>
                    <a:pt x="274167" y="50711"/>
                  </a:lnTo>
                  <a:lnTo>
                    <a:pt x="274167" y="39738"/>
                  </a:lnTo>
                  <a:lnTo>
                    <a:pt x="268173" y="36791"/>
                  </a:lnTo>
                  <a:lnTo>
                    <a:pt x="268363" y="36474"/>
                  </a:lnTo>
                  <a:lnTo>
                    <a:pt x="269748" y="30810"/>
                  </a:lnTo>
                  <a:lnTo>
                    <a:pt x="269684" y="29629"/>
                  </a:lnTo>
                  <a:lnTo>
                    <a:pt x="269506" y="28473"/>
                  </a:lnTo>
                  <a:lnTo>
                    <a:pt x="269214" y="27330"/>
                  </a:lnTo>
                  <a:lnTo>
                    <a:pt x="269049" y="26885"/>
                  </a:lnTo>
                  <a:lnTo>
                    <a:pt x="268909" y="26555"/>
                  </a:lnTo>
                  <a:lnTo>
                    <a:pt x="268859" y="26428"/>
                  </a:lnTo>
                  <a:lnTo>
                    <a:pt x="264566" y="21018"/>
                  </a:lnTo>
                  <a:lnTo>
                    <a:pt x="264566" y="30848"/>
                  </a:lnTo>
                  <a:lnTo>
                    <a:pt x="264452" y="32169"/>
                  </a:lnTo>
                  <a:lnTo>
                    <a:pt x="257784" y="37706"/>
                  </a:lnTo>
                  <a:lnTo>
                    <a:pt x="256451" y="37579"/>
                  </a:lnTo>
                  <a:lnTo>
                    <a:pt x="251333" y="33210"/>
                  </a:lnTo>
                  <a:lnTo>
                    <a:pt x="251218" y="32905"/>
                  </a:lnTo>
                  <a:lnTo>
                    <a:pt x="251053" y="32245"/>
                  </a:lnTo>
                  <a:lnTo>
                    <a:pt x="250913" y="30911"/>
                  </a:lnTo>
                  <a:lnTo>
                    <a:pt x="250939" y="30251"/>
                  </a:lnTo>
                  <a:lnTo>
                    <a:pt x="257708" y="24053"/>
                  </a:lnTo>
                  <a:lnTo>
                    <a:pt x="259041" y="24168"/>
                  </a:lnTo>
                  <a:lnTo>
                    <a:pt x="264566" y="30848"/>
                  </a:lnTo>
                  <a:lnTo>
                    <a:pt x="264566" y="21018"/>
                  </a:lnTo>
                  <a:lnTo>
                    <a:pt x="257670" y="18872"/>
                  </a:lnTo>
                  <a:lnTo>
                    <a:pt x="256501" y="18948"/>
                  </a:lnTo>
                  <a:lnTo>
                    <a:pt x="245732" y="30937"/>
                  </a:lnTo>
                  <a:lnTo>
                    <a:pt x="245795" y="32131"/>
                  </a:lnTo>
                  <a:lnTo>
                    <a:pt x="245973" y="33286"/>
                  </a:lnTo>
                  <a:lnTo>
                    <a:pt x="246265" y="34417"/>
                  </a:lnTo>
                  <a:lnTo>
                    <a:pt x="246468" y="34988"/>
                  </a:lnTo>
                  <a:lnTo>
                    <a:pt x="253530" y="42113"/>
                  </a:lnTo>
                  <a:lnTo>
                    <a:pt x="252996" y="42849"/>
                  </a:lnTo>
                  <a:lnTo>
                    <a:pt x="250621" y="50838"/>
                  </a:lnTo>
                  <a:lnTo>
                    <a:pt x="250698" y="52247"/>
                  </a:lnTo>
                  <a:lnTo>
                    <a:pt x="250913" y="53644"/>
                  </a:lnTo>
                  <a:lnTo>
                    <a:pt x="251256" y="55016"/>
                  </a:lnTo>
                  <a:lnTo>
                    <a:pt x="251498" y="55676"/>
                  </a:lnTo>
                  <a:lnTo>
                    <a:pt x="251739" y="56324"/>
                  </a:lnTo>
                  <a:lnTo>
                    <a:pt x="265061" y="65112"/>
                  </a:lnTo>
                  <a:lnTo>
                    <a:pt x="266471" y="65049"/>
                  </a:lnTo>
                  <a:lnTo>
                    <a:pt x="279285" y="52095"/>
                  </a:lnTo>
                  <a:lnTo>
                    <a:pt x="279336" y="50685"/>
                  </a:lnTo>
                  <a:close/>
                </a:path>
                <a:path w="311785" h="211455">
                  <a:moveTo>
                    <a:pt x="311759" y="47117"/>
                  </a:moveTo>
                  <a:lnTo>
                    <a:pt x="311746" y="46977"/>
                  </a:lnTo>
                  <a:lnTo>
                    <a:pt x="310527" y="2540"/>
                  </a:lnTo>
                  <a:lnTo>
                    <a:pt x="310540" y="2387"/>
                  </a:lnTo>
                  <a:lnTo>
                    <a:pt x="308394" y="50"/>
                  </a:lnTo>
                  <a:lnTo>
                    <a:pt x="308267" y="25"/>
                  </a:lnTo>
                  <a:lnTo>
                    <a:pt x="308013" y="0"/>
                  </a:lnTo>
                  <a:lnTo>
                    <a:pt x="307886" y="12"/>
                  </a:lnTo>
                  <a:lnTo>
                    <a:pt x="307759" y="12"/>
                  </a:lnTo>
                  <a:lnTo>
                    <a:pt x="306463" y="482"/>
                  </a:lnTo>
                  <a:lnTo>
                    <a:pt x="305371" y="2654"/>
                  </a:lnTo>
                  <a:lnTo>
                    <a:pt x="306362" y="39509"/>
                  </a:lnTo>
                  <a:lnTo>
                    <a:pt x="283464" y="10629"/>
                  </a:lnTo>
                  <a:lnTo>
                    <a:pt x="283210" y="10350"/>
                  </a:lnTo>
                  <a:lnTo>
                    <a:pt x="281355" y="9639"/>
                  </a:lnTo>
                  <a:lnTo>
                    <a:pt x="281101" y="9664"/>
                  </a:lnTo>
                  <a:lnTo>
                    <a:pt x="280860" y="9715"/>
                  </a:lnTo>
                  <a:lnTo>
                    <a:pt x="280377" y="9867"/>
                  </a:lnTo>
                  <a:lnTo>
                    <a:pt x="280149" y="9994"/>
                  </a:lnTo>
                  <a:lnTo>
                    <a:pt x="279933" y="10134"/>
                  </a:lnTo>
                  <a:lnTo>
                    <a:pt x="279730" y="10287"/>
                  </a:lnTo>
                  <a:lnTo>
                    <a:pt x="279552" y="10464"/>
                  </a:lnTo>
                  <a:lnTo>
                    <a:pt x="279387" y="10668"/>
                  </a:lnTo>
                  <a:lnTo>
                    <a:pt x="279247" y="10871"/>
                  </a:lnTo>
                  <a:lnTo>
                    <a:pt x="279120" y="11087"/>
                  </a:lnTo>
                  <a:lnTo>
                    <a:pt x="279019" y="11315"/>
                  </a:lnTo>
                  <a:lnTo>
                    <a:pt x="278980" y="11455"/>
                  </a:lnTo>
                  <a:lnTo>
                    <a:pt x="278892" y="11811"/>
                  </a:lnTo>
                  <a:lnTo>
                    <a:pt x="278879" y="11938"/>
                  </a:lnTo>
                  <a:lnTo>
                    <a:pt x="278853" y="12065"/>
                  </a:lnTo>
                  <a:lnTo>
                    <a:pt x="278853" y="12319"/>
                  </a:lnTo>
                  <a:lnTo>
                    <a:pt x="278917" y="12827"/>
                  </a:lnTo>
                  <a:lnTo>
                    <a:pt x="278993" y="13068"/>
                  </a:lnTo>
                  <a:lnTo>
                    <a:pt x="279082" y="13309"/>
                  </a:lnTo>
                  <a:lnTo>
                    <a:pt x="279196" y="13538"/>
                  </a:lnTo>
                  <a:lnTo>
                    <a:pt x="279412" y="13843"/>
                  </a:lnTo>
                  <a:lnTo>
                    <a:pt x="307009" y="48628"/>
                  </a:lnTo>
                  <a:lnTo>
                    <a:pt x="307124" y="48793"/>
                  </a:lnTo>
                  <a:lnTo>
                    <a:pt x="307289" y="48971"/>
                  </a:lnTo>
                  <a:lnTo>
                    <a:pt x="307505" y="49174"/>
                  </a:lnTo>
                  <a:lnTo>
                    <a:pt x="307809" y="49390"/>
                  </a:lnTo>
                  <a:lnTo>
                    <a:pt x="307975" y="49491"/>
                  </a:lnTo>
                  <a:lnTo>
                    <a:pt x="308127" y="49568"/>
                  </a:lnTo>
                  <a:lnTo>
                    <a:pt x="308356" y="49657"/>
                  </a:lnTo>
                  <a:lnTo>
                    <a:pt x="308495" y="49695"/>
                  </a:lnTo>
                  <a:lnTo>
                    <a:pt x="308749" y="49745"/>
                  </a:lnTo>
                  <a:lnTo>
                    <a:pt x="308876" y="49771"/>
                  </a:lnTo>
                  <a:lnTo>
                    <a:pt x="309003" y="49784"/>
                  </a:lnTo>
                  <a:lnTo>
                    <a:pt x="309257" y="49784"/>
                  </a:lnTo>
                  <a:lnTo>
                    <a:pt x="309511" y="49758"/>
                  </a:lnTo>
                  <a:lnTo>
                    <a:pt x="309765" y="49707"/>
                  </a:lnTo>
                  <a:lnTo>
                    <a:pt x="309892" y="49682"/>
                  </a:lnTo>
                  <a:lnTo>
                    <a:pt x="310083" y="49618"/>
                  </a:lnTo>
                  <a:lnTo>
                    <a:pt x="310235" y="49555"/>
                  </a:lnTo>
                  <a:lnTo>
                    <a:pt x="310680" y="49301"/>
                  </a:lnTo>
                  <a:lnTo>
                    <a:pt x="310883" y="49149"/>
                  </a:lnTo>
                  <a:lnTo>
                    <a:pt x="311061" y="48971"/>
                  </a:lnTo>
                  <a:lnTo>
                    <a:pt x="311226" y="48780"/>
                  </a:lnTo>
                  <a:lnTo>
                    <a:pt x="311365" y="48564"/>
                  </a:lnTo>
                  <a:lnTo>
                    <a:pt x="311492" y="48348"/>
                  </a:lnTo>
                  <a:lnTo>
                    <a:pt x="311594" y="48107"/>
                  </a:lnTo>
                  <a:lnTo>
                    <a:pt x="311670" y="47866"/>
                  </a:lnTo>
                  <a:lnTo>
                    <a:pt x="311721" y="47612"/>
                  </a:lnTo>
                  <a:lnTo>
                    <a:pt x="311759" y="47358"/>
                  </a:lnTo>
                  <a:lnTo>
                    <a:pt x="311759" y="4711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2530487" y="2800121"/>
              <a:ext cx="247015" cy="294640"/>
            </a:xfrm>
            <a:custGeom>
              <a:avLst/>
              <a:gdLst/>
              <a:ahLst/>
              <a:cxnLst/>
              <a:rect l="l" t="t" r="r" b="b"/>
              <a:pathLst>
                <a:path w="247014" h="294639">
                  <a:moveTo>
                    <a:pt x="44183" y="282968"/>
                  </a:moveTo>
                  <a:lnTo>
                    <a:pt x="41605" y="276021"/>
                  </a:lnTo>
                  <a:lnTo>
                    <a:pt x="40551" y="274459"/>
                  </a:lnTo>
                  <a:lnTo>
                    <a:pt x="38989" y="272567"/>
                  </a:lnTo>
                  <a:lnTo>
                    <a:pt x="38989" y="282752"/>
                  </a:lnTo>
                  <a:lnTo>
                    <a:pt x="38989" y="283641"/>
                  </a:lnTo>
                  <a:lnTo>
                    <a:pt x="38176" y="286207"/>
                  </a:lnTo>
                  <a:lnTo>
                    <a:pt x="38087" y="286372"/>
                  </a:lnTo>
                  <a:lnTo>
                    <a:pt x="37820" y="286791"/>
                  </a:lnTo>
                  <a:lnTo>
                    <a:pt x="34099" y="289140"/>
                  </a:lnTo>
                  <a:lnTo>
                    <a:pt x="33807" y="289217"/>
                  </a:lnTo>
                  <a:lnTo>
                    <a:pt x="33210" y="289267"/>
                  </a:lnTo>
                  <a:lnTo>
                    <a:pt x="32600" y="289267"/>
                  </a:lnTo>
                  <a:lnTo>
                    <a:pt x="32016" y="289229"/>
                  </a:lnTo>
                  <a:lnTo>
                    <a:pt x="31889" y="289204"/>
                  </a:lnTo>
                  <a:lnTo>
                    <a:pt x="31711" y="289153"/>
                  </a:lnTo>
                  <a:lnTo>
                    <a:pt x="31584" y="289128"/>
                  </a:lnTo>
                  <a:lnTo>
                    <a:pt x="31457" y="289115"/>
                  </a:lnTo>
                  <a:lnTo>
                    <a:pt x="31330" y="289102"/>
                  </a:lnTo>
                  <a:lnTo>
                    <a:pt x="29921" y="288988"/>
                  </a:lnTo>
                  <a:lnTo>
                    <a:pt x="29552" y="288950"/>
                  </a:lnTo>
                  <a:lnTo>
                    <a:pt x="23456" y="273380"/>
                  </a:lnTo>
                  <a:lnTo>
                    <a:pt x="23456" y="287553"/>
                  </a:lnTo>
                  <a:lnTo>
                    <a:pt x="21767" y="286969"/>
                  </a:lnTo>
                  <a:lnTo>
                    <a:pt x="18872" y="285661"/>
                  </a:lnTo>
                  <a:lnTo>
                    <a:pt x="17500" y="284861"/>
                  </a:lnTo>
                  <a:lnTo>
                    <a:pt x="6921" y="275005"/>
                  </a:lnTo>
                  <a:lnTo>
                    <a:pt x="6781" y="274802"/>
                  </a:lnTo>
                  <a:lnTo>
                    <a:pt x="6642" y="274662"/>
                  </a:lnTo>
                  <a:lnTo>
                    <a:pt x="6273" y="274180"/>
                  </a:lnTo>
                  <a:lnTo>
                    <a:pt x="5194" y="271094"/>
                  </a:lnTo>
                  <a:lnTo>
                    <a:pt x="5194" y="270205"/>
                  </a:lnTo>
                  <a:lnTo>
                    <a:pt x="6007" y="267639"/>
                  </a:lnTo>
                  <a:lnTo>
                    <a:pt x="6070" y="267512"/>
                  </a:lnTo>
                  <a:lnTo>
                    <a:pt x="6362" y="267055"/>
                  </a:lnTo>
                  <a:lnTo>
                    <a:pt x="10972" y="264579"/>
                  </a:lnTo>
                  <a:lnTo>
                    <a:pt x="11582" y="264579"/>
                  </a:lnTo>
                  <a:lnTo>
                    <a:pt x="12179" y="264629"/>
                  </a:lnTo>
                  <a:lnTo>
                    <a:pt x="12331" y="264668"/>
                  </a:lnTo>
                  <a:lnTo>
                    <a:pt x="12598" y="264706"/>
                  </a:lnTo>
                  <a:lnTo>
                    <a:pt x="12788" y="264731"/>
                  </a:lnTo>
                  <a:lnTo>
                    <a:pt x="14262" y="264858"/>
                  </a:lnTo>
                  <a:lnTo>
                    <a:pt x="14605" y="264909"/>
                  </a:lnTo>
                  <a:lnTo>
                    <a:pt x="23456" y="287553"/>
                  </a:lnTo>
                  <a:lnTo>
                    <a:pt x="23456" y="273380"/>
                  </a:lnTo>
                  <a:lnTo>
                    <a:pt x="20688" y="266293"/>
                  </a:lnTo>
                  <a:lnTo>
                    <a:pt x="22415" y="266865"/>
                  </a:lnTo>
                  <a:lnTo>
                    <a:pt x="25311" y="268185"/>
                  </a:lnTo>
                  <a:lnTo>
                    <a:pt x="26555" y="268909"/>
                  </a:lnTo>
                  <a:lnTo>
                    <a:pt x="26682" y="268973"/>
                  </a:lnTo>
                  <a:lnTo>
                    <a:pt x="26822" y="269062"/>
                  </a:lnTo>
                  <a:lnTo>
                    <a:pt x="27101" y="269214"/>
                  </a:lnTo>
                  <a:lnTo>
                    <a:pt x="37261" y="278841"/>
                  </a:lnTo>
                  <a:lnTo>
                    <a:pt x="37401" y="279044"/>
                  </a:lnTo>
                  <a:lnTo>
                    <a:pt x="38989" y="282752"/>
                  </a:lnTo>
                  <a:lnTo>
                    <a:pt x="38989" y="272567"/>
                  </a:lnTo>
                  <a:lnTo>
                    <a:pt x="29375" y="264579"/>
                  </a:lnTo>
                  <a:lnTo>
                    <a:pt x="29159" y="264426"/>
                  </a:lnTo>
                  <a:lnTo>
                    <a:pt x="29032" y="264375"/>
                  </a:lnTo>
                  <a:lnTo>
                    <a:pt x="13462" y="259613"/>
                  </a:lnTo>
                  <a:lnTo>
                    <a:pt x="12915" y="259499"/>
                  </a:lnTo>
                  <a:lnTo>
                    <a:pt x="11811" y="259410"/>
                  </a:lnTo>
                  <a:lnTo>
                    <a:pt x="10706" y="259410"/>
                  </a:lnTo>
                  <a:lnTo>
                    <a:pt x="1587" y="264947"/>
                  </a:lnTo>
                  <a:lnTo>
                    <a:pt x="1460" y="265163"/>
                  </a:lnTo>
                  <a:lnTo>
                    <a:pt x="0" y="270878"/>
                  </a:lnTo>
                  <a:lnTo>
                    <a:pt x="76" y="271983"/>
                  </a:lnTo>
                  <a:lnTo>
                    <a:pt x="2590" y="277863"/>
                  </a:lnTo>
                  <a:lnTo>
                    <a:pt x="3632" y="279374"/>
                  </a:lnTo>
                  <a:lnTo>
                    <a:pt x="30886" y="294271"/>
                  </a:lnTo>
                  <a:lnTo>
                    <a:pt x="31254" y="294335"/>
                  </a:lnTo>
                  <a:lnTo>
                    <a:pt x="32359" y="294436"/>
                  </a:lnTo>
                  <a:lnTo>
                    <a:pt x="33477" y="294436"/>
                  </a:lnTo>
                  <a:lnTo>
                    <a:pt x="42659" y="288798"/>
                  </a:lnTo>
                  <a:lnTo>
                    <a:pt x="38176" y="286219"/>
                  </a:lnTo>
                  <a:lnTo>
                    <a:pt x="42659" y="288785"/>
                  </a:lnTo>
                  <a:lnTo>
                    <a:pt x="42938" y="288315"/>
                  </a:lnTo>
                  <a:lnTo>
                    <a:pt x="43395" y="287312"/>
                  </a:lnTo>
                  <a:lnTo>
                    <a:pt x="43751" y="286258"/>
                  </a:lnTo>
                  <a:lnTo>
                    <a:pt x="43992" y="285178"/>
                  </a:lnTo>
                  <a:lnTo>
                    <a:pt x="44145" y="284073"/>
                  </a:lnTo>
                  <a:lnTo>
                    <a:pt x="44183" y="282968"/>
                  </a:lnTo>
                  <a:close/>
                </a:path>
                <a:path w="247014" h="294639">
                  <a:moveTo>
                    <a:pt x="58559" y="260400"/>
                  </a:moveTo>
                  <a:lnTo>
                    <a:pt x="57683" y="258635"/>
                  </a:lnTo>
                  <a:lnTo>
                    <a:pt x="57378" y="258394"/>
                  </a:lnTo>
                  <a:lnTo>
                    <a:pt x="55372" y="257251"/>
                  </a:lnTo>
                  <a:lnTo>
                    <a:pt x="55232" y="257162"/>
                  </a:lnTo>
                  <a:lnTo>
                    <a:pt x="54876" y="256984"/>
                  </a:lnTo>
                  <a:lnTo>
                    <a:pt x="54394" y="256844"/>
                  </a:lnTo>
                  <a:lnTo>
                    <a:pt x="54267" y="256819"/>
                  </a:lnTo>
                  <a:lnTo>
                    <a:pt x="54140" y="256806"/>
                  </a:lnTo>
                  <a:lnTo>
                    <a:pt x="53759" y="256806"/>
                  </a:lnTo>
                  <a:lnTo>
                    <a:pt x="51689" y="258102"/>
                  </a:lnTo>
                  <a:lnTo>
                    <a:pt x="50584" y="260032"/>
                  </a:lnTo>
                  <a:lnTo>
                    <a:pt x="50507" y="260159"/>
                  </a:lnTo>
                  <a:lnTo>
                    <a:pt x="50342" y="260477"/>
                  </a:lnTo>
                  <a:lnTo>
                    <a:pt x="50203" y="260972"/>
                  </a:lnTo>
                  <a:lnTo>
                    <a:pt x="50177" y="261213"/>
                  </a:lnTo>
                  <a:lnTo>
                    <a:pt x="50165" y="261480"/>
                  </a:lnTo>
                  <a:lnTo>
                    <a:pt x="50177" y="261734"/>
                  </a:lnTo>
                  <a:lnTo>
                    <a:pt x="51155" y="263461"/>
                  </a:lnTo>
                  <a:lnTo>
                    <a:pt x="51346" y="263613"/>
                  </a:lnTo>
                  <a:lnTo>
                    <a:pt x="51473" y="263677"/>
                  </a:lnTo>
                  <a:lnTo>
                    <a:pt x="53505" y="264858"/>
                  </a:lnTo>
                  <a:lnTo>
                    <a:pt x="53835" y="265010"/>
                  </a:lnTo>
                  <a:lnTo>
                    <a:pt x="53962" y="265049"/>
                  </a:lnTo>
                  <a:lnTo>
                    <a:pt x="54457" y="265176"/>
                  </a:lnTo>
                  <a:lnTo>
                    <a:pt x="54584" y="265188"/>
                  </a:lnTo>
                  <a:lnTo>
                    <a:pt x="54965" y="265188"/>
                  </a:lnTo>
                  <a:lnTo>
                    <a:pt x="57023" y="263893"/>
                  </a:lnTo>
                  <a:lnTo>
                    <a:pt x="57200" y="263550"/>
                  </a:lnTo>
                  <a:lnTo>
                    <a:pt x="57277" y="263321"/>
                  </a:lnTo>
                  <a:lnTo>
                    <a:pt x="57340" y="263067"/>
                  </a:lnTo>
                  <a:lnTo>
                    <a:pt x="57353" y="262928"/>
                  </a:lnTo>
                  <a:lnTo>
                    <a:pt x="57378" y="262737"/>
                  </a:lnTo>
                  <a:lnTo>
                    <a:pt x="57543" y="262623"/>
                  </a:lnTo>
                  <a:lnTo>
                    <a:pt x="57835" y="262369"/>
                  </a:lnTo>
                  <a:lnTo>
                    <a:pt x="58000" y="262178"/>
                  </a:lnTo>
                  <a:lnTo>
                    <a:pt x="58534" y="260896"/>
                  </a:lnTo>
                  <a:lnTo>
                    <a:pt x="58559" y="260400"/>
                  </a:lnTo>
                  <a:close/>
                </a:path>
                <a:path w="247014" h="294639">
                  <a:moveTo>
                    <a:pt x="191808" y="89890"/>
                  </a:moveTo>
                  <a:lnTo>
                    <a:pt x="191795" y="89750"/>
                  </a:lnTo>
                  <a:lnTo>
                    <a:pt x="191719" y="89395"/>
                  </a:lnTo>
                  <a:lnTo>
                    <a:pt x="191643" y="89141"/>
                  </a:lnTo>
                  <a:lnTo>
                    <a:pt x="191541" y="88912"/>
                  </a:lnTo>
                  <a:lnTo>
                    <a:pt x="191427" y="88684"/>
                  </a:lnTo>
                  <a:lnTo>
                    <a:pt x="191198" y="88379"/>
                  </a:lnTo>
                  <a:lnTo>
                    <a:pt x="191084" y="88252"/>
                  </a:lnTo>
                  <a:lnTo>
                    <a:pt x="189763" y="86677"/>
                  </a:lnTo>
                  <a:lnTo>
                    <a:pt x="189623" y="86525"/>
                  </a:lnTo>
                  <a:lnTo>
                    <a:pt x="189458" y="86360"/>
                  </a:lnTo>
                  <a:lnTo>
                    <a:pt x="189318" y="86220"/>
                  </a:lnTo>
                  <a:lnTo>
                    <a:pt x="189014" y="86004"/>
                  </a:lnTo>
                  <a:lnTo>
                    <a:pt x="188798" y="85902"/>
                  </a:lnTo>
                  <a:lnTo>
                    <a:pt x="188544" y="85788"/>
                  </a:lnTo>
                  <a:lnTo>
                    <a:pt x="188404" y="85750"/>
                  </a:lnTo>
                  <a:lnTo>
                    <a:pt x="188074" y="85699"/>
                  </a:lnTo>
                  <a:lnTo>
                    <a:pt x="187807" y="85661"/>
                  </a:lnTo>
                  <a:lnTo>
                    <a:pt x="187553" y="85661"/>
                  </a:lnTo>
                  <a:lnTo>
                    <a:pt x="187299" y="85686"/>
                  </a:lnTo>
                  <a:lnTo>
                    <a:pt x="186042" y="86258"/>
                  </a:lnTo>
                  <a:lnTo>
                    <a:pt x="185889" y="86385"/>
                  </a:lnTo>
                  <a:lnTo>
                    <a:pt x="184353" y="87693"/>
                  </a:lnTo>
                  <a:lnTo>
                    <a:pt x="184150" y="87845"/>
                  </a:lnTo>
                  <a:lnTo>
                    <a:pt x="183972" y="88036"/>
                  </a:lnTo>
                  <a:lnTo>
                    <a:pt x="183807" y="88226"/>
                  </a:lnTo>
                  <a:lnTo>
                    <a:pt x="183324" y="89535"/>
                  </a:lnTo>
                  <a:lnTo>
                    <a:pt x="183324" y="89662"/>
                  </a:lnTo>
                  <a:lnTo>
                    <a:pt x="183324" y="89903"/>
                  </a:lnTo>
                  <a:lnTo>
                    <a:pt x="183337" y="90043"/>
                  </a:lnTo>
                  <a:lnTo>
                    <a:pt x="183349" y="90170"/>
                  </a:lnTo>
                  <a:lnTo>
                    <a:pt x="183400" y="90398"/>
                  </a:lnTo>
                  <a:lnTo>
                    <a:pt x="183476" y="90652"/>
                  </a:lnTo>
                  <a:lnTo>
                    <a:pt x="183578" y="90881"/>
                  </a:lnTo>
                  <a:lnTo>
                    <a:pt x="183692" y="91109"/>
                  </a:lnTo>
                  <a:lnTo>
                    <a:pt x="185826" y="93586"/>
                  </a:lnTo>
                  <a:lnTo>
                    <a:pt x="186105" y="93789"/>
                  </a:lnTo>
                  <a:lnTo>
                    <a:pt x="186334" y="93891"/>
                  </a:lnTo>
                  <a:lnTo>
                    <a:pt x="186563" y="93992"/>
                  </a:lnTo>
                  <a:lnTo>
                    <a:pt x="186690" y="94030"/>
                  </a:lnTo>
                  <a:lnTo>
                    <a:pt x="186817" y="94068"/>
                  </a:lnTo>
                  <a:lnTo>
                    <a:pt x="187058" y="94107"/>
                  </a:lnTo>
                  <a:lnTo>
                    <a:pt x="187312" y="94132"/>
                  </a:lnTo>
                  <a:lnTo>
                    <a:pt x="187566" y="94132"/>
                  </a:lnTo>
                  <a:lnTo>
                    <a:pt x="188658" y="93814"/>
                  </a:lnTo>
                  <a:lnTo>
                    <a:pt x="188976" y="93611"/>
                  </a:lnTo>
                  <a:lnTo>
                    <a:pt x="189128" y="93497"/>
                  </a:lnTo>
                  <a:lnTo>
                    <a:pt x="190779" y="92100"/>
                  </a:lnTo>
                  <a:lnTo>
                    <a:pt x="190982" y="91935"/>
                  </a:lnTo>
                  <a:lnTo>
                    <a:pt x="191554" y="91147"/>
                  </a:lnTo>
                  <a:lnTo>
                    <a:pt x="191668" y="90881"/>
                  </a:lnTo>
                  <a:lnTo>
                    <a:pt x="191706" y="90754"/>
                  </a:lnTo>
                  <a:lnTo>
                    <a:pt x="191782" y="90398"/>
                  </a:lnTo>
                  <a:lnTo>
                    <a:pt x="191808" y="90144"/>
                  </a:lnTo>
                  <a:lnTo>
                    <a:pt x="191808" y="89890"/>
                  </a:lnTo>
                  <a:close/>
                </a:path>
                <a:path w="247014" h="294639">
                  <a:moveTo>
                    <a:pt x="218033" y="63093"/>
                  </a:moveTo>
                  <a:lnTo>
                    <a:pt x="214757" y="53454"/>
                  </a:lnTo>
                  <a:lnTo>
                    <a:pt x="214591" y="53238"/>
                  </a:lnTo>
                  <a:lnTo>
                    <a:pt x="213156" y="51536"/>
                  </a:lnTo>
                  <a:lnTo>
                    <a:pt x="212864" y="51193"/>
                  </a:lnTo>
                  <a:lnTo>
                    <a:pt x="212864" y="62903"/>
                  </a:lnTo>
                  <a:lnTo>
                    <a:pt x="212775" y="63804"/>
                  </a:lnTo>
                  <a:lnTo>
                    <a:pt x="203327" y="71729"/>
                  </a:lnTo>
                  <a:lnTo>
                    <a:pt x="202438" y="71640"/>
                  </a:lnTo>
                  <a:lnTo>
                    <a:pt x="190766" y="61429"/>
                  </a:lnTo>
                  <a:lnTo>
                    <a:pt x="199593" y="54025"/>
                  </a:lnTo>
                  <a:lnTo>
                    <a:pt x="204228" y="52425"/>
                  </a:lnTo>
                  <a:lnTo>
                    <a:pt x="204558" y="52451"/>
                  </a:lnTo>
                  <a:lnTo>
                    <a:pt x="209194" y="54864"/>
                  </a:lnTo>
                  <a:lnTo>
                    <a:pt x="210616" y="56565"/>
                  </a:lnTo>
                  <a:lnTo>
                    <a:pt x="210781" y="56756"/>
                  </a:lnTo>
                  <a:lnTo>
                    <a:pt x="210997" y="56997"/>
                  </a:lnTo>
                  <a:lnTo>
                    <a:pt x="212864" y="62903"/>
                  </a:lnTo>
                  <a:lnTo>
                    <a:pt x="212864" y="51193"/>
                  </a:lnTo>
                  <a:lnTo>
                    <a:pt x="204431" y="47244"/>
                  </a:lnTo>
                  <a:lnTo>
                    <a:pt x="203250" y="47256"/>
                  </a:lnTo>
                  <a:lnTo>
                    <a:pt x="196367" y="49961"/>
                  </a:lnTo>
                  <a:lnTo>
                    <a:pt x="196164" y="50139"/>
                  </a:lnTo>
                  <a:lnTo>
                    <a:pt x="187591" y="57340"/>
                  </a:lnTo>
                  <a:lnTo>
                    <a:pt x="186931" y="56121"/>
                  </a:lnTo>
                  <a:lnTo>
                    <a:pt x="185305" y="48387"/>
                  </a:lnTo>
                  <a:lnTo>
                    <a:pt x="185445" y="46799"/>
                  </a:lnTo>
                  <a:lnTo>
                    <a:pt x="191109" y="36588"/>
                  </a:lnTo>
                  <a:lnTo>
                    <a:pt x="192024" y="34823"/>
                  </a:lnTo>
                  <a:lnTo>
                    <a:pt x="192024" y="34442"/>
                  </a:lnTo>
                  <a:lnTo>
                    <a:pt x="190639" y="32321"/>
                  </a:lnTo>
                  <a:lnTo>
                    <a:pt x="190284" y="32156"/>
                  </a:lnTo>
                  <a:lnTo>
                    <a:pt x="189788" y="32042"/>
                  </a:lnTo>
                  <a:lnTo>
                    <a:pt x="189534" y="32016"/>
                  </a:lnTo>
                  <a:lnTo>
                    <a:pt x="189293" y="32016"/>
                  </a:lnTo>
                  <a:lnTo>
                    <a:pt x="189026" y="32042"/>
                  </a:lnTo>
                  <a:lnTo>
                    <a:pt x="188785" y="32105"/>
                  </a:lnTo>
                  <a:lnTo>
                    <a:pt x="188658" y="32131"/>
                  </a:lnTo>
                  <a:lnTo>
                    <a:pt x="187782" y="32626"/>
                  </a:lnTo>
                  <a:lnTo>
                    <a:pt x="180124" y="48196"/>
                  </a:lnTo>
                  <a:lnTo>
                    <a:pt x="180149" y="50292"/>
                  </a:lnTo>
                  <a:lnTo>
                    <a:pt x="184988" y="62598"/>
                  </a:lnTo>
                  <a:lnTo>
                    <a:pt x="185140" y="62776"/>
                  </a:lnTo>
                  <a:lnTo>
                    <a:pt x="192697" y="71767"/>
                  </a:lnTo>
                  <a:lnTo>
                    <a:pt x="192811" y="71907"/>
                  </a:lnTo>
                  <a:lnTo>
                    <a:pt x="193154" y="72301"/>
                  </a:lnTo>
                  <a:lnTo>
                    <a:pt x="194157" y="73291"/>
                  </a:lnTo>
                  <a:lnTo>
                    <a:pt x="203136" y="76898"/>
                  </a:lnTo>
                  <a:lnTo>
                    <a:pt x="204546" y="76885"/>
                  </a:lnTo>
                  <a:lnTo>
                    <a:pt x="217906" y="64503"/>
                  </a:lnTo>
                  <a:lnTo>
                    <a:pt x="218033" y="63093"/>
                  </a:lnTo>
                  <a:close/>
                </a:path>
                <a:path w="247014" h="294639">
                  <a:moveTo>
                    <a:pt x="246583" y="44107"/>
                  </a:moveTo>
                  <a:lnTo>
                    <a:pt x="246570" y="43853"/>
                  </a:lnTo>
                  <a:lnTo>
                    <a:pt x="246532" y="43662"/>
                  </a:lnTo>
                  <a:lnTo>
                    <a:pt x="246507" y="43484"/>
                  </a:lnTo>
                  <a:lnTo>
                    <a:pt x="246443" y="43243"/>
                  </a:lnTo>
                  <a:lnTo>
                    <a:pt x="246392" y="43116"/>
                  </a:lnTo>
                  <a:lnTo>
                    <a:pt x="246316" y="42989"/>
                  </a:lnTo>
                  <a:lnTo>
                    <a:pt x="229997" y="1638"/>
                  </a:lnTo>
                  <a:lnTo>
                    <a:pt x="227634" y="0"/>
                  </a:lnTo>
                  <a:lnTo>
                    <a:pt x="227507" y="0"/>
                  </a:lnTo>
                  <a:lnTo>
                    <a:pt x="225463" y="1130"/>
                  </a:lnTo>
                  <a:lnTo>
                    <a:pt x="225158" y="1676"/>
                  </a:lnTo>
                  <a:lnTo>
                    <a:pt x="225082" y="1917"/>
                  </a:lnTo>
                  <a:lnTo>
                    <a:pt x="225031" y="2171"/>
                  </a:lnTo>
                  <a:lnTo>
                    <a:pt x="225005" y="2413"/>
                  </a:lnTo>
                  <a:lnTo>
                    <a:pt x="225018" y="2933"/>
                  </a:lnTo>
                  <a:lnTo>
                    <a:pt x="225069" y="3187"/>
                  </a:lnTo>
                  <a:lnTo>
                    <a:pt x="225132" y="3429"/>
                  </a:lnTo>
                  <a:lnTo>
                    <a:pt x="238721" y="37833"/>
                  </a:lnTo>
                  <a:lnTo>
                    <a:pt x="207327" y="18529"/>
                  </a:lnTo>
                  <a:lnTo>
                    <a:pt x="206984" y="18338"/>
                  </a:lnTo>
                  <a:lnTo>
                    <a:pt x="206502" y="18186"/>
                  </a:lnTo>
                  <a:lnTo>
                    <a:pt x="206375" y="18173"/>
                  </a:lnTo>
                  <a:lnTo>
                    <a:pt x="205879" y="18135"/>
                  </a:lnTo>
                  <a:lnTo>
                    <a:pt x="205498" y="18173"/>
                  </a:lnTo>
                  <a:lnTo>
                    <a:pt x="205371" y="18211"/>
                  </a:lnTo>
                  <a:lnTo>
                    <a:pt x="205244" y="18237"/>
                  </a:lnTo>
                  <a:lnTo>
                    <a:pt x="205003" y="18313"/>
                  </a:lnTo>
                  <a:lnTo>
                    <a:pt x="204774" y="18427"/>
                  </a:lnTo>
                  <a:lnTo>
                    <a:pt x="203390" y="20701"/>
                  </a:lnTo>
                  <a:lnTo>
                    <a:pt x="203390" y="20955"/>
                  </a:lnTo>
                  <a:lnTo>
                    <a:pt x="203885" y="22237"/>
                  </a:lnTo>
                  <a:lnTo>
                    <a:pt x="242557" y="46253"/>
                  </a:lnTo>
                  <a:lnTo>
                    <a:pt x="242798" y="46380"/>
                  </a:lnTo>
                  <a:lnTo>
                    <a:pt x="242976" y="46469"/>
                  </a:lnTo>
                  <a:lnTo>
                    <a:pt x="243319" y="46583"/>
                  </a:lnTo>
                  <a:lnTo>
                    <a:pt x="243459" y="46621"/>
                  </a:lnTo>
                  <a:lnTo>
                    <a:pt x="243814" y="46672"/>
                  </a:lnTo>
                  <a:lnTo>
                    <a:pt x="243954" y="46672"/>
                  </a:lnTo>
                  <a:lnTo>
                    <a:pt x="244208" y="46672"/>
                  </a:lnTo>
                  <a:lnTo>
                    <a:pt x="244411" y="46647"/>
                  </a:lnTo>
                  <a:lnTo>
                    <a:pt x="244576" y="46609"/>
                  </a:lnTo>
                  <a:lnTo>
                    <a:pt x="244716" y="46570"/>
                  </a:lnTo>
                  <a:lnTo>
                    <a:pt x="245402" y="46253"/>
                  </a:lnTo>
                  <a:lnTo>
                    <a:pt x="245605" y="46101"/>
                  </a:lnTo>
                  <a:lnTo>
                    <a:pt x="245732" y="45986"/>
                  </a:lnTo>
                  <a:lnTo>
                    <a:pt x="245872" y="45859"/>
                  </a:lnTo>
                  <a:lnTo>
                    <a:pt x="246049" y="45669"/>
                  </a:lnTo>
                  <a:lnTo>
                    <a:pt x="246126" y="45542"/>
                  </a:lnTo>
                  <a:lnTo>
                    <a:pt x="246253" y="45326"/>
                  </a:lnTo>
                  <a:lnTo>
                    <a:pt x="246418" y="44996"/>
                  </a:lnTo>
                  <a:lnTo>
                    <a:pt x="246494" y="44754"/>
                  </a:lnTo>
                  <a:lnTo>
                    <a:pt x="246519" y="44615"/>
                  </a:lnTo>
                  <a:lnTo>
                    <a:pt x="246545" y="44488"/>
                  </a:lnTo>
                  <a:lnTo>
                    <a:pt x="246570" y="44259"/>
                  </a:lnTo>
                  <a:lnTo>
                    <a:pt x="246583" y="4410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468676" y="2962795"/>
              <a:ext cx="156210" cy="345440"/>
            </a:xfrm>
            <a:custGeom>
              <a:avLst/>
              <a:gdLst/>
              <a:ahLst/>
              <a:cxnLst/>
              <a:rect l="l" t="t" r="r" b="b"/>
              <a:pathLst>
                <a:path w="156210" h="345439">
                  <a:moveTo>
                    <a:pt x="47142" y="333121"/>
                  </a:moveTo>
                  <a:lnTo>
                    <a:pt x="41973" y="323342"/>
                  </a:lnTo>
                  <a:lnTo>
                    <a:pt x="41973" y="332968"/>
                  </a:lnTo>
                  <a:lnTo>
                    <a:pt x="41922" y="333565"/>
                  </a:lnTo>
                  <a:lnTo>
                    <a:pt x="41871" y="333832"/>
                  </a:lnTo>
                  <a:lnTo>
                    <a:pt x="41833" y="333984"/>
                  </a:lnTo>
                  <a:lnTo>
                    <a:pt x="41719" y="334518"/>
                  </a:lnTo>
                  <a:lnTo>
                    <a:pt x="36868" y="338823"/>
                  </a:lnTo>
                  <a:lnTo>
                    <a:pt x="36614" y="338874"/>
                  </a:lnTo>
                  <a:lnTo>
                    <a:pt x="36487" y="338912"/>
                  </a:lnTo>
                  <a:lnTo>
                    <a:pt x="36360" y="338950"/>
                  </a:lnTo>
                  <a:lnTo>
                    <a:pt x="35052" y="339280"/>
                  </a:lnTo>
                  <a:lnTo>
                    <a:pt x="34671" y="339369"/>
                  </a:lnTo>
                  <a:lnTo>
                    <a:pt x="28486" y="332346"/>
                  </a:lnTo>
                  <a:lnTo>
                    <a:pt x="28486" y="340144"/>
                  </a:lnTo>
                  <a:lnTo>
                    <a:pt x="26695" y="340169"/>
                  </a:lnTo>
                  <a:lnTo>
                    <a:pt x="23533" y="339940"/>
                  </a:lnTo>
                  <a:lnTo>
                    <a:pt x="22098" y="339686"/>
                  </a:lnTo>
                  <a:lnTo>
                    <a:pt x="21971" y="339686"/>
                  </a:lnTo>
                  <a:lnTo>
                    <a:pt x="8610" y="333997"/>
                  </a:lnTo>
                  <a:lnTo>
                    <a:pt x="8458" y="333883"/>
                  </a:lnTo>
                  <a:lnTo>
                    <a:pt x="8331" y="333832"/>
                  </a:lnTo>
                  <a:lnTo>
                    <a:pt x="7747" y="333463"/>
                  </a:lnTo>
                  <a:lnTo>
                    <a:pt x="5168" y="328307"/>
                  </a:lnTo>
                  <a:lnTo>
                    <a:pt x="5219" y="327710"/>
                  </a:lnTo>
                  <a:lnTo>
                    <a:pt x="5270" y="327406"/>
                  </a:lnTo>
                  <a:lnTo>
                    <a:pt x="5422" y="326732"/>
                  </a:lnTo>
                  <a:lnTo>
                    <a:pt x="10121" y="322465"/>
                  </a:lnTo>
                  <a:lnTo>
                    <a:pt x="10287" y="322453"/>
                  </a:lnTo>
                  <a:lnTo>
                    <a:pt x="10528" y="322402"/>
                  </a:lnTo>
                  <a:lnTo>
                    <a:pt x="10655" y="322364"/>
                  </a:lnTo>
                  <a:lnTo>
                    <a:pt x="10795" y="322326"/>
                  </a:lnTo>
                  <a:lnTo>
                    <a:pt x="12090" y="321970"/>
                  </a:lnTo>
                  <a:lnTo>
                    <a:pt x="12433" y="321894"/>
                  </a:lnTo>
                  <a:lnTo>
                    <a:pt x="28486" y="340144"/>
                  </a:lnTo>
                  <a:lnTo>
                    <a:pt x="28486" y="332346"/>
                  </a:lnTo>
                  <a:lnTo>
                    <a:pt x="18618" y="321119"/>
                  </a:lnTo>
                  <a:lnTo>
                    <a:pt x="20447" y="321081"/>
                  </a:lnTo>
                  <a:lnTo>
                    <a:pt x="23609" y="321322"/>
                  </a:lnTo>
                  <a:lnTo>
                    <a:pt x="25158" y="321602"/>
                  </a:lnTo>
                  <a:lnTo>
                    <a:pt x="25654" y="321691"/>
                  </a:lnTo>
                  <a:lnTo>
                    <a:pt x="38531" y="327279"/>
                  </a:lnTo>
                  <a:lnTo>
                    <a:pt x="38684" y="327380"/>
                  </a:lnTo>
                  <a:lnTo>
                    <a:pt x="41973" y="332968"/>
                  </a:lnTo>
                  <a:lnTo>
                    <a:pt x="41973" y="323342"/>
                  </a:lnTo>
                  <a:lnTo>
                    <a:pt x="41681" y="323164"/>
                  </a:lnTo>
                  <a:lnTo>
                    <a:pt x="41478" y="323037"/>
                  </a:lnTo>
                  <a:lnTo>
                    <a:pt x="41313" y="322922"/>
                  </a:lnTo>
                  <a:lnTo>
                    <a:pt x="26060" y="316534"/>
                  </a:lnTo>
                  <a:lnTo>
                    <a:pt x="25882" y="316484"/>
                  </a:lnTo>
                  <a:lnTo>
                    <a:pt x="24257" y="316179"/>
                  </a:lnTo>
                  <a:lnTo>
                    <a:pt x="20586" y="315912"/>
                  </a:lnTo>
                  <a:lnTo>
                    <a:pt x="9372" y="317347"/>
                  </a:lnTo>
                  <a:lnTo>
                    <a:pt x="9004" y="317398"/>
                  </a:lnTo>
                  <a:lnTo>
                    <a:pt x="152" y="326644"/>
                  </a:lnTo>
                  <a:lnTo>
                    <a:pt x="76" y="327063"/>
                  </a:lnTo>
                  <a:lnTo>
                    <a:pt x="0" y="328155"/>
                  </a:lnTo>
                  <a:lnTo>
                    <a:pt x="25" y="329272"/>
                  </a:lnTo>
                  <a:lnTo>
                    <a:pt x="152" y="330377"/>
                  </a:lnTo>
                  <a:lnTo>
                    <a:pt x="5689" y="338289"/>
                  </a:lnTo>
                  <a:lnTo>
                    <a:pt x="7061" y="339255"/>
                  </a:lnTo>
                  <a:lnTo>
                    <a:pt x="21196" y="344779"/>
                  </a:lnTo>
                  <a:lnTo>
                    <a:pt x="22885" y="345084"/>
                  </a:lnTo>
                  <a:lnTo>
                    <a:pt x="26555" y="345351"/>
                  </a:lnTo>
                  <a:lnTo>
                    <a:pt x="30238" y="345274"/>
                  </a:lnTo>
                  <a:lnTo>
                    <a:pt x="33883" y="344830"/>
                  </a:lnTo>
                  <a:lnTo>
                    <a:pt x="37350" y="344043"/>
                  </a:lnTo>
                  <a:lnTo>
                    <a:pt x="37706" y="343928"/>
                  </a:lnTo>
                  <a:lnTo>
                    <a:pt x="38138" y="343865"/>
                  </a:lnTo>
                  <a:lnTo>
                    <a:pt x="46875" y="335064"/>
                  </a:lnTo>
                  <a:lnTo>
                    <a:pt x="46939" y="334772"/>
                  </a:lnTo>
                  <a:lnTo>
                    <a:pt x="47053" y="334213"/>
                  </a:lnTo>
                  <a:lnTo>
                    <a:pt x="47142" y="333121"/>
                  </a:lnTo>
                  <a:close/>
                </a:path>
                <a:path w="156210" h="345439">
                  <a:moveTo>
                    <a:pt x="52412" y="303745"/>
                  </a:moveTo>
                  <a:lnTo>
                    <a:pt x="52400" y="303618"/>
                  </a:lnTo>
                  <a:lnTo>
                    <a:pt x="52400" y="303491"/>
                  </a:lnTo>
                  <a:lnTo>
                    <a:pt x="52374" y="303250"/>
                  </a:lnTo>
                  <a:lnTo>
                    <a:pt x="52311" y="303009"/>
                  </a:lnTo>
                  <a:lnTo>
                    <a:pt x="52235" y="302755"/>
                  </a:lnTo>
                  <a:lnTo>
                    <a:pt x="52133" y="302526"/>
                  </a:lnTo>
                  <a:lnTo>
                    <a:pt x="52006" y="302310"/>
                  </a:lnTo>
                  <a:lnTo>
                    <a:pt x="51866" y="302082"/>
                  </a:lnTo>
                  <a:lnTo>
                    <a:pt x="51701" y="301891"/>
                  </a:lnTo>
                  <a:lnTo>
                    <a:pt x="51511" y="301726"/>
                  </a:lnTo>
                  <a:lnTo>
                    <a:pt x="51320" y="301574"/>
                  </a:lnTo>
                  <a:lnTo>
                    <a:pt x="51181" y="301498"/>
                  </a:lnTo>
                  <a:lnTo>
                    <a:pt x="50876" y="301320"/>
                  </a:lnTo>
                  <a:lnTo>
                    <a:pt x="50749" y="301282"/>
                  </a:lnTo>
                  <a:lnTo>
                    <a:pt x="50393" y="301155"/>
                  </a:lnTo>
                  <a:lnTo>
                    <a:pt x="50266" y="301129"/>
                  </a:lnTo>
                  <a:lnTo>
                    <a:pt x="48082" y="300748"/>
                  </a:lnTo>
                  <a:lnTo>
                    <a:pt x="47942" y="300736"/>
                  </a:lnTo>
                  <a:lnTo>
                    <a:pt x="47574" y="300685"/>
                  </a:lnTo>
                  <a:lnTo>
                    <a:pt x="47320" y="300685"/>
                  </a:lnTo>
                  <a:lnTo>
                    <a:pt x="47066" y="300723"/>
                  </a:lnTo>
                  <a:lnTo>
                    <a:pt x="46824" y="300774"/>
                  </a:lnTo>
                  <a:lnTo>
                    <a:pt x="46570" y="300850"/>
                  </a:lnTo>
                  <a:lnTo>
                    <a:pt x="46126" y="301078"/>
                  </a:lnTo>
                  <a:lnTo>
                    <a:pt x="45910" y="301218"/>
                  </a:lnTo>
                  <a:lnTo>
                    <a:pt x="45770" y="301345"/>
                  </a:lnTo>
                  <a:lnTo>
                    <a:pt x="45554" y="301574"/>
                  </a:lnTo>
                  <a:lnTo>
                    <a:pt x="45389" y="301777"/>
                  </a:lnTo>
                  <a:lnTo>
                    <a:pt x="45250" y="301993"/>
                  </a:lnTo>
                  <a:lnTo>
                    <a:pt x="45135" y="302221"/>
                  </a:lnTo>
                  <a:lnTo>
                    <a:pt x="45072" y="302399"/>
                  </a:lnTo>
                  <a:lnTo>
                    <a:pt x="44983" y="302691"/>
                  </a:lnTo>
                  <a:lnTo>
                    <a:pt x="44945" y="302831"/>
                  </a:lnTo>
                  <a:lnTo>
                    <a:pt x="44538" y="305130"/>
                  </a:lnTo>
                  <a:lnTo>
                    <a:pt x="44513" y="305257"/>
                  </a:lnTo>
                  <a:lnTo>
                    <a:pt x="44500" y="305523"/>
                  </a:lnTo>
                  <a:lnTo>
                    <a:pt x="44500" y="305765"/>
                  </a:lnTo>
                  <a:lnTo>
                    <a:pt x="44538" y="306019"/>
                  </a:lnTo>
                  <a:lnTo>
                    <a:pt x="45046" y="307187"/>
                  </a:lnTo>
                  <a:lnTo>
                    <a:pt x="45212" y="307378"/>
                  </a:lnTo>
                  <a:lnTo>
                    <a:pt x="45389" y="307543"/>
                  </a:lnTo>
                  <a:lnTo>
                    <a:pt x="45593" y="307708"/>
                  </a:lnTo>
                  <a:lnTo>
                    <a:pt x="45859" y="307860"/>
                  </a:lnTo>
                  <a:lnTo>
                    <a:pt x="46037" y="307962"/>
                  </a:lnTo>
                  <a:lnTo>
                    <a:pt x="46507" y="308114"/>
                  </a:lnTo>
                  <a:lnTo>
                    <a:pt x="46634" y="308140"/>
                  </a:lnTo>
                  <a:lnTo>
                    <a:pt x="48958" y="308546"/>
                  </a:lnTo>
                  <a:lnTo>
                    <a:pt x="49085" y="308571"/>
                  </a:lnTo>
                  <a:lnTo>
                    <a:pt x="49339" y="308584"/>
                  </a:lnTo>
                  <a:lnTo>
                    <a:pt x="49593" y="308584"/>
                  </a:lnTo>
                  <a:lnTo>
                    <a:pt x="49847" y="308546"/>
                  </a:lnTo>
                  <a:lnTo>
                    <a:pt x="50088" y="308495"/>
                  </a:lnTo>
                  <a:lnTo>
                    <a:pt x="50330" y="308419"/>
                  </a:lnTo>
                  <a:lnTo>
                    <a:pt x="50457" y="308368"/>
                  </a:lnTo>
                  <a:lnTo>
                    <a:pt x="50787" y="308190"/>
                  </a:lnTo>
                  <a:lnTo>
                    <a:pt x="50990" y="308051"/>
                  </a:lnTo>
                  <a:lnTo>
                    <a:pt x="51193" y="307873"/>
                  </a:lnTo>
                  <a:lnTo>
                    <a:pt x="51371" y="307695"/>
                  </a:lnTo>
                  <a:lnTo>
                    <a:pt x="51523" y="307492"/>
                  </a:lnTo>
                  <a:lnTo>
                    <a:pt x="51612" y="307352"/>
                  </a:lnTo>
                  <a:lnTo>
                    <a:pt x="51777" y="307047"/>
                  </a:lnTo>
                  <a:lnTo>
                    <a:pt x="51816" y="306920"/>
                  </a:lnTo>
                  <a:lnTo>
                    <a:pt x="51955" y="306451"/>
                  </a:lnTo>
                  <a:lnTo>
                    <a:pt x="52336" y="304253"/>
                  </a:lnTo>
                  <a:lnTo>
                    <a:pt x="52387" y="304012"/>
                  </a:lnTo>
                  <a:lnTo>
                    <a:pt x="52412" y="303745"/>
                  </a:lnTo>
                  <a:close/>
                </a:path>
                <a:path w="156210" h="345439">
                  <a:moveTo>
                    <a:pt x="55346" y="286816"/>
                  </a:moveTo>
                  <a:lnTo>
                    <a:pt x="35306" y="261848"/>
                  </a:lnTo>
                  <a:lnTo>
                    <a:pt x="35153" y="261658"/>
                  </a:lnTo>
                  <a:lnTo>
                    <a:pt x="35064" y="261531"/>
                  </a:lnTo>
                  <a:lnTo>
                    <a:pt x="34848" y="261188"/>
                  </a:lnTo>
                  <a:lnTo>
                    <a:pt x="33985" y="260121"/>
                  </a:lnTo>
                  <a:lnTo>
                    <a:pt x="26162" y="255765"/>
                  </a:lnTo>
                  <a:lnTo>
                    <a:pt x="26035" y="255739"/>
                  </a:lnTo>
                  <a:lnTo>
                    <a:pt x="25908" y="255714"/>
                  </a:lnTo>
                  <a:lnTo>
                    <a:pt x="25400" y="255625"/>
                  </a:lnTo>
                  <a:lnTo>
                    <a:pt x="24104" y="255536"/>
                  </a:lnTo>
                  <a:lnTo>
                    <a:pt x="22809" y="255562"/>
                  </a:lnTo>
                  <a:lnTo>
                    <a:pt x="21526" y="255714"/>
                  </a:lnTo>
                  <a:lnTo>
                    <a:pt x="10782" y="266407"/>
                  </a:lnTo>
                  <a:lnTo>
                    <a:pt x="10756" y="266547"/>
                  </a:lnTo>
                  <a:lnTo>
                    <a:pt x="10642" y="267208"/>
                  </a:lnTo>
                  <a:lnTo>
                    <a:pt x="10528" y="268782"/>
                  </a:lnTo>
                  <a:lnTo>
                    <a:pt x="10553" y="270370"/>
                  </a:lnTo>
                  <a:lnTo>
                    <a:pt x="20091" y="283794"/>
                  </a:lnTo>
                  <a:lnTo>
                    <a:pt x="20218" y="283819"/>
                  </a:lnTo>
                  <a:lnTo>
                    <a:pt x="21983" y="283222"/>
                  </a:lnTo>
                  <a:lnTo>
                    <a:pt x="22809" y="281965"/>
                  </a:lnTo>
                  <a:lnTo>
                    <a:pt x="22898" y="281597"/>
                  </a:lnTo>
                  <a:lnTo>
                    <a:pt x="22923" y="281343"/>
                  </a:lnTo>
                  <a:lnTo>
                    <a:pt x="22923" y="281101"/>
                  </a:lnTo>
                  <a:lnTo>
                    <a:pt x="22326" y="279590"/>
                  </a:lnTo>
                  <a:lnTo>
                    <a:pt x="22072" y="279311"/>
                  </a:lnTo>
                  <a:lnTo>
                    <a:pt x="21869" y="279146"/>
                  </a:lnTo>
                  <a:lnTo>
                    <a:pt x="21666" y="279006"/>
                  </a:lnTo>
                  <a:lnTo>
                    <a:pt x="15697" y="268922"/>
                  </a:lnTo>
                  <a:lnTo>
                    <a:pt x="15786" y="267843"/>
                  </a:lnTo>
                  <a:lnTo>
                    <a:pt x="15875" y="267309"/>
                  </a:lnTo>
                  <a:lnTo>
                    <a:pt x="15900" y="267182"/>
                  </a:lnTo>
                  <a:lnTo>
                    <a:pt x="23964" y="260705"/>
                  </a:lnTo>
                  <a:lnTo>
                    <a:pt x="24739" y="260756"/>
                  </a:lnTo>
                  <a:lnTo>
                    <a:pt x="25133" y="260832"/>
                  </a:lnTo>
                  <a:lnTo>
                    <a:pt x="25260" y="260845"/>
                  </a:lnTo>
                  <a:lnTo>
                    <a:pt x="30848" y="264515"/>
                  </a:lnTo>
                  <a:lnTo>
                    <a:pt x="30988" y="264718"/>
                  </a:lnTo>
                  <a:lnTo>
                    <a:pt x="50774" y="288594"/>
                  </a:lnTo>
                  <a:lnTo>
                    <a:pt x="51028" y="288886"/>
                  </a:lnTo>
                  <a:lnTo>
                    <a:pt x="51231" y="289039"/>
                  </a:lnTo>
                  <a:lnTo>
                    <a:pt x="51435" y="289179"/>
                  </a:lnTo>
                  <a:lnTo>
                    <a:pt x="51663" y="289293"/>
                  </a:lnTo>
                  <a:lnTo>
                    <a:pt x="51904" y="289382"/>
                  </a:lnTo>
                  <a:lnTo>
                    <a:pt x="52146" y="289471"/>
                  </a:lnTo>
                  <a:lnTo>
                    <a:pt x="52387" y="289509"/>
                  </a:lnTo>
                  <a:lnTo>
                    <a:pt x="52641" y="289534"/>
                  </a:lnTo>
                  <a:lnTo>
                    <a:pt x="52895" y="289534"/>
                  </a:lnTo>
                  <a:lnTo>
                    <a:pt x="53022" y="289509"/>
                  </a:lnTo>
                  <a:lnTo>
                    <a:pt x="53149" y="289509"/>
                  </a:lnTo>
                  <a:lnTo>
                    <a:pt x="54406" y="288937"/>
                  </a:lnTo>
                  <a:lnTo>
                    <a:pt x="54686" y="288683"/>
                  </a:lnTo>
                  <a:lnTo>
                    <a:pt x="54851" y="288480"/>
                  </a:lnTo>
                  <a:lnTo>
                    <a:pt x="54991" y="288277"/>
                  </a:lnTo>
                  <a:lnTo>
                    <a:pt x="55041" y="288150"/>
                  </a:lnTo>
                  <a:lnTo>
                    <a:pt x="55206" y="287820"/>
                  </a:lnTo>
                  <a:lnTo>
                    <a:pt x="55245" y="287680"/>
                  </a:lnTo>
                  <a:lnTo>
                    <a:pt x="55321" y="287312"/>
                  </a:lnTo>
                  <a:lnTo>
                    <a:pt x="55346" y="287058"/>
                  </a:lnTo>
                  <a:lnTo>
                    <a:pt x="55346" y="286816"/>
                  </a:lnTo>
                  <a:close/>
                </a:path>
                <a:path w="156210" h="345439">
                  <a:moveTo>
                    <a:pt x="119494" y="57277"/>
                  </a:moveTo>
                  <a:lnTo>
                    <a:pt x="119164" y="57111"/>
                  </a:lnTo>
                  <a:lnTo>
                    <a:pt x="119037" y="57073"/>
                  </a:lnTo>
                  <a:lnTo>
                    <a:pt x="118668" y="56959"/>
                  </a:lnTo>
                  <a:lnTo>
                    <a:pt x="118414" y="56934"/>
                  </a:lnTo>
                  <a:lnTo>
                    <a:pt x="117906" y="56934"/>
                  </a:lnTo>
                  <a:lnTo>
                    <a:pt x="115646" y="59182"/>
                  </a:lnTo>
                  <a:lnTo>
                    <a:pt x="115620" y="59309"/>
                  </a:lnTo>
                  <a:lnTo>
                    <a:pt x="115620" y="59690"/>
                  </a:lnTo>
                  <a:lnTo>
                    <a:pt x="115671" y="60058"/>
                  </a:lnTo>
                  <a:lnTo>
                    <a:pt x="116154" y="61087"/>
                  </a:lnTo>
                  <a:lnTo>
                    <a:pt x="116408" y="61379"/>
                  </a:lnTo>
                  <a:lnTo>
                    <a:pt x="116598" y="61544"/>
                  </a:lnTo>
                  <a:lnTo>
                    <a:pt x="116916" y="61760"/>
                  </a:lnTo>
                  <a:lnTo>
                    <a:pt x="119494" y="57277"/>
                  </a:lnTo>
                  <a:close/>
                </a:path>
                <a:path w="156210" h="345439">
                  <a:moveTo>
                    <a:pt x="120370" y="97726"/>
                  </a:moveTo>
                  <a:lnTo>
                    <a:pt x="120357" y="97599"/>
                  </a:lnTo>
                  <a:lnTo>
                    <a:pt x="120319" y="97345"/>
                  </a:lnTo>
                  <a:lnTo>
                    <a:pt x="120281" y="97218"/>
                  </a:lnTo>
                  <a:lnTo>
                    <a:pt x="120154" y="96862"/>
                  </a:lnTo>
                  <a:lnTo>
                    <a:pt x="119913" y="96431"/>
                  </a:lnTo>
                  <a:lnTo>
                    <a:pt x="119761" y="96227"/>
                  </a:lnTo>
                  <a:lnTo>
                    <a:pt x="119583" y="96050"/>
                  </a:lnTo>
                  <a:lnTo>
                    <a:pt x="119392" y="95859"/>
                  </a:lnTo>
                  <a:lnTo>
                    <a:pt x="119189" y="95719"/>
                  </a:lnTo>
                  <a:lnTo>
                    <a:pt x="119062" y="95669"/>
                  </a:lnTo>
                  <a:lnTo>
                    <a:pt x="118732" y="95491"/>
                  </a:lnTo>
                  <a:lnTo>
                    <a:pt x="118491" y="95415"/>
                  </a:lnTo>
                  <a:lnTo>
                    <a:pt x="118249" y="95351"/>
                  </a:lnTo>
                  <a:lnTo>
                    <a:pt x="117741" y="95313"/>
                  </a:lnTo>
                  <a:lnTo>
                    <a:pt x="117614" y="95326"/>
                  </a:lnTo>
                  <a:lnTo>
                    <a:pt x="117487" y="95326"/>
                  </a:lnTo>
                  <a:lnTo>
                    <a:pt x="116268" y="95808"/>
                  </a:lnTo>
                  <a:lnTo>
                    <a:pt x="117030" y="94488"/>
                  </a:lnTo>
                  <a:lnTo>
                    <a:pt x="116459" y="94234"/>
                  </a:lnTo>
                  <a:lnTo>
                    <a:pt x="116078" y="94145"/>
                  </a:lnTo>
                  <a:lnTo>
                    <a:pt x="115951" y="94132"/>
                  </a:lnTo>
                  <a:lnTo>
                    <a:pt x="115570" y="94132"/>
                  </a:lnTo>
                  <a:lnTo>
                    <a:pt x="115277" y="94183"/>
                  </a:lnTo>
                  <a:lnTo>
                    <a:pt x="115277" y="99187"/>
                  </a:lnTo>
                  <a:lnTo>
                    <a:pt x="114554" y="98780"/>
                  </a:lnTo>
                  <a:lnTo>
                    <a:pt x="115277" y="99187"/>
                  </a:lnTo>
                  <a:lnTo>
                    <a:pt x="115277" y="94183"/>
                  </a:lnTo>
                  <a:lnTo>
                    <a:pt x="114719" y="94335"/>
                  </a:lnTo>
                  <a:lnTo>
                    <a:pt x="113804" y="95021"/>
                  </a:lnTo>
                  <a:lnTo>
                    <a:pt x="113563" y="95326"/>
                  </a:lnTo>
                  <a:lnTo>
                    <a:pt x="113436" y="95542"/>
                  </a:lnTo>
                  <a:lnTo>
                    <a:pt x="113334" y="95770"/>
                  </a:lnTo>
                  <a:lnTo>
                    <a:pt x="113195" y="96253"/>
                  </a:lnTo>
                  <a:lnTo>
                    <a:pt x="113182" y="96393"/>
                  </a:lnTo>
                  <a:lnTo>
                    <a:pt x="113157" y="96888"/>
                  </a:lnTo>
                  <a:lnTo>
                    <a:pt x="113169" y="97015"/>
                  </a:lnTo>
                  <a:lnTo>
                    <a:pt x="114033" y="98653"/>
                  </a:lnTo>
                  <a:lnTo>
                    <a:pt x="114249" y="98844"/>
                  </a:lnTo>
                  <a:lnTo>
                    <a:pt x="114198" y="98983"/>
                  </a:lnTo>
                  <a:lnTo>
                    <a:pt x="114058" y="99479"/>
                  </a:lnTo>
                  <a:lnTo>
                    <a:pt x="114020" y="99974"/>
                  </a:lnTo>
                  <a:lnTo>
                    <a:pt x="114033" y="100228"/>
                  </a:lnTo>
                  <a:lnTo>
                    <a:pt x="115773" y="102374"/>
                  </a:lnTo>
                  <a:lnTo>
                    <a:pt x="115900" y="102425"/>
                  </a:lnTo>
                  <a:lnTo>
                    <a:pt x="116268" y="102501"/>
                  </a:lnTo>
                  <a:lnTo>
                    <a:pt x="116649" y="102527"/>
                  </a:lnTo>
                  <a:lnTo>
                    <a:pt x="117157" y="102463"/>
                  </a:lnTo>
                  <a:lnTo>
                    <a:pt x="117398" y="102400"/>
                  </a:lnTo>
                  <a:lnTo>
                    <a:pt x="117640" y="102311"/>
                  </a:lnTo>
                  <a:lnTo>
                    <a:pt x="117868" y="102196"/>
                  </a:lnTo>
                  <a:lnTo>
                    <a:pt x="118846" y="101219"/>
                  </a:lnTo>
                  <a:lnTo>
                    <a:pt x="119913" y="99364"/>
                  </a:lnTo>
                  <a:lnTo>
                    <a:pt x="120015" y="99187"/>
                  </a:lnTo>
                  <a:lnTo>
                    <a:pt x="120192" y="98856"/>
                  </a:lnTo>
                  <a:lnTo>
                    <a:pt x="120332" y="98361"/>
                  </a:lnTo>
                  <a:lnTo>
                    <a:pt x="120345" y="98221"/>
                  </a:lnTo>
                  <a:lnTo>
                    <a:pt x="120370" y="97866"/>
                  </a:lnTo>
                  <a:lnTo>
                    <a:pt x="120370" y="97726"/>
                  </a:lnTo>
                  <a:close/>
                </a:path>
                <a:path w="156210" h="345439">
                  <a:moveTo>
                    <a:pt x="132473" y="58064"/>
                  </a:moveTo>
                  <a:lnTo>
                    <a:pt x="132461" y="57810"/>
                  </a:lnTo>
                  <a:lnTo>
                    <a:pt x="132422" y="57556"/>
                  </a:lnTo>
                  <a:lnTo>
                    <a:pt x="131178" y="55880"/>
                  </a:lnTo>
                  <a:lnTo>
                    <a:pt x="130835" y="55702"/>
                  </a:lnTo>
                  <a:lnTo>
                    <a:pt x="130352" y="55562"/>
                  </a:lnTo>
                  <a:lnTo>
                    <a:pt x="130225" y="55549"/>
                  </a:lnTo>
                  <a:lnTo>
                    <a:pt x="130098" y="55524"/>
                  </a:lnTo>
                  <a:lnTo>
                    <a:pt x="129717" y="55524"/>
                  </a:lnTo>
                  <a:lnTo>
                    <a:pt x="129336" y="55575"/>
                  </a:lnTo>
                  <a:lnTo>
                    <a:pt x="127647" y="56819"/>
                  </a:lnTo>
                  <a:lnTo>
                    <a:pt x="132130" y="59397"/>
                  </a:lnTo>
                  <a:lnTo>
                    <a:pt x="132295" y="59055"/>
                  </a:lnTo>
                  <a:lnTo>
                    <a:pt x="132435" y="58572"/>
                  </a:lnTo>
                  <a:lnTo>
                    <a:pt x="132461" y="58331"/>
                  </a:lnTo>
                  <a:lnTo>
                    <a:pt x="132473" y="58064"/>
                  </a:lnTo>
                  <a:close/>
                </a:path>
                <a:path w="156210" h="345439">
                  <a:moveTo>
                    <a:pt x="137096" y="68872"/>
                  </a:moveTo>
                  <a:lnTo>
                    <a:pt x="136207" y="66992"/>
                  </a:lnTo>
                  <a:lnTo>
                    <a:pt x="135915" y="66751"/>
                  </a:lnTo>
                  <a:lnTo>
                    <a:pt x="129882" y="63284"/>
                  </a:lnTo>
                  <a:lnTo>
                    <a:pt x="132118" y="59410"/>
                  </a:lnTo>
                  <a:lnTo>
                    <a:pt x="127647" y="56819"/>
                  </a:lnTo>
                  <a:lnTo>
                    <a:pt x="125412" y="60693"/>
                  </a:lnTo>
                  <a:lnTo>
                    <a:pt x="119507" y="57277"/>
                  </a:lnTo>
                  <a:lnTo>
                    <a:pt x="116916" y="61760"/>
                  </a:lnTo>
                  <a:lnTo>
                    <a:pt x="122821" y="65176"/>
                  </a:lnTo>
                  <a:lnTo>
                    <a:pt x="117589" y="74231"/>
                  </a:lnTo>
                  <a:lnTo>
                    <a:pt x="96177" y="52082"/>
                  </a:lnTo>
                  <a:lnTo>
                    <a:pt x="95897" y="51828"/>
                  </a:lnTo>
                  <a:lnTo>
                    <a:pt x="94488" y="51282"/>
                  </a:lnTo>
                  <a:lnTo>
                    <a:pt x="94234" y="51282"/>
                  </a:lnTo>
                  <a:lnTo>
                    <a:pt x="93992" y="51308"/>
                  </a:lnTo>
                  <a:lnTo>
                    <a:pt x="93865" y="51333"/>
                  </a:lnTo>
                  <a:lnTo>
                    <a:pt x="93738" y="51346"/>
                  </a:lnTo>
                  <a:lnTo>
                    <a:pt x="92532" y="52019"/>
                  </a:lnTo>
                  <a:lnTo>
                    <a:pt x="92265" y="52298"/>
                  </a:lnTo>
                  <a:lnTo>
                    <a:pt x="92125" y="52501"/>
                  </a:lnTo>
                  <a:lnTo>
                    <a:pt x="91744" y="53708"/>
                  </a:lnTo>
                  <a:lnTo>
                    <a:pt x="91757" y="54216"/>
                  </a:lnTo>
                  <a:lnTo>
                    <a:pt x="92379" y="55575"/>
                  </a:lnTo>
                  <a:lnTo>
                    <a:pt x="116268" y="80289"/>
                  </a:lnTo>
                  <a:lnTo>
                    <a:pt x="116408" y="80429"/>
                  </a:lnTo>
                  <a:lnTo>
                    <a:pt x="116662" y="80619"/>
                  </a:lnTo>
                  <a:lnTo>
                    <a:pt x="116979" y="80810"/>
                  </a:lnTo>
                  <a:lnTo>
                    <a:pt x="117182" y="80899"/>
                  </a:lnTo>
                  <a:lnTo>
                    <a:pt x="117373" y="80962"/>
                  </a:lnTo>
                  <a:lnTo>
                    <a:pt x="117513" y="81000"/>
                  </a:lnTo>
                  <a:lnTo>
                    <a:pt x="117665" y="81038"/>
                  </a:lnTo>
                  <a:lnTo>
                    <a:pt x="117805" y="81064"/>
                  </a:lnTo>
                  <a:lnTo>
                    <a:pt x="117957" y="81076"/>
                  </a:lnTo>
                  <a:lnTo>
                    <a:pt x="118211" y="81076"/>
                  </a:lnTo>
                  <a:lnTo>
                    <a:pt x="118427" y="81064"/>
                  </a:lnTo>
                  <a:lnTo>
                    <a:pt x="118795" y="80987"/>
                  </a:lnTo>
                  <a:lnTo>
                    <a:pt x="118922" y="80949"/>
                  </a:lnTo>
                  <a:lnTo>
                    <a:pt x="119164" y="80860"/>
                  </a:lnTo>
                  <a:lnTo>
                    <a:pt x="119367" y="80746"/>
                  </a:lnTo>
                  <a:lnTo>
                    <a:pt x="119608" y="80619"/>
                  </a:lnTo>
                  <a:lnTo>
                    <a:pt x="119761" y="80492"/>
                  </a:lnTo>
                  <a:lnTo>
                    <a:pt x="119926" y="80340"/>
                  </a:lnTo>
                  <a:lnTo>
                    <a:pt x="120078" y="80187"/>
                  </a:lnTo>
                  <a:lnTo>
                    <a:pt x="120307" y="79883"/>
                  </a:lnTo>
                  <a:lnTo>
                    <a:pt x="120446" y="79641"/>
                  </a:lnTo>
                  <a:lnTo>
                    <a:pt x="127292" y="67754"/>
                  </a:lnTo>
                  <a:lnTo>
                    <a:pt x="134670" y="71513"/>
                  </a:lnTo>
                  <a:lnTo>
                    <a:pt x="134797" y="71501"/>
                  </a:lnTo>
                  <a:lnTo>
                    <a:pt x="136080" y="70967"/>
                  </a:lnTo>
                  <a:lnTo>
                    <a:pt x="136359" y="70713"/>
                  </a:lnTo>
                  <a:lnTo>
                    <a:pt x="136677" y="70319"/>
                  </a:lnTo>
                  <a:lnTo>
                    <a:pt x="136804" y="70104"/>
                  </a:lnTo>
                  <a:lnTo>
                    <a:pt x="136956" y="69761"/>
                  </a:lnTo>
                  <a:lnTo>
                    <a:pt x="137058" y="69392"/>
                  </a:lnTo>
                  <a:lnTo>
                    <a:pt x="137083" y="69138"/>
                  </a:lnTo>
                  <a:lnTo>
                    <a:pt x="137096" y="68872"/>
                  </a:lnTo>
                  <a:close/>
                </a:path>
                <a:path w="156210" h="345439">
                  <a:moveTo>
                    <a:pt x="156121" y="36004"/>
                  </a:moveTo>
                  <a:lnTo>
                    <a:pt x="156108" y="35750"/>
                  </a:lnTo>
                  <a:lnTo>
                    <a:pt x="156095" y="35610"/>
                  </a:lnTo>
                  <a:lnTo>
                    <a:pt x="156044" y="35369"/>
                  </a:lnTo>
                  <a:lnTo>
                    <a:pt x="156006" y="35242"/>
                  </a:lnTo>
                  <a:lnTo>
                    <a:pt x="155968" y="35115"/>
                  </a:lnTo>
                  <a:lnTo>
                    <a:pt x="155879" y="34886"/>
                  </a:lnTo>
                  <a:lnTo>
                    <a:pt x="155778" y="34709"/>
                  </a:lnTo>
                  <a:lnTo>
                    <a:pt x="155613" y="34442"/>
                  </a:lnTo>
                  <a:lnTo>
                    <a:pt x="155473" y="34277"/>
                  </a:lnTo>
                  <a:lnTo>
                    <a:pt x="155282" y="34074"/>
                  </a:lnTo>
                  <a:lnTo>
                    <a:pt x="125857" y="901"/>
                  </a:lnTo>
                  <a:lnTo>
                    <a:pt x="125603" y="609"/>
                  </a:lnTo>
                  <a:lnTo>
                    <a:pt x="125399" y="457"/>
                  </a:lnTo>
                  <a:lnTo>
                    <a:pt x="125183" y="317"/>
                  </a:lnTo>
                  <a:lnTo>
                    <a:pt x="124955" y="215"/>
                  </a:lnTo>
                  <a:lnTo>
                    <a:pt x="124714" y="127"/>
                  </a:lnTo>
                  <a:lnTo>
                    <a:pt x="124587" y="101"/>
                  </a:lnTo>
                  <a:lnTo>
                    <a:pt x="124460" y="63"/>
                  </a:lnTo>
                  <a:lnTo>
                    <a:pt x="124218" y="25"/>
                  </a:lnTo>
                  <a:lnTo>
                    <a:pt x="123964" y="0"/>
                  </a:lnTo>
                  <a:lnTo>
                    <a:pt x="123710" y="12"/>
                  </a:lnTo>
                  <a:lnTo>
                    <a:pt x="123583" y="38"/>
                  </a:lnTo>
                  <a:lnTo>
                    <a:pt x="123456" y="50"/>
                  </a:lnTo>
                  <a:lnTo>
                    <a:pt x="122224" y="660"/>
                  </a:lnTo>
                  <a:lnTo>
                    <a:pt x="121437" y="1943"/>
                  </a:lnTo>
                  <a:lnTo>
                    <a:pt x="121361" y="2311"/>
                  </a:lnTo>
                  <a:lnTo>
                    <a:pt x="121335" y="2565"/>
                  </a:lnTo>
                  <a:lnTo>
                    <a:pt x="121348" y="2806"/>
                  </a:lnTo>
                  <a:lnTo>
                    <a:pt x="121996" y="4305"/>
                  </a:lnTo>
                  <a:lnTo>
                    <a:pt x="123977" y="2552"/>
                  </a:lnTo>
                  <a:lnTo>
                    <a:pt x="121996" y="4330"/>
                  </a:lnTo>
                  <a:lnTo>
                    <a:pt x="146431" y="31889"/>
                  </a:lnTo>
                  <a:lnTo>
                    <a:pt x="110337" y="24498"/>
                  </a:lnTo>
                  <a:lnTo>
                    <a:pt x="110210" y="24472"/>
                  </a:lnTo>
                  <a:lnTo>
                    <a:pt x="109956" y="24447"/>
                  </a:lnTo>
                  <a:lnTo>
                    <a:pt x="109702" y="24447"/>
                  </a:lnTo>
                  <a:lnTo>
                    <a:pt x="109448" y="24472"/>
                  </a:lnTo>
                  <a:lnTo>
                    <a:pt x="108953" y="24587"/>
                  </a:lnTo>
                  <a:lnTo>
                    <a:pt x="108496" y="24803"/>
                  </a:lnTo>
                  <a:lnTo>
                    <a:pt x="108280" y="24942"/>
                  </a:lnTo>
                  <a:lnTo>
                    <a:pt x="107226" y="26885"/>
                  </a:lnTo>
                  <a:lnTo>
                    <a:pt x="107226" y="27152"/>
                  </a:lnTo>
                  <a:lnTo>
                    <a:pt x="107657" y="28448"/>
                  </a:lnTo>
                  <a:lnTo>
                    <a:pt x="107886" y="28765"/>
                  </a:lnTo>
                  <a:lnTo>
                    <a:pt x="108064" y="28943"/>
                  </a:lnTo>
                  <a:lnTo>
                    <a:pt x="109296" y="29565"/>
                  </a:lnTo>
                  <a:lnTo>
                    <a:pt x="153009" y="38519"/>
                  </a:lnTo>
                  <a:lnTo>
                    <a:pt x="153136" y="38531"/>
                  </a:lnTo>
                  <a:lnTo>
                    <a:pt x="153504" y="38569"/>
                  </a:lnTo>
                  <a:lnTo>
                    <a:pt x="153758" y="38557"/>
                  </a:lnTo>
                  <a:lnTo>
                    <a:pt x="153898" y="38531"/>
                  </a:lnTo>
                  <a:lnTo>
                    <a:pt x="154254" y="38468"/>
                  </a:lnTo>
                  <a:lnTo>
                    <a:pt x="154381" y="38417"/>
                  </a:lnTo>
                  <a:lnTo>
                    <a:pt x="154838" y="38214"/>
                  </a:lnTo>
                  <a:lnTo>
                    <a:pt x="155041" y="38074"/>
                  </a:lnTo>
                  <a:lnTo>
                    <a:pt x="155333" y="37833"/>
                  </a:lnTo>
                  <a:lnTo>
                    <a:pt x="155511" y="37642"/>
                  </a:lnTo>
                  <a:lnTo>
                    <a:pt x="155613" y="37515"/>
                  </a:lnTo>
                  <a:lnTo>
                    <a:pt x="155778" y="37236"/>
                  </a:lnTo>
                  <a:lnTo>
                    <a:pt x="155854" y="37109"/>
                  </a:lnTo>
                  <a:lnTo>
                    <a:pt x="155917" y="36982"/>
                  </a:lnTo>
                  <a:lnTo>
                    <a:pt x="155956" y="36855"/>
                  </a:lnTo>
                  <a:lnTo>
                    <a:pt x="156019" y="36652"/>
                  </a:lnTo>
                  <a:lnTo>
                    <a:pt x="156057" y="36512"/>
                  </a:lnTo>
                  <a:lnTo>
                    <a:pt x="156083" y="36372"/>
                  </a:lnTo>
                  <a:lnTo>
                    <a:pt x="156108" y="36118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2484183" y="2707589"/>
              <a:ext cx="1043305" cy="544830"/>
            </a:xfrm>
            <a:custGeom>
              <a:avLst/>
              <a:gdLst/>
              <a:ahLst/>
              <a:cxnLst/>
              <a:rect l="l" t="t" r="r" b="b"/>
              <a:pathLst>
                <a:path w="1043304" h="544829">
                  <a:moveTo>
                    <a:pt x="8712" y="464959"/>
                  </a:moveTo>
                  <a:lnTo>
                    <a:pt x="7632" y="464654"/>
                  </a:lnTo>
                  <a:lnTo>
                    <a:pt x="7378" y="464654"/>
                  </a:lnTo>
                  <a:lnTo>
                    <a:pt x="5854" y="465226"/>
                  </a:lnTo>
                  <a:lnTo>
                    <a:pt x="4902" y="467093"/>
                  </a:lnTo>
                  <a:lnTo>
                    <a:pt x="4902" y="467347"/>
                  </a:lnTo>
                  <a:lnTo>
                    <a:pt x="5207" y="468439"/>
                  </a:lnTo>
                  <a:lnTo>
                    <a:pt x="5397" y="468769"/>
                  </a:lnTo>
                  <a:lnTo>
                    <a:pt x="5562" y="468972"/>
                  </a:lnTo>
                  <a:lnTo>
                    <a:pt x="5740" y="469150"/>
                  </a:lnTo>
                  <a:lnTo>
                    <a:pt x="5943" y="469303"/>
                  </a:lnTo>
                  <a:lnTo>
                    <a:pt x="6146" y="469442"/>
                  </a:lnTo>
                  <a:lnTo>
                    <a:pt x="8712" y="464959"/>
                  </a:lnTo>
                  <a:close/>
                </a:path>
                <a:path w="1043304" h="544829">
                  <a:moveTo>
                    <a:pt x="19558" y="516737"/>
                  </a:moveTo>
                  <a:lnTo>
                    <a:pt x="17691" y="515810"/>
                  </a:lnTo>
                  <a:lnTo>
                    <a:pt x="17437" y="515810"/>
                  </a:lnTo>
                  <a:lnTo>
                    <a:pt x="16929" y="515874"/>
                  </a:lnTo>
                  <a:lnTo>
                    <a:pt x="16687" y="515962"/>
                  </a:lnTo>
                  <a:lnTo>
                    <a:pt x="16459" y="516051"/>
                  </a:lnTo>
                  <a:lnTo>
                    <a:pt x="16230" y="516178"/>
                  </a:lnTo>
                  <a:lnTo>
                    <a:pt x="16014" y="516318"/>
                  </a:lnTo>
                  <a:lnTo>
                    <a:pt x="15824" y="516470"/>
                  </a:lnTo>
                  <a:lnTo>
                    <a:pt x="15646" y="516648"/>
                  </a:lnTo>
                  <a:lnTo>
                    <a:pt x="15341" y="517067"/>
                  </a:lnTo>
                  <a:lnTo>
                    <a:pt x="15227" y="517283"/>
                  </a:lnTo>
                  <a:lnTo>
                    <a:pt x="15138" y="517525"/>
                  </a:lnTo>
                  <a:lnTo>
                    <a:pt x="15062" y="517766"/>
                  </a:lnTo>
                  <a:lnTo>
                    <a:pt x="15011" y="518020"/>
                  </a:lnTo>
                  <a:lnTo>
                    <a:pt x="14986" y="518274"/>
                  </a:lnTo>
                  <a:lnTo>
                    <a:pt x="14986" y="518528"/>
                  </a:lnTo>
                  <a:lnTo>
                    <a:pt x="15303" y="519620"/>
                  </a:lnTo>
                  <a:lnTo>
                    <a:pt x="15582" y="520039"/>
                  </a:lnTo>
                  <a:lnTo>
                    <a:pt x="19558" y="516737"/>
                  </a:lnTo>
                  <a:close/>
                </a:path>
                <a:path w="1043304" h="544829">
                  <a:moveTo>
                    <a:pt x="43929" y="518820"/>
                  </a:moveTo>
                  <a:lnTo>
                    <a:pt x="42278" y="516597"/>
                  </a:lnTo>
                  <a:lnTo>
                    <a:pt x="41922" y="516470"/>
                  </a:lnTo>
                  <a:lnTo>
                    <a:pt x="41668" y="516420"/>
                  </a:lnTo>
                  <a:lnTo>
                    <a:pt x="41414" y="516407"/>
                  </a:lnTo>
                  <a:lnTo>
                    <a:pt x="41160" y="516407"/>
                  </a:lnTo>
                  <a:lnTo>
                    <a:pt x="39166" y="517613"/>
                  </a:lnTo>
                  <a:lnTo>
                    <a:pt x="38976" y="517944"/>
                  </a:lnTo>
                  <a:lnTo>
                    <a:pt x="38887" y="518185"/>
                  </a:lnTo>
                  <a:lnTo>
                    <a:pt x="38798" y="518553"/>
                  </a:lnTo>
                  <a:lnTo>
                    <a:pt x="39687" y="518718"/>
                  </a:lnTo>
                  <a:lnTo>
                    <a:pt x="38785" y="518553"/>
                  </a:lnTo>
                  <a:lnTo>
                    <a:pt x="34709" y="541705"/>
                  </a:lnTo>
                  <a:lnTo>
                    <a:pt x="34683" y="541832"/>
                  </a:lnTo>
                  <a:lnTo>
                    <a:pt x="34671" y="542086"/>
                  </a:lnTo>
                  <a:lnTo>
                    <a:pt x="34671" y="542328"/>
                  </a:lnTo>
                  <a:lnTo>
                    <a:pt x="34696" y="542582"/>
                  </a:lnTo>
                  <a:lnTo>
                    <a:pt x="34734" y="542709"/>
                  </a:lnTo>
                  <a:lnTo>
                    <a:pt x="34759" y="542836"/>
                  </a:lnTo>
                  <a:lnTo>
                    <a:pt x="34836" y="543090"/>
                  </a:lnTo>
                  <a:lnTo>
                    <a:pt x="34937" y="543318"/>
                  </a:lnTo>
                  <a:lnTo>
                    <a:pt x="35064" y="543534"/>
                  </a:lnTo>
                  <a:lnTo>
                    <a:pt x="35204" y="543737"/>
                  </a:lnTo>
                  <a:lnTo>
                    <a:pt x="35369" y="543941"/>
                  </a:lnTo>
                  <a:lnTo>
                    <a:pt x="35560" y="544118"/>
                  </a:lnTo>
                  <a:lnTo>
                    <a:pt x="35864" y="544347"/>
                  </a:lnTo>
                  <a:lnTo>
                    <a:pt x="36195" y="544525"/>
                  </a:lnTo>
                  <a:lnTo>
                    <a:pt x="36322" y="544563"/>
                  </a:lnTo>
                  <a:lnTo>
                    <a:pt x="36677" y="544690"/>
                  </a:lnTo>
                  <a:lnTo>
                    <a:pt x="36804" y="544703"/>
                  </a:lnTo>
                  <a:lnTo>
                    <a:pt x="36931" y="544728"/>
                  </a:lnTo>
                  <a:lnTo>
                    <a:pt x="37185" y="544753"/>
                  </a:lnTo>
                  <a:lnTo>
                    <a:pt x="37312" y="544753"/>
                  </a:lnTo>
                  <a:lnTo>
                    <a:pt x="38735" y="544271"/>
                  </a:lnTo>
                  <a:lnTo>
                    <a:pt x="43865" y="519455"/>
                  </a:lnTo>
                  <a:lnTo>
                    <a:pt x="43916" y="519315"/>
                  </a:lnTo>
                  <a:lnTo>
                    <a:pt x="43929" y="519061"/>
                  </a:lnTo>
                  <a:lnTo>
                    <a:pt x="43929" y="518820"/>
                  </a:lnTo>
                  <a:close/>
                </a:path>
                <a:path w="1043304" h="544829">
                  <a:moveTo>
                    <a:pt x="49314" y="488365"/>
                  </a:moveTo>
                  <a:lnTo>
                    <a:pt x="49301" y="488226"/>
                  </a:lnTo>
                  <a:lnTo>
                    <a:pt x="49276" y="488073"/>
                  </a:lnTo>
                  <a:lnTo>
                    <a:pt x="49237" y="487870"/>
                  </a:lnTo>
                  <a:lnTo>
                    <a:pt x="49199" y="487718"/>
                  </a:lnTo>
                  <a:lnTo>
                    <a:pt x="49098" y="487489"/>
                  </a:lnTo>
                  <a:lnTo>
                    <a:pt x="49047" y="487362"/>
                  </a:lnTo>
                  <a:lnTo>
                    <a:pt x="48958" y="487197"/>
                  </a:lnTo>
                  <a:lnTo>
                    <a:pt x="48818" y="486943"/>
                  </a:lnTo>
                  <a:lnTo>
                    <a:pt x="48653" y="486752"/>
                  </a:lnTo>
                  <a:lnTo>
                    <a:pt x="48475" y="486575"/>
                  </a:lnTo>
                  <a:lnTo>
                    <a:pt x="48298" y="486448"/>
                  </a:lnTo>
                  <a:lnTo>
                    <a:pt x="48158" y="486321"/>
                  </a:lnTo>
                  <a:lnTo>
                    <a:pt x="47955" y="486206"/>
                  </a:lnTo>
                  <a:lnTo>
                    <a:pt x="47828" y="486143"/>
                  </a:lnTo>
                  <a:lnTo>
                    <a:pt x="8724" y="464972"/>
                  </a:lnTo>
                  <a:lnTo>
                    <a:pt x="6261" y="469506"/>
                  </a:lnTo>
                  <a:lnTo>
                    <a:pt x="38658" y="487057"/>
                  </a:lnTo>
                  <a:lnTo>
                    <a:pt x="2209" y="492467"/>
                  </a:lnTo>
                  <a:lnTo>
                    <a:pt x="520" y="493483"/>
                  </a:lnTo>
                  <a:lnTo>
                    <a:pt x="12" y="494766"/>
                  </a:lnTo>
                  <a:lnTo>
                    <a:pt x="12" y="494893"/>
                  </a:lnTo>
                  <a:lnTo>
                    <a:pt x="12" y="495274"/>
                  </a:lnTo>
                  <a:lnTo>
                    <a:pt x="38" y="495401"/>
                  </a:lnTo>
                  <a:lnTo>
                    <a:pt x="50" y="495528"/>
                  </a:lnTo>
                  <a:lnTo>
                    <a:pt x="1054" y="497090"/>
                  </a:lnTo>
                  <a:lnTo>
                    <a:pt x="1485" y="497357"/>
                  </a:lnTo>
                  <a:lnTo>
                    <a:pt x="2082" y="497560"/>
                  </a:lnTo>
                  <a:lnTo>
                    <a:pt x="2336" y="497598"/>
                  </a:lnTo>
                  <a:lnTo>
                    <a:pt x="2463" y="497598"/>
                  </a:lnTo>
                  <a:lnTo>
                    <a:pt x="2590" y="497611"/>
                  </a:lnTo>
                  <a:lnTo>
                    <a:pt x="2844" y="497598"/>
                  </a:lnTo>
                  <a:lnTo>
                    <a:pt x="2971" y="497573"/>
                  </a:lnTo>
                  <a:lnTo>
                    <a:pt x="47104" y="491032"/>
                  </a:lnTo>
                  <a:lnTo>
                    <a:pt x="47345" y="490994"/>
                  </a:lnTo>
                  <a:lnTo>
                    <a:pt x="47548" y="490931"/>
                  </a:lnTo>
                  <a:lnTo>
                    <a:pt x="47815" y="490829"/>
                  </a:lnTo>
                  <a:lnTo>
                    <a:pt x="48044" y="490715"/>
                  </a:lnTo>
                  <a:lnTo>
                    <a:pt x="48260" y="490575"/>
                  </a:lnTo>
                  <a:lnTo>
                    <a:pt x="48450" y="490410"/>
                  </a:lnTo>
                  <a:lnTo>
                    <a:pt x="48628" y="490232"/>
                  </a:lnTo>
                  <a:lnTo>
                    <a:pt x="48793" y="490016"/>
                  </a:lnTo>
                  <a:lnTo>
                    <a:pt x="48933" y="489826"/>
                  </a:lnTo>
                  <a:lnTo>
                    <a:pt x="49009" y="489699"/>
                  </a:lnTo>
                  <a:lnTo>
                    <a:pt x="49110" y="489470"/>
                  </a:lnTo>
                  <a:lnTo>
                    <a:pt x="49199" y="489229"/>
                  </a:lnTo>
                  <a:lnTo>
                    <a:pt x="49263" y="488975"/>
                  </a:lnTo>
                  <a:lnTo>
                    <a:pt x="49301" y="488721"/>
                  </a:lnTo>
                  <a:lnTo>
                    <a:pt x="49314" y="488480"/>
                  </a:lnTo>
                  <a:close/>
                </a:path>
                <a:path w="1043304" h="544829">
                  <a:moveTo>
                    <a:pt x="829818" y="46291"/>
                  </a:moveTo>
                  <a:lnTo>
                    <a:pt x="828573" y="44196"/>
                  </a:lnTo>
                  <a:lnTo>
                    <a:pt x="828116" y="43967"/>
                  </a:lnTo>
                  <a:lnTo>
                    <a:pt x="826350" y="48831"/>
                  </a:lnTo>
                  <a:lnTo>
                    <a:pt x="826719" y="48933"/>
                  </a:lnTo>
                  <a:lnTo>
                    <a:pt x="826973" y="48983"/>
                  </a:lnTo>
                  <a:lnTo>
                    <a:pt x="827214" y="48996"/>
                  </a:lnTo>
                  <a:lnTo>
                    <a:pt x="827354" y="48983"/>
                  </a:lnTo>
                  <a:lnTo>
                    <a:pt x="827722" y="48945"/>
                  </a:lnTo>
                  <a:lnTo>
                    <a:pt x="827849" y="48907"/>
                  </a:lnTo>
                  <a:lnTo>
                    <a:pt x="827976" y="48882"/>
                  </a:lnTo>
                  <a:lnTo>
                    <a:pt x="828217" y="48793"/>
                  </a:lnTo>
                  <a:lnTo>
                    <a:pt x="828446" y="48691"/>
                  </a:lnTo>
                  <a:lnTo>
                    <a:pt x="829805" y="46672"/>
                  </a:lnTo>
                  <a:lnTo>
                    <a:pt x="829818" y="46291"/>
                  </a:lnTo>
                  <a:close/>
                </a:path>
                <a:path w="1043304" h="544829">
                  <a:moveTo>
                    <a:pt x="833247" y="2476"/>
                  </a:moveTo>
                  <a:lnTo>
                    <a:pt x="833221" y="2298"/>
                  </a:lnTo>
                  <a:lnTo>
                    <a:pt x="833196" y="2095"/>
                  </a:lnTo>
                  <a:lnTo>
                    <a:pt x="833145" y="1892"/>
                  </a:lnTo>
                  <a:lnTo>
                    <a:pt x="833069" y="1651"/>
                  </a:lnTo>
                  <a:lnTo>
                    <a:pt x="833005" y="1498"/>
                  </a:lnTo>
                  <a:lnTo>
                    <a:pt x="832916" y="1358"/>
                  </a:lnTo>
                  <a:lnTo>
                    <a:pt x="832840" y="1206"/>
                  </a:lnTo>
                  <a:lnTo>
                    <a:pt x="832688" y="990"/>
                  </a:lnTo>
                  <a:lnTo>
                    <a:pt x="832523" y="812"/>
                  </a:lnTo>
                  <a:lnTo>
                    <a:pt x="832332" y="635"/>
                  </a:lnTo>
                  <a:lnTo>
                    <a:pt x="832129" y="469"/>
                  </a:lnTo>
                  <a:lnTo>
                    <a:pt x="832002" y="381"/>
                  </a:lnTo>
                  <a:lnTo>
                    <a:pt x="831697" y="228"/>
                  </a:lnTo>
                  <a:lnTo>
                    <a:pt x="831570" y="190"/>
                  </a:lnTo>
                  <a:lnTo>
                    <a:pt x="831430" y="139"/>
                  </a:lnTo>
                  <a:lnTo>
                    <a:pt x="831202" y="63"/>
                  </a:lnTo>
                  <a:lnTo>
                    <a:pt x="830922" y="12"/>
                  </a:lnTo>
                  <a:lnTo>
                    <a:pt x="830707" y="12"/>
                  </a:lnTo>
                  <a:lnTo>
                    <a:pt x="830541" y="12"/>
                  </a:lnTo>
                  <a:lnTo>
                    <a:pt x="830414" y="12"/>
                  </a:lnTo>
                  <a:lnTo>
                    <a:pt x="830199" y="50"/>
                  </a:lnTo>
                  <a:lnTo>
                    <a:pt x="830046" y="88"/>
                  </a:lnTo>
                  <a:lnTo>
                    <a:pt x="829919" y="114"/>
                  </a:lnTo>
                  <a:lnTo>
                    <a:pt x="829678" y="190"/>
                  </a:lnTo>
                  <a:lnTo>
                    <a:pt x="815568" y="4978"/>
                  </a:lnTo>
                  <a:lnTo>
                    <a:pt x="815441" y="5016"/>
                  </a:lnTo>
                  <a:lnTo>
                    <a:pt x="815213" y="5118"/>
                  </a:lnTo>
                  <a:lnTo>
                    <a:pt x="813816" y="7112"/>
                  </a:lnTo>
                  <a:lnTo>
                    <a:pt x="813816" y="7251"/>
                  </a:lnTo>
                  <a:lnTo>
                    <a:pt x="816343" y="10007"/>
                  </a:lnTo>
                  <a:lnTo>
                    <a:pt x="816597" y="9994"/>
                  </a:lnTo>
                  <a:lnTo>
                    <a:pt x="816851" y="9969"/>
                  </a:lnTo>
                  <a:lnTo>
                    <a:pt x="817105" y="9918"/>
                  </a:lnTo>
                  <a:lnTo>
                    <a:pt x="826389" y="6781"/>
                  </a:lnTo>
                  <a:lnTo>
                    <a:pt x="814641" y="39077"/>
                  </a:lnTo>
                  <a:lnTo>
                    <a:pt x="806018" y="35928"/>
                  </a:lnTo>
                  <a:lnTo>
                    <a:pt x="805522" y="35788"/>
                  </a:lnTo>
                  <a:lnTo>
                    <a:pt x="805395" y="35775"/>
                  </a:lnTo>
                  <a:lnTo>
                    <a:pt x="805014" y="35763"/>
                  </a:lnTo>
                  <a:lnTo>
                    <a:pt x="804646" y="35801"/>
                  </a:lnTo>
                  <a:lnTo>
                    <a:pt x="802551" y="38468"/>
                  </a:lnTo>
                  <a:lnTo>
                    <a:pt x="802589" y="38836"/>
                  </a:lnTo>
                  <a:lnTo>
                    <a:pt x="815174" y="44767"/>
                  </a:lnTo>
                  <a:lnTo>
                    <a:pt x="826338" y="48831"/>
                  </a:lnTo>
                  <a:lnTo>
                    <a:pt x="828116" y="43967"/>
                  </a:lnTo>
                  <a:lnTo>
                    <a:pt x="819492" y="40843"/>
                  </a:lnTo>
                  <a:lnTo>
                    <a:pt x="833031" y="3632"/>
                  </a:lnTo>
                  <a:lnTo>
                    <a:pt x="833094" y="3492"/>
                  </a:lnTo>
                  <a:lnTo>
                    <a:pt x="833132" y="3352"/>
                  </a:lnTo>
                  <a:lnTo>
                    <a:pt x="833158" y="3225"/>
                  </a:lnTo>
                  <a:lnTo>
                    <a:pt x="833208" y="2984"/>
                  </a:lnTo>
                  <a:lnTo>
                    <a:pt x="833234" y="2857"/>
                  </a:lnTo>
                  <a:lnTo>
                    <a:pt x="833247" y="2654"/>
                  </a:lnTo>
                  <a:lnTo>
                    <a:pt x="833247" y="2476"/>
                  </a:lnTo>
                  <a:close/>
                </a:path>
                <a:path w="1043304" h="544829">
                  <a:moveTo>
                    <a:pt x="848804" y="50698"/>
                  </a:moveTo>
                  <a:lnTo>
                    <a:pt x="848766" y="50317"/>
                  </a:lnTo>
                  <a:lnTo>
                    <a:pt x="848728" y="50190"/>
                  </a:lnTo>
                  <a:lnTo>
                    <a:pt x="848702" y="50063"/>
                  </a:lnTo>
                  <a:lnTo>
                    <a:pt x="848614" y="49822"/>
                  </a:lnTo>
                  <a:lnTo>
                    <a:pt x="848512" y="49593"/>
                  </a:lnTo>
                  <a:lnTo>
                    <a:pt x="848309" y="49276"/>
                  </a:lnTo>
                  <a:lnTo>
                    <a:pt x="848055" y="48983"/>
                  </a:lnTo>
                  <a:lnTo>
                    <a:pt x="847877" y="48818"/>
                  </a:lnTo>
                  <a:lnTo>
                    <a:pt x="847559" y="48590"/>
                  </a:lnTo>
                  <a:lnTo>
                    <a:pt x="847229" y="48425"/>
                  </a:lnTo>
                  <a:lnTo>
                    <a:pt x="847102" y="48374"/>
                  </a:lnTo>
                  <a:lnTo>
                    <a:pt x="846975" y="48336"/>
                  </a:lnTo>
                  <a:lnTo>
                    <a:pt x="845019" y="47625"/>
                  </a:lnTo>
                  <a:lnTo>
                    <a:pt x="844892" y="47586"/>
                  </a:lnTo>
                  <a:lnTo>
                    <a:pt x="844765" y="47523"/>
                  </a:lnTo>
                  <a:lnTo>
                    <a:pt x="844524" y="47472"/>
                  </a:lnTo>
                  <a:lnTo>
                    <a:pt x="844270" y="47421"/>
                  </a:lnTo>
                  <a:lnTo>
                    <a:pt x="844029" y="47409"/>
                  </a:lnTo>
                  <a:lnTo>
                    <a:pt x="843876" y="47409"/>
                  </a:lnTo>
                  <a:lnTo>
                    <a:pt x="843508" y="47447"/>
                  </a:lnTo>
                  <a:lnTo>
                    <a:pt x="843381" y="47485"/>
                  </a:lnTo>
                  <a:lnTo>
                    <a:pt x="843254" y="47510"/>
                  </a:lnTo>
                  <a:lnTo>
                    <a:pt x="843026" y="47599"/>
                  </a:lnTo>
                  <a:lnTo>
                    <a:pt x="842899" y="47650"/>
                  </a:lnTo>
                  <a:lnTo>
                    <a:pt x="842568" y="47828"/>
                  </a:lnTo>
                  <a:lnTo>
                    <a:pt x="842378" y="47993"/>
                  </a:lnTo>
                  <a:lnTo>
                    <a:pt x="842175" y="48158"/>
                  </a:lnTo>
                  <a:lnTo>
                    <a:pt x="842010" y="48348"/>
                  </a:lnTo>
                  <a:lnTo>
                    <a:pt x="841857" y="48552"/>
                  </a:lnTo>
                  <a:lnTo>
                    <a:pt x="840765" y="51320"/>
                  </a:lnTo>
                  <a:lnTo>
                    <a:pt x="840727" y="51447"/>
                  </a:lnTo>
                  <a:lnTo>
                    <a:pt x="840663" y="51689"/>
                  </a:lnTo>
                  <a:lnTo>
                    <a:pt x="840625" y="51943"/>
                  </a:lnTo>
                  <a:lnTo>
                    <a:pt x="840613" y="52324"/>
                  </a:lnTo>
                  <a:lnTo>
                    <a:pt x="840651" y="52705"/>
                  </a:lnTo>
                  <a:lnTo>
                    <a:pt x="840714" y="52946"/>
                  </a:lnTo>
                  <a:lnTo>
                    <a:pt x="840803" y="53187"/>
                  </a:lnTo>
                  <a:lnTo>
                    <a:pt x="840854" y="53314"/>
                  </a:lnTo>
                  <a:lnTo>
                    <a:pt x="841044" y="53644"/>
                  </a:lnTo>
                  <a:lnTo>
                    <a:pt x="841857" y="54419"/>
                  </a:lnTo>
                  <a:lnTo>
                    <a:pt x="842314" y="54648"/>
                  </a:lnTo>
                  <a:lnTo>
                    <a:pt x="844524" y="55448"/>
                  </a:lnTo>
                  <a:lnTo>
                    <a:pt x="844880" y="55549"/>
                  </a:lnTo>
                  <a:lnTo>
                    <a:pt x="845007" y="55562"/>
                  </a:lnTo>
                  <a:lnTo>
                    <a:pt x="845134" y="55587"/>
                  </a:lnTo>
                  <a:lnTo>
                    <a:pt x="845515" y="55600"/>
                  </a:lnTo>
                  <a:lnTo>
                    <a:pt x="845642" y="55587"/>
                  </a:lnTo>
                  <a:lnTo>
                    <a:pt x="845908" y="55549"/>
                  </a:lnTo>
                  <a:lnTo>
                    <a:pt x="846391" y="55410"/>
                  </a:lnTo>
                  <a:lnTo>
                    <a:pt x="846556" y="55333"/>
                  </a:lnTo>
                  <a:lnTo>
                    <a:pt x="846836" y="55168"/>
                  </a:lnTo>
                  <a:lnTo>
                    <a:pt x="847039" y="55016"/>
                  </a:lnTo>
                  <a:lnTo>
                    <a:pt x="847229" y="54851"/>
                  </a:lnTo>
                  <a:lnTo>
                    <a:pt x="847407" y="54660"/>
                  </a:lnTo>
                  <a:lnTo>
                    <a:pt x="847559" y="54457"/>
                  </a:lnTo>
                  <a:lnTo>
                    <a:pt x="847686" y="54241"/>
                  </a:lnTo>
                  <a:lnTo>
                    <a:pt x="847788" y="54013"/>
                  </a:lnTo>
                  <a:lnTo>
                    <a:pt x="847839" y="53886"/>
                  </a:lnTo>
                  <a:lnTo>
                    <a:pt x="848588" y="51803"/>
                  </a:lnTo>
                  <a:lnTo>
                    <a:pt x="848677" y="51574"/>
                  </a:lnTo>
                  <a:lnTo>
                    <a:pt x="848753" y="51320"/>
                  </a:lnTo>
                  <a:lnTo>
                    <a:pt x="848779" y="51193"/>
                  </a:lnTo>
                  <a:lnTo>
                    <a:pt x="848791" y="51066"/>
                  </a:lnTo>
                  <a:lnTo>
                    <a:pt x="848804" y="50698"/>
                  </a:lnTo>
                  <a:close/>
                </a:path>
                <a:path w="1043304" h="544829">
                  <a:moveTo>
                    <a:pt x="886066" y="66878"/>
                  </a:moveTo>
                  <a:lnTo>
                    <a:pt x="886053" y="66751"/>
                  </a:lnTo>
                  <a:lnTo>
                    <a:pt x="886053" y="66624"/>
                  </a:lnTo>
                  <a:lnTo>
                    <a:pt x="886015" y="66382"/>
                  </a:lnTo>
                  <a:lnTo>
                    <a:pt x="885952" y="66128"/>
                  </a:lnTo>
                  <a:lnTo>
                    <a:pt x="885875" y="65887"/>
                  </a:lnTo>
                  <a:lnTo>
                    <a:pt x="885761" y="65659"/>
                  </a:lnTo>
                  <a:lnTo>
                    <a:pt x="884351" y="64439"/>
                  </a:lnTo>
                  <a:lnTo>
                    <a:pt x="882599" y="69291"/>
                  </a:lnTo>
                  <a:lnTo>
                    <a:pt x="883589" y="69456"/>
                  </a:lnTo>
                  <a:lnTo>
                    <a:pt x="883970" y="69405"/>
                  </a:lnTo>
                  <a:lnTo>
                    <a:pt x="886053" y="67132"/>
                  </a:lnTo>
                  <a:lnTo>
                    <a:pt x="886066" y="66878"/>
                  </a:lnTo>
                  <a:close/>
                </a:path>
                <a:path w="1043304" h="544829">
                  <a:moveTo>
                    <a:pt x="897559" y="33489"/>
                  </a:moveTo>
                  <a:lnTo>
                    <a:pt x="889203" y="21170"/>
                  </a:lnTo>
                  <a:lnTo>
                    <a:pt x="889012" y="21082"/>
                  </a:lnTo>
                  <a:lnTo>
                    <a:pt x="888885" y="21056"/>
                  </a:lnTo>
                  <a:lnTo>
                    <a:pt x="888695" y="20993"/>
                  </a:lnTo>
                  <a:lnTo>
                    <a:pt x="888136" y="20777"/>
                  </a:lnTo>
                  <a:lnTo>
                    <a:pt x="886599" y="20383"/>
                  </a:lnTo>
                  <a:lnTo>
                    <a:pt x="885024" y="20142"/>
                  </a:lnTo>
                  <a:lnTo>
                    <a:pt x="883437" y="20066"/>
                  </a:lnTo>
                  <a:lnTo>
                    <a:pt x="881862" y="20116"/>
                  </a:lnTo>
                  <a:lnTo>
                    <a:pt x="870597" y="26289"/>
                  </a:lnTo>
                  <a:lnTo>
                    <a:pt x="870381" y="26606"/>
                  </a:lnTo>
                  <a:lnTo>
                    <a:pt x="870267" y="26835"/>
                  </a:lnTo>
                  <a:lnTo>
                    <a:pt x="870140" y="27190"/>
                  </a:lnTo>
                  <a:lnTo>
                    <a:pt x="870064" y="27559"/>
                  </a:lnTo>
                  <a:lnTo>
                    <a:pt x="870051" y="27698"/>
                  </a:lnTo>
                  <a:lnTo>
                    <a:pt x="870051" y="28079"/>
                  </a:lnTo>
                  <a:lnTo>
                    <a:pt x="870089" y="28333"/>
                  </a:lnTo>
                  <a:lnTo>
                    <a:pt x="871474" y="30187"/>
                  </a:lnTo>
                  <a:lnTo>
                    <a:pt x="871943" y="30378"/>
                  </a:lnTo>
                  <a:lnTo>
                    <a:pt x="872324" y="30454"/>
                  </a:lnTo>
                  <a:lnTo>
                    <a:pt x="872832" y="30467"/>
                  </a:lnTo>
                  <a:lnTo>
                    <a:pt x="872959" y="30454"/>
                  </a:lnTo>
                  <a:lnTo>
                    <a:pt x="873328" y="30391"/>
                  </a:lnTo>
                  <a:lnTo>
                    <a:pt x="874661" y="29489"/>
                  </a:lnTo>
                  <a:lnTo>
                    <a:pt x="874801" y="29298"/>
                  </a:lnTo>
                  <a:lnTo>
                    <a:pt x="883412" y="25222"/>
                  </a:lnTo>
                  <a:lnTo>
                    <a:pt x="884491" y="25285"/>
                  </a:lnTo>
                  <a:lnTo>
                    <a:pt x="885571" y="25450"/>
                  </a:lnTo>
                  <a:lnTo>
                    <a:pt x="886599" y="25717"/>
                  </a:lnTo>
                  <a:lnTo>
                    <a:pt x="887107" y="25908"/>
                  </a:lnTo>
                  <a:lnTo>
                    <a:pt x="887488" y="26035"/>
                  </a:lnTo>
                  <a:lnTo>
                    <a:pt x="892390" y="33464"/>
                  </a:lnTo>
                  <a:lnTo>
                    <a:pt x="892352" y="34239"/>
                  </a:lnTo>
                  <a:lnTo>
                    <a:pt x="892225" y="35026"/>
                  </a:lnTo>
                  <a:lnTo>
                    <a:pt x="892035" y="35788"/>
                  </a:lnTo>
                  <a:lnTo>
                    <a:pt x="891895" y="36156"/>
                  </a:lnTo>
                  <a:lnTo>
                    <a:pt x="891667" y="36753"/>
                  </a:lnTo>
                  <a:lnTo>
                    <a:pt x="887018" y="41249"/>
                  </a:lnTo>
                  <a:lnTo>
                    <a:pt x="886828" y="41363"/>
                  </a:lnTo>
                  <a:lnTo>
                    <a:pt x="886701" y="41452"/>
                  </a:lnTo>
                  <a:lnTo>
                    <a:pt x="860272" y="56476"/>
                  </a:lnTo>
                  <a:lnTo>
                    <a:pt x="859980" y="56642"/>
                  </a:lnTo>
                  <a:lnTo>
                    <a:pt x="859840" y="56730"/>
                  </a:lnTo>
                  <a:lnTo>
                    <a:pt x="859675" y="56857"/>
                  </a:lnTo>
                  <a:lnTo>
                    <a:pt x="859548" y="56984"/>
                  </a:lnTo>
                  <a:lnTo>
                    <a:pt x="859409" y="57137"/>
                  </a:lnTo>
                  <a:lnTo>
                    <a:pt x="859256" y="57327"/>
                  </a:lnTo>
                  <a:lnTo>
                    <a:pt x="859155" y="57480"/>
                  </a:lnTo>
                  <a:lnTo>
                    <a:pt x="859028" y="57721"/>
                  </a:lnTo>
                  <a:lnTo>
                    <a:pt x="858951" y="57886"/>
                  </a:lnTo>
                  <a:lnTo>
                    <a:pt x="858875" y="58127"/>
                  </a:lnTo>
                  <a:lnTo>
                    <a:pt x="858837" y="58280"/>
                  </a:lnTo>
                  <a:lnTo>
                    <a:pt x="858812" y="58432"/>
                  </a:lnTo>
                  <a:lnTo>
                    <a:pt x="858786" y="58635"/>
                  </a:lnTo>
                  <a:lnTo>
                    <a:pt x="858786" y="58928"/>
                  </a:lnTo>
                  <a:lnTo>
                    <a:pt x="858799" y="59093"/>
                  </a:lnTo>
                  <a:lnTo>
                    <a:pt x="858939" y="59702"/>
                  </a:lnTo>
                  <a:lnTo>
                    <a:pt x="859078" y="60032"/>
                  </a:lnTo>
                  <a:lnTo>
                    <a:pt x="859142" y="60159"/>
                  </a:lnTo>
                  <a:lnTo>
                    <a:pt x="859256" y="60325"/>
                  </a:lnTo>
                  <a:lnTo>
                    <a:pt x="859358" y="60452"/>
                  </a:lnTo>
                  <a:lnTo>
                    <a:pt x="859497" y="60604"/>
                  </a:lnTo>
                  <a:lnTo>
                    <a:pt x="859713" y="60807"/>
                  </a:lnTo>
                  <a:lnTo>
                    <a:pt x="859878" y="60947"/>
                  </a:lnTo>
                  <a:lnTo>
                    <a:pt x="860018" y="61036"/>
                  </a:lnTo>
                  <a:lnTo>
                    <a:pt x="860209" y="61137"/>
                  </a:lnTo>
                  <a:lnTo>
                    <a:pt x="860488" y="61252"/>
                  </a:lnTo>
                  <a:lnTo>
                    <a:pt x="882586" y="69291"/>
                  </a:lnTo>
                  <a:lnTo>
                    <a:pt x="884351" y="64439"/>
                  </a:lnTo>
                  <a:lnTo>
                    <a:pt x="867498" y="58318"/>
                  </a:lnTo>
                  <a:lnTo>
                    <a:pt x="889317" y="45897"/>
                  </a:lnTo>
                  <a:lnTo>
                    <a:pt x="896708" y="38036"/>
                  </a:lnTo>
                  <a:lnTo>
                    <a:pt x="896797" y="37807"/>
                  </a:lnTo>
                  <a:lnTo>
                    <a:pt x="896975" y="37312"/>
                  </a:lnTo>
                  <a:lnTo>
                    <a:pt x="897305" y="36055"/>
                  </a:lnTo>
                  <a:lnTo>
                    <a:pt x="897496" y="34785"/>
                  </a:lnTo>
                  <a:lnTo>
                    <a:pt x="897559" y="33489"/>
                  </a:lnTo>
                  <a:close/>
                </a:path>
                <a:path w="1043304" h="544829">
                  <a:moveTo>
                    <a:pt x="942924" y="42608"/>
                  </a:moveTo>
                  <a:lnTo>
                    <a:pt x="942911" y="42354"/>
                  </a:lnTo>
                  <a:lnTo>
                    <a:pt x="942886" y="42100"/>
                  </a:lnTo>
                  <a:lnTo>
                    <a:pt x="942835" y="41846"/>
                  </a:lnTo>
                  <a:lnTo>
                    <a:pt x="942657" y="41376"/>
                  </a:lnTo>
                  <a:lnTo>
                    <a:pt x="942517" y="41160"/>
                  </a:lnTo>
                  <a:lnTo>
                    <a:pt x="942378" y="40944"/>
                  </a:lnTo>
                  <a:lnTo>
                    <a:pt x="942225" y="40754"/>
                  </a:lnTo>
                  <a:lnTo>
                    <a:pt x="942035" y="40576"/>
                  </a:lnTo>
                  <a:lnTo>
                    <a:pt x="941844" y="40411"/>
                  </a:lnTo>
                  <a:lnTo>
                    <a:pt x="940536" y="39941"/>
                  </a:lnTo>
                  <a:lnTo>
                    <a:pt x="940155" y="39941"/>
                  </a:lnTo>
                  <a:lnTo>
                    <a:pt x="915390" y="69773"/>
                  </a:lnTo>
                  <a:lnTo>
                    <a:pt x="916406" y="32931"/>
                  </a:lnTo>
                  <a:lnTo>
                    <a:pt x="916406" y="32804"/>
                  </a:lnTo>
                  <a:lnTo>
                    <a:pt x="916381" y="32550"/>
                  </a:lnTo>
                  <a:lnTo>
                    <a:pt x="916343" y="32296"/>
                  </a:lnTo>
                  <a:lnTo>
                    <a:pt x="914869" y="30505"/>
                  </a:lnTo>
                  <a:lnTo>
                    <a:pt x="914387" y="30340"/>
                  </a:lnTo>
                  <a:lnTo>
                    <a:pt x="914006" y="30276"/>
                  </a:lnTo>
                  <a:lnTo>
                    <a:pt x="913511" y="30289"/>
                  </a:lnTo>
                  <a:lnTo>
                    <a:pt x="913371" y="30314"/>
                  </a:lnTo>
                  <a:lnTo>
                    <a:pt x="913003" y="30403"/>
                  </a:lnTo>
                  <a:lnTo>
                    <a:pt x="912761" y="30492"/>
                  </a:lnTo>
                  <a:lnTo>
                    <a:pt x="912571" y="30607"/>
                  </a:lnTo>
                  <a:lnTo>
                    <a:pt x="912571" y="77457"/>
                  </a:lnTo>
                  <a:lnTo>
                    <a:pt x="912571" y="30607"/>
                  </a:lnTo>
                  <a:lnTo>
                    <a:pt x="912431" y="30670"/>
                  </a:lnTo>
                  <a:lnTo>
                    <a:pt x="912126" y="30899"/>
                  </a:lnTo>
                  <a:lnTo>
                    <a:pt x="911936" y="31064"/>
                  </a:lnTo>
                  <a:lnTo>
                    <a:pt x="911771" y="31254"/>
                  </a:lnTo>
                  <a:lnTo>
                    <a:pt x="911631" y="31470"/>
                  </a:lnTo>
                  <a:lnTo>
                    <a:pt x="910005" y="77228"/>
                  </a:lnTo>
                  <a:lnTo>
                    <a:pt x="909993" y="77381"/>
                  </a:lnTo>
                  <a:lnTo>
                    <a:pt x="909993" y="77520"/>
                  </a:lnTo>
                  <a:lnTo>
                    <a:pt x="909993" y="77647"/>
                  </a:lnTo>
                  <a:lnTo>
                    <a:pt x="910018" y="77774"/>
                  </a:lnTo>
                  <a:lnTo>
                    <a:pt x="910031" y="77901"/>
                  </a:lnTo>
                  <a:lnTo>
                    <a:pt x="910056" y="78028"/>
                  </a:lnTo>
                  <a:lnTo>
                    <a:pt x="910094" y="78155"/>
                  </a:lnTo>
                  <a:lnTo>
                    <a:pt x="910209" y="78511"/>
                  </a:lnTo>
                  <a:lnTo>
                    <a:pt x="910336" y="78740"/>
                  </a:lnTo>
                  <a:lnTo>
                    <a:pt x="910463" y="78943"/>
                  </a:lnTo>
                  <a:lnTo>
                    <a:pt x="910615" y="79146"/>
                  </a:lnTo>
                  <a:lnTo>
                    <a:pt x="910793" y="79336"/>
                  </a:lnTo>
                  <a:lnTo>
                    <a:pt x="910983" y="79502"/>
                  </a:lnTo>
                  <a:lnTo>
                    <a:pt x="911186" y="79654"/>
                  </a:lnTo>
                  <a:lnTo>
                    <a:pt x="911352" y="79743"/>
                  </a:lnTo>
                  <a:lnTo>
                    <a:pt x="911517" y="79832"/>
                  </a:lnTo>
                  <a:lnTo>
                    <a:pt x="911644" y="79883"/>
                  </a:lnTo>
                  <a:lnTo>
                    <a:pt x="911885" y="79959"/>
                  </a:lnTo>
                  <a:lnTo>
                    <a:pt x="912012" y="79997"/>
                  </a:lnTo>
                  <a:lnTo>
                    <a:pt x="912253" y="80035"/>
                  </a:lnTo>
                  <a:lnTo>
                    <a:pt x="912507" y="80060"/>
                  </a:lnTo>
                  <a:lnTo>
                    <a:pt x="912634" y="80060"/>
                  </a:lnTo>
                  <a:lnTo>
                    <a:pt x="912761" y="80048"/>
                  </a:lnTo>
                  <a:lnTo>
                    <a:pt x="912888" y="80035"/>
                  </a:lnTo>
                  <a:lnTo>
                    <a:pt x="913015" y="80022"/>
                  </a:lnTo>
                  <a:lnTo>
                    <a:pt x="913142" y="79997"/>
                  </a:lnTo>
                  <a:lnTo>
                    <a:pt x="913269" y="79971"/>
                  </a:lnTo>
                  <a:lnTo>
                    <a:pt x="913498" y="79895"/>
                  </a:lnTo>
                  <a:lnTo>
                    <a:pt x="913638" y="79832"/>
                  </a:lnTo>
                  <a:lnTo>
                    <a:pt x="913853" y="79730"/>
                  </a:lnTo>
                  <a:lnTo>
                    <a:pt x="914006" y="79629"/>
                  </a:lnTo>
                  <a:lnTo>
                    <a:pt x="914158" y="79527"/>
                  </a:lnTo>
                  <a:lnTo>
                    <a:pt x="914298" y="79400"/>
                  </a:lnTo>
                  <a:lnTo>
                    <a:pt x="914450" y="79260"/>
                  </a:lnTo>
                  <a:lnTo>
                    <a:pt x="914603" y="79108"/>
                  </a:lnTo>
                  <a:lnTo>
                    <a:pt x="914768" y="78867"/>
                  </a:lnTo>
                  <a:lnTo>
                    <a:pt x="942352" y="44119"/>
                  </a:lnTo>
                  <a:lnTo>
                    <a:pt x="942568" y="43815"/>
                  </a:lnTo>
                  <a:lnTo>
                    <a:pt x="942771" y="43357"/>
                  </a:lnTo>
                  <a:lnTo>
                    <a:pt x="942848" y="43103"/>
                  </a:lnTo>
                  <a:lnTo>
                    <a:pt x="942898" y="42862"/>
                  </a:lnTo>
                  <a:lnTo>
                    <a:pt x="942924" y="42608"/>
                  </a:lnTo>
                  <a:close/>
                </a:path>
                <a:path w="1043304" h="544829">
                  <a:moveTo>
                    <a:pt x="1024636" y="142316"/>
                  </a:moveTo>
                  <a:lnTo>
                    <a:pt x="1023708" y="140563"/>
                  </a:lnTo>
                  <a:lnTo>
                    <a:pt x="1020381" y="144526"/>
                  </a:lnTo>
                  <a:lnTo>
                    <a:pt x="1020699" y="144754"/>
                  </a:lnTo>
                  <a:lnTo>
                    <a:pt x="1021143" y="144970"/>
                  </a:lnTo>
                  <a:lnTo>
                    <a:pt x="1021270" y="144995"/>
                  </a:lnTo>
                  <a:lnTo>
                    <a:pt x="1021397" y="145046"/>
                  </a:lnTo>
                  <a:lnTo>
                    <a:pt x="1021638" y="145097"/>
                  </a:lnTo>
                  <a:lnTo>
                    <a:pt x="1022159" y="145135"/>
                  </a:lnTo>
                  <a:lnTo>
                    <a:pt x="1022400" y="145110"/>
                  </a:lnTo>
                  <a:lnTo>
                    <a:pt x="1022654" y="145059"/>
                  </a:lnTo>
                  <a:lnTo>
                    <a:pt x="1022781" y="145021"/>
                  </a:lnTo>
                  <a:lnTo>
                    <a:pt x="1023137" y="144894"/>
                  </a:lnTo>
                  <a:lnTo>
                    <a:pt x="1023366" y="144767"/>
                  </a:lnTo>
                  <a:lnTo>
                    <a:pt x="1023581" y="144640"/>
                  </a:lnTo>
                  <a:lnTo>
                    <a:pt x="1023772" y="144475"/>
                  </a:lnTo>
                  <a:lnTo>
                    <a:pt x="1023950" y="144297"/>
                  </a:lnTo>
                  <a:lnTo>
                    <a:pt x="1024115" y="144106"/>
                  </a:lnTo>
                  <a:lnTo>
                    <a:pt x="1024636" y="142697"/>
                  </a:lnTo>
                  <a:lnTo>
                    <a:pt x="1024636" y="142316"/>
                  </a:lnTo>
                  <a:close/>
                </a:path>
                <a:path w="1043304" h="544829">
                  <a:moveTo>
                    <a:pt x="1040968" y="153073"/>
                  </a:moveTo>
                  <a:lnTo>
                    <a:pt x="1040942" y="152831"/>
                  </a:lnTo>
                  <a:lnTo>
                    <a:pt x="1040892" y="152577"/>
                  </a:lnTo>
                  <a:lnTo>
                    <a:pt x="1040853" y="152450"/>
                  </a:lnTo>
                  <a:lnTo>
                    <a:pt x="1040815" y="152323"/>
                  </a:lnTo>
                  <a:lnTo>
                    <a:pt x="1040726" y="152120"/>
                  </a:lnTo>
                  <a:lnTo>
                    <a:pt x="1040676" y="151968"/>
                  </a:lnTo>
                  <a:lnTo>
                    <a:pt x="1040472" y="151650"/>
                  </a:lnTo>
                  <a:lnTo>
                    <a:pt x="1040320" y="151460"/>
                  </a:lnTo>
                  <a:lnTo>
                    <a:pt x="1040142" y="151282"/>
                  </a:lnTo>
                  <a:lnTo>
                    <a:pt x="1039952" y="151117"/>
                  </a:lnTo>
                  <a:lnTo>
                    <a:pt x="1039812" y="151041"/>
                  </a:lnTo>
                  <a:lnTo>
                    <a:pt x="1038517" y="149936"/>
                  </a:lnTo>
                  <a:lnTo>
                    <a:pt x="1038390" y="149821"/>
                  </a:lnTo>
                  <a:lnTo>
                    <a:pt x="1038237" y="149682"/>
                  </a:lnTo>
                  <a:lnTo>
                    <a:pt x="1037971" y="149491"/>
                  </a:lnTo>
                  <a:lnTo>
                    <a:pt x="1037831" y="149402"/>
                  </a:lnTo>
                  <a:lnTo>
                    <a:pt x="1037704" y="149326"/>
                  </a:lnTo>
                  <a:lnTo>
                    <a:pt x="1037475" y="149225"/>
                  </a:lnTo>
                  <a:lnTo>
                    <a:pt x="1037348" y="149199"/>
                  </a:lnTo>
                  <a:lnTo>
                    <a:pt x="1036980" y="149098"/>
                  </a:lnTo>
                  <a:lnTo>
                    <a:pt x="1036739" y="149072"/>
                  </a:lnTo>
                  <a:lnTo>
                    <a:pt x="1036472" y="149059"/>
                  </a:lnTo>
                  <a:lnTo>
                    <a:pt x="1035507" y="149301"/>
                  </a:lnTo>
                  <a:lnTo>
                    <a:pt x="1035380" y="149364"/>
                  </a:lnTo>
                  <a:lnTo>
                    <a:pt x="1035062" y="149555"/>
                  </a:lnTo>
                  <a:lnTo>
                    <a:pt x="1034681" y="149898"/>
                  </a:lnTo>
                  <a:lnTo>
                    <a:pt x="1034516" y="150088"/>
                  </a:lnTo>
                  <a:lnTo>
                    <a:pt x="1033081" y="151790"/>
                  </a:lnTo>
                  <a:lnTo>
                    <a:pt x="1032852" y="152107"/>
                  </a:lnTo>
                  <a:lnTo>
                    <a:pt x="1032624" y="152552"/>
                  </a:lnTo>
                  <a:lnTo>
                    <a:pt x="1032598" y="152679"/>
                  </a:lnTo>
                  <a:lnTo>
                    <a:pt x="1032560" y="152806"/>
                  </a:lnTo>
                  <a:lnTo>
                    <a:pt x="1032510" y="153047"/>
                  </a:lnTo>
                  <a:lnTo>
                    <a:pt x="1032497" y="153174"/>
                  </a:lnTo>
                  <a:lnTo>
                    <a:pt x="1032471" y="153301"/>
                  </a:lnTo>
                  <a:lnTo>
                    <a:pt x="1032471" y="153568"/>
                  </a:lnTo>
                  <a:lnTo>
                    <a:pt x="1032497" y="153809"/>
                  </a:lnTo>
                  <a:lnTo>
                    <a:pt x="1032548" y="154063"/>
                  </a:lnTo>
                  <a:lnTo>
                    <a:pt x="1032586" y="154190"/>
                  </a:lnTo>
                  <a:lnTo>
                    <a:pt x="1032713" y="154546"/>
                  </a:lnTo>
                  <a:lnTo>
                    <a:pt x="1032840" y="154774"/>
                  </a:lnTo>
                  <a:lnTo>
                    <a:pt x="1032967" y="154978"/>
                  </a:lnTo>
                  <a:lnTo>
                    <a:pt x="1033297" y="155359"/>
                  </a:lnTo>
                  <a:lnTo>
                    <a:pt x="1033500" y="155524"/>
                  </a:lnTo>
                  <a:lnTo>
                    <a:pt x="1034999" y="156781"/>
                  </a:lnTo>
                  <a:lnTo>
                    <a:pt x="1035291" y="157035"/>
                  </a:lnTo>
                  <a:lnTo>
                    <a:pt x="1035507" y="157175"/>
                  </a:lnTo>
                  <a:lnTo>
                    <a:pt x="1035723" y="157314"/>
                  </a:lnTo>
                  <a:lnTo>
                    <a:pt x="1036078" y="157441"/>
                  </a:lnTo>
                  <a:lnTo>
                    <a:pt x="1036459" y="157543"/>
                  </a:lnTo>
                  <a:lnTo>
                    <a:pt x="1036701" y="157568"/>
                  </a:lnTo>
                  <a:lnTo>
                    <a:pt x="1036955" y="157568"/>
                  </a:lnTo>
                  <a:lnTo>
                    <a:pt x="1038847" y="156641"/>
                  </a:lnTo>
                  <a:lnTo>
                    <a:pt x="1037691" y="155676"/>
                  </a:lnTo>
                  <a:lnTo>
                    <a:pt x="1038847" y="156629"/>
                  </a:lnTo>
                  <a:lnTo>
                    <a:pt x="1040206" y="155003"/>
                  </a:lnTo>
                  <a:lnTo>
                    <a:pt x="1040345" y="154838"/>
                  </a:lnTo>
                  <a:lnTo>
                    <a:pt x="1040587" y="154533"/>
                  </a:lnTo>
                  <a:lnTo>
                    <a:pt x="1040663" y="154368"/>
                  </a:lnTo>
                  <a:lnTo>
                    <a:pt x="1040815" y="154076"/>
                  </a:lnTo>
                  <a:lnTo>
                    <a:pt x="1040841" y="153949"/>
                  </a:lnTo>
                  <a:lnTo>
                    <a:pt x="1040904" y="153708"/>
                  </a:lnTo>
                  <a:lnTo>
                    <a:pt x="1040942" y="153568"/>
                  </a:lnTo>
                  <a:lnTo>
                    <a:pt x="1040968" y="153327"/>
                  </a:lnTo>
                  <a:lnTo>
                    <a:pt x="1040968" y="153073"/>
                  </a:lnTo>
                  <a:close/>
                </a:path>
                <a:path w="1043304" h="544829">
                  <a:moveTo>
                    <a:pt x="1042847" y="102501"/>
                  </a:moveTo>
                  <a:lnTo>
                    <a:pt x="1042822" y="102323"/>
                  </a:lnTo>
                  <a:lnTo>
                    <a:pt x="1042771" y="101955"/>
                  </a:lnTo>
                  <a:lnTo>
                    <a:pt x="1042733" y="101828"/>
                  </a:lnTo>
                  <a:lnTo>
                    <a:pt x="1042670" y="101625"/>
                  </a:lnTo>
                  <a:lnTo>
                    <a:pt x="1042606" y="101473"/>
                  </a:lnTo>
                  <a:lnTo>
                    <a:pt x="1042479" y="101244"/>
                  </a:lnTo>
                  <a:lnTo>
                    <a:pt x="1042365" y="101092"/>
                  </a:lnTo>
                  <a:lnTo>
                    <a:pt x="1042276" y="100939"/>
                  </a:lnTo>
                  <a:lnTo>
                    <a:pt x="1042098" y="100761"/>
                  </a:lnTo>
                  <a:lnTo>
                    <a:pt x="1041908" y="100584"/>
                  </a:lnTo>
                  <a:lnTo>
                    <a:pt x="1041768" y="100469"/>
                  </a:lnTo>
                  <a:lnTo>
                    <a:pt x="1041641" y="100368"/>
                  </a:lnTo>
                  <a:lnTo>
                    <a:pt x="1041488" y="100291"/>
                  </a:lnTo>
                  <a:lnTo>
                    <a:pt x="1041298" y="100190"/>
                  </a:lnTo>
                  <a:lnTo>
                    <a:pt x="1041158" y="100126"/>
                  </a:lnTo>
                  <a:lnTo>
                    <a:pt x="1040942" y="100063"/>
                  </a:lnTo>
                  <a:lnTo>
                    <a:pt x="1040536" y="99974"/>
                  </a:lnTo>
                  <a:lnTo>
                    <a:pt x="1040409" y="99961"/>
                  </a:lnTo>
                  <a:lnTo>
                    <a:pt x="1040244" y="99961"/>
                  </a:lnTo>
                  <a:lnTo>
                    <a:pt x="1040244" y="102552"/>
                  </a:lnTo>
                  <a:lnTo>
                    <a:pt x="1040244" y="99961"/>
                  </a:lnTo>
                  <a:lnTo>
                    <a:pt x="1025258" y="99618"/>
                  </a:lnTo>
                  <a:lnTo>
                    <a:pt x="1024877" y="99631"/>
                  </a:lnTo>
                  <a:lnTo>
                    <a:pt x="1024636" y="99682"/>
                  </a:lnTo>
                  <a:lnTo>
                    <a:pt x="1024394" y="99758"/>
                  </a:lnTo>
                  <a:lnTo>
                    <a:pt x="1024267" y="99783"/>
                  </a:lnTo>
                  <a:lnTo>
                    <a:pt x="1023086" y="100723"/>
                  </a:lnTo>
                  <a:lnTo>
                    <a:pt x="1022883" y="101041"/>
                  </a:lnTo>
                  <a:lnTo>
                    <a:pt x="1022781" y="101269"/>
                  </a:lnTo>
                  <a:lnTo>
                    <a:pt x="1022705" y="101511"/>
                  </a:lnTo>
                  <a:lnTo>
                    <a:pt x="1022680" y="101638"/>
                  </a:lnTo>
                  <a:lnTo>
                    <a:pt x="1022642" y="101765"/>
                  </a:lnTo>
                  <a:lnTo>
                    <a:pt x="1022616" y="102019"/>
                  </a:lnTo>
                  <a:lnTo>
                    <a:pt x="1022616" y="102146"/>
                  </a:lnTo>
                  <a:lnTo>
                    <a:pt x="1023708" y="104317"/>
                  </a:lnTo>
                  <a:lnTo>
                    <a:pt x="1024153" y="104571"/>
                  </a:lnTo>
                  <a:lnTo>
                    <a:pt x="1024509" y="104698"/>
                  </a:lnTo>
                  <a:lnTo>
                    <a:pt x="1025017" y="104787"/>
                  </a:lnTo>
                  <a:lnTo>
                    <a:pt x="1025144" y="104787"/>
                  </a:lnTo>
                  <a:lnTo>
                    <a:pt x="1034796" y="105016"/>
                  </a:lnTo>
                  <a:lnTo>
                    <a:pt x="1012710" y="131356"/>
                  </a:lnTo>
                  <a:lnTo>
                    <a:pt x="1005687" y="125463"/>
                  </a:lnTo>
                  <a:lnTo>
                    <a:pt x="1005382" y="125209"/>
                  </a:lnTo>
                  <a:lnTo>
                    <a:pt x="1004938" y="124980"/>
                  </a:lnTo>
                  <a:lnTo>
                    <a:pt x="1004811" y="124955"/>
                  </a:lnTo>
                  <a:lnTo>
                    <a:pt x="1004443" y="124866"/>
                  </a:lnTo>
                  <a:lnTo>
                    <a:pt x="1003935" y="124828"/>
                  </a:lnTo>
                  <a:lnTo>
                    <a:pt x="1003693" y="124853"/>
                  </a:lnTo>
                  <a:lnTo>
                    <a:pt x="1001776" y="126187"/>
                  </a:lnTo>
                  <a:lnTo>
                    <a:pt x="1001610" y="126530"/>
                  </a:lnTo>
                  <a:lnTo>
                    <a:pt x="1001534" y="126771"/>
                  </a:lnTo>
                  <a:lnTo>
                    <a:pt x="1001458" y="127139"/>
                  </a:lnTo>
                  <a:lnTo>
                    <a:pt x="1001445" y="127266"/>
                  </a:lnTo>
                  <a:lnTo>
                    <a:pt x="1001445" y="127520"/>
                  </a:lnTo>
                  <a:lnTo>
                    <a:pt x="1001750" y="128612"/>
                  </a:lnTo>
                  <a:lnTo>
                    <a:pt x="1001941" y="128943"/>
                  </a:lnTo>
                  <a:lnTo>
                    <a:pt x="1002093" y="129133"/>
                  </a:lnTo>
                  <a:lnTo>
                    <a:pt x="1002271" y="129311"/>
                  </a:lnTo>
                  <a:lnTo>
                    <a:pt x="1020368" y="144526"/>
                  </a:lnTo>
                  <a:lnTo>
                    <a:pt x="1023696" y="140563"/>
                  </a:lnTo>
                  <a:lnTo>
                    <a:pt x="1016673" y="134670"/>
                  </a:lnTo>
                  <a:lnTo>
                    <a:pt x="1042085" y="104381"/>
                  </a:lnTo>
                  <a:lnTo>
                    <a:pt x="1042225" y="104216"/>
                  </a:lnTo>
                  <a:lnTo>
                    <a:pt x="1042365" y="104038"/>
                  </a:lnTo>
                  <a:lnTo>
                    <a:pt x="1042454" y="103911"/>
                  </a:lnTo>
                  <a:lnTo>
                    <a:pt x="1042568" y="103720"/>
                  </a:lnTo>
                  <a:lnTo>
                    <a:pt x="1042670" y="103492"/>
                  </a:lnTo>
                  <a:lnTo>
                    <a:pt x="1042746" y="103251"/>
                  </a:lnTo>
                  <a:lnTo>
                    <a:pt x="1042771" y="103124"/>
                  </a:lnTo>
                  <a:lnTo>
                    <a:pt x="1042809" y="102997"/>
                  </a:lnTo>
                  <a:lnTo>
                    <a:pt x="1042835" y="102743"/>
                  </a:lnTo>
                  <a:lnTo>
                    <a:pt x="1042835" y="10261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516655" y="2844520"/>
              <a:ext cx="269240" cy="363855"/>
            </a:xfrm>
            <a:custGeom>
              <a:avLst/>
              <a:gdLst/>
              <a:ahLst/>
              <a:cxnLst/>
              <a:rect l="l" t="t" r="r" b="b"/>
              <a:pathLst>
                <a:path w="269239" h="363855">
                  <a:moveTo>
                    <a:pt x="4254" y="14541"/>
                  </a:moveTo>
                  <a:lnTo>
                    <a:pt x="3937" y="14312"/>
                  </a:lnTo>
                  <a:lnTo>
                    <a:pt x="3492" y="14084"/>
                  </a:lnTo>
                  <a:lnTo>
                    <a:pt x="3365" y="14058"/>
                  </a:lnTo>
                  <a:lnTo>
                    <a:pt x="3238" y="14020"/>
                  </a:lnTo>
                  <a:lnTo>
                    <a:pt x="2870" y="13944"/>
                  </a:lnTo>
                  <a:lnTo>
                    <a:pt x="2743" y="13931"/>
                  </a:lnTo>
                  <a:lnTo>
                    <a:pt x="2476" y="13931"/>
                  </a:lnTo>
                  <a:lnTo>
                    <a:pt x="1397" y="14236"/>
                  </a:lnTo>
                  <a:lnTo>
                    <a:pt x="1270" y="14287"/>
                  </a:lnTo>
                  <a:lnTo>
                    <a:pt x="1066" y="14427"/>
                  </a:lnTo>
                  <a:lnTo>
                    <a:pt x="863" y="14579"/>
                  </a:lnTo>
                  <a:lnTo>
                    <a:pt x="685" y="14757"/>
                  </a:lnTo>
                  <a:lnTo>
                    <a:pt x="520" y="14960"/>
                  </a:lnTo>
                  <a:lnTo>
                    <a:pt x="0" y="16357"/>
                  </a:lnTo>
                  <a:lnTo>
                    <a:pt x="0" y="16751"/>
                  </a:lnTo>
                  <a:lnTo>
                    <a:pt x="927" y="18503"/>
                  </a:lnTo>
                  <a:lnTo>
                    <a:pt x="4254" y="14541"/>
                  </a:lnTo>
                  <a:close/>
                </a:path>
                <a:path w="269239" h="363855">
                  <a:moveTo>
                    <a:pt x="6985" y="17805"/>
                  </a:moveTo>
                  <a:lnTo>
                    <a:pt x="6413" y="16421"/>
                  </a:lnTo>
                  <a:lnTo>
                    <a:pt x="6159" y="16141"/>
                  </a:lnTo>
                  <a:lnTo>
                    <a:pt x="4267" y="14554"/>
                  </a:lnTo>
                  <a:lnTo>
                    <a:pt x="939" y="18503"/>
                  </a:lnTo>
                  <a:lnTo>
                    <a:pt x="2730" y="20015"/>
                  </a:lnTo>
                  <a:lnTo>
                    <a:pt x="3048" y="20243"/>
                  </a:lnTo>
                  <a:lnTo>
                    <a:pt x="3263" y="20370"/>
                  </a:lnTo>
                  <a:lnTo>
                    <a:pt x="3492" y="20472"/>
                  </a:lnTo>
                  <a:lnTo>
                    <a:pt x="3619" y="20497"/>
                  </a:lnTo>
                  <a:lnTo>
                    <a:pt x="3987" y="20599"/>
                  </a:lnTo>
                  <a:lnTo>
                    <a:pt x="4241" y="20624"/>
                  </a:lnTo>
                  <a:lnTo>
                    <a:pt x="4495" y="20624"/>
                  </a:lnTo>
                  <a:lnTo>
                    <a:pt x="4749" y="20599"/>
                  </a:lnTo>
                  <a:lnTo>
                    <a:pt x="5130" y="20523"/>
                  </a:lnTo>
                  <a:lnTo>
                    <a:pt x="5486" y="20383"/>
                  </a:lnTo>
                  <a:lnTo>
                    <a:pt x="6375" y="19697"/>
                  </a:lnTo>
                  <a:lnTo>
                    <a:pt x="6985" y="18199"/>
                  </a:lnTo>
                  <a:lnTo>
                    <a:pt x="6985" y="17805"/>
                  </a:lnTo>
                  <a:close/>
                </a:path>
                <a:path w="269239" h="363855">
                  <a:moveTo>
                    <a:pt x="44056" y="36652"/>
                  </a:moveTo>
                  <a:lnTo>
                    <a:pt x="43129" y="34899"/>
                  </a:lnTo>
                  <a:lnTo>
                    <a:pt x="39801" y="38849"/>
                  </a:lnTo>
                  <a:lnTo>
                    <a:pt x="40119" y="39090"/>
                  </a:lnTo>
                  <a:lnTo>
                    <a:pt x="41567" y="39471"/>
                  </a:lnTo>
                  <a:lnTo>
                    <a:pt x="41821" y="39446"/>
                  </a:lnTo>
                  <a:lnTo>
                    <a:pt x="43446" y="38531"/>
                  </a:lnTo>
                  <a:lnTo>
                    <a:pt x="44056" y="37033"/>
                  </a:lnTo>
                  <a:lnTo>
                    <a:pt x="44056" y="36652"/>
                  </a:lnTo>
                  <a:close/>
                </a:path>
                <a:path w="269239" h="363855">
                  <a:moveTo>
                    <a:pt x="53263" y="4724"/>
                  </a:moveTo>
                  <a:lnTo>
                    <a:pt x="50368" y="457"/>
                  </a:lnTo>
                  <a:lnTo>
                    <a:pt x="22009" y="19608"/>
                  </a:lnTo>
                  <a:lnTo>
                    <a:pt x="21844" y="19735"/>
                  </a:lnTo>
                  <a:lnTo>
                    <a:pt x="21666" y="19888"/>
                  </a:lnTo>
                  <a:lnTo>
                    <a:pt x="21386" y="20193"/>
                  </a:lnTo>
                  <a:lnTo>
                    <a:pt x="21234" y="20434"/>
                  </a:lnTo>
                  <a:lnTo>
                    <a:pt x="21120" y="20624"/>
                  </a:lnTo>
                  <a:lnTo>
                    <a:pt x="21069" y="20751"/>
                  </a:lnTo>
                  <a:lnTo>
                    <a:pt x="21018" y="20904"/>
                  </a:lnTo>
                  <a:lnTo>
                    <a:pt x="20942" y="21132"/>
                  </a:lnTo>
                  <a:lnTo>
                    <a:pt x="20916" y="21259"/>
                  </a:lnTo>
                  <a:lnTo>
                    <a:pt x="20866" y="21602"/>
                  </a:lnTo>
                  <a:lnTo>
                    <a:pt x="20866" y="21856"/>
                  </a:lnTo>
                  <a:lnTo>
                    <a:pt x="21031" y="22644"/>
                  </a:lnTo>
                  <a:lnTo>
                    <a:pt x="21082" y="22783"/>
                  </a:lnTo>
                  <a:lnTo>
                    <a:pt x="21132" y="22923"/>
                  </a:lnTo>
                  <a:lnTo>
                    <a:pt x="21221" y="23063"/>
                  </a:lnTo>
                  <a:lnTo>
                    <a:pt x="21297" y="23190"/>
                  </a:lnTo>
                  <a:lnTo>
                    <a:pt x="21399" y="23329"/>
                  </a:lnTo>
                  <a:lnTo>
                    <a:pt x="21539" y="23507"/>
                  </a:lnTo>
                  <a:lnTo>
                    <a:pt x="21729" y="23685"/>
                  </a:lnTo>
                  <a:lnTo>
                    <a:pt x="32410" y="32664"/>
                  </a:lnTo>
                  <a:lnTo>
                    <a:pt x="27559" y="38773"/>
                  </a:lnTo>
                  <a:lnTo>
                    <a:pt x="27457" y="39141"/>
                  </a:lnTo>
                  <a:lnTo>
                    <a:pt x="27432" y="39395"/>
                  </a:lnTo>
                  <a:lnTo>
                    <a:pt x="27432" y="39776"/>
                  </a:lnTo>
                  <a:lnTo>
                    <a:pt x="28359" y="41516"/>
                  </a:lnTo>
                  <a:lnTo>
                    <a:pt x="29857" y="42138"/>
                  </a:lnTo>
                  <a:lnTo>
                    <a:pt x="30111" y="42138"/>
                  </a:lnTo>
                  <a:lnTo>
                    <a:pt x="31635" y="41554"/>
                  </a:lnTo>
                  <a:lnTo>
                    <a:pt x="31991" y="41211"/>
                  </a:lnTo>
                  <a:lnTo>
                    <a:pt x="36372" y="35979"/>
                  </a:lnTo>
                  <a:lnTo>
                    <a:pt x="39801" y="38849"/>
                  </a:lnTo>
                  <a:lnTo>
                    <a:pt x="43129" y="34886"/>
                  </a:lnTo>
                  <a:lnTo>
                    <a:pt x="39700" y="32016"/>
                  </a:lnTo>
                  <a:lnTo>
                    <a:pt x="44081" y="26797"/>
                  </a:lnTo>
                  <a:lnTo>
                    <a:pt x="44310" y="26479"/>
                  </a:lnTo>
                  <a:lnTo>
                    <a:pt x="44538" y="26035"/>
                  </a:lnTo>
                  <a:lnTo>
                    <a:pt x="44564" y="25908"/>
                  </a:lnTo>
                  <a:lnTo>
                    <a:pt x="44665" y="25539"/>
                  </a:lnTo>
                  <a:lnTo>
                    <a:pt x="44691" y="25285"/>
                  </a:lnTo>
                  <a:lnTo>
                    <a:pt x="44691" y="25031"/>
                  </a:lnTo>
                  <a:lnTo>
                    <a:pt x="43764" y="23152"/>
                  </a:lnTo>
                  <a:lnTo>
                    <a:pt x="42265" y="22542"/>
                  </a:lnTo>
                  <a:lnTo>
                    <a:pt x="41871" y="22542"/>
                  </a:lnTo>
                  <a:lnTo>
                    <a:pt x="40487" y="23114"/>
                  </a:lnTo>
                  <a:lnTo>
                    <a:pt x="40208" y="23368"/>
                  </a:lnTo>
                  <a:lnTo>
                    <a:pt x="35737" y="28702"/>
                  </a:lnTo>
                  <a:lnTo>
                    <a:pt x="27736" y="21983"/>
                  </a:lnTo>
                  <a:lnTo>
                    <a:pt x="53263" y="4724"/>
                  </a:lnTo>
                  <a:close/>
                </a:path>
                <a:path w="269239" h="363855">
                  <a:moveTo>
                    <a:pt x="54406" y="2451"/>
                  </a:moveTo>
                  <a:lnTo>
                    <a:pt x="54368" y="2070"/>
                  </a:lnTo>
                  <a:lnTo>
                    <a:pt x="54254" y="1701"/>
                  </a:lnTo>
                  <a:lnTo>
                    <a:pt x="54165" y="1473"/>
                  </a:lnTo>
                  <a:lnTo>
                    <a:pt x="51930" y="0"/>
                  </a:lnTo>
                  <a:lnTo>
                    <a:pt x="51689" y="0"/>
                  </a:lnTo>
                  <a:lnTo>
                    <a:pt x="50380" y="444"/>
                  </a:lnTo>
                  <a:lnTo>
                    <a:pt x="53263" y="4724"/>
                  </a:lnTo>
                  <a:lnTo>
                    <a:pt x="53759" y="4318"/>
                  </a:lnTo>
                  <a:lnTo>
                    <a:pt x="53911" y="4114"/>
                  </a:lnTo>
                  <a:lnTo>
                    <a:pt x="54051" y="3911"/>
                  </a:lnTo>
                  <a:lnTo>
                    <a:pt x="54406" y="2705"/>
                  </a:lnTo>
                  <a:lnTo>
                    <a:pt x="54406" y="2451"/>
                  </a:lnTo>
                  <a:close/>
                </a:path>
                <a:path w="269239" h="363855">
                  <a:moveTo>
                    <a:pt x="98526" y="42849"/>
                  </a:moveTo>
                  <a:lnTo>
                    <a:pt x="95821" y="38442"/>
                  </a:lnTo>
                  <a:lnTo>
                    <a:pt x="64414" y="57734"/>
                  </a:lnTo>
                  <a:lnTo>
                    <a:pt x="77952" y="23456"/>
                  </a:lnTo>
                  <a:lnTo>
                    <a:pt x="78092" y="23101"/>
                  </a:lnTo>
                  <a:lnTo>
                    <a:pt x="78105" y="22974"/>
                  </a:lnTo>
                  <a:lnTo>
                    <a:pt x="78130" y="22847"/>
                  </a:lnTo>
                  <a:lnTo>
                    <a:pt x="78155" y="22593"/>
                  </a:lnTo>
                  <a:lnTo>
                    <a:pt x="78155" y="22339"/>
                  </a:lnTo>
                  <a:lnTo>
                    <a:pt x="77685" y="21043"/>
                  </a:lnTo>
                  <a:lnTo>
                    <a:pt x="75653" y="19926"/>
                  </a:lnTo>
                  <a:lnTo>
                    <a:pt x="75399" y="19926"/>
                  </a:lnTo>
                  <a:lnTo>
                    <a:pt x="73164" y="21564"/>
                  </a:lnTo>
                  <a:lnTo>
                    <a:pt x="56743" y="63042"/>
                  </a:lnTo>
                  <a:lnTo>
                    <a:pt x="56680" y="63258"/>
                  </a:lnTo>
                  <a:lnTo>
                    <a:pt x="56642" y="63398"/>
                  </a:lnTo>
                  <a:lnTo>
                    <a:pt x="56591" y="63652"/>
                  </a:lnTo>
                  <a:lnTo>
                    <a:pt x="56578" y="63779"/>
                  </a:lnTo>
                  <a:lnTo>
                    <a:pt x="56565" y="63906"/>
                  </a:lnTo>
                  <a:lnTo>
                    <a:pt x="56565" y="64033"/>
                  </a:lnTo>
                  <a:lnTo>
                    <a:pt x="56603" y="64414"/>
                  </a:lnTo>
                  <a:lnTo>
                    <a:pt x="56654" y="64655"/>
                  </a:lnTo>
                  <a:lnTo>
                    <a:pt x="56705" y="64833"/>
                  </a:lnTo>
                  <a:lnTo>
                    <a:pt x="57264" y="65747"/>
                  </a:lnTo>
                  <a:lnTo>
                    <a:pt x="57645" y="66103"/>
                  </a:lnTo>
                  <a:lnTo>
                    <a:pt x="57861" y="66243"/>
                  </a:lnTo>
                  <a:lnTo>
                    <a:pt x="58089" y="66344"/>
                  </a:lnTo>
                  <a:lnTo>
                    <a:pt x="58432" y="66484"/>
                  </a:lnTo>
                  <a:lnTo>
                    <a:pt x="58559" y="66509"/>
                  </a:lnTo>
                  <a:lnTo>
                    <a:pt x="58813" y="66560"/>
                  </a:lnTo>
                  <a:lnTo>
                    <a:pt x="58940" y="66573"/>
                  </a:lnTo>
                  <a:lnTo>
                    <a:pt x="59067" y="66586"/>
                  </a:lnTo>
                  <a:lnTo>
                    <a:pt x="59207" y="66586"/>
                  </a:lnTo>
                  <a:lnTo>
                    <a:pt x="59436" y="66573"/>
                  </a:lnTo>
                  <a:lnTo>
                    <a:pt x="59588" y="66548"/>
                  </a:lnTo>
                  <a:lnTo>
                    <a:pt x="59829" y="66497"/>
                  </a:lnTo>
                  <a:lnTo>
                    <a:pt x="60032" y="66433"/>
                  </a:lnTo>
                  <a:lnTo>
                    <a:pt x="60198" y="66370"/>
                  </a:lnTo>
                  <a:lnTo>
                    <a:pt x="60413" y="66268"/>
                  </a:lnTo>
                  <a:lnTo>
                    <a:pt x="98526" y="42849"/>
                  </a:lnTo>
                  <a:close/>
                </a:path>
                <a:path w="269239" h="363855">
                  <a:moveTo>
                    <a:pt x="99771" y="40601"/>
                  </a:moveTo>
                  <a:lnTo>
                    <a:pt x="99072" y="38887"/>
                  </a:lnTo>
                  <a:lnTo>
                    <a:pt x="98691" y="38531"/>
                  </a:lnTo>
                  <a:lnTo>
                    <a:pt x="98374" y="38341"/>
                  </a:lnTo>
                  <a:lnTo>
                    <a:pt x="98247" y="38290"/>
                  </a:lnTo>
                  <a:lnTo>
                    <a:pt x="97904" y="38150"/>
                  </a:lnTo>
                  <a:lnTo>
                    <a:pt x="97396" y="38061"/>
                  </a:lnTo>
                  <a:lnTo>
                    <a:pt x="97269" y="38061"/>
                  </a:lnTo>
                  <a:lnTo>
                    <a:pt x="96901" y="38061"/>
                  </a:lnTo>
                  <a:lnTo>
                    <a:pt x="96393" y="38163"/>
                  </a:lnTo>
                  <a:lnTo>
                    <a:pt x="95923" y="38366"/>
                  </a:lnTo>
                  <a:lnTo>
                    <a:pt x="98539" y="42837"/>
                  </a:lnTo>
                  <a:lnTo>
                    <a:pt x="98831" y="42621"/>
                  </a:lnTo>
                  <a:lnTo>
                    <a:pt x="99199" y="42252"/>
                  </a:lnTo>
                  <a:lnTo>
                    <a:pt x="99352" y="42049"/>
                  </a:lnTo>
                  <a:lnTo>
                    <a:pt x="99466" y="41821"/>
                  </a:lnTo>
                  <a:lnTo>
                    <a:pt x="99580" y="41605"/>
                  </a:lnTo>
                  <a:lnTo>
                    <a:pt x="99695" y="41236"/>
                  </a:lnTo>
                  <a:lnTo>
                    <a:pt x="99758" y="40855"/>
                  </a:lnTo>
                  <a:lnTo>
                    <a:pt x="99771" y="40601"/>
                  </a:lnTo>
                  <a:close/>
                </a:path>
                <a:path w="269239" h="363855">
                  <a:moveTo>
                    <a:pt x="153517" y="177685"/>
                  </a:moveTo>
                  <a:lnTo>
                    <a:pt x="153492" y="177558"/>
                  </a:lnTo>
                  <a:lnTo>
                    <a:pt x="153479" y="177431"/>
                  </a:lnTo>
                  <a:lnTo>
                    <a:pt x="153428" y="177190"/>
                  </a:lnTo>
                  <a:lnTo>
                    <a:pt x="153390" y="177063"/>
                  </a:lnTo>
                  <a:lnTo>
                    <a:pt x="153250" y="176707"/>
                  </a:lnTo>
                  <a:lnTo>
                    <a:pt x="153073" y="176453"/>
                  </a:lnTo>
                  <a:lnTo>
                    <a:pt x="152971" y="176288"/>
                  </a:lnTo>
                  <a:lnTo>
                    <a:pt x="152095" y="174752"/>
                  </a:lnTo>
                  <a:lnTo>
                    <a:pt x="151993" y="174574"/>
                  </a:lnTo>
                  <a:lnTo>
                    <a:pt x="151790" y="174256"/>
                  </a:lnTo>
                  <a:lnTo>
                    <a:pt x="151625" y="174066"/>
                  </a:lnTo>
                  <a:lnTo>
                    <a:pt x="151447" y="173888"/>
                  </a:lnTo>
                  <a:lnTo>
                    <a:pt x="151320" y="173812"/>
                  </a:lnTo>
                  <a:lnTo>
                    <a:pt x="151028" y="173596"/>
                  </a:lnTo>
                  <a:lnTo>
                    <a:pt x="150901" y="173532"/>
                  </a:lnTo>
                  <a:lnTo>
                    <a:pt x="150558" y="173393"/>
                  </a:lnTo>
                  <a:lnTo>
                    <a:pt x="150431" y="173355"/>
                  </a:lnTo>
                  <a:lnTo>
                    <a:pt x="150304" y="173342"/>
                  </a:lnTo>
                  <a:lnTo>
                    <a:pt x="150050" y="173291"/>
                  </a:lnTo>
                  <a:lnTo>
                    <a:pt x="149923" y="173278"/>
                  </a:lnTo>
                  <a:lnTo>
                    <a:pt x="149542" y="173278"/>
                  </a:lnTo>
                  <a:lnTo>
                    <a:pt x="149301" y="173316"/>
                  </a:lnTo>
                  <a:lnTo>
                    <a:pt x="149047" y="173367"/>
                  </a:lnTo>
                  <a:lnTo>
                    <a:pt x="148920" y="173405"/>
                  </a:lnTo>
                  <a:lnTo>
                    <a:pt x="148577" y="173558"/>
                  </a:lnTo>
                  <a:lnTo>
                    <a:pt x="148386" y="173672"/>
                  </a:lnTo>
                  <a:lnTo>
                    <a:pt x="146481" y="174764"/>
                  </a:lnTo>
                  <a:lnTo>
                    <a:pt x="145694" y="175425"/>
                  </a:lnTo>
                  <a:lnTo>
                    <a:pt x="145592" y="175552"/>
                  </a:lnTo>
                  <a:lnTo>
                    <a:pt x="145453" y="175768"/>
                  </a:lnTo>
                  <a:lnTo>
                    <a:pt x="145402" y="175895"/>
                  </a:lnTo>
                  <a:lnTo>
                    <a:pt x="145249" y="176237"/>
                  </a:lnTo>
                  <a:lnTo>
                    <a:pt x="145199" y="176441"/>
                  </a:lnTo>
                  <a:lnTo>
                    <a:pt x="145161" y="176733"/>
                  </a:lnTo>
                  <a:lnTo>
                    <a:pt x="145135" y="176987"/>
                  </a:lnTo>
                  <a:lnTo>
                    <a:pt x="145148" y="177241"/>
                  </a:lnTo>
                  <a:lnTo>
                    <a:pt x="145161" y="177380"/>
                  </a:lnTo>
                  <a:lnTo>
                    <a:pt x="145224" y="177749"/>
                  </a:lnTo>
                  <a:lnTo>
                    <a:pt x="145288" y="177927"/>
                  </a:lnTo>
                  <a:lnTo>
                    <a:pt x="145415" y="178219"/>
                  </a:lnTo>
                  <a:lnTo>
                    <a:pt x="145542" y="178435"/>
                  </a:lnTo>
                  <a:lnTo>
                    <a:pt x="146646" y="180365"/>
                  </a:lnTo>
                  <a:lnTo>
                    <a:pt x="146761" y="180517"/>
                  </a:lnTo>
                  <a:lnTo>
                    <a:pt x="146862" y="180670"/>
                  </a:lnTo>
                  <a:lnTo>
                    <a:pt x="147027" y="180860"/>
                  </a:lnTo>
                  <a:lnTo>
                    <a:pt x="147218" y="181038"/>
                  </a:lnTo>
                  <a:lnTo>
                    <a:pt x="147421" y="181203"/>
                  </a:lnTo>
                  <a:lnTo>
                    <a:pt x="147612" y="181330"/>
                  </a:lnTo>
                  <a:lnTo>
                    <a:pt x="147751" y="181394"/>
                  </a:lnTo>
                  <a:lnTo>
                    <a:pt x="148107" y="181533"/>
                  </a:lnTo>
                  <a:lnTo>
                    <a:pt x="148234" y="181571"/>
                  </a:lnTo>
                  <a:lnTo>
                    <a:pt x="148602" y="181635"/>
                  </a:lnTo>
                  <a:lnTo>
                    <a:pt x="148729" y="181635"/>
                  </a:lnTo>
                  <a:lnTo>
                    <a:pt x="148856" y="181648"/>
                  </a:lnTo>
                  <a:lnTo>
                    <a:pt x="149110" y="181635"/>
                  </a:lnTo>
                  <a:lnTo>
                    <a:pt x="149377" y="181610"/>
                  </a:lnTo>
                  <a:lnTo>
                    <a:pt x="149606" y="181559"/>
                  </a:lnTo>
                  <a:lnTo>
                    <a:pt x="149796" y="181495"/>
                  </a:lnTo>
                  <a:lnTo>
                    <a:pt x="150088" y="181368"/>
                  </a:lnTo>
                  <a:lnTo>
                    <a:pt x="150304" y="181241"/>
                  </a:lnTo>
                  <a:lnTo>
                    <a:pt x="152146" y="180174"/>
                  </a:lnTo>
                  <a:lnTo>
                    <a:pt x="152311" y="180073"/>
                  </a:lnTo>
                  <a:lnTo>
                    <a:pt x="153289" y="178955"/>
                  </a:lnTo>
                  <a:lnTo>
                    <a:pt x="153403" y="178689"/>
                  </a:lnTo>
                  <a:lnTo>
                    <a:pt x="153441" y="178562"/>
                  </a:lnTo>
                  <a:lnTo>
                    <a:pt x="153479" y="178435"/>
                  </a:lnTo>
                  <a:lnTo>
                    <a:pt x="153517" y="178066"/>
                  </a:lnTo>
                  <a:lnTo>
                    <a:pt x="153517" y="177685"/>
                  </a:lnTo>
                  <a:close/>
                </a:path>
                <a:path w="269239" h="363855">
                  <a:moveTo>
                    <a:pt x="172593" y="130784"/>
                  </a:moveTo>
                  <a:lnTo>
                    <a:pt x="172567" y="130632"/>
                  </a:lnTo>
                  <a:lnTo>
                    <a:pt x="172529" y="130479"/>
                  </a:lnTo>
                  <a:lnTo>
                    <a:pt x="172504" y="130263"/>
                  </a:lnTo>
                  <a:lnTo>
                    <a:pt x="172427" y="130086"/>
                  </a:lnTo>
                  <a:lnTo>
                    <a:pt x="172313" y="129781"/>
                  </a:lnTo>
                  <a:lnTo>
                    <a:pt x="172199" y="129590"/>
                  </a:lnTo>
                  <a:lnTo>
                    <a:pt x="172085" y="129438"/>
                  </a:lnTo>
                  <a:lnTo>
                    <a:pt x="171869" y="129171"/>
                  </a:lnTo>
                  <a:lnTo>
                    <a:pt x="171704" y="129019"/>
                  </a:lnTo>
                  <a:lnTo>
                    <a:pt x="171577" y="128917"/>
                  </a:lnTo>
                  <a:lnTo>
                    <a:pt x="171284" y="128714"/>
                  </a:lnTo>
                  <a:lnTo>
                    <a:pt x="171145" y="128638"/>
                  </a:lnTo>
                  <a:lnTo>
                    <a:pt x="170942" y="128562"/>
                  </a:lnTo>
                  <a:lnTo>
                    <a:pt x="170802" y="128498"/>
                  </a:lnTo>
                  <a:lnTo>
                    <a:pt x="170675" y="128460"/>
                  </a:lnTo>
                  <a:lnTo>
                    <a:pt x="156921" y="123088"/>
                  </a:lnTo>
                  <a:lnTo>
                    <a:pt x="156171" y="124968"/>
                  </a:lnTo>
                  <a:lnTo>
                    <a:pt x="156921" y="123075"/>
                  </a:lnTo>
                  <a:lnTo>
                    <a:pt x="156565" y="122961"/>
                  </a:lnTo>
                  <a:lnTo>
                    <a:pt x="156311" y="122910"/>
                  </a:lnTo>
                  <a:lnTo>
                    <a:pt x="156057" y="122897"/>
                  </a:lnTo>
                  <a:lnTo>
                    <a:pt x="155803" y="122897"/>
                  </a:lnTo>
                  <a:lnTo>
                    <a:pt x="155549" y="122936"/>
                  </a:lnTo>
                  <a:lnTo>
                    <a:pt x="155308" y="122986"/>
                  </a:lnTo>
                  <a:lnTo>
                    <a:pt x="155067" y="123075"/>
                  </a:lnTo>
                  <a:lnTo>
                    <a:pt x="154940" y="123113"/>
                  </a:lnTo>
                  <a:lnTo>
                    <a:pt x="153809" y="124104"/>
                  </a:lnTo>
                  <a:lnTo>
                    <a:pt x="153619" y="124434"/>
                  </a:lnTo>
                  <a:lnTo>
                    <a:pt x="153530" y="124663"/>
                  </a:lnTo>
                  <a:lnTo>
                    <a:pt x="153416" y="125158"/>
                  </a:lnTo>
                  <a:lnTo>
                    <a:pt x="153403" y="125412"/>
                  </a:lnTo>
                  <a:lnTo>
                    <a:pt x="153403" y="125666"/>
                  </a:lnTo>
                  <a:lnTo>
                    <a:pt x="153873" y="126974"/>
                  </a:lnTo>
                  <a:lnTo>
                    <a:pt x="154190" y="127355"/>
                  </a:lnTo>
                  <a:lnTo>
                    <a:pt x="154495" y="127596"/>
                  </a:lnTo>
                  <a:lnTo>
                    <a:pt x="154698" y="127736"/>
                  </a:lnTo>
                  <a:lnTo>
                    <a:pt x="155028" y="127901"/>
                  </a:lnTo>
                  <a:lnTo>
                    <a:pt x="164045" y="131445"/>
                  </a:lnTo>
                  <a:lnTo>
                    <a:pt x="134289" y="148615"/>
                  </a:lnTo>
                  <a:lnTo>
                    <a:pt x="129705" y="140665"/>
                  </a:lnTo>
                  <a:lnTo>
                    <a:pt x="128016" y="139433"/>
                  </a:lnTo>
                  <a:lnTo>
                    <a:pt x="127774" y="139382"/>
                  </a:lnTo>
                  <a:lnTo>
                    <a:pt x="127635" y="139382"/>
                  </a:lnTo>
                  <a:lnTo>
                    <a:pt x="127254" y="139382"/>
                  </a:lnTo>
                  <a:lnTo>
                    <a:pt x="125768" y="140017"/>
                  </a:lnTo>
                  <a:lnTo>
                    <a:pt x="124891" y="141782"/>
                  </a:lnTo>
                  <a:lnTo>
                    <a:pt x="124891" y="142163"/>
                  </a:lnTo>
                  <a:lnTo>
                    <a:pt x="125234" y="143243"/>
                  </a:lnTo>
                  <a:lnTo>
                    <a:pt x="131000" y="153238"/>
                  </a:lnTo>
                  <a:lnTo>
                    <a:pt x="131165" y="153530"/>
                  </a:lnTo>
                  <a:lnTo>
                    <a:pt x="136994" y="163601"/>
                  </a:lnTo>
                  <a:lnTo>
                    <a:pt x="137045" y="163728"/>
                  </a:lnTo>
                  <a:lnTo>
                    <a:pt x="137375" y="164122"/>
                  </a:lnTo>
                  <a:lnTo>
                    <a:pt x="137553" y="164287"/>
                  </a:lnTo>
                  <a:lnTo>
                    <a:pt x="137972" y="164579"/>
                  </a:lnTo>
                  <a:lnTo>
                    <a:pt x="138201" y="164693"/>
                  </a:lnTo>
                  <a:lnTo>
                    <a:pt x="138557" y="164820"/>
                  </a:lnTo>
                  <a:lnTo>
                    <a:pt x="138938" y="164884"/>
                  </a:lnTo>
                  <a:lnTo>
                    <a:pt x="139192" y="164909"/>
                  </a:lnTo>
                  <a:lnTo>
                    <a:pt x="139560" y="164884"/>
                  </a:lnTo>
                  <a:lnTo>
                    <a:pt x="141820" y="162356"/>
                  </a:lnTo>
                  <a:lnTo>
                    <a:pt x="141808" y="162102"/>
                  </a:lnTo>
                  <a:lnTo>
                    <a:pt x="141465" y="161023"/>
                  </a:lnTo>
                  <a:lnTo>
                    <a:pt x="136880" y="153098"/>
                  </a:lnTo>
                  <a:lnTo>
                    <a:pt x="171157" y="133286"/>
                  </a:lnTo>
                  <a:lnTo>
                    <a:pt x="171297" y="133210"/>
                  </a:lnTo>
                  <a:lnTo>
                    <a:pt x="171475" y="133096"/>
                  </a:lnTo>
                  <a:lnTo>
                    <a:pt x="171615" y="132994"/>
                  </a:lnTo>
                  <a:lnTo>
                    <a:pt x="171742" y="132892"/>
                  </a:lnTo>
                  <a:lnTo>
                    <a:pt x="171869" y="132765"/>
                  </a:lnTo>
                  <a:lnTo>
                    <a:pt x="171983" y="132638"/>
                  </a:lnTo>
                  <a:lnTo>
                    <a:pt x="172110" y="132473"/>
                  </a:lnTo>
                  <a:lnTo>
                    <a:pt x="172250" y="132257"/>
                  </a:lnTo>
                  <a:lnTo>
                    <a:pt x="172313" y="132118"/>
                  </a:lnTo>
                  <a:lnTo>
                    <a:pt x="172377" y="131991"/>
                  </a:lnTo>
                  <a:lnTo>
                    <a:pt x="172466" y="131787"/>
                  </a:lnTo>
                  <a:lnTo>
                    <a:pt x="172516" y="131521"/>
                  </a:lnTo>
                  <a:lnTo>
                    <a:pt x="172567" y="131292"/>
                  </a:lnTo>
                  <a:lnTo>
                    <a:pt x="172593" y="131038"/>
                  </a:lnTo>
                  <a:lnTo>
                    <a:pt x="172593" y="130784"/>
                  </a:lnTo>
                  <a:close/>
                </a:path>
                <a:path w="269239" h="363855">
                  <a:moveTo>
                    <a:pt x="206044" y="188950"/>
                  </a:moveTo>
                  <a:lnTo>
                    <a:pt x="206032" y="188696"/>
                  </a:lnTo>
                  <a:lnTo>
                    <a:pt x="206006" y="188442"/>
                  </a:lnTo>
                  <a:lnTo>
                    <a:pt x="205955" y="188188"/>
                  </a:lnTo>
                  <a:lnTo>
                    <a:pt x="205867" y="187947"/>
                  </a:lnTo>
                  <a:lnTo>
                    <a:pt x="205765" y="187718"/>
                  </a:lnTo>
                  <a:lnTo>
                    <a:pt x="205181" y="186715"/>
                  </a:lnTo>
                  <a:lnTo>
                    <a:pt x="203949" y="185000"/>
                  </a:lnTo>
                  <a:lnTo>
                    <a:pt x="187528" y="176898"/>
                  </a:lnTo>
                  <a:lnTo>
                    <a:pt x="185420" y="176961"/>
                  </a:lnTo>
                  <a:lnTo>
                    <a:pt x="176669" y="179679"/>
                  </a:lnTo>
                  <a:lnTo>
                    <a:pt x="176530" y="179755"/>
                  </a:lnTo>
                  <a:lnTo>
                    <a:pt x="176403" y="179832"/>
                  </a:lnTo>
                  <a:lnTo>
                    <a:pt x="176237" y="179933"/>
                  </a:lnTo>
                  <a:lnTo>
                    <a:pt x="166395" y="185597"/>
                  </a:lnTo>
                  <a:lnTo>
                    <a:pt x="166204" y="185712"/>
                  </a:lnTo>
                  <a:lnTo>
                    <a:pt x="165671" y="186016"/>
                  </a:lnTo>
                  <a:lnTo>
                    <a:pt x="164515" y="186829"/>
                  </a:lnTo>
                  <a:lnTo>
                    <a:pt x="159092" y="197840"/>
                  </a:lnTo>
                  <a:lnTo>
                    <a:pt x="159131" y="199263"/>
                  </a:lnTo>
                  <a:lnTo>
                    <a:pt x="173215" y="212432"/>
                  </a:lnTo>
                  <a:lnTo>
                    <a:pt x="174625" y="212394"/>
                  </a:lnTo>
                  <a:lnTo>
                    <a:pt x="180441" y="210616"/>
                  </a:lnTo>
                  <a:lnTo>
                    <a:pt x="180568" y="210540"/>
                  </a:lnTo>
                  <a:lnTo>
                    <a:pt x="180708" y="210464"/>
                  </a:lnTo>
                  <a:lnTo>
                    <a:pt x="182473" y="209448"/>
                  </a:lnTo>
                  <a:lnTo>
                    <a:pt x="182664" y="209334"/>
                  </a:lnTo>
                  <a:lnTo>
                    <a:pt x="181902" y="208026"/>
                  </a:lnTo>
                  <a:lnTo>
                    <a:pt x="182664" y="209321"/>
                  </a:lnTo>
                  <a:lnTo>
                    <a:pt x="182829" y="209232"/>
                  </a:lnTo>
                  <a:lnTo>
                    <a:pt x="183172" y="209042"/>
                  </a:lnTo>
                  <a:lnTo>
                    <a:pt x="188671" y="199136"/>
                  </a:lnTo>
                  <a:lnTo>
                    <a:pt x="188633" y="197967"/>
                  </a:lnTo>
                  <a:lnTo>
                    <a:pt x="187121" y="193078"/>
                  </a:lnTo>
                  <a:lnTo>
                    <a:pt x="187058" y="192951"/>
                  </a:lnTo>
                  <a:lnTo>
                    <a:pt x="183489" y="186804"/>
                  </a:lnTo>
                  <a:lnTo>
                    <a:pt x="183489" y="199047"/>
                  </a:lnTo>
                  <a:lnTo>
                    <a:pt x="180187" y="204774"/>
                  </a:lnTo>
                  <a:lnTo>
                    <a:pt x="179971" y="204927"/>
                  </a:lnTo>
                  <a:lnTo>
                    <a:pt x="178155" y="205968"/>
                  </a:lnTo>
                  <a:lnTo>
                    <a:pt x="178028" y="206044"/>
                  </a:lnTo>
                  <a:lnTo>
                    <a:pt x="173291" y="207264"/>
                  </a:lnTo>
                  <a:lnTo>
                    <a:pt x="172402" y="207213"/>
                  </a:lnTo>
                  <a:lnTo>
                    <a:pt x="164261" y="197929"/>
                  </a:lnTo>
                  <a:lnTo>
                    <a:pt x="164325" y="197027"/>
                  </a:lnTo>
                  <a:lnTo>
                    <a:pt x="168757" y="190207"/>
                  </a:lnTo>
                  <a:lnTo>
                    <a:pt x="168986" y="190068"/>
                  </a:lnTo>
                  <a:lnTo>
                    <a:pt x="176809" y="185559"/>
                  </a:lnTo>
                  <a:lnTo>
                    <a:pt x="182562" y="195541"/>
                  </a:lnTo>
                  <a:lnTo>
                    <a:pt x="183032" y="196430"/>
                  </a:lnTo>
                  <a:lnTo>
                    <a:pt x="183235" y="197065"/>
                  </a:lnTo>
                  <a:lnTo>
                    <a:pt x="183388" y="197726"/>
                  </a:lnTo>
                  <a:lnTo>
                    <a:pt x="183476" y="198386"/>
                  </a:lnTo>
                  <a:lnTo>
                    <a:pt x="183489" y="199047"/>
                  </a:lnTo>
                  <a:lnTo>
                    <a:pt x="183489" y="186804"/>
                  </a:lnTo>
                  <a:lnTo>
                    <a:pt x="181381" y="183159"/>
                  </a:lnTo>
                  <a:lnTo>
                    <a:pt x="182702" y="182702"/>
                  </a:lnTo>
                  <a:lnTo>
                    <a:pt x="184264" y="182333"/>
                  </a:lnTo>
                  <a:lnTo>
                    <a:pt x="185839" y="182118"/>
                  </a:lnTo>
                  <a:lnTo>
                    <a:pt x="187439" y="182079"/>
                  </a:lnTo>
                  <a:lnTo>
                    <a:pt x="189014" y="182181"/>
                  </a:lnTo>
                  <a:lnTo>
                    <a:pt x="201218" y="190207"/>
                  </a:lnTo>
                  <a:lnTo>
                    <a:pt x="201434" y="190512"/>
                  </a:lnTo>
                  <a:lnTo>
                    <a:pt x="201599" y="190703"/>
                  </a:lnTo>
                  <a:lnTo>
                    <a:pt x="201777" y="190881"/>
                  </a:lnTo>
                  <a:lnTo>
                    <a:pt x="201980" y="191033"/>
                  </a:lnTo>
                  <a:lnTo>
                    <a:pt x="202196" y="191173"/>
                  </a:lnTo>
                  <a:lnTo>
                    <a:pt x="202323" y="191223"/>
                  </a:lnTo>
                  <a:lnTo>
                    <a:pt x="202666" y="191376"/>
                  </a:lnTo>
                  <a:lnTo>
                    <a:pt x="202793" y="191414"/>
                  </a:lnTo>
                  <a:lnTo>
                    <a:pt x="202920" y="191427"/>
                  </a:lnTo>
                  <a:lnTo>
                    <a:pt x="203161" y="191477"/>
                  </a:lnTo>
                  <a:lnTo>
                    <a:pt x="203288" y="191477"/>
                  </a:lnTo>
                  <a:lnTo>
                    <a:pt x="203415" y="191490"/>
                  </a:lnTo>
                  <a:lnTo>
                    <a:pt x="203669" y="191477"/>
                  </a:lnTo>
                  <a:lnTo>
                    <a:pt x="205511" y="190474"/>
                  </a:lnTo>
                  <a:lnTo>
                    <a:pt x="205727" y="190169"/>
                  </a:lnTo>
                  <a:lnTo>
                    <a:pt x="205778" y="190042"/>
                  </a:lnTo>
                  <a:lnTo>
                    <a:pt x="205917" y="189699"/>
                  </a:lnTo>
                  <a:lnTo>
                    <a:pt x="205994" y="189445"/>
                  </a:lnTo>
                  <a:lnTo>
                    <a:pt x="206044" y="188950"/>
                  </a:lnTo>
                  <a:close/>
                </a:path>
                <a:path w="269239" h="363855">
                  <a:moveTo>
                    <a:pt x="216839" y="207441"/>
                  </a:moveTo>
                  <a:lnTo>
                    <a:pt x="216789" y="207060"/>
                  </a:lnTo>
                  <a:lnTo>
                    <a:pt x="216725" y="206819"/>
                  </a:lnTo>
                  <a:lnTo>
                    <a:pt x="216636" y="206590"/>
                  </a:lnTo>
                  <a:lnTo>
                    <a:pt x="216522" y="206349"/>
                  </a:lnTo>
                  <a:lnTo>
                    <a:pt x="216382" y="206146"/>
                  </a:lnTo>
                  <a:lnTo>
                    <a:pt x="216065" y="205752"/>
                  </a:lnTo>
                  <a:lnTo>
                    <a:pt x="215874" y="205574"/>
                  </a:lnTo>
                  <a:lnTo>
                    <a:pt x="215671" y="205422"/>
                  </a:lnTo>
                  <a:lnTo>
                    <a:pt x="215455" y="205295"/>
                  </a:lnTo>
                  <a:lnTo>
                    <a:pt x="214236" y="205003"/>
                  </a:lnTo>
                  <a:lnTo>
                    <a:pt x="214096" y="205016"/>
                  </a:lnTo>
                  <a:lnTo>
                    <a:pt x="213969" y="205016"/>
                  </a:lnTo>
                  <a:lnTo>
                    <a:pt x="212318" y="205879"/>
                  </a:lnTo>
                  <a:lnTo>
                    <a:pt x="216179" y="209308"/>
                  </a:lnTo>
                  <a:lnTo>
                    <a:pt x="216827" y="207835"/>
                  </a:lnTo>
                  <a:lnTo>
                    <a:pt x="216839" y="207441"/>
                  </a:lnTo>
                  <a:close/>
                </a:path>
                <a:path w="269239" h="363855">
                  <a:moveTo>
                    <a:pt x="228879" y="234581"/>
                  </a:moveTo>
                  <a:lnTo>
                    <a:pt x="227838" y="229514"/>
                  </a:lnTo>
                  <a:lnTo>
                    <a:pt x="191706" y="236905"/>
                  </a:lnTo>
                  <a:lnTo>
                    <a:pt x="216179" y="209321"/>
                  </a:lnTo>
                  <a:lnTo>
                    <a:pt x="212318" y="205892"/>
                  </a:lnTo>
                  <a:lnTo>
                    <a:pt x="182892" y="239077"/>
                  </a:lnTo>
                  <a:lnTo>
                    <a:pt x="182714" y="239255"/>
                  </a:lnTo>
                  <a:lnTo>
                    <a:pt x="182473" y="239572"/>
                  </a:lnTo>
                  <a:lnTo>
                    <a:pt x="182194" y="240118"/>
                  </a:lnTo>
                  <a:lnTo>
                    <a:pt x="182156" y="240258"/>
                  </a:lnTo>
                  <a:lnTo>
                    <a:pt x="182105" y="240512"/>
                  </a:lnTo>
                  <a:lnTo>
                    <a:pt x="182067" y="240715"/>
                  </a:lnTo>
                  <a:lnTo>
                    <a:pt x="182054" y="241007"/>
                  </a:lnTo>
                  <a:lnTo>
                    <a:pt x="182067" y="241147"/>
                  </a:lnTo>
                  <a:lnTo>
                    <a:pt x="182118" y="241515"/>
                  </a:lnTo>
                  <a:lnTo>
                    <a:pt x="182156" y="241668"/>
                  </a:lnTo>
                  <a:lnTo>
                    <a:pt x="182194" y="241846"/>
                  </a:lnTo>
                  <a:lnTo>
                    <a:pt x="182257" y="241985"/>
                  </a:lnTo>
                  <a:lnTo>
                    <a:pt x="182372" y="242227"/>
                  </a:lnTo>
                  <a:lnTo>
                    <a:pt x="182460" y="242366"/>
                  </a:lnTo>
                  <a:lnTo>
                    <a:pt x="182587" y="242544"/>
                  </a:lnTo>
                  <a:lnTo>
                    <a:pt x="182689" y="242684"/>
                  </a:lnTo>
                  <a:lnTo>
                    <a:pt x="182918" y="242912"/>
                  </a:lnTo>
                  <a:lnTo>
                    <a:pt x="183222" y="243154"/>
                  </a:lnTo>
                  <a:lnTo>
                    <a:pt x="183349" y="243217"/>
                  </a:lnTo>
                  <a:lnTo>
                    <a:pt x="183553" y="243332"/>
                  </a:lnTo>
                  <a:lnTo>
                    <a:pt x="183680" y="243395"/>
                  </a:lnTo>
                  <a:lnTo>
                    <a:pt x="183845" y="243446"/>
                  </a:lnTo>
                  <a:lnTo>
                    <a:pt x="184175" y="243535"/>
                  </a:lnTo>
                  <a:lnTo>
                    <a:pt x="184531" y="243573"/>
                  </a:lnTo>
                  <a:lnTo>
                    <a:pt x="184670" y="243573"/>
                  </a:lnTo>
                  <a:lnTo>
                    <a:pt x="184810" y="243573"/>
                  </a:lnTo>
                  <a:lnTo>
                    <a:pt x="185051" y="243547"/>
                  </a:lnTo>
                  <a:lnTo>
                    <a:pt x="185178" y="243522"/>
                  </a:lnTo>
                  <a:lnTo>
                    <a:pt x="228879" y="234581"/>
                  </a:lnTo>
                  <a:close/>
                </a:path>
                <a:path w="269239" h="363855">
                  <a:moveTo>
                    <a:pt x="230949" y="231889"/>
                  </a:moveTo>
                  <a:lnTo>
                    <a:pt x="230505" y="230593"/>
                  </a:lnTo>
                  <a:lnTo>
                    <a:pt x="228473" y="229450"/>
                  </a:lnTo>
                  <a:lnTo>
                    <a:pt x="228219" y="229450"/>
                  </a:lnTo>
                  <a:lnTo>
                    <a:pt x="227952" y="229476"/>
                  </a:lnTo>
                  <a:lnTo>
                    <a:pt x="228879" y="234569"/>
                  </a:lnTo>
                  <a:lnTo>
                    <a:pt x="229247" y="234480"/>
                  </a:lnTo>
                  <a:lnTo>
                    <a:pt x="229704" y="234251"/>
                  </a:lnTo>
                  <a:lnTo>
                    <a:pt x="229908" y="234111"/>
                  </a:lnTo>
                  <a:lnTo>
                    <a:pt x="230111" y="233946"/>
                  </a:lnTo>
                  <a:lnTo>
                    <a:pt x="230949" y="232143"/>
                  </a:lnTo>
                  <a:lnTo>
                    <a:pt x="230949" y="231889"/>
                  </a:lnTo>
                  <a:close/>
                </a:path>
                <a:path w="269239" h="363855">
                  <a:moveTo>
                    <a:pt x="256654" y="329958"/>
                  </a:moveTo>
                  <a:lnTo>
                    <a:pt x="254914" y="329311"/>
                  </a:lnTo>
                  <a:lnTo>
                    <a:pt x="254774" y="329323"/>
                  </a:lnTo>
                  <a:lnTo>
                    <a:pt x="252717" y="330606"/>
                  </a:lnTo>
                  <a:lnTo>
                    <a:pt x="252539" y="330936"/>
                  </a:lnTo>
                  <a:lnTo>
                    <a:pt x="252399" y="331431"/>
                  </a:lnTo>
                  <a:lnTo>
                    <a:pt x="252387" y="331558"/>
                  </a:lnTo>
                  <a:lnTo>
                    <a:pt x="252361" y="331685"/>
                  </a:lnTo>
                  <a:lnTo>
                    <a:pt x="252361" y="332066"/>
                  </a:lnTo>
                  <a:lnTo>
                    <a:pt x="252374" y="332193"/>
                  </a:lnTo>
                  <a:lnTo>
                    <a:pt x="253238" y="333832"/>
                  </a:lnTo>
                  <a:lnTo>
                    <a:pt x="256654" y="329958"/>
                  </a:lnTo>
                  <a:close/>
                </a:path>
                <a:path w="269239" h="363855">
                  <a:moveTo>
                    <a:pt x="268846" y="341769"/>
                  </a:moveTo>
                  <a:lnTo>
                    <a:pt x="268820" y="341515"/>
                  </a:lnTo>
                  <a:lnTo>
                    <a:pt x="268795" y="341388"/>
                  </a:lnTo>
                  <a:lnTo>
                    <a:pt x="268782" y="341261"/>
                  </a:lnTo>
                  <a:lnTo>
                    <a:pt x="268719" y="341020"/>
                  </a:lnTo>
                  <a:lnTo>
                    <a:pt x="268630" y="340829"/>
                  </a:lnTo>
                  <a:lnTo>
                    <a:pt x="268516" y="340550"/>
                  </a:lnTo>
                  <a:lnTo>
                    <a:pt x="268376" y="340347"/>
                  </a:lnTo>
                  <a:lnTo>
                    <a:pt x="268236" y="340182"/>
                  </a:lnTo>
                  <a:lnTo>
                    <a:pt x="268058" y="339991"/>
                  </a:lnTo>
                  <a:lnTo>
                    <a:pt x="267868" y="339839"/>
                  </a:lnTo>
                  <a:lnTo>
                    <a:pt x="256654" y="329958"/>
                  </a:lnTo>
                  <a:lnTo>
                    <a:pt x="253250" y="333832"/>
                  </a:lnTo>
                  <a:lnTo>
                    <a:pt x="260515" y="340245"/>
                  </a:lnTo>
                  <a:lnTo>
                    <a:pt x="226656" y="346214"/>
                  </a:lnTo>
                  <a:lnTo>
                    <a:pt x="225069" y="337172"/>
                  </a:lnTo>
                  <a:lnTo>
                    <a:pt x="219976" y="338074"/>
                  </a:lnTo>
                  <a:lnTo>
                    <a:pt x="224751" y="362559"/>
                  </a:lnTo>
                  <a:lnTo>
                    <a:pt x="226047" y="363283"/>
                  </a:lnTo>
                  <a:lnTo>
                    <a:pt x="226174" y="363321"/>
                  </a:lnTo>
                  <a:lnTo>
                    <a:pt x="226428" y="363347"/>
                  </a:lnTo>
                  <a:lnTo>
                    <a:pt x="226555" y="363347"/>
                  </a:lnTo>
                  <a:lnTo>
                    <a:pt x="226682" y="363359"/>
                  </a:lnTo>
                  <a:lnTo>
                    <a:pt x="229196" y="360959"/>
                  </a:lnTo>
                  <a:lnTo>
                    <a:pt x="229184" y="360438"/>
                  </a:lnTo>
                  <a:lnTo>
                    <a:pt x="229158" y="360311"/>
                  </a:lnTo>
                  <a:lnTo>
                    <a:pt x="227558" y="351294"/>
                  </a:lnTo>
                  <a:lnTo>
                    <a:pt x="266471" y="344424"/>
                  </a:lnTo>
                  <a:lnTo>
                    <a:pt x="266801" y="344373"/>
                  </a:lnTo>
                  <a:lnTo>
                    <a:pt x="267030" y="344309"/>
                  </a:lnTo>
                  <a:lnTo>
                    <a:pt x="267195" y="344246"/>
                  </a:lnTo>
                  <a:lnTo>
                    <a:pt x="267398" y="344170"/>
                  </a:lnTo>
                  <a:lnTo>
                    <a:pt x="267550" y="344093"/>
                  </a:lnTo>
                  <a:lnTo>
                    <a:pt x="267716" y="343979"/>
                  </a:lnTo>
                  <a:lnTo>
                    <a:pt x="267944" y="343801"/>
                  </a:lnTo>
                  <a:lnTo>
                    <a:pt x="268084" y="343674"/>
                  </a:lnTo>
                  <a:lnTo>
                    <a:pt x="268249" y="343496"/>
                  </a:lnTo>
                  <a:lnTo>
                    <a:pt x="268376" y="343319"/>
                  </a:lnTo>
                  <a:lnTo>
                    <a:pt x="268452" y="343192"/>
                  </a:lnTo>
                  <a:lnTo>
                    <a:pt x="268554" y="343039"/>
                  </a:lnTo>
                  <a:lnTo>
                    <a:pt x="268668" y="342798"/>
                  </a:lnTo>
                  <a:lnTo>
                    <a:pt x="268693" y="342671"/>
                  </a:lnTo>
                  <a:lnTo>
                    <a:pt x="268757" y="342519"/>
                  </a:lnTo>
                  <a:lnTo>
                    <a:pt x="268795" y="342315"/>
                  </a:lnTo>
                  <a:lnTo>
                    <a:pt x="268820" y="342188"/>
                  </a:lnTo>
                  <a:lnTo>
                    <a:pt x="268820" y="342036"/>
                  </a:lnTo>
                  <a:lnTo>
                    <a:pt x="268846" y="34188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2671533" y="3179546"/>
              <a:ext cx="1134745" cy="151765"/>
            </a:xfrm>
            <a:custGeom>
              <a:avLst/>
              <a:gdLst/>
              <a:ahLst/>
              <a:cxnLst/>
              <a:rect l="l" t="t" r="r" b="b"/>
              <a:pathLst>
                <a:path w="1134745" h="151764">
                  <a:moveTo>
                    <a:pt x="18440" y="53695"/>
                  </a:moveTo>
                  <a:lnTo>
                    <a:pt x="18072" y="53632"/>
                  </a:lnTo>
                  <a:lnTo>
                    <a:pt x="17551" y="53644"/>
                  </a:lnTo>
                  <a:lnTo>
                    <a:pt x="17310" y="53695"/>
                  </a:lnTo>
                  <a:lnTo>
                    <a:pt x="15849" y="54648"/>
                  </a:lnTo>
                  <a:lnTo>
                    <a:pt x="15316" y="56045"/>
                  </a:lnTo>
                  <a:lnTo>
                    <a:pt x="15328" y="56565"/>
                  </a:lnTo>
                  <a:lnTo>
                    <a:pt x="15735" y="57619"/>
                  </a:lnTo>
                  <a:lnTo>
                    <a:pt x="17360" y="58737"/>
                  </a:lnTo>
                  <a:lnTo>
                    <a:pt x="18440" y="53695"/>
                  </a:lnTo>
                  <a:close/>
                </a:path>
                <a:path w="1134745" h="151764">
                  <a:moveTo>
                    <a:pt x="44069" y="149098"/>
                  </a:moveTo>
                  <a:lnTo>
                    <a:pt x="39014" y="148005"/>
                  </a:lnTo>
                  <a:lnTo>
                    <a:pt x="38950" y="148386"/>
                  </a:lnTo>
                  <a:lnTo>
                    <a:pt x="38950" y="148640"/>
                  </a:lnTo>
                  <a:lnTo>
                    <a:pt x="38976" y="148894"/>
                  </a:lnTo>
                  <a:lnTo>
                    <a:pt x="39001" y="149021"/>
                  </a:lnTo>
                  <a:lnTo>
                    <a:pt x="39014" y="149148"/>
                  </a:lnTo>
                  <a:lnTo>
                    <a:pt x="39090" y="149390"/>
                  </a:lnTo>
                  <a:lnTo>
                    <a:pt x="39179" y="149618"/>
                  </a:lnTo>
                  <a:lnTo>
                    <a:pt x="41376" y="151130"/>
                  </a:lnTo>
                  <a:lnTo>
                    <a:pt x="41503" y="151130"/>
                  </a:lnTo>
                  <a:lnTo>
                    <a:pt x="41630" y="151142"/>
                  </a:lnTo>
                  <a:lnTo>
                    <a:pt x="44043" y="149212"/>
                  </a:lnTo>
                  <a:close/>
                </a:path>
                <a:path w="1134745" h="151764">
                  <a:moveTo>
                    <a:pt x="49022" y="125450"/>
                  </a:moveTo>
                  <a:lnTo>
                    <a:pt x="48996" y="125196"/>
                  </a:lnTo>
                  <a:lnTo>
                    <a:pt x="48958" y="124942"/>
                  </a:lnTo>
                  <a:lnTo>
                    <a:pt x="47891" y="123418"/>
                  </a:lnTo>
                  <a:lnTo>
                    <a:pt x="47574" y="123228"/>
                  </a:lnTo>
                  <a:lnTo>
                    <a:pt x="47447" y="123177"/>
                  </a:lnTo>
                  <a:lnTo>
                    <a:pt x="47091" y="123050"/>
                  </a:lnTo>
                  <a:lnTo>
                    <a:pt x="46850" y="122999"/>
                  </a:lnTo>
                  <a:lnTo>
                    <a:pt x="46596" y="122961"/>
                  </a:lnTo>
                  <a:lnTo>
                    <a:pt x="46342" y="122961"/>
                  </a:lnTo>
                  <a:lnTo>
                    <a:pt x="46088" y="122986"/>
                  </a:lnTo>
                  <a:lnTo>
                    <a:pt x="45593" y="123101"/>
                  </a:lnTo>
                  <a:lnTo>
                    <a:pt x="45351" y="123190"/>
                  </a:lnTo>
                  <a:lnTo>
                    <a:pt x="41986" y="133997"/>
                  </a:lnTo>
                  <a:lnTo>
                    <a:pt x="3162" y="125742"/>
                  </a:lnTo>
                  <a:lnTo>
                    <a:pt x="3035" y="125704"/>
                  </a:lnTo>
                  <a:lnTo>
                    <a:pt x="2908" y="125691"/>
                  </a:lnTo>
                  <a:lnTo>
                    <a:pt x="2781" y="125666"/>
                  </a:lnTo>
                  <a:lnTo>
                    <a:pt x="2400" y="125666"/>
                  </a:lnTo>
                  <a:lnTo>
                    <a:pt x="2273" y="125679"/>
                  </a:lnTo>
                  <a:lnTo>
                    <a:pt x="2019" y="125730"/>
                  </a:lnTo>
                  <a:lnTo>
                    <a:pt x="1778" y="125793"/>
                  </a:lnTo>
                  <a:lnTo>
                    <a:pt x="1625" y="125844"/>
                  </a:lnTo>
                  <a:lnTo>
                    <a:pt x="1485" y="125920"/>
                  </a:lnTo>
                  <a:lnTo>
                    <a:pt x="1282" y="126009"/>
                  </a:lnTo>
                  <a:lnTo>
                    <a:pt x="1104" y="126136"/>
                  </a:lnTo>
                  <a:lnTo>
                    <a:pt x="939" y="126263"/>
                  </a:lnTo>
                  <a:lnTo>
                    <a:pt x="800" y="126390"/>
                  </a:lnTo>
                  <a:lnTo>
                    <a:pt x="571" y="126631"/>
                  </a:lnTo>
                  <a:lnTo>
                    <a:pt x="457" y="126771"/>
                  </a:lnTo>
                  <a:lnTo>
                    <a:pt x="279" y="127088"/>
                  </a:lnTo>
                  <a:lnTo>
                    <a:pt x="215" y="127215"/>
                  </a:lnTo>
                  <a:lnTo>
                    <a:pt x="165" y="127342"/>
                  </a:lnTo>
                  <a:lnTo>
                    <a:pt x="114" y="127495"/>
                  </a:lnTo>
                  <a:lnTo>
                    <a:pt x="63" y="127647"/>
                  </a:lnTo>
                  <a:lnTo>
                    <a:pt x="38" y="127812"/>
                  </a:lnTo>
                  <a:lnTo>
                    <a:pt x="0" y="128079"/>
                  </a:lnTo>
                  <a:lnTo>
                    <a:pt x="0" y="128308"/>
                  </a:lnTo>
                  <a:lnTo>
                    <a:pt x="12" y="128460"/>
                  </a:lnTo>
                  <a:lnTo>
                    <a:pt x="25" y="128663"/>
                  </a:lnTo>
                  <a:lnTo>
                    <a:pt x="63" y="128841"/>
                  </a:lnTo>
                  <a:lnTo>
                    <a:pt x="101" y="129006"/>
                  </a:lnTo>
                  <a:lnTo>
                    <a:pt x="215" y="129311"/>
                  </a:lnTo>
                  <a:lnTo>
                    <a:pt x="342" y="129552"/>
                  </a:lnTo>
                  <a:lnTo>
                    <a:pt x="8064" y="143941"/>
                  </a:lnTo>
                  <a:lnTo>
                    <a:pt x="8407" y="144119"/>
                  </a:lnTo>
                  <a:lnTo>
                    <a:pt x="8648" y="144195"/>
                  </a:lnTo>
                  <a:lnTo>
                    <a:pt x="9017" y="144272"/>
                  </a:lnTo>
                  <a:lnTo>
                    <a:pt x="9398" y="144297"/>
                  </a:lnTo>
                  <a:lnTo>
                    <a:pt x="9652" y="144272"/>
                  </a:lnTo>
                  <a:lnTo>
                    <a:pt x="11290" y="143383"/>
                  </a:lnTo>
                  <a:lnTo>
                    <a:pt x="11518" y="143090"/>
                  </a:lnTo>
                  <a:lnTo>
                    <a:pt x="11645" y="142875"/>
                  </a:lnTo>
                  <a:lnTo>
                    <a:pt x="11747" y="142633"/>
                  </a:lnTo>
                  <a:lnTo>
                    <a:pt x="11785" y="142506"/>
                  </a:lnTo>
                  <a:lnTo>
                    <a:pt x="11887" y="142138"/>
                  </a:lnTo>
                  <a:lnTo>
                    <a:pt x="11925" y="141643"/>
                  </a:lnTo>
                  <a:lnTo>
                    <a:pt x="11912" y="141516"/>
                  </a:lnTo>
                  <a:lnTo>
                    <a:pt x="11912" y="141389"/>
                  </a:lnTo>
                  <a:lnTo>
                    <a:pt x="11861" y="141135"/>
                  </a:lnTo>
                  <a:lnTo>
                    <a:pt x="11798" y="140881"/>
                  </a:lnTo>
                  <a:lnTo>
                    <a:pt x="11709" y="140639"/>
                  </a:lnTo>
                  <a:lnTo>
                    <a:pt x="7302" y="131902"/>
                  </a:lnTo>
                  <a:lnTo>
                    <a:pt x="40906" y="139052"/>
                  </a:lnTo>
                  <a:lnTo>
                    <a:pt x="39014" y="148005"/>
                  </a:lnTo>
                  <a:lnTo>
                    <a:pt x="44069" y="149085"/>
                  </a:lnTo>
                  <a:lnTo>
                    <a:pt x="46469" y="137782"/>
                  </a:lnTo>
                  <a:lnTo>
                    <a:pt x="46545" y="137464"/>
                  </a:lnTo>
                  <a:lnTo>
                    <a:pt x="48958" y="126085"/>
                  </a:lnTo>
                  <a:lnTo>
                    <a:pt x="49022" y="125717"/>
                  </a:lnTo>
                  <a:lnTo>
                    <a:pt x="49022" y="125450"/>
                  </a:lnTo>
                  <a:close/>
                </a:path>
                <a:path w="1134745" h="151764">
                  <a:moveTo>
                    <a:pt x="54978" y="63715"/>
                  </a:moveTo>
                  <a:lnTo>
                    <a:pt x="52933" y="61036"/>
                  </a:lnTo>
                  <a:lnTo>
                    <a:pt x="18440" y="53695"/>
                  </a:lnTo>
                  <a:lnTo>
                    <a:pt x="17373" y="58737"/>
                  </a:lnTo>
                  <a:lnTo>
                    <a:pt x="51866" y="66090"/>
                  </a:lnTo>
                  <a:lnTo>
                    <a:pt x="51993" y="66103"/>
                  </a:lnTo>
                  <a:lnTo>
                    <a:pt x="52235" y="66128"/>
                  </a:lnTo>
                  <a:lnTo>
                    <a:pt x="52362" y="66128"/>
                  </a:lnTo>
                  <a:lnTo>
                    <a:pt x="52489" y="66141"/>
                  </a:lnTo>
                  <a:lnTo>
                    <a:pt x="52743" y="66116"/>
                  </a:lnTo>
                  <a:lnTo>
                    <a:pt x="54952" y="63969"/>
                  </a:lnTo>
                  <a:lnTo>
                    <a:pt x="54978" y="63715"/>
                  </a:lnTo>
                  <a:close/>
                </a:path>
                <a:path w="1134745" h="151764">
                  <a:moveTo>
                    <a:pt x="55664" y="93014"/>
                  </a:moveTo>
                  <a:lnTo>
                    <a:pt x="50761" y="84137"/>
                  </a:lnTo>
                  <a:lnTo>
                    <a:pt x="50622" y="84023"/>
                  </a:lnTo>
                  <a:lnTo>
                    <a:pt x="50495" y="83959"/>
                  </a:lnTo>
                  <a:lnTo>
                    <a:pt x="50495" y="93205"/>
                  </a:lnTo>
                  <a:lnTo>
                    <a:pt x="50482" y="93802"/>
                  </a:lnTo>
                  <a:lnTo>
                    <a:pt x="50419" y="94399"/>
                  </a:lnTo>
                  <a:lnTo>
                    <a:pt x="50368" y="94576"/>
                  </a:lnTo>
                  <a:lnTo>
                    <a:pt x="45199" y="99479"/>
                  </a:lnTo>
                  <a:lnTo>
                    <a:pt x="44970" y="99504"/>
                  </a:lnTo>
                  <a:lnTo>
                    <a:pt x="44792" y="99555"/>
                  </a:lnTo>
                  <a:lnTo>
                    <a:pt x="44602" y="99593"/>
                  </a:lnTo>
                  <a:lnTo>
                    <a:pt x="44462" y="99644"/>
                  </a:lnTo>
                  <a:lnTo>
                    <a:pt x="44310" y="99682"/>
                  </a:lnTo>
                  <a:lnTo>
                    <a:pt x="42976" y="99949"/>
                  </a:lnTo>
                  <a:lnTo>
                    <a:pt x="36766" y="92367"/>
                  </a:lnTo>
                  <a:lnTo>
                    <a:pt x="36766" y="100520"/>
                  </a:lnTo>
                  <a:lnTo>
                    <a:pt x="34975" y="100495"/>
                  </a:lnTo>
                  <a:lnTo>
                    <a:pt x="31813" y="100139"/>
                  </a:lnTo>
                  <a:lnTo>
                    <a:pt x="30403" y="99847"/>
                  </a:lnTo>
                  <a:lnTo>
                    <a:pt x="30264" y="99822"/>
                  </a:lnTo>
                  <a:lnTo>
                    <a:pt x="29895" y="99745"/>
                  </a:lnTo>
                  <a:lnTo>
                    <a:pt x="28829" y="99479"/>
                  </a:lnTo>
                  <a:lnTo>
                    <a:pt x="17348" y="93878"/>
                  </a:lnTo>
                  <a:lnTo>
                    <a:pt x="17157" y="93726"/>
                  </a:lnTo>
                  <a:lnTo>
                    <a:pt x="17005" y="93586"/>
                  </a:lnTo>
                  <a:lnTo>
                    <a:pt x="16840" y="93497"/>
                  </a:lnTo>
                  <a:lnTo>
                    <a:pt x="16268" y="93103"/>
                  </a:lnTo>
                  <a:lnTo>
                    <a:pt x="13855" y="88455"/>
                  </a:lnTo>
                  <a:lnTo>
                    <a:pt x="13868" y="87858"/>
                  </a:lnTo>
                  <a:lnTo>
                    <a:pt x="13931" y="87261"/>
                  </a:lnTo>
                  <a:lnTo>
                    <a:pt x="13982" y="87083"/>
                  </a:lnTo>
                  <a:lnTo>
                    <a:pt x="14058" y="86690"/>
                  </a:lnTo>
                  <a:lnTo>
                    <a:pt x="19227" y="82181"/>
                  </a:lnTo>
                  <a:lnTo>
                    <a:pt x="19558" y="82118"/>
                  </a:lnTo>
                  <a:lnTo>
                    <a:pt x="19862" y="82029"/>
                  </a:lnTo>
                  <a:lnTo>
                    <a:pt x="20040" y="81978"/>
                  </a:lnTo>
                  <a:lnTo>
                    <a:pt x="21361" y="81724"/>
                  </a:lnTo>
                  <a:lnTo>
                    <a:pt x="36766" y="100520"/>
                  </a:lnTo>
                  <a:lnTo>
                    <a:pt x="36766" y="92367"/>
                  </a:lnTo>
                  <a:lnTo>
                    <a:pt x="27584" y="81153"/>
                  </a:lnTo>
                  <a:lnTo>
                    <a:pt x="29375" y="81165"/>
                  </a:lnTo>
                  <a:lnTo>
                    <a:pt x="32537" y="81534"/>
                  </a:lnTo>
                  <a:lnTo>
                    <a:pt x="33858" y="81813"/>
                  </a:lnTo>
                  <a:lnTo>
                    <a:pt x="34074" y="81864"/>
                  </a:lnTo>
                  <a:lnTo>
                    <a:pt x="34213" y="81889"/>
                  </a:lnTo>
                  <a:lnTo>
                    <a:pt x="35521" y="82194"/>
                  </a:lnTo>
                  <a:lnTo>
                    <a:pt x="37515" y="82753"/>
                  </a:lnTo>
                  <a:lnTo>
                    <a:pt x="47193" y="87972"/>
                  </a:lnTo>
                  <a:lnTo>
                    <a:pt x="47396" y="88125"/>
                  </a:lnTo>
                  <a:lnTo>
                    <a:pt x="50495" y="93205"/>
                  </a:lnTo>
                  <a:lnTo>
                    <a:pt x="50495" y="83959"/>
                  </a:lnTo>
                  <a:lnTo>
                    <a:pt x="50342" y="83858"/>
                  </a:lnTo>
                  <a:lnTo>
                    <a:pt x="48983" y="82778"/>
                  </a:lnTo>
                  <a:lnTo>
                    <a:pt x="45872" y="80822"/>
                  </a:lnTo>
                  <a:lnTo>
                    <a:pt x="42583" y="79159"/>
                  </a:lnTo>
                  <a:lnTo>
                    <a:pt x="39141" y="77838"/>
                  </a:lnTo>
                  <a:lnTo>
                    <a:pt x="36817" y="77190"/>
                  </a:lnTo>
                  <a:lnTo>
                    <a:pt x="35534" y="76911"/>
                  </a:lnTo>
                  <a:lnTo>
                    <a:pt x="35356" y="76860"/>
                  </a:lnTo>
                  <a:lnTo>
                    <a:pt x="35166" y="76809"/>
                  </a:lnTo>
                  <a:lnTo>
                    <a:pt x="33362" y="76415"/>
                  </a:lnTo>
                  <a:lnTo>
                    <a:pt x="29705" y="76009"/>
                  </a:lnTo>
                  <a:lnTo>
                    <a:pt x="26022" y="75958"/>
                  </a:lnTo>
                  <a:lnTo>
                    <a:pt x="22352" y="76276"/>
                  </a:lnTo>
                  <a:lnTo>
                    <a:pt x="19977" y="76708"/>
                  </a:lnTo>
                  <a:lnTo>
                    <a:pt x="18402" y="77076"/>
                  </a:lnTo>
                  <a:lnTo>
                    <a:pt x="8966" y="85788"/>
                  </a:lnTo>
                  <a:lnTo>
                    <a:pt x="8826" y="86436"/>
                  </a:lnTo>
                  <a:lnTo>
                    <a:pt x="8699" y="87528"/>
                  </a:lnTo>
                  <a:lnTo>
                    <a:pt x="13906" y="97751"/>
                  </a:lnTo>
                  <a:lnTo>
                    <a:pt x="15367" y="98882"/>
                  </a:lnTo>
                  <a:lnTo>
                    <a:pt x="29184" y="104863"/>
                  </a:lnTo>
                  <a:lnTo>
                    <a:pt x="30988" y="105244"/>
                  </a:lnTo>
                  <a:lnTo>
                    <a:pt x="34645" y="105664"/>
                  </a:lnTo>
                  <a:lnTo>
                    <a:pt x="38328" y="105702"/>
                  </a:lnTo>
                  <a:lnTo>
                    <a:pt x="41998" y="105397"/>
                  </a:lnTo>
                  <a:lnTo>
                    <a:pt x="44373" y="104952"/>
                  </a:lnTo>
                  <a:lnTo>
                    <a:pt x="45910" y="104609"/>
                  </a:lnTo>
                  <a:lnTo>
                    <a:pt x="46266" y="104559"/>
                  </a:lnTo>
                  <a:lnTo>
                    <a:pt x="55308" y="96139"/>
                  </a:lnTo>
                  <a:lnTo>
                    <a:pt x="55359" y="95961"/>
                  </a:lnTo>
                  <a:lnTo>
                    <a:pt x="55410" y="95770"/>
                  </a:lnTo>
                  <a:lnTo>
                    <a:pt x="55524" y="95224"/>
                  </a:lnTo>
                  <a:lnTo>
                    <a:pt x="55651" y="94132"/>
                  </a:lnTo>
                  <a:lnTo>
                    <a:pt x="55664" y="93014"/>
                  </a:lnTo>
                  <a:close/>
                </a:path>
                <a:path w="1134745" h="151764">
                  <a:moveTo>
                    <a:pt x="1070190" y="2133"/>
                  </a:moveTo>
                  <a:lnTo>
                    <a:pt x="1069517" y="800"/>
                  </a:lnTo>
                  <a:lnTo>
                    <a:pt x="1069238" y="533"/>
                  </a:lnTo>
                  <a:lnTo>
                    <a:pt x="1069035" y="393"/>
                  </a:lnTo>
                  <a:lnTo>
                    <a:pt x="1068806" y="266"/>
                  </a:lnTo>
                  <a:lnTo>
                    <a:pt x="1068578" y="165"/>
                  </a:lnTo>
                  <a:lnTo>
                    <a:pt x="1068336" y="76"/>
                  </a:lnTo>
                  <a:lnTo>
                    <a:pt x="1068209" y="63"/>
                  </a:lnTo>
                  <a:lnTo>
                    <a:pt x="1067841" y="0"/>
                  </a:lnTo>
                  <a:lnTo>
                    <a:pt x="1065161" y="1905"/>
                  </a:lnTo>
                  <a:lnTo>
                    <a:pt x="1065060" y="2400"/>
                  </a:lnTo>
                  <a:lnTo>
                    <a:pt x="1065072" y="2908"/>
                  </a:lnTo>
                  <a:lnTo>
                    <a:pt x="1065098" y="3035"/>
                  </a:lnTo>
                  <a:lnTo>
                    <a:pt x="1070190" y="2133"/>
                  </a:lnTo>
                  <a:close/>
                </a:path>
                <a:path w="1134745" h="151764">
                  <a:moveTo>
                    <a:pt x="1074318" y="25933"/>
                  </a:moveTo>
                  <a:lnTo>
                    <a:pt x="1074305" y="25412"/>
                  </a:lnTo>
                  <a:lnTo>
                    <a:pt x="1074280" y="25285"/>
                  </a:lnTo>
                  <a:lnTo>
                    <a:pt x="1069187" y="26200"/>
                  </a:lnTo>
                  <a:lnTo>
                    <a:pt x="1069873" y="27533"/>
                  </a:lnTo>
                  <a:lnTo>
                    <a:pt x="1071168" y="28257"/>
                  </a:lnTo>
                  <a:lnTo>
                    <a:pt x="1071295" y="28295"/>
                  </a:lnTo>
                  <a:lnTo>
                    <a:pt x="1071549" y="28321"/>
                  </a:lnTo>
                  <a:lnTo>
                    <a:pt x="1071676" y="28321"/>
                  </a:lnTo>
                  <a:lnTo>
                    <a:pt x="1071803" y="28333"/>
                  </a:lnTo>
                  <a:lnTo>
                    <a:pt x="1074280" y="26187"/>
                  </a:lnTo>
                  <a:lnTo>
                    <a:pt x="1074318" y="25933"/>
                  </a:lnTo>
                  <a:close/>
                </a:path>
                <a:path w="1134745" h="151764">
                  <a:moveTo>
                    <a:pt x="1080008" y="44310"/>
                  </a:moveTo>
                  <a:lnTo>
                    <a:pt x="1079982" y="44043"/>
                  </a:lnTo>
                  <a:lnTo>
                    <a:pt x="1079931" y="43802"/>
                  </a:lnTo>
                  <a:lnTo>
                    <a:pt x="1079563" y="41744"/>
                  </a:lnTo>
                  <a:lnTo>
                    <a:pt x="1079550" y="41617"/>
                  </a:lnTo>
                  <a:lnTo>
                    <a:pt x="1079525" y="41490"/>
                  </a:lnTo>
                  <a:lnTo>
                    <a:pt x="1079461" y="41249"/>
                  </a:lnTo>
                  <a:lnTo>
                    <a:pt x="1079373" y="41008"/>
                  </a:lnTo>
                  <a:lnTo>
                    <a:pt x="1079258" y="40779"/>
                  </a:lnTo>
                  <a:lnTo>
                    <a:pt x="1079106" y="40576"/>
                  </a:lnTo>
                  <a:lnTo>
                    <a:pt x="1078953" y="40360"/>
                  </a:lnTo>
                  <a:lnTo>
                    <a:pt x="1078788" y="40182"/>
                  </a:lnTo>
                  <a:lnTo>
                    <a:pt x="1078598" y="40017"/>
                  </a:lnTo>
                  <a:lnTo>
                    <a:pt x="1078382" y="39878"/>
                  </a:lnTo>
                  <a:lnTo>
                    <a:pt x="1078166" y="39751"/>
                  </a:lnTo>
                  <a:lnTo>
                    <a:pt x="1077925" y="39649"/>
                  </a:lnTo>
                  <a:lnTo>
                    <a:pt x="1077683" y="39573"/>
                  </a:lnTo>
                  <a:lnTo>
                    <a:pt x="1077455" y="39535"/>
                  </a:lnTo>
                  <a:lnTo>
                    <a:pt x="1077188" y="39484"/>
                  </a:lnTo>
                  <a:lnTo>
                    <a:pt x="1076934" y="39484"/>
                  </a:lnTo>
                  <a:lnTo>
                    <a:pt x="1076744" y="39509"/>
                  </a:lnTo>
                  <a:lnTo>
                    <a:pt x="1076566" y="39522"/>
                  </a:lnTo>
                  <a:lnTo>
                    <a:pt x="1076426" y="39547"/>
                  </a:lnTo>
                  <a:lnTo>
                    <a:pt x="1074420" y="39916"/>
                  </a:lnTo>
                  <a:lnTo>
                    <a:pt x="1074242" y="39928"/>
                  </a:lnTo>
                  <a:lnTo>
                    <a:pt x="1074115" y="39954"/>
                  </a:lnTo>
                  <a:lnTo>
                    <a:pt x="1073873" y="40017"/>
                  </a:lnTo>
                  <a:lnTo>
                    <a:pt x="1073404" y="40220"/>
                  </a:lnTo>
                  <a:lnTo>
                    <a:pt x="1073188" y="40360"/>
                  </a:lnTo>
                  <a:lnTo>
                    <a:pt x="1072997" y="40525"/>
                  </a:lnTo>
                  <a:lnTo>
                    <a:pt x="1072870" y="40627"/>
                  </a:lnTo>
                  <a:lnTo>
                    <a:pt x="1072603" y="40944"/>
                  </a:lnTo>
                  <a:lnTo>
                    <a:pt x="1072489" y="41097"/>
                  </a:lnTo>
                  <a:lnTo>
                    <a:pt x="1072375" y="41313"/>
                  </a:lnTo>
                  <a:lnTo>
                    <a:pt x="1072261" y="41554"/>
                  </a:lnTo>
                  <a:lnTo>
                    <a:pt x="1072184" y="41795"/>
                  </a:lnTo>
                  <a:lnTo>
                    <a:pt x="1072146" y="41986"/>
                  </a:lnTo>
                  <a:lnTo>
                    <a:pt x="1072095" y="42291"/>
                  </a:lnTo>
                  <a:lnTo>
                    <a:pt x="1072095" y="42418"/>
                  </a:lnTo>
                  <a:lnTo>
                    <a:pt x="1072095" y="42545"/>
                  </a:lnTo>
                  <a:lnTo>
                    <a:pt x="1072121" y="42811"/>
                  </a:lnTo>
                  <a:lnTo>
                    <a:pt x="1072159" y="43053"/>
                  </a:lnTo>
                  <a:lnTo>
                    <a:pt x="1072515" y="45059"/>
                  </a:lnTo>
                  <a:lnTo>
                    <a:pt x="1072553" y="45237"/>
                  </a:lnTo>
                  <a:lnTo>
                    <a:pt x="1072565" y="45377"/>
                  </a:lnTo>
                  <a:lnTo>
                    <a:pt x="1072629" y="45605"/>
                  </a:lnTo>
                  <a:lnTo>
                    <a:pt x="1072680" y="45732"/>
                  </a:lnTo>
                  <a:lnTo>
                    <a:pt x="1072845" y="46075"/>
                  </a:lnTo>
                  <a:lnTo>
                    <a:pt x="1072972" y="46291"/>
                  </a:lnTo>
                  <a:lnTo>
                    <a:pt x="1073099" y="46469"/>
                  </a:lnTo>
                  <a:lnTo>
                    <a:pt x="1074902" y="47383"/>
                  </a:lnTo>
                  <a:lnTo>
                    <a:pt x="1075423" y="47371"/>
                  </a:lnTo>
                  <a:lnTo>
                    <a:pt x="1075677" y="47320"/>
                  </a:lnTo>
                  <a:lnTo>
                    <a:pt x="1077861" y="46939"/>
                  </a:lnTo>
                  <a:lnTo>
                    <a:pt x="1078230" y="46837"/>
                  </a:lnTo>
                  <a:lnTo>
                    <a:pt x="1078699" y="46634"/>
                  </a:lnTo>
                  <a:lnTo>
                    <a:pt x="1079106" y="46329"/>
                  </a:lnTo>
                  <a:lnTo>
                    <a:pt x="1079296" y="46164"/>
                  </a:lnTo>
                  <a:lnTo>
                    <a:pt x="1079614" y="45758"/>
                  </a:lnTo>
                  <a:lnTo>
                    <a:pt x="1079728" y="45529"/>
                  </a:lnTo>
                  <a:lnTo>
                    <a:pt x="1079842" y="45300"/>
                  </a:lnTo>
                  <a:lnTo>
                    <a:pt x="1079906" y="45059"/>
                  </a:lnTo>
                  <a:lnTo>
                    <a:pt x="1079969" y="44818"/>
                  </a:lnTo>
                  <a:lnTo>
                    <a:pt x="1080008" y="44437"/>
                  </a:lnTo>
                  <a:lnTo>
                    <a:pt x="1080008" y="44310"/>
                  </a:lnTo>
                  <a:close/>
                </a:path>
                <a:path w="1134745" h="151764">
                  <a:moveTo>
                    <a:pt x="1124496" y="67056"/>
                  </a:moveTo>
                  <a:lnTo>
                    <a:pt x="1119327" y="57518"/>
                  </a:lnTo>
                  <a:lnTo>
                    <a:pt x="1119327" y="67208"/>
                  </a:lnTo>
                  <a:lnTo>
                    <a:pt x="1119238" y="68529"/>
                  </a:lnTo>
                  <a:lnTo>
                    <a:pt x="1112685" y="74218"/>
                  </a:lnTo>
                  <a:lnTo>
                    <a:pt x="1112024" y="74206"/>
                  </a:lnTo>
                  <a:lnTo>
                    <a:pt x="1105725" y="68237"/>
                  </a:lnTo>
                  <a:lnTo>
                    <a:pt x="1111161" y="60718"/>
                  </a:lnTo>
                  <a:lnTo>
                    <a:pt x="1111326" y="60680"/>
                  </a:lnTo>
                  <a:lnTo>
                    <a:pt x="1112316" y="60553"/>
                  </a:lnTo>
                  <a:lnTo>
                    <a:pt x="1112977" y="60579"/>
                  </a:lnTo>
                  <a:lnTo>
                    <a:pt x="1119327" y="67208"/>
                  </a:lnTo>
                  <a:lnTo>
                    <a:pt x="1119327" y="57518"/>
                  </a:lnTo>
                  <a:lnTo>
                    <a:pt x="1112164" y="55384"/>
                  </a:lnTo>
                  <a:lnTo>
                    <a:pt x="1110996" y="55473"/>
                  </a:lnTo>
                  <a:lnTo>
                    <a:pt x="1110589" y="55549"/>
                  </a:lnTo>
                  <a:lnTo>
                    <a:pt x="1110424" y="55575"/>
                  </a:lnTo>
                  <a:lnTo>
                    <a:pt x="1109840" y="55676"/>
                  </a:lnTo>
                  <a:lnTo>
                    <a:pt x="1102169" y="61302"/>
                  </a:lnTo>
                  <a:lnTo>
                    <a:pt x="1101547" y="60629"/>
                  </a:lnTo>
                  <a:lnTo>
                    <a:pt x="1091272" y="56705"/>
                  </a:lnTo>
                  <a:lnTo>
                    <a:pt x="1089863" y="56807"/>
                  </a:lnTo>
                  <a:lnTo>
                    <a:pt x="1089304" y="56921"/>
                  </a:lnTo>
                  <a:lnTo>
                    <a:pt x="1089177" y="56946"/>
                  </a:lnTo>
                  <a:lnTo>
                    <a:pt x="1090066" y="62026"/>
                  </a:lnTo>
                  <a:lnTo>
                    <a:pt x="1090510" y="61950"/>
                  </a:lnTo>
                  <a:lnTo>
                    <a:pt x="1091412" y="61887"/>
                  </a:lnTo>
                  <a:lnTo>
                    <a:pt x="1100620" y="69100"/>
                  </a:lnTo>
                  <a:lnTo>
                    <a:pt x="1100848" y="70815"/>
                  </a:lnTo>
                  <a:lnTo>
                    <a:pt x="1093254" y="80098"/>
                  </a:lnTo>
                  <a:lnTo>
                    <a:pt x="1092809" y="80175"/>
                  </a:lnTo>
                  <a:lnTo>
                    <a:pt x="1091907" y="80238"/>
                  </a:lnTo>
                  <a:lnTo>
                    <a:pt x="1082471" y="71310"/>
                  </a:lnTo>
                  <a:lnTo>
                    <a:pt x="1082598" y="69519"/>
                  </a:lnTo>
                  <a:lnTo>
                    <a:pt x="1090066" y="62026"/>
                  </a:lnTo>
                  <a:lnTo>
                    <a:pt x="1089164" y="56946"/>
                  </a:lnTo>
                  <a:lnTo>
                    <a:pt x="1089037" y="56959"/>
                  </a:lnTo>
                  <a:lnTo>
                    <a:pt x="1088478" y="57061"/>
                  </a:lnTo>
                  <a:lnTo>
                    <a:pt x="1077302" y="71450"/>
                  </a:lnTo>
                  <a:lnTo>
                    <a:pt x="1077417" y="72859"/>
                  </a:lnTo>
                  <a:lnTo>
                    <a:pt x="1092047" y="85420"/>
                  </a:lnTo>
                  <a:lnTo>
                    <a:pt x="1093457" y="85318"/>
                  </a:lnTo>
                  <a:lnTo>
                    <a:pt x="1093990" y="85217"/>
                  </a:lnTo>
                  <a:lnTo>
                    <a:pt x="1094155" y="85178"/>
                  </a:lnTo>
                  <a:lnTo>
                    <a:pt x="1104861" y="76644"/>
                  </a:lnTo>
                  <a:lnTo>
                    <a:pt x="1105141" y="76873"/>
                  </a:lnTo>
                  <a:lnTo>
                    <a:pt x="1112837" y="79400"/>
                  </a:lnTo>
                  <a:lnTo>
                    <a:pt x="1114005" y="79298"/>
                  </a:lnTo>
                  <a:lnTo>
                    <a:pt x="1114590" y="79197"/>
                  </a:lnTo>
                  <a:lnTo>
                    <a:pt x="1114755" y="79159"/>
                  </a:lnTo>
                  <a:lnTo>
                    <a:pt x="1115161" y="79095"/>
                  </a:lnTo>
                  <a:lnTo>
                    <a:pt x="1124470" y="68237"/>
                  </a:lnTo>
                  <a:lnTo>
                    <a:pt x="1124496" y="67056"/>
                  </a:lnTo>
                  <a:close/>
                </a:path>
                <a:path w="1134745" h="151764">
                  <a:moveTo>
                    <a:pt x="1132027" y="119176"/>
                  </a:moveTo>
                  <a:lnTo>
                    <a:pt x="1095565" y="113779"/>
                  </a:lnTo>
                  <a:lnTo>
                    <a:pt x="1127963" y="96240"/>
                  </a:lnTo>
                  <a:lnTo>
                    <a:pt x="1128293" y="96037"/>
                  </a:lnTo>
                  <a:lnTo>
                    <a:pt x="1128674" y="95694"/>
                  </a:lnTo>
                  <a:lnTo>
                    <a:pt x="1128839" y="95491"/>
                  </a:lnTo>
                  <a:lnTo>
                    <a:pt x="1128966" y="95288"/>
                  </a:lnTo>
                  <a:lnTo>
                    <a:pt x="1129030" y="95161"/>
                  </a:lnTo>
                  <a:lnTo>
                    <a:pt x="1129182" y="94818"/>
                  </a:lnTo>
                  <a:lnTo>
                    <a:pt x="1129258" y="94576"/>
                  </a:lnTo>
                  <a:lnTo>
                    <a:pt x="1129309" y="94322"/>
                  </a:lnTo>
                  <a:lnTo>
                    <a:pt x="1129322" y="94068"/>
                  </a:lnTo>
                  <a:lnTo>
                    <a:pt x="1129322" y="93827"/>
                  </a:lnTo>
                  <a:lnTo>
                    <a:pt x="1129309" y="93687"/>
                  </a:lnTo>
                  <a:lnTo>
                    <a:pt x="1129258" y="93319"/>
                  </a:lnTo>
                  <a:lnTo>
                    <a:pt x="1129169" y="93078"/>
                  </a:lnTo>
                  <a:lnTo>
                    <a:pt x="1129080" y="92837"/>
                  </a:lnTo>
                  <a:lnTo>
                    <a:pt x="1128953" y="92621"/>
                  </a:lnTo>
                  <a:lnTo>
                    <a:pt x="1128814" y="92417"/>
                  </a:lnTo>
                  <a:lnTo>
                    <a:pt x="1128661" y="92202"/>
                  </a:lnTo>
                  <a:lnTo>
                    <a:pt x="1128483" y="92036"/>
                  </a:lnTo>
                  <a:lnTo>
                    <a:pt x="1128280" y="91871"/>
                  </a:lnTo>
                  <a:lnTo>
                    <a:pt x="1128064" y="91732"/>
                  </a:lnTo>
                  <a:lnTo>
                    <a:pt x="1127848" y="91605"/>
                  </a:lnTo>
                  <a:lnTo>
                    <a:pt x="1127607" y="91516"/>
                  </a:lnTo>
                  <a:lnTo>
                    <a:pt x="1127480" y="91490"/>
                  </a:lnTo>
                  <a:lnTo>
                    <a:pt x="1127112" y="91401"/>
                  </a:lnTo>
                  <a:lnTo>
                    <a:pt x="1126985" y="91389"/>
                  </a:lnTo>
                  <a:lnTo>
                    <a:pt x="1126477" y="91389"/>
                  </a:lnTo>
                  <a:lnTo>
                    <a:pt x="1125512" y="91694"/>
                  </a:lnTo>
                  <a:lnTo>
                    <a:pt x="1086281" y="112928"/>
                  </a:lnTo>
                  <a:lnTo>
                    <a:pt x="1086065" y="113055"/>
                  </a:lnTo>
                  <a:lnTo>
                    <a:pt x="1085913" y="113169"/>
                  </a:lnTo>
                  <a:lnTo>
                    <a:pt x="1085786" y="113284"/>
                  </a:lnTo>
                  <a:lnTo>
                    <a:pt x="1085570" y="113474"/>
                  </a:lnTo>
                  <a:lnTo>
                    <a:pt x="1085469" y="113626"/>
                  </a:lnTo>
                  <a:lnTo>
                    <a:pt x="1085278" y="113880"/>
                  </a:lnTo>
                  <a:lnTo>
                    <a:pt x="1085164" y="114109"/>
                  </a:lnTo>
                  <a:lnTo>
                    <a:pt x="1085113" y="114249"/>
                  </a:lnTo>
                  <a:lnTo>
                    <a:pt x="1085024" y="114452"/>
                  </a:lnTo>
                  <a:lnTo>
                    <a:pt x="1084986" y="114592"/>
                  </a:lnTo>
                  <a:lnTo>
                    <a:pt x="1084948" y="114833"/>
                  </a:lnTo>
                  <a:lnTo>
                    <a:pt x="1084935" y="114960"/>
                  </a:lnTo>
                  <a:lnTo>
                    <a:pt x="1084922" y="115100"/>
                  </a:lnTo>
                  <a:lnTo>
                    <a:pt x="1084935" y="115341"/>
                  </a:lnTo>
                  <a:lnTo>
                    <a:pt x="1084948" y="115544"/>
                  </a:lnTo>
                  <a:lnTo>
                    <a:pt x="1084999" y="115849"/>
                  </a:lnTo>
                  <a:lnTo>
                    <a:pt x="1085062" y="116065"/>
                  </a:lnTo>
                  <a:lnTo>
                    <a:pt x="1085176" y="116332"/>
                  </a:lnTo>
                  <a:lnTo>
                    <a:pt x="1085430" y="116751"/>
                  </a:lnTo>
                  <a:lnTo>
                    <a:pt x="1085596" y="116954"/>
                  </a:lnTo>
                  <a:lnTo>
                    <a:pt x="1085723" y="117081"/>
                  </a:lnTo>
                  <a:lnTo>
                    <a:pt x="1085862" y="117208"/>
                  </a:lnTo>
                  <a:lnTo>
                    <a:pt x="1086040" y="117348"/>
                  </a:lnTo>
                  <a:lnTo>
                    <a:pt x="1086180" y="117436"/>
                  </a:lnTo>
                  <a:lnTo>
                    <a:pt x="1086358" y="117525"/>
                  </a:lnTo>
                  <a:lnTo>
                    <a:pt x="1086637" y="117652"/>
                  </a:lnTo>
                  <a:lnTo>
                    <a:pt x="1086827" y="117703"/>
                  </a:lnTo>
                  <a:lnTo>
                    <a:pt x="1087043" y="117754"/>
                  </a:lnTo>
                  <a:lnTo>
                    <a:pt x="1087272" y="117779"/>
                  </a:lnTo>
                  <a:lnTo>
                    <a:pt x="1131265" y="124294"/>
                  </a:lnTo>
                  <a:lnTo>
                    <a:pt x="1132027" y="119176"/>
                  </a:lnTo>
                  <a:close/>
                </a:path>
                <a:path w="1134745" h="151764">
                  <a:moveTo>
                    <a:pt x="1134224" y="121627"/>
                  </a:moveTo>
                  <a:lnTo>
                    <a:pt x="1134173" y="121246"/>
                  </a:lnTo>
                  <a:lnTo>
                    <a:pt x="1134122" y="121005"/>
                  </a:lnTo>
                  <a:lnTo>
                    <a:pt x="1134033" y="120751"/>
                  </a:lnTo>
                  <a:lnTo>
                    <a:pt x="1133932" y="120523"/>
                  </a:lnTo>
                  <a:lnTo>
                    <a:pt x="1133716" y="120205"/>
                  </a:lnTo>
                  <a:lnTo>
                    <a:pt x="1133475" y="119913"/>
                  </a:lnTo>
                  <a:lnTo>
                    <a:pt x="1133284" y="119748"/>
                  </a:lnTo>
                  <a:lnTo>
                    <a:pt x="1132027" y="119189"/>
                  </a:lnTo>
                  <a:lnTo>
                    <a:pt x="1131265" y="124294"/>
                  </a:lnTo>
                  <a:lnTo>
                    <a:pt x="1131392" y="124333"/>
                  </a:lnTo>
                  <a:lnTo>
                    <a:pt x="1131646" y="124345"/>
                  </a:lnTo>
                  <a:lnTo>
                    <a:pt x="1131900" y="124333"/>
                  </a:lnTo>
                  <a:lnTo>
                    <a:pt x="1133182" y="123825"/>
                  </a:lnTo>
                  <a:lnTo>
                    <a:pt x="1133563" y="123494"/>
                  </a:lnTo>
                  <a:lnTo>
                    <a:pt x="1133792" y="123190"/>
                  </a:lnTo>
                  <a:lnTo>
                    <a:pt x="1133932" y="122974"/>
                  </a:lnTo>
                  <a:lnTo>
                    <a:pt x="1134033" y="122745"/>
                  </a:lnTo>
                  <a:lnTo>
                    <a:pt x="1134122" y="122504"/>
                  </a:lnTo>
                  <a:lnTo>
                    <a:pt x="1134198" y="122135"/>
                  </a:lnTo>
                  <a:lnTo>
                    <a:pt x="1134211" y="122008"/>
                  </a:lnTo>
                  <a:lnTo>
                    <a:pt x="1134224" y="12162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2686850" y="2970453"/>
              <a:ext cx="217170" cy="275590"/>
            </a:xfrm>
            <a:custGeom>
              <a:avLst/>
              <a:gdLst/>
              <a:ahLst/>
              <a:cxnLst/>
              <a:rect l="l" t="t" r="r" b="b"/>
              <a:pathLst>
                <a:path w="217169" h="275589">
                  <a:moveTo>
                    <a:pt x="3124" y="262788"/>
                  </a:moveTo>
                  <a:lnTo>
                    <a:pt x="2755" y="262724"/>
                  </a:lnTo>
                  <a:lnTo>
                    <a:pt x="2235" y="262737"/>
                  </a:lnTo>
                  <a:lnTo>
                    <a:pt x="1993" y="262788"/>
                  </a:lnTo>
                  <a:lnTo>
                    <a:pt x="533" y="263740"/>
                  </a:lnTo>
                  <a:lnTo>
                    <a:pt x="0" y="265137"/>
                  </a:lnTo>
                  <a:lnTo>
                    <a:pt x="12" y="265658"/>
                  </a:lnTo>
                  <a:lnTo>
                    <a:pt x="419" y="266712"/>
                  </a:lnTo>
                  <a:lnTo>
                    <a:pt x="2044" y="267830"/>
                  </a:lnTo>
                  <a:lnTo>
                    <a:pt x="3124" y="262788"/>
                  </a:lnTo>
                  <a:close/>
                </a:path>
                <a:path w="217169" h="275589">
                  <a:moveTo>
                    <a:pt x="47967" y="267754"/>
                  </a:moveTo>
                  <a:lnTo>
                    <a:pt x="42913" y="266674"/>
                  </a:lnTo>
                  <a:lnTo>
                    <a:pt x="42875" y="266890"/>
                  </a:lnTo>
                  <a:lnTo>
                    <a:pt x="42735" y="267309"/>
                  </a:lnTo>
                  <a:lnTo>
                    <a:pt x="38709" y="270217"/>
                  </a:lnTo>
                  <a:lnTo>
                    <a:pt x="38265" y="270217"/>
                  </a:lnTo>
                  <a:lnTo>
                    <a:pt x="37833" y="270167"/>
                  </a:lnTo>
                  <a:lnTo>
                    <a:pt x="37617" y="270116"/>
                  </a:lnTo>
                  <a:lnTo>
                    <a:pt x="37249" y="270052"/>
                  </a:lnTo>
                  <a:lnTo>
                    <a:pt x="34505" y="272478"/>
                  </a:lnTo>
                  <a:lnTo>
                    <a:pt x="34518" y="272986"/>
                  </a:lnTo>
                  <a:lnTo>
                    <a:pt x="38887" y="275386"/>
                  </a:lnTo>
                  <a:lnTo>
                    <a:pt x="39839" y="275310"/>
                  </a:lnTo>
                  <a:lnTo>
                    <a:pt x="47879" y="268211"/>
                  </a:lnTo>
                  <a:lnTo>
                    <a:pt x="47967" y="267754"/>
                  </a:lnTo>
                  <a:close/>
                </a:path>
                <a:path w="217169" h="275589">
                  <a:moveTo>
                    <a:pt x="48044" y="267119"/>
                  </a:moveTo>
                  <a:lnTo>
                    <a:pt x="48018" y="266865"/>
                  </a:lnTo>
                  <a:lnTo>
                    <a:pt x="47980" y="266611"/>
                  </a:lnTo>
                  <a:lnTo>
                    <a:pt x="46913" y="265087"/>
                  </a:lnTo>
                  <a:lnTo>
                    <a:pt x="46596" y="264896"/>
                  </a:lnTo>
                  <a:lnTo>
                    <a:pt x="46355" y="264782"/>
                  </a:lnTo>
                  <a:lnTo>
                    <a:pt x="45986" y="264693"/>
                  </a:lnTo>
                  <a:lnTo>
                    <a:pt x="45618" y="264629"/>
                  </a:lnTo>
                  <a:lnTo>
                    <a:pt x="45364" y="264629"/>
                  </a:lnTo>
                  <a:lnTo>
                    <a:pt x="42926" y="266674"/>
                  </a:lnTo>
                  <a:lnTo>
                    <a:pt x="47967" y="267754"/>
                  </a:lnTo>
                  <a:lnTo>
                    <a:pt x="48044" y="267373"/>
                  </a:lnTo>
                  <a:lnTo>
                    <a:pt x="48044" y="267119"/>
                  </a:lnTo>
                  <a:close/>
                </a:path>
                <a:path w="217169" h="275589">
                  <a:moveTo>
                    <a:pt x="54838" y="235115"/>
                  </a:moveTo>
                  <a:lnTo>
                    <a:pt x="54813" y="234848"/>
                  </a:lnTo>
                  <a:lnTo>
                    <a:pt x="54775" y="234607"/>
                  </a:lnTo>
                  <a:lnTo>
                    <a:pt x="54698" y="234353"/>
                  </a:lnTo>
                  <a:lnTo>
                    <a:pt x="54610" y="234124"/>
                  </a:lnTo>
                  <a:lnTo>
                    <a:pt x="53276" y="232829"/>
                  </a:lnTo>
                  <a:lnTo>
                    <a:pt x="52908" y="232689"/>
                  </a:lnTo>
                  <a:lnTo>
                    <a:pt x="52412" y="232613"/>
                  </a:lnTo>
                  <a:lnTo>
                    <a:pt x="52158" y="232613"/>
                  </a:lnTo>
                  <a:lnTo>
                    <a:pt x="51904" y="232638"/>
                  </a:lnTo>
                  <a:lnTo>
                    <a:pt x="51409" y="232740"/>
                  </a:lnTo>
                  <a:lnTo>
                    <a:pt x="37122" y="238429"/>
                  </a:lnTo>
                  <a:lnTo>
                    <a:pt x="26504" y="227533"/>
                  </a:lnTo>
                  <a:lnTo>
                    <a:pt x="26225" y="227266"/>
                  </a:lnTo>
                  <a:lnTo>
                    <a:pt x="24688" y="226733"/>
                  </a:lnTo>
                  <a:lnTo>
                    <a:pt x="24561" y="226733"/>
                  </a:lnTo>
                  <a:lnTo>
                    <a:pt x="24307" y="226758"/>
                  </a:lnTo>
                  <a:lnTo>
                    <a:pt x="24053" y="226809"/>
                  </a:lnTo>
                  <a:lnTo>
                    <a:pt x="23812" y="226885"/>
                  </a:lnTo>
                  <a:lnTo>
                    <a:pt x="23571" y="226974"/>
                  </a:lnTo>
                  <a:lnTo>
                    <a:pt x="22529" y="227876"/>
                  </a:lnTo>
                  <a:lnTo>
                    <a:pt x="22326" y="228193"/>
                  </a:lnTo>
                  <a:lnTo>
                    <a:pt x="22275" y="228320"/>
                  </a:lnTo>
                  <a:lnTo>
                    <a:pt x="22148" y="228676"/>
                  </a:lnTo>
                  <a:lnTo>
                    <a:pt x="22098" y="228917"/>
                  </a:lnTo>
                  <a:lnTo>
                    <a:pt x="22072" y="229184"/>
                  </a:lnTo>
                  <a:lnTo>
                    <a:pt x="22085" y="229679"/>
                  </a:lnTo>
                  <a:lnTo>
                    <a:pt x="31927" y="240499"/>
                  </a:lnTo>
                  <a:lnTo>
                    <a:pt x="19786" y="245325"/>
                  </a:lnTo>
                  <a:lnTo>
                    <a:pt x="19659" y="245364"/>
                  </a:lnTo>
                  <a:lnTo>
                    <a:pt x="18148" y="247561"/>
                  </a:lnTo>
                  <a:lnTo>
                    <a:pt x="18148" y="247815"/>
                  </a:lnTo>
                  <a:lnTo>
                    <a:pt x="18173" y="248069"/>
                  </a:lnTo>
                  <a:lnTo>
                    <a:pt x="18211" y="248323"/>
                  </a:lnTo>
                  <a:lnTo>
                    <a:pt x="19265" y="249847"/>
                  </a:lnTo>
                  <a:lnTo>
                    <a:pt x="19710" y="250088"/>
                  </a:lnTo>
                  <a:lnTo>
                    <a:pt x="20066" y="250228"/>
                  </a:lnTo>
                  <a:lnTo>
                    <a:pt x="20320" y="250278"/>
                  </a:lnTo>
                  <a:lnTo>
                    <a:pt x="20574" y="250304"/>
                  </a:lnTo>
                  <a:lnTo>
                    <a:pt x="21082" y="250291"/>
                  </a:lnTo>
                  <a:lnTo>
                    <a:pt x="21577" y="250177"/>
                  </a:lnTo>
                  <a:lnTo>
                    <a:pt x="21704" y="250139"/>
                  </a:lnTo>
                  <a:lnTo>
                    <a:pt x="35852" y="244513"/>
                  </a:lnTo>
                  <a:lnTo>
                    <a:pt x="46482" y="255397"/>
                  </a:lnTo>
                  <a:lnTo>
                    <a:pt x="46875" y="255727"/>
                  </a:lnTo>
                  <a:lnTo>
                    <a:pt x="47205" y="255930"/>
                  </a:lnTo>
                  <a:lnTo>
                    <a:pt x="47434" y="256019"/>
                  </a:lnTo>
                  <a:lnTo>
                    <a:pt x="47802" y="256133"/>
                  </a:lnTo>
                  <a:lnTo>
                    <a:pt x="47929" y="256159"/>
                  </a:lnTo>
                  <a:lnTo>
                    <a:pt x="48183" y="256184"/>
                  </a:lnTo>
                  <a:lnTo>
                    <a:pt x="48437" y="256184"/>
                  </a:lnTo>
                  <a:lnTo>
                    <a:pt x="50469" y="255054"/>
                  </a:lnTo>
                  <a:lnTo>
                    <a:pt x="50660" y="254736"/>
                  </a:lnTo>
                  <a:lnTo>
                    <a:pt x="50761" y="254495"/>
                  </a:lnTo>
                  <a:lnTo>
                    <a:pt x="50838" y="254254"/>
                  </a:lnTo>
                  <a:lnTo>
                    <a:pt x="50863" y="254127"/>
                  </a:lnTo>
                  <a:lnTo>
                    <a:pt x="50901" y="254000"/>
                  </a:lnTo>
                  <a:lnTo>
                    <a:pt x="50927" y="253746"/>
                  </a:lnTo>
                  <a:lnTo>
                    <a:pt x="50927" y="253504"/>
                  </a:lnTo>
                  <a:lnTo>
                    <a:pt x="50888" y="253123"/>
                  </a:lnTo>
                  <a:lnTo>
                    <a:pt x="50863" y="252996"/>
                  </a:lnTo>
                  <a:lnTo>
                    <a:pt x="50787" y="252742"/>
                  </a:lnTo>
                  <a:lnTo>
                    <a:pt x="50698" y="252501"/>
                  </a:lnTo>
                  <a:lnTo>
                    <a:pt x="50507" y="252183"/>
                  </a:lnTo>
                  <a:lnTo>
                    <a:pt x="50279" y="251879"/>
                  </a:lnTo>
                  <a:lnTo>
                    <a:pt x="41046" y="242455"/>
                  </a:lnTo>
                  <a:lnTo>
                    <a:pt x="53213" y="237604"/>
                  </a:lnTo>
                  <a:lnTo>
                    <a:pt x="53555" y="237439"/>
                  </a:lnTo>
                  <a:lnTo>
                    <a:pt x="53962" y="237147"/>
                  </a:lnTo>
                  <a:lnTo>
                    <a:pt x="54140" y="236969"/>
                  </a:lnTo>
                  <a:lnTo>
                    <a:pt x="54317" y="236778"/>
                  </a:lnTo>
                  <a:lnTo>
                    <a:pt x="54457" y="236562"/>
                  </a:lnTo>
                  <a:lnTo>
                    <a:pt x="54571" y="236347"/>
                  </a:lnTo>
                  <a:lnTo>
                    <a:pt x="54673" y="236105"/>
                  </a:lnTo>
                  <a:lnTo>
                    <a:pt x="54749" y="235864"/>
                  </a:lnTo>
                  <a:lnTo>
                    <a:pt x="54838" y="235356"/>
                  </a:lnTo>
                  <a:lnTo>
                    <a:pt x="54838" y="235115"/>
                  </a:lnTo>
                  <a:close/>
                </a:path>
                <a:path w="217169" h="275589">
                  <a:moveTo>
                    <a:pt x="154254" y="85229"/>
                  </a:moveTo>
                  <a:lnTo>
                    <a:pt x="151066" y="81153"/>
                  </a:lnTo>
                  <a:lnTo>
                    <a:pt x="143840" y="86804"/>
                  </a:lnTo>
                  <a:lnTo>
                    <a:pt x="119468" y="55613"/>
                  </a:lnTo>
                  <a:lnTo>
                    <a:pt x="119380" y="55486"/>
                  </a:lnTo>
                  <a:lnTo>
                    <a:pt x="119138" y="55219"/>
                  </a:lnTo>
                  <a:lnTo>
                    <a:pt x="118948" y="55054"/>
                  </a:lnTo>
                  <a:lnTo>
                    <a:pt x="118732" y="54876"/>
                  </a:lnTo>
                  <a:lnTo>
                    <a:pt x="118541" y="54787"/>
                  </a:lnTo>
                  <a:lnTo>
                    <a:pt x="118414" y="54737"/>
                  </a:lnTo>
                  <a:lnTo>
                    <a:pt x="118275" y="54660"/>
                  </a:lnTo>
                  <a:lnTo>
                    <a:pt x="118148" y="54622"/>
                  </a:lnTo>
                  <a:lnTo>
                    <a:pt x="117932" y="54559"/>
                  </a:lnTo>
                  <a:lnTo>
                    <a:pt x="117805" y="54521"/>
                  </a:lnTo>
                  <a:lnTo>
                    <a:pt x="117652" y="54495"/>
                  </a:lnTo>
                  <a:lnTo>
                    <a:pt x="117525" y="54483"/>
                  </a:lnTo>
                  <a:lnTo>
                    <a:pt x="117144" y="54483"/>
                  </a:lnTo>
                  <a:lnTo>
                    <a:pt x="117017" y="54495"/>
                  </a:lnTo>
                  <a:lnTo>
                    <a:pt x="116776" y="54546"/>
                  </a:lnTo>
                  <a:lnTo>
                    <a:pt x="116649" y="54597"/>
                  </a:lnTo>
                  <a:lnTo>
                    <a:pt x="116471" y="54648"/>
                  </a:lnTo>
                  <a:lnTo>
                    <a:pt x="116319" y="54698"/>
                  </a:lnTo>
                  <a:lnTo>
                    <a:pt x="116116" y="54800"/>
                  </a:lnTo>
                  <a:lnTo>
                    <a:pt x="115976" y="54876"/>
                  </a:lnTo>
                  <a:lnTo>
                    <a:pt x="115849" y="54952"/>
                  </a:lnTo>
                  <a:lnTo>
                    <a:pt x="115646" y="55105"/>
                  </a:lnTo>
                  <a:lnTo>
                    <a:pt x="115481" y="55270"/>
                  </a:lnTo>
                  <a:lnTo>
                    <a:pt x="115354" y="55410"/>
                  </a:lnTo>
                  <a:lnTo>
                    <a:pt x="115163" y="55664"/>
                  </a:lnTo>
                  <a:lnTo>
                    <a:pt x="115023" y="55905"/>
                  </a:lnTo>
                  <a:lnTo>
                    <a:pt x="114922" y="56134"/>
                  </a:lnTo>
                  <a:lnTo>
                    <a:pt x="114858" y="56311"/>
                  </a:lnTo>
                  <a:lnTo>
                    <a:pt x="114820" y="56476"/>
                  </a:lnTo>
                  <a:lnTo>
                    <a:pt x="111353" y="71132"/>
                  </a:lnTo>
                  <a:lnTo>
                    <a:pt x="111277" y="71628"/>
                  </a:lnTo>
                  <a:lnTo>
                    <a:pt x="111290" y="72021"/>
                  </a:lnTo>
                  <a:lnTo>
                    <a:pt x="111328" y="72263"/>
                  </a:lnTo>
                  <a:lnTo>
                    <a:pt x="113271" y="74244"/>
                  </a:lnTo>
                  <a:lnTo>
                    <a:pt x="113398" y="74282"/>
                  </a:lnTo>
                  <a:lnTo>
                    <a:pt x="113639" y="74307"/>
                  </a:lnTo>
                  <a:lnTo>
                    <a:pt x="113766" y="74307"/>
                  </a:lnTo>
                  <a:lnTo>
                    <a:pt x="113893" y="74320"/>
                  </a:lnTo>
                  <a:lnTo>
                    <a:pt x="116382" y="72326"/>
                  </a:lnTo>
                  <a:lnTo>
                    <a:pt x="118605" y="62903"/>
                  </a:lnTo>
                  <a:lnTo>
                    <a:pt x="139763" y="89992"/>
                  </a:lnTo>
                  <a:lnTo>
                    <a:pt x="132549" y="95631"/>
                  </a:lnTo>
                  <a:lnTo>
                    <a:pt x="131686" y="96850"/>
                  </a:lnTo>
                  <a:lnTo>
                    <a:pt x="131584" y="97218"/>
                  </a:lnTo>
                  <a:lnTo>
                    <a:pt x="131572" y="97345"/>
                  </a:lnTo>
                  <a:lnTo>
                    <a:pt x="131546" y="97472"/>
                  </a:lnTo>
                  <a:lnTo>
                    <a:pt x="131546" y="97726"/>
                  </a:lnTo>
                  <a:lnTo>
                    <a:pt x="131559" y="97853"/>
                  </a:lnTo>
                  <a:lnTo>
                    <a:pt x="131559" y="97980"/>
                  </a:lnTo>
                  <a:lnTo>
                    <a:pt x="131610" y="98234"/>
                  </a:lnTo>
                  <a:lnTo>
                    <a:pt x="131673" y="98475"/>
                  </a:lnTo>
                  <a:lnTo>
                    <a:pt x="131762" y="98717"/>
                  </a:lnTo>
                  <a:lnTo>
                    <a:pt x="131889" y="98945"/>
                  </a:lnTo>
                  <a:lnTo>
                    <a:pt x="132016" y="99161"/>
                  </a:lnTo>
                  <a:lnTo>
                    <a:pt x="132181" y="99364"/>
                  </a:lnTo>
                  <a:lnTo>
                    <a:pt x="132346" y="99542"/>
                  </a:lnTo>
                  <a:lnTo>
                    <a:pt x="132537" y="99707"/>
                  </a:lnTo>
                  <a:lnTo>
                    <a:pt x="132753" y="99847"/>
                  </a:lnTo>
                  <a:lnTo>
                    <a:pt x="132969" y="99987"/>
                  </a:lnTo>
                  <a:lnTo>
                    <a:pt x="133197" y="100076"/>
                  </a:lnTo>
                  <a:lnTo>
                    <a:pt x="133324" y="100114"/>
                  </a:lnTo>
                  <a:lnTo>
                    <a:pt x="133692" y="100215"/>
                  </a:lnTo>
                  <a:lnTo>
                    <a:pt x="133946" y="100241"/>
                  </a:lnTo>
                  <a:lnTo>
                    <a:pt x="134327" y="100241"/>
                  </a:lnTo>
                  <a:lnTo>
                    <a:pt x="144894" y="92544"/>
                  </a:lnTo>
                  <a:lnTo>
                    <a:pt x="145034" y="92430"/>
                  </a:lnTo>
                  <a:lnTo>
                    <a:pt x="154254" y="85229"/>
                  </a:lnTo>
                  <a:close/>
                </a:path>
                <a:path w="217169" h="275589">
                  <a:moveTo>
                    <a:pt x="155257" y="83134"/>
                  </a:moveTo>
                  <a:lnTo>
                    <a:pt x="155244" y="83007"/>
                  </a:lnTo>
                  <a:lnTo>
                    <a:pt x="155244" y="82880"/>
                  </a:lnTo>
                  <a:lnTo>
                    <a:pt x="155194" y="82626"/>
                  </a:lnTo>
                  <a:lnTo>
                    <a:pt x="155130" y="82384"/>
                  </a:lnTo>
                  <a:lnTo>
                    <a:pt x="155041" y="82143"/>
                  </a:lnTo>
                  <a:lnTo>
                    <a:pt x="154914" y="81915"/>
                  </a:lnTo>
                  <a:lnTo>
                    <a:pt x="154787" y="81699"/>
                  </a:lnTo>
                  <a:lnTo>
                    <a:pt x="154622" y="81495"/>
                  </a:lnTo>
                  <a:lnTo>
                    <a:pt x="154457" y="81318"/>
                  </a:lnTo>
                  <a:lnTo>
                    <a:pt x="154266" y="81153"/>
                  </a:lnTo>
                  <a:lnTo>
                    <a:pt x="154051" y="81013"/>
                  </a:lnTo>
                  <a:lnTo>
                    <a:pt x="153835" y="80873"/>
                  </a:lnTo>
                  <a:lnTo>
                    <a:pt x="153606" y="80784"/>
                  </a:lnTo>
                  <a:lnTo>
                    <a:pt x="153479" y="80746"/>
                  </a:lnTo>
                  <a:lnTo>
                    <a:pt x="153111" y="80645"/>
                  </a:lnTo>
                  <a:lnTo>
                    <a:pt x="152603" y="80606"/>
                  </a:lnTo>
                  <a:lnTo>
                    <a:pt x="152095" y="80670"/>
                  </a:lnTo>
                  <a:lnTo>
                    <a:pt x="151079" y="81153"/>
                  </a:lnTo>
                  <a:lnTo>
                    <a:pt x="154254" y="85229"/>
                  </a:lnTo>
                  <a:lnTo>
                    <a:pt x="155232" y="83515"/>
                  </a:lnTo>
                  <a:lnTo>
                    <a:pt x="155257" y="83388"/>
                  </a:lnTo>
                  <a:lnTo>
                    <a:pt x="155257" y="83134"/>
                  </a:lnTo>
                  <a:close/>
                </a:path>
                <a:path w="217169" h="275589">
                  <a:moveTo>
                    <a:pt x="183019" y="56984"/>
                  </a:moveTo>
                  <a:lnTo>
                    <a:pt x="182943" y="55867"/>
                  </a:lnTo>
                  <a:lnTo>
                    <a:pt x="182753" y="54787"/>
                  </a:lnTo>
                  <a:lnTo>
                    <a:pt x="182511" y="54000"/>
                  </a:lnTo>
                  <a:lnTo>
                    <a:pt x="182486" y="53873"/>
                  </a:lnTo>
                  <a:lnTo>
                    <a:pt x="182397" y="53568"/>
                  </a:lnTo>
                  <a:lnTo>
                    <a:pt x="182092" y="52070"/>
                  </a:lnTo>
                  <a:lnTo>
                    <a:pt x="180975" y="48564"/>
                  </a:lnTo>
                  <a:lnTo>
                    <a:pt x="179527" y="45186"/>
                  </a:lnTo>
                  <a:lnTo>
                    <a:pt x="177749" y="41948"/>
                  </a:lnTo>
                  <a:lnTo>
                    <a:pt x="176377" y="39966"/>
                  </a:lnTo>
                  <a:lnTo>
                    <a:pt x="175577" y="38912"/>
                  </a:lnTo>
                  <a:lnTo>
                    <a:pt x="175361" y="38608"/>
                  </a:lnTo>
                  <a:lnTo>
                    <a:pt x="171284" y="41783"/>
                  </a:lnTo>
                  <a:lnTo>
                    <a:pt x="172161" y="42951"/>
                  </a:lnTo>
                  <a:lnTo>
                    <a:pt x="177393" y="54876"/>
                  </a:lnTo>
                  <a:lnTo>
                    <a:pt x="177431" y="55029"/>
                  </a:lnTo>
                  <a:lnTo>
                    <a:pt x="177507" y="55257"/>
                  </a:lnTo>
                  <a:lnTo>
                    <a:pt x="177698" y="55918"/>
                  </a:lnTo>
                  <a:lnTo>
                    <a:pt x="177800" y="56502"/>
                  </a:lnTo>
                  <a:lnTo>
                    <a:pt x="177838" y="57099"/>
                  </a:lnTo>
                  <a:lnTo>
                    <a:pt x="177825" y="57708"/>
                  </a:lnTo>
                  <a:lnTo>
                    <a:pt x="175501" y="62077"/>
                  </a:lnTo>
                  <a:lnTo>
                    <a:pt x="171500" y="63373"/>
                  </a:lnTo>
                  <a:lnTo>
                    <a:pt x="170599" y="63271"/>
                  </a:lnTo>
                  <a:lnTo>
                    <a:pt x="170307" y="63207"/>
                  </a:lnTo>
                  <a:lnTo>
                    <a:pt x="169735" y="63042"/>
                  </a:lnTo>
                  <a:lnTo>
                    <a:pt x="169176" y="62814"/>
                  </a:lnTo>
                  <a:lnTo>
                    <a:pt x="168440" y="62420"/>
                  </a:lnTo>
                  <a:lnTo>
                    <a:pt x="168287" y="62306"/>
                  </a:lnTo>
                  <a:lnTo>
                    <a:pt x="168109" y="62230"/>
                  </a:lnTo>
                  <a:lnTo>
                    <a:pt x="166801" y="61544"/>
                  </a:lnTo>
                  <a:lnTo>
                    <a:pt x="166484" y="61366"/>
                  </a:lnTo>
                  <a:lnTo>
                    <a:pt x="166751" y="37071"/>
                  </a:lnTo>
                  <a:lnTo>
                    <a:pt x="168122" y="38227"/>
                  </a:lnTo>
                  <a:lnTo>
                    <a:pt x="170307" y="40525"/>
                  </a:lnTo>
                  <a:lnTo>
                    <a:pt x="171284" y="41783"/>
                  </a:lnTo>
                  <a:lnTo>
                    <a:pt x="175361" y="38595"/>
                  </a:lnTo>
                  <a:lnTo>
                    <a:pt x="174218" y="37147"/>
                  </a:lnTo>
                  <a:lnTo>
                    <a:pt x="162369" y="28054"/>
                  </a:lnTo>
                  <a:lnTo>
                    <a:pt x="162090" y="27863"/>
                  </a:lnTo>
                  <a:lnTo>
                    <a:pt x="161620" y="27622"/>
                  </a:lnTo>
                  <a:lnTo>
                    <a:pt x="161620" y="33502"/>
                  </a:lnTo>
                  <a:lnTo>
                    <a:pt x="161353" y="57797"/>
                  </a:lnTo>
                  <a:lnTo>
                    <a:pt x="160007" y="56629"/>
                  </a:lnTo>
                  <a:lnTo>
                    <a:pt x="157810" y="54330"/>
                  </a:lnTo>
                  <a:lnTo>
                    <a:pt x="157048" y="53378"/>
                  </a:lnTo>
                  <a:lnTo>
                    <a:pt x="156832" y="53086"/>
                  </a:lnTo>
                  <a:lnTo>
                    <a:pt x="150723" y="40106"/>
                  </a:lnTo>
                  <a:lnTo>
                    <a:pt x="150710" y="39979"/>
                  </a:lnTo>
                  <a:lnTo>
                    <a:pt x="150660" y="39789"/>
                  </a:lnTo>
                  <a:lnTo>
                    <a:pt x="150609" y="39611"/>
                  </a:lnTo>
                  <a:lnTo>
                    <a:pt x="150406" y="38950"/>
                  </a:lnTo>
                  <a:lnTo>
                    <a:pt x="150304" y="38366"/>
                  </a:lnTo>
                  <a:lnTo>
                    <a:pt x="150266" y="37769"/>
                  </a:lnTo>
                  <a:lnTo>
                    <a:pt x="150279" y="37160"/>
                  </a:lnTo>
                  <a:lnTo>
                    <a:pt x="152514" y="32867"/>
                  </a:lnTo>
                  <a:lnTo>
                    <a:pt x="153174" y="32397"/>
                  </a:lnTo>
                  <a:lnTo>
                    <a:pt x="153708" y="32105"/>
                  </a:lnTo>
                  <a:lnTo>
                    <a:pt x="156616" y="31496"/>
                  </a:lnTo>
                  <a:lnTo>
                    <a:pt x="157518" y="31597"/>
                  </a:lnTo>
                  <a:lnTo>
                    <a:pt x="159791" y="32550"/>
                  </a:lnTo>
                  <a:lnTo>
                    <a:pt x="160058" y="32677"/>
                  </a:lnTo>
                  <a:lnTo>
                    <a:pt x="161315" y="33312"/>
                  </a:lnTo>
                  <a:lnTo>
                    <a:pt x="161620" y="33502"/>
                  </a:lnTo>
                  <a:lnTo>
                    <a:pt x="161620" y="27622"/>
                  </a:lnTo>
                  <a:lnTo>
                    <a:pt x="156819" y="26327"/>
                  </a:lnTo>
                  <a:lnTo>
                    <a:pt x="155702" y="26339"/>
                  </a:lnTo>
                  <a:lnTo>
                    <a:pt x="149542" y="28638"/>
                  </a:lnTo>
                  <a:lnTo>
                    <a:pt x="149339" y="28790"/>
                  </a:lnTo>
                  <a:lnTo>
                    <a:pt x="145084" y="37884"/>
                  </a:lnTo>
                  <a:lnTo>
                    <a:pt x="145161" y="39001"/>
                  </a:lnTo>
                  <a:lnTo>
                    <a:pt x="145351" y="40081"/>
                  </a:lnTo>
                  <a:lnTo>
                    <a:pt x="145630" y="41008"/>
                  </a:lnTo>
                  <a:lnTo>
                    <a:pt x="146011" y="42799"/>
                  </a:lnTo>
                  <a:lnTo>
                    <a:pt x="152844" y="56362"/>
                  </a:lnTo>
                  <a:lnTo>
                    <a:pt x="165646" y="66763"/>
                  </a:lnTo>
                  <a:lnTo>
                    <a:pt x="166027" y="67005"/>
                  </a:lnTo>
                  <a:lnTo>
                    <a:pt x="171297" y="68541"/>
                  </a:lnTo>
                  <a:lnTo>
                    <a:pt x="172415" y="68529"/>
                  </a:lnTo>
                  <a:lnTo>
                    <a:pt x="178549" y="66243"/>
                  </a:lnTo>
                  <a:lnTo>
                    <a:pt x="178676" y="66154"/>
                  </a:lnTo>
                  <a:lnTo>
                    <a:pt x="178803" y="66052"/>
                  </a:lnTo>
                  <a:lnTo>
                    <a:pt x="182994" y="58077"/>
                  </a:lnTo>
                  <a:lnTo>
                    <a:pt x="183019" y="56984"/>
                  </a:lnTo>
                  <a:close/>
                </a:path>
                <a:path w="217169" h="275589">
                  <a:moveTo>
                    <a:pt x="216712" y="30657"/>
                  </a:moveTo>
                  <a:lnTo>
                    <a:pt x="216636" y="29540"/>
                  </a:lnTo>
                  <a:lnTo>
                    <a:pt x="216446" y="28460"/>
                  </a:lnTo>
                  <a:lnTo>
                    <a:pt x="216192" y="27673"/>
                  </a:lnTo>
                  <a:lnTo>
                    <a:pt x="216141" y="27482"/>
                  </a:lnTo>
                  <a:lnTo>
                    <a:pt x="216090" y="27241"/>
                  </a:lnTo>
                  <a:lnTo>
                    <a:pt x="215785" y="25755"/>
                  </a:lnTo>
                  <a:lnTo>
                    <a:pt x="214668" y="22250"/>
                  </a:lnTo>
                  <a:lnTo>
                    <a:pt x="213220" y="18872"/>
                  </a:lnTo>
                  <a:lnTo>
                    <a:pt x="211531" y="15811"/>
                  </a:lnTo>
                  <a:lnTo>
                    <a:pt x="211531" y="30784"/>
                  </a:lnTo>
                  <a:lnTo>
                    <a:pt x="211518" y="31381"/>
                  </a:lnTo>
                  <a:lnTo>
                    <a:pt x="209283" y="35674"/>
                  </a:lnTo>
                  <a:lnTo>
                    <a:pt x="209092" y="35826"/>
                  </a:lnTo>
                  <a:lnTo>
                    <a:pt x="208622" y="36156"/>
                  </a:lnTo>
                  <a:lnTo>
                    <a:pt x="205193" y="37045"/>
                  </a:lnTo>
                  <a:lnTo>
                    <a:pt x="204597" y="36995"/>
                  </a:lnTo>
                  <a:lnTo>
                    <a:pt x="202082" y="36055"/>
                  </a:lnTo>
                  <a:lnTo>
                    <a:pt x="201828" y="35928"/>
                  </a:lnTo>
                  <a:lnTo>
                    <a:pt x="201498" y="35775"/>
                  </a:lnTo>
                  <a:lnTo>
                    <a:pt x="201358" y="35699"/>
                  </a:lnTo>
                  <a:lnTo>
                    <a:pt x="200710" y="35344"/>
                  </a:lnTo>
                  <a:lnTo>
                    <a:pt x="200710" y="38125"/>
                  </a:lnTo>
                  <a:lnTo>
                    <a:pt x="200647" y="38252"/>
                  </a:lnTo>
                  <a:lnTo>
                    <a:pt x="200710" y="38125"/>
                  </a:lnTo>
                  <a:lnTo>
                    <a:pt x="200710" y="35344"/>
                  </a:lnTo>
                  <a:lnTo>
                    <a:pt x="200164" y="35039"/>
                  </a:lnTo>
                  <a:lnTo>
                    <a:pt x="200431" y="10744"/>
                  </a:lnTo>
                  <a:lnTo>
                    <a:pt x="201815" y="11925"/>
                  </a:lnTo>
                  <a:lnTo>
                    <a:pt x="204000" y="14224"/>
                  </a:lnTo>
                  <a:lnTo>
                    <a:pt x="204863" y="15341"/>
                  </a:lnTo>
                  <a:lnTo>
                    <a:pt x="204965" y="15468"/>
                  </a:lnTo>
                  <a:lnTo>
                    <a:pt x="205105" y="15646"/>
                  </a:lnTo>
                  <a:lnTo>
                    <a:pt x="205282" y="15862"/>
                  </a:lnTo>
                  <a:lnTo>
                    <a:pt x="211099" y="28638"/>
                  </a:lnTo>
                  <a:lnTo>
                    <a:pt x="211213" y="29006"/>
                  </a:lnTo>
                  <a:lnTo>
                    <a:pt x="211391" y="29591"/>
                  </a:lnTo>
                  <a:lnTo>
                    <a:pt x="211493" y="30187"/>
                  </a:lnTo>
                  <a:lnTo>
                    <a:pt x="211531" y="30784"/>
                  </a:lnTo>
                  <a:lnTo>
                    <a:pt x="211531" y="15811"/>
                  </a:lnTo>
                  <a:lnTo>
                    <a:pt x="211442" y="15646"/>
                  </a:lnTo>
                  <a:lnTo>
                    <a:pt x="210400" y="14135"/>
                  </a:lnTo>
                  <a:lnTo>
                    <a:pt x="209397" y="12738"/>
                  </a:lnTo>
                  <a:lnTo>
                    <a:pt x="209130" y="12420"/>
                  </a:lnTo>
                  <a:lnTo>
                    <a:pt x="209054" y="12293"/>
                  </a:lnTo>
                  <a:lnTo>
                    <a:pt x="196037" y="1727"/>
                  </a:lnTo>
                  <a:lnTo>
                    <a:pt x="195770" y="1536"/>
                  </a:lnTo>
                  <a:lnTo>
                    <a:pt x="195300" y="1308"/>
                  </a:lnTo>
                  <a:lnTo>
                    <a:pt x="195300" y="7175"/>
                  </a:lnTo>
                  <a:lnTo>
                    <a:pt x="195033" y="31483"/>
                  </a:lnTo>
                  <a:lnTo>
                    <a:pt x="193687" y="30314"/>
                  </a:lnTo>
                  <a:lnTo>
                    <a:pt x="191490" y="28016"/>
                  </a:lnTo>
                  <a:lnTo>
                    <a:pt x="190512" y="26771"/>
                  </a:lnTo>
                  <a:lnTo>
                    <a:pt x="190398" y="26631"/>
                  </a:lnTo>
                  <a:lnTo>
                    <a:pt x="184391" y="13677"/>
                  </a:lnTo>
                  <a:lnTo>
                    <a:pt x="184353" y="13487"/>
                  </a:lnTo>
                  <a:lnTo>
                    <a:pt x="184289" y="13284"/>
                  </a:lnTo>
                  <a:lnTo>
                    <a:pt x="184099" y="12636"/>
                  </a:lnTo>
                  <a:lnTo>
                    <a:pt x="183997" y="12039"/>
                  </a:lnTo>
                  <a:lnTo>
                    <a:pt x="183959" y="11442"/>
                  </a:lnTo>
                  <a:lnTo>
                    <a:pt x="183972" y="10845"/>
                  </a:lnTo>
                  <a:lnTo>
                    <a:pt x="186207" y="6565"/>
                  </a:lnTo>
                  <a:lnTo>
                    <a:pt x="186334" y="6451"/>
                  </a:lnTo>
                  <a:lnTo>
                    <a:pt x="186613" y="6261"/>
                  </a:lnTo>
                  <a:lnTo>
                    <a:pt x="186855" y="6070"/>
                  </a:lnTo>
                  <a:lnTo>
                    <a:pt x="187388" y="5791"/>
                  </a:lnTo>
                  <a:lnTo>
                    <a:pt x="187934" y="5549"/>
                  </a:lnTo>
                  <a:lnTo>
                    <a:pt x="188506" y="5372"/>
                  </a:lnTo>
                  <a:lnTo>
                    <a:pt x="189103" y="5245"/>
                  </a:lnTo>
                  <a:lnTo>
                    <a:pt x="189699" y="5181"/>
                  </a:lnTo>
                  <a:lnTo>
                    <a:pt x="190296" y="5181"/>
                  </a:lnTo>
                  <a:lnTo>
                    <a:pt x="193509" y="6248"/>
                  </a:lnTo>
                  <a:lnTo>
                    <a:pt x="193687" y="6337"/>
                  </a:lnTo>
                  <a:lnTo>
                    <a:pt x="194132" y="6540"/>
                  </a:lnTo>
                  <a:lnTo>
                    <a:pt x="195008" y="6997"/>
                  </a:lnTo>
                  <a:lnTo>
                    <a:pt x="195300" y="7175"/>
                  </a:lnTo>
                  <a:lnTo>
                    <a:pt x="195300" y="1308"/>
                  </a:lnTo>
                  <a:lnTo>
                    <a:pt x="190500" y="0"/>
                  </a:lnTo>
                  <a:lnTo>
                    <a:pt x="189382" y="12"/>
                  </a:lnTo>
                  <a:lnTo>
                    <a:pt x="183311" y="2260"/>
                  </a:lnTo>
                  <a:lnTo>
                    <a:pt x="183121" y="2400"/>
                  </a:lnTo>
                  <a:lnTo>
                    <a:pt x="178777" y="11569"/>
                  </a:lnTo>
                  <a:lnTo>
                    <a:pt x="178854" y="12674"/>
                  </a:lnTo>
                  <a:lnTo>
                    <a:pt x="179044" y="13766"/>
                  </a:lnTo>
                  <a:lnTo>
                    <a:pt x="179324" y="14719"/>
                  </a:lnTo>
                  <a:lnTo>
                    <a:pt x="179705" y="16471"/>
                  </a:lnTo>
                  <a:lnTo>
                    <a:pt x="186448" y="29946"/>
                  </a:lnTo>
                  <a:lnTo>
                    <a:pt x="199440" y="40513"/>
                  </a:lnTo>
                  <a:lnTo>
                    <a:pt x="199720" y="40690"/>
                  </a:lnTo>
                  <a:lnTo>
                    <a:pt x="205003" y="42227"/>
                  </a:lnTo>
                  <a:lnTo>
                    <a:pt x="206108" y="42202"/>
                  </a:lnTo>
                  <a:lnTo>
                    <a:pt x="212166" y="39979"/>
                  </a:lnTo>
                  <a:lnTo>
                    <a:pt x="212369" y="39827"/>
                  </a:lnTo>
                  <a:lnTo>
                    <a:pt x="216687" y="31762"/>
                  </a:lnTo>
                  <a:lnTo>
                    <a:pt x="216712" y="3065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2881833" y="2887218"/>
              <a:ext cx="559435" cy="150495"/>
            </a:xfrm>
            <a:custGeom>
              <a:avLst/>
              <a:gdLst/>
              <a:ahLst/>
              <a:cxnLst/>
              <a:rect l="l" t="t" r="r" b="b"/>
              <a:pathLst>
                <a:path w="559435" h="150494">
                  <a:moveTo>
                    <a:pt x="5511" y="89319"/>
                  </a:moveTo>
                  <a:lnTo>
                    <a:pt x="5499" y="88950"/>
                  </a:lnTo>
                  <a:lnTo>
                    <a:pt x="5448" y="88696"/>
                  </a:lnTo>
                  <a:lnTo>
                    <a:pt x="5372" y="88455"/>
                  </a:lnTo>
                  <a:lnTo>
                    <a:pt x="5283" y="88214"/>
                  </a:lnTo>
                  <a:lnTo>
                    <a:pt x="3086" y="86702"/>
                  </a:lnTo>
                  <a:lnTo>
                    <a:pt x="2832" y="86702"/>
                  </a:lnTo>
                  <a:lnTo>
                    <a:pt x="2578" y="86728"/>
                  </a:lnTo>
                  <a:lnTo>
                    <a:pt x="2324" y="86779"/>
                  </a:lnTo>
                  <a:lnTo>
                    <a:pt x="2082" y="86855"/>
                  </a:lnTo>
                  <a:lnTo>
                    <a:pt x="1841" y="86944"/>
                  </a:lnTo>
                  <a:lnTo>
                    <a:pt x="800" y="87845"/>
                  </a:lnTo>
                  <a:lnTo>
                    <a:pt x="342" y="89154"/>
                  </a:lnTo>
                  <a:lnTo>
                    <a:pt x="0" y="119380"/>
                  </a:lnTo>
                  <a:lnTo>
                    <a:pt x="12" y="119761"/>
                  </a:lnTo>
                  <a:lnTo>
                    <a:pt x="63" y="120002"/>
                  </a:lnTo>
                  <a:lnTo>
                    <a:pt x="139" y="120256"/>
                  </a:lnTo>
                  <a:lnTo>
                    <a:pt x="228" y="120497"/>
                  </a:lnTo>
                  <a:lnTo>
                    <a:pt x="342" y="120713"/>
                  </a:lnTo>
                  <a:lnTo>
                    <a:pt x="482" y="120929"/>
                  </a:lnTo>
                  <a:lnTo>
                    <a:pt x="647" y="121132"/>
                  </a:lnTo>
                  <a:lnTo>
                    <a:pt x="825" y="121310"/>
                  </a:lnTo>
                  <a:lnTo>
                    <a:pt x="1689" y="121831"/>
                  </a:lnTo>
                  <a:lnTo>
                    <a:pt x="1930" y="121920"/>
                  </a:lnTo>
                  <a:lnTo>
                    <a:pt x="2171" y="121970"/>
                  </a:lnTo>
                  <a:lnTo>
                    <a:pt x="2425" y="121996"/>
                  </a:lnTo>
                  <a:lnTo>
                    <a:pt x="2552" y="121996"/>
                  </a:lnTo>
                  <a:lnTo>
                    <a:pt x="2679" y="122008"/>
                  </a:lnTo>
                  <a:lnTo>
                    <a:pt x="2933" y="121983"/>
                  </a:lnTo>
                  <a:lnTo>
                    <a:pt x="3187" y="121932"/>
                  </a:lnTo>
                  <a:lnTo>
                    <a:pt x="3429" y="121856"/>
                  </a:lnTo>
                  <a:lnTo>
                    <a:pt x="3657" y="121767"/>
                  </a:lnTo>
                  <a:lnTo>
                    <a:pt x="4711" y="120865"/>
                  </a:lnTo>
                  <a:lnTo>
                    <a:pt x="4914" y="120548"/>
                  </a:lnTo>
                  <a:lnTo>
                    <a:pt x="5092" y="120078"/>
                  </a:lnTo>
                  <a:lnTo>
                    <a:pt x="5143" y="119824"/>
                  </a:lnTo>
                  <a:lnTo>
                    <a:pt x="5168" y="119570"/>
                  </a:lnTo>
                  <a:lnTo>
                    <a:pt x="5168" y="119443"/>
                  </a:lnTo>
                  <a:lnTo>
                    <a:pt x="5499" y="89331"/>
                  </a:lnTo>
                  <a:close/>
                </a:path>
                <a:path w="559435" h="150494">
                  <a:moveTo>
                    <a:pt x="16116" y="67056"/>
                  </a:moveTo>
                  <a:lnTo>
                    <a:pt x="14998" y="66243"/>
                  </a:lnTo>
                  <a:lnTo>
                    <a:pt x="14516" y="66090"/>
                  </a:lnTo>
                  <a:lnTo>
                    <a:pt x="14008" y="66052"/>
                  </a:lnTo>
                  <a:lnTo>
                    <a:pt x="13500" y="66116"/>
                  </a:lnTo>
                  <a:lnTo>
                    <a:pt x="13258" y="66192"/>
                  </a:lnTo>
                  <a:lnTo>
                    <a:pt x="13017" y="66281"/>
                  </a:lnTo>
                  <a:lnTo>
                    <a:pt x="12801" y="66395"/>
                  </a:lnTo>
                  <a:lnTo>
                    <a:pt x="11493" y="68465"/>
                  </a:lnTo>
                  <a:lnTo>
                    <a:pt x="11493" y="68846"/>
                  </a:lnTo>
                  <a:lnTo>
                    <a:pt x="11544" y="69215"/>
                  </a:lnTo>
                  <a:lnTo>
                    <a:pt x="11620" y="69469"/>
                  </a:lnTo>
                  <a:lnTo>
                    <a:pt x="11709" y="69697"/>
                  </a:lnTo>
                  <a:lnTo>
                    <a:pt x="11823" y="69926"/>
                  </a:lnTo>
                  <a:lnTo>
                    <a:pt x="11963" y="70142"/>
                  </a:lnTo>
                  <a:lnTo>
                    <a:pt x="16116" y="67056"/>
                  </a:lnTo>
                  <a:close/>
                </a:path>
                <a:path w="559435" h="150494">
                  <a:moveTo>
                    <a:pt x="48285" y="97599"/>
                  </a:moveTo>
                  <a:lnTo>
                    <a:pt x="48006" y="96507"/>
                  </a:lnTo>
                  <a:lnTo>
                    <a:pt x="47815" y="96177"/>
                  </a:lnTo>
                  <a:lnTo>
                    <a:pt x="47663" y="95973"/>
                  </a:lnTo>
                  <a:lnTo>
                    <a:pt x="47485" y="95796"/>
                  </a:lnTo>
                  <a:lnTo>
                    <a:pt x="47282" y="95631"/>
                  </a:lnTo>
                  <a:lnTo>
                    <a:pt x="45631" y="95084"/>
                  </a:lnTo>
                  <a:lnTo>
                    <a:pt x="45135" y="95135"/>
                  </a:lnTo>
                  <a:lnTo>
                    <a:pt x="44881" y="95211"/>
                  </a:lnTo>
                  <a:lnTo>
                    <a:pt x="44424" y="95415"/>
                  </a:lnTo>
                  <a:lnTo>
                    <a:pt x="44208" y="95554"/>
                  </a:lnTo>
                  <a:lnTo>
                    <a:pt x="41465" y="96583"/>
                  </a:lnTo>
                  <a:lnTo>
                    <a:pt x="41021" y="96570"/>
                  </a:lnTo>
                  <a:lnTo>
                    <a:pt x="37833" y="94869"/>
                  </a:lnTo>
                  <a:lnTo>
                    <a:pt x="16116" y="67068"/>
                  </a:lnTo>
                  <a:lnTo>
                    <a:pt x="12039" y="70256"/>
                  </a:lnTo>
                  <a:lnTo>
                    <a:pt x="33743" y="98044"/>
                  </a:lnTo>
                  <a:lnTo>
                    <a:pt x="34048" y="98412"/>
                  </a:lnTo>
                  <a:lnTo>
                    <a:pt x="41592" y="101739"/>
                  </a:lnTo>
                  <a:lnTo>
                    <a:pt x="42545" y="101676"/>
                  </a:lnTo>
                  <a:lnTo>
                    <a:pt x="47282" y="99707"/>
                  </a:lnTo>
                  <a:lnTo>
                    <a:pt x="48006" y="98818"/>
                  </a:lnTo>
                  <a:lnTo>
                    <a:pt x="48107" y="98602"/>
                  </a:lnTo>
                  <a:lnTo>
                    <a:pt x="48196" y="98361"/>
                  </a:lnTo>
                  <a:lnTo>
                    <a:pt x="48247" y="98107"/>
                  </a:lnTo>
                  <a:lnTo>
                    <a:pt x="48285" y="97853"/>
                  </a:lnTo>
                  <a:lnTo>
                    <a:pt x="48285" y="97599"/>
                  </a:lnTo>
                  <a:close/>
                </a:path>
                <a:path w="559435" h="150494">
                  <a:moveTo>
                    <a:pt x="56692" y="55079"/>
                  </a:moveTo>
                  <a:lnTo>
                    <a:pt x="54305" y="52692"/>
                  </a:lnTo>
                  <a:lnTo>
                    <a:pt x="53797" y="52692"/>
                  </a:lnTo>
                  <a:lnTo>
                    <a:pt x="51663" y="54470"/>
                  </a:lnTo>
                  <a:lnTo>
                    <a:pt x="51562" y="54838"/>
                  </a:lnTo>
                  <a:lnTo>
                    <a:pt x="51523" y="55346"/>
                  </a:lnTo>
                  <a:lnTo>
                    <a:pt x="56680" y="55092"/>
                  </a:lnTo>
                  <a:close/>
                </a:path>
                <a:path w="559435" h="150494">
                  <a:moveTo>
                    <a:pt x="74079" y="77444"/>
                  </a:moveTo>
                  <a:lnTo>
                    <a:pt x="73520" y="75933"/>
                  </a:lnTo>
                  <a:lnTo>
                    <a:pt x="73266" y="75641"/>
                  </a:lnTo>
                  <a:lnTo>
                    <a:pt x="73075" y="75476"/>
                  </a:lnTo>
                  <a:lnTo>
                    <a:pt x="72872" y="75336"/>
                  </a:lnTo>
                  <a:lnTo>
                    <a:pt x="72656" y="75196"/>
                  </a:lnTo>
                  <a:lnTo>
                    <a:pt x="72415" y="75107"/>
                  </a:lnTo>
                  <a:lnTo>
                    <a:pt x="72288" y="75069"/>
                  </a:lnTo>
                  <a:lnTo>
                    <a:pt x="57810" y="70281"/>
                  </a:lnTo>
                  <a:lnTo>
                    <a:pt x="56680" y="55092"/>
                  </a:lnTo>
                  <a:lnTo>
                    <a:pt x="51523" y="55486"/>
                  </a:lnTo>
                  <a:lnTo>
                    <a:pt x="52501" y="68529"/>
                  </a:lnTo>
                  <a:lnTo>
                    <a:pt x="40093" y="64427"/>
                  </a:lnTo>
                  <a:lnTo>
                    <a:pt x="39738" y="64312"/>
                  </a:lnTo>
                  <a:lnTo>
                    <a:pt x="39484" y="64287"/>
                  </a:lnTo>
                  <a:lnTo>
                    <a:pt x="38976" y="64287"/>
                  </a:lnTo>
                  <a:lnTo>
                    <a:pt x="36703" y="66929"/>
                  </a:lnTo>
                  <a:lnTo>
                    <a:pt x="36766" y="67424"/>
                  </a:lnTo>
                  <a:lnTo>
                    <a:pt x="36830" y="67678"/>
                  </a:lnTo>
                  <a:lnTo>
                    <a:pt x="36982" y="68021"/>
                  </a:lnTo>
                  <a:lnTo>
                    <a:pt x="37172" y="68364"/>
                  </a:lnTo>
                  <a:lnTo>
                    <a:pt x="37338" y="68554"/>
                  </a:lnTo>
                  <a:lnTo>
                    <a:pt x="37515" y="68745"/>
                  </a:lnTo>
                  <a:lnTo>
                    <a:pt x="37706" y="68897"/>
                  </a:lnTo>
                  <a:lnTo>
                    <a:pt x="52920" y="74104"/>
                  </a:lnTo>
                  <a:lnTo>
                    <a:pt x="54076" y="89293"/>
                  </a:lnTo>
                  <a:lnTo>
                    <a:pt x="54622" y="90678"/>
                  </a:lnTo>
                  <a:lnTo>
                    <a:pt x="56337" y="91668"/>
                  </a:lnTo>
                  <a:lnTo>
                    <a:pt x="56972" y="91668"/>
                  </a:lnTo>
                  <a:lnTo>
                    <a:pt x="57226" y="91617"/>
                  </a:lnTo>
                  <a:lnTo>
                    <a:pt x="57467" y="91554"/>
                  </a:lnTo>
                  <a:lnTo>
                    <a:pt x="59105" y="89903"/>
                  </a:lnTo>
                  <a:lnTo>
                    <a:pt x="59156" y="89776"/>
                  </a:lnTo>
                  <a:lnTo>
                    <a:pt x="59207" y="89535"/>
                  </a:lnTo>
                  <a:lnTo>
                    <a:pt x="59245" y="89014"/>
                  </a:lnTo>
                  <a:lnTo>
                    <a:pt x="58229" y="75869"/>
                  </a:lnTo>
                  <a:lnTo>
                    <a:pt x="70675" y="79971"/>
                  </a:lnTo>
                  <a:lnTo>
                    <a:pt x="71043" y="80073"/>
                  </a:lnTo>
                  <a:lnTo>
                    <a:pt x="71170" y="80086"/>
                  </a:lnTo>
                  <a:lnTo>
                    <a:pt x="71551" y="80098"/>
                  </a:lnTo>
                  <a:lnTo>
                    <a:pt x="71678" y="80086"/>
                  </a:lnTo>
                  <a:lnTo>
                    <a:pt x="71805" y="80086"/>
                  </a:lnTo>
                  <a:lnTo>
                    <a:pt x="74066" y="77711"/>
                  </a:lnTo>
                  <a:lnTo>
                    <a:pt x="74079" y="77444"/>
                  </a:lnTo>
                  <a:close/>
                </a:path>
                <a:path w="559435" h="150494">
                  <a:moveTo>
                    <a:pt x="219989" y="45262"/>
                  </a:moveTo>
                  <a:lnTo>
                    <a:pt x="218909" y="43205"/>
                  </a:lnTo>
                  <a:lnTo>
                    <a:pt x="218579" y="43002"/>
                  </a:lnTo>
                  <a:lnTo>
                    <a:pt x="218351" y="42900"/>
                  </a:lnTo>
                  <a:lnTo>
                    <a:pt x="217995" y="42786"/>
                  </a:lnTo>
                  <a:lnTo>
                    <a:pt x="217614" y="42722"/>
                  </a:lnTo>
                  <a:lnTo>
                    <a:pt x="217487" y="42722"/>
                  </a:lnTo>
                  <a:lnTo>
                    <a:pt x="208330" y="42405"/>
                  </a:lnTo>
                  <a:lnTo>
                    <a:pt x="209702" y="2882"/>
                  </a:lnTo>
                  <a:lnTo>
                    <a:pt x="209715" y="2692"/>
                  </a:lnTo>
                  <a:lnTo>
                    <a:pt x="209715" y="2336"/>
                  </a:lnTo>
                  <a:lnTo>
                    <a:pt x="209677" y="2184"/>
                  </a:lnTo>
                  <a:lnTo>
                    <a:pt x="209664" y="2044"/>
                  </a:lnTo>
                  <a:lnTo>
                    <a:pt x="209613" y="1892"/>
                  </a:lnTo>
                  <a:lnTo>
                    <a:pt x="209550" y="1689"/>
                  </a:lnTo>
                  <a:lnTo>
                    <a:pt x="209473" y="1485"/>
                  </a:lnTo>
                  <a:lnTo>
                    <a:pt x="209397" y="1346"/>
                  </a:lnTo>
                  <a:lnTo>
                    <a:pt x="209283" y="1155"/>
                  </a:lnTo>
                  <a:lnTo>
                    <a:pt x="209118" y="952"/>
                  </a:lnTo>
                  <a:lnTo>
                    <a:pt x="209029" y="825"/>
                  </a:lnTo>
                  <a:lnTo>
                    <a:pt x="208749" y="558"/>
                  </a:lnTo>
                  <a:lnTo>
                    <a:pt x="208572" y="431"/>
                  </a:lnTo>
                  <a:lnTo>
                    <a:pt x="208394" y="355"/>
                  </a:lnTo>
                  <a:lnTo>
                    <a:pt x="208114" y="203"/>
                  </a:lnTo>
                  <a:lnTo>
                    <a:pt x="207899" y="127"/>
                  </a:lnTo>
                  <a:lnTo>
                    <a:pt x="207759" y="88"/>
                  </a:lnTo>
                  <a:lnTo>
                    <a:pt x="207632" y="50"/>
                  </a:lnTo>
                  <a:lnTo>
                    <a:pt x="207505" y="38"/>
                  </a:lnTo>
                  <a:lnTo>
                    <a:pt x="207378" y="12"/>
                  </a:lnTo>
                  <a:lnTo>
                    <a:pt x="207225" y="0"/>
                  </a:lnTo>
                  <a:lnTo>
                    <a:pt x="206870" y="12"/>
                  </a:lnTo>
                  <a:lnTo>
                    <a:pt x="206616" y="50"/>
                  </a:lnTo>
                  <a:lnTo>
                    <a:pt x="206463" y="101"/>
                  </a:lnTo>
                  <a:lnTo>
                    <a:pt x="206222" y="165"/>
                  </a:lnTo>
                  <a:lnTo>
                    <a:pt x="206082" y="228"/>
                  </a:lnTo>
                  <a:lnTo>
                    <a:pt x="205917" y="317"/>
                  </a:lnTo>
                  <a:lnTo>
                    <a:pt x="205689" y="444"/>
                  </a:lnTo>
                  <a:lnTo>
                    <a:pt x="205460" y="609"/>
                  </a:lnTo>
                  <a:lnTo>
                    <a:pt x="193509" y="9512"/>
                  </a:lnTo>
                  <a:lnTo>
                    <a:pt x="192468" y="11722"/>
                  </a:lnTo>
                  <a:lnTo>
                    <a:pt x="192519" y="12103"/>
                  </a:lnTo>
                  <a:lnTo>
                    <a:pt x="194678" y="14147"/>
                  </a:lnTo>
                  <a:lnTo>
                    <a:pt x="194805" y="14173"/>
                  </a:lnTo>
                  <a:lnTo>
                    <a:pt x="195186" y="14173"/>
                  </a:lnTo>
                  <a:lnTo>
                    <a:pt x="195567" y="14122"/>
                  </a:lnTo>
                  <a:lnTo>
                    <a:pt x="195808" y="14058"/>
                  </a:lnTo>
                  <a:lnTo>
                    <a:pt x="196164" y="13931"/>
                  </a:lnTo>
                  <a:lnTo>
                    <a:pt x="196494" y="13741"/>
                  </a:lnTo>
                  <a:lnTo>
                    <a:pt x="195046" y="11582"/>
                  </a:lnTo>
                  <a:lnTo>
                    <a:pt x="196596" y="13652"/>
                  </a:lnTo>
                  <a:lnTo>
                    <a:pt x="204355" y="7886"/>
                  </a:lnTo>
                  <a:lnTo>
                    <a:pt x="203161" y="42227"/>
                  </a:lnTo>
                  <a:lnTo>
                    <a:pt x="193992" y="41897"/>
                  </a:lnTo>
                  <a:lnTo>
                    <a:pt x="193611" y="41910"/>
                  </a:lnTo>
                  <a:lnTo>
                    <a:pt x="191808" y="42976"/>
                  </a:lnTo>
                  <a:lnTo>
                    <a:pt x="191604" y="43294"/>
                  </a:lnTo>
                  <a:lnTo>
                    <a:pt x="191554" y="43421"/>
                  </a:lnTo>
                  <a:lnTo>
                    <a:pt x="191414" y="43764"/>
                  </a:lnTo>
                  <a:lnTo>
                    <a:pt x="191325" y="44272"/>
                  </a:lnTo>
                  <a:lnTo>
                    <a:pt x="191312" y="44513"/>
                  </a:lnTo>
                  <a:lnTo>
                    <a:pt x="192392" y="46570"/>
                  </a:lnTo>
                  <a:lnTo>
                    <a:pt x="193687" y="47066"/>
                  </a:lnTo>
                  <a:lnTo>
                    <a:pt x="193814" y="47066"/>
                  </a:lnTo>
                  <a:lnTo>
                    <a:pt x="205638" y="47485"/>
                  </a:lnTo>
                  <a:lnTo>
                    <a:pt x="217309" y="47891"/>
                  </a:lnTo>
                  <a:lnTo>
                    <a:pt x="219494" y="46812"/>
                  </a:lnTo>
                  <a:lnTo>
                    <a:pt x="219697" y="46494"/>
                  </a:lnTo>
                  <a:lnTo>
                    <a:pt x="219798" y="46266"/>
                  </a:lnTo>
                  <a:lnTo>
                    <a:pt x="219887" y="46012"/>
                  </a:lnTo>
                  <a:lnTo>
                    <a:pt x="219976" y="45516"/>
                  </a:lnTo>
                  <a:lnTo>
                    <a:pt x="219976" y="45389"/>
                  </a:lnTo>
                  <a:lnTo>
                    <a:pt x="219989" y="45262"/>
                  </a:lnTo>
                  <a:close/>
                </a:path>
                <a:path w="559435" h="150494">
                  <a:moveTo>
                    <a:pt x="242201" y="3441"/>
                  </a:moveTo>
                  <a:lnTo>
                    <a:pt x="242163" y="3187"/>
                  </a:lnTo>
                  <a:lnTo>
                    <a:pt x="242100" y="2946"/>
                  </a:lnTo>
                  <a:lnTo>
                    <a:pt x="242011" y="2717"/>
                  </a:lnTo>
                  <a:lnTo>
                    <a:pt x="241896" y="2489"/>
                  </a:lnTo>
                  <a:lnTo>
                    <a:pt x="240703" y="1384"/>
                  </a:lnTo>
                  <a:lnTo>
                    <a:pt x="240347" y="1244"/>
                  </a:lnTo>
                  <a:lnTo>
                    <a:pt x="240220" y="1219"/>
                  </a:lnTo>
                  <a:lnTo>
                    <a:pt x="239725" y="1143"/>
                  </a:lnTo>
                  <a:lnTo>
                    <a:pt x="239344" y="1155"/>
                  </a:lnTo>
                  <a:lnTo>
                    <a:pt x="239217" y="1181"/>
                  </a:lnTo>
                  <a:lnTo>
                    <a:pt x="239090" y="1193"/>
                  </a:lnTo>
                  <a:lnTo>
                    <a:pt x="238607" y="1346"/>
                  </a:lnTo>
                  <a:lnTo>
                    <a:pt x="238379" y="1473"/>
                  </a:lnTo>
                  <a:lnTo>
                    <a:pt x="237959" y="1752"/>
                  </a:lnTo>
                  <a:lnTo>
                    <a:pt x="237769" y="1917"/>
                  </a:lnTo>
                  <a:lnTo>
                    <a:pt x="237604" y="2108"/>
                  </a:lnTo>
                  <a:lnTo>
                    <a:pt x="237464" y="2311"/>
                  </a:lnTo>
                  <a:lnTo>
                    <a:pt x="237045" y="3644"/>
                  </a:lnTo>
                  <a:lnTo>
                    <a:pt x="242201" y="3822"/>
                  </a:lnTo>
                  <a:lnTo>
                    <a:pt x="242201" y="3441"/>
                  </a:lnTo>
                  <a:close/>
                </a:path>
                <a:path w="559435" h="150494">
                  <a:moveTo>
                    <a:pt x="260515" y="18313"/>
                  </a:moveTo>
                  <a:lnTo>
                    <a:pt x="260477" y="18059"/>
                  </a:lnTo>
                  <a:lnTo>
                    <a:pt x="260426" y="17805"/>
                  </a:lnTo>
                  <a:lnTo>
                    <a:pt x="260350" y="17564"/>
                  </a:lnTo>
                  <a:lnTo>
                    <a:pt x="260248" y="17335"/>
                  </a:lnTo>
                  <a:lnTo>
                    <a:pt x="260121" y="17106"/>
                  </a:lnTo>
                  <a:lnTo>
                    <a:pt x="259981" y="16903"/>
                  </a:lnTo>
                  <a:lnTo>
                    <a:pt x="258000" y="15900"/>
                  </a:lnTo>
                  <a:lnTo>
                    <a:pt x="257746" y="15900"/>
                  </a:lnTo>
                  <a:lnTo>
                    <a:pt x="256451" y="16370"/>
                  </a:lnTo>
                  <a:lnTo>
                    <a:pt x="241388" y="26860"/>
                  </a:lnTo>
                  <a:lnTo>
                    <a:pt x="242201" y="3822"/>
                  </a:lnTo>
                  <a:lnTo>
                    <a:pt x="237032" y="3644"/>
                  </a:lnTo>
                  <a:lnTo>
                    <a:pt x="235559" y="45948"/>
                  </a:lnTo>
                  <a:lnTo>
                    <a:pt x="235572" y="46329"/>
                  </a:lnTo>
                  <a:lnTo>
                    <a:pt x="235610" y="46583"/>
                  </a:lnTo>
                  <a:lnTo>
                    <a:pt x="236347" y="47879"/>
                  </a:lnTo>
                  <a:lnTo>
                    <a:pt x="236537" y="48069"/>
                  </a:lnTo>
                  <a:lnTo>
                    <a:pt x="236740" y="48209"/>
                  </a:lnTo>
                  <a:lnTo>
                    <a:pt x="236956" y="48336"/>
                  </a:lnTo>
                  <a:lnTo>
                    <a:pt x="237185" y="48437"/>
                  </a:lnTo>
                  <a:lnTo>
                    <a:pt x="237553" y="48552"/>
                  </a:lnTo>
                  <a:lnTo>
                    <a:pt x="237934" y="48615"/>
                  </a:lnTo>
                  <a:lnTo>
                    <a:pt x="238188" y="48628"/>
                  </a:lnTo>
                  <a:lnTo>
                    <a:pt x="238569" y="48590"/>
                  </a:lnTo>
                  <a:lnTo>
                    <a:pt x="239166" y="48412"/>
                  </a:lnTo>
                  <a:lnTo>
                    <a:pt x="239395" y="48285"/>
                  </a:lnTo>
                  <a:lnTo>
                    <a:pt x="239814" y="48006"/>
                  </a:lnTo>
                  <a:lnTo>
                    <a:pt x="240004" y="47840"/>
                  </a:lnTo>
                  <a:lnTo>
                    <a:pt x="240169" y="47650"/>
                  </a:lnTo>
                  <a:lnTo>
                    <a:pt x="240322" y="47447"/>
                  </a:lnTo>
                  <a:lnTo>
                    <a:pt x="240499" y="47104"/>
                  </a:lnTo>
                  <a:lnTo>
                    <a:pt x="240665" y="46634"/>
                  </a:lnTo>
                  <a:lnTo>
                    <a:pt x="240728" y="46240"/>
                  </a:lnTo>
                  <a:lnTo>
                    <a:pt x="241173" y="33324"/>
                  </a:lnTo>
                  <a:lnTo>
                    <a:pt x="245948" y="29997"/>
                  </a:lnTo>
                  <a:lnTo>
                    <a:pt x="254609" y="47815"/>
                  </a:lnTo>
                  <a:lnTo>
                    <a:pt x="254800" y="48145"/>
                  </a:lnTo>
                  <a:lnTo>
                    <a:pt x="254965" y="48348"/>
                  </a:lnTo>
                  <a:lnTo>
                    <a:pt x="255130" y="48539"/>
                  </a:lnTo>
                  <a:lnTo>
                    <a:pt x="255320" y="48717"/>
                  </a:lnTo>
                  <a:lnTo>
                    <a:pt x="255638" y="48933"/>
                  </a:lnTo>
                  <a:lnTo>
                    <a:pt x="256095" y="49149"/>
                  </a:lnTo>
                  <a:lnTo>
                    <a:pt x="256222" y="49174"/>
                  </a:lnTo>
                  <a:lnTo>
                    <a:pt x="256463" y="49237"/>
                  </a:lnTo>
                  <a:lnTo>
                    <a:pt x="256590" y="49250"/>
                  </a:lnTo>
                  <a:lnTo>
                    <a:pt x="256717" y="49276"/>
                  </a:lnTo>
                  <a:lnTo>
                    <a:pt x="256971" y="49288"/>
                  </a:lnTo>
                  <a:lnTo>
                    <a:pt x="257467" y="49225"/>
                  </a:lnTo>
                  <a:lnTo>
                    <a:pt x="257594" y="49187"/>
                  </a:lnTo>
                  <a:lnTo>
                    <a:pt x="257721" y="49161"/>
                  </a:lnTo>
                  <a:lnTo>
                    <a:pt x="257962" y="49072"/>
                  </a:lnTo>
                  <a:lnTo>
                    <a:pt x="258406" y="48831"/>
                  </a:lnTo>
                  <a:lnTo>
                    <a:pt x="258610" y="48679"/>
                  </a:lnTo>
                  <a:lnTo>
                    <a:pt x="259384" y="47536"/>
                  </a:lnTo>
                  <a:lnTo>
                    <a:pt x="259486" y="47167"/>
                  </a:lnTo>
                  <a:lnTo>
                    <a:pt x="259524" y="46913"/>
                  </a:lnTo>
                  <a:lnTo>
                    <a:pt x="259537" y="46672"/>
                  </a:lnTo>
                  <a:lnTo>
                    <a:pt x="259524" y="46532"/>
                  </a:lnTo>
                  <a:lnTo>
                    <a:pt x="259473" y="46164"/>
                  </a:lnTo>
                  <a:lnTo>
                    <a:pt x="259410" y="45910"/>
                  </a:lnTo>
                  <a:lnTo>
                    <a:pt x="259321" y="45669"/>
                  </a:lnTo>
                  <a:lnTo>
                    <a:pt x="250253" y="26987"/>
                  </a:lnTo>
                  <a:lnTo>
                    <a:pt x="259410" y="20599"/>
                  </a:lnTo>
                  <a:lnTo>
                    <a:pt x="259702" y="20370"/>
                  </a:lnTo>
                  <a:lnTo>
                    <a:pt x="260515" y="18567"/>
                  </a:lnTo>
                  <a:lnTo>
                    <a:pt x="260515" y="18313"/>
                  </a:lnTo>
                  <a:close/>
                </a:path>
                <a:path w="559435" h="150494">
                  <a:moveTo>
                    <a:pt x="280695" y="44919"/>
                  </a:moveTo>
                  <a:lnTo>
                    <a:pt x="280479" y="44919"/>
                  </a:lnTo>
                  <a:lnTo>
                    <a:pt x="280047" y="44869"/>
                  </a:lnTo>
                  <a:lnTo>
                    <a:pt x="276377" y="40525"/>
                  </a:lnTo>
                  <a:lnTo>
                    <a:pt x="276390" y="40309"/>
                  </a:lnTo>
                  <a:lnTo>
                    <a:pt x="277622" y="5054"/>
                  </a:lnTo>
                  <a:lnTo>
                    <a:pt x="277596" y="4686"/>
                  </a:lnTo>
                  <a:lnTo>
                    <a:pt x="277571" y="4559"/>
                  </a:lnTo>
                  <a:lnTo>
                    <a:pt x="277558" y="4432"/>
                  </a:lnTo>
                  <a:lnTo>
                    <a:pt x="277495" y="4178"/>
                  </a:lnTo>
                  <a:lnTo>
                    <a:pt x="277406" y="3949"/>
                  </a:lnTo>
                  <a:lnTo>
                    <a:pt x="277291" y="3721"/>
                  </a:lnTo>
                  <a:lnTo>
                    <a:pt x="275247" y="2387"/>
                  </a:lnTo>
                  <a:lnTo>
                    <a:pt x="275120" y="2387"/>
                  </a:lnTo>
                  <a:lnTo>
                    <a:pt x="274993" y="2374"/>
                  </a:lnTo>
                  <a:lnTo>
                    <a:pt x="273265" y="3086"/>
                  </a:lnTo>
                  <a:lnTo>
                    <a:pt x="272440" y="4876"/>
                  </a:lnTo>
                  <a:lnTo>
                    <a:pt x="271221" y="40119"/>
                  </a:lnTo>
                  <a:lnTo>
                    <a:pt x="271208" y="40601"/>
                  </a:lnTo>
                  <a:lnTo>
                    <a:pt x="271259" y="41541"/>
                  </a:lnTo>
                  <a:lnTo>
                    <a:pt x="273812" y="47028"/>
                  </a:lnTo>
                  <a:lnTo>
                    <a:pt x="274129" y="47383"/>
                  </a:lnTo>
                  <a:lnTo>
                    <a:pt x="280517" y="50088"/>
                  </a:lnTo>
                  <a:lnTo>
                    <a:pt x="280695" y="44919"/>
                  </a:lnTo>
                  <a:close/>
                </a:path>
                <a:path w="559435" h="150494">
                  <a:moveTo>
                    <a:pt x="283197" y="47485"/>
                  </a:moveTo>
                  <a:lnTo>
                    <a:pt x="282117" y="45427"/>
                  </a:lnTo>
                  <a:lnTo>
                    <a:pt x="281800" y="45224"/>
                  </a:lnTo>
                  <a:lnTo>
                    <a:pt x="281673" y="45173"/>
                  </a:lnTo>
                  <a:lnTo>
                    <a:pt x="281317" y="45034"/>
                  </a:lnTo>
                  <a:lnTo>
                    <a:pt x="281076" y="44970"/>
                  </a:lnTo>
                  <a:lnTo>
                    <a:pt x="280695" y="44932"/>
                  </a:lnTo>
                  <a:lnTo>
                    <a:pt x="280517" y="50088"/>
                  </a:lnTo>
                  <a:lnTo>
                    <a:pt x="280644" y="50114"/>
                  </a:lnTo>
                  <a:lnTo>
                    <a:pt x="281025" y="50076"/>
                  </a:lnTo>
                  <a:lnTo>
                    <a:pt x="281152" y="50050"/>
                  </a:lnTo>
                  <a:lnTo>
                    <a:pt x="281393" y="49974"/>
                  </a:lnTo>
                  <a:lnTo>
                    <a:pt x="283184" y="47726"/>
                  </a:lnTo>
                  <a:lnTo>
                    <a:pt x="283197" y="47485"/>
                  </a:lnTo>
                  <a:close/>
                </a:path>
                <a:path w="559435" h="150494">
                  <a:moveTo>
                    <a:pt x="297688" y="18440"/>
                  </a:moveTo>
                  <a:lnTo>
                    <a:pt x="297472" y="18135"/>
                  </a:lnTo>
                  <a:lnTo>
                    <a:pt x="297103" y="17780"/>
                  </a:lnTo>
                  <a:lnTo>
                    <a:pt x="296900" y="17627"/>
                  </a:lnTo>
                  <a:lnTo>
                    <a:pt x="296570" y="17449"/>
                  </a:lnTo>
                  <a:lnTo>
                    <a:pt x="296214" y="17322"/>
                  </a:lnTo>
                  <a:lnTo>
                    <a:pt x="296087" y="17297"/>
                  </a:lnTo>
                  <a:lnTo>
                    <a:pt x="295960" y="17259"/>
                  </a:lnTo>
                  <a:lnTo>
                    <a:pt x="295706" y="17221"/>
                  </a:lnTo>
                  <a:lnTo>
                    <a:pt x="295579" y="17221"/>
                  </a:lnTo>
                  <a:lnTo>
                    <a:pt x="295452" y="17208"/>
                  </a:lnTo>
                  <a:lnTo>
                    <a:pt x="295198" y="17233"/>
                  </a:lnTo>
                  <a:lnTo>
                    <a:pt x="294957" y="17272"/>
                  </a:lnTo>
                  <a:lnTo>
                    <a:pt x="294703" y="17348"/>
                  </a:lnTo>
                  <a:lnTo>
                    <a:pt x="294246" y="17538"/>
                  </a:lnTo>
                  <a:lnTo>
                    <a:pt x="294030" y="17665"/>
                  </a:lnTo>
                  <a:lnTo>
                    <a:pt x="293827" y="17818"/>
                  </a:lnTo>
                  <a:lnTo>
                    <a:pt x="293636" y="17995"/>
                  </a:lnTo>
                  <a:lnTo>
                    <a:pt x="292912" y="19583"/>
                  </a:lnTo>
                  <a:lnTo>
                    <a:pt x="292912" y="19710"/>
                  </a:lnTo>
                  <a:lnTo>
                    <a:pt x="292900" y="19837"/>
                  </a:lnTo>
                  <a:lnTo>
                    <a:pt x="293293" y="21158"/>
                  </a:lnTo>
                  <a:lnTo>
                    <a:pt x="297688" y="18440"/>
                  </a:lnTo>
                  <a:close/>
                </a:path>
                <a:path w="559435" h="150494">
                  <a:moveTo>
                    <a:pt x="316407" y="21971"/>
                  </a:moveTo>
                  <a:lnTo>
                    <a:pt x="312204" y="18948"/>
                  </a:lnTo>
                  <a:lnTo>
                    <a:pt x="304571" y="29578"/>
                  </a:lnTo>
                  <a:lnTo>
                    <a:pt x="297700" y="18440"/>
                  </a:lnTo>
                  <a:lnTo>
                    <a:pt x="293306" y="21158"/>
                  </a:lnTo>
                  <a:lnTo>
                    <a:pt x="301307" y="34124"/>
                  </a:lnTo>
                  <a:lnTo>
                    <a:pt x="292417" y="46494"/>
                  </a:lnTo>
                  <a:lnTo>
                    <a:pt x="291934" y="47777"/>
                  </a:lnTo>
                  <a:lnTo>
                    <a:pt x="291934" y="47904"/>
                  </a:lnTo>
                  <a:lnTo>
                    <a:pt x="291922" y="48031"/>
                  </a:lnTo>
                  <a:lnTo>
                    <a:pt x="293001" y="50088"/>
                  </a:lnTo>
                  <a:lnTo>
                    <a:pt x="294424" y="50584"/>
                  </a:lnTo>
                  <a:lnTo>
                    <a:pt x="294805" y="50571"/>
                  </a:lnTo>
                  <a:lnTo>
                    <a:pt x="296608" y="49504"/>
                  </a:lnTo>
                  <a:lnTo>
                    <a:pt x="304241" y="38887"/>
                  </a:lnTo>
                  <a:lnTo>
                    <a:pt x="311111" y="50012"/>
                  </a:lnTo>
                  <a:lnTo>
                    <a:pt x="311340" y="50317"/>
                  </a:lnTo>
                  <a:lnTo>
                    <a:pt x="312242" y="51003"/>
                  </a:lnTo>
                  <a:lnTo>
                    <a:pt x="312597" y="51142"/>
                  </a:lnTo>
                  <a:lnTo>
                    <a:pt x="312724" y="51168"/>
                  </a:lnTo>
                  <a:lnTo>
                    <a:pt x="313220" y="51244"/>
                  </a:lnTo>
                  <a:lnTo>
                    <a:pt x="313601" y="51231"/>
                  </a:lnTo>
                  <a:lnTo>
                    <a:pt x="313728" y="51206"/>
                  </a:lnTo>
                  <a:lnTo>
                    <a:pt x="313855" y="51193"/>
                  </a:lnTo>
                  <a:lnTo>
                    <a:pt x="315074" y="50546"/>
                  </a:lnTo>
                  <a:lnTo>
                    <a:pt x="315899" y="48869"/>
                  </a:lnTo>
                  <a:lnTo>
                    <a:pt x="315912" y="48628"/>
                  </a:lnTo>
                  <a:lnTo>
                    <a:pt x="315518" y="47294"/>
                  </a:lnTo>
                  <a:lnTo>
                    <a:pt x="307517" y="34340"/>
                  </a:lnTo>
                  <a:lnTo>
                    <a:pt x="316407" y="21971"/>
                  </a:lnTo>
                  <a:close/>
                </a:path>
                <a:path w="559435" h="150494">
                  <a:moveTo>
                    <a:pt x="316890" y="20535"/>
                  </a:moveTo>
                  <a:lnTo>
                    <a:pt x="316877" y="20154"/>
                  </a:lnTo>
                  <a:lnTo>
                    <a:pt x="316839" y="19913"/>
                  </a:lnTo>
                  <a:lnTo>
                    <a:pt x="315010" y="17970"/>
                  </a:lnTo>
                  <a:lnTo>
                    <a:pt x="314515" y="17868"/>
                  </a:lnTo>
                  <a:lnTo>
                    <a:pt x="314388" y="17868"/>
                  </a:lnTo>
                  <a:lnTo>
                    <a:pt x="314261" y="17856"/>
                  </a:lnTo>
                  <a:lnTo>
                    <a:pt x="313880" y="17894"/>
                  </a:lnTo>
                  <a:lnTo>
                    <a:pt x="313512" y="17995"/>
                  </a:lnTo>
                  <a:lnTo>
                    <a:pt x="313270" y="18072"/>
                  </a:lnTo>
                  <a:lnTo>
                    <a:pt x="312826" y="18313"/>
                  </a:lnTo>
                  <a:lnTo>
                    <a:pt x="312445" y="18643"/>
                  </a:lnTo>
                  <a:lnTo>
                    <a:pt x="312204" y="18948"/>
                  </a:lnTo>
                  <a:lnTo>
                    <a:pt x="316395" y="21958"/>
                  </a:lnTo>
                  <a:lnTo>
                    <a:pt x="316852" y="20916"/>
                  </a:lnTo>
                  <a:lnTo>
                    <a:pt x="316890" y="20535"/>
                  </a:lnTo>
                  <a:close/>
                </a:path>
                <a:path w="559435" h="150494">
                  <a:moveTo>
                    <a:pt x="486321" y="110172"/>
                  </a:moveTo>
                  <a:lnTo>
                    <a:pt x="486029" y="109931"/>
                  </a:lnTo>
                  <a:lnTo>
                    <a:pt x="485902" y="109867"/>
                  </a:lnTo>
                  <a:lnTo>
                    <a:pt x="485571" y="109689"/>
                  </a:lnTo>
                  <a:lnTo>
                    <a:pt x="485444" y="109651"/>
                  </a:lnTo>
                  <a:lnTo>
                    <a:pt x="484962" y="109524"/>
                  </a:lnTo>
                  <a:lnTo>
                    <a:pt x="484835" y="109512"/>
                  </a:lnTo>
                  <a:lnTo>
                    <a:pt x="484454" y="109499"/>
                  </a:lnTo>
                  <a:lnTo>
                    <a:pt x="484073" y="109550"/>
                  </a:lnTo>
                  <a:lnTo>
                    <a:pt x="483819" y="109613"/>
                  </a:lnTo>
                  <a:lnTo>
                    <a:pt x="481990" y="112090"/>
                  </a:lnTo>
                  <a:lnTo>
                    <a:pt x="482003" y="112229"/>
                  </a:lnTo>
                  <a:lnTo>
                    <a:pt x="482053" y="112598"/>
                  </a:lnTo>
                  <a:lnTo>
                    <a:pt x="482117" y="112852"/>
                  </a:lnTo>
                  <a:lnTo>
                    <a:pt x="482193" y="113080"/>
                  </a:lnTo>
                  <a:lnTo>
                    <a:pt x="482307" y="113309"/>
                  </a:lnTo>
                  <a:lnTo>
                    <a:pt x="482434" y="113525"/>
                  </a:lnTo>
                  <a:lnTo>
                    <a:pt x="482587" y="113728"/>
                  </a:lnTo>
                  <a:lnTo>
                    <a:pt x="482752" y="113919"/>
                  </a:lnTo>
                  <a:lnTo>
                    <a:pt x="486321" y="110172"/>
                  </a:lnTo>
                  <a:close/>
                </a:path>
                <a:path w="559435" h="150494">
                  <a:moveTo>
                    <a:pt x="524243" y="88366"/>
                  </a:moveTo>
                  <a:lnTo>
                    <a:pt x="524217" y="88214"/>
                  </a:lnTo>
                  <a:lnTo>
                    <a:pt x="524192" y="88074"/>
                  </a:lnTo>
                  <a:lnTo>
                    <a:pt x="524167" y="87947"/>
                  </a:lnTo>
                  <a:lnTo>
                    <a:pt x="524141" y="87769"/>
                  </a:lnTo>
                  <a:lnTo>
                    <a:pt x="524052" y="87553"/>
                  </a:lnTo>
                  <a:lnTo>
                    <a:pt x="523989" y="87388"/>
                  </a:lnTo>
                  <a:lnTo>
                    <a:pt x="523900" y="87236"/>
                  </a:lnTo>
                  <a:lnTo>
                    <a:pt x="523824" y="87083"/>
                  </a:lnTo>
                  <a:lnTo>
                    <a:pt x="523735" y="86956"/>
                  </a:lnTo>
                  <a:lnTo>
                    <a:pt x="523582" y="86779"/>
                  </a:lnTo>
                  <a:lnTo>
                    <a:pt x="523392" y="86588"/>
                  </a:lnTo>
                  <a:lnTo>
                    <a:pt x="523214" y="86448"/>
                  </a:lnTo>
                  <a:lnTo>
                    <a:pt x="522973" y="86271"/>
                  </a:lnTo>
                  <a:lnTo>
                    <a:pt x="522808" y="86194"/>
                  </a:lnTo>
                  <a:lnTo>
                    <a:pt x="522681" y="86118"/>
                  </a:lnTo>
                  <a:lnTo>
                    <a:pt x="522516" y="86055"/>
                  </a:lnTo>
                  <a:lnTo>
                    <a:pt x="522211" y="85979"/>
                  </a:lnTo>
                  <a:lnTo>
                    <a:pt x="522008" y="85953"/>
                  </a:lnTo>
                  <a:lnTo>
                    <a:pt x="521804" y="85915"/>
                  </a:lnTo>
                  <a:lnTo>
                    <a:pt x="521652" y="85915"/>
                  </a:lnTo>
                  <a:lnTo>
                    <a:pt x="506768" y="85039"/>
                  </a:lnTo>
                  <a:lnTo>
                    <a:pt x="506641" y="85026"/>
                  </a:lnTo>
                  <a:lnTo>
                    <a:pt x="506374" y="85039"/>
                  </a:lnTo>
                  <a:lnTo>
                    <a:pt x="506133" y="85077"/>
                  </a:lnTo>
                  <a:lnTo>
                    <a:pt x="505891" y="85140"/>
                  </a:lnTo>
                  <a:lnTo>
                    <a:pt x="504634" y="85966"/>
                  </a:lnTo>
                  <a:lnTo>
                    <a:pt x="504482" y="86169"/>
                  </a:lnTo>
                  <a:lnTo>
                    <a:pt x="504342" y="86385"/>
                  </a:lnTo>
                  <a:lnTo>
                    <a:pt x="504139" y="86842"/>
                  </a:lnTo>
                  <a:lnTo>
                    <a:pt x="504101" y="86969"/>
                  </a:lnTo>
                  <a:lnTo>
                    <a:pt x="504088" y="87096"/>
                  </a:lnTo>
                  <a:lnTo>
                    <a:pt x="504037" y="87350"/>
                  </a:lnTo>
                  <a:lnTo>
                    <a:pt x="504024" y="87604"/>
                  </a:lnTo>
                  <a:lnTo>
                    <a:pt x="504037" y="87845"/>
                  </a:lnTo>
                  <a:lnTo>
                    <a:pt x="504685" y="89331"/>
                  </a:lnTo>
                  <a:lnTo>
                    <a:pt x="504952" y="89611"/>
                  </a:lnTo>
                  <a:lnTo>
                    <a:pt x="505371" y="89890"/>
                  </a:lnTo>
                  <a:lnTo>
                    <a:pt x="505498" y="89941"/>
                  </a:lnTo>
                  <a:lnTo>
                    <a:pt x="505841" y="90093"/>
                  </a:lnTo>
                  <a:lnTo>
                    <a:pt x="506095" y="90157"/>
                  </a:lnTo>
                  <a:lnTo>
                    <a:pt x="506349" y="90195"/>
                  </a:lnTo>
                  <a:lnTo>
                    <a:pt x="516128" y="90779"/>
                  </a:lnTo>
                  <a:lnTo>
                    <a:pt x="493141" y="116306"/>
                  </a:lnTo>
                  <a:lnTo>
                    <a:pt x="486333" y="110172"/>
                  </a:lnTo>
                  <a:lnTo>
                    <a:pt x="482866" y="114007"/>
                  </a:lnTo>
                  <a:lnTo>
                    <a:pt x="491490" y="121793"/>
                  </a:lnTo>
                  <a:lnTo>
                    <a:pt x="491693" y="121970"/>
                  </a:lnTo>
                  <a:lnTo>
                    <a:pt x="500341" y="129755"/>
                  </a:lnTo>
                  <a:lnTo>
                    <a:pt x="502196" y="130403"/>
                  </a:lnTo>
                  <a:lnTo>
                    <a:pt x="502577" y="130352"/>
                  </a:lnTo>
                  <a:lnTo>
                    <a:pt x="502831" y="130302"/>
                  </a:lnTo>
                  <a:lnTo>
                    <a:pt x="503072" y="130213"/>
                  </a:lnTo>
                  <a:lnTo>
                    <a:pt x="503288" y="130098"/>
                  </a:lnTo>
                  <a:lnTo>
                    <a:pt x="504532" y="128562"/>
                  </a:lnTo>
                  <a:lnTo>
                    <a:pt x="504609" y="128308"/>
                  </a:lnTo>
                  <a:lnTo>
                    <a:pt x="504647" y="128054"/>
                  </a:lnTo>
                  <a:lnTo>
                    <a:pt x="504647" y="127673"/>
                  </a:lnTo>
                  <a:lnTo>
                    <a:pt x="504571" y="127177"/>
                  </a:lnTo>
                  <a:lnTo>
                    <a:pt x="504456" y="126822"/>
                  </a:lnTo>
                  <a:lnTo>
                    <a:pt x="504342" y="126593"/>
                  </a:lnTo>
                  <a:lnTo>
                    <a:pt x="504215" y="126377"/>
                  </a:lnTo>
                  <a:lnTo>
                    <a:pt x="504063" y="126174"/>
                  </a:lnTo>
                  <a:lnTo>
                    <a:pt x="503897" y="125984"/>
                  </a:lnTo>
                  <a:lnTo>
                    <a:pt x="496976" y="119761"/>
                  </a:lnTo>
                  <a:lnTo>
                    <a:pt x="523455" y="90360"/>
                  </a:lnTo>
                  <a:lnTo>
                    <a:pt x="523570" y="90233"/>
                  </a:lnTo>
                  <a:lnTo>
                    <a:pt x="523684" y="90106"/>
                  </a:lnTo>
                  <a:lnTo>
                    <a:pt x="523811" y="89941"/>
                  </a:lnTo>
                  <a:lnTo>
                    <a:pt x="523925" y="89738"/>
                  </a:lnTo>
                  <a:lnTo>
                    <a:pt x="524040" y="89509"/>
                  </a:lnTo>
                  <a:lnTo>
                    <a:pt x="524090" y="89357"/>
                  </a:lnTo>
                  <a:lnTo>
                    <a:pt x="524141" y="89230"/>
                  </a:lnTo>
                  <a:lnTo>
                    <a:pt x="524167" y="89090"/>
                  </a:lnTo>
                  <a:lnTo>
                    <a:pt x="524217" y="88874"/>
                  </a:lnTo>
                  <a:lnTo>
                    <a:pt x="524230" y="88747"/>
                  </a:lnTo>
                  <a:lnTo>
                    <a:pt x="524230" y="88607"/>
                  </a:lnTo>
                  <a:lnTo>
                    <a:pt x="524230" y="88468"/>
                  </a:lnTo>
                  <a:close/>
                </a:path>
                <a:path w="559435" h="150494">
                  <a:moveTo>
                    <a:pt x="558888" y="123126"/>
                  </a:moveTo>
                  <a:lnTo>
                    <a:pt x="558800" y="122021"/>
                  </a:lnTo>
                  <a:lnTo>
                    <a:pt x="558685" y="121488"/>
                  </a:lnTo>
                  <a:lnTo>
                    <a:pt x="558596" y="120942"/>
                  </a:lnTo>
                  <a:lnTo>
                    <a:pt x="555421" y="115455"/>
                  </a:lnTo>
                  <a:lnTo>
                    <a:pt x="555244" y="115265"/>
                  </a:lnTo>
                  <a:lnTo>
                    <a:pt x="555053" y="115100"/>
                  </a:lnTo>
                  <a:lnTo>
                    <a:pt x="554850" y="114947"/>
                  </a:lnTo>
                  <a:lnTo>
                    <a:pt x="554736" y="114820"/>
                  </a:lnTo>
                  <a:lnTo>
                    <a:pt x="553834" y="114160"/>
                  </a:lnTo>
                  <a:lnTo>
                    <a:pt x="547560" y="112280"/>
                  </a:lnTo>
                  <a:lnTo>
                    <a:pt x="546455" y="112331"/>
                  </a:lnTo>
                  <a:lnTo>
                    <a:pt x="542391" y="113563"/>
                  </a:lnTo>
                  <a:lnTo>
                    <a:pt x="540702" y="114261"/>
                  </a:lnTo>
                  <a:lnTo>
                    <a:pt x="528612" y="123228"/>
                  </a:lnTo>
                  <a:lnTo>
                    <a:pt x="528472" y="123380"/>
                  </a:lnTo>
                  <a:lnTo>
                    <a:pt x="527380" y="124599"/>
                  </a:lnTo>
                  <a:lnTo>
                    <a:pt x="525183" y="127558"/>
                  </a:lnTo>
                  <a:lnTo>
                    <a:pt x="523316" y="130721"/>
                  </a:lnTo>
                  <a:lnTo>
                    <a:pt x="521741" y="134061"/>
                  </a:lnTo>
                  <a:lnTo>
                    <a:pt x="520941" y="136334"/>
                  </a:lnTo>
                  <a:lnTo>
                    <a:pt x="520534" y="137668"/>
                  </a:lnTo>
                  <a:lnTo>
                    <a:pt x="520319" y="138176"/>
                  </a:lnTo>
                  <a:lnTo>
                    <a:pt x="519988" y="139230"/>
                  </a:lnTo>
                  <a:lnTo>
                    <a:pt x="519760" y="140322"/>
                  </a:lnTo>
                  <a:lnTo>
                    <a:pt x="519645" y="141427"/>
                  </a:lnTo>
                  <a:lnTo>
                    <a:pt x="519633" y="142532"/>
                  </a:lnTo>
                  <a:lnTo>
                    <a:pt x="519734" y="143637"/>
                  </a:lnTo>
                  <a:lnTo>
                    <a:pt x="523367" y="150469"/>
                  </a:lnTo>
                  <a:lnTo>
                    <a:pt x="526834" y="146634"/>
                  </a:lnTo>
                  <a:lnTo>
                    <a:pt x="526351" y="146164"/>
                  </a:lnTo>
                  <a:lnTo>
                    <a:pt x="524802" y="142328"/>
                  </a:lnTo>
                  <a:lnTo>
                    <a:pt x="524814" y="141732"/>
                  </a:lnTo>
                  <a:lnTo>
                    <a:pt x="525297" y="139700"/>
                  </a:lnTo>
                  <a:lnTo>
                    <a:pt x="525399" y="139395"/>
                  </a:lnTo>
                  <a:lnTo>
                    <a:pt x="525437" y="139255"/>
                  </a:lnTo>
                  <a:lnTo>
                    <a:pt x="532536" y="126606"/>
                  </a:lnTo>
                  <a:lnTo>
                    <a:pt x="544512" y="118300"/>
                  </a:lnTo>
                  <a:lnTo>
                    <a:pt x="547573" y="117449"/>
                  </a:lnTo>
                  <a:lnTo>
                    <a:pt x="548474" y="117513"/>
                  </a:lnTo>
                  <a:lnTo>
                    <a:pt x="551573" y="118935"/>
                  </a:lnTo>
                  <a:lnTo>
                    <a:pt x="551776" y="119100"/>
                  </a:lnTo>
                  <a:lnTo>
                    <a:pt x="552183" y="119507"/>
                  </a:lnTo>
                  <a:lnTo>
                    <a:pt x="553732" y="123329"/>
                  </a:lnTo>
                  <a:lnTo>
                    <a:pt x="553720" y="123939"/>
                  </a:lnTo>
                  <a:lnTo>
                    <a:pt x="553656" y="124536"/>
                  </a:lnTo>
                  <a:lnTo>
                    <a:pt x="553542" y="125120"/>
                  </a:lnTo>
                  <a:lnTo>
                    <a:pt x="553300" y="125768"/>
                  </a:lnTo>
                  <a:lnTo>
                    <a:pt x="553237" y="125907"/>
                  </a:lnTo>
                  <a:lnTo>
                    <a:pt x="553161" y="126072"/>
                  </a:lnTo>
                  <a:lnTo>
                    <a:pt x="553110" y="126238"/>
                  </a:lnTo>
                  <a:lnTo>
                    <a:pt x="553085" y="126403"/>
                  </a:lnTo>
                  <a:lnTo>
                    <a:pt x="552678" y="127685"/>
                  </a:lnTo>
                  <a:lnTo>
                    <a:pt x="546074" y="138976"/>
                  </a:lnTo>
                  <a:lnTo>
                    <a:pt x="545414" y="140703"/>
                  </a:lnTo>
                  <a:lnTo>
                    <a:pt x="545414" y="140843"/>
                  </a:lnTo>
                  <a:lnTo>
                    <a:pt x="545465" y="141224"/>
                  </a:lnTo>
                  <a:lnTo>
                    <a:pt x="545515" y="141465"/>
                  </a:lnTo>
                  <a:lnTo>
                    <a:pt x="545604" y="141706"/>
                  </a:lnTo>
                  <a:lnTo>
                    <a:pt x="545719" y="141922"/>
                  </a:lnTo>
                  <a:lnTo>
                    <a:pt x="545858" y="142138"/>
                  </a:lnTo>
                  <a:lnTo>
                    <a:pt x="548005" y="143294"/>
                  </a:lnTo>
                  <a:lnTo>
                    <a:pt x="548144" y="143281"/>
                  </a:lnTo>
                  <a:lnTo>
                    <a:pt x="548513" y="143243"/>
                  </a:lnTo>
                  <a:lnTo>
                    <a:pt x="548640" y="143205"/>
                  </a:lnTo>
                  <a:lnTo>
                    <a:pt x="548767" y="143179"/>
                  </a:lnTo>
                  <a:lnTo>
                    <a:pt x="549922" y="142430"/>
                  </a:lnTo>
                  <a:lnTo>
                    <a:pt x="551141" y="141071"/>
                  </a:lnTo>
                  <a:lnTo>
                    <a:pt x="557987" y="127990"/>
                  </a:lnTo>
                  <a:lnTo>
                    <a:pt x="558203" y="127482"/>
                  </a:lnTo>
                  <a:lnTo>
                    <a:pt x="558533" y="126428"/>
                  </a:lnTo>
                  <a:lnTo>
                    <a:pt x="558761" y="125336"/>
                  </a:lnTo>
                  <a:lnTo>
                    <a:pt x="558888" y="124231"/>
                  </a:lnTo>
                  <a:lnTo>
                    <a:pt x="558888" y="12312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3402368" y="3015018"/>
              <a:ext cx="191135" cy="297180"/>
            </a:xfrm>
            <a:custGeom>
              <a:avLst/>
              <a:gdLst/>
              <a:ahLst/>
              <a:cxnLst/>
              <a:rect l="l" t="t" r="r" b="b"/>
              <a:pathLst>
                <a:path w="191135" h="297179">
                  <a:moveTo>
                    <a:pt x="30048" y="12903"/>
                  </a:moveTo>
                  <a:lnTo>
                    <a:pt x="30035" y="12763"/>
                  </a:lnTo>
                  <a:lnTo>
                    <a:pt x="30035" y="12636"/>
                  </a:lnTo>
                  <a:lnTo>
                    <a:pt x="29933" y="12141"/>
                  </a:lnTo>
                  <a:lnTo>
                    <a:pt x="29845" y="11899"/>
                  </a:lnTo>
                  <a:lnTo>
                    <a:pt x="29743" y="11684"/>
                  </a:lnTo>
                  <a:lnTo>
                    <a:pt x="27825" y="10350"/>
                  </a:lnTo>
                  <a:lnTo>
                    <a:pt x="27698" y="10325"/>
                  </a:lnTo>
                  <a:lnTo>
                    <a:pt x="27457" y="10312"/>
                  </a:lnTo>
                  <a:lnTo>
                    <a:pt x="27317" y="10325"/>
                  </a:lnTo>
                  <a:lnTo>
                    <a:pt x="27190" y="10325"/>
                  </a:lnTo>
                  <a:lnTo>
                    <a:pt x="26936" y="10363"/>
                  </a:lnTo>
                  <a:lnTo>
                    <a:pt x="26695" y="10426"/>
                  </a:lnTo>
                  <a:lnTo>
                    <a:pt x="25539" y="11176"/>
                  </a:lnTo>
                  <a:lnTo>
                    <a:pt x="24523" y="12242"/>
                  </a:lnTo>
                  <a:lnTo>
                    <a:pt x="13703" y="19469"/>
                  </a:lnTo>
                  <a:lnTo>
                    <a:pt x="13462" y="19570"/>
                  </a:lnTo>
                  <a:lnTo>
                    <a:pt x="10401" y="20408"/>
                  </a:lnTo>
                  <a:lnTo>
                    <a:pt x="9804" y="20383"/>
                  </a:lnTo>
                  <a:lnTo>
                    <a:pt x="9207" y="20307"/>
                  </a:lnTo>
                  <a:lnTo>
                    <a:pt x="8623" y="20167"/>
                  </a:lnTo>
                  <a:lnTo>
                    <a:pt x="8343" y="20053"/>
                  </a:lnTo>
                  <a:lnTo>
                    <a:pt x="8051" y="19964"/>
                  </a:lnTo>
                  <a:lnTo>
                    <a:pt x="7251" y="19558"/>
                  </a:lnTo>
                  <a:lnTo>
                    <a:pt x="6515" y="19037"/>
                  </a:lnTo>
                  <a:lnTo>
                    <a:pt x="6388" y="18935"/>
                  </a:lnTo>
                  <a:lnTo>
                    <a:pt x="4559" y="18161"/>
                  </a:lnTo>
                  <a:lnTo>
                    <a:pt x="4419" y="18173"/>
                  </a:lnTo>
                  <a:lnTo>
                    <a:pt x="3797" y="18275"/>
                  </a:lnTo>
                  <a:lnTo>
                    <a:pt x="3556" y="18364"/>
                  </a:lnTo>
                  <a:lnTo>
                    <a:pt x="3340" y="18465"/>
                  </a:lnTo>
                  <a:lnTo>
                    <a:pt x="3124" y="18605"/>
                  </a:lnTo>
                  <a:lnTo>
                    <a:pt x="2921" y="18757"/>
                  </a:lnTo>
                  <a:lnTo>
                    <a:pt x="2006" y="20383"/>
                  </a:lnTo>
                  <a:lnTo>
                    <a:pt x="1981" y="20510"/>
                  </a:lnTo>
                  <a:lnTo>
                    <a:pt x="1968" y="20751"/>
                  </a:lnTo>
                  <a:lnTo>
                    <a:pt x="1981" y="20891"/>
                  </a:lnTo>
                  <a:lnTo>
                    <a:pt x="1981" y="21018"/>
                  </a:lnTo>
                  <a:lnTo>
                    <a:pt x="2832" y="22669"/>
                  </a:lnTo>
                  <a:lnTo>
                    <a:pt x="2971" y="22796"/>
                  </a:lnTo>
                  <a:lnTo>
                    <a:pt x="3251" y="23050"/>
                  </a:lnTo>
                  <a:lnTo>
                    <a:pt x="4127" y="23698"/>
                  </a:lnTo>
                  <a:lnTo>
                    <a:pt x="10426" y="25590"/>
                  </a:lnTo>
                  <a:lnTo>
                    <a:pt x="11518" y="25527"/>
                  </a:lnTo>
                  <a:lnTo>
                    <a:pt x="12623" y="25361"/>
                  </a:lnTo>
                  <a:lnTo>
                    <a:pt x="13703" y="25095"/>
                  </a:lnTo>
                  <a:lnTo>
                    <a:pt x="14744" y="24714"/>
                  </a:lnTo>
                  <a:lnTo>
                    <a:pt x="15582" y="24295"/>
                  </a:lnTo>
                  <a:lnTo>
                    <a:pt x="17272" y="23609"/>
                  </a:lnTo>
                  <a:lnTo>
                    <a:pt x="29375" y="14630"/>
                  </a:lnTo>
                  <a:lnTo>
                    <a:pt x="29616" y="14338"/>
                  </a:lnTo>
                  <a:lnTo>
                    <a:pt x="29743" y="14122"/>
                  </a:lnTo>
                  <a:lnTo>
                    <a:pt x="29857" y="13893"/>
                  </a:lnTo>
                  <a:lnTo>
                    <a:pt x="29895" y="13766"/>
                  </a:lnTo>
                  <a:lnTo>
                    <a:pt x="29997" y="13398"/>
                  </a:lnTo>
                  <a:lnTo>
                    <a:pt x="30010" y="13271"/>
                  </a:lnTo>
                  <a:lnTo>
                    <a:pt x="30035" y="13144"/>
                  </a:lnTo>
                  <a:lnTo>
                    <a:pt x="30048" y="12903"/>
                  </a:lnTo>
                  <a:close/>
                </a:path>
                <a:path w="191135" h="297179">
                  <a:moveTo>
                    <a:pt x="36156" y="2806"/>
                  </a:moveTo>
                  <a:lnTo>
                    <a:pt x="36144" y="2298"/>
                  </a:lnTo>
                  <a:lnTo>
                    <a:pt x="36106" y="2044"/>
                  </a:lnTo>
                  <a:lnTo>
                    <a:pt x="36042" y="1803"/>
                  </a:lnTo>
                  <a:lnTo>
                    <a:pt x="35953" y="1574"/>
                  </a:lnTo>
                  <a:lnTo>
                    <a:pt x="35090" y="495"/>
                  </a:lnTo>
                  <a:lnTo>
                    <a:pt x="34759" y="292"/>
                  </a:lnTo>
                  <a:lnTo>
                    <a:pt x="34531" y="177"/>
                  </a:lnTo>
                  <a:lnTo>
                    <a:pt x="34290" y="114"/>
                  </a:lnTo>
                  <a:lnTo>
                    <a:pt x="34048" y="50"/>
                  </a:lnTo>
                  <a:lnTo>
                    <a:pt x="33667" y="0"/>
                  </a:lnTo>
                  <a:lnTo>
                    <a:pt x="33274" y="12"/>
                  </a:lnTo>
                  <a:lnTo>
                    <a:pt x="3441" y="4927"/>
                  </a:lnTo>
                  <a:lnTo>
                    <a:pt x="3073" y="5003"/>
                  </a:lnTo>
                  <a:lnTo>
                    <a:pt x="2844" y="5092"/>
                  </a:lnTo>
                  <a:lnTo>
                    <a:pt x="2603" y="5207"/>
                  </a:lnTo>
                  <a:lnTo>
                    <a:pt x="2184" y="5499"/>
                  </a:lnTo>
                  <a:lnTo>
                    <a:pt x="2006" y="5664"/>
                  </a:lnTo>
                  <a:lnTo>
                    <a:pt x="1841" y="5854"/>
                  </a:lnTo>
                  <a:lnTo>
                    <a:pt x="1562" y="6286"/>
                  </a:lnTo>
                  <a:lnTo>
                    <a:pt x="1511" y="6413"/>
                  </a:lnTo>
                  <a:lnTo>
                    <a:pt x="1371" y="6756"/>
                  </a:lnTo>
                  <a:lnTo>
                    <a:pt x="1320" y="7010"/>
                  </a:lnTo>
                  <a:lnTo>
                    <a:pt x="1282" y="7391"/>
                  </a:lnTo>
                  <a:lnTo>
                    <a:pt x="1295" y="7772"/>
                  </a:lnTo>
                  <a:lnTo>
                    <a:pt x="1333" y="8026"/>
                  </a:lnTo>
                  <a:lnTo>
                    <a:pt x="1447" y="8382"/>
                  </a:lnTo>
                  <a:lnTo>
                    <a:pt x="0" y="9867"/>
                  </a:lnTo>
                  <a:lnTo>
                    <a:pt x="4762" y="11899"/>
                  </a:lnTo>
                  <a:lnTo>
                    <a:pt x="4889" y="11544"/>
                  </a:lnTo>
                  <a:lnTo>
                    <a:pt x="4940" y="11290"/>
                  </a:lnTo>
                  <a:lnTo>
                    <a:pt x="4965" y="11036"/>
                  </a:lnTo>
                  <a:lnTo>
                    <a:pt x="4965" y="10795"/>
                  </a:lnTo>
                  <a:lnTo>
                    <a:pt x="4940" y="10528"/>
                  </a:lnTo>
                  <a:lnTo>
                    <a:pt x="4914" y="10401"/>
                  </a:lnTo>
                  <a:lnTo>
                    <a:pt x="4787" y="9944"/>
                  </a:lnTo>
                  <a:lnTo>
                    <a:pt x="33997" y="5143"/>
                  </a:lnTo>
                  <a:lnTo>
                    <a:pt x="34366" y="5067"/>
                  </a:lnTo>
                  <a:lnTo>
                    <a:pt x="34836" y="4864"/>
                  </a:lnTo>
                  <a:lnTo>
                    <a:pt x="35052" y="4724"/>
                  </a:lnTo>
                  <a:lnTo>
                    <a:pt x="35255" y="4572"/>
                  </a:lnTo>
                  <a:lnTo>
                    <a:pt x="35433" y="4394"/>
                  </a:lnTo>
                  <a:lnTo>
                    <a:pt x="36131" y="3060"/>
                  </a:lnTo>
                  <a:lnTo>
                    <a:pt x="36156" y="2806"/>
                  </a:lnTo>
                  <a:close/>
                </a:path>
                <a:path w="191135" h="297179">
                  <a:moveTo>
                    <a:pt x="62890" y="70802"/>
                  </a:moveTo>
                  <a:lnTo>
                    <a:pt x="62839" y="70434"/>
                  </a:lnTo>
                  <a:lnTo>
                    <a:pt x="62776" y="70180"/>
                  </a:lnTo>
                  <a:lnTo>
                    <a:pt x="62026" y="69024"/>
                  </a:lnTo>
                  <a:lnTo>
                    <a:pt x="58572" y="72859"/>
                  </a:lnTo>
                  <a:lnTo>
                    <a:pt x="59931" y="73494"/>
                  </a:lnTo>
                  <a:lnTo>
                    <a:pt x="60058" y="73520"/>
                  </a:lnTo>
                  <a:lnTo>
                    <a:pt x="60299" y="73533"/>
                  </a:lnTo>
                  <a:lnTo>
                    <a:pt x="60439" y="73520"/>
                  </a:lnTo>
                  <a:lnTo>
                    <a:pt x="60566" y="73520"/>
                  </a:lnTo>
                  <a:lnTo>
                    <a:pt x="60820" y="73482"/>
                  </a:lnTo>
                  <a:lnTo>
                    <a:pt x="61061" y="73418"/>
                  </a:lnTo>
                  <a:lnTo>
                    <a:pt x="62890" y="70942"/>
                  </a:lnTo>
                  <a:lnTo>
                    <a:pt x="62890" y="70802"/>
                  </a:lnTo>
                  <a:close/>
                </a:path>
                <a:path w="191135" h="297179">
                  <a:moveTo>
                    <a:pt x="64185" y="33972"/>
                  </a:moveTo>
                  <a:lnTo>
                    <a:pt x="62788" y="31838"/>
                  </a:lnTo>
                  <a:lnTo>
                    <a:pt x="62331" y="31648"/>
                  </a:lnTo>
                  <a:lnTo>
                    <a:pt x="61937" y="31572"/>
                  </a:lnTo>
                  <a:lnTo>
                    <a:pt x="43535" y="29921"/>
                  </a:lnTo>
                  <a:lnTo>
                    <a:pt x="58966" y="12776"/>
                  </a:lnTo>
                  <a:lnTo>
                    <a:pt x="59486" y="11912"/>
                  </a:lnTo>
                  <a:lnTo>
                    <a:pt x="59588" y="11544"/>
                  </a:lnTo>
                  <a:lnTo>
                    <a:pt x="59626" y="11290"/>
                  </a:lnTo>
                  <a:lnTo>
                    <a:pt x="59639" y="11049"/>
                  </a:lnTo>
                  <a:lnTo>
                    <a:pt x="59626" y="10909"/>
                  </a:lnTo>
                  <a:lnTo>
                    <a:pt x="57416" y="8496"/>
                  </a:lnTo>
                  <a:lnTo>
                    <a:pt x="57277" y="8470"/>
                  </a:lnTo>
                  <a:lnTo>
                    <a:pt x="57035" y="8458"/>
                  </a:lnTo>
                  <a:lnTo>
                    <a:pt x="56908" y="8470"/>
                  </a:lnTo>
                  <a:lnTo>
                    <a:pt x="56781" y="8470"/>
                  </a:lnTo>
                  <a:lnTo>
                    <a:pt x="56527" y="8521"/>
                  </a:lnTo>
                  <a:lnTo>
                    <a:pt x="56273" y="8585"/>
                  </a:lnTo>
                  <a:lnTo>
                    <a:pt x="56045" y="8661"/>
                  </a:lnTo>
                  <a:lnTo>
                    <a:pt x="55816" y="8775"/>
                  </a:lnTo>
                  <a:lnTo>
                    <a:pt x="55600" y="8902"/>
                  </a:lnTo>
                  <a:lnTo>
                    <a:pt x="55397" y="9055"/>
                  </a:lnTo>
                  <a:lnTo>
                    <a:pt x="55118" y="9321"/>
                  </a:lnTo>
                  <a:lnTo>
                    <a:pt x="36233" y="30302"/>
                  </a:lnTo>
                  <a:lnTo>
                    <a:pt x="26797" y="40779"/>
                  </a:lnTo>
                  <a:lnTo>
                    <a:pt x="26441" y="41287"/>
                  </a:lnTo>
                  <a:lnTo>
                    <a:pt x="26339" y="41529"/>
                  </a:lnTo>
                  <a:lnTo>
                    <a:pt x="26250" y="41770"/>
                  </a:lnTo>
                  <a:lnTo>
                    <a:pt x="26187" y="42011"/>
                  </a:lnTo>
                  <a:lnTo>
                    <a:pt x="26136" y="42519"/>
                  </a:lnTo>
                  <a:lnTo>
                    <a:pt x="26200" y="43027"/>
                  </a:lnTo>
                  <a:lnTo>
                    <a:pt x="26250" y="43281"/>
                  </a:lnTo>
                  <a:lnTo>
                    <a:pt x="26339" y="43510"/>
                  </a:lnTo>
                  <a:lnTo>
                    <a:pt x="26441" y="43738"/>
                  </a:lnTo>
                  <a:lnTo>
                    <a:pt x="28867" y="45097"/>
                  </a:lnTo>
                  <a:lnTo>
                    <a:pt x="29248" y="45046"/>
                  </a:lnTo>
                  <a:lnTo>
                    <a:pt x="30276" y="44577"/>
                  </a:lnTo>
                  <a:lnTo>
                    <a:pt x="30556" y="44348"/>
                  </a:lnTo>
                  <a:lnTo>
                    <a:pt x="39217" y="34721"/>
                  </a:lnTo>
                  <a:lnTo>
                    <a:pt x="45021" y="35242"/>
                  </a:lnTo>
                  <a:lnTo>
                    <a:pt x="40195" y="54470"/>
                  </a:lnTo>
                  <a:lnTo>
                    <a:pt x="40132" y="54838"/>
                  </a:lnTo>
                  <a:lnTo>
                    <a:pt x="40132" y="55346"/>
                  </a:lnTo>
                  <a:lnTo>
                    <a:pt x="40157" y="55473"/>
                  </a:lnTo>
                  <a:lnTo>
                    <a:pt x="40170" y="55600"/>
                  </a:lnTo>
                  <a:lnTo>
                    <a:pt x="41173" y="57175"/>
                  </a:lnTo>
                  <a:lnTo>
                    <a:pt x="41605" y="57442"/>
                  </a:lnTo>
                  <a:lnTo>
                    <a:pt x="41960" y="57581"/>
                  </a:lnTo>
                  <a:lnTo>
                    <a:pt x="42202" y="57645"/>
                  </a:lnTo>
                  <a:lnTo>
                    <a:pt x="42443" y="57670"/>
                  </a:lnTo>
                  <a:lnTo>
                    <a:pt x="42583" y="57670"/>
                  </a:lnTo>
                  <a:lnTo>
                    <a:pt x="42710" y="57683"/>
                  </a:lnTo>
                  <a:lnTo>
                    <a:pt x="45046" y="56210"/>
                  </a:lnTo>
                  <a:lnTo>
                    <a:pt x="45186" y="55841"/>
                  </a:lnTo>
                  <a:lnTo>
                    <a:pt x="50241" y="35712"/>
                  </a:lnTo>
                  <a:lnTo>
                    <a:pt x="61353" y="36703"/>
                  </a:lnTo>
                  <a:lnTo>
                    <a:pt x="61493" y="36715"/>
                  </a:lnTo>
                  <a:lnTo>
                    <a:pt x="61734" y="36715"/>
                  </a:lnTo>
                  <a:lnTo>
                    <a:pt x="61988" y="36690"/>
                  </a:lnTo>
                  <a:lnTo>
                    <a:pt x="62242" y="36626"/>
                  </a:lnTo>
                  <a:lnTo>
                    <a:pt x="62484" y="36563"/>
                  </a:lnTo>
                  <a:lnTo>
                    <a:pt x="64185" y="34239"/>
                  </a:lnTo>
                  <a:lnTo>
                    <a:pt x="64185" y="33972"/>
                  </a:lnTo>
                  <a:close/>
                </a:path>
                <a:path w="191135" h="297179">
                  <a:moveTo>
                    <a:pt x="85966" y="34772"/>
                  </a:moveTo>
                  <a:lnTo>
                    <a:pt x="85953" y="34632"/>
                  </a:lnTo>
                  <a:lnTo>
                    <a:pt x="85953" y="34505"/>
                  </a:lnTo>
                  <a:lnTo>
                    <a:pt x="85915" y="34251"/>
                  </a:lnTo>
                  <a:lnTo>
                    <a:pt x="85852" y="34010"/>
                  </a:lnTo>
                  <a:lnTo>
                    <a:pt x="85763" y="33769"/>
                  </a:lnTo>
                  <a:lnTo>
                    <a:pt x="85661" y="33540"/>
                  </a:lnTo>
                  <a:lnTo>
                    <a:pt x="85458" y="33223"/>
                  </a:lnTo>
                  <a:lnTo>
                    <a:pt x="85204" y="32931"/>
                  </a:lnTo>
                  <a:lnTo>
                    <a:pt x="85013" y="32753"/>
                  </a:lnTo>
                  <a:lnTo>
                    <a:pt x="83375" y="32181"/>
                  </a:lnTo>
                  <a:lnTo>
                    <a:pt x="83235" y="32181"/>
                  </a:lnTo>
                  <a:lnTo>
                    <a:pt x="82867" y="32232"/>
                  </a:lnTo>
                  <a:lnTo>
                    <a:pt x="82613" y="32296"/>
                  </a:lnTo>
                  <a:lnTo>
                    <a:pt x="82384" y="32372"/>
                  </a:lnTo>
                  <a:lnTo>
                    <a:pt x="82156" y="32486"/>
                  </a:lnTo>
                  <a:lnTo>
                    <a:pt x="81737" y="32766"/>
                  </a:lnTo>
                  <a:lnTo>
                    <a:pt x="81546" y="32931"/>
                  </a:lnTo>
                  <a:lnTo>
                    <a:pt x="57962" y="59131"/>
                  </a:lnTo>
                  <a:lnTo>
                    <a:pt x="57759" y="59334"/>
                  </a:lnTo>
                  <a:lnTo>
                    <a:pt x="57531" y="59601"/>
                  </a:lnTo>
                  <a:lnTo>
                    <a:pt x="56972" y="60350"/>
                  </a:lnTo>
                  <a:lnTo>
                    <a:pt x="55372" y="65722"/>
                  </a:lnTo>
                  <a:lnTo>
                    <a:pt x="55422" y="66675"/>
                  </a:lnTo>
                  <a:lnTo>
                    <a:pt x="58559" y="72859"/>
                  </a:lnTo>
                  <a:lnTo>
                    <a:pt x="62014" y="69011"/>
                  </a:lnTo>
                  <a:lnTo>
                    <a:pt x="61569" y="68554"/>
                  </a:lnTo>
                  <a:lnTo>
                    <a:pt x="61074" y="67818"/>
                  </a:lnTo>
                  <a:lnTo>
                    <a:pt x="60883" y="67424"/>
                  </a:lnTo>
                  <a:lnTo>
                    <a:pt x="60629" y="66586"/>
                  </a:lnTo>
                  <a:lnTo>
                    <a:pt x="60566" y="66141"/>
                  </a:lnTo>
                  <a:lnTo>
                    <a:pt x="60566" y="65265"/>
                  </a:lnTo>
                  <a:lnTo>
                    <a:pt x="61569" y="62839"/>
                  </a:lnTo>
                  <a:lnTo>
                    <a:pt x="61696" y="62699"/>
                  </a:lnTo>
                  <a:lnTo>
                    <a:pt x="61823" y="62560"/>
                  </a:lnTo>
                  <a:lnTo>
                    <a:pt x="85293" y="36499"/>
                  </a:lnTo>
                  <a:lnTo>
                    <a:pt x="85534" y="36207"/>
                  </a:lnTo>
                  <a:lnTo>
                    <a:pt x="85674" y="35991"/>
                  </a:lnTo>
                  <a:lnTo>
                    <a:pt x="85775" y="35750"/>
                  </a:lnTo>
                  <a:lnTo>
                    <a:pt x="85813" y="35623"/>
                  </a:lnTo>
                  <a:lnTo>
                    <a:pt x="85940" y="35140"/>
                  </a:lnTo>
                  <a:lnTo>
                    <a:pt x="85966" y="34772"/>
                  </a:lnTo>
                  <a:close/>
                </a:path>
                <a:path w="191135" h="297179">
                  <a:moveTo>
                    <a:pt x="87172" y="93218"/>
                  </a:moveTo>
                  <a:lnTo>
                    <a:pt x="82067" y="92481"/>
                  </a:lnTo>
                  <a:lnTo>
                    <a:pt x="82029" y="92849"/>
                  </a:lnTo>
                  <a:lnTo>
                    <a:pt x="82042" y="92976"/>
                  </a:lnTo>
                  <a:lnTo>
                    <a:pt x="82042" y="93116"/>
                  </a:lnTo>
                  <a:lnTo>
                    <a:pt x="82550" y="94386"/>
                  </a:lnTo>
                  <a:lnTo>
                    <a:pt x="82791" y="94678"/>
                  </a:lnTo>
                  <a:lnTo>
                    <a:pt x="82969" y="94843"/>
                  </a:lnTo>
                  <a:lnTo>
                    <a:pt x="83185" y="94996"/>
                  </a:lnTo>
                  <a:lnTo>
                    <a:pt x="83400" y="95135"/>
                  </a:lnTo>
                  <a:lnTo>
                    <a:pt x="83629" y="95237"/>
                  </a:lnTo>
                  <a:lnTo>
                    <a:pt x="83756" y="95275"/>
                  </a:lnTo>
                  <a:lnTo>
                    <a:pt x="84239" y="95402"/>
                  </a:lnTo>
                  <a:lnTo>
                    <a:pt x="84378" y="95415"/>
                  </a:lnTo>
                  <a:lnTo>
                    <a:pt x="84759" y="95427"/>
                  </a:lnTo>
                  <a:lnTo>
                    <a:pt x="85128" y="95377"/>
                  </a:lnTo>
                  <a:lnTo>
                    <a:pt x="85382" y="95326"/>
                  </a:lnTo>
                  <a:lnTo>
                    <a:pt x="85623" y="95224"/>
                  </a:lnTo>
                  <a:lnTo>
                    <a:pt x="85839" y="95123"/>
                  </a:lnTo>
                  <a:lnTo>
                    <a:pt x="86055" y="94983"/>
                  </a:lnTo>
                  <a:lnTo>
                    <a:pt x="86461" y="94665"/>
                  </a:lnTo>
                  <a:lnTo>
                    <a:pt x="86626" y="94488"/>
                  </a:lnTo>
                  <a:lnTo>
                    <a:pt x="87160" y="93332"/>
                  </a:lnTo>
                  <a:close/>
                </a:path>
                <a:path w="191135" h="297179">
                  <a:moveTo>
                    <a:pt x="106095" y="71856"/>
                  </a:moveTo>
                  <a:lnTo>
                    <a:pt x="106045" y="71348"/>
                  </a:lnTo>
                  <a:lnTo>
                    <a:pt x="105981" y="71107"/>
                  </a:lnTo>
                  <a:lnTo>
                    <a:pt x="105879" y="70878"/>
                  </a:lnTo>
                  <a:lnTo>
                    <a:pt x="105841" y="70751"/>
                  </a:lnTo>
                  <a:lnTo>
                    <a:pt x="105575" y="70319"/>
                  </a:lnTo>
                  <a:lnTo>
                    <a:pt x="105143" y="69862"/>
                  </a:lnTo>
                  <a:lnTo>
                    <a:pt x="104940" y="69710"/>
                  </a:lnTo>
                  <a:lnTo>
                    <a:pt x="104711" y="69583"/>
                  </a:lnTo>
                  <a:lnTo>
                    <a:pt x="104482" y="69469"/>
                  </a:lnTo>
                  <a:lnTo>
                    <a:pt x="104241" y="69392"/>
                  </a:lnTo>
                  <a:lnTo>
                    <a:pt x="104000" y="69329"/>
                  </a:lnTo>
                  <a:lnTo>
                    <a:pt x="103873" y="69303"/>
                  </a:lnTo>
                  <a:lnTo>
                    <a:pt x="103378" y="69278"/>
                  </a:lnTo>
                  <a:lnTo>
                    <a:pt x="103238" y="69291"/>
                  </a:lnTo>
                  <a:lnTo>
                    <a:pt x="102984" y="69329"/>
                  </a:lnTo>
                  <a:lnTo>
                    <a:pt x="90182" y="72605"/>
                  </a:lnTo>
                  <a:lnTo>
                    <a:pt x="92075" y="59651"/>
                  </a:lnTo>
                  <a:lnTo>
                    <a:pt x="92113" y="59270"/>
                  </a:lnTo>
                  <a:lnTo>
                    <a:pt x="92087" y="59016"/>
                  </a:lnTo>
                  <a:lnTo>
                    <a:pt x="92024" y="58648"/>
                  </a:lnTo>
                  <a:lnTo>
                    <a:pt x="91909" y="58293"/>
                  </a:lnTo>
                  <a:lnTo>
                    <a:pt x="91795" y="58051"/>
                  </a:lnTo>
                  <a:lnTo>
                    <a:pt x="91668" y="57835"/>
                  </a:lnTo>
                  <a:lnTo>
                    <a:pt x="91516" y="57632"/>
                  </a:lnTo>
                  <a:lnTo>
                    <a:pt x="91351" y="57442"/>
                  </a:lnTo>
                  <a:lnTo>
                    <a:pt x="91160" y="57277"/>
                  </a:lnTo>
                  <a:lnTo>
                    <a:pt x="89509" y="56692"/>
                  </a:lnTo>
                  <a:lnTo>
                    <a:pt x="88887" y="56769"/>
                  </a:lnTo>
                  <a:lnTo>
                    <a:pt x="88760" y="56807"/>
                  </a:lnTo>
                  <a:lnTo>
                    <a:pt x="88519" y="56896"/>
                  </a:lnTo>
                  <a:lnTo>
                    <a:pt x="88290" y="56997"/>
                  </a:lnTo>
                  <a:lnTo>
                    <a:pt x="87871" y="57289"/>
                  </a:lnTo>
                  <a:lnTo>
                    <a:pt x="87680" y="57454"/>
                  </a:lnTo>
                  <a:lnTo>
                    <a:pt x="87503" y="57645"/>
                  </a:lnTo>
                  <a:lnTo>
                    <a:pt x="87287" y="57962"/>
                  </a:lnTo>
                  <a:lnTo>
                    <a:pt x="87071" y="58420"/>
                  </a:lnTo>
                  <a:lnTo>
                    <a:pt x="86956" y="58915"/>
                  </a:lnTo>
                  <a:lnTo>
                    <a:pt x="84759" y="73990"/>
                  </a:lnTo>
                  <a:lnTo>
                    <a:pt x="70002" y="77749"/>
                  </a:lnTo>
                  <a:lnTo>
                    <a:pt x="68427" y="78943"/>
                  </a:lnTo>
                  <a:lnTo>
                    <a:pt x="68249" y="79273"/>
                  </a:lnTo>
                  <a:lnTo>
                    <a:pt x="68160" y="79514"/>
                  </a:lnTo>
                  <a:lnTo>
                    <a:pt x="68110" y="79768"/>
                  </a:lnTo>
                  <a:lnTo>
                    <a:pt x="68072" y="80010"/>
                  </a:lnTo>
                  <a:lnTo>
                    <a:pt x="68059" y="80264"/>
                  </a:lnTo>
                  <a:lnTo>
                    <a:pt x="68072" y="80403"/>
                  </a:lnTo>
                  <a:lnTo>
                    <a:pt x="68135" y="80899"/>
                  </a:lnTo>
                  <a:lnTo>
                    <a:pt x="68262" y="81254"/>
                  </a:lnTo>
                  <a:lnTo>
                    <a:pt x="68364" y="81483"/>
                  </a:lnTo>
                  <a:lnTo>
                    <a:pt x="68503" y="81699"/>
                  </a:lnTo>
                  <a:lnTo>
                    <a:pt x="68656" y="81902"/>
                  </a:lnTo>
                  <a:lnTo>
                    <a:pt x="68821" y="82092"/>
                  </a:lnTo>
                  <a:lnTo>
                    <a:pt x="69215" y="82423"/>
                  </a:lnTo>
                  <a:lnTo>
                    <a:pt x="69659" y="82664"/>
                  </a:lnTo>
                  <a:lnTo>
                    <a:pt x="69913" y="82740"/>
                  </a:lnTo>
                  <a:lnTo>
                    <a:pt x="70154" y="82804"/>
                  </a:lnTo>
                  <a:lnTo>
                    <a:pt x="70281" y="82816"/>
                  </a:lnTo>
                  <a:lnTo>
                    <a:pt x="70650" y="82854"/>
                  </a:lnTo>
                  <a:lnTo>
                    <a:pt x="70777" y="82842"/>
                  </a:lnTo>
                  <a:lnTo>
                    <a:pt x="70916" y="82842"/>
                  </a:lnTo>
                  <a:lnTo>
                    <a:pt x="71285" y="82765"/>
                  </a:lnTo>
                  <a:lnTo>
                    <a:pt x="83947" y="79540"/>
                  </a:lnTo>
                  <a:lnTo>
                    <a:pt x="82067" y="92468"/>
                  </a:lnTo>
                  <a:lnTo>
                    <a:pt x="87172" y="93205"/>
                  </a:lnTo>
                  <a:lnTo>
                    <a:pt x="89369" y="78155"/>
                  </a:lnTo>
                  <a:lnTo>
                    <a:pt x="104127" y="74383"/>
                  </a:lnTo>
                  <a:lnTo>
                    <a:pt x="104267" y="74345"/>
                  </a:lnTo>
                  <a:lnTo>
                    <a:pt x="104508" y="74256"/>
                  </a:lnTo>
                  <a:lnTo>
                    <a:pt x="104736" y="74155"/>
                  </a:lnTo>
                  <a:lnTo>
                    <a:pt x="104952" y="74015"/>
                  </a:lnTo>
                  <a:lnTo>
                    <a:pt x="105156" y="73863"/>
                  </a:lnTo>
                  <a:lnTo>
                    <a:pt x="106057" y="72364"/>
                  </a:lnTo>
                  <a:lnTo>
                    <a:pt x="106057" y="72237"/>
                  </a:lnTo>
                  <a:lnTo>
                    <a:pt x="106095" y="71856"/>
                  </a:lnTo>
                  <a:close/>
                </a:path>
                <a:path w="191135" h="297179">
                  <a:moveTo>
                    <a:pt x="184683" y="217131"/>
                  </a:moveTo>
                  <a:lnTo>
                    <a:pt x="184670" y="216979"/>
                  </a:lnTo>
                  <a:lnTo>
                    <a:pt x="184645" y="216750"/>
                  </a:lnTo>
                  <a:lnTo>
                    <a:pt x="184594" y="216623"/>
                  </a:lnTo>
                  <a:lnTo>
                    <a:pt x="184569" y="216471"/>
                  </a:lnTo>
                  <a:lnTo>
                    <a:pt x="184505" y="216255"/>
                  </a:lnTo>
                  <a:lnTo>
                    <a:pt x="184378" y="216001"/>
                  </a:lnTo>
                  <a:lnTo>
                    <a:pt x="184277" y="215823"/>
                  </a:lnTo>
                  <a:lnTo>
                    <a:pt x="184137" y="215607"/>
                  </a:lnTo>
                  <a:lnTo>
                    <a:pt x="183870" y="215328"/>
                  </a:lnTo>
                  <a:lnTo>
                    <a:pt x="183743" y="215214"/>
                  </a:lnTo>
                  <a:lnTo>
                    <a:pt x="172910" y="205003"/>
                  </a:lnTo>
                  <a:lnTo>
                    <a:pt x="171577" y="204330"/>
                  </a:lnTo>
                  <a:lnTo>
                    <a:pt x="171450" y="204304"/>
                  </a:lnTo>
                  <a:lnTo>
                    <a:pt x="171196" y="204292"/>
                  </a:lnTo>
                  <a:lnTo>
                    <a:pt x="170942" y="204292"/>
                  </a:lnTo>
                  <a:lnTo>
                    <a:pt x="170700" y="204330"/>
                  </a:lnTo>
                  <a:lnTo>
                    <a:pt x="170561" y="204343"/>
                  </a:lnTo>
                  <a:lnTo>
                    <a:pt x="170205" y="204470"/>
                  </a:lnTo>
                  <a:lnTo>
                    <a:pt x="169976" y="204558"/>
                  </a:lnTo>
                  <a:lnTo>
                    <a:pt x="168960" y="205498"/>
                  </a:lnTo>
                  <a:lnTo>
                    <a:pt x="168681" y="206070"/>
                  </a:lnTo>
                  <a:lnTo>
                    <a:pt x="168617" y="206324"/>
                  </a:lnTo>
                  <a:lnTo>
                    <a:pt x="168579" y="206578"/>
                  </a:lnTo>
                  <a:lnTo>
                    <a:pt x="168554" y="206819"/>
                  </a:lnTo>
                  <a:lnTo>
                    <a:pt x="168567" y="206946"/>
                  </a:lnTo>
                  <a:lnTo>
                    <a:pt x="168567" y="207073"/>
                  </a:lnTo>
                  <a:lnTo>
                    <a:pt x="176403" y="215392"/>
                  </a:lnTo>
                  <a:lnTo>
                    <a:pt x="142367" y="220179"/>
                  </a:lnTo>
                  <a:lnTo>
                    <a:pt x="141097" y="211099"/>
                  </a:lnTo>
                  <a:lnTo>
                    <a:pt x="141084" y="210959"/>
                  </a:lnTo>
                  <a:lnTo>
                    <a:pt x="141008" y="210718"/>
                  </a:lnTo>
                  <a:lnTo>
                    <a:pt x="139661" y="209130"/>
                  </a:lnTo>
                  <a:lnTo>
                    <a:pt x="139065" y="208915"/>
                  </a:lnTo>
                  <a:lnTo>
                    <a:pt x="138684" y="208864"/>
                  </a:lnTo>
                  <a:lnTo>
                    <a:pt x="138544" y="208864"/>
                  </a:lnTo>
                  <a:lnTo>
                    <a:pt x="137223" y="209232"/>
                  </a:lnTo>
                  <a:lnTo>
                    <a:pt x="135940" y="211442"/>
                  </a:lnTo>
                  <a:lnTo>
                    <a:pt x="135978" y="211823"/>
                  </a:lnTo>
                  <a:lnTo>
                    <a:pt x="137579" y="223316"/>
                  </a:lnTo>
                  <a:lnTo>
                    <a:pt x="139242" y="235089"/>
                  </a:lnTo>
                  <a:lnTo>
                    <a:pt x="143802" y="234467"/>
                  </a:lnTo>
                  <a:lnTo>
                    <a:pt x="139255" y="235102"/>
                  </a:lnTo>
                  <a:lnTo>
                    <a:pt x="140258" y="236804"/>
                  </a:lnTo>
                  <a:lnTo>
                    <a:pt x="140563" y="237007"/>
                  </a:lnTo>
                  <a:lnTo>
                    <a:pt x="140792" y="237121"/>
                  </a:lnTo>
                  <a:lnTo>
                    <a:pt x="141033" y="237210"/>
                  </a:lnTo>
                  <a:lnTo>
                    <a:pt x="141160" y="237236"/>
                  </a:lnTo>
                  <a:lnTo>
                    <a:pt x="141287" y="237274"/>
                  </a:lnTo>
                  <a:lnTo>
                    <a:pt x="141541" y="237312"/>
                  </a:lnTo>
                  <a:lnTo>
                    <a:pt x="141795" y="237337"/>
                  </a:lnTo>
                  <a:lnTo>
                    <a:pt x="142036" y="237324"/>
                  </a:lnTo>
                  <a:lnTo>
                    <a:pt x="142290" y="237286"/>
                  </a:lnTo>
                  <a:lnTo>
                    <a:pt x="142544" y="237223"/>
                  </a:lnTo>
                  <a:lnTo>
                    <a:pt x="142786" y="237147"/>
                  </a:lnTo>
                  <a:lnTo>
                    <a:pt x="143014" y="237032"/>
                  </a:lnTo>
                  <a:lnTo>
                    <a:pt x="143230" y="236905"/>
                  </a:lnTo>
                  <a:lnTo>
                    <a:pt x="143433" y="236753"/>
                  </a:lnTo>
                  <a:lnTo>
                    <a:pt x="143624" y="236575"/>
                  </a:lnTo>
                  <a:lnTo>
                    <a:pt x="143802" y="236397"/>
                  </a:lnTo>
                  <a:lnTo>
                    <a:pt x="143954" y="236194"/>
                  </a:lnTo>
                  <a:lnTo>
                    <a:pt x="144081" y="235978"/>
                  </a:lnTo>
                  <a:lnTo>
                    <a:pt x="144195" y="235750"/>
                  </a:lnTo>
                  <a:lnTo>
                    <a:pt x="144310" y="235381"/>
                  </a:lnTo>
                  <a:lnTo>
                    <a:pt x="144386" y="235013"/>
                  </a:lnTo>
                  <a:lnTo>
                    <a:pt x="144386" y="234886"/>
                  </a:lnTo>
                  <a:lnTo>
                    <a:pt x="144399" y="234759"/>
                  </a:lnTo>
                  <a:lnTo>
                    <a:pt x="144386" y="234505"/>
                  </a:lnTo>
                  <a:lnTo>
                    <a:pt x="144373" y="234378"/>
                  </a:lnTo>
                  <a:lnTo>
                    <a:pt x="143090" y="225298"/>
                  </a:lnTo>
                  <a:lnTo>
                    <a:pt x="182257" y="219786"/>
                  </a:lnTo>
                  <a:lnTo>
                    <a:pt x="182448" y="219760"/>
                  </a:lnTo>
                  <a:lnTo>
                    <a:pt x="182575" y="219748"/>
                  </a:lnTo>
                  <a:lnTo>
                    <a:pt x="182791" y="219710"/>
                  </a:lnTo>
                  <a:lnTo>
                    <a:pt x="183032" y="219621"/>
                  </a:lnTo>
                  <a:lnTo>
                    <a:pt x="183172" y="219557"/>
                  </a:lnTo>
                  <a:lnTo>
                    <a:pt x="183489" y="219392"/>
                  </a:lnTo>
                  <a:lnTo>
                    <a:pt x="183692" y="219240"/>
                  </a:lnTo>
                  <a:lnTo>
                    <a:pt x="183883" y="219075"/>
                  </a:lnTo>
                  <a:lnTo>
                    <a:pt x="184061" y="218897"/>
                  </a:lnTo>
                  <a:lnTo>
                    <a:pt x="184213" y="218694"/>
                  </a:lnTo>
                  <a:lnTo>
                    <a:pt x="184353" y="218478"/>
                  </a:lnTo>
                  <a:lnTo>
                    <a:pt x="184467" y="218249"/>
                  </a:lnTo>
                  <a:lnTo>
                    <a:pt x="184556" y="218008"/>
                  </a:lnTo>
                  <a:lnTo>
                    <a:pt x="184619" y="217766"/>
                  </a:lnTo>
                  <a:lnTo>
                    <a:pt x="184645" y="217639"/>
                  </a:lnTo>
                  <a:lnTo>
                    <a:pt x="184658" y="217474"/>
                  </a:lnTo>
                  <a:lnTo>
                    <a:pt x="184683" y="217271"/>
                  </a:lnTo>
                  <a:lnTo>
                    <a:pt x="184683" y="217131"/>
                  </a:lnTo>
                  <a:close/>
                </a:path>
                <a:path w="191135" h="297179">
                  <a:moveTo>
                    <a:pt x="187807" y="292087"/>
                  </a:moveTo>
                  <a:lnTo>
                    <a:pt x="186067" y="291515"/>
                  </a:lnTo>
                  <a:lnTo>
                    <a:pt x="182473" y="290728"/>
                  </a:lnTo>
                  <a:lnTo>
                    <a:pt x="178816" y="290296"/>
                  </a:lnTo>
                  <a:lnTo>
                    <a:pt x="175133" y="290220"/>
                  </a:lnTo>
                  <a:lnTo>
                    <a:pt x="173304" y="290360"/>
                  </a:lnTo>
                  <a:lnTo>
                    <a:pt x="171030" y="290614"/>
                  </a:lnTo>
                  <a:lnTo>
                    <a:pt x="170421" y="290766"/>
                  </a:lnTo>
                  <a:lnTo>
                    <a:pt x="170205" y="290893"/>
                  </a:lnTo>
                  <a:lnTo>
                    <a:pt x="170078" y="290944"/>
                  </a:lnTo>
                  <a:lnTo>
                    <a:pt x="169075" y="292049"/>
                  </a:lnTo>
                  <a:lnTo>
                    <a:pt x="168859" y="292646"/>
                  </a:lnTo>
                  <a:lnTo>
                    <a:pt x="168821" y="292900"/>
                  </a:lnTo>
                  <a:lnTo>
                    <a:pt x="168821" y="293027"/>
                  </a:lnTo>
                  <a:lnTo>
                    <a:pt x="168808" y="293154"/>
                  </a:lnTo>
                  <a:lnTo>
                    <a:pt x="170751" y="295668"/>
                  </a:lnTo>
                  <a:lnTo>
                    <a:pt x="170878" y="295706"/>
                  </a:lnTo>
                  <a:lnTo>
                    <a:pt x="171246" y="295757"/>
                  </a:lnTo>
                  <a:lnTo>
                    <a:pt x="171386" y="295757"/>
                  </a:lnTo>
                  <a:lnTo>
                    <a:pt x="171754" y="295732"/>
                  </a:lnTo>
                  <a:lnTo>
                    <a:pt x="173215" y="295554"/>
                  </a:lnTo>
                  <a:lnTo>
                    <a:pt x="175285" y="295402"/>
                  </a:lnTo>
                  <a:lnTo>
                    <a:pt x="178460" y="295465"/>
                  </a:lnTo>
                  <a:lnTo>
                    <a:pt x="181610" y="295833"/>
                  </a:lnTo>
                  <a:lnTo>
                    <a:pt x="184708" y="296506"/>
                  </a:lnTo>
                  <a:lnTo>
                    <a:pt x="186220" y="297002"/>
                  </a:lnTo>
                  <a:lnTo>
                    <a:pt x="187807" y="292087"/>
                  </a:lnTo>
                  <a:close/>
                </a:path>
                <a:path w="191135" h="297179">
                  <a:moveTo>
                    <a:pt x="189611" y="294462"/>
                  </a:moveTo>
                  <a:lnTo>
                    <a:pt x="189598" y="294335"/>
                  </a:lnTo>
                  <a:lnTo>
                    <a:pt x="189560" y="293966"/>
                  </a:lnTo>
                  <a:lnTo>
                    <a:pt x="187833" y="292087"/>
                  </a:lnTo>
                  <a:lnTo>
                    <a:pt x="186232" y="297002"/>
                  </a:lnTo>
                  <a:lnTo>
                    <a:pt x="186601" y="297103"/>
                  </a:lnTo>
                  <a:lnTo>
                    <a:pt x="187350" y="297116"/>
                  </a:lnTo>
                  <a:lnTo>
                    <a:pt x="189484" y="295338"/>
                  </a:lnTo>
                  <a:lnTo>
                    <a:pt x="189572" y="294970"/>
                  </a:lnTo>
                  <a:lnTo>
                    <a:pt x="189611" y="294716"/>
                  </a:lnTo>
                  <a:lnTo>
                    <a:pt x="189611" y="294462"/>
                  </a:lnTo>
                  <a:close/>
                </a:path>
                <a:path w="191135" h="297179">
                  <a:moveTo>
                    <a:pt x="190715" y="260426"/>
                  </a:moveTo>
                  <a:lnTo>
                    <a:pt x="185547" y="251269"/>
                  </a:lnTo>
                  <a:lnTo>
                    <a:pt x="185547" y="260578"/>
                  </a:lnTo>
                  <a:lnTo>
                    <a:pt x="185534" y="261175"/>
                  </a:lnTo>
                  <a:lnTo>
                    <a:pt x="182499" y="266065"/>
                  </a:lnTo>
                  <a:lnTo>
                    <a:pt x="182194" y="266192"/>
                  </a:lnTo>
                  <a:lnTo>
                    <a:pt x="182016" y="266280"/>
                  </a:lnTo>
                  <a:lnTo>
                    <a:pt x="181876" y="266395"/>
                  </a:lnTo>
                  <a:lnTo>
                    <a:pt x="181521" y="266636"/>
                  </a:lnTo>
                  <a:lnTo>
                    <a:pt x="180352" y="267347"/>
                  </a:lnTo>
                  <a:lnTo>
                    <a:pt x="174701" y="264007"/>
                  </a:lnTo>
                  <a:lnTo>
                    <a:pt x="174701" y="270014"/>
                  </a:lnTo>
                  <a:lnTo>
                    <a:pt x="173024" y="270598"/>
                  </a:lnTo>
                  <a:lnTo>
                    <a:pt x="169938" y="271348"/>
                  </a:lnTo>
                  <a:lnTo>
                    <a:pt x="168490" y="271551"/>
                  </a:lnTo>
                  <a:lnTo>
                    <a:pt x="168363" y="271564"/>
                  </a:lnTo>
                  <a:lnTo>
                    <a:pt x="168440" y="272211"/>
                  </a:lnTo>
                  <a:lnTo>
                    <a:pt x="168351" y="271576"/>
                  </a:lnTo>
                  <a:lnTo>
                    <a:pt x="167868" y="271640"/>
                  </a:lnTo>
                  <a:lnTo>
                    <a:pt x="166903" y="271741"/>
                  </a:lnTo>
                  <a:lnTo>
                    <a:pt x="164820" y="271907"/>
                  </a:lnTo>
                  <a:lnTo>
                    <a:pt x="161645" y="271843"/>
                  </a:lnTo>
                  <a:lnTo>
                    <a:pt x="158496" y="271475"/>
                  </a:lnTo>
                  <a:lnTo>
                    <a:pt x="155409" y="270802"/>
                  </a:lnTo>
                  <a:lnTo>
                    <a:pt x="154165" y="270421"/>
                  </a:lnTo>
                  <a:lnTo>
                    <a:pt x="153898" y="270306"/>
                  </a:lnTo>
                  <a:lnTo>
                    <a:pt x="153695" y="270243"/>
                  </a:lnTo>
                  <a:lnTo>
                    <a:pt x="153530" y="270205"/>
                  </a:lnTo>
                  <a:lnTo>
                    <a:pt x="148704" y="265226"/>
                  </a:lnTo>
                  <a:lnTo>
                    <a:pt x="148678" y="265061"/>
                  </a:lnTo>
                  <a:lnTo>
                    <a:pt x="148615" y="264401"/>
                  </a:lnTo>
                  <a:lnTo>
                    <a:pt x="148628" y="263791"/>
                  </a:lnTo>
                  <a:lnTo>
                    <a:pt x="151930" y="258800"/>
                  </a:lnTo>
                  <a:lnTo>
                    <a:pt x="152095" y="258711"/>
                  </a:lnTo>
                  <a:lnTo>
                    <a:pt x="152247" y="258610"/>
                  </a:lnTo>
                  <a:lnTo>
                    <a:pt x="152654" y="258330"/>
                  </a:lnTo>
                  <a:lnTo>
                    <a:pt x="153809" y="257632"/>
                  </a:lnTo>
                  <a:lnTo>
                    <a:pt x="174701" y="270014"/>
                  </a:lnTo>
                  <a:lnTo>
                    <a:pt x="174701" y="264007"/>
                  </a:lnTo>
                  <a:lnTo>
                    <a:pt x="159461" y="254965"/>
                  </a:lnTo>
                  <a:lnTo>
                    <a:pt x="161163" y="254368"/>
                  </a:lnTo>
                  <a:lnTo>
                    <a:pt x="164236" y="253619"/>
                  </a:lnTo>
                  <a:lnTo>
                    <a:pt x="165811" y="253403"/>
                  </a:lnTo>
                  <a:lnTo>
                    <a:pt x="166293" y="253326"/>
                  </a:lnTo>
                  <a:lnTo>
                    <a:pt x="167259" y="253225"/>
                  </a:lnTo>
                  <a:lnTo>
                    <a:pt x="169341" y="253060"/>
                  </a:lnTo>
                  <a:lnTo>
                    <a:pt x="172516" y="253123"/>
                  </a:lnTo>
                  <a:lnTo>
                    <a:pt x="175666" y="253492"/>
                  </a:lnTo>
                  <a:lnTo>
                    <a:pt x="178752" y="254165"/>
                  </a:lnTo>
                  <a:lnTo>
                    <a:pt x="180047" y="254596"/>
                  </a:lnTo>
                  <a:lnTo>
                    <a:pt x="180340" y="254698"/>
                  </a:lnTo>
                  <a:lnTo>
                    <a:pt x="180581" y="254749"/>
                  </a:lnTo>
                  <a:lnTo>
                    <a:pt x="181254" y="254901"/>
                  </a:lnTo>
                  <a:lnTo>
                    <a:pt x="181813" y="255104"/>
                  </a:lnTo>
                  <a:lnTo>
                    <a:pt x="182079" y="255257"/>
                  </a:lnTo>
                  <a:lnTo>
                    <a:pt x="182346" y="255371"/>
                  </a:lnTo>
                  <a:lnTo>
                    <a:pt x="185547" y="260578"/>
                  </a:lnTo>
                  <a:lnTo>
                    <a:pt x="185547" y="251269"/>
                  </a:lnTo>
                  <a:lnTo>
                    <a:pt x="184823" y="250825"/>
                  </a:lnTo>
                  <a:lnTo>
                    <a:pt x="183832" y="250355"/>
                  </a:lnTo>
                  <a:lnTo>
                    <a:pt x="182778" y="249961"/>
                  </a:lnTo>
                  <a:lnTo>
                    <a:pt x="181991" y="249783"/>
                  </a:lnTo>
                  <a:lnTo>
                    <a:pt x="181864" y="249745"/>
                  </a:lnTo>
                  <a:lnTo>
                    <a:pt x="181571" y="249669"/>
                  </a:lnTo>
                  <a:lnTo>
                    <a:pt x="180124" y="249186"/>
                  </a:lnTo>
                  <a:lnTo>
                    <a:pt x="176517" y="248399"/>
                  </a:lnTo>
                  <a:lnTo>
                    <a:pt x="172859" y="247954"/>
                  </a:lnTo>
                  <a:lnTo>
                    <a:pt x="169189" y="247891"/>
                  </a:lnTo>
                  <a:lnTo>
                    <a:pt x="166789" y="248069"/>
                  </a:lnTo>
                  <a:lnTo>
                    <a:pt x="149504" y="254215"/>
                  </a:lnTo>
                  <a:lnTo>
                    <a:pt x="149136" y="254406"/>
                  </a:lnTo>
                  <a:lnTo>
                    <a:pt x="143446" y="264541"/>
                  </a:lnTo>
                  <a:lnTo>
                    <a:pt x="143484" y="265087"/>
                  </a:lnTo>
                  <a:lnTo>
                    <a:pt x="152425" y="275272"/>
                  </a:lnTo>
                  <a:lnTo>
                    <a:pt x="154051" y="275780"/>
                  </a:lnTo>
                  <a:lnTo>
                    <a:pt x="157645" y="276567"/>
                  </a:lnTo>
                  <a:lnTo>
                    <a:pt x="161302" y="277012"/>
                  </a:lnTo>
                  <a:lnTo>
                    <a:pt x="164985" y="277088"/>
                  </a:lnTo>
                  <a:lnTo>
                    <a:pt x="167373" y="276898"/>
                  </a:lnTo>
                  <a:lnTo>
                    <a:pt x="169075" y="276694"/>
                  </a:lnTo>
                  <a:lnTo>
                    <a:pt x="184670" y="270751"/>
                  </a:lnTo>
                  <a:lnTo>
                    <a:pt x="185026" y="270560"/>
                  </a:lnTo>
                  <a:lnTo>
                    <a:pt x="190703" y="261543"/>
                  </a:lnTo>
                  <a:lnTo>
                    <a:pt x="190715" y="26042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2741269" y="3269056"/>
              <a:ext cx="867410" cy="163195"/>
            </a:xfrm>
            <a:custGeom>
              <a:avLst/>
              <a:gdLst/>
              <a:ahLst/>
              <a:cxnLst/>
              <a:rect l="l" t="t" r="r" b="b"/>
              <a:pathLst>
                <a:path w="867410" h="163195">
                  <a:moveTo>
                    <a:pt x="35140" y="838"/>
                  </a:moveTo>
                  <a:lnTo>
                    <a:pt x="33350" y="457"/>
                  </a:lnTo>
                  <a:lnTo>
                    <a:pt x="29692" y="50"/>
                  </a:lnTo>
                  <a:lnTo>
                    <a:pt x="26009" y="0"/>
                  </a:lnTo>
                  <a:lnTo>
                    <a:pt x="22339" y="304"/>
                  </a:lnTo>
                  <a:lnTo>
                    <a:pt x="19964" y="749"/>
                  </a:lnTo>
                  <a:lnTo>
                    <a:pt x="18415" y="1104"/>
                  </a:lnTo>
                  <a:lnTo>
                    <a:pt x="8966" y="9817"/>
                  </a:lnTo>
                  <a:lnTo>
                    <a:pt x="8826" y="10490"/>
                  </a:lnTo>
                  <a:lnTo>
                    <a:pt x="8699" y="11582"/>
                  </a:lnTo>
                  <a:lnTo>
                    <a:pt x="8686" y="12687"/>
                  </a:lnTo>
                  <a:lnTo>
                    <a:pt x="8775" y="13792"/>
                  </a:lnTo>
                  <a:lnTo>
                    <a:pt x="14008" y="21869"/>
                  </a:lnTo>
                  <a:lnTo>
                    <a:pt x="15367" y="22910"/>
                  </a:lnTo>
                  <a:lnTo>
                    <a:pt x="29006" y="28854"/>
                  </a:lnTo>
                  <a:lnTo>
                    <a:pt x="29184" y="28892"/>
                  </a:lnTo>
                  <a:lnTo>
                    <a:pt x="30251" y="23837"/>
                  </a:lnTo>
                  <a:lnTo>
                    <a:pt x="30124" y="23812"/>
                  </a:lnTo>
                  <a:lnTo>
                    <a:pt x="28816" y="23507"/>
                  </a:lnTo>
                  <a:lnTo>
                    <a:pt x="17335" y="17907"/>
                  </a:lnTo>
                  <a:lnTo>
                    <a:pt x="17157" y="17741"/>
                  </a:lnTo>
                  <a:lnTo>
                    <a:pt x="17005" y="17627"/>
                  </a:lnTo>
                  <a:lnTo>
                    <a:pt x="16840" y="17526"/>
                  </a:lnTo>
                  <a:lnTo>
                    <a:pt x="16675" y="17437"/>
                  </a:lnTo>
                  <a:lnTo>
                    <a:pt x="13855" y="12509"/>
                  </a:lnTo>
                  <a:lnTo>
                    <a:pt x="13868" y="11912"/>
                  </a:lnTo>
                  <a:lnTo>
                    <a:pt x="13931" y="11315"/>
                  </a:lnTo>
                  <a:lnTo>
                    <a:pt x="13957" y="11150"/>
                  </a:lnTo>
                  <a:lnTo>
                    <a:pt x="13995" y="11010"/>
                  </a:lnTo>
                  <a:lnTo>
                    <a:pt x="18072" y="6477"/>
                  </a:lnTo>
                  <a:lnTo>
                    <a:pt x="18351" y="6375"/>
                  </a:lnTo>
                  <a:lnTo>
                    <a:pt x="18935" y="6248"/>
                  </a:lnTo>
                  <a:lnTo>
                    <a:pt x="19138" y="6223"/>
                  </a:lnTo>
                  <a:lnTo>
                    <a:pt x="19304" y="6210"/>
                  </a:lnTo>
                  <a:lnTo>
                    <a:pt x="19431" y="6184"/>
                  </a:lnTo>
                  <a:lnTo>
                    <a:pt x="19735" y="6108"/>
                  </a:lnTo>
                  <a:lnTo>
                    <a:pt x="20027" y="6019"/>
                  </a:lnTo>
                  <a:lnTo>
                    <a:pt x="23037" y="5435"/>
                  </a:lnTo>
                  <a:lnTo>
                    <a:pt x="26200" y="5168"/>
                  </a:lnTo>
                  <a:lnTo>
                    <a:pt x="29362" y="5207"/>
                  </a:lnTo>
                  <a:lnTo>
                    <a:pt x="32524" y="5562"/>
                  </a:lnTo>
                  <a:lnTo>
                    <a:pt x="34074" y="5892"/>
                  </a:lnTo>
                  <a:lnTo>
                    <a:pt x="35140" y="838"/>
                  </a:lnTo>
                  <a:close/>
                </a:path>
                <a:path w="867410" h="163195">
                  <a:moveTo>
                    <a:pt x="37211" y="3276"/>
                  </a:moveTo>
                  <a:lnTo>
                    <a:pt x="36779" y="1968"/>
                  </a:lnTo>
                  <a:lnTo>
                    <a:pt x="35153" y="838"/>
                  </a:lnTo>
                  <a:lnTo>
                    <a:pt x="34086" y="5892"/>
                  </a:lnTo>
                  <a:lnTo>
                    <a:pt x="34455" y="5956"/>
                  </a:lnTo>
                  <a:lnTo>
                    <a:pt x="34709" y="5956"/>
                  </a:lnTo>
                  <a:lnTo>
                    <a:pt x="37198" y="3530"/>
                  </a:lnTo>
                  <a:lnTo>
                    <a:pt x="37198" y="3403"/>
                  </a:lnTo>
                  <a:lnTo>
                    <a:pt x="37211" y="3276"/>
                  </a:lnTo>
                  <a:close/>
                </a:path>
                <a:path w="867410" h="163195">
                  <a:moveTo>
                    <a:pt x="44069" y="73126"/>
                  </a:moveTo>
                  <a:lnTo>
                    <a:pt x="39001" y="72047"/>
                  </a:lnTo>
                  <a:lnTo>
                    <a:pt x="38950" y="72415"/>
                  </a:lnTo>
                  <a:lnTo>
                    <a:pt x="38950" y="72682"/>
                  </a:lnTo>
                  <a:lnTo>
                    <a:pt x="38976" y="72936"/>
                  </a:lnTo>
                  <a:lnTo>
                    <a:pt x="39014" y="73190"/>
                  </a:lnTo>
                  <a:lnTo>
                    <a:pt x="39090" y="73431"/>
                  </a:lnTo>
                  <a:lnTo>
                    <a:pt x="39179" y="73660"/>
                  </a:lnTo>
                  <a:lnTo>
                    <a:pt x="39433" y="74104"/>
                  </a:lnTo>
                  <a:lnTo>
                    <a:pt x="39687" y="74396"/>
                  </a:lnTo>
                  <a:lnTo>
                    <a:pt x="39966" y="74650"/>
                  </a:lnTo>
                  <a:lnTo>
                    <a:pt x="40182" y="74790"/>
                  </a:lnTo>
                  <a:lnTo>
                    <a:pt x="40398" y="74904"/>
                  </a:lnTo>
                  <a:lnTo>
                    <a:pt x="40640" y="75018"/>
                  </a:lnTo>
                  <a:lnTo>
                    <a:pt x="40881" y="75082"/>
                  </a:lnTo>
                  <a:lnTo>
                    <a:pt x="41376" y="75171"/>
                  </a:lnTo>
                  <a:lnTo>
                    <a:pt x="41630" y="75171"/>
                  </a:lnTo>
                  <a:lnTo>
                    <a:pt x="44043" y="73240"/>
                  </a:lnTo>
                  <a:close/>
                </a:path>
                <a:path w="867410" h="163195">
                  <a:moveTo>
                    <a:pt x="49009" y="49491"/>
                  </a:moveTo>
                  <a:lnTo>
                    <a:pt x="46456" y="46990"/>
                  </a:lnTo>
                  <a:lnTo>
                    <a:pt x="46329" y="46990"/>
                  </a:lnTo>
                  <a:lnTo>
                    <a:pt x="44297" y="48120"/>
                  </a:lnTo>
                  <a:lnTo>
                    <a:pt x="44094" y="48437"/>
                  </a:lnTo>
                  <a:lnTo>
                    <a:pt x="43992" y="48679"/>
                  </a:lnTo>
                  <a:lnTo>
                    <a:pt x="43916" y="48920"/>
                  </a:lnTo>
                  <a:lnTo>
                    <a:pt x="43891" y="49047"/>
                  </a:lnTo>
                  <a:lnTo>
                    <a:pt x="41986" y="58026"/>
                  </a:lnTo>
                  <a:lnTo>
                    <a:pt x="3517" y="49860"/>
                  </a:lnTo>
                  <a:lnTo>
                    <a:pt x="3213" y="49784"/>
                  </a:lnTo>
                  <a:lnTo>
                    <a:pt x="3035" y="49733"/>
                  </a:lnTo>
                  <a:lnTo>
                    <a:pt x="2908" y="49720"/>
                  </a:lnTo>
                  <a:lnTo>
                    <a:pt x="2781" y="49695"/>
                  </a:lnTo>
                  <a:lnTo>
                    <a:pt x="2527" y="49695"/>
                  </a:lnTo>
                  <a:lnTo>
                    <a:pt x="2400" y="49707"/>
                  </a:lnTo>
                  <a:lnTo>
                    <a:pt x="2273" y="49707"/>
                  </a:lnTo>
                  <a:lnTo>
                    <a:pt x="2019" y="49758"/>
                  </a:lnTo>
                  <a:lnTo>
                    <a:pt x="1879" y="49809"/>
                  </a:lnTo>
                  <a:lnTo>
                    <a:pt x="1739" y="49834"/>
                  </a:lnTo>
                  <a:lnTo>
                    <a:pt x="1536" y="49911"/>
                  </a:lnTo>
                  <a:lnTo>
                    <a:pt x="1308" y="50038"/>
                  </a:lnTo>
                  <a:lnTo>
                    <a:pt x="1168" y="50114"/>
                  </a:lnTo>
                  <a:lnTo>
                    <a:pt x="901" y="50317"/>
                  </a:lnTo>
                  <a:lnTo>
                    <a:pt x="711" y="50495"/>
                  </a:lnTo>
                  <a:lnTo>
                    <a:pt x="546" y="50685"/>
                  </a:lnTo>
                  <a:lnTo>
                    <a:pt x="444" y="50812"/>
                  </a:lnTo>
                  <a:lnTo>
                    <a:pt x="254" y="51142"/>
                  </a:lnTo>
                  <a:lnTo>
                    <a:pt x="152" y="51384"/>
                  </a:lnTo>
                  <a:lnTo>
                    <a:pt x="88" y="51587"/>
                  </a:lnTo>
                  <a:lnTo>
                    <a:pt x="25" y="51866"/>
                  </a:lnTo>
                  <a:lnTo>
                    <a:pt x="0" y="52120"/>
                  </a:lnTo>
                  <a:lnTo>
                    <a:pt x="0" y="52285"/>
                  </a:lnTo>
                  <a:lnTo>
                    <a:pt x="0" y="52425"/>
                  </a:lnTo>
                  <a:lnTo>
                    <a:pt x="12" y="52628"/>
                  </a:lnTo>
                  <a:lnTo>
                    <a:pt x="63" y="52870"/>
                  </a:lnTo>
                  <a:lnTo>
                    <a:pt x="114" y="53047"/>
                  </a:lnTo>
                  <a:lnTo>
                    <a:pt x="152" y="53174"/>
                  </a:lnTo>
                  <a:lnTo>
                    <a:pt x="190" y="53301"/>
                  </a:lnTo>
                  <a:lnTo>
                    <a:pt x="266" y="53441"/>
                  </a:lnTo>
                  <a:lnTo>
                    <a:pt x="7023" y="66903"/>
                  </a:lnTo>
                  <a:lnTo>
                    <a:pt x="7213" y="67221"/>
                  </a:lnTo>
                  <a:lnTo>
                    <a:pt x="7378" y="67424"/>
                  </a:lnTo>
                  <a:lnTo>
                    <a:pt x="9398" y="68326"/>
                  </a:lnTo>
                  <a:lnTo>
                    <a:pt x="9906" y="68262"/>
                  </a:lnTo>
                  <a:lnTo>
                    <a:pt x="10388" y="68110"/>
                  </a:lnTo>
                  <a:lnTo>
                    <a:pt x="10820" y="67856"/>
                  </a:lnTo>
                  <a:lnTo>
                    <a:pt x="11023" y="67703"/>
                  </a:lnTo>
                  <a:lnTo>
                    <a:pt x="11214" y="67525"/>
                  </a:lnTo>
                  <a:lnTo>
                    <a:pt x="11379" y="67335"/>
                  </a:lnTo>
                  <a:lnTo>
                    <a:pt x="11518" y="67132"/>
                  </a:lnTo>
                  <a:lnTo>
                    <a:pt x="11582" y="67005"/>
                  </a:lnTo>
                  <a:lnTo>
                    <a:pt x="11747" y="66675"/>
                  </a:lnTo>
                  <a:lnTo>
                    <a:pt x="11785" y="66548"/>
                  </a:lnTo>
                  <a:lnTo>
                    <a:pt x="11836" y="66421"/>
                  </a:lnTo>
                  <a:lnTo>
                    <a:pt x="11887" y="66179"/>
                  </a:lnTo>
                  <a:lnTo>
                    <a:pt x="11925" y="65671"/>
                  </a:lnTo>
                  <a:lnTo>
                    <a:pt x="11912" y="65544"/>
                  </a:lnTo>
                  <a:lnTo>
                    <a:pt x="11912" y="65417"/>
                  </a:lnTo>
                  <a:lnTo>
                    <a:pt x="11861" y="65163"/>
                  </a:lnTo>
                  <a:lnTo>
                    <a:pt x="11798" y="64922"/>
                  </a:lnTo>
                  <a:lnTo>
                    <a:pt x="11709" y="64681"/>
                  </a:lnTo>
                  <a:lnTo>
                    <a:pt x="7289" y="55943"/>
                  </a:lnTo>
                  <a:lnTo>
                    <a:pt x="40919" y="63080"/>
                  </a:lnTo>
                  <a:lnTo>
                    <a:pt x="39014" y="72047"/>
                  </a:lnTo>
                  <a:lnTo>
                    <a:pt x="44069" y="73126"/>
                  </a:lnTo>
                  <a:lnTo>
                    <a:pt x="46494" y="61696"/>
                  </a:lnTo>
                  <a:lnTo>
                    <a:pt x="46520" y="61544"/>
                  </a:lnTo>
                  <a:lnTo>
                    <a:pt x="48945" y="50126"/>
                  </a:lnTo>
                  <a:lnTo>
                    <a:pt x="48971" y="49987"/>
                  </a:lnTo>
                  <a:lnTo>
                    <a:pt x="49009" y="49745"/>
                  </a:lnTo>
                  <a:lnTo>
                    <a:pt x="49009" y="49491"/>
                  </a:lnTo>
                  <a:close/>
                </a:path>
                <a:path w="867410" h="163195">
                  <a:moveTo>
                    <a:pt x="55397" y="19812"/>
                  </a:moveTo>
                  <a:lnTo>
                    <a:pt x="50342" y="18732"/>
                  </a:lnTo>
                  <a:lnTo>
                    <a:pt x="50165" y="19392"/>
                  </a:lnTo>
                  <a:lnTo>
                    <a:pt x="49949" y="19951"/>
                  </a:lnTo>
                  <a:lnTo>
                    <a:pt x="45402" y="23495"/>
                  </a:lnTo>
                  <a:lnTo>
                    <a:pt x="45148" y="23520"/>
                  </a:lnTo>
                  <a:lnTo>
                    <a:pt x="44792" y="23583"/>
                  </a:lnTo>
                  <a:lnTo>
                    <a:pt x="44310" y="23710"/>
                  </a:lnTo>
                  <a:lnTo>
                    <a:pt x="41300" y="24295"/>
                  </a:lnTo>
                  <a:lnTo>
                    <a:pt x="38138" y="24561"/>
                  </a:lnTo>
                  <a:lnTo>
                    <a:pt x="34975" y="24523"/>
                  </a:lnTo>
                  <a:lnTo>
                    <a:pt x="31813" y="24168"/>
                  </a:lnTo>
                  <a:lnTo>
                    <a:pt x="30403" y="23876"/>
                  </a:lnTo>
                  <a:lnTo>
                    <a:pt x="30264" y="23837"/>
                  </a:lnTo>
                  <a:lnTo>
                    <a:pt x="29197" y="28892"/>
                  </a:lnTo>
                  <a:lnTo>
                    <a:pt x="30988" y="29273"/>
                  </a:lnTo>
                  <a:lnTo>
                    <a:pt x="34645" y="29692"/>
                  </a:lnTo>
                  <a:lnTo>
                    <a:pt x="38328" y="29730"/>
                  </a:lnTo>
                  <a:lnTo>
                    <a:pt x="41998" y="29425"/>
                  </a:lnTo>
                  <a:lnTo>
                    <a:pt x="44373" y="28981"/>
                  </a:lnTo>
                  <a:lnTo>
                    <a:pt x="45847" y="28651"/>
                  </a:lnTo>
                  <a:lnTo>
                    <a:pt x="46266" y="28600"/>
                  </a:lnTo>
                  <a:lnTo>
                    <a:pt x="55283" y="20332"/>
                  </a:lnTo>
                  <a:lnTo>
                    <a:pt x="55397" y="19812"/>
                  </a:lnTo>
                  <a:close/>
                </a:path>
                <a:path w="867410" h="163195">
                  <a:moveTo>
                    <a:pt x="857656" y="47459"/>
                  </a:moveTo>
                  <a:lnTo>
                    <a:pt x="857567" y="46913"/>
                  </a:lnTo>
                  <a:lnTo>
                    <a:pt x="857313" y="45834"/>
                  </a:lnTo>
                  <a:lnTo>
                    <a:pt x="856945" y="44792"/>
                  </a:lnTo>
                  <a:lnTo>
                    <a:pt x="856488" y="43776"/>
                  </a:lnTo>
                  <a:lnTo>
                    <a:pt x="856195" y="43319"/>
                  </a:lnTo>
                  <a:lnTo>
                    <a:pt x="855916" y="42837"/>
                  </a:lnTo>
                  <a:lnTo>
                    <a:pt x="848614" y="37960"/>
                  </a:lnTo>
                  <a:lnTo>
                    <a:pt x="848487" y="37934"/>
                  </a:lnTo>
                  <a:lnTo>
                    <a:pt x="848233" y="37909"/>
                  </a:lnTo>
                  <a:lnTo>
                    <a:pt x="847979" y="37909"/>
                  </a:lnTo>
                  <a:lnTo>
                    <a:pt x="846683" y="38354"/>
                  </a:lnTo>
                  <a:lnTo>
                    <a:pt x="845540" y="40386"/>
                  </a:lnTo>
                  <a:lnTo>
                    <a:pt x="845540" y="40640"/>
                  </a:lnTo>
                  <a:lnTo>
                    <a:pt x="845985" y="41935"/>
                  </a:lnTo>
                  <a:lnTo>
                    <a:pt x="846213" y="42252"/>
                  </a:lnTo>
                  <a:lnTo>
                    <a:pt x="847636" y="43027"/>
                  </a:lnTo>
                  <a:lnTo>
                    <a:pt x="848296" y="43192"/>
                  </a:lnTo>
                  <a:lnTo>
                    <a:pt x="852525" y="48183"/>
                  </a:lnTo>
                  <a:lnTo>
                    <a:pt x="857643" y="47472"/>
                  </a:lnTo>
                  <a:close/>
                </a:path>
                <a:path w="867410" h="163195">
                  <a:moveTo>
                    <a:pt x="857770" y="48729"/>
                  </a:moveTo>
                  <a:lnTo>
                    <a:pt x="857681" y="47853"/>
                  </a:lnTo>
                  <a:lnTo>
                    <a:pt x="857669" y="47637"/>
                  </a:lnTo>
                  <a:lnTo>
                    <a:pt x="857656" y="47472"/>
                  </a:lnTo>
                  <a:lnTo>
                    <a:pt x="852525" y="48196"/>
                  </a:lnTo>
                  <a:lnTo>
                    <a:pt x="852601" y="48869"/>
                  </a:lnTo>
                  <a:lnTo>
                    <a:pt x="852589" y="49466"/>
                  </a:lnTo>
                  <a:lnTo>
                    <a:pt x="849528" y="54368"/>
                  </a:lnTo>
                  <a:lnTo>
                    <a:pt x="849287" y="54470"/>
                  </a:lnTo>
                  <a:lnTo>
                    <a:pt x="849134" y="54546"/>
                  </a:lnTo>
                  <a:lnTo>
                    <a:pt x="848982" y="54635"/>
                  </a:lnTo>
                  <a:lnTo>
                    <a:pt x="847737" y="55448"/>
                  </a:lnTo>
                  <a:lnTo>
                    <a:pt x="847394" y="55651"/>
                  </a:lnTo>
                  <a:lnTo>
                    <a:pt x="826490" y="43256"/>
                  </a:lnTo>
                  <a:lnTo>
                    <a:pt x="828205" y="42659"/>
                  </a:lnTo>
                  <a:lnTo>
                    <a:pt x="831291" y="41922"/>
                  </a:lnTo>
                  <a:lnTo>
                    <a:pt x="832853" y="41694"/>
                  </a:lnTo>
                  <a:lnTo>
                    <a:pt x="832980" y="41668"/>
                  </a:lnTo>
                  <a:lnTo>
                    <a:pt x="833462" y="41541"/>
                  </a:lnTo>
                  <a:lnTo>
                    <a:pt x="833691" y="41414"/>
                  </a:lnTo>
                  <a:lnTo>
                    <a:pt x="834986" y="39776"/>
                  </a:lnTo>
                  <a:lnTo>
                    <a:pt x="835063" y="39408"/>
                  </a:lnTo>
                  <a:lnTo>
                    <a:pt x="835088" y="39154"/>
                  </a:lnTo>
                  <a:lnTo>
                    <a:pt x="835075" y="38900"/>
                  </a:lnTo>
                  <a:lnTo>
                    <a:pt x="835050" y="38773"/>
                  </a:lnTo>
                  <a:lnTo>
                    <a:pt x="835037" y="38646"/>
                  </a:lnTo>
                  <a:lnTo>
                    <a:pt x="834974" y="38404"/>
                  </a:lnTo>
                  <a:lnTo>
                    <a:pt x="834898" y="38163"/>
                  </a:lnTo>
                  <a:lnTo>
                    <a:pt x="834783" y="37934"/>
                  </a:lnTo>
                  <a:lnTo>
                    <a:pt x="834656" y="37706"/>
                  </a:lnTo>
                  <a:lnTo>
                    <a:pt x="834326" y="37312"/>
                  </a:lnTo>
                  <a:lnTo>
                    <a:pt x="834148" y="37147"/>
                  </a:lnTo>
                  <a:lnTo>
                    <a:pt x="833945" y="36995"/>
                  </a:lnTo>
                  <a:lnTo>
                    <a:pt x="833615" y="36804"/>
                  </a:lnTo>
                  <a:lnTo>
                    <a:pt x="833259" y="36664"/>
                  </a:lnTo>
                  <a:lnTo>
                    <a:pt x="833132" y="36639"/>
                  </a:lnTo>
                  <a:lnTo>
                    <a:pt x="832637" y="36550"/>
                  </a:lnTo>
                  <a:lnTo>
                    <a:pt x="832510" y="36550"/>
                  </a:lnTo>
                  <a:lnTo>
                    <a:pt x="816559" y="42506"/>
                  </a:lnTo>
                  <a:lnTo>
                    <a:pt x="816178" y="42697"/>
                  </a:lnTo>
                  <a:lnTo>
                    <a:pt x="810488" y="52832"/>
                  </a:lnTo>
                  <a:lnTo>
                    <a:pt x="810526" y="53378"/>
                  </a:lnTo>
                  <a:lnTo>
                    <a:pt x="810577" y="53835"/>
                  </a:lnTo>
                  <a:lnTo>
                    <a:pt x="810590" y="53962"/>
                  </a:lnTo>
                  <a:lnTo>
                    <a:pt x="810615" y="54089"/>
                  </a:lnTo>
                  <a:lnTo>
                    <a:pt x="810628" y="54241"/>
                  </a:lnTo>
                  <a:lnTo>
                    <a:pt x="810691" y="54635"/>
                  </a:lnTo>
                  <a:lnTo>
                    <a:pt x="819467" y="63563"/>
                  </a:lnTo>
                  <a:lnTo>
                    <a:pt x="821093" y="64084"/>
                  </a:lnTo>
                  <a:lnTo>
                    <a:pt x="824687" y="64871"/>
                  </a:lnTo>
                  <a:lnTo>
                    <a:pt x="828344" y="65303"/>
                  </a:lnTo>
                  <a:lnTo>
                    <a:pt x="832027" y="65379"/>
                  </a:lnTo>
                  <a:lnTo>
                    <a:pt x="833856" y="65239"/>
                  </a:lnTo>
                  <a:lnTo>
                    <a:pt x="835812" y="65024"/>
                  </a:lnTo>
                  <a:lnTo>
                    <a:pt x="836015" y="65011"/>
                  </a:lnTo>
                  <a:lnTo>
                    <a:pt x="835418" y="59867"/>
                  </a:lnTo>
                  <a:lnTo>
                    <a:pt x="835279" y="59880"/>
                  </a:lnTo>
                  <a:lnTo>
                    <a:pt x="833945" y="60045"/>
                  </a:lnTo>
                  <a:lnTo>
                    <a:pt x="831875" y="60198"/>
                  </a:lnTo>
                  <a:lnTo>
                    <a:pt x="828700" y="60134"/>
                  </a:lnTo>
                  <a:lnTo>
                    <a:pt x="825550" y="59766"/>
                  </a:lnTo>
                  <a:lnTo>
                    <a:pt x="822452" y="59093"/>
                  </a:lnTo>
                  <a:lnTo>
                    <a:pt x="821131" y="58661"/>
                  </a:lnTo>
                  <a:lnTo>
                    <a:pt x="820940" y="58597"/>
                  </a:lnTo>
                  <a:lnTo>
                    <a:pt x="820762" y="58559"/>
                  </a:lnTo>
                  <a:lnTo>
                    <a:pt x="820635" y="58521"/>
                  </a:lnTo>
                  <a:lnTo>
                    <a:pt x="820470" y="58496"/>
                  </a:lnTo>
                  <a:lnTo>
                    <a:pt x="819962" y="58356"/>
                  </a:lnTo>
                  <a:lnTo>
                    <a:pt x="815657" y="52692"/>
                  </a:lnTo>
                  <a:lnTo>
                    <a:pt x="815670" y="52095"/>
                  </a:lnTo>
                  <a:lnTo>
                    <a:pt x="818832" y="47155"/>
                  </a:lnTo>
                  <a:lnTo>
                    <a:pt x="818972" y="47091"/>
                  </a:lnTo>
                  <a:lnTo>
                    <a:pt x="819137" y="47002"/>
                  </a:lnTo>
                  <a:lnTo>
                    <a:pt x="819289" y="46901"/>
                  </a:lnTo>
                  <a:lnTo>
                    <a:pt x="819454" y="46786"/>
                  </a:lnTo>
                  <a:lnTo>
                    <a:pt x="819696" y="46621"/>
                  </a:lnTo>
                  <a:lnTo>
                    <a:pt x="820864" y="45923"/>
                  </a:lnTo>
                  <a:lnTo>
                    <a:pt x="841756" y="58305"/>
                  </a:lnTo>
                  <a:lnTo>
                    <a:pt x="840066" y="58889"/>
                  </a:lnTo>
                  <a:lnTo>
                    <a:pt x="836980" y="59639"/>
                  </a:lnTo>
                  <a:lnTo>
                    <a:pt x="835634" y="59829"/>
                  </a:lnTo>
                  <a:lnTo>
                    <a:pt x="835418" y="59855"/>
                  </a:lnTo>
                  <a:lnTo>
                    <a:pt x="836129" y="64973"/>
                  </a:lnTo>
                  <a:lnTo>
                    <a:pt x="836269" y="64960"/>
                  </a:lnTo>
                  <a:lnTo>
                    <a:pt x="851585" y="59118"/>
                  </a:lnTo>
                  <a:lnTo>
                    <a:pt x="852081" y="58864"/>
                  </a:lnTo>
                  <a:lnTo>
                    <a:pt x="853020" y="58267"/>
                  </a:lnTo>
                  <a:lnTo>
                    <a:pt x="853440" y="57912"/>
                  </a:lnTo>
                  <a:lnTo>
                    <a:pt x="853871" y="57581"/>
                  </a:lnTo>
                  <a:lnTo>
                    <a:pt x="857758" y="49847"/>
                  </a:lnTo>
                  <a:lnTo>
                    <a:pt x="857770" y="48729"/>
                  </a:lnTo>
                  <a:close/>
                </a:path>
                <a:path w="867410" h="163195">
                  <a:moveTo>
                    <a:pt x="858697" y="156502"/>
                  </a:moveTo>
                  <a:lnTo>
                    <a:pt x="858685" y="156248"/>
                  </a:lnTo>
                  <a:lnTo>
                    <a:pt x="858659" y="156121"/>
                  </a:lnTo>
                  <a:lnTo>
                    <a:pt x="858647" y="155994"/>
                  </a:lnTo>
                  <a:lnTo>
                    <a:pt x="857224" y="154152"/>
                  </a:lnTo>
                  <a:lnTo>
                    <a:pt x="845439" y="148488"/>
                  </a:lnTo>
                  <a:lnTo>
                    <a:pt x="855218" y="139776"/>
                  </a:lnTo>
                  <a:lnTo>
                    <a:pt x="855484" y="139509"/>
                  </a:lnTo>
                  <a:lnTo>
                    <a:pt x="855637" y="139306"/>
                  </a:lnTo>
                  <a:lnTo>
                    <a:pt x="855776" y="139090"/>
                  </a:lnTo>
                  <a:lnTo>
                    <a:pt x="855878" y="138861"/>
                  </a:lnTo>
                  <a:lnTo>
                    <a:pt x="855967" y="138620"/>
                  </a:lnTo>
                  <a:lnTo>
                    <a:pt x="855992" y="138493"/>
                  </a:lnTo>
                  <a:lnTo>
                    <a:pt x="856068" y="138125"/>
                  </a:lnTo>
                  <a:lnTo>
                    <a:pt x="856068" y="137998"/>
                  </a:lnTo>
                  <a:lnTo>
                    <a:pt x="856081" y="137871"/>
                  </a:lnTo>
                  <a:lnTo>
                    <a:pt x="855421" y="136131"/>
                  </a:lnTo>
                  <a:lnTo>
                    <a:pt x="855167" y="135851"/>
                  </a:lnTo>
                  <a:lnTo>
                    <a:pt x="854951" y="135712"/>
                  </a:lnTo>
                  <a:lnTo>
                    <a:pt x="854506" y="135458"/>
                  </a:lnTo>
                  <a:lnTo>
                    <a:pt x="854138" y="135343"/>
                  </a:lnTo>
                  <a:lnTo>
                    <a:pt x="853770" y="135267"/>
                  </a:lnTo>
                  <a:lnTo>
                    <a:pt x="853643" y="135267"/>
                  </a:lnTo>
                  <a:lnTo>
                    <a:pt x="853262" y="135267"/>
                  </a:lnTo>
                  <a:lnTo>
                    <a:pt x="853135" y="135293"/>
                  </a:lnTo>
                  <a:lnTo>
                    <a:pt x="853008" y="135305"/>
                  </a:lnTo>
                  <a:lnTo>
                    <a:pt x="840384" y="146062"/>
                  </a:lnTo>
                  <a:lnTo>
                    <a:pt x="826668" y="139446"/>
                  </a:lnTo>
                  <a:lnTo>
                    <a:pt x="825563" y="139179"/>
                  </a:lnTo>
                  <a:lnTo>
                    <a:pt x="825309" y="139192"/>
                  </a:lnTo>
                  <a:lnTo>
                    <a:pt x="825182" y="139217"/>
                  </a:lnTo>
                  <a:lnTo>
                    <a:pt x="825055" y="139230"/>
                  </a:lnTo>
                  <a:lnTo>
                    <a:pt x="824814" y="139280"/>
                  </a:lnTo>
                  <a:lnTo>
                    <a:pt x="824572" y="139369"/>
                  </a:lnTo>
                  <a:lnTo>
                    <a:pt x="824331" y="139484"/>
                  </a:lnTo>
                  <a:lnTo>
                    <a:pt x="824128" y="139611"/>
                  </a:lnTo>
                  <a:lnTo>
                    <a:pt x="823925" y="139763"/>
                  </a:lnTo>
                  <a:lnTo>
                    <a:pt x="823722" y="139928"/>
                  </a:lnTo>
                  <a:lnTo>
                    <a:pt x="823048" y="141135"/>
                  </a:lnTo>
                  <a:lnTo>
                    <a:pt x="822960" y="141630"/>
                  </a:lnTo>
                  <a:lnTo>
                    <a:pt x="822960" y="141757"/>
                  </a:lnTo>
                  <a:lnTo>
                    <a:pt x="836206" y="149783"/>
                  </a:lnTo>
                  <a:lnTo>
                    <a:pt x="826452" y="158470"/>
                  </a:lnTo>
                  <a:lnTo>
                    <a:pt x="826173" y="158737"/>
                  </a:lnTo>
                  <a:lnTo>
                    <a:pt x="826033" y="158940"/>
                  </a:lnTo>
                  <a:lnTo>
                    <a:pt x="825881" y="159156"/>
                  </a:lnTo>
                  <a:lnTo>
                    <a:pt x="825779" y="159385"/>
                  </a:lnTo>
                  <a:lnTo>
                    <a:pt x="825690" y="159626"/>
                  </a:lnTo>
                  <a:lnTo>
                    <a:pt x="825627" y="159867"/>
                  </a:lnTo>
                  <a:lnTo>
                    <a:pt x="825588" y="160121"/>
                  </a:lnTo>
                  <a:lnTo>
                    <a:pt x="825588" y="160248"/>
                  </a:lnTo>
                  <a:lnTo>
                    <a:pt x="825576" y="160375"/>
                  </a:lnTo>
                  <a:lnTo>
                    <a:pt x="825601" y="160756"/>
                  </a:lnTo>
                  <a:lnTo>
                    <a:pt x="826236" y="162115"/>
                  </a:lnTo>
                  <a:lnTo>
                    <a:pt x="828141" y="162991"/>
                  </a:lnTo>
                  <a:lnTo>
                    <a:pt x="828395" y="162979"/>
                  </a:lnTo>
                  <a:lnTo>
                    <a:pt x="828522" y="162953"/>
                  </a:lnTo>
                  <a:lnTo>
                    <a:pt x="828649" y="162941"/>
                  </a:lnTo>
                  <a:lnTo>
                    <a:pt x="841248" y="152209"/>
                  </a:lnTo>
                  <a:lnTo>
                    <a:pt x="854989" y="158813"/>
                  </a:lnTo>
                  <a:lnTo>
                    <a:pt x="855332" y="158953"/>
                  </a:lnTo>
                  <a:lnTo>
                    <a:pt x="855472" y="158978"/>
                  </a:lnTo>
                  <a:lnTo>
                    <a:pt x="855840" y="159054"/>
                  </a:lnTo>
                  <a:lnTo>
                    <a:pt x="855967" y="159054"/>
                  </a:lnTo>
                  <a:lnTo>
                    <a:pt x="856094" y="159067"/>
                  </a:lnTo>
                  <a:lnTo>
                    <a:pt x="858164" y="158038"/>
                  </a:lnTo>
                  <a:lnTo>
                    <a:pt x="858380" y="157708"/>
                  </a:lnTo>
                  <a:lnTo>
                    <a:pt x="858494" y="157480"/>
                  </a:lnTo>
                  <a:lnTo>
                    <a:pt x="858608" y="157124"/>
                  </a:lnTo>
                  <a:lnTo>
                    <a:pt x="858685" y="156756"/>
                  </a:lnTo>
                  <a:lnTo>
                    <a:pt x="858685" y="156616"/>
                  </a:lnTo>
                  <a:close/>
                </a:path>
                <a:path w="867410" h="163195">
                  <a:moveTo>
                    <a:pt x="862203" y="80048"/>
                  </a:moveTo>
                  <a:lnTo>
                    <a:pt x="861834" y="78727"/>
                  </a:lnTo>
                  <a:lnTo>
                    <a:pt x="859891" y="77457"/>
                  </a:lnTo>
                  <a:lnTo>
                    <a:pt x="859764" y="77457"/>
                  </a:lnTo>
                  <a:lnTo>
                    <a:pt x="859624" y="77444"/>
                  </a:lnTo>
                  <a:lnTo>
                    <a:pt x="859269" y="77470"/>
                  </a:lnTo>
                  <a:lnTo>
                    <a:pt x="831557" y="81368"/>
                  </a:lnTo>
                  <a:lnTo>
                    <a:pt x="831303" y="81394"/>
                  </a:lnTo>
                  <a:lnTo>
                    <a:pt x="831126" y="81432"/>
                  </a:lnTo>
                  <a:lnTo>
                    <a:pt x="817346" y="83362"/>
                  </a:lnTo>
                  <a:lnTo>
                    <a:pt x="817219" y="83375"/>
                  </a:lnTo>
                  <a:lnTo>
                    <a:pt x="816965" y="83439"/>
                  </a:lnTo>
                  <a:lnTo>
                    <a:pt x="815378" y="84797"/>
                  </a:lnTo>
                  <a:lnTo>
                    <a:pt x="815225" y="85140"/>
                  </a:lnTo>
                  <a:lnTo>
                    <a:pt x="815200" y="85280"/>
                  </a:lnTo>
                  <a:lnTo>
                    <a:pt x="815111" y="85775"/>
                  </a:lnTo>
                  <a:lnTo>
                    <a:pt x="815124" y="86144"/>
                  </a:lnTo>
                  <a:lnTo>
                    <a:pt x="815149" y="86410"/>
                  </a:lnTo>
                  <a:lnTo>
                    <a:pt x="815213" y="86652"/>
                  </a:lnTo>
                  <a:lnTo>
                    <a:pt x="815301" y="86893"/>
                  </a:lnTo>
                  <a:lnTo>
                    <a:pt x="815403" y="87134"/>
                  </a:lnTo>
                  <a:lnTo>
                    <a:pt x="815530" y="87350"/>
                  </a:lnTo>
                  <a:lnTo>
                    <a:pt x="817054" y="88417"/>
                  </a:lnTo>
                  <a:lnTo>
                    <a:pt x="817422" y="88493"/>
                  </a:lnTo>
                  <a:lnTo>
                    <a:pt x="817676" y="88519"/>
                  </a:lnTo>
                  <a:lnTo>
                    <a:pt x="817943" y="88506"/>
                  </a:lnTo>
                  <a:lnTo>
                    <a:pt x="830757" y="86702"/>
                  </a:lnTo>
                  <a:lnTo>
                    <a:pt x="834859" y="90843"/>
                  </a:lnTo>
                  <a:lnTo>
                    <a:pt x="818807" y="102450"/>
                  </a:lnTo>
                  <a:lnTo>
                    <a:pt x="818515" y="102704"/>
                  </a:lnTo>
                  <a:lnTo>
                    <a:pt x="818337" y="102882"/>
                  </a:lnTo>
                  <a:lnTo>
                    <a:pt x="818184" y="103098"/>
                  </a:lnTo>
                  <a:lnTo>
                    <a:pt x="818045" y="103301"/>
                  </a:lnTo>
                  <a:lnTo>
                    <a:pt x="817740" y="104660"/>
                  </a:lnTo>
                  <a:lnTo>
                    <a:pt x="817778" y="105029"/>
                  </a:lnTo>
                  <a:lnTo>
                    <a:pt x="817816" y="105156"/>
                  </a:lnTo>
                  <a:lnTo>
                    <a:pt x="817841" y="105283"/>
                  </a:lnTo>
                  <a:lnTo>
                    <a:pt x="817918" y="105524"/>
                  </a:lnTo>
                  <a:lnTo>
                    <a:pt x="818032" y="105752"/>
                  </a:lnTo>
                  <a:lnTo>
                    <a:pt x="819429" y="106972"/>
                  </a:lnTo>
                  <a:lnTo>
                    <a:pt x="819785" y="107086"/>
                  </a:lnTo>
                  <a:lnTo>
                    <a:pt x="820039" y="107137"/>
                  </a:lnTo>
                  <a:lnTo>
                    <a:pt x="820420" y="107149"/>
                  </a:lnTo>
                  <a:lnTo>
                    <a:pt x="820801" y="107099"/>
                  </a:lnTo>
                  <a:lnTo>
                    <a:pt x="821296" y="106959"/>
                  </a:lnTo>
                  <a:lnTo>
                    <a:pt x="821524" y="106857"/>
                  </a:lnTo>
                  <a:lnTo>
                    <a:pt x="821740" y="106730"/>
                  </a:lnTo>
                  <a:lnTo>
                    <a:pt x="838542" y="94538"/>
                  </a:lnTo>
                  <a:lnTo>
                    <a:pt x="847267" y="103009"/>
                  </a:lnTo>
                  <a:lnTo>
                    <a:pt x="847623" y="103136"/>
                  </a:lnTo>
                  <a:lnTo>
                    <a:pt x="847877" y="103187"/>
                  </a:lnTo>
                  <a:lnTo>
                    <a:pt x="848131" y="103212"/>
                  </a:lnTo>
                  <a:lnTo>
                    <a:pt x="848385" y="103212"/>
                  </a:lnTo>
                  <a:lnTo>
                    <a:pt x="848639" y="103187"/>
                  </a:lnTo>
                  <a:lnTo>
                    <a:pt x="848893" y="103136"/>
                  </a:lnTo>
                  <a:lnTo>
                    <a:pt x="849134" y="103060"/>
                  </a:lnTo>
                  <a:lnTo>
                    <a:pt x="849376" y="102971"/>
                  </a:lnTo>
                  <a:lnTo>
                    <a:pt x="849693" y="102781"/>
                  </a:lnTo>
                  <a:lnTo>
                    <a:pt x="849998" y="102552"/>
                  </a:lnTo>
                  <a:lnTo>
                    <a:pt x="850176" y="102374"/>
                  </a:lnTo>
                  <a:lnTo>
                    <a:pt x="850341" y="102184"/>
                  </a:lnTo>
                  <a:lnTo>
                    <a:pt x="850480" y="101968"/>
                  </a:lnTo>
                  <a:lnTo>
                    <a:pt x="850607" y="101739"/>
                  </a:lnTo>
                  <a:lnTo>
                    <a:pt x="850646" y="101612"/>
                  </a:lnTo>
                  <a:lnTo>
                    <a:pt x="850773" y="101257"/>
                  </a:lnTo>
                  <a:lnTo>
                    <a:pt x="850823" y="101003"/>
                  </a:lnTo>
                  <a:lnTo>
                    <a:pt x="850849" y="100761"/>
                  </a:lnTo>
                  <a:lnTo>
                    <a:pt x="850849" y="100507"/>
                  </a:lnTo>
                  <a:lnTo>
                    <a:pt x="850823" y="100253"/>
                  </a:lnTo>
                  <a:lnTo>
                    <a:pt x="850785" y="99999"/>
                  </a:lnTo>
                  <a:lnTo>
                    <a:pt x="850696" y="99758"/>
                  </a:lnTo>
                  <a:lnTo>
                    <a:pt x="850607" y="99529"/>
                  </a:lnTo>
                  <a:lnTo>
                    <a:pt x="850480" y="99301"/>
                  </a:lnTo>
                  <a:lnTo>
                    <a:pt x="850353" y="99098"/>
                  </a:lnTo>
                  <a:lnTo>
                    <a:pt x="850188" y="98894"/>
                  </a:lnTo>
                  <a:lnTo>
                    <a:pt x="837145" y="85813"/>
                  </a:lnTo>
                  <a:lnTo>
                    <a:pt x="859980" y="82600"/>
                  </a:lnTo>
                  <a:lnTo>
                    <a:pt x="860463" y="82486"/>
                  </a:lnTo>
                  <a:lnTo>
                    <a:pt x="860590" y="82435"/>
                  </a:lnTo>
                  <a:lnTo>
                    <a:pt x="860806" y="82321"/>
                  </a:lnTo>
                  <a:lnTo>
                    <a:pt x="861021" y="82194"/>
                  </a:lnTo>
                  <a:lnTo>
                    <a:pt x="861237" y="82054"/>
                  </a:lnTo>
                  <a:lnTo>
                    <a:pt x="861606" y="81686"/>
                  </a:lnTo>
                  <a:lnTo>
                    <a:pt x="862190" y="80302"/>
                  </a:lnTo>
                  <a:lnTo>
                    <a:pt x="862203" y="80048"/>
                  </a:lnTo>
                  <a:close/>
                </a:path>
                <a:path w="867410" h="163195">
                  <a:moveTo>
                    <a:pt x="867143" y="115138"/>
                  </a:moveTo>
                  <a:lnTo>
                    <a:pt x="867130" y="114896"/>
                  </a:lnTo>
                  <a:lnTo>
                    <a:pt x="867105" y="114757"/>
                  </a:lnTo>
                  <a:lnTo>
                    <a:pt x="867092" y="114630"/>
                  </a:lnTo>
                  <a:lnTo>
                    <a:pt x="867029" y="114388"/>
                  </a:lnTo>
                  <a:lnTo>
                    <a:pt x="866952" y="114147"/>
                  </a:lnTo>
                  <a:lnTo>
                    <a:pt x="866838" y="113906"/>
                  </a:lnTo>
                  <a:lnTo>
                    <a:pt x="866711" y="113690"/>
                  </a:lnTo>
                  <a:lnTo>
                    <a:pt x="865187" y="112623"/>
                  </a:lnTo>
                  <a:lnTo>
                    <a:pt x="864819" y="112547"/>
                  </a:lnTo>
                  <a:lnTo>
                    <a:pt x="864565" y="112522"/>
                  </a:lnTo>
                  <a:lnTo>
                    <a:pt x="864298" y="112534"/>
                  </a:lnTo>
                  <a:lnTo>
                    <a:pt x="829259" y="117462"/>
                  </a:lnTo>
                  <a:lnTo>
                    <a:pt x="820940" y="126936"/>
                  </a:lnTo>
                  <a:lnTo>
                    <a:pt x="820991" y="127889"/>
                  </a:lnTo>
                  <a:lnTo>
                    <a:pt x="821042" y="128358"/>
                  </a:lnTo>
                  <a:lnTo>
                    <a:pt x="821169" y="128841"/>
                  </a:lnTo>
                  <a:lnTo>
                    <a:pt x="821220" y="128968"/>
                  </a:lnTo>
                  <a:lnTo>
                    <a:pt x="821334" y="129184"/>
                  </a:lnTo>
                  <a:lnTo>
                    <a:pt x="822490" y="130314"/>
                  </a:lnTo>
                  <a:lnTo>
                    <a:pt x="823099" y="130530"/>
                  </a:lnTo>
                  <a:lnTo>
                    <a:pt x="823468" y="130581"/>
                  </a:lnTo>
                  <a:lnTo>
                    <a:pt x="823607" y="130581"/>
                  </a:lnTo>
                  <a:lnTo>
                    <a:pt x="824928" y="130213"/>
                  </a:lnTo>
                  <a:lnTo>
                    <a:pt x="826198" y="128270"/>
                  </a:lnTo>
                  <a:lnTo>
                    <a:pt x="826198" y="128143"/>
                  </a:lnTo>
                  <a:lnTo>
                    <a:pt x="826211" y="128003"/>
                  </a:lnTo>
                  <a:lnTo>
                    <a:pt x="826198" y="127749"/>
                  </a:lnTo>
                  <a:lnTo>
                    <a:pt x="826122" y="126987"/>
                  </a:lnTo>
                  <a:lnTo>
                    <a:pt x="829843" y="122618"/>
                  </a:lnTo>
                  <a:lnTo>
                    <a:pt x="829970" y="122580"/>
                  </a:lnTo>
                  <a:lnTo>
                    <a:pt x="830110" y="122567"/>
                  </a:lnTo>
                  <a:lnTo>
                    <a:pt x="864908" y="117678"/>
                  </a:lnTo>
                  <a:lnTo>
                    <a:pt x="865035" y="117665"/>
                  </a:lnTo>
                  <a:lnTo>
                    <a:pt x="865276" y="117589"/>
                  </a:lnTo>
                  <a:lnTo>
                    <a:pt x="867041" y="115760"/>
                  </a:lnTo>
                  <a:lnTo>
                    <a:pt x="867117" y="115392"/>
                  </a:lnTo>
                  <a:lnTo>
                    <a:pt x="867143" y="115138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756916" y="3048787"/>
              <a:ext cx="140970" cy="249554"/>
            </a:xfrm>
            <a:custGeom>
              <a:avLst/>
              <a:gdLst/>
              <a:ahLst/>
              <a:cxnLst/>
              <a:rect l="l" t="t" r="r" b="b"/>
              <a:pathLst>
                <a:path w="140969" h="249554">
                  <a:moveTo>
                    <a:pt x="19494" y="221107"/>
                  </a:moveTo>
                  <a:lnTo>
                    <a:pt x="19126" y="221043"/>
                  </a:lnTo>
                  <a:lnTo>
                    <a:pt x="18872" y="221043"/>
                  </a:lnTo>
                  <a:lnTo>
                    <a:pt x="16383" y="223469"/>
                  </a:lnTo>
                  <a:lnTo>
                    <a:pt x="16383" y="223596"/>
                  </a:lnTo>
                  <a:lnTo>
                    <a:pt x="16370" y="223723"/>
                  </a:lnTo>
                  <a:lnTo>
                    <a:pt x="18427" y="226161"/>
                  </a:lnTo>
                  <a:lnTo>
                    <a:pt x="19494" y="221107"/>
                  </a:lnTo>
                  <a:close/>
                </a:path>
                <a:path w="140969" h="249554">
                  <a:moveTo>
                    <a:pt x="40005" y="237324"/>
                  </a:moveTo>
                  <a:lnTo>
                    <a:pt x="34785" y="228231"/>
                  </a:lnTo>
                  <a:lnTo>
                    <a:pt x="34518" y="228053"/>
                  </a:lnTo>
                  <a:lnTo>
                    <a:pt x="33324" y="227101"/>
                  </a:lnTo>
                  <a:lnTo>
                    <a:pt x="19507" y="221119"/>
                  </a:lnTo>
                  <a:lnTo>
                    <a:pt x="18440" y="226174"/>
                  </a:lnTo>
                  <a:lnTo>
                    <a:pt x="19875" y="226504"/>
                  </a:lnTo>
                  <a:lnTo>
                    <a:pt x="21869" y="227063"/>
                  </a:lnTo>
                  <a:lnTo>
                    <a:pt x="24828" y="228206"/>
                  </a:lnTo>
                  <a:lnTo>
                    <a:pt x="27660" y="229628"/>
                  </a:lnTo>
                  <a:lnTo>
                    <a:pt x="30340" y="231330"/>
                  </a:lnTo>
                  <a:lnTo>
                    <a:pt x="31534" y="232270"/>
                  </a:lnTo>
                  <a:lnTo>
                    <a:pt x="31686" y="232384"/>
                  </a:lnTo>
                  <a:lnTo>
                    <a:pt x="31851" y="232486"/>
                  </a:lnTo>
                  <a:lnTo>
                    <a:pt x="34836" y="237502"/>
                  </a:lnTo>
                  <a:lnTo>
                    <a:pt x="34823" y="238112"/>
                  </a:lnTo>
                  <a:lnTo>
                    <a:pt x="34759" y="238709"/>
                  </a:lnTo>
                  <a:lnTo>
                    <a:pt x="34721" y="238861"/>
                  </a:lnTo>
                  <a:lnTo>
                    <a:pt x="34696" y="239001"/>
                  </a:lnTo>
                  <a:lnTo>
                    <a:pt x="29451" y="243801"/>
                  </a:lnTo>
                  <a:lnTo>
                    <a:pt x="28956" y="243903"/>
                  </a:lnTo>
                  <a:lnTo>
                    <a:pt x="27736" y="244754"/>
                  </a:lnTo>
                  <a:lnTo>
                    <a:pt x="8978" y="221856"/>
                  </a:lnTo>
                  <a:lnTo>
                    <a:pt x="8724" y="221564"/>
                  </a:lnTo>
                  <a:lnTo>
                    <a:pt x="8521" y="221411"/>
                  </a:lnTo>
                  <a:lnTo>
                    <a:pt x="8318" y="221272"/>
                  </a:lnTo>
                  <a:lnTo>
                    <a:pt x="8089" y="221145"/>
                  </a:lnTo>
                  <a:lnTo>
                    <a:pt x="7861" y="221056"/>
                  </a:lnTo>
                  <a:lnTo>
                    <a:pt x="7734" y="221018"/>
                  </a:lnTo>
                  <a:lnTo>
                    <a:pt x="7607" y="220967"/>
                  </a:lnTo>
                  <a:lnTo>
                    <a:pt x="7366" y="220916"/>
                  </a:lnTo>
                  <a:lnTo>
                    <a:pt x="7239" y="220916"/>
                  </a:lnTo>
                  <a:lnTo>
                    <a:pt x="7112" y="220903"/>
                  </a:lnTo>
                  <a:lnTo>
                    <a:pt x="6858" y="220903"/>
                  </a:lnTo>
                  <a:lnTo>
                    <a:pt x="6731" y="220916"/>
                  </a:lnTo>
                  <a:lnTo>
                    <a:pt x="6604" y="220916"/>
                  </a:lnTo>
                  <a:lnTo>
                    <a:pt x="6350" y="220967"/>
                  </a:lnTo>
                  <a:lnTo>
                    <a:pt x="6108" y="221056"/>
                  </a:lnTo>
                  <a:lnTo>
                    <a:pt x="5880" y="221145"/>
                  </a:lnTo>
                  <a:lnTo>
                    <a:pt x="5435" y="221399"/>
                  </a:lnTo>
                  <a:lnTo>
                    <a:pt x="5245" y="221564"/>
                  </a:lnTo>
                  <a:lnTo>
                    <a:pt x="4394" y="223367"/>
                  </a:lnTo>
                  <a:lnTo>
                    <a:pt x="4394" y="223608"/>
                  </a:lnTo>
                  <a:lnTo>
                    <a:pt x="4978" y="225120"/>
                  </a:lnTo>
                  <a:lnTo>
                    <a:pt x="6972" y="223494"/>
                  </a:lnTo>
                  <a:lnTo>
                    <a:pt x="4978" y="225132"/>
                  </a:lnTo>
                  <a:lnTo>
                    <a:pt x="24066" y="248424"/>
                  </a:lnTo>
                  <a:lnTo>
                    <a:pt x="24320" y="248704"/>
                  </a:lnTo>
                  <a:lnTo>
                    <a:pt x="24523" y="248869"/>
                  </a:lnTo>
                  <a:lnTo>
                    <a:pt x="24726" y="249008"/>
                  </a:lnTo>
                  <a:lnTo>
                    <a:pt x="24955" y="249123"/>
                  </a:lnTo>
                  <a:lnTo>
                    <a:pt x="25184" y="249224"/>
                  </a:lnTo>
                  <a:lnTo>
                    <a:pt x="25438" y="249301"/>
                  </a:lnTo>
                  <a:lnTo>
                    <a:pt x="25679" y="249351"/>
                  </a:lnTo>
                  <a:lnTo>
                    <a:pt x="25806" y="249351"/>
                  </a:lnTo>
                  <a:lnTo>
                    <a:pt x="25933" y="249364"/>
                  </a:lnTo>
                  <a:lnTo>
                    <a:pt x="26187" y="249364"/>
                  </a:lnTo>
                  <a:lnTo>
                    <a:pt x="26314" y="249351"/>
                  </a:lnTo>
                  <a:lnTo>
                    <a:pt x="26441" y="249351"/>
                  </a:lnTo>
                  <a:lnTo>
                    <a:pt x="27698" y="248780"/>
                  </a:lnTo>
                  <a:lnTo>
                    <a:pt x="27978" y="248539"/>
                  </a:lnTo>
                  <a:lnTo>
                    <a:pt x="28105" y="248373"/>
                  </a:lnTo>
                  <a:lnTo>
                    <a:pt x="28270" y="248488"/>
                  </a:lnTo>
                  <a:lnTo>
                    <a:pt x="28486" y="248627"/>
                  </a:lnTo>
                  <a:lnTo>
                    <a:pt x="28714" y="248742"/>
                  </a:lnTo>
                  <a:lnTo>
                    <a:pt x="28943" y="248831"/>
                  </a:lnTo>
                  <a:lnTo>
                    <a:pt x="29070" y="248856"/>
                  </a:lnTo>
                  <a:lnTo>
                    <a:pt x="29197" y="248894"/>
                  </a:lnTo>
                  <a:lnTo>
                    <a:pt x="29438" y="248945"/>
                  </a:lnTo>
                  <a:lnTo>
                    <a:pt x="29565" y="248945"/>
                  </a:lnTo>
                  <a:lnTo>
                    <a:pt x="29692" y="248958"/>
                  </a:lnTo>
                  <a:lnTo>
                    <a:pt x="29946" y="248958"/>
                  </a:lnTo>
                  <a:lnTo>
                    <a:pt x="30073" y="248932"/>
                  </a:lnTo>
                  <a:lnTo>
                    <a:pt x="30619" y="248869"/>
                  </a:lnTo>
                  <a:lnTo>
                    <a:pt x="39725" y="240195"/>
                  </a:lnTo>
                  <a:lnTo>
                    <a:pt x="39776" y="239915"/>
                  </a:lnTo>
                  <a:lnTo>
                    <a:pt x="39865" y="239534"/>
                  </a:lnTo>
                  <a:lnTo>
                    <a:pt x="39992" y="238442"/>
                  </a:lnTo>
                  <a:lnTo>
                    <a:pt x="40005" y="237324"/>
                  </a:lnTo>
                  <a:close/>
                </a:path>
                <a:path w="140969" h="249554">
                  <a:moveTo>
                    <a:pt x="46570" y="207899"/>
                  </a:moveTo>
                  <a:lnTo>
                    <a:pt x="46151" y="206336"/>
                  </a:lnTo>
                  <a:lnTo>
                    <a:pt x="44526" y="205206"/>
                  </a:lnTo>
                  <a:lnTo>
                    <a:pt x="43459" y="210261"/>
                  </a:lnTo>
                  <a:lnTo>
                    <a:pt x="43827" y="210324"/>
                  </a:lnTo>
                  <a:lnTo>
                    <a:pt x="44081" y="210324"/>
                  </a:lnTo>
                  <a:lnTo>
                    <a:pt x="46545" y="208153"/>
                  </a:lnTo>
                  <a:lnTo>
                    <a:pt x="46570" y="207899"/>
                  </a:lnTo>
                  <a:close/>
                </a:path>
                <a:path w="140969" h="249554">
                  <a:moveTo>
                    <a:pt x="48602" y="191820"/>
                  </a:moveTo>
                  <a:lnTo>
                    <a:pt x="47180" y="186842"/>
                  </a:lnTo>
                  <a:lnTo>
                    <a:pt x="27330" y="192506"/>
                  </a:lnTo>
                  <a:lnTo>
                    <a:pt x="22644" y="182384"/>
                  </a:lnTo>
                  <a:lnTo>
                    <a:pt x="22580" y="182257"/>
                  </a:lnTo>
                  <a:lnTo>
                    <a:pt x="22453" y="182041"/>
                  </a:lnTo>
                  <a:lnTo>
                    <a:pt x="22313" y="181838"/>
                  </a:lnTo>
                  <a:lnTo>
                    <a:pt x="21183" y="181038"/>
                  </a:lnTo>
                  <a:lnTo>
                    <a:pt x="20561" y="180886"/>
                  </a:lnTo>
                  <a:lnTo>
                    <a:pt x="20307" y="180873"/>
                  </a:lnTo>
                  <a:lnTo>
                    <a:pt x="20180" y="180886"/>
                  </a:lnTo>
                  <a:lnTo>
                    <a:pt x="20053" y="180886"/>
                  </a:lnTo>
                  <a:lnTo>
                    <a:pt x="19812" y="180924"/>
                  </a:lnTo>
                  <a:lnTo>
                    <a:pt x="19685" y="180962"/>
                  </a:lnTo>
                  <a:lnTo>
                    <a:pt x="19558" y="180975"/>
                  </a:lnTo>
                  <a:lnTo>
                    <a:pt x="19316" y="181063"/>
                  </a:lnTo>
                  <a:lnTo>
                    <a:pt x="19088" y="181165"/>
                  </a:lnTo>
                  <a:lnTo>
                    <a:pt x="17868" y="182575"/>
                  </a:lnTo>
                  <a:lnTo>
                    <a:pt x="17754" y="182943"/>
                  </a:lnTo>
                  <a:lnTo>
                    <a:pt x="17716" y="183197"/>
                  </a:lnTo>
                  <a:lnTo>
                    <a:pt x="17703" y="183578"/>
                  </a:lnTo>
                  <a:lnTo>
                    <a:pt x="17741" y="183946"/>
                  </a:lnTo>
                  <a:lnTo>
                    <a:pt x="17780" y="184073"/>
                  </a:lnTo>
                  <a:lnTo>
                    <a:pt x="17805" y="184200"/>
                  </a:lnTo>
                  <a:lnTo>
                    <a:pt x="17894" y="184442"/>
                  </a:lnTo>
                  <a:lnTo>
                    <a:pt x="25679" y="201218"/>
                  </a:lnTo>
                  <a:lnTo>
                    <a:pt x="3111" y="196418"/>
                  </a:lnTo>
                  <a:lnTo>
                    <a:pt x="2755" y="196354"/>
                  </a:lnTo>
                  <a:lnTo>
                    <a:pt x="2247" y="196367"/>
                  </a:lnTo>
                  <a:lnTo>
                    <a:pt x="1181" y="196773"/>
                  </a:lnTo>
                  <a:lnTo>
                    <a:pt x="685" y="197167"/>
                  </a:lnTo>
                  <a:lnTo>
                    <a:pt x="533" y="197370"/>
                  </a:lnTo>
                  <a:lnTo>
                    <a:pt x="0" y="198767"/>
                  </a:lnTo>
                  <a:lnTo>
                    <a:pt x="0" y="199021"/>
                  </a:lnTo>
                  <a:lnTo>
                    <a:pt x="419" y="200342"/>
                  </a:lnTo>
                  <a:lnTo>
                    <a:pt x="2044" y="201460"/>
                  </a:lnTo>
                  <a:lnTo>
                    <a:pt x="43446" y="210261"/>
                  </a:lnTo>
                  <a:lnTo>
                    <a:pt x="44513" y="205206"/>
                  </a:lnTo>
                  <a:lnTo>
                    <a:pt x="31991" y="202552"/>
                  </a:lnTo>
                  <a:lnTo>
                    <a:pt x="29527" y="197256"/>
                  </a:lnTo>
                  <a:lnTo>
                    <a:pt x="48602" y="191820"/>
                  </a:lnTo>
                  <a:close/>
                </a:path>
                <a:path w="140969" h="249554">
                  <a:moveTo>
                    <a:pt x="50482" y="189128"/>
                  </a:moveTo>
                  <a:lnTo>
                    <a:pt x="48069" y="186740"/>
                  </a:lnTo>
                  <a:lnTo>
                    <a:pt x="47815" y="186740"/>
                  </a:lnTo>
                  <a:lnTo>
                    <a:pt x="47320" y="186804"/>
                  </a:lnTo>
                  <a:lnTo>
                    <a:pt x="47193" y="186842"/>
                  </a:lnTo>
                  <a:lnTo>
                    <a:pt x="48602" y="191820"/>
                  </a:lnTo>
                  <a:lnTo>
                    <a:pt x="48729" y="191782"/>
                  </a:lnTo>
                  <a:lnTo>
                    <a:pt x="48971" y="191681"/>
                  </a:lnTo>
                  <a:lnTo>
                    <a:pt x="50355" y="190119"/>
                  </a:lnTo>
                  <a:lnTo>
                    <a:pt x="50457" y="189750"/>
                  </a:lnTo>
                  <a:lnTo>
                    <a:pt x="50482" y="189496"/>
                  </a:lnTo>
                  <a:lnTo>
                    <a:pt x="50482" y="189128"/>
                  </a:lnTo>
                  <a:close/>
                </a:path>
                <a:path w="140969" h="249554">
                  <a:moveTo>
                    <a:pt x="59931" y="144805"/>
                  </a:moveTo>
                  <a:lnTo>
                    <a:pt x="59905" y="144551"/>
                  </a:lnTo>
                  <a:lnTo>
                    <a:pt x="59880" y="144424"/>
                  </a:lnTo>
                  <a:lnTo>
                    <a:pt x="59867" y="144297"/>
                  </a:lnTo>
                  <a:lnTo>
                    <a:pt x="58801" y="142773"/>
                  </a:lnTo>
                  <a:lnTo>
                    <a:pt x="58470" y="142570"/>
                  </a:lnTo>
                  <a:lnTo>
                    <a:pt x="58242" y="142468"/>
                  </a:lnTo>
                  <a:lnTo>
                    <a:pt x="57759" y="142341"/>
                  </a:lnTo>
                  <a:lnTo>
                    <a:pt x="57505" y="142316"/>
                  </a:lnTo>
                  <a:lnTo>
                    <a:pt x="56997" y="142328"/>
                  </a:lnTo>
                  <a:lnTo>
                    <a:pt x="54813" y="144360"/>
                  </a:lnTo>
                  <a:lnTo>
                    <a:pt x="53886" y="148742"/>
                  </a:lnTo>
                  <a:lnTo>
                    <a:pt x="46329" y="147129"/>
                  </a:lnTo>
                  <a:lnTo>
                    <a:pt x="46062" y="146443"/>
                  </a:lnTo>
                  <a:lnTo>
                    <a:pt x="45339" y="145034"/>
                  </a:lnTo>
                  <a:lnTo>
                    <a:pt x="35001" y="137515"/>
                  </a:lnTo>
                  <a:lnTo>
                    <a:pt x="34874" y="137490"/>
                  </a:lnTo>
                  <a:lnTo>
                    <a:pt x="30416" y="136537"/>
                  </a:lnTo>
                  <a:lnTo>
                    <a:pt x="30276" y="136512"/>
                  </a:lnTo>
                  <a:lnTo>
                    <a:pt x="30124" y="136486"/>
                  </a:lnTo>
                  <a:lnTo>
                    <a:pt x="29476" y="136334"/>
                  </a:lnTo>
                  <a:lnTo>
                    <a:pt x="27851" y="136144"/>
                  </a:lnTo>
                  <a:lnTo>
                    <a:pt x="26212" y="136131"/>
                  </a:lnTo>
                  <a:lnTo>
                    <a:pt x="24574" y="136271"/>
                  </a:lnTo>
                  <a:lnTo>
                    <a:pt x="10528" y="149136"/>
                  </a:lnTo>
                  <a:lnTo>
                    <a:pt x="10477" y="149352"/>
                  </a:lnTo>
                  <a:lnTo>
                    <a:pt x="10299" y="150152"/>
                  </a:lnTo>
                  <a:lnTo>
                    <a:pt x="10121" y="151777"/>
                  </a:lnTo>
                  <a:lnTo>
                    <a:pt x="10096" y="153416"/>
                  </a:lnTo>
                  <a:lnTo>
                    <a:pt x="10236" y="155054"/>
                  </a:lnTo>
                  <a:lnTo>
                    <a:pt x="23329" y="169164"/>
                  </a:lnTo>
                  <a:lnTo>
                    <a:pt x="23456" y="169189"/>
                  </a:lnTo>
                  <a:lnTo>
                    <a:pt x="27940" y="170141"/>
                  </a:lnTo>
                  <a:lnTo>
                    <a:pt x="28067" y="170167"/>
                  </a:lnTo>
                  <a:lnTo>
                    <a:pt x="28702" y="170307"/>
                  </a:lnTo>
                  <a:lnTo>
                    <a:pt x="30251" y="170472"/>
                  </a:lnTo>
                  <a:lnTo>
                    <a:pt x="31813" y="170497"/>
                  </a:lnTo>
                  <a:lnTo>
                    <a:pt x="33375" y="170357"/>
                  </a:lnTo>
                  <a:lnTo>
                    <a:pt x="42316" y="165989"/>
                  </a:lnTo>
                  <a:lnTo>
                    <a:pt x="49872" y="167601"/>
                  </a:lnTo>
                  <a:lnTo>
                    <a:pt x="48945" y="171958"/>
                  </a:lnTo>
                  <a:lnTo>
                    <a:pt x="48882" y="172326"/>
                  </a:lnTo>
                  <a:lnTo>
                    <a:pt x="48882" y="172593"/>
                  </a:lnTo>
                  <a:lnTo>
                    <a:pt x="50012" y="174625"/>
                  </a:lnTo>
                  <a:lnTo>
                    <a:pt x="50330" y="174815"/>
                  </a:lnTo>
                  <a:lnTo>
                    <a:pt x="50457" y="174866"/>
                  </a:lnTo>
                  <a:lnTo>
                    <a:pt x="50812" y="174993"/>
                  </a:lnTo>
                  <a:lnTo>
                    <a:pt x="51308" y="175082"/>
                  </a:lnTo>
                  <a:lnTo>
                    <a:pt x="51562" y="175082"/>
                  </a:lnTo>
                  <a:lnTo>
                    <a:pt x="51816" y="175056"/>
                  </a:lnTo>
                  <a:lnTo>
                    <a:pt x="52311" y="174942"/>
                  </a:lnTo>
                  <a:lnTo>
                    <a:pt x="52552" y="174853"/>
                  </a:lnTo>
                  <a:lnTo>
                    <a:pt x="55448" y="166255"/>
                  </a:lnTo>
                  <a:lnTo>
                    <a:pt x="55499" y="166014"/>
                  </a:lnTo>
                  <a:lnTo>
                    <a:pt x="55537" y="165760"/>
                  </a:lnTo>
                  <a:lnTo>
                    <a:pt x="55537" y="165506"/>
                  </a:lnTo>
                  <a:lnTo>
                    <a:pt x="55511" y="165252"/>
                  </a:lnTo>
                  <a:lnTo>
                    <a:pt x="55486" y="165125"/>
                  </a:lnTo>
                  <a:lnTo>
                    <a:pt x="55473" y="164998"/>
                  </a:lnTo>
                  <a:lnTo>
                    <a:pt x="55397" y="164769"/>
                  </a:lnTo>
                  <a:lnTo>
                    <a:pt x="55346" y="164642"/>
                  </a:lnTo>
                  <a:lnTo>
                    <a:pt x="55245" y="164452"/>
                  </a:lnTo>
                  <a:lnTo>
                    <a:pt x="55181" y="164299"/>
                  </a:lnTo>
                  <a:lnTo>
                    <a:pt x="55041" y="164084"/>
                  </a:lnTo>
                  <a:lnTo>
                    <a:pt x="54889" y="163880"/>
                  </a:lnTo>
                  <a:lnTo>
                    <a:pt x="54711" y="163703"/>
                  </a:lnTo>
                  <a:lnTo>
                    <a:pt x="54521" y="163537"/>
                  </a:lnTo>
                  <a:lnTo>
                    <a:pt x="54305" y="163398"/>
                  </a:lnTo>
                  <a:lnTo>
                    <a:pt x="54076" y="163271"/>
                  </a:lnTo>
                  <a:lnTo>
                    <a:pt x="53848" y="163169"/>
                  </a:lnTo>
                  <a:lnTo>
                    <a:pt x="53606" y="163093"/>
                  </a:lnTo>
                  <a:lnTo>
                    <a:pt x="53479" y="163080"/>
                  </a:lnTo>
                  <a:lnTo>
                    <a:pt x="53352" y="163042"/>
                  </a:lnTo>
                  <a:lnTo>
                    <a:pt x="42100" y="160655"/>
                  </a:lnTo>
                  <a:lnTo>
                    <a:pt x="41973" y="160642"/>
                  </a:lnTo>
                  <a:lnTo>
                    <a:pt x="41757" y="160591"/>
                  </a:lnTo>
                  <a:lnTo>
                    <a:pt x="41630" y="160578"/>
                  </a:lnTo>
                  <a:lnTo>
                    <a:pt x="41351" y="160566"/>
                  </a:lnTo>
                  <a:lnTo>
                    <a:pt x="41097" y="160591"/>
                  </a:lnTo>
                  <a:lnTo>
                    <a:pt x="40843" y="160642"/>
                  </a:lnTo>
                  <a:lnTo>
                    <a:pt x="40716" y="160680"/>
                  </a:lnTo>
                  <a:lnTo>
                    <a:pt x="40424" y="160794"/>
                  </a:lnTo>
                  <a:lnTo>
                    <a:pt x="40246" y="160858"/>
                  </a:lnTo>
                  <a:lnTo>
                    <a:pt x="40030" y="160985"/>
                  </a:lnTo>
                  <a:lnTo>
                    <a:pt x="39382" y="161582"/>
                  </a:lnTo>
                  <a:lnTo>
                    <a:pt x="38925" y="162090"/>
                  </a:lnTo>
                  <a:lnTo>
                    <a:pt x="31623" y="165315"/>
                  </a:lnTo>
                  <a:lnTo>
                    <a:pt x="30568" y="165303"/>
                  </a:lnTo>
                  <a:lnTo>
                    <a:pt x="29527" y="165188"/>
                  </a:lnTo>
                  <a:lnTo>
                    <a:pt x="29387" y="165176"/>
                  </a:lnTo>
                  <a:lnTo>
                    <a:pt x="29197" y="165138"/>
                  </a:lnTo>
                  <a:lnTo>
                    <a:pt x="29019" y="165074"/>
                  </a:lnTo>
                  <a:lnTo>
                    <a:pt x="28879" y="165049"/>
                  </a:lnTo>
                  <a:lnTo>
                    <a:pt x="28638" y="165023"/>
                  </a:lnTo>
                  <a:lnTo>
                    <a:pt x="24549" y="164147"/>
                  </a:lnTo>
                  <a:lnTo>
                    <a:pt x="24409" y="164109"/>
                  </a:lnTo>
                  <a:lnTo>
                    <a:pt x="23850" y="163982"/>
                  </a:lnTo>
                  <a:lnTo>
                    <a:pt x="15278" y="153238"/>
                  </a:lnTo>
                  <a:lnTo>
                    <a:pt x="15290" y="152107"/>
                  </a:lnTo>
                  <a:lnTo>
                    <a:pt x="15417" y="150977"/>
                  </a:lnTo>
                  <a:lnTo>
                    <a:pt x="15481" y="150609"/>
                  </a:lnTo>
                  <a:lnTo>
                    <a:pt x="15519" y="150444"/>
                  </a:lnTo>
                  <a:lnTo>
                    <a:pt x="15659" y="149885"/>
                  </a:lnTo>
                  <a:lnTo>
                    <a:pt x="26403" y="141300"/>
                  </a:lnTo>
                  <a:lnTo>
                    <a:pt x="27533" y="141312"/>
                  </a:lnTo>
                  <a:lnTo>
                    <a:pt x="28651" y="141452"/>
                  </a:lnTo>
                  <a:lnTo>
                    <a:pt x="29070" y="141541"/>
                  </a:lnTo>
                  <a:lnTo>
                    <a:pt x="29210" y="141566"/>
                  </a:lnTo>
                  <a:lnTo>
                    <a:pt x="33642" y="142506"/>
                  </a:lnTo>
                  <a:lnTo>
                    <a:pt x="33807" y="142544"/>
                  </a:lnTo>
                  <a:lnTo>
                    <a:pt x="33934" y="142570"/>
                  </a:lnTo>
                  <a:lnTo>
                    <a:pt x="41821" y="149885"/>
                  </a:lnTo>
                  <a:lnTo>
                    <a:pt x="41859" y="150025"/>
                  </a:lnTo>
                  <a:lnTo>
                    <a:pt x="41922" y="150177"/>
                  </a:lnTo>
                  <a:lnTo>
                    <a:pt x="42011" y="150418"/>
                  </a:lnTo>
                  <a:lnTo>
                    <a:pt x="42075" y="150545"/>
                  </a:lnTo>
                  <a:lnTo>
                    <a:pt x="42202" y="150749"/>
                  </a:lnTo>
                  <a:lnTo>
                    <a:pt x="42341" y="150952"/>
                  </a:lnTo>
                  <a:lnTo>
                    <a:pt x="42608" y="151244"/>
                  </a:lnTo>
                  <a:lnTo>
                    <a:pt x="42799" y="151409"/>
                  </a:lnTo>
                  <a:lnTo>
                    <a:pt x="43014" y="151561"/>
                  </a:lnTo>
                  <a:lnTo>
                    <a:pt x="43230" y="151676"/>
                  </a:lnTo>
                  <a:lnTo>
                    <a:pt x="43459" y="151777"/>
                  </a:lnTo>
                  <a:lnTo>
                    <a:pt x="43700" y="151853"/>
                  </a:lnTo>
                  <a:lnTo>
                    <a:pt x="43827" y="151879"/>
                  </a:lnTo>
                  <a:lnTo>
                    <a:pt x="55333" y="154317"/>
                  </a:lnTo>
                  <a:lnTo>
                    <a:pt x="55460" y="154343"/>
                  </a:lnTo>
                  <a:lnTo>
                    <a:pt x="55714" y="154381"/>
                  </a:lnTo>
                  <a:lnTo>
                    <a:pt x="55968" y="154381"/>
                  </a:lnTo>
                  <a:lnTo>
                    <a:pt x="56222" y="154355"/>
                  </a:lnTo>
                  <a:lnTo>
                    <a:pt x="56349" y="154330"/>
                  </a:lnTo>
                  <a:lnTo>
                    <a:pt x="56476" y="154317"/>
                  </a:lnTo>
                  <a:lnTo>
                    <a:pt x="57759" y="153568"/>
                  </a:lnTo>
                  <a:lnTo>
                    <a:pt x="58432" y="152209"/>
                  </a:lnTo>
                  <a:lnTo>
                    <a:pt x="59867" y="145440"/>
                  </a:lnTo>
                  <a:lnTo>
                    <a:pt x="59931" y="145059"/>
                  </a:lnTo>
                  <a:lnTo>
                    <a:pt x="59931" y="144805"/>
                  </a:lnTo>
                  <a:close/>
                </a:path>
                <a:path w="140969" h="249554">
                  <a:moveTo>
                    <a:pt x="108496" y="50101"/>
                  </a:moveTo>
                  <a:lnTo>
                    <a:pt x="105308" y="46024"/>
                  </a:lnTo>
                  <a:lnTo>
                    <a:pt x="105029" y="46291"/>
                  </a:lnTo>
                  <a:lnTo>
                    <a:pt x="104317" y="47879"/>
                  </a:lnTo>
                  <a:lnTo>
                    <a:pt x="104317" y="48133"/>
                  </a:lnTo>
                  <a:lnTo>
                    <a:pt x="104330" y="48260"/>
                  </a:lnTo>
                  <a:lnTo>
                    <a:pt x="104406" y="48755"/>
                  </a:lnTo>
                  <a:lnTo>
                    <a:pt x="104444" y="48882"/>
                  </a:lnTo>
                  <a:lnTo>
                    <a:pt x="104533" y="49110"/>
                  </a:lnTo>
                  <a:lnTo>
                    <a:pt x="104648" y="49339"/>
                  </a:lnTo>
                  <a:lnTo>
                    <a:pt x="104787" y="49555"/>
                  </a:lnTo>
                  <a:lnTo>
                    <a:pt x="104940" y="49758"/>
                  </a:lnTo>
                  <a:lnTo>
                    <a:pt x="105117" y="49936"/>
                  </a:lnTo>
                  <a:lnTo>
                    <a:pt x="105308" y="50101"/>
                  </a:lnTo>
                  <a:lnTo>
                    <a:pt x="106972" y="50647"/>
                  </a:lnTo>
                  <a:lnTo>
                    <a:pt x="107467" y="50596"/>
                  </a:lnTo>
                  <a:lnTo>
                    <a:pt x="107721" y="50520"/>
                  </a:lnTo>
                  <a:lnTo>
                    <a:pt x="108178" y="50317"/>
                  </a:lnTo>
                  <a:lnTo>
                    <a:pt x="108394" y="50177"/>
                  </a:lnTo>
                  <a:close/>
                </a:path>
                <a:path w="140969" h="249554">
                  <a:moveTo>
                    <a:pt x="134061" y="52628"/>
                  </a:moveTo>
                  <a:lnTo>
                    <a:pt x="119888" y="38658"/>
                  </a:lnTo>
                  <a:lnTo>
                    <a:pt x="120091" y="38061"/>
                  </a:lnTo>
                  <a:lnTo>
                    <a:pt x="120357" y="36906"/>
                  </a:lnTo>
                  <a:lnTo>
                    <a:pt x="120497" y="35737"/>
                  </a:lnTo>
                  <a:lnTo>
                    <a:pt x="120523" y="34556"/>
                  </a:lnTo>
                  <a:lnTo>
                    <a:pt x="120434" y="33375"/>
                  </a:lnTo>
                  <a:lnTo>
                    <a:pt x="108229" y="22860"/>
                  </a:lnTo>
                  <a:lnTo>
                    <a:pt x="107048" y="22936"/>
                  </a:lnTo>
                  <a:lnTo>
                    <a:pt x="101244" y="25336"/>
                  </a:lnTo>
                  <a:lnTo>
                    <a:pt x="101053" y="25476"/>
                  </a:lnTo>
                  <a:lnTo>
                    <a:pt x="90030" y="34099"/>
                  </a:lnTo>
                  <a:lnTo>
                    <a:pt x="89662" y="34442"/>
                  </a:lnTo>
                  <a:lnTo>
                    <a:pt x="89039" y="35941"/>
                  </a:lnTo>
                  <a:lnTo>
                    <a:pt x="89039" y="36195"/>
                  </a:lnTo>
                  <a:lnTo>
                    <a:pt x="89052" y="36322"/>
                  </a:lnTo>
                  <a:lnTo>
                    <a:pt x="89052" y="36449"/>
                  </a:lnTo>
                  <a:lnTo>
                    <a:pt x="89128" y="36830"/>
                  </a:lnTo>
                  <a:lnTo>
                    <a:pt x="89255" y="37185"/>
                  </a:lnTo>
                  <a:lnTo>
                    <a:pt x="89369" y="37414"/>
                  </a:lnTo>
                  <a:lnTo>
                    <a:pt x="89509" y="37630"/>
                  </a:lnTo>
                  <a:lnTo>
                    <a:pt x="89662" y="37833"/>
                  </a:lnTo>
                  <a:lnTo>
                    <a:pt x="89839" y="38011"/>
                  </a:lnTo>
                  <a:lnTo>
                    <a:pt x="90030" y="38176"/>
                  </a:lnTo>
                  <a:lnTo>
                    <a:pt x="90462" y="38455"/>
                  </a:lnTo>
                  <a:lnTo>
                    <a:pt x="90690" y="38544"/>
                  </a:lnTo>
                  <a:lnTo>
                    <a:pt x="90817" y="38582"/>
                  </a:lnTo>
                  <a:lnTo>
                    <a:pt x="91186" y="38684"/>
                  </a:lnTo>
                  <a:lnTo>
                    <a:pt x="91440" y="38709"/>
                  </a:lnTo>
                  <a:lnTo>
                    <a:pt x="91821" y="38709"/>
                  </a:lnTo>
                  <a:lnTo>
                    <a:pt x="93218" y="38163"/>
                  </a:lnTo>
                  <a:lnTo>
                    <a:pt x="104127" y="29641"/>
                  </a:lnTo>
                  <a:lnTo>
                    <a:pt x="104330" y="29489"/>
                  </a:lnTo>
                  <a:lnTo>
                    <a:pt x="109029" y="28041"/>
                  </a:lnTo>
                  <a:lnTo>
                    <a:pt x="110337" y="28270"/>
                  </a:lnTo>
                  <a:lnTo>
                    <a:pt x="115341" y="35356"/>
                  </a:lnTo>
                  <a:lnTo>
                    <a:pt x="115252" y="36029"/>
                  </a:lnTo>
                  <a:lnTo>
                    <a:pt x="112725" y="40233"/>
                  </a:lnTo>
                  <a:lnTo>
                    <a:pt x="112839" y="40386"/>
                  </a:lnTo>
                  <a:lnTo>
                    <a:pt x="112725" y="40246"/>
                  </a:lnTo>
                  <a:lnTo>
                    <a:pt x="112598" y="40347"/>
                  </a:lnTo>
                  <a:lnTo>
                    <a:pt x="111493" y="41211"/>
                  </a:lnTo>
                  <a:lnTo>
                    <a:pt x="110871" y="41681"/>
                  </a:lnTo>
                  <a:lnTo>
                    <a:pt x="110680" y="41846"/>
                  </a:lnTo>
                  <a:lnTo>
                    <a:pt x="105321" y="46037"/>
                  </a:lnTo>
                  <a:lnTo>
                    <a:pt x="108496" y="50101"/>
                  </a:lnTo>
                  <a:lnTo>
                    <a:pt x="113957" y="45834"/>
                  </a:lnTo>
                  <a:lnTo>
                    <a:pt x="114109" y="45732"/>
                  </a:lnTo>
                  <a:lnTo>
                    <a:pt x="115176" y="44996"/>
                  </a:lnTo>
                  <a:lnTo>
                    <a:pt x="115976" y="44589"/>
                  </a:lnTo>
                  <a:lnTo>
                    <a:pt x="117246" y="44145"/>
                  </a:lnTo>
                  <a:lnTo>
                    <a:pt x="118579" y="43878"/>
                  </a:lnTo>
                  <a:lnTo>
                    <a:pt x="119468" y="43802"/>
                  </a:lnTo>
                  <a:lnTo>
                    <a:pt x="120370" y="43827"/>
                  </a:lnTo>
                  <a:lnTo>
                    <a:pt x="128866" y="53657"/>
                  </a:lnTo>
                  <a:lnTo>
                    <a:pt x="128752" y="54559"/>
                  </a:lnTo>
                  <a:lnTo>
                    <a:pt x="125361" y="60210"/>
                  </a:lnTo>
                  <a:lnTo>
                    <a:pt x="125209" y="60325"/>
                  </a:lnTo>
                  <a:lnTo>
                    <a:pt x="116090" y="67462"/>
                  </a:lnTo>
                  <a:lnTo>
                    <a:pt x="115227" y="68681"/>
                  </a:lnTo>
                  <a:lnTo>
                    <a:pt x="115125" y="69049"/>
                  </a:lnTo>
                  <a:lnTo>
                    <a:pt x="115087" y="69303"/>
                  </a:lnTo>
                  <a:lnTo>
                    <a:pt x="115087" y="69557"/>
                  </a:lnTo>
                  <a:lnTo>
                    <a:pt x="115100" y="69684"/>
                  </a:lnTo>
                  <a:lnTo>
                    <a:pt x="115100" y="69811"/>
                  </a:lnTo>
                  <a:lnTo>
                    <a:pt x="115150" y="70065"/>
                  </a:lnTo>
                  <a:lnTo>
                    <a:pt x="115214" y="70307"/>
                  </a:lnTo>
                  <a:lnTo>
                    <a:pt x="115303" y="70548"/>
                  </a:lnTo>
                  <a:lnTo>
                    <a:pt x="115430" y="70777"/>
                  </a:lnTo>
                  <a:lnTo>
                    <a:pt x="115557" y="70993"/>
                  </a:lnTo>
                  <a:lnTo>
                    <a:pt x="115887" y="71374"/>
                  </a:lnTo>
                  <a:lnTo>
                    <a:pt x="116078" y="71539"/>
                  </a:lnTo>
                  <a:lnTo>
                    <a:pt x="116293" y="71678"/>
                  </a:lnTo>
                  <a:lnTo>
                    <a:pt x="116509" y="71805"/>
                  </a:lnTo>
                  <a:lnTo>
                    <a:pt x="116738" y="71907"/>
                  </a:lnTo>
                  <a:lnTo>
                    <a:pt x="116865" y="71945"/>
                  </a:lnTo>
                  <a:lnTo>
                    <a:pt x="117360" y="72059"/>
                  </a:lnTo>
                  <a:lnTo>
                    <a:pt x="117487" y="72072"/>
                  </a:lnTo>
                  <a:lnTo>
                    <a:pt x="117868" y="72072"/>
                  </a:lnTo>
                  <a:lnTo>
                    <a:pt x="118249" y="72021"/>
                  </a:lnTo>
                  <a:lnTo>
                    <a:pt x="118491" y="71958"/>
                  </a:lnTo>
                  <a:lnTo>
                    <a:pt x="118732" y="71856"/>
                  </a:lnTo>
                  <a:lnTo>
                    <a:pt x="119164" y="71615"/>
                  </a:lnTo>
                  <a:lnTo>
                    <a:pt x="128384" y="64414"/>
                  </a:lnTo>
                  <a:lnTo>
                    <a:pt x="128536" y="64287"/>
                  </a:lnTo>
                  <a:lnTo>
                    <a:pt x="128663" y="64185"/>
                  </a:lnTo>
                  <a:lnTo>
                    <a:pt x="129082" y="63855"/>
                  </a:lnTo>
                  <a:lnTo>
                    <a:pt x="134023" y="54038"/>
                  </a:lnTo>
                  <a:lnTo>
                    <a:pt x="134061" y="52628"/>
                  </a:lnTo>
                  <a:close/>
                </a:path>
                <a:path w="140969" h="249554">
                  <a:moveTo>
                    <a:pt x="140919" y="26301"/>
                  </a:moveTo>
                  <a:lnTo>
                    <a:pt x="140868" y="25933"/>
                  </a:lnTo>
                  <a:lnTo>
                    <a:pt x="140792" y="25679"/>
                  </a:lnTo>
                  <a:lnTo>
                    <a:pt x="140703" y="25438"/>
                  </a:lnTo>
                  <a:lnTo>
                    <a:pt x="140589" y="25209"/>
                  </a:lnTo>
                  <a:lnTo>
                    <a:pt x="140373" y="24904"/>
                  </a:lnTo>
                  <a:lnTo>
                    <a:pt x="140068" y="24523"/>
                  </a:lnTo>
                  <a:lnTo>
                    <a:pt x="138315" y="22009"/>
                  </a:lnTo>
                  <a:lnTo>
                    <a:pt x="136779" y="19227"/>
                  </a:lnTo>
                  <a:lnTo>
                    <a:pt x="135534" y="16319"/>
                  </a:lnTo>
                  <a:lnTo>
                    <a:pt x="134569" y="13284"/>
                  </a:lnTo>
                  <a:lnTo>
                    <a:pt x="134239" y="11734"/>
                  </a:lnTo>
                  <a:lnTo>
                    <a:pt x="131826" y="12255"/>
                  </a:lnTo>
                  <a:lnTo>
                    <a:pt x="134226" y="11734"/>
                  </a:lnTo>
                  <a:lnTo>
                    <a:pt x="134137" y="11455"/>
                  </a:lnTo>
                  <a:lnTo>
                    <a:pt x="133959" y="10782"/>
                  </a:lnTo>
                  <a:lnTo>
                    <a:pt x="133858" y="10185"/>
                  </a:lnTo>
                  <a:lnTo>
                    <a:pt x="133819" y="9588"/>
                  </a:lnTo>
                  <a:lnTo>
                    <a:pt x="133832" y="8991"/>
                  </a:lnTo>
                  <a:lnTo>
                    <a:pt x="136271" y="4546"/>
                  </a:lnTo>
                  <a:lnTo>
                    <a:pt x="136537" y="4267"/>
                  </a:lnTo>
                  <a:lnTo>
                    <a:pt x="136766" y="3962"/>
                  </a:lnTo>
                  <a:lnTo>
                    <a:pt x="136880" y="3733"/>
                  </a:lnTo>
                  <a:lnTo>
                    <a:pt x="136982" y="3517"/>
                  </a:lnTo>
                  <a:lnTo>
                    <a:pt x="137071" y="3276"/>
                  </a:lnTo>
                  <a:lnTo>
                    <a:pt x="137147" y="2908"/>
                  </a:lnTo>
                  <a:lnTo>
                    <a:pt x="137160" y="2768"/>
                  </a:lnTo>
                  <a:lnTo>
                    <a:pt x="137160" y="2514"/>
                  </a:lnTo>
                  <a:lnTo>
                    <a:pt x="137147" y="2387"/>
                  </a:lnTo>
                  <a:lnTo>
                    <a:pt x="137071" y="1879"/>
                  </a:lnTo>
                  <a:lnTo>
                    <a:pt x="136944" y="1524"/>
                  </a:lnTo>
                  <a:lnTo>
                    <a:pt x="136829" y="1308"/>
                  </a:lnTo>
                  <a:lnTo>
                    <a:pt x="136690" y="1079"/>
                  </a:lnTo>
                  <a:lnTo>
                    <a:pt x="136537" y="889"/>
                  </a:lnTo>
                  <a:lnTo>
                    <a:pt x="136359" y="698"/>
                  </a:lnTo>
                  <a:lnTo>
                    <a:pt x="136169" y="546"/>
                  </a:lnTo>
                  <a:lnTo>
                    <a:pt x="134886" y="25"/>
                  </a:lnTo>
                  <a:lnTo>
                    <a:pt x="134759" y="0"/>
                  </a:lnTo>
                  <a:lnTo>
                    <a:pt x="134505" y="0"/>
                  </a:lnTo>
                  <a:lnTo>
                    <a:pt x="134010" y="50"/>
                  </a:lnTo>
                  <a:lnTo>
                    <a:pt x="133756" y="127"/>
                  </a:lnTo>
                  <a:lnTo>
                    <a:pt x="133527" y="228"/>
                  </a:lnTo>
                  <a:lnTo>
                    <a:pt x="128638" y="9715"/>
                  </a:lnTo>
                  <a:lnTo>
                    <a:pt x="128727" y="10833"/>
                  </a:lnTo>
                  <a:lnTo>
                    <a:pt x="128917" y="11912"/>
                  </a:lnTo>
                  <a:lnTo>
                    <a:pt x="129057" y="12458"/>
                  </a:lnTo>
                  <a:lnTo>
                    <a:pt x="129197" y="12941"/>
                  </a:lnTo>
                  <a:lnTo>
                    <a:pt x="129565" y="14617"/>
                  </a:lnTo>
                  <a:lnTo>
                    <a:pt x="137071" y="28740"/>
                  </a:lnTo>
                  <a:lnTo>
                    <a:pt x="137414" y="28905"/>
                  </a:lnTo>
                  <a:lnTo>
                    <a:pt x="137642" y="28994"/>
                  </a:lnTo>
                  <a:lnTo>
                    <a:pt x="138023" y="29070"/>
                  </a:lnTo>
                  <a:lnTo>
                    <a:pt x="138150" y="29083"/>
                  </a:lnTo>
                  <a:lnTo>
                    <a:pt x="138404" y="29083"/>
                  </a:lnTo>
                  <a:lnTo>
                    <a:pt x="138531" y="29070"/>
                  </a:lnTo>
                  <a:lnTo>
                    <a:pt x="138658" y="29070"/>
                  </a:lnTo>
                  <a:lnTo>
                    <a:pt x="138912" y="29019"/>
                  </a:lnTo>
                  <a:lnTo>
                    <a:pt x="139153" y="28956"/>
                  </a:lnTo>
                  <a:lnTo>
                    <a:pt x="139382" y="28867"/>
                  </a:lnTo>
                  <a:lnTo>
                    <a:pt x="139827" y="28613"/>
                  </a:lnTo>
                  <a:lnTo>
                    <a:pt x="140030" y="28460"/>
                  </a:lnTo>
                  <a:lnTo>
                    <a:pt x="140919" y="26682"/>
                  </a:lnTo>
                  <a:lnTo>
                    <a:pt x="140919" y="2630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886176" y="2987459"/>
              <a:ext cx="223520" cy="102235"/>
            </a:xfrm>
            <a:custGeom>
              <a:avLst/>
              <a:gdLst/>
              <a:ahLst/>
              <a:cxnLst/>
              <a:rect l="l" t="t" r="r" b="b"/>
              <a:pathLst>
                <a:path w="223519" h="102235">
                  <a:moveTo>
                    <a:pt x="5029" y="73393"/>
                  </a:moveTo>
                  <a:lnTo>
                    <a:pt x="5003" y="73266"/>
                  </a:lnTo>
                  <a:lnTo>
                    <a:pt x="4991" y="73139"/>
                  </a:lnTo>
                  <a:lnTo>
                    <a:pt x="4927" y="72885"/>
                  </a:lnTo>
                  <a:lnTo>
                    <a:pt x="0" y="74460"/>
                  </a:lnTo>
                  <a:lnTo>
                    <a:pt x="215" y="74930"/>
                  </a:lnTo>
                  <a:lnTo>
                    <a:pt x="1435" y="75984"/>
                  </a:lnTo>
                  <a:lnTo>
                    <a:pt x="1663" y="76085"/>
                  </a:lnTo>
                  <a:lnTo>
                    <a:pt x="1790" y="76123"/>
                  </a:lnTo>
                  <a:lnTo>
                    <a:pt x="2159" y="76187"/>
                  </a:lnTo>
                  <a:lnTo>
                    <a:pt x="2298" y="76187"/>
                  </a:lnTo>
                  <a:lnTo>
                    <a:pt x="2679" y="76187"/>
                  </a:lnTo>
                  <a:lnTo>
                    <a:pt x="2921" y="76161"/>
                  </a:lnTo>
                  <a:lnTo>
                    <a:pt x="4508" y="75171"/>
                  </a:lnTo>
                  <a:lnTo>
                    <a:pt x="5029" y="73761"/>
                  </a:lnTo>
                  <a:lnTo>
                    <a:pt x="5029" y="73393"/>
                  </a:lnTo>
                  <a:close/>
                </a:path>
                <a:path w="223519" h="102235">
                  <a:moveTo>
                    <a:pt x="32969" y="42303"/>
                  </a:moveTo>
                  <a:lnTo>
                    <a:pt x="31242" y="41325"/>
                  </a:lnTo>
                  <a:lnTo>
                    <a:pt x="30861" y="41300"/>
                  </a:lnTo>
                  <a:lnTo>
                    <a:pt x="30607" y="41325"/>
                  </a:lnTo>
                  <a:lnTo>
                    <a:pt x="28346" y="43700"/>
                  </a:lnTo>
                  <a:lnTo>
                    <a:pt x="28346" y="44081"/>
                  </a:lnTo>
                  <a:lnTo>
                    <a:pt x="28625" y="45059"/>
                  </a:lnTo>
                  <a:lnTo>
                    <a:pt x="28892" y="45478"/>
                  </a:lnTo>
                  <a:lnTo>
                    <a:pt x="32969" y="42303"/>
                  </a:lnTo>
                  <a:close/>
                </a:path>
                <a:path w="223519" h="102235">
                  <a:moveTo>
                    <a:pt x="37312" y="90119"/>
                  </a:moveTo>
                  <a:lnTo>
                    <a:pt x="37236" y="89014"/>
                  </a:lnTo>
                  <a:lnTo>
                    <a:pt x="37045" y="87922"/>
                  </a:lnTo>
                  <a:lnTo>
                    <a:pt x="36791" y="87134"/>
                  </a:lnTo>
                  <a:lnTo>
                    <a:pt x="36741" y="86944"/>
                  </a:lnTo>
                  <a:lnTo>
                    <a:pt x="36690" y="86702"/>
                  </a:lnTo>
                  <a:lnTo>
                    <a:pt x="36385" y="85229"/>
                  </a:lnTo>
                  <a:lnTo>
                    <a:pt x="35267" y="81711"/>
                  </a:lnTo>
                  <a:lnTo>
                    <a:pt x="33820" y="78333"/>
                  </a:lnTo>
                  <a:lnTo>
                    <a:pt x="32131" y="75272"/>
                  </a:lnTo>
                  <a:lnTo>
                    <a:pt x="32131" y="90246"/>
                  </a:lnTo>
                  <a:lnTo>
                    <a:pt x="32118" y="90843"/>
                  </a:lnTo>
                  <a:lnTo>
                    <a:pt x="29883" y="95135"/>
                  </a:lnTo>
                  <a:lnTo>
                    <a:pt x="25793" y="96532"/>
                  </a:lnTo>
                  <a:lnTo>
                    <a:pt x="25196" y="96469"/>
                  </a:lnTo>
                  <a:lnTo>
                    <a:pt x="22682" y="95529"/>
                  </a:lnTo>
                  <a:lnTo>
                    <a:pt x="22466" y="95427"/>
                  </a:lnTo>
                  <a:lnTo>
                    <a:pt x="22225" y="95300"/>
                  </a:lnTo>
                  <a:lnTo>
                    <a:pt x="21958" y="95161"/>
                  </a:lnTo>
                  <a:lnTo>
                    <a:pt x="21082" y="94703"/>
                  </a:lnTo>
                  <a:lnTo>
                    <a:pt x="20764" y="94526"/>
                  </a:lnTo>
                  <a:lnTo>
                    <a:pt x="21031" y="70218"/>
                  </a:lnTo>
                  <a:lnTo>
                    <a:pt x="22415" y="71386"/>
                  </a:lnTo>
                  <a:lnTo>
                    <a:pt x="24599" y="73685"/>
                  </a:lnTo>
                  <a:lnTo>
                    <a:pt x="25463" y="74803"/>
                  </a:lnTo>
                  <a:lnTo>
                    <a:pt x="25565" y="74942"/>
                  </a:lnTo>
                  <a:lnTo>
                    <a:pt x="25704" y="75120"/>
                  </a:lnTo>
                  <a:lnTo>
                    <a:pt x="25882" y="75323"/>
                  </a:lnTo>
                  <a:lnTo>
                    <a:pt x="27635" y="77825"/>
                  </a:lnTo>
                  <a:lnTo>
                    <a:pt x="31737" y="88226"/>
                  </a:lnTo>
                  <a:lnTo>
                    <a:pt x="31813" y="88468"/>
                  </a:lnTo>
                  <a:lnTo>
                    <a:pt x="31991" y="89052"/>
                  </a:lnTo>
                  <a:lnTo>
                    <a:pt x="32092" y="89649"/>
                  </a:lnTo>
                  <a:lnTo>
                    <a:pt x="32131" y="90246"/>
                  </a:lnTo>
                  <a:lnTo>
                    <a:pt x="32131" y="75272"/>
                  </a:lnTo>
                  <a:lnTo>
                    <a:pt x="29641" y="71767"/>
                  </a:lnTo>
                  <a:lnTo>
                    <a:pt x="28511" y="70307"/>
                  </a:lnTo>
                  <a:lnTo>
                    <a:pt x="25984" y="67640"/>
                  </a:lnTo>
                  <a:lnTo>
                    <a:pt x="23190" y="65227"/>
                  </a:lnTo>
                  <a:lnTo>
                    <a:pt x="20180" y="63119"/>
                  </a:lnTo>
                  <a:lnTo>
                    <a:pt x="18084" y="61925"/>
                  </a:lnTo>
                  <a:lnTo>
                    <a:pt x="16827" y="61302"/>
                  </a:lnTo>
                  <a:lnTo>
                    <a:pt x="11087" y="59474"/>
                  </a:lnTo>
                  <a:lnTo>
                    <a:pt x="9982" y="59474"/>
                  </a:lnTo>
                  <a:lnTo>
                    <a:pt x="3822" y="61798"/>
                  </a:lnTo>
                  <a:lnTo>
                    <a:pt x="3619" y="61950"/>
                  </a:lnTo>
                  <a:lnTo>
                    <a:pt x="3352" y="62217"/>
                  </a:lnTo>
                  <a:lnTo>
                    <a:pt x="2730" y="63715"/>
                  </a:lnTo>
                  <a:lnTo>
                    <a:pt x="2730" y="63982"/>
                  </a:lnTo>
                  <a:lnTo>
                    <a:pt x="2743" y="64223"/>
                  </a:lnTo>
                  <a:lnTo>
                    <a:pt x="2819" y="64604"/>
                  </a:lnTo>
                  <a:lnTo>
                    <a:pt x="2946" y="64960"/>
                  </a:lnTo>
                  <a:lnTo>
                    <a:pt x="3060" y="65189"/>
                  </a:lnTo>
                  <a:lnTo>
                    <a:pt x="3200" y="65405"/>
                  </a:lnTo>
                  <a:lnTo>
                    <a:pt x="3352" y="65608"/>
                  </a:lnTo>
                  <a:lnTo>
                    <a:pt x="3530" y="65786"/>
                  </a:lnTo>
                  <a:lnTo>
                    <a:pt x="3721" y="65951"/>
                  </a:lnTo>
                  <a:lnTo>
                    <a:pt x="4152" y="66230"/>
                  </a:lnTo>
                  <a:lnTo>
                    <a:pt x="4622" y="66408"/>
                  </a:lnTo>
                  <a:lnTo>
                    <a:pt x="4876" y="66459"/>
                  </a:lnTo>
                  <a:lnTo>
                    <a:pt x="5130" y="66484"/>
                  </a:lnTo>
                  <a:lnTo>
                    <a:pt x="5511" y="66484"/>
                  </a:lnTo>
                  <a:lnTo>
                    <a:pt x="5638" y="66471"/>
                  </a:lnTo>
                  <a:lnTo>
                    <a:pt x="5880" y="66433"/>
                  </a:lnTo>
                  <a:lnTo>
                    <a:pt x="6007" y="66395"/>
                  </a:lnTo>
                  <a:lnTo>
                    <a:pt x="6134" y="66370"/>
                  </a:lnTo>
                  <a:lnTo>
                    <a:pt x="6477" y="66217"/>
                  </a:lnTo>
                  <a:lnTo>
                    <a:pt x="6807" y="66027"/>
                  </a:lnTo>
                  <a:lnTo>
                    <a:pt x="7010" y="65874"/>
                  </a:lnTo>
                  <a:lnTo>
                    <a:pt x="10299" y="64643"/>
                  </a:lnTo>
                  <a:lnTo>
                    <a:pt x="10896" y="64643"/>
                  </a:lnTo>
                  <a:lnTo>
                    <a:pt x="13855" y="65544"/>
                  </a:lnTo>
                  <a:lnTo>
                    <a:pt x="14173" y="65747"/>
                  </a:lnTo>
                  <a:lnTo>
                    <a:pt x="14414" y="65862"/>
                  </a:lnTo>
                  <a:lnTo>
                    <a:pt x="14732" y="66001"/>
                  </a:lnTo>
                  <a:lnTo>
                    <a:pt x="15900" y="66662"/>
                  </a:lnTo>
                  <a:lnTo>
                    <a:pt x="15633" y="90970"/>
                  </a:lnTo>
                  <a:lnTo>
                    <a:pt x="14274" y="89789"/>
                  </a:lnTo>
                  <a:lnTo>
                    <a:pt x="12090" y="87490"/>
                  </a:lnTo>
                  <a:lnTo>
                    <a:pt x="11112" y="86245"/>
                  </a:lnTo>
                  <a:lnTo>
                    <a:pt x="10858" y="85953"/>
                  </a:lnTo>
                  <a:lnTo>
                    <a:pt x="10668" y="85788"/>
                  </a:lnTo>
                  <a:lnTo>
                    <a:pt x="10452" y="85636"/>
                  </a:lnTo>
                  <a:lnTo>
                    <a:pt x="10236" y="85521"/>
                  </a:lnTo>
                  <a:lnTo>
                    <a:pt x="9994" y="85420"/>
                  </a:lnTo>
                  <a:lnTo>
                    <a:pt x="9766" y="85331"/>
                  </a:lnTo>
                  <a:lnTo>
                    <a:pt x="9385" y="85255"/>
                  </a:lnTo>
                  <a:lnTo>
                    <a:pt x="9258" y="85242"/>
                  </a:lnTo>
                  <a:lnTo>
                    <a:pt x="9004" y="85242"/>
                  </a:lnTo>
                  <a:lnTo>
                    <a:pt x="8877" y="85255"/>
                  </a:lnTo>
                  <a:lnTo>
                    <a:pt x="8750" y="85255"/>
                  </a:lnTo>
                  <a:lnTo>
                    <a:pt x="8496" y="85305"/>
                  </a:lnTo>
                  <a:lnTo>
                    <a:pt x="8013" y="85458"/>
                  </a:lnTo>
                  <a:lnTo>
                    <a:pt x="7581" y="85712"/>
                  </a:lnTo>
                  <a:lnTo>
                    <a:pt x="7378" y="85864"/>
                  </a:lnTo>
                  <a:lnTo>
                    <a:pt x="6489" y="87642"/>
                  </a:lnTo>
                  <a:lnTo>
                    <a:pt x="6489" y="88023"/>
                  </a:lnTo>
                  <a:lnTo>
                    <a:pt x="6769" y="88988"/>
                  </a:lnTo>
                  <a:lnTo>
                    <a:pt x="6819" y="89115"/>
                  </a:lnTo>
                  <a:lnTo>
                    <a:pt x="20040" y="99987"/>
                  </a:lnTo>
                  <a:lnTo>
                    <a:pt x="20320" y="100164"/>
                  </a:lnTo>
                  <a:lnTo>
                    <a:pt x="25590" y="101701"/>
                  </a:lnTo>
                  <a:lnTo>
                    <a:pt x="26708" y="101688"/>
                  </a:lnTo>
                  <a:lnTo>
                    <a:pt x="32854" y="99377"/>
                  </a:lnTo>
                  <a:lnTo>
                    <a:pt x="33058" y="99225"/>
                  </a:lnTo>
                  <a:lnTo>
                    <a:pt x="33401" y="98958"/>
                  </a:lnTo>
                  <a:lnTo>
                    <a:pt x="34201" y="98196"/>
                  </a:lnTo>
                  <a:lnTo>
                    <a:pt x="37287" y="91224"/>
                  </a:lnTo>
                  <a:lnTo>
                    <a:pt x="37312" y="90119"/>
                  </a:lnTo>
                  <a:close/>
                </a:path>
                <a:path w="223519" h="102235">
                  <a:moveTo>
                    <a:pt x="59575" y="77063"/>
                  </a:moveTo>
                  <a:lnTo>
                    <a:pt x="59524" y="76682"/>
                  </a:lnTo>
                  <a:lnTo>
                    <a:pt x="59448" y="76441"/>
                  </a:lnTo>
                  <a:lnTo>
                    <a:pt x="59359" y="76200"/>
                  </a:lnTo>
                  <a:lnTo>
                    <a:pt x="59245" y="75971"/>
                  </a:lnTo>
                  <a:lnTo>
                    <a:pt x="59029" y="75666"/>
                  </a:lnTo>
                  <a:lnTo>
                    <a:pt x="54965" y="78828"/>
                  </a:lnTo>
                  <a:lnTo>
                    <a:pt x="56680" y="79819"/>
                  </a:lnTo>
                  <a:lnTo>
                    <a:pt x="57061" y="79844"/>
                  </a:lnTo>
                  <a:lnTo>
                    <a:pt x="57315" y="79819"/>
                  </a:lnTo>
                  <a:lnTo>
                    <a:pt x="59575" y="77444"/>
                  </a:lnTo>
                  <a:lnTo>
                    <a:pt x="59575" y="77063"/>
                  </a:lnTo>
                  <a:close/>
                </a:path>
                <a:path w="223519" h="102235">
                  <a:moveTo>
                    <a:pt x="74396" y="65874"/>
                  </a:moveTo>
                  <a:lnTo>
                    <a:pt x="74383" y="65366"/>
                  </a:lnTo>
                  <a:lnTo>
                    <a:pt x="74358" y="65239"/>
                  </a:lnTo>
                  <a:lnTo>
                    <a:pt x="74345" y="65112"/>
                  </a:lnTo>
                  <a:lnTo>
                    <a:pt x="72872" y="63309"/>
                  </a:lnTo>
                  <a:lnTo>
                    <a:pt x="54025" y="54876"/>
                  </a:lnTo>
                  <a:lnTo>
                    <a:pt x="56946" y="44094"/>
                  </a:lnTo>
                  <a:lnTo>
                    <a:pt x="57023" y="43726"/>
                  </a:lnTo>
                  <a:lnTo>
                    <a:pt x="57035" y="43472"/>
                  </a:lnTo>
                  <a:lnTo>
                    <a:pt x="57035" y="43230"/>
                  </a:lnTo>
                  <a:lnTo>
                    <a:pt x="56032" y="41389"/>
                  </a:lnTo>
                  <a:lnTo>
                    <a:pt x="54622" y="40843"/>
                  </a:lnTo>
                  <a:lnTo>
                    <a:pt x="54241" y="40843"/>
                  </a:lnTo>
                  <a:lnTo>
                    <a:pt x="54114" y="40868"/>
                  </a:lnTo>
                  <a:lnTo>
                    <a:pt x="53746" y="40944"/>
                  </a:lnTo>
                  <a:lnTo>
                    <a:pt x="53505" y="41008"/>
                  </a:lnTo>
                  <a:lnTo>
                    <a:pt x="53276" y="41122"/>
                  </a:lnTo>
                  <a:lnTo>
                    <a:pt x="53060" y="41249"/>
                  </a:lnTo>
                  <a:lnTo>
                    <a:pt x="47155" y="60452"/>
                  </a:lnTo>
                  <a:lnTo>
                    <a:pt x="32981" y="42303"/>
                  </a:lnTo>
                  <a:lnTo>
                    <a:pt x="28905" y="45478"/>
                  </a:lnTo>
                  <a:lnTo>
                    <a:pt x="46101" y="67500"/>
                  </a:lnTo>
                  <a:lnTo>
                    <a:pt x="46443" y="67932"/>
                  </a:lnTo>
                  <a:lnTo>
                    <a:pt x="54965" y="78828"/>
                  </a:lnTo>
                  <a:lnTo>
                    <a:pt x="59042" y="75641"/>
                  </a:lnTo>
                  <a:lnTo>
                    <a:pt x="51142" y="65544"/>
                  </a:lnTo>
                  <a:lnTo>
                    <a:pt x="52654" y="59931"/>
                  </a:lnTo>
                  <a:lnTo>
                    <a:pt x="70751" y="68021"/>
                  </a:lnTo>
                  <a:lnTo>
                    <a:pt x="71234" y="68186"/>
                  </a:lnTo>
                  <a:lnTo>
                    <a:pt x="71615" y="68249"/>
                  </a:lnTo>
                  <a:lnTo>
                    <a:pt x="72123" y="68237"/>
                  </a:lnTo>
                  <a:lnTo>
                    <a:pt x="72250" y="68211"/>
                  </a:lnTo>
                  <a:lnTo>
                    <a:pt x="73583" y="67538"/>
                  </a:lnTo>
                  <a:lnTo>
                    <a:pt x="74307" y="66370"/>
                  </a:lnTo>
                  <a:lnTo>
                    <a:pt x="74396" y="65874"/>
                  </a:lnTo>
                  <a:close/>
                </a:path>
                <a:path w="223519" h="102235">
                  <a:moveTo>
                    <a:pt x="110210" y="37617"/>
                  </a:moveTo>
                  <a:lnTo>
                    <a:pt x="110197" y="37490"/>
                  </a:lnTo>
                  <a:lnTo>
                    <a:pt x="110147" y="37122"/>
                  </a:lnTo>
                  <a:lnTo>
                    <a:pt x="110083" y="36880"/>
                  </a:lnTo>
                  <a:lnTo>
                    <a:pt x="109994" y="36639"/>
                  </a:lnTo>
                  <a:lnTo>
                    <a:pt x="109740" y="36195"/>
                  </a:lnTo>
                  <a:lnTo>
                    <a:pt x="109588" y="35991"/>
                  </a:lnTo>
                  <a:lnTo>
                    <a:pt x="109410" y="35814"/>
                  </a:lnTo>
                  <a:lnTo>
                    <a:pt x="109220" y="35648"/>
                  </a:lnTo>
                  <a:lnTo>
                    <a:pt x="109004" y="35509"/>
                  </a:lnTo>
                  <a:lnTo>
                    <a:pt x="108788" y="35369"/>
                  </a:lnTo>
                  <a:lnTo>
                    <a:pt x="108318" y="35191"/>
                  </a:lnTo>
                  <a:lnTo>
                    <a:pt x="108064" y="35140"/>
                  </a:lnTo>
                  <a:lnTo>
                    <a:pt x="107937" y="35128"/>
                  </a:lnTo>
                  <a:lnTo>
                    <a:pt x="107810" y="35102"/>
                  </a:lnTo>
                  <a:lnTo>
                    <a:pt x="107556" y="35102"/>
                  </a:lnTo>
                  <a:lnTo>
                    <a:pt x="107048" y="35153"/>
                  </a:lnTo>
                  <a:lnTo>
                    <a:pt x="102489" y="38430"/>
                  </a:lnTo>
                  <a:lnTo>
                    <a:pt x="97751" y="32346"/>
                  </a:lnTo>
                  <a:lnTo>
                    <a:pt x="97993" y="31623"/>
                  </a:lnTo>
                  <a:lnTo>
                    <a:pt x="98336" y="30099"/>
                  </a:lnTo>
                  <a:lnTo>
                    <a:pt x="98526" y="28549"/>
                  </a:lnTo>
                  <a:lnTo>
                    <a:pt x="98564" y="26987"/>
                  </a:lnTo>
                  <a:lnTo>
                    <a:pt x="98450" y="25438"/>
                  </a:lnTo>
                  <a:lnTo>
                    <a:pt x="95389" y="17881"/>
                  </a:lnTo>
                  <a:lnTo>
                    <a:pt x="95173" y="17576"/>
                  </a:lnTo>
                  <a:lnTo>
                    <a:pt x="92494" y="14173"/>
                  </a:lnTo>
                  <a:lnTo>
                    <a:pt x="92278" y="13881"/>
                  </a:lnTo>
                  <a:lnTo>
                    <a:pt x="91782" y="13220"/>
                  </a:lnTo>
                  <a:lnTo>
                    <a:pt x="90652" y="12026"/>
                  </a:lnTo>
                  <a:lnTo>
                    <a:pt x="78714" y="7442"/>
                  </a:lnTo>
                  <a:lnTo>
                    <a:pt x="77076" y="7556"/>
                  </a:lnTo>
                  <a:lnTo>
                    <a:pt x="68948" y="10909"/>
                  </a:lnTo>
                  <a:lnTo>
                    <a:pt x="68745" y="11061"/>
                  </a:lnTo>
                  <a:lnTo>
                    <a:pt x="62420" y="24574"/>
                  </a:lnTo>
                  <a:lnTo>
                    <a:pt x="62547" y="26212"/>
                  </a:lnTo>
                  <a:lnTo>
                    <a:pt x="66052" y="34531"/>
                  </a:lnTo>
                  <a:lnTo>
                    <a:pt x="68872" y="38125"/>
                  </a:lnTo>
                  <a:lnTo>
                    <a:pt x="81800" y="44259"/>
                  </a:lnTo>
                  <a:lnTo>
                    <a:pt x="82550" y="44196"/>
                  </a:lnTo>
                  <a:lnTo>
                    <a:pt x="87299" y="50279"/>
                  </a:lnTo>
                  <a:lnTo>
                    <a:pt x="83794" y="53035"/>
                  </a:lnTo>
                  <a:lnTo>
                    <a:pt x="83502" y="53289"/>
                  </a:lnTo>
                  <a:lnTo>
                    <a:pt x="82931" y="54254"/>
                  </a:lnTo>
                  <a:lnTo>
                    <a:pt x="82829" y="54622"/>
                  </a:lnTo>
                  <a:lnTo>
                    <a:pt x="82816" y="54749"/>
                  </a:lnTo>
                  <a:lnTo>
                    <a:pt x="82791" y="54876"/>
                  </a:lnTo>
                  <a:lnTo>
                    <a:pt x="82791" y="55130"/>
                  </a:lnTo>
                  <a:lnTo>
                    <a:pt x="82854" y="55638"/>
                  </a:lnTo>
                  <a:lnTo>
                    <a:pt x="83693" y="57023"/>
                  </a:lnTo>
                  <a:lnTo>
                    <a:pt x="83997" y="57251"/>
                  </a:lnTo>
                  <a:lnTo>
                    <a:pt x="84213" y="57378"/>
                  </a:lnTo>
                  <a:lnTo>
                    <a:pt x="84455" y="57480"/>
                  </a:lnTo>
                  <a:lnTo>
                    <a:pt x="84683" y="57569"/>
                  </a:lnTo>
                  <a:lnTo>
                    <a:pt x="84937" y="57619"/>
                  </a:lnTo>
                  <a:lnTo>
                    <a:pt x="85191" y="57645"/>
                  </a:lnTo>
                  <a:lnTo>
                    <a:pt x="85572" y="57645"/>
                  </a:lnTo>
                  <a:lnTo>
                    <a:pt x="92379" y="52882"/>
                  </a:lnTo>
                  <a:lnTo>
                    <a:pt x="92532" y="52755"/>
                  </a:lnTo>
                  <a:lnTo>
                    <a:pt x="92900" y="52412"/>
                  </a:lnTo>
                  <a:lnTo>
                    <a:pt x="93129" y="52108"/>
                  </a:lnTo>
                  <a:lnTo>
                    <a:pt x="93256" y="51892"/>
                  </a:lnTo>
                  <a:lnTo>
                    <a:pt x="93357" y="51663"/>
                  </a:lnTo>
                  <a:lnTo>
                    <a:pt x="93433" y="51422"/>
                  </a:lnTo>
                  <a:lnTo>
                    <a:pt x="93497" y="51168"/>
                  </a:lnTo>
                  <a:lnTo>
                    <a:pt x="93510" y="51041"/>
                  </a:lnTo>
                  <a:lnTo>
                    <a:pt x="93522" y="50914"/>
                  </a:lnTo>
                  <a:lnTo>
                    <a:pt x="93522" y="50660"/>
                  </a:lnTo>
                  <a:lnTo>
                    <a:pt x="93522" y="50533"/>
                  </a:lnTo>
                  <a:lnTo>
                    <a:pt x="93510" y="50406"/>
                  </a:lnTo>
                  <a:lnTo>
                    <a:pt x="93472" y="50165"/>
                  </a:lnTo>
                  <a:lnTo>
                    <a:pt x="93433" y="50025"/>
                  </a:lnTo>
                  <a:lnTo>
                    <a:pt x="93306" y="49669"/>
                  </a:lnTo>
                  <a:lnTo>
                    <a:pt x="93192" y="49441"/>
                  </a:lnTo>
                  <a:lnTo>
                    <a:pt x="93052" y="49225"/>
                  </a:lnTo>
                  <a:lnTo>
                    <a:pt x="92900" y="49022"/>
                  </a:lnTo>
                  <a:lnTo>
                    <a:pt x="85890" y="40068"/>
                  </a:lnTo>
                  <a:lnTo>
                    <a:pt x="85737" y="39865"/>
                  </a:lnTo>
                  <a:lnTo>
                    <a:pt x="85483" y="39585"/>
                  </a:lnTo>
                  <a:lnTo>
                    <a:pt x="85293" y="39420"/>
                  </a:lnTo>
                  <a:lnTo>
                    <a:pt x="85090" y="39268"/>
                  </a:lnTo>
                  <a:lnTo>
                    <a:pt x="84861" y="39141"/>
                  </a:lnTo>
                  <a:lnTo>
                    <a:pt x="84632" y="39039"/>
                  </a:lnTo>
                  <a:lnTo>
                    <a:pt x="84505" y="39001"/>
                  </a:lnTo>
                  <a:lnTo>
                    <a:pt x="84150" y="38912"/>
                  </a:lnTo>
                  <a:lnTo>
                    <a:pt x="83985" y="38900"/>
                  </a:lnTo>
                  <a:lnTo>
                    <a:pt x="83820" y="38887"/>
                  </a:lnTo>
                  <a:lnTo>
                    <a:pt x="83629" y="38862"/>
                  </a:lnTo>
                  <a:lnTo>
                    <a:pt x="83426" y="38887"/>
                  </a:lnTo>
                  <a:lnTo>
                    <a:pt x="83261" y="38912"/>
                  </a:lnTo>
                  <a:lnTo>
                    <a:pt x="83121" y="38925"/>
                  </a:lnTo>
                  <a:lnTo>
                    <a:pt x="82461" y="39027"/>
                  </a:lnTo>
                  <a:lnTo>
                    <a:pt x="81673" y="39090"/>
                  </a:lnTo>
                  <a:lnTo>
                    <a:pt x="80619" y="39052"/>
                  </a:lnTo>
                  <a:lnTo>
                    <a:pt x="79565" y="38938"/>
                  </a:lnTo>
                  <a:lnTo>
                    <a:pt x="72936" y="34963"/>
                  </a:lnTo>
                  <a:lnTo>
                    <a:pt x="72783" y="34772"/>
                  </a:lnTo>
                  <a:lnTo>
                    <a:pt x="70053" y="31242"/>
                  </a:lnTo>
                  <a:lnTo>
                    <a:pt x="69697" y="30784"/>
                  </a:lnTo>
                  <a:lnTo>
                    <a:pt x="67602" y="24434"/>
                  </a:lnTo>
                  <a:lnTo>
                    <a:pt x="67627" y="23304"/>
                  </a:lnTo>
                  <a:lnTo>
                    <a:pt x="71932" y="15151"/>
                  </a:lnTo>
                  <a:lnTo>
                    <a:pt x="72136" y="14998"/>
                  </a:lnTo>
                  <a:lnTo>
                    <a:pt x="72478" y="14706"/>
                  </a:lnTo>
                  <a:lnTo>
                    <a:pt x="78841" y="12611"/>
                  </a:lnTo>
                  <a:lnTo>
                    <a:pt x="79971" y="12623"/>
                  </a:lnTo>
                  <a:lnTo>
                    <a:pt x="88201" y="17043"/>
                  </a:lnTo>
                  <a:lnTo>
                    <a:pt x="88290" y="17170"/>
                  </a:lnTo>
                  <a:lnTo>
                    <a:pt x="90982" y="20624"/>
                  </a:lnTo>
                  <a:lnTo>
                    <a:pt x="91097" y="20764"/>
                  </a:lnTo>
                  <a:lnTo>
                    <a:pt x="91998" y="22072"/>
                  </a:lnTo>
                  <a:lnTo>
                    <a:pt x="92468" y="23012"/>
                  </a:lnTo>
                  <a:lnTo>
                    <a:pt x="92849" y="24003"/>
                  </a:lnTo>
                  <a:lnTo>
                    <a:pt x="93129" y="25031"/>
                  </a:lnTo>
                  <a:lnTo>
                    <a:pt x="93306" y="26060"/>
                  </a:lnTo>
                  <a:lnTo>
                    <a:pt x="93383" y="27114"/>
                  </a:lnTo>
                  <a:lnTo>
                    <a:pt x="93357" y="28168"/>
                  </a:lnTo>
                  <a:lnTo>
                    <a:pt x="92456" y="31711"/>
                  </a:lnTo>
                  <a:lnTo>
                    <a:pt x="92405" y="31838"/>
                  </a:lnTo>
                  <a:lnTo>
                    <a:pt x="92316" y="32080"/>
                  </a:lnTo>
                  <a:lnTo>
                    <a:pt x="92265" y="32321"/>
                  </a:lnTo>
                  <a:lnTo>
                    <a:pt x="92227" y="32689"/>
                  </a:lnTo>
                  <a:lnTo>
                    <a:pt x="92227" y="32829"/>
                  </a:lnTo>
                  <a:lnTo>
                    <a:pt x="92265" y="33210"/>
                  </a:lnTo>
                  <a:lnTo>
                    <a:pt x="92456" y="33832"/>
                  </a:lnTo>
                  <a:lnTo>
                    <a:pt x="92557" y="34036"/>
                  </a:lnTo>
                  <a:lnTo>
                    <a:pt x="92646" y="34188"/>
                  </a:lnTo>
                  <a:lnTo>
                    <a:pt x="92849" y="34455"/>
                  </a:lnTo>
                  <a:lnTo>
                    <a:pt x="99910" y="43497"/>
                  </a:lnTo>
                  <a:lnTo>
                    <a:pt x="100088" y="43726"/>
                  </a:lnTo>
                  <a:lnTo>
                    <a:pt x="100266" y="43916"/>
                  </a:lnTo>
                  <a:lnTo>
                    <a:pt x="100457" y="44069"/>
                  </a:lnTo>
                  <a:lnTo>
                    <a:pt x="101815" y="44615"/>
                  </a:lnTo>
                  <a:lnTo>
                    <a:pt x="101942" y="44615"/>
                  </a:lnTo>
                  <a:lnTo>
                    <a:pt x="103187" y="44361"/>
                  </a:lnTo>
                  <a:lnTo>
                    <a:pt x="103327" y="44284"/>
                  </a:lnTo>
                  <a:lnTo>
                    <a:pt x="103543" y="44145"/>
                  </a:lnTo>
                  <a:lnTo>
                    <a:pt x="103746" y="43992"/>
                  </a:lnTo>
                  <a:lnTo>
                    <a:pt x="109207" y="39725"/>
                  </a:lnTo>
                  <a:lnTo>
                    <a:pt x="109588" y="39382"/>
                  </a:lnTo>
                  <a:lnTo>
                    <a:pt x="110070" y="38493"/>
                  </a:lnTo>
                  <a:lnTo>
                    <a:pt x="110172" y="38138"/>
                  </a:lnTo>
                  <a:lnTo>
                    <a:pt x="110185" y="38011"/>
                  </a:lnTo>
                  <a:lnTo>
                    <a:pt x="110210" y="37884"/>
                  </a:lnTo>
                  <a:lnTo>
                    <a:pt x="110210" y="37617"/>
                  </a:lnTo>
                  <a:close/>
                </a:path>
                <a:path w="223519" h="102235">
                  <a:moveTo>
                    <a:pt x="196964" y="13271"/>
                  </a:moveTo>
                  <a:lnTo>
                    <a:pt x="194297" y="15646"/>
                  </a:lnTo>
                  <a:lnTo>
                    <a:pt x="194297" y="15773"/>
                  </a:lnTo>
                  <a:lnTo>
                    <a:pt x="195364" y="17957"/>
                  </a:lnTo>
                  <a:lnTo>
                    <a:pt x="195681" y="18161"/>
                  </a:lnTo>
                  <a:lnTo>
                    <a:pt x="195808" y="18211"/>
                  </a:lnTo>
                  <a:lnTo>
                    <a:pt x="196164" y="18351"/>
                  </a:lnTo>
                  <a:lnTo>
                    <a:pt x="196405" y="18402"/>
                  </a:lnTo>
                  <a:lnTo>
                    <a:pt x="196786" y="18453"/>
                  </a:lnTo>
                  <a:lnTo>
                    <a:pt x="196964" y="13271"/>
                  </a:lnTo>
                  <a:close/>
                </a:path>
                <a:path w="223519" h="102235">
                  <a:moveTo>
                    <a:pt x="223456" y="2679"/>
                  </a:moveTo>
                  <a:lnTo>
                    <a:pt x="223443" y="2298"/>
                  </a:lnTo>
                  <a:lnTo>
                    <a:pt x="223418" y="2171"/>
                  </a:lnTo>
                  <a:lnTo>
                    <a:pt x="223405" y="2044"/>
                  </a:lnTo>
                  <a:lnTo>
                    <a:pt x="222377" y="495"/>
                  </a:lnTo>
                  <a:lnTo>
                    <a:pt x="222059" y="292"/>
                  </a:lnTo>
                  <a:lnTo>
                    <a:pt x="221830" y="177"/>
                  </a:lnTo>
                  <a:lnTo>
                    <a:pt x="221589" y="101"/>
                  </a:lnTo>
                  <a:lnTo>
                    <a:pt x="221462" y="76"/>
                  </a:lnTo>
                  <a:lnTo>
                    <a:pt x="221335" y="38"/>
                  </a:lnTo>
                  <a:lnTo>
                    <a:pt x="220967" y="0"/>
                  </a:lnTo>
                  <a:lnTo>
                    <a:pt x="220573" y="12"/>
                  </a:lnTo>
                  <a:lnTo>
                    <a:pt x="220078" y="127"/>
                  </a:lnTo>
                  <a:lnTo>
                    <a:pt x="218287" y="2374"/>
                  </a:lnTo>
                  <a:lnTo>
                    <a:pt x="218287" y="2501"/>
                  </a:lnTo>
                  <a:lnTo>
                    <a:pt x="218122" y="7048"/>
                  </a:lnTo>
                  <a:lnTo>
                    <a:pt x="218122" y="7188"/>
                  </a:lnTo>
                  <a:lnTo>
                    <a:pt x="218109" y="7518"/>
                  </a:lnTo>
                  <a:lnTo>
                    <a:pt x="211404" y="13792"/>
                  </a:lnTo>
                  <a:lnTo>
                    <a:pt x="211074" y="13779"/>
                  </a:lnTo>
                  <a:lnTo>
                    <a:pt x="210947" y="13766"/>
                  </a:lnTo>
                  <a:lnTo>
                    <a:pt x="196977" y="13284"/>
                  </a:lnTo>
                  <a:lnTo>
                    <a:pt x="196799" y="18465"/>
                  </a:lnTo>
                  <a:lnTo>
                    <a:pt x="210896" y="18948"/>
                  </a:lnTo>
                  <a:lnTo>
                    <a:pt x="211480" y="18961"/>
                  </a:lnTo>
                  <a:lnTo>
                    <a:pt x="212661" y="18884"/>
                  </a:lnTo>
                  <a:lnTo>
                    <a:pt x="223278" y="7543"/>
                  </a:lnTo>
                  <a:lnTo>
                    <a:pt x="223291" y="7378"/>
                  </a:lnTo>
                  <a:lnTo>
                    <a:pt x="223456" y="2679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081286" y="2958426"/>
              <a:ext cx="156845" cy="52069"/>
            </a:xfrm>
            <a:custGeom>
              <a:avLst/>
              <a:gdLst/>
              <a:ahLst/>
              <a:cxnLst/>
              <a:rect l="l" t="t" r="r" b="b"/>
              <a:pathLst>
                <a:path w="156844" h="52069">
                  <a:moveTo>
                    <a:pt x="28181" y="36398"/>
                  </a:moveTo>
                  <a:lnTo>
                    <a:pt x="23012" y="36233"/>
                  </a:lnTo>
                  <a:lnTo>
                    <a:pt x="23025" y="36601"/>
                  </a:lnTo>
                  <a:lnTo>
                    <a:pt x="23050" y="36728"/>
                  </a:lnTo>
                  <a:lnTo>
                    <a:pt x="23063" y="36855"/>
                  </a:lnTo>
                  <a:lnTo>
                    <a:pt x="23126" y="37109"/>
                  </a:lnTo>
                  <a:lnTo>
                    <a:pt x="23215" y="37338"/>
                  </a:lnTo>
                  <a:lnTo>
                    <a:pt x="25387" y="38900"/>
                  </a:lnTo>
                  <a:lnTo>
                    <a:pt x="25628" y="38912"/>
                  </a:lnTo>
                  <a:lnTo>
                    <a:pt x="25882" y="38887"/>
                  </a:lnTo>
                  <a:lnTo>
                    <a:pt x="26009" y="38862"/>
                  </a:lnTo>
                  <a:lnTo>
                    <a:pt x="26136" y="38849"/>
                  </a:lnTo>
                  <a:lnTo>
                    <a:pt x="26377" y="38773"/>
                  </a:lnTo>
                  <a:lnTo>
                    <a:pt x="26504" y="38747"/>
                  </a:lnTo>
                  <a:lnTo>
                    <a:pt x="26962" y="38519"/>
                  </a:lnTo>
                  <a:lnTo>
                    <a:pt x="27266" y="38290"/>
                  </a:lnTo>
                  <a:lnTo>
                    <a:pt x="27457" y="38125"/>
                  </a:lnTo>
                  <a:lnTo>
                    <a:pt x="27622" y="37934"/>
                  </a:lnTo>
                  <a:lnTo>
                    <a:pt x="27774" y="37731"/>
                  </a:lnTo>
                  <a:lnTo>
                    <a:pt x="27901" y="37503"/>
                  </a:lnTo>
                  <a:lnTo>
                    <a:pt x="28003" y="37274"/>
                  </a:lnTo>
                  <a:lnTo>
                    <a:pt x="28117" y="36906"/>
                  </a:lnTo>
                  <a:lnTo>
                    <a:pt x="28181" y="36525"/>
                  </a:lnTo>
                  <a:lnTo>
                    <a:pt x="28181" y="36398"/>
                  </a:lnTo>
                  <a:close/>
                </a:path>
                <a:path w="156844" h="52069">
                  <a:moveTo>
                    <a:pt x="29337" y="3390"/>
                  </a:moveTo>
                  <a:lnTo>
                    <a:pt x="28257" y="1333"/>
                  </a:lnTo>
                  <a:lnTo>
                    <a:pt x="26962" y="838"/>
                  </a:lnTo>
                  <a:lnTo>
                    <a:pt x="26835" y="838"/>
                  </a:lnTo>
                  <a:lnTo>
                    <a:pt x="3467" y="25"/>
                  </a:lnTo>
                  <a:lnTo>
                    <a:pt x="3340" y="12"/>
                  </a:lnTo>
                  <a:lnTo>
                    <a:pt x="3251" y="2603"/>
                  </a:lnTo>
                  <a:lnTo>
                    <a:pt x="3251" y="0"/>
                  </a:lnTo>
                  <a:lnTo>
                    <a:pt x="2959" y="12"/>
                  </a:lnTo>
                  <a:lnTo>
                    <a:pt x="2832" y="38"/>
                  </a:lnTo>
                  <a:lnTo>
                    <a:pt x="2705" y="63"/>
                  </a:lnTo>
                  <a:lnTo>
                    <a:pt x="2552" y="114"/>
                  </a:lnTo>
                  <a:lnTo>
                    <a:pt x="2425" y="139"/>
                  </a:lnTo>
                  <a:lnTo>
                    <a:pt x="2247" y="203"/>
                  </a:lnTo>
                  <a:lnTo>
                    <a:pt x="1993" y="330"/>
                  </a:lnTo>
                  <a:lnTo>
                    <a:pt x="1778" y="457"/>
                  </a:lnTo>
                  <a:lnTo>
                    <a:pt x="1574" y="609"/>
                  </a:lnTo>
                  <a:lnTo>
                    <a:pt x="1384" y="774"/>
                  </a:lnTo>
                  <a:lnTo>
                    <a:pt x="1219" y="965"/>
                  </a:lnTo>
                  <a:lnTo>
                    <a:pt x="1079" y="1181"/>
                  </a:lnTo>
                  <a:lnTo>
                    <a:pt x="939" y="1397"/>
                  </a:lnTo>
                  <a:lnTo>
                    <a:pt x="838" y="1625"/>
                  </a:lnTo>
                  <a:lnTo>
                    <a:pt x="762" y="1879"/>
                  </a:lnTo>
                  <a:lnTo>
                    <a:pt x="698" y="2120"/>
                  </a:lnTo>
                  <a:lnTo>
                    <a:pt x="673" y="2374"/>
                  </a:lnTo>
                  <a:lnTo>
                    <a:pt x="660" y="2501"/>
                  </a:lnTo>
                  <a:lnTo>
                    <a:pt x="0" y="21310"/>
                  </a:lnTo>
                  <a:lnTo>
                    <a:pt x="12" y="21691"/>
                  </a:lnTo>
                  <a:lnTo>
                    <a:pt x="393" y="22758"/>
                  </a:lnTo>
                  <a:lnTo>
                    <a:pt x="609" y="23063"/>
                  </a:lnTo>
                  <a:lnTo>
                    <a:pt x="787" y="23266"/>
                  </a:lnTo>
                  <a:lnTo>
                    <a:pt x="977" y="23431"/>
                  </a:lnTo>
                  <a:lnTo>
                    <a:pt x="1181" y="23571"/>
                  </a:lnTo>
                  <a:lnTo>
                    <a:pt x="2311" y="23964"/>
                  </a:lnTo>
                  <a:lnTo>
                    <a:pt x="2501" y="23990"/>
                  </a:lnTo>
                  <a:lnTo>
                    <a:pt x="16598" y="24472"/>
                  </a:lnTo>
                  <a:lnTo>
                    <a:pt x="16776" y="24485"/>
                  </a:lnTo>
                  <a:lnTo>
                    <a:pt x="16941" y="24485"/>
                  </a:lnTo>
                  <a:lnTo>
                    <a:pt x="17602" y="24574"/>
                  </a:lnTo>
                  <a:lnTo>
                    <a:pt x="17919" y="24663"/>
                  </a:lnTo>
                  <a:lnTo>
                    <a:pt x="18249" y="24726"/>
                  </a:lnTo>
                  <a:lnTo>
                    <a:pt x="23190" y="31203"/>
                  </a:lnTo>
                  <a:lnTo>
                    <a:pt x="23177" y="31534"/>
                  </a:lnTo>
                  <a:lnTo>
                    <a:pt x="23190" y="31915"/>
                  </a:lnTo>
                  <a:lnTo>
                    <a:pt x="23228" y="32169"/>
                  </a:lnTo>
                  <a:lnTo>
                    <a:pt x="23380" y="32639"/>
                  </a:lnTo>
                  <a:lnTo>
                    <a:pt x="23964" y="33464"/>
                  </a:lnTo>
                  <a:lnTo>
                    <a:pt x="24155" y="33655"/>
                  </a:lnTo>
                  <a:lnTo>
                    <a:pt x="24358" y="33794"/>
                  </a:lnTo>
                  <a:lnTo>
                    <a:pt x="24574" y="33921"/>
                  </a:lnTo>
                  <a:lnTo>
                    <a:pt x="24803" y="34023"/>
                  </a:lnTo>
                  <a:lnTo>
                    <a:pt x="25171" y="34137"/>
                  </a:lnTo>
                  <a:lnTo>
                    <a:pt x="25552" y="34201"/>
                  </a:lnTo>
                  <a:lnTo>
                    <a:pt x="25806" y="34213"/>
                  </a:lnTo>
                  <a:lnTo>
                    <a:pt x="26187" y="34175"/>
                  </a:lnTo>
                  <a:lnTo>
                    <a:pt x="26784" y="33997"/>
                  </a:lnTo>
                  <a:lnTo>
                    <a:pt x="27012" y="33870"/>
                  </a:lnTo>
                  <a:lnTo>
                    <a:pt x="27432" y="33591"/>
                  </a:lnTo>
                  <a:lnTo>
                    <a:pt x="27622" y="33426"/>
                  </a:lnTo>
                  <a:lnTo>
                    <a:pt x="27787" y="33235"/>
                  </a:lnTo>
                  <a:lnTo>
                    <a:pt x="27940" y="33032"/>
                  </a:lnTo>
                  <a:lnTo>
                    <a:pt x="28067" y="32804"/>
                  </a:lnTo>
                  <a:lnTo>
                    <a:pt x="28168" y="32575"/>
                  </a:lnTo>
                  <a:lnTo>
                    <a:pt x="28282" y="32219"/>
                  </a:lnTo>
                  <a:lnTo>
                    <a:pt x="28346" y="31826"/>
                  </a:lnTo>
                  <a:lnTo>
                    <a:pt x="28371" y="31115"/>
                  </a:lnTo>
                  <a:lnTo>
                    <a:pt x="17373" y="19329"/>
                  </a:lnTo>
                  <a:lnTo>
                    <a:pt x="16929" y="19329"/>
                  </a:lnTo>
                  <a:lnTo>
                    <a:pt x="16789" y="19316"/>
                  </a:lnTo>
                  <a:lnTo>
                    <a:pt x="16662" y="19291"/>
                  </a:lnTo>
                  <a:lnTo>
                    <a:pt x="5257" y="18910"/>
                  </a:lnTo>
                  <a:lnTo>
                    <a:pt x="5727" y="5295"/>
                  </a:lnTo>
                  <a:lnTo>
                    <a:pt x="26657" y="6007"/>
                  </a:lnTo>
                  <a:lnTo>
                    <a:pt x="27038" y="5994"/>
                  </a:lnTo>
                  <a:lnTo>
                    <a:pt x="27165" y="5969"/>
                  </a:lnTo>
                  <a:lnTo>
                    <a:pt x="27292" y="5956"/>
                  </a:lnTo>
                  <a:lnTo>
                    <a:pt x="27533" y="5880"/>
                  </a:lnTo>
                  <a:lnTo>
                    <a:pt x="28841" y="4927"/>
                  </a:lnTo>
                  <a:lnTo>
                    <a:pt x="29324" y="3632"/>
                  </a:lnTo>
                  <a:lnTo>
                    <a:pt x="29337" y="3390"/>
                  </a:lnTo>
                  <a:close/>
                </a:path>
                <a:path w="156844" h="52069">
                  <a:moveTo>
                    <a:pt x="71374" y="24307"/>
                  </a:moveTo>
                  <a:lnTo>
                    <a:pt x="68173" y="9791"/>
                  </a:lnTo>
                  <a:lnTo>
                    <a:pt x="68110" y="9613"/>
                  </a:lnTo>
                  <a:lnTo>
                    <a:pt x="66205" y="6108"/>
                  </a:lnTo>
                  <a:lnTo>
                    <a:pt x="66205" y="24384"/>
                  </a:lnTo>
                  <a:lnTo>
                    <a:pt x="66141" y="25971"/>
                  </a:lnTo>
                  <a:lnTo>
                    <a:pt x="66141" y="26111"/>
                  </a:lnTo>
                  <a:lnTo>
                    <a:pt x="66065" y="27444"/>
                  </a:lnTo>
                  <a:lnTo>
                    <a:pt x="62496" y="39801"/>
                  </a:lnTo>
                  <a:lnTo>
                    <a:pt x="62331" y="40106"/>
                  </a:lnTo>
                  <a:lnTo>
                    <a:pt x="62255" y="40284"/>
                  </a:lnTo>
                  <a:lnTo>
                    <a:pt x="61506" y="41668"/>
                  </a:lnTo>
                  <a:lnTo>
                    <a:pt x="61341" y="41922"/>
                  </a:lnTo>
                  <a:lnTo>
                    <a:pt x="56642" y="44234"/>
                  </a:lnTo>
                  <a:lnTo>
                    <a:pt x="56337" y="44208"/>
                  </a:lnTo>
                  <a:lnTo>
                    <a:pt x="56210" y="44208"/>
                  </a:lnTo>
                  <a:lnTo>
                    <a:pt x="50787" y="40170"/>
                  </a:lnTo>
                  <a:lnTo>
                    <a:pt x="50698" y="39878"/>
                  </a:lnTo>
                  <a:lnTo>
                    <a:pt x="50634" y="39700"/>
                  </a:lnTo>
                  <a:lnTo>
                    <a:pt x="50571" y="39522"/>
                  </a:lnTo>
                  <a:lnTo>
                    <a:pt x="50444" y="39306"/>
                  </a:lnTo>
                  <a:lnTo>
                    <a:pt x="50380" y="39141"/>
                  </a:lnTo>
                  <a:lnTo>
                    <a:pt x="49885" y="37884"/>
                  </a:lnTo>
                  <a:lnTo>
                    <a:pt x="65709" y="19456"/>
                  </a:lnTo>
                  <a:lnTo>
                    <a:pt x="66001" y="21221"/>
                  </a:lnTo>
                  <a:lnTo>
                    <a:pt x="66205" y="24384"/>
                  </a:lnTo>
                  <a:lnTo>
                    <a:pt x="66205" y="6108"/>
                  </a:lnTo>
                  <a:lnTo>
                    <a:pt x="65786" y="5600"/>
                  </a:lnTo>
                  <a:lnTo>
                    <a:pt x="64998" y="4813"/>
                  </a:lnTo>
                  <a:lnTo>
                    <a:pt x="64147" y="4114"/>
                  </a:lnTo>
                  <a:lnTo>
                    <a:pt x="64058" y="13436"/>
                  </a:lnTo>
                  <a:lnTo>
                    <a:pt x="48234" y="31864"/>
                  </a:lnTo>
                  <a:lnTo>
                    <a:pt x="47955" y="30086"/>
                  </a:lnTo>
                  <a:lnTo>
                    <a:pt x="47752" y="26911"/>
                  </a:lnTo>
                  <a:lnTo>
                    <a:pt x="47815" y="25336"/>
                  </a:lnTo>
                  <a:lnTo>
                    <a:pt x="51574" y="11303"/>
                  </a:lnTo>
                  <a:lnTo>
                    <a:pt x="51663" y="11125"/>
                  </a:lnTo>
                  <a:lnTo>
                    <a:pt x="51727" y="10947"/>
                  </a:lnTo>
                  <a:lnTo>
                    <a:pt x="51981" y="10388"/>
                  </a:lnTo>
                  <a:lnTo>
                    <a:pt x="52285" y="9855"/>
                  </a:lnTo>
                  <a:lnTo>
                    <a:pt x="52463" y="9626"/>
                  </a:lnTo>
                  <a:lnTo>
                    <a:pt x="52628" y="9372"/>
                  </a:lnTo>
                  <a:lnTo>
                    <a:pt x="57327" y="7073"/>
                  </a:lnTo>
                  <a:lnTo>
                    <a:pt x="57619" y="7086"/>
                  </a:lnTo>
                  <a:lnTo>
                    <a:pt x="60299" y="7810"/>
                  </a:lnTo>
                  <a:lnTo>
                    <a:pt x="60566" y="7937"/>
                  </a:lnTo>
                  <a:lnTo>
                    <a:pt x="63309" y="11544"/>
                  </a:lnTo>
                  <a:lnTo>
                    <a:pt x="63373" y="11709"/>
                  </a:lnTo>
                  <a:lnTo>
                    <a:pt x="63576" y="12153"/>
                  </a:lnTo>
                  <a:lnTo>
                    <a:pt x="64058" y="13436"/>
                  </a:lnTo>
                  <a:lnTo>
                    <a:pt x="64058" y="4064"/>
                  </a:lnTo>
                  <a:lnTo>
                    <a:pt x="57937" y="1917"/>
                  </a:lnTo>
                  <a:lnTo>
                    <a:pt x="57810" y="1917"/>
                  </a:lnTo>
                  <a:lnTo>
                    <a:pt x="57264" y="1892"/>
                  </a:lnTo>
                  <a:lnTo>
                    <a:pt x="47015" y="8839"/>
                  </a:lnTo>
                  <a:lnTo>
                    <a:pt x="46151" y="10502"/>
                  </a:lnTo>
                  <a:lnTo>
                    <a:pt x="44742" y="13906"/>
                  </a:lnTo>
                  <a:lnTo>
                    <a:pt x="43688" y="17437"/>
                  </a:lnTo>
                  <a:lnTo>
                    <a:pt x="42976" y="21056"/>
                  </a:lnTo>
                  <a:lnTo>
                    <a:pt x="42799" y="22885"/>
                  </a:lnTo>
                  <a:lnTo>
                    <a:pt x="42659" y="24942"/>
                  </a:lnTo>
                  <a:lnTo>
                    <a:pt x="42646" y="25146"/>
                  </a:lnTo>
                  <a:lnTo>
                    <a:pt x="42583" y="26987"/>
                  </a:lnTo>
                  <a:lnTo>
                    <a:pt x="42811" y="30657"/>
                  </a:lnTo>
                  <a:lnTo>
                    <a:pt x="45808" y="41592"/>
                  </a:lnTo>
                  <a:lnTo>
                    <a:pt x="45910" y="41910"/>
                  </a:lnTo>
                  <a:lnTo>
                    <a:pt x="56705" y="49403"/>
                  </a:lnTo>
                  <a:lnTo>
                    <a:pt x="57810" y="49339"/>
                  </a:lnTo>
                  <a:lnTo>
                    <a:pt x="66954" y="42430"/>
                  </a:lnTo>
                  <a:lnTo>
                    <a:pt x="71323" y="26149"/>
                  </a:lnTo>
                  <a:lnTo>
                    <a:pt x="71310" y="25971"/>
                  </a:lnTo>
                  <a:lnTo>
                    <a:pt x="71374" y="24307"/>
                  </a:lnTo>
                  <a:close/>
                </a:path>
                <a:path w="156844" h="52069">
                  <a:moveTo>
                    <a:pt x="111112" y="20218"/>
                  </a:moveTo>
                  <a:lnTo>
                    <a:pt x="111074" y="19964"/>
                  </a:lnTo>
                  <a:lnTo>
                    <a:pt x="111023" y="19710"/>
                  </a:lnTo>
                  <a:lnTo>
                    <a:pt x="110947" y="19469"/>
                  </a:lnTo>
                  <a:lnTo>
                    <a:pt x="110845" y="19240"/>
                  </a:lnTo>
                  <a:lnTo>
                    <a:pt x="110718" y="19011"/>
                  </a:lnTo>
                  <a:lnTo>
                    <a:pt x="110578" y="18808"/>
                  </a:lnTo>
                  <a:lnTo>
                    <a:pt x="108597" y="17805"/>
                  </a:lnTo>
                  <a:lnTo>
                    <a:pt x="108343" y="17805"/>
                  </a:lnTo>
                  <a:lnTo>
                    <a:pt x="107048" y="18275"/>
                  </a:lnTo>
                  <a:lnTo>
                    <a:pt x="91998" y="28765"/>
                  </a:lnTo>
                  <a:lnTo>
                    <a:pt x="92811" y="5727"/>
                  </a:lnTo>
                  <a:lnTo>
                    <a:pt x="92786" y="5346"/>
                  </a:lnTo>
                  <a:lnTo>
                    <a:pt x="92748" y="5092"/>
                  </a:lnTo>
                  <a:lnTo>
                    <a:pt x="92684" y="4851"/>
                  </a:lnTo>
                  <a:lnTo>
                    <a:pt x="92595" y="4622"/>
                  </a:lnTo>
                  <a:lnTo>
                    <a:pt x="91719" y="3543"/>
                  </a:lnTo>
                  <a:lnTo>
                    <a:pt x="91401" y="3340"/>
                  </a:lnTo>
                  <a:lnTo>
                    <a:pt x="91173" y="3225"/>
                  </a:lnTo>
                  <a:lnTo>
                    <a:pt x="90805" y="3124"/>
                  </a:lnTo>
                  <a:lnTo>
                    <a:pt x="90424" y="3060"/>
                  </a:lnTo>
                  <a:lnTo>
                    <a:pt x="90297" y="3060"/>
                  </a:lnTo>
                  <a:lnTo>
                    <a:pt x="90170" y="3048"/>
                  </a:lnTo>
                  <a:lnTo>
                    <a:pt x="89789" y="3086"/>
                  </a:lnTo>
                  <a:lnTo>
                    <a:pt x="89420" y="3187"/>
                  </a:lnTo>
                  <a:lnTo>
                    <a:pt x="88963" y="3378"/>
                  </a:lnTo>
                  <a:lnTo>
                    <a:pt x="88747" y="3505"/>
                  </a:lnTo>
                  <a:lnTo>
                    <a:pt x="88544" y="3657"/>
                  </a:lnTo>
                  <a:lnTo>
                    <a:pt x="88353" y="3835"/>
                  </a:lnTo>
                  <a:lnTo>
                    <a:pt x="87630" y="5435"/>
                  </a:lnTo>
                  <a:lnTo>
                    <a:pt x="87630" y="5562"/>
                  </a:lnTo>
                  <a:lnTo>
                    <a:pt x="86156" y="47853"/>
                  </a:lnTo>
                  <a:lnTo>
                    <a:pt x="86169" y="48234"/>
                  </a:lnTo>
                  <a:lnTo>
                    <a:pt x="86207" y="48488"/>
                  </a:lnTo>
                  <a:lnTo>
                    <a:pt x="86271" y="48729"/>
                  </a:lnTo>
                  <a:lnTo>
                    <a:pt x="86360" y="48958"/>
                  </a:lnTo>
                  <a:lnTo>
                    <a:pt x="88646" y="50533"/>
                  </a:lnTo>
                  <a:lnTo>
                    <a:pt x="89027" y="50520"/>
                  </a:lnTo>
                  <a:lnTo>
                    <a:pt x="90500" y="49834"/>
                  </a:lnTo>
                  <a:lnTo>
                    <a:pt x="91770" y="35229"/>
                  </a:lnTo>
                  <a:lnTo>
                    <a:pt x="96558" y="31902"/>
                  </a:lnTo>
                  <a:lnTo>
                    <a:pt x="106133" y="50749"/>
                  </a:lnTo>
                  <a:lnTo>
                    <a:pt x="106578" y="50990"/>
                  </a:lnTo>
                  <a:lnTo>
                    <a:pt x="107061" y="51130"/>
                  </a:lnTo>
                  <a:lnTo>
                    <a:pt x="107188" y="51142"/>
                  </a:lnTo>
                  <a:lnTo>
                    <a:pt x="107315" y="51168"/>
                  </a:lnTo>
                  <a:lnTo>
                    <a:pt x="109474" y="50304"/>
                  </a:lnTo>
                  <a:lnTo>
                    <a:pt x="109702" y="49999"/>
                  </a:lnTo>
                  <a:lnTo>
                    <a:pt x="109842" y="49784"/>
                  </a:lnTo>
                  <a:lnTo>
                    <a:pt x="109943" y="49555"/>
                  </a:lnTo>
                  <a:lnTo>
                    <a:pt x="109982" y="49428"/>
                  </a:lnTo>
                  <a:lnTo>
                    <a:pt x="110083" y="49060"/>
                  </a:lnTo>
                  <a:lnTo>
                    <a:pt x="110121" y="48806"/>
                  </a:lnTo>
                  <a:lnTo>
                    <a:pt x="110134" y="48564"/>
                  </a:lnTo>
                  <a:lnTo>
                    <a:pt x="110121" y="48425"/>
                  </a:lnTo>
                  <a:lnTo>
                    <a:pt x="110045" y="47929"/>
                  </a:lnTo>
                  <a:lnTo>
                    <a:pt x="110007" y="47802"/>
                  </a:lnTo>
                  <a:lnTo>
                    <a:pt x="109918" y="47561"/>
                  </a:lnTo>
                  <a:lnTo>
                    <a:pt x="100850" y="28905"/>
                  </a:lnTo>
                  <a:lnTo>
                    <a:pt x="110007" y="22517"/>
                  </a:lnTo>
                  <a:lnTo>
                    <a:pt x="110312" y="22275"/>
                  </a:lnTo>
                  <a:lnTo>
                    <a:pt x="111112" y="20472"/>
                  </a:lnTo>
                  <a:lnTo>
                    <a:pt x="111112" y="20218"/>
                  </a:lnTo>
                  <a:close/>
                </a:path>
                <a:path w="156844" h="52069">
                  <a:moveTo>
                    <a:pt x="156540" y="21247"/>
                  </a:moveTo>
                  <a:lnTo>
                    <a:pt x="140563" y="4813"/>
                  </a:lnTo>
                  <a:lnTo>
                    <a:pt x="140411" y="4800"/>
                  </a:lnTo>
                  <a:lnTo>
                    <a:pt x="140284" y="4787"/>
                  </a:lnTo>
                  <a:lnTo>
                    <a:pt x="139585" y="4762"/>
                  </a:lnTo>
                  <a:lnTo>
                    <a:pt x="137947" y="4876"/>
                  </a:lnTo>
                  <a:lnTo>
                    <a:pt x="123126" y="20904"/>
                  </a:lnTo>
                  <a:lnTo>
                    <a:pt x="122974" y="25463"/>
                  </a:lnTo>
                  <a:lnTo>
                    <a:pt x="122974" y="25603"/>
                  </a:lnTo>
                  <a:lnTo>
                    <a:pt x="122948" y="26377"/>
                  </a:lnTo>
                  <a:lnTo>
                    <a:pt x="129565" y="39065"/>
                  </a:lnTo>
                  <a:lnTo>
                    <a:pt x="129298" y="46761"/>
                  </a:lnTo>
                  <a:lnTo>
                    <a:pt x="124828" y="46596"/>
                  </a:lnTo>
                  <a:lnTo>
                    <a:pt x="124701" y="46596"/>
                  </a:lnTo>
                  <a:lnTo>
                    <a:pt x="122161" y="48971"/>
                  </a:lnTo>
                  <a:lnTo>
                    <a:pt x="122161" y="49098"/>
                  </a:lnTo>
                  <a:lnTo>
                    <a:pt x="123228" y="51282"/>
                  </a:lnTo>
                  <a:lnTo>
                    <a:pt x="123545" y="51485"/>
                  </a:lnTo>
                  <a:lnTo>
                    <a:pt x="123672" y="51536"/>
                  </a:lnTo>
                  <a:lnTo>
                    <a:pt x="124028" y="51676"/>
                  </a:lnTo>
                  <a:lnTo>
                    <a:pt x="124269" y="51727"/>
                  </a:lnTo>
                  <a:lnTo>
                    <a:pt x="124650" y="51777"/>
                  </a:lnTo>
                  <a:lnTo>
                    <a:pt x="131533" y="52019"/>
                  </a:lnTo>
                  <a:lnTo>
                    <a:pt x="131699" y="52019"/>
                  </a:lnTo>
                  <a:lnTo>
                    <a:pt x="131826" y="52031"/>
                  </a:lnTo>
                  <a:lnTo>
                    <a:pt x="132067" y="52019"/>
                  </a:lnTo>
                  <a:lnTo>
                    <a:pt x="132207" y="51993"/>
                  </a:lnTo>
                  <a:lnTo>
                    <a:pt x="133464" y="51422"/>
                  </a:lnTo>
                  <a:lnTo>
                    <a:pt x="134315" y="50038"/>
                  </a:lnTo>
                  <a:lnTo>
                    <a:pt x="134378" y="49644"/>
                  </a:lnTo>
                  <a:lnTo>
                    <a:pt x="134772" y="37909"/>
                  </a:lnTo>
                  <a:lnTo>
                    <a:pt x="134785" y="37782"/>
                  </a:lnTo>
                  <a:lnTo>
                    <a:pt x="134785" y="37642"/>
                  </a:lnTo>
                  <a:lnTo>
                    <a:pt x="134772" y="37388"/>
                  </a:lnTo>
                  <a:lnTo>
                    <a:pt x="134734" y="37134"/>
                  </a:lnTo>
                  <a:lnTo>
                    <a:pt x="134670" y="36893"/>
                  </a:lnTo>
                  <a:lnTo>
                    <a:pt x="134581" y="36664"/>
                  </a:lnTo>
                  <a:lnTo>
                    <a:pt x="134404" y="36322"/>
                  </a:lnTo>
                  <a:lnTo>
                    <a:pt x="134251" y="36118"/>
                  </a:lnTo>
                  <a:lnTo>
                    <a:pt x="134086" y="35915"/>
                  </a:lnTo>
                  <a:lnTo>
                    <a:pt x="133896" y="35750"/>
                  </a:lnTo>
                  <a:lnTo>
                    <a:pt x="133705" y="35585"/>
                  </a:lnTo>
                  <a:lnTo>
                    <a:pt x="133489" y="35458"/>
                  </a:lnTo>
                  <a:lnTo>
                    <a:pt x="133299" y="35344"/>
                  </a:lnTo>
                  <a:lnTo>
                    <a:pt x="132816" y="35026"/>
                  </a:lnTo>
                  <a:lnTo>
                    <a:pt x="128117" y="26301"/>
                  </a:lnTo>
                  <a:lnTo>
                    <a:pt x="128130" y="25946"/>
                  </a:lnTo>
                  <a:lnTo>
                    <a:pt x="128143" y="25781"/>
                  </a:lnTo>
                  <a:lnTo>
                    <a:pt x="128295" y="21247"/>
                  </a:lnTo>
                  <a:lnTo>
                    <a:pt x="128308" y="21082"/>
                  </a:lnTo>
                  <a:lnTo>
                    <a:pt x="128295" y="20929"/>
                  </a:lnTo>
                  <a:lnTo>
                    <a:pt x="139661" y="9944"/>
                  </a:lnTo>
                  <a:lnTo>
                    <a:pt x="140220" y="9969"/>
                  </a:lnTo>
                  <a:lnTo>
                    <a:pt x="151371" y="21323"/>
                  </a:lnTo>
                  <a:lnTo>
                    <a:pt x="151345" y="21729"/>
                  </a:lnTo>
                  <a:lnTo>
                    <a:pt x="151345" y="21882"/>
                  </a:lnTo>
                  <a:lnTo>
                    <a:pt x="151180" y="26581"/>
                  </a:lnTo>
                  <a:lnTo>
                    <a:pt x="151168" y="26860"/>
                  </a:lnTo>
                  <a:lnTo>
                    <a:pt x="151015" y="28168"/>
                  </a:lnTo>
                  <a:lnTo>
                    <a:pt x="145161" y="35864"/>
                  </a:lnTo>
                  <a:lnTo>
                    <a:pt x="147434" y="40500"/>
                  </a:lnTo>
                  <a:lnTo>
                    <a:pt x="156324" y="26987"/>
                  </a:lnTo>
                  <a:lnTo>
                    <a:pt x="156349" y="26771"/>
                  </a:lnTo>
                  <a:lnTo>
                    <a:pt x="156502" y="22225"/>
                  </a:lnTo>
                  <a:lnTo>
                    <a:pt x="156514" y="22072"/>
                  </a:lnTo>
                  <a:lnTo>
                    <a:pt x="156540" y="2124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224593" y="2982506"/>
              <a:ext cx="235585" cy="161925"/>
            </a:xfrm>
            <a:custGeom>
              <a:avLst/>
              <a:gdLst/>
              <a:ahLst/>
              <a:cxnLst/>
              <a:rect l="l" t="t" r="r" b="b"/>
              <a:pathLst>
                <a:path w="235585" h="161925">
                  <a:moveTo>
                    <a:pt x="13042" y="2692"/>
                  </a:moveTo>
                  <a:lnTo>
                    <a:pt x="7861" y="2501"/>
                  </a:lnTo>
                  <a:lnTo>
                    <a:pt x="7861" y="2781"/>
                  </a:lnTo>
                  <a:lnTo>
                    <a:pt x="7708" y="4089"/>
                  </a:lnTo>
                  <a:lnTo>
                    <a:pt x="1981" y="11722"/>
                  </a:lnTo>
                  <a:lnTo>
                    <a:pt x="1854" y="11785"/>
                  </a:lnTo>
                  <a:lnTo>
                    <a:pt x="1625" y="11899"/>
                  </a:lnTo>
                  <a:lnTo>
                    <a:pt x="1422" y="12039"/>
                  </a:lnTo>
                  <a:lnTo>
                    <a:pt x="876" y="12623"/>
                  </a:lnTo>
                  <a:lnTo>
                    <a:pt x="685" y="12915"/>
                  </a:lnTo>
                  <a:lnTo>
                    <a:pt x="584" y="13144"/>
                  </a:lnTo>
                  <a:lnTo>
                    <a:pt x="495" y="13385"/>
                  </a:lnTo>
                  <a:lnTo>
                    <a:pt x="444" y="13589"/>
                  </a:lnTo>
                  <a:lnTo>
                    <a:pt x="431" y="13716"/>
                  </a:lnTo>
                  <a:lnTo>
                    <a:pt x="406" y="13881"/>
                  </a:lnTo>
                  <a:lnTo>
                    <a:pt x="406" y="14008"/>
                  </a:lnTo>
                  <a:lnTo>
                    <a:pt x="0" y="25615"/>
                  </a:lnTo>
                  <a:lnTo>
                    <a:pt x="0" y="25768"/>
                  </a:lnTo>
                  <a:lnTo>
                    <a:pt x="12" y="26149"/>
                  </a:lnTo>
                  <a:lnTo>
                    <a:pt x="38" y="26276"/>
                  </a:lnTo>
                  <a:lnTo>
                    <a:pt x="114" y="26644"/>
                  </a:lnTo>
                  <a:lnTo>
                    <a:pt x="203" y="26885"/>
                  </a:lnTo>
                  <a:lnTo>
                    <a:pt x="317" y="27101"/>
                  </a:lnTo>
                  <a:lnTo>
                    <a:pt x="444" y="27317"/>
                  </a:lnTo>
                  <a:lnTo>
                    <a:pt x="685" y="27622"/>
                  </a:lnTo>
                  <a:lnTo>
                    <a:pt x="965" y="27889"/>
                  </a:lnTo>
                  <a:lnTo>
                    <a:pt x="1168" y="28028"/>
                  </a:lnTo>
                  <a:lnTo>
                    <a:pt x="1511" y="28206"/>
                  </a:lnTo>
                  <a:lnTo>
                    <a:pt x="1981" y="28371"/>
                  </a:lnTo>
                  <a:lnTo>
                    <a:pt x="2362" y="28435"/>
                  </a:lnTo>
                  <a:lnTo>
                    <a:pt x="2489" y="28435"/>
                  </a:lnTo>
                  <a:lnTo>
                    <a:pt x="2616" y="28448"/>
                  </a:lnTo>
                  <a:lnTo>
                    <a:pt x="9550" y="28689"/>
                  </a:lnTo>
                  <a:lnTo>
                    <a:pt x="9931" y="28676"/>
                  </a:lnTo>
                  <a:lnTo>
                    <a:pt x="10426" y="28562"/>
                  </a:lnTo>
                  <a:lnTo>
                    <a:pt x="10668" y="28486"/>
                  </a:lnTo>
                  <a:lnTo>
                    <a:pt x="10883" y="28359"/>
                  </a:lnTo>
                  <a:lnTo>
                    <a:pt x="11303" y="28079"/>
                  </a:lnTo>
                  <a:lnTo>
                    <a:pt x="11493" y="27914"/>
                  </a:lnTo>
                  <a:lnTo>
                    <a:pt x="11658" y="27724"/>
                  </a:lnTo>
                  <a:lnTo>
                    <a:pt x="11811" y="27520"/>
                  </a:lnTo>
                  <a:lnTo>
                    <a:pt x="12217" y="26314"/>
                  </a:lnTo>
                  <a:lnTo>
                    <a:pt x="12230" y="26073"/>
                  </a:lnTo>
                  <a:lnTo>
                    <a:pt x="11150" y="24015"/>
                  </a:lnTo>
                  <a:lnTo>
                    <a:pt x="10833" y="23812"/>
                  </a:lnTo>
                  <a:lnTo>
                    <a:pt x="10591" y="23698"/>
                  </a:lnTo>
                  <a:lnTo>
                    <a:pt x="10236" y="23583"/>
                  </a:lnTo>
                  <a:lnTo>
                    <a:pt x="9855" y="23520"/>
                  </a:lnTo>
                  <a:lnTo>
                    <a:pt x="9728" y="23520"/>
                  </a:lnTo>
                  <a:lnTo>
                    <a:pt x="5257" y="23368"/>
                  </a:lnTo>
                  <a:lnTo>
                    <a:pt x="5524" y="15659"/>
                  </a:lnTo>
                  <a:lnTo>
                    <a:pt x="6159" y="15265"/>
                  </a:lnTo>
                  <a:lnTo>
                    <a:pt x="7404" y="14312"/>
                  </a:lnTo>
                  <a:lnTo>
                    <a:pt x="12954" y="3873"/>
                  </a:lnTo>
                  <a:lnTo>
                    <a:pt x="13042" y="2692"/>
                  </a:lnTo>
                  <a:close/>
                </a:path>
                <a:path w="235585" h="161925">
                  <a:moveTo>
                    <a:pt x="13042" y="2679"/>
                  </a:moveTo>
                  <a:lnTo>
                    <a:pt x="13030" y="2298"/>
                  </a:lnTo>
                  <a:lnTo>
                    <a:pt x="12992" y="2044"/>
                  </a:lnTo>
                  <a:lnTo>
                    <a:pt x="10668" y="12"/>
                  </a:lnTo>
                  <a:lnTo>
                    <a:pt x="10541" y="12"/>
                  </a:lnTo>
                  <a:lnTo>
                    <a:pt x="10414" y="0"/>
                  </a:lnTo>
                  <a:lnTo>
                    <a:pt x="10160" y="25"/>
                  </a:lnTo>
                  <a:lnTo>
                    <a:pt x="10033" y="50"/>
                  </a:lnTo>
                  <a:lnTo>
                    <a:pt x="9436" y="215"/>
                  </a:lnTo>
                  <a:lnTo>
                    <a:pt x="9207" y="342"/>
                  </a:lnTo>
                  <a:lnTo>
                    <a:pt x="8788" y="622"/>
                  </a:lnTo>
                  <a:lnTo>
                    <a:pt x="8597" y="787"/>
                  </a:lnTo>
                  <a:lnTo>
                    <a:pt x="8432" y="977"/>
                  </a:lnTo>
                  <a:lnTo>
                    <a:pt x="8280" y="1181"/>
                  </a:lnTo>
                  <a:lnTo>
                    <a:pt x="8153" y="1409"/>
                  </a:lnTo>
                  <a:lnTo>
                    <a:pt x="8051" y="1638"/>
                  </a:lnTo>
                  <a:lnTo>
                    <a:pt x="7962" y="1879"/>
                  </a:lnTo>
                  <a:lnTo>
                    <a:pt x="7874" y="2387"/>
                  </a:lnTo>
                  <a:lnTo>
                    <a:pt x="13042" y="2679"/>
                  </a:lnTo>
                  <a:close/>
                </a:path>
                <a:path w="235585" h="161925">
                  <a:moveTo>
                    <a:pt x="146177" y="56057"/>
                  </a:moveTo>
                  <a:lnTo>
                    <a:pt x="146164" y="55918"/>
                  </a:lnTo>
                  <a:lnTo>
                    <a:pt x="146151" y="55740"/>
                  </a:lnTo>
                  <a:lnTo>
                    <a:pt x="146100" y="55486"/>
                  </a:lnTo>
                  <a:lnTo>
                    <a:pt x="145973" y="55067"/>
                  </a:lnTo>
                  <a:lnTo>
                    <a:pt x="145884" y="54889"/>
                  </a:lnTo>
                  <a:lnTo>
                    <a:pt x="145732" y="54622"/>
                  </a:lnTo>
                  <a:lnTo>
                    <a:pt x="145580" y="54432"/>
                  </a:lnTo>
                  <a:lnTo>
                    <a:pt x="145440" y="54267"/>
                  </a:lnTo>
                  <a:lnTo>
                    <a:pt x="145313" y="54140"/>
                  </a:lnTo>
                  <a:lnTo>
                    <a:pt x="145161" y="54013"/>
                  </a:lnTo>
                  <a:lnTo>
                    <a:pt x="127927" y="38481"/>
                  </a:lnTo>
                  <a:lnTo>
                    <a:pt x="127736" y="38303"/>
                  </a:lnTo>
                  <a:lnTo>
                    <a:pt x="127533" y="38150"/>
                  </a:lnTo>
                  <a:lnTo>
                    <a:pt x="127355" y="38061"/>
                  </a:lnTo>
                  <a:lnTo>
                    <a:pt x="127076" y="37909"/>
                  </a:lnTo>
                  <a:lnTo>
                    <a:pt x="126847" y="37833"/>
                  </a:lnTo>
                  <a:lnTo>
                    <a:pt x="126593" y="37782"/>
                  </a:lnTo>
                  <a:lnTo>
                    <a:pt x="126466" y="37757"/>
                  </a:lnTo>
                  <a:lnTo>
                    <a:pt x="126339" y="37731"/>
                  </a:lnTo>
                  <a:lnTo>
                    <a:pt x="126085" y="37719"/>
                  </a:lnTo>
                  <a:lnTo>
                    <a:pt x="125831" y="37731"/>
                  </a:lnTo>
                  <a:lnTo>
                    <a:pt x="125463" y="37807"/>
                  </a:lnTo>
                  <a:lnTo>
                    <a:pt x="125336" y="37833"/>
                  </a:lnTo>
                  <a:lnTo>
                    <a:pt x="125095" y="37922"/>
                  </a:lnTo>
                  <a:lnTo>
                    <a:pt x="124866" y="38036"/>
                  </a:lnTo>
                  <a:lnTo>
                    <a:pt x="124650" y="38163"/>
                  </a:lnTo>
                  <a:lnTo>
                    <a:pt x="124447" y="38315"/>
                  </a:lnTo>
                  <a:lnTo>
                    <a:pt x="124269" y="38481"/>
                  </a:lnTo>
                  <a:lnTo>
                    <a:pt x="124091" y="38671"/>
                  </a:lnTo>
                  <a:lnTo>
                    <a:pt x="121031" y="42087"/>
                  </a:lnTo>
                  <a:lnTo>
                    <a:pt x="120370" y="43815"/>
                  </a:lnTo>
                  <a:lnTo>
                    <a:pt x="120383" y="43954"/>
                  </a:lnTo>
                  <a:lnTo>
                    <a:pt x="122580" y="46367"/>
                  </a:lnTo>
                  <a:lnTo>
                    <a:pt x="122707" y="46393"/>
                  </a:lnTo>
                  <a:lnTo>
                    <a:pt x="122961" y="46405"/>
                  </a:lnTo>
                  <a:lnTo>
                    <a:pt x="123088" y="46393"/>
                  </a:lnTo>
                  <a:lnTo>
                    <a:pt x="123215" y="46393"/>
                  </a:lnTo>
                  <a:lnTo>
                    <a:pt x="123596" y="46316"/>
                  </a:lnTo>
                  <a:lnTo>
                    <a:pt x="123952" y="46202"/>
                  </a:lnTo>
                  <a:lnTo>
                    <a:pt x="124193" y="46088"/>
                  </a:lnTo>
                  <a:lnTo>
                    <a:pt x="124409" y="45961"/>
                  </a:lnTo>
                  <a:lnTo>
                    <a:pt x="124612" y="45808"/>
                  </a:lnTo>
                  <a:lnTo>
                    <a:pt x="124790" y="45643"/>
                  </a:lnTo>
                  <a:lnTo>
                    <a:pt x="126288" y="43954"/>
                  </a:lnTo>
                  <a:lnTo>
                    <a:pt x="139319" y="55702"/>
                  </a:lnTo>
                  <a:lnTo>
                    <a:pt x="105143" y="77457"/>
                  </a:lnTo>
                  <a:lnTo>
                    <a:pt x="104406" y="78168"/>
                  </a:lnTo>
                  <a:lnTo>
                    <a:pt x="103936" y="79590"/>
                  </a:lnTo>
                  <a:lnTo>
                    <a:pt x="105041" y="81762"/>
                  </a:lnTo>
                  <a:lnTo>
                    <a:pt x="106464" y="82232"/>
                  </a:lnTo>
                  <a:lnTo>
                    <a:pt x="106845" y="82219"/>
                  </a:lnTo>
                  <a:lnTo>
                    <a:pt x="107099" y="82169"/>
                  </a:lnTo>
                  <a:lnTo>
                    <a:pt x="107340" y="82105"/>
                  </a:lnTo>
                  <a:lnTo>
                    <a:pt x="107810" y="81902"/>
                  </a:lnTo>
                  <a:lnTo>
                    <a:pt x="144805" y="58343"/>
                  </a:lnTo>
                  <a:lnTo>
                    <a:pt x="144970" y="58242"/>
                  </a:lnTo>
                  <a:lnTo>
                    <a:pt x="145135" y="58140"/>
                  </a:lnTo>
                  <a:lnTo>
                    <a:pt x="145275" y="58013"/>
                  </a:lnTo>
                  <a:lnTo>
                    <a:pt x="145415" y="57886"/>
                  </a:lnTo>
                  <a:lnTo>
                    <a:pt x="145592" y="57696"/>
                  </a:lnTo>
                  <a:lnTo>
                    <a:pt x="145745" y="57492"/>
                  </a:lnTo>
                  <a:lnTo>
                    <a:pt x="145859" y="57277"/>
                  </a:lnTo>
                  <a:lnTo>
                    <a:pt x="145948" y="57099"/>
                  </a:lnTo>
                  <a:lnTo>
                    <a:pt x="146062" y="56807"/>
                  </a:lnTo>
                  <a:lnTo>
                    <a:pt x="146100" y="56629"/>
                  </a:lnTo>
                  <a:lnTo>
                    <a:pt x="146164" y="56299"/>
                  </a:lnTo>
                  <a:lnTo>
                    <a:pt x="146177" y="56057"/>
                  </a:lnTo>
                  <a:close/>
                </a:path>
                <a:path w="235585" h="161925">
                  <a:moveTo>
                    <a:pt x="172072" y="82816"/>
                  </a:moveTo>
                  <a:lnTo>
                    <a:pt x="168617" y="75145"/>
                  </a:lnTo>
                  <a:lnTo>
                    <a:pt x="168465" y="75006"/>
                  </a:lnTo>
                  <a:lnTo>
                    <a:pt x="168338" y="74879"/>
                  </a:lnTo>
                  <a:lnTo>
                    <a:pt x="168160" y="74726"/>
                  </a:lnTo>
                  <a:lnTo>
                    <a:pt x="167932" y="74498"/>
                  </a:lnTo>
                  <a:lnTo>
                    <a:pt x="167030" y="73850"/>
                  </a:lnTo>
                  <a:lnTo>
                    <a:pt x="166903" y="73774"/>
                  </a:lnTo>
                  <a:lnTo>
                    <a:pt x="166903" y="83019"/>
                  </a:lnTo>
                  <a:lnTo>
                    <a:pt x="166903" y="83616"/>
                  </a:lnTo>
                  <a:lnTo>
                    <a:pt x="166408" y="85648"/>
                  </a:lnTo>
                  <a:lnTo>
                    <a:pt x="166293" y="86004"/>
                  </a:lnTo>
                  <a:lnTo>
                    <a:pt x="165874" y="87363"/>
                  </a:lnTo>
                  <a:lnTo>
                    <a:pt x="165747" y="87718"/>
                  </a:lnTo>
                  <a:lnTo>
                    <a:pt x="163118" y="88150"/>
                  </a:lnTo>
                  <a:lnTo>
                    <a:pt x="163118" y="93383"/>
                  </a:lnTo>
                  <a:lnTo>
                    <a:pt x="162217" y="94919"/>
                  </a:lnTo>
                  <a:lnTo>
                    <a:pt x="160324" y="97485"/>
                  </a:lnTo>
                  <a:lnTo>
                    <a:pt x="159270" y="98653"/>
                  </a:lnTo>
                  <a:lnTo>
                    <a:pt x="159131" y="98806"/>
                  </a:lnTo>
                  <a:lnTo>
                    <a:pt x="147662" y="106870"/>
                  </a:lnTo>
                  <a:lnTo>
                    <a:pt x="147459" y="106946"/>
                  </a:lnTo>
                  <a:lnTo>
                    <a:pt x="147180" y="107048"/>
                  </a:lnTo>
                  <a:lnTo>
                    <a:pt x="144132" y="107899"/>
                  </a:lnTo>
                  <a:lnTo>
                    <a:pt x="143230" y="107835"/>
                  </a:lnTo>
                  <a:lnTo>
                    <a:pt x="140119" y="106426"/>
                  </a:lnTo>
                  <a:lnTo>
                    <a:pt x="139928" y="106248"/>
                  </a:lnTo>
                  <a:lnTo>
                    <a:pt x="139534" y="105841"/>
                  </a:lnTo>
                  <a:lnTo>
                    <a:pt x="137985" y="102019"/>
                  </a:lnTo>
                  <a:lnTo>
                    <a:pt x="137998" y="101409"/>
                  </a:lnTo>
                  <a:lnTo>
                    <a:pt x="138061" y="100812"/>
                  </a:lnTo>
                  <a:lnTo>
                    <a:pt x="138176" y="100228"/>
                  </a:lnTo>
                  <a:lnTo>
                    <a:pt x="138353" y="99669"/>
                  </a:lnTo>
                  <a:lnTo>
                    <a:pt x="138468" y="99441"/>
                  </a:lnTo>
                  <a:lnTo>
                    <a:pt x="138595" y="99085"/>
                  </a:lnTo>
                  <a:lnTo>
                    <a:pt x="138633" y="98907"/>
                  </a:lnTo>
                  <a:lnTo>
                    <a:pt x="138671" y="98767"/>
                  </a:lnTo>
                  <a:lnTo>
                    <a:pt x="139014" y="97663"/>
                  </a:lnTo>
                  <a:lnTo>
                    <a:pt x="139128" y="97332"/>
                  </a:lnTo>
                  <a:lnTo>
                    <a:pt x="163118" y="93383"/>
                  </a:lnTo>
                  <a:lnTo>
                    <a:pt x="163118" y="88150"/>
                  </a:lnTo>
                  <a:lnTo>
                    <a:pt x="141757" y="91655"/>
                  </a:lnTo>
                  <a:lnTo>
                    <a:pt x="142684" y="90106"/>
                  </a:lnTo>
                  <a:lnTo>
                    <a:pt x="144564" y="87553"/>
                  </a:lnTo>
                  <a:lnTo>
                    <a:pt x="145630" y="86372"/>
                  </a:lnTo>
                  <a:lnTo>
                    <a:pt x="157416" y="78105"/>
                  </a:lnTo>
                  <a:lnTo>
                    <a:pt x="157708" y="77978"/>
                  </a:lnTo>
                  <a:lnTo>
                    <a:pt x="160769" y="77139"/>
                  </a:lnTo>
                  <a:lnTo>
                    <a:pt x="161378" y="77165"/>
                  </a:lnTo>
                  <a:lnTo>
                    <a:pt x="164871" y="78714"/>
                  </a:lnTo>
                  <a:lnTo>
                    <a:pt x="165023" y="78841"/>
                  </a:lnTo>
                  <a:lnTo>
                    <a:pt x="165366" y="79184"/>
                  </a:lnTo>
                  <a:lnTo>
                    <a:pt x="166903" y="83019"/>
                  </a:lnTo>
                  <a:lnTo>
                    <a:pt x="166903" y="73774"/>
                  </a:lnTo>
                  <a:lnTo>
                    <a:pt x="160756" y="71958"/>
                  </a:lnTo>
                  <a:lnTo>
                    <a:pt x="159651" y="72021"/>
                  </a:lnTo>
                  <a:lnTo>
                    <a:pt x="158559" y="72186"/>
                  </a:lnTo>
                  <a:lnTo>
                    <a:pt x="157480" y="72453"/>
                  </a:lnTo>
                  <a:lnTo>
                    <a:pt x="156438" y="72834"/>
                  </a:lnTo>
                  <a:lnTo>
                    <a:pt x="155702" y="73202"/>
                  </a:lnTo>
                  <a:lnTo>
                    <a:pt x="155511" y="73304"/>
                  </a:lnTo>
                  <a:lnTo>
                    <a:pt x="155295" y="73393"/>
                  </a:lnTo>
                  <a:lnTo>
                    <a:pt x="153898" y="73952"/>
                  </a:lnTo>
                  <a:lnTo>
                    <a:pt x="150634" y="75653"/>
                  </a:lnTo>
                  <a:lnTo>
                    <a:pt x="141795" y="82918"/>
                  </a:lnTo>
                  <a:lnTo>
                    <a:pt x="141668" y="83045"/>
                  </a:lnTo>
                  <a:lnTo>
                    <a:pt x="140550" y="84277"/>
                  </a:lnTo>
                  <a:lnTo>
                    <a:pt x="133654" y="97497"/>
                  </a:lnTo>
                  <a:lnTo>
                    <a:pt x="133502" y="97866"/>
                  </a:lnTo>
                  <a:lnTo>
                    <a:pt x="133172" y="98920"/>
                  </a:lnTo>
                  <a:lnTo>
                    <a:pt x="132943" y="100012"/>
                  </a:lnTo>
                  <a:lnTo>
                    <a:pt x="132829" y="101117"/>
                  </a:lnTo>
                  <a:lnTo>
                    <a:pt x="132816" y="102222"/>
                  </a:lnTo>
                  <a:lnTo>
                    <a:pt x="132918" y="103327"/>
                  </a:lnTo>
                  <a:lnTo>
                    <a:pt x="136550" y="110159"/>
                  </a:lnTo>
                  <a:lnTo>
                    <a:pt x="136702" y="110299"/>
                  </a:lnTo>
                  <a:lnTo>
                    <a:pt x="136969" y="110528"/>
                  </a:lnTo>
                  <a:lnTo>
                    <a:pt x="144157" y="113068"/>
                  </a:lnTo>
                  <a:lnTo>
                    <a:pt x="145249" y="113017"/>
                  </a:lnTo>
                  <a:lnTo>
                    <a:pt x="149199" y="111836"/>
                  </a:lnTo>
                  <a:lnTo>
                    <a:pt x="151003" y="111086"/>
                  </a:lnTo>
                  <a:lnTo>
                    <a:pt x="154266" y="109372"/>
                  </a:lnTo>
                  <a:lnTo>
                    <a:pt x="157353" y="107365"/>
                  </a:lnTo>
                  <a:lnTo>
                    <a:pt x="160210" y="105041"/>
                  </a:lnTo>
                  <a:lnTo>
                    <a:pt x="161531" y="103771"/>
                  </a:lnTo>
                  <a:lnTo>
                    <a:pt x="162966" y="102273"/>
                  </a:lnTo>
                  <a:lnTo>
                    <a:pt x="163106" y="102120"/>
                  </a:lnTo>
                  <a:lnTo>
                    <a:pt x="163233" y="101981"/>
                  </a:lnTo>
                  <a:lnTo>
                    <a:pt x="171170" y="87680"/>
                  </a:lnTo>
                  <a:lnTo>
                    <a:pt x="171284" y="87388"/>
                  </a:lnTo>
                  <a:lnTo>
                    <a:pt x="171386" y="87172"/>
                  </a:lnTo>
                  <a:lnTo>
                    <a:pt x="171716" y="86118"/>
                  </a:lnTo>
                  <a:lnTo>
                    <a:pt x="171945" y="85026"/>
                  </a:lnTo>
                  <a:lnTo>
                    <a:pt x="172059" y="83921"/>
                  </a:lnTo>
                  <a:lnTo>
                    <a:pt x="172072" y="82816"/>
                  </a:lnTo>
                  <a:close/>
                </a:path>
                <a:path w="235585" h="161925">
                  <a:moveTo>
                    <a:pt x="190944" y="152184"/>
                  </a:moveTo>
                  <a:lnTo>
                    <a:pt x="189217" y="151511"/>
                  </a:lnTo>
                  <a:lnTo>
                    <a:pt x="188696" y="151574"/>
                  </a:lnTo>
                  <a:lnTo>
                    <a:pt x="188455" y="151625"/>
                  </a:lnTo>
                  <a:lnTo>
                    <a:pt x="188214" y="151714"/>
                  </a:lnTo>
                  <a:lnTo>
                    <a:pt x="187998" y="151815"/>
                  </a:lnTo>
                  <a:lnTo>
                    <a:pt x="186626" y="154101"/>
                  </a:lnTo>
                  <a:lnTo>
                    <a:pt x="186626" y="154241"/>
                  </a:lnTo>
                  <a:lnTo>
                    <a:pt x="186677" y="154622"/>
                  </a:lnTo>
                  <a:lnTo>
                    <a:pt x="186740" y="154863"/>
                  </a:lnTo>
                  <a:lnTo>
                    <a:pt x="186817" y="155092"/>
                  </a:lnTo>
                  <a:lnTo>
                    <a:pt x="186880" y="155219"/>
                  </a:lnTo>
                  <a:lnTo>
                    <a:pt x="187071" y="155549"/>
                  </a:lnTo>
                  <a:lnTo>
                    <a:pt x="187210" y="155752"/>
                  </a:lnTo>
                  <a:lnTo>
                    <a:pt x="187388" y="155930"/>
                  </a:lnTo>
                  <a:lnTo>
                    <a:pt x="190944" y="152184"/>
                  </a:lnTo>
                  <a:close/>
                </a:path>
                <a:path w="235585" h="161925">
                  <a:moveTo>
                    <a:pt x="197904" y="121462"/>
                  </a:moveTo>
                  <a:lnTo>
                    <a:pt x="197878" y="121208"/>
                  </a:lnTo>
                  <a:lnTo>
                    <a:pt x="197815" y="120967"/>
                  </a:lnTo>
                  <a:lnTo>
                    <a:pt x="197650" y="120484"/>
                  </a:lnTo>
                  <a:lnTo>
                    <a:pt x="197510" y="120269"/>
                  </a:lnTo>
                  <a:lnTo>
                    <a:pt x="196507" y="119329"/>
                  </a:lnTo>
                  <a:lnTo>
                    <a:pt x="196164" y="119164"/>
                  </a:lnTo>
                  <a:lnTo>
                    <a:pt x="195910" y="119100"/>
                  </a:lnTo>
                  <a:lnTo>
                    <a:pt x="195656" y="119049"/>
                  </a:lnTo>
                  <a:lnTo>
                    <a:pt x="177266" y="117398"/>
                  </a:lnTo>
                  <a:lnTo>
                    <a:pt x="192684" y="100279"/>
                  </a:lnTo>
                  <a:lnTo>
                    <a:pt x="193370" y="98552"/>
                  </a:lnTo>
                  <a:lnTo>
                    <a:pt x="193357" y="98412"/>
                  </a:lnTo>
                  <a:lnTo>
                    <a:pt x="193306" y="98044"/>
                  </a:lnTo>
                  <a:lnTo>
                    <a:pt x="193255" y="97790"/>
                  </a:lnTo>
                  <a:lnTo>
                    <a:pt x="193167" y="97548"/>
                  </a:lnTo>
                  <a:lnTo>
                    <a:pt x="193065" y="97332"/>
                  </a:lnTo>
                  <a:lnTo>
                    <a:pt x="191147" y="95999"/>
                  </a:lnTo>
                  <a:lnTo>
                    <a:pt x="191020" y="95973"/>
                  </a:lnTo>
                  <a:lnTo>
                    <a:pt x="190779" y="95961"/>
                  </a:lnTo>
                  <a:lnTo>
                    <a:pt x="190639" y="95973"/>
                  </a:lnTo>
                  <a:lnTo>
                    <a:pt x="190512" y="95973"/>
                  </a:lnTo>
                  <a:lnTo>
                    <a:pt x="169964" y="117792"/>
                  </a:lnTo>
                  <a:lnTo>
                    <a:pt x="169799" y="117983"/>
                  </a:lnTo>
                  <a:lnTo>
                    <a:pt x="160528" y="128270"/>
                  </a:lnTo>
                  <a:lnTo>
                    <a:pt x="160223" y="128676"/>
                  </a:lnTo>
                  <a:lnTo>
                    <a:pt x="160058" y="129006"/>
                  </a:lnTo>
                  <a:lnTo>
                    <a:pt x="159969" y="129247"/>
                  </a:lnTo>
                  <a:lnTo>
                    <a:pt x="159893" y="129616"/>
                  </a:lnTo>
                  <a:lnTo>
                    <a:pt x="159867" y="129997"/>
                  </a:lnTo>
                  <a:lnTo>
                    <a:pt x="159867" y="130136"/>
                  </a:lnTo>
                  <a:lnTo>
                    <a:pt x="162458" y="132588"/>
                  </a:lnTo>
                  <a:lnTo>
                    <a:pt x="162585" y="132575"/>
                  </a:lnTo>
                  <a:lnTo>
                    <a:pt x="162712" y="132575"/>
                  </a:lnTo>
                  <a:lnTo>
                    <a:pt x="172948" y="122212"/>
                  </a:lnTo>
                  <a:lnTo>
                    <a:pt x="178752" y="122732"/>
                  </a:lnTo>
                  <a:lnTo>
                    <a:pt x="173926" y="141960"/>
                  </a:lnTo>
                  <a:lnTo>
                    <a:pt x="173850" y="142316"/>
                  </a:lnTo>
                  <a:lnTo>
                    <a:pt x="173850" y="142836"/>
                  </a:lnTo>
                  <a:lnTo>
                    <a:pt x="176301" y="145173"/>
                  </a:lnTo>
                  <a:lnTo>
                    <a:pt x="176682" y="145161"/>
                  </a:lnTo>
                  <a:lnTo>
                    <a:pt x="178917" y="143230"/>
                  </a:lnTo>
                  <a:lnTo>
                    <a:pt x="183972" y="123202"/>
                  </a:lnTo>
                  <a:lnTo>
                    <a:pt x="195072" y="124193"/>
                  </a:lnTo>
                  <a:lnTo>
                    <a:pt x="195211" y="124206"/>
                  </a:lnTo>
                  <a:lnTo>
                    <a:pt x="195453" y="124206"/>
                  </a:lnTo>
                  <a:lnTo>
                    <a:pt x="195707" y="124180"/>
                  </a:lnTo>
                  <a:lnTo>
                    <a:pt x="195961" y="124117"/>
                  </a:lnTo>
                  <a:lnTo>
                    <a:pt x="196202" y="124053"/>
                  </a:lnTo>
                  <a:lnTo>
                    <a:pt x="196443" y="123952"/>
                  </a:lnTo>
                  <a:lnTo>
                    <a:pt x="196672" y="123825"/>
                  </a:lnTo>
                  <a:lnTo>
                    <a:pt x="197904" y="121716"/>
                  </a:lnTo>
                  <a:lnTo>
                    <a:pt x="197904" y="121462"/>
                  </a:lnTo>
                  <a:close/>
                </a:path>
                <a:path w="235585" h="161925">
                  <a:moveTo>
                    <a:pt x="235292" y="142519"/>
                  </a:moveTo>
                  <a:lnTo>
                    <a:pt x="230035" y="130441"/>
                  </a:lnTo>
                  <a:lnTo>
                    <a:pt x="229870" y="130263"/>
                  </a:lnTo>
                  <a:lnTo>
                    <a:pt x="218528" y="125857"/>
                  </a:lnTo>
                  <a:lnTo>
                    <a:pt x="216890" y="125933"/>
                  </a:lnTo>
                  <a:lnTo>
                    <a:pt x="206171" y="131406"/>
                  </a:lnTo>
                  <a:lnTo>
                    <a:pt x="205981" y="131635"/>
                  </a:lnTo>
                  <a:lnTo>
                    <a:pt x="203136" y="134785"/>
                  </a:lnTo>
                  <a:lnTo>
                    <a:pt x="202946" y="134988"/>
                  </a:lnTo>
                  <a:lnTo>
                    <a:pt x="202514" y="135470"/>
                  </a:lnTo>
                  <a:lnTo>
                    <a:pt x="201587" y="136740"/>
                  </a:lnTo>
                  <a:lnTo>
                    <a:pt x="198932" y="145592"/>
                  </a:lnTo>
                  <a:lnTo>
                    <a:pt x="199009" y="147154"/>
                  </a:lnTo>
                  <a:lnTo>
                    <a:pt x="199237" y="148704"/>
                  </a:lnTo>
                  <a:lnTo>
                    <a:pt x="199428" y="149453"/>
                  </a:lnTo>
                  <a:lnTo>
                    <a:pt x="194271" y="155181"/>
                  </a:lnTo>
                  <a:lnTo>
                    <a:pt x="190957" y="152184"/>
                  </a:lnTo>
                  <a:lnTo>
                    <a:pt x="187502" y="156019"/>
                  </a:lnTo>
                  <a:lnTo>
                    <a:pt x="192608" y="160642"/>
                  </a:lnTo>
                  <a:lnTo>
                    <a:pt x="192824" y="160845"/>
                  </a:lnTo>
                  <a:lnTo>
                    <a:pt x="193001" y="160972"/>
                  </a:lnTo>
                  <a:lnTo>
                    <a:pt x="193141" y="161061"/>
                  </a:lnTo>
                  <a:lnTo>
                    <a:pt x="193471" y="161226"/>
                  </a:lnTo>
                  <a:lnTo>
                    <a:pt x="193598" y="161277"/>
                  </a:lnTo>
                  <a:lnTo>
                    <a:pt x="193967" y="161366"/>
                  </a:lnTo>
                  <a:lnTo>
                    <a:pt x="194094" y="161391"/>
                  </a:lnTo>
                  <a:lnTo>
                    <a:pt x="194462" y="161417"/>
                  </a:lnTo>
                  <a:lnTo>
                    <a:pt x="194602" y="161417"/>
                  </a:lnTo>
                  <a:lnTo>
                    <a:pt x="194983" y="161366"/>
                  </a:lnTo>
                  <a:lnTo>
                    <a:pt x="195224" y="161315"/>
                  </a:lnTo>
                  <a:lnTo>
                    <a:pt x="195465" y="161213"/>
                  </a:lnTo>
                  <a:lnTo>
                    <a:pt x="195605" y="161150"/>
                  </a:lnTo>
                  <a:lnTo>
                    <a:pt x="195783" y="161048"/>
                  </a:lnTo>
                  <a:lnTo>
                    <a:pt x="195910" y="160972"/>
                  </a:lnTo>
                  <a:lnTo>
                    <a:pt x="196049" y="160870"/>
                  </a:lnTo>
                  <a:lnTo>
                    <a:pt x="196291" y="160655"/>
                  </a:lnTo>
                  <a:lnTo>
                    <a:pt x="196469" y="160464"/>
                  </a:lnTo>
                  <a:lnTo>
                    <a:pt x="204254" y="151828"/>
                  </a:lnTo>
                  <a:lnTo>
                    <a:pt x="204495" y="151523"/>
                  </a:lnTo>
                  <a:lnTo>
                    <a:pt x="204622" y="151307"/>
                  </a:lnTo>
                  <a:lnTo>
                    <a:pt x="204736" y="151066"/>
                  </a:lnTo>
                  <a:lnTo>
                    <a:pt x="204774" y="150939"/>
                  </a:lnTo>
                  <a:lnTo>
                    <a:pt x="204876" y="150583"/>
                  </a:lnTo>
                  <a:lnTo>
                    <a:pt x="204889" y="150456"/>
                  </a:lnTo>
                  <a:lnTo>
                    <a:pt x="204914" y="150329"/>
                  </a:lnTo>
                  <a:lnTo>
                    <a:pt x="204927" y="150075"/>
                  </a:lnTo>
                  <a:lnTo>
                    <a:pt x="204914" y="149948"/>
                  </a:lnTo>
                  <a:lnTo>
                    <a:pt x="204914" y="149821"/>
                  </a:lnTo>
                  <a:lnTo>
                    <a:pt x="204812" y="149313"/>
                  </a:lnTo>
                  <a:lnTo>
                    <a:pt x="204724" y="149085"/>
                  </a:lnTo>
                  <a:lnTo>
                    <a:pt x="204622" y="148856"/>
                  </a:lnTo>
                  <a:lnTo>
                    <a:pt x="204508" y="148450"/>
                  </a:lnTo>
                  <a:lnTo>
                    <a:pt x="204317" y="147688"/>
                  </a:lnTo>
                  <a:lnTo>
                    <a:pt x="204152" y="146634"/>
                  </a:lnTo>
                  <a:lnTo>
                    <a:pt x="204101" y="145580"/>
                  </a:lnTo>
                  <a:lnTo>
                    <a:pt x="204152" y="144526"/>
                  </a:lnTo>
                  <a:lnTo>
                    <a:pt x="206971" y="138264"/>
                  </a:lnTo>
                  <a:lnTo>
                    <a:pt x="209918" y="134975"/>
                  </a:lnTo>
                  <a:lnTo>
                    <a:pt x="210108" y="134772"/>
                  </a:lnTo>
                  <a:lnTo>
                    <a:pt x="210197" y="134645"/>
                  </a:lnTo>
                  <a:lnTo>
                    <a:pt x="217982" y="131051"/>
                  </a:lnTo>
                  <a:lnTo>
                    <a:pt x="219671" y="131076"/>
                  </a:lnTo>
                  <a:lnTo>
                    <a:pt x="226288" y="134010"/>
                  </a:lnTo>
                  <a:lnTo>
                    <a:pt x="226720" y="134391"/>
                  </a:lnTo>
                  <a:lnTo>
                    <a:pt x="230124" y="142544"/>
                  </a:lnTo>
                  <a:lnTo>
                    <a:pt x="230073" y="143662"/>
                  </a:lnTo>
                  <a:lnTo>
                    <a:pt x="227152" y="150291"/>
                  </a:lnTo>
                  <a:lnTo>
                    <a:pt x="226644" y="151155"/>
                  </a:lnTo>
                  <a:lnTo>
                    <a:pt x="226517" y="151638"/>
                  </a:lnTo>
                  <a:lnTo>
                    <a:pt x="226491" y="152019"/>
                  </a:lnTo>
                  <a:lnTo>
                    <a:pt x="226491" y="152158"/>
                  </a:lnTo>
                  <a:lnTo>
                    <a:pt x="226542" y="152527"/>
                  </a:lnTo>
                  <a:lnTo>
                    <a:pt x="226580" y="152654"/>
                  </a:lnTo>
                  <a:lnTo>
                    <a:pt x="226593" y="152781"/>
                  </a:lnTo>
                  <a:lnTo>
                    <a:pt x="226695" y="153022"/>
                  </a:lnTo>
                  <a:lnTo>
                    <a:pt x="226796" y="153238"/>
                  </a:lnTo>
                  <a:lnTo>
                    <a:pt x="226936" y="153454"/>
                  </a:lnTo>
                  <a:lnTo>
                    <a:pt x="228714" y="154571"/>
                  </a:lnTo>
                  <a:lnTo>
                    <a:pt x="228841" y="154597"/>
                  </a:lnTo>
                  <a:lnTo>
                    <a:pt x="229082" y="154609"/>
                  </a:lnTo>
                  <a:lnTo>
                    <a:pt x="229222" y="154597"/>
                  </a:lnTo>
                  <a:lnTo>
                    <a:pt x="231000" y="153746"/>
                  </a:lnTo>
                  <a:lnTo>
                    <a:pt x="231546" y="153136"/>
                  </a:lnTo>
                  <a:lnTo>
                    <a:pt x="235229" y="144157"/>
                  </a:lnTo>
                  <a:lnTo>
                    <a:pt x="235292" y="142519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426955" y="3112008"/>
              <a:ext cx="109855" cy="264160"/>
            </a:xfrm>
            <a:custGeom>
              <a:avLst/>
              <a:gdLst/>
              <a:ahLst/>
              <a:cxnLst/>
              <a:rect l="l" t="t" r="r" b="b"/>
              <a:pathLst>
                <a:path w="109854" h="264160">
                  <a:moveTo>
                    <a:pt x="27393" y="673"/>
                  </a:moveTo>
                  <a:lnTo>
                    <a:pt x="25527" y="0"/>
                  </a:lnTo>
                  <a:lnTo>
                    <a:pt x="25146" y="50"/>
                  </a:lnTo>
                  <a:lnTo>
                    <a:pt x="24904" y="101"/>
                  </a:lnTo>
                  <a:lnTo>
                    <a:pt x="24650" y="190"/>
                  </a:lnTo>
                  <a:lnTo>
                    <a:pt x="24434" y="304"/>
                  </a:lnTo>
                  <a:lnTo>
                    <a:pt x="23075" y="2590"/>
                  </a:lnTo>
                  <a:lnTo>
                    <a:pt x="23075" y="2730"/>
                  </a:lnTo>
                  <a:lnTo>
                    <a:pt x="23152" y="3225"/>
                  </a:lnTo>
                  <a:lnTo>
                    <a:pt x="23266" y="3581"/>
                  </a:lnTo>
                  <a:lnTo>
                    <a:pt x="23380" y="3810"/>
                  </a:lnTo>
                  <a:lnTo>
                    <a:pt x="23660" y="4229"/>
                  </a:lnTo>
                  <a:lnTo>
                    <a:pt x="23926" y="4508"/>
                  </a:lnTo>
                  <a:lnTo>
                    <a:pt x="27393" y="673"/>
                  </a:lnTo>
                  <a:close/>
                </a:path>
                <a:path w="109854" h="264160">
                  <a:moveTo>
                    <a:pt x="29298" y="22517"/>
                  </a:moveTo>
                  <a:lnTo>
                    <a:pt x="29286" y="22377"/>
                  </a:lnTo>
                  <a:lnTo>
                    <a:pt x="29286" y="22250"/>
                  </a:lnTo>
                  <a:lnTo>
                    <a:pt x="29184" y="21755"/>
                  </a:lnTo>
                  <a:lnTo>
                    <a:pt x="29095" y="21513"/>
                  </a:lnTo>
                  <a:lnTo>
                    <a:pt x="28994" y="21297"/>
                  </a:lnTo>
                  <a:lnTo>
                    <a:pt x="28854" y="21082"/>
                  </a:lnTo>
                  <a:lnTo>
                    <a:pt x="28702" y="20878"/>
                  </a:lnTo>
                  <a:lnTo>
                    <a:pt x="28536" y="20688"/>
                  </a:lnTo>
                  <a:lnTo>
                    <a:pt x="28346" y="20497"/>
                  </a:lnTo>
                  <a:lnTo>
                    <a:pt x="26708" y="19926"/>
                  </a:lnTo>
                  <a:lnTo>
                    <a:pt x="26568" y="19926"/>
                  </a:lnTo>
                  <a:lnTo>
                    <a:pt x="26187" y="19977"/>
                  </a:lnTo>
                  <a:lnTo>
                    <a:pt x="25946" y="20040"/>
                  </a:lnTo>
                  <a:lnTo>
                    <a:pt x="24790" y="20789"/>
                  </a:lnTo>
                  <a:lnTo>
                    <a:pt x="24663" y="20942"/>
                  </a:lnTo>
                  <a:lnTo>
                    <a:pt x="21755" y="24168"/>
                  </a:lnTo>
                  <a:lnTo>
                    <a:pt x="21640" y="24295"/>
                  </a:lnTo>
                  <a:lnTo>
                    <a:pt x="20497" y="25387"/>
                  </a:lnTo>
                  <a:lnTo>
                    <a:pt x="13677" y="27838"/>
                  </a:lnTo>
                  <a:lnTo>
                    <a:pt x="12623" y="27800"/>
                  </a:lnTo>
                  <a:lnTo>
                    <a:pt x="11582" y="27635"/>
                  </a:lnTo>
                  <a:lnTo>
                    <a:pt x="11188" y="27559"/>
                  </a:lnTo>
                  <a:lnTo>
                    <a:pt x="10960" y="27495"/>
                  </a:lnTo>
                  <a:lnTo>
                    <a:pt x="10820" y="27470"/>
                  </a:lnTo>
                  <a:lnTo>
                    <a:pt x="10693" y="27444"/>
                  </a:lnTo>
                  <a:lnTo>
                    <a:pt x="10452" y="27432"/>
                  </a:lnTo>
                  <a:lnTo>
                    <a:pt x="10312" y="27444"/>
                  </a:lnTo>
                  <a:lnTo>
                    <a:pt x="10185" y="27444"/>
                  </a:lnTo>
                  <a:lnTo>
                    <a:pt x="9931" y="27482"/>
                  </a:lnTo>
                  <a:lnTo>
                    <a:pt x="9804" y="27533"/>
                  </a:lnTo>
                  <a:lnTo>
                    <a:pt x="9588" y="27597"/>
                  </a:lnTo>
                  <a:lnTo>
                    <a:pt x="9461" y="27635"/>
                  </a:lnTo>
                  <a:lnTo>
                    <a:pt x="9334" y="27686"/>
                  </a:lnTo>
                  <a:lnTo>
                    <a:pt x="9105" y="27813"/>
                  </a:lnTo>
                  <a:lnTo>
                    <a:pt x="8801" y="28028"/>
                  </a:lnTo>
                  <a:lnTo>
                    <a:pt x="8623" y="28194"/>
                  </a:lnTo>
                  <a:lnTo>
                    <a:pt x="8445" y="28397"/>
                  </a:lnTo>
                  <a:lnTo>
                    <a:pt x="8331" y="28549"/>
                  </a:lnTo>
                  <a:lnTo>
                    <a:pt x="774" y="36918"/>
                  </a:lnTo>
                  <a:lnTo>
                    <a:pt x="584" y="37122"/>
                  </a:lnTo>
                  <a:lnTo>
                    <a:pt x="431" y="37325"/>
                  </a:lnTo>
                  <a:lnTo>
                    <a:pt x="190" y="37782"/>
                  </a:lnTo>
                  <a:lnTo>
                    <a:pt x="152" y="37909"/>
                  </a:lnTo>
                  <a:lnTo>
                    <a:pt x="50" y="38252"/>
                  </a:lnTo>
                  <a:lnTo>
                    <a:pt x="25" y="38392"/>
                  </a:lnTo>
                  <a:lnTo>
                    <a:pt x="0" y="38760"/>
                  </a:lnTo>
                  <a:lnTo>
                    <a:pt x="0" y="38900"/>
                  </a:lnTo>
                  <a:lnTo>
                    <a:pt x="50" y="39281"/>
                  </a:lnTo>
                  <a:lnTo>
                    <a:pt x="88" y="39408"/>
                  </a:lnTo>
                  <a:lnTo>
                    <a:pt x="203" y="39763"/>
                  </a:lnTo>
                  <a:lnTo>
                    <a:pt x="304" y="39992"/>
                  </a:lnTo>
                  <a:lnTo>
                    <a:pt x="508" y="40309"/>
                  </a:lnTo>
                  <a:lnTo>
                    <a:pt x="762" y="40601"/>
                  </a:lnTo>
                  <a:lnTo>
                    <a:pt x="952" y="40779"/>
                  </a:lnTo>
                  <a:lnTo>
                    <a:pt x="6096" y="45402"/>
                  </a:lnTo>
                  <a:lnTo>
                    <a:pt x="6388" y="45643"/>
                  </a:lnTo>
                  <a:lnTo>
                    <a:pt x="6604" y="45783"/>
                  </a:lnTo>
                  <a:lnTo>
                    <a:pt x="6832" y="45885"/>
                  </a:lnTo>
                  <a:lnTo>
                    <a:pt x="6959" y="45923"/>
                  </a:lnTo>
                  <a:lnTo>
                    <a:pt x="7442" y="46050"/>
                  </a:lnTo>
                  <a:lnTo>
                    <a:pt x="7823" y="46075"/>
                  </a:lnTo>
                  <a:lnTo>
                    <a:pt x="7962" y="46075"/>
                  </a:lnTo>
                  <a:lnTo>
                    <a:pt x="8331" y="46024"/>
                  </a:lnTo>
                  <a:lnTo>
                    <a:pt x="8458" y="45986"/>
                  </a:lnTo>
                  <a:lnTo>
                    <a:pt x="8585" y="45974"/>
                  </a:lnTo>
                  <a:lnTo>
                    <a:pt x="8826" y="45872"/>
                  </a:lnTo>
                  <a:lnTo>
                    <a:pt x="9042" y="45770"/>
                  </a:lnTo>
                  <a:lnTo>
                    <a:pt x="9258" y="45631"/>
                  </a:lnTo>
                  <a:lnTo>
                    <a:pt x="10414" y="43484"/>
                  </a:lnTo>
                  <a:lnTo>
                    <a:pt x="10401" y="43345"/>
                  </a:lnTo>
                  <a:lnTo>
                    <a:pt x="9550" y="41567"/>
                  </a:lnTo>
                  <a:lnTo>
                    <a:pt x="6235" y="38582"/>
                  </a:lnTo>
                  <a:lnTo>
                    <a:pt x="11391" y="32854"/>
                  </a:lnTo>
                  <a:lnTo>
                    <a:pt x="12141" y="32956"/>
                  </a:lnTo>
                  <a:lnTo>
                    <a:pt x="13690" y="33020"/>
                  </a:lnTo>
                  <a:lnTo>
                    <a:pt x="25336" y="27901"/>
                  </a:lnTo>
                  <a:lnTo>
                    <a:pt x="25488" y="27736"/>
                  </a:lnTo>
                  <a:lnTo>
                    <a:pt x="25615" y="27597"/>
                  </a:lnTo>
                  <a:lnTo>
                    <a:pt x="28536" y="24358"/>
                  </a:lnTo>
                  <a:lnTo>
                    <a:pt x="28714" y="24155"/>
                  </a:lnTo>
                  <a:lnTo>
                    <a:pt x="28867" y="23952"/>
                  </a:lnTo>
                  <a:lnTo>
                    <a:pt x="28994" y="23736"/>
                  </a:lnTo>
                  <a:lnTo>
                    <a:pt x="29108" y="23495"/>
                  </a:lnTo>
                  <a:lnTo>
                    <a:pt x="29146" y="23368"/>
                  </a:lnTo>
                  <a:lnTo>
                    <a:pt x="29248" y="23012"/>
                  </a:lnTo>
                  <a:lnTo>
                    <a:pt x="29260" y="22885"/>
                  </a:lnTo>
                  <a:lnTo>
                    <a:pt x="29286" y="22758"/>
                  </a:lnTo>
                  <a:lnTo>
                    <a:pt x="29298" y="22517"/>
                  </a:lnTo>
                  <a:close/>
                </a:path>
                <a:path w="109854" h="264160">
                  <a:moveTo>
                    <a:pt x="62039" y="238379"/>
                  </a:moveTo>
                  <a:lnTo>
                    <a:pt x="59004" y="234175"/>
                  </a:lnTo>
                  <a:lnTo>
                    <a:pt x="58712" y="234429"/>
                  </a:lnTo>
                  <a:lnTo>
                    <a:pt x="58534" y="234607"/>
                  </a:lnTo>
                  <a:lnTo>
                    <a:pt x="58381" y="234810"/>
                  </a:lnTo>
                  <a:lnTo>
                    <a:pt x="58318" y="234937"/>
                  </a:lnTo>
                  <a:lnTo>
                    <a:pt x="58089" y="235394"/>
                  </a:lnTo>
                  <a:lnTo>
                    <a:pt x="57962" y="235864"/>
                  </a:lnTo>
                  <a:lnTo>
                    <a:pt x="57937" y="236245"/>
                  </a:lnTo>
                  <a:lnTo>
                    <a:pt x="57937" y="236499"/>
                  </a:lnTo>
                  <a:lnTo>
                    <a:pt x="57975" y="236753"/>
                  </a:lnTo>
                  <a:lnTo>
                    <a:pt x="58013" y="236880"/>
                  </a:lnTo>
                  <a:lnTo>
                    <a:pt x="58039" y="237007"/>
                  </a:lnTo>
                  <a:lnTo>
                    <a:pt x="59626" y="238696"/>
                  </a:lnTo>
                  <a:lnTo>
                    <a:pt x="59982" y="238810"/>
                  </a:lnTo>
                  <a:lnTo>
                    <a:pt x="60236" y="238861"/>
                  </a:lnTo>
                  <a:lnTo>
                    <a:pt x="60617" y="238874"/>
                  </a:lnTo>
                  <a:lnTo>
                    <a:pt x="60998" y="238823"/>
                  </a:lnTo>
                  <a:lnTo>
                    <a:pt x="61493" y="238683"/>
                  </a:lnTo>
                  <a:lnTo>
                    <a:pt x="61937" y="238455"/>
                  </a:lnTo>
                  <a:close/>
                </a:path>
                <a:path w="109854" h="264160">
                  <a:moveTo>
                    <a:pt x="92049" y="138976"/>
                  </a:moveTo>
                  <a:lnTo>
                    <a:pt x="86880" y="127825"/>
                  </a:lnTo>
                  <a:lnTo>
                    <a:pt x="86868" y="138925"/>
                  </a:lnTo>
                  <a:lnTo>
                    <a:pt x="86829" y="139827"/>
                  </a:lnTo>
                  <a:lnTo>
                    <a:pt x="78968" y="147942"/>
                  </a:lnTo>
                  <a:lnTo>
                    <a:pt x="78841" y="147967"/>
                  </a:lnTo>
                  <a:lnTo>
                    <a:pt x="69888" y="149225"/>
                  </a:lnTo>
                  <a:lnTo>
                    <a:pt x="68300" y="137807"/>
                  </a:lnTo>
                  <a:lnTo>
                    <a:pt x="68262" y="137680"/>
                  </a:lnTo>
                  <a:lnTo>
                    <a:pt x="68237" y="137477"/>
                  </a:lnTo>
                  <a:lnTo>
                    <a:pt x="68211" y="136804"/>
                  </a:lnTo>
                  <a:lnTo>
                    <a:pt x="68237" y="136144"/>
                  </a:lnTo>
                  <a:lnTo>
                    <a:pt x="73901" y="130136"/>
                  </a:lnTo>
                  <a:lnTo>
                    <a:pt x="74091" y="130098"/>
                  </a:lnTo>
                  <a:lnTo>
                    <a:pt x="74218" y="130086"/>
                  </a:lnTo>
                  <a:lnTo>
                    <a:pt x="76212" y="129819"/>
                  </a:lnTo>
                  <a:lnTo>
                    <a:pt x="76428" y="129781"/>
                  </a:lnTo>
                  <a:lnTo>
                    <a:pt x="86868" y="138925"/>
                  </a:lnTo>
                  <a:lnTo>
                    <a:pt x="86868" y="127825"/>
                  </a:lnTo>
                  <a:lnTo>
                    <a:pt x="77812" y="124498"/>
                  </a:lnTo>
                  <a:lnTo>
                    <a:pt x="76403" y="124561"/>
                  </a:lnTo>
                  <a:lnTo>
                    <a:pt x="75819" y="124637"/>
                  </a:lnTo>
                  <a:lnTo>
                    <a:pt x="75692" y="124650"/>
                  </a:lnTo>
                  <a:lnTo>
                    <a:pt x="75438" y="124714"/>
                  </a:lnTo>
                  <a:lnTo>
                    <a:pt x="73380" y="124980"/>
                  </a:lnTo>
                  <a:lnTo>
                    <a:pt x="72783" y="125069"/>
                  </a:lnTo>
                  <a:lnTo>
                    <a:pt x="63030" y="136766"/>
                  </a:lnTo>
                  <a:lnTo>
                    <a:pt x="63080" y="137947"/>
                  </a:lnTo>
                  <a:lnTo>
                    <a:pt x="63157" y="138531"/>
                  </a:lnTo>
                  <a:lnTo>
                    <a:pt x="63182" y="138658"/>
                  </a:lnTo>
                  <a:lnTo>
                    <a:pt x="64744" y="149771"/>
                  </a:lnTo>
                  <a:lnTo>
                    <a:pt x="63347" y="149669"/>
                  </a:lnTo>
                  <a:lnTo>
                    <a:pt x="48983" y="135636"/>
                  </a:lnTo>
                  <a:lnTo>
                    <a:pt x="48907" y="135394"/>
                  </a:lnTo>
                  <a:lnTo>
                    <a:pt x="47078" y="133629"/>
                  </a:lnTo>
                  <a:lnTo>
                    <a:pt x="46583" y="133540"/>
                  </a:lnTo>
                  <a:lnTo>
                    <a:pt x="46456" y="133540"/>
                  </a:lnTo>
                  <a:lnTo>
                    <a:pt x="46075" y="133565"/>
                  </a:lnTo>
                  <a:lnTo>
                    <a:pt x="45707" y="133654"/>
                  </a:lnTo>
                  <a:lnTo>
                    <a:pt x="45466" y="133718"/>
                  </a:lnTo>
                  <a:lnTo>
                    <a:pt x="45123" y="133908"/>
                  </a:lnTo>
                  <a:lnTo>
                    <a:pt x="44615" y="134289"/>
                  </a:lnTo>
                  <a:lnTo>
                    <a:pt x="43853" y="135978"/>
                  </a:lnTo>
                  <a:lnTo>
                    <a:pt x="43853" y="136105"/>
                  </a:lnTo>
                  <a:lnTo>
                    <a:pt x="64909" y="154940"/>
                  </a:lnTo>
                  <a:lnTo>
                    <a:pt x="67005" y="154851"/>
                  </a:lnTo>
                  <a:lnTo>
                    <a:pt x="67856" y="154736"/>
                  </a:lnTo>
                  <a:lnTo>
                    <a:pt x="68046" y="154711"/>
                  </a:lnTo>
                  <a:lnTo>
                    <a:pt x="79692" y="153073"/>
                  </a:lnTo>
                  <a:lnTo>
                    <a:pt x="80378" y="152971"/>
                  </a:lnTo>
                  <a:lnTo>
                    <a:pt x="81749" y="152628"/>
                  </a:lnTo>
                  <a:lnTo>
                    <a:pt x="91973" y="140373"/>
                  </a:lnTo>
                  <a:lnTo>
                    <a:pt x="92049" y="138976"/>
                  </a:lnTo>
                  <a:close/>
                </a:path>
                <a:path w="109854" h="264160">
                  <a:moveTo>
                    <a:pt x="97955" y="180454"/>
                  </a:moveTo>
                  <a:lnTo>
                    <a:pt x="97929" y="179908"/>
                  </a:lnTo>
                  <a:lnTo>
                    <a:pt x="97866" y="179324"/>
                  </a:lnTo>
                  <a:lnTo>
                    <a:pt x="97853" y="179197"/>
                  </a:lnTo>
                  <a:lnTo>
                    <a:pt x="97828" y="179070"/>
                  </a:lnTo>
                  <a:lnTo>
                    <a:pt x="97764" y="178650"/>
                  </a:lnTo>
                  <a:lnTo>
                    <a:pt x="89128" y="169773"/>
                  </a:lnTo>
                  <a:lnTo>
                    <a:pt x="87376" y="169202"/>
                  </a:lnTo>
                  <a:lnTo>
                    <a:pt x="83781" y="168414"/>
                  </a:lnTo>
                  <a:lnTo>
                    <a:pt x="80124" y="167982"/>
                  </a:lnTo>
                  <a:lnTo>
                    <a:pt x="76441" y="167906"/>
                  </a:lnTo>
                  <a:lnTo>
                    <a:pt x="74612" y="168046"/>
                  </a:lnTo>
                  <a:lnTo>
                    <a:pt x="72720" y="168262"/>
                  </a:lnTo>
                  <a:lnTo>
                    <a:pt x="72466" y="168275"/>
                  </a:lnTo>
                  <a:lnTo>
                    <a:pt x="72339" y="168300"/>
                  </a:lnTo>
                  <a:lnTo>
                    <a:pt x="73050" y="173418"/>
                  </a:lnTo>
                  <a:lnTo>
                    <a:pt x="74523" y="173240"/>
                  </a:lnTo>
                  <a:lnTo>
                    <a:pt x="76593" y="173075"/>
                  </a:lnTo>
                  <a:lnTo>
                    <a:pt x="87642" y="174726"/>
                  </a:lnTo>
                  <a:lnTo>
                    <a:pt x="87896" y="174790"/>
                  </a:lnTo>
                  <a:lnTo>
                    <a:pt x="92697" y="179717"/>
                  </a:lnTo>
                  <a:lnTo>
                    <a:pt x="92722" y="179920"/>
                  </a:lnTo>
                  <a:lnTo>
                    <a:pt x="92798" y="180594"/>
                  </a:lnTo>
                  <a:lnTo>
                    <a:pt x="92786" y="181190"/>
                  </a:lnTo>
                  <a:lnTo>
                    <a:pt x="92710" y="181800"/>
                  </a:lnTo>
                  <a:lnTo>
                    <a:pt x="89725" y="186093"/>
                  </a:lnTo>
                  <a:lnTo>
                    <a:pt x="89496" y="186194"/>
                  </a:lnTo>
                  <a:lnTo>
                    <a:pt x="89331" y="186283"/>
                  </a:lnTo>
                  <a:lnTo>
                    <a:pt x="89166" y="186385"/>
                  </a:lnTo>
                  <a:lnTo>
                    <a:pt x="87934" y="187185"/>
                  </a:lnTo>
                  <a:lnTo>
                    <a:pt x="87604" y="187375"/>
                  </a:lnTo>
                  <a:lnTo>
                    <a:pt x="81965" y="184035"/>
                  </a:lnTo>
                  <a:lnTo>
                    <a:pt x="81965" y="190030"/>
                  </a:lnTo>
                  <a:lnTo>
                    <a:pt x="80264" y="190627"/>
                  </a:lnTo>
                  <a:lnTo>
                    <a:pt x="77177" y="191363"/>
                  </a:lnTo>
                  <a:lnTo>
                    <a:pt x="75806" y="191566"/>
                  </a:lnTo>
                  <a:lnTo>
                    <a:pt x="75615" y="191592"/>
                  </a:lnTo>
                  <a:lnTo>
                    <a:pt x="75476" y="191604"/>
                  </a:lnTo>
                  <a:lnTo>
                    <a:pt x="75120" y="191655"/>
                  </a:lnTo>
                  <a:lnTo>
                    <a:pt x="72072" y="191922"/>
                  </a:lnTo>
                  <a:lnTo>
                    <a:pt x="68897" y="191858"/>
                  </a:lnTo>
                  <a:lnTo>
                    <a:pt x="65747" y="191490"/>
                  </a:lnTo>
                  <a:lnTo>
                    <a:pt x="62649" y="190817"/>
                  </a:lnTo>
                  <a:lnTo>
                    <a:pt x="61328" y="190385"/>
                  </a:lnTo>
                  <a:lnTo>
                    <a:pt x="61137" y="190322"/>
                  </a:lnTo>
                  <a:lnTo>
                    <a:pt x="60960" y="190271"/>
                  </a:lnTo>
                  <a:lnTo>
                    <a:pt x="60833" y="190246"/>
                  </a:lnTo>
                  <a:lnTo>
                    <a:pt x="60693" y="190220"/>
                  </a:lnTo>
                  <a:lnTo>
                    <a:pt x="60172" y="190080"/>
                  </a:lnTo>
                  <a:lnTo>
                    <a:pt x="55943" y="185089"/>
                  </a:lnTo>
                  <a:lnTo>
                    <a:pt x="55905" y="184962"/>
                  </a:lnTo>
                  <a:lnTo>
                    <a:pt x="55867" y="184416"/>
                  </a:lnTo>
                  <a:lnTo>
                    <a:pt x="55880" y="183807"/>
                  </a:lnTo>
                  <a:lnTo>
                    <a:pt x="59169" y="178816"/>
                  </a:lnTo>
                  <a:lnTo>
                    <a:pt x="59385" y="178701"/>
                  </a:lnTo>
                  <a:lnTo>
                    <a:pt x="59550" y="178600"/>
                  </a:lnTo>
                  <a:lnTo>
                    <a:pt x="59715" y="178473"/>
                  </a:lnTo>
                  <a:lnTo>
                    <a:pt x="59893" y="178346"/>
                  </a:lnTo>
                  <a:lnTo>
                    <a:pt x="61074" y="177647"/>
                  </a:lnTo>
                  <a:lnTo>
                    <a:pt x="81965" y="190030"/>
                  </a:lnTo>
                  <a:lnTo>
                    <a:pt x="81965" y="184035"/>
                  </a:lnTo>
                  <a:lnTo>
                    <a:pt x="66700" y="174980"/>
                  </a:lnTo>
                  <a:lnTo>
                    <a:pt x="68402" y="174383"/>
                  </a:lnTo>
                  <a:lnTo>
                    <a:pt x="71488" y="173647"/>
                  </a:lnTo>
                  <a:lnTo>
                    <a:pt x="72872" y="173443"/>
                  </a:lnTo>
                  <a:lnTo>
                    <a:pt x="73050" y="173418"/>
                  </a:lnTo>
                  <a:lnTo>
                    <a:pt x="72326" y="168300"/>
                  </a:lnTo>
                  <a:lnTo>
                    <a:pt x="72174" y="168325"/>
                  </a:lnTo>
                  <a:lnTo>
                    <a:pt x="70510" y="168554"/>
                  </a:lnTo>
                  <a:lnTo>
                    <a:pt x="56756" y="174231"/>
                  </a:lnTo>
                  <a:lnTo>
                    <a:pt x="56388" y="174421"/>
                  </a:lnTo>
                  <a:lnTo>
                    <a:pt x="50698" y="184556"/>
                  </a:lnTo>
                  <a:lnTo>
                    <a:pt x="50774" y="185420"/>
                  </a:lnTo>
                  <a:lnTo>
                    <a:pt x="50787" y="185686"/>
                  </a:lnTo>
                  <a:lnTo>
                    <a:pt x="50812" y="185813"/>
                  </a:lnTo>
                  <a:lnTo>
                    <a:pt x="50901" y="186359"/>
                  </a:lnTo>
                  <a:lnTo>
                    <a:pt x="59639" y="195275"/>
                  </a:lnTo>
                  <a:lnTo>
                    <a:pt x="61290" y="195808"/>
                  </a:lnTo>
                  <a:lnTo>
                    <a:pt x="64884" y="196596"/>
                  </a:lnTo>
                  <a:lnTo>
                    <a:pt x="68541" y="197027"/>
                  </a:lnTo>
                  <a:lnTo>
                    <a:pt x="72224" y="197104"/>
                  </a:lnTo>
                  <a:lnTo>
                    <a:pt x="74053" y="196964"/>
                  </a:lnTo>
                  <a:lnTo>
                    <a:pt x="76009" y="196748"/>
                  </a:lnTo>
                  <a:lnTo>
                    <a:pt x="76200" y="196735"/>
                  </a:lnTo>
                  <a:lnTo>
                    <a:pt x="76327" y="196710"/>
                  </a:lnTo>
                  <a:lnTo>
                    <a:pt x="76454" y="196697"/>
                  </a:lnTo>
                  <a:lnTo>
                    <a:pt x="78155" y="196443"/>
                  </a:lnTo>
                  <a:lnTo>
                    <a:pt x="91681" y="190906"/>
                  </a:lnTo>
                  <a:lnTo>
                    <a:pt x="91897" y="190779"/>
                  </a:lnTo>
                  <a:lnTo>
                    <a:pt x="92265" y="190588"/>
                  </a:lnTo>
                  <a:lnTo>
                    <a:pt x="93205" y="189992"/>
                  </a:lnTo>
                  <a:lnTo>
                    <a:pt x="97942" y="181571"/>
                  </a:lnTo>
                  <a:lnTo>
                    <a:pt x="97955" y="180454"/>
                  </a:lnTo>
                  <a:close/>
                </a:path>
                <a:path w="109854" h="264160">
                  <a:moveTo>
                    <a:pt x="100177" y="214325"/>
                  </a:moveTo>
                  <a:lnTo>
                    <a:pt x="99453" y="209194"/>
                  </a:lnTo>
                  <a:lnTo>
                    <a:pt x="71501" y="213131"/>
                  </a:lnTo>
                  <a:lnTo>
                    <a:pt x="57543" y="215087"/>
                  </a:lnTo>
                  <a:lnTo>
                    <a:pt x="55397" y="217004"/>
                  </a:lnTo>
                  <a:lnTo>
                    <a:pt x="55308" y="217500"/>
                  </a:lnTo>
                  <a:lnTo>
                    <a:pt x="55308" y="217868"/>
                  </a:lnTo>
                  <a:lnTo>
                    <a:pt x="55333" y="218008"/>
                  </a:lnTo>
                  <a:lnTo>
                    <a:pt x="55346" y="218135"/>
                  </a:lnTo>
                  <a:lnTo>
                    <a:pt x="55410" y="218376"/>
                  </a:lnTo>
                  <a:lnTo>
                    <a:pt x="55486" y="218617"/>
                  </a:lnTo>
                  <a:lnTo>
                    <a:pt x="55600" y="218846"/>
                  </a:lnTo>
                  <a:lnTo>
                    <a:pt x="55727" y="219075"/>
                  </a:lnTo>
                  <a:lnTo>
                    <a:pt x="57251" y="220141"/>
                  </a:lnTo>
                  <a:lnTo>
                    <a:pt x="57619" y="220218"/>
                  </a:lnTo>
                  <a:lnTo>
                    <a:pt x="57873" y="220243"/>
                  </a:lnTo>
                  <a:lnTo>
                    <a:pt x="58140" y="220230"/>
                  </a:lnTo>
                  <a:lnTo>
                    <a:pt x="70954" y="218427"/>
                  </a:lnTo>
                  <a:lnTo>
                    <a:pt x="75069" y="222567"/>
                  </a:lnTo>
                  <a:lnTo>
                    <a:pt x="59004" y="234175"/>
                  </a:lnTo>
                  <a:lnTo>
                    <a:pt x="62039" y="238366"/>
                  </a:lnTo>
                  <a:lnTo>
                    <a:pt x="78752" y="226275"/>
                  </a:lnTo>
                  <a:lnTo>
                    <a:pt x="86626" y="234175"/>
                  </a:lnTo>
                  <a:lnTo>
                    <a:pt x="86906" y="234429"/>
                  </a:lnTo>
                  <a:lnTo>
                    <a:pt x="87122" y="234556"/>
                  </a:lnTo>
                  <a:lnTo>
                    <a:pt x="87337" y="234683"/>
                  </a:lnTo>
                  <a:lnTo>
                    <a:pt x="87579" y="234784"/>
                  </a:lnTo>
                  <a:lnTo>
                    <a:pt x="87820" y="234861"/>
                  </a:lnTo>
                  <a:lnTo>
                    <a:pt x="88074" y="234911"/>
                  </a:lnTo>
                  <a:lnTo>
                    <a:pt x="88328" y="234937"/>
                  </a:lnTo>
                  <a:lnTo>
                    <a:pt x="88569" y="234937"/>
                  </a:lnTo>
                  <a:lnTo>
                    <a:pt x="88836" y="234911"/>
                  </a:lnTo>
                  <a:lnTo>
                    <a:pt x="89077" y="234861"/>
                  </a:lnTo>
                  <a:lnTo>
                    <a:pt x="89331" y="234784"/>
                  </a:lnTo>
                  <a:lnTo>
                    <a:pt x="89560" y="234696"/>
                  </a:lnTo>
                  <a:lnTo>
                    <a:pt x="89890" y="234505"/>
                  </a:lnTo>
                  <a:lnTo>
                    <a:pt x="90195" y="234276"/>
                  </a:lnTo>
                  <a:lnTo>
                    <a:pt x="90373" y="234099"/>
                  </a:lnTo>
                  <a:lnTo>
                    <a:pt x="90538" y="233908"/>
                  </a:lnTo>
                  <a:lnTo>
                    <a:pt x="90678" y="233692"/>
                  </a:lnTo>
                  <a:lnTo>
                    <a:pt x="90805" y="233464"/>
                  </a:lnTo>
                  <a:lnTo>
                    <a:pt x="90843" y="233337"/>
                  </a:lnTo>
                  <a:lnTo>
                    <a:pt x="90970" y="232981"/>
                  </a:lnTo>
                  <a:lnTo>
                    <a:pt x="91020" y="232740"/>
                  </a:lnTo>
                  <a:lnTo>
                    <a:pt x="91033" y="232486"/>
                  </a:lnTo>
                  <a:lnTo>
                    <a:pt x="91020" y="231978"/>
                  </a:lnTo>
                  <a:lnTo>
                    <a:pt x="90893" y="231482"/>
                  </a:lnTo>
                  <a:lnTo>
                    <a:pt x="90805" y="231254"/>
                  </a:lnTo>
                  <a:lnTo>
                    <a:pt x="90678" y="231025"/>
                  </a:lnTo>
                  <a:lnTo>
                    <a:pt x="90551" y="230822"/>
                  </a:lnTo>
                  <a:lnTo>
                    <a:pt x="90385" y="230619"/>
                  </a:lnTo>
                  <a:lnTo>
                    <a:pt x="77343" y="217538"/>
                  </a:lnTo>
                  <a:lnTo>
                    <a:pt x="100177" y="214325"/>
                  </a:lnTo>
                  <a:close/>
                </a:path>
                <a:path w="109854" h="264160">
                  <a:moveTo>
                    <a:pt x="102412" y="211772"/>
                  </a:moveTo>
                  <a:lnTo>
                    <a:pt x="102400" y="211531"/>
                  </a:lnTo>
                  <a:lnTo>
                    <a:pt x="102362" y="211277"/>
                  </a:lnTo>
                  <a:lnTo>
                    <a:pt x="102298" y="211023"/>
                  </a:lnTo>
                  <a:lnTo>
                    <a:pt x="102222" y="210781"/>
                  </a:lnTo>
                  <a:lnTo>
                    <a:pt x="102108" y="210553"/>
                  </a:lnTo>
                  <a:lnTo>
                    <a:pt x="101981" y="210324"/>
                  </a:lnTo>
                  <a:lnTo>
                    <a:pt x="101828" y="210121"/>
                  </a:lnTo>
                  <a:lnTo>
                    <a:pt x="101663" y="209943"/>
                  </a:lnTo>
                  <a:lnTo>
                    <a:pt x="101473" y="209765"/>
                  </a:lnTo>
                  <a:lnTo>
                    <a:pt x="101269" y="209613"/>
                  </a:lnTo>
                  <a:lnTo>
                    <a:pt x="101053" y="209486"/>
                  </a:lnTo>
                  <a:lnTo>
                    <a:pt x="100825" y="209372"/>
                  </a:lnTo>
                  <a:lnTo>
                    <a:pt x="100342" y="209219"/>
                  </a:lnTo>
                  <a:lnTo>
                    <a:pt x="100088" y="209181"/>
                  </a:lnTo>
                  <a:lnTo>
                    <a:pt x="99961" y="209181"/>
                  </a:lnTo>
                  <a:lnTo>
                    <a:pt x="99834" y="209169"/>
                  </a:lnTo>
                  <a:lnTo>
                    <a:pt x="99453" y="209194"/>
                  </a:lnTo>
                  <a:lnTo>
                    <a:pt x="100177" y="214312"/>
                  </a:lnTo>
                  <a:lnTo>
                    <a:pt x="100304" y="214299"/>
                  </a:lnTo>
                  <a:lnTo>
                    <a:pt x="101879" y="213309"/>
                  </a:lnTo>
                  <a:lnTo>
                    <a:pt x="102095" y="212991"/>
                  </a:lnTo>
                  <a:lnTo>
                    <a:pt x="102209" y="212775"/>
                  </a:lnTo>
                  <a:lnTo>
                    <a:pt x="102323" y="212407"/>
                  </a:lnTo>
                  <a:lnTo>
                    <a:pt x="102400" y="212026"/>
                  </a:lnTo>
                  <a:lnTo>
                    <a:pt x="102412" y="211772"/>
                  </a:lnTo>
                  <a:close/>
                </a:path>
                <a:path w="109854" h="264160">
                  <a:moveTo>
                    <a:pt x="109372" y="261150"/>
                  </a:moveTo>
                  <a:lnTo>
                    <a:pt x="109245" y="260223"/>
                  </a:lnTo>
                  <a:lnTo>
                    <a:pt x="108851" y="258635"/>
                  </a:lnTo>
                  <a:lnTo>
                    <a:pt x="92938" y="246659"/>
                  </a:lnTo>
                  <a:lnTo>
                    <a:pt x="91300" y="246722"/>
                  </a:lnTo>
                  <a:lnTo>
                    <a:pt x="88366" y="248754"/>
                  </a:lnTo>
                  <a:lnTo>
                    <a:pt x="88290" y="249123"/>
                  </a:lnTo>
                  <a:lnTo>
                    <a:pt x="88265" y="249377"/>
                  </a:lnTo>
                  <a:lnTo>
                    <a:pt x="88277" y="249631"/>
                  </a:lnTo>
                  <a:lnTo>
                    <a:pt x="88303" y="249758"/>
                  </a:lnTo>
                  <a:lnTo>
                    <a:pt x="88315" y="249885"/>
                  </a:lnTo>
                  <a:lnTo>
                    <a:pt x="88379" y="250126"/>
                  </a:lnTo>
                  <a:lnTo>
                    <a:pt x="88455" y="250367"/>
                  </a:lnTo>
                  <a:lnTo>
                    <a:pt x="88569" y="250609"/>
                  </a:lnTo>
                  <a:lnTo>
                    <a:pt x="88696" y="250825"/>
                  </a:lnTo>
                  <a:lnTo>
                    <a:pt x="90843" y="251993"/>
                  </a:lnTo>
                  <a:lnTo>
                    <a:pt x="91224" y="251955"/>
                  </a:lnTo>
                  <a:lnTo>
                    <a:pt x="91770" y="251866"/>
                  </a:lnTo>
                  <a:lnTo>
                    <a:pt x="92900" y="251828"/>
                  </a:lnTo>
                  <a:lnTo>
                    <a:pt x="104241" y="261886"/>
                  </a:lnTo>
                  <a:lnTo>
                    <a:pt x="104305" y="262128"/>
                  </a:lnTo>
                  <a:lnTo>
                    <a:pt x="106146" y="263893"/>
                  </a:lnTo>
                  <a:lnTo>
                    <a:pt x="106641" y="263982"/>
                  </a:lnTo>
                  <a:lnTo>
                    <a:pt x="107010" y="263982"/>
                  </a:lnTo>
                  <a:lnTo>
                    <a:pt x="107149" y="263956"/>
                  </a:lnTo>
                  <a:lnTo>
                    <a:pt x="107276" y="263944"/>
                  </a:lnTo>
                  <a:lnTo>
                    <a:pt x="107518" y="263880"/>
                  </a:lnTo>
                  <a:lnTo>
                    <a:pt x="107759" y="263804"/>
                  </a:lnTo>
                  <a:lnTo>
                    <a:pt x="107988" y="263690"/>
                  </a:lnTo>
                  <a:lnTo>
                    <a:pt x="108216" y="263563"/>
                  </a:lnTo>
                  <a:lnTo>
                    <a:pt x="108419" y="263410"/>
                  </a:lnTo>
                  <a:lnTo>
                    <a:pt x="108610" y="263232"/>
                  </a:lnTo>
                  <a:lnTo>
                    <a:pt x="108775" y="263055"/>
                  </a:lnTo>
                  <a:lnTo>
                    <a:pt x="108927" y="262851"/>
                  </a:lnTo>
                  <a:lnTo>
                    <a:pt x="109118" y="262521"/>
                  </a:lnTo>
                  <a:lnTo>
                    <a:pt x="109258" y="262166"/>
                  </a:lnTo>
                  <a:lnTo>
                    <a:pt x="109283" y="262039"/>
                  </a:lnTo>
                  <a:lnTo>
                    <a:pt x="109372" y="261543"/>
                  </a:lnTo>
                  <a:lnTo>
                    <a:pt x="109372" y="261150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3487280" y="3358819"/>
              <a:ext cx="49530" cy="37465"/>
            </a:xfrm>
            <a:custGeom>
              <a:avLst/>
              <a:gdLst/>
              <a:ahLst/>
              <a:cxnLst/>
              <a:rect l="l" t="t" r="r" b="b"/>
              <a:pathLst>
                <a:path w="49529" h="37464">
                  <a:moveTo>
                    <a:pt x="5143" y="6134"/>
                  </a:moveTo>
                  <a:lnTo>
                    <a:pt x="4140" y="4445"/>
                  </a:lnTo>
                  <a:lnTo>
                    <a:pt x="3822" y="4229"/>
                  </a:lnTo>
                  <a:lnTo>
                    <a:pt x="3606" y="4114"/>
                  </a:lnTo>
                  <a:lnTo>
                    <a:pt x="3111" y="3962"/>
                  </a:lnTo>
                  <a:lnTo>
                    <a:pt x="2730" y="3911"/>
                  </a:lnTo>
                  <a:lnTo>
                    <a:pt x="2603" y="3911"/>
                  </a:lnTo>
                  <a:lnTo>
                    <a:pt x="2222" y="3937"/>
                  </a:lnTo>
                  <a:lnTo>
                    <a:pt x="1854" y="4025"/>
                  </a:lnTo>
                  <a:lnTo>
                    <a:pt x="1612" y="4102"/>
                  </a:lnTo>
                  <a:lnTo>
                    <a:pt x="1270" y="4279"/>
                  </a:lnTo>
                  <a:lnTo>
                    <a:pt x="88" y="5854"/>
                  </a:lnTo>
                  <a:lnTo>
                    <a:pt x="0" y="6350"/>
                  </a:lnTo>
                  <a:lnTo>
                    <a:pt x="0" y="6743"/>
                  </a:lnTo>
                  <a:lnTo>
                    <a:pt x="5143" y="6134"/>
                  </a:lnTo>
                  <a:close/>
                </a:path>
                <a:path w="49529" h="37464">
                  <a:moveTo>
                    <a:pt x="33121" y="2603"/>
                  </a:moveTo>
                  <a:lnTo>
                    <a:pt x="31648" y="266"/>
                  </a:lnTo>
                  <a:lnTo>
                    <a:pt x="31051" y="50"/>
                  </a:lnTo>
                  <a:lnTo>
                    <a:pt x="30810" y="12"/>
                  </a:lnTo>
                  <a:lnTo>
                    <a:pt x="30683" y="12"/>
                  </a:lnTo>
                  <a:lnTo>
                    <a:pt x="30543" y="0"/>
                  </a:lnTo>
                  <a:lnTo>
                    <a:pt x="30175" y="25"/>
                  </a:lnTo>
                  <a:lnTo>
                    <a:pt x="25895" y="635"/>
                  </a:lnTo>
                  <a:lnTo>
                    <a:pt x="25514" y="673"/>
                  </a:lnTo>
                  <a:lnTo>
                    <a:pt x="25387" y="698"/>
                  </a:lnTo>
                  <a:lnTo>
                    <a:pt x="13398" y="9512"/>
                  </a:lnTo>
                  <a:lnTo>
                    <a:pt x="5753" y="10591"/>
                  </a:lnTo>
                  <a:lnTo>
                    <a:pt x="5143" y="6146"/>
                  </a:lnTo>
                  <a:lnTo>
                    <a:pt x="25" y="6858"/>
                  </a:lnTo>
                  <a:lnTo>
                    <a:pt x="1003" y="13855"/>
                  </a:lnTo>
                  <a:lnTo>
                    <a:pt x="1041" y="14046"/>
                  </a:lnTo>
                  <a:lnTo>
                    <a:pt x="1092" y="14236"/>
                  </a:lnTo>
                  <a:lnTo>
                    <a:pt x="1155" y="14478"/>
                  </a:lnTo>
                  <a:lnTo>
                    <a:pt x="1219" y="14617"/>
                  </a:lnTo>
                  <a:lnTo>
                    <a:pt x="1295" y="14757"/>
                  </a:lnTo>
                  <a:lnTo>
                    <a:pt x="1371" y="14897"/>
                  </a:lnTo>
                  <a:lnTo>
                    <a:pt x="1498" y="15062"/>
                  </a:lnTo>
                  <a:lnTo>
                    <a:pt x="2438" y="15824"/>
                  </a:lnTo>
                  <a:lnTo>
                    <a:pt x="3035" y="16040"/>
                  </a:lnTo>
                  <a:lnTo>
                    <a:pt x="3289" y="16078"/>
                  </a:lnTo>
                  <a:lnTo>
                    <a:pt x="3416" y="16090"/>
                  </a:lnTo>
                  <a:lnTo>
                    <a:pt x="3556" y="16090"/>
                  </a:lnTo>
                  <a:lnTo>
                    <a:pt x="3924" y="16065"/>
                  </a:lnTo>
                  <a:lnTo>
                    <a:pt x="16217" y="14249"/>
                  </a:lnTo>
                  <a:lnTo>
                    <a:pt x="16484" y="14109"/>
                  </a:lnTo>
                  <a:lnTo>
                    <a:pt x="16637" y="14020"/>
                  </a:lnTo>
                  <a:lnTo>
                    <a:pt x="16764" y="13919"/>
                  </a:lnTo>
                  <a:lnTo>
                    <a:pt x="16979" y="13754"/>
                  </a:lnTo>
                  <a:lnTo>
                    <a:pt x="17119" y="13614"/>
                  </a:lnTo>
                  <a:lnTo>
                    <a:pt x="17284" y="13411"/>
                  </a:lnTo>
                  <a:lnTo>
                    <a:pt x="17487" y="13093"/>
                  </a:lnTo>
                  <a:lnTo>
                    <a:pt x="17602" y="12865"/>
                  </a:lnTo>
                  <a:lnTo>
                    <a:pt x="17691" y="12623"/>
                  </a:lnTo>
                  <a:lnTo>
                    <a:pt x="17932" y="12014"/>
                  </a:lnTo>
                  <a:lnTo>
                    <a:pt x="18288" y="11290"/>
                  </a:lnTo>
                  <a:lnTo>
                    <a:pt x="26225" y="5803"/>
                  </a:lnTo>
                  <a:lnTo>
                    <a:pt x="30899" y="5143"/>
                  </a:lnTo>
                  <a:lnTo>
                    <a:pt x="32588" y="4140"/>
                  </a:lnTo>
                  <a:lnTo>
                    <a:pt x="32804" y="3822"/>
                  </a:lnTo>
                  <a:lnTo>
                    <a:pt x="32918" y="3594"/>
                  </a:lnTo>
                  <a:lnTo>
                    <a:pt x="33070" y="3111"/>
                  </a:lnTo>
                  <a:lnTo>
                    <a:pt x="33108" y="2857"/>
                  </a:lnTo>
                  <a:lnTo>
                    <a:pt x="33108" y="2730"/>
                  </a:lnTo>
                  <a:lnTo>
                    <a:pt x="33121" y="2603"/>
                  </a:lnTo>
                  <a:close/>
                </a:path>
                <a:path w="49529" h="37464">
                  <a:moveTo>
                    <a:pt x="34810" y="33096"/>
                  </a:moveTo>
                  <a:lnTo>
                    <a:pt x="34086" y="27978"/>
                  </a:lnTo>
                  <a:lnTo>
                    <a:pt x="33959" y="27990"/>
                  </a:lnTo>
                  <a:lnTo>
                    <a:pt x="29603" y="28613"/>
                  </a:lnTo>
                  <a:lnTo>
                    <a:pt x="29438" y="28613"/>
                  </a:lnTo>
                  <a:lnTo>
                    <a:pt x="29298" y="28638"/>
                  </a:lnTo>
                  <a:lnTo>
                    <a:pt x="28638" y="28702"/>
                  </a:lnTo>
                  <a:lnTo>
                    <a:pt x="27851" y="28727"/>
                  </a:lnTo>
                  <a:lnTo>
                    <a:pt x="26797" y="28676"/>
                  </a:lnTo>
                  <a:lnTo>
                    <a:pt x="19570" y="24726"/>
                  </a:lnTo>
                  <a:lnTo>
                    <a:pt x="19354" y="24434"/>
                  </a:lnTo>
                  <a:lnTo>
                    <a:pt x="19265" y="24295"/>
                  </a:lnTo>
                  <a:lnTo>
                    <a:pt x="19024" y="24015"/>
                  </a:lnTo>
                  <a:lnTo>
                    <a:pt x="18846" y="23850"/>
                  </a:lnTo>
                  <a:lnTo>
                    <a:pt x="18630" y="23710"/>
                  </a:lnTo>
                  <a:lnTo>
                    <a:pt x="18415" y="23558"/>
                  </a:lnTo>
                  <a:lnTo>
                    <a:pt x="17945" y="23355"/>
                  </a:lnTo>
                  <a:lnTo>
                    <a:pt x="17818" y="23329"/>
                  </a:lnTo>
                  <a:lnTo>
                    <a:pt x="17449" y="23266"/>
                  </a:lnTo>
                  <a:lnTo>
                    <a:pt x="17195" y="23241"/>
                  </a:lnTo>
                  <a:lnTo>
                    <a:pt x="16929" y="23241"/>
                  </a:lnTo>
                  <a:lnTo>
                    <a:pt x="16687" y="23291"/>
                  </a:lnTo>
                  <a:lnTo>
                    <a:pt x="5372" y="24879"/>
                  </a:lnTo>
                  <a:lnTo>
                    <a:pt x="5168" y="24904"/>
                  </a:lnTo>
                  <a:lnTo>
                    <a:pt x="5029" y="24917"/>
                  </a:lnTo>
                  <a:lnTo>
                    <a:pt x="4800" y="24980"/>
                  </a:lnTo>
                  <a:lnTo>
                    <a:pt x="4559" y="25057"/>
                  </a:lnTo>
                  <a:lnTo>
                    <a:pt x="4330" y="25171"/>
                  </a:lnTo>
                  <a:lnTo>
                    <a:pt x="4203" y="25222"/>
                  </a:lnTo>
                  <a:lnTo>
                    <a:pt x="3898" y="25438"/>
                  </a:lnTo>
                  <a:lnTo>
                    <a:pt x="3530" y="25806"/>
                  </a:lnTo>
                  <a:lnTo>
                    <a:pt x="3378" y="26009"/>
                  </a:lnTo>
                  <a:lnTo>
                    <a:pt x="3251" y="26225"/>
                  </a:lnTo>
                  <a:lnTo>
                    <a:pt x="3136" y="26454"/>
                  </a:lnTo>
                  <a:lnTo>
                    <a:pt x="2984" y="26936"/>
                  </a:lnTo>
                  <a:lnTo>
                    <a:pt x="2933" y="27317"/>
                  </a:lnTo>
                  <a:lnTo>
                    <a:pt x="2933" y="27444"/>
                  </a:lnTo>
                  <a:lnTo>
                    <a:pt x="2959" y="27825"/>
                  </a:lnTo>
                  <a:lnTo>
                    <a:pt x="3949" y="34810"/>
                  </a:lnTo>
                  <a:lnTo>
                    <a:pt x="8509" y="34188"/>
                  </a:lnTo>
                  <a:lnTo>
                    <a:pt x="3962" y="34823"/>
                  </a:lnTo>
                  <a:lnTo>
                    <a:pt x="4038" y="35191"/>
                  </a:lnTo>
                  <a:lnTo>
                    <a:pt x="4114" y="35433"/>
                  </a:lnTo>
                  <a:lnTo>
                    <a:pt x="4229" y="35648"/>
                  </a:lnTo>
                  <a:lnTo>
                    <a:pt x="4279" y="35775"/>
                  </a:lnTo>
                  <a:lnTo>
                    <a:pt x="4495" y="36080"/>
                  </a:lnTo>
                  <a:lnTo>
                    <a:pt x="4660" y="36271"/>
                  </a:lnTo>
                  <a:lnTo>
                    <a:pt x="4864" y="36449"/>
                  </a:lnTo>
                  <a:lnTo>
                    <a:pt x="5067" y="36601"/>
                  </a:lnTo>
                  <a:lnTo>
                    <a:pt x="5270" y="36728"/>
                  </a:lnTo>
                  <a:lnTo>
                    <a:pt x="5499" y="36842"/>
                  </a:lnTo>
                  <a:lnTo>
                    <a:pt x="5994" y="36995"/>
                  </a:lnTo>
                  <a:lnTo>
                    <a:pt x="6362" y="37045"/>
                  </a:lnTo>
                  <a:lnTo>
                    <a:pt x="6502" y="37045"/>
                  </a:lnTo>
                  <a:lnTo>
                    <a:pt x="7823" y="36677"/>
                  </a:lnTo>
                  <a:lnTo>
                    <a:pt x="9093" y="34734"/>
                  </a:lnTo>
                  <a:lnTo>
                    <a:pt x="9093" y="34607"/>
                  </a:lnTo>
                  <a:lnTo>
                    <a:pt x="9105" y="34480"/>
                  </a:lnTo>
                  <a:lnTo>
                    <a:pt x="9093" y="34213"/>
                  </a:lnTo>
                  <a:lnTo>
                    <a:pt x="8458" y="29667"/>
                  </a:lnTo>
                  <a:lnTo>
                    <a:pt x="16078" y="28600"/>
                  </a:lnTo>
                  <a:lnTo>
                    <a:pt x="16573" y="29146"/>
                  </a:lnTo>
                  <a:lnTo>
                    <a:pt x="17729" y="30200"/>
                  </a:lnTo>
                  <a:lnTo>
                    <a:pt x="27800" y="33909"/>
                  </a:lnTo>
                  <a:lnTo>
                    <a:pt x="29768" y="33794"/>
                  </a:lnTo>
                  <a:lnTo>
                    <a:pt x="30022" y="33756"/>
                  </a:lnTo>
                  <a:lnTo>
                    <a:pt x="30149" y="33743"/>
                  </a:lnTo>
                  <a:lnTo>
                    <a:pt x="34810" y="33096"/>
                  </a:lnTo>
                  <a:close/>
                </a:path>
                <a:path w="49529" h="37464">
                  <a:moveTo>
                    <a:pt x="49022" y="14224"/>
                  </a:moveTo>
                  <a:lnTo>
                    <a:pt x="48996" y="14097"/>
                  </a:lnTo>
                  <a:lnTo>
                    <a:pt x="48869" y="13614"/>
                  </a:lnTo>
                  <a:lnTo>
                    <a:pt x="48742" y="13398"/>
                  </a:lnTo>
                  <a:lnTo>
                    <a:pt x="48691" y="13271"/>
                  </a:lnTo>
                  <a:lnTo>
                    <a:pt x="47104" y="12090"/>
                  </a:lnTo>
                  <a:lnTo>
                    <a:pt x="46609" y="12001"/>
                  </a:lnTo>
                  <a:lnTo>
                    <a:pt x="46228" y="12001"/>
                  </a:lnTo>
                  <a:lnTo>
                    <a:pt x="46101" y="12026"/>
                  </a:lnTo>
                  <a:lnTo>
                    <a:pt x="45974" y="12039"/>
                  </a:lnTo>
                  <a:lnTo>
                    <a:pt x="45732" y="12103"/>
                  </a:lnTo>
                  <a:lnTo>
                    <a:pt x="45491" y="12179"/>
                  </a:lnTo>
                  <a:lnTo>
                    <a:pt x="45250" y="12293"/>
                  </a:lnTo>
                  <a:lnTo>
                    <a:pt x="45034" y="12420"/>
                  </a:lnTo>
                  <a:lnTo>
                    <a:pt x="44640" y="12750"/>
                  </a:lnTo>
                  <a:lnTo>
                    <a:pt x="44462" y="12928"/>
                  </a:lnTo>
                  <a:lnTo>
                    <a:pt x="44323" y="13131"/>
                  </a:lnTo>
                  <a:lnTo>
                    <a:pt x="44132" y="13462"/>
                  </a:lnTo>
                  <a:lnTo>
                    <a:pt x="43992" y="13817"/>
                  </a:lnTo>
                  <a:lnTo>
                    <a:pt x="43967" y="13944"/>
                  </a:lnTo>
                  <a:lnTo>
                    <a:pt x="43891" y="14312"/>
                  </a:lnTo>
                  <a:lnTo>
                    <a:pt x="43865" y="14566"/>
                  </a:lnTo>
                  <a:lnTo>
                    <a:pt x="43878" y="14833"/>
                  </a:lnTo>
                  <a:lnTo>
                    <a:pt x="49022" y="14224"/>
                  </a:lnTo>
                  <a:close/>
                </a:path>
                <a:path w="49529" h="37464">
                  <a:moveTo>
                    <a:pt x="49199" y="16687"/>
                  </a:moveTo>
                  <a:lnTo>
                    <a:pt x="49149" y="15049"/>
                  </a:lnTo>
                  <a:lnTo>
                    <a:pt x="49022" y="14236"/>
                  </a:lnTo>
                  <a:lnTo>
                    <a:pt x="43903" y="14947"/>
                  </a:lnTo>
                  <a:lnTo>
                    <a:pt x="43992" y="15519"/>
                  </a:lnTo>
                  <a:lnTo>
                    <a:pt x="44030" y="16649"/>
                  </a:lnTo>
                  <a:lnTo>
                    <a:pt x="34315" y="27940"/>
                  </a:lnTo>
                  <a:lnTo>
                    <a:pt x="34099" y="27965"/>
                  </a:lnTo>
                  <a:lnTo>
                    <a:pt x="34810" y="33096"/>
                  </a:lnTo>
                  <a:lnTo>
                    <a:pt x="49123" y="18326"/>
                  </a:lnTo>
                  <a:lnTo>
                    <a:pt x="49199" y="1668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03820" y="2210333"/>
              <a:ext cx="105496" cy="8144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2528747" y="2233472"/>
              <a:ext cx="152400" cy="81915"/>
            </a:xfrm>
            <a:custGeom>
              <a:avLst/>
              <a:gdLst/>
              <a:ahLst/>
              <a:cxnLst/>
              <a:rect l="l" t="t" r="r" b="b"/>
              <a:pathLst>
                <a:path w="152400" h="81914">
                  <a:moveTo>
                    <a:pt x="58318" y="17589"/>
                  </a:moveTo>
                  <a:lnTo>
                    <a:pt x="58305" y="17284"/>
                  </a:lnTo>
                  <a:lnTo>
                    <a:pt x="58305" y="16713"/>
                  </a:lnTo>
                  <a:lnTo>
                    <a:pt x="41579" y="0"/>
                  </a:lnTo>
                  <a:lnTo>
                    <a:pt x="41008" y="0"/>
                  </a:lnTo>
                  <a:lnTo>
                    <a:pt x="40728" y="0"/>
                  </a:lnTo>
                  <a:lnTo>
                    <a:pt x="5740" y="0"/>
                  </a:lnTo>
                  <a:lnTo>
                    <a:pt x="5143" y="63"/>
                  </a:lnTo>
                  <a:lnTo>
                    <a:pt x="4559" y="165"/>
                  </a:lnTo>
                  <a:lnTo>
                    <a:pt x="4000" y="342"/>
                  </a:lnTo>
                  <a:lnTo>
                    <a:pt x="3746" y="457"/>
                  </a:lnTo>
                  <a:lnTo>
                    <a:pt x="3454" y="571"/>
                  </a:lnTo>
                  <a:lnTo>
                    <a:pt x="2933" y="850"/>
                  </a:lnTo>
                  <a:lnTo>
                    <a:pt x="2679" y="1016"/>
                  </a:lnTo>
                  <a:lnTo>
                    <a:pt x="2438" y="1181"/>
                  </a:lnTo>
                  <a:lnTo>
                    <a:pt x="0" y="5740"/>
                  </a:lnTo>
                  <a:lnTo>
                    <a:pt x="0" y="6032"/>
                  </a:lnTo>
                  <a:lnTo>
                    <a:pt x="0" y="6324"/>
                  </a:lnTo>
                  <a:lnTo>
                    <a:pt x="12" y="52273"/>
                  </a:lnTo>
                  <a:lnTo>
                    <a:pt x="0" y="52565"/>
                  </a:lnTo>
                  <a:lnTo>
                    <a:pt x="5740" y="58305"/>
                  </a:lnTo>
                  <a:lnTo>
                    <a:pt x="6324" y="58305"/>
                  </a:lnTo>
                  <a:lnTo>
                    <a:pt x="12065" y="52565"/>
                  </a:lnTo>
                  <a:lnTo>
                    <a:pt x="12065" y="52273"/>
                  </a:lnTo>
                  <a:lnTo>
                    <a:pt x="12077" y="12065"/>
                  </a:lnTo>
                  <a:lnTo>
                    <a:pt x="23126" y="12065"/>
                  </a:lnTo>
                  <a:lnTo>
                    <a:pt x="23126" y="52273"/>
                  </a:lnTo>
                  <a:lnTo>
                    <a:pt x="23126" y="52565"/>
                  </a:lnTo>
                  <a:lnTo>
                    <a:pt x="28867" y="58305"/>
                  </a:lnTo>
                  <a:lnTo>
                    <a:pt x="29451" y="58305"/>
                  </a:lnTo>
                  <a:lnTo>
                    <a:pt x="35191" y="52565"/>
                  </a:lnTo>
                  <a:lnTo>
                    <a:pt x="35191" y="52273"/>
                  </a:lnTo>
                  <a:lnTo>
                    <a:pt x="35191" y="12065"/>
                  </a:lnTo>
                  <a:lnTo>
                    <a:pt x="40424" y="12065"/>
                  </a:lnTo>
                  <a:lnTo>
                    <a:pt x="40716" y="12065"/>
                  </a:lnTo>
                  <a:lnTo>
                    <a:pt x="40982" y="12065"/>
                  </a:lnTo>
                  <a:lnTo>
                    <a:pt x="41795" y="12153"/>
                  </a:lnTo>
                  <a:lnTo>
                    <a:pt x="46240" y="17589"/>
                  </a:lnTo>
                  <a:lnTo>
                    <a:pt x="46240" y="17881"/>
                  </a:lnTo>
                  <a:lnTo>
                    <a:pt x="46253" y="18008"/>
                  </a:lnTo>
                  <a:lnTo>
                    <a:pt x="46253" y="52273"/>
                  </a:lnTo>
                  <a:lnTo>
                    <a:pt x="46240" y="52565"/>
                  </a:lnTo>
                  <a:lnTo>
                    <a:pt x="51981" y="58305"/>
                  </a:lnTo>
                  <a:lnTo>
                    <a:pt x="52565" y="58305"/>
                  </a:lnTo>
                  <a:lnTo>
                    <a:pt x="58305" y="52565"/>
                  </a:lnTo>
                  <a:lnTo>
                    <a:pt x="58305" y="52273"/>
                  </a:lnTo>
                  <a:lnTo>
                    <a:pt x="58318" y="17589"/>
                  </a:lnTo>
                  <a:close/>
                </a:path>
                <a:path w="152400" h="81914">
                  <a:moveTo>
                    <a:pt x="92443" y="75399"/>
                  </a:moveTo>
                  <a:lnTo>
                    <a:pt x="80378" y="75399"/>
                  </a:lnTo>
                  <a:lnTo>
                    <a:pt x="80378" y="75692"/>
                  </a:lnTo>
                  <a:lnTo>
                    <a:pt x="86118" y="81432"/>
                  </a:lnTo>
                  <a:lnTo>
                    <a:pt x="86702" y="81432"/>
                  </a:lnTo>
                  <a:lnTo>
                    <a:pt x="92443" y="75692"/>
                  </a:lnTo>
                  <a:lnTo>
                    <a:pt x="92443" y="75399"/>
                  </a:lnTo>
                  <a:close/>
                </a:path>
                <a:path w="152400" h="81914">
                  <a:moveTo>
                    <a:pt x="123278" y="17576"/>
                  </a:moveTo>
                  <a:lnTo>
                    <a:pt x="123266" y="17284"/>
                  </a:lnTo>
                  <a:lnTo>
                    <a:pt x="123266" y="16713"/>
                  </a:lnTo>
                  <a:lnTo>
                    <a:pt x="111213" y="889"/>
                  </a:lnTo>
                  <a:lnTo>
                    <a:pt x="111213" y="18008"/>
                  </a:lnTo>
                  <a:lnTo>
                    <a:pt x="111213" y="40297"/>
                  </a:lnTo>
                  <a:lnTo>
                    <a:pt x="111201" y="40716"/>
                  </a:lnTo>
                  <a:lnTo>
                    <a:pt x="111150" y="41529"/>
                  </a:lnTo>
                  <a:lnTo>
                    <a:pt x="105676" y="46240"/>
                  </a:lnTo>
                  <a:lnTo>
                    <a:pt x="92443" y="46228"/>
                  </a:lnTo>
                  <a:lnTo>
                    <a:pt x="92443" y="12065"/>
                  </a:lnTo>
                  <a:lnTo>
                    <a:pt x="105384" y="12065"/>
                  </a:lnTo>
                  <a:lnTo>
                    <a:pt x="105676" y="12065"/>
                  </a:lnTo>
                  <a:lnTo>
                    <a:pt x="105943" y="12065"/>
                  </a:lnTo>
                  <a:lnTo>
                    <a:pt x="106743" y="12153"/>
                  </a:lnTo>
                  <a:lnTo>
                    <a:pt x="111201" y="17589"/>
                  </a:lnTo>
                  <a:lnTo>
                    <a:pt x="111201" y="17881"/>
                  </a:lnTo>
                  <a:lnTo>
                    <a:pt x="111213" y="18008"/>
                  </a:lnTo>
                  <a:lnTo>
                    <a:pt x="111213" y="889"/>
                  </a:lnTo>
                  <a:lnTo>
                    <a:pt x="109943" y="495"/>
                  </a:lnTo>
                  <a:lnTo>
                    <a:pt x="108254" y="165"/>
                  </a:lnTo>
                  <a:lnTo>
                    <a:pt x="106527" y="0"/>
                  </a:lnTo>
                  <a:lnTo>
                    <a:pt x="105968" y="0"/>
                  </a:lnTo>
                  <a:lnTo>
                    <a:pt x="105676" y="0"/>
                  </a:lnTo>
                  <a:lnTo>
                    <a:pt x="105384" y="0"/>
                  </a:lnTo>
                  <a:lnTo>
                    <a:pt x="86702" y="0"/>
                  </a:lnTo>
                  <a:lnTo>
                    <a:pt x="86410" y="0"/>
                  </a:lnTo>
                  <a:lnTo>
                    <a:pt x="86118" y="0"/>
                  </a:lnTo>
                  <a:lnTo>
                    <a:pt x="85521" y="63"/>
                  </a:lnTo>
                  <a:lnTo>
                    <a:pt x="84937" y="165"/>
                  </a:lnTo>
                  <a:lnTo>
                    <a:pt x="84378" y="342"/>
                  </a:lnTo>
                  <a:lnTo>
                    <a:pt x="84124" y="457"/>
                  </a:lnTo>
                  <a:lnTo>
                    <a:pt x="83832" y="571"/>
                  </a:lnTo>
                  <a:lnTo>
                    <a:pt x="83312" y="850"/>
                  </a:lnTo>
                  <a:lnTo>
                    <a:pt x="83058" y="1016"/>
                  </a:lnTo>
                  <a:lnTo>
                    <a:pt x="82816" y="1181"/>
                  </a:lnTo>
                  <a:lnTo>
                    <a:pt x="80378" y="5740"/>
                  </a:lnTo>
                  <a:lnTo>
                    <a:pt x="80378" y="6032"/>
                  </a:lnTo>
                  <a:lnTo>
                    <a:pt x="80378" y="6324"/>
                  </a:lnTo>
                  <a:lnTo>
                    <a:pt x="80378" y="51981"/>
                  </a:lnTo>
                  <a:lnTo>
                    <a:pt x="80378" y="52565"/>
                  </a:lnTo>
                  <a:lnTo>
                    <a:pt x="80378" y="75387"/>
                  </a:lnTo>
                  <a:lnTo>
                    <a:pt x="92443" y="75387"/>
                  </a:lnTo>
                  <a:lnTo>
                    <a:pt x="92443" y="58293"/>
                  </a:lnTo>
                  <a:lnTo>
                    <a:pt x="105257" y="58293"/>
                  </a:lnTo>
                  <a:lnTo>
                    <a:pt x="105384" y="58305"/>
                  </a:lnTo>
                  <a:lnTo>
                    <a:pt x="105676" y="58305"/>
                  </a:lnTo>
                  <a:lnTo>
                    <a:pt x="105968" y="58305"/>
                  </a:lnTo>
                  <a:lnTo>
                    <a:pt x="106540" y="58305"/>
                  </a:lnTo>
                  <a:lnTo>
                    <a:pt x="108267" y="58140"/>
                  </a:lnTo>
                  <a:lnTo>
                    <a:pt x="123266" y="41579"/>
                  </a:lnTo>
                  <a:lnTo>
                    <a:pt x="123266" y="41021"/>
                  </a:lnTo>
                  <a:lnTo>
                    <a:pt x="123266" y="40716"/>
                  </a:lnTo>
                  <a:lnTo>
                    <a:pt x="123278" y="17576"/>
                  </a:lnTo>
                  <a:close/>
                </a:path>
                <a:path w="152400" h="81914">
                  <a:moveTo>
                    <a:pt x="152361" y="48412"/>
                  </a:moveTo>
                  <a:lnTo>
                    <a:pt x="152349" y="48120"/>
                  </a:lnTo>
                  <a:lnTo>
                    <a:pt x="152285" y="47523"/>
                  </a:lnTo>
                  <a:lnTo>
                    <a:pt x="152171" y="46939"/>
                  </a:lnTo>
                  <a:lnTo>
                    <a:pt x="152006" y="46380"/>
                  </a:lnTo>
                  <a:lnTo>
                    <a:pt x="151777" y="45834"/>
                  </a:lnTo>
                  <a:lnTo>
                    <a:pt x="151498" y="45313"/>
                  </a:lnTo>
                  <a:lnTo>
                    <a:pt x="151168" y="44818"/>
                  </a:lnTo>
                  <a:lnTo>
                    <a:pt x="150787" y="44361"/>
                  </a:lnTo>
                  <a:lnTo>
                    <a:pt x="150368" y="43942"/>
                  </a:lnTo>
                  <a:lnTo>
                    <a:pt x="149910" y="43573"/>
                  </a:lnTo>
                  <a:lnTo>
                    <a:pt x="149415" y="43230"/>
                  </a:lnTo>
                  <a:lnTo>
                    <a:pt x="148894" y="42951"/>
                  </a:lnTo>
                  <a:lnTo>
                    <a:pt x="148653" y="42862"/>
                  </a:lnTo>
                  <a:lnTo>
                    <a:pt x="148348" y="42722"/>
                  </a:lnTo>
                  <a:lnTo>
                    <a:pt x="147789" y="42557"/>
                  </a:lnTo>
                  <a:lnTo>
                    <a:pt x="147205" y="42443"/>
                  </a:lnTo>
                  <a:lnTo>
                    <a:pt x="146608" y="42379"/>
                  </a:lnTo>
                  <a:lnTo>
                    <a:pt x="146316" y="42379"/>
                  </a:lnTo>
                  <a:lnTo>
                    <a:pt x="146024" y="42379"/>
                  </a:lnTo>
                  <a:lnTo>
                    <a:pt x="142760" y="42379"/>
                  </a:lnTo>
                  <a:lnTo>
                    <a:pt x="142468" y="42379"/>
                  </a:lnTo>
                  <a:lnTo>
                    <a:pt x="142176" y="42379"/>
                  </a:lnTo>
                  <a:lnTo>
                    <a:pt x="141579" y="42443"/>
                  </a:lnTo>
                  <a:lnTo>
                    <a:pt x="140995" y="42557"/>
                  </a:lnTo>
                  <a:lnTo>
                    <a:pt x="140436" y="42735"/>
                  </a:lnTo>
                  <a:lnTo>
                    <a:pt x="140157" y="42837"/>
                  </a:lnTo>
                  <a:lnTo>
                    <a:pt x="139966" y="42938"/>
                  </a:lnTo>
                  <a:lnTo>
                    <a:pt x="139712" y="43065"/>
                  </a:lnTo>
                  <a:lnTo>
                    <a:pt x="139369" y="43230"/>
                  </a:lnTo>
                  <a:lnTo>
                    <a:pt x="139115" y="43395"/>
                  </a:lnTo>
                  <a:lnTo>
                    <a:pt x="138963" y="43522"/>
                  </a:lnTo>
                  <a:lnTo>
                    <a:pt x="136436" y="48120"/>
                  </a:lnTo>
                  <a:lnTo>
                    <a:pt x="136436" y="48412"/>
                  </a:lnTo>
                  <a:lnTo>
                    <a:pt x="136436" y="48717"/>
                  </a:lnTo>
                  <a:lnTo>
                    <a:pt x="136436" y="51981"/>
                  </a:lnTo>
                  <a:lnTo>
                    <a:pt x="136436" y="52273"/>
                  </a:lnTo>
                  <a:lnTo>
                    <a:pt x="136436" y="52565"/>
                  </a:lnTo>
                  <a:lnTo>
                    <a:pt x="136499" y="53162"/>
                  </a:lnTo>
                  <a:lnTo>
                    <a:pt x="140157" y="57848"/>
                  </a:lnTo>
                  <a:lnTo>
                    <a:pt x="140436" y="57962"/>
                  </a:lnTo>
                  <a:lnTo>
                    <a:pt x="140995" y="58127"/>
                  </a:lnTo>
                  <a:lnTo>
                    <a:pt x="141579" y="58242"/>
                  </a:lnTo>
                  <a:lnTo>
                    <a:pt x="142176" y="58305"/>
                  </a:lnTo>
                  <a:lnTo>
                    <a:pt x="142468" y="58305"/>
                  </a:lnTo>
                  <a:lnTo>
                    <a:pt x="142760" y="58305"/>
                  </a:lnTo>
                  <a:lnTo>
                    <a:pt x="145897" y="58293"/>
                  </a:lnTo>
                  <a:lnTo>
                    <a:pt x="146024" y="58305"/>
                  </a:lnTo>
                  <a:lnTo>
                    <a:pt x="146316" y="58305"/>
                  </a:lnTo>
                  <a:lnTo>
                    <a:pt x="146608" y="58305"/>
                  </a:lnTo>
                  <a:lnTo>
                    <a:pt x="147205" y="58242"/>
                  </a:lnTo>
                  <a:lnTo>
                    <a:pt x="147789" y="58127"/>
                  </a:lnTo>
                  <a:lnTo>
                    <a:pt x="148348" y="57962"/>
                  </a:lnTo>
                  <a:lnTo>
                    <a:pt x="148590" y="57861"/>
                  </a:lnTo>
                  <a:lnTo>
                    <a:pt x="148894" y="57734"/>
                  </a:lnTo>
                  <a:lnTo>
                    <a:pt x="149415" y="57454"/>
                  </a:lnTo>
                  <a:lnTo>
                    <a:pt x="149669" y="57289"/>
                  </a:lnTo>
                  <a:lnTo>
                    <a:pt x="149910" y="57124"/>
                  </a:lnTo>
                  <a:lnTo>
                    <a:pt x="150368" y="56756"/>
                  </a:lnTo>
                  <a:lnTo>
                    <a:pt x="150583" y="56540"/>
                  </a:lnTo>
                  <a:lnTo>
                    <a:pt x="151168" y="55867"/>
                  </a:lnTo>
                  <a:lnTo>
                    <a:pt x="151498" y="55372"/>
                  </a:lnTo>
                  <a:lnTo>
                    <a:pt x="151777" y="54851"/>
                  </a:lnTo>
                  <a:lnTo>
                    <a:pt x="152006" y="54317"/>
                  </a:lnTo>
                  <a:lnTo>
                    <a:pt x="152171" y="53733"/>
                  </a:lnTo>
                  <a:lnTo>
                    <a:pt x="152285" y="53162"/>
                  </a:lnTo>
                  <a:lnTo>
                    <a:pt x="152349" y="52565"/>
                  </a:lnTo>
                  <a:lnTo>
                    <a:pt x="152349" y="52273"/>
                  </a:lnTo>
                  <a:lnTo>
                    <a:pt x="152361" y="48412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70372" y="1871065"/>
              <a:ext cx="161795" cy="8144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53346" y="1894192"/>
              <a:ext cx="148647" cy="81432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225268" y="2210333"/>
              <a:ext cx="1623060" cy="1583690"/>
            </a:xfrm>
            <a:custGeom>
              <a:avLst/>
              <a:gdLst/>
              <a:ahLst/>
              <a:cxnLst/>
              <a:rect l="l" t="t" r="r" b="b"/>
              <a:pathLst>
                <a:path w="1623060" h="1583689">
                  <a:moveTo>
                    <a:pt x="36576" y="1557959"/>
                  </a:moveTo>
                  <a:lnTo>
                    <a:pt x="28524" y="1550479"/>
                  </a:lnTo>
                  <a:lnTo>
                    <a:pt x="27762" y="1550543"/>
                  </a:lnTo>
                  <a:lnTo>
                    <a:pt x="0" y="1571358"/>
                  </a:lnTo>
                  <a:lnTo>
                    <a:pt x="9690" y="1583474"/>
                  </a:lnTo>
                  <a:lnTo>
                    <a:pt x="33655" y="1564297"/>
                  </a:lnTo>
                  <a:lnTo>
                    <a:pt x="33959" y="1564068"/>
                  </a:lnTo>
                  <a:lnTo>
                    <a:pt x="36563" y="1558721"/>
                  </a:lnTo>
                  <a:lnTo>
                    <a:pt x="36576" y="1557959"/>
                  </a:lnTo>
                  <a:close/>
                </a:path>
                <a:path w="1623060" h="1583689">
                  <a:moveTo>
                    <a:pt x="1398460" y="5740"/>
                  </a:moveTo>
                  <a:lnTo>
                    <a:pt x="1392732" y="12"/>
                  </a:lnTo>
                  <a:lnTo>
                    <a:pt x="1392135" y="12"/>
                  </a:lnTo>
                  <a:lnTo>
                    <a:pt x="1386408" y="5740"/>
                  </a:lnTo>
                  <a:lnTo>
                    <a:pt x="1386408" y="6045"/>
                  </a:lnTo>
                  <a:lnTo>
                    <a:pt x="1398460" y="6045"/>
                  </a:lnTo>
                  <a:lnTo>
                    <a:pt x="1398460" y="5740"/>
                  </a:lnTo>
                  <a:close/>
                </a:path>
                <a:path w="1623060" h="1583689">
                  <a:moveTo>
                    <a:pt x="1429296" y="75120"/>
                  </a:moveTo>
                  <a:lnTo>
                    <a:pt x="1423555" y="69380"/>
                  </a:lnTo>
                  <a:lnTo>
                    <a:pt x="1423263" y="69380"/>
                  </a:lnTo>
                  <a:lnTo>
                    <a:pt x="1398473" y="69367"/>
                  </a:lnTo>
                  <a:lnTo>
                    <a:pt x="1398473" y="6057"/>
                  </a:lnTo>
                  <a:lnTo>
                    <a:pt x="1386408" y="6057"/>
                  </a:lnTo>
                  <a:lnTo>
                    <a:pt x="1386408" y="75120"/>
                  </a:lnTo>
                  <a:lnTo>
                    <a:pt x="1386408" y="75412"/>
                  </a:lnTo>
                  <a:lnTo>
                    <a:pt x="1386408" y="75704"/>
                  </a:lnTo>
                  <a:lnTo>
                    <a:pt x="1386459" y="76301"/>
                  </a:lnTo>
                  <a:lnTo>
                    <a:pt x="1386573" y="76873"/>
                  </a:lnTo>
                  <a:lnTo>
                    <a:pt x="1386751" y="77444"/>
                  </a:lnTo>
                  <a:lnTo>
                    <a:pt x="1386865" y="77711"/>
                  </a:lnTo>
                  <a:lnTo>
                    <a:pt x="1386979" y="77978"/>
                  </a:lnTo>
                  <a:lnTo>
                    <a:pt x="1387259" y="78511"/>
                  </a:lnTo>
                  <a:lnTo>
                    <a:pt x="1387576" y="79006"/>
                  </a:lnTo>
                  <a:lnTo>
                    <a:pt x="1387957" y="79451"/>
                  </a:lnTo>
                  <a:lnTo>
                    <a:pt x="1388376" y="79883"/>
                  </a:lnTo>
                  <a:lnTo>
                    <a:pt x="1388846" y="80264"/>
                  </a:lnTo>
                  <a:lnTo>
                    <a:pt x="1389329" y="80594"/>
                  </a:lnTo>
                  <a:lnTo>
                    <a:pt x="1389862" y="80873"/>
                  </a:lnTo>
                  <a:lnTo>
                    <a:pt x="1390091" y="80975"/>
                  </a:lnTo>
                  <a:lnTo>
                    <a:pt x="1390408" y="81102"/>
                  </a:lnTo>
                  <a:lnTo>
                    <a:pt x="1390967" y="81267"/>
                  </a:lnTo>
                  <a:lnTo>
                    <a:pt x="1391551" y="81381"/>
                  </a:lnTo>
                  <a:lnTo>
                    <a:pt x="1392135" y="81445"/>
                  </a:lnTo>
                  <a:lnTo>
                    <a:pt x="1392440" y="81445"/>
                  </a:lnTo>
                  <a:lnTo>
                    <a:pt x="1392732" y="81445"/>
                  </a:lnTo>
                  <a:lnTo>
                    <a:pt x="1423263" y="81432"/>
                  </a:lnTo>
                  <a:lnTo>
                    <a:pt x="1423555" y="81445"/>
                  </a:lnTo>
                  <a:lnTo>
                    <a:pt x="1429296" y="75704"/>
                  </a:lnTo>
                  <a:lnTo>
                    <a:pt x="1429296" y="75120"/>
                  </a:lnTo>
                  <a:close/>
                </a:path>
                <a:path w="1623060" h="1583689">
                  <a:moveTo>
                    <a:pt x="1453730" y="29171"/>
                  </a:moveTo>
                  <a:lnTo>
                    <a:pt x="1453718" y="28879"/>
                  </a:lnTo>
                  <a:lnTo>
                    <a:pt x="1453667" y="28282"/>
                  </a:lnTo>
                  <a:lnTo>
                    <a:pt x="1447990" y="23139"/>
                  </a:lnTo>
                  <a:lnTo>
                    <a:pt x="1447393" y="23139"/>
                  </a:lnTo>
                  <a:lnTo>
                    <a:pt x="1441665" y="28879"/>
                  </a:lnTo>
                  <a:lnTo>
                    <a:pt x="1441665" y="29171"/>
                  </a:lnTo>
                  <a:lnTo>
                    <a:pt x="1441665" y="75412"/>
                  </a:lnTo>
                  <a:lnTo>
                    <a:pt x="1441665" y="75704"/>
                  </a:lnTo>
                  <a:lnTo>
                    <a:pt x="1441704" y="76301"/>
                  </a:lnTo>
                  <a:lnTo>
                    <a:pt x="1447393" y="81445"/>
                  </a:lnTo>
                  <a:lnTo>
                    <a:pt x="1447990" y="81445"/>
                  </a:lnTo>
                  <a:lnTo>
                    <a:pt x="1453718" y="75704"/>
                  </a:lnTo>
                  <a:lnTo>
                    <a:pt x="1453718" y="75412"/>
                  </a:lnTo>
                  <a:lnTo>
                    <a:pt x="1453730" y="29171"/>
                  </a:lnTo>
                  <a:close/>
                </a:path>
                <a:path w="1623060" h="1583689">
                  <a:moveTo>
                    <a:pt x="1455661" y="6032"/>
                  </a:moveTo>
                  <a:lnTo>
                    <a:pt x="1455648" y="5753"/>
                  </a:lnTo>
                  <a:lnTo>
                    <a:pt x="1455597" y="5168"/>
                  </a:lnTo>
                  <a:lnTo>
                    <a:pt x="1455483" y="4699"/>
                  </a:lnTo>
                  <a:lnTo>
                    <a:pt x="1455470" y="4572"/>
                  </a:lnTo>
                  <a:lnTo>
                    <a:pt x="1455305" y="4025"/>
                  </a:lnTo>
                  <a:lnTo>
                    <a:pt x="1455229" y="3860"/>
                  </a:lnTo>
                  <a:lnTo>
                    <a:pt x="1455153" y="3695"/>
                  </a:lnTo>
                  <a:lnTo>
                    <a:pt x="1455064" y="3467"/>
                  </a:lnTo>
                  <a:lnTo>
                    <a:pt x="1454873" y="3124"/>
                  </a:lnTo>
                  <a:lnTo>
                    <a:pt x="1454797" y="2959"/>
                  </a:lnTo>
                  <a:lnTo>
                    <a:pt x="1454467" y="2451"/>
                  </a:lnTo>
                  <a:lnTo>
                    <a:pt x="1454086" y="1993"/>
                  </a:lnTo>
                  <a:lnTo>
                    <a:pt x="1453667" y="1574"/>
                  </a:lnTo>
                  <a:lnTo>
                    <a:pt x="1453210" y="1193"/>
                  </a:lnTo>
                  <a:lnTo>
                    <a:pt x="1452727" y="876"/>
                  </a:lnTo>
                  <a:lnTo>
                    <a:pt x="1452524" y="774"/>
                  </a:lnTo>
                  <a:lnTo>
                    <a:pt x="1452194" y="596"/>
                  </a:lnTo>
                  <a:lnTo>
                    <a:pt x="1452041" y="546"/>
                  </a:lnTo>
                  <a:lnTo>
                    <a:pt x="1451914" y="469"/>
                  </a:lnTo>
                  <a:lnTo>
                    <a:pt x="1451787" y="431"/>
                  </a:lnTo>
                  <a:lnTo>
                    <a:pt x="1451648" y="368"/>
                  </a:lnTo>
                  <a:lnTo>
                    <a:pt x="1451089" y="190"/>
                  </a:lnTo>
                  <a:lnTo>
                    <a:pt x="1450797" y="127"/>
                  </a:lnTo>
                  <a:lnTo>
                    <a:pt x="1449920" y="25"/>
                  </a:lnTo>
                  <a:lnTo>
                    <a:pt x="1449616" y="12"/>
                  </a:lnTo>
                  <a:lnTo>
                    <a:pt x="1445768" y="0"/>
                  </a:lnTo>
                  <a:lnTo>
                    <a:pt x="1445463" y="12"/>
                  </a:lnTo>
                  <a:lnTo>
                    <a:pt x="1444879" y="76"/>
                  </a:lnTo>
                  <a:lnTo>
                    <a:pt x="1444294" y="190"/>
                  </a:lnTo>
                  <a:lnTo>
                    <a:pt x="1443736" y="368"/>
                  </a:lnTo>
                  <a:lnTo>
                    <a:pt x="1443456" y="469"/>
                  </a:lnTo>
                  <a:lnTo>
                    <a:pt x="1443240" y="584"/>
                  </a:lnTo>
                  <a:lnTo>
                    <a:pt x="1443050" y="673"/>
                  </a:lnTo>
                  <a:lnTo>
                    <a:pt x="1442656" y="863"/>
                  </a:lnTo>
                  <a:lnTo>
                    <a:pt x="1442173" y="1193"/>
                  </a:lnTo>
                  <a:lnTo>
                    <a:pt x="1441716" y="1574"/>
                  </a:lnTo>
                  <a:lnTo>
                    <a:pt x="1441284" y="1993"/>
                  </a:lnTo>
                  <a:lnTo>
                    <a:pt x="1439722" y="5740"/>
                  </a:lnTo>
                  <a:lnTo>
                    <a:pt x="1439722" y="6045"/>
                  </a:lnTo>
                  <a:lnTo>
                    <a:pt x="1439722" y="6350"/>
                  </a:lnTo>
                  <a:lnTo>
                    <a:pt x="1439735" y="6477"/>
                  </a:lnTo>
                  <a:lnTo>
                    <a:pt x="1439735" y="9499"/>
                  </a:lnTo>
                  <a:lnTo>
                    <a:pt x="1439722" y="9893"/>
                  </a:lnTo>
                  <a:lnTo>
                    <a:pt x="1439722" y="10198"/>
                  </a:lnTo>
                  <a:lnTo>
                    <a:pt x="1441704" y="14376"/>
                  </a:lnTo>
                  <a:lnTo>
                    <a:pt x="1442173" y="14757"/>
                  </a:lnTo>
                  <a:lnTo>
                    <a:pt x="1442656" y="15087"/>
                  </a:lnTo>
                  <a:lnTo>
                    <a:pt x="1445463" y="15938"/>
                  </a:lnTo>
                  <a:lnTo>
                    <a:pt x="1445768" y="15938"/>
                  </a:lnTo>
                  <a:lnTo>
                    <a:pt x="1446047" y="15938"/>
                  </a:lnTo>
                  <a:lnTo>
                    <a:pt x="1449324" y="15938"/>
                  </a:lnTo>
                  <a:lnTo>
                    <a:pt x="1449616" y="15938"/>
                  </a:lnTo>
                  <a:lnTo>
                    <a:pt x="1449920" y="15938"/>
                  </a:lnTo>
                  <a:lnTo>
                    <a:pt x="1450505" y="15875"/>
                  </a:lnTo>
                  <a:lnTo>
                    <a:pt x="1451089" y="15760"/>
                  </a:lnTo>
                  <a:lnTo>
                    <a:pt x="1451648" y="15595"/>
                  </a:lnTo>
                  <a:lnTo>
                    <a:pt x="1452194" y="15367"/>
                  </a:lnTo>
                  <a:lnTo>
                    <a:pt x="1452727" y="15087"/>
                  </a:lnTo>
                  <a:lnTo>
                    <a:pt x="1453210" y="14757"/>
                  </a:lnTo>
                  <a:lnTo>
                    <a:pt x="1453667" y="14389"/>
                  </a:lnTo>
                  <a:lnTo>
                    <a:pt x="1453883" y="14173"/>
                  </a:lnTo>
                  <a:lnTo>
                    <a:pt x="1454467" y="13500"/>
                  </a:lnTo>
                  <a:lnTo>
                    <a:pt x="1454797" y="13004"/>
                  </a:lnTo>
                  <a:lnTo>
                    <a:pt x="1455064" y="12484"/>
                  </a:lnTo>
                  <a:lnTo>
                    <a:pt x="1455305" y="11950"/>
                  </a:lnTo>
                  <a:lnTo>
                    <a:pt x="1455483" y="11366"/>
                  </a:lnTo>
                  <a:lnTo>
                    <a:pt x="1455597" y="10782"/>
                  </a:lnTo>
                  <a:lnTo>
                    <a:pt x="1455648" y="10198"/>
                  </a:lnTo>
                  <a:lnTo>
                    <a:pt x="1455648" y="9893"/>
                  </a:lnTo>
                  <a:lnTo>
                    <a:pt x="1455661" y="6032"/>
                  </a:lnTo>
                  <a:close/>
                </a:path>
                <a:path w="1623060" h="1583689">
                  <a:moveTo>
                    <a:pt x="1478699" y="92494"/>
                  </a:moveTo>
                  <a:lnTo>
                    <a:pt x="1478394" y="92494"/>
                  </a:lnTo>
                  <a:lnTo>
                    <a:pt x="1477810" y="92557"/>
                  </a:lnTo>
                  <a:lnTo>
                    <a:pt x="1472653" y="98234"/>
                  </a:lnTo>
                  <a:lnTo>
                    <a:pt x="1472653" y="98818"/>
                  </a:lnTo>
                  <a:lnTo>
                    <a:pt x="1478394" y="104559"/>
                  </a:lnTo>
                  <a:lnTo>
                    <a:pt x="1478699" y="104559"/>
                  </a:lnTo>
                  <a:lnTo>
                    <a:pt x="1478699" y="92494"/>
                  </a:lnTo>
                  <a:close/>
                </a:path>
                <a:path w="1623060" h="1583689">
                  <a:moveTo>
                    <a:pt x="1511719" y="28879"/>
                  </a:moveTo>
                  <a:lnTo>
                    <a:pt x="1511655" y="28282"/>
                  </a:lnTo>
                  <a:lnTo>
                    <a:pt x="1511592" y="28054"/>
                  </a:lnTo>
                  <a:lnTo>
                    <a:pt x="1511528" y="27711"/>
                  </a:lnTo>
                  <a:lnTo>
                    <a:pt x="1511363" y="27139"/>
                  </a:lnTo>
                  <a:lnTo>
                    <a:pt x="1511134" y="26593"/>
                  </a:lnTo>
                  <a:lnTo>
                    <a:pt x="1510855" y="26073"/>
                  </a:lnTo>
                  <a:lnTo>
                    <a:pt x="1510525" y="25577"/>
                  </a:lnTo>
                  <a:lnTo>
                    <a:pt x="1510144" y="25120"/>
                  </a:lnTo>
                  <a:lnTo>
                    <a:pt x="1509725" y="24701"/>
                  </a:lnTo>
                  <a:lnTo>
                    <a:pt x="1509268" y="24333"/>
                  </a:lnTo>
                  <a:lnTo>
                    <a:pt x="1508785" y="23990"/>
                  </a:lnTo>
                  <a:lnTo>
                    <a:pt x="1508252" y="23710"/>
                  </a:lnTo>
                  <a:lnTo>
                    <a:pt x="1507972" y="23596"/>
                  </a:lnTo>
                  <a:lnTo>
                    <a:pt x="1507705" y="23482"/>
                  </a:lnTo>
                  <a:lnTo>
                    <a:pt x="1507147" y="23304"/>
                  </a:lnTo>
                  <a:lnTo>
                    <a:pt x="1506562" y="23202"/>
                  </a:lnTo>
                  <a:lnTo>
                    <a:pt x="1505978" y="23139"/>
                  </a:lnTo>
                  <a:lnTo>
                    <a:pt x="1505673" y="23139"/>
                  </a:lnTo>
                  <a:lnTo>
                    <a:pt x="1505381" y="23139"/>
                  </a:lnTo>
                  <a:lnTo>
                    <a:pt x="1499654" y="23139"/>
                  </a:lnTo>
                  <a:lnTo>
                    <a:pt x="1499654" y="35204"/>
                  </a:lnTo>
                  <a:lnTo>
                    <a:pt x="1499654" y="69367"/>
                  </a:lnTo>
                  <a:lnTo>
                    <a:pt x="1486408" y="69367"/>
                  </a:lnTo>
                  <a:lnTo>
                    <a:pt x="1480883" y="64160"/>
                  </a:lnTo>
                  <a:lnTo>
                    <a:pt x="1480883" y="63855"/>
                  </a:lnTo>
                  <a:lnTo>
                    <a:pt x="1480883" y="40424"/>
                  </a:lnTo>
                  <a:lnTo>
                    <a:pt x="1480985" y="39649"/>
                  </a:lnTo>
                  <a:lnTo>
                    <a:pt x="1486408" y="35204"/>
                  </a:lnTo>
                  <a:lnTo>
                    <a:pt x="1486712" y="35204"/>
                  </a:lnTo>
                  <a:lnTo>
                    <a:pt x="1499654" y="35204"/>
                  </a:lnTo>
                  <a:lnTo>
                    <a:pt x="1499654" y="23139"/>
                  </a:lnTo>
                  <a:lnTo>
                    <a:pt x="1486712" y="23139"/>
                  </a:lnTo>
                  <a:lnTo>
                    <a:pt x="1486408" y="23139"/>
                  </a:lnTo>
                  <a:lnTo>
                    <a:pt x="1486115" y="23139"/>
                  </a:lnTo>
                  <a:lnTo>
                    <a:pt x="1485544" y="23139"/>
                  </a:lnTo>
                  <a:lnTo>
                    <a:pt x="1483829" y="23304"/>
                  </a:lnTo>
                  <a:lnTo>
                    <a:pt x="1468818" y="39852"/>
                  </a:lnTo>
                  <a:lnTo>
                    <a:pt x="1468818" y="40424"/>
                  </a:lnTo>
                  <a:lnTo>
                    <a:pt x="1468818" y="40716"/>
                  </a:lnTo>
                  <a:lnTo>
                    <a:pt x="1468818" y="64719"/>
                  </a:lnTo>
                  <a:lnTo>
                    <a:pt x="1468996" y="66433"/>
                  </a:lnTo>
                  <a:lnTo>
                    <a:pt x="1485544" y="81445"/>
                  </a:lnTo>
                  <a:lnTo>
                    <a:pt x="1486115" y="81445"/>
                  </a:lnTo>
                  <a:lnTo>
                    <a:pt x="1486408" y="81445"/>
                  </a:lnTo>
                  <a:lnTo>
                    <a:pt x="1486712" y="81445"/>
                  </a:lnTo>
                  <a:lnTo>
                    <a:pt x="1499654" y="81432"/>
                  </a:lnTo>
                  <a:lnTo>
                    <a:pt x="1499654" y="86563"/>
                  </a:lnTo>
                  <a:lnTo>
                    <a:pt x="1499641" y="86969"/>
                  </a:lnTo>
                  <a:lnTo>
                    <a:pt x="1499641" y="87249"/>
                  </a:lnTo>
                  <a:lnTo>
                    <a:pt x="1499539" y="88049"/>
                  </a:lnTo>
                  <a:lnTo>
                    <a:pt x="1494116" y="92494"/>
                  </a:lnTo>
                  <a:lnTo>
                    <a:pt x="1493812" y="92494"/>
                  </a:lnTo>
                  <a:lnTo>
                    <a:pt x="1493685" y="92506"/>
                  </a:lnTo>
                  <a:lnTo>
                    <a:pt x="1478711" y="92506"/>
                  </a:lnTo>
                  <a:lnTo>
                    <a:pt x="1478711" y="104559"/>
                  </a:lnTo>
                  <a:lnTo>
                    <a:pt x="1493812" y="104559"/>
                  </a:lnTo>
                  <a:lnTo>
                    <a:pt x="1494116" y="104559"/>
                  </a:lnTo>
                  <a:lnTo>
                    <a:pt x="1494409" y="104559"/>
                  </a:lnTo>
                  <a:lnTo>
                    <a:pt x="1494980" y="104559"/>
                  </a:lnTo>
                  <a:lnTo>
                    <a:pt x="1496695" y="104394"/>
                  </a:lnTo>
                  <a:lnTo>
                    <a:pt x="1511706" y="87833"/>
                  </a:lnTo>
                  <a:lnTo>
                    <a:pt x="1511706" y="87274"/>
                  </a:lnTo>
                  <a:lnTo>
                    <a:pt x="1511706" y="86969"/>
                  </a:lnTo>
                  <a:lnTo>
                    <a:pt x="1511719" y="75704"/>
                  </a:lnTo>
                  <a:lnTo>
                    <a:pt x="1511719" y="75120"/>
                  </a:lnTo>
                  <a:lnTo>
                    <a:pt x="1511719" y="29464"/>
                  </a:lnTo>
                  <a:lnTo>
                    <a:pt x="1511719" y="29159"/>
                  </a:lnTo>
                  <a:lnTo>
                    <a:pt x="1511719" y="28879"/>
                  </a:lnTo>
                  <a:close/>
                </a:path>
                <a:path w="1623060" h="1583689">
                  <a:moveTo>
                    <a:pt x="1544497" y="5740"/>
                  </a:moveTo>
                  <a:lnTo>
                    <a:pt x="1538757" y="12"/>
                  </a:lnTo>
                  <a:lnTo>
                    <a:pt x="1538173" y="12"/>
                  </a:lnTo>
                  <a:lnTo>
                    <a:pt x="1532432" y="5740"/>
                  </a:lnTo>
                  <a:lnTo>
                    <a:pt x="1532432" y="6045"/>
                  </a:lnTo>
                  <a:lnTo>
                    <a:pt x="1544497" y="6045"/>
                  </a:lnTo>
                  <a:lnTo>
                    <a:pt x="1544497" y="5740"/>
                  </a:lnTo>
                  <a:close/>
                </a:path>
                <a:path w="1623060" h="1583689">
                  <a:moveTo>
                    <a:pt x="1575333" y="39852"/>
                  </a:moveTo>
                  <a:lnTo>
                    <a:pt x="1558607" y="23139"/>
                  </a:lnTo>
                  <a:lnTo>
                    <a:pt x="1558036" y="23139"/>
                  </a:lnTo>
                  <a:lnTo>
                    <a:pt x="1557743" y="23139"/>
                  </a:lnTo>
                  <a:lnTo>
                    <a:pt x="1557439" y="23139"/>
                  </a:lnTo>
                  <a:lnTo>
                    <a:pt x="1544497" y="23139"/>
                  </a:lnTo>
                  <a:lnTo>
                    <a:pt x="1544497" y="6057"/>
                  </a:lnTo>
                  <a:lnTo>
                    <a:pt x="1532445" y="6057"/>
                  </a:lnTo>
                  <a:lnTo>
                    <a:pt x="1532445" y="28765"/>
                  </a:lnTo>
                  <a:lnTo>
                    <a:pt x="1532432" y="29464"/>
                  </a:lnTo>
                  <a:lnTo>
                    <a:pt x="1532445" y="29591"/>
                  </a:lnTo>
                  <a:lnTo>
                    <a:pt x="1532445" y="75412"/>
                  </a:lnTo>
                  <a:lnTo>
                    <a:pt x="1532445" y="75704"/>
                  </a:lnTo>
                  <a:lnTo>
                    <a:pt x="1532509" y="76301"/>
                  </a:lnTo>
                  <a:lnTo>
                    <a:pt x="1538185" y="81445"/>
                  </a:lnTo>
                  <a:lnTo>
                    <a:pt x="1538770" y="81445"/>
                  </a:lnTo>
                  <a:lnTo>
                    <a:pt x="1544510" y="75704"/>
                  </a:lnTo>
                  <a:lnTo>
                    <a:pt x="1544510" y="75412"/>
                  </a:lnTo>
                  <a:lnTo>
                    <a:pt x="1544497" y="35204"/>
                  </a:lnTo>
                  <a:lnTo>
                    <a:pt x="1557439" y="35204"/>
                  </a:lnTo>
                  <a:lnTo>
                    <a:pt x="1557743" y="35204"/>
                  </a:lnTo>
                  <a:lnTo>
                    <a:pt x="1558010" y="35204"/>
                  </a:lnTo>
                  <a:lnTo>
                    <a:pt x="1558823" y="35293"/>
                  </a:lnTo>
                  <a:lnTo>
                    <a:pt x="1563268" y="40449"/>
                  </a:lnTo>
                  <a:lnTo>
                    <a:pt x="1563268" y="40728"/>
                  </a:lnTo>
                  <a:lnTo>
                    <a:pt x="1563268" y="41021"/>
                  </a:lnTo>
                  <a:lnTo>
                    <a:pt x="1563281" y="41148"/>
                  </a:lnTo>
                  <a:lnTo>
                    <a:pt x="1563281" y="75412"/>
                  </a:lnTo>
                  <a:lnTo>
                    <a:pt x="1563268" y="75704"/>
                  </a:lnTo>
                  <a:lnTo>
                    <a:pt x="1568996" y="81445"/>
                  </a:lnTo>
                  <a:lnTo>
                    <a:pt x="1569593" y="81445"/>
                  </a:lnTo>
                  <a:lnTo>
                    <a:pt x="1575333" y="75704"/>
                  </a:lnTo>
                  <a:lnTo>
                    <a:pt x="1575333" y="75412"/>
                  </a:lnTo>
                  <a:lnTo>
                    <a:pt x="1575333" y="41021"/>
                  </a:lnTo>
                  <a:lnTo>
                    <a:pt x="1575333" y="40728"/>
                  </a:lnTo>
                  <a:lnTo>
                    <a:pt x="1575333" y="40424"/>
                  </a:lnTo>
                  <a:lnTo>
                    <a:pt x="1575333" y="39852"/>
                  </a:lnTo>
                  <a:close/>
                </a:path>
                <a:path w="1623060" h="1583689">
                  <a:moveTo>
                    <a:pt x="1622869" y="28879"/>
                  </a:moveTo>
                  <a:lnTo>
                    <a:pt x="1617129" y="23139"/>
                  </a:lnTo>
                  <a:lnTo>
                    <a:pt x="1616837" y="23139"/>
                  </a:lnTo>
                  <a:lnTo>
                    <a:pt x="1607451" y="23139"/>
                  </a:lnTo>
                  <a:lnTo>
                    <a:pt x="1607451" y="6045"/>
                  </a:lnTo>
                  <a:lnTo>
                    <a:pt x="1607451" y="5740"/>
                  </a:lnTo>
                  <a:lnTo>
                    <a:pt x="1601711" y="12"/>
                  </a:lnTo>
                  <a:lnTo>
                    <a:pt x="1601127" y="12"/>
                  </a:lnTo>
                  <a:lnTo>
                    <a:pt x="1595386" y="5740"/>
                  </a:lnTo>
                  <a:lnTo>
                    <a:pt x="1595386" y="6045"/>
                  </a:lnTo>
                  <a:lnTo>
                    <a:pt x="1595386" y="23139"/>
                  </a:lnTo>
                  <a:lnTo>
                    <a:pt x="1593710" y="23139"/>
                  </a:lnTo>
                  <a:lnTo>
                    <a:pt x="1593405" y="23139"/>
                  </a:lnTo>
                  <a:lnTo>
                    <a:pt x="1592821" y="23202"/>
                  </a:lnTo>
                  <a:lnTo>
                    <a:pt x="1587677" y="28879"/>
                  </a:lnTo>
                  <a:lnTo>
                    <a:pt x="1587677" y="29464"/>
                  </a:lnTo>
                  <a:lnTo>
                    <a:pt x="1593405" y="35204"/>
                  </a:lnTo>
                  <a:lnTo>
                    <a:pt x="1593710" y="35204"/>
                  </a:lnTo>
                  <a:lnTo>
                    <a:pt x="1595386" y="35204"/>
                  </a:lnTo>
                  <a:lnTo>
                    <a:pt x="1595386" y="64719"/>
                  </a:lnTo>
                  <a:lnTo>
                    <a:pt x="1595551" y="66433"/>
                  </a:lnTo>
                  <a:lnTo>
                    <a:pt x="1612112" y="81445"/>
                  </a:lnTo>
                  <a:lnTo>
                    <a:pt x="1612671" y="81445"/>
                  </a:lnTo>
                  <a:lnTo>
                    <a:pt x="1612976" y="81445"/>
                  </a:lnTo>
                  <a:lnTo>
                    <a:pt x="1613281" y="81445"/>
                  </a:lnTo>
                  <a:lnTo>
                    <a:pt x="1616824" y="81432"/>
                  </a:lnTo>
                  <a:lnTo>
                    <a:pt x="1617129" y="81445"/>
                  </a:lnTo>
                  <a:lnTo>
                    <a:pt x="1622869" y="75704"/>
                  </a:lnTo>
                  <a:lnTo>
                    <a:pt x="1622869" y="75120"/>
                  </a:lnTo>
                  <a:lnTo>
                    <a:pt x="1617129" y="69380"/>
                  </a:lnTo>
                  <a:lnTo>
                    <a:pt x="1616837" y="69380"/>
                  </a:lnTo>
                  <a:lnTo>
                    <a:pt x="1612988" y="69367"/>
                  </a:lnTo>
                  <a:lnTo>
                    <a:pt x="1607451" y="63855"/>
                  </a:lnTo>
                  <a:lnTo>
                    <a:pt x="1607451" y="63550"/>
                  </a:lnTo>
                  <a:lnTo>
                    <a:pt x="1607451" y="35204"/>
                  </a:lnTo>
                  <a:lnTo>
                    <a:pt x="1616824" y="35204"/>
                  </a:lnTo>
                  <a:lnTo>
                    <a:pt x="1617129" y="35204"/>
                  </a:lnTo>
                  <a:lnTo>
                    <a:pt x="1617713" y="35140"/>
                  </a:lnTo>
                  <a:lnTo>
                    <a:pt x="1622869" y="29464"/>
                  </a:lnTo>
                  <a:lnTo>
                    <a:pt x="1622869" y="28879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222360" y="3760813"/>
              <a:ext cx="1828164" cy="102235"/>
            </a:xfrm>
            <a:custGeom>
              <a:avLst/>
              <a:gdLst/>
              <a:ahLst/>
              <a:cxnLst/>
              <a:rect l="l" t="t" r="r" b="b"/>
              <a:pathLst>
                <a:path w="1828164" h="102235">
                  <a:moveTo>
                    <a:pt x="12598" y="32981"/>
                  </a:moveTo>
                  <a:lnTo>
                    <a:pt x="2908" y="20866"/>
                  </a:lnTo>
                  <a:lnTo>
                    <a:pt x="2616" y="21107"/>
                  </a:lnTo>
                  <a:lnTo>
                    <a:pt x="2070" y="21640"/>
                  </a:lnTo>
                  <a:lnTo>
                    <a:pt x="0" y="26441"/>
                  </a:lnTo>
                  <a:lnTo>
                    <a:pt x="0" y="27203"/>
                  </a:lnTo>
                  <a:lnTo>
                    <a:pt x="8039" y="34683"/>
                  </a:lnTo>
                  <a:lnTo>
                    <a:pt x="8801" y="34620"/>
                  </a:lnTo>
                  <a:lnTo>
                    <a:pt x="12598" y="32981"/>
                  </a:lnTo>
                  <a:close/>
                </a:path>
                <a:path w="1828164" h="102235">
                  <a:moveTo>
                    <a:pt x="63436" y="93649"/>
                  </a:moveTo>
                  <a:lnTo>
                    <a:pt x="56057" y="86271"/>
                  </a:lnTo>
                  <a:lnTo>
                    <a:pt x="55689" y="86271"/>
                  </a:lnTo>
                  <a:lnTo>
                    <a:pt x="39471" y="86271"/>
                  </a:lnTo>
                  <a:lnTo>
                    <a:pt x="39471" y="8242"/>
                  </a:lnTo>
                  <a:lnTo>
                    <a:pt x="39471" y="7759"/>
                  </a:lnTo>
                  <a:lnTo>
                    <a:pt x="39484" y="7480"/>
                  </a:lnTo>
                  <a:lnTo>
                    <a:pt x="39458" y="7226"/>
                  </a:lnTo>
                  <a:lnTo>
                    <a:pt x="39408" y="6718"/>
                  </a:lnTo>
                  <a:lnTo>
                    <a:pt x="39268" y="5969"/>
                  </a:lnTo>
                  <a:lnTo>
                    <a:pt x="39128" y="5486"/>
                  </a:lnTo>
                  <a:lnTo>
                    <a:pt x="39065" y="5232"/>
                  </a:lnTo>
                  <a:lnTo>
                    <a:pt x="38785" y="4533"/>
                  </a:lnTo>
                  <a:lnTo>
                    <a:pt x="38684" y="4343"/>
                  </a:lnTo>
                  <a:lnTo>
                    <a:pt x="38430" y="3848"/>
                  </a:lnTo>
                  <a:lnTo>
                    <a:pt x="38011" y="3213"/>
                  </a:lnTo>
                  <a:lnTo>
                    <a:pt x="37604" y="2705"/>
                  </a:lnTo>
                  <a:lnTo>
                    <a:pt x="37477" y="2540"/>
                  </a:lnTo>
                  <a:lnTo>
                    <a:pt x="37236" y="2311"/>
                  </a:lnTo>
                  <a:lnTo>
                    <a:pt x="37007" y="2070"/>
                  </a:lnTo>
                  <a:lnTo>
                    <a:pt x="36423" y="1587"/>
                  </a:lnTo>
                  <a:lnTo>
                    <a:pt x="36029" y="1320"/>
                  </a:lnTo>
                  <a:lnTo>
                    <a:pt x="35801" y="1155"/>
                  </a:lnTo>
                  <a:lnTo>
                    <a:pt x="35128" y="787"/>
                  </a:lnTo>
                  <a:lnTo>
                    <a:pt x="34429" y="482"/>
                  </a:lnTo>
                  <a:lnTo>
                    <a:pt x="33896" y="317"/>
                  </a:lnTo>
                  <a:lnTo>
                    <a:pt x="33705" y="254"/>
                  </a:lnTo>
                  <a:lnTo>
                    <a:pt x="33426" y="203"/>
                  </a:lnTo>
                  <a:lnTo>
                    <a:pt x="32956" y="88"/>
                  </a:lnTo>
                  <a:lnTo>
                    <a:pt x="32194" y="12"/>
                  </a:lnTo>
                  <a:lnTo>
                    <a:pt x="31432" y="0"/>
                  </a:lnTo>
                  <a:lnTo>
                    <a:pt x="30899" y="50"/>
                  </a:lnTo>
                  <a:lnTo>
                    <a:pt x="30670" y="63"/>
                  </a:lnTo>
                  <a:lnTo>
                    <a:pt x="30353" y="127"/>
                  </a:lnTo>
                  <a:lnTo>
                    <a:pt x="29921" y="203"/>
                  </a:lnTo>
                  <a:lnTo>
                    <a:pt x="29197" y="419"/>
                  </a:lnTo>
                  <a:lnTo>
                    <a:pt x="28575" y="673"/>
                  </a:lnTo>
                  <a:lnTo>
                    <a:pt x="28397" y="736"/>
                  </a:lnTo>
                  <a:lnTo>
                    <a:pt x="27927" y="1003"/>
                  </a:lnTo>
                  <a:lnTo>
                    <a:pt x="27787" y="1079"/>
                  </a:lnTo>
                  <a:lnTo>
                    <a:pt x="27533" y="1231"/>
                  </a:lnTo>
                  <a:lnTo>
                    <a:pt x="27178" y="1460"/>
                  </a:lnTo>
                  <a:lnTo>
                    <a:pt x="26873" y="1701"/>
                  </a:lnTo>
                  <a:lnTo>
                    <a:pt x="23964" y="7378"/>
                  </a:lnTo>
                  <a:lnTo>
                    <a:pt x="23964" y="7747"/>
                  </a:lnTo>
                  <a:lnTo>
                    <a:pt x="23964" y="86271"/>
                  </a:lnTo>
                  <a:lnTo>
                    <a:pt x="7759" y="86271"/>
                  </a:lnTo>
                  <a:lnTo>
                    <a:pt x="7378" y="86271"/>
                  </a:lnTo>
                  <a:lnTo>
                    <a:pt x="0" y="93637"/>
                  </a:lnTo>
                  <a:lnTo>
                    <a:pt x="0" y="94399"/>
                  </a:lnTo>
                  <a:lnTo>
                    <a:pt x="7378" y="101777"/>
                  </a:lnTo>
                  <a:lnTo>
                    <a:pt x="7759" y="101777"/>
                  </a:lnTo>
                  <a:lnTo>
                    <a:pt x="31203" y="101777"/>
                  </a:lnTo>
                  <a:lnTo>
                    <a:pt x="31330" y="101790"/>
                  </a:lnTo>
                  <a:lnTo>
                    <a:pt x="32092" y="101790"/>
                  </a:lnTo>
                  <a:lnTo>
                    <a:pt x="32219" y="101777"/>
                  </a:lnTo>
                  <a:lnTo>
                    <a:pt x="55676" y="101777"/>
                  </a:lnTo>
                  <a:lnTo>
                    <a:pt x="56057" y="101777"/>
                  </a:lnTo>
                  <a:lnTo>
                    <a:pt x="56819" y="101701"/>
                  </a:lnTo>
                  <a:lnTo>
                    <a:pt x="63436" y="94411"/>
                  </a:lnTo>
                  <a:lnTo>
                    <a:pt x="63436" y="93649"/>
                  </a:lnTo>
                  <a:close/>
                </a:path>
                <a:path w="1828164" h="102235">
                  <a:moveTo>
                    <a:pt x="327202" y="23774"/>
                  </a:moveTo>
                  <a:lnTo>
                    <a:pt x="317398" y="20497"/>
                  </a:lnTo>
                  <a:lnTo>
                    <a:pt x="303123" y="63309"/>
                  </a:lnTo>
                  <a:lnTo>
                    <a:pt x="288861" y="20523"/>
                  </a:lnTo>
                  <a:lnTo>
                    <a:pt x="288582" y="19799"/>
                  </a:lnTo>
                  <a:lnTo>
                    <a:pt x="284073" y="16967"/>
                  </a:lnTo>
                  <a:lnTo>
                    <a:pt x="283565" y="16979"/>
                  </a:lnTo>
                  <a:lnTo>
                    <a:pt x="278790" y="22021"/>
                  </a:lnTo>
                  <a:lnTo>
                    <a:pt x="278803" y="22529"/>
                  </a:lnTo>
                  <a:lnTo>
                    <a:pt x="298183" y="81203"/>
                  </a:lnTo>
                  <a:lnTo>
                    <a:pt x="298399" y="81737"/>
                  </a:lnTo>
                  <a:lnTo>
                    <a:pt x="298462" y="81876"/>
                  </a:lnTo>
                  <a:lnTo>
                    <a:pt x="298564" y="82105"/>
                  </a:lnTo>
                  <a:lnTo>
                    <a:pt x="298665" y="82283"/>
                  </a:lnTo>
                  <a:lnTo>
                    <a:pt x="298767" y="82435"/>
                  </a:lnTo>
                  <a:lnTo>
                    <a:pt x="298881" y="82613"/>
                  </a:lnTo>
                  <a:lnTo>
                    <a:pt x="299059" y="82842"/>
                  </a:lnTo>
                  <a:lnTo>
                    <a:pt x="299199" y="83019"/>
                  </a:lnTo>
                  <a:lnTo>
                    <a:pt x="299389" y="83235"/>
                  </a:lnTo>
                  <a:lnTo>
                    <a:pt x="299758" y="83578"/>
                  </a:lnTo>
                  <a:lnTo>
                    <a:pt x="299923" y="83718"/>
                  </a:lnTo>
                  <a:lnTo>
                    <a:pt x="300164" y="83896"/>
                  </a:lnTo>
                  <a:lnTo>
                    <a:pt x="300596" y="84162"/>
                  </a:lnTo>
                  <a:lnTo>
                    <a:pt x="300736" y="84239"/>
                  </a:lnTo>
                  <a:lnTo>
                    <a:pt x="301040" y="84391"/>
                  </a:lnTo>
                  <a:lnTo>
                    <a:pt x="301523" y="84569"/>
                  </a:lnTo>
                  <a:lnTo>
                    <a:pt x="301688" y="84620"/>
                  </a:lnTo>
                  <a:lnTo>
                    <a:pt x="302018" y="84709"/>
                  </a:lnTo>
                  <a:lnTo>
                    <a:pt x="302171" y="84734"/>
                  </a:lnTo>
                  <a:lnTo>
                    <a:pt x="302399" y="84772"/>
                  </a:lnTo>
                  <a:lnTo>
                    <a:pt x="302577" y="84797"/>
                  </a:lnTo>
                  <a:lnTo>
                    <a:pt x="302742" y="84810"/>
                  </a:lnTo>
                  <a:lnTo>
                    <a:pt x="302907" y="84823"/>
                  </a:lnTo>
                  <a:lnTo>
                    <a:pt x="303136" y="84823"/>
                  </a:lnTo>
                  <a:lnTo>
                    <a:pt x="303364" y="84823"/>
                  </a:lnTo>
                  <a:lnTo>
                    <a:pt x="303530" y="84810"/>
                  </a:lnTo>
                  <a:lnTo>
                    <a:pt x="303695" y="84797"/>
                  </a:lnTo>
                  <a:lnTo>
                    <a:pt x="304038" y="84747"/>
                  </a:lnTo>
                  <a:lnTo>
                    <a:pt x="304253" y="84696"/>
                  </a:lnTo>
                  <a:lnTo>
                    <a:pt x="304533" y="84632"/>
                  </a:lnTo>
                  <a:lnTo>
                    <a:pt x="304749" y="84569"/>
                  </a:lnTo>
                  <a:lnTo>
                    <a:pt x="305003" y="84480"/>
                  </a:lnTo>
                  <a:lnTo>
                    <a:pt x="305219" y="84378"/>
                  </a:lnTo>
                  <a:lnTo>
                    <a:pt x="305473" y="84264"/>
                  </a:lnTo>
                  <a:lnTo>
                    <a:pt x="305676" y="84162"/>
                  </a:lnTo>
                  <a:lnTo>
                    <a:pt x="305917" y="84023"/>
                  </a:lnTo>
                  <a:lnTo>
                    <a:pt x="306095" y="83883"/>
                  </a:lnTo>
                  <a:lnTo>
                    <a:pt x="306324" y="83718"/>
                  </a:lnTo>
                  <a:lnTo>
                    <a:pt x="306501" y="83578"/>
                  </a:lnTo>
                  <a:lnTo>
                    <a:pt x="306717" y="83388"/>
                  </a:lnTo>
                  <a:lnTo>
                    <a:pt x="306870" y="83223"/>
                  </a:lnTo>
                  <a:lnTo>
                    <a:pt x="307060" y="83019"/>
                  </a:lnTo>
                  <a:lnTo>
                    <a:pt x="307187" y="82854"/>
                  </a:lnTo>
                  <a:lnTo>
                    <a:pt x="307378" y="82613"/>
                  </a:lnTo>
                  <a:lnTo>
                    <a:pt x="307454" y="82486"/>
                  </a:lnTo>
                  <a:lnTo>
                    <a:pt x="307543" y="82359"/>
                  </a:lnTo>
                  <a:lnTo>
                    <a:pt x="307644" y="82194"/>
                  </a:lnTo>
                  <a:lnTo>
                    <a:pt x="307746" y="81991"/>
                  </a:lnTo>
                  <a:lnTo>
                    <a:pt x="307873" y="81737"/>
                  </a:lnTo>
                  <a:lnTo>
                    <a:pt x="307962" y="81521"/>
                  </a:lnTo>
                  <a:lnTo>
                    <a:pt x="308038" y="81280"/>
                  </a:lnTo>
                  <a:lnTo>
                    <a:pt x="308089" y="81102"/>
                  </a:lnTo>
                  <a:lnTo>
                    <a:pt x="327202" y="23774"/>
                  </a:lnTo>
                  <a:close/>
                </a:path>
                <a:path w="1828164" h="102235">
                  <a:moveTo>
                    <a:pt x="327482" y="22021"/>
                  </a:moveTo>
                  <a:lnTo>
                    <a:pt x="322186" y="16954"/>
                  </a:lnTo>
                  <a:lnTo>
                    <a:pt x="321678" y="16992"/>
                  </a:lnTo>
                  <a:lnTo>
                    <a:pt x="317398" y="20497"/>
                  </a:lnTo>
                  <a:lnTo>
                    <a:pt x="327215" y="23761"/>
                  </a:lnTo>
                  <a:lnTo>
                    <a:pt x="327291" y="23533"/>
                  </a:lnTo>
                  <a:lnTo>
                    <a:pt x="327406" y="23037"/>
                  </a:lnTo>
                  <a:lnTo>
                    <a:pt x="327469" y="22529"/>
                  </a:lnTo>
                  <a:lnTo>
                    <a:pt x="327482" y="22021"/>
                  </a:lnTo>
                  <a:close/>
                </a:path>
                <a:path w="1828164" h="102235">
                  <a:moveTo>
                    <a:pt x="1501940" y="77876"/>
                  </a:moveTo>
                  <a:lnTo>
                    <a:pt x="1501673" y="77876"/>
                  </a:lnTo>
                  <a:lnTo>
                    <a:pt x="1501178" y="77927"/>
                  </a:lnTo>
                  <a:lnTo>
                    <a:pt x="1496758" y="82791"/>
                  </a:lnTo>
                  <a:lnTo>
                    <a:pt x="1496758" y="83299"/>
                  </a:lnTo>
                  <a:lnTo>
                    <a:pt x="1501673" y="88214"/>
                  </a:lnTo>
                  <a:lnTo>
                    <a:pt x="1501940" y="88214"/>
                  </a:lnTo>
                  <a:lnTo>
                    <a:pt x="1501940" y="77876"/>
                  </a:lnTo>
                  <a:close/>
                </a:path>
                <a:path w="1828164" h="102235">
                  <a:moveTo>
                    <a:pt x="1545463" y="43510"/>
                  </a:moveTo>
                  <a:lnTo>
                    <a:pt x="1522310" y="20358"/>
                  </a:lnTo>
                  <a:lnTo>
                    <a:pt x="1521371" y="20358"/>
                  </a:lnTo>
                  <a:lnTo>
                    <a:pt x="1521117" y="20358"/>
                  </a:lnTo>
                  <a:lnTo>
                    <a:pt x="1520863" y="20358"/>
                  </a:lnTo>
                  <a:lnTo>
                    <a:pt x="1519923" y="20358"/>
                  </a:lnTo>
                  <a:lnTo>
                    <a:pt x="1517535" y="20586"/>
                  </a:lnTo>
                  <a:lnTo>
                    <a:pt x="1496771" y="43497"/>
                  </a:lnTo>
                  <a:lnTo>
                    <a:pt x="1496771" y="44361"/>
                  </a:lnTo>
                  <a:lnTo>
                    <a:pt x="1496758" y="44704"/>
                  </a:lnTo>
                  <a:lnTo>
                    <a:pt x="1496758" y="44958"/>
                  </a:lnTo>
                  <a:lnTo>
                    <a:pt x="1496771" y="50749"/>
                  </a:lnTo>
                  <a:lnTo>
                    <a:pt x="1496758" y="51092"/>
                  </a:lnTo>
                  <a:lnTo>
                    <a:pt x="1496758" y="51346"/>
                  </a:lnTo>
                  <a:lnTo>
                    <a:pt x="1496758" y="52235"/>
                  </a:lnTo>
                  <a:lnTo>
                    <a:pt x="1496987" y="54508"/>
                  </a:lnTo>
                  <a:lnTo>
                    <a:pt x="1506359" y="69938"/>
                  </a:lnTo>
                  <a:lnTo>
                    <a:pt x="1506359" y="77863"/>
                  </a:lnTo>
                  <a:lnTo>
                    <a:pt x="1501952" y="77863"/>
                  </a:lnTo>
                  <a:lnTo>
                    <a:pt x="1501952" y="88201"/>
                  </a:lnTo>
                  <a:lnTo>
                    <a:pt x="1511134" y="88201"/>
                  </a:lnTo>
                  <a:lnTo>
                    <a:pt x="1511261" y="88214"/>
                  </a:lnTo>
                  <a:lnTo>
                    <a:pt x="1511528" y="88214"/>
                  </a:lnTo>
                  <a:lnTo>
                    <a:pt x="1511782" y="88214"/>
                  </a:lnTo>
                  <a:lnTo>
                    <a:pt x="1512290" y="88163"/>
                  </a:lnTo>
                  <a:lnTo>
                    <a:pt x="1512798" y="88061"/>
                  </a:lnTo>
                  <a:lnTo>
                    <a:pt x="1513268" y="87922"/>
                  </a:lnTo>
                  <a:lnTo>
                    <a:pt x="1513509" y="87820"/>
                  </a:lnTo>
                  <a:lnTo>
                    <a:pt x="1513738" y="87731"/>
                  </a:lnTo>
                  <a:lnTo>
                    <a:pt x="1515973" y="85712"/>
                  </a:lnTo>
                  <a:lnTo>
                    <a:pt x="1516214" y="85255"/>
                  </a:lnTo>
                  <a:lnTo>
                    <a:pt x="1516316" y="85026"/>
                  </a:lnTo>
                  <a:lnTo>
                    <a:pt x="1516557" y="84302"/>
                  </a:lnTo>
                  <a:lnTo>
                    <a:pt x="1516608" y="84048"/>
                  </a:lnTo>
                  <a:lnTo>
                    <a:pt x="1516710" y="83299"/>
                  </a:lnTo>
                  <a:lnTo>
                    <a:pt x="1516710" y="82791"/>
                  </a:lnTo>
                  <a:lnTo>
                    <a:pt x="1516697" y="67322"/>
                  </a:lnTo>
                  <a:lnTo>
                    <a:pt x="1516697" y="67068"/>
                  </a:lnTo>
                  <a:lnTo>
                    <a:pt x="1516710" y="66814"/>
                  </a:lnTo>
                  <a:lnTo>
                    <a:pt x="1516659" y="66459"/>
                  </a:lnTo>
                  <a:lnTo>
                    <a:pt x="1516646" y="66306"/>
                  </a:lnTo>
                  <a:lnTo>
                    <a:pt x="1516608" y="66065"/>
                  </a:lnTo>
                  <a:lnTo>
                    <a:pt x="1516519" y="65760"/>
                  </a:lnTo>
                  <a:lnTo>
                    <a:pt x="1516481" y="65570"/>
                  </a:lnTo>
                  <a:lnTo>
                    <a:pt x="1516430" y="65443"/>
                  </a:lnTo>
                  <a:lnTo>
                    <a:pt x="1516392" y="65316"/>
                  </a:lnTo>
                  <a:lnTo>
                    <a:pt x="1516214" y="64858"/>
                  </a:lnTo>
                  <a:lnTo>
                    <a:pt x="1515973" y="64414"/>
                  </a:lnTo>
                  <a:lnTo>
                    <a:pt x="1515694" y="63982"/>
                  </a:lnTo>
                  <a:lnTo>
                    <a:pt x="1515364" y="63588"/>
                  </a:lnTo>
                  <a:lnTo>
                    <a:pt x="1515008" y="63233"/>
                  </a:lnTo>
                  <a:lnTo>
                    <a:pt x="1514614" y="62915"/>
                  </a:lnTo>
                  <a:lnTo>
                    <a:pt x="1514195" y="62623"/>
                  </a:lnTo>
                  <a:lnTo>
                    <a:pt x="1513967" y="62509"/>
                  </a:lnTo>
                  <a:lnTo>
                    <a:pt x="1513738" y="62395"/>
                  </a:lnTo>
                  <a:lnTo>
                    <a:pt x="1507109" y="51727"/>
                  </a:lnTo>
                  <a:lnTo>
                    <a:pt x="1507109" y="51346"/>
                  </a:lnTo>
                  <a:lnTo>
                    <a:pt x="1507109" y="51092"/>
                  </a:lnTo>
                  <a:lnTo>
                    <a:pt x="1507109" y="44005"/>
                  </a:lnTo>
                  <a:lnTo>
                    <a:pt x="1507248" y="42646"/>
                  </a:lnTo>
                  <a:lnTo>
                    <a:pt x="1520418" y="30695"/>
                  </a:lnTo>
                  <a:lnTo>
                    <a:pt x="1520863" y="30695"/>
                  </a:lnTo>
                  <a:lnTo>
                    <a:pt x="1521117" y="30695"/>
                  </a:lnTo>
                  <a:lnTo>
                    <a:pt x="1521802" y="30708"/>
                  </a:lnTo>
                  <a:lnTo>
                    <a:pt x="1523174" y="30835"/>
                  </a:lnTo>
                  <a:lnTo>
                    <a:pt x="1535125" y="44018"/>
                  </a:lnTo>
                  <a:lnTo>
                    <a:pt x="1535125" y="44450"/>
                  </a:lnTo>
                  <a:lnTo>
                    <a:pt x="1535125" y="44691"/>
                  </a:lnTo>
                  <a:lnTo>
                    <a:pt x="1535112" y="44958"/>
                  </a:lnTo>
                  <a:lnTo>
                    <a:pt x="1535125" y="45085"/>
                  </a:lnTo>
                  <a:lnTo>
                    <a:pt x="1535125" y="50838"/>
                  </a:lnTo>
                  <a:lnTo>
                    <a:pt x="1535125" y="51079"/>
                  </a:lnTo>
                  <a:lnTo>
                    <a:pt x="1535112" y="51346"/>
                  </a:lnTo>
                  <a:lnTo>
                    <a:pt x="1534985" y="52997"/>
                  </a:lnTo>
                  <a:lnTo>
                    <a:pt x="1530705" y="60820"/>
                  </a:lnTo>
                  <a:lnTo>
                    <a:pt x="1530705" y="83032"/>
                  </a:lnTo>
                  <a:lnTo>
                    <a:pt x="1530705" y="60820"/>
                  </a:lnTo>
                  <a:lnTo>
                    <a:pt x="1529880" y="61493"/>
                  </a:lnTo>
                  <a:lnTo>
                    <a:pt x="1528826" y="62204"/>
                  </a:lnTo>
                  <a:lnTo>
                    <a:pt x="1528267" y="62496"/>
                  </a:lnTo>
                  <a:lnTo>
                    <a:pt x="1528038" y="62623"/>
                  </a:lnTo>
                  <a:lnTo>
                    <a:pt x="1527619" y="62903"/>
                  </a:lnTo>
                  <a:lnTo>
                    <a:pt x="1527225" y="63233"/>
                  </a:lnTo>
                  <a:lnTo>
                    <a:pt x="1526857" y="63588"/>
                  </a:lnTo>
                  <a:lnTo>
                    <a:pt x="1526717" y="63741"/>
                  </a:lnTo>
                  <a:lnTo>
                    <a:pt x="1526527" y="63982"/>
                  </a:lnTo>
                  <a:lnTo>
                    <a:pt x="1526425" y="64147"/>
                  </a:lnTo>
                  <a:lnTo>
                    <a:pt x="1526247" y="64401"/>
                  </a:lnTo>
                  <a:lnTo>
                    <a:pt x="1526019" y="64858"/>
                  </a:lnTo>
                  <a:lnTo>
                    <a:pt x="1525955" y="65011"/>
                  </a:lnTo>
                  <a:lnTo>
                    <a:pt x="1525879" y="65189"/>
                  </a:lnTo>
                  <a:lnTo>
                    <a:pt x="1525828" y="65316"/>
                  </a:lnTo>
                  <a:lnTo>
                    <a:pt x="1525765" y="65519"/>
                  </a:lnTo>
                  <a:lnTo>
                    <a:pt x="1525663" y="65811"/>
                  </a:lnTo>
                  <a:lnTo>
                    <a:pt x="1525574" y="66306"/>
                  </a:lnTo>
                  <a:lnTo>
                    <a:pt x="1525524" y="66814"/>
                  </a:lnTo>
                  <a:lnTo>
                    <a:pt x="1525524" y="67068"/>
                  </a:lnTo>
                  <a:lnTo>
                    <a:pt x="1525524" y="67322"/>
                  </a:lnTo>
                  <a:lnTo>
                    <a:pt x="1525536" y="67449"/>
                  </a:lnTo>
                  <a:lnTo>
                    <a:pt x="1525536" y="82664"/>
                  </a:lnTo>
                  <a:lnTo>
                    <a:pt x="1525524" y="82791"/>
                  </a:lnTo>
                  <a:lnTo>
                    <a:pt x="1525524" y="83045"/>
                  </a:lnTo>
                  <a:lnTo>
                    <a:pt x="1525524" y="83299"/>
                  </a:lnTo>
                  <a:lnTo>
                    <a:pt x="1525574" y="83807"/>
                  </a:lnTo>
                  <a:lnTo>
                    <a:pt x="1527746" y="87299"/>
                  </a:lnTo>
                  <a:lnTo>
                    <a:pt x="1528038" y="87490"/>
                  </a:lnTo>
                  <a:lnTo>
                    <a:pt x="1530438" y="88214"/>
                  </a:lnTo>
                  <a:lnTo>
                    <a:pt x="1530692" y="88214"/>
                  </a:lnTo>
                  <a:lnTo>
                    <a:pt x="1530946" y="88214"/>
                  </a:lnTo>
                  <a:lnTo>
                    <a:pt x="1531073" y="88201"/>
                  </a:lnTo>
                  <a:lnTo>
                    <a:pt x="1540281" y="88201"/>
                  </a:lnTo>
                  <a:lnTo>
                    <a:pt x="1540535" y="88214"/>
                  </a:lnTo>
                  <a:lnTo>
                    <a:pt x="1541030" y="88163"/>
                  </a:lnTo>
                  <a:lnTo>
                    <a:pt x="1541538" y="88061"/>
                  </a:lnTo>
                  <a:lnTo>
                    <a:pt x="1542034" y="87922"/>
                  </a:lnTo>
                  <a:lnTo>
                    <a:pt x="1542249" y="87820"/>
                  </a:lnTo>
                  <a:lnTo>
                    <a:pt x="1542491" y="87731"/>
                  </a:lnTo>
                  <a:lnTo>
                    <a:pt x="1545450" y="83299"/>
                  </a:lnTo>
                  <a:lnTo>
                    <a:pt x="1545450" y="82791"/>
                  </a:lnTo>
                  <a:lnTo>
                    <a:pt x="1540535" y="77876"/>
                  </a:lnTo>
                  <a:lnTo>
                    <a:pt x="1540294" y="77876"/>
                  </a:lnTo>
                  <a:lnTo>
                    <a:pt x="1535874" y="77863"/>
                  </a:lnTo>
                  <a:lnTo>
                    <a:pt x="1535874" y="69926"/>
                  </a:lnTo>
                  <a:lnTo>
                    <a:pt x="1536039" y="69811"/>
                  </a:lnTo>
                  <a:lnTo>
                    <a:pt x="1537804" y="68364"/>
                  </a:lnTo>
                  <a:lnTo>
                    <a:pt x="1545437" y="51460"/>
                  </a:lnTo>
                  <a:lnTo>
                    <a:pt x="1545450" y="51092"/>
                  </a:lnTo>
                  <a:lnTo>
                    <a:pt x="1545463" y="50838"/>
                  </a:lnTo>
                  <a:lnTo>
                    <a:pt x="1545463" y="44704"/>
                  </a:lnTo>
                  <a:lnTo>
                    <a:pt x="1545463" y="44450"/>
                  </a:lnTo>
                  <a:lnTo>
                    <a:pt x="1545463" y="43510"/>
                  </a:lnTo>
                  <a:close/>
                </a:path>
                <a:path w="1828164" h="102235">
                  <a:moveTo>
                    <a:pt x="1827631" y="27876"/>
                  </a:moveTo>
                  <a:lnTo>
                    <a:pt x="1799755" y="0"/>
                  </a:lnTo>
                  <a:lnTo>
                    <a:pt x="1798688" y="0"/>
                  </a:lnTo>
                  <a:lnTo>
                    <a:pt x="1798320" y="0"/>
                  </a:lnTo>
                  <a:lnTo>
                    <a:pt x="1797939" y="12"/>
                  </a:lnTo>
                  <a:lnTo>
                    <a:pt x="1796580" y="12"/>
                  </a:lnTo>
                  <a:lnTo>
                    <a:pt x="1764576" y="24549"/>
                  </a:lnTo>
                  <a:lnTo>
                    <a:pt x="1764461" y="24904"/>
                  </a:lnTo>
                  <a:lnTo>
                    <a:pt x="1764296" y="25641"/>
                  </a:lnTo>
                  <a:lnTo>
                    <a:pt x="1764245" y="26022"/>
                  </a:lnTo>
                  <a:lnTo>
                    <a:pt x="1764207" y="27165"/>
                  </a:lnTo>
                  <a:lnTo>
                    <a:pt x="1764258" y="27914"/>
                  </a:lnTo>
                  <a:lnTo>
                    <a:pt x="1772196" y="34683"/>
                  </a:lnTo>
                  <a:lnTo>
                    <a:pt x="1772958" y="34620"/>
                  </a:lnTo>
                  <a:lnTo>
                    <a:pt x="1779320" y="29324"/>
                  </a:lnTo>
                  <a:lnTo>
                    <a:pt x="1780260" y="26924"/>
                  </a:lnTo>
                  <a:lnTo>
                    <a:pt x="1797342" y="15519"/>
                  </a:lnTo>
                  <a:lnTo>
                    <a:pt x="1797939" y="15519"/>
                  </a:lnTo>
                  <a:lnTo>
                    <a:pt x="1798320" y="15519"/>
                  </a:lnTo>
                  <a:lnTo>
                    <a:pt x="1798993" y="15519"/>
                  </a:lnTo>
                  <a:lnTo>
                    <a:pt x="1800339" y="15646"/>
                  </a:lnTo>
                  <a:lnTo>
                    <a:pt x="1812124" y="28651"/>
                  </a:lnTo>
                  <a:lnTo>
                    <a:pt x="1812124" y="28943"/>
                  </a:lnTo>
                  <a:lnTo>
                    <a:pt x="1812124" y="29324"/>
                  </a:lnTo>
                  <a:lnTo>
                    <a:pt x="1807578" y="40246"/>
                  </a:lnTo>
                  <a:lnTo>
                    <a:pt x="1807349" y="40474"/>
                  </a:lnTo>
                  <a:lnTo>
                    <a:pt x="1807057" y="40754"/>
                  </a:lnTo>
                  <a:lnTo>
                    <a:pt x="1806790" y="41071"/>
                  </a:lnTo>
                  <a:lnTo>
                    <a:pt x="1806575" y="41325"/>
                  </a:lnTo>
                  <a:lnTo>
                    <a:pt x="1766214" y="88811"/>
                  </a:lnTo>
                  <a:lnTo>
                    <a:pt x="1766049" y="89001"/>
                  </a:lnTo>
                  <a:lnTo>
                    <a:pt x="1765808" y="89293"/>
                  </a:lnTo>
                  <a:lnTo>
                    <a:pt x="1765515" y="89700"/>
                  </a:lnTo>
                  <a:lnTo>
                    <a:pt x="1765363" y="89916"/>
                  </a:lnTo>
                  <a:lnTo>
                    <a:pt x="1765007" y="90589"/>
                  </a:lnTo>
                  <a:lnTo>
                    <a:pt x="1764804" y="91020"/>
                  </a:lnTo>
                  <a:lnTo>
                    <a:pt x="1764690" y="91287"/>
                  </a:lnTo>
                  <a:lnTo>
                    <a:pt x="1764614" y="91490"/>
                  </a:lnTo>
                  <a:lnTo>
                    <a:pt x="1764461" y="92011"/>
                  </a:lnTo>
                  <a:lnTo>
                    <a:pt x="1764436" y="92138"/>
                  </a:lnTo>
                  <a:lnTo>
                    <a:pt x="1764296" y="92760"/>
                  </a:lnTo>
                  <a:lnTo>
                    <a:pt x="1764271" y="92887"/>
                  </a:lnTo>
                  <a:lnTo>
                    <a:pt x="1764258" y="93040"/>
                  </a:lnTo>
                  <a:lnTo>
                    <a:pt x="1764233" y="93230"/>
                  </a:lnTo>
                  <a:lnTo>
                    <a:pt x="1764207" y="93637"/>
                  </a:lnTo>
                  <a:lnTo>
                    <a:pt x="1764207" y="94272"/>
                  </a:lnTo>
                  <a:lnTo>
                    <a:pt x="1764207" y="94399"/>
                  </a:lnTo>
                  <a:lnTo>
                    <a:pt x="1764245" y="94907"/>
                  </a:lnTo>
                  <a:lnTo>
                    <a:pt x="1764258" y="95034"/>
                  </a:lnTo>
                  <a:lnTo>
                    <a:pt x="1764271" y="95161"/>
                  </a:lnTo>
                  <a:lnTo>
                    <a:pt x="1764334" y="95491"/>
                  </a:lnTo>
                  <a:lnTo>
                    <a:pt x="1764398" y="95783"/>
                  </a:lnTo>
                  <a:lnTo>
                    <a:pt x="1764614" y="96520"/>
                  </a:lnTo>
                  <a:lnTo>
                    <a:pt x="1764703" y="96774"/>
                  </a:lnTo>
                  <a:lnTo>
                    <a:pt x="1764880" y="97231"/>
                  </a:lnTo>
                  <a:lnTo>
                    <a:pt x="1765236" y="97904"/>
                  </a:lnTo>
                  <a:lnTo>
                    <a:pt x="1765566" y="98425"/>
                  </a:lnTo>
                  <a:lnTo>
                    <a:pt x="1765655" y="98552"/>
                  </a:lnTo>
                  <a:lnTo>
                    <a:pt x="1765769" y="98717"/>
                  </a:lnTo>
                  <a:lnTo>
                    <a:pt x="1766112" y="99148"/>
                  </a:lnTo>
                  <a:lnTo>
                    <a:pt x="1766646" y="99695"/>
                  </a:lnTo>
                  <a:lnTo>
                    <a:pt x="1767230" y="100190"/>
                  </a:lnTo>
                  <a:lnTo>
                    <a:pt x="1767852" y="100622"/>
                  </a:lnTo>
                  <a:lnTo>
                    <a:pt x="1768017" y="100723"/>
                  </a:lnTo>
                  <a:lnTo>
                    <a:pt x="1768525" y="100990"/>
                  </a:lnTo>
                  <a:lnTo>
                    <a:pt x="1769211" y="101295"/>
                  </a:lnTo>
                  <a:lnTo>
                    <a:pt x="1769948" y="101523"/>
                  </a:lnTo>
                  <a:lnTo>
                    <a:pt x="1770697" y="101688"/>
                  </a:lnTo>
                  <a:lnTo>
                    <a:pt x="1771446" y="101777"/>
                  </a:lnTo>
                  <a:lnTo>
                    <a:pt x="1772208" y="101790"/>
                  </a:lnTo>
                  <a:lnTo>
                    <a:pt x="1772361" y="101777"/>
                  </a:lnTo>
                  <a:lnTo>
                    <a:pt x="1819884" y="101777"/>
                  </a:lnTo>
                  <a:lnTo>
                    <a:pt x="1820265" y="101777"/>
                  </a:lnTo>
                  <a:lnTo>
                    <a:pt x="1821014" y="101701"/>
                  </a:lnTo>
                  <a:lnTo>
                    <a:pt x="1827631" y="94411"/>
                  </a:lnTo>
                  <a:lnTo>
                    <a:pt x="1827631" y="93649"/>
                  </a:lnTo>
                  <a:lnTo>
                    <a:pt x="1820265" y="86271"/>
                  </a:lnTo>
                  <a:lnTo>
                    <a:pt x="1819897" y="86271"/>
                  </a:lnTo>
                  <a:lnTo>
                    <a:pt x="1788718" y="86271"/>
                  </a:lnTo>
                  <a:lnTo>
                    <a:pt x="1818309" y="51460"/>
                  </a:lnTo>
                  <a:lnTo>
                    <a:pt x="1819148" y="50660"/>
                  </a:lnTo>
                  <a:lnTo>
                    <a:pt x="1821129" y="48361"/>
                  </a:lnTo>
                  <a:lnTo>
                    <a:pt x="1827618" y="29819"/>
                  </a:lnTo>
                  <a:lnTo>
                    <a:pt x="1827631" y="29324"/>
                  </a:lnTo>
                  <a:lnTo>
                    <a:pt x="1827631" y="28943"/>
                  </a:lnTo>
                  <a:lnTo>
                    <a:pt x="1827631" y="2787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81107" y="3138566"/>
              <a:ext cx="158319" cy="25457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299023" y="2949173"/>
              <a:ext cx="102915" cy="12335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868145" y="3174468"/>
              <a:ext cx="116020" cy="14928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40328" y="2883222"/>
              <a:ext cx="167604" cy="25051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37843" y="2439736"/>
              <a:ext cx="96520" cy="9652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62116" y="2392852"/>
              <a:ext cx="123404" cy="123529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2823159" y="2515019"/>
              <a:ext cx="784860" cy="1824989"/>
            </a:xfrm>
            <a:custGeom>
              <a:avLst/>
              <a:gdLst/>
              <a:ahLst/>
              <a:cxnLst/>
              <a:rect l="l" t="t" r="r" b="b"/>
              <a:pathLst>
                <a:path w="784860" h="1824989">
                  <a:moveTo>
                    <a:pt x="43332" y="1542275"/>
                  </a:moveTo>
                  <a:lnTo>
                    <a:pt x="43319" y="1542097"/>
                  </a:lnTo>
                  <a:lnTo>
                    <a:pt x="43268" y="1541767"/>
                  </a:lnTo>
                  <a:lnTo>
                    <a:pt x="43205" y="1541614"/>
                  </a:lnTo>
                  <a:lnTo>
                    <a:pt x="43141" y="1541462"/>
                  </a:lnTo>
                  <a:lnTo>
                    <a:pt x="43053" y="1541310"/>
                  </a:lnTo>
                  <a:lnTo>
                    <a:pt x="42951" y="1541170"/>
                  </a:lnTo>
                  <a:lnTo>
                    <a:pt x="42849" y="1541043"/>
                  </a:lnTo>
                  <a:lnTo>
                    <a:pt x="42722" y="1540929"/>
                  </a:lnTo>
                  <a:lnTo>
                    <a:pt x="42583" y="1540827"/>
                  </a:lnTo>
                  <a:lnTo>
                    <a:pt x="41719" y="1540522"/>
                  </a:lnTo>
                  <a:lnTo>
                    <a:pt x="41465" y="1540522"/>
                  </a:lnTo>
                  <a:lnTo>
                    <a:pt x="18351" y="1553679"/>
                  </a:lnTo>
                  <a:lnTo>
                    <a:pt x="17500" y="1554975"/>
                  </a:lnTo>
                  <a:lnTo>
                    <a:pt x="17487" y="1555140"/>
                  </a:lnTo>
                  <a:lnTo>
                    <a:pt x="17500" y="1555318"/>
                  </a:lnTo>
                  <a:lnTo>
                    <a:pt x="17526" y="1555483"/>
                  </a:lnTo>
                  <a:lnTo>
                    <a:pt x="17551" y="1555648"/>
                  </a:lnTo>
                  <a:lnTo>
                    <a:pt x="17614" y="1555800"/>
                  </a:lnTo>
                  <a:lnTo>
                    <a:pt x="17678" y="1555953"/>
                  </a:lnTo>
                  <a:lnTo>
                    <a:pt x="17767" y="1556105"/>
                  </a:lnTo>
                  <a:lnTo>
                    <a:pt x="17868" y="1556245"/>
                  </a:lnTo>
                  <a:lnTo>
                    <a:pt x="17970" y="1556372"/>
                  </a:lnTo>
                  <a:lnTo>
                    <a:pt x="18097" y="1556486"/>
                  </a:lnTo>
                  <a:lnTo>
                    <a:pt x="18237" y="1556588"/>
                  </a:lnTo>
                  <a:lnTo>
                    <a:pt x="19100" y="1556893"/>
                  </a:lnTo>
                  <a:lnTo>
                    <a:pt x="19354" y="1556893"/>
                  </a:lnTo>
                  <a:lnTo>
                    <a:pt x="42468" y="1543735"/>
                  </a:lnTo>
                  <a:lnTo>
                    <a:pt x="43319" y="1542440"/>
                  </a:lnTo>
                  <a:lnTo>
                    <a:pt x="43332" y="1542275"/>
                  </a:lnTo>
                  <a:close/>
                </a:path>
                <a:path w="784860" h="1824989">
                  <a:moveTo>
                    <a:pt x="64858" y="1582534"/>
                  </a:moveTo>
                  <a:lnTo>
                    <a:pt x="63131" y="1579549"/>
                  </a:lnTo>
                  <a:lnTo>
                    <a:pt x="41478" y="1592046"/>
                  </a:lnTo>
                  <a:lnTo>
                    <a:pt x="40627" y="1593342"/>
                  </a:lnTo>
                  <a:lnTo>
                    <a:pt x="40614" y="1593507"/>
                  </a:lnTo>
                  <a:lnTo>
                    <a:pt x="40627" y="1593684"/>
                  </a:lnTo>
                  <a:lnTo>
                    <a:pt x="40652" y="1593850"/>
                  </a:lnTo>
                  <a:lnTo>
                    <a:pt x="40678" y="1594015"/>
                  </a:lnTo>
                  <a:lnTo>
                    <a:pt x="40741" y="1594167"/>
                  </a:lnTo>
                  <a:lnTo>
                    <a:pt x="40805" y="1594319"/>
                  </a:lnTo>
                  <a:lnTo>
                    <a:pt x="40894" y="1594472"/>
                  </a:lnTo>
                  <a:lnTo>
                    <a:pt x="40995" y="1594612"/>
                  </a:lnTo>
                  <a:lnTo>
                    <a:pt x="41097" y="1594739"/>
                  </a:lnTo>
                  <a:lnTo>
                    <a:pt x="41224" y="1594853"/>
                  </a:lnTo>
                  <a:lnTo>
                    <a:pt x="41363" y="1594954"/>
                  </a:lnTo>
                  <a:lnTo>
                    <a:pt x="42227" y="1595259"/>
                  </a:lnTo>
                  <a:lnTo>
                    <a:pt x="42481" y="1595259"/>
                  </a:lnTo>
                  <a:lnTo>
                    <a:pt x="42646" y="1595234"/>
                  </a:lnTo>
                  <a:lnTo>
                    <a:pt x="42811" y="1595196"/>
                  </a:lnTo>
                  <a:lnTo>
                    <a:pt x="42976" y="1595145"/>
                  </a:lnTo>
                  <a:lnTo>
                    <a:pt x="43205" y="1595031"/>
                  </a:lnTo>
                  <a:lnTo>
                    <a:pt x="64858" y="1582534"/>
                  </a:lnTo>
                  <a:close/>
                </a:path>
                <a:path w="784860" h="1824989">
                  <a:moveTo>
                    <a:pt x="65722" y="1581061"/>
                  </a:moveTo>
                  <a:lnTo>
                    <a:pt x="65709" y="1580883"/>
                  </a:lnTo>
                  <a:lnTo>
                    <a:pt x="65684" y="1580718"/>
                  </a:lnTo>
                  <a:lnTo>
                    <a:pt x="65659" y="1580553"/>
                  </a:lnTo>
                  <a:lnTo>
                    <a:pt x="65595" y="1580400"/>
                  </a:lnTo>
                  <a:lnTo>
                    <a:pt x="65532" y="1580248"/>
                  </a:lnTo>
                  <a:lnTo>
                    <a:pt x="65443" y="1580095"/>
                  </a:lnTo>
                  <a:lnTo>
                    <a:pt x="65341" y="1579956"/>
                  </a:lnTo>
                  <a:lnTo>
                    <a:pt x="65239" y="1579829"/>
                  </a:lnTo>
                  <a:lnTo>
                    <a:pt x="65112" y="1579714"/>
                  </a:lnTo>
                  <a:lnTo>
                    <a:pt x="64973" y="1579613"/>
                  </a:lnTo>
                  <a:lnTo>
                    <a:pt x="64109" y="1579308"/>
                  </a:lnTo>
                  <a:lnTo>
                    <a:pt x="63855" y="1579308"/>
                  </a:lnTo>
                  <a:lnTo>
                    <a:pt x="63690" y="1579333"/>
                  </a:lnTo>
                  <a:lnTo>
                    <a:pt x="63525" y="1579372"/>
                  </a:lnTo>
                  <a:lnTo>
                    <a:pt x="63360" y="1579422"/>
                  </a:lnTo>
                  <a:lnTo>
                    <a:pt x="63131" y="1579537"/>
                  </a:lnTo>
                  <a:lnTo>
                    <a:pt x="64858" y="1582521"/>
                  </a:lnTo>
                  <a:lnTo>
                    <a:pt x="65709" y="1581226"/>
                  </a:lnTo>
                  <a:lnTo>
                    <a:pt x="65722" y="1581061"/>
                  </a:lnTo>
                  <a:close/>
                </a:path>
                <a:path w="784860" h="1824989">
                  <a:moveTo>
                    <a:pt x="85509" y="1602320"/>
                  </a:moveTo>
                  <a:lnTo>
                    <a:pt x="83350" y="1598587"/>
                  </a:lnTo>
                  <a:lnTo>
                    <a:pt x="1079" y="1646085"/>
                  </a:lnTo>
                  <a:lnTo>
                    <a:pt x="12" y="1647710"/>
                  </a:lnTo>
                  <a:lnTo>
                    <a:pt x="0" y="1647913"/>
                  </a:lnTo>
                  <a:lnTo>
                    <a:pt x="546" y="1649374"/>
                  </a:lnTo>
                  <a:lnTo>
                    <a:pt x="762" y="1649590"/>
                  </a:lnTo>
                  <a:lnTo>
                    <a:pt x="927" y="1649730"/>
                  </a:lnTo>
                  <a:lnTo>
                    <a:pt x="1295" y="1649933"/>
                  </a:lnTo>
                  <a:lnTo>
                    <a:pt x="1498" y="1650009"/>
                  </a:lnTo>
                  <a:lnTo>
                    <a:pt x="1701" y="1650060"/>
                  </a:lnTo>
                  <a:lnTo>
                    <a:pt x="1905" y="1650098"/>
                  </a:lnTo>
                  <a:lnTo>
                    <a:pt x="2120" y="1650111"/>
                  </a:lnTo>
                  <a:lnTo>
                    <a:pt x="3238" y="1649818"/>
                  </a:lnTo>
                  <a:lnTo>
                    <a:pt x="85509" y="1602320"/>
                  </a:lnTo>
                  <a:close/>
                </a:path>
                <a:path w="784860" h="1824989">
                  <a:moveTo>
                    <a:pt x="86601" y="1600492"/>
                  </a:moveTo>
                  <a:lnTo>
                    <a:pt x="86055" y="1599031"/>
                  </a:lnTo>
                  <a:lnTo>
                    <a:pt x="85839" y="1598815"/>
                  </a:lnTo>
                  <a:lnTo>
                    <a:pt x="85674" y="1598676"/>
                  </a:lnTo>
                  <a:lnTo>
                    <a:pt x="85305" y="1598472"/>
                  </a:lnTo>
                  <a:lnTo>
                    <a:pt x="85102" y="1598396"/>
                  </a:lnTo>
                  <a:lnTo>
                    <a:pt x="84899" y="1598345"/>
                  </a:lnTo>
                  <a:lnTo>
                    <a:pt x="84582" y="1598295"/>
                  </a:lnTo>
                  <a:lnTo>
                    <a:pt x="84264" y="1598295"/>
                  </a:lnTo>
                  <a:lnTo>
                    <a:pt x="84061" y="1598333"/>
                  </a:lnTo>
                  <a:lnTo>
                    <a:pt x="83743" y="1598409"/>
                  </a:lnTo>
                  <a:lnTo>
                    <a:pt x="83451" y="1598536"/>
                  </a:lnTo>
                  <a:lnTo>
                    <a:pt x="85509" y="1602320"/>
                  </a:lnTo>
                  <a:lnTo>
                    <a:pt x="86588" y="1600695"/>
                  </a:lnTo>
                  <a:lnTo>
                    <a:pt x="86601" y="1600492"/>
                  </a:lnTo>
                  <a:close/>
                </a:path>
                <a:path w="784860" h="1824989">
                  <a:moveTo>
                    <a:pt x="117132" y="1653374"/>
                  </a:moveTo>
                  <a:lnTo>
                    <a:pt x="116586" y="1651914"/>
                  </a:lnTo>
                  <a:lnTo>
                    <a:pt x="115214" y="1651190"/>
                  </a:lnTo>
                  <a:lnTo>
                    <a:pt x="115011" y="1651177"/>
                  </a:lnTo>
                  <a:lnTo>
                    <a:pt x="31623" y="1698967"/>
                  </a:lnTo>
                  <a:lnTo>
                    <a:pt x="30556" y="1700593"/>
                  </a:lnTo>
                  <a:lnTo>
                    <a:pt x="30543" y="1700796"/>
                  </a:lnTo>
                  <a:lnTo>
                    <a:pt x="31089" y="1702257"/>
                  </a:lnTo>
                  <a:lnTo>
                    <a:pt x="31305" y="1702473"/>
                  </a:lnTo>
                  <a:lnTo>
                    <a:pt x="31470" y="1702612"/>
                  </a:lnTo>
                  <a:lnTo>
                    <a:pt x="31838" y="1702816"/>
                  </a:lnTo>
                  <a:lnTo>
                    <a:pt x="32042" y="1702892"/>
                  </a:lnTo>
                  <a:lnTo>
                    <a:pt x="32245" y="1702943"/>
                  </a:lnTo>
                  <a:lnTo>
                    <a:pt x="32461" y="1702981"/>
                  </a:lnTo>
                  <a:lnTo>
                    <a:pt x="32664" y="1702993"/>
                  </a:lnTo>
                  <a:lnTo>
                    <a:pt x="116052" y="1655203"/>
                  </a:lnTo>
                  <a:lnTo>
                    <a:pt x="117119" y="1653590"/>
                  </a:lnTo>
                  <a:lnTo>
                    <a:pt x="117132" y="1653374"/>
                  </a:lnTo>
                  <a:close/>
                </a:path>
                <a:path w="784860" h="1824989">
                  <a:moveTo>
                    <a:pt x="123266" y="140335"/>
                  </a:moveTo>
                  <a:lnTo>
                    <a:pt x="123215" y="140004"/>
                  </a:lnTo>
                  <a:lnTo>
                    <a:pt x="123164" y="139827"/>
                  </a:lnTo>
                  <a:lnTo>
                    <a:pt x="123101" y="139674"/>
                  </a:lnTo>
                  <a:lnTo>
                    <a:pt x="123012" y="139534"/>
                  </a:lnTo>
                  <a:lnTo>
                    <a:pt x="122821" y="139255"/>
                  </a:lnTo>
                  <a:lnTo>
                    <a:pt x="122567" y="139026"/>
                  </a:lnTo>
                  <a:lnTo>
                    <a:pt x="121627" y="138696"/>
                  </a:lnTo>
                  <a:lnTo>
                    <a:pt x="97383" y="138709"/>
                  </a:lnTo>
                  <a:lnTo>
                    <a:pt x="97129" y="138722"/>
                  </a:lnTo>
                  <a:lnTo>
                    <a:pt x="96799" y="138798"/>
                  </a:lnTo>
                  <a:lnTo>
                    <a:pt x="96647" y="138861"/>
                  </a:lnTo>
                  <a:lnTo>
                    <a:pt x="95910" y="139547"/>
                  </a:lnTo>
                  <a:lnTo>
                    <a:pt x="95821" y="139687"/>
                  </a:lnTo>
                  <a:lnTo>
                    <a:pt x="95758" y="139839"/>
                  </a:lnTo>
                  <a:lnTo>
                    <a:pt x="95707" y="140004"/>
                  </a:lnTo>
                  <a:lnTo>
                    <a:pt x="95656" y="140347"/>
                  </a:lnTo>
                  <a:lnTo>
                    <a:pt x="95656" y="140512"/>
                  </a:lnTo>
                  <a:lnTo>
                    <a:pt x="95707" y="140843"/>
                  </a:lnTo>
                  <a:lnTo>
                    <a:pt x="95758" y="141008"/>
                  </a:lnTo>
                  <a:lnTo>
                    <a:pt x="95821" y="141160"/>
                  </a:lnTo>
                  <a:lnTo>
                    <a:pt x="95910" y="141312"/>
                  </a:lnTo>
                  <a:lnTo>
                    <a:pt x="96100" y="141592"/>
                  </a:lnTo>
                  <a:lnTo>
                    <a:pt x="96354" y="141820"/>
                  </a:lnTo>
                  <a:lnTo>
                    <a:pt x="97294" y="142151"/>
                  </a:lnTo>
                  <a:lnTo>
                    <a:pt x="121539" y="142138"/>
                  </a:lnTo>
                  <a:lnTo>
                    <a:pt x="121958" y="142087"/>
                  </a:lnTo>
                  <a:lnTo>
                    <a:pt x="123012" y="141300"/>
                  </a:lnTo>
                  <a:lnTo>
                    <a:pt x="123101" y="141147"/>
                  </a:lnTo>
                  <a:lnTo>
                    <a:pt x="123164" y="140995"/>
                  </a:lnTo>
                  <a:lnTo>
                    <a:pt x="123215" y="140843"/>
                  </a:lnTo>
                  <a:lnTo>
                    <a:pt x="123266" y="140500"/>
                  </a:lnTo>
                  <a:lnTo>
                    <a:pt x="123266" y="140335"/>
                  </a:lnTo>
                  <a:close/>
                </a:path>
                <a:path w="784860" h="1824989">
                  <a:moveTo>
                    <a:pt x="123266" y="111467"/>
                  </a:moveTo>
                  <a:lnTo>
                    <a:pt x="123215" y="111125"/>
                  </a:lnTo>
                  <a:lnTo>
                    <a:pt x="123164" y="110959"/>
                  </a:lnTo>
                  <a:lnTo>
                    <a:pt x="123101" y="110807"/>
                  </a:lnTo>
                  <a:lnTo>
                    <a:pt x="123012" y="110667"/>
                  </a:lnTo>
                  <a:lnTo>
                    <a:pt x="122821" y="110388"/>
                  </a:lnTo>
                  <a:lnTo>
                    <a:pt x="122567" y="110159"/>
                  </a:lnTo>
                  <a:lnTo>
                    <a:pt x="121627" y="109829"/>
                  </a:lnTo>
                  <a:lnTo>
                    <a:pt x="97383" y="109842"/>
                  </a:lnTo>
                  <a:lnTo>
                    <a:pt x="97129" y="109842"/>
                  </a:lnTo>
                  <a:lnTo>
                    <a:pt x="96799" y="109918"/>
                  </a:lnTo>
                  <a:lnTo>
                    <a:pt x="96647" y="109982"/>
                  </a:lnTo>
                  <a:lnTo>
                    <a:pt x="95910" y="110667"/>
                  </a:lnTo>
                  <a:lnTo>
                    <a:pt x="95821" y="110807"/>
                  </a:lnTo>
                  <a:lnTo>
                    <a:pt x="95758" y="110959"/>
                  </a:lnTo>
                  <a:lnTo>
                    <a:pt x="95707" y="111112"/>
                  </a:lnTo>
                  <a:lnTo>
                    <a:pt x="95656" y="111467"/>
                  </a:lnTo>
                  <a:lnTo>
                    <a:pt x="95656" y="111633"/>
                  </a:lnTo>
                  <a:lnTo>
                    <a:pt x="95707" y="111963"/>
                  </a:lnTo>
                  <a:lnTo>
                    <a:pt x="95758" y="112128"/>
                  </a:lnTo>
                  <a:lnTo>
                    <a:pt x="95821" y="112280"/>
                  </a:lnTo>
                  <a:lnTo>
                    <a:pt x="95910" y="112433"/>
                  </a:lnTo>
                  <a:lnTo>
                    <a:pt x="96100" y="112712"/>
                  </a:lnTo>
                  <a:lnTo>
                    <a:pt x="96354" y="112941"/>
                  </a:lnTo>
                  <a:lnTo>
                    <a:pt x="97294" y="113271"/>
                  </a:lnTo>
                  <a:lnTo>
                    <a:pt x="121539" y="113271"/>
                  </a:lnTo>
                  <a:lnTo>
                    <a:pt x="121958" y="113220"/>
                  </a:lnTo>
                  <a:lnTo>
                    <a:pt x="123012" y="112433"/>
                  </a:lnTo>
                  <a:lnTo>
                    <a:pt x="123101" y="112280"/>
                  </a:lnTo>
                  <a:lnTo>
                    <a:pt x="123164" y="112128"/>
                  </a:lnTo>
                  <a:lnTo>
                    <a:pt x="123215" y="111975"/>
                  </a:lnTo>
                  <a:lnTo>
                    <a:pt x="123266" y="111633"/>
                  </a:lnTo>
                  <a:lnTo>
                    <a:pt x="123266" y="111467"/>
                  </a:lnTo>
                  <a:close/>
                </a:path>
                <a:path w="784860" h="1824989">
                  <a:moveTo>
                    <a:pt x="147320" y="1746681"/>
                  </a:moveTo>
                  <a:lnTo>
                    <a:pt x="135013" y="1725041"/>
                  </a:lnTo>
                  <a:lnTo>
                    <a:pt x="134823" y="1724774"/>
                  </a:lnTo>
                  <a:lnTo>
                    <a:pt x="134569" y="1724533"/>
                  </a:lnTo>
                  <a:lnTo>
                    <a:pt x="134366" y="1724393"/>
                  </a:lnTo>
                  <a:lnTo>
                    <a:pt x="134200" y="1724317"/>
                  </a:lnTo>
                  <a:lnTo>
                    <a:pt x="133883" y="1724215"/>
                  </a:lnTo>
                  <a:lnTo>
                    <a:pt x="133718" y="1724190"/>
                  </a:lnTo>
                  <a:lnTo>
                    <a:pt x="133553" y="1724177"/>
                  </a:lnTo>
                  <a:lnTo>
                    <a:pt x="133375" y="1724190"/>
                  </a:lnTo>
                  <a:lnTo>
                    <a:pt x="133045" y="1724240"/>
                  </a:lnTo>
                  <a:lnTo>
                    <a:pt x="132892" y="1724304"/>
                  </a:lnTo>
                  <a:lnTo>
                    <a:pt x="132740" y="1724367"/>
                  </a:lnTo>
                  <a:lnTo>
                    <a:pt x="132588" y="1724456"/>
                  </a:lnTo>
                  <a:lnTo>
                    <a:pt x="132448" y="1724558"/>
                  </a:lnTo>
                  <a:lnTo>
                    <a:pt x="132321" y="1724660"/>
                  </a:lnTo>
                  <a:lnTo>
                    <a:pt x="132207" y="1724787"/>
                  </a:lnTo>
                  <a:lnTo>
                    <a:pt x="132105" y="1724926"/>
                  </a:lnTo>
                  <a:lnTo>
                    <a:pt x="131800" y="1725790"/>
                  </a:lnTo>
                  <a:lnTo>
                    <a:pt x="131800" y="1726044"/>
                  </a:lnTo>
                  <a:lnTo>
                    <a:pt x="144106" y="1747685"/>
                  </a:lnTo>
                  <a:lnTo>
                    <a:pt x="144297" y="1747951"/>
                  </a:lnTo>
                  <a:lnTo>
                    <a:pt x="144551" y="1748193"/>
                  </a:lnTo>
                  <a:lnTo>
                    <a:pt x="144754" y="1748332"/>
                  </a:lnTo>
                  <a:lnTo>
                    <a:pt x="144919" y="1748409"/>
                  </a:lnTo>
                  <a:lnTo>
                    <a:pt x="145237" y="1748510"/>
                  </a:lnTo>
                  <a:lnTo>
                    <a:pt x="145402" y="1748536"/>
                  </a:lnTo>
                  <a:lnTo>
                    <a:pt x="145567" y="1748548"/>
                  </a:lnTo>
                  <a:lnTo>
                    <a:pt x="145745" y="1748536"/>
                  </a:lnTo>
                  <a:lnTo>
                    <a:pt x="146075" y="1748485"/>
                  </a:lnTo>
                  <a:lnTo>
                    <a:pt x="146227" y="1748421"/>
                  </a:lnTo>
                  <a:lnTo>
                    <a:pt x="146380" y="1748358"/>
                  </a:lnTo>
                  <a:lnTo>
                    <a:pt x="146532" y="1748269"/>
                  </a:lnTo>
                  <a:lnTo>
                    <a:pt x="146672" y="1748167"/>
                  </a:lnTo>
                  <a:lnTo>
                    <a:pt x="146799" y="1748066"/>
                  </a:lnTo>
                  <a:lnTo>
                    <a:pt x="146913" y="1747939"/>
                  </a:lnTo>
                  <a:lnTo>
                    <a:pt x="147015" y="1747799"/>
                  </a:lnTo>
                  <a:lnTo>
                    <a:pt x="147320" y="1746935"/>
                  </a:lnTo>
                  <a:lnTo>
                    <a:pt x="147320" y="1746681"/>
                  </a:lnTo>
                  <a:close/>
                </a:path>
                <a:path w="784860" h="1824989">
                  <a:moveTo>
                    <a:pt x="172085" y="1731518"/>
                  </a:moveTo>
                  <a:lnTo>
                    <a:pt x="160007" y="1710601"/>
                  </a:lnTo>
                  <a:lnTo>
                    <a:pt x="159816" y="1710334"/>
                  </a:lnTo>
                  <a:lnTo>
                    <a:pt x="158711" y="1709750"/>
                  </a:lnTo>
                  <a:lnTo>
                    <a:pt x="158546" y="1709737"/>
                  </a:lnTo>
                  <a:lnTo>
                    <a:pt x="158369" y="1709750"/>
                  </a:lnTo>
                  <a:lnTo>
                    <a:pt x="158038" y="1709801"/>
                  </a:lnTo>
                  <a:lnTo>
                    <a:pt x="157886" y="1709864"/>
                  </a:lnTo>
                  <a:lnTo>
                    <a:pt x="157734" y="1709928"/>
                  </a:lnTo>
                  <a:lnTo>
                    <a:pt x="157581" y="1710016"/>
                  </a:lnTo>
                  <a:lnTo>
                    <a:pt x="157441" y="1710118"/>
                  </a:lnTo>
                  <a:lnTo>
                    <a:pt x="157314" y="1710220"/>
                  </a:lnTo>
                  <a:lnTo>
                    <a:pt x="157200" y="1710347"/>
                  </a:lnTo>
                  <a:lnTo>
                    <a:pt x="157099" y="1710486"/>
                  </a:lnTo>
                  <a:lnTo>
                    <a:pt x="156794" y="1711350"/>
                  </a:lnTo>
                  <a:lnTo>
                    <a:pt x="156794" y="1711604"/>
                  </a:lnTo>
                  <a:lnTo>
                    <a:pt x="169100" y="1733245"/>
                  </a:lnTo>
                  <a:lnTo>
                    <a:pt x="172085" y="1731518"/>
                  </a:lnTo>
                  <a:close/>
                </a:path>
                <a:path w="784860" h="1824989">
                  <a:moveTo>
                    <a:pt x="172313" y="1732254"/>
                  </a:moveTo>
                  <a:lnTo>
                    <a:pt x="172250" y="1731911"/>
                  </a:lnTo>
                  <a:lnTo>
                    <a:pt x="172199" y="1731759"/>
                  </a:lnTo>
                  <a:lnTo>
                    <a:pt x="172085" y="1731530"/>
                  </a:lnTo>
                  <a:lnTo>
                    <a:pt x="169100" y="1733257"/>
                  </a:lnTo>
                  <a:lnTo>
                    <a:pt x="170395" y="1734108"/>
                  </a:lnTo>
                  <a:lnTo>
                    <a:pt x="170561" y="1734121"/>
                  </a:lnTo>
                  <a:lnTo>
                    <a:pt x="170738" y="1734108"/>
                  </a:lnTo>
                  <a:lnTo>
                    <a:pt x="171069" y="1734058"/>
                  </a:lnTo>
                  <a:lnTo>
                    <a:pt x="171221" y="1733994"/>
                  </a:lnTo>
                  <a:lnTo>
                    <a:pt x="171373" y="1733931"/>
                  </a:lnTo>
                  <a:lnTo>
                    <a:pt x="171526" y="1733842"/>
                  </a:lnTo>
                  <a:lnTo>
                    <a:pt x="171665" y="1733740"/>
                  </a:lnTo>
                  <a:lnTo>
                    <a:pt x="171792" y="1733638"/>
                  </a:lnTo>
                  <a:lnTo>
                    <a:pt x="171907" y="1733511"/>
                  </a:lnTo>
                  <a:lnTo>
                    <a:pt x="172008" y="1733372"/>
                  </a:lnTo>
                  <a:lnTo>
                    <a:pt x="172313" y="1732508"/>
                  </a:lnTo>
                  <a:lnTo>
                    <a:pt x="172313" y="1732254"/>
                  </a:lnTo>
                  <a:close/>
                </a:path>
                <a:path w="784860" h="1824989">
                  <a:moveTo>
                    <a:pt x="452450" y="1504797"/>
                  </a:moveTo>
                  <a:lnTo>
                    <a:pt x="452424" y="1504670"/>
                  </a:lnTo>
                  <a:lnTo>
                    <a:pt x="452374" y="1504467"/>
                  </a:lnTo>
                  <a:lnTo>
                    <a:pt x="452285" y="1504315"/>
                  </a:lnTo>
                  <a:lnTo>
                    <a:pt x="452183" y="1504188"/>
                  </a:lnTo>
                  <a:lnTo>
                    <a:pt x="452056" y="1504073"/>
                  </a:lnTo>
                  <a:lnTo>
                    <a:pt x="451904" y="1503997"/>
                  </a:lnTo>
                  <a:lnTo>
                    <a:pt x="451739" y="1503946"/>
                  </a:lnTo>
                  <a:lnTo>
                    <a:pt x="451612" y="1503934"/>
                  </a:lnTo>
                  <a:lnTo>
                    <a:pt x="450723" y="1503921"/>
                  </a:lnTo>
                  <a:lnTo>
                    <a:pt x="450723" y="1505648"/>
                  </a:lnTo>
                  <a:lnTo>
                    <a:pt x="450723" y="1732280"/>
                  </a:lnTo>
                  <a:lnTo>
                    <a:pt x="277114" y="1732280"/>
                  </a:lnTo>
                  <a:lnTo>
                    <a:pt x="277114" y="1505648"/>
                  </a:lnTo>
                  <a:lnTo>
                    <a:pt x="450723" y="1505648"/>
                  </a:lnTo>
                  <a:lnTo>
                    <a:pt x="450723" y="1503921"/>
                  </a:lnTo>
                  <a:lnTo>
                    <a:pt x="276250" y="1503921"/>
                  </a:lnTo>
                  <a:lnTo>
                    <a:pt x="276123" y="1503946"/>
                  </a:lnTo>
                  <a:lnTo>
                    <a:pt x="275920" y="1503997"/>
                  </a:lnTo>
                  <a:lnTo>
                    <a:pt x="275793" y="1504061"/>
                  </a:lnTo>
                  <a:lnTo>
                    <a:pt x="275653" y="1504162"/>
                  </a:lnTo>
                  <a:lnTo>
                    <a:pt x="275551" y="1504289"/>
                  </a:lnTo>
                  <a:lnTo>
                    <a:pt x="275463" y="1504429"/>
                  </a:lnTo>
                  <a:lnTo>
                    <a:pt x="275399" y="1504594"/>
                  </a:lnTo>
                  <a:lnTo>
                    <a:pt x="275374" y="1504759"/>
                  </a:lnTo>
                  <a:lnTo>
                    <a:pt x="275386" y="1504924"/>
                  </a:lnTo>
                  <a:lnTo>
                    <a:pt x="275386" y="1733029"/>
                  </a:lnTo>
                  <a:lnTo>
                    <a:pt x="275374" y="1733156"/>
                  </a:lnTo>
                  <a:lnTo>
                    <a:pt x="275386" y="1733283"/>
                  </a:lnTo>
                  <a:lnTo>
                    <a:pt x="275437" y="1733486"/>
                  </a:lnTo>
                  <a:lnTo>
                    <a:pt x="275526" y="1733638"/>
                  </a:lnTo>
                  <a:lnTo>
                    <a:pt x="275653" y="1733791"/>
                  </a:lnTo>
                  <a:lnTo>
                    <a:pt x="275793" y="1733892"/>
                  </a:lnTo>
                  <a:lnTo>
                    <a:pt x="276021" y="1733994"/>
                  </a:lnTo>
                  <a:lnTo>
                    <a:pt x="276199" y="1734019"/>
                  </a:lnTo>
                  <a:lnTo>
                    <a:pt x="276364" y="1734007"/>
                  </a:lnTo>
                  <a:lnTo>
                    <a:pt x="451408" y="1734007"/>
                  </a:lnTo>
                  <a:lnTo>
                    <a:pt x="451535" y="1734019"/>
                  </a:lnTo>
                  <a:lnTo>
                    <a:pt x="451700" y="1734007"/>
                  </a:lnTo>
                  <a:lnTo>
                    <a:pt x="451904" y="1733956"/>
                  </a:lnTo>
                  <a:lnTo>
                    <a:pt x="452056" y="1733867"/>
                  </a:lnTo>
                  <a:lnTo>
                    <a:pt x="452208" y="1733740"/>
                  </a:lnTo>
                  <a:lnTo>
                    <a:pt x="452361" y="1733524"/>
                  </a:lnTo>
                  <a:lnTo>
                    <a:pt x="452412" y="1733372"/>
                  </a:lnTo>
                  <a:lnTo>
                    <a:pt x="452437" y="1733194"/>
                  </a:lnTo>
                  <a:lnTo>
                    <a:pt x="452450" y="1504797"/>
                  </a:lnTo>
                  <a:close/>
                </a:path>
                <a:path w="784860" h="1824989">
                  <a:moveTo>
                    <a:pt x="462788" y="1496060"/>
                  </a:moveTo>
                  <a:lnTo>
                    <a:pt x="462762" y="1495806"/>
                  </a:lnTo>
                  <a:lnTo>
                    <a:pt x="462711" y="1495552"/>
                  </a:lnTo>
                  <a:lnTo>
                    <a:pt x="462635" y="1495310"/>
                  </a:lnTo>
                  <a:lnTo>
                    <a:pt x="462584" y="1495183"/>
                  </a:lnTo>
                  <a:lnTo>
                    <a:pt x="462419" y="1494853"/>
                  </a:lnTo>
                  <a:lnTo>
                    <a:pt x="462280" y="1494637"/>
                  </a:lnTo>
                  <a:lnTo>
                    <a:pt x="462114" y="1494447"/>
                  </a:lnTo>
                  <a:lnTo>
                    <a:pt x="461937" y="1494269"/>
                  </a:lnTo>
                  <a:lnTo>
                    <a:pt x="461733" y="1494091"/>
                  </a:lnTo>
                  <a:lnTo>
                    <a:pt x="461518" y="1493951"/>
                  </a:lnTo>
                  <a:lnTo>
                    <a:pt x="461302" y="1493837"/>
                  </a:lnTo>
                  <a:lnTo>
                    <a:pt x="461162" y="1493786"/>
                  </a:lnTo>
                  <a:lnTo>
                    <a:pt x="460819" y="1493672"/>
                  </a:lnTo>
                  <a:lnTo>
                    <a:pt x="460578" y="1493621"/>
                  </a:lnTo>
                  <a:lnTo>
                    <a:pt x="460324" y="1493596"/>
                  </a:lnTo>
                  <a:lnTo>
                    <a:pt x="460197" y="1493583"/>
                  </a:lnTo>
                  <a:lnTo>
                    <a:pt x="460197" y="1741766"/>
                  </a:lnTo>
                  <a:lnTo>
                    <a:pt x="460197" y="1493583"/>
                  </a:lnTo>
                  <a:lnTo>
                    <a:pt x="460070" y="1493583"/>
                  </a:lnTo>
                  <a:lnTo>
                    <a:pt x="457619" y="1493583"/>
                  </a:lnTo>
                  <a:lnTo>
                    <a:pt x="457619" y="1498752"/>
                  </a:lnTo>
                  <a:lnTo>
                    <a:pt x="457619" y="1739188"/>
                  </a:lnTo>
                  <a:lnTo>
                    <a:pt x="270217" y="1739188"/>
                  </a:lnTo>
                  <a:lnTo>
                    <a:pt x="270217" y="1498752"/>
                  </a:lnTo>
                  <a:lnTo>
                    <a:pt x="457619" y="1498752"/>
                  </a:lnTo>
                  <a:lnTo>
                    <a:pt x="457619" y="1493583"/>
                  </a:lnTo>
                  <a:lnTo>
                    <a:pt x="267741" y="1493583"/>
                  </a:lnTo>
                  <a:lnTo>
                    <a:pt x="267500" y="1493583"/>
                  </a:lnTo>
                  <a:lnTo>
                    <a:pt x="267246" y="1493608"/>
                  </a:lnTo>
                  <a:lnTo>
                    <a:pt x="266992" y="1493659"/>
                  </a:lnTo>
                  <a:lnTo>
                    <a:pt x="266750" y="1493735"/>
                  </a:lnTo>
                  <a:lnTo>
                    <a:pt x="266522" y="1493837"/>
                  </a:lnTo>
                  <a:lnTo>
                    <a:pt x="266293" y="1493951"/>
                  </a:lnTo>
                  <a:lnTo>
                    <a:pt x="266077" y="1494091"/>
                  </a:lnTo>
                  <a:lnTo>
                    <a:pt x="265887" y="1494256"/>
                  </a:lnTo>
                  <a:lnTo>
                    <a:pt x="265709" y="1494434"/>
                  </a:lnTo>
                  <a:lnTo>
                    <a:pt x="265582" y="1494586"/>
                  </a:lnTo>
                  <a:lnTo>
                    <a:pt x="265468" y="1494739"/>
                  </a:lnTo>
                  <a:lnTo>
                    <a:pt x="265277" y="1495069"/>
                  </a:lnTo>
                  <a:lnTo>
                    <a:pt x="265188" y="1495298"/>
                  </a:lnTo>
                  <a:lnTo>
                    <a:pt x="265112" y="1495552"/>
                  </a:lnTo>
                  <a:lnTo>
                    <a:pt x="265061" y="1495793"/>
                  </a:lnTo>
                  <a:lnTo>
                    <a:pt x="265036" y="1496047"/>
                  </a:lnTo>
                  <a:lnTo>
                    <a:pt x="265036" y="1496174"/>
                  </a:lnTo>
                  <a:lnTo>
                    <a:pt x="265036" y="1496301"/>
                  </a:lnTo>
                  <a:lnTo>
                    <a:pt x="265049" y="1496428"/>
                  </a:lnTo>
                  <a:lnTo>
                    <a:pt x="265049" y="1741525"/>
                  </a:lnTo>
                  <a:lnTo>
                    <a:pt x="265036" y="1741652"/>
                  </a:lnTo>
                  <a:lnTo>
                    <a:pt x="265036" y="1741893"/>
                  </a:lnTo>
                  <a:lnTo>
                    <a:pt x="265239" y="1742770"/>
                  </a:lnTo>
                  <a:lnTo>
                    <a:pt x="266636" y="1744167"/>
                  </a:lnTo>
                  <a:lnTo>
                    <a:pt x="266763" y="1744218"/>
                  </a:lnTo>
                  <a:lnTo>
                    <a:pt x="267004" y="1744294"/>
                  </a:lnTo>
                  <a:lnTo>
                    <a:pt x="267246" y="1744345"/>
                  </a:lnTo>
                  <a:lnTo>
                    <a:pt x="267512" y="1744370"/>
                  </a:lnTo>
                  <a:lnTo>
                    <a:pt x="267754" y="1744370"/>
                  </a:lnTo>
                  <a:lnTo>
                    <a:pt x="267881" y="1744357"/>
                  </a:lnTo>
                  <a:lnTo>
                    <a:pt x="459943" y="1744357"/>
                  </a:lnTo>
                  <a:lnTo>
                    <a:pt x="460070" y="1744370"/>
                  </a:lnTo>
                  <a:lnTo>
                    <a:pt x="460311" y="1744370"/>
                  </a:lnTo>
                  <a:lnTo>
                    <a:pt x="461187" y="1744167"/>
                  </a:lnTo>
                  <a:lnTo>
                    <a:pt x="461518" y="1744002"/>
                  </a:lnTo>
                  <a:lnTo>
                    <a:pt x="461657" y="1743913"/>
                  </a:lnTo>
                  <a:lnTo>
                    <a:pt x="461924" y="1743697"/>
                  </a:lnTo>
                  <a:lnTo>
                    <a:pt x="462102" y="1743519"/>
                  </a:lnTo>
                  <a:lnTo>
                    <a:pt x="462280" y="1743316"/>
                  </a:lnTo>
                  <a:lnTo>
                    <a:pt x="462419" y="1743100"/>
                  </a:lnTo>
                  <a:lnTo>
                    <a:pt x="462534" y="1742884"/>
                  </a:lnTo>
                  <a:lnTo>
                    <a:pt x="462622" y="1742655"/>
                  </a:lnTo>
                  <a:lnTo>
                    <a:pt x="462711" y="1742401"/>
                  </a:lnTo>
                  <a:lnTo>
                    <a:pt x="462749" y="1742160"/>
                  </a:lnTo>
                  <a:lnTo>
                    <a:pt x="462775" y="1741906"/>
                  </a:lnTo>
                  <a:lnTo>
                    <a:pt x="462788" y="1741766"/>
                  </a:lnTo>
                  <a:lnTo>
                    <a:pt x="462788" y="1496301"/>
                  </a:lnTo>
                  <a:lnTo>
                    <a:pt x="462788" y="1496174"/>
                  </a:lnTo>
                  <a:close/>
                </a:path>
                <a:path w="784860" h="1824989">
                  <a:moveTo>
                    <a:pt x="513016" y="1787436"/>
                  </a:moveTo>
                  <a:lnTo>
                    <a:pt x="511429" y="1785734"/>
                  </a:lnTo>
                  <a:lnTo>
                    <a:pt x="511175" y="1785734"/>
                  </a:lnTo>
                  <a:lnTo>
                    <a:pt x="509993" y="1786318"/>
                  </a:lnTo>
                  <a:lnTo>
                    <a:pt x="509828" y="1786521"/>
                  </a:lnTo>
                  <a:lnTo>
                    <a:pt x="497713" y="1807514"/>
                  </a:lnTo>
                  <a:lnTo>
                    <a:pt x="497471" y="1808403"/>
                  </a:lnTo>
                  <a:lnTo>
                    <a:pt x="497535" y="1808822"/>
                  </a:lnTo>
                  <a:lnTo>
                    <a:pt x="499059" y="1810105"/>
                  </a:lnTo>
                  <a:lnTo>
                    <a:pt x="499313" y="1810105"/>
                  </a:lnTo>
                  <a:lnTo>
                    <a:pt x="500557" y="1809445"/>
                  </a:lnTo>
                  <a:lnTo>
                    <a:pt x="500659" y="1809318"/>
                  </a:lnTo>
                  <a:lnTo>
                    <a:pt x="513003" y="1787601"/>
                  </a:lnTo>
                  <a:lnTo>
                    <a:pt x="513016" y="1787436"/>
                  </a:lnTo>
                  <a:close/>
                </a:path>
                <a:path w="784860" h="1824989">
                  <a:moveTo>
                    <a:pt x="530390" y="30505"/>
                  </a:moveTo>
                  <a:lnTo>
                    <a:pt x="530339" y="30175"/>
                  </a:lnTo>
                  <a:lnTo>
                    <a:pt x="530288" y="30010"/>
                  </a:lnTo>
                  <a:lnTo>
                    <a:pt x="530225" y="29857"/>
                  </a:lnTo>
                  <a:lnTo>
                    <a:pt x="530136" y="29705"/>
                  </a:lnTo>
                  <a:lnTo>
                    <a:pt x="529945" y="29425"/>
                  </a:lnTo>
                  <a:lnTo>
                    <a:pt x="529691" y="29197"/>
                  </a:lnTo>
                  <a:lnTo>
                    <a:pt x="528751" y="28867"/>
                  </a:lnTo>
                  <a:lnTo>
                    <a:pt x="504507" y="28879"/>
                  </a:lnTo>
                  <a:lnTo>
                    <a:pt x="504088" y="28930"/>
                  </a:lnTo>
                  <a:lnTo>
                    <a:pt x="503034" y="29718"/>
                  </a:lnTo>
                  <a:lnTo>
                    <a:pt x="502945" y="29870"/>
                  </a:lnTo>
                  <a:lnTo>
                    <a:pt x="502881" y="30022"/>
                  </a:lnTo>
                  <a:lnTo>
                    <a:pt x="502831" y="30175"/>
                  </a:lnTo>
                  <a:lnTo>
                    <a:pt x="502780" y="30518"/>
                  </a:lnTo>
                  <a:lnTo>
                    <a:pt x="502780" y="30683"/>
                  </a:lnTo>
                  <a:lnTo>
                    <a:pt x="502831" y="31013"/>
                  </a:lnTo>
                  <a:lnTo>
                    <a:pt x="502881" y="31191"/>
                  </a:lnTo>
                  <a:lnTo>
                    <a:pt x="502945" y="31343"/>
                  </a:lnTo>
                  <a:lnTo>
                    <a:pt x="503034" y="31483"/>
                  </a:lnTo>
                  <a:lnTo>
                    <a:pt x="503224" y="31762"/>
                  </a:lnTo>
                  <a:lnTo>
                    <a:pt x="503478" y="31991"/>
                  </a:lnTo>
                  <a:lnTo>
                    <a:pt x="504418" y="32321"/>
                  </a:lnTo>
                  <a:lnTo>
                    <a:pt x="528662" y="32308"/>
                  </a:lnTo>
                  <a:lnTo>
                    <a:pt x="528916" y="32296"/>
                  </a:lnTo>
                  <a:lnTo>
                    <a:pt x="529247" y="32219"/>
                  </a:lnTo>
                  <a:lnTo>
                    <a:pt x="529399" y="32156"/>
                  </a:lnTo>
                  <a:lnTo>
                    <a:pt x="530136" y="31470"/>
                  </a:lnTo>
                  <a:lnTo>
                    <a:pt x="530225" y="31330"/>
                  </a:lnTo>
                  <a:lnTo>
                    <a:pt x="530288" y="31178"/>
                  </a:lnTo>
                  <a:lnTo>
                    <a:pt x="530339" y="31013"/>
                  </a:lnTo>
                  <a:lnTo>
                    <a:pt x="530390" y="30670"/>
                  </a:lnTo>
                  <a:lnTo>
                    <a:pt x="530390" y="30505"/>
                  </a:lnTo>
                  <a:close/>
                </a:path>
                <a:path w="784860" h="1824989">
                  <a:moveTo>
                    <a:pt x="530390" y="1638"/>
                  </a:moveTo>
                  <a:lnTo>
                    <a:pt x="530339" y="1308"/>
                  </a:lnTo>
                  <a:lnTo>
                    <a:pt x="530288" y="1143"/>
                  </a:lnTo>
                  <a:lnTo>
                    <a:pt x="530225" y="990"/>
                  </a:lnTo>
                  <a:lnTo>
                    <a:pt x="530136" y="838"/>
                  </a:lnTo>
                  <a:lnTo>
                    <a:pt x="529945" y="558"/>
                  </a:lnTo>
                  <a:lnTo>
                    <a:pt x="529691" y="330"/>
                  </a:lnTo>
                  <a:lnTo>
                    <a:pt x="529399" y="165"/>
                  </a:lnTo>
                  <a:lnTo>
                    <a:pt x="529082" y="50"/>
                  </a:lnTo>
                  <a:lnTo>
                    <a:pt x="528751" y="0"/>
                  </a:lnTo>
                  <a:lnTo>
                    <a:pt x="504507" y="12"/>
                  </a:lnTo>
                  <a:lnTo>
                    <a:pt x="504088" y="50"/>
                  </a:lnTo>
                  <a:lnTo>
                    <a:pt x="503923" y="88"/>
                  </a:lnTo>
                  <a:lnTo>
                    <a:pt x="503770" y="165"/>
                  </a:lnTo>
                  <a:lnTo>
                    <a:pt x="503618" y="254"/>
                  </a:lnTo>
                  <a:lnTo>
                    <a:pt x="503034" y="838"/>
                  </a:lnTo>
                  <a:lnTo>
                    <a:pt x="502945" y="990"/>
                  </a:lnTo>
                  <a:lnTo>
                    <a:pt x="502881" y="1143"/>
                  </a:lnTo>
                  <a:lnTo>
                    <a:pt x="502831" y="1295"/>
                  </a:lnTo>
                  <a:lnTo>
                    <a:pt x="502780" y="1638"/>
                  </a:lnTo>
                  <a:lnTo>
                    <a:pt x="502780" y="1803"/>
                  </a:lnTo>
                  <a:lnTo>
                    <a:pt x="502831" y="2133"/>
                  </a:lnTo>
                  <a:lnTo>
                    <a:pt x="502881" y="2311"/>
                  </a:lnTo>
                  <a:lnTo>
                    <a:pt x="502945" y="2463"/>
                  </a:lnTo>
                  <a:lnTo>
                    <a:pt x="503034" y="2603"/>
                  </a:lnTo>
                  <a:lnTo>
                    <a:pt x="503224" y="2882"/>
                  </a:lnTo>
                  <a:lnTo>
                    <a:pt x="503478" y="3111"/>
                  </a:lnTo>
                  <a:lnTo>
                    <a:pt x="503618" y="3200"/>
                  </a:lnTo>
                  <a:lnTo>
                    <a:pt x="503770" y="3289"/>
                  </a:lnTo>
                  <a:lnTo>
                    <a:pt x="504088" y="3390"/>
                  </a:lnTo>
                  <a:lnTo>
                    <a:pt x="504253" y="3429"/>
                  </a:lnTo>
                  <a:lnTo>
                    <a:pt x="504418" y="3441"/>
                  </a:lnTo>
                  <a:lnTo>
                    <a:pt x="528662" y="3441"/>
                  </a:lnTo>
                  <a:lnTo>
                    <a:pt x="528916" y="3429"/>
                  </a:lnTo>
                  <a:lnTo>
                    <a:pt x="529082" y="3390"/>
                  </a:lnTo>
                  <a:lnTo>
                    <a:pt x="529247" y="3352"/>
                  </a:lnTo>
                  <a:lnTo>
                    <a:pt x="529399" y="3289"/>
                  </a:lnTo>
                  <a:lnTo>
                    <a:pt x="530136" y="2603"/>
                  </a:lnTo>
                  <a:lnTo>
                    <a:pt x="530225" y="2463"/>
                  </a:lnTo>
                  <a:lnTo>
                    <a:pt x="530288" y="2311"/>
                  </a:lnTo>
                  <a:lnTo>
                    <a:pt x="530339" y="2146"/>
                  </a:lnTo>
                  <a:lnTo>
                    <a:pt x="530390" y="1803"/>
                  </a:lnTo>
                  <a:lnTo>
                    <a:pt x="530390" y="1638"/>
                  </a:lnTo>
                  <a:close/>
                </a:path>
                <a:path w="784860" h="1824989">
                  <a:moveTo>
                    <a:pt x="538022" y="1801876"/>
                  </a:moveTo>
                  <a:lnTo>
                    <a:pt x="537425" y="1800606"/>
                  </a:lnTo>
                  <a:lnTo>
                    <a:pt x="536435" y="1800174"/>
                  </a:lnTo>
                  <a:lnTo>
                    <a:pt x="536181" y="1800174"/>
                  </a:lnTo>
                  <a:lnTo>
                    <a:pt x="535000" y="1800758"/>
                  </a:lnTo>
                  <a:lnTo>
                    <a:pt x="534835" y="1800961"/>
                  </a:lnTo>
                  <a:lnTo>
                    <a:pt x="522719" y="1821954"/>
                  </a:lnTo>
                  <a:lnTo>
                    <a:pt x="522478" y="1822843"/>
                  </a:lnTo>
                  <a:lnTo>
                    <a:pt x="522541" y="1823262"/>
                  </a:lnTo>
                  <a:lnTo>
                    <a:pt x="524065" y="1824545"/>
                  </a:lnTo>
                  <a:lnTo>
                    <a:pt x="524319" y="1824545"/>
                  </a:lnTo>
                  <a:lnTo>
                    <a:pt x="525500" y="1823961"/>
                  </a:lnTo>
                  <a:lnTo>
                    <a:pt x="525665" y="1823758"/>
                  </a:lnTo>
                  <a:lnTo>
                    <a:pt x="537781" y="1802765"/>
                  </a:lnTo>
                  <a:lnTo>
                    <a:pt x="537895" y="1802536"/>
                  </a:lnTo>
                  <a:lnTo>
                    <a:pt x="537946" y="1802371"/>
                  </a:lnTo>
                  <a:lnTo>
                    <a:pt x="537984" y="1802206"/>
                  </a:lnTo>
                  <a:lnTo>
                    <a:pt x="538010" y="1802041"/>
                  </a:lnTo>
                  <a:lnTo>
                    <a:pt x="538022" y="1801876"/>
                  </a:lnTo>
                  <a:close/>
                </a:path>
                <a:path w="784860" h="1824989">
                  <a:moveTo>
                    <a:pt x="758952" y="1580603"/>
                  </a:moveTo>
                  <a:lnTo>
                    <a:pt x="758698" y="1580616"/>
                  </a:lnTo>
                  <a:lnTo>
                    <a:pt x="757999" y="1580896"/>
                  </a:lnTo>
                  <a:lnTo>
                    <a:pt x="757732" y="1581099"/>
                  </a:lnTo>
                  <a:lnTo>
                    <a:pt x="757567" y="1581289"/>
                  </a:lnTo>
                  <a:lnTo>
                    <a:pt x="757478" y="1581442"/>
                  </a:lnTo>
                  <a:lnTo>
                    <a:pt x="757402" y="1581581"/>
                  </a:lnTo>
                  <a:lnTo>
                    <a:pt x="757326" y="1581746"/>
                  </a:lnTo>
                  <a:lnTo>
                    <a:pt x="757275" y="1581899"/>
                  </a:lnTo>
                  <a:lnTo>
                    <a:pt x="757224" y="1582242"/>
                  </a:lnTo>
                  <a:lnTo>
                    <a:pt x="757224" y="1582407"/>
                  </a:lnTo>
                  <a:lnTo>
                    <a:pt x="757732" y="1583537"/>
                  </a:lnTo>
                  <a:lnTo>
                    <a:pt x="757923" y="1583715"/>
                  </a:lnTo>
                  <a:lnTo>
                    <a:pt x="758063" y="1583804"/>
                  </a:lnTo>
                  <a:lnTo>
                    <a:pt x="758228" y="1583880"/>
                  </a:lnTo>
                  <a:lnTo>
                    <a:pt x="758532" y="1583994"/>
                  </a:lnTo>
                  <a:lnTo>
                    <a:pt x="758698" y="1584032"/>
                  </a:lnTo>
                  <a:lnTo>
                    <a:pt x="758863" y="1584045"/>
                  </a:lnTo>
                  <a:lnTo>
                    <a:pt x="758952" y="1580603"/>
                  </a:lnTo>
                  <a:close/>
                </a:path>
                <a:path w="784860" h="1824989">
                  <a:moveTo>
                    <a:pt x="758952" y="1551724"/>
                  </a:moveTo>
                  <a:lnTo>
                    <a:pt x="758698" y="1551736"/>
                  </a:lnTo>
                  <a:lnTo>
                    <a:pt x="757999" y="1552016"/>
                  </a:lnTo>
                  <a:lnTo>
                    <a:pt x="757732" y="1552219"/>
                  </a:lnTo>
                  <a:lnTo>
                    <a:pt x="757567" y="1552409"/>
                  </a:lnTo>
                  <a:lnTo>
                    <a:pt x="757478" y="1552562"/>
                  </a:lnTo>
                  <a:lnTo>
                    <a:pt x="757402" y="1552702"/>
                  </a:lnTo>
                  <a:lnTo>
                    <a:pt x="757326" y="1552867"/>
                  </a:lnTo>
                  <a:lnTo>
                    <a:pt x="757275" y="1553019"/>
                  </a:lnTo>
                  <a:lnTo>
                    <a:pt x="757224" y="1553362"/>
                  </a:lnTo>
                  <a:lnTo>
                    <a:pt x="757224" y="1553527"/>
                  </a:lnTo>
                  <a:lnTo>
                    <a:pt x="757732" y="1554657"/>
                  </a:lnTo>
                  <a:lnTo>
                    <a:pt x="757923" y="1554835"/>
                  </a:lnTo>
                  <a:lnTo>
                    <a:pt x="758063" y="1554924"/>
                  </a:lnTo>
                  <a:lnTo>
                    <a:pt x="758228" y="1555000"/>
                  </a:lnTo>
                  <a:lnTo>
                    <a:pt x="758532" y="1555115"/>
                  </a:lnTo>
                  <a:lnTo>
                    <a:pt x="758698" y="1555153"/>
                  </a:lnTo>
                  <a:lnTo>
                    <a:pt x="758863" y="1555165"/>
                  </a:lnTo>
                  <a:lnTo>
                    <a:pt x="758952" y="1551724"/>
                  </a:lnTo>
                  <a:close/>
                </a:path>
                <a:path w="784860" h="1824989">
                  <a:moveTo>
                    <a:pt x="758952" y="1512747"/>
                  </a:moveTo>
                  <a:lnTo>
                    <a:pt x="758698" y="1512760"/>
                  </a:lnTo>
                  <a:lnTo>
                    <a:pt x="757999" y="1513039"/>
                  </a:lnTo>
                  <a:lnTo>
                    <a:pt x="757732" y="1513243"/>
                  </a:lnTo>
                  <a:lnTo>
                    <a:pt x="757567" y="1513433"/>
                  </a:lnTo>
                  <a:lnTo>
                    <a:pt x="757478" y="1513586"/>
                  </a:lnTo>
                  <a:lnTo>
                    <a:pt x="757402" y="1513725"/>
                  </a:lnTo>
                  <a:lnTo>
                    <a:pt x="757326" y="1513890"/>
                  </a:lnTo>
                  <a:lnTo>
                    <a:pt x="757275" y="1514043"/>
                  </a:lnTo>
                  <a:lnTo>
                    <a:pt x="757224" y="1514386"/>
                  </a:lnTo>
                  <a:lnTo>
                    <a:pt x="757224" y="1514551"/>
                  </a:lnTo>
                  <a:lnTo>
                    <a:pt x="757732" y="1515681"/>
                  </a:lnTo>
                  <a:lnTo>
                    <a:pt x="757923" y="1515859"/>
                  </a:lnTo>
                  <a:lnTo>
                    <a:pt x="758063" y="1515948"/>
                  </a:lnTo>
                  <a:lnTo>
                    <a:pt x="758228" y="1516024"/>
                  </a:lnTo>
                  <a:lnTo>
                    <a:pt x="758532" y="1516138"/>
                  </a:lnTo>
                  <a:lnTo>
                    <a:pt x="758698" y="1516176"/>
                  </a:lnTo>
                  <a:lnTo>
                    <a:pt x="758863" y="1516189"/>
                  </a:lnTo>
                  <a:lnTo>
                    <a:pt x="758952" y="1512747"/>
                  </a:lnTo>
                  <a:close/>
                </a:path>
                <a:path w="784860" h="1824989">
                  <a:moveTo>
                    <a:pt x="758952" y="1483868"/>
                  </a:moveTo>
                  <a:lnTo>
                    <a:pt x="758698" y="1483880"/>
                  </a:lnTo>
                  <a:lnTo>
                    <a:pt x="757999" y="1484160"/>
                  </a:lnTo>
                  <a:lnTo>
                    <a:pt x="757732" y="1484363"/>
                  </a:lnTo>
                  <a:lnTo>
                    <a:pt x="757567" y="1484553"/>
                  </a:lnTo>
                  <a:lnTo>
                    <a:pt x="757478" y="1484706"/>
                  </a:lnTo>
                  <a:lnTo>
                    <a:pt x="757402" y="1484845"/>
                  </a:lnTo>
                  <a:lnTo>
                    <a:pt x="757326" y="1485011"/>
                  </a:lnTo>
                  <a:lnTo>
                    <a:pt x="757275" y="1485163"/>
                  </a:lnTo>
                  <a:lnTo>
                    <a:pt x="757224" y="1485506"/>
                  </a:lnTo>
                  <a:lnTo>
                    <a:pt x="757224" y="1485671"/>
                  </a:lnTo>
                  <a:lnTo>
                    <a:pt x="757732" y="1486801"/>
                  </a:lnTo>
                  <a:lnTo>
                    <a:pt x="757923" y="1486979"/>
                  </a:lnTo>
                  <a:lnTo>
                    <a:pt x="758063" y="1487068"/>
                  </a:lnTo>
                  <a:lnTo>
                    <a:pt x="758228" y="1487144"/>
                  </a:lnTo>
                  <a:lnTo>
                    <a:pt x="758532" y="1487258"/>
                  </a:lnTo>
                  <a:lnTo>
                    <a:pt x="758698" y="1487297"/>
                  </a:lnTo>
                  <a:lnTo>
                    <a:pt x="758863" y="1487309"/>
                  </a:lnTo>
                  <a:lnTo>
                    <a:pt x="758952" y="1483868"/>
                  </a:lnTo>
                  <a:close/>
                </a:path>
                <a:path w="784860" h="1824989">
                  <a:moveTo>
                    <a:pt x="784834" y="1582229"/>
                  </a:moveTo>
                  <a:lnTo>
                    <a:pt x="784821" y="1582064"/>
                  </a:lnTo>
                  <a:lnTo>
                    <a:pt x="784783" y="1581899"/>
                  </a:lnTo>
                  <a:lnTo>
                    <a:pt x="784733" y="1581734"/>
                  </a:lnTo>
                  <a:lnTo>
                    <a:pt x="784669" y="1581581"/>
                  </a:lnTo>
                  <a:lnTo>
                    <a:pt x="784593" y="1581429"/>
                  </a:lnTo>
                  <a:lnTo>
                    <a:pt x="784390" y="1581150"/>
                  </a:lnTo>
                  <a:lnTo>
                    <a:pt x="784136" y="1580921"/>
                  </a:lnTo>
                  <a:lnTo>
                    <a:pt x="783996" y="1580832"/>
                  </a:lnTo>
                  <a:lnTo>
                    <a:pt x="783767" y="1580718"/>
                  </a:lnTo>
                  <a:lnTo>
                    <a:pt x="783526" y="1580642"/>
                  </a:lnTo>
                  <a:lnTo>
                    <a:pt x="783361" y="1580603"/>
                  </a:lnTo>
                  <a:lnTo>
                    <a:pt x="783196" y="1580591"/>
                  </a:lnTo>
                  <a:lnTo>
                    <a:pt x="758964" y="1580591"/>
                  </a:lnTo>
                  <a:lnTo>
                    <a:pt x="758964" y="1584032"/>
                  </a:lnTo>
                  <a:lnTo>
                    <a:pt x="783107" y="1584032"/>
                  </a:lnTo>
                  <a:lnTo>
                    <a:pt x="783361" y="1584020"/>
                  </a:lnTo>
                  <a:lnTo>
                    <a:pt x="783691" y="1583944"/>
                  </a:lnTo>
                  <a:lnTo>
                    <a:pt x="783844" y="1583880"/>
                  </a:lnTo>
                  <a:lnTo>
                    <a:pt x="783996" y="1583791"/>
                  </a:lnTo>
                  <a:lnTo>
                    <a:pt x="784136" y="1583702"/>
                  </a:lnTo>
                  <a:lnTo>
                    <a:pt x="784694" y="1582966"/>
                  </a:lnTo>
                  <a:lnTo>
                    <a:pt x="784783" y="1582737"/>
                  </a:lnTo>
                  <a:lnTo>
                    <a:pt x="784821" y="1582572"/>
                  </a:lnTo>
                  <a:lnTo>
                    <a:pt x="784834" y="1582394"/>
                  </a:lnTo>
                  <a:lnTo>
                    <a:pt x="784834" y="1582229"/>
                  </a:lnTo>
                  <a:close/>
                </a:path>
                <a:path w="784860" h="1824989">
                  <a:moveTo>
                    <a:pt x="784834" y="1553362"/>
                  </a:moveTo>
                  <a:lnTo>
                    <a:pt x="784821" y="1553197"/>
                  </a:lnTo>
                  <a:lnTo>
                    <a:pt x="784783" y="1553032"/>
                  </a:lnTo>
                  <a:lnTo>
                    <a:pt x="784733" y="1552867"/>
                  </a:lnTo>
                  <a:lnTo>
                    <a:pt x="784669" y="1552714"/>
                  </a:lnTo>
                  <a:lnTo>
                    <a:pt x="784593" y="1552562"/>
                  </a:lnTo>
                  <a:lnTo>
                    <a:pt x="784390" y="1552282"/>
                  </a:lnTo>
                  <a:lnTo>
                    <a:pt x="784136" y="1552054"/>
                  </a:lnTo>
                  <a:lnTo>
                    <a:pt x="783996" y="1551965"/>
                  </a:lnTo>
                  <a:lnTo>
                    <a:pt x="783767" y="1551851"/>
                  </a:lnTo>
                  <a:lnTo>
                    <a:pt x="783526" y="1551774"/>
                  </a:lnTo>
                  <a:lnTo>
                    <a:pt x="783361" y="1551736"/>
                  </a:lnTo>
                  <a:lnTo>
                    <a:pt x="783196" y="1551724"/>
                  </a:lnTo>
                  <a:lnTo>
                    <a:pt x="758964" y="1551724"/>
                  </a:lnTo>
                  <a:lnTo>
                    <a:pt x="758964" y="1555165"/>
                  </a:lnTo>
                  <a:lnTo>
                    <a:pt x="783107" y="1555165"/>
                  </a:lnTo>
                  <a:lnTo>
                    <a:pt x="783361" y="1555153"/>
                  </a:lnTo>
                  <a:lnTo>
                    <a:pt x="783691" y="1555076"/>
                  </a:lnTo>
                  <a:lnTo>
                    <a:pt x="783844" y="1555013"/>
                  </a:lnTo>
                  <a:lnTo>
                    <a:pt x="783996" y="1554924"/>
                  </a:lnTo>
                  <a:lnTo>
                    <a:pt x="784136" y="1554835"/>
                  </a:lnTo>
                  <a:lnTo>
                    <a:pt x="784694" y="1554099"/>
                  </a:lnTo>
                  <a:lnTo>
                    <a:pt x="784783" y="1553870"/>
                  </a:lnTo>
                  <a:lnTo>
                    <a:pt x="784821" y="1553705"/>
                  </a:lnTo>
                  <a:lnTo>
                    <a:pt x="784834" y="1553527"/>
                  </a:lnTo>
                  <a:lnTo>
                    <a:pt x="784834" y="1553362"/>
                  </a:lnTo>
                  <a:close/>
                </a:path>
                <a:path w="784860" h="1824989">
                  <a:moveTo>
                    <a:pt x="784834" y="1514373"/>
                  </a:moveTo>
                  <a:lnTo>
                    <a:pt x="784821" y="1514208"/>
                  </a:lnTo>
                  <a:lnTo>
                    <a:pt x="784783" y="1514043"/>
                  </a:lnTo>
                  <a:lnTo>
                    <a:pt x="784733" y="1513878"/>
                  </a:lnTo>
                  <a:lnTo>
                    <a:pt x="784669" y="1513725"/>
                  </a:lnTo>
                  <a:lnTo>
                    <a:pt x="784593" y="1513573"/>
                  </a:lnTo>
                  <a:lnTo>
                    <a:pt x="784390" y="1513293"/>
                  </a:lnTo>
                  <a:lnTo>
                    <a:pt x="784136" y="1513065"/>
                  </a:lnTo>
                  <a:lnTo>
                    <a:pt x="783996" y="1512976"/>
                  </a:lnTo>
                  <a:lnTo>
                    <a:pt x="783767" y="1512862"/>
                  </a:lnTo>
                  <a:lnTo>
                    <a:pt x="783526" y="1512785"/>
                  </a:lnTo>
                  <a:lnTo>
                    <a:pt x="783361" y="1512747"/>
                  </a:lnTo>
                  <a:lnTo>
                    <a:pt x="783196" y="1512735"/>
                  </a:lnTo>
                  <a:lnTo>
                    <a:pt x="758964" y="1512735"/>
                  </a:lnTo>
                  <a:lnTo>
                    <a:pt x="758964" y="1516176"/>
                  </a:lnTo>
                  <a:lnTo>
                    <a:pt x="783107" y="1516176"/>
                  </a:lnTo>
                  <a:lnTo>
                    <a:pt x="783361" y="1516164"/>
                  </a:lnTo>
                  <a:lnTo>
                    <a:pt x="783691" y="1516087"/>
                  </a:lnTo>
                  <a:lnTo>
                    <a:pt x="783844" y="1516024"/>
                  </a:lnTo>
                  <a:lnTo>
                    <a:pt x="783996" y="1515935"/>
                  </a:lnTo>
                  <a:lnTo>
                    <a:pt x="784136" y="1515846"/>
                  </a:lnTo>
                  <a:lnTo>
                    <a:pt x="784694" y="1515122"/>
                  </a:lnTo>
                  <a:lnTo>
                    <a:pt x="784783" y="1514881"/>
                  </a:lnTo>
                  <a:lnTo>
                    <a:pt x="784821" y="1514716"/>
                  </a:lnTo>
                  <a:lnTo>
                    <a:pt x="784834" y="1514538"/>
                  </a:lnTo>
                  <a:lnTo>
                    <a:pt x="784834" y="1514373"/>
                  </a:lnTo>
                  <a:close/>
                </a:path>
                <a:path w="784860" h="1824989">
                  <a:moveTo>
                    <a:pt x="784834" y="1485506"/>
                  </a:moveTo>
                  <a:lnTo>
                    <a:pt x="784821" y="1485341"/>
                  </a:lnTo>
                  <a:lnTo>
                    <a:pt x="784783" y="1485176"/>
                  </a:lnTo>
                  <a:lnTo>
                    <a:pt x="784733" y="1485011"/>
                  </a:lnTo>
                  <a:lnTo>
                    <a:pt x="784669" y="1484858"/>
                  </a:lnTo>
                  <a:lnTo>
                    <a:pt x="784593" y="1484706"/>
                  </a:lnTo>
                  <a:lnTo>
                    <a:pt x="784390" y="1484426"/>
                  </a:lnTo>
                  <a:lnTo>
                    <a:pt x="784136" y="1484198"/>
                  </a:lnTo>
                  <a:lnTo>
                    <a:pt x="783996" y="1484109"/>
                  </a:lnTo>
                  <a:lnTo>
                    <a:pt x="783767" y="1483995"/>
                  </a:lnTo>
                  <a:lnTo>
                    <a:pt x="783526" y="1483918"/>
                  </a:lnTo>
                  <a:lnTo>
                    <a:pt x="783361" y="1483880"/>
                  </a:lnTo>
                  <a:lnTo>
                    <a:pt x="783196" y="1483868"/>
                  </a:lnTo>
                  <a:lnTo>
                    <a:pt x="758964" y="1483868"/>
                  </a:lnTo>
                  <a:lnTo>
                    <a:pt x="758964" y="1487309"/>
                  </a:lnTo>
                  <a:lnTo>
                    <a:pt x="783107" y="1487309"/>
                  </a:lnTo>
                  <a:lnTo>
                    <a:pt x="783361" y="1487297"/>
                  </a:lnTo>
                  <a:lnTo>
                    <a:pt x="783691" y="1487220"/>
                  </a:lnTo>
                  <a:lnTo>
                    <a:pt x="783844" y="1487157"/>
                  </a:lnTo>
                  <a:lnTo>
                    <a:pt x="783996" y="1487068"/>
                  </a:lnTo>
                  <a:lnTo>
                    <a:pt x="784136" y="1486979"/>
                  </a:lnTo>
                  <a:lnTo>
                    <a:pt x="784694" y="1486242"/>
                  </a:lnTo>
                  <a:lnTo>
                    <a:pt x="784783" y="1486014"/>
                  </a:lnTo>
                  <a:lnTo>
                    <a:pt x="784821" y="1485849"/>
                  </a:lnTo>
                  <a:lnTo>
                    <a:pt x="784834" y="1485671"/>
                  </a:lnTo>
                  <a:lnTo>
                    <a:pt x="784834" y="148550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2589618" y="2536672"/>
              <a:ext cx="1141730" cy="1712595"/>
            </a:xfrm>
            <a:custGeom>
              <a:avLst/>
              <a:gdLst/>
              <a:ahLst/>
              <a:cxnLst/>
              <a:rect l="l" t="t" r="r" b="b"/>
              <a:pathLst>
                <a:path w="1141729" h="1712595">
                  <a:moveTo>
                    <a:pt x="90779" y="698233"/>
                  </a:moveTo>
                  <a:lnTo>
                    <a:pt x="90754" y="698017"/>
                  </a:lnTo>
                  <a:lnTo>
                    <a:pt x="90639" y="697611"/>
                  </a:lnTo>
                  <a:lnTo>
                    <a:pt x="90551" y="697407"/>
                  </a:lnTo>
                  <a:lnTo>
                    <a:pt x="90449" y="697230"/>
                  </a:lnTo>
                  <a:lnTo>
                    <a:pt x="90322" y="697064"/>
                  </a:lnTo>
                  <a:lnTo>
                    <a:pt x="90195" y="696887"/>
                  </a:lnTo>
                  <a:lnTo>
                    <a:pt x="90030" y="696747"/>
                  </a:lnTo>
                  <a:lnTo>
                    <a:pt x="89865" y="696607"/>
                  </a:lnTo>
                  <a:lnTo>
                    <a:pt x="89687" y="696493"/>
                  </a:lnTo>
                  <a:lnTo>
                    <a:pt x="89496" y="696391"/>
                  </a:lnTo>
                  <a:lnTo>
                    <a:pt x="89192" y="696302"/>
                  </a:lnTo>
                  <a:lnTo>
                    <a:pt x="89001" y="696264"/>
                  </a:lnTo>
                  <a:lnTo>
                    <a:pt x="86118" y="695756"/>
                  </a:lnTo>
                  <a:lnTo>
                    <a:pt x="86118" y="700125"/>
                  </a:lnTo>
                  <a:lnTo>
                    <a:pt x="73914" y="769391"/>
                  </a:lnTo>
                  <a:lnTo>
                    <a:pt x="4648" y="757174"/>
                  </a:lnTo>
                  <a:lnTo>
                    <a:pt x="16852" y="687908"/>
                  </a:lnTo>
                  <a:lnTo>
                    <a:pt x="86118" y="700125"/>
                  </a:lnTo>
                  <a:lnTo>
                    <a:pt x="86118" y="695756"/>
                  </a:lnTo>
                  <a:lnTo>
                    <a:pt x="15595" y="683310"/>
                  </a:lnTo>
                  <a:lnTo>
                    <a:pt x="15176" y="683260"/>
                  </a:lnTo>
                  <a:lnTo>
                    <a:pt x="14960" y="683272"/>
                  </a:lnTo>
                  <a:lnTo>
                    <a:pt x="14757" y="683298"/>
                  </a:lnTo>
                  <a:lnTo>
                    <a:pt x="14566" y="683336"/>
                  </a:lnTo>
                  <a:lnTo>
                    <a:pt x="14439" y="683374"/>
                  </a:lnTo>
                  <a:lnTo>
                    <a:pt x="14249" y="683450"/>
                  </a:lnTo>
                  <a:lnTo>
                    <a:pt x="13970" y="683590"/>
                  </a:lnTo>
                  <a:lnTo>
                    <a:pt x="13792" y="683704"/>
                  </a:lnTo>
                  <a:lnTo>
                    <a:pt x="13627" y="683856"/>
                  </a:lnTo>
                  <a:lnTo>
                    <a:pt x="13487" y="683996"/>
                  </a:lnTo>
                  <a:lnTo>
                    <a:pt x="13360" y="684161"/>
                  </a:lnTo>
                  <a:lnTo>
                    <a:pt x="13233" y="684339"/>
                  </a:lnTo>
                  <a:lnTo>
                    <a:pt x="13144" y="684530"/>
                  </a:lnTo>
                  <a:lnTo>
                    <a:pt x="13068" y="684733"/>
                  </a:lnTo>
                  <a:lnTo>
                    <a:pt x="12992" y="685038"/>
                  </a:lnTo>
                  <a:lnTo>
                    <a:pt x="63" y="758405"/>
                  </a:lnTo>
                  <a:lnTo>
                    <a:pt x="25" y="758545"/>
                  </a:lnTo>
                  <a:lnTo>
                    <a:pt x="0" y="758863"/>
                  </a:lnTo>
                  <a:lnTo>
                    <a:pt x="0" y="759066"/>
                  </a:lnTo>
                  <a:lnTo>
                    <a:pt x="25" y="759294"/>
                  </a:lnTo>
                  <a:lnTo>
                    <a:pt x="76" y="759485"/>
                  </a:lnTo>
                  <a:lnTo>
                    <a:pt x="1079" y="760793"/>
                  </a:lnTo>
                  <a:lnTo>
                    <a:pt x="1270" y="760895"/>
                  </a:lnTo>
                  <a:lnTo>
                    <a:pt x="1473" y="760971"/>
                  </a:lnTo>
                  <a:lnTo>
                    <a:pt x="1676" y="761034"/>
                  </a:lnTo>
                  <a:lnTo>
                    <a:pt x="1879" y="761060"/>
                  </a:lnTo>
                  <a:lnTo>
                    <a:pt x="75158" y="773988"/>
                  </a:lnTo>
                  <a:lnTo>
                    <a:pt x="75590" y="774026"/>
                  </a:lnTo>
                  <a:lnTo>
                    <a:pt x="75806" y="774026"/>
                  </a:lnTo>
                  <a:lnTo>
                    <a:pt x="76022" y="774001"/>
                  </a:lnTo>
                  <a:lnTo>
                    <a:pt x="76212" y="773976"/>
                  </a:lnTo>
                  <a:lnTo>
                    <a:pt x="76441" y="773899"/>
                  </a:lnTo>
                  <a:lnTo>
                    <a:pt x="76809" y="773709"/>
                  </a:lnTo>
                  <a:lnTo>
                    <a:pt x="76987" y="773595"/>
                  </a:lnTo>
                  <a:lnTo>
                    <a:pt x="77152" y="773442"/>
                  </a:lnTo>
                  <a:lnTo>
                    <a:pt x="77279" y="773303"/>
                  </a:lnTo>
                  <a:lnTo>
                    <a:pt x="77419" y="773137"/>
                  </a:lnTo>
                  <a:lnTo>
                    <a:pt x="77546" y="772960"/>
                  </a:lnTo>
                  <a:lnTo>
                    <a:pt x="77635" y="772769"/>
                  </a:lnTo>
                  <a:lnTo>
                    <a:pt x="77711" y="772566"/>
                  </a:lnTo>
                  <a:lnTo>
                    <a:pt x="77762" y="772350"/>
                  </a:lnTo>
                  <a:lnTo>
                    <a:pt x="77800" y="772147"/>
                  </a:lnTo>
                  <a:lnTo>
                    <a:pt x="90741" y="698754"/>
                  </a:lnTo>
                  <a:lnTo>
                    <a:pt x="90779" y="698436"/>
                  </a:lnTo>
                  <a:lnTo>
                    <a:pt x="90779" y="698233"/>
                  </a:lnTo>
                  <a:close/>
                </a:path>
                <a:path w="1141729" h="1712595">
                  <a:moveTo>
                    <a:pt x="158978" y="548868"/>
                  </a:moveTo>
                  <a:lnTo>
                    <a:pt x="158953" y="548665"/>
                  </a:lnTo>
                  <a:lnTo>
                    <a:pt x="158927" y="548449"/>
                  </a:lnTo>
                  <a:lnTo>
                    <a:pt x="158877" y="548246"/>
                  </a:lnTo>
                  <a:lnTo>
                    <a:pt x="158800" y="548043"/>
                  </a:lnTo>
                  <a:lnTo>
                    <a:pt x="158699" y="547852"/>
                  </a:lnTo>
                  <a:lnTo>
                    <a:pt x="158597" y="547674"/>
                  </a:lnTo>
                  <a:lnTo>
                    <a:pt x="158457" y="547509"/>
                  </a:lnTo>
                  <a:lnTo>
                    <a:pt x="158318" y="547344"/>
                  </a:lnTo>
                  <a:lnTo>
                    <a:pt x="158153" y="547217"/>
                  </a:lnTo>
                  <a:lnTo>
                    <a:pt x="157988" y="547090"/>
                  </a:lnTo>
                  <a:lnTo>
                    <a:pt x="157810" y="546989"/>
                  </a:lnTo>
                  <a:lnTo>
                    <a:pt x="153873" y="544728"/>
                  </a:lnTo>
                  <a:lnTo>
                    <a:pt x="153873" y="549706"/>
                  </a:lnTo>
                  <a:lnTo>
                    <a:pt x="118694" y="610603"/>
                  </a:lnTo>
                  <a:lnTo>
                    <a:pt x="57797" y="575449"/>
                  </a:lnTo>
                  <a:lnTo>
                    <a:pt x="92964" y="514527"/>
                  </a:lnTo>
                  <a:lnTo>
                    <a:pt x="153873" y="549706"/>
                  </a:lnTo>
                  <a:lnTo>
                    <a:pt x="153873" y="544728"/>
                  </a:lnTo>
                  <a:lnTo>
                    <a:pt x="93256" y="509714"/>
                  </a:lnTo>
                  <a:lnTo>
                    <a:pt x="92456" y="509447"/>
                  </a:lnTo>
                  <a:lnTo>
                    <a:pt x="92138" y="509435"/>
                  </a:lnTo>
                  <a:lnTo>
                    <a:pt x="91935" y="509435"/>
                  </a:lnTo>
                  <a:lnTo>
                    <a:pt x="91719" y="509473"/>
                  </a:lnTo>
                  <a:lnTo>
                    <a:pt x="90881" y="509866"/>
                  </a:lnTo>
                  <a:lnTo>
                    <a:pt x="90627" y="510082"/>
                  </a:lnTo>
                  <a:lnTo>
                    <a:pt x="90487" y="510235"/>
                  </a:lnTo>
                  <a:lnTo>
                    <a:pt x="90360" y="510413"/>
                  </a:lnTo>
                  <a:lnTo>
                    <a:pt x="90271" y="510578"/>
                  </a:lnTo>
                  <a:lnTo>
                    <a:pt x="53073" y="575005"/>
                  </a:lnTo>
                  <a:lnTo>
                    <a:pt x="52984" y="575144"/>
                  </a:lnTo>
                  <a:lnTo>
                    <a:pt x="52844" y="575424"/>
                  </a:lnTo>
                  <a:lnTo>
                    <a:pt x="52781" y="575640"/>
                  </a:lnTo>
                  <a:lnTo>
                    <a:pt x="52730" y="575843"/>
                  </a:lnTo>
                  <a:lnTo>
                    <a:pt x="52705" y="575970"/>
                  </a:lnTo>
                  <a:lnTo>
                    <a:pt x="52692" y="576262"/>
                  </a:lnTo>
                  <a:lnTo>
                    <a:pt x="52705" y="576465"/>
                  </a:lnTo>
                  <a:lnTo>
                    <a:pt x="53898" y="578167"/>
                  </a:lnTo>
                  <a:lnTo>
                    <a:pt x="118313" y="615353"/>
                  </a:lnTo>
                  <a:lnTo>
                    <a:pt x="118516" y="615467"/>
                  </a:lnTo>
                  <a:lnTo>
                    <a:pt x="118706" y="615556"/>
                  </a:lnTo>
                  <a:lnTo>
                    <a:pt x="118910" y="615619"/>
                  </a:lnTo>
                  <a:lnTo>
                    <a:pt x="119113" y="615670"/>
                  </a:lnTo>
                  <a:lnTo>
                    <a:pt x="119532" y="615708"/>
                  </a:lnTo>
                  <a:lnTo>
                    <a:pt x="119748" y="615696"/>
                  </a:lnTo>
                  <a:lnTo>
                    <a:pt x="119951" y="615657"/>
                  </a:lnTo>
                  <a:lnTo>
                    <a:pt x="120154" y="615594"/>
                  </a:lnTo>
                  <a:lnTo>
                    <a:pt x="120357" y="615530"/>
                  </a:lnTo>
                  <a:lnTo>
                    <a:pt x="120548" y="615429"/>
                  </a:lnTo>
                  <a:lnTo>
                    <a:pt x="120726" y="615327"/>
                  </a:lnTo>
                  <a:lnTo>
                    <a:pt x="120891" y="615188"/>
                  </a:lnTo>
                  <a:lnTo>
                    <a:pt x="121043" y="615048"/>
                  </a:lnTo>
                  <a:lnTo>
                    <a:pt x="121170" y="614883"/>
                  </a:lnTo>
                  <a:lnTo>
                    <a:pt x="121310" y="614718"/>
                  </a:lnTo>
                  <a:lnTo>
                    <a:pt x="121412" y="614527"/>
                  </a:lnTo>
                  <a:lnTo>
                    <a:pt x="158623" y="550049"/>
                  </a:lnTo>
                  <a:lnTo>
                    <a:pt x="158737" y="549884"/>
                  </a:lnTo>
                  <a:lnTo>
                    <a:pt x="158826" y="549694"/>
                  </a:lnTo>
                  <a:lnTo>
                    <a:pt x="158889" y="549490"/>
                  </a:lnTo>
                  <a:lnTo>
                    <a:pt x="158940" y="549287"/>
                  </a:lnTo>
                  <a:lnTo>
                    <a:pt x="158965" y="549084"/>
                  </a:lnTo>
                  <a:lnTo>
                    <a:pt x="158978" y="548868"/>
                  </a:lnTo>
                  <a:close/>
                </a:path>
                <a:path w="1141729" h="1712595">
                  <a:moveTo>
                    <a:pt x="274180" y="431647"/>
                  </a:moveTo>
                  <a:lnTo>
                    <a:pt x="274154" y="431444"/>
                  </a:lnTo>
                  <a:lnTo>
                    <a:pt x="274078" y="431126"/>
                  </a:lnTo>
                  <a:lnTo>
                    <a:pt x="273964" y="430834"/>
                  </a:lnTo>
                  <a:lnTo>
                    <a:pt x="273862" y="430657"/>
                  </a:lnTo>
                  <a:lnTo>
                    <a:pt x="273735" y="430466"/>
                  </a:lnTo>
                  <a:lnTo>
                    <a:pt x="273608" y="430301"/>
                  </a:lnTo>
                  <a:lnTo>
                    <a:pt x="268973" y="424802"/>
                  </a:lnTo>
                  <a:lnTo>
                    <a:pt x="268973" y="431520"/>
                  </a:lnTo>
                  <a:lnTo>
                    <a:pt x="215112" y="476719"/>
                  </a:lnTo>
                  <a:lnTo>
                    <a:pt x="169900" y="422846"/>
                  </a:lnTo>
                  <a:lnTo>
                    <a:pt x="223774" y="377647"/>
                  </a:lnTo>
                  <a:lnTo>
                    <a:pt x="268973" y="431520"/>
                  </a:lnTo>
                  <a:lnTo>
                    <a:pt x="268973" y="424802"/>
                  </a:lnTo>
                  <a:lnTo>
                    <a:pt x="225882" y="373456"/>
                  </a:lnTo>
                  <a:lnTo>
                    <a:pt x="225755" y="373278"/>
                  </a:lnTo>
                  <a:lnTo>
                    <a:pt x="225628" y="373138"/>
                  </a:lnTo>
                  <a:lnTo>
                    <a:pt x="225475" y="372973"/>
                  </a:lnTo>
                  <a:lnTo>
                    <a:pt x="225310" y="372846"/>
                  </a:lnTo>
                  <a:lnTo>
                    <a:pt x="225132" y="372745"/>
                  </a:lnTo>
                  <a:lnTo>
                    <a:pt x="224942" y="372630"/>
                  </a:lnTo>
                  <a:lnTo>
                    <a:pt x="224739" y="372554"/>
                  </a:lnTo>
                  <a:lnTo>
                    <a:pt x="224612" y="372529"/>
                  </a:lnTo>
                  <a:lnTo>
                    <a:pt x="224332" y="372465"/>
                  </a:lnTo>
                  <a:lnTo>
                    <a:pt x="224129" y="372440"/>
                  </a:lnTo>
                  <a:lnTo>
                    <a:pt x="223913" y="372427"/>
                  </a:lnTo>
                  <a:lnTo>
                    <a:pt x="223697" y="372452"/>
                  </a:lnTo>
                  <a:lnTo>
                    <a:pt x="223494" y="372503"/>
                  </a:lnTo>
                  <a:lnTo>
                    <a:pt x="223291" y="372567"/>
                  </a:lnTo>
                  <a:lnTo>
                    <a:pt x="223100" y="372643"/>
                  </a:lnTo>
                  <a:lnTo>
                    <a:pt x="222961" y="372732"/>
                  </a:lnTo>
                  <a:lnTo>
                    <a:pt x="222732" y="372872"/>
                  </a:lnTo>
                  <a:lnTo>
                    <a:pt x="222580" y="373011"/>
                  </a:lnTo>
                  <a:lnTo>
                    <a:pt x="165608" y="420827"/>
                  </a:lnTo>
                  <a:lnTo>
                    <a:pt x="165481" y="420928"/>
                  </a:lnTo>
                  <a:lnTo>
                    <a:pt x="165252" y="421144"/>
                  </a:lnTo>
                  <a:lnTo>
                    <a:pt x="165125" y="421297"/>
                  </a:lnTo>
                  <a:lnTo>
                    <a:pt x="164998" y="421487"/>
                  </a:lnTo>
                  <a:lnTo>
                    <a:pt x="164909" y="421665"/>
                  </a:lnTo>
                  <a:lnTo>
                    <a:pt x="164820" y="421868"/>
                  </a:lnTo>
                  <a:lnTo>
                    <a:pt x="164782" y="422008"/>
                  </a:lnTo>
                  <a:lnTo>
                    <a:pt x="164719" y="422287"/>
                  </a:lnTo>
                  <a:lnTo>
                    <a:pt x="164706" y="422490"/>
                  </a:lnTo>
                  <a:lnTo>
                    <a:pt x="164706" y="422706"/>
                  </a:lnTo>
                  <a:lnTo>
                    <a:pt x="164731" y="422922"/>
                  </a:lnTo>
                  <a:lnTo>
                    <a:pt x="164807" y="423227"/>
                  </a:lnTo>
                  <a:lnTo>
                    <a:pt x="164922" y="423519"/>
                  </a:lnTo>
                  <a:lnTo>
                    <a:pt x="164985" y="423646"/>
                  </a:lnTo>
                  <a:lnTo>
                    <a:pt x="165150" y="423887"/>
                  </a:lnTo>
                  <a:lnTo>
                    <a:pt x="165265" y="424040"/>
                  </a:lnTo>
                  <a:lnTo>
                    <a:pt x="213194" y="481126"/>
                  </a:lnTo>
                  <a:lnTo>
                    <a:pt x="213372" y="481330"/>
                  </a:lnTo>
                  <a:lnTo>
                    <a:pt x="213499" y="481444"/>
                  </a:lnTo>
                  <a:lnTo>
                    <a:pt x="213855" y="481672"/>
                  </a:lnTo>
                  <a:lnTo>
                    <a:pt x="214083" y="481774"/>
                  </a:lnTo>
                  <a:lnTo>
                    <a:pt x="214236" y="481812"/>
                  </a:lnTo>
                  <a:lnTo>
                    <a:pt x="214553" y="481888"/>
                  </a:lnTo>
                  <a:lnTo>
                    <a:pt x="214757" y="481914"/>
                  </a:lnTo>
                  <a:lnTo>
                    <a:pt x="214972" y="481914"/>
                  </a:lnTo>
                  <a:lnTo>
                    <a:pt x="215188" y="481888"/>
                  </a:lnTo>
                  <a:lnTo>
                    <a:pt x="215392" y="481838"/>
                  </a:lnTo>
                  <a:lnTo>
                    <a:pt x="215595" y="481774"/>
                  </a:lnTo>
                  <a:lnTo>
                    <a:pt x="216230" y="481406"/>
                  </a:lnTo>
                  <a:lnTo>
                    <a:pt x="216382" y="481266"/>
                  </a:lnTo>
                  <a:lnTo>
                    <a:pt x="273265" y="433539"/>
                  </a:lnTo>
                  <a:lnTo>
                    <a:pt x="273405" y="433425"/>
                  </a:lnTo>
                  <a:lnTo>
                    <a:pt x="273634" y="433209"/>
                  </a:lnTo>
                  <a:lnTo>
                    <a:pt x="273773" y="433044"/>
                  </a:lnTo>
                  <a:lnTo>
                    <a:pt x="273888" y="432866"/>
                  </a:lnTo>
                  <a:lnTo>
                    <a:pt x="273989" y="432676"/>
                  </a:lnTo>
                  <a:lnTo>
                    <a:pt x="274066" y="432485"/>
                  </a:lnTo>
                  <a:lnTo>
                    <a:pt x="274116" y="432282"/>
                  </a:lnTo>
                  <a:lnTo>
                    <a:pt x="274167" y="432066"/>
                  </a:lnTo>
                  <a:lnTo>
                    <a:pt x="274180" y="431863"/>
                  </a:lnTo>
                  <a:lnTo>
                    <a:pt x="274180" y="431647"/>
                  </a:lnTo>
                  <a:close/>
                </a:path>
                <a:path w="1141729" h="1712595">
                  <a:moveTo>
                    <a:pt x="422503" y="361099"/>
                  </a:moveTo>
                  <a:lnTo>
                    <a:pt x="422490" y="360883"/>
                  </a:lnTo>
                  <a:lnTo>
                    <a:pt x="422452" y="360680"/>
                  </a:lnTo>
                  <a:lnTo>
                    <a:pt x="422402" y="360476"/>
                  </a:lnTo>
                  <a:lnTo>
                    <a:pt x="422338" y="360273"/>
                  </a:lnTo>
                  <a:lnTo>
                    <a:pt x="417563" y="347218"/>
                  </a:lnTo>
                  <a:lnTo>
                    <a:pt x="417563" y="359829"/>
                  </a:lnTo>
                  <a:lnTo>
                    <a:pt x="351472" y="383895"/>
                  </a:lnTo>
                  <a:lnTo>
                    <a:pt x="327418" y="317792"/>
                  </a:lnTo>
                  <a:lnTo>
                    <a:pt x="393509" y="293738"/>
                  </a:lnTo>
                  <a:lnTo>
                    <a:pt x="417563" y="359829"/>
                  </a:lnTo>
                  <a:lnTo>
                    <a:pt x="417563" y="347218"/>
                  </a:lnTo>
                  <a:lnTo>
                    <a:pt x="396875" y="290385"/>
                  </a:lnTo>
                  <a:lnTo>
                    <a:pt x="396836" y="290245"/>
                  </a:lnTo>
                  <a:lnTo>
                    <a:pt x="396709" y="289941"/>
                  </a:lnTo>
                  <a:lnTo>
                    <a:pt x="396532" y="289674"/>
                  </a:lnTo>
                  <a:lnTo>
                    <a:pt x="396328" y="289433"/>
                  </a:lnTo>
                  <a:lnTo>
                    <a:pt x="396176" y="289293"/>
                  </a:lnTo>
                  <a:lnTo>
                    <a:pt x="395998" y="289166"/>
                  </a:lnTo>
                  <a:lnTo>
                    <a:pt x="395846" y="289090"/>
                  </a:lnTo>
                  <a:lnTo>
                    <a:pt x="395630" y="288975"/>
                  </a:lnTo>
                  <a:lnTo>
                    <a:pt x="395427" y="288899"/>
                  </a:lnTo>
                  <a:lnTo>
                    <a:pt x="395224" y="288848"/>
                  </a:lnTo>
                  <a:lnTo>
                    <a:pt x="394906" y="288823"/>
                  </a:lnTo>
                  <a:lnTo>
                    <a:pt x="394589" y="288823"/>
                  </a:lnTo>
                  <a:lnTo>
                    <a:pt x="394385" y="288848"/>
                  </a:lnTo>
                  <a:lnTo>
                    <a:pt x="394081" y="288950"/>
                  </a:lnTo>
                  <a:lnTo>
                    <a:pt x="324027" y="314439"/>
                  </a:lnTo>
                  <a:lnTo>
                    <a:pt x="323837" y="314502"/>
                  </a:lnTo>
                  <a:lnTo>
                    <a:pt x="323646" y="314604"/>
                  </a:lnTo>
                  <a:lnTo>
                    <a:pt x="323456" y="314706"/>
                  </a:lnTo>
                  <a:lnTo>
                    <a:pt x="323303" y="314845"/>
                  </a:lnTo>
                  <a:lnTo>
                    <a:pt x="322986" y="315137"/>
                  </a:lnTo>
                  <a:lnTo>
                    <a:pt x="322872" y="315302"/>
                  </a:lnTo>
                  <a:lnTo>
                    <a:pt x="322757" y="315493"/>
                  </a:lnTo>
                  <a:lnTo>
                    <a:pt x="322668" y="315683"/>
                  </a:lnTo>
                  <a:lnTo>
                    <a:pt x="322605" y="315887"/>
                  </a:lnTo>
                  <a:lnTo>
                    <a:pt x="322554" y="316090"/>
                  </a:lnTo>
                  <a:lnTo>
                    <a:pt x="322516" y="316306"/>
                  </a:lnTo>
                  <a:lnTo>
                    <a:pt x="322516" y="316522"/>
                  </a:lnTo>
                  <a:lnTo>
                    <a:pt x="322516" y="316725"/>
                  </a:lnTo>
                  <a:lnTo>
                    <a:pt x="322554" y="316928"/>
                  </a:lnTo>
                  <a:lnTo>
                    <a:pt x="322605" y="317131"/>
                  </a:lnTo>
                  <a:lnTo>
                    <a:pt x="348170" y="387375"/>
                  </a:lnTo>
                  <a:lnTo>
                    <a:pt x="348259" y="387591"/>
                  </a:lnTo>
                  <a:lnTo>
                    <a:pt x="348411" y="387845"/>
                  </a:lnTo>
                  <a:lnTo>
                    <a:pt x="348538" y="388023"/>
                  </a:lnTo>
                  <a:lnTo>
                    <a:pt x="348678" y="388175"/>
                  </a:lnTo>
                  <a:lnTo>
                    <a:pt x="348843" y="388315"/>
                  </a:lnTo>
                  <a:lnTo>
                    <a:pt x="349008" y="388442"/>
                  </a:lnTo>
                  <a:lnTo>
                    <a:pt x="349186" y="388543"/>
                  </a:lnTo>
                  <a:lnTo>
                    <a:pt x="349389" y="388632"/>
                  </a:lnTo>
                  <a:lnTo>
                    <a:pt x="349580" y="388708"/>
                  </a:lnTo>
                  <a:lnTo>
                    <a:pt x="349796" y="388759"/>
                  </a:lnTo>
                  <a:lnTo>
                    <a:pt x="349999" y="388785"/>
                  </a:lnTo>
                  <a:lnTo>
                    <a:pt x="350215" y="388785"/>
                  </a:lnTo>
                  <a:lnTo>
                    <a:pt x="350418" y="388785"/>
                  </a:lnTo>
                  <a:lnTo>
                    <a:pt x="350634" y="388759"/>
                  </a:lnTo>
                  <a:lnTo>
                    <a:pt x="350939" y="388658"/>
                  </a:lnTo>
                  <a:lnTo>
                    <a:pt x="421068" y="363143"/>
                  </a:lnTo>
                  <a:lnTo>
                    <a:pt x="421271" y="363054"/>
                  </a:lnTo>
                  <a:lnTo>
                    <a:pt x="421462" y="362953"/>
                  </a:lnTo>
                  <a:lnTo>
                    <a:pt x="421716" y="362762"/>
                  </a:lnTo>
                  <a:lnTo>
                    <a:pt x="421868" y="362635"/>
                  </a:lnTo>
                  <a:lnTo>
                    <a:pt x="422021" y="362470"/>
                  </a:lnTo>
                  <a:lnTo>
                    <a:pt x="422148" y="362292"/>
                  </a:lnTo>
                  <a:lnTo>
                    <a:pt x="422249" y="362115"/>
                  </a:lnTo>
                  <a:lnTo>
                    <a:pt x="422338" y="361924"/>
                  </a:lnTo>
                  <a:lnTo>
                    <a:pt x="422414" y="361721"/>
                  </a:lnTo>
                  <a:lnTo>
                    <a:pt x="422465" y="361518"/>
                  </a:lnTo>
                  <a:lnTo>
                    <a:pt x="422490" y="361302"/>
                  </a:lnTo>
                  <a:lnTo>
                    <a:pt x="422503" y="361099"/>
                  </a:lnTo>
                  <a:close/>
                </a:path>
                <a:path w="1141729" h="1712595">
                  <a:moveTo>
                    <a:pt x="509778" y="1710639"/>
                  </a:moveTo>
                  <a:lnTo>
                    <a:pt x="509651" y="1710651"/>
                  </a:lnTo>
                  <a:lnTo>
                    <a:pt x="509447" y="1710702"/>
                  </a:lnTo>
                  <a:lnTo>
                    <a:pt x="509295" y="1710791"/>
                  </a:lnTo>
                  <a:lnTo>
                    <a:pt x="509143" y="1710918"/>
                  </a:lnTo>
                  <a:lnTo>
                    <a:pt x="509041" y="1711058"/>
                  </a:lnTo>
                  <a:lnTo>
                    <a:pt x="508939" y="1711299"/>
                  </a:lnTo>
                  <a:lnTo>
                    <a:pt x="508914" y="1711464"/>
                  </a:lnTo>
                  <a:lnTo>
                    <a:pt x="508927" y="1711629"/>
                  </a:lnTo>
                  <a:lnTo>
                    <a:pt x="508977" y="1711833"/>
                  </a:lnTo>
                  <a:lnTo>
                    <a:pt x="509092" y="1712023"/>
                  </a:lnTo>
                  <a:lnTo>
                    <a:pt x="509270" y="1712201"/>
                  </a:lnTo>
                  <a:lnTo>
                    <a:pt x="509409" y="1712290"/>
                  </a:lnTo>
                  <a:lnTo>
                    <a:pt x="509562" y="1712341"/>
                  </a:lnTo>
                  <a:lnTo>
                    <a:pt x="509739" y="1712366"/>
                  </a:lnTo>
                  <a:lnTo>
                    <a:pt x="509778" y="1710639"/>
                  </a:lnTo>
                  <a:close/>
                </a:path>
                <a:path w="1141729" h="1712595">
                  <a:moveTo>
                    <a:pt x="586041" y="198196"/>
                  </a:moveTo>
                  <a:lnTo>
                    <a:pt x="583882" y="198196"/>
                  </a:lnTo>
                  <a:lnTo>
                    <a:pt x="509244" y="198183"/>
                  </a:lnTo>
                  <a:lnTo>
                    <a:pt x="507085" y="198196"/>
                  </a:lnTo>
                  <a:lnTo>
                    <a:pt x="507085" y="268630"/>
                  </a:lnTo>
                  <a:lnTo>
                    <a:pt x="507085" y="272948"/>
                  </a:lnTo>
                  <a:lnTo>
                    <a:pt x="507085" y="347687"/>
                  </a:lnTo>
                  <a:lnTo>
                    <a:pt x="509244" y="347687"/>
                  </a:lnTo>
                  <a:lnTo>
                    <a:pt x="511390" y="347687"/>
                  </a:lnTo>
                  <a:lnTo>
                    <a:pt x="511390" y="272935"/>
                  </a:lnTo>
                  <a:lnTo>
                    <a:pt x="583882" y="272935"/>
                  </a:lnTo>
                  <a:lnTo>
                    <a:pt x="583882" y="347687"/>
                  </a:lnTo>
                  <a:lnTo>
                    <a:pt x="586041" y="347687"/>
                  </a:lnTo>
                  <a:lnTo>
                    <a:pt x="586041" y="272948"/>
                  </a:lnTo>
                  <a:lnTo>
                    <a:pt x="586041" y="268643"/>
                  </a:lnTo>
                  <a:lnTo>
                    <a:pt x="586041" y="198196"/>
                  </a:lnTo>
                  <a:close/>
                </a:path>
                <a:path w="1141729" h="1712595">
                  <a:moveTo>
                    <a:pt x="679081" y="1675853"/>
                  </a:moveTo>
                  <a:lnTo>
                    <a:pt x="673912" y="1662112"/>
                  </a:lnTo>
                  <a:lnTo>
                    <a:pt x="673912" y="1676107"/>
                  </a:lnTo>
                  <a:lnTo>
                    <a:pt x="673912" y="1677974"/>
                  </a:lnTo>
                  <a:lnTo>
                    <a:pt x="655878" y="1695996"/>
                  </a:lnTo>
                  <a:lnTo>
                    <a:pt x="654951" y="1695996"/>
                  </a:lnTo>
                  <a:lnTo>
                    <a:pt x="654024" y="1695996"/>
                  </a:lnTo>
                  <a:lnTo>
                    <a:pt x="635990" y="1677962"/>
                  </a:lnTo>
                  <a:lnTo>
                    <a:pt x="635990" y="1676095"/>
                  </a:lnTo>
                  <a:lnTo>
                    <a:pt x="654024" y="1658073"/>
                  </a:lnTo>
                  <a:lnTo>
                    <a:pt x="654951" y="1658073"/>
                  </a:lnTo>
                  <a:lnTo>
                    <a:pt x="655878" y="1658073"/>
                  </a:lnTo>
                  <a:lnTo>
                    <a:pt x="673912" y="1676107"/>
                  </a:lnTo>
                  <a:lnTo>
                    <a:pt x="673912" y="1662112"/>
                  </a:lnTo>
                  <a:lnTo>
                    <a:pt x="656132" y="1652905"/>
                  </a:lnTo>
                  <a:lnTo>
                    <a:pt x="654951" y="1652905"/>
                  </a:lnTo>
                  <a:lnTo>
                    <a:pt x="653770" y="1652905"/>
                  </a:lnTo>
                  <a:lnTo>
                    <a:pt x="630821" y="1675841"/>
                  </a:lnTo>
                  <a:lnTo>
                    <a:pt x="630821" y="1678216"/>
                  </a:lnTo>
                  <a:lnTo>
                    <a:pt x="653770" y="1701165"/>
                  </a:lnTo>
                  <a:lnTo>
                    <a:pt x="654951" y="1701165"/>
                  </a:lnTo>
                  <a:lnTo>
                    <a:pt x="656132" y="1701165"/>
                  </a:lnTo>
                  <a:lnTo>
                    <a:pt x="679081" y="1678216"/>
                  </a:lnTo>
                  <a:lnTo>
                    <a:pt x="679081" y="1675853"/>
                  </a:lnTo>
                  <a:close/>
                </a:path>
                <a:path w="1141729" h="1712595">
                  <a:moveTo>
                    <a:pt x="685977" y="1711464"/>
                  </a:moveTo>
                  <a:lnTo>
                    <a:pt x="685952" y="1711337"/>
                  </a:lnTo>
                  <a:lnTo>
                    <a:pt x="685914" y="1711172"/>
                  </a:lnTo>
                  <a:lnTo>
                    <a:pt x="685825" y="1711020"/>
                  </a:lnTo>
                  <a:lnTo>
                    <a:pt x="685698" y="1710867"/>
                  </a:lnTo>
                  <a:lnTo>
                    <a:pt x="685558" y="1710766"/>
                  </a:lnTo>
                  <a:lnTo>
                    <a:pt x="685330" y="1710664"/>
                  </a:lnTo>
                  <a:lnTo>
                    <a:pt x="685152" y="1710639"/>
                  </a:lnTo>
                  <a:lnTo>
                    <a:pt x="685114" y="1712366"/>
                  </a:lnTo>
                  <a:lnTo>
                    <a:pt x="685241" y="1712353"/>
                  </a:lnTo>
                  <a:lnTo>
                    <a:pt x="685444" y="1712302"/>
                  </a:lnTo>
                  <a:lnTo>
                    <a:pt x="685596" y="1712214"/>
                  </a:lnTo>
                  <a:lnTo>
                    <a:pt x="685723" y="1712112"/>
                  </a:lnTo>
                  <a:lnTo>
                    <a:pt x="685825" y="1711972"/>
                  </a:lnTo>
                  <a:lnTo>
                    <a:pt x="685914" y="1711833"/>
                  </a:lnTo>
                  <a:lnTo>
                    <a:pt x="685952" y="1711706"/>
                  </a:lnTo>
                  <a:lnTo>
                    <a:pt x="685977" y="1711540"/>
                  </a:lnTo>
                  <a:close/>
                </a:path>
                <a:path w="1141729" h="1712595">
                  <a:moveTo>
                    <a:pt x="1141590" y="0"/>
                  </a:moveTo>
                  <a:lnTo>
                    <a:pt x="1137285" y="0"/>
                  </a:lnTo>
                  <a:lnTo>
                    <a:pt x="1137285" y="4305"/>
                  </a:lnTo>
                  <a:lnTo>
                    <a:pt x="1041501" y="4305"/>
                  </a:lnTo>
                  <a:lnTo>
                    <a:pt x="1041501" y="0"/>
                  </a:lnTo>
                  <a:lnTo>
                    <a:pt x="1037196" y="0"/>
                  </a:lnTo>
                  <a:lnTo>
                    <a:pt x="1037196" y="56019"/>
                  </a:lnTo>
                  <a:lnTo>
                    <a:pt x="1036307" y="56108"/>
                  </a:lnTo>
                  <a:lnTo>
                    <a:pt x="1028306" y="64109"/>
                  </a:lnTo>
                  <a:lnTo>
                    <a:pt x="1028306" y="66878"/>
                  </a:lnTo>
                  <a:lnTo>
                    <a:pt x="1037196" y="74980"/>
                  </a:lnTo>
                  <a:lnTo>
                    <a:pt x="1037196" y="81648"/>
                  </a:lnTo>
                  <a:lnTo>
                    <a:pt x="1037209" y="83794"/>
                  </a:lnTo>
                  <a:lnTo>
                    <a:pt x="1039355" y="83794"/>
                  </a:lnTo>
                  <a:lnTo>
                    <a:pt x="1139431" y="83794"/>
                  </a:lnTo>
                  <a:lnTo>
                    <a:pt x="1141590" y="83794"/>
                  </a:lnTo>
                  <a:lnTo>
                    <a:pt x="1141590" y="79590"/>
                  </a:lnTo>
                  <a:lnTo>
                    <a:pt x="1141590" y="4305"/>
                  </a:lnTo>
                  <a:lnTo>
                    <a:pt x="1141590" y="0"/>
                  </a:lnTo>
                  <a:close/>
                </a:path>
                <a:path w="1141729" h="1712595">
                  <a:moveTo>
                    <a:pt x="1141603" y="163296"/>
                  </a:moveTo>
                  <a:lnTo>
                    <a:pt x="1141603" y="163296"/>
                  </a:lnTo>
                  <a:lnTo>
                    <a:pt x="1037196" y="163296"/>
                  </a:lnTo>
                  <a:lnTo>
                    <a:pt x="1037196" y="163537"/>
                  </a:lnTo>
                  <a:lnTo>
                    <a:pt x="1041501" y="163537"/>
                  </a:lnTo>
                  <a:lnTo>
                    <a:pt x="1137285" y="163525"/>
                  </a:lnTo>
                  <a:lnTo>
                    <a:pt x="1141603" y="163537"/>
                  </a:lnTo>
                  <a:lnTo>
                    <a:pt x="1141603" y="16329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2874670" y="2730563"/>
              <a:ext cx="808355" cy="1617980"/>
            </a:xfrm>
            <a:custGeom>
              <a:avLst/>
              <a:gdLst/>
              <a:ahLst/>
              <a:cxnLst/>
              <a:rect l="l" t="t" r="r" b="b"/>
              <a:pathLst>
                <a:path w="808354" h="1617979">
                  <a:moveTo>
                    <a:pt x="35725" y="1616189"/>
                  </a:moveTo>
                  <a:lnTo>
                    <a:pt x="2984" y="1559483"/>
                  </a:lnTo>
                  <a:lnTo>
                    <a:pt x="0" y="1561211"/>
                  </a:lnTo>
                  <a:lnTo>
                    <a:pt x="32740" y="1617916"/>
                  </a:lnTo>
                  <a:lnTo>
                    <a:pt x="35725" y="1616189"/>
                  </a:lnTo>
                  <a:close/>
                </a:path>
                <a:path w="808354" h="1617979">
                  <a:moveTo>
                    <a:pt x="81965" y="1589493"/>
                  </a:moveTo>
                  <a:lnTo>
                    <a:pt x="49225" y="1532788"/>
                  </a:lnTo>
                  <a:lnTo>
                    <a:pt x="46240" y="1534515"/>
                  </a:lnTo>
                  <a:lnTo>
                    <a:pt x="78981" y="1591221"/>
                  </a:lnTo>
                  <a:lnTo>
                    <a:pt x="81965" y="1589493"/>
                  </a:lnTo>
                  <a:close/>
                </a:path>
                <a:path w="808354" h="1617979">
                  <a:moveTo>
                    <a:pt x="226339" y="0"/>
                  </a:moveTo>
                  <a:lnTo>
                    <a:pt x="222034" y="0"/>
                  </a:lnTo>
                  <a:lnTo>
                    <a:pt x="222034" y="74739"/>
                  </a:lnTo>
                  <a:lnTo>
                    <a:pt x="222034" y="76898"/>
                  </a:lnTo>
                  <a:lnTo>
                    <a:pt x="222034" y="153797"/>
                  </a:lnTo>
                  <a:lnTo>
                    <a:pt x="226339" y="153797"/>
                  </a:lnTo>
                  <a:lnTo>
                    <a:pt x="226339" y="76898"/>
                  </a:lnTo>
                  <a:lnTo>
                    <a:pt x="226339" y="74739"/>
                  </a:lnTo>
                  <a:lnTo>
                    <a:pt x="226339" y="0"/>
                  </a:lnTo>
                  <a:close/>
                </a:path>
                <a:path w="808354" h="1617979">
                  <a:moveTo>
                    <a:pt x="286499" y="1151496"/>
                  </a:moveTo>
                  <a:lnTo>
                    <a:pt x="286473" y="1151255"/>
                  </a:lnTo>
                  <a:lnTo>
                    <a:pt x="286423" y="1151001"/>
                  </a:lnTo>
                  <a:lnTo>
                    <a:pt x="286346" y="1150759"/>
                  </a:lnTo>
                  <a:lnTo>
                    <a:pt x="286308" y="1150632"/>
                  </a:lnTo>
                  <a:lnTo>
                    <a:pt x="286131" y="1150302"/>
                  </a:lnTo>
                  <a:lnTo>
                    <a:pt x="285991" y="1150086"/>
                  </a:lnTo>
                  <a:lnTo>
                    <a:pt x="285838" y="1149883"/>
                  </a:lnTo>
                  <a:lnTo>
                    <a:pt x="285648" y="1149718"/>
                  </a:lnTo>
                  <a:lnTo>
                    <a:pt x="285457" y="1149540"/>
                  </a:lnTo>
                  <a:lnTo>
                    <a:pt x="285242" y="1149400"/>
                  </a:lnTo>
                  <a:lnTo>
                    <a:pt x="285026" y="1149286"/>
                  </a:lnTo>
                  <a:lnTo>
                    <a:pt x="284899" y="1149248"/>
                  </a:lnTo>
                  <a:lnTo>
                    <a:pt x="284543" y="1149108"/>
                  </a:lnTo>
                  <a:lnTo>
                    <a:pt x="284302" y="1149057"/>
                  </a:lnTo>
                  <a:lnTo>
                    <a:pt x="284048" y="1149032"/>
                  </a:lnTo>
                  <a:lnTo>
                    <a:pt x="283921" y="1149032"/>
                  </a:lnTo>
                  <a:lnTo>
                    <a:pt x="283794" y="1149032"/>
                  </a:lnTo>
                  <a:lnTo>
                    <a:pt x="281330" y="1149032"/>
                  </a:lnTo>
                  <a:lnTo>
                    <a:pt x="281330" y="1154201"/>
                  </a:lnTo>
                  <a:lnTo>
                    <a:pt x="281330" y="1245552"/>
                  </a:lnTo>
                  <a:lnTo>
                    <a:pt x="241693" y="1245552"/>
                  </a:lnTo>
                  <a:lnTo>
                    <a:pt x="241693" y="1154201"/>
                  </a:lnTo>
                  <a:lnTo>
                    <a:pt x="281330" y="1154201"/>
                  </a:lnTo>
                  <a:lnTo>
                    <a:pt x="281330" y="1149032"/>
                  </a:lnTo>
                  <a:lnTo>
                    <a:pt x="239217" y="1149032"/>
                  </a:lnTo>
                  <a:lnTo>
                    <a:pt x="238975" y="1149032"/>
                  </a:lnTo>
                  <a:lnTo>
                    <a:pt x="238721" y="1149057"/>
                  </a:lnTo>
                  <a:lnTo>
                    <a:pt x="238467" y="1149108"/>
                  </a:lnTo>
                  <a:lnTo>
                    <a:pt x="238226" y="1149184"/>
                  </a:lnTo>
                  <a:lnTo>
                    <a:pt x="237998" y="1149286"/>
                  </a:lnTo>
                  <a:lnTo>
                    <a:pt x="237769" y="1149400"/>
                  </a:lnTo>
                  <a:lnTo>
                    <a:pt x="237553" y="1149540"/>
                  </a:lnTo>
                  <a:lnTo>
                    <a:pt x="237363" y="1149705"/>
                  </a:lnTo>
                  <a:lnTo>
                    <a:pt x="237185" y="1149883"/>
                  </a:lnTo>
                  <a:lnTo>
                    <a:pt x="237058" y="1150035"/>
                  </a:lnTo>
                  <a:lnTo>
                    <a:pt x="236943" y="1150188"/>
                  </a:lnTo>
                  <a:lnTo>
                    <a:pt x="236753" y="1150518"/>
                  </a:lnTo>
                  <a:lnTo>
                    <a:pt x="236664" y="1150747"/>
                  </a:lnTo>
                  <a:lnTo>
                    <a:pt x="236588" y="1151001"/>
                  </a:lnTo>
                  <a:lnTo>
                    <a:pt x="236537" y="1151242"/>
                  </a:lnTo>
                  <a:lnTo>
                    <a:pt x="236512" y="1151496"/>
                  </a:lnTo>
                  <a:lnTo>
                    <a:pt x="236512" y="1151623"/>
                  </a:lnTo>
                  <a:lnTo>
                    <a:pt x="236512" y="1151750"/>
                  </a:lnTo>
                  <a:lnTo>
                    <a:pt x="236524" y="1151877"/>
                  </a:lnTo>
                  <a:lnTo>
                    <a:pt x="236524" y="1247902"/>
                  </a:lnTo>
                  <a:lnTo>
                    <a:pt x="236512" y="1248029"/>
                  </a:lnTo>
                  <a:lnTo>
                    <a:pt x="236512" y="1248270"/>
                  </a:lnTo>
                  <a:lnTo>
                    <a:pt x="237274" y="1249972"/>
                  </a:lnTo>
                  <a:lnTo>
                    <a:pt x="237502" y="1250188"/>
                  </a:lnTo>
                  <a:lnTo>
                    <a:pt x="238975" y="1250734"/>
                  </a:lnTo>
                  <a:lnTo>
                    <a:pt x="239102" y="1250734"/>
                  </a:lnTo>
                  <a:lnTo>
                    <a:pt x="239229" y="1250734"/>
                  </a:lnTo>
                  <a:lnTo>
                    <a:pt x="239356" y="1250721"/>
                  </a:lnTo>
                  <a:lnTo>
                    <a:pt x="283654" y="1250721"/>
                  </a:lnTo>
                  <a:lnTo>
                    <a:pt x="283794" y="1250734"/>
                  </a:lnTo>
                  <a:lnTo>
                    <a:pt x="284035" y="1250734"/>
                  </a:lnTo>
                  <a:lnTo>
                    <a:pt x="284289" y="1250708"/>
                  </a:lnTo>
                  <a:lnTo>
                    <a:pt x="284543" y="1250657"/>
                  </a:lnTo>
                  <a:lnTo>
                    <a:pt x="284784" y="1250581"/>
                  </a:lnTo>
                  <a:lnTo>
                    <a:pt x="285026" y="1250480"/>
                  </a:lnTo>
                  <a:lnTo>
                    <a:pt x="285242" y="1250365"/>
                  </a:lnTo>
                  <a:lnTo>
                    <a:pt x="285457" y="1250226"/>
                  </a:lnTo>
                  <a:lnTo>
                    <a:pt x="285648" y="1250061"/>
                  </a:lnTo>
                  <a:lnTo>
                    <a:pt x="285826" y="1249883"/>
                  </a:lnTo>
                  <a:lnTo>
                    <a:pt x="285940" y="1249743"/>
                  </a:lnTo>
                  <a:lnTo>
                    <a:pt x="286067" y="1249578"/>
                  </a:lnTo>
                  <a:lnTo>
                    <a:pt x="286258" y="1249248"/>
                  </a:lnTo>
                  <a:lnTo>
                    <a:pt x="286346" y="1249019"/>
                  </a:lnTo>
                  <a:lnTo>
                    <a:pt x="286423" y="1248765"/>
                  </a:lnTo>
                  <a:lnTo>
                    <a:pt x="286473" y="1248524"/>
                  </a:lnTo>
                  <a:lnTo>
                    <a:pt x="286499" y="1248270"/>
                  </a:lnTo>
                  <a:lnTo>
                    <a:pt x="286499" y="1248143"/>
                  </a:lnTo>
                  <a:lnTo>
                    <a:pt x="286499" y="1248016"/>
                  </a:lnTo>
                  <a:lnTo>
                    <a:pt x="286499" y="1151750"/>
                  </a:lnTo>
                  <a:lnTo>
                    <a:pt x="286499" y="1151623"/>
                  </a:lnTo>
                  <a:lnTo>
                    <a:pt x="286499" y="1151496"/>
                  </a:lnTo>
                  <a:close/>
                </a:path>
                <a:path w="808354" h="1617979">
                  <a:moveTo>
                    <a:pt x="300990" y="76898"/>
                  </a:moveTo>
                  <a:lnTo>
                    <a:pt x="300977" y="74739"/>
                  </a:lnTo>
                  <a:lnTo>
                    <a:pt x="300977" y="0"/>
                  </a:lnTo>
                  <a:lnTo>
                    <a:pt x="296672" y="0"/>
                  </a:lnTo>
                  <a:lnTo>
                    <a:pt x="296672" y="74739"/>
                  </a:lnTo>
                  <a:lnTo>
                    <a:pt x="296672" y="76898"/>
                  </a:lnTo>
                  <a:lnTo>
                    <a:pt x="296672" y="153797"/>
                  </a:lnTo>
                  <a:lnTo>
                    <a:pt x="300977" y="153797"/>
                  </a:lnTo>
                  <a:lnTo>
                    <a:pt x="300990" y="151549"/>
                  </a:lnTo>
                  <a:lnTo>
                    <a:pt x="300990" y="149390"/>
                  </a:lnTo>
                  <a:lnTo>
                    <a:pt x="300990" y="76898"/>
                  </a:lnTo>
                  <a:close/>
                </a:path>
                <a:path w="808354" h="1617979">
                  <a:moveTo>
                    <a:pt x="485559" y="122516"/>
                  </a:moveTo>
                  <a:lnTo>
                    <a:pt x="485521" y="122186"/>
                  </a:lnTo>
                  <a:lnTo>
                    <a:pt x="485470" y="121983"/>
                  </a:lnTo>
                  <a:lnTo>
                    <a:pt x="485406" y="121831"/>
                  </a:lnTo>
                  <a:lnTo>
                    <a:pt x="485355" y="121691"/>
                  </a:lnTo>
                  <a:lnTo>
                    <a:pt x="485267" y="121551"/>
                  </a:lnTo>
                  <a:lnTo>
                    <a:pt x="485203" y="121412"/>
                  </a:lnTo>
                  <a:lnTo>
                    <a:pt x="485063" y="121246"/>
                  </a:lnTo>
                  <a:lnTo>
                    <a:pt x="484936" y="121081"/>
                  </a:lnTo>
                  <a:lnTo>
                    <a:pt x="484784" y="120942"/>
                  </a:lnTo>
                  <a:lnTo>
                    <a:pt x="484517" y="120751"/>
                  </a:lnTo>
                  <a:lnTo>
                    <a:pt x="484238" y="120611"/>
                  </a:lnTo>
                  <a:lnTo>
                    <a:pt x="484022" y="120535"/>
                  </a:lnTo>
                  <a:lnTo>
                    <a:pt x="480618" y="119329"/>
                  </a:lnTo>
                  <a:lnTo>
                    <a:pt x="480618" y="123901"/>
                  </a:lnTo>
                  <a:lnTo>
                    <a:pt x="456565" y="189992"/>
                  </a:lnTo>
                  <a:lnTo>
                    <a:pt x="390486" y="165925"/>
                  </a:lnTo>
                  <a:lnTo>
                    <a:pt x="414540" y="99847"/>
                  </a:lnTo>
                  <a:lnTo>
                    <a:pt x="480618" y="123901"/>
                  </a:lnTo>
                  <a:lnTo>
                    <a:pt x="480618" y="119329"/>
                  </a:lnTo>
                  <a:lnTo>
                    <a:pt x="414159" y="95123"/>
                  </a:lnTo>
                  <a:lnTo>
                    <a:pt x="413994" y="95059"/>
                  </a:lnTo>
                  <a:lnTo>
                    <a:pt x="413689" y="94957"/>
                  </a:lnTo>
                  <a:lnTo>
                    <a:pt x="413486" y="94932"/>
                  </a:lnTo>
                  <a:lnTo>
                    <a:pt x="413346" y="94932"/>
                  </a:lnTo>
                  <a:lnTo>
                    <a:pt x="413169" y="94919"/>
                  </a:lnTo>
                  <a:lnTo>
                    <a:pt x="412851" y="94957"/>
                  </a:lnTo>
                  <a:lnTo>
                    <a:pt x="412635" y="95008"/>
                  </a:lnTo>
                  <a:lnTo>
                    <a:pt x="412445" y="95072"/>
                  </a:lnTo>
                  <a:lnTo>
                    <a:pt x="412203" y="95211"/>
                  </a:lnTo>
                  <a:lnTo>
                    <a:pt x="412076" y="95275"/>
                  </a:lnTo>
                  <a:lnTo>
                    <a:pt x="411899" y="95402"/>
                  </a:lnTo>
                  <a:lnTo>
                    <a:pt x="411734" y="95542"/>
                  </a:lnTo>
                  <a:lnTo>
                    <a:pt x="411619" y="95681"/>
                  </a:lnTo>
                  <a:lnTo>
                    <a:pt x="411480" y="95859"/>
                  </a:lnTo>
                  <a:lnTo>
                    <a:pt x="411391" y="95986"/>
                  </a:lnTo>
                  <a:lnTo>
                    <a:pt x="411264" y="96240"/>
                  </a:lnTo>
                  <a:lnTo>
                    <a:pt x="411187" y="96443"/>
                  </a:lnTo>
                  <a:lnTo>
                    <a:pt x="385711" y="166420"/>
                  </a:lnTo>
                  <a:lnTo>
                    <a:pt x="385660" y="166585"/>
                  </a:lnTo>
                  <a:lnTo>
                    <a:pt x="385610" y="166776"/>
                  </a:lnTo>
                  <a:lnTo>
                    <a:pt x="385584" y="166992"/>
                  </a:lnTo>
                  <a:lnTo>
                    <a:pt x="385572" y="167157"/>
                  </a:lnTo>
                  <a:lnTo>
                    <a:pt x="385572" y="167297"/>
                  </a:lnTo>
                  <a:lnTo>
                    <a:pt x="385572" y="167424"/>
                  </a:lnTo>
                  <a:lnTo>
                    <a:pt x="385610" y="167640"/>
                  </a:lnTo>
                  <a:lnTo>
                    <a:pt x="386270" y="168808"/>
                  </a:lnTo>
                  <a:lnTo>
                    <a:pt x="386613" y="169075"/>
                  </a:lnTo>
                  <a:lnTo>
                    <a:pt x="386892" y="169214"/>
                  </a:lnTo>
                  <a:lnTo>
                    <a:pt x="387096" y="169291"/>
                  </a:lnTo>
                  <a:lnTo>
                    <a:pt x="457060" y="194741"/>
                  </a:lnTo>
                  <a:lnTo>
                    <a:pt x="457225" y="194805"/>
                  </a:lnTo>
                  <a:lnTo>
                    <a:pt x="457441" y="194868"/>
                  </a:lnTo>
                  <a:lnTo>
                    <a:pt x="457644" y="194894"/>
                  </a:lnTo>
                  <a:lnTo>
                    <a:pt x="457860" y="194906"/>
                  </a:lnTo>
                  <a:lnTo>
                    <a:pt x="458076" y="194906"/>
                  </a:lnTo>
                  <a:lnTo>
                    <a:pt x="458279" y="194868"/>
                  </a:lnTo>
                  <a:lnTo>
                    <a:pt x="458482" y="194818"/>
                  </a:lnTo>
                  <a:lnTo>
                    <a:pt x="458685" y="194741"/>
                  </a:lnTo>
                  <a:lnTo>
                    <a:pt x="458863" y="194665"/>
                  </a:lnTo>
                  <a:lnTo>
                    <a:pt x="459054" y="194551"/>
                  </a:lnTo>
                  <a:lnTo>
                    <a:pt x="459232" y="194424"/>
                  </a:lnTo>
                  <a:lnTo>
                    <a:pt x="459384" y="194284"/>
                  </a:lnTo>
                  <a:lnTo>
                    <a:pt x="459524" y="194132"/>
                  </a:lnTo>
                  <a:lnTo>
                    <a:pt x="459663" y="193954"/>
                  </a:lnTo>
                  <a:lnTo>
                    <a:pt x="459765" y="193776"/>
                  </a:lnTo>
                  <a:lnTo>
                    <a:pt x="459854" y="193586"/>
                  </a:lnTo>
                  <a:lnTo>
                    <a:pt x="459930" y="193382"/>
                  </a:lnTo>
                  <a:lnTo>
                    <a:pt x="485305" y="123621"/>
                  </a:lnTo>
                  <a:lnTo>
                    <a:pt x="485394" y="123431"/>
                  </a:lnTo>
                  <a:lnTo>
                    <a:pt x="485470" y="123240"/>
                  </a:lnTo>
                  <a:lnTo>
                    <a:pt x="485521" y="123037"/>
                  </a:lnTo>
                  <a:lnTo>
                    <a:pt x="485559" y="122618"/>
                  </a:lnTo>
                  <a:close/>
                </a:path>
                <a:path w="808354" h="1617979">
                  <a:moveTo>
                    <a:pt x="643356" y="228485"/>
                  </a:moveTo>
                  <a:lnTo>
                    <a:pt x="643305" y="228180"/>
                  </a:lnTo>
                  <a:lnTo>
                    <a:pt x="643166" y="227774"/>
                  </a:lnTo>
                  <a:lnTo>
                    <a:pt x="643064" y="227596"/>
                  </a:lnTo>
                  <a:lnTo>
                    <a:pt x="642950" y="227418"/>
                  </a:lnTo>
                  <a:lnTo>
                    <a:pt x="642823" y="227241"/>
                  </a:lnTo>
                  <a:lnTo>
                    <a:pt x="642670" y="227114"/>
                  </a:lnTo>
                  <a:lnTo>
                    <a:pt x="642518" y="226961"/>
                  </a:lnTo>
                  <a:lnTo>
                    <a:pt x="642327" y="226834"/>
                  </a:lnTo>
                  <a:lnTo>
                    <a:pt x="638175" y="223354"/>
                  </a:lnTo>
                  <a:lnTo>
                    <a:pt x="638175" y="228955"/>
                  </a:lnTo>
                  <a:lnTo>
                    <a:pt x="592950" y="282841"/>
                  </a:lnTo>
                  <a:lnTo>
                    <a:pt x="539064" y="237629"/>
                  </a:lnTo>
                  <a:lnTo>
                    <a:pt x="584288" y="183730"/>
                  </a:lnTo>
                  <a:lnTo>
                    <a:pt x="638175" y="228955"/>
                  </a:lnTo>
                  <a:lnTo>
                    <a:pt x="638175" y="223354"/>
                  </a:lnTo>
                  <a:lnTo>
                    <a:pt x="585419" y="179044"/>
                  </a:lnTo>
                  <a:lnTo>
                    <a:pt x="585152" y="178866"/>
                  </a:lnTo>
                  <a:lnTo>
                    <a:pt x="585025" y="178803"/>
                  </a:lnTo>
                  <a:lnTo>
                    <a:pt x="584784" y="178676"/>
                  </a:lnTo>
                  <a:lnTo>
                    <a:pt x="584593" y="178625"/>
                  </a:lnTo>
                  <a:lnTo>
                    <a:pt x="584365" y="178562"/>
                  </a:lnTo>
                  <a:lnTo>
                    <a:pt x="584149" y="178549"/>
                  </a:lnTo>
                  <a:lnTo>
                    <a:pt x="583933" y="178549"/>
                  </a:lnTo>
                  <a:lnTo>
                    <a:pt x="583552" y="178600"/>
                  </a:lnTo>
                  <a:lnTo>
                    <a:pt x="583412" y="178625"/>
                  </a:lnTo>
                  <a:lnTo>
                    <a:pt x="583133" y="178739"/>
                  </a:lnTo>
                  <a:lnTo>
                    <a:pt x="582968" y="178828"/>
                  </a:lnTo>
                  <a:lnTo>
                    <a:pt x="582752" y="178955"/>
                  </a:lnTo>
                  <a:lnTo>
                    <a:pt x="582587" y="179082"/>
                  </a:lnTo>
                  <a:lnTo>
                    <a:pt x="582472" y="179209"/>
                  </a:lnTo>
                  <a:lnTo>
                    <a:pt x="582307" y="179387"/>
                  </a:lnTo>
                  <a:lnTo>
                    <a:pt x="582218" y="179514"/>
                  </a:lnTo>
                  <a:lnTo>
                    <a:pt x="534504" y="236372"/>
                  </a:lnTo>
                  <a:lnTo>
                    <a:pt x="534403" y="236499"/>
                  </a:lnTo>
                  <a:lnTo>
                    <a:pt x="534212" y="236753"/>
                  </a:lnTo>
                  <a:lnTo>
                    <a:pt x="534111" y="236931"/>
                  </a:lnTo>
                  <a:lnTo>
                    <a:pt x="534022" y="237121"/>
                  </a:lnTo>
                  <a:lnTo>
                    <a:pt x="533958" y="237324"/>
                  </a:lnTo>
                  <a:lnTo>
                    <a:pt x="533908" y="237540"/>
                  </a:lnTo>
                  <a:lnTo>
                    <a:pt x="533895" y="237972"/>
                  </a:lnTo>
                  <a:lnTo>
                    <a:pt x="533933" y="238353"/>
                  </a:lnTo>
                  <a:lnTo>
                    <a:pt x="533984" y="238480"/>
                  </a:lnTo>
                  <a:lnTo>
                    <a:pt x="534098" y="238785"/>
                  </a:lnTo>
                  <a:lnTo>
                    <a:pt x="534162" y="238937"/>
                  </a:lnTo>
                  <a:lnTo>
                    <a:pt x="534301" y="239153"/>
                  </a:lnTo>
                  <a:lnTo>
                    <a:pt x="534428" y="239318"/>
                  </a:lnTo>
                  <a:lnTo>
                    <a:pt x="534581" y="239458"/>
                  </a:lnTo>
                  <a:lnTo>
                    <a:pt x="591743" y="287439"/>
                  </a:lnTo>
                  <a:lnTo>
                    <a:pt x="591921" y="287578"/>
                  </a:lnTo>
                  <a:lnTo>
                    <a:pt x="592099" y="287693"/>
                  </a:lnTo>
                  <a:lnTo>
                    <a:pt x="592277" y="287807"/>
                  </a:lnTo>
                  <a:lnTo>
                    <a:pt x="592480" y="287883"/>
                  </a:lnTo>
                  <a:lnTo>
                    <a:pt x="592683" y="287947"/>
                  </a:lnTo>
                  <a:lnTo>
                    <a:pt x="592886" y="287997"/>
                  </a:lnTo>
                  <a:lnTo>
                    <a:pt x="593102" y="288010"/>
                  </a:lnTo>
                  <a:lnTo>
                    <a:pt x="593318" y="288010"/>
                  </a:lnTo>
                  <a:lnTo>
                    <a:pt x="593521" y="287997"/>
                  </a:lnTo>
                  <a:lnTo>
                    <a:pt x="593725" y="287959"/>
                  </a:lnTo>
                  <a:lnTo>
                    <a:pt x="593877" y="287921"/>
                  </a:lnTo>
                  <a:lnTo>
                    <a:pt x="594131" y="287820"/>
                  </a:lnTo>
                  <a:lnTo>
                    <a:pt x="594296" y="287731"/>
                  </a:lnTo>
                  <a:lnTo>
                    <a:pt x="594499" y="287604"/>
                  </a:lnTo>
                  <a:lnTo>
                    <a:pt x="594664" y="287477"/>
                  </a:lnTo>
                  <a:lnTo>
                    <a:pt x="594817" y="287324"/>
                  </a:lnTo>
                  <a:lnTo>
                    <a:pt x="594944" y="287159"/>
                  </a:lnTo>
                  <a:lnTo>
                    <a:pt x="642772" y="230162"/>
                  </a:lnTo>
                  <a:lnTo>
                    <a:pt x="642912" y="229997"/>
                  </a:lnTo>
                  <a:lnTo>
                    <a:pt x="643089" y="229730"/>
                  </a:lnTo>
                  <a:lnTo>
                    <a:pt x="643229" y="229438"/>
                  </a:lnTo>
                  <a:lnTo>
                    <a:pt x="643280" y="229260"/>
                  </a:lnTo>
                  <a:lnTo>
                    <a:pt x="643343" y="229031"/>
                  </a:lnTo>
                  <a:lnTo>
                    <a:pt x="643356" y="228815"/>
                  </a:lnTo>
                  <a:lnTo>
                    <a:pt x="643356" y="228600"/>
                  </a:lnTo>
                  <a:close/>
                </a:path>
                <a:path w="808354" h="1617979">
                  <a:moveTo>
                    <a:pt x="755370" y="382155"/>
                  </a:moveTo>
                  <a:lnTo>
                    <a:pt x="755332" y="381952"/>
                  </a:lnTo>
                  <a:lnTo>
                    <a:pt x="755256" y="381635"/>
                  </a:lnTo>
                  <a:lnTo>
                    <a:pt x="755142" y="381355"/>
                  </a:lnTo>
                  <a:lnTo>
                    <a:pt x="755027" y="381165"/>
                  </a:lnTo>
                  <a:lnTo>
                    <a:pt x="750265" y="372948"/>
                  </a:lnTo>
                  <a:lnTo>
                    <a:pt x="750265" y="381546"/>
                  </a:lnTo>
                  <a:lnTo>
                    <a:pt x="689356" y="416712"/>
                  </a:lnTo>
                  <a:lnTo>
                    <a:pt x="654189" y="355815"/>
                  </a:lnTo>
                  <a:lnTo>
                    <a:pt x="715098" y="320649"/>
                  </a:lnTo>
                  <a:lnTo>
                    <a:pt x="750265" y="381546"/>
                  </a:lnTo>
                  <a:lnTo>
                    <a:pt x="750265" y="372948"/>
                  </a:lnTo>
                  <a:lnTo>
                    <a:pt x="717804" y="316712"/>
                  </a:lnTo>
                  <a:lnTo>
                    <a:pt x="717702" y="316534"/>
                  </a:lnTo>
                  <a:lnTo>
                    <a:pt x="717588" y="316357"/>
                  </a:lnTo>
                  <a:lnTo>
                    <a:pt x="717435" y="316191"/>
                  </a:lnTo>
                  <a:lnTo>
                    <a:pt x="717308" y="316090"/>
                  </a:lnTo>
                  <a:lnTo>
                    <a:pt x="716940" y="315810"/>
                  </a:lnTo>
                  <a:lnTo>
                    <a:pt x="716749" y="315734"/>
                  </a:lnTo>
                  <a:lnTo>
                    <a:pt x="716559" y="315645"/>
                  </a:lnTo>
                  <a:lnTo>
                    <a:pt x="716343" y="315582"/>
                  </a:lnTo>
                  <a:lnTo>
                    <a:pt x="716140" y="315556"/>
                  </a:lnTo>
                  <a:lnTo>
                    <a:pt x="715937" y="315544"/>
                  </a:lnTo>
                  <a:lnTo>
                    <a:pt x="715060" y="315722"/>
                  </a:lnTo>
                  <a:lnTo>
                    <a:pt x="714908" y="315772"/>
                  </a:lnTo>
                  <a:lnTo>
                    <a:pt x="650176" y="353148"/>
                  </a:lnTo>
                  <a:lnTo>
                    <a:pt x="649909" y="353326"/>
                  </a:lnTo>
                  <a:lnTo>
                    <a:pt x="649744" y="353466"/>
                  </a:lnTo>
                  <a:lnTo>
                    <a:pt x="649617" y="353618"/>
                  </a:lnTo>
                  <a:lnTo>
                    <a:pt x="649363" y="353961"/>
                  </a:lnTo>
                  <a:lnTo>
                    <a:pt x="649274" y="354139"/>
                  </a:lnTo>
                  <a:lnTo>
                    <a:pt x="649198" y="354355"/>
                  </a:lnTo>
                  <a:lnTo>
                    <a:pt x="649147" y="354558"/>
                  </a:lnTo>
                  <a:lnTo>
                    <a:pt x="649109" y="354761"/>
                  </a:lnTo>
                  <a:lnTo>
                    <a:pt x="649097" y="355193"/>
                  </a:lnTo>
                  <a:lnTo>
                    <a:pt x="649185" y="355600"/>
                  </a:lnTo>
                  <a:lnTo>
                    <a:pt x="686701" y="420725"/>
                  </a:lnTo>
                  <a:lnTo>
                    <a:pt x="686955" y="421068"/>
                  </a:lnTo>
                  <a:lnTo>
                    <a:pt x="688035" y="421741"/>
                  </a:lnTo>
                  <a:lnTo>
                    <a:pt x="688530" y="421817"/>
                  </a:lnTo>
                  <a:lnTo>
                    <a:pt x="688746" y="421805"/>
                  </a:lnTo>
                  <a:lnTo>
                    <a:pt x="688962" y="421779"/>
                  </a:lnTo>
                  <a:lnTo>
                    <a:pt x="689165" y="421728"/>
                  </a:lnTo>
                  <a:lnTo>
                    <a:pt x="689368" y="421652"/>
                  </a:lnTo>
                  <a:lnTo>
                    <a:pt x="689559" y="421576"/>
                  </a:lnTo>
                  <a:lnTo>
                    <a:pt x="689737" y="421462"/>
                  </a:lnTo>
                  <a:lnTo>
                    <a:pt x="754291" y="384200"/>
                  </a:lnTo>
                  <a:lnTo>
                    <a:pt x="754557" y="384022"/>
                  </a:lnTo>
                  <a:lnTo>
                    <a:pt x="754710" y="383882"/>
                  </a:lnTo>
                  <a:lnTo>
                    <a:pt x="754862" y="383730"/>
                  </a:lnTo>
                  <a:lnTo>
                    <a:pt x="754976" y="383565"/>
                  </a:lnTo>
                  <a:lnTo>
                    <a:pt x="755103" y="383387"/>
                  </a:lnTo>
                  <a:lnTo>
                    <a:pt x="755192" y="383197"/>
                  </a:lnTo>
                  <a:lnTo>
                    <a:pt x="755269" y="382993"/>
                  </a:lnTo>
                  <a:lnTo>
                    <a:pt x="755319" y="382790"/>
                  </a:lnTo>
                  <a:lnTo>
                    <a:pt x="755357" y="382587"/>
                  </a:lnTo>
                  <a:lnTo>
                    <a:pt x="755370" y="382155"/>
                  </a:lnTo>
                  <a:close/>
                </a:path>
                <a:path w="808354" h="1617979">
                  <a:moveTo>
                    <a:pt x="808075" y="565073"/>
                  </a:moveTo>
                  <a:lnTo>
                    <a:pt x="808062" y="564756"/>
                  </a:lnTo>
                  <a:lnTo>
                    <a:pt x="808024" y="564553"/>
                  </a:lnTo>
                  <a:lnTo>
                    <a:pt x="807974" y="564413"/>
                  </a:lnTo>
                  <a:lnTo>
                    <a:pt x="803414" y="538543"/>
                  </a:lnTo>
                  <a:lnTo>
                    <a:pt x="803414" y="563283"/>
                  </a:lnTo>
                  <a:lnTo>
                    <a:pt x="734148" y="575500"/>
                  </a:lnTo>
                  <a:lnTo>
                    <a:pt x="721931" y="506234"/>
                  </a:lnTo>
                  <a:lnTo>
                    <a:pt x="791210" y="494017"/>
                  </a:lnTo>
                  <a:lnTo>
                    <a:pt x="803414" y="563283"/>
                  </a:lnTo>
                  <a:lnTo>
                    <a:pt x="803414" y="538543"/>
                  </a:lnTo>
                  <a:lnTo>
                    <a:pt x="795096" y="491324"/>
                  </a:lnTo>
                  <a:lnTo>
                    <a:pt x="795070" y="491159"/>
                  </a:lnTo>
                  <a:lnTo>
                    <a:pt x="795032" y="490969"/>
                  </a:lnTo>
                  <a:lnTo>
                    <a:pt x="795007" y="490842"/>
                  </a:lnTo>
                  <a:lnTo>
                    <a:pt x="794931" y="490639"/>
                  </a:lnTo>
                  <a:lnTo>
                    <a:pt x="794829" y="490448"/>
                  </a:lnTo>
                  <a:lnTo>
                    <a:pt x="794727" y="490308"/>
                  </a:lnTo>
                  <a:lnTo>
                    <a:pt x="794512" y="490029"/>
                  </a:lnTo>
                  <a:lnTo>
                    <a:pt x="794359" y="489889"/>
                  </a:lnTo>
                  <a:lnTo>
                    <a:pt x="794207" y="489750"/>
                  </a:lnTo>
                  <a:lnTo>
                    <a:pt x="793927" y="489585"/>
                  </a:lnTo>
                  <a:lnTo>
                    <a:pt x="793775" y="489534"/>
                  </a:lnTo>
                  <a:lnTo>
                    <a:pt x="793635" y="489483"/>
                  </a:lnTo>
                  <a:lnTo>
                    <a:pt x="793318" y="489394"/>
                  </a:lnTo>
                  <a:lnTo>
                    <a:pt x="793115" y="489369"/>
                  </a:lnTo>
                  <a:lnTo>
                    <a:pt x="792899" y="489356"/>
                  </a:lnTo>
                  <a:lnTo>
                    <a:pt x="792581" y="489394"/>
                  </a:lnTo>
                  <a:lnTo>
                    <a:pt x="719239" y="502335"/>
                  </a:lnTo>
                  <a:lnTo>
                    <a:pt x="719086" y="502361"/>
                  </a:lnTo>
                  <a:lnTo>
                    <a:pt x="718769" y="502424"/>
                  </a:lnTo>
                  <a:lnTo>
                    <a:pt x="718566" y="502500"/>
                  </a:lnTo>
                  <a:lnTo>
                    <a:pt x="718388" y="502602"/>
                  </a:lnTo>
                  <a:lnTo>
                    <a:pt x="718210" y="502716"/>
                  </a:lnTo>
                  <a:lnTo>
                    <a:pt x="717956" y="502920"/>
                  </a:lnTo>
                  <a:lnTo>
                    <a:pt x="717753" y="503161"/>
                  </a:lnTo>
                  <a:lnTo>
                    <a:pt x="717626" y="503326"/>
                  </a:lnTo>
                  <a:lnTo>
                    <a:pt x="717524" y="503504"/>
                  </a:lnTo>
                  <a:lnTo>
                    <a:pt x="717461" y="503631"/>
                  </a:lnTo>
                  <a:lnTo>
                    <a:pt x="717384" y="503859"/>
                  </a:lnTo>
                  <a:lnTo>
                    <a:pt x="717321" y="504113"/>
                  </a:lnTo>
                  <a:lnTo>
                    <a:pt x="717296" y="504329"/>
                  </a:lnTo>
                  <a:lnTo>
                    <a:pt x="717296" y="504532"/>
                  </a:lnTo>
                  <a:lnTo>
                    <a:pt x="717308" y="504761"/>
                  </a:lnTo>
                  <a:lnTo>
                    <a:pt x="717346" y="504964"/>
                  </a:lnTo>
                  <a:lnTo>
                    <a:pt x="730288" y="578370"/>
                  </a:lnTo>
                  <a:lnTo>
                    <a:pt x="730364" y="578675"/>
                  </a:lnTo>
                  <a:lnTo>
                    <a:pt x="730440" y="578878"/>
                  </a:lnTo>
                  <a:lnTo>
                    <a:pt x="730529" y="579069"/>
                  </a:lnTo>
                  <a:lnTo>
                    <a:pt x="730656" y="579234"/>
                  </a:lnTo>
                  <a:lnTo>
                    <a:pt x="730770" y="579399"/>
                  </a:lnTo>
                  <a:lnTo>
                    <a:pt x="732256" y="580148"/>
                  </a:lnTo>
                  <a:lnTo>
                    <a:pt x="732472" y="580148"/>
                  </a:lnTo>
                  <a:lnTo>
                    <a:pt x="732790" y="580123"/>
                  </a:lnTo>
                  <a:lnTo>
                    <a:pt x="732942" y="580085"/>
                  </a:lnTo>
                  <a:lnTo>
                    <a:pt x="806043" y="567194"/>
                  </a:lnTo>
                  <a:lnTo>
                    <a:pt x="806183" y="567182"/>
                  </a:lnTo>
                  <a:lnTo>
                    <a:pt x="806399" y="567143"/>
                  </a:lnTo>
                  <a:lnTo>
                    <a:pt x="806602" y="567080"/>
                  </a:lnTo>
                  <a:lnTo>
                    <a:pt x="806792" y="567004"/>
                  </a:lnTo>
                  <a:lnTo>
                    <a:pt x="806983" y="566902"/>
                  </a:lnTo>
                  <a:lnTo>
                    <a:pt x="807161" y="566801"/>
                  </a:lnTo>
                  <a:lnTo>
                    <a:pt x="807326" y="566661"/>
                  </a:lnTo>
                  <a:lnTo>
                    <a:pt x="807491" y="566508"/>
                  </a:lnTo>
                  <a:lnTo>
                    <a:pt x="807681" y="566267"/>
                  </a:lnTo>
                  <a:lnTo>
                    <a:pt x="807847" y="565988"/>
                  </a:lnTo>
                  <a:lnTo>
                    <a:pt x="807935" y="565797"/>
                  </a:lnTo>
                  <a:lnTo>
                    <a:pt x="807974" y="565645"/>
                  </a:lnTo>
                  <a:lnTo>
                    <a:pt x="808024" y="565492"/>
                  </a:lnTo>
                  <a:lnTo>
                    <a:pt x="808075" y="565175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2476906" y="2439949"/>
              <a:ext cx="1352550" cy="1626870"/>
            </a:xfrm>
            <a:custGeom>
              <a:avLst/>
              <a:gdLst/>
              <a:ahLst/>
              <a:cxnLst/>
              <a:rect l="l" t="t" r="r" b="b"/>
              <a:pathLst>
                <a:path w="1352550" h="1626870">
                  <a:moveTo>
                    <a:pt x="5168" y="215938"/>
                  </a:moveTo>
                  <a:lnTo>
                    <a:pt x="0" y="215938"/>
                  </a:lnTo>
                  <a:lnTo>
                    <a:pt x="2082" y="218465"/>
                  </a:lnTo>
                  <a:lnTo>
                    <a:pt x="2463" y="218516"/>
                  </a:lnTo>
                  <a:lnTo>
                    <a:pt x="2959" y="218503"/>
                  </a:lnTo>
                  <a:lnTo>
                    <a:pt x="3086" y="218465"/>
                  </a:lnTo>
                  <a:lnTo>
                    <a:pt x="3213" y="218452"/>
                  </a:lnTo>
                  <a:lnTo>
                    <a:pt x="3454" y="218363"/>
                  </a:lnTo>
                  <a:lnTo>
                    <a:pt x="3683" y="218274"/>
                  </a:lnTo>
                  <a:lnTo>
                    <a:pt x="3911" y="218147"/>
                  </a:lnTo>
                  <a:lnTo>
                    <a:pt x="4127" y="218008"/>
                  </a:lnTo>
                  <a:lnTo>
                    <a:pt x="4318" y="217855"/>
                  </a:lnTo>
                  <a:lnTo>
                    <a:pt x="4495" y="217678"/>
                  </a:lnTo>
                  <a:lnTo>
                    <a:pt x="4737" y="217373"/>
                  </a:lnTo>
                  <a:lnTo>
                    <a:pt x="4927" y="217043"/>
                  </a:lnTo>
                  <a:lnTo>
                    <a:pt x="4965" y="216916"/>
                  </a:lnTo>
                  <a:lnTo>
                    <a:pt x="5092" y="216560"/>
                  </a:lnTo>
                  <a:lnTo>
                    <a:pt x="5143" y="216306"/>
                  </a:lnTo>
                  <a:lnTo>
                    <a:pt x="5168" y="216052"/>
                  </a:lnTo>
                  <a:close/>
                </a:path>
                <a:path w="1352550" h="1626870">
                  <a:moveTo>
                    <a:pt x="5168" y="186499"/>
                  </a:moveTo>
                  <a:lnTo>
                    <a:pt x="3568" y="184238"/>
                  </a:lnTo>
                  <a:lnTo>
                    <a:pt x="3213" y="184111"/>
                  </a:lnTo>
                  <a:lnTo>
                    <a:pt x="2959" y="184061"/>
                  </a:lnTo>
                  <a:lnTo>
                    <a:pt x="2705" y="184048"/>
                  </a:lnTo>
                  <a:lnTo>
                    <a:pt x="2209" y="184061"/>
                  </a:lnTo>
                  <a:lnTo>
                    <a:pt x="1955" y="184111"/>
                  </a:lnTo>
                  <a:lnTo>
                    <a:pt x="1714" y="184188"/>
                  </a:lnTo>
                  <a:lnTo>
                    <a:pt x="1473" y="184277"/>
                  </a:lnTo>
                  <a:lnTo>
                    <a:pt x="0" y="186499"/>
                  </a:lnTo>
                  <a:lnTo>
                    <a:pt x="0" y="186626"/>
                  </a:lnTo>
                  <a:lnTo>
                    <a:pt x="0" y="215925"/>
                  </a:lnTo>
                  <a:lnTo>
                    <a:pt x="5168" y="215925"/>
                  </a:lnTo>
                  <a:lnTo>
                    <a:pt x="5168" y="186626"/>
                  </a:lnTo>
                  <a:lnTo>
                    <a:pt x="5168" y="186499"/>
                  </a:lnTo>
                  <a:close/>
                </a:path>
                <a:path w="1352550" h="1626870">
                  <a:moveTo>
                    <a:pt x="29324" y="215938"/>
                  </a:moveTo>
                  <a:lnTo>
                    <a:pt x="24155" y="215938"/>
                  </a:lnTo>
                  <a:lnTo>
                    <a:pt x="26238" y="218465"/>
                  </a:lnTo>
                  <a:lnTo>
                    <a:pt x="26365" y="218503"/>
                  </a:lnTo>
                  <a:lnTo>
                    <a:pt x="26619" y="218516"/>
                  </a:lnTo>
                  <a:lnTo>
                    <a:pt x="27114" y="218503"/>
                  </a:lnTo>
                  <a:lnTo>
                    <a:pt x="27241" y="218465"/>
                  </a:lnTo>
                  <a:lnTo>
                    <a:pt x="27368" y="218452"/>
                  </a:lnTo>
                  <a:lnTo>
                    <a:pt x="27609" y="218363"/>
                  </a:lnTo>
                  <a:lnTo>
                    <a:pt x="27838" y="218274"/>
                  </a:lnTo>
                  <a:lnTo>
                    <a:pt x="28181" y="218084"/>
                  </a:lnTo>
                  <a:lnTo>
                    <a:pt x="28473" y="217855"/>
                  </a:lnTo>
                  <a:lnTo>
                    <a:pt x="28651" y="217678"/>
                  </a:lnTo>
                  <a:lnTo>
                    <a:pt x="29324" y="216052"/>
                  </a:lnTo>
                  <a:close/>
                </a:path>
                <a:path w="1352550" h="1626870">
                  <a:moveTo>
                    <a:pt x="29324" y="186499"/>
                  </a:moveTo>
                  <a:lnTo>
                    <a:pt x="26873" y="184048"/>
                  </a:lnTo>
                  <a:lnTo>
                    <a:pt x="26365" y="184061"/>
                  </a:lnTo>
                  <a:lnTo>
                    <a:pt x="26111" y="184111"/>
                  </a:lnTo>
                  <a:lnTo>
                    <a:pt x="25869" y="184188"/>
                  </a:lnTo>
                  <a:lnTo>
                    <a:pt x="25641" y="184277"/>
                  </a:lnTo>
                  <a:lnTo>
                    <a:pt x="24358" y="185635"/>
                  </a:lnTo>
                  <a:lnTo>
                    <a:pt x="24231" y="185991"/>
                  </a:lnTo>
                  <a:lnTo>
                    <a:pt x="24180" y="186245"/>
                  </a:lnTo>
                  <a:lnTo>
                    <a:pt x="24155" y="186499"/>
                  </a:lnTo>
                  <a:lnTo>
                    <a:pt x="24155" y="186626"/>
                  </a:lnTo>
                  <a:lnTo>
                    <a:pt x="24155" y="215925"/>
                  </a:lnTo>
                  <a:lnTo>
                    <a:pt x="29324" y="215925"/>
                  </a:lnTo>
                  <a:lnTo>
                    <a:pt x="29324" y="186626"/>
                  </a:lnTo>
                  <a:lnTo>
                    <a:pt x="29324" y="186499"/>
                  </a:lnTo>
                  <a:close/>
                </a:path>
                <a:path w="1352550" h="1626870">
                  <a:moveTo>
                    <a:pt x="106946" y="215938"/>
                  </a:moveTo>
                  <a:lnTo>
                    <a:pt x="101777" y="215938"/>
                  </a:lnTo>
                  <a:lnTo>
                    <a:pt x="102539" y="217754"/>
                  </a:lnTo>
                  <a:lnTo>
                    <a:pt x="102920" y="218084"/>
                  </a:lnTo>
                  <a:lnTo>
                    <a:pt x="103251" y="218274"/>
                  </a:lnTo>
                  <a:lnTo>
                    <a:pt x="103378" y="218313"/>
                  </a:lnTo>
                  <a:lnTo>
                    <a:pt x="103733" y="218452"/>
                  </a:lnTo>
                  <a:lnTo>
                    <a:pt x="103860" y="218465"/>
                  </a:lnTo>
                  <a:lnTo>
                    <a:pt x="103987" y="218503"/>
                  </a:lnTo>
                  <a:lnTo>
                    <a:pt x="104241" y="218516"/>
                  </a:lnTo>
                  <a:lnTo>
                    <a:pt x="104736" y="218503"/>
                  </a:lnTo>
                  <a:lnTo>
                    <a:pt x="104863" y="218465"/>
                  </a:lnTo>
                  <a:lnTo>
                    <a:pt x="104990" y="218452"/>
                  </a:lnTo>
                  <a:lnTo>
                    <a:pt x="105232" y="218363"/>
                  </a:lnTo>
                  <a:lnTo>
                    <a:pt x="105473" y="218274"/>
                  </a:lnTo>
                  <a:lnTo>
                    <a:pt x="105803" y="218084"/>
                  </a:lnTo>
                  <a:lnTo>
                    <a:pt x="106095" y="217855"/>
                  </a:lnTo>
                  <a:lnTo>
                    <a:pt x="106273" y="217678"/>
                  </a:lnTo>
                  <a:lnTo>
                    <a:pt x="106946" y="216052"/>
                  </a:lnTo>
                  <a:close/>
                </a:path>
                <a:path w="1352550" h="1626870">
                  <a:moveTo>
                    <a:pt x="106946" y="186499"/>
                  </a:moveTo>
                  <a:lnTo>
                    <a:pt x="104495" y="184048"/>
                  </a:lnTo>
                  <a:lnTo>
                    <a:pt x="103987" y="184061"/>
                  </a:lnTo>
                  <a:lnTo>
                    <a:pt x="103733" y="184111"/>
                  </a:lnTo>
                  <a:lnTo>
                    <a:pt x="103492" y="184188"/>
                  </a:lnTo>
                  <a:lnTo>
                    <a:pt x="103251" y="184277"/>
                  </a:lnTo>
                  <a:lnTo>
                    <a:pt x="101981" y="185635"/>
                  </a:lnTo>
                  <a:lnTo>
                    <a:pt x="101854" y="185991"/>
                  </a:lnTo>
                  <a:lnTo>
                    <a:pt x="101803" y="186245"/>
                  </a:lnTo>
                  <a:lnTo>
                    <a:pt x="101777" y="186499"/>
                  </a:lnTo>
                  <a:lnTo>
                    <a:pt x="101777" y="186626"/>
                  </a:lnTo>
                  <a:lnTo>
                    <a:pt x="101777" y="215925"/>
                  </a:lnTo>
                  <a:lnTo>
                    <a:pt x="106946" y="215925"/>
                  </a:lnTo>
                  <a:lnTo>
                    <a:pt x="106946" y="186626"/>
                  </a:lnTo>
                  <a:lnTo>
                    <a:pt x="106946" y="186499"/>
                  </a:lnTo>
                  <a:close/>
                </a:path>
                <a:path w="1352550" h="1626870">
                  <a:moveTo>
                    <a:pt x="123913" y="1594459"/>
                  </a:moveTo>
                  <a:lnTo>
                    <a:pt x="121450" y="1591995"/>
                  </a:lnTo>
                  <a:lnTo>
                    <a:pt x="121208" y="1591995"/>
                  </a:lnTo>
                  <a:lnTo>
                    <a:pt x="119900" y="1592440"/>
                  </a:lnTo>
                  <a:lnTo>
                    <a:pt x="118745" y="1594459"/>
                  </a:lnTo>
                  <a:lnTo>
                    <a:pt x="118745" y="1594586"/>
                  </a:lnTo>
                  <a:lnTo>
                    <a:pt x="118745" y="1623898"/>
                  </a:lnTo>
                  <a:lnTo>
                    <a:pt x="118745" y="1624025"/>
                  </a:lnTo>
                  <a:lnTo>
                    <a:pt x="118770" y="1624279"/>
                  </a:lnTo>
                  <a:lnTo>
                    <a:pt x="121208" y="1626489"/>
                  </a:lnTo>
                  <a:lnTo>
                    <a:pt x="121450" y="1626489"/>
                  </a:lnTo>
                  <a:lnTo>
                    <a:pt x="122758" y="1626044"/>
                  </a:lnTo>
                  <a:lnTo>
                    <a:pt x="123913" y="1624025"/>
                  </a:lnTo>
                  <a:lnTo>
                    <a:pt x="123913" y="1623898"/>
                  </a:lnTo>
                  <a:lnTo>
                    <a:pt x="123913" y="1594586"/>
                  </a:lnTo>
                  <a:lnTo>
                    <a:pt x="123913" y="1594459"/>
                  </a:lnTo>
                  <a:close/>
                </a:path>
                <a:path w="1352550" h="1626870">
                  <a:moveTo>
                    <a:pt x="131102" y="215938"/>
                  </a:moveTo>
                  <a:lnTo>
                    <a:pt x="125933" y="215938"/>
                  </a:lnTo>
                  <a:lnTo>
                    <a:pt x="128016" y="218465"/>
                  </a:lnTo>
                  <a:lnTo>
                    <a:pt x="128143" y="218503"/>
                  </a:lnTo>
                  <a:lnTo>
                    <a:pt x="128397" y="218516"/>
                  </a:lnTo>
                  <a:lnTo>
                    <a:pt x="128892" y="218503"/>
                  </a:lnTo>
                  <a:lnTo>
                    <a:pt x="129019" y="218465"/>
                  </a:lnTo>
                  <a:lnTo>
                    <a:pt x="129146" y="218452"/>
                  </a:lnTo>
                  <a:lnTo>
                    <a:pt x="129387" y="218363"/>
                  </a:lnTo>
                  <a:lnTo>
                    <a:pt x="129628" y="218274"/>
                  </a:lnTo>
                  <a:lnTo>
                    <a:pt x="129844" y="218147"/>
                  </a:lnTo>
                  <a:lnTo>
                    <a:pt x="130060" y="218008"/>
                  </a:lnTo>
                  <a:lnTo>
                    <a:pt x="130251" y="217855"/>
                  </a:lnTo>
                  <a:lnTo>
                    <a:pt x="130429" y="217678"/>
                  </a:lnTo>
                  <a:lnTo>
                    <a:pt x="130670" y="217373"/>
                  </a:lnTo>
                  <a:lnTo>
                    <a:pt x="130860" y="217043"/>
                  </a:lnTo>
                  <a:lnTo>
                    <a:pt x="130898" y="216916"/>
                  </a:lnTo>
                  <a:lnTo>
                    <a:pt x="131025" y="216560"/>
                  </a:lnTo>
                  <a:lnTo>
                    <a:pt x="131076" y="216306"/>
                  </a:lnTo>
                  <a:lnTo>
                    <a:pt x="131102" y="216052"/>
                  </a:lnTo>
                  <a:close/>
                </a:path>
                <a:path w="1352550" h="1626870">
                  <a:moveTo>
                    <a:pt x="131114" y="186613"/>
                  </a:moveTo>
                  <a:lnTo>
                    <a:pt x="131076" y="186245"/>
                  </a:lnTo>
                  <a:lnTo>
                    <a:pt x="128638" y="184048"/>
                  </a:lnTo>
                  <a:lnTo>
                    <a:pt x="128143" y="184061"/>
                  </a:lnTo>
                  <a:lnTo>
                    <a:pt x="127889" y="184111"/>
                  </a:lnTo>
                  <a:lnTo>
                    <a:pt x="127647" y="184188"/>
                  </a:lnTo>
                  <a:lnTo>
                    <a:pt x="127419" y="184277"/>
                  </a:lnTo>
                  <a:lnTo>
                    <a:pt x="125933" y="186499"/>
                  </a:lnTo>
                  <a:lnTo>
                    <a:pt x="125933" y="186626"/>
                  </a:lnTo>
                  <a:lnTo>
                    <a:pt x="125945" y="215925"/>
                  </a:lnTo>
                  <a:lnTo>
                    <a:pt x="131114" y="215925"/>
                  </a:lnTo>
                  <a:lnTo>
                    <a:pt x="131114" y="186613"/>
                  </a:lnTo>
                  <a:close/>
                </a:path>
                <a:path w="1352550" h="1626870">
                  <a:moveTo>
                    <a:pt x="148069" y="1594459"/>
                  </a:moveTo>
                  <a:lnTo>
                    <a:pt x="145605" y="1591995"/>
                  </a:lnTo>
                  <a:lnTo>
                    <a:pt x="145364" y="1591995"/>
                  </a:lnTo>
                  <a:lnTo>
                    <a:pt x="144056" y="1592440"/>
                  </a:lnTo>
                  <a:lnTo>
                    <a:pt x="143103" y="1593596"/>
                  </a:lnTo>
                  <a:lnTo>
                    <a:pt x="142976" y="1593964"/>
                  </a:lnTo>
                  <a:lnTo>
                    <a:pt x="142925" y="1594205"/>
                  </a:lnTo>
                  <a:lnTo>
                    <a:pt x="142900" y="1594459"/>
                  </a:lnTo>
                  <a:lnTo>
                    <a:pt x="142900" y="1594586"/>
                  </a:lnTo>
                  <a:lnTo>
                    <a:pt x="142900" y="1623898"/>
                  </a:lnTo>
                  <a:lnTo>
                    <a:pt x="142900" y="1624025"/>
                  </a:lnTo>
                  <a:lnTo>
                    <a:pt x="142925" y="1624279"/>
                  </a:lnTo>
                  <a:lnTo>
                    <a:pt x="145351" y="1626489"/>
                  </a:lnTo>
                  <a:lnTo>
                    <a:pt x="145605" y="1626489"/>
                  </a:lnTo>
                  <a:lnTo>
                    <a:pt x="146913" y="1626044"/>
                  </a:lnTo>
                  <a:lnTo>
                    <a:pt x="147866" y="1624888"/>
                  </a:lnTo>
                  <a:lnTo>
                    <a:pt x="147993" y="1624520"/>
                  </a:lnTo>
                  <a:lnTo>
                    <a:pt x="148043" y="1624279"/>
                  </a:lnTo>
                  <a:lnTo>
                    <a:pt x="148069" y="1624025"/>
                  </a:lnTo>
                  <a:lnTo>
                    <a:pt x="148069" y="1623898"/>
                  </a:lnTo>
                  <a:lnTo>
                    <a:pt x="148069" y="1594586"/>
                  </a:lnTo>
                  <a:lnTo>
                    <a:pt x="148069" y="1594459"/>
                  </a:lnTo>
                  <a:close/>
                </a:path>
                <a:path w="1352550" h="1626870">
                  <a:moveTo>
                    <a:pt x="344436" y="1526603"/>
                  </a:moveTo>
                  <a:lnTo>
                    <a:pt x="341972" y="1524139"/>
                  </a:lnTo>
                  <a:lnTo>
                    <a:pt x="341731" y="1524139"/>
                  </a:lnTo>
                  <a:lnTo>
                    <a:pt x="340423" y="1524584"/>
                  </a:lnTo>
                  <a:lnTo>
                    <a:pt x="339267" y="1526603"/>
                  </a:lnTo>
                  <a:lnTo>
                    <a:pt x="339267" y="1526730"/>
                  </a:lnTo>
                  <a:lnTo>
                    <a:pt x="339267" y="1556042"/>
                  </a:lnTo>
                  <a:lnTo>
                    <a:pt x="339267" y="1556169"/>
                  </a:lnTo>
                  <a:lnTo>
                    <a:pt x="339293" y="1556423"/>
                  </a:lnTo>
                  <a:lnTo>
                    <a:pt x="340423" y="1558188"/>
                  </a:lnTo>
                  <a:lnTo>
                    <a:pt x="341731" y="1558632"/>
                  </a:lnTo>
                  <a:lnTo>
                    <a:pt x="341972" y="1558632"/>
                  </a:lnTo>
                  <a:lnTo>
                    <a:pt x="343281" y="1558188"/>
                  </a:lnTo>
                  <a:lnTo>
                    <a:pt x="344436" y="1556169"/>
                  </a:lnTo>
                  <a:lnTo>
                    <a:pt x="344436" y="1556042"/>
                  </a:lnTo>
                  <a:lnTo>
                    <a:pt x="344436" y="1526730"/>
                  </a:lnTo>
                  <a:lnTo>
                    <a:pt x="344436" y="1526603"/>
                  </a:lnTo>
                  <a:close/>
                </a:path>
                <a:path w="1352550" h="1626870">
                  <a:moveTo>
                    <a:pt x="368592" y="1526603"/>
                  </a:moveTo>
                  <a:lnTo>
                    <a:pt x="366141" y="1524139"/>
                  </a:lnTo>
                  <a:lnTo>
                    <a:pt x="365887" y="1524139"/>
                  </a:lnTo>
                  <a:lnTo>
                    <a:pt x="364578" y="1524584"/>
                  </a:lnTo>
                  <a:lnTo>
                    <a:pt x="363626" y="1525739"/>
                  </a:lnTo>
                  <a:lnTo>
                    <a:pt x="363499" y="1526108"/>
                  </a:lnTo>
                  <a:lnTo>
                    <a:pt x="363448" y="1526349"/>
                  </a:lnTo>
                  <a:lnTo>
                    <a:pt x="363423" y="1526603"/>
                  </a:lnTo>
                  <a:lnTo>
                    <a:pt x="363423" y="1526730"/>
                  </a:lnTo>
                  <a:lnTo>
                    <a:pt x="363423" y="1556042"/>
                  </a:lnTo>
                  <a:lnTo>
                    <a:pt x="363423" y="1556169"/>
                  </a:lnTo>
                  <a:lnTo>
                    <a:pt x="363448" y="1556423"/>
                  </a:lnTo>
                  <a:lnTo>
                    <a:pt x="365887" y="1558632"/>
                  </a:lnTo>
                  <a:lnTo>
                    <a:pt x="366128" y="1558632"/>
                  </a:lnTo>
                  <a:lnTo>
                    <a:pt x="367436" y="1558188"/>
                  </a:lnTo>
                  <a:lnTo>
                    <a:pt x="368388" y="1557032"/>
                  </a:lnTo>
                  <a:lnTo>
                    <a:pt x="368515" y="1556664"/>
                  </a:lnTo>
                  <a:lnTo>
                    <a:pt x="368566" y="1556423"/>
                  </a:lnTo>
                  <a:lnTo>
                    <a:pt x="368592" y="1556169"/>
                  </a:lnTo>
                  <a:lnTo>
                    <a:pt x="368592" y="1556042"/>
                  </a:lnTo>
                  <a:lnTo>
                    <a:pt x="368592" y="1526730"/>
                  </a:lnTo>
                  <a:lnTo>
                    <a:pt x="368592" y="1526603"/>
                  </a:lnTo>
                  <a:close/>
                </a:path>
                <a:path w="1352550" h="1626870">
                  <a:moveTo>
                    <a:pt x="472960" y="162331"/>
                  </a:moveTo>
                  <a:lnTo>
                    <a:pt x="470496" y="159880"/>
                  </a:lnTo>
                  <a:lnTo>
                    <a:pt x="470369" y="159880"/>
                  </a:lnTo>
                  <a:lnTo>
                    <a:pt x="441058" y="159867"/>
                  </a:lnTo>
                  <a:lnTo>
                    <a:pt x="440931" y="159880"/>
                  </a:lnTo>
                  <a:lnTo>
                    <a:pt x="438912" y="161036"/>
                  </a:lnTo>
                  <a:lnTo>
                    <a:pt x="438467" y="162331"/>
                  </a:lnTo>
                  <a:lnTo>
                    <a:pt x="438467" y="162585"/>
                  </a:lnTo>
                  <a:lnTo>
                    <a:pt x="440931" y="165049"/>
                  </a:lnTo>
                  <a:lnTo>
                    <a:pt x="441058" y="165049"/>
                  </a:lnTo>
                  <a:lnTo>
                    <a:pt x="470369" y="165036"/>
                  </a:lnTo>
                  <a:lnTo>
                    <a:pt x="470496" y="165049"/>
                  </a:lnTo>
                  <a:lnTo>
                    <a:pt x="472516" y="163893"/>
                  </a:lnTo>
                  <a:lnTo>
                    <a:pt x="472960" y="162585"/>
                  </a:lnTo>
                  <a:lnTo>
                    <a:pt x="472960" y="162331"/>
                  </a:lnTo>
                  <a:close/>
                </a:path>
                <a:path w="1352550" h="1626870">
                  <a:moveTo>
                    <a:pt x="472960" y="138188"/>
                  </a:moveTo>
                  <a:lnTo>
                    <a:pt x="470496" y="135724"/>
                  </a:lnTo>
                  <a:lnTo>
                    <a:pt x="470369" y="135724"/>
                  </a:lnTo>
                  <a:lnTo>
                    <a:pt x="441058" y="135712"/>
                  </a:lnTo>
                  <a:lnTo>
                    <a:pt x="440931" y="135712"/>
                  </a:lnTo>
                  <a:lnTo>
                    <a:pt x="440677" y="135737"/>
                  </a:lnTo>
                  <a:lnTo>
                    <a:pt x="438912" y="136867"/>
                  </a:lnTo>
                  <a:lnTo>
                    <a:pt x="438467" y="138176"/>
                  </a:lnTo>
                  <a:lnTo>
                    <a:pt x="438467" y="138430"/>
                  </a:lnTo>
                  <a:lnTo>
                    <a:pt x="440931" y="140881"/>
                  </a:lnTo>
                  <a:lnTo>
                    <a:pt x="441058" y="140881"/>
                  </a:lnTo>
                  <a:lnTo>
                    <a:pt x="470369" y="140881"/>
                  </a:lnTo>
                  <a:lnTo>
                    <a:pt x="470496" y="140893"/>
                  </a:lnTo>
                  <a:lnTo>
                    <a:pt x="472516" y="139738"/>
                  </a:lnTo>
                  <a:lnTo>
                    <a:pt x="472960" y="138442"/>
                  </a:lnTo>
                  <a:lnTo>
                    <a:pt x="472960" y="138188"/>
                  </a:lnTo>
                  <a:close/>
                </a:path>
                <a:path w="1352550" h="1626870">
                  <a:moveTo>
                    <a:pt x="472960" y="111442"/>
                  </a:moveTo>
                  <a:lnTo>
                    <a:pt x="470496" y="108991"/>
                  </a:lnTo>
                  <a:lnTo>
                    <a:pt x="470369" y="108991"/>
                  </a:lnTo>
                  <a:lnTo>
                    <a:pt x="441058" y="108978"/>
                  </a:lnTo>
                  <a:lnTo>
                    <a:pt x="441058" y="114147"/>
                  </a:lnTo>
                  <a:lnTo>
                    <a:pt x="470369" y="114147"/>
                  </a:lnTo>
                  <a:lnTo>
                    <a:pt x="470496" y="114160"/>
                  </a:lnTo>
                  <a:lnTo>
                    <a:pt x="470750" y="114134"/>
                  </a:lnTo>
                  <a:lnTo>
                    <a:pt x="472516" y="113004"/>
                  </a:lnTo>
                  <a:lnTo>
                    <a:pt x="472960" y="111696"/>
                  </a:lnTo>
                  <a:lnTo>
                    <a:pt x="472960" y="111442"/>
                  </a:lnTo>
                  <a:close/>
                </a:path>
                <a:path w="1352550" h="1626870">
                  <a:moveTo>
                    <a:pt x="525868" y="1381252"/>
                  </a:moveTo>
                  <a:lnTo>
                    <a:pt x="525741" y="1381252"/>
                  </a:lnTo>
                  <a:lnTo>
                    <a:pt x="525487" y="1381277"/>
                  </a:lnTo>
                  <a:lnTo>
                    <a:pt x="523278" y="1383715"/>
                  </a:lnTo>
                  <a:lnTo>
                    <a:pt x="523278" y="1383957"/>
                  </a:lnTo>
                  <a:lnTo>
                    <a:pt x="525741" y="1386420"/>
                  </a:lnTo>
                  <a:lnTo>
                    <a:pt x="525868" y="1386420"/>
                  </a:lnTo>
                  <a:lnTo>
                    <a:pt x="525868" y="1381252"/>
                  </a:lnTo>
                  <a:close/>
                </a:path>
                <a:path w="1352550" h="1626870">
                  <a:moveTo>
                    <a:pt x="525868" y="1357096"/>
                  </a:moveTo>
                  <a:lnTo>
                    <a:pt x="525741" y="1357096"/>
                  </a:lnTo>
                  <a:lnTo>
                    <a:pt x="525487" y="1357122"/>
                  </a:lnTo>
                  <a:lnTo>
                    <a:pt x="523278" y="1359560"/>
                  </a:lnTo>
                  <a:lnTo>
                    <a:pt x="523278" y="1359801"/>
                  </a:lnTo>
                  <a:lnTo>
                    <a:pt x="523722" y="1361109"/>
                  </a:lnTo>
                  <a:lnTo>
                    <a:pt x="524878" y="1362062"/>
                  </a:lnTo>
                  <a:lnTo>
                    <a:pt x="525246" y="1362189"/>
                  </a:lnTo>
                  <a:lnTo>
                    <a:pt x="525487" y="1362240"/>
                  </a:lnTo>
                  <a:lnTo>
                    <a:pt x="525741" y="1362265"/>
                  </a:lnTo>
                  <a:lnTo>
                    <a:pt x="525868" y="1362265"/>
                  </a:lnTo>
                  <a:lnTo>
                    <a:pt x="525868" y="1357096"/>
                  </a:lnTo>
                  <a:close/>
                </a:path>
                <a:path w="1352550" h="1626870">
                  <a:moveTo>
                    <a:pt x="557758" y="1383957"/>
                  </a:moveTo>
                  <a:lnTo>
                    <a:pt x="557326" y="1382407"/>
                  </a:lnTo>
                  <a:lnTo>
                    <a:pt x="556171" y="1381455"/>
                  </a:lnTo>
                  <a:lnTo>
                    <a:pt x="555802" y="1381328"/>
                  </a:lnTo>
                  <a:lnTo>
                    <a:pt x="555561" y="1381277"/>
                  </a:lnTo>
                  <a:lnTo>
                    <a:pt x="555307" y="1381252"/>
                  </a:lnTo>
                  <a:lnTo>
                    <a:pt x="555180" y="1381252"/>
                  </a:lnTo>
                  <a:lnTo>
                    <a:pt x="525881" y="1381252"/>
                  </a:lnTo>
                  <a:lnTo>
                    <a:pt x="525881" y="1386408"/>
                  </a:lnTo>
                  <a:lnTo>
                    <a:pt x="555180" y="1386408"/>
                  </a:lnTo>
                  <a:lnTo>
                    <a:pt x="555307" y="1386420"/>
                  </a:lnTo>
                  <a:lnTo>
                    <a:pt x="555561" y="1386395"/>
                  </a:lnTo>
                  <a:lnTo>
                    <a:pt x="557745" y="1384211"/>
                  </a:lnTo>
                  <a:lnTo>
                    <a:pt x="557758" y="1383957"/>
                  </a:lnTo>
                  <a:close/>
                </a:path>
                <a:path w="1352550" h="1626870">
                  <a:moveTo>
                    <a:pt x="557758" y="1359801"/>
                  </a:moveTo>
                  <a:lnTo>
                    <a:pt x="555307" y="1357096"/>
                  </a:lnTo>
                  <a:lnTo>
                    <a:pt x="555180" y="1357096"/>
                  </a:lnTo>
                  <a:lnTo>
                    <a:pt x="525881" y="1357096"/>
                  </a:lnTo>
                  <a:lnTo>
                    <a:pt x="525881" y="1362252"/>
                  </a:lnTo>
                  <a:lnTo>
                    <a:pt x="555180" y="1362252"/>
                  </a:lnTo>
                  <a:lnTo>
                    <a:pt x="555307" y="1362265"/>
                  </a:lnTo>
                  <a:lnTo>
                    <a:pt x="555561" y="1362240"/>
                  </a:lnTo>
                  <a:lnTo>
                    <a:pt x="557745" y="1360055"/>
                  </a:lnTo>
                  <a:lnTo>
                    <a:pt x="557758" y="1359801"/>
                  </a:lnTo>
                  <a:close/>
                </a:path>
                <a:path w="1352550" h="1626870">
                  <a:moveTo>
                    <a:pt x="644613" y="1381252"/>
                  </a:moveTo>
                  <a:lnTo>
                    <a:pt x="644486" y="1381252"/>
                  </a:lnTo>
                  <a:lnTo>
                    <a:pt x="644232" y="1381277"/>
                  </a:lnTo>
                  <a:lnTo>
                    <a:pt x="642023" y="1383715"/>
                  </a:lnTo>
                  <a:lnTo>
                    <a:pt x="642023" y="1383957"/>
                  </a:lnTo>
                  <a:lnTo>
                    <a:pt x="644486" y="1386420"/>
                  </a:lnTo>
                  <a:lnTo>
                    <a:pt x="644613" y="1386420"/>
                  </a:lnTo>
                  <a:lnTo>
                    <a:pt x="644613" y="1381252"/>
                  </a:lnTo>
                  <a:close/>
                </a:path>
                <a:path w="1352550" h="1626870">
                  <a:moveTo>
                    <a:pt x="644613" y="1357096"/>
                  </a:moveTo>
                  <a:lnTo>
                    <a:pt x="644486" y="1357096"/>
                  </a:lnTo>
                  <a:lnTo>
                    <a:pt x="644232" y="1357122"/>
                  </a:lnTo>
                  <a:lnTo>
                    <a:pt x="642023" y="1359560"/>
                  </a:lnTo>
                  <a:lnTo>
                    <a:pt x="642023" y="1359801"/>
                  </a:lnTo>
                  <a:lnTo>
                    <a:pt x="642467" y="1361109"/>
                  </a:lnTo>
                  <a:lnTo>
                    <a:pt x="643623" y="1362062"/>
                  </a:lnTo>
                  <a:lnTo>
                    <a:pt x="643991" y="1362189"/>
                  </a:lnTo>
                  <a:lnTo>
                    <a:pt x="644232" y="1362240"/>
                  </a:lnTo>
                  <a:lnTo>
                    <a:pt x="644486" y="1362265"/>
                  </a:lnTo>
                  <a:lnTo>
                    <a:pt x="644613" y="1362265"/>
                  </a:lnTo>
                  <a:lnTo>
                    <a:pt x="644613" y="1357096"/>
                  </a:lnTo>
                  <a:close/>
                </a:path>
                <a:path w="1352550" h="1626870">
                  <a:moveTo>
                    <a:pt x="644613" y="24168"/>
                  </a:moveTo>
                  <a:lnTo>
                    <a:pt x="644486" y="24168"/>
                  </a:lnTo>
                  <a:lnTo>
                    <a:pt x="644232" y="24193"/>
                  </a:lnTo>
                  <a:lnTo>
                    <a:pt x="642467" y="25323"/>
                  </a:lnTo>
                  <a:lnTo>
                    <a:pt x="642023" y="26631"/>
                  </a:lnTo>
                  <a:lnTo>
                    <a:pt x="642023" y="26885"/>
                  </a:lnTo>
                  <a:lnTo>
                    <a:pt x="644486" y="29337"/>
                  </a:lnTo>
                  <a:lnTo>
                    <a:pt x="644613" y="29337"/>
                  </a:lnTo>
                  <a:lnTo>
                    <a:pt x="644613" y="24168"/>
                  </a:lnTo>
                  <a:close/>
                </a:path>
                <a:path w="1352550" h="1626870">
                  <a:moveTo>
                    <a:pt x="644613" y="12"/>
                  </a:moveTo>
                  <a:lnTo>
                    <a:pt x="644486" y="12"/>
                  </a:lnTo>
                  <a:lnTo>
                    <a:pt x="644232" y="38"/>
                  </a:lnTo>
                  <a:lnTo>
                    <a:pt x="642467" y="1168"/>
                  </a:lnTo>
                  <a:lnTo>
                    <a:pt x="642023" y="2476"/>
                  </a:lnTo>
                  <a:lnTo>
                    <a:pt x="642023" y="2730"/>
                  </a:lnTo>
                  <a:lnTo>
                    <a:pt x="644486" y="5181"/>
                  </a:lnTo>
                  <a:lnTo>
                    <a:pt x="644613" y="5181"/>
                  </a:lnTo>
                  <a:lnTo>
                    <a:pt x="644613" y="12"/>
                  </a:lnTo>
                  <a:close/>
                </a:path>
                <a:path w="1352550" h="1626870">
                  <a:moveTo>
                    <a:pt x="676516" y="1383715"/>
                  </a:moveTo>
                  <a:lnTo>
                    <a:pt x="676071" y="1382407"/>
                  </a:lnTo>
                  <a:lnTo>
                    <a:pt x="674916" y="1381455"/>
                  </a:lnTo>
                  <a:lnTo>
                    <a:pt x="674547" y="1381328"/>
                  </a:lnTo>
                  <a:lnTo>
                    <a:pt x="674306" y="1381277"/>
                  </a:lnTo>
                  <a:lnTo>
                    <a:pt x="674052" y="1381252"/>
                  </a:lnTo>
                  <a:lnTo>
                    <a:pt x="673925" y="1381252"/>
                  </a:lnTo>
                  <a:lnTo>
                    <a:pt x="644626" y="1381252"/>
                  </a:lnTo>
                  <a:lnTo>
                    <a:pt x="644626" y="1386408"/>
                  </a:lnTo>
                  <a:lnTo>
                    <a:pt x="673925" y="1386408"/>
                  </a:lnTo>
                  <a:lnTo>
                    <a:pt x="674052" y="1386420"/>
                  </a:lnTo>
                  <a:lnTo>
                    <a:pt x="674306" y="1386395"/>
                  </a:lnTo>
                  <a:lnTo>
                    <a:pt x="676516" y="1383957"/>
                  </a:lnTo>
                  <a:lnTo>
                    <a:pt x="676516" y="1383715"/>
                  </a:lnTo>
                  <a:close/>
                </a:path>
                <a:path w="1352550" h="1626870">
                  <a:moveTo>
                    <a:pt x="676516" y="1359560"/>
                  </a:moveTo>
                  <a:lnTo>
                    <a:pt x="674052" y="1357096"/>
                  </a:lnTo>
                  <a:lnTo>
                    <a:pt x="673925" y="1357096"/>
                  </a:lnTo>
                  <a:lnTo>
                    <a:pt x="644626" y="1357096"/>
                  </a:lnTo>
                  <a:lnTo>
                    <a:pt x="644626" y="1362252"/>
                  </a:lnTo>
                  <a:lnTo>
                    <a:pt x="673925" y="1362252"/>
                  </a:lnTo>
                  <a:lnTo>
                    <a:pt x="674052" y="1362265"/>
                  </a:lnTo>
                  <a:lnTo>
                    <a:pt x="674306" y="1362240"/>
                  </a:lnTo>
                  <a:lnTo>
                    <a:pt x="676516" y="1359801"/>
                  </a:lnTo>
                  <a:lnTo>
                    <a:pt x="676516" y="1359560"/>
                  </a:lnTo>
                  <a:close/>
                </a:path>
                <a:path w="1352550" h="1626870">
                  <a:moveTo>
                    <a:pt x="676516" y="26631"/>
                  </a:moveTo>
                  <a:lnTo>
                    <a:pt x="674052" y="24168"/>
                  </a:lnTo>
                  <a:lnTo>
                    <a:pt x="673925" y="24168"/>
                  </a:lnTo>
                  <a:lnTo>
                    <a:pt x="644626" y="24168"/>
                  </a:lnTo>
                  <a:lnTo>
                    <a:pt x="644626" y="29337"/>
                  </a:lnTo>
                  <a:lnTo>
                    <a:pt x="673925" y="29337"/>
                  </a:lnTo>
                  <a:lnTo>
                    <a:pt x="674052" y="29337"/>
                  </a:lnTo>
                  <a:lnTo>
                    <a:pt x="676071" y="28181"/>
                  </a:lnTo>
                  <a:lnTo>
                    <a:pt x="676516" y="26885"/>
                  </a:lnTo>
                  <a:lnTo>
                    <a:pt x="676516" y="26631"/>
                  </a:lnTo>
                  <a:close/>
                </a:path>
                <a:path w="1352550" h="1626870">
                  <a:moveTo>
                    <a:pt x="676516" y="2476"/>
                  </a:moveTo>
                  <a:lnTo>
                    <a:pt x="674052" y="12"/>
                  </a:lnTo>
                  <a:lnTo>
                    <a:pt x="673925" y="12"/>
                  </a:lnTo>
                  <a:lnTo>
                    <a:pt x="644626" y="0"/>
                  </a:lnTo>
                  <a:lnTo>
                    <a:pt x="644626" y="5168"/>
                  </a:lnTo>
                  <a:lnTo>
                    <a:pt x="673925" y="5168"/>
                  </a:lnTo>
                  <a:lnTo>
                    <a:pt x="674052" y="5181"/>
                  </a:lnTo>
                  <a:lnTo>
                    <a:pt x="674306" y="5156"/>
                  </a:lnTo>
                  <a:lnTo>
                    <a:pt x="676071" y="4025"/>
                  </a:lnTo>
                  <a:lnTo>
                    <a:pt x="676516" y="2730"/>
                  </a:lnTo>
                  <a:lnTo>
                    <a:pt x="676516" y="2476"/>
                  </a:lnTo>
                  <a:close/>
                </a:path>
                <a:path w="1352550" h="1626870">
                  <a:moveTo>
                    <a:pt x="684263" y="1442110"/>
                  </a:moveTo>
                  <a:lnTo>
                    <a:pt x="681812" y="1439646"/>
                  </a:lnTo>
                  <a:lnTo>
                    <a:pt x="681558" y="1439646"/>
                  </a:lnTo>
                  <a:lnTo>
                    <a:pt x="680250" y="1440091"/>
                  </a:lnTo>
                  <a:lnTo>
                    <a:pt x="679297" y="1441246"/>
                  </a:lnTo>
                  <a:lnTo>
                    <a:pt x="679170" y="1441615"/>
                  </a:lnTo>
                  <a:lnTo>
                    <a:pt x="679119" y="1441856"/>
                  </a:lnTo>
                  <a:lnTo>
                    <a:pt x="679094" y="1442110"/>
                  </a:lnTo>
                  <a:lnTo>
                    <a:pt x="679094" y="1442237"/>
                  </a:lnTo>
                  <a:lnTo>
                    <a:pt x="684263" y="1442237"/>
                  </a:lnTo>
                  <a:lnTo>
                    <a:pt x="684263" y="1442110"/>
                  </a:lnTo>
                  <a:close/>
                </a:path>
                <a:path w="1352550" h="1626870">
                  <a:moveTo>
                    <a:pt x="763358" y="1381252"/>
                  </a:moveTo>
                  <a:lnTo>
                    <a:pt x="763231" y="1381252"/>
                  </a:lnTo>
                  <a:lnTo>
                    <a:pt x="762977" y="1381277"/>
                  </a:lnTo>
                  <a:lnTo>
                    <a:pt x="760768" y="1383715"/>
                  </a:lnTo>
                  <a:lnTo>
                    <a:pt x="760768" y="1383957"/>
                  </a:lnTo>
                  <a:lnTo>
                    <a:pt x="763231" y="1386420"/>
                  </a:lnTo>
                  <a:lnTo>
                    <a:pt x="763358" y="1386420"/>
                  </a:lnTo>
                  <a:lnTo>
                    <a:pt x="763358" y="1381252"/>
                  </a:lnTo>
                  <a:close/>
                </a:path>
                <a:path w="1352550" h="1626870">
                  <a:moveTo>
                    <a:pt x="763358" y="1357096"/>
                  </a:moveTo>
                  <a:lnTo>
                    <a:pt x="763231" y="1357096"/>
                  </a:lnTo>
                  <a:lnTo>
                    <a:pt x="762977" y="1357122"/>
                  </a:lnTo>
                  <a:lnTo>
                    <a:pt x="760768" y="1359560"/>
                  </a:lnTo>
                  <a:lnTo>
                    <a:pt x="760768" y="1359801"/>
                  </a:lnTo>
                  <a:lnTo>
                    <a:pt x="761212" y="1361109"/>
                  </a:lnTo>
                  <a:lnTo>
                    <a:pt x="762368" y="1362062"/>
                  </a:lnTo>
                  <a:lnTo>
                    <a:pt x="762736" y="1362189"/>
                  </a:lnTo>
                  <a:lnTo>
                    <a:pt x="762977" y="1362240"/>
                  </a:lnTo>
                  <a:lnTo>
                    <a:pt x="763231" y="1362265"/>
                  </a:lnTo>
                  <a:lnTo>
                    <a:pt x="763358" y="1362265"/>
                  </a:lnTo>
                  <a:lnTo>
                    <a:pt x="763358" y="1357096"/>
                  </a:lnTo>
                  <a:close/>
                </a:path>
                <a:path w="1352550" h="1626870">
                  <a:moveTo>
                    <a:pt x="792124" y="1541310"/>
                  </a:moveTo>
                  <a:lnTo>
                    <a:pt x="786955" y="1541310"/>
                  </a:lnTo>
                  <a:lnTo>
                    <a:pt x="792124" y="1541348"/>
                  </a:lnTo>
                  <a:close/>
                </a:path>
                <a:path w="1352550" h="1626870">
                  <a:moveTo>
                    <a:pt x="795261" y="1383715"/>
                  </a:moveTo>
                  <a:lnTo>
                    <a:pt x="794816" y="1382407"/>
                  </a:lnTo>
                  <a:lnTo>
                    <a:pt x="793661" y="1381455"/>
                  </a:lnTo>
                  <a:lnTo>
                    <a:pt x="793292" y="1381328"/>
                  </a:lnTo>
                  <a:lnTo>
                    <a:pt x="793051" y="1381277"/>
                  </a:lnTo>
                  <a:lnTo>
                    <a:pt x="792797" y="1381252"/>
                  </a:lnTo>
                  <a:lnTo>
                    <a:pt x="792670" y="1381252"/>
                  </a:lnTo>
                  <a:lnTo>
                    <a:pt x="763371" y="1381252"/>
                  </a:lnTo>
                  <a:lnTo>
                    <a:pt x="763371" y="1386408"/>
                  </a:lnTo>
                  <a:lnTo>
                    <a:pt x="792670" y="1386408"/>
                  </a:lnTo>
                  <a:lnTo>
                    <a:pt x="792797" y="1386420"/>
                  </a:lnTo>
                  <a:lnTo>
                    <a:pt x="793051" y="1386395"/>
                  </a:lnTo>
                  <a:lnTo>
                    <a:pt x="795261" y="1383957"/>
                  </a:lnTo>
                  <a:lnTo>
                    <a:pt x="795261" y="1383715"/>
                  </a:lnTo>
                  <a:close/>
                </a:path>
                <a:path w="1352550" h="1626870">
                  <a:moveTo>
                    <a:pt x="795261" y="1359560"/>
                  </a:moveTo>
                  <a:lnTo>
                    <a:pt x="792797" y="1357096"/>
                  </a:lnTo>
                  <a:lnTo>
                    <a:pt x="792670" y="1357096"/>
                  </a:lnTo>
                  <a:lnTo>
                    <a:pt x="763371" y="1357096"/>
                  </a:lnTo>
                  <a:lnTo>
                    <a:pt x="763371" y="1362252"/>
                  </a:lnTo>
                  <a:lnTo>
                    <a:pt x="792670" y="1362252"/>
                  </a:lnTo>
                  <a:lnTo>
                    <a:pt x="792797" y="1362265"/>
                  </a:lnTo>
                  <a:lnTo>
                    <a:pt x="793051" y="1362240"/>
                  </a:lnTo>
                  <a:lnTo>
                    <a:pt x="795261" y="1359801"/>
                  </a:lnTo>
                  <a:lnTo>
                    <a:pt x="795261" y="1359560"/>
                  </a:lnTo>
                  <a:close/>
                </a:path>
                <a:path w="1352550" h="1626870">
                  <a:moveTo>
                    <a:pt x="836930" y="1541310"/>
                  </a:moveTo>
                  <a:lnTo>
                    <a:pt x="831761" y="1541310"/>
                  </a:lnTo>
                  <a:lnTo>
                    <a:pt x="836930" y="1541348"/>
                  </a:lnTo>
                  <a:close/>
                </a:path>
                <a:path w="1352550" h="1626870">
                  <a:moveTo>
                    <a:pt x="1039952" y="1119606"/>
                  </a:moveTo>
                  <a:lnTo>
                    <a:pt x="1039939" y="1119479"/>
                  </a:lnTo>
                  <a:lnTo>
                    <a:pt x="1039914" y="1119225"/>
                  </a:lnTo>
                  <a:lnTo>
                    <a:pt x="1038783" y="1117460"/>
                  </a:lnTo>
                  <a:lnTo>
                    <a:pt x="1037475" y="1117015"/>
                  </a:lnTo>
                  <a:lnTo>
                    <a:pt x="1037221" y="1117015"/>
                  </a:lnTo>
                  <a:lnTo>
                    <a:pt x="1034770" y="1119479"/>
                  </a:lnTo>
                  <a:lnTo>
                    <a:pt x="1034770" y="1119606"/>
                  </a:lnTo>
                  <a:lnTo>
                    <a:pt x="1034783" y="1148918"/>
                  </a:lnTo>
                  <a:lnTo>
                    <a:pt x="1034770" y="1149045"/>
                  </a:lnTo>
                  <a:lnTo>
                    <a:pt x="1035926" y="1151064"/>
                  </a:lnTo>
                  <a:lnTo>
                    <a:pt x="1037221" y="1151509"/>
                  </a:lnTo>
                  <a:lnTo>
                    <a:pt x="1037475" y="1151509"/>
                  </a:lnTo>
                  <a:lnTo>
                    <a:pt x="1039939" y="1149045"/>
                  </a:lnTo>
                  <a:lnTo>
                    <a:pt x="1039939" y="1148918"/>
                  </a:lnTo>
                  <a:lnTo>
                    <a:pt x="1039952" y="1119606"/>
                  </a:lnTo>
                  <a:close/>
                </a:path>
                <a:path w="1352550" h="1626870">
                  <a:moveTo>
                    <a:pt x="1064107" y="1119479"/>
                  </a:moveTo>
                  <a:lnTo>
                    <a:pt x="1063663" y="1118171"/>
                  </a:lnTo>
                  <a:lnTo>
                    <a:pt x="1063434" y="1117866"/>
                  </a:lnTo>
                  <a:lnTo>
                    <a:pt x="1063256" y="1117688"/>
                  </a:lnTo>
                  <a:lnTo>
                    <a:pt x="1063053" y="1117523"/>
                  </a:lnTo>
                  <a:lnTo>
                    <a:pt x="1062850" y="1117384"/>
                  </a:lnTo>
                  <a:lnTo>
                    <a:pt x="1061643" y="1117015"/>
                  </a:lnTo>
                  <a:lnTo>
                    <a:pt x="1061389" y="1117015"/>
                  </a:lnTo>
                  <a:lnTo>
                    <a:pt x="1060081" y="1117460"/>
                  </a:lnTo>
                  <a:lnTo>
                    <a:pt x="1059776" y="1117688"/>
                  </a:lnTo>
                  <a:lnTo>
                    <a:pt x="1059599" y="1117866"/>
                  </a:lnTo>
                  <a:lnTo>
                    <a:pt x="1059434" y="1118069"/>
                  </a:lnTo>
                  <a:lnTo>
                    <a:pt x="1059294" y="1118273"/>
                  </a:lnTo>
                  <a:lnTo>
                    <a:pt x="1059180" y="1118501"/>
                  </a:lnTo>
                  <a:lnTo>
                    <a:pt x="1059078" y="1118730"/>
                  </a:lnTo>
                  <a:lnTo>
                    <a:pt x="1058951" y="1119225"/>
                  </a:lnTo>
                  <a:lnTo>
                    <a:pt x="1058926" y="1119479"/>
                  </a:lnTo>
                  <a:lnTo>
                    <a:pt x="1058926" y="1119606"/>
                  </a:lnTo>
                  <a:lnTo>
                    <a:pt x="1058926" y="1148918"/>
                  </a:lnTo>
                  <a:lnTo>
                    <a:pt x="1058913" y="1149045"/>
                  </a:lnTo>
                  <a:lnTo>
                    <a:pt x="1058938" y="1149299"/>
                  </a:lnTo>
                  <a:lnTo>
                    <a:pt x="1058976" y="1149426"/>
                  </a:lnTo>
                  <a:lnTo>
                    <a:pt x="1059065" y="1149794"/>
                  </a:lnTo>
                  <a:lnTo>
                    <a:pt x="1060081" y="1151064"/>
                  </a:lnTo>
                  <a:lnTo>
                    <a:pt x="1061377" y="1151509"/>
                  </a:lnTo>
                  <a:lnTo>
                    <a:pt x="1061631" y="1151509"/>
                  </a:lnTo>
                  <a:lnTo>
                    <a:pt x="1063650" y="1150353"/>
                  </a:lnTo>
                  <a:lnTo>
                    <a:pt x="1064094" y="1149045"/>
                  </a:lnTo>
                  <a:lnTo>
                    <a:pt x="1064094" y="1148918"/>
                  </a:lnTo>
                  <a:lnTo>
                    <a:pt x="1064082" y="1119606"/>
                  </a:lnTo>
                  <a:lnTo>
                    <a:pt x="1064107" y="1119479"/>
                  </a:lnTo>
                  <a:close/>
                </a:path>
                <a:path w="1352550" h="1626870">
                  <a:moveTo>
                    <a:pt x="1328331" y="203581"/>
                  </a:moveTo>
                  <a:lnTo>
                    <a:pt x="1328293" y="203200"/>
                  </a:lnTo>
                  <a:lnTo>
                    <a:pt x="1327162" y="201434"/>
                  </a:lnTo>
                  <a:lnTo>
                    <a:pt x="1326845" y="201231"/>
                  </a:lnTo>
                  <a:lnTo>
                    <a:pt x="1326603" y="201142"/>
                  </a:lnTo>
                  <a:lnTo>
                    <a:pt x="1326362" y="201066"/>
                  </a:lnTo>
                  <a:lnTo>
                    <a:pt x="1326121" y="201015"/>
                  </a:lnTo>
                  <a:lnTo>
                    <a:pt x="1325867" y="201002"/>
                  </a:lnTo>
                  <a:lnTo>
                    <a:pt x="1325346" y="201015"/>
                  </a:lnTo>
                  <a:lnTo>
                    <a:pt x="1323149" y="203466"/>
                  </a:lnTo>
                  <a:lnTo>
                    <a:pt x="1323162" y="232892"/>
                  </a:lnTo>
                  <a:lnTo>
                    <a:pt x="1324406" y="235102"/>
                  </a:lnTo>
                  <a:lnTo>
                    <a:pt x="1324635" y="235242"/>
                  </a:lnTo>
                  <a:lnTo>
                    <a:pt x="1324864" y="235331"/>
                  </a:lnTo>
                  <a:lnTo>
                    <a:pt x="1325118" y="235407"/>
                  </a:lnTo>
                  <a:lnTo>
                    <a:pt x="1325346" y="235458"/>
                  </a:lnTo>
                  <a:lnTo>
                    <a:pt x="1325613" y="235470"/>
                  </a:lnTo>
                  <a:lnTo>
                    <a:pt x="1326121" y="235458"/>
                  </a:lnTo>
                  <a:lnTo>
                    <a:pt x="1326375" y="235407"/>
                  </a:lnTo>
                  <a:lnTo>
                    <a:pt x="1326845" y="235242"/>
                  </a:lnTo>
                  <a:lnTo>
                    <a:pt x="1327061" y="235102"/>
                  </a:lnTo>
                  <a:lnTo>
                    <a:pt x="1328318" y="233006"/>
                  </a:lnTo>
                  <a:lnTo>
                    <a:pt x="1328331" y="203581"/>
                  </a:lnTo>
                  <a:close/>
                </a:path>
                <a:path w="1352550" h="1626870">
                  <a:moveTo>
                    <a:pt x="1352486" y="203581"/>
                  </a:moveTo>
                  <a:lnTo>
                    <a:pt x="1352448" y="203200"/>
                  </a:lnTo>
                  <a:lnTo>
                    <a:pt x="1352397" y="202958"/>
                  </a:lnTo>
                  <a:lnTo>
                    <a:pt x="1352321" y="202704"/>
                  </a:lnTo>
                  <a:lnTo>
                    <a:pt x="1352232" y="202476"/>
                  </a:lnTo>
                  <a:lnTo>
                    <a:pt x="1350010" y="201002"/>
                  </a:lnTo>
                  <a:lnTo>
                    <a:pt x="1349502" y="201015"/>
                  </a:lnTo>
                  <a:lnTo>
                    <a:pt x="1349260" y="201066"/>
                  </a:lnTo>
                  <a:lnTo>
                    <a:pt x="1349019" y="201142"/>
                  </a:lnTo>
                  <a:lnTo>
                    <a:pt x="1348778" y="201231"/>
                  </a:lnTo>
                  <a:lnTo>
                    <a:pt x="1348562" y="201371"/>
                  </a:lnTo>
                  <a:lnTo>
                    <a:pt x="1348346" y="201498"/>
                  </a:lnTo>
                  <a:lnTo>
                    <a:pt x="1347304" y="203466"/>
                  </a:lnTo>
                  <a:lnTo>
                    <a:pt x="1347317" y="232892"/>
                  </a:lnTo>
                  <a:lnTo>
                    <a:pt x="1348562" y="235102"/>
                  </a:lnTo>
                  <a:lnTo>
                    <a:pt x="1348778" y="235242"/>
                  </a:lnTo>
                  <a:lnTo>
                    <a:pt x="1349019" y="235331"/>
                  </a:lnTo>
                  <a:lnTo>
                    <a:pt x="1349260" y="235407"/>
                  </a:lnTo>
                  <a:lnTo>
                    <a:pt x="1349502" y="235458"/>
                  </a:lnTo>
                  <a:lnTo>
                    <a:pt x="1349756" y="235470"/>
                  </a:lnTo>
                  <a:lnTo>
                    <a:pt x="1350276" y="235458"/>
                  </a:lnTo>
                  <a:lnTo>
                    <a:pt x="1350518" y="235407"/>
                  </a:lnTo>
                  <a:lnTo>
                    <a:pt x="1350759" y="235331"/>
                  </a:lnTo>
                  <a:lnTo>
                    <a:pt x="1350987" y="235242"/>
                  </a:lnTo>
                  <a:lnTo>
                    <a:pt x="1351216" y="235102"/>
                  </a:lnTo>
                  <a:lnTo>
                    <a:pt x="1352270" y="233883"/>
                  </a:lnTo>
                  <a:lnTo>
                    <a:pt x="1352397" y="233514"/>
                  </a:lnTo>
                  <a:lnTo>
                    <a:pt x="1352448" y="233273"/>
                  </a:lnTo>
                  <a:lnTo>
                    <a:pt x="1352473" y="233006"/>
                  </a:lnTo>
                  <a:lnTo>
                    <a:pt x="1352486" y="20358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2595651" y="2448433"/>
              <a:ext cx="1081405" cy="1499870"/>
            </a:xfrm>
            <a:custGeom>
              <a:avLst/>
              <a:gdLst/>
              <a:ahLst/>
              <a:cxnLst/>
              <a:rect l="l" t="t" r="r" b="b"/>
              <a:pathLst>
                <a:path w="1081404" h="1499870">
                  <a:moveTo>
                    <a:pt x="5168" y="1110996"/>
                  </a:moveTo>
                  <a:lnTo>
                    <a:pt x="2705" y="1108532"/>
                  </a:lnTo>
                  <a:lnTo>
                    <a:pt x="2463" y="1108532"/>
                  </a:lnTo>
                  <a:lnTo>
                    <a:pt x="1155" y="1108976"/>
                  </a:lnTo>
                  <a:lnTo>
                    <a:pt x="0" y="1110996"/>
                  </a:lnTo>
                  <a:lnTo>
                    <a:pt x="0" y="1111123"/>
                  </a:lnTo>
                  <a:lnTo>
                    <a:pt x="0" y="1140434"/>
                  </a:lnTo>
                  <a:lnTo>
                    <a:pt x="0" y="1140561"/>
                  </a:lnTo>
                  <a:lnTo>
                    <a:pt x="25" y="1140815"/>
                  </a:lnTo>
                  <a:lnTo>
                    <a:pt x="2463" y="1143025"/>
                  </a:lnTo>
                  <a:lnTo>
                    <a:pt x="2705" y="1143025"/>
                  </a:lnTo>
                  <a:lnTo>
                    <a:pt x="4013" y="1142580"/>
                  </a:lnTo>
                  <a:lnTo>
                    <a:pt x="5168" y="1140561"/>
                  </a:lnTo>
                  <a:lnTo>
                    <a:pt x="5168" y="1140434"/>
                  </a:lnTo>
                  <a:lnTo>
                    <a:pt x="5168" y="1111123"/>
                  </a:lnTo>
                  <a:lnTo>
                    <a:pt x="5168" y="1110996"/>
                  </a:lnTo>
                  <a:close/>
                </a:path>
                <a:path w="1081404" h="1499870">
                  <a:moveTo>
                    <a:pt x="7543" y="1406359"/>
                  </a:moveTo>
                  <a:lnTo>
                    <a:pt x="2374" y="1406359"/>
                  </a:lnTo>
                  <a:lnTo>
                    <a:pt x="2374" y="1406486"/>
                  </a:lnTo>
                  <a:lnTo>
                    <a:pt x="4838" y="1408950"/>
                  </a:lnTo>
                  <a:lnTo>
                    <a:pt x="5080" y="1408950"/>
                  </a:lnTo>
                  <a:lnTo>
                    <a:pt x="6388" y="1408506"/>
                  </a:lnTo>
                  <a:lnTo>
                    <a:pt x="7340" y="1407350"/>
                  </a:lnTo>
                  <a:lnTo>
                    <a:pt x="7467" y="1406982"/>
                  </a:lnTo>
                  <a:lnTo>
                    <a:pt x="7518" y="1406740"/>
                  </a:lnTo>
                  <a:lnTo>
                    <a:pt x="7543" y="1406486"/>
                  </a:lnTo>
                  <a:lnTo>
                    <a:pt x="7543" y="1406359"/>
                  </a:lnTo>
                  <a:close/>
                </a:path>
                <a:path w="1081404" h="1499870">
                  <a:moveTo>
                    <a:pt x="7543" y="1320063"/>
                  </a:moveTo>
                  <a:lnTo>
                    <a:pt x="5080" y="1317599"/>
                  </a:lnTo>
                  <a:lnTo>
                    <a:pt x="4838" y="1317599"/>
                  </a:lnTo>
                  <a:lnTo>
                    <a:pt x="2374" y="1320063"/>
                  </a:lnTo>
                  <a:lnTo>
                    <a:pt x="2374" y="1320190"/>
                  </a:lnTo>
                  <a:lnTo>
                    <a:pt x="2374" y="1406347"/>
                  </a:lnTo>
                  <a:lnTo>
                    <a:pt x="7543" y="1406347"/>
                  </a:lnTo>
                  <a:lnTo>
                    <a:pt x="7543" y="1320190"/>
                  </a:lnTo>
                  <a:lnTo>
                    <a:pt x="7543" y="1320063"/>
                  </a:lnTo>
                  <a:close/>
                </a:path>
                <a:path w="1081404" h="1499870">
                  <a:moveTo>
                    <a:pt x="29324" y="1110996"/>
                  </a:moveTo>
                  <a:lnTo>
                    <a:pt x="26860" y="1108532"/>
                  </a:lnTo>
                  <a:lnTo>
                    <a:pt x="26619" y="1108532"/>
                  </a:lnTo>
                  <a:lnTo>
                    <a:pt x="25311" y="1108976"/>
                  </a:lnTo>
                  <a:lnTo>
                    <a:pt x="24358" y="1110132"/>
                  </a:lnTo>
                  <a:lnTo>
                    <a:pt x="24231" y="1110500"/>
                  </a:lnTo>
                  <a:lnTo>
                    <a:pt x="24180" y="1110742"/>
                  </a:lnTo>
                  <a:lnTo>
                    <a:pt x="24155" y="1110996"/>
                  </a:lnTo>
                  <a:lnTo>
                    <a:pt x="24155" y="1111123"/>
                  </a:lnTo>
                  <a:lnTo>
                    <a:pt x="24155" y="1140434"/>
                  </a:lnTo>
                  <a:lnTo>
                    <a:pt x="24155" y="1140561"/>
                  </a:lnTo>
                  <a:lnTo>
                    <a:pt x="24180" y="1140815"/>
                  </a:lnTo>
                  <a:lnTo>
                    <a:pt x="26606" y="1143025"/>
                  </a:lnTo>
                  <a:lnTo>
                    <a:pt x="26860" y="1143025"/>
                  </a:lnTo>
                  <a:lnTo>
                    <a:pt x="28168" y="1142580"/>
                  </a:lnTo>
                  <a:lnTo>
                    <a:pt x="29121" y="1141425"/>
                  </a:lnTo>
                  <a:lnTo>
                    <a:pt x="29248" y="1141056"/>
                  </a:lnTo>
                  <a:lnTo>
                    <a:pt x="29298" y="1140815"/>
                  </a:lnTo>
                  <a:lnTo>
                    <a:pt x="29324" y="1140561"/>
                  </a:lnTo>
                  <a:lnTo>
                    <a:pt x="29324" y="1140434"/>
                  </a:lnTo>
                  <a:lnTo>
                    <a:pt x="29324" y="1111123"/>
                  </a:lnTo>
                  <a:lnTo>
                    <a:pt x="29324" y="1110996"/>
                  </a:lnTo>
                  <a:close/>
                </a:path>
                <a:path w="1081404" h="1499870">
                  <a:moveTo>
                    <a:pt x="126466" y="1320152"/>
                  </a:moveTo>
                  <a:lnTo>
                    <a:pt x="126441" y="1320025"/>
                  </a:lnTo>
                  <a:lnTo>
                    <a:pt x="126403" y="1319860"/>
                  </a:lnTo>
                  <a:lnTo>
                    <a:pt x="126314" y="1319707"/>
                  </a:lnTo>
                  <a:lnTo>
                    <a:pt x="126212" y="1319580"/>
                  </a:lnTo>
                  <a:lnTo>
                    <a:pt x="126085" y="1319466"/>
                  </a:lnTo>
                  <a:lnTo>
                    <a:pt x="125933" y="1319390"/>
                  </a:lnTo>
                  <a:lnTo>
                    <a:pt x="125768" y="1319339"/>
                  </a:lnTo>
                  <a:lnTo>
                    <a:pt x="125641" y="1319326"/>
                  </a:lnTo>
                  <a:lnTo>
                    <a:pt x="124739" y="1319326"/>
                  </a:lnTo>
                  <a:lnTo>
                    <a:pt x="124739" y="1321041"/>
                  </a:lnTo>
                  <a:lnTo>
                    <a:pt x="124739" y="1405483"/>
                  </a:lnTo>
                  <a:lnTo>
                    <a:pt x="40297" y="1405483"/>
                  </a:lnTo>
                  <a:lnTo>
                    <a:pt x="40297" y="1321041"/>
                  </a:lnTo>
                  <a:lnTo>
                    <a:pt x="124739" y="1321041"/>
                  </a:lnTo>
                  <a:lnTo>
                    <a:pt x="124739" y="1319326"/>
                  </a:lnTo>
                  <a:lnTo>
                    <a:pt x="39471" y="1319326"/>
                  </a:lnTo>
                  <a:lnTo>
                    <a:pt x="39433" y="1406347"/>
                  </a:lnTo>
                  <a:lnTo>
                    <a:pt x="39433" y="1319326"/>
                  </a:lnTo>
                  <a:lnTo>
                    <a:pt x="39293" y="1319326"/>
                  </a:lnTo>
                  <a:lnTo>
                    <a:pt x="39090" y="1319377"/>
                  </a:lnTo>
                  <a:lnTo>
                    <a:pt x="38938" y="1319466"/>
                  </a:lnTo>
                  <a:lnTo>
                    <a:pt x="38785" y="1319593"/>
                  </a:lnTo>
                  <a:lnTo>
                    <a:pt x="38684" y="1319733"/>
                  </a:lnTo>
                  <a:lnTo>
                    <a:pt x="38582" y="1319974"/>
                  </a:lnTo>
                  <a:lnTo>
                    <a:pt x="38557" y="1320139"/>
                  </a:lnTo>
                  <a:lnTo>
                    <a:pt x="38569" y="1320304"/>
                  </a:lnTo>
                  <a:lnTo>
                    <a:pt x="38569" y="1406232"/>
                  </a:lnTo>
                  <a:lnTo>
                    <a:pt x="38557" y="1406359"/>
                  </a:lnTo>
                  <a:lnTo>
                    <a:pt x="38569" y="1406486"/>
                  </a:lnTo>
                  <a:lnTo>
                    <a:pt x="38620" y="1406690"/>
                  </a:lnTo>
                  <a:lnTo>
                    <a:pt x="38709" y="1406842"/>
                  </a:lnTo>
                  <a:lnTo>
                    <a:pt x="38836" y="1406994"/>
                  </a:lnTo>
                  <a:lnTo>
                    <a:pt x="38976" y="1407096"/>
                  </a:lnTo>
                  <a:lnTo>
                    <a:pt x="39204" y="1407198"/>
                  </a:lnTo>
                  <a:lnTo>
                    <a:pt x="39382" y="1407223"/>
                  </a:lnTo>
                  <a:lnTo>
                    <a:pt x="39547" y="1407210"/>
                  </a:lnTo>
                  <a:lnTo>
                    <a:pt x="125437" y="1407210"/>
                  </a:lnTo>
                  <a:lnTo>
                    <a:pt x="125564" y="1407223"/>
                  </a:lnTo>
                  <a:lnTo>
                    <a:pt x="125730" y="1407210"/>
                  </a:lnTo>
                  <a:lnTo>
                    <a:pt x="125933" y="1407160"/>
                  </a:lnTo>
                  <a:lnTo>
                    <a:pt x="126085" y="1407071"/>
                  </a:lnTo>
                  <a:lnTo>
                    <a:pt x="126212" y="1406969"/>
                  </a:lnTo>
                  <a:lnTo>
                    <a:pt x="126326" y="1406842"/>
                  </a:lnTo>
                  <a:lnTo>
                    <a:pt x="126441" y="1406575"/>
                  </a:lnTo>
                  <a:lnTo>
                    <a:pt x="126466" y="1406398"/>
                  </a:lnTo>
                  <a:lnTo>
                    <a:pt x="126466" y="1320228"/>
                  </a:lnTo>
                  <a:close/>
                </a:path>
                <a:path w="1081404" h="1499870">
                  <a:moveTo>
                    <a:pt x="158343" y="1406359"/>
                  </a:moveTo>
                  <a:lnTo>
                    <a:pt x="153174" y="1406359"/>
                  </a:lnTo>
                  <a:lnTo>
                    <a:pt x="153174" y="1406486"/>
                  </a:lnTo>
                  <a:lnTo>
                    <a:pt x="154330" y="1408506"/>
                  </a:lnTo>
                  <a:lnTo>
                    <a:pt x="155638" y="1408950"/>
                  </a:lnTo>
                  <a:lnTo>
                    <a:pt x="155879" y="1408950"/>
                  </a:lnTo>
                  <a:lnTo>
                    <a:pt x="157187" y="1408506"/>
                  </a:lnTo>
                  <a:lnTo>
                    <a:pt x="158343" y="1406486"/>
                  </a:lnTo>
                  <a:lnTo>
                    <a:pt x="158343" y="1406359"/>
                  </a:lnTo>
                  <a:close/>
                </a:path>
                <a:path w="1081404" h="1499870">
                  <a:moveTo>
                    <a:pt x="158356" y="1320190"/>
                  </a:moveTo>
                  <a:lnTo>
                    <a:pt x="158343" y="1320063"/>
                  </a:lnTo>
                  <a:lnTo>
                    <a:pt x="158318" y="1319809"/>
                  </a:lnTo>
                  <a:lnTo>
                    <a:pt x="155879" y="1317599"/>
                  </a:lnTo>
                  <a:lnTo>
                    <a:pt x="155638" y="1317599"/>
                  </a:lnTo>
                  <a:lnTo>
                    <a:pt x="154330" y="1318044"/>
                  </a:lnTo>
                  <a:lnTo>
                    <a:pt x="153174" y="1320063"/>
                  </a:lnTo>
                  <a:lnTo>
                    <a:pt x="153174" y="1320190"/>
                  </a:lnTo>
                  <a:lnTo>
                    <a:pt x="153187" y="1406347"/>
                  </a:lnTo>
                  <a:lnTo>
                    <a:pt x="158356" y="1406347"/>
                  </a:lnTo>
                  <a:lnTo>
                    <a:pt x="158356" y="1320190"/>
                  </a:lnTo>
                  <a:close/>
                </a:path>
                <a:path w="1081404" h="1499870">
                  <a:moveTo>
                    <a:pt x="229006" y="1449108"/>
                  </a:moveTo>
                  <a:lnTo>
                    <a:pt x="228879" y="1449108"/>
                  </a:lnTo>
                  <a:lnTo>
                    <a:pt x="228625" y="1449133"/>
                  </a:lnTo>
                  <a:lnTo>
                    <a:pt x="226415" y="1451559"/>
                  </a:lnTo>
                  <a:lnTo>
                    <a:pt x="226415" y="1451813"/>
                  </a:lnTo>
                  <a:lnTo>
                    <a:pt x="226860" y="1453121"/>
                  </a:lnTo>
                  <a:lnTo>
                    <a:pt x="228015" y="1454073"/>
                  </a:lnTo>
                  <a:lnTo>
                    <a:pt x="228384" y="1454200"/>
                  </a:lnTo>
                  <a:lnTo>
                    <a:pt x="228625" y="1454251"/>
                  </a:lnTo>
                  <a:lnTo>
                    <a:pt x="228879" y="1454277"/>
                  </a:lnTo>
                  <a:lnTo>
                    <a:pt x="229006" y="1454277"/>
                  </a:lnTo>
                  <a:lnTo>
                    <a:pt x="229006" y="1449108"/>
                  </a:lnTo>
                  <a:close/>
                </a:path>
                <a:path w="1081404" h="1499870">
                  <a:moveTo>
                    <a:pt x="229006" y="1424940"/>
                  </a:moveTo>
                  <a:lnTo>
                    <a:pt x="228879" y="1424940"/>
                  </a:lnTo>
                  <a:lnTo>
                    <a:pt x="228625" y="1424965"/>
                  </a:lnTo>
                  <a:lnTo>
                    <a:pt x="226415" y="1427391"/>
                  </a:lnTo>
                  <a:lnTo>
                    <a:pt x="226415" y="1427645"/>
                  </a:lnTo>
                  <a:lnTo>
                    <a:pt x="226860" y="1428953"/>
                  </a:lnTo>
                  <a:lnTo>
                    <a:pt x="228879" y="1430108"/>
                  </a:lnTo>
                  <a:lnTo>
                    <a:pt x="229006" y="1430108"/>
                  </a:lnTo>
                  <a:lnTo>
                    <a:pt x="229006" y="1424940"/>
                  </a:lnTo>
                  <a:close/>
                </a:path>
                <a:path w="1081404" h="1499870">
                  <a:moveTo>
                    <a:pt x="260908" y="1451559"/>
                  </a:moveTo>
                  <a:lnTo>
                    <a:pt x="260464" y="1450251"/>
                  </a:lnTo>
                  <a:lnTo>
                    <a:pt x="259308" y="1449298"/>
                  </a:lnTo>
                  <a:lnTo>
                    <a:pt x="258940" y="1449171"/>
                  </a:lnTo>
                  <a:lnTo>
                    <a:pt x="258699" y="1449120"/>
                  </a:lnTo>
                  <a:lnTo>
                    <a:pt x="258445" y="1449095"/>
                  </a:lnTo>
                  <a:lnTo>
                    <a:pt x="258318" y="1449095"/>
                  </a:lnTo>
                  <a:lnTo>
                    <a:pt x="229019" y="1449095"/>
                  </a:lnTo>
                  <a:lnTo>
                    <a:pt x="229019" y="1454264"/>
                  </a:lnTo>
                  <a:lnTo>
                    <a:pt x="258318" y="1454264"/>
                  </a:lnTo>
                  <a:lnTo>
                    <a:pt x="258445" y="1454264"/>
                  </a:lnTo>
                  <a:lnTo>
                    <a:pt x="260908" y="1451800"/>
                  </a:lnTo>
                  <a:lnTo>
                    <a:pt x="260908" y="1451559"/>
                  </a:lnTo>
                  <a:close/>
                </a:path>
                <a:path w="1081404" h="1499870">
                  <a:moveTo>
                    <a:pt x="260908" y="1427403"/>
                  </a:moveTo>
                  <a:lnTo>
                    <a:pt x="260464" y="1426095"/>
                  </a:lnTo>
                  <a:lnTo>
                    <a:pt x="258445" y="1424940"/>
                  </a:lnTo>
                  <a:lnTo>
                    <a:pt x="258318" y="1424940"/>
                  </a:lnTo>
                  <a:lnTo>
                    <a:pt x="229019" y="1424940"/>
                  </a:lnTo>
                  <a:lnTo>
                    <a:pt x="229019" y="1430108"/>
                  </a:lnTo>
                  <a:lnTo>
                    <a:pt x="258318" y="1430108"/>
                  </a:lnTo>
                  <a:lnTo>
                    <a:pt x="258445" y="1430108"/>
                  </a:lnTo>
                  <a:lnTo>
                    <a:pt x="260908" y="1427645"/>
                  </a:lnTo>
                  <a:lnTo>
                    <a:pt x="260908" y="1427403"/>
                  </a:lnTo>
                  <a:close/>
                </a:path>
                <a:path w="1081404" h="1499870">
                  <a:moveTo>
                    <a:pt x="322313" y="100507"/>
                  </a:moveTo>
                  <a:lnTo>
                    <a:pt x="322186" y="100507"/>
                  </a:lnTo>
                  <a:lnTo>
                    <a:pt x="321932" y="100533"/>
                  </a:lnTo>
                  <a:lnTo>
                    <a:pt x="320167" y="101663"/>
                  </a:lnTo>
                  <a:lnTo>
                    <a:pt x="319722" y="102958"/>
                  </a:lnTo>
                  <a:lnTo>
                    <a:pt x="319722" y="103212"/>
                  </a:lnTo>
                  <a:lnTo>
                    <a:pt x="322186" y="105676"/>
                  </a:lnTo>
                  <a:lnTo>
                    <a:pt x="322313" y="105676"/>
                  </a:lnTo>
                  <a:lnTo>
                    <a:pt x="322313" y="100507"/>
                  </a:lnTo>
                  <a:close/>
                </a:path>
                <a:path w="1081404" h="1499870">
                  <a:moveTo>
                    <a:pt x="354215" y="102958"/>
                  </a:moveTo>
                  <a:lnTo>
                    <a:pt x="351751" y="100507"/>
                  </a:lnTo>
                  <a:lnTo>
                    <a:pt x="351624" y="100507"/>
                  </a:lnTo>
                  <a:lnTo>
                    <a:pt x="351624" y="105676"/>
                  </a:lnTo>
                  <a:lnTo>
                    <a:pt x="351751" y="105676"/>
                  </a:lnTo>
                  <a:lnTo>
                    <a:pt x="353771" y="104521"/>
                  </a:lnTo>
                  <a:lnTo>
                    <a:pt x="354215" y="103212"/>
                  </a:lnTo>
                  <a:lnTo>
                    <a:pt x="354215" y="102958"/>
                  </a:lnTo>
                  <a:close/>
                </a:path>
                <a:path w="1081404" h="1499870">
                  <a:moveTo>
                    <a:pt x="354215" y="78816"/>
                  </a:moveTo>
                  <a:lnTo>
                    <a:pt x="351751" y="76352"/>
                  </a:lnTo>
                  <a:lnTo>
                    <a:pt x="351624" y="76352"/>
                  </a:lnTo>
                  <a:lnTo>
                    <a:pt x="322313" y="76339"/>
                  </a:lnTo>
                  <a:lnTo>
                    <a:pt x="322186" y="76339"/>
                  </a:lnTo>
                  <a:lnTo>
                    <a:pt x="321932" y="76365"/>
                  </a:lnTo>
                  <a:lnTo>
                    <a:pt x="320167" y="77495"/>
                  </a:lnTo>
                  <a:lnTo>
                    <a:pt x="319722" y="78803"/>
                  </a:lnTo>
                  <a:lnTo>
                    <a:pt x="319722" y="79057"/>
                  </a:lnTo>
                  <a:lnTo>
                    <a:pt x="322186" y="81508"/>
                  </a:lnTo>
                  <a:lnTo>
                    <a:pt x="322313" y="81508"/>
                  </a:lnTo>
                  <a:lnTo>
                    <a:pt x="351624" y="81508"/>
                  </a:lnTo>
                  <a:lnTo>
                    <a:pt x="351751" y="81521"/>
                  </a:lnTo>
                  <a:lnTo>
                    <a:pt x="353771" y="80365"/>
                  </a:lnTo>
                  <a:lnTo>
                    <a:pt x="354215" y="79070"/>
                  </a:lnTo>
                  <a:lnTo>
                    <a:pt x="354215" y="78816"/>
                  </a:lnTo>
                  <a:close/>
                </a:path>
                <a:path w="1081404" h="1499870">
                  <a:moveTo>
                    <a:pt x="412292" y="1467231"/>
                  </a:moveTo>
                  <a:lnTo>
                    <a:pt x="409829" y="1464767"/>
                  </a:lnTo>
                  <a:lnTo>
                    <a:pt x="409587" y="1464767"/>
                  </a:lnTo>
                  <a:lnTo>
                    <a:pt x="407123" y="1467231"/>
                  </a:lnTo>
                  <a:lnTo>
                    <a:pt x="407123" y="1467358"/>
                  </a:lnTo>
                  <a:lnTo>
                    <a:pt x="407123" y="1496669"/>
                  </a:lnTo>
                  <a:lnTo>
                    <a:pt x="407123" y="1496796"/>
                  </a:lnTo>
                  <a:lnTo>
                    <a:pt x="407149" y="1497050"/>
                  </a:lnTo>
                  <a:lnTo>
                    <a:pt x="409587" y="1499260"/>
                  </a:lnTo>
                  <a:lnTo>
                    <a:pt x="409829" y="1499260"/>
                  </a:lnTo>
                  <a:lnTo>
                    <a:pt x="411137" y="1498815"/>
                  </a:lnTo>
                  <a:lnTo>
                    <a:pt x="412089" y="1497660"/>
                  </a:lnTo>
                  <a:lnTo>
                    <a:pt x="412216" y="1497291"/>
                  </a:lnTo>
                  <a:lnTo>
                    <a:pt x="412267" y="1497050"/>
                  </a:lnTo>
                  <a:lnTo>
                    <a:pt x="412292" y="1496796"/>
                  </a:lnTo>
                  <a:lnTo>
                    <a:pt x="412292" y="1496669"/>
                  </a:lnTo>
                  <a:lnTo>
                    <a:pt x="412292" y="1467358"/>
                  </a:lnTo>
                  <a:lnTo>
                    <a:pt x="412292" y="1467231"/>
                  </a:lnTo>
                  <a:close/>
                </a:path>
                <a:path w="1081404" h="1499870">
                  <a:moveTo>
                    <a:pt x="436448" y="1467231"/>
                  </a:moveTo>
                  <a:lnTo>
                    <a:pt x="433997" y="1464767"/>
                  </a:lnTo>
                  <a:lnTo>
                    <a:pt x="433743" y="1464767"/>
                  </a:lnTo>
                  <a:lnTo>
                    <a:pt x="432435" y="1465211"/>
                  </a:lnTo>
                  <a:lnTo>
                    <a:pt x="431482" y="1466367"/>
                  </a:lnTo>
                  <a:lnTo>
                    <a:pt x="431355" y="1466735"/>
                  </a:lnTo>
                  <a:lnTo>
                    <a:pt x="431304" y="1466977"/>
                  </a:lnTo>
                  <a:lnTo>
                    <a:pt x="431279" y="1467231"/>
                  </a:lnTo>
                  <a:lnTo>
                    <a:pt x="431279" y="1467358"/>
                  </a:lnTo>
                  <a:lnTo>
                    <a:pt x="431279" y="1496669"/>
                  </a:lnTo>
                  <a:lnTo>
                    <a:pt x="431279" y="1496796"/>
                  </a:lnTo>
                  <a:lnTo>
                    <a:pt x="431304" y="1497050"/>
                  </a:lnTo>
                  <a:lnTo>
                    <a:pt x="432435" y="1498815"/>
                  </a:lnTo>
                  <a:lnTo>
                    <a:pt x="433743" y="1499260"/>
                  </a:lnTo>
                  <a:lnTo>
                    <a:pt x="433984" y="1499260"/>
                  </a:lnTo>
                  <a:lnTo>
                    <a:pt x="436448" y="1496796"/>
                  </a:lnTo>
                  <a:lnTo>
                    <a:pt x="436448" y="1496669"/>
                  </a:lnTo>
                  <a:lnTo>
                    <a:pt x="436448" y="1467358"/>
                  </a:lnTo>
                  <a:lnTo>
                    <a:pt x="436448" y="1467231"/>
                  </a:lnTo>
                  <a:close/>
                </a:path>
                <a:path w="1081404" h="1499870">
                  <a:moveTo>
                    <a:pt x="695502" y="24168"/>
                  </a:moveTo>
                  <a:lnTo>
                    <a:pt x="695375" y="24168"/>
                  </a:lnTo>
                  <a:lnTo>
                    <a:pt x="695121" y="24193"/>
                  </a:lnTo>
                  <a:lnTo>
                    <a:pt x="693356" y="25323"/>
                  </a:lnTo>
                  <a:lnTo>
                    <a:pt x="692912" y="26631"/>
                  </a:lnTo>
                  <a:lnTo>
                    <a:pt x="692912" y="26885"/>
                  </a:lnTo>
                  <a:lnTo>
                    <a:pt x="695375" y="29337"/>
                  </a:lnTo>
                  <a:lnTo>
                    <a:pt x="695502" y="29337"/>
                  </a:lnTo>
                  <a:lnTo>
                    <a:pt x="695502" y="24168"/>
                  </a:lnTo>
                  <a:close/>
                </a:path>
                <a:path w="1081404" h="1499870">
                  <a:moveTo>
                    <a:pt x="695502" y="0"/>
                  </a:moveTo>
                  <a:lnTo>
                    <a:pt x="695375" y="0"/>
                  </a:lnTo>
                  <a:lnTo>
                    <a:pt x="695121" y="25"/>
                  </a:lnTo>
                  <a:lnTo>
                    <a:pt x="694994" y="63"/>
                  </a:lnTo>
                  <a:lnTo>
                    <a:pt x="694626" y="152"/>
                  </a:lnTo>
                  <a:lnTo>
                    <a:pt x="694169" y="368"/>
                  </a:lnTo>
                  <a:lnTo>
                    <a:pt x="693762" y="673"/>
                  </a:lnTo>
                  <a:lnTo>
                    <a:pt x="693585" y="850"/>
                  </a:lnTo>
                  <a:lnTo>
                    <a:pt x="693420" y="1054"/>
                  </a:lnTo>
                  <a:lnTo>
                    <a:pt x="693280" y="1257"/>
                  </a:lnTo>
                  <a:lnTo>
                    <a:pt x="692912" y="2463"/>
                  </a:lnTo>
                  <a:lnTo>
                    <a:pt x="692912" y="2717"/>
                  </a:lnTo>
                  <a:lnTo>
                    <a:pt x="693356" y="4025"/>
                  </a:lnTo>
                  <a:lnTo>
                    <a:pt x="693585" y="4330"/>
                  </a:lnTo>
                  <a:lnTo>
                    <a:pt x="693762" y="4508"/>
                  </a:lnTo>
                  <a:lnTo>
                    <a:pt x="693966" y="4673"/>
                  </a:lnTo>
                  <a:lnTo>
                    <a:pt x="694169" y="4813"/>
                  </a:lnTo>
                  <a:lnTo>
                    <a:pt x="694397" y="4927"/>
                  </a:lnTo>
                  <a:lnTo>
                    <a:pt x="694626" y="5029"/>
                  </a:lnTo>
                  <a:lnTo>
                    <a:pt x="695121" y="5156"/>
                  </a:lnTo>
                  <a:lnTo>
                    <a:pt x="695375" y="5181"/>
                  </a:lnTo>
                  <a:lnTo>
                    <a:pt x="695502" y="5181"/>
                  </a:lnTo>
                  <a:lnTo>
                    <a:pt x="695502" y="0"/>
                  </a:lnTo>
                  <a:close/>
                </a:path>
                <a:path w="1081404" h="1499870">
                  <a:moveTo>
                    <a:pt x="727405" y="26631"/>
                  </a:moveTo>
                  <a:lnTo>
                    <a:pt x="724941" y="24168"/>
                  </a:lnTo>
                  <a:lnTo>
                    <a:pt x="724814" y="24168"/>
                  </a:lnTo>
                  <a:lnTo>
                    <a:pt x="695515" y="24155"/>
                  </a:lnTo>
                  <a:lnTo>
                    <a:pt x="695515" y="29324"/>
                  </a:lnTo>
                  <a:lnTo>
                    <a:pt x="724814" y="29324"/>
                  </a:lnTo>
                  <a:lnTo>
                    <a:pt x="724941" y="29337"/>
                  </a:lnTo>
                  <a:lnTo>
                    <a:pt x="725195" y="29311"/>
                  </a:lnTo>
                  <a:lnTo>
                    <a:pt x="726960" y="28181"/>
                  </a:lnTo>
                  <a:lnTo>
                    <a:pt x="727405" y="26885"/>
                  </a:lnTo>
                  <a:lnTo>
                    <a:pt x="727405" y="26631"/>
                  </a:lnTo>
                  <a:close/>
                </a:path>
                <a:path w="1081404" h="1499870">
                  <a:moveTo>
                    <a:pt x="727405" y="2476"/>
                  </a:moveTo>
                  <a:lnTo>
                    <a:pt x="726249" y="457"/>
                  </a:lnTo>
                  <a:lnTo>
                    <a:pt x="725919" y="266"/>
                  </a:lnTo>
                  <a:lnTo>
                    <a:pt x="725690" y="165"/>
                  </a:lnTo>
                  <a:lnTo>
                    <a:pt x="725195" y="38"/>
                  </a:lnTo>
                  <a:lnTo>
                    <a:pt x="724941" y="12"/>
                  </a:lnTo>
                  <a:lnTo>
                    <a:pt x="724814" y="12"/>
                  </a:lnTo>
                  <a:lnTo>
                    <a:pt x="695515" y="12"/>
                  </a:lnTo>
                  <a:lnTo>
                    <a:pt x="695515" y="5181"/>
                  </a:lnTo>
                  <a:lnTo>
                    <a:pt x="724814" y="5181"/>
                  </a:lnTo>
                  <a:lnTo>
                    <a:pt x="724941" y="5194"/>
                  </a:lnTo>
                  <a:lnTo>
                    <a:pt x="725195" y="5168"/>
                  </a:lnTo>
                  <a:lnTo>
                    <a:pt x="725322" y="5130"/>
                  </a:lnTo>
                  <a:lnTo>
                    <a:pt x="725690" y="5041"/>
                  </a:lnTo>
                  <a:lnTo>
                    <a:pt x="726960" y="4025"/>
                  </a:lnTo>
                  <a:lnTo>
                    <a:pt x="727405" y="2730"/>
                  </a:lnTo>
                  <a:lnTo>
                    <a:pt x="727405" y="2476"/>
                  </a:lnTo>
                  <a:close/>
                </a:path>
                <a:path w="1081404" h="1499870">
                  <a:moveTo>
                    <a:pt x="761339" y="196253"/>
                  </a:moveTo>
                  <a:lnTo>
                    <a:pt x="758875" y="193802"/>
                  </a:lnTo>
                  <a:lnTo>
                    <a:pt x="758748" y="193802"/>
                  </a:lnTo>
                  <a:lnTo>
                    <a:pt x="729437" y="193802"/>
                  </a:lnTo>
                  <a:lnTo>
                    <a:pt x="729310" y="193802"/>
                  </a:lnTo>
                  <a:lnTo>
                    <a:pt x="729056" y="193827"/>
                  </a:lnTo>
                  <a:lnTo>
                    <a:pt x="727290" y="194957"/>
                  </a:lnTo>
                  <a:lnTo>
                    <a:pt x="726859" y="196253"/>
                  </a:lnTo>
                  <a:lnTo>
                    <a:pt x="726871" y="196773"/>
                  </a:lnTo>
                  <a:lnTo>
                    <a:pt x="729310" y="198970"/>
                  </a:lnTo>
                  <a:lnTo>
                    <a:pt x="729437" y="198970"/>
                  </a:lnTo>
                  <a:lnTo>
                    <a:pt x="758748" y="198970"/>
                  </a:lnTo>
                  <a:lnTo>
                    <a:pt x="758875" y="198970"/>
                  </a:lnTo>
                  <a:lnTo>
                    <a:pt x="759129" y="198945"/>
                  </a:lnTo>
                  <a:lnTo>
                    <a:pt x="760895" y="197815"/>
                  </a:lnTo>
                  <a:lnTo>
                    <a:pt x="761339" y="196507"/>
                  </a:lnTo>
                  <a:lnTo>
                    <a:pt x="761339" y="196253"/>
                  </a:lnTo>
                  <a:close/>
                </a:path>
                <a:path w="1081404" h="1499870">
                  <a:moveTo>
                    <a:pt x="761339" y="172110"/>
                  </a:moveTo>
                  <a:lnTo>
                    <a:pt x="758875" y="169646"/>
                  </a:lnTo>
                  <a:lnTo>
                    <a:pt x="758748" y="169646"/>
                  </a:lnTo>
                  <a:lnTo>
                    <a:pt x="729424" y="169633"/>
                  </a:lnTo>
                  <a:lnTo>
                    <a:pt x="727290" y="170802"/>
                  </a:lnTo>
                  <a:lnTo>
                    <a:pt x="726859" y="172110"/>
                  </a:lnTo>
                  <a:lnTo>
                    <a:pt x="726871" y="172618"/>
                  </a:lnTo>
                  <a:lnTo>
                    <a:pt x="729310" y="174815"/>
                  </a:lnTo>
                  <a:lnTo>
                    <a:pt x="729437" y="174815"/>
                  </a:lnTo>
                  <a:lnTo>
                    <a:pt x="758748" y="174802"/>
                  </a:lnTo>
                  <a:lnTo>
                    <a:pt x="758875" y="174815"/>
                  </a:lnTo>
                  <a:lnTo>
                    <a:pt x="760895" y="173659"/>
                  </a:lnTo>
                  <a:lnTo>
                    <a:pt x="761339" y="172364"/>
                  </a:lnTo>
                  <a:lnTo>
                    <a:pt x="761339" y="172110"/>
                  </a:lnTo>
                  <a:close/>
                </a:path>
                <a:path w="1081404" h="1499870">
                  <a:moveTo>
                    <a:pt x="761339" y="145364"/>
                  </a:moveTo>
                  <a:lnTo>
                    <a:pt x="758875" y="142913"/>
                  </a:lnTo>
                  <a:lnTo>
                    <a:pt x="758748" y="142913"/>
                  </a:lnTo>
                  <a:lnTo>
                    <a:pt x="729437" y="142913"/>
                  </a:lnTo>
                  <a:lnTo>
                    <a:pt x="729310" y="142913"/>
                  </a:lnTo>
                  <a:lnTo>
                    <a:pt x="729056" y="142938"/>
                  </a:lnTo>
                  <a:lnTo>
                    <a:pt x="728560" y="143052"/>
                  </a:lnTo>
                  <a:lnTo>
                    <a:pt x="728103" y="143268"/>
                  </a:lnTo>
                  <a:lnTo>
                    <a:pt x="727697" y="143573"/>
                  </a:lnTo>
                  <a:lnTo>
                    <a:pt x="727519" y="143751"/>
                  </a:lnTo>
                  <a:lnTo>
                    <a:pt x="727354" y="143954"/>
                  </a:lnTo>
                  <a:lnTo>
                    <a:pt x="727214" y="144170"/>
                  </a:lnTo>
                  <a:lnTo>
                    <a:pt x="726859" y="145364"/>
                  </a:lnTo>
                  <a:lnTo>
                    <a:pt x="726871" y="145884"/>
                  </a:lnTo>
                  <a:lnTo>
                    <a:pt x="729310" y="148082"/>
                  </a:lnTo>
                  <a:lnTo>
                    <a:pt x="729437" y="148082"/>
                  </a:lnTo>
                  <a:lnTo>
                    <a:pt x="758748" y="148082"/>
                  </a:lnTo>
                  <a:lnTo>
                    <a:pt x="758875" y="148082"/>
                  </a:lnTo>
                  <a:lnTo>
                    <a:pt x="759129" y="148056"/>
                  </a:lnTo>
                  <a:lnTo>
                    <a:pt x="760895" y="146926"/>
                  </a:lnTo>
                  <a:lnTo>
                    <a:pt x="761339" y="145618"/>
                  </a:lnTo>
                  <a:lnTo>
                    <a:pt x="761339" y="145364"/>
                  </a:lnTo>
                  <a:close/>
                </a:path>
                <a:path w="1081404" h="1499870">
                  <a:moveTo>
                    <a:pt x="761339" y="121208"/>
                  </a:moveTo>
                  <a:lnTo>
                    <a:pt x="758875" y="118757"/>
                  </a:lnTo>
                  <a:lnTo>
                    <a:pt x="758748" y="118757"/>
                  </a:lnTo>
                  <a:lnTo>
                    <a:pt x="729424" y="118745"/>
                  </a:lnTo>
                  <a:lnTo>
                    <a:pt x="727290" y="119913"/>
                  </a:lnTo>
                  <a:lnTo>
                    <a:pt x="726859" y="121208"/>
                  </a:lnTo>
                  <a:lnTo>
                    <a:pt x="726871" y="121729"/>
                  </a:lnTo>
                  <a:lnTo>
                    <a:pt x="729310" y="123926"/>
                  </a:lnTo>
                  <a:lnTo>
                    <a:pt x="729437" y="123926"/>
                  </a:lnTo>
                  <a:lnTo>
                    <a:pt x="758748" y="123913"/>
                  </a:lnTo>
                  <a:lnTo>
                    <a:pt x="758875" y="123926"/>
                  </a:lnTo>
                  <a:lnTo>
                    <a:pt x="760895" y="122770"/>
                  </a:lnTo>
                  <a:lnTo>
                    <a:pt x="761339" y="121462"/>
                  </a:lnTo>
                  <a:lnTo>
                    <a:pt x="761339" y="121208"/>
                  </a:lnTo>
                  <a:close/>
                </a:path>
                <a:path w="1081404" h="1499870">
                  <a:moveTo>
                    <a:pt x="836383" y="1450403"/>
                  </a:moveTo>
                  <a:lnTo>
                    <a:pt x="831215" y="1450403"/>
                  </a:lnTo>
                  <a:lnTo>
                    <a:pt x="831215" y="1479702"/>
                  </a:lnTo>
                  <a:lnTo>
                    <a:pt x="831202" y="1479829"/>
                  </a:lnTo>
                  <a:lnTo>
                    <a:pt x="831227" y="1480083"/>
                  </a:lnTo>
                  <a:lnTo>
                    <a:pt x="832358" y="1481848"/>
                  </a:lnTo>
                  <a:lnTo>
                    <a:pt x="833666" y="1482293"/>
                  </a:lnTo>
                  <a:lnTo>
                    <a:pt x="833920" y="1482293"/>
                  </a:lnTo>
                  <a:lnTo>
                    <a:pt x="836371" y="1479829"/>
                  </a:lnTo>
                  <a:lnTo>
                    <a:pt x="836371" y="1479702"/>
                  </a:lnTo>
                  <a:lnTo>
                    <a:pt x="836383" y="1450403"/>
                  </a:lnTo>
                  <a:close/>
                </a:path>
                <a:path w="1081404" h="1499870">
                  <a:moveTo>
                    <a:pt x="836383" y="1450263"/>
                  </a:moveTo>
                  <a:lnTo>
                    <a:pt x="835228" y="1448244"/>
                  </a:lnTo>
                  <a:lnTo>
                    <a:pt x="833932" y="1447800"/>
                  </a:lnTo>
                  <a:lnTo>
                    <a:pt x="833678" y="1447800"/>
                  </a:lnTo>
                  <a:lnTo>
                    <a:pt x="831215" y="1450263"/>
                  </a:lnTo>
                  <a:lnTo>
                    <a:pt x="831215" y="1450390"/>
                  </a:lnTo>
                  <a:lnTo>
                    <a:pt x="836383" y="1450390"/>
                  </a:lnTo>
                  <a:lnTo>
                    <a:pt x="836383" y="1450263"/>
                  </a:lnTo>
                  <a:close/>
                </a:path>
                <a:path w="1081404" h="1499870">
                  <a:moveTo>
                    <a:pt x="860539" y="1479702"/>
                  </a:moveTo>
                  <a:lnTo>
                    <a:pt x="860526" y="1450403"/>
                  </a:lnTo>
                  <a:lnTo>
                    <a:pt x="855370" y="1450403"/>
                  </a:lnTo>
                  <a:lnTo>
                    <a:pt x="855370" y="1479702"/>
                  </a:lnTo>
                  <a:lnTo>
                    <a:pt x="855370" y="1479829"/>
                  </a:lnTo>
                  <a:lnTo>
                    <a:pt x="855395" y="1480083"/>
                  </a:lnTo>
                  <a:lnTo>
                    <a:pt x="856526" y="1481848"/>
                  </a:lnTo>
                  <a:lnTo>
                    <a:pt x="857821" y="1482293"/>
                  </a:lnTo>
                  <a:lnTo>
                    <a:pt x="858075" y="1482293"/>
                  </a:lnTo>
                  <a:lnTo>
                    <a:pt x="860539" y="1479829"/>
                  </a:lnTo>
                  <a:lnTo>
                    <a:pt x="860539" y="1479702"/>
                  </a:lnTo>
                  <a:close/>
                </a:path>
                <a:path w="1081404" h="1499870">
                  <a:moveTo>
                    <a:pt x="860539" y="1450263"/>
                  </a:moveTo>
                  <a:lnTo>
                    <a:pt x="859383" y="1448244"/>
                  </a:lnTo>
                  <a:lnTo>
                    <a:pt x="858075" y="1447800"/>
                  </a:lnTo>
                  <a:lnTo>
                    <a:pt x="857821" y="1447800"/>
                  </a:lnTo>
                  <a:lnTo>
                    <a:pt x="855370" y="1450263"/>
                  </a:lnTo>
                  <a:lnTo>
                    <a:pt x="855370" y="1450390"/>
                  </a:lnTo>
                  <a:lnTo>
                    <a:pt x="860539" y="1450390"/>
                  </a:lnTo>
                  <a:lnTo>
                    <a:pt x="860539" y="1450263"/>
                  </a:lnTo>
                  <a:close/>
                </a:path>
                <a:path w="1081404" h="1499870">
                  <a:moveTo>
                    <a:pt x="1056906" y="1110996"/>
                  </a:moveTo>
                  <a:lnTo>
                    <a:pt x="1056881" y="1110742"/>
                  </a:lnTo>
                  <a:lnTo>
                    <a:pt x="1056830" y="1110500"/>
                  </a:lnTo>
                  <a:lnTo>
                    <a:pt x="1056754" y="1110246"/>
                  </a:lnTo>
                  <a:lnTo>
                    <a:pt x="1056665" y="1110018"/>
                  </a:lnTo>
                  <a:lnTo>
                    <a:pt x="1056474" y="1109687"/>
                  </a:lnTo>
                  <a:lnTo>
                    <a:pt x="1056157" y="1109294"/>
                  </a:lnTo>
                  <a:lnTo>
                    <a:pt x="1055865" y="1109040"/>
                  </a:lnTo>
                  <a:lnTo>
                    <a:pt x="1055649" y="1108900"/>
                  </a:lnTo>
                  <a:lnTo>
                    <a:pt x="1054442" y="1108532"/>
                  </a:lnTo>
                  <a:lnTo>
                    <a:pt x="1054188" y="1108532"/>
                  </a:lnTo>
                  <a:lnTo>
                    <a:pt x="1051737" y="1110996"/>
                  </a:lnTo>
                  <a:lnTo>
                    <a:pt x="1051737" y="1111123"/>
                  </a:lnTo>
                  <a:lnTo>
                    <a:pt x="1051737" y="1140434"/>
                  </a:lnTo>
                  <a:lnTo>
                    <a:pt x="1051737" y="1140561"/>
                  </a:lnTo>
                  <a:lnTo>
                    <a:pt x="1051763" y="1140815"/>
                  </a:lnTo>
                  <a:lnTo>
                    <a:pt x="1052893" y="1142580"/>
                  </a:lnTo>
                  <a:lnTo>
                    <a:pt x="1054188" y="1143025"/>
                  </a:lnTo>
                  <a:lnTo>
                    <a:pt x="1054442" y="1143025"/>
                  </a:lnTo>
                  <a:lnTo>
                    <a:pt x="1056703" y="1141425"/>
                  </a:lnTo>
                  <a:lnTo>
                    <a:pt x="1056830" y="1141056"/>
                  </a:lnTo>
                  <a:lnTo>
                    <a:pt x="1056881" y="1140815"/>
                  </a:lnTo>
                  <a:lnTo>
                    <a:pt x="1056906" y="1140561"/>
                  </a:lnTo>
                  <a:lnTo>
                    <a:pt x="1056906" y="1140434"/>
                  </a:lnTo>
                  <a:lnTo>
                    <a:pt x="1056906" y="1111123"/>
                  </a:lnTo>
                  <a:lnTo>
                    <a:pt x="1056906" y="1110996"/>
                  </a:lnTo>
                  <a:close/>
                </a:path>
                <a:path w="1081404" h="1499870">
                  <a:moveTo>
                    <a:pt x="1081062" y="1110996"/>
                  </a:moveTo>
                  <a:lnTo>
                    <a:pt x="1081036" y="1110742"/>
                  </a:lnTo>
                  <a:lnTo>
                    <a:pt x="1080998" y="1110615"/>
                  </a:lnTo>
                  <a:lnTo>
                    <a:pt x="1080909" y="1110246"/>
                  </a:lnTo>
                  <a:lnTo>
                    <a:pt x="1079906" y="1108976"/>
                  </a:lnTo>
                  <a:lnTo>
                    <a:pt x="1078598" y="1108532"/>
                  </a:lnTo>
                  <a:lnTo>
                    <a:pt x="1078344" y="1108532"/>
                  </a:lnTo>
                  <a:lnTo>
                    <a:pt x="1077036" y="1108976"/>
                  </a:lnTo>
                  <a:lnTo>
                    <a:pt x="1075880" y="1110996"/>
                  </a:lnTo>
                  <a:lnTo>
                    <a:pt x="1075880" y="1111123"/>
                  </a:lnTo>
                  <a:lnTo>
                    <a:pt x="1075893" y="1140434"/>
                  </a:lnTo>
                  <a:lnTo>
                    <a:pt x="1075880" y="1140561"/>
                  </a:lnTo>
                  <a:lnTo>
                    <a:pt x="1075905" y="1140815"/>
                  </a:lnTo>
                  <a:lnTo>
                    <a:pt x="1075944" y="1140942"/>
                  </a:lnTo>
                  <a:lnTo>
                    <a:pt x="1076032" y="1141310"/>
                  </a:lnTo>
                  <a:lnTo>
                    <a:pt x="1077048" y="1142580"/>
                  </a:lnTo>
                  <a:lnTo>
                    <a:pt x="1078344" y="1143025"/>
                  </a:lnTo>
                  <a:lnTo>
                    <a:pt x="1078598" y="1143025"/>
                  </a:lnTo>
                  <a:lnTo>
                    <a:pt x="1080617" y="1141869"/>
                  </a:lnTo>
                  <a:lnTo>
                    <a:pt x="1080808" y="1141539"/>
                  </a:lnTo>
                  <a:lnTo>
                    <a:pt x="1080909" y="1141310"/>
                  </a:lnTo>
                  <a:lnTo>
                    <a:pt x="1081036" y="1140815"/>
                  </a:lnTo>
                  <a:lnTo>
                    <a:pt x="1081062" y="1140561"/>
                  </a:lnTo>
                  <a:lnTo>
                    <a:pt x="1081062" y="1140434"/>
                  </a:lnTo>
                  <a:lnTo>
                    <a:pt x="1081062" y="1111123"/>
                  </a:lnTo>
                  <a:lnTo>
                    <a:pt x="1081062" y="111099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570835" y="3547224"/>
              <a:ext cx="380365" cy="372110"/>
            </a:xfrm>
            <a:custGeom>
              <a:avLst/>
              <a:gdLst/>
              <a:ahLst/>
              <a:cxnLst/>
              <a:rect l="l" t="t" r="r" b="b"/>
              <a:pathLst>
                <a:path w="380364" h="372110">
                  <a:moveTo>
                    <a:pt x="32359" y="221272"/>
                  </a:moveTo>
                  <a:lnTo>
                    <a:pt x="29895" y="218808"/>
                  </a:lnTo>
                  <a:lnTo>
                    <a:pt x="29654" y="218808"/>
                  </a:lnTo>
                  <a:lnTo>
                    <a:pt x="27190" y="221272"/>
                  </a:lnTo>
                  <a:lnTo>
                    <a:pt x="27190" y="221399"/>
                  </a:lnTo>
                  <a:lnTo>
                    <a:pt x="32359" y="221399"/>
                  </a:lnTo>
                  <a:lnTo>
                    <a:pt x="32359" y="221272"/>
                  </a:lnTo>
                  <a:close/>
                </a:path>
                <a:path w="380364" h="372110">
                  <a:moveTo>
                    <a:pt x="53911" y="336753"/>
                  </a:moveTo>
                  <a:lnTo>
                    <a:pt x="48742" y="324358"/>
                  </a:lnTo>
                  <a:lnTo>
                    <a:pt x="48742" y="337007"/>
                  </a:lnTo>
                  <a:lnTo>
                    <a:pt x="48742" y="338442"/>
                  </a:lnTo>
                  <a:lnTo>
                    <a:pt x="34810" y="352374"/>
                  </a:lnTo>
                  <a:lnTo>
                    <a:pt x="34086" y="352374"/>
                  </a:lnTo>
                  <a:lnTo>
                    <a:pt x="33362" y="352374"/>
                  </a:lnTo>
                  <a:lnTo>
                    <a:pt x="19431" y="338442"/>
                  </a:lnTo>
                  <a:lnTo>
                    <a:pt x="19431" y="337007"/>
                  </a:lnTo>
                  <a:lnTo>
                    <a:pt x="33362" y="323075"/>
                  </a:lnTo>
                  <a:lnTo>
                    <a:pt x="34086" y="323075"/>
                  </a:lnTo>
                  <a:lnTo>
                    <a:pt x="34810" y="323075"/>
                  </a:lnTo>
                  <a:lnTo>
                    <a:pt x="48742" y="337007"/>
                  </a:lnTo>
                  <a:lnTo>
                    <a:pt x="48742" y="324358"/>
                  </a:lnTo>
                  <a:lnTo>
                    <a:pt x="35064" y="317906"/>
                  </a:lnTo>
                  <a:lnTo>
                    <a:pt x="34086" y="317906"/>
                  </a:lnTo>
                  <a:lnTo>
                    <a:pt x="33108" y="317906"/>
                  </a:lnTo>
                  <a:lnTo>
                    <a:pt x="14262" y="336753"/>
                  </a:lnTo>
                  <a:lnTo>
                    <a:pt x="14262" y="338696"/>
                  </a:lnTo>
                  <a:lnTo>
                    <a:pt x="33108" y="357543"/>
                  </a:lnTo>
                  <a:lnTo>
                    <a:pt x="34086" y="357543"/>
                  </a:lnTo>
                  <a:lnTo>
                    <a:pt x="35064" y="357543"/>
                  </a:lnTo>
                  <a:lnTo>
                    <a:pt x="53911" y="338696"/>
                  </a:lnTo>
                  <a:lnTo>
                    <a:pt x="53911" y="336753"/>
                  </a:lnTo>
                  <a:close/>
                </a:path>
                <a:path w="380364" h="372110">
                  <a:moveTo>
                    <a:pt x="53911" y="190258"/>
                  </a:moveTo>
                  <a:lnTo>
                    <a:pt x="48742" y="177863"/>
                  </a:lnTo>
                  <a:lnTo>
                    <a:pt x="48742" y="190512"/>
                  </a:lnTo>
                  <a:lnTo>
                    <a:pt x="48742" y="191947"/>
                  </a:lnTo>
                  <a:lnTo>
                    <a:pt x="34810" y="205879"/>
                  </a:lnTo>
                  <a:lnTo>
                    <a:pt x="34086" y="205879"/>
                  </a:lnTo>
                  <a:lnTo>
                    <a:pt x="33362" y="205879"/>
                  </a:lnTo>
                  <a:lnTo>
                    <a:pt x="19431" y="191947"/>
                  </a:lnTo>
                  <a:lnTo>
                    <a:pt x="19431" y="190512"/>
                  </a:lnTo>
                  <a:lnTo>
                    <a:pt x="33362" y="176580"/>
                  </a:lnTo>
                  <a:lnTo>
                    <a:pt x="34086" y="176580"/>
                  </a:lnTo>
                  <a:lnTo>
                    <a:pt x="34810" y="176580"/>
                  </a:lnTo>
                  <a:lnTo>
                    <a:pt x="48742" y="190512"/>
                  </a:lnTo>
                  <a:lnTo>
                    <a:pt x="48742" y="177863"/>
                  </a:lnTo>
                  <a:lnTo>
                    <a:pt x="35064" y="171411"/>
                  </a:lnTo>
                  <a:lnTo>
                    <a:pt x="34086" y="171411"/>
                  </a:lnTo>
                  <a:lnTo>
                    <a:pt x="33108" y="171411"/>
                  </a:lnTo>
                  <a:lnTo>
                    <a:pt x="14262" y="190258"/>
                  </a:lnTo>
                  <a:lnTo>
                    <a:pt x="14262" y="192201"/>
                  </a:lnTo>
                  <a:lnTo>
                    <a:pt x="33108" y="211048"/>
                  </a:lnTo>
                  <a:lnTo>
                    <a:pt x="34086" y="211048"/>
                  </a:lnTo>
                  <a:lnTo>
                    <a:pt x="35064" y="211048"/>
                  </a:lnTo>
                  <a:lnTo>
                    <a:pt x="53911" y="192201"/>
                  </a:lnTo>
                  <a:lnTo>
                    <a:pt x="53911" y="190258"/>
                  </a:lnTo>
                  <a:close/>
                </a:path>
                <a:path w="380364" h="372110">
                  <a:moveTo>
                    <a:pt x="64236" y="343763"/>
                  </a:moveTo>
                  <a:lnTo>
                    <a:pt x="64109" y="343763"/>
                  </a:lnTo>
                  <a:lnTo>
                    <a:pt x="63855" y="343789"/>
                  </a:lnTo>
                  <a:lnTo>
                    <a:pt x="61645" y="346227"/>
                  </a:lnTo>
                  <a:lnTo>
                    <a:pt x="61645" y="346468"/>
                  </a:lnTo>
                  <a:lnTo>
                    <a:pt x="62090" y="347776"/>
                  </a:lnTo>
                  <a:lnTo>
                    <a:pt x="63246" y="348729"/>
                  </a:lnTo>
                  <a:lnTo>
                    <a:pt x="63614" y="348856"/>
                  </a:lnTo>
                  <a:lnTo>
                    <a:pt x="63855" y="348907"/>
                  </a:lnTo>
                  <a:lnTo>
                    <a:pt x="64109" y="348932"/>
                  </a:lnTo>
                  <a:lnTo>
                    <a:pt x="64236" y="348932"/>
                  </a:lnTo>
                  <a:lnTo>
                    <a:pt x="64236" y="343763"/>
                  </a:lnTo>
                  <a:close/>
                </a:path>
                <a:path w="380364" h="372110">
                  <a:moveTo>
                    <a:pt x="118529" y="263931"/>
                  </a:moveTo>
                  <a:lnTo>
                    <a:pt x="113360" y="255041"/>
                  </a:lnTo>
                  <a:lnTo>
                    <a:pt x="113360" y="264185"/>
                  </a:lnTo>
                  <a:lnTo>
                    <a:pt x="113296" y="265366"/>
                  </a:lnTo>
                  <a:lnTo>
                    <a:pt x="107327" y="270510"/>
                  </a:lnTo>
                  <a:lnTo>
                    <a:pt x="106438" y="270446"/>
                  </a:lnTo>
                  <a:lnTo>
                    <a:pt x="101295" y="264769"/>
                  </a:lnTo>
                  <a:lnTo>
                    <a:pt x="101358" y="263588"/>
                  </a:lnTo>
                  <a:lnTo>
                    <a:pt x="107327" y="258445"/>
                  </a:lnTo>
                  <a:lnTo>
                    <a:pt x="108216" y="258508"/>
                  </a:lnTo>
                  <a:lnTo>
                    <a:pt x="113360" y="264185"/>
                  </a:lnTo>
                  <a:lnTo>
                    <a:pt x="113360" y="255041"/>
                  </a:lnTo>
                  <a:lnTo>
                    <a:pt x="107873" y="253276"/>
                  </a:lnTo>
                  <a:lnTo>
                    <a:pt x="107327" y="253276"/>
                  </a:lnTo>
                  <a:lnTo>
                    <a:pt x="106781" y="253276"/>
                  </a:lnTo>
                  <a:lnTo>
                    <a:pt x="96126" y="263931"/>
                  </a:lnTo>
                  <a:lnTo>
                    <a:pt x="96126" y="265023"/>
                  </a:lnTo>
                  <a:lnTo>
                    <a:pt x="106781" y="275678"/>
                  </a:lnTo>
                  <a:lnTo>
                    <a:pt x="107327" y="275678"/>
                  </a:lnTo>
                  <a:lnTo>
                    <a:pt x="107873" y="275678"/>
                  </a:lnTo>
                  <a:lnTo>
                    <a:pt x="118529" y="265023"/>
                  </a:lnTo>
                  <a:lnTo>
                    <a:pt x="118529" y="263931"/>
                  </a:lnTo>
                  <a:close/>
                </a:path>
                <a:path w="380364" h="372110">
                  <a:moveTo>
                    <a:pt x="120967" y="340220"/>
                  </a:moveTo>
                  <a:lnTo>
                    <a:pt x="119545" y="335241"/>
                  </a:lnTo>
                  <a:lnTo>
                    <a:pt x="89776" y="343750"/>
                  </a:lnTo>
                  <a:lnTo>
                    <a:pt x="64249" y="343750"/>
                  </a:lnTo>
                  <a:lnTo>
                    <a:pt x="64249" y="348919"/>
                  </a:lnTo>
                  <a:lnTo>
                    <a:pt x="89801" y="348919"/>
                  </a:lnTo>
                  <a:lnTo>
                    <a:pt x="89928" y="348932"/>
                  </a:lnTo>
                  <a:lnTo>
                    <a:pt x="90093" y="348932"/>
                  </a:lnTo>
                  <a:lnTo>
                    <a:pt x="90220" y="348932"/>
                  </a:lnTo>
                  <a:lnTo>
                    <a:pt x="90474" y="348907"/>
                  </a:lnTo>
                  <a:lnTo>
                    <a:pt x="90614" y="348881"/>
                  </a:lnTo>
                  <a:lnTo>
                    <a:pt x="90792" y="348843"/>
                  </a:lnTo>
                  <a:lnTo>
                    <a:pt x="120967" y="340220"/>
                  </a:lnTo>
                  <a:close/>
                </a:path>
                <a:path w="380364" h="372110">
                  <a:moveTo>
                    <a:pt x="122847" y="337642"/>
                  </a:moveTo>
                  <a:lnTo>
                    <a:pt x="120421" y="335140"/>
                  </a:lnTo>
                  <a:lnTo>
                    <a:pt x="120167" y="335140"/>
                  </a:lnTo>
                  <a:lnTo>
                    <a:pt x="119672" y="335203"/>
                  </a:lnTo>
                  <a:lnTo>
                    <a:pt x="119545" y="335241"/>
                  </a:lnTo>
                  <a:lnTo>
                    <a:pt x="120967" y="340207"/>
                  </a:lnTo>
                  <a:lnTo>
                    <a:pt x="121094" y="340169"/>
                  </a:lnTo>
                  <a:lnTo>
                    <a:pt x="121335" y="340080"/>
                  </a:lnTo>
                  <a:lnTo>
                    <a:pt x="121551" y="339966"/>
                  </a:lnTo>
                  <a:lnTo>
                    <a:pt x="121767" y="339826"/>
                  </a:lnTo>
                  <a:lnTo>
                    <a:pt x="121970" y="339674"/>
                  </a:lnTo>
                  <a:lnTo>
                    <a:pt x="122148" y="339496"/>
                  </a:lnTo>
                  <a:lnTo>
                    <a:pt x="122313" y="339305"/>
                  </a:lnTo>
                  <a:lnTo>
                    <a:pt x="122809" y="338137"/>
                  </a:lnTo>
                  <a:lnTo>
                    <a:pt x="122847" y="337642"/>
                  </a:lnTo>
                  <a:close/>
                </a:path>
                <a:path w="380364" h="372110">
                  <a:moveTo>
                    <a:pt x="124561" y="343763"/>
                  </a:moveTo>
                  <a:lnTo>
                    <a:pt x="124434" y="343763"/>
                  </a:lnTo>
                  <a:lnTo>
                    <a:pt x="124180" y="343789"/>
                  </a:lnTo>
                  <a:lnTo>
                    <a:pt x="121970" y="346227"/>
                  </a:lnTo>
                  <a:lnTo>
                    <a:pt x="121970" y="346468"/>
                  </a:lnTo>
                  <a:lnTo>
                    <a:pt x="122415" y="347776"/>
                  </a:lnTo>
                  <a:lnTo>
                    <a:pt x="123571" y="348729"/>
                  </a:lnTo>
                  <a:lnTo>
                    <a:pt x="123939" y="348856"/>
                  </a:lnTo>
                  <a:lnTo>
                    <a:pt x="124180" y="348907"/>
                  </a:lnTo>
                  <a:lnTo>
                    <a:pt x="124434" y="348932"/>
                  </a:lnTo>
                  <a:lnTo>
                    <a:pt x="124561" y="348932"/>
                  </a:lnTo>
                  <a:lnTo>
                    <a:pt x="124561" y="343763"/>
                  </a:lnTo>
                  <a:close/>
                </a:path>
                <a:path w="380364" h="372110">
                  <a:moveTo>
                    <a:pt x="129730" y="263385"/>
                  </a:moveTo>
                  <a:lnTo>
                    <a:pt x="129514" y="261188"/>
                  </a:lnTo>
                  <a:lnTo>
                    <a:pt x="129082" y="259029"/>
                  </a:lnTo>
                  <a:lnTo>
                    <a:pt x="128447" y="256921"/>
                  </a:lnTo>
                  <a:lnTo>
                    <a:pt x="128003" y="255854"/>
                  </a:lnTo>
                  <a:lnTo>
                    <a:pt x="128003" y="263474"/>
                  </a:lnTo>
                  <a:lnTo>
                    <a:pt x="128003" y="265493"/>
                  </a:lnTo>
                  <a:lnTo>
                    <a:pt x="108343" y="285165"/>
                  </a:lnTo>
                  <a:lnTo>
                    <a:pt x="107327" y="285165"/>
                  </a:lnTo>
                  <a:lnTo>
                    <a:pt x="106311" y="285165"/>
                  </a:lnTo>
                  <a:lnTo>
                    <a:pt x="86639" y="265493"/>
                  </a:lnTo>
                  <a:lnTo>
                    <a:pt x="86639" y="263474"/>
                  </a:lnTo>
                  <a:lnTo>
                    <a:pt x="106311" y="243801"/>
                  </a:lnTo>
                  <a:lnTo>
                    <a:pt x="107327" y="243801"/>
                  </a:lnTo>
                  <a:lnTo>
                    <a:pt x="108343" y="243801"/>
                  </a:lnTo>
                  <a:lnTo>
                    <a:pt x="128003" y="263474"/>
                  </a:lnTo>
                  <a:lnTo>
                    <a:pt x="128003" y="255854"/>
                  </a:lnTo>
                  <a:lnTo>
                    <a:pt x="108432" y="242074"/>
                  </a:lnTo>
                  <a:lnTo>
                    <a:pt x="107327" y="242074"/>
                  </a:lnTo>
                  <a:lnTo>
                    <a:pt x="106222" y="242074"/>
                  </a:lnTo>
                  <a:lnTo>
                    <a:pt x="84924" y="263385"/>
                  </a:lnTo>
                  <a:lnTo>
                    <a:pt x="84924" y="265582"/>
                  </a:lnTo>
                  <a:lnTo>
                    <a:pt x="106222" y="286893"/>
                  </a:lnTo>
                  <a:lnTo>
                    <a:pt x="107327" y="286893"/>
                  </a:lnTo>
                  <a:lnTo>
                    <a:pt x="108432" y="286893"/>
                  </a:lnTo>
                  <a:lnTo>
                    <a:pt x="129730" y="265582"/>
                  </a:lnTo>
                  <a:lnTo>
                    <a:pt x="129730" y="263385"/>
                  </a:lnTo>
                  <a:close/>
                </a:path>
                <a:path w="380364" h="372110">
                  <a:moveTo>
                    <a:pt x="153009" y="346227"/>
                  </a:moveTo>
                  <a:lnTo>
                    <a:pt x="152565" y="344919"/>
                  </a:lnTo>
                  <a:lnTo>
                    <a:pt x="151409" y="343966"/>
                  </a:lnTo>
                  <a:lnTo>
                    <a:pt x="151041" y="343839"/>
                  </a:lnTo>
                  <a:lnTo>
                    <a:pt x="150799" y="343789"/>
                  </a:lnTo>
                  <a:lnTo>
                    <a:pt x="150545" y="343763"/>
                  </a:lnTo>
                  <a:lnTo>
                    <a:pt x="124574" y="343750"/>
                  </a:lnTo>
                  <a:lnTo>
                    <a:pt x="124574" y="348919"/>
                  </a:lnTo>
                  <a:lnTo>
                    <a:pt x="150418" y="348919"/>
                  </a:lnTo>
                  <a:lnTo>
                    <a:pt x="150545" y="348932"/>
                  </a:lnTo>
                  <a:lnTo>
                    <a:pt x="150799" y="348907"/>
                  </a:lnTo>
                  <a:lnTo>
                    <a:pt x="153009" y="346468"/>
                  </a:lnTo>
                  <a:lnTo>
                    <a:pt x="153009" y="346227"/>
                  </a:lnTo>
                  <a:close/>
                </a:path>
                <a:path w="380364" h="372110">
                  <a:moveTo>
                    <a:pt x="170230" y="261378"/>
                  </a:moveTo>
                  <a:lnTo>
                    <a:pt x="169621" y="255231"/>
                  </a:lnTo>
                  <a:lnTo>
                    <a:pt x="168427" y="249174"/>
                  </a:lnTo>
                  <a:lnTo>
                    <a:pt x="166624" y="243255"/>
                  </a:lnTo>
                  <a:lnTo>
                    <a:pt x="165061" y="239496"/>
                  </a:lnTo>
                  <a:lnTo>
                    <a:pt x="165061" y="261632"/>
                  </a:lnTo>
                  <a:lnTo>
                    <a:pt x="165061" y="267309"/>
                  </a:lnTo>
                  <a:lnTo>
                    <a:pt x="150164" y="303288"/>
                  </a:lnTo>
                  <a:lnTo>
                    <a:pt x="115811" y="321652"/>
                  </a:lnTo>
                  <a:lnTo>
                    <a:pt x="110159" y="322211"/>
                  </a:lnTo>
                  <a:lnTo>
                    <a:pt x="107327" y="322211"/>
                  </a:lnTo>
                  <a:lnTo>
                    <a:pt x="104495" y="322211"/>
                  </a:lnTo>
                  <a:lnTo>
                    <a:pt x="68503" y="307314"/>
                  </a:lnTo>
                  <a:lnTo>
                    <a:pt x="50152" y="272961"/>
                  </a:lnTo>
                  <a:lnTo>
                    <a:pt x="49593" y="267309"/>
                  </a:lnTo>
                  <a:lnTo>
                    <a:pt x="49593" y="261645"/>
                  </a:lnTo>
                  <a:lnTo>
                    <a:pt x="64490" y="225666"/>
                  </a:lnTo>
                  <a:lnTo>
                    <a:pt x="98844" y="207302"/>
                  </a:lnTo>
                  <a:lnTo>
                    <a:pt x="104495" y="206743"/>
                  </a:lnTo>
                  <a:lnTo>
                    <a:pt x="107327" y="206743"/>
                  </a:lnTo>
                  <a:lnTo>
                    <a:pt x="110159" y="206743"/>
                  </a:lnTo>
                  <a:lnTo>
                    <a:pt x="146151" y="221640"/>
                  </a:lnTo>
                  <a:lnTo>
                    <a:pt x="164503" y="255993"/>
                  </a:lnTo>
                  <a:lnTo>
                    <a:pt x="165061" y="261632"/>
                  </a:lnTo>
                  <a:lnTo>
                    <a:pt x="165061" y="239496"/>
                  </a:lnTo>
                  <a:lnTo>
                    <a:pt x="139712" y="210451"/>
                  </a:lnTo>
                  <a:lnTo>
                    <a:pt x="110413" y="201561"/>
                  </a:lnTo>
                  <a:lnTo>
                    <a:pt x="107327" y="201561"/>
                  </a:lnTo>
                  <a:lnTo>
                    <a:pt x="104241" y="201574"/>
                  </a:lnTo>
                  <a:lnTo>
                    <a:pt x="65024" y="217817"/>
                  </a:lnTo>
                  <a:lnTo>
                    <a:pt x="45021" y="255244"/>
                  </a:lnTo>
                  <a:lnTo>
                    <a:pt x="44424" y="261391"/>
                  </a:lnTo>
                  <a:lnTo>
                    <a:pt x="44424" y="267576"/>
                  </a:lnTo>
                  <a:lnTo>
                    <a:pt x="60655" y="306781"/>
                  </a:lnTo>
                  <a:lnTo>
                    <a:pt x="98082" y="326783"/>
                  </a:lnTo>
                  <a:lnTo>
                    <a:pt x="104241" y="327380"/>
                  </a:lnTo>
                  <a:lnTo>
                    <a:pt x="107327" y="327380"/>
                  </a:lnTo>
                  <a:lnTo>
                    <a:pt x="110413" y="327380"/>
                  </a:lnTo>
                  <a:lnTo>
                    <a:pt x="149618" y="311137"/>
                  </a:lnTo>
                  <a:lnTo>
                    <a:pt x="169621" y="273710"/>
                  </a:lnTo>
                  <a:lnTo>
                    <a:pt x="170230" y="267563"/>
                  </a:lnTo>
                  <a:lnTo>
                    <a:pt x="170230" y="261378"/>
                  </a:lnTo>
                  <a:close/>
                </a:path>
                <a:path w="380364" h="372110">
                  <a:moveTo>
                    <a:pt x="196088" y="190258"/>
                  </a:moveTo>
                  <a:lnTo>
                    <a:pt x="190919" y="177863"/>
                  </a:lnTo>
                  <a:lnTo>
                    <a:pt x="190919" y="190512"/>
                  </a:lnTo>
                  <a:lnTo>
                    <a:pt x="190919" y="191947"/>
                  </a:lnTo>
                  <a:lnTo>
                    <a:pt x="176987" y="205879"/>
                  </a:lnTo>
                  <a:lnTo>
                    <a:pt x="176263" y="205879"/>
                  </a:lnTo>
                  <a:lnTo>
                    <a:pt x="175539" y="205879"/>
                  </a:lnTo>
                  <a:lnTo>
                    <a:pt x="161607" y="191947"/>
                  </a:lnTo>
                  <a:lnTo>
                    <a:pt x="161607" y="190512"/>
                  </a:lnTo>
                  <a:lnTo>
                    <a:pt x="175539" y="176580"/>
                  </a:lnTo>
                  <a:lnTo>
                    <a:pt x="176263" y="176580"/>
                  </a:lnTo>
                  <a:lnTo>
                    <a:pt x="176987" y="176580"/>
                  </a:lnTo>
                  <a:lnTo>
                    <a:pt x="190919" y="190512"/>
                  </a:lnTo>
                  <a:lnTo>
                    <a:pt x="190919" y="177863"/>
                  </a:lnTo>
                  <a:lnTo>
                    <a:pt x="177241" y="171411"/>
                  </a:lnTo>
                  <a:lnTo>
                    <a:pt x="176263" y="171411"/>
                  </a:lnTo>
                  <a:lnTo>
                    <a:pt x="175285" y="171411"/>
                  </a:lnTo>
                  <a:lnTo>
                    <a:pt x="156438" y="190258"/>
                  </a:lnTo>
                  <a:lnTo>
                    <a:pt x="156438" y="192201"/>
                  </a:lnTo>
                  <a:lnTo>
                    <a:pt x="175285" y="211048"/>
                  </a:lnTo>
                  <a:lnTo>
                    <a:pt x="176263" y="211048"/>
                  </a:lnTo>
                  <a:lnTo>
                    <a:pt x="177241" y="211048"/>
                  </a:lnTo>
                  <a:lnTo>
                    <a:pt x="196088" y="192201"/>
                  </a:lnTo>
                  <a:lnTo>
                    <a:pt x="196088" y="190258"/>
                  </a:lnTo>
                  <a:close/>
                </a:path>
                <a:path w="380364" h="372110">
                  <a:moveTo>
                    <a:pt x="200406" y="336753"/>
                  </a:moveTo>
                  <a:lnTo>
                    <a:pt x="195237" y="324358"/>
                  </a:lnTo>
                  <a:lnTo>
                    <a:pt x="195237" y="337007"/>
                  </a:lnTo>
                  <a:lnTo>
                    <a:pt x="195237" y="338442"/>
                  </a:lnTo>
                  <a:lnTo>
                    <a:pt x="181305" y="352374"/>
                  </a:lnTo>
                  <a:lnTo>
                    <a:pt x="180581" y="352374"/>
                  </a:lnTo>
                  <a:lnTo>
                    <a:pt x="179857" y="352374"/>
                  </a:lnTo>
                  <a:lnTo>
                    <a:pt x="165925" y="338442"/>
                  </a:lnTo>
                  <a:lnTo>
                    <a:pt x="165925" y="337007"/>
                  </a:lnTo>
                  <a:lnTo>
                    <a:pt x="179857" y="323075"/>
                  </a:lnTo>
                  <a:lnTo>
                    <a:pt x="180581" y="323075"/>
                  </a:lnTo>
                  <a:lnTo>
                    <a:pt x="181305" y="323075"/>
                  </a:lnTo>
                  <a:lnTo>
                    <a:pt x="195237" y="337007"/>
                  </a:lnTo>
                  <a:lnTo>
                    <a:pt x="195237" y="324358"/>
                  </a:lnTo>
                  <a:lnTo>
                    <a:pt x="181559" y="317906"/>
                  </a:lnTo>
                  <a:lnTo>
                    <a:pt x="180581" y="317906"/>
                  </a:lnTo>
                  <a:lnTo>
                    <a:pt x="179603" y="317906"/>
                  </a:lnTo>
                  <a:lnTo>
                    <a:pt x="160756" y="336753"/>
                  </a:lnTo>
                  <a:lnTo>
                    <a:pt x="160756" y="338696"/>
                  </a:lnTo>
                  <a:lnTo>
                    <a:pt x="179603" y="357543"/>
                  </a:lnTo>
                  <a:lnTo>
                    <a:pt x="180581" y="357543"/>
                  </a:lnTo>
                  <a:lnTo>
                    <a:pt x="181559" y="357543"/>
                  </a:lnTo>
                  <a:lnTo>
                    <a:pt x="200406" y="338696"/>
                  </a:lnTo>
                  <a:lnTo>
                    <a:pt x="200406" y="336753"/>
                  </a:lnTo>
                  <a:close/>
                </a:path>
                <a:path w="380364" h="372110">
                  <a:moveTo>
                    <a:pt x="214655" y="168871"/>
                  </a:moveTo>
                  <a:lnTo>
                    <a:pt x="210350" y="160108"/>
                  </a:lnTo>
                  <a:lnTo>
                    <a:pt x="210350" y="169087"/>
                  </a:lnTo>
                  <a:lnTo>
                    <a:pt x="210350" y="169379"/>
                  </a:lnTo>
                  <a:lnTo>
                    <a:pt x="210350" y="359371"/>
                  </a:lnTo>
                  <a:lnTo>
                    <a:pt x="210350" y="359867"/>
                  </a:lnTo>
                  <a:lnTo>
                    <a:pt x="210273" y="360654"/>
                  </a:lnTo>
                  <a:lnTo>
                    <a:pt x="202717" y="367499"/>
                  </a:lnTo>
                  <a:lnTo>
                    <a:pt x="202425" y="367499"/>
                  </a:lnTo>
                  <a:lnTo>
                    <a:pt x="202323" y="367499"/>
                  </a:lnTo>
                  <a:lnTo>
                    <a:pt x="11938" y="367499"/>
                  </a:lnTo>
                  <a:lnTo>
                    <a:pt x="11150" y="367423"/>
                  </a:lnTo>
                  <a:lnTo>
                    <a:pt x="4305" y="359867"/>
                  </a:lnTo>
                  <a:lnTo>
                    <a:pt x="4305" y="359575"/>
                  </a:lnTo>
                  <a:lnTo>
                    <a:pt x="4318" y="169481"/>
                  </a:lnTo>
                  <a:lnTo>
                    <a:pt x="4305" y="169087"/>
                  </a:lnTo>
                  <a:lnTo>
                    <a:pt x="11938" y="161455"/>
                  </a:lnTo>
                  <a:lnTo>
                    <a:pt x="12230" y="161455"/>
                  </a:lnTo>
                  <a:lnTo>
                    <a:pt x="12331" y="161455"/>
                  </a:lnTo>
                  <a:lnTo>
                    <a:pt x="202717" y="161455"/>
                  </a:lnTo>
                  <a:lnTo>
                    <a:pt x="203504" y="161531"/>
                  </a:lnTo>
                  <a:lnTo>
                    <a:pt x="210350" y="169087"/>
                  </a:lnTo>
                  <a:lnTo>
                    <a:pt x="210350" y="160108"/>
                  </a:lnTo>
                  <a:lnTo>
                    <a:pt x="202933" y="157149"/>
                  </a:lnTo>
                  <a:lnTo>
                    <a:pt x="202425" y="157149"/>
                  </a:lnTo>
                  <a:lnTo>
                    <a:pt x="202323" y="157149"/>
                  </a:lnTo>
                  <a:lnTo>
                    <a:pt x="11722" y="157149"/>
                  </a:lnTo>
                  <a:lnTo>
                    <a:pt x="10515" y="157264"/>
                  </a:lnTo>
                  <a:lnTo>
                    <a:pt x="0" y="168871"/>
                  </a:lnTo>
                  <a:lnTo>
                    <a:pt x="0" y="169379"/>
                  </a:lnTo>
                  <a:lnTo>
                    <a:pt x="0" y="169583"/>
                  </a:lnTo>
                  <a:lnTo>
                    <a:pt x="12" y="359270"/>
                  </a:lnTo>
                  <a:lnTo>
                    <a:pt x="0" y="359473"/>
                  </a:lnTo>
                  <a:lnTo>
                    <a:pt x="0" y="360083"/>
                  </a:lnTo>
                  <a:lnTo>
                    <a:pt x="114" y="361289"/>
                  </a:lnTo>
                  <a:lnTo>
                    <a:pt x="11722" y="371805"/>
                  </a:lnTo>
                  <a:lnTo>
                    <a:pt x="12230" y="371805"/>
                  </a:lnTo>
                  <a:lnTo>
                    <a:pt x="12331" y="371805"/>
                  </a:lnTo>
                  <a:lnTo>
                    <a:pt x="202933" y="371805"/>
                  </a:lnTo>
                  <a:lnTo>
                    <a:pt x="204139" y="371690"/>
                  </a:lnTo>
                  <a:lnTo>
                    <a:pt x="214655" y="360083"/>
                  </a:lnTo>
                  <a:lnTo>
                    <a:pt x="214655" y="359575"/>
                  </a:lnTo>
                  <a:lnTo>
                    <a:pt x="214655" y="169583"/>
                  </a:lnTo>
                  <a:lnTo>
                    <a:pt x="214655" y="168871"/>
                  </a:lnTo>
                  <a:close/>
                </a:path>
                <a:path w="380364" h="372110">
                  <a:moveTo>
                    <a:pt x="380288" y="825"/>
                  </a:moveTo>
                  <a:lnTo>
                    <a:pt x="380263" y="698"/>
                  </a:lnTo>
                  <a:lnTo>
                    <a:pt x="380225" y="533"/>
                  </a:lnTo>
                  <a:lnTo>
                    <a:pt x="380136" y="381"/>
                  </a:lnTo>
                  <a:lnTo>
                    <a:pt x="380009" y="228"/>
                  </a:lnTo>
                  <a:lnTo>
                    <a:pt x="379869" y="127"/>
                  </a:lnTo>
                  <a:lnTo>
                    <a:pt x="379641" y="25"/>
                  </a:lnTo>
                  <a:lnTo>
                    <a:pt x="379463" y="0"/>
                  </a:lnTo>
                  <a:lnTo>
                    <a:pt x="378561" y="0"/>
                  </a:lnTo>
                  <a:lnTo>
                    <a:pt x="378561" y="1727"/>
                  </a:lnTo>
                  <a:lnTo>
                    <a:pt x="378561" y="86169"/>
                  </a:lnTo>
                  <a:lnTo>
                    <a:pt x="294119" y="86169"/>
                  </a:lnTo>
                  <a:lnTo>
                    <a:pt x="294119" y="1727"/>
                  </a:lnTo>
                  <a:lnTo>
                    <a:pt x="378561" y="1727"/>
                  </a:lnTo>
                  <a:lnTo>
                    <a:pt x="378561" y="0"/>
                  </a:lnTo>
                  <a:lnTo>
                    <a:pt x="293204" y="0"/>
                  </a:lnTo>
                  <a:lnTo>
                    <a:pt x="293077" y="25"/>
                  </a:lnTo>
                  <a:lnTo>
                    <a:pt x="292925" y="63"/>
                  </a:lnTo>
                  <a:lnTo>
                    <a:pt x="292798" y="127"/>
                  </a:lnTo>
                  <a:lnTo>
                    <a:pt x="292671" y="228"/>
                  </a:lnTo>
                  <a:lnTo>
                    <a:pt x="292544" y="355"/>
                  </a:lnTo>
                  <a:lnTo>
                    <a:pt x="292468" y="495"/>
                  </a:lnTo>
                  <a:lnTo>
                    <a:pt x="292404" y="660"/>
                  </a:lnTo>
                  <a:lnTo>
                    <a:pt x="292379" y="825"/>
                  </a:lnTo>
                  <a:lnTo>
                    <a:pt x="292392" y="990"/>
                  </a:lnTo>
                  <a:lnTo>
                    <a:pt x="292392" y="86918"/>
                  </a:lnTo>
                  <a:lnTo>
                    <a:pt x="292379" y="87083"/>
                  </a:lnTo>
                  <a:lnTo>
                    <a:pt x="292404" y="87210"/>
                  </a:lnTo>
                  <a:lnTo>
                    <a:pt x="292442" y="87376"/>
                  </a:lnTo>
                  <a:lnTo>
                    <a:pt x="292531" y="87528"/>
                  </a:lnTo>
                  <a:lnTo>
                    <a:pt x="292658" y="87680"/>
                  </a:lnTo>
                  <a:lnTo>
                    <a:pt x="292874" y="87833"/>
                  </a:lnTo>
                  <a:lnTo>
                    <a:pt x="293027" y="87884"/>
                  </a:lnTo>
                  <a:lnTo>
                    <a:pt x="293204" y="87909"/>
                  </a:lnTo>
                  <a:lnTo>
                    <a:pt x="293243" y="87033"/>
                  </a:lnTo>
                  <a:lnTo>
                    <a:pt x="293255" y="87896"/>
                  </a:lnTo>
                  <a:lnTo>
                    <a:pt x="379260" y="87896"/>
                  </a:lnTo>
                  <a:lnTo>
                    <a:pt x="379387" y="87909"/>
                  </a:lnTo>
                  <a:lnTo>
                    <a:pt x="379552" y="87896"/>
                  </a:lnTo>
                  <a:lnTo>
                    <a:pt x="379755" y="87845"/>
                  </a:lnTo>
                  <a:lnTo>
                    <a:pt x="379907" y="87757"/>
                  </a:lnTo>
                  <a:lnTo>
                    <a:pt x="380034" y="87655"/>
                  </a:lnTo>
                  <a:lnTo>
                    <a:pt x="380149" y="87528"/>
                  </a:lnTo>
                  <a:lnTo>
                    <a:pt x="380225" y="87376"/>
                  </a:lnTo>
                  <a:lnTo>
                    <a:pt x="380263" y="87249"/>
                  </a:lnTo>
                  <a:lnTo>
                    <a:pt x="380288" y="87172"/>
                  </a:lnTo>
                  <a:lnTo>
                    <a:pt x="380288" y="86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2799842" y="3483851"/>
              <a:ext cx="380365" cy="215265"/>
            </a:xfrm>
            <a:custGeom>
              <a:avLst/>
              <a:gdLst/>
              <a:ahLst/>
              <a:cxnLst/>
              <a:rect l="l" t="t" r="r" b="b"/>
              <a:pathLst>
                <a:path w="380364" h="215264">
                  <a:moveTo>
                    <a:pt x="32359" y="150418"/>
                  </a:moveTo>
                  <a:lnTo>
                    <a:pt x="27190" y="150418"/>
                  </a:lnTo>
                  <a:lnTo>
                    <a:pt x="27190" y="150545"/>
                  </a:lnTo>
                  <a:lnTo>
                    <a:pt x="29641" y="153009"/>
                  </a:lnTo>
                  <a:lnTo>
                    <a:pt x="29895" y="153009"/>
                  </a:lnTo>
                  <a:lnTo>
                    <a:pt x="31203" y="152565"/>
                  </a:lnTo>
                  <a:lnTo>
                    <a:pt x="32156" y="151409"/>
                  </a:lnTo>
                  <a:lnTo>
                    <a:pt x="32283" y="151041"/>
                  </a:lnTo>
                  <a:lnTo>
                    <a:pt x="32334" y="150799"/>
                  </a:lnTo>
                  <a:lnTo>
                    <a:pt x="32359" y="150545"/>
                  </a:lnTo>
                  <a:lnTo>
                    <a:pt x="32359" y="150418"/>
                  </a:lnTo>
                  <a:close/>
                </a:path>
                <a:path w="380364" h="215264">
                  <a:moveTo>
                    <a:pt x="32359" y="64109"/>
                  </a:moveTo>
                  <a:lnTo>
                    <a:pt x="29895" y="61658"/>
                  </a:lnTo>
                  <a:lnTo>
                    <a:pt x="29400" y="61671"/>
                  </a:lnTo>
                  <a:lnTo>
                    <a:pt x="28346" y="62090"/>
                  </a:lnTo>
                  <a:lnTo>
                    <a:pt x="27393" y="63246"/>
                  </a:lnTo>
                  <a:lnTo>
                    <a:pt x="27266" y="63614"/>
                  </a:lnTo>
                  <a:lnTo>
                    <a:pt x="27216" y="63855"/>
                  </a:lnTo>
                  <a:lnTo>
                    <a:pt x="27190" y="64109"/>
                  </a:lnTo>
                  <a:lnTo>
                    <a:pt x="27190" y="64236"/>
                  </a:lnTo>
                  <a:lnTo>
                    <a:pt x="27190" y="150406"/>
                  </a:lnTo>
                  <a:lnTo>
                    <a:pt x="32359" y="150406"/>
                  </a:lnTo>
                  <a:lnTo>
                    <a:pt x="32359" y="64236"/>
                  </a:lnTo>
                  <a:lnTo>
                    <a:pt x="32359" y="64109"/>
                  </a:lnTo>
                  <a:close/>
                </a:path>
                <a:path w="380364" h="215264">
                  <a:moveTo>
                    <a:pt x="53911" y="179603"/>
                  </a:moveTo>
                  <a:lnTo>
                    <a:pt x="48742" y="167208"/>
                  </a:lnTo>
                  <a:lnTo>
                    <a:pt x="48742" y="179857"/>
                  </a:lnTo>
                  <a:lnTo>
                    <a:pt x="48742" y="181292"/>
                  </a:lnTo>
                  <a:lnTo>
                    <a:pt x="34810" y="195224"/>
                  </a:lnTo>
                  <a:lnTo>
                    <a:pt x="34086" y="195224"/>
                  </a:lnTo>
                  <a:lnTo>
                    <a:pt x="33362" y="195224"/>
                  </a:lnTo>
                  <a:lnTo>
                    <a:pt x="19431" y="181292"/>
                  </a:lnTo>
                  <a:lnTo>
                    <a:pt x="19431" y="179857"/>
                  </a:lnTo>
                  <a:lnTo>
                    <a:pt x="33362" y="165925"/>
                  </a:lnTo>
                  <a:lnTo>
                    <a:pt x="34086" y="165925"/>
                  </a:lnTo>
                  <a:lnTo>
                    <a:pt x="34810" y="165925"/>
                  </a:lnTo>
                  <a:lnTo>
                    <a:pt x="48742" y="179857"/>
                  </a:lnTo>
                  <a:lnTo>
                    <a:pt x="48742" y="167208"/>
                  </a:lnTo>
                  <a:lnTo>
                    <a:pt x="35064" y="160756"/>
                  </a:lnTo>
                  <a:lnTo>
                    <a:pt x="34086" y="160756"/>
                  </a:lnTo>
                  <a:lnTo>
                    <a:pt x="33108" y="160756"/>
                  </a:lnTo>
                  <a:lnTo>
                    <a:pt x="14262" y="179603"/>
                  </a:lnTo>
                  <a:lnTo>
                    <a:pt x="14262" y="181546"/>
                  </a:lnTo>
                  <a:lnTo>
                    <a:pt x="33108" y="200393"/>
                  </a:lnTo>
                  <a:lnTo>
                    <a:pt x="34086" y="200393"/>
                  </a:lnTo>
                  <a:lnTo>
                    <a:pt x="35064" y="200393"/>
                  </a:lnTo>
                  <a:lnTo>
                    <a:pt x="53911" y="181546"/>
                  </a:lnTo>
                  <a:lnTo>
                    <a:pt x="53911" y="179603"/>
                  </a:lnTo>
                  <a:close/>
                </a:path>
                <a:path w="380364" h="215264">
                  <a:moveTo>
                    <a:pt x="53911" y="33108"/>
                  </a:moveTo>
                  <a:lnTo>
                    <a:pt x="48742" y="20713"/>
                  </a:lnTo>
                  <a:lnTo>
                    <a:pt x="48742" y="33362"/>
                  </a:lnTo>
                  <a:lnTo>
                    <a:pt x="48742" y="34798"/>
                  </a:lnTo>
                  <a:lnTo>
                    <a:pt x="34810" y="48729"/>
                  </a:lnTo>
                  <a:lnTo>
                    <a:pt x="34086" y="48729"/>
                  </a:lnTo>
                  <a:lnTo>
                    <a:pt x="33362" y="48729"/>
                  </a:lnTo>
                  <a:lnTo>
                    <a:pt x="19431" y="34798"/>
                  </a:lnTo>
                  <a:lnTo>
                    <a:pt x="19431" y="33362"/>
                  </a:lnTo>
                  <a:lnTo>
                    <a:pt x="33362" y="19431"/>
                  </a:lnTo>
                  <a:lnTo>
                    <a:pt x="34086" y="19431"/>
                  </a:lnTo>
                  <a:lnTo>
                    <a:pt x="34810" y="19431"/>
                  </a:lnTo>
                  <a:lnTo>
                    <a:pt x="48742" y="33362"/>
                  </a:lnTo>
                  <a:lnTo>
                    <a:pt x="48742" y="20713"/>
                  </a:lnTo>
                  <a:lnTo>
                    <a:pt x="35064" y="14262"/>
                  </a:lnTo>
                  <a:lnTo>
                    <a:pt x="34086" y="14262"/>
                  </a:lnTo>
                  <a:lnTo>
                    <a:pt x="33108" y="14262"/>
                  </a:lnTo>
                  <a:lnTo>
                    <a:pt x="14262" y="33108"/>
                  </a:lnTo>
                  <a:lnTo>
                    <a:pt x="14262" y="35052"/>
                  </a:lnTo>
                  <a:lnTo>
                    <a:pt x="33108" y="53898"/>
                  </a:lnTo>
                  <a:lnTo>
                    <a:pt x="34086" y="53898"/>
                  </a:lnTo>
                  <a:lnTo>
                    <a:pt x="35064" y="53898"/>
                  </a:lnTo>
                  <a:lnTo>
                    <a:pt x="53911" y="35052"/>
                  </a:lnTo>
                  <a:lnTo>
                    <a:pt x="53911" y="33108"/>
                  </a:lnTo>
                  <a:close/>
                </a:path>
                <a:path w="380364" h="215264">
                  <a:moveTo>
                    <a:pt x="64236" y="186613"/>
                  </a:moveTo>
                  <a:lnTo>
                    <a:pt x="64109" y="186613"/>
                  </a:lnTo>
                  <a:lnTo>
                    <a:pt x="63855" y="186639"/>
                  </a:lnTo>
                  <a:lnTo>
                    <a:pt x="61658" y="189064"/>
                  </a:lnTo>
                  <a:lnTo>
                    <a:pt x="61671" y="189572"/>
                  </a:lnTo>
                  <a:lnTo>
                    <a:pt x="62090" y="190627"/>
                  </a:lnTo>
                  <a:lnTo>
                    <a:pt x="63246" y="191579"/>
                  </a:lnTo>
                  <a:lnTo>
                    <a:pt x="63614" y="191706"/>
                  </a:lnTo>
                  <a:lnTo>
                    <a:pt x="63855" y="191757"/>
                  </a:lnTo>
                  <a:lnTo>
                    <a:pt x="64109" y="191782"/>
                  </a:lnTo>
                  <a:lnTo>
                    <a:pt x="64236" y="191782"/>
                  </a:lnTo>
                  <a:lnTo>
                    <a:pt x="64236" y="186613"/>
                  </a:lnTo>
                  <a:close/>
                </a:path>
                <a:path w="380364" h="215264">
                  <a:moveTo>
                    <a:pt x="118529" y="106781"/>
                  </a:moveTo>
                  <a:lnTo>
                    <a:pt x="113360" y="97891"/>
                  </a:lnTo>
                  <a:lnTo>
                    <a:pt x="113360" y="107035"/>
                  </a:lnTo>
                  <a:lnTo>
                    <a:pt x="113296" y="108216"/>
                  </a:lnTo>
                  <a:lnTo>
                    <a:pt x="107327" y="113360"/>
                  </a:lnTo>
                  <a:lnTo>
                    <a:pt x="106438" y="113296"/>
                  </a:lnTo>
                  <a:lnTo>
                    <a:pt x="101295" y="107619"/>
                  </a:lnTo>
                  <a:lnTo>
                    <a:pt x="101358" y="106438"/>
                  </a:lnTo>
                  <a:lnTo>
                    <a:pt x="107327" y="101295"/>
                  </a:lnTo>
                  <a:lnTo>
                    <a:pt x="108216" y="101358"/>
                  </a:lnTo>
                  <a:lnTo>
                    <a:pt x="113360" y="107035"/>
                  </a:lnTo>
                  <a:lnTo>
                    <a:pt x="113360" y="97891"/>
                  </a:lnTo>
                  <a:lnTo>
                    <a:pt x="107873" y="96126"/>
                  </a:lnTo>
                  <a:lnTo>
                    <a:pt x="107327" y="96126"/>
                  </a:lnTo>
                  <a:lnTo>
                    <a:pt x="106781" y="96126"/>
                  </a:lnTo>
                  <a:lnTo>
                    <a:pt x="96126" y="106781"/>
                  </a:lnTo>
                  <a:lnTo>
                    <a:pt x="96126" y="107873"/>
                  </a:lnTo>
                  <a:lnTo>
                    <a:pt x="106781" y="118529"/>
                  </a:lnTo>
                  <a:lnTo>
                    <a:pt x="107327" y="118529"/>
                  </a:lnTo>
                  <a:lnTo>
                    <a:pt x="107873" y="118529"/>
                  </a:lnTo>
                  <a:lnTo>
                    <a:pt x="118529" y="107873"/>
                  </a:lnTo>
                  <a:lnTo>
                    <a:pt x="118529" y="106781"/>
                  </a:lnTo>
                  <a:close/>
                </a:path>
                <a:path w="380364" h="215264">
                  <a:moveTo>
                    <a:pt x="122847" y="180492"/>
                  </a:moveTo>
                  <a:lnTo>
                    <a:pt x="120421" y="177990"/>
                  </a:lnTo>
                  <a:lnTo>
                    <a:pt x="120167" y="177990"/>
                  </a:lnTo>
                  <a:lnTo>
                    <a:pt x="119672" y="178054"/>
                  </a:lnTo>
                  <a:lnTo>
                    <a:pt x="119545" y="178092"/>
                  </a:lnTo>
                  <a:lnTo>
                    <a:pt x="89725" y="186601"/>
                  </a:lnTo>
                  <a:lnTo>
                    <a:pt x="64249" y="186601"/>
                  </a:lnTo>
                  <a:lnTo>
                    <a:pt x="64249" y="191770"/>
                  </a:lnTo>
                  <a:lnTo>
                    <a:pt x="89801" y="191770"/>
                  </a:lnTo>
                  <a:lnTo>
                    <a:pt x="89928" y="191782"/>
                  </a:lnTo>
                  <a:lnTo>
                    <a:pt x="90093" y="191782"/>
                  </a:lnTo>
                  <a:lnTo>
                    <a:pt x="90220" y="191782"/>
                  </a:lnTo>
                  <a:lnTo>
                    <a:pt x="90347" y="191770"/>
                  </a:lnTo>
                  <a:lnTo>
                    <a:pt x="90678" y="191719"/>
                  </a:lnTo>
                  <a:lnTo>
                    <a:pt x="90805" y="191681"/>
                  </a:lnTo>
                  <a:lnTo>
                    <a:pt x="120967" y="183057"/>
                  </a:lnTo>
                  <a:lnTo>
                    <a:pt x="121094" y="183019"/>
                  </a:lnTo>
                  <a:lnTo>
                    <a:pt x="121335" y="182930"/>
                  </a:lnTo>
                  <a:lnTo>
                    <a:pt x="121551" y="182816"/>
                  </a:lnTo>
                  <a:lnTo>
                    <a:pt x="121767" y="182676"/>
                  </a:lnTo>
                  <a:lnTo>
                    <a:pt x="121970" y="182524"/>
                  </a:lnTo>
                  <a:lnTo>
                    <a:pt x="122148" y="182346"/>
                  </a:lnTo>
                  <a:lnTo>
                    <a:pt x="122313" y="182156"/>
                  </a:lnTo>
                  <a:lnTo>
                    <a:pt x="122809" y="180987"/>
                  </a:lnTo>
                  <a:lnTo>
                    <a:pt x="122847" y="180492"/>
                  </a:lnTo>
                  <a:close/>
                </a:path>
                <a:path w="380364" h="215264">
                  <a:moveTo>
                    <a:pt x="124561" y="186613"/>
                  </a:moveTo>
                  <a:lnTo>
                    <a:pt x="124434" y="186613"/>
                  </a:lnTo>
                  <a:lnTo>
                    <a:pt x="124180" y="186639"/>
                  </a:lnTo>
                  <a:lnTo>
                    <a:pt x="121970" y="189064"/>
                  </a:lnTo>
                  <a:lnTo>
                    <a:pt x="121970" y="189318"/>
                  </a:lnTo>
                  <a:lnTo>
                    <a:pt x="122415" y="190627"/>
                  </a:lnTo>
                  <a:lnTo>
                    <a:pt x="123571" y="191579"/>
                  </a:lnTo>
                  <a:lnTo>
                    <a:pt x="123939" y="191706"/>
                  </a:lnTo>
                  <a:lnTo>
                    <a:pt x="124180" y="191757"/>
                  </a:lnTo>
                  <a:lnTo>
                    <a:pt x="124434" y="191782"/>
                  </a:lnTo>
                  <a:lnTo>
                    <a:pt x="124561" y="191782"/>
                  </a:lnTo>
                  <a:lnTo>
                    <a:pt x="124561" y="186613"/>
                  </a:lnTo>
                  <a:close/>
                </a:path>
                <a:path w="380364" h="215264">
                  <a:moveTo>
                    <a:pt x="129730" y="106235"/>
                  </a:moveTo>
                  <a:lnTo>
                    <a:pt x="129514" y="104038"/>
                  </a:lnTo>
                  <a:lnTo>
                    <a:pt x="129082" y="101879"/>
                  </a:lnTo>
                  <a:lnTo>
                    <a:pt x="128447" y="99771"/>
                  </a:lnTo>
                  <a:lnTo>
                    <a:pt x="128003" y="98704"/>
                  </a:lnTo>
                  <a:lnTo>
                    <a:pt x="128003" y="106324"/>
                  </a:lnTo>
                  <a:lnTo>
                    <a:pt x="128003" y="108343"/>
                  </a:lnTo>
                  <a:lnTo>
                    <a:pt x="108343" y="128016"/>
                  </a:lnTo>
                  <a:lnTo>
                    <a:pt x="107327" y="128016"/>
                  </a:lnTo>
                  <a:lnTo>
                    <a:pt x="106311" y="128016"/>
                  </a:lnTo>
                  <a:lnTo>
                    <a:pt x="86639" y="108343"/>
                  </a:lnTo>
                  <a:lnTo>
                    <a:pt x="86639" y="106324"/>
                  </a:lnTo>
                  <a:lnTo>
                    <a:pt x="106311" y="86652"/>
                  </a:lnTo>
                  <a:lnTo>
                    <a:pt x="107327" y="86652"/>
                  </a:lnTo>
                  <a:lnTo>
                    <a:pt x="108343" y="86652"/>
                  </a:lnTo>
                  <a:lnTo>
                    <a:pt x="128003" y="106324"/>
                  </a:lnTo>
                  <a:lnTo>
                    <a:pt x="128003" y="98704"/>
                  </a:lnTo>
                  <a:lnTo>
                    <a:pt x="108432" y="84924"/>
                  </a:lnTo>
                  <a:lnTo>
                    <a:pt x="107327" y="84924"/>
                  </a:lnTo>
                  <a:lnTo>
                    <a:pt x="106222" y="84924"/>
                  </a:lnTo>
                  <a:lnTo>
                    <a:pt x="84924" y="106235"/>
                  </a:lnTo>
                  <a:lnTo>
                    <a:pt x="84924" y="108432"/>
                  </a:lnTo>
                  <a:lnTo>
                    <a:pt x="106222" y="129743"/>
                  </a:lnTo>
                  <a:lnTo>
                    <a:pt x="107327" y="129743"/>
                  </a:lnTo>
                  <a:lnTo>
                    <a:pt x="108432" y="129743"/>
                  </a:lnTo>
                  <a:lnTo>
                    <a:pt x="129730" y="108432"/>
                  </a:lnTo>
                  <a:lnTo>
                    <a:pt x="129730" y="106235"/>
                  </a:lnTo>
                  <a:close/>
                </a:path>
                <a:path w="380364" h="215264">
                  <a:moveTo>
                    <a:pt x="153009" y="189077"/>
                  </a:moveTo>
                  <a:lnTo>
                    <a:pt x="152565" y="187769"/>
                  </a:lnTo>
                  <a:lnTo>
                    <a:pt x="151409" y="186817"/>
                  </a:lnTo>
                  <a:lnTo>
                    <a:pt x="151041" y="186690"/>
                  </a:lnTo>
                  <a:lnTo>
                    <a:pt x="150799" y="186639"/>
                  </a:lnTo>
                  <a:lnTo>
                    <a:pt x="150545" y="186613"/>
                  </a:lnTo>
                  <a:lnTo>
                    <a:pt x="124574" y="186601"/>
                  </a:lnTo>
                  <a:lnTo>
                    <a:pt x="124574" y="191770"/>
                  </a:lnTo>
                  <a:lnTo>
                    <a:pt x="150418" y="191770"/>
                  </a:lnTo>
                  <a:lnTo>
                    <a:pt x="150545" y="191782"/>
                  </a:lnTo>
                  <a:lnTo>
                    <a:pt x="150799" y="191757"/>
                  </a:lnTo>
                  <a:lnTo>
                    <a:pt x="153009" y="189318"/>
                  </a:lnTo>
                  <a:lnTo>
                    <a:pt x="153009" y="189077"/>
                  </a:lnTo>
                  <a:close/>
                </a:path>
                <a:path w="380364" h="215264">
                  <a:moveTo>
                    <a:pt x="170230" y="104228"/>
                  </a:moveTo>
                  <a:lnTo>
                    <a:pt x="169621" y="98082"/>
                  </a:lnTo>
                  <a:lnTo>
                    <a:pt x="168427" y="92024"/>
                  </a:lnTo>
                  <a:lnTo>
                    <a:pt x="166624" y="86106"/>
                  </a:lnTo>
                  <a:lnTo>
                    <a:pt x="165061" y="82346"/>
                  </a:lnTo>
                  <a:lnTo>
                    <a:pt x="165061" y="104482"/>
                  </a:lnTo>
                  <a:lnTo>
                    <a:pt x="165061" y="110159"/>
                  </a:lnTo>
                  <a:lnTo>
                    <a:pt x="150164" y="146138"/>
                  </a:lnTo>
                  <a:lnTo>
                    <a:pt x="115811" y="164503"/>
                  </a:lnTo>
                  <a:lnTo>
                    <a:pt x="110159" y="165061"/>
                  </a:lnTo>
                  <a:lnTo>
                    <a:pt x="107327" y="165061"/>
                  </a:lnTo>
                  <a:lnTo>
                    <a:pt x="104495" y="165061"/>
                  </a:lnTo>
                  <a:lnTo>
                    <a:pt x="68503" y="150164"/>
                  </a:lnTo>
                  <a:lnTo>
                    <a:pt x="50152" y="115811"/>
                  </a:lnTo>
                  <a:lnTo>
                    <a:pt x="49593" y="110159"/>
                  </a:lnTo>
                  <a:lnTo>
                    <a:pt x="49593" y="104495"/>
                  </a:lnTo>
                  <a:lnTo>
                    <a:pt x="64490" y="68516"/>
                  </a:lnTo>
                  <a:lnTo>
                    <a:pt x="98844" y="50152"/>
                  </a:lnTo>
                  <a:lnTo>
                    <a:pt x="104495" y="49593"/>
                  </a:lnTo>
                  <a:lnTo>
                    <a:pt x="107327" y="49593"/>
                  </a:lnTo>
                  <a:lnTo>
                    <a:pt x="110159" y="49593"/>
                  </a:lnTo>
                  <a:lnTo>
                    <a:pt x="146151" y="64490"/>
                  </a:lnTo>
                  <a:lnTo>
                    <a:pt x="164503" y="98844"/>
                  </a:lnTo>
                  <a:lnTo>
                    <a:pt x="165061" y="104482"/>
                  </a:lnTo>
                  <a:lnTo>
                    <a:pt x="165061" y="82346"/>
                  </a:lnTo>
                  <a:lnTo>
                    <a:pt x="139712" y="53301"/>
                  </a:lnTo>
                  <a:lnTo>
                    <a:pt x="110413" y="44411"/>
                  </a:lnTo>
                  <a:lnTo>
                    <a:pt x="107327" y="44411"/>
                  </a:lnTo>
                  <a:lnTo>
                    <a:pt x="104241" y="44424"/>
                  </a:lnTo>
                  <a:lnTo>
                    <a:pt x="65024" y="60667"/>
                  </a:lnTo>
                  <a:lnTo>
                    <a:pt x="45021" y="98094"/>
                  </a:lnTo>
                  <a:lnTo>
                    <a:pt x="44424" y="104241"/>
                  </a:lnTo>
                  <a:lnTo>
                    <a:pt x="44424" y="110426"/>
                  </a:lnTo>
                  <a:lnTo>
                    <a:pt x="60655" y="149631"/>
                  </a:lnTo>
                  <a:lnTo>
                    <a:pt x="98082" y="169633"/>
                  </a:lnTo>
                  <a:lnTo>
                    <a:pt x="104241" y="170230"/>
                  </a:lnTo>
                  <a:lnTo>
                    <a:pt x="107327" y="170230"/>
                  </a:lnTo>
                  <a:lnTo>
                    <a:pt x="110413" y="170230"/>
                  </a:lnTo>
                  <a:lnTo>
                    <a:pt x="149618" y="153987"/>
                  </a:lnTo>
                  <a:lnTo>
                    <a:pt x="169621" y="116573"/>
                  </a:lnTo>
                  <a:lnTo>
                    <a:pt x="170230" y="110413"/>
                  </a:lnTo>
                  <a:lnTo>
                    <a:pt x="170230" y="104228"/>
                  </a:lnTo>
                  <a:close/>
                </a:path>
                <a:path w="380364" h="215264">
                  <a:moveTo>
                    <a:pt x="183159" y="150418"/>
                  </a:moveTo>
                  <a:lnTo>
                    <a:pt x="177990" y="150418"/>
                  </a:lnTo>
                  <a:lnTo>
                    <a:pt x="177990" y="150545"/>
                  </a:lnTo>
                  <a:lnTo>
                    <a:pt x="180454" y="153009"/>
                  </a:lnTo>
                  <a:lnTo>
                    <a:pt x="180695" y="153009"/>
                  </a:lnTo>
                  <a:lnTo>
                    <a:pt x="182003" y="152565"/>
                  </a:lnTo>
                  <a:lnTo>
                    <a:pt x="182956" y="151409"/>
                  </a:lnTo>
                  <a:lnTo>
                    <a:pt x="183083" y="151041"/>
                  </a:lnTo>
                  <a:lnTo>
                    <a:pt x="183134" y="150799"/>
                  </a:lnTo>
                  <a:lnTo>
                    <a:pt x="183159" y="150545"/>
                  </a:lnTo>
                  <a:lnTo>
                    <a:pt x="183159" y="150418"/>
                  </a:lnTo>
                  <a:close/>
                </a:path>
                <a:path w="380364" h="215264">
                  <a:moveTo>
                    <a:pt x="183172" y="64236"/>
                  </a:moveTo>
                  <a:lnTo>
                    <a:pt x="183159" y="64109"/>
                  </a:lnTo>
                  <a:lnTo>
                    <a:pt x="183134" y="63855"/>
                  </a:lnTo>
                  <a:lnTo>
                    <a:pt x="180695" y="61658"/>
                  </a:lnTo>
                  <a:lnTo>
                    <a:pt x="180200" y="61671"/>
                  </a:lnTo>
                  <a:lnTo>
                    <a:pt x="179946" y="61722"/>
                  </a:lnTo>
                  <a:lnTo>
                    <a:pt x="179705" y="61798"/>
                  </a:lnTo>
                  <a:lnTo>
                    <a:pt x="179247" y="62014"/>
                  </a:lnTo>
                  <a:lnTo>
                    <a:pt x="179031" y="62153"/>
                  </a:lnTo>
                  <a:lnTo>
                    <a:pt x="177990" y="64109"/>
                  </a:lnTo>
                  <a:lnTo>
                    <a:pt x="177990" y="64236"/>
                  </a:lnTo>
                  <a:lnTo>
                    <a:pt x="178003" y="150406"/>
                  </a:lnTo>
                  <a:lnTo>
                    <a:pt x="183172" y="150406"/>
                  </a:lnTo>
                  <a:lnTo>
                    <a:pt x="183172" y="64236"/>
                  </a:lnTo>
                  <a:close/>
                </a:path>
                <a:path w="380364" h="215264">
                  <a:moveTo>
                    <a:pt x="196100" y="33108"/>
                  </a:moveTo>
                  <a:lnTo>
                    <a:pt x="190931" y="20713"/>
                  </a:lnTo>
                  <a:lnTo>
                    <a:pt x="190931" y="33362"/>
                  </a:lnTo>
                  <a:lnTo>
                    <a:pt x="190931" y="34798"/>
                  </a:lnTo>
                  <a:lnTo>
                    <a:pt x="176999" y="48729"/>
                  </a:lnTo>
                  <a:lnTo>
                    <a:pt x="176276" y="48729"/>
                  </a:lnTo>
                  <a:lnTo>
                    <a:pt x="175552" y="48729"/>
                  </a:lnTo>
                  <a:lnTo>
                    <a:pt x="161620" y="34798"/>
                  </a:lnTo>
                  <a:lnTo>
                    <a:pt x="161620" y="33362"/>
                  </a:lnTo>
                  <a:lnTo>
                    <a:pt x="175552" y="19431"/>
                  </a:lnTo>
                  <a:lnTo>
                    <a:pt x="176276" y="19431"/>
                  </a:lnTo>
                  <a:lnTo>
                    <a:pt x="176999" y="19431"/>
                  </a:lnTo>
                  <a:lnTo>
                    <a:pt x="190931" y="33362"/>
                  </a:lnTo>
                  <a:lnTo>
                    <a:pt x="190931" y="20713"/>
                  </a:lnTo>
                  <a:lnTo>
                    <a:pt x="177253" y="14262"/>
                  </a:lnTo>
                  <a:lnTo>
                    <a:pt x="176276" y="14262"/>
                  </a:lnTo>
                  <a:lnTo>
                    <a:pt x="175298" y="14262"/>
                  </a:lnTo>
                  <a:lnTo>
                    <a:pt x="156451" y="33108"/>
                  </a:lnTo>
                  <a:lnTo>
                    <a:pt x="156451" y="35052"/>
                  </a:lnTo>
                  <a:lnTo>
                    <a:pt x="175298" y="53898"/>
                  </a:lnTo>
                  <a:lnTo>
                    <a:pt x="176276" y="53898"/>
                  </a:lnTo>
                  <a:lnTo>
                    <a:pt x="177253" y="53898"/>
                  </a:lnTo>
                  <a:lnTo>
                    <a:pt x="196100" y="35052"/>
                  </a:lnTo>
                  <a:lnTo>
                    <a:pt x="196100" y="33108"/>
                  </a:lnTo>
                  <a:close/>
                </a:path>
                <a:path w="380364" h="215264">
                  <a:moveTo>
                    <a:pt x="200406" y="179603"/>
                  </a:moveTo>
                  <a:lnTo>
                    <a:pt x="195237" y="167208"/>
                  </a:lnTo>
                  <a:lnTo>
                    <a:pt x="195237" y="179857"/>
                  </a:lnTo>
                  <a:lnTo>
                    <a:pt x="195237" y="181292"/>
                  </a:lnTo>
                  <a:lnTo>
                    <a:pt x="181305" y="195224"/>
                  </a:lnTo>
                  <a:lnTo>
                    <a:pt x="180581" y="195224"/>
                  </a:lnTo>
                  <a:lnTo>
                    <a:pt x="179857" y="195224"/>
                  </a:lnTo>
                  <a:lnTo>
                    <a:pt x="165925" y="181292"/>
                  </a:lnTo>
                  <a:lnTo>
                    <a:pt x="165925" y="179857"/>
                  </a:lnTo>
                  <a:lnTo>
                    <a:pt x="179857" y="165925"/>
                  </a:lnTo>
                  <a:lnTo>
                    <a:pt x="180581" y="165925"/>
                  </a:lnTo>
                  <a:lnTo>
                    <a:pt x="181305" y="165925"/>
                  </a:lnTo>
                  <a:lnTo>
                    <a:pt x="195237" y="179857"/>
                  </a:lnTo>
                  <a:lnTo>
                    <a:pt x="195237" y="167208"/>
                  </a:lnTo>
                  <a:lnTo>
                    <a:pt x="181559" y="160756"/>
                  </a:lnTo>
                  <a:lnTo>
                    <a:pt x="180581" y="160756"/>
                  </a:lnTo>
                  <a:lnTo>
                    <a:pt x="179603" y="160756"/>
                  </a:lnTo>
                  <a:lnTo>
                    <a:pt x="160756" y="179603"/>
                  </a:lnTo>
                  <a:lnTo>
                    <a:pt x="160756" y="181546"/>
                  </a:lnTo>
                  <a:lnTo>
                    <a:pt x="179603" y="200393"/>
                  </a:lnTo>
                  <a:lnTo>
                    <a:pt x="180581" y="200393"/>
                  </a:lnTo>
                  <a:lnTo>
                    <a:pt x="181559" y="200393"/>
                  </a:lnTo>
                  <a:lnTo>
                    <a:pt x="200406" y="181546"/>
                  </a:lnTo>
                  <a:lnTo>
                    <a:pt x="200406" y="179603"/>
                  </a:lnTo>
                  <a:close/>
                </a:path>
                <a:path w="380364" h="215264">
                  <a:moveTo>
                    <a:pt x="214655" y="11722"/>
                  </a:moveTo>
                  <a:lnTo>
                    <a:pt x="210350" y="2959"/>
                  </a:lnTo>
                  <a:lnTo>
                    <a:pt x="210350" y="11938"/>
                  </a:lnTo>
                  <a:lnTo>
                    <a:pt x="210350" y="12230"/>
                  </a:lnTo>
                  <a:lnTo>
                    <a:pt x="210350" y="202717"/>
                  </a:lnTo>
                  <a:lnTo>
                    <a:pt x="210273" y="203504"/>
                  </a:lnTo>
                  <a:lnTo>
                    <a:pt x="202717" y="210350"/>
                  </a:lnTo>
                  <a:lnTo>
                    <a:pt x="202425" y="210350"/>
                  </a:lnTo>
                  <a:lnTo>
                    <a:pt x="202222" y="210350"/>
                  </a:lnTo>
                  <a:lnTo>
                    <a:pt x="150622" y="210362"/>
                  </a:lnTo>
                  <a:lnTo>
                    <a:pt x="150418" y="210350"/>
                  </a:lnTo>
                  <a:lnTo>
                    <a:pt x="150202" y="210362"/>
                  </a:lnTo>
                  <a:lnTo>
                    <a:pt x="64439" y="210362"/>
                  </a:lnTo>
                  <a:lnTo>
                    <a:pt x="64236" y="210350"/>
                  </a:lnTo>
                  <a:lnTo>
                    <a:pt x="64020" y="210362"/>
                  </a:lnTo>
                  <a:lnTo>
                    <a:pt x="12534" y="210362"/>
                  </a:lnTo>
                  <a:lnTo>
                    <a:pt x="12331" y="210350"/>
                  </a:lnTo>
                  <a:lnTo>
                    <a:pt x="11938" y="210350"/>
                  </a:lnTo>
                  <a:lnTo>
                    <a:pt x="11150" y="210273"/>
                  </a:lnTo>
                  <a:lnTo>
                    <a:pt x="4305" y="202717"/>
                  </a:lnTo>
                  <a:lnTo>
                    <a:pt x="4305" y="202425"/>
                  </a:lnTo>
                  <a:lnTo>
                    <a:pt x="4318" y="12331"/>
                  </a:lnTo>
                  <a:lnTo>
                    <a:pt x="4305" y="11938"/>
                  </a:lnTo>
                  <a:lnTo>
                    <a:pt x="11938" y="4305"/>
                  </a:lnTo>
                  <a:lnTo>
                    <a:pt x="12230" y="4305"/>
                  </a:lnTo>
                  <a:lnTo>
                    <a:pt x="12331" y="4305"/>
                  </a:lnTo>
                  <a:lnTo>
                    <a:pt x="202717" y="4305"/>
                  </a:lnTo>
                  <a:lnTo>
                    <a:pt x="203504" y="4381"/>
                  </a:lnTo>
                  <a:lnTo>
                    <a:pt x="210350" y="11938"/>
                  </a:lnTo>
                  <a:lnTo>
                    <a:pt x="210350" y="2959"/>
                  </a:lnTo>
                  <a:lnTo>
                    <a:pt x="202933" y="0"/>
                  </a:lnTo>
                  <a:lnTo>
                    <a:pt x="202425" y="0"/>
                  </a:lnTo>
                  <a:lnTo>
                    <a:pt x="202323" y="0"/>
                  </a:lnTo>
                  <a:lnTo>
                    <a:pt x="11722" y="0"/>
                  </a:lnTo>
                  <a:lnTo>
                    <a:pt x="10515" y="114"/>
                  </a:lnTo>
                  <a:lnTo>
                    <a:pt x="0" y="11722"/>
                  </a:lnTo>
                  <a:lnTo>
                    <a:pt x="0" y="12230"/>
                  </a:lnTo>
                  <a:lnTo>
                    <a:pt x="12" y="12649"/>
                  </a:lnTo>
                  <a:lnTo>
                    <a:pt x="12" y="202120"/>
                  </a:lnTo>
                  <a:lnTo>
                    <a:pt x="0" y="202323"/>
                  </a:lnTo>
                  <a:lnTo>
                    <a:pt x="0" y="202933"/>
                  </a:lnTo>
                  <a:lnTo>
                    <a:pt x="114" y="204139"/>
                  </a:lnTo>
                  <a:lnTo>
                    <a:pt x="11722" y="214655"/>
                  </a:lnTo>
                  <a:lnTo>
                    <a:pt x="12230" y="214655"/>
                  </a:lnTo>
                  <a:lnTo>
                    <a:pt x="64236" y="214668"/>
                  </a:lnTo>
                  <a:lnTo>
                    <a:pt x="150418" y="214668"/>
                  </a:lnTo>
                  <a:lnTo>
                    <a:pt x="202323" y="214668"/>
                  </a:lnTo>
                  <a:lnTo>
                    <a:pt x="202933" y="214655"/>
                  </a:lnTo>
                  <a:lnTo>
                    <a:pt x="214655" y="202933"/>
                  </a:lnTo>
                  <a:lnTo>
                    <a:pt x="214655" y="202425"/>
                  </a:lnTo>
                  <a:lnTo>
                    <a:pt x="214655" y="12433"/>
                  </a:lnTo>
                  <a:lnTo>
                    <a:pt x="214655" y="11722"/>
                  </a:lnTo>
                  <a:close/>
                </a:path>
                <a:path w="380364" h="215264">
                  <a:moveTo>
                    <a:pt x="380301" y="64236"/>
                  </a:moveTo>
                  <a:lnTo>
                    <a:pt x="378574" y="64236"/>
                  </a:lnTo>
                  <a:lnTo>
                    <a:pt x="378574" y="149542"/>
                  </a:lnTo>
                  <a:lnTo>
                    <a:pt x="293255" y="149542"/>
                  </a:lnTo>
                  <a:lnTo>
                    <a:pt x="293128" y="149567"/>
                  </a:lnTo>
                  <a:lnTo>
                    <a:pt x="292925" y="149618"/>
                  </a:lnTo>
                  <a:lnTo>
                    <a:pt x="292773" y="149707"/>
                  </a:lnTo>
                  <a:lnTo>
                    <a:pt x="292620" y="149834"/>
                  </a:lnTo>
                  <a:lnTo>
                    <a:pt x="292519" y="149974"/>
                  </a:lnTo>
                  <a:lnTo>
                    <a:pt x="292417" y="150215"/>
                  </a:lnTo>
                  <a:lnTo>
                    <a:pt x="292392" y="150380"/>
                  </a:lnTo>
                  <a:lnTo>
                    <a:pt x="292404" y="150545"/>
                  </a:lnTo>
                  <a:lnTo>
                    <a:pt x="292455" y="150749"/>
                  </a:lnTo>
                  <a:lnTo>
                    <a:pt x="292544" y="150901"/>
                  </a:lnTo>
                  <a:lnTo>
                    <a:pt x="292671" y="151053"/>
                  </a:lnTo>
                  <a:lnTo>
                    <a:pt x="292887" y="151206"/>
                  </a:lnTo>
                  <a:lnTo>
                    <a:pt x="293039" y="151257"/>
                  </a:lnTo>
                  <a:lnTo>
                    <a:pt x="293217" y="151282"/>
                  </a:lnTo>
                  <a:lnTo>
                    <a:pt x="379412" y="151269"/>
                  </a:lnTo>
                  <a:lnTo>
                    <a:pt x="379412" y="150406"/>
                  </a:lnTo>
                  <a:lnTo>
                    <a:pt x="379425" y="151282"/>
                  </a:lnTo>
                  <a:lnTo>
                    <a:pt x="379552" y="151269"/>
                  </a:lnTo>
                  <a:lnTo>
                    <a:pt x="379755" y="151218"/>
                  </a:lnTo>
                  <a:lnTo>
                    <a:pt x="379907" y="151130"/>
                  </a:lnTo>
                  <a:lnTo>
                    <a:pt x="380034" y="151028"/>
                  </a:lnTo>
                  <a:lnTo>
                    <a:pt x="380136" y="150888"/>
                  </a:lnTo>
                  <a:lnTo>
                    <a:pt x="380225" y="150749"/>
                  </a:lnTo>
                  <a:lnTo>
                    <a:pt x="380263" y="150622"/>
                  </a:lnTo>
                  <a:lnTo>
                    <a:pt x="380288" y="150456"/>
                  </a:lnTo>
                  <a:lnTo>
                    <a:pt x="380301" y="6423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3028848" y="3483851"/>
              <a:ext cx="215265" cy="215265"/>
            </a:xfrm>
            <a:custGeom>
              <a:avLst/>
              <a:gdLst/>
              <a:ahLst/>
              <a:cxnLst/>
              <a:rect l="l" t="t" r="r" b="b"/>
              <a:pathLst>
                <a:path w="215264" h="215264">
                  <a:moveTo>
                    <a:pt x="32359" y="150418"/>
                  </a:moveTo>
                  <a:lnTo>
                    <a:pt x="27190" y="150418"/>
                  </a:lnTo>
                  <a:lnTo>
                    <a:pt x="27190" y="150545"/>
                  </a:lnTo>
                  <a:lnTo>
                    <a:pt x="29654" y="153009"/>
                  </a:lnTo>
                  <a:lnTo>
                    <a:pt x="29895" y="153009"/>
                  </a:lnTo>
                  <a:lnTo>
                    <a:pt x="31203" y="152565"/>
                  </a:lnTo>
                  <a:lnTo>
                    <a:pt x="32359" y="150545"/>
                  </a:lnTo>
                  <a:lnTo>
                    <a:pt x="32359" y="150418"/>
                  </a:lnTo>
                  <a:close/>
                </a:path>
                <a:path w="215264" h="215264">
                  <a:moveTo>
                    <a:pt x="32359" y="64109"/>
                  </a:moveTo>
                  <a:lnTo>
                    <a:pt x="29895" y="61658"/>
                  </a:lnTo>
                  <a:lnTo>
                    <a:pt x="29400" y="61671"/>
                  </a:lnTo>
                  <a:lnTo>
                    <a:pt x="28346" y="62090"/>
                  </a:lnTo>
                  <a:lnTo>
                    <a:pt x="27393" y="63246"/>
                  </a:lnTo>
                  <a:lnTo>
                    <a:pt x="27266" y="63614"/>
                  </a:lnTo>
                  <a:lnTo>
                    <a:pt x="27216" y="63855"/>
                  </a:lnTo>
                  <a:lnTo>
                    <a:pt x="27190" y="64109"/>
                  </a:lnTo>
                  <a:lnTo>
                    <a:pt x="27190" y="64236"/>
                  </a:lnTo>
                  <a:lnTo>
                    <a:pt x="27190" y="150406"/>
                  </a:lnTo>
                  <a:lnTo>
                    <a:pt x="32359" y="150406"/>
                  </a:lnTo>
                  <a:lnTo>
                    <a:pt x="32359" y="64236"/>
                  </a:lnTo>
                  <a:lnTo>
                    <a:pt x="32359" y="64109"/>
                  </a:lnTo>
                  <a:close/>
                </a:path>
                <a:path w="215264" h="215264">
                  <a:moveTo>
                    <a:pt x="53911" y="179603"/>
                  </a:moveTo>
                  <a:lnTo>
                    <a:pt x="48742" y="167208"/>
                  </a:lnTo>
                  <a:lnTo>
                    <a:pt x="48742" y="179857"/>
                  </a:lnTo>
                  <a:lnTo>
                    <a:pt x="48742" y="181292"/>
                  </a:lnTo>
                  <a:lnTo>
                    <a:pt x="34810" y="195224"/>
                  </a:lnTo>
                  <a:lnTo>
                    <a:pt x="34086" y="195224"/>
                  </a:lnTo>
                  <a:lnTo>
                    <a:pt x="33362" y="195224"/>
                  </a:lnTo>
                  <a:lnTo>
                    <a:pt x="19443" y="181292"/>
                  </a:lnTo>
                  <a:lnTo>
                    <a:pt x="19443" y="179857"/>
                  </a:lnTo>
                  <a:lnTo>
                    <a:pt x="33362" y="165925"/>
                  </a:lnTo>
                  <a:lnTo>
                    <a:pt x="34086" y="165925"/>
                  </a:lnTo>
                  <a:lnTo>
                    <a:pt x="34810" y="165925"/>
                  </a:lnTo>
                  <a:lnTo>
                    <a:pt x="48742" y="179857"/>
                  </a:lnTo>
                  <a:lnTo>
                    <a:pt x="48742" y="167208"/>
                  </a:lnTo>
                  <a:lnTo>
                    <a:pt x="35064" y="160756"/>
                  </a:lnTo>
                  <a:lnTo>
                    <a:pt x="34086" y="160756"/>
                  </a:lnTo>
                  <a:lnTo>
                    <a:pt x="33108" y="160756"/>
                  </a:lnTo>
                  <a:lnTo>
                    <a:pt x="14262" y="179603"/>
                  </a:lnTo>
                  <a:lnTo>
                    <a:pt x="14262" y="181546"/>
                  </a:lnTo>
                  <a:lnTo>
                    <a:pt x="33108" y="200393"/>
                  </a:lnTo>
                  <a:lnTo>
                    <a:pt x="34086" y="200393"/>
                  </a:lnTo>
                  <a:lnTo>
                    <a:pt x="35064" y="200393"/>
                  </a:lnTo>
                  <a:lnTo>
                    <a:pt x="53911" y="181546"/>
                  </a:lnTo>
                  <a:lnTo>
                    <a:pt x="53911" y="179603"/>
                  </a:lnTo>
                  <a:close/>
                </a:path>
                <a:path w="215264" h="215264">
                  <a:moveTo>
                    <a:pt x="53911" y="33108"/>
                  </a:moveTo>
                  <a:lnTo>
                    <a:pt x="48742" y="20713"/>
                  </a:lnTo>
                  <a:lnTo>
                    <a:pt x="48742" y="33362"/>
                  </a:lnTo>
                  <a:lnTo>
                    <a:pt x="48742" y="34798"/>
                  </a:lnTo>
                  <a:lnTo>
                    <a:pt x="34810" y="48729"/>
                  </a:lnTo>
                  <a:lnTo>
                    <a:pt x="34086" y="48729"/>
                  </a:lnTo>
                  <a:lnTo>
                    <a:pt x="33362" y="48729"/>
                  </a:lnTo>
                  <a:lnTo>
                    <a:pt x="19443" y="34798"/>
                  </a:lnTo>
                  <a:lnTo>
                    <a:pt x="19443" y="33362"/>
                  </a:lnTo>
                  <a:lnTo>
                    <a:pt x="33362" y="19431"/>
                  </a:lnTo>
                  <a:lnTo>
                    <a:pt x="34086" y="19431"/>
                  </a:lnTo>
                  <a:lnTo>
                    <a:pt x="34810" y="19431"/>
                  </a:lnTo>
                  <a:lnTo>
                    <a:pt x="48742" y="33362"/>
                  </a:lnTo>
                  <a:lnTo>
                    <a:pt x="48742" y="20713"/>
                  </a:lnTo>
                  <a:lnTo>
                    <a:pt x="35064" y="14262"/>
                  </a:lnTo>
                  <a:lnTo>
                    <a:pt x="34086" y="14262"/>
                  </a:lnTo>
                  <a:lnTo>
                    <a:pt x="33108" y="14262"/>
                  </a:lnTo>
                  <a:lnTo>
                    <a:pt x="14262" y="33108"/>
                  </a:lnTo>
                  <a:lnTo>
                    <a:pt x="14262" y="35052"/>
                  </a:lnTo>
                  <a:lnTo>
                    <a:pt x="33108" y="53898"/>
                  </a:lnTo>
                  <a:lnTo>
                    <a:pt x="34086" y="53898"/>
                  </a:lnTo>
                  <a:lnTo>
                    <a:pt x="35064" y="53898"/>
                  </a:lnTo>
                  <a:lnTo>
                    <a:pt x="53911" y="35052"/>
                  </a:lnTo>
                  <a:lnTo>
                    <a:pt x="53911" y="33108"/>
                  </a:lnTo>
                  <a:close/>
                </a:path>
                <a:path w="215264" h="215264">
                  <a:moveTo>
                    <a:pt x="122847" y="180492"/>
                  </a:moveTo>
                  <a:lnTo>
                    <a:pt x="120421" y="177990"/>
                  </a:lnTo>
                  <a:lnTo>
                    <a:pt x="120167" y="177990"/>
                  </a:lnTo>
                  <a:lnTo>
                    <a:pt x="119672" y="178054"/>
                  </a:lnTo>
                  <a:lnTo>
                    <a:pt x="119545" y="178092"/>
                  </a:lnTo>
                  <a:lnTo>
                    <a:pt x="89725" y="186601"/>
                  </a:lnTo>
                  <a:lnTo>
                    <a:pt x="64249" y="186601"/>
                  </a:lnTo>
                  <a:lnTo>
                    <a:pt x="64122" y="186613"/>
                  </a:lnTo>
                  <a:lnTo>
                    <a:pt x="63868" y="186639"/>
                  </a:lnTo>
                  <a:lnTo>
                    <a:pt x="61658" y="189064"/>
                  </a:lnTo>
                  <a:lnTo>
                    <a:pt x="61658" y="189318"/>
                  </a:lnTo>
                  <a:lnTo>
                    <a:pt x="62103" y="190627"/>
                  </a:lnTo>
                  <a:lnTo>
                    <a:pt x="63258" y="191579"/>
                  </a:lnTo>
                  <a:lnTo>
                    <a:pt x="63627" y="191706"/>
                  </a:lnTo>
                  <a:lnTo>
                    <a:pt x="63868" y="191757"/>
                  </a:lnTo>
                  <a:lnTo>
                    <a:pt x="64122" y="191782"/>
                  </a:lnTo>
                  <a:lnTo>
                    <a:pt x="64249" y="191782"/>
                  </a:lnTo>
                  <a:lnTo>
                    <a:pt x="89801" y="191770"/>
                  </a:lnTo>
                  <a:lnTo>
                    <a:pt x="89928" y="191782"/>
                  </a:lnTo>
                  <a:lnTo>
                    <a:pt x="90093" y="191782"/>
                  </a:lnTo>
                  <a:lnTo>
                    <a:pt x="90220" y="191782"/>
                  </a:lnTo>
                  <a:lnTo>
                    <a:pt x="90347" y="191770"/>
                  </a:lnTo>
                  <a:lnTo>
                    <a:pt x="90678" y="191719"/>
                  </a:lnTo>
                  <a:lnTo>
                    <a:pt x="90805" y="191681"/>
                  </a:lnTo>
                  <a:lnTo>
                    <a:pt x="120967" y="183057"/>
                  </a:lnTo>
                  <a:lnTo>
                    <a:pt x="121094" y="183019"/>
                  </a:lnTo>
                  <a:lnTo>
                    <a:pt x="121335" y="182930"/>
                  </a:lnTo>
                  <a:lnTo>
                    <a:pt x="121551" y="182816"/>
                  </a:lnTo>
                  <a:lnTo>
                    <a:pt x="121767" y="182676"/>
                  </a:lnTo>
                  <a:lnTo>
                    <a:pt x="121970" y="182524"/>
                  </a:lnTo>
                  <a:lnTo>
                    <a:pt x="122148" y="182346"/>
                  </a:lnTo>
                  <a:lnTo>
                    <a:pt x="122313" y="182156"/>
                  </a:lnTo>
                  <a:lnTo>
                    <a:pt x="122809" y="180987"/>
                  </a:lnTo>
                  <a:lnTo>
                    <a:pt x="122847" y="180492"/>
                  </a:lnTo>
                  <a:close/>
                </a:path>
                <a:path w="215264" h="215264">
                  <a:moveTo>
                    <a:pt x="124561" y="186613"/>
                  </a:moveTo>
                  <a:lnTo>
                    <a:pt x="124434" y="186613"/>
                  </a:lnTo>
                  <a:lnTo>
                    <a:pt x="124180" y="186639"/>
                  </a:lnTo>
                  <a:lnTo>
                    <a:pt x="121970" y="189064"/>
                  </a:lnTo>
                  <a:lnTo>
                    <a:pt x="121970" y="189318"/>
                  </a:lnTo>
                  <a:lnTo>
                    <a:pt x="122415" y="190627"/>
                  </a:lnTo>
                  <a:lnTo>
                    <a:pt x="123571" y="191579"/>
                  </a:lnTo>
                  <a:lnTo>
                    <a:pt x="123939" y="191706"/>
                  </a:lnTo>
                  <a:lnTo>
                    <a:pt x="124180" y="191757"/>
                  </a:lnTo>
                  <a:lnTo>
                    <a:pt x="124434" y="191782"/>
                  </a:lnTo>
                  <a:lnTo>
                    <a:pt x="124561" y="191782"/>
                  </a:lnTo>
                  <a:lnTo>
                    <a:pt x="124561" y="186613"/>
                  </a:lnTo>
                  <a:close/>
                </a:path>
                <a:path w="215264" h="215264">
                  <a:moveTo>
                    <a:pt x="129730" y="106235"/>
                  </a:moveTo>
                  <a:lnTo>
                    <a:pt x="108432" y="84924"/>
                  </a:lnTo>
                  <a:lnTo>
                    <a:pt x="107327" y="84924"/>
                  </a:lnTo>
                  <a:lnTo>
                    <a:pt x="107327" y="86652"/>
                  </a:lnTo>
                  <a:lnTo>
                    <a:pt x="108343" y="86652"/>
                  </a:lnTo>
                  <a:lnTo>
                    <a:pt x="110363" y="86855"/>
                  </a:lnTo>
                  <a:lnTo>
                    <a:pt x="128016" y="106324"/>
                  </a:lnTo>
                  <a:lnTo>
                    <a:pt x="128016" y="108343"/>
                  </a:lnTo>
                  <a:lnTo>
                    <a:pt x="108343" y="128016"/>
                  </a:lnTo>
                  <a:lnTo>
                    <a:pt x="107327" y="128016"/>
                  </a:lnTo>
                  <a:lnTo>
                    <a:pt x="107327" y="129743"/>
                  </a:lnTo>
                  <a:lnTo>
                    <a:pt x="108432" y="129743"/>
                  </a:lnTo>
                  <a:lnTo>
                    <a:pt x="110617" y="129527"/>
                  </a:lnTo>
                  <a:lnTo>
                    <a:pt x="129730" y="108432"/>
                  </a:lnTo>
                  <a:lnTo>
                    <a:pt x="129730" y="106235"/>
                  </a:lnTo>
                  <a:close/>
                </a:path>
                <a:path w="215264" h="215264">
                  <a:moveTo>
                    <a:pt x="153009" y="189077"/>
                  </a:moveTo>
                  <a:lnTo>
                    <a:pt x="152565" y="187769"/>
                  </a:lnTo>
                  <a:lnTo>
                    <a:pt x="151409" y="186817"/>
                  </a:lnTo>
                  <a:lnTo>
                    <a:pt x="151041" y="186690"/>
                  </a:lnTo>
                  <a:lnTo>
                    <a:pt x="150799" y="186639"/>
                  </a:lnTo>
                  <a:lnTo>
                    <a:pt x="150545" y="186613"/>
                  </a:lnTo>
                  <a:lnTo>
                    <a:pt x="124574" y="186601"/>
                  </a:lnTo>
                  <a:lnTo>
                    <a:pt x="124574" y="191770"/>
                  </a:lnTo>
                  <a:lnTo>
                    <a:pt x="150418" y="191770"/>
                  </a:lnTo>
                  <a:lnTo>
                    <a:pt x="150545" y="191782"/>
                  </a:lnTo>
                  <a:lnTo>
                    <a:pt x="150799" y="191757"/>
                  </a:lnTo>
                  <a:lnTo>
                    <a:pt x="153009" y="189318"/>
                  </a:lnTo>
                  <a:lnTo>
                    <a:pt x="153009" y="189077"/>
                  </a:lnTo>
                  <a:close/>
                </a:path>
                <a:path w="215264" h="215264">
                  <a:moveTo>
                    <a:pt x="170230" y="104228"/>
                  </a:moveTo>
                  <a:lnTo>
                    <a:pt x="169633" y="98082"/>
                  </a:lnTo>
                  <a:lnTo>
                    <a:pt x="168427" y="92024"/>
                  </a:lnTo>
                  <a:lnTo>
                    <a:pt x="166624" y="86106"/>
                  </a:lnTo>
                  <a:lnTo>
                    <a:pt x="165061" y="82346"/>
                  </a:lnTo>
                  <a:lnTo>
                    <a:pt x="165061" y="104482"/>
                  </a:lnTo>
                  <a:lnTo>
                    <a:pt x="165061" y="110159"/>
                  </a:lnTo>
                  <a:lnTo>
                    <a:pt x="151295" y="144767"/>
                  </a:lnTo>
                  <a:lnTo>
                    <a:pt x="151295" y="69888"/>
                  </a:lnTo>
                  <a:lnTo>
                    <a:pt x="165061" y="104482"/>
                  </a:lnTo>
                  <a:lnTo>
                    <a:pt x="165061" y="82346"/>
                  </a:lnTo>
                  <a:lnTo>
                    <a:pt x="149567" y="60604"/>
                  </a:lnTo>
                  <a:lnTo>
                    <a:pt x="149567" y="67906"/>
                  </a:lnTo>
                  <a:lnTo>
                    <a:pt x="149567" y="146748"/>
                  </a:lnTo>
                  <a:lnTo>
                    <a:pt x="115811" y="164503"/>
                  </a:lnTo>
                  <a:lnTo>
                    <a:pt x="110159" y="165061"/>
                  </a:lnTo>
                  <a:lnTo>
                    <a:pt x="107327" y="165061"/>
                  </a:lnTo>
                  <a:lnTo>
                    <a:pt x="104495" y="165061"/>
                  </a:lnTo>
                  <a:lnTo>
                    <a:pt x="68503" y="150164"/>
                  </a:lnTo>
                  <a:lnTo>
                    <a:pt x="65112" y="146773"/>
                  </a:lnTo>
                  <a:lnTo>
                    <a:pt x="65112" y="67894"/>
                  </a:lnTo>
                  <a:lnTo>
                    <a:pt x="67894" y="65100"/>
                  </a:lnTo>
                  <a:lnTo>
                    <a:pt x="146761" y="65100"/>
                  </a:lnTo>
                  <a:lnTo>
                    <a:pt x="149567" y="67906"/>
                  </a:lnTo>
                  <a:lnTo>
                    <a:pt x="149567" y="60604"/>
                  </a:lnTo>
                  <a:lnTo>
                    <a:pt x="144843" y="56730"/>
                  </a:lnTo>
                  <a:lnTo>
                    <a:pt x="144780" y="63373"/>
                  </a:lnTo>
                  <a:lnTo>
                    <a:pt x="69862" y="63373"/>
                  </a:lnTo>
                  <a:lnTo>
                    <a:pt x="104495" y="49593"/>
                  </a:lnTo>
                  <a:lnTo>
                    <a:pt x="107327" y="49593"/>
                  </a:lnTo>
                  <a:lnTo>
                    <a:pt x="110159" y="49593"/>
                  </a:lnTo>
                  <a:lnTo>
                    <a:pt x="144780" y="63373"/>
                  </a:lnTo>
                  <a:lnTo>
                    <a:pt x="144780" y="56692"/>
                  </a:lnTo>
                  <a:lnTo>
                    <a:pt x="110413" y="44411"/>
                  </a:lnTo>
                  <a:lnTo>
                    <a:pt x="107327" y="44411"/>
                  </a:lnTo>
                  <a:lnTo>
                    <a:pt x="104241" y="44424"/>
                  </a:lnTo>
                  <a:lnTo>
                    <a:pt x="65036" y="60667"/>
                  </a:lnTo>
                  <a:lnTo>
                    <a:pt x="63385" y="62318"/>
                  </a:lnTo>
                  <a:lnTo>
                    <a:pt x="63385" y="69875"/>
                  </a:lnTo>
                  <a:lnTo>
                    <a:pt x="63385" y="144805"/>
                  </a:lnTo>
                  <a:lnTo>
                    <a:pt x="49593" y="110159"/>
                  </a:lnTo>
                  <a:lnTo>
                    <a:pt x="49593" y="104495"/>
                  </a:lnTo>
                  <a:lnTo>
                    <a:pt x="63385" y="69875"/>
                  </a:lnTo>
                  <a:lnTo>
                    <a:pt x="63385" y="62318"/>
                  </a:lnTo>
                  <a:lnTo>
                    <a:pt x="45034" y="98094"/>
                  </a:lnTo>
                  <a:lnTo>
                    <a:pt x="44424" y="104241"/>
                  </a:lnTo>
                  <a:lnTo>
                    <a:pt x="44424" y="110426"/>
                  </a:lnTo>
                  <a:lnTo>
                    <a:pt x="60655" y="149631"/>
                  </a:lnTo>
                  <a:lnTo>
                    <a:pt x="98082" y="169633"/>
                  </a:lnTo>
                  <a:lnTo>
                    <a:pt x="104241" y="170230"/>
                  </a:lnTo>
                  <a:lnTo>
                    <a:pt x="107327" y="170230"/>
                  </a:lnTo>
                  <a:lnTo>
                    <a:pt x="110413" y="170230"/>
                  </a:lnTo>
                  <a:lnTo>
                    <a:pt x="149631" y="153987"/>
                  </a:lnTo>
                  <a:lnTo>
                    <a:pt x="169633" y="116573"/>
                  </a:lnTo>
                  <a:lnTo>
                    <a:pt x="170230" y="110413"/>
                  </a:lnTo>
                  <a:lnTo>
                    <a:pt x="170230" y="104228"/>
                  </a:lnTo>
                  <a:close/>
                </a:path>
                <a:path w="215264" h="215264">
                  <a:moveTo>
                    <a:pt x="183159" y="150418"/>
                  </a:moveTo>
                  <a:lnTo>
                    <a:pt x="177990" y="150418"/>
                  </a:lnTo>
                  <a:lnTo>
                    <a:pt x="177990" y="150545"/>
                  </a:lnTo>
                  <a:lnTo>
                    <a:pt x="180441" y="153009"/>
                  </a:lnTo>
                  <a:lnTo>
                    <a:pt x="180695" y="153009"/>
                  </a:lnTo>
                  <a:lnTo>
                    <a:pt x="182003" y="152565"/>
                  </a:lnTo>
                  <a:lnTo>
                    <a:pt x="182956" y="151409"/>
                  </a:lnTo>
                  <a:lnTo>
                    <a:pt x="183083" y="151041"/>
                  </a:lnTo>
                  <a:lnTo>
                    <a:pt x="183134" y="150799"/>
                  </a:lnTo>
                  <a:lnTo>
                    <a:pt x="183159" y="150545"/>
                  </a:lnTo>
                  <a:lnTo>
                    <a:pt x="183159" y="150418"/>
                  </a:lnTo>
                  <a:close/>
                </a:path>
                <a:path w="215264" h="215264">
                  <a:moveTo>
                    <a:pt x="183172" y="64236"/>
                  </a:moveTo>
                  <a:lnTo>
                    <a:pt x="183159" y="64109"/>
                  </a:lnTo>
                  <a:lnTo>
                    <a:pt x="183134" y="63855"/>
                  </a:lnTo>
                  <a:lnTo>
                    <a:pt x="180695" y="61658"/>
                  </a:lnTo>
                  <a:lnTo>
                    <a:pt x="180200" y="61671"/>
                  </a:lnTo>
                  <a:lnTo>
                    <a:pt x="177990" y="64109"/>
                  </a:lnTo>
                  <a:lnTo>
                    <a:pt x="177990" y="64236"/>
                  </a:lnTo>
                  <a:lnTo>
                    <a:pt x="178003" y="150406"/>
                  </a:lnTo>
                  <a:lnTo>
                    <a:pt x="183172" y="150406"/>
                  </a:lnTo>
                  <a:lnTo>
                    <a:pt x="183172" y="64236"/>
                  </a:lnTo>
                  <a:close/>
                </a:path>
                <a:path w="215264" h="215264">
                  <a:moveTo>
                    <a:pt x="196100" y="33108"/>
                  </a:moveTo>
                  <a:lnTo>
                    <a:pt x="190931" y="20713"/>
                  </a:lnTo>
                  <a:lnTo>
                    <a:pt x="190931" y="33362"/>
                  </a:lnTo>
                  <a:lnTo>
                    <a:pt x="190931" y="34798"/>
                  </a:lnTo>
                  <a:lnTo>
                    <a:pt x="176999" y="48729"/>
                  </a:lnTo>
                  <a:lnTo>
                    <a:pt x="176276" y="48729"/>
                  </a:lnTo>
                  <a:lnTo>
                    <a:pt x="175552" y="48729"/>
                  </a:lnTo>
                  <a:lnTo>
                    <a:pt x="161620" y="34798"/>
                  </a:lnTo>
                  <a:lnTo>
                    <a:pt x="161620" y="33362"/>
                  </a:lnTo>
                  <a:lnTo>
                    <a:pt x="175552" y="19431"/>
                  </a:lnTo>
                  <a:lnTo>
                    <a:pt x="176276" y="19431"/>
                  </a:lnTo>
                  <a:lnTo>
                    <a:pt x="176999" y="19431"/>
                  </a:lnTo>
                  <a:lnTo>
                    <a:pt x="190931" y="33362"/>
                  </a:lnTo>
                  <a:lnTo>
                    <a:pt x="190931" y="20713"/>
                  </a:lnTo>
                  <a:lnTo>
                    <a:pt x="177253" y="14262"/>
                  </a:lnTo>
                  <a:lnTo>
                    <a:pt x="176276" y="14262"/>
                  </a:lnTo>
                  <a:lnTo>
                    <a:pt x="175298" y="14262"/>
                  </a:lnTo>
                  <a:lnTo>
                    <a:pt x="156451" y="33108"/>
                  </a:lnTo>
                  <a:lnTo>
                    <a:pt x="156451" y="35052"/>
                  </a:lnTo>
                  <a:lnTo>
                    <a:pt x="175298" y="53898"/>
                  </a:lnTo>
                  <a:lnTo>
                    <a:pt x="176276" y="53898"/>
                  </a:lnTo>
                  <a:lnTo>
                    <a:pt x="177253" y="53898"/>
                  </a:lnTo>
                  <a:lnTo>
                    <a:pt x="196100" y="35052"/>
                  </a:lnTo>
                  <a:lnTo>
                    <a:pt x="196100" y="33108"/>
                  </a:lnTo>
                  <a:close/>
                </a:path>
                <a:path w="215264" h="215264">
                  <a:moveTo>
                    <a:pt x="200406" y="179603"/>
                  </a:moveTo>
                  <a:lnTo>
                    <a:pt x="195237" y="167208"/>
                  </a:lnTo>
                  <a:lnTo>
                    <a:pt x="195237" y="179857"/>
                  </a:lnTo>
                  <a:lnTo>
                    <a:pt x="195237" y="181292"/>
                  </a:lnTo>
                  <a:lnTo>
                    <a:pt x="181305" y="195224"/>
                  </a:lnTo>
                  <a:lnTo>
                    <a:pt x="180581" y="195224"/>
                  </a:lnTo>
                  <a:lnTo>
                    <a:pt x="179857" y="195224"/>
                  </a:lnTo>
                  <a:lnTo>
                    <a:pt x="165925" y="181292"/>
                  </a:lnTo>
                  <a:lnTo>
                    <a:pt x="165925" y="179857"/>
                  </a:lnTo>
                  <a:lnTo>
                    <a:pt x="179857" y="165925"/>
                  </a:lnTo>
                  <a:lnTo>
                    <a:pt x="180581" y="165925"/>
                  </a:lnTo>
                  <a:lnTo>
                    <a:pt x="181305" y="165925"/>
                  </a:lnTo>
                  <a:lnTo>
                    <a:pt x="195237" y="179857"/>
                  </a:lnTo>
                  <a:lnTo>
                    <a:pt x="195237" y="167208"/>
                  </a:lnTo>
                  <a:lnTo>
                    <a:pt x="181559" y="160756"/>
                  </a:lnTo>
                  <a:lnTo>
                    <a:pt x="180581" y="160756"/>
                  </a:lnTo>
                  <a:lnTo>
                    <a:pt x="179603" y="160756"/>
                  </a:lnTo>
                  <a:lnTo>
                    <a:pt x="160756" y="179603"/>
                  </a:lnTo>
                  <a:lnTo>
                    <a:pt x="160756" y="181546"/>
                  </a:lnTo>
                  <a:lnTo>
                    <a:pt x="179603" y="200393"/>
                  </a:lnTo>
                  <a:lnTo>
                    <a:pt x="180581" y="200393"/>
                  </a:lnTo>
                  <a:lnTo>
                    <a:pt x="181559" y="200393"/>
                  </a:lnTo>
                  <a:lnTo>
                    <a:pt x="200406" y="181546"/>
                  </a:lnTo>
                  <a:lnTo>
                    <a:pt x="200406" y="179603"/>
                  </a:lnTo>
                  <a:close/>
                </a:path>
                <a:path w="215264" h="215264">
                  <a:moveTo>
                    <a:pt x="214668" y="12230"/>
                  </a:moveTo>
                  <a:lnTo>
                    <a:pt x="214655" y="11722"/>
                  </a:lnTo>
                  <a:lnTo>
                    <a:pt x="214541" y="10515"/>
                  </a:lnTo>
                  <a:lnTo>
                    <a:pt x="210350" y="2959"/>
                  </a:lnTo>
                  <a:lnTo>
                    <a:pt x="210350" y="11938"/>
                  </a:lnTo>
                  <a:lnTo>
                    <a:pt x="210350" y="12230"/>
                  </a:lnTo>
                  <a:lnTo>
                    <a:pt x="210350" y="202717"/>
                  </a:lnTo>
                  <a:lnTo>
                    <a:pt x="210273" y="203504"/>
                  </a:lnTo>
                  <a:lnTo>
                    <a:pt x="202717" y="210350"/>
                  </a:lnTo>
                  <a:lnTo>
                    <a:pt x="202425" y="210350"/>
                  </a:lnTo>
                  <a:lnTo>
                    <a:pt x="202222" y="210350"/>
                  </a:lnTo>
                  <a:lnTo>
                    <a:pt x="150622" y="210362"/>
                  </a:lnTo>
                  <a:lnTo>
                    <a:pt x="150418" y="210350"/>
                  </a:lnTo>
                  <a:lnTo>
                    <a:pt x="150202" y="210362"/>
                  </a:lnTo>
                  <a:lnTo>
                    <a:pt x="64452" y="210362"/>
                  </a:lnTo>
                  <a:lnTo>
                    <a:pt x="64249" y="210350"/>
                  </a:lnTo>
                  <a:lnTo>
                    <a:pt x="64033" y="210362"/>
                  </a:lnTo>
                  <a:lnTo>
                    <a:pt x="12534" y="210362"/>
                  </a:lnTo>
                  <a:lnTo>
                    <a:pt x="12331" y="210350"/>
                  </a:lnTo>
                  <a:lnTo>
                    <a:pt x="11938" y="210350"/>
                  </a:lnTo>
                  <a:lnTo>
                    <a:pt x="11150" y="210273"/>
                  </a:lnTo>
                  <a:lnTo>
                    <a:pt x="4305" y="202717"/>
                  </a:lnTo>
                  <a:lnTo>
                    <a:pt x="4305" y="202425"/>
                  </a:lnTo>
                  <a:lnTo>
                    <a:pt x="4318" y="12331"/>
                  </a:lnTo>
                  <a:lnTo>
                    <a:pt x="4305" y="11938"/>
                  </a:lnTo>
                  <a:lnTo>
                    <a:pt x="11938" y="4305"/>
                  </a:lnTo>
                  <a:lnTo>
                    <a:pt x="12230" y="4305"/>
                  </a:lnTo>
                  <a:lnTo>
                    <a:pt x="12331" y="4305"/>
                  </a:lnTo>
                  <a:lnTo>
                    <a:pt x="202717" y="4305"/>
                  </a:lnTo>
                  <a:lnTo>
                    <a:pt x="203504" y="4381"/>
                  </a:lnTo>
                  <a:lnTo>
                    <a:pt x="210350" y="11938"/>
                  </a:lnTo>
                  <a:lnTo>
                    <a:pt x="210350" y="2959"/>
                  </a:lnTo>
                  <a:lnTo>
                    <a:pt x="202933" y="0"/>
                  </a:lnTo>
                  <a:lnTo>
                    <a:pt x="202425" y="0"/>
                  </a:lnTo>
                  <a:lnTo>
                    <a:pt x="202323" y="0"/>
                  </a:lnTo>
                  <a:lnTo>
                    <a:pt x="11722" y="0"/>
                  </a:lnTo>
                  <a:lnTo>
                    <a:pt x="10515" y="114"/>
                  </a:lnTo>
                  <a:lnTo>
                    <a:pt x="0" y="11722"/>
                  </a:lnTo>
                  <a:lnTo>
                    <a:pt x="0" y="12230"/>
                  </a:lnTo>
                  <a:lnTo>
                    <a:pt x="12" y="12649"/>
                  </a:lnTo>
                  <a:lnTo>
                    <a:pt x="12" y="202120"/>
                  </a:lnTo>
                  <a:lnTo>
                    <a:pt x="0" y="202323"/>
                  </a:lnTo>
                  <a:lnTo>
                    <a:pt x="0" y="202933"/>
                  </a:lnTo>
                  <a:lnTo>
                    <a:pt x="114" y="204139"/>
                  </a:lnTo>
                  <a:lnTo>
                    <a:pt x="11722" y="214655"/>
                  </a:lnTo>
                  <a:lnTo>
                    <a:pt x="12230" y="214655"/>
                  </a:lnTo>
                  <a:lnTo>
                    <a:pt x="64249" y="214668"/>
                  </a:lnTo>
                  <a:lnTo>
                    <a:pt x="150406" y="214668"/>
                  </a:lnTo>
                  <a:lnTo>
                    <a:pt x="202323" y="214668"/>
                  </a:lnTo>
                  <a:lnTo>
                    <a:pt x="202933" y="214655"/>
                  </a:lnTo>
                  <a:lnTo>
                    <a:pt x="214655" y="202933"/>
                  </a:lnTo>
                  <a:lnTo>
                    <a:pt x="214655" y="202539"/>
                  </a:lnTo>
                  <a:lnTo>
                    <a:pt x="214668" y="202323"/>
                  </a:lnTo>
                  <a:lnTo>
                    <a:pt x="214655" y="202120"/>
                  </a:lnTo>
                  <a:lnTo>
                    <a:pt x="214655" y="12547"/>
                  </a:lnTo>
                  <a:lnTo>
                    <a:pt x="214668" y="1233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3113773" y="3483851"/>
              <a:ext cx="358775" cy="215265"/>
            </a:xfrm>
            <a:custGeom>
              <a:avLst/>
              <a:gdLst/>
              <a:ahLst/>
              <a:cxnLst/>
              <a:rect l="l" t="t" r="r" b="b"/>
              <a:pathLst>
                <a:path w="358775" h="215264">
                  <a:moveTo>
                    <a:pt x="33604" y="106781"/>
                  </a:moveTo>
                  <a:lnTo>
                    <a:pt x="28435" y="97891"/>
                  </a:lnTo>
                  <a:lnTo>
                    <a:pt x="28435" y="107035"/>
                  </a:lnTo>
                  <a:lnTo>
                    <a:pt x="28371" y="108216"/>
                  </a:lnTo>
                  <a:lnTo>
                    <a:pt x="22402" y="113360"/>
                  </a:lnTo>
                  <a:lnTo>
                    <a:pt x="21513" y="113296"/>
                  </a:lnTo>
                  <a:lnTo>
                    <a:pt x="16370" y="107619"/>
                  </a:lnTo>
                  <a:lnTo>
                    <a:pt x="16433" y="106438"/>
                  </a:lnTo>
                  <a:lnTo>
                    <a:pt x="22402" y="101295"/>
                  </a:lnTo>
                  <a:lnTo>
                    <a:pt x="23291" y="101358"/>
                  </a:lnTo>
                  <a:lnTo>
                    <a:pt x="28435" y="107035"/>
                  </a:lnTo>
                  <a:lnTo>
                    <a:pt x="28435" y="97891"/>
                  </a:lnTo>
                  <a:lnTo>
                    <a:pt x="22948" y="96126"/>
                  </a:lnTo>
                  <a:lnTo>
                    <a:pt x="22402" y="96126"/>
                  </a:lnTo>
                  <a:lnTo>
                    <a:pt x="21856" y="96126"/>
                  </a:lnTo>
                  <a:lnTo>
                    <a:pt x="11201" y="106781"/>
                  </a:lnTo>
                  <a:lnTo>
                    <a:pt x="11201" y="107873"/>
                  </a:lnTo>
                  <a:lnTo>
                    <a:pt x="21856" y="118529"/>
                  </a:lnTo>
                  <a:lnTo>
                    <a:pt x="22402" y="118529"/>
                  </a:lnTo>
                  <a:lnTo>
                    <a:pt x="22948" y="118529"/>
                  </a:lnTo>
                  <a:lnTo>
                    <a:pt x="33604" y="107873"/>
                  </a:lnTo>
                  <a:lnTo>
                    <a:pt x="33604" y="106781"/>
                  </a:lnTo>
                  <a:close/>
                </a:path>
                <a:path w="358775" h="215264">
                  <a:moveTo>
                    <a:pt x="44805" y="106235"/>
                  </a:moveTo>
                  <a:lnTo>
                    <a:pt x="44589" y="104038"/>
                  </a:lnTo>
                  <a:lnTo>
                    <a:pt x="44157" y="101879"/>
                  </a:lnTo>
                  <a:lnTo>
                    <a:pt x="43522" y="99771"/>
                  </a:lnTo>
                  <a:lnTo>
                    <a:pt x="43091" y="98729"/>
                  </a:lnTo>
                  <a:lnTo>
                    <a:pt x="43091" y="106324"/>
                  </a:lnTo>
                  <a:lnTo>
                    <a:pt x="43091" y="108343"/>
                  </a:lnTo>
                  <a:lnTo>
                    <a:pt x="23418" y="128016"/>
                  </a:lnTo>
                  <a:lnTo>
                    <a:pt x="22402" y="128016"/>
                  </a:lnTo>
                  <a:lnTo>
                    <a:pt x="21386" y="128016"/>
                  </a:lnTo>
                  <a:lnTo>
                    <a:pt x="1727" y="108343"/>
                  </a:lnTo>
                  <a:lnTo>
                    <a:pt x="1727" y="106324"/>
                  </a:lnTo>
                  <a:lnTo>
                    <a:pt x="21386" y="86652"/>
                  </a:lnTo>
                  <a:lnTo>
                    <a:pt x="22402" y="86652"/>
                  </a:lnTo>
                  <a:lnTo>
                    <a:pt x="23418" y="86652"/>
                  </a:lnTo>
                  <a:lnTo>
                    <a:pt x="43091" y="106324"/>
                  </a:lnTo>
                  <a:lnTo>
                    <a:pt x="43091" y="98729"/>
                  </a:lnTo>
                  <a:lnTo>
                    <a:pt x="23507" y="84924"/>
                  </a:lnTo>
                  <a:lnTo>
                    <a:pt x="22402" y="84924"/>
                  </a:lnTo>
                  <a:lnTo>
                    <a:pt x="21297" y="84924"/>
                  </a:lnTo>
                  <a:lnTo>
                    <a:pt x="0" y="106235"/>
                  </a:lnTo>
                  <a:lnTo>
                    <a:pt x="0" y="108432"/>
                  </a:lnTo>
                  <a:lnTo>
                    <a:pt x="21297" y="129743"/>
                  </a:lnTo>
                  <a:lnTo>
                    <a:pt x="22402" y="129743"/>
                  </a:lnTo>
                  <a:lnTo>
                    <a:pt x="23507" y="129743"/>
                  </a:lnTo>
                  <a:lnTo>
                    <a:pt x="44805" y="108432"/>
                  </a:lnTo>
                  <a:lnTo>
                    <a:pt x="44805" y="106235"/>
                  </a:lnTo>
                  <a:close/>
                </a:path>
                <a:path w="358775" h="215264">
                  <a:moveTo>
                    <a:pt x="176441" y="150418"/>
                  </a:moveTo>
                  <a:lnTo>
                    <a:pt x="171272" y="150418"/>
                  </a:lnTo>
                  <a:lnTo>
                    <a:pt x="171272" y="150545"/>
                  </a:lnTo>
                  <a:lnTo>
                    <a:pt x="172427" y="152565"/>
                  </a:lnTo>
                  <a:lnTo>
                    <a:pt x="173736" y="153009"/>
                  </a:lnTo>
                  <a:lnTo>
                    <a:pt x="173977" y="153009"/>
                  </a:lnTo>
                  <a:lnTo>
                    <a:pt x="175285" y="152565"/>
                  </a:lnTo>
                  <a:lnTo>
                    <a:pt x="176441" y="150545"/>
                  </a:lnTo>
                  <a:lnTo>
                    <a:pt x="176441" y="150418"/>
                  </a:lnTo>
                  <a:close/>
                </a:path>
                <a:path w="358775" h="215264">
                  <a:moveTo>
                    <a:pt x="176441" y="64109"/>
                  </a:moveTo>
                  <a:lnTo>
                    <a:pt x="173990" y="61658"/>
                  </a:lnTo>
                  <a:lnTo>
                    <a:pt x="173482" y="61671"/>
                  </a:lnTo>
                  <a:lnTo>
                    <a:pt x="172427" y="62090"/>
                  </a:lnTo>
                  <a:lnTo>
                    <a:pt x="171475" y="63246"/>
                  </a:lnTo>
                  <a:lnTo>
                    <a:pt x="171348" y="63614"/>
                  </a:lnTo>
                  <a:lnTo>
                    <a:pt x="171297" y="63855"/>
                  </a:lnTo>
                  <a:lnTo>
                    <a:pt x="171272" y="64109"/>
                  </a:lnTo>
                  <a:lnTo>
                    <a:pt x="171272" y="64236"/>
                  </a:lnTo>
                  <a:lnTo>
                    <a:pt x="171272" y="150406"/>
                  </a:lnTo>
                  <a:lnTo>
                    <a:pt x="176441" y="150406"/>
                  </a:lnTo>
                  <a:lnTo>
                    <a:pt x="176441" y="64236"/>
                  </a:lnTo>
                  <a:lnTo>
                    <a:pt x="176441" y="64109"/>
                  </a:lnTo>
                  <a:close/>
                </a:path>
                <a:path w="358775" h="215264">
                  <a:moveTo>
                    <a:pt x="266915" y="180492"/>
                  </a:moveTo>
                  <a:lnTo>
                    <a:pt x="266903" y="180365"/>
                  </a:lnTo>
                  <a:lnTo>
                    <a:pt x="266903" y="180238"/>
                  </a:lnTo>
                  <a:lnTo>
                    <a:pt x="266852" y="179984"/>
                  </a:lnTo>
                  <a:lnTo>
                    <a:pt x="264502" y="177990"/>
                  </a:lnTo>
                  <a:lnTo>
                    <a:pt x="264248" y="177990"/>
                  </a:lnTo>
                  <a:lnTo>
                    <a:pt x="263740" y="178054"/>
                  </a:lnTo>
                  <a:lnTo>
                    <a:pt x="233807" y="186601"/>
                  </a:lnTo>
                  <a:lnTo>
                    <a:pt x="208330" y="186601"/>
                  </a:lnTo>
                  <a:lnTo>
                    <a:pt x="208203" y="186613"/>
                  </a:lnTo>
                  <a:lnTo>
                    <a:pt x="207949" y="186639"/>
                  </a:lnTo>
                  <a:lnTo>
                    <a:pt x="205740" y="189064"/>
                  </a:lnTo>
                  <a:lnTo>
                    <a:pt x="205740" y="189318"/>
                  </a:lnTo>
                  <a:lnTo>
                    <a:pt x="206184" y="190627"/>
                  </a:lnTo>
                  <a:lnTo>
                    <a:pt x="207340" y="191579"/>
                  </a:lnTo>
                  <a:lnTo>
                    <a:pt x="207708" y="191706"/>
                  </a:lnTo>
                  <a:lnTo>
                    <a:pt x="207949" y="191757"/>
                  </a:lnTo>
                  <a:lnTo>
                    <a:pt x="208203" y="191782"/>
                  </a:lnTo>
                  <a:lnTo>
                    <a:pt x="208330" y="191782"/>
                  </a:lnTo>
                  <a:lnTo>
                    <a:pt x="233883" y="191770"/>
                  </a:lnTo>
                  <a:lnTo>
                    <a:pt x="234010" y="191782"/>
                  </a:lnTo>
                  <a:lnTo>
                    <a:pt x="234175" y="191782"/>
                  </a:lnTo>
                  <a:lnTo>
                    <a:pt x="234302" y="191782"/>
                  </a:lnTo>
                  <a:lnTo>
                    <a:pt x="234429" y="191770"/>
                  </a:lnTo>
                  <a:lnTo>
                    <a:pt x="234759" y="191719"/>
                  </a:lnTo>
                  <a:lnTo>
                    <a:pt x="234886" y="191681"/>
                  </a:lnTo>
                  <a:lnTo>
                    <a:pt x="265036" y="183057"/>
                  </a:lnTo>
                  <a:lnTo>
                    <a:pt x="265404" y="182930"/>
                  </a:lnTo>
                  <a:lnTo>
                    <a:pt x="266915" y="180746"/>
                  </a:lnTo>
                  <a:lnTo>
                    <a:pt x="266915" y="180492"/>
                  </a:lnTo>
                  <a:close/>
                </a:path>
                <a:path w="358775" h="215264">
                  <a:moveTo>
                    <a:pt x="297078" y="189318"/>
                  </a:moveTo>
                  <a:lnTo>
                    <a:pt x="297065" y="188823"/>
                  </a:lnTo>
                  <a:lnTo>
                    <a:pt x="297014" y="188569"/>
                  </a:lnTo>
                  <a:lnTo>
                    <a:pt x="296938" y="188328"/>
                  </a:lnTo>
                  <a:lnTo>
                    <a:pt x="296849" y="188087"/>
                  </a:lnTo>
                  <a:lnTo>
                    <a:pt x="296710" y="187871"/>
                  </a:lnTo>
                  <a:lnTo>
                    <a:pt x="296583" y="187655"/>
                  </a:lnTo>
                  <a:lnTo>
                    <a:pt x="296418" y="187464"/>
                  </a:lnTo>
                  <a:lnTo>
                    <a:pt x="296240" y="187286"/>
                  </a:lnTo>
                  <a:lnTo>
                    <a:pt x="295935" y="187045"/>
                  </a:lnTo>
                  <a:lnTo>
                    <a:pt x="295605" y="186855"/>
                  </a:lnTo>
                  <a:lnTo>
                    <a:pt x="295376" y="186766"/>
                  </a:lnTo>
                  <a:lnTo>
                    <a:pt x="295122" y="186690"/>
                  </a:lnTo>
                  <a:lnTo>
                    <a:pt x="294881" y="186639"/>
                  </a:lnTo>
                  <a:lnTo>
                    <a:pt x="294614" y="186613"/>
                  </a:lnTo>
                  <a:lnTo>
                    <a:pt x="268643" y="186601"/>
                  </a:lnTo>
                  <a:lnTo>
                    <a:pt x="266065" y="189064"/>
                  </a:lnTo>
                  <a:lnTo>
                    <a:pt x="266077" y="189572"/>
                  </a:lnTo>
                  <a:lnTo>
                    <a:pt x="266128" y="189826"/>
                  </a:lnTo>
                  <a:lnTo>
                    <a:pt x="266217" y="190068"/>
                  </a:lnTo>
                  <a:lnTo>
                    <a:pt x="266306" y="190309"/>
                  </a:lnTo>
                  <a:lnTo>
                    <a:pt x="267665" y="191579"/>
                  </a:lnTo>
                  <a:lnTo>
                    <a:pt x="268020" y="191706"/>
                  </a:lnTo>
                  <a:lnTo>
                    <a:pt x="268274" y="191757"/>
                  </a:lnTo>
                  <a:lnTo>
                    <a:pt x="268528" y="191782"/>
                  </a:lnTo>
                  <a:lnTo>
                    <a:pt x="294500" y="191770"/>
                  </a:lnTo>
                  <a:lnTo>
                    <a:pt x="296710" y="190525"/>
                  </a:lnTo>
                  <a:lnTo>
                    <a:pt x="296849" y="190309"/>
                  </a:lnTo>
                  <a:lnTo>
                    <a:pt x="296938" y="190068"/>
                  </a:lnTo>
                  <a:lnTo>
                    <a:pt x="297014" y="189826"/>
                  </a:lnTo>
                  <a:lnTo>
                    <a:pt x="297065" y="189585"/>
                  </a:lnTo>
                  <a:lnTo>
                    <a:pt x="297078" y="189318"/>
                  </a:lnTo>
                  <a:close/>
                </a:path>
                <a:path w="358775" h="215264">
                  <a:moveTo>
                    <a:pt x="314312" y="104228"/>
                  </a:moveTo>
                  <a:lnTo>
                    <a:pt x="313702" y="98082"/>
                  </a:lnTo>
                  <a:lnTo>
                    <a:pt x="312508" y="92024"/>
                  </a:lnTo>
                  <a:lnTo>
                    <a:pt x="310718" y="86106"/>
                  </a:lnTo>
                  <a:lnTo>
                    <a:pt x="309156" y="82346"/>
                  </a:lnTo>
                  <a:lnTo>
                    <a:pt x="309156" y="104482"/>
                  </a:lnTo>
                  <a:lnTo>
                    <a:pt x="309156" y="110159"/>
                  </a:lnTo>
                  <a:lnTo>
                    <a:pt x="295376" y="144767"/>
                  </a:lnTo>
                  <a:lnTo>
                    <a:pt x="295376" y="69888"/>
                  </a:lnTo>
                  <a:lnTo>
                    <a:pt x="309156" y="104482"/>
                  </a:lnTo>
                  <a:lnTo>
                    <a:pt x="309156" y="82346"/>
                  </a:lnTo>
                  <a:lnTo>
                    <a:pt x="293649" y="60604"/>
                  </a:lnTo>
                  <a:lnTo>
                    <a:pt x="293649" y="67906"/>
                  </a:lnTo>
                  <a:lnTo>
                    <a:pt x="293649" y="146748"/>
                  </a:lnTo>
                  <a:lnTo>
                    <a:pt x="290842" y="149542"/>
                  </a:lnTo>
                  <a:lnTo>
                    <a:pt x="288874" y="149542"/>
                  </a:lnTo>
                  <a:lnTo>
                    <a:pt x="288874" y="151269"/>
                  </a:lnTo>
                  <a:lnTo>
                    <a:pt x="254241" y="165061"/>
                  </a:lnTo>
                  <a:lnTo>
                    <a:pt x="251409" y="165061"/>
                  </a:lnTo>
                  <a:lnTo>
                    <a:pt x="248577" y="165061"/>
                  </a:lnTo>
                  <a:lnTo>
                    <a:pt x="213944" y="151269"/>
                  </a:lnTo>
                  <a:lnTo>
                    <a:pt x="288874" y="151269"/>
                  </a:lnTo>
                  <a:lnTo>
                    <a:pt x="288874" y="149542"/>
                  </a:lnTo>
                  <a:lnTo>
                    <a:pt x="211975" y="149542"/>
                  </a:lnTo>
                  <a:lnTo>
                    <a:pt x="209194" y="146761"/>
                  </a:lnTo>
                  <a:lnTo>
                    <a:pt x="209194" y="67906"/>
                  </a:lnTo>
                  <a:lnTo>
                    <a:pt x="211988" y="65100"/>
                  </a:lnTo>
                  <a:lnTo>
                    <a:pt x="290842" y="65100"/>
                  </a:lnTo>
                  <a:lnTo>
                    <a:pt x="293649" y="67906"/>
                  </a:lnTo>
                  <a:lnTo>
                    <a:pt x="293649" y="60604"/>
                  </a:lnTo>
                  <a:lnTo>
                    <a:pt x="288925" y="56730"/>
                  </a:lnTo>
                  <a:lnTo>
                    <a:pt x="288861" y="63373"/>
                  </a:lnTo>
                  <a:lnTo>
                    <a:pt x="213956" y="63373"/>
                  </a:lnTo>
                  <a:lnTo>
                    <a:pt x="248577" y="49593"/>
                  </a:lnTo>
                  <a:lnTo>
                    <a:pt x="251409" y="49593"/>
                  </a:lnTo>
                  <a:lnTo>
                    <a:pt x="254241" y="49593"/>
                  </a:lnTo>
                  <a:lnTo>
                    <a:pt x="288861" y="63373"/>
                  </a:lnTo>
                  <a:lnTo>
                    <a:pt x="288861" y="56692"/>
                  </a:lnTo>
                  <a:lnTo>
                    <a:pt x="254508" y="44411"/>
                  </a:lnTo>
                  <a:lnTo>
                    <a:pt x="251409" y="44411"/>
                  </a:lnTo>
                  <a:lnTo>
                    <a:pt x="248323" y="44424"/>
                  </a:lnTo>
                  <a:lnTo>
                    <a:pt x="209118" y="60667"/>
                  </a:lnTo>
                  <a:lnTo>
                    <a:pt x="207467" y="62318"/>
                  </a:lnTo>
                  <a:lnTo>
                    <a:pt x="207467" y="69888"/>
                  </a:lnTo>
                  <a:lnTo>
                    <a:pt x="207467" y="144792"/>
                  </a:lnTo>
                  <a:lnTo>
                    <a:pt x="193675" y="110159"/>
                  </a:lnTo>
                  <a:lnTo>
                    <a:pt x="193675" y="104495"/>
                  </a:lnTo>
                  <a:lnTo>
                    <a:pt x="207467" y="69888"/>
                  </a:lnTo>
                  <a:lnTo>
                    <a:pt x="207467" y="62318"/>
                  </a:lnTo>
                  <a:lnTo>
                    <a:pt x="189115" y="98094"/>
                  </a:lnTo>
                  <a:lnTo>
                    <a:pt x="188506" y="104241"/>
                  </a:lnTo>
                  <a:lnTo>
                    <a:pt x="188506" y="110426"/>
                  </a:lnTo>
                  <a:lnTo>
                    <a:pt x="204749" y="149631"/>
                  </a:lnTo>
                  <a:lnTo>
                    <a:pt x="242176" y="169633"/>
                  </a:lnTo>
                  <a:lnTo>
                    <a:pt x="248323" y="170230"/>
                  </a:lnTo>
                  <a:lnTo>
                    <a:pt x="251409" y="170230"/>
                  </a:lnTo>
                  <a:lnTo>
                    <a:pt x="254508" y="170230"/>
                  </a:lnTo>
                  <a:lnTo>
                    <a:pt x="293712" y="153987"/>
                  </a:lnTo>
                  <a:lnTo>
                    <a:pt x="313702" y="116573"/>
                  </a:lnTo>
                  <a:lnTo>
                    <a:pt x="314312" y="110413"/>
                  </a:lnTo>
                  <a:lnTo>
                    <a:pt x="314312" y="104228"/>
                  </a:lnTo>
                  <a:close/>
                </a:path>
                <a:path w="358775" h="215264">
                  <a:moveTo>
                    <a:pt x="327253" y="150418"/>
                  </a:moveTo>
                  <a:lnTo>
                    <a:pt x="322084" y="150418"/>
                  </a:lnTo>
                  <a:lnTo>
                    <a:pt x="322084" y="150545"/>
                  </a:lnTo>
                  <a:lnTo>
                    <a:pt x="323240" y="152565"/>
                  </a:lnTo>
                  <a:lnTo>
                    <a:pt x="324535" y="153009"/>
                  </a:lnTo>
                  <a:lnTo>
                    <a:pt x="324789" y="153009"/>
                  </a:lnTo>
                  <a:lnTo>
                    <a:pt x="327253" y="150545"/>
                  </a:lnTo>
                  <a:lnTo>
                    <a:pt x="327253" y="150418"/>
                  </a:lnTo>
                  <a:close/>
                </a:path>
                <a:path w="358775" h="215264">
                  <a:moveTo>
                    <a:pt x="327253" y="64109"/>
                  </a:moveTo>
                  <a:lnTo>
                    <a:pt x="326097" y="62090"/>
                  </a:lnTo>
                  <a:lnTo>
                    <a:pt x="324789" y="61658"/>
                  </a:lnTo>
                  <a:lnTo>
                    <a:pt x="324281" y="61671"/>
                  </a:lnTo>
                  <a:lnTo>
                    <a:pt x="322084" y="64109"/>
                  </a:lnTo>
                  <a:lnTo>
                    <a:pt x="322084" y="64236"/>
                  </a:lnTo>
                  <a:lnTo>
                    <a:pt x="322084" y="150406"/>
                  </a:lnTo>
                  <a:lnTo>
                    <a:pt x="327253" y="150406"/>
                  </a:lnTo>
                  <a:lnTo>
                    <a:pt x="327253" y="64236"/>
                  </a:lnTo>
                  <a:lnTo>
                    <a:pt x="327253" y="64109"/>
                  </a:lnTo>
                  <a:close/>
                </a:path>
                <a:path w="358775" h="215264">
                  <a:moveTo>
                    <a:pt x="344474" y="179603"/>
                  </a:moveTo>
                  <a:lnTo>
                    <a:pt x="339318" y="167208"/>
                  </a:lnTo>
                  <a:lnTo>
                    <a:pt x="339318" y="179857"/>
                  </a:lnTo>
                  <a:lnTo>
                    <a:pt x="339318" y="181292"/>
                  </a:lnTo>
                  <a:lnTo>
                    <a:pt x="325386" y="195224"/>
                  </a:lnTo>
                  <a:lnTo>
                    <a:pt x="324662" y="195224"/>
                  </a:lnTo>
                  <a:lnTo>
                    <a:pt x="323951" y="195224"/>
                  </a:lnTo>
                  <a:lnTo>
                    <a:pt x="310007" y="181292"/>
                  </a:lnTo>
                  <a:lnTo>
                    <a:pt x="310007" y="179857"/>
                  </a:lnTo>
                  <a:lnTo>
                    <a:pt x="323951" y="165925"/>
                  </a:lnTo>
                  <a:lnTo>
                    <a:pt x="324662" y="165925"/>
                  </a:lnTo>
                  <a:lnTo>
                    <a:pt x="325386" y="165925"/>
                  </a:lnTo>
                  <a:lnTo>
                    <a:pt x="339318" y="179857"/>
                  </a:lnTo>
                  <a:lnTo>
                    <a:pt x="339318" y="167208"/>
                  </a:lnTo>
                  <a:lnTo>
                    <a:pt x="325628" y="160756"/>
                  </a:lnTo>
                  <a:lnTo>
                    <a:pt x="324662" y="160756"/>
                  </a:lnTo>
                  <a:lnTo>
                    <a:pt x="323684" y="160756"/>
                  </a:lnTo>
                  <a:lnTo>
                    <a:pt x="304850" y="179603"/>
                  </a:lnTo>
                  <a:lnTo>
                    <a:pt x="304850" y="181546"/>
                  </a:lnTo>
                  <a:lnTo>
                    <a:pt x="323684" y="200393"/>
                  </a:lnTo>
                  <a:lnTo>
                    <a:pt x="324662" y="200393"/>
                  </a:lnTo>
                  <a:lnTo>
                    <a:pt x="325628" y="200393"/>
                  </a:lnTo>
                  <a:lnTo>
                    <a:pt x="344474" y="181546"/>
                  </a:lnTo>
                  <a:lnTo>
                    <a:pt x="344474" y="179603"/>
                  </a:lnTo>
                  <a:close/>
                </a:path>
                <a:path w="358775" h="215264">
                  <a:moveTo>
                    <a:pt x="358749" y="12230"/>
                  </a:moveTo>
                  <a:lnTo>
                    <a:pt x="358736" y="11722"/>
                  </a:lnTo>
                  <a:lnTo>
                    <a:pt x="358622" y="10515"/>
                  </a:lnTo>
                  <a:lnTo>
                    <a:pt x="358495" y="9931"/>
                  </a:lnTo>
                  <a:lnTo>
                    <a:pt x="358394" y="9334"/>
                  </a:lnTo>
                  <a:lnTo>
                    <a:pt x="358025" y="8166"/>
                  </a:lnTo>
                  <a:lnTo>
                    <a:pt x="354444" y="2971"/>
                  </a:lnTo>
                  <a:lnTo>
                    <a:pt x="354444" y="12547"/>
                  </a:lnTo>
                  <a:lnTo>
                    <a:pt x="354444" y="202120"/>
                  </a:lnTo>
                  <a:lnTo>
                    <a:pt x="354431" y="202323"/>
                  </a:lnTo>
                  <a:lnTo>
                    <a:pt x="354431" y="202717"/>
                  </a:lnTo>
                  <a:lnTo>
                    <a:pt x="354355" y="203504"/>
                  </a:lnTo>
                  <a:lnTo>
                    <a:pt x="346798" y="210350"/>
                  </a:lnTo>
                  <a:lnTo>
                    <a:pt x="346506" y="210350"/>
                  </a:lnTo>
                  <a:lnTo>
                    <a:pt x="346303" y="210350"/>
                  </a:lnTo>
                  <a:lnTo>
                    <a:pt x="294703" y="210362"/>
                  </a:lnTo>
                  <a:lnTo>
                    <a:pt x="294500" y="210350"/>
                  </a:lnTo>
                  <a:lnTo>
                    <a:pt x="294284" y="210362"/>
                  </a:lnTo>
                  <a:lnTo>
                    <a:pt x="208534" y="210362"/>
                  </a:lnTo>
                  <a:lnTo>
                    <a:pt x="208330" y="210350"/>
                  </a:lnTo>
                  <a:lnTo>
                    <a:pt x="208114" y="210362"/>
                  </a:lnTo>
                  <a:lnTo>
                    <a:pt x="156616" y="210362"/>
                  </a:lnTo>
                  <a:lnTo>
                    <a:pt x="156413" y="210350"/>
                  </a:lnTo>
                  <a:lnTo>
                    <a:pt x="156019" y="210350"/>
                  </a:lnTo>
                  <a:lnTo>
                    <a:pt x="155232" y="210273"/>
                  </a:lnTo>
                  <a:lnTo>
                    <a:pt x="148386" y="202717"/>
                  </a:lnTo>
                  <a:lnTo>
                    <a:pt x="148386" y="202539"/>
                  </a:lnTo>
                  <a:lnTo>
                    <a:pt x="148399" y="202323"/>
                  </a:lnTo>
                  <a:lnTo>
                    <a:pt x="148386" y="12547"/>
                  </a:lnTo>
                  <a:lnTo>
                    <a:pt x="148399" y="12331"/>
                  </a:lnTo>
                  <a:lnTo>
                    <a:pt x="148386" y="11938"/>
                  </a:lnTo>
                  <a:lnTo>
                    <a:pt x="148463" y="11150"/>
                  </a:lnTo>
                  <a:lnTo>
                    <a:pt x="156019" y="4305"/>
                  </a:lnTo>
                  <a:lnTo>
                    <a:pt x="156311" y="4305"/>
                  </a:lnTo>
                  <a:lnTo>
                    <a:pt x="156413" y="4305"/>
                  </a:lnTo>
                  <a:lnTo>
                    <a:pt x="346798" y="4305"/>
                  </a:lnTo>
                  <a:lnTo>
                    <a:pt x="347586" y="4381"/>
                  </a:lnTo>
                  <a:lnTo>
                    <a:pt x="354431" y="11938"/>
                  </a:lnTo>
                  <a:lnTo>
                    <a:pt x="354431" y="12230"/>
                  </a:lnTo>
                  <a:lnTo>
                    <a:pt x="354431" y="12433"/>
                  </a:lnTo>
                  <a:lnTo>
                    <a:pt x="354444" y="2971"/>
                  </a:lnTo>
                  <a:lnTo>
                    <a:pt x="347014" y="0"/>
                  </a:lnTo>
                  <a:lnTo>
                    <a:pt x="346506" y="0"/>
                  </a:lnTo>
                  <a:lnTo>
                    <a:pt x="346417" y="0"/>
                  </a:lnTo>
                  <a:lnTo>
                    <a:pt x="155803" y="0"/>
                  </a:lnTo>
                  <a:lnTo>
                    <a:pt x="154597" y="114"/>
                  </a:lnTo>
                  <a:lnTo>
                    <a:pt x="144081" y="11722"/>
                  </a:lnTo>
                  <a:lnTo>
                    <a:pt x="144081" y="12230"/>
                  </a:lnTo>
                  <a:lnTo>
                    <a:pt x="144081" y="202222"/>
                  </a:lnTo>
                  <a:lnTo>
                    <a:pt x="144081" y="202933"/>
                  </a:lnTo>
                  <a:lnTo>
                    <a:pt x="144195" y="204139"/>
                  </a:lnTo>
                  <a:lnTo>
                    <a:pt x="155803" y="214655"/>
                  </a:lnTo>
                  <a:lnTo>
                    <a:pt x="156311" y="214655"/>
                  </a:lnTo>
                  <a:lnTo>
                    <a:pt x="208318" y="214668"/>
                  </a:lnTo>
                  <a:lnTo>
                    <a:pt x="294500" y="214668"/>
                  </a:lnTo>
                  <a:lnTo>
                    <a:pt x="346417" y="214668"/>
                  </a:lnTo>
                  <a:lnTo>
                    <a:pt x="347014" y="214655"/>
                  </a:lnTo>
                  <a:lnTo>
                    <a:pt x="358736" y="202933"/>
                  </a:lnTo>
                  <a:lnTo>
                    <a:pt x="358736" y="202539"/>
                  </a:lnTo>
                  <a:lnTo>
                    <a:pt x="358749" y="202425"/>
                  </a:lnTo>
                  <a:lnTo>
                    <a:pt x="358749" y="1233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272116" y="3498113"/>
              <a:ext cx="429895" cy="421005"/>
            </a:xfrm>
            <a:custGeom>
              <a:avLst/>
              <a:gdLst/>
              <a:ahLst/>
              <a:cxnLst/>
              <a:rect l="l" t="t" r="r" b="b"/>
              <a:pathLst>
                <a:path w="429895" h="421004">
                  <a:moveTo>
                    <a:pt x="39649" y="165341"/>
                  </a:moveTo>
                  <a:lnTo>
                    <a:pt x="34480" y="152946"/>
                  </a:lnTo>
                  <a:lnTo>
                    <a:pt x="34480" y="165595"/>
                  </a:lnTo>
                  <a:lnTo>
                    <a:pt x="34480" y="167030"/>
                  </a:lnTo>
                  <a:lnTo>
                    <a:pt x="20548" y="180962"/>
                  </a:lnTo>
                  <a:lnTo>
                    <a:pt x="19824" y="180962"/>
                  </a:lnTo>
                  <a:lnTo>
                    <a:pt x="19100" y="180962"/>
                  </a:lnTo>
                  <a:lnTo>
                    <a:pt x="5168" y="167030"/>
                  </a:lnTo>
                  <a:lnTo>
                    <a:pt x="5168" y="165595"/>
                  </a:lnTo>
                  <a:lnTo>
                    <a:pt x="19100" y="151663"/>
                  </a:lnTo>
                  <a:lnTo>
                    <a:pt x="19824" y="151663"/>
                  </a:lnTo>
                  <a:lnTo>
                    <a:pt x="20548" y="151663"/>
                  </a:lnTo>
                  <a:lnTo>
                    <a:pt x="34480" y="165595"/>
                  </a:lnTo>
                  <a:lnTo>
                    <a:pt x="34480" y="152946"/>
                  </a:lnTo>
                  <a:lnTo>
                    <a:pt x="20802" y="146494"/>
                  </a:lnTo>
                  <a:lnTo>
                    <a:pt x="19824" y="146494"/>
                  </a:lnTo>
                  <a:lnTo>
                    <a:pt x="18846" y="146494"/>
                  </a:lnTo>
                  <a:lnTo>
                    <a:pt x="0" y="165341"/>
                  </a:lnTo>
                  <a:lnTo>
                    <a:pt x="0" y="167284"/>
                  </a:lnTo>
                  <a:lnTo>
                    <a:pt x="18846" y="186131"/>
                  </a:lnTo>
                  <a:lnTo>
                    <a:pt x="19824" y="186131"/>
                  </a:lnTo>
                  <a:lnTo>
                    <a:pt x="20802" y="186131"/>
                  </a:lnTo>
                  <a:lnTo>
                    <a:pt x="39649" y="167284"/>
                  </a:lnTo>
                  <a:lnTo>
                    <a:pt x="39649" y="165341"/>
                  </a:lnTo>
                  <a:close/>
                </a:path>
                <a:path w="429895" h="421004">
                  <a:moveTo>
                    <a:pt x="39649" y="18846"/>
                  </a:moveTo>
                  <a:lnTo>
                    <a:pt x="34480" y="6451"/>
                  </a:lnTo>
                  <a:lnTo>
                    <a:pt x="34480" y="19100"/>
                  </a:lnTo>
                  <a:lnTo>
                    <a:pt x="34480" y="20535"/>
                  </a:lnTo>
                  <a:lnTo>
                    <a:pt x="20548" y="34467"/>
                  </a:lnTo>
                  <a:lnTo>
                    <a:pt x="19824" y="34467"/>
                  </a:lnTo>
                  <a:lnTo>
                    <a:pt x="19100" y="34467"/>
                  </a:lnTo>
                  <a:lnTo>
                    <a:pt x="5168" y="20535"/>
                  </a:lnTo>
                  <a:lnTo>
                    <a:pt x="5168" y="19100"/>
                  </a:lnTo>
                  <a:lnTo>
                    <a:pt x="19100" y="5168"/>
                  </a:lnTo>
                  <a:lnTo>
                    <a:pt x="19824" y="5168"/>
                  </a:lnTo>
                  <a:lnTo>
                    <a:pt x="20548" y="5168"/>
                  </a:lnTo>
                  <a:lnTo>
                    <a:pt x="34480" y="19100"/>
                  </a:lnTo>
                  <a:lnTo>
                    <a:pt x="34480" y="6451"/>
                  </a:lnTo>
                  <a:lnTo>
                    <a:pt x="20802" y="0"/>
                  </a:lnTo>
                  <a:lnTo>
                    <a:pt x="19824" y="0"/>
                  </a:lnTo>
                  <a:lnTo>
                    <a:pt x="18846" y="0"/>
                  </a:lnTo>
                  <a:lnTo>
                    <a:pt x="0" y="18846"/>
                  </a:lnTo>
                  <a:lnTo>
                    <a:pt x="0" y="20789"/>
                  </a:lnTo>
                  <a:lnTo>
                    <a:pt x="18846" y="39636"/>
                  </a:lnTo>
                  <a:lnTo>
                    <a:pt x="19824" y="39636"/>
                  </a:lnTo>
                  <a:lnTo>
                    <a:pt x="20802" y="39636"/>
                  </a:lnTo>
                  <a:lnTo>
                    <a:pt x="39649" y="20789"/>
                  </a:lnTo>
                  <a:lnTo>
                    <a:pt x="39649" y="18846"/>
                  </a:lnTo>
                  <a:close/>
                </a:path>
                <a:path w="429895" h="421004">
                  <a:moveTo>
                    <a:pt x="104267" y="92519"/>
                  </a:moveTo>
                  <a:lnTo>
                    <a:pt x="99110" y="83629"/>
                  </a:lnTo>
                  <a:lnTo>
                    <a:pt x="99110" y="92773"/>
                  </a:lnTo>
                  <a:lnTo>
                    <a:pt x="99047" y="93954"/>
                  </a:lnTo>
                  <a:lnTo>
                    <a:pt x="93065" y="99098"/>
                  </a:lnTo>
                  <a:lnTo>
                    <a:pt x="92176" y="99034"/>
                  </a:lnTo>
                  <a:lnTo>
                    <a:pt x="87033" y="93357"/>
                  </a:lnTo>
                  <a:lnTo>
                    <a:pt x="87096" y="92176"/>
                  </a:lnTo>
                  <a:lnTo>
                    <a:pt x="93065" y="87033"/>
                  </a:lnTo>
                  <a:lnTo>
                    <a:pt x="93954" y="87096"/>
                  </a:lnTo>
                  <a:lnTo>
                    <a:pt x="99110" y="92773"/>
                  </a:lnTo>
                  <a:lnTo>
                    <a:pt x="99110" y="83629"/>
                  </a:lnTo>
                  <a:lnTo>
                    <a:pt x="93611" y="81864"/>
                  </a:lnTo>
                  <a:lnTo>
                    <a:pt x="93065" y="81864"/>
                  </a:lnTo>
                  <a:lnTo>
                    <a:pt x="92519" y="81864"/>
                  </a:lnTo>
                  <a:lnTo>
                    <a:pt x="81864" y="92519"/>
                  </a:lnTo>
                  <a:lnTo>
                    <a:pt x="81864" y="93611"/>
                  </a:lnTo>
                  <a:lnTo>
                    <a:pt x="92519" y="104267"/>
                  </a:lnTo>
                  <a:lnTo>
                    <a:pt x="93065" y="104267"/>
                  </a:lnTo>
                  <a:lnTo>
                    <a:pt x="93611" y="104267"/>
                  </a:lnTo>
                  <a:lnTo>
                    <a:pt x="104267" y="93611"/>
                  </a:lnTo>
                  <a:lnTo>
                    <a:pt x="104267" y="92519"/>
                  </a:lnTo>
                  <a:close/>
                </a:path>
                <a:path w="429895" h="421004">
                  <a:moveTo>
                    <a:pt x="115481" y="91973"/>
                  </a:moveTo>
                  <a:lnTo>
                    <a:pt x="115265" y="89776"/>
                  </a:lnTo>
                  <a:lnTo>
                    <a:pt x="114833" y="87617"/>
                  </a:lnTo>
                  <a:lnTo>
                    <a:pt x="114185" y="85509"/>
                  </a:lnTo>
                  <a:lnTo>
                    <a:pt x="113753" y="84467"/>
                  </a:lnTo>
                  <a:lnTo>
                    <a:pt x="113753" y="92062"/>
                  </a:lnTo>
                  <a:lnTo>
                    <a:pt x="113753" y="94081"/>
                  </a:lnTo>
                  <a:lnTo>
                    <a:pt x="94081" y="113753"/>
                  </a:lnTo>
                  <a:lnTo>
                    <a:pt x="93065" y="113753"/>
                  </a:lnTo>
                  <a:lnTo>
                    <a:pt x="92062" y="113753"/>
                  </a:lnTo>
                  <a:lnTo>
                    <a:pt x="72390" y="94081"/>
                  </a:lnTo>
                  <a:lnTo>
                    <a:pt x="72390" y="92062"/>
                  </a:lnTo>
                  <a:lnTo>
                    <a:pt x="92062" y="72390"/>
                  </a:lnTo>
                  <a:lnTo>
                    <a:pt x="93065" y="72390"/>
                  </a:lnTo>
                  <a:lnTo>
                    <a:pt x="94081" y="72390"/>
                  </a:lnTo>
                  <a:lnTo>
                    <a:pt x="113753" y="92062"/>
                  </a:lnTo>
                  <a:lnTo>
                    <a:pt x="113753" y="84467"/>
                  </a:lnTo>
                  <a:lnTo>
                    <a:pt x="94170" y="70662"/>
                  </a:lnTo>
                  <a:lnTo>
                    <a:pt x="93065" y="70662"/>
                  </a:lnTo>
                  <a:lnTo>
                    <a:pt x="91960" y="70662"/>
                  </a:lnTo>
                  <a:lnTo>
                    <a:pt x="70662" y="91973"/>
                  </a:lnTo>
                  <a:lnTo>
                    <a:pt x="70662" y="94170"/>
                  </a:lnTo>
                  <a:lnTo>
                    <a:pt x="91960" y="115481"/>
                  </a:lnTo>
                  <a:lnTo>
                    <a:pt x="93065" y="115481"/>
                  </a:lnTo>
                  <a:lnTo>
                    <a:pt x="94170" y="115481"/>
                  </a:lnTo>
                  <a:lnTo>
                    <a:pt x="115481" y="94170"/>
                  </a:lnTo>
                  <a:lnTo>
                    <a:pt x="115481" y="91973"/>
                  </a:lnTo>
                  <a:close/>
                </a:path>
                <a:path w="429895" h="421004">
                  <a:moveTo>
                    <a:pt x="166319" y="146494"/>
                  </a:moveTo>
                  <a:lnTo>
                    <a:pt x="165341" y="146494"/>
                  </a:lnTo>
                  <a:lnTo>
                    <a:pt x="163398" y="146685"/>
                  </a:lnTo>
                  <a:lnTo>
                    <a:pt x="146507" y="165341"/>
                  </a:lnTo>
                  <a:lnTo>
                    <a:pt x="146507" y="167284"/>
                  </a:lnTo>
                  <a:lnTo>
                    <a:pt x="165341" y="186131"/>
                  </a:lnTo>
                  <a:lnTo>
                    <a:pt x="166319" y="186131"/>
                  </a:lnTo>
                  <a:lnTo>
                    <a:pt x="166319" y="180962"/>
                  </a:lnTo>
                  <a:lnTo>
                    <a:pt x="165608" y="180962"/>
                  </a:lnTo>
                  <a:lnTo>
                    <a:pt x="164172" y="180822"/>
                  </a:lnTo>
                  <a:lnTo>
                    <a:pt x="151663" y="167030"/>
                  </a:lnTo>
                  <a:lnTo>
                    <a:pt x="151663" y="165595"/>
                  </a:lnTo>
                  <a:lnTo>
                    <a:pt x="165608" y="151663"/>
                  </a:lnTo>
                  <a:lnTo>
                    <a:pt x="166319" y="151663"/>
                  </a:lnTo>
                  <a:lnTo>
                    <a:pt x="166319" y="146494"/>
                  </a:lnTo>
                  <a:close/>
                </a:path>
                <a:path w="429895" h="421004">
                  <a:moveTo>
                    <a:pt x="181825" y="18846"/>
                  </a:moveTo>
                  <a:lnTo>
                    <a:pt x="176657" y="6438"/>
                  </a:lnTo>
                  <a:lnTo>
                    <a:pt x="176657" y="19100"/>
                  </a:lnTo>
                  <a:lnTo>
                    <a:pt x="176657" y="20535"/>
                  </a:lnTo>
                  <a:lnTo>
                    <a:pt x="162725" y="34467"/>
                  </a:lnTo>
                  <a:lnTo>
                    <a:pt x="162013" y="34467"/>
                  </a:lnTo>
                  <a:lnTo>
                    <a:pt x="161290" y="34467"/>
                  </a:lnTo>
                  <a:lnTo>
                    <a:pt x="147358" y="20535"/>
                  </a:lnTo>
                  <a:lnTo>
                    <a:pt x="147358" y="19100"/>
                  </a:lnTo>
                  <a:lnTo>
                    <a:pt x="161290" y="5168"/>
                  </a:lnTo>
                  <a:lnTo>
                    <a:pt x="162013" y="5168"/>
                  </a:lnTo>
                  <a:lnTo>
                    <a:pt x="162725" y="5168"/>
                  </a:lnTo>
                  <a:lnTo>
                    <a:pt x="176657" y="19100"/>
                  </a:lnTo>
                  <a:lnTo>
                    <a:pt x="176657" y="6438"/>
                  </a:lnTo>
                  <a:lnTo>
                    <a:pt x="162979" y="0"/>
                  </a:lnTo>
                  <a:lnTo>
                    <a:pt x="162013" y="0"/>
                  </a:lnTo>
                  <a:lnTo>
                    <a:pt x="161036" y="0"/>
                  </a:lnTo>
                  <a:lnTo>
                    <a:pt x="142189" y="18846"/>
                  </a:lnTo>
                  <a:lnTo>
                    <a:pt x="142189" y="20789"/>
                  </a:lnTo>
                  <a:lnTo>
                    <a:pt x="161036" y="39636"/>
                  </a:lnTo>
                  <a:lnTo>
                    <a:pt x="162013" y="39636"/>
                  </a:lnTo>
                  <a:lnTo>
                    <a:pt x="162979" y="39636"/>
                  </a:lnTo>
                  <a:lnTo>
                    <a:pt x="181825" y="20789"/>
                  </a:lnTo>
                  <a:lnTo>
                    <a:pt x="181825" y="18846"/>
                  </a:lnTo>
                  <a:close/>
                </a:path>
                <a:path w="429895" h="421004">
                  <a:moveTo>
                    <a:pt x="251409" y="356679"/>
                  </a:moveTo>
                  <a:lnTo>
                    <a:pt x="246240" y="356679"/>
                  </a:lnTo>
                  <a:lnTo>
                    <a:pt x="246240" y="356806"/>
                  </a:lnTo>
                  <a:lnTo>
                    <a:pt x="247396" y="358825"/>
                  </a:lnTo>
                  <a:lnTo>
                    <a:pt x="248691" y="359270"/>
                  </a:lnTo>
                  <a:lnTo>
                    <a:pt x="248945" y="359270"/>
                  </a:lnTo>
                  <a:lnTo>
                    <a:pt x="251409" y="356806"/>
                  </a:lnTo>
                  <a:lnTo>
                    <a:pt x="251409" y="356679"/>
                  </a:lnTo>
                  <a:close/>
                </a:path>
                <a:path w="429895" h="421004">
                  <a:moveTo>
                    <a:pt x="251421" y="270383"/>
                  </a:moveTo>
                  <a:lnTo>
                    <a:pt x="250266" y="268363"/>
                  </a:lnTo>
                  <a:lnTo>
                    <a:pt x="248958" y="267919"/>
                  </a:lnTo>
                  <a:lnTo>
                    <a:pt x="248704" y="267919"/>
                  </a:lnTo>
                  <a:lnTo>
                    <a:pt x="246253" y="270383"/>
                  </a:lnTo>
                  <a:lnTo>
                    <a:pt x="246253" y="270510"/>
                  </a:lnTo>
                  <a:lnTo>
                    <a:pt x="246253" y="356666"/>
                  </a:lnTo>
                  <a:lnTo>
                    <a:pt x="251409" y="356666"/>
                  </a:lnTo>
                  <a:lnTo>
                    <a:pt x="251409" y="270510"/>
                  </a:lnTo>
                  <a:lnTo>
                    <a:pt x="251421" y="270383"/>
                  </a:lnTo>
                  <a:close/>
                </a:path>
                <a:path w="429895" h="421004">
                  <a:moveTo>
                    <a:pt x="278993" y="229146"/>
                  </a:moveTo>
                  <a:lnTo>
                    <a:pt x="278866" y="229146"/>
                  </a:lnTo>
                  <a:lnTo>
                    <a:pt x="278612" y="229171"/>
                  </a:lnTo>
                  <a:lnTo>
                    <a:pt x="276402" y="231609"/>
                  </a:lnTo>
                  <a:lnTo>
                    <a:pt x="276402" y="231851"/>
                  </a:lnTo>
                  <a:lnTo>
                    <a:pt x="276428" y="232105"/>
                  </a:lnTo>
                  <a:lnTo>
                    <a:pt x="276479" y="232359"/>
                  </a:lnTo>
                  <a:lnTo>
                    <a:pt x="276555" y="232600"/>
                  </a:lnTo>
                  <a:lnTo>
                    <a:pt x="276644" y="232841"/>
                  </a:lnTo>
                  <a:lnTo>
                    <a:pt x="278866" y="234315"/>
                  </a:lnTo>
                  <a:lnTo>
                    <a:pt x="278993" y="234315"/>
                  </a:lnTo>
                  <a:lnTo>
                    <a:pt x="278993" y="229146"/>
                  </a:lnTo>
                  <a:close/>
                </a:path>
                <a:path w="429895" h="421004">
                  <a:moveTo>
                    <a:pt x="278993" y="206260"/>
                  </a:moveTo>
                  <a:lnTo>
                    <a:pt x="278561" y="206298"/>
                  </a:lnTo>
                  <a:lnTo>
                    <a:pt x="278269" y="206387"/>
                  </a:lnTo>
                  <a:lnTo>
                    <a:pt x="278066" y="206463"/>
                  </a:lnTo>
                  <a:lnTo>
                    <a:pt x="277876" y="206565"/>
                  </a:lnTo>
                  <a:lnTo>
                    <a:pt x="277698" y="206679"/>
                  </a:lnTo>
                  <a:lnTo>
                    <a:pt x="277456" y="206883"/>
                  </a:lnTo>
                  <a:lnTo>
                    <a:pt x="277253" y="207124"/>
                  </a:lnTo>
                  <a:lnTo>
                    <a:pt x="277139" y="207302"/>
                  </a:lnTo>
                  <a:lnTo>
                    <a:pt x="277037" y="207492"/>
                  </a:lnTo>
                  <a:lnTo>
                    <a:pt x="276898" y="207886"/>
                  </a:lnTo>
                  <a:lnTo>
                    <a:pt x="276847" y="208102"/>
                  </a:lnTo>
                  <a:lnTo>
                    <a:pt x="276834" y="208305"/>
                  </a:lnTo>
                  <a:lnTo>
                    <a:pt x="276834" y="208521"/>
                  </a:lnTo>
                  <a:lnTo>
                    <a:pt x="277202" y="209613"/>
                  </a:lnTo>
                  <a:lnTo>
                    <a:pt x="277393" y="209854"/>
                  </a:lnTo>
                  <a:lnTo>
                    <a:pt x="277698" y="210146"/>
                  </a:lnTo>
                  <a:lnTo>
                    <a:pt x="277876" y="210261"/>
                  </a:lnTo>
                  <a:lnTo>
                    <a:pt x="278066" y="210362"/>
                  </a:lnTo>
                  <a:lnTo>
                    <a:pt x="278269" y="210439"/>
                  </a:lnTo>
                  <a:lnTo>
                    <a:pt x="278561" y="210527"/>
                  </a:lnTo>
                  <a:lnTo>
                    <a:pt x="278892" y="210566"/>
                  </a:lnTo>
                  <a:lnTo>
                    <a:pt x="278993" y="206260"/>
                  </a:lnTo>
                  <a:close/>
                </a:path>
                <a:path w="429895" h="421004">
                  <a:moveTo>
                    <a:pt x="307416" y="231851"/>
                  </a:moveTo>
                  <a:lnTo>
                    <a:pt x="307403" y="231355"/>
                  </a:lnTo>
                  <a:lnTo>
                    <a:pt x="307352" y="231101"/>
                  </a:lnTo>
                  <a:lnTo>
                    <a:pt x="307276" y="230860"/>
                  </a:lnTo>
                  <a:lnTo>
                    <a:pt x="307187" y="230619"/>
                  </a:lnTo>
                  <a:lnTo>
                    <a:pt x="307060" y="230403"/>
                  </a:lnTo>
                  <a:lnTo>
                    <a:pt x="306920" y="230187"/>
                  </a:lnTo>
                  <a:lnTo>
                    <a:pt x="305828" y="229349"/>
                  </a:lnTo>
                  <a:lnTo>
                    <a:pt x="305473" y="229222"/>
                  </a:lnTo>
                  <a:lnTo>
                    <a:pt x="305219" y="229171"/>
                  </a:lnTo>
                  <a:lnTo>
                    <a:pt x="304965" y="229146"/>
                  </a:lnTo>
                  <a:lnTo>
                    <a:pt x="279006" y="229133"/>
                  </a:lnTo>
                  <a:lnTo>
                    <a:pt x="279006" y="234302"/>
                  </a:lnTo>
                  <a:lnTo>
                    <a:pt x="304838" y="234302"/>
                  </a:lnTo>
                  <a:lnTo>
                    <a:pt x="304965" y="234315"/>
                  </a:lnTo>
                  <a:lnTo>
                    <a:pt x="305219" y="234289"/>
                  </a:lnTo>
                  <a:lnTo>
                    <a:pt x="307403" y="232105"/>
                  </a:lnTo>
                  <a:lnTo>
                    <a:pt x="307416" y="231851"/>
                  </a:lnTo>
                  <a:close/>
                </a:path>
                <a:path w="429895" h="421004">
                  <a:moveTo>
                    <a:pt x="366039" y="270510"/>
                  </a:moveTo>
                  <a:lnTo>
                    <a:pt x="366014" y="270383"/>
                  </a:lnTo>
                  <a:lnTo>
                    <a:pt x="365963" y="270179"/>
                  </a:lnTo>
                  <a:lnTo>
                    <a:pt x="365874" y="270027"/>
                  </a:lnTo>
                  <a:lnTo>
                    <a:pt x="365772" y="269900"/>
                  </a:lnTo>
                  <a:lnTo>
                    <a:pt x="365645" y="269786"/>
                  </a:lnTo>
                  <a:lnTo>
                    <a:pt x="365480" y="269709"/>
                  </a:lnTo>
                  <a:lnTo>
                    <a:pt x="365328" y="269659"/>
                  </a:lnTo>
                  <a:lnTo>
                    <a:pt x="365201" y="269646"/>
                  </a:lnTo>
                  <a:lnTo>
                    <a:pt x="364312" y="269646"/>
                  </a:lnTo>
                  <a:lnTo>
                    <a:pt x="364312" y="271360"/>
                  </a:lnTo>
                  <a:lnTo>
                    <a:pt x="364312" y="355803"/>
                  </a:lnTo>
                  <a:lnTo>
                    <a:pt x="279869" y="355803"/>
                  </a:lnTo>
                  <a:lnTo>
                    <a:pt x="279869" y="271360"/>
                  </a:lnTo>
                  <a:lnTo>
                    <a:pt x="364312" y="271360"/>
                  </a:lnTo>
                  <a:lnTo>
                    <a:pt x="364312" y="269646"/>
                  </a:lnTo>
                  <a:lnTo>
                    <a:pt x="279031" y="269646"/>
                  </a:lnTo>
                  <a:lnTo>
                    <a:pt x="279006" y="356666"/>
                  </a:lnTo>
                  <a:lnTo>
                    <a:pt x="279006" y="269646"/>
                  </a:lnTo>
                  <a:lnTo>
                    <a:pt x="278866" y="269646"/>
                  </a:lnTo>
                  <a:lnTo>
                    <a:pt x="278688" y="269684"/>
                  </a:lnTo>
                  <a:lnTo>
                    <a:pt x="278536" y="269760"/>
                  </a:lnTo>
                  <a:lnTo>
                    <a:pt x="278409" y="269862"/>
                  </a:lnTo>
                  <a:lnTo>
                    <a:pt x="278295" y="269989"/>
                  </a:lnTo>
                  <a:lnTo>
                    <a:pt x="278206" y="270129"/>
                  </a:lnTo>
                  <a:lnTo>
                    <a:pt x="278142" y="270294"/>
                  </a:lnTo>
                  <a:lnTo>
                    <a:pt x="278130" y="270510"/>
                  </a:lnTo>
                  <a:lnTo>
                    <a:pt x="278142" y="270662"/>
                  </a:lnTo>
                  <a:lnTo>
                    <a:pt x="278142" y="356476"/>
                  </a:lnTo>
                  <a:lnTo>
                    <a:pt x="278130" y="356679"/>
                  </a:lnTo>
                  <a:lnTo>
                    <a:pt x="278130" y="356806"/>
                  </a:lnTo>
                  <a:lnTo>
                    <a:pt x="278180" y="356971"/>
                  </a:lnTo>
                  <a:lnTo>
                    <a:pt x="278282" y="357162"/>
                  </a:lnTo>
                  <a:lnTo>
                    <a:pt x="278384" y="357289"/>
                  </a:lnTo>
                  <a:lnTo>
                    <a:pt x="278511" y="357403"/>
                  </a:lnTo>
                  <a:lnTo>
                    <a:pt x="278663" y="357479"/>
                  </a:lnTo>
                  <a:lnTo>
                    <a:pt x="278815" y="357530"/>
                  </a:lnTo>
                  <a:lnTo>
                    <a:pt x="278942" y="357543"/>
                  </a:lnTo>
                  <a:lnTo>
                    <a:pt x="279120" y="357530"/>
                  </a:lnTo>
                  <a:lnTo>
                    <a:pt x="364998" y="357530"/>
                  </a:lnTo>
                  <a:lnTo>
                    <a:pt x="365163" y="357543"/>
                  </a:lnTo>
                  <a:lnTo>
                    <a:pt x="365290" y="357530"/>
                  </a:lnTo>
                  <a:lnTo>
                    <a:pt x="365455" y="357492"/>
                  </a:lnTo>
                  <a:lnTo>
                    <a:pt x="365607" y="357416"/>
                  </a:lnTo>
                  <a:lnTo>
                    <a:pt x="365734" y="357314"/>
                  </a:lnTo>
                  <a:lnTo>
                    <a:pt x="365861" y="357187"/>
                  </a:lnTo>
                  <a:lnTo>
                    <a:pt x="365937" y="357047"/>
                  </a:lnTo>
                  <a:lnTo>
                    <a:pt x="366001" y="356895"/>
                  </a:lnTo>
                  <a:lnTo>
                    <a:pt x="366026" y="356717"/>
                  </a:lnTo>
                  <a:lnTo>
                    <a:pt x="366039" y="270510"/>
                  </a:lnTo>
                  <a:close/>
                </a:path>
                <a:path w="429895" h="421004">
                  <a:moveTo>
                    <a:pt x="367741" y="231851"/>
                  </a:moveTo>
                  <a:lnTo>
                    <a:pt x="367728" y="231355"/>
                  </a:lnTo>
                  <a:lnTo>
                    <a:pt x="367677" y="231101"/>
                  </a:lnTo>
                  <a:lnTo>
                    <a:pt x="367601" y="230860"/>
                  </a:lnTo>
                  <a:lnTo>
                    <a:pt x="367512" y="230619"/>
                  </a:lnTo>
                  <a:lnTo>
                    <a:pt x="367372" y="230403"/>
                  </a:lnTo>
                  <a:lnTo>
                    <a:pt x="367245" y="230187"/>
                  </a:lnTo>
                  <a:lnTo>
                    <a:pt x="367080" y="229997"/>
                  </a:lnTo>
                  <a:lnTo>
                    <a:pt x="366903" y="229819"/>
                  </a:lnTo>
                  <a:lnTo>
                    <a:pt x="366598" y="229577"/>
                  </a:lnTo>
                  <a:lnTo>
                    <a:pt x="366268" y="229387"/>
                  </a:lnTo>
                  <a:lnTo>
                    <a:pt x="366039" y="229298"/>
                  </a:lnTo>
                  <a:lnTo>
                    <a:pt x="365785" y="229222"/>
                  </a:lnTo>
                  <a:lnTo>
                    <a:pt x="365544" y="229171"/>
                  </a:lnTo>
                  <a:lnTo>
                    <a:pt x="365277" y="229146"/>
                  </a:lnTo>
                  <a:lnTo>
                    <a:pt x="339318" y="229133"/>
                  </a:lnTo>
                  <a:lnTo>
                    <a:pt x="339191" y="229146"/>
                  </a:lnTo>
                  <a:lnTo>
                    <a:pt x="338924" y="229171"/>
                  </a:lnTo>
                  <a:lnTo>
                    <a:pt x="338772" y="229209"/>
                  </a:lnTo>
                  <a:lnTo>
                    <a:pt x="338607" y="229247"/>
                  </a:lnTo>
                  <a:lnTo>
                    <a:pt x="308444" y="237858"/>
                  </a:lnTo>
                  <a:lnTo>
                    <a:pt x="307187" y="238671"/>
                  </a:lnTo>
                  <a:lnTo>
                    <a:pt x="306565" y="240423"/>
                  </a:lnTo>
                  <a:lnTo>
                    <a:pt x="306590" y="240677"/>
                  </a:lnTo>
                  <a:lnTo>
                    <a:pt x="307911" y="242595"/>
                  </a:lnTo>
                  <a:lnTo>
                    <a:pt x="308241" y="242760"/>
                  </a:lnTo>
                  <a:lnTo>
                    <a:pt x="308737" y="242900"/>
                  </a:lnTo>
                  <a:lnTo>
                    <a:pt x="308991" y="242925"/>
                  </a:lnTo>
                  <a:lnTo>
                    <a:pt x="309245" y="242925"/>
                  </a:lnTo>
                  <a:lnTo>
                    <a:pt x="309499" y="242900"/>
                  </a:lnTo>
                  <a:lnTo>
                    <a:pt x="309753" y="242862"/>
                  </a:lnTo>
                  <a:lnTo>
                    <a:pt x="339712" y="234302"/>
                  </a:lnTo>
                  <a:lnTo>
                    <a:pt x="365163" y="234302"/>
                  </a:lnTo>
                  <a:lnTo>
                    <a:pt x="367372" y="233057"/>
                  </a:lnTo>
                  <a:lnTo>
                    <a:pt x="367512" y="232841"/>
                  </a:lnTo>
                  <a:lnTo>
                    <a:pt x="367601" y="232600"/>
                  </a:lnTo>
                  <a:lnTo>
                    <a:pt x="367677" y="232359"/>
                  </a:lnTo>
                  <a:lnTo>
                    <a:pt x="367728" y="232105"/>
                  </a:lnTo>
                  <a:lnTo>
                    <a:pt x="367741" y="231851"/>
                  </a:lnTo>
                  <a:close/>
                </a:path>
                <a:path w="429895" h="421004">
                  <a:moveTo>
                    <a:pt x="402221" y="356679"/>
                  </a:moveTo>
                  <a:lnTo>
                    <a:pt x="397052" y="356679"/>
                  </a:lnTo>
                  <a:lnTo>
                    <a:pt x="397052" y="356806"/>
                  </a:lnTo>
                  <a:lnTo>
                    <a:pt x="398208" y="358825"/>
                  </a:lnTo>
                  <a:lnTo>
                    <a:pt x="399503" y="359270"/>
                  </a:lnTo>
                  <a:lnTo>
                    <a:pt x="399757" y="359270"/>
                  </a:lnTo>
                  <a:lnTo>
                    <a:pt x="402221" y="356806"/>
                  </a:lnTo>
                  <a:lnTo>
                    <a:pt x="402221" y="356679"/>
                  </a:lnTo>
                  <a:close/>
                </a:path>
                <a:path w="429895" h="421004">
                  <a:moveTo>
                    <a:pt x="402221" y="270383"/>
                  </a:moveTo>
                  <a:lnTo>
                    <a:pt x="401066" y="268363"/>
                  </a:lnTo>
                  <a:lnTo>
                    <a:pt x="399757" y="267919"/>
                  </a:lnTo>
                  <a:lnTo>
                    <a:pt x="399503" y="267919"/>
                  </a:lnTo>
                  <a:lnTo>
                    <a:pt x="397052" y="270383"/>
                  </a:lnTo>
                  <a:lnTo>
                    <a:pt x="397052" y="270510"/>
                  </a:lnTo>
                  <a:lnTo>
                    <a:pt x="397052" y="356666"/>
                  </a:lnTo>
                  <a:lnTo>
                    <a:pt x="402221" y="356666"/>
                  </a:lnTo>
                  <a:lnTo>
                    <a:pt x="402221" y="270510"/>
                  </a:lnTo>
                  <a:lnTo>
                    <a:pt x="402221" y="270383"/>
                  </a:lnTo>
                  <a:close/>
                </a:path>
                <a:path w="429895" h="421004">
                  <a:moveTo>
                    <a:pt x="429412" y="218592"/>
                  </a:moveTo>
                  <a:lnTo>
                    <a:pt x="429399" y="217982"/>
                  </a:lnTo>
                  <a:lnTo>
                    <a:pt x="417677" y="206260"/>
                  </a:lnTo>
                  <a:lnTo>
                    <a:pt x="417169" y="206260"/>
                  </a:lnTo>
                  <a:lnTo>
                    <a:pt x="417080" y="206260"/>
                  </a:lnTo>
                  <a:lnTo>
                    <a:pt x="279006" y="206260"/>
                  </a:lnTo>
                  <a:lnTo>
                    <a:pt x="279006" y="210566"/>
                  </a:lnTo>
                  <a:lnTo>
                    <a:pt x="417461" y="210566"/>
                  </a:lnTo>
                  <a:lnTo>
                    <a:pt x="418236" y="210642"/>
                  </a:lnTo>
                  <a:lnTo>
                    <a:pt x="425094" y="218198"/>
                  </a:lnTo>
                  <a:lnTo>
                    <a:pt x="425094" y="218490"/>
                  </a:lnTo>
                  <a:lnTo>
                    <a:pt x="425094" y="218694"/>
                  </a:lnTo>
                  <a:lnTo>
                    <a:pt x="425107" y="408381"/>
                  </a:lnTo>
                  <a:lnTo>
                    <a:pt x="425094" y="408584"/>
                  </a:lnTo>
                  <a:lnTo>
                    <a:pt x="425094" y="408978"/>
                  </a:lnTo>
                  <a:lnTo>
                    <a:pt x="425005" y="409765"/>
                  </a:lnTo>
                  <a:lnTo>
                    <a:pt x="417461" y="416610"/>
                  </a:lnTo>
                  <a:lnTo>
                    <a:pt x="417169" y="416610"/>
                  </a:lnTo>
                  <a:lnTo>
                    <a:pt x="417080" y="416610"/>
                  </a:lnTo>
                  <a:lnTo>
                    <a:pt x="226682" y="416610"/>
                  </a:lnTo>
                  <a:lnTo>
                    <a:pt x="225907" y="416534"/>
                  </a:lnTo>
                  <a:lnTo>
                    <a:pt x="222631" y="415251"/>
                  </a:lnTo>
                  <a:lnTo>
                    <a:pt x="222288" y="415036"/>
                  </a:lnTo>
                  <a:lnTo>
                    <a:pt x="219049" y="408978"/>
                  </a:lnTo>
                  <a:lnTo>
                    <a:pt x="219049" y="408800"/>
                  </a:lnTo>
                  <a:lnTo>
                    <a:pt x="219062" y="408584"/>
                  </a:lnTo>
                  <a:lnTo>
                    <a:pt x="219062" y="218694"/>
                  </a:lnTo>
                  <a:lnTo>
                    <a:pt x="219062" y="218490"/>
                  </a:lnTo>
                  <a:lnTo>
                    <a:pt x="219049" y="218198"/>
                  </a:lnTo>
                  <a:lnTo>
                    <a:pt x="219138" y="217411"/>
                  </a:lnTo>
                  <a:lnTo>
                    <a:pt x="222631" y="211924"/>
                  </a:lnTo>
                  <a:lnTo>
                    <a:pt x="222948" y="211696"/>
                  </a:lnTo>
                  <a:lnTo>
                    <a:pt x="226682" y="210566"/>
                  </a:lnTo>
                  <a:lnTo>
                    <a:pt x="227076" y="210566"/>
                  </a:lnTo>
                  <a:lnTo>
                    <a:pt x="227393" y="210553"/>
                  </a:lnTo>
                  <a:lnTo>
                    <a:pt x="227596" y="210515"/>
                  </a:lnTo>
                  <a:lnTo>
                    <a:pt x="227799" y="210451"/>
                  </a:lnTo>
                  <a:lnTo>
                    <a:pt x="228003" y="210362"/>
                  </a:lnTo>
                  <a:lnTo>
                    <a:pt x="228866" y="209613"/>
                  </a:lnTo>
                  <a:lnTo>
                    <a:pt x="229235" y="208521"/>
                  </a:lnTo>
                  <a:lnTo>
                    <a:pt x="229235" y="208305"/>
                  </a:lnTo>
                  <a:lnTo>
                    <a:pt x="228866" y="207225"/>
                  </a:lnTo>
                  <a:lnTo>
                    <a:pt x="228612" y="206895"/>
                  </a:lnTo>
                  <a:lnTo>
                    <a:pt x="228371" y="206679"/>
                  </a:lnTo>
                  <a:lnTo>
                    <a:pt x="228193" y="206565"/>
                  </a:lnTo>
                  <a:lnTo>
                    <a:pt x="228003" y="206463"/>
                  </a:lnTo>
                  <a:lnTo>
                    <a:pt x="227799" y="206387"/>
                  </a:lnTo>
                  <a:lnTo>
                    <a:pt x="227507" y="206298"/>
                  </a:lnTo>
                  <a:lnTo>
                    <a:pt x="227177" y="206260"/>
                  </a:lnTo>
                  <a:lnTo>
                    <a:pt x="226479" y="206260"/>
                  </a:lnTo>
                  <a:lnTo>
                    <a:pt x="214744" y="217982"/>
                  </a:lnTo>
                  <a:lnTo>
                    <a:pt x="214744" y="218490"/>
                  </a:lnTo>
                  <a:lnTo>
                    <a:pt x="214744" y="218694"/>
                  </a:lnTo>
                  <a:lnTo>
                    <a:pt x="214757" y="408381"/>
                  </a:lnTo>
                  <a:lnTo>
                    <a:pt x="214744" y="408584"/>
                  </a:lnTo>
                  <a:lnTo>
                    <a:pt x="214744" y="409194"/>
                  </a:lnTo>
                  <a:lnTo>
                    <a:pt x="214858" y="410400"/>
                  </a:lnTo>
                  <a:lnTo>
                    <a:pt x="226479" y="420916"/>
                  </a:lnTo>
                  <a:lnTo>
                    <a:pt x="226974" y="420916"/>
                  </a:lnTo>
                  <a:lnTo>
                    <a:pt x="227076" y="420916"/>
                  </a:lnTo>
                  <a:lnTo>
                    <a:pt x="417677" y="420916"/>
                  </a:lnTo>
                  <a:lnTo>
                    <a:pt x="418884" y="420801"/>
                  </a:lnTo>
                  <a:lnTo>
                    <a:pt x="429399" y="409194"/>
                  </a:lnTo>
                  <a:lnTo>
                    <a:pt x="429399" y="408686"/>
                  </a:lnTo>
                  <a:lnTo>
                    <a:pt x="429412" y="218592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527795" y="2623997"/>
              <a:ext cx="1159510" cy="1373505"/>
            </a:xfrm>
            <a:custGeom>
              <a:avLst/>
              <a:gdLst/>
              <a:ahLst/>
              <a:cxnLst/>
              <a:rect l="l" t="t" r="r" b="b"/>
              <a:pathLst>
                <a:path w="1159510" h="1373504">
                  <a:moveTo>
                    <a:pt x="5168" y="31889"/>
                  </a:moveTo>
                  <a:lnTo>
                    <a:pt x="0" y="31889"/>
                  </a:lnTo>
                  <a:lnTo>
                    <a:pt x="2082" y="34417"/>
                  </a:lnTo>
                  <a:lnTo>
                    <a:pt x="2463" y="34467"/>
                  </a:lnTo>
                  <a:lnTo>
                    <a:pt x="2959" y="34455"/>
                  </a:lnTo>
                  <a:lnTo>
                    <a:pt x="3086" y="34417"/>
                  </a:lnTo>
                  <a:lnTo>
                    <a:pt x="3213" y="34404"/>
                  </a:lnTo>
                  <a:lnTo>
                    <a:pt x="3454" y="34315"/>
                  </a:lnTo>
                  <a:lnTo>
                    <a:pt x="3683" y="34226"/>
                  </a:lnTo>
                  <a:lnTo>
                    <a:pt x="3911" y="34099"/>
                  </a:lnTo>
                  <a:lnTo>
                    <a:pt x="4127" y="33959"/>
                  </a:lnTo>
                  <a:lnTo>
                    <a:pt x="4318" y="33807"/>
                  </a:lnTo>
                  <a:lnTo>
                    <a:pt x="4495" y="33629"/>
                  </a:lnTo>
                  <a:lnTo>
                    <a:pt x="4737" y="33324"/>
                  </a:lnTo>
                  <a:lnTo>
                    <a:pt x="4927" y="32994"/>
                  </a:lnTo>
                  <a:lnTo>
                    <a:pt x="4965" y="32867"/>
                  </a:lnTo>
                  <a:lnTo>
                    <a:pt x="5092" y="32512"/>
                  </a:lnTo>
                  <a:lnTo>
                    <a:pt x="5143" y="32258"/>
                  </a:lnTo>
                  <a:lnTo>
                    <a:pt x="5168" y="32004"/>
                  </a:lnTo>
                  <a:close/>
                </a:path>
                <a:path w="1159510" h="1373504">
                  <a:moveTo>
                    <a:pt x="5168" y="2451"/>
                  </a:moveTo>
                  <a:lnTo>
                    <a:pt x="2717" y="0"/>
                  </a:lnTo>
                  <a:lnTo>
                    <a:pt x="2209" y="12"/>
                  </a:lnTo>
                  <a:lnTo>
                    <a:pt x="1955" y="63"/>
                  </a:lnTo>
                  <a:lnTo>
                    <a:pt x="1714" y="139"/>
                  </a:lnTo>
                  <a:lnTo>
                    <a:pt x="1485" y="228"/>
                  </a:lnTo>
                  <a:lnTo>
                    <a:pt x="203" y="1587"/>
                  </a:lnTo>
                  <a:lnTo>
                    <a:pt x="76" y="1943"/>
                  </a:lnTo>
                  <a:lnTo>
                    <a:pt x="25" y="2197"/>
                  </a:lnTo>
                  <a:lnTo>
                    <a:pt x="0" y="2451"/>
                  </a:lnTo>
                  <a:lnTo>
                    <a:pt x="0" y="2578"/>
                  </a:lnTo>
                  <a:lnTo>
                    <a:pt x="0" y="31877"/>
                  </a:lnTo>
                  <a:lnTo>
                    <a:pt x="5168" y="31877"/>
                  </a:lnTo>
                  <a:lnTo>
                    <a:pt x="5168" y="2578"/>
                  </a:lnTo>
                  <a:lnTo>
                    <a:pt x="5168" y="2451"/>
                  </a:lnTo>
                  <a:close/>
                </a:path>
                <a:path w="1159510" h="1373504">
                  <a:moveTo>
                    <a:pt x="29324" y="31889"/>
                  </a:moveTo>
                  <a:lnTo>
                    <a:pt x="24155" y="31889"/>
                  </a:lnTo>
                  <a:lnTo>
                    <a:pt x="26238" y="34417"/>
                  </a:lnTo>
                  <a:lnTo>
                    <a:pt x="26365" y="34455"/>
                  </a:lnTo>
                  <a:lnTo>
                    <a:pt x="26619" y="34467"/>
                  </a:lnTo>
                  <a:lnTo>
                    <a:pt x="27114" y="34455"/>
                  </a:lnTo>
                  <a:lnTo>
                    <a:pt x="27241" y="34417"/>
                  </a:lnTo>
                  <a:lnTo>
                    <a:pt x="27368" y="34404"/>
                  </a:lnTo>
                  <a:lnTo>
                    <a:pt x="27609" y="34315"/>
                  </a:lnTo>
                  <a:lnTo>
                    <a:pt x="27851" y="34226"/>
                  </a:lnTo>
                  <a:lnTo>
                    <a:pt x="28067" y="34099"/>
                  </a:lnTo>
                  <a:lnTo>
                    <a:pt x="28282" y="33959"/>
                  </a:lnTo>
                  <a:lnTo>
                    <a:pt x="28473" y="33807"/>
                  </a:lnTo>
                  <a:lnTo>
                    <a:pt x="28651" y="33629"/>
                  </a:lnTo>
                  <a:lnTo>
                    <a:pt x="29324" y="32004"/>
                  </a:lnTo>
                  <a:close/>
                </a:path>
                <a:path w="1159510" h="1373504">
                  <a:moveTo>
                    <a:pt x="29324" y="2451"/>
                  </a:moveTo>
                  <a:lnTo>
                    <a:pt x="26860" y="0"/>
                  </a:lnTo>
                  <a:lnTo>
                    <a:pt x="26365" y="12"/>
                  </a:lnTo>
                  <a:lnTo>
                    <a:pt x="26111" y="63"/>
                  </a:lnTo>
                  <a:lnTo>
                    <a:pt x="25869" y="139"/>
                  </a:lnTo>
                  <a:lnTo>
                    <a:pt x="25641" y="228"/>
                  </a:lnTo>
                  <a:lnTo>
                    <a:pt x="24155" y="2451"/>
                  </a:lnTo>
                  <a:lnTo>
                    <a:pt x="24155" y="2578"/>
                  </a:lnTo>
                  <a:lnTo>
                    <a:pt x="24155" y="31877"/>
                  </a:lnTo>
                  <a:lnTo>
                    <a:pt x="29324" y="31877"/>
                  </a:lnTo>
                  <a:lnTo>
                    <a:pt x="29324" y="2578"/>
                  </a:lnTo>
                  <a:lnTo>
                    <a:pt x="29324" y="2451"/>
                  </a:lnTo>
                  <a:close/>
                </a:path>
                <a:path w="1159510" h="1373504">
                  <a:moveTo>
                    <a:pt x="952627" y="1262507"/>
                  </a:moveTo>
                  <a:lnTo>
                    <a:pt x="950468" y="1262507"/>
                  </a:lnTo>
                  <a:lnTo>
                    <a:pt x="948309" y="1262519"/>
                  </a:lnTo>
                  <a:lnTo>
                    <a:pt x="948309" y="1373060"/>
                  </a:lnTo>
                  <a:lnTo>
                    <a:pt x="950468" y="1373060"/>
                  </a:lnTo>
                  <a:lnTo>
                    <a:pt x="950468" y="1368806"/>
                  </a:lnTo>
                  <a:lnTo>
                    <a:pt x="952627" y="1368806"/>
                  </a:lnTo>
                  <a:lnTo>
                    <a:pt x="952627" y="1262507"/>
                  </a:lnTo>
                  <a:close/>
                </a:path>
                <a:path w="1159510" h="1373504">
                  <a:moveTo>
                    <a:pt x="971397" y="1290726"/>
                  </a:moveTo>
                  <a:lnTo>
                    <a:pt x="970978" y="1290764"/>
                  </a:lnTo>
                  <a:lnTo>
                    <a:pt x="970673" y="1290853"/>
                  </a:lnTo>
                  <a:lnTo>
                    <a:pt x="970470" y="1290929"/>
                  </a:lnTo>
                  <a:lnTo>
                    <a:pt x="970292" y="1291031"/>
                  </a:lnTo>
                  <a:lnTo>
                    <a:pt x="970114" y="1291145"/>
                  </a:lnTo>
                  <a:lnTo>
                    <a:pt x="969949" y="1291272"/>
                  </a:lnTo>
                  <a:lnTo>
                    <a:pt x="969810" y="1291437"/>
                  </a:lnTo>
                  <a:lnTo>
                    <a:pt x="969657" y="1291590"/>
                  </a:lnTo>
                  <a:lnTo>
                    <a:pt x="969556" y="1291767"/>
                  </a:lnTo>
                  <a:lnTo>
                    <a:pt x="969441" y="1291958"/>
                  </a:lnTo>
                  <a:lnTo>
                    <a:pt x="969365" y="1292148"/>
                  </a:lnTo>
                  <a:lnTo>
                    <a:pt x="969302" y="1292352"/>
                  </a:lnTo>
                  <a:lnTo>
                    <a:pt x="969264" y="1292567"/>
                  </a:lnTo>
                  <a:lnTo>
                    <a:pt x="969238" y="1292771"/>
                  </a:lnTo>
                  <a:lnTo>
                    <a:pt x="969238" y="1292987"/>
                  </a:lnTo>
                  <a:lnTo>
                    <a:pt x="969264" y="1293190"/>
                  </a:lnTo>
                  <a:lnTo>
                    <a:pt x="969302" y="1293406"/>
                  </a:lnTo>
                  <a:lnTo>
                    <a:pt x="969365" y="1293609"/>
                  </a:lnTo>
                  <a:lnTo>
                    <a:pt x="969441" y="1293799"/>
                  </a:lnTo>
                  <a:lnTo>
                    <a:pt x="969556" y="1293990"/>
                  </a:lnTo>
                  <a:lnTo>
                    <a:pt x="969657" y="1294168"/>
                  </a:lnTo>
                  <a:lnTo>
                    <a:pt x="969810" y="1294320"/>
                  </a:lnTo>
                  <a:lnTo>
                    <a:pt x="970114" y="1294612"/>
                  </a:lnTo>
                  <a:lnTo>
                    <a:pt x="970292" y="1294726"/>
                  </a:lnTo>
                  <a:lnTo>
                    <a:pt x="970470" y="1294828"/>
                  </a:lnTo>
                  <a:lnTo>
                    <a:pt x="970673" y="1294904"/>
                  </a:lnTo>
                  <a:lnTo>
                    <a:pt x="970978" y="1294993"/>
                  </a:lnTo>
                  <a:lnTo>
                    <a:pt x="971296" y="1295031"/>
                  </a:lnTo>
                  <a:lnTo>
                    <a:pt x="971397" y="1290726"/>
                  </a:lnTo>
                  <a:close/>
                </a:path>
                <a:path w="1159510" h="1373504">
                  <a:moveTo>
                    <a:pt x="971397" y="1080376"/>
                  </a:moveTo>
                  <a:lnTo>
                    <a:pt x="970978" y="1080414"/>
                  </a:lnTo>
                  <a:lnTo>
                    <a:pt x="970673" y="1080503"/>
                  </a:lnTo>
                  <a:lnTo>
                    <a:pt x="970470" y="1080579"/>
                  </a:lnTo>
                  <a:lnTo>
                    <a:pt x="970292" y="1080681"/>
                  </a:lnTo>
                  <a:lnTo>
                    <a:pt x="970114" y="1080795"/>
                  </a:lnTo>
                  <a:lnTo>
                    <a:pt x="969873" y="1080998"/>
                  </a:lnTo>
                  <a:lnTo>
                    <a:pt x="969657" y="1081239"/>
                  </a:lnTo>
                  <a:lnTo>
                    <a:pt x="969556" y="1081417"/>
                  </a:lnTo>
                  <a:lnTo>
                    <a:pt x="969441" y="1081608"/>
                  </a:lnTo>
                  <a:lnTo>
                    <a:pt x="969365" y="1081798"/>
                  </a:lnTo>
                  <a:lnTo>
                    <a:pt x="969302" y="1082001"/>
                  </a:lnTo>
                  <a:lnTo>
                    <a:pt x="969264" y="1082217"/>
                  </a:lnTo>
                  <a:lnTo>
                    <a:pt x="969238" y="1082421"/>
                  </a:lnTo>
                  <a:lnTo>
                    <a:pt x="969238" y="1082636"/>
                  </a:lnTo>
                  <a:lnTo>
                    <a:pt x="969264" y="1082840"/>
                  </a:lnTo>
                  <a:lnTo>
                    <a:pt x="969302" y="1083056"/>
                  </a:lnTo>
                  <a:lnTo>
                    <a:pt x="969365" y="1083259"/>
                  </a:lnTo>
                  <a:lnTo>
                    <a:pt x="969441" y="1083449"/>
                  </a:lnTo>
                  <a:lnTo>
                    <a:pt x="969556" y="1083640"/>
                  </a:lnTo>
                  <a:lnTo>
                    <a:pt x="969657" y="1083818"/>
                  </a:lnTo>
                  <a:lnTo>
                    <a:pt x="969810" y="1083970"/>
                  </a:lnTo>
                  <a:lnTo>
                    <a:pt x="970114" y="1084262"/>
                  </a:lnTo>
                  <a:lnTo>
                    <a:pt x="970292" y="1084376"/>
                  </a:lnTo>
                  <a:lnTo>
                    <a:pt x="970470" y="1084478"/>
                  </a:lnTo>
                  <a:lnTo>
                    <a:pt x="970673" y="1084554"/>
                  </a:lnTo>
                  <a:lnTo>
                    <a:pt x="970978" y="1084643"/>
                  </a:lnTo>
                  <a:lnTo>
                    <a:pt x="971296" y="1084681"/>
                  </a:lnTo>
                  <a:lnTo>
                    <a:pt x="971397" y="1080376"/>
                  </a:lnTo>
                  <a:close/>
                </a:path>
                <a:path w="1159510" h="1373504">
                  <a:moveTo>
                    <a:pt x="1012964" y="1113485"/>
                  </a:moveTo>
                  <a:lnTo>
                    <a:pt x="1007808" y="1101090"/>
                  </a:lnTo>
                  <a:lnTo>
                    <a:pt x="1007808" y="1113739"/>
                  </a:lnTo>
                  <a:lnTo>
                    <a:pt x="1007808" y="1115174"/>
                  </a:lnTo>
                  <a:lnTo>
                    <a:pt x="993876" y="1129106"/>
                  </a:lnTo>
                  <a:lnTo>
                    <a:pt x="993152" y="1129106"/>
                  </a:lnTo>
                  <a:lnTo>
                    <a:pt x="992441" y="1129106"/>
                  </a:lnTo>
                  <a:lnTo>
                    <a:pt x="978496" y="1115174"/>
                  </a:lnTo>
                  <a:lnTo>
                    <a:pt x="978496" y="1113739"/>
                  </a:lnTo>
                  <a:lnTo>
                    <a:pt x="992441" y="1099807"/>
                  </a:lnTo>
                  <a:lnTo>
                    <a:pt x="993152" y="1099807"/>
                  </a:lnTo>
                  <a:lnTo>
                    <a:pt x="993876" y="1099807"/>
                  </a:lnTo>
                  <a:lnTo>
                    <a:pt x="1007808" y="1113739"/>
                  </a:lnTo>
                  <a:lnTo>
                    <a:pt x="1007808" y="1101090"/>
                  </a:lnTo>
                  <a:lnTo>
                    <a:pt x="994117" y="1094638"/>
                  </a:lnTo>
                  <a:lnTo>
                    <a:pt x="993152" y="1094638"/>
                  </a:lnTo>
                  <a:lnTo>
                    <a:pt x="992174" y="1094638"/>
                  </a:lnTo>
                  <a:lnTo>
                    <a:pt x="973340" y="1113485"/>
                  </a:lnTo>
                  <a:lnTo>
                    <a:pt x="973340" y="1115428"/>
                  </a:lnTo>
                  <a:lnTo>
                    <a:pt x="992174" y="1134275"/>
                  </a:lnTo>
                  <a:lnTo>
                    <a:pt x="993152" y="1134275"/>
                  </a:lnTo>
                  <a:lnTo>
                    <a:pt x="994117" y="1134275"/>
                  </a:lnTo>
                  <a:lnTo>
                    <a:pt x="1012964" y="1115428"/>
                  </a:lnTo>
                  <a:lnTo>
                    <a:pt x="1012964" y="1113485"/>
                  </a:lnTo>
                  <a:close/>
                </a:path>
                <a:path w="1159510" h="1373504">
                  <a:moveTo>
                    <a:pt x="1017270" y="1259979"/>
                  </a:moveTo>
                  <a:lnTo>
                    <a:pt x="1012113" y="1247584"/>
                  </a:lnTo>
                  <a:lnTo>
                    <a:pt x="1012113" y="1260233"/>
                  </a:lnTo>
                  <a:lnTo>
                    <a:pt x="1012113" y="1261668"/>
                  </a:lnTo>
                  <a:lnTo>
                    <a:pt x="998181" y="1275600"/>
                  </a:lnTo>
                  <a:lnTo>
                    <a:pt x="997458" y="1275600"/>
                  </a:lnTo>
                  <a:lnTo>
                    <a:pt x="996746" y="1275600"/>
                  </a:lnTo>
                  <a:lnTo>
                    <a:pt x="982929" y="1262875"/>
                  </a:lnTo>
                  <a:lnTo>
                    <a:pt x="982929" y="1262507"/>
                  </a:lnTo>
                  <a:lnTo>
                    <a:pt x="982802" y="1261668"/>
                  </a:lnTo>
                  <a:lnTo>
                    <a:pt x="982802" y="1260233"/>
                  </a:lnTo>
                  <a:lnTo>
                    <a:pt x="996746" y="1246301"/>
                  </a:lnTo>
                  <a:lnTo>
                    <a:pt x="997458" y="1246301"/>
                  </a:lnTo>
                  <a:lnTo>
                    <a:pt x="998181" y="1246301"/>
                  </a:lnTo>
                  <a:lnTo>
                    <a:pt x="1012113" y="1260233"/>
                  </a:lnTo>
                  <a:lnTo>
                    <a:pt x="1012113" y="1247584"/>
                  </a:lnTo>
                  <a:lnTo>
                    <a:pt x="998423" y="1241132"/>
                  </a:lnTo>
                  <a:lnTo>
                    <a:pt x="997458" y="1241132"/>
                  </a:lnTo>
                  <a:lnTo>
                    <a:pt x="996492" y="1241132"/>
                  </a:lnTo>
                  <a:lnTo>
                    <a:pt x="977646" y="1259979"/>
                  </a:lnTo>
                  <a:lnTo>
                    <a:pt x="977646" y="1261922"/>
                  </a:lnTo>
                  <a:lnTo>
                    <a:pt x="977836" y="1263865"/>
                  </a:lnTo>
                  <a:lnTo>
                    <a:pt x="978204" y="1265770"/>
                  </a:lnTo>
                  <a:lnTo>
                    <a:pt x="978611" y="1267104"/>
                  </a:lnTo>
                  <a:lnTo>
                    <a:pt x="978611" y="1368806"/>
                  </a:lnTo>
                  <a:lnTo>
                    <a:pt x="980770" y="1368806"/>
                  </a:lnTo>
                  <a:lnTo>
                    <a:pt x="982929" y="1368806"/>
                  </a:lnTo>
                  <a:lnTo>
                    <a:pt x="982929" y="1274445"/>
                  </a:lnTo>
                  <a:lnTo>
                    <a:pt x="996492" y="1280769"/>
                  </a:lnTo>
                  <a:lnTo>
                    <a:pt x="997458" y="1280769"/>
                  </a:lnTo>
                  <a:lnTo>
                    <a:pt x="998423" y="1280769"/>
                  </a:lnTo>
                  <a:lnTo>
                    <a:pt x="1017270" y="1261922"/>
                  </a:lnTo>
                  <a:lnTo>
                    <a:pt x="1017270" y="1259979"/>
                  </a:lnTo>
                  <a:close/>
                </a:path>
                <a:path w="1159510" h="1373504">
                  <a:moveTo>
                    <a:pt x="1025474" y="1082421"/>
                  </a:moveTo>
                  <a:lnTo>
                    <a:pt x="1025448" y="1082217"/>
                  </a:lnTo>
                  <a:lnTo>
                    <a:pt x="1025410" y="1082014"/>
                  </a:lnTo>
                  <a:lnTo>
                    <a:pt x="1025296" y="1081709"/>
                  </a:lnTo>
                  <a:lnTo>
                    <a:pt x="1025093" y="1081341"/>
                  </a:lnTo>
                  <a:lnTo>
                    <a:pt x="1024509" y="1080744"/>
                  </a:lnTo>
                  <a:lnTo>
                    <a:pt x="1024242" y="1080579"/>
                  </a:lnTo>
                  <a:lnTo>
                    <a:pt x="1024039" y="1080503"/>
                  </a:lnTo>
                  <a:lnTo>
                    <a:pt x="1023734" y="1080414"/>
                  </a:lnTo>
                  <a:lnTo>
                    <a:pt x="1023416" y="1080376"/>
                  </a:lnTo>
                  <a:lnTo>
                    <a:pt x="971410" y="1080376"/>
                  </a:lnTo>
                  <a:lnTo>
                    <a:pt x="971410" y="1084681"/>
                  </a:lnTo>
                  <a:lnTo>
                    <a:pt x="1023315" y="1084681"/>
                  </a:lnTo>
                  <a:lnTo>
                    <a:pt x="1023632" y="1084668"/>
                  </a:lnTo>
                  <a:lnTo>
                    <a:pt x="1023823" y="1084630"/>
                  </a:lnTo>
                  <a:lnTo>
                    <a:pt x="1024039" y="1084567"/>
                  </a:lnTo>
                  <a:lnTo>
                    <a:pt x="1024242" y="1084478"/>
                  </a:lnTo>
                  <a:lnTo>
                    <a:pt x="1025093" y="1083729"/>
                  </a:lnTo>
                  <a:lnTo>
                    <a:pt x="1025271" y="1083449"/>
                  </a:lnTo>
                  <a:lnTo>
                    <a:pt x="1025410" y="1083056"/>
                  </a:lnTo>
                  <a:lnTo>
                    <a:pt x="1025448" y="1082852"/>
                  </a:lnTo>
                  <a:lnTo>
                    <a:pt x="1025474" y="1082636"/>
                  </a:lnTo>
                  <a:lnTo>
                    <a:pt x="1025474" y="1082421"/>
                  </a:lnTo>
                  <a:close/>
                </a:path>
                <a:path w="1159510" h="1373504">
                  <a:moveTo>
                    <a:pt x="1077595" y="1187157"/>
                  </a:moveTo>
                  <a:lnTo>
                    <a:pt x="1072438" y="1178267"/>
                  </a:lnTo>
                  <a:lnTo>
                    <a:pt x="1072438" y="1187411"/>
                  </a:lnTo>
                  <a:lnTo>
                    <a:pt x="1072375" y="1188593"/>
                  </a:lnTo>
                  <a:lnTo>
                    <a:pt x="1066393" y="1193736"/>
                  </a:lnTo>
                  <a:lnTo>
                    <a:pt x="1065504" y="1193673"/>
                  </a:lnTo>
                  <a:lnTo>
                    <a:pt x="1060361" y="1187996"/>
                  </a:lnTo>
                  <a:lnTo>
                    <a:pt x="1060424" y="1186815"/>
                  </a:lnTo>
                  <a:lnTo>
                    <a:pt x="1066393" y="1181671"/>
                  </a:lnTo>
                  <a:lnTo>
                    <a:pt x="1067282" y="1181735"/>
                  </a:lnTo>
                  <a:lnTo>
                    <a:pt x="1072438" y="1187411"/>
                  </a:lnTo>
                  <a:lnTo>
                    <a:pt x="1072438" y="1178267"/>
                  </a:lnTo>
                  <a:lnTo>
                    <a:pt x="1066939" y="1176502"/>
                  </a:lnTo>
                  <a:lnTo>
                    <a:pt x="1066393" y="1176502"/>
                  </a:lnTo>
                  <a:lnTo>
                    <a:pt x="1065847" y="1176502"/>
                  </a:lnTo>
                  <a:lnTo>
                    <a:pt x="1055204" y="1187157"/>
                  </a:lnTo>
                  <a:lnTo>
                    <a:pt x="1055204" y="1188250"/>
                  </a:lnTo>
                  <a:lnTo>
                    <a:pt x="1065847" y="1198905"/>
                  </a:lnTo>
                  <a:lnTo>
                    <a:pt x="1066393" y="1198905"/>
                  </a:lnTo>
                  <a:lnTo>
                    <a:pt x="1066939" y="1198905"/>
                  </a:lnTo>
                  <a:lnTo>
                    <a:pt x="1077595" y="1188250"/>
                  </a:lnTo>
                  <a:lnTo>
                    <a:pt x="1077595" y="1187157"/>
                  </a:lnTo>
                  <a:close/>
                </a:path>
                <a:path w="1159510" h="1373504">
                  <a:moveTo>
                    <a:pt x="1088809" y="1186611"/>
                  </a:moveTo>
                  <a:lnTo>
                    <a:pt x="1088580" y="1184414"/>
                  </a:lnTo>
                  <a:lnTo>
                    <a:pt x="1088161" y="1182255"/>
                  </a:lnTo>
                  <a:lnTo>
                    <a:pt x="1087513" y="1180147"/>
                  </a:lnTo>
                  <a:lnTo>
                    <a:pt x="1087069" y="1179080"/>
                  </a:lnTo>
                  <a:lnTo>
                    <a:pt x="1087069" y="1186700"/>
                  </a:lnTo>
                  <a:lnTo>
                    <a:pt x="1087069" y="1188720"/>
                  </a:lnTo>
                  <a:lnTo>
                    <a:pt x="1067409" y="1208392"/>
                  </a:lnTo>
                  <a:lnTo>
                    <a:pt x="1066393" y="1208392"/>
                  </a:lnTo>
                  <a:lnTo>
                    <a:pt x="1065377" y="1208392"/>
                  </a:lnTo>
                  <a:lnTo>
                    <a:pt x="1045718" y="1188720"/>
                  </a:lnTo>
                  <a:lnTo>
                    <a:pt x="1045718" y="1186700"/>
                  </a:lnTo>
                  <a:lnTo>
                    <a:pt x="1065377" y="1167028"/>
                  </a:lnTo>
                  <a:lnTo>
                    <a:pt x="1066393" y="1167028"/>
                  </a:lnTo>
                  <a:lnTo>
                    <a:pt x="1067409" y="1167028"/>
                  </a:lnTo>
                  <a:lnTo>
                    <a:pt x="1087069" y="1186700"/>
                  </a:lnTo>
                  <a:lnTo>
                    <a:pt x="1087069" y="1179080"/>
                  </a:lnTo>
                  <a:lnTo>
                    <a:pt x="1067498" y="1165301"/>
                  </a:lnTo>
                  <a:lnTo>
                    <a:pt x="1066393" y="1165301"/>
                  </a:lnTo>
                  <a:lnTo>
                    <a:pt x="1065288" y="1165301"/>
                  </a:lnTo>
                  <a:lnTo>
                    <a:pt x="1043990" y="1186611"/>
                  </a:lnTo>
                  <a:lnTo>
                    <a:pt x="1043990" y="1188808"/>
                  </a:lnTo>
                  <a:lnTo>
                    <a:pt x="1065288" y="1210119"/>
                  </a:lnTo>
                  <a:lnTo>
                    <a:pt x="1066393" y="1210119"/>
                  </a:lnTo>
                  <a:lnTo>
                    <a:pt x="1067498" y="1210119"/>
                  </a:lnTo>
                  <a:lnTo>
                    <a:pt x="1088809" y="1188808"/>
                  </a:lnTo>
                  <a:lnTo>
                    <a:pt x="1088809" y="1186611"/>
                  </a:lnTo>
                  <a:close/>
                </a:path>
                <a:path w="1159510" h="1373504">
                  <a:moveTo>
                    <a:pt x="1129296" y="1184605"/>
                  </a:moveTo>
                  <a:lnTo>
                    <a:pt x="1128687" y="1178458"/>
                  </a:lnTo>
                  <a:lnTo>
                    <a:pt x="1127493" y="1172400"/>
                  </a:lnTo>
                  <a:lnTo>
                    <a:pt x="1125702" y="1166482"/>
                  </a:lnTo>
                  <a:lnTo>
                    <a:pt x="1124140" y="1162723"/>
                  </a:lnTo>
                  <a:lnTo>
                    <a:pt x="1124140" y="1184859"/>
                  </a:lnTo>
                  <a:lnTo>
                    <a:pt x="1124140" y="1190536"/>
                  </a:lnTo>
                  <a:lnTo>
                    <a:pt x="1109230" y="1226515"/>
                  </a:lnTo>
                  <a:lnTo>
                    <a:pt x="1074877" y="1244879"/>
                  </a:lnTo>
                  <a:lnTo>
                    <a:pt x="1069225" y="1245438"/>
                  </a:lnTo>
                  <a:lnTo>
                    <a:pt x="1066393" y="1245438"/>
                  </a:lnTo>
                  <a:lnTo>
                    <a:pt x="1063561" y="1245438"/>
                  </a:lnTo>
                  <a:lnTo>
                    <a:pt x="1027569" y="1230541"/>
                  </a:lnTo>
                  <a:lnTo>
                    <a:pt x="1009218" y="1196187"/>
                  </a:lnTo>
                  <a:lnTo>
                    <a:pt x="1008659" y="1190536"/>
                  </a:lnTo>
                  <a:lnTo>
                    <a:pt x="1008659" y="1184871"/>
                  </a:lnTo>
                  <a:lnTo>
                    <a:pt x="1023569" y="1148892"/>
                  </a:lnTo>
                  <a:lnTo>
                    <a:pt x="1057910" y="1130528"/>
                  </a:lnTo>
                  <a:lnTo>
                    <a:pt x="1063561" y="1129969"/>
                  </a:lnTo>
                  <a:lnTo>
                    <a:pt x="1066393" y="1129969"/>
                  </a:lnTo>
                  <a:lnTo>
                    <a:pt x="1069225" y="1129969"/>
                  </a:lnTo>
                  <a:lnTo>
                    <a:pt x="1105217" y="1144866"/>
                  </a:lnTo>
                  <a:lnTo>
                    <a:pt x="1123569" y="1179220"/>
                  </a:lnTo>
                  <a:lnTo>
                    <a:pt x="1124140" y="1184859"/>
                  </a:lnTo>
                  <a:lnTo>
                    <a:pt x="1124140" y="1162723"/>
                  </a:lnTo>
                  <a:lnTo>
                    <a:pt x="1098778" y="1133678"/>
                  </a:lnTo>
                  <a:lnTo>
                    <a:pt x="1069492" y="1124788"/>
                  </a:lnTo>
                  <a:lnTo>
                    <a:pt x="1066393" y="1124788"/>
                  </a:lnTo>
                  <a:lnTo>
                    <a:pt x="1063307" y="1124800"/>
                  </a:lnTo>
                  <a:lnTo>
                    <a:pt x="1024102" y="1141044"/>
                  </a:lnTo>
                  <a:lnTo>
                    <a:pt x="1004100" y="1178471"/>
                  </a:lnTo>
                  <a:lnTo>
                    <a:pt x="1003490" y="1184617"/>
                  </a:lnTo>
                  <a:lnTo>
                    <a:pt x="1003490" y="1190802"/>
                  </a:lnTo>
                  <a:lnTo>
                    <a:pt x="1019721" y="1230007"/>
                  </a:lnTo>
                  <a:lnTo>
                    <a:pt x="1057148" y="1250010"/>
                  </a:lnTo>
                  <a:lnTo>
                    <a:pt x="1063307" y="1250607"/>
                  </a:lnTo>
                  <a:lnTo>
                    <a:pt x="1066393" y="1250607"/>
                  </a:lnTo>
                  <a:lnTo>
                    <a:pt x="1069492" y="1250607"/>
                  </a:lnTo>
                  <a:lnTo>
                    <a:pt x="1108697" y="1234363"/>
                  </a:lnTo>
                  <a:lnTo>
                    <a:pt x="1128687" y="1196936"/>
                  </a:lnTo>
                  <a:lnTo>
                    <a:pt x="1129296" y="1190790"/>
                  </a:lnTo>
                  <a:lnTo>
                    <a:pt x="1129296" y="1184605"/>
                  </a:lnTo>
                  <a:close/>
                </a:path>
                <a:path w="1159510" h="1373504">
                  <a:moveTo>
                    <a:pt x="1159459" y="1259979"/>
                  </a:moveTo>
                  <a:lnTo>
                    <a:pt x="1154303" y="1247584"/>
                  </a:lnTo>
                  <a:lnTo>
                    <a:pt x="1154303" y="1260233"/>
                  </a:lnTo>
                  <a:lnTo>
                    <a:pt x="1154303" y="1261668"/>
                  </a:lnTo>
                  <a:lnTo>
                    <a:pt x="1140358" y="1275600"/>
                  </a:lnTo>
                  <a:lnTo>
                    <a:pt x="1139647" y="1275600"/>
                  </a:lnTo>
                  <a:lnTo>
                    <a:pt x="1138936" y="1275600"/>
                  </a:lnTo>
                  <a:lnTo>
                    <a:pt x="1124991" y="1261668"/>
                  </a:lnTo>
                  <a:lnTo>
                    <a:pt x="1124991" y="1260233"/>
                  </a:lnTo>
                  <a:lnTo>
                    <a:pt x="1138936" y="1246301"/>
                  </a:lnTo>
                  <a:lnTo>
                    <a:pt x="1139647" y="1246301"/>
                  </a:lnTo>
                  <a:lnTo>
                    <a:pt x="1140358" y="1246301"/>
                  </a:lnTo>
                  <a:lnTo>
                    <a:pt x="1154303" y="1260233"/>
                  </a:lnTo>
                  <a:lnTo>
                    <a:pt x="1154303" y="1247584"/>
                  </a:lnTo>
                  <a:lnTo>
                    <a:pt x="1140612" y="1241132"/>
                  </a:lnTo>
                  <a:lnTo>
                    <a:pt x="1139647" y="1241132"/>
                  </a:lnTo>
                  <a:lnTo>
                    <a:pt x="1138669" y="1241132"/>
                  </a:lnTo>
                  <a:lnTo>
                    <a:pt x="1119822" y="1259979"/>
                  </a:lnTo>
                  <a:lnTo>
                    <a:pt x="1119822" y="1261922"/>
                  </a:lnTo>
                  <a:lnTo>
                    <a:pt x="1138669" y="1280769"/>
                  </a:lnTo>
                  <a:lnTo>
                    <a:pt x="1139647" y="1280769"/>
                  </a:lnTo>
                  <a:lnTo>
                    <a:pt x="1140612" y="1280769"/>
                  </a:lnTo>
                  <a:lnTo>
                    <a:pt x="1159459" y="1261922"/>
                  </a:lnTo>
                  <a:lnTo>
                    <a:pt x="1159459" y="1259979"/>
                  </a:lnTo>
                  <a:close/>
                </a:path>
                <a:path w="1159510" h="1373504">
                  <a:moveTo>
                    <a:pt x="1159459" y="1113485"/>
                  </a:moveTo>
                  <a:lnTo>
                    <a:pt x="1154303" y="1101090"/>
                  </a:lnTo>
                  <a:lnTo>
                    <a:pt x="1154303" y="1113739"/>
                  </a:lnTo>
                  <a:lnTo>
                    <a:pt x="1154303" y="1115174"/>
                  </a:lnTo>
                  <a:lnTo>
                    <a:pt x="1140358" y="1129106"/>
                  </a:lnTo>
                  <a:lnTo>
                    <a:pt x="1139647" y="1129106"/>
                  </a:lnTo>
                  <a:lnTo>
                    <a:pt x="1138936" y="1129106"/>
                  </a:lnTo>
                  <a:lnTo>
                    <a:pt x="1124991" y="1115174"/>
                  </a:lnTo>
                  <a:lnTo>
                    <a:pt x="1124991" y="1113739"/>
                  </a:lnTo>
                  <a:lnTo>
                    <a:pt x="1138936" y="1099807"/>
                  </a:lnTo>
                  <a:lnTo>
                    <a:pt x="1139647" y="1099807"/>
                  </a:lnTo>
                  <a:lnTo>
                    <a:pt x="1140358" y="1099807"/>
                  </a:lnTo>
                  <a:lnTo>
                    <a:pt x="1154303" y="1113739"/>
                  </a:lnTo>
                  <a:lnTo>
                    <a:pt x="1154303" y="1101090"/>
                  </a:lnTo>
                  <a:lnTo>
                    <a:pt x="1140612" y="1094638"/>
                  </a:lnTo>
                  <a:lnTo>
                    <a:pt x="1139647" y="1094638"/>
                  </a:lnTo>
                  <a:lnTo>
                    <a:pt x="1138669" y="1094638"/>
                  </a:lnTo>
                  <a:lnTo>
                    <a:pt x="1119822" y="1113485"/>
                  </a:lnTo>
                  <a:lnTo>
                    <a:pt x="1119822" y="1115428"/>
                  </a:lnTo>
                  <a:lnTo>
                    <a:pt x="1138669" y="1134275"/>
                  </a:lnTo>
                  <a:lnTo>
                    <a:pt x="1139647" y="1134275"/>
                  </a:lnTo>
                  <a:lnTo>
                    <a:pt x="1140612" y="1134275"/>
                  </a:lnTo>
                  <a:lnTo>
                    <a:pt x="1159459" y="1115428"/>
                  </a:lnTo>
                  <a:lnTo>
                    <a:pt x="1159459" y="1113485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616542" y="2502712"/>
              <a:ext cx="1040130" cy="1850389"/>
            </a:xfrm>
            <a:custGeom>
              <a:avLst/>
              <a:gdLst/>
              <a:ahLst/>
              <a:cxnLst/>
              <a:rect l="l" t="t" r="r" b="b"/>
              <a:pathLst>
                <a:path w="1040129" h="1850389">
                  <a:moveTo>
                    <a:pt x="20828" y="749249"/>
                  </a:moveTo>
                  <a:lnTo>
                    <a:pt x="4114" y="746302"/>
                  </a:lnTo>
                  <a:lnTo>
                    <a:pt x="0" y="769683"/>
                  </a:lnTo>
                  <a:lnTo>
                    <a:pt x="16700" y="772629"/>
                  </a:lnTo>
                  <a:lnTo>
                    <a:pt x="20828" y="749249"/>
                  </a:lnTo>
                  <a:close/>
                </a:path>
                <a:path w="1040129" h="1850389">
                  <a:moveTo>
                    <a:pt x="34569" y="768883"/>
                  </a:moveTo>
                  <a:lnTo>
                    <a:pt x="31229" y="768299"/>
                  </a:lnTo>
                  <a:lnTo>
                    <a:pt x="30645" y="771639"/>
                  </a:lnTo>
                  <a:lnTo>
                    <a:pt x="33985" y="772223"/>
                  </a:lnTo>
                  <a:lnTo>
                    <a:pt x="34569" y="768883"/>
                  </a:lnTo>
                  <a:close/>
                </a:path>
                <a:path w="1040129" h="1850389">
                  <a:moveTo>
                    <a:pt x="35750" y="762203"/>
                  </a:moveTo>
                  <a:lnTo>
                    <a:pt x="32410" y="761619"/>
                  </a:lnTo>
                  <a:lnTo>
                    <a:pt x="31826" y="764971"/>
                  </a:lnTo>
                  <a:lnTo>
                    <a:pt x="35166" y="765556"/>
                  </a:lnTo>
                  <a:lnTo>
                    <a:pt x="35750" y="762203"/>
                  </a:lnTo>
                  <a:close/>
                </a:path>
                <a:path w="1040129" h="1850389">
                  <a:moveTo>
                    <a:pt x="36931" y="755523"/>
                  </a:moveTo>
                  <a:lnTo>
                    <a:pt x="33591" y="754938"/>
                  </a:lnTo>
                  <a:lnTo>
                    <a:pt x="33007" y="758291"/>
                  </a:lnTo>
                  <a:lnTo>
                    <a:pt x="36347" y="758875"/>
                  </a:lnTo>
                  <a:lnTo>
                    <a:pt x="36931" y="755523"/>
                  </a:lnTo>
                  <a:close/>
                </a:path>
                <a:path w="1040129" h="1850389">
                  <a:moveTo>
                    <a:pt x="85699" y="584771"/>
                  </a:moveTo>
                  <a:lnTo>
                    <a:pt x="71005" y="576300"/>
                  </a:lnTo>
                  <a:lnTo>
                    <a:pt x="59131" y="596861"/>
                  </a:lnTo>
                  <a:lnTo>
                    <a:pt x="73825" y="605345"/>
                  </a:lnTo>
                  <a:lnTo>
                    <a:pt x="85699" y="584771"/>
                  </a:lnTo>
                  <a:close/>
                </a:path>
                <a:path w="1040129" h="1850389">
                  <a:moveTo>
                    <a:pt x="91909" y="607949"/>
                  </a:moveTo>
                  <a:lnTo>
                    <a:pt x="88963" y="606259"/>
                  </a:lnTo>
                  <a:lnTo>
                    <a:pt x="87274" y="609193"/>
                  </a:lnTo>
                  <a:lnTo>
                    <a:pt x="90208" y="610882"/>
                  </a:lnTo>
                  <a:lnTo>
                    <a:pt x="91909" y="607949"/>
                  </a:lnTo>
                  <a:close/>
                </a:path>
                <a:path w="1040129" h="1850389">
                  <a:moveTo>
                    <a:pt x="95300" y="602056"/>
                  </a:moveTo>
                  <a:lnTo>
                    <a:pt x="92354" y="600379"/>
                  </a:lnTo>
                  <a:lnTo>
                    <a:pt x="90665" y="603300"/>
                  </a:lnTo>
                  <a:lnTo>
                    <a:pt x="93599" y="605002"/>
                  </a:lnTo>
                  <a:lnTo>
                    <a:pt x="95300" y="602056"/>
                  </a:lnTo>
                  <a:close/>
                </a:path>
                <a:path w="1040129" h="1850389">
                  <a:moveTo>
                    <a:pt x="98691" y="596188"/>
                  </a:moveTo>
                  <a:lnTo>
                    <a:pt x="95745" y="594499"/>
                  </a:lnTo>
                  <a:lnTo>
                    <a:pt x="94056" y="597433"/>
                  </a:lnTo>
                  <a:lnTo>
                    <a:pt x="96989" y="599135"/>
                  </a:lnTo>
                  <a:lnTo>
                    <a:pt x="98691" y="596188"/>
                  </a:lnTo>
                  <a:close/>
                </a:path>
                <a:path w="1040129" h="1850389">
                  <a:moveTo>
                    <a:pt x="200825" y="476326"/>
                  </a:moveTo>
                  <a:lnTo>
                    <a:pt x="198640" y="473710"/>
                  </a:lnTo>
                  <a:lnTo>
                    <a:pt x="196037" y="475894"/>
                  </a:lnTo>
                  <a:lnTo>
                    <a:pt x="198221" y="478497"/>
                  </a:lnTo>
                  <a:lnTo>
                    <a:pt x="200825" y="476326"/>
                  </a:lnTo>
                  <a:close/>
                </a:path>
                <a:path w="1040129" h="1850389">
                  <a:moveTo>
                    <a:pt x="202907" y="452399"/>
                  </a:moveTo>
                  <a:lnTo>
                    <a:pt x="192011" y="439420"/>
                  </a:lnTo>
                  <a:lnTo>
                    <a:pt x="173812" y="454672"/>
                  </a:lnTo>
                  <a:lnTo>
                    <a:pt x="184721" y="467677"/>
                  </a:lnTo>
                  <a:lnTo>
                    <a:pt x="202907" y="452399"/>
                  </a:lnTo>
                  <a:close/>
                </a:path>
                <a:path w="1040129" h="1850389">
                  <a:moveTo>
                    <a:pt x="206019" y="471957"/>
                  </a:moveTo>
                  <a:lnTo>
                    <a:pt x="203835" y="469341"/>
                  </a:lnTo>
                  <a:lnTo>
                    <a:pt x="201231" y="471538"/>
                  </a:lnTo>
                  <a:lnTo>
                    <a:pt x="203415" y="474129"/>
                  </a:lnTo>
                  <a:lnTo>
                    <a:pt x="206019" y="471957"/>
                  </a:lnTo>
                  <a:close/>
                </a:path>
                <a:path w="1040129" h="1850389">
                  <a:moveTo>
                    <a:pt x="211226" y="467588"/>
                  </a:moveTo>
                  <a:lnTo>
                    <a:pt x="209042" y="464985"/>
                  </a:lnTo>
                  <a:lnTo>
                    <a:pt x="206451" y="467169"/>
                  </a:lnTo>
                  <a:lnTo>
                    <a:pt x="208622" y="469760"/>
                  </a:lnTo>
                  <a:lnTo>
                    <a:pt x="211226" y="467588"/>
                  </a:lnTo>
                  <a:close/>
                </a:path>
                <a:path w="1040129" h="1850389">
                  <a:moveTo>
                    <a:pt x="250444" y="1607477"/>
                  </a:moveTo>
                  <a:lnTo>
                    <a:pt x="225856" y="1564868"/>
                  </a:lnTo>
                  <a:lnTo>
                    <a:pt x="203809" y="1577594"/>
                  </a:lnTo>
                  <a:lnTo>
                    <a:pt x="228409" y="1620202"/>
                  </a:lnTo>
                  <a:lnTo>
                    <a:pt x="250444" y="1607477"/>
                  </a:lnTo>
                  <a:close/>
                </a:path>
                <a:path w="1040129" h="1850389">
                  <a:moveTo>
                    <a:pt x="292989" y="1582915"/>
                  </a:moveTo>
                  <a:lnTo>
                    <a:pt x="268401" y="1540306"/>
                  </a:lnTo>
                  <a:lnTo>
                    <a:pt x="246354" y="1553032"/>
                  </a:lnTo>
                  <a:lnTo>
                    <a:pt x="270954" y="1595640"/>
                  </a:lnTo>
                  <a:lnTo>
                    <a:pt x="292989" y="1582915"/>
                  </a:lnTo>
                  <a:close/>
                </a:path>
                <a:path w="1040129" h="1850389">
                  <a:moveTo>
                    <a:pt x="304609" y="122212"/>
                  </a:moveTo>
                  <a:lnTo>
                    <a:pt x="287642" y="122212"/>
                  </a:lnTo>
                  <a:lnTo>
                    <a:pt x="287642" y="154444"/>
                  </a:lnTo>
                  <a:lnTo>
                    <a:pt x="304609" y="154444"/>
                  </a:lnTo>
                  <a:lnTo>
                    <a:pt x="304609" y="122212"/>
                  </a:lnTo>
                  <a:close/>
                </a:path>
                <a:path w="1040129" h="1850389">
                  <a:moveTo>
                    <a:pt x="344246" y="122212"/>
                  </a:moveTo>
                  <a:lnTo>
                    <a:pt x="327279" y="122212"/>
                  </a:lnTo>
                  <a:lnTo>
                    <a:pt x="327279" y="154444"/>
                  </a:lnTo>
                  <a:lnTo>
                    <a:pt x="344246" y="154444"/>
                  </a:lnTo>
                  <a:lnTo>
                    <a:pt x="344246" y="122212"/>
                  </a:lnTo>
                  <a:close/>
                </a:path>
                <a:path w="1040129" h="1850389">
                  <a:moveTo>
                    <a:pt x="348195" y="389877"/>
                  </a:moveTo>
                  <a:lnTo>
                    <a:pt x="347040" y="386676"/>
                  </a:lnTo>
                  <a:lnTo>
                    <a:pt x="343852" y="387845"/>
                  </a:lnTo>
                  <a:lnTo>
                    <a:pt x="345008" y="391033"/>
                  </a:lnTo>
                  <a:lnTo>
                    <a:pt x="348195" y="389877"/>
                  </a:lnTo>
                  <a:close/>
                </a:path>
                <a:path w="1040129" h="1850389">
                  <a:moveTo>
                    <a:pt x="354571" y="387553"/>
                  </a:moveTo>
                  <a:lnTo>
                    <a:pt x="353415" y="384352"/>
                  </a:lnTo>
                  <a:lnTo>
                    <a:pt x="350227" y="385521"/>
                  </a:lnTo>
                  <a:lnTo>
                    <a:pt x="351383" y="388708"/>
                  </a:lnTo>
                  <a:lnTo>
                    <a:pt x="354571" y="387553"/>
                  </a:lnTo>
                  <a:close/>
                </a:path>
                <a:path w="1040129" h="1850389">
                  <a:moveTo>
                    <a:pt x="358330" y="368134"/>
                  </a:moveTo>
                  <a:lnTo>
                    <a:pt x="352526" y="352183"/>
                  </a:lnTo>
                  <a:lnTo>
                    <a:pt x="330212" y="360311"/>
                  </a:lnTo>
                  <a:lnTo>
                    <a:pt x="336016" y="376250"/>
                  </a:lnTo>
                  <a:lnTo>
                    <a:pt x="358330" y="368134"/>
                  </a:lnTo>
                  <a:close/>
                </a:path>
                <a:path w="1040129" h="1850389">
                  <a:moveTo>
                    <a:pt x="360946" y="385216"/>
                  </a:moveTo>
                  <a:lnTo>
                    <a:pt x="359791" y="382028"/>
                  </a:lnTo>
                  <a:lnTo>
                    <a:pt x="356603" y="383197"/>
                  </a:lnTo>
                  <a:lnTo>
                    <a:pt x="357759" y="386384"/>
                  </a:lnTo>
                  <a:lnTo>
                    <a:pt x="360946" y="385216"/>
                  </a:lnTo>
                  <a:close/>
                </a:path>
                <a:path w="1040129" h="1850389">
                  <a:moveTo>
                    <a:pt x="366852" y="1723478"/>
                  </a:moveTo>
                  <a:lnTo>
                    <a:pt x="358368" y="1708785"/>
                  </a:lnTo>
                  <a:lnTo>
                    <a:pt x="330454" y="1724901"/>
                  </a:lnTo>
                  <a:lnTo>
                    <a:pt x="338937" y="1739595"/>
                  </a:lnTo>
                  <a:lnTo>
                    <a:pt x="366852" y="1723478"/>
                  </a:lnTo>
                  <a:close/>
                </a:path>
                <a:path w="1040129" h="1850389">
                  <a:moveTo>
                    <a:pt x="386676" y="1757819"/>
                  </a:moveTo>
                  <a:lnTo>
                    <a:pt x="378193" y="1743125"/>
                  </a:lnTo>
                  <a:lnTo>
                    <a:pt x="350278" y="1759242"/>
                  </a:lnTo>
                  <a:lnTo>
                    <a:pt x="358762" y="1773936"/>
                  </a:lnTo>
                  <a:lnTo>
                    <a:pt x="386676" y="1757819"/>
                  </a:lnTo>
                  <a:close/>
                </a:path>
                <a:path w="1040129" h="1850389">
                  <a:moveTo>
                    <a:pt x="455447" y="129260"/>
                  </a:moveTo>
                  <a:lnTo>
                    <a:pt x="422262" y="129260"/>
                  </a:lnTo>
                  <a:lnTo>
                    <a:pt x="422262" y="141312"/>
                  </a:lnTo>
                  <a:lnTo>
                    <a:pt x="455447" y="141312"/>
                  </a:lnTo>
                  <a:lnTo>
                    <a:pt x="455447" y="129260"/>
                  </a:lnTo>
                  <a:close/>
                </a:path>
                <a:path w="1040129" h="1850389">
                  <a:moveTo>
                    <a:pt x="455447" y="86169"/>
                  </a:moveTo>
                  <a:lnTo>
                    <a:pt x="422262" y="86169"/>
                  </a:lnTo>
                  <a:lnTo>
                    <a:pt x="422262" y="98221"/>
                  </a:lnTo>
                  <a:lnTo>
                    <a:pt x="455447" y="98221"/>
                  </a:lnTo>
                  <a:lnTo>
                    <a:pt x="455447" y="86169"/>
                  </a:lnTo>
                  <a:close/>
                </a:path>
                <a:path w="1040129" h="1850389">
                  <a:moveTo>
                    <a:pt x="455447" y="43078"/>
                  </a:moveTo>
                  <a:lnTo>
                    <a:pt x="422262" y="43078"/>
                  </a:lnTo>
                  <a:lnTo>
                    <a:pt x="422262" y="55143"/>
                  </a:lnTo>
                  <a:lnTo>
                    <a:pt x="455447" y="55143"/>
                  </a:lnTo>
                  <a:lnTo>
                    <a:pt x="455447" y="43078"/>
                  </a:lnTo>
                  <a:close/>
                </a:path>
                <a:path w="1040129" h="1850389">
                  <a:moveTo>
                    <a:pt x="455447" y="0"/>
                  </a:moveTo>
                  <a:lnTo>
                    <a:pt x="422262" y="0"/>
                  </a:lnTo>
                  <a:lnTo>
                    <a:pt x="422262" y="12052"/>
                  </a:lnTo>
                  <a:lnTo>
                    <a:pt x="455447" y="12052"/>
                  </a:lnTo>
                  <a:lnTo>
                    <a:pt x="455447" y="0"/>
                  </a:lnTo>
                  <a:close/>
                </a:path>
                <a:path w="1040129" h="1850389">
                  <a:moveTo>
                    <a:pt x="472528" y="1724774"/>
                  </a:moveTo>
                  <a:lnTo>
                    <a:pt x="444093" y="1724774"/>
                  </a:lnTo>
                  <a:lnTo>
                    <a:pt x="444093" y="1731670"/>
                  </a:lnTo>
                  <a:lnTo>
                    <a:pt x="472528" y="1731670"/>
                  </a:lnTo>
                  <a:lnTo>
                    <a:pt x="472528" y="1724774"/>
                  </a:lnTo>
                  <a:close/>
                </a:path>
                <a:path w="1040129" h="1850389">
                  <a:moveTo>
                    <a:pt x="472528" y="1703235"/>
                  </a:moveTo>
                  <a:lnTo>
                    <a:pt x="444093" y="1703235"/>
                  </a:lnTo>
                  <a:lnTo>
                    <a:pt x="444093" y="1710131"/>
                  </a:lnTo>
                  <a:lnTo>
                    <a:pt x="472528" y="1710131"/>
                  </a:lnTo>
                  <a:lnTo>
                    <a:pt x="472528" y="1703235"/>
                  </a:lnTo>
                  <a:close/>
                </a:path>
                <a:path w="1040129" h="1850389">
                  <a:moveTo>
                    <a:pt x="472528" y="1681683"/>
                  </a:moveTo>
                  <a:lnTo>
                    <a:pt x="444093" y="1681683"/>
                  </a:lnTo>
                  <a:lnTo>
                    <a:pt x="444093" y="1688579"/>
                  </a:lnTo>
                  <a:lnTo>
                    <a:pt x="472528" y="1688579"/>
                  </a:lnTo>
                  <a:lnTo>
                    <a:pt x="472528" y="1681683"/>
                  </a:lnTo>
                  <a:close/>
                </a:path>
                <a:path w="1040129" h="1850389">
                  <a:moveTo>
                    <a:pt x="472528" y="1660144"/>
                  </a:moveTo>
                  <a:lnTo>
                    <a:pt x="444093" y="1660144"/>
                  </a:lnTo>
                  <a:lnTo>
                    <a:pt x="444093" y="1667040"/>
                  </a:lnTo>
                  <a:lnTo>
                    <a:pt x="472528" y="1667040"/>
                  </a:lnTo>
                  <a:lnTo>
                    <a:pt x="472528" y="1660144"/>
                  </a:lnTo>
                  <a:close/>
                </a:path>
                <a:path w="1040129" h="1850389">
                  <a:moveTo>
                    <a:pt x="472528" y="1638592"/>
                  </a:moveTo>
                  <a:lnTo>
                    <a:pt x="444093" y="1638592"/>
                  </a:lnTo>
                  <a:lnTo>
                    <a:pt x="444093" y="1645488"/>
                  </a:lnTo>
                  <a:lnTo>
                    <a:pt x="472528" y="1645488"/>
                  </a:lnTo>
                  <a:lnTo>
                    <a:pt x="472528" y="1638592"/>
                  </a:lnTo>
                  <a:close/>
                </a:path>
                <a:path w="1040129" h="1850389">
                  <a:moveTo>
                    <a:pt x="472528" y="1617052"/>
                  </a:moveTo>
                  <a:lnTo>
                    <a:pt x="444093" y="1617052"/>
                  </a:lnTo>
                  <a:lnTo>
                    <a:pt x="444093" y="1623949"/>
                  </a:lnTo>
                  <a:lnTo>
                    <a:pt x="472528" y="1623949"/>
                  </a:lnTo>
                  <a:lnTo>
                    <a:pt x="472528" y="1617052"/>
                  </a:lnTo>
                  <a:close/>
                </a:path>
                <a:path w="1040129" h="1850389">
                  <a:moveTo>
                    <a:pt x="472528" y="1595513"/>
                  </a:moveTo>
                  <a:lnTo>
                    <a:pt x="444093" y="1595513"/>
                  </a:lnTo>
                  <a:lnTo>
                    <a:pt x="444093" y="1602409"/>
                  </a:lnTo>
                  <a:lnTo>
                    <a:pt x="472528" y="1602409"/>
                  </a:lnTo>
                  <a:lnTo>
                    <a:pt x="472528" y="1595513"/>
                  </a:lnTo>
                  <a:close/>
                </a:path>
                <a:path w="1040129" h="1850389">
                  <a:moveTo>
                    <a:pt x="472528" y="1573961"/>
                  </a:moveTo>
                  <a:lnTo>
                    <a:pt x="444093" y="1573961"/>
                  </a:lnTo>
                  <a:lnTo>
                    <a:pt x="444093" y="1580857"/>
                  </a:lnTo>
                  <a:lnTo>
                    <a:pt x="472528" y="1580857"/>
                  </a:lnTo>
                  <a:lnTo>
                    <a:pt x="472528" y="1573961"/>
                  </a:lnTo>
                  <a:close/>
                </a:path>
                <a:path w="1040129" h="1850389">
                  <a:moveTo>
                    <a:pt x="472528" y="1552422"/>
                  </a:moveTo>
                  <a:lnTo>
                    <a:pt x="444093" y="1552422"/>
                  </a:lnTo>
                  <a:lnTo>
                    <a:pt x="444093" y="1559318"/>
                  </a:lnTo>
                  <a:lnTo>
                    <a:pt x="472528" y="1559318"/>
                  </a:lnTo>
                  <a:lnTo>
                    <a:pt x="472528" y="1552422"/>
                  </a:lnTo>
                  <a:close/>
                </a:path>
                <a:path w="1040129" h="1850389">
                  <a:moveTo>
                    <a:pt x="472528" y="1530883"/>
                  </a:moveTo>
                  <a:lnTo>
                    <a:pt x="444093" y="1530883"/>
                  </a:lnTo>
                  <a:lnTo>
                    <a:pt x="444093" y="1537779"/>
                  </a:lnTo>
                  <a:lnTo>
                    <a:pt x="472528" y="1537779"/>
                  </a:lnTo>
                  <a:lnTo>
                    <a:pt x="472528" y="1530883"/>
                  </a:lnTo>
                  <a:close/>
                </a:path>
                <a:path w="1040129" h="1850389">
                  <a:moveTo>
                    <a:pt x="617016" y="129260"/>
                  </a:moveTo>
                  <a:lnTo>
                    <a:pt x="584098" y="129260"/>
                  </a:lnTo>
                  <a:lnTo>
                    <a:pt x="584098" y="141312"/>
                  </a:lnTo>
                  <a:lnTo>
                    <a:pt x="617016" y="141312"/>
                  </a:lnTo>
                  <a:lnTo>
                    <a:pt x="617016" y="129260"/>
                  </a:lnTo>
                  <a:close/>
                </a:path>
                <a:path w="1040129" h="1850389">
                  <a:moveTo>
                    <a:pt x="617016" y="86169"/>
                  </a:moveTo>
                  <a:lnTo>
                    <a:pt x="584098" y="86169"/>
                  </a:lnTo>
                  <a:lnTo>
                    <a:pt x="584098" y="98221"/>
                  </a:lnTo>
                  <a:lnTo>
                    <a:pt x="617016" y="98221"/>
                  </a:lnTo>
                  <a:lnTo>
                    <a:pt x="617016" y="86169"/>
                  </a:lnTo>
                  <a:close/>
                </a:path>
                <a:path w="1040129" h="1850389">
                  <a:moveTo>
                    <a:pt x="617016" y="43078"/>
                  </a:moveTo>
                  <a:lnTo>
                    <a:pt x="584098" y="43078"/>
                  </a:lnTo>
                  <a:lnTo>
                    <a:pt x="584098" y="55143"/>
                  </a:lnTo>
                  <a:lnTo>
                    <a:pt x="617016" y="55143"/>
                  </a:lnTo>
                  <a:lnTo>
                    <a:pt x="617016" y="43078"/>
                  </a:lnTo>
                  <a:close/>
                </a:path>
                <a:path w="1040129" h="1850389">
                  <a:moveTo>
                    <a:pt x="617016" y="0"/>
                  </a:moveTo>
                  <a:lnTo>
                    <a:pt x="584098" y="0"/>
                  </a:lnTo>
                  <a:lnTo>
                    <a:pt x="584098" y="12052"/>
                  </a:lnTo>
                  <a:lnTo>
                    <a:pt x="617016" y="12052"/>
                  </a:lnTo>
                  <a:lnTo>
                    <a:pt x="617016" y="0"/>
                  </a:lnTo>
                  <a:close/>
                </a:path>
                <a:path w="1040129" h="1850389">
                  <a:moveTo>
                    <a:pt x="685850" y="384352"/>
                  </a:moveTo>
                  <a:lnTo>
                    <a:pt x="682663" y="383197"/>
                  </a:lnTo>
                  <a:lnTo>
                    <a:pt x="681507" y="386384"/>
                  </a:lnTo>
                  <a:lnTo>
                    <a:pt x="684695" y="387540"/>
                  </a:lnTo>
                  <a:lnTo>
                    <a:pt x="685850" y="384352"/>
                  </a:lnTo>
                  <a:close/>
                </a:path>
                <a:path w="1040129" h="1850389">
                  <a:moveTo>
                    <a:pt x="692238" y="386676"/>
                  </a:moveTo>
                  <a:lnTo>
                    <a:pt x="689051" y="385521"/>
                  </a:lnTo>
                  <a:lnTo>
                    <a:pt x="687895" y="388708"/>
                  </a:lnTo>
                  <a:lnTo>
                    <a:pt x="691083" y="389864"/>
                  </a:lnTo>
                  <a:lnTo>
                    <a:pt x="692238" y="386676"/>
                  </a:lnTo>
                  <a:close/>
                </a:path>
                <a:path w="1040129" h="1850389">
                  <a:moveTo>
                    <a:pt x="696963" y="1724774"/>
                  </a:moveTo>
                  <a:lnTo>
                    <a:pt x="668540" y="1724774"/>
                  </a:lnTo>
                  <a:lnTo>
                    <a:pt x="668540" y="1731670"/>
                  </a:lnTo>
                  <a:lnTo>
                    <a:pt x="696963" y="1731670"/>
                  </a:lnTo>
                  <a:lnTo>
                    <a:pt x="696963" y="1724774"/>
                  </a:lnTo>
                  <a:close/>
                </a:path>
                <a:path w="1040129" h="1850389">
                  <a:moveTo>
                    <a:pt x="696963" y="1703235"/>
                  </a:moveTo>
                  <a:lnTo>
                    <a:pt x="668540" y="1703235"/>
                  </a:lnTo>
                  <a:lnTo>
                    <a:pt x="668540" y="1710131"/>
                  </a:lnTo>
                  <a:lnTo>
                    <a:pt x="696963" y="1710131"/>
                  </a:lnTo>
                  <a:lnTo>
                    <a:pt x="696963" y="1703235"/>
                  </a:lnTo>
                  <a:close/>
                </a:path>
                <a:path w="1040129" h="1850389">
                  <a:moveTo>
                    <a:pt x="696963" y="1681683"/>
                  </a:moveTo>
                  <a:lnTo>
                    <a:pt x="668540" y="1681683"/>
                  </a:lnTo>
                  <a:lnTo>
                    <a:pt x="668540" y="1688579"/>
                  </a:lnTo>
                  <a:lnTo>
                    <a:pt x="696963" y="1688579"/>
                  </a:lnTo>
                  <a:lnTo>
                    <a:pt x="696963" y="1681683"/>
                  </a:lnTo>
                  <a:close/>
                </a:path>
                <a:path w="1040129" h="1850389">
                  <a:moveTo>
                    <a:pt x="696963" y="1660144"/>
                  </a:moveTo>
                  <a:lnTo>
                    <a:pt x="668540" y="1660144"/>
                  </a:lnTo>
                  <a:lnTo>
                    <a:pt x="668540" y="1667040"/>
                  </a:lnTo>
                  <a:lnTo>
                    <a:pt x="696963" y="1667040"/>
                  </a:lnTo>
                  <a:lnTo>
                    <a:pt x="696963" y="1660144"/>
                  </a:lnTo>
                  <a:close/>
                </a:path>
                <a:path w="1040129" h="1850389">
                  <a:moveTo>
                    <a:pt x="696963" y="1638592"/>
                  </a:moveTo>
                  <a:lnTo>
                    <a:pt x="668540" y="1638592"/>
                  </a:lnTo>
                  <a:lnTo>
                    <a:pt x="668540" y="1645488"/>
                  </a:lnTo>
                  <a:lnTo>
                    <a:pt x="696963" y="1645488"/>
                  </a:lnTo>
                  <a:lnTo>
                    <a:pt x="696963" y="1638592"/>
                  </a:lnTo>
                  <a:close/>
                </a:path>
                <a:path w="1040129" h="1850389">
                  <a:moveTo>
                    <a:pt x="696963" y="1617052"/>
                  </a:moveTo>
                  <a:lnTo>
                    <a:pt x="668540" y="1617052"/>
                  </a:lnTo>
                  <a:lnTo>
                    <a:pt x="668540" y="1623949"/>
                  </a:lnTo>
                  <a:lnTo>
                    <a:pt x="696963" y="1623949"/>
                  </a:lnTo>
                  <a:lnTo>
                    <a:pt x="696963" y="1617052"/>
                  </a:lnTo>
                  <a:close/>
                </a:path>
                <a:path w="1040129" h="1850389">
                  <a:moveTo>
                    <a:pt x="696963" y="1595513"/>
                  </a:moveTo>
                  <a:lnTo>
                    <a:pt x="668540" y="1595513"/>
                  </a:lnTo>
                  <a:lnTo>
                    <a:pt x="668540" y="1602409"/>
                  </a:lnTo>
                  <a:lnTo>
                    <a:pt x="696963" y="1602409"/>
                  </a:lnTo>
                  <a:lnTo>
                    <a:pt x="696963" y="1595513"/>
                  </a:lnTo>
                  <a:close/>
                </a:path>
                <a:path w="1040129" h="1850389">
                  <a:moveTo>
                    <a:pt x="696963" y="1573961"/>
                  </a:moveTo>
                  <a:lnTo>
                    <a:pt x="668540" y="1573961"/>
                  </a:lnTo>
                  <a:lnTo>
                    <a:pt x="668540" y="1580857"/>
                  </a:lnTo>
                  <a:lnTo>
                    <a:pt x="696963" y="1580857"/>
                  </a:lnTo>
                  <a:lnTo>
                    <a:pt x="696963" y="1573961"/>
                  </a:lnTo>
                  <a:close/>
                </a:path>
                <a:path w="1040129" h="1850389">
                  <a:moveTo>
                    <a:pt x="696963" y="1552422"/>
                  </a:moveTo>
                  <a:lnTo>
                    <a:pt x="668540" y="1552422"/>
                  </a:lnTo>
                  <a:lnTo>
                    <a:pt x="668540" y="1559318"/>
                  </a:lnTo>
                  <a:lnTo>
                    <a:pt x="696963" y="1559318"/>
                  </a:lnTo>
                  <a:lnTo>
                    <a:pt x="696963" y="1552422"/>
                  </a:lnTo>
                  <a:close/>
                </a:path>
                <a:path w="1040129" h="1850389">
                  <a:moveTo>
                    <a:pt x="696963" y="1530883"/>
                  </a:moveTo>
                  <a:lnTo>
                    <a:pt x="668540" y="1530883"/>
                  </a:lnTo>
                  <a:lnTo>
                    <a:pt x="668540" y="1537779"/>
                  </a:lnTo>
                  <a:lnTo>
                    <a:pt x="696963" y="1537779"/>
                  </a:lnTo>
                  <a:lnTo>
                    <a:pt x="696963" y="1530883"/>
                  </a:lnTo>
                  <a:close/>
                </a:path>
                <a:path w="1040129" h="1850389">
                  <a:moveTo>
                    <a:pt x="698614" y="389001"/>
                  </a:moveTo>
                  <a:lnTo>
                    <a:pt x="695426" y="387845"/>
                  </a:lnTo>
                  <a:lnTo>
                    <a:pt x="694270" y="391033"/>
                  </a:lnTo>
                  <a:lnTo>
                    <a:pt x="697458" y="392188"/>
                  </a:lnTo>
                  <a:lnTo>
                    <a:pt x="698614" y="389001"/>
                  </a:lnTo>
                  <a:close/>
                </a:path>
                <a:path w="1040129" h="1850389">
                  <a:moveTo>
                    <a:pt x="712000" y="12306"/>
                  </a:moveTo>
                  <a:lnTo>
                    <a:pt x="695032" y="12306"/>
                  </a:lnTo>
                  <a:lnTo>
                    <a:pt x="695032" y="44538"/>
                  </a:lnTo>
                  <a:lnTo>
                    <a:pt x="712000" y="44538"/>
                  </a:lnTo>
                  <a:lnTo>
                    <a:pt x="712000" y="12306"/>
                  </a:lnTo>
                  <a:close/>
                </a:path>
                <a:path w="1040129" h="1850389">
                  <a:moveTo>
                    <a:pt x="712241" y="361467"/>
                  </a:moveTo>
                  <a:lnTo>
                    <a:pt x="689927" y="353352"/>
                  </a:lnTo>
                  <a:lnTo>
                    <a:pt x="684123" y="369290"/>
                  </a:lnTo>
                  <a:lnTo>
                    <a:pt x="706437" y="377405"/>
                  </a:lnTo>
                  <a:lnTo>
                    <a:pt x="712241" y="361467"/>
                  </a:lnTo>
                  <a:close/>
                </a:path>
                <a:path w="1040129" h="1850389">
                  <a:moveTo>
                    <a:pt x="732624" y="1835454"/>
                  </a:moveTo>
                  <a:lnTo>
                    <a:pt x="704710" y="1819338"/>
                  </a:lnTo>
                  <a:lnTo>
                    <a:pt x="696226" y="1834032"/>
                  </a:lnTo>
                  <a:lnTo>
                    <a:pt x="724141" y="1850148"/>
                  </a:lnTo>
                  <a:lnTo>
                    <a:pt x="732624" y="1835454"/>
                  </a:lnTo>
                  <a:close/>
                </a:path>
                <a:path w="1040129" h="1850389">
                  <a:moveTo>
                    <a:pt x="751649" y="12306"/>
                  </a:moveTo>
                  <a:lnTo>
                    <a:pt x="734682" y="12306"/>
                  </a:lnTo>
                  <a:lnTo>
                    <a:pt x="734682" y="44538"/>
                  </a:lnTo>
                  <a:lnTo>
                    <a:pt x="751649" y="44538"/>
                  </a:lnTo>
                  <a:lnTo>
                    <a:pt x="751649" y="12306"/>
                  </a:lnTo>
                  <a:close/>
                </a:path>
                <a:path w="1040129" h="1850389">
                  <a:moveTo>
                    <a:pt x="752449" y="1801126"/>
                  </a:moveTo>
                  <a:lnTo>
                    <a:pt x="724535" y="1785010"/>
                  </a:lnTo>
                  <a:lnTo>
                    <a:pt x="716051" y="1799704"/>
                  </a:lnTo>
                  <a:lnTo>
                    <a:pt x="743966" y="1815820"/>
                  </a:lnTo>
                  <a:lnTo>
                    <a:pt x="752449" y="1801126"/>
                  </a:lnTo>
                  <a:close/>
                </a:path>
                <a:path w="1040129" h="1850389">
                  <a:moveTo>
                    <a:pt x="835431" y="469341"/>
                  </a:moveTo>
                  <a:lnTo>
                    <a:pt x="832827" y="467169"/>
                  </a:lnTo>
                  <a:lnTo>
                    <a:pt x="830656" y="469760"/>
                  </a:lnTo>
                  <a:lnTo>
                    <a:pt x="833247" y="471932"/>
                  </a:lnTo>
                  <a:lnTo>
                    <a:pt x="835431" y="469341"/>
                  </a:lnTo>
                  <a:close/>
                </a:path>
                <a:path w="1040129" h="1850389">
                  <a:moveTo>
                    <a:pt x="840638" y="473710"/>
                  </a:moveTo>
                  <a:lnTo>
                    <a:pt x="838022" y="471538"/>
                  </a:lnTo>
                  <a:lnTo>
                    <a:pt x="835850" y="474129"/>
                  </a:lnTo>
                  <a:lnTo>
                    <a:pt x="838441" y="476300"/>
                  </a:lnTo>
                  <a:lnTo>
                    <a:pt x="840638" y="473710"/>
                  </a:lnTo>
                  <a:close/>
                </a:path>
                <a:path w="1040129" h="1850389">
                  <a:moveTo>
                    <a:pt x="845832" y="478078"/>
                  </a:moveTo>
                  <a:lnTo>
                    <a:pt x="843229" y="475907"/>
                  </a:lnTo>
                  <a:lnTo>
                    <a:pt x="841057" y="478497"/>
                  </a:lnTo>
                  <a:lnTo>
                    <a:pt x="843648" y="480669"/>
                  </a:lnTo>
                  <a:lnTo>
                    <a:pt x="845832" y="478078"/>
                  </a:lnTo>
                  <a:close/>
                </a:path>
                <a:path w="1040129" h="1850389">
                  <a:moveTo>
                    <a:pt x="868045" y="456869"/>
                  </a:moveTo>
                  <a:lnTo>
                    <a:pt x="849858" y="441591"/>
                  </a:lnTo>
                  <a:lnTo>
                    <a:pt x="838962" y="454583"/>
                  </a:lnTo>
                  <a:lnTo>
                    <a:pt x="857148" y="469861"/>
                  </a:lnTo>
                  <a:lnTo>
                    <a:pt x="868045" y="456869"/>
                  </a:lnTo>
                  <a:close/>
                </a:path>
                <a:path w="1040129" h="1850389">
                  <a:moveTo>
                    <a:pt x="946912" y="600379"/>
                  </a:moveTo>
                  <a:lnTo>
                    <a:pt x="945222" y="597433"/>
                  </a:lnTo>
                  <a:lnTo>
                    <a:pt x="942289" y="599135"/>
                  </a:lnTo>
                  <a:lnTo>
                    <a:pt x="943978" y="602068"/>
                  </a:lnTo>
                  <a:lnTo>
                    <a:pt x="946912" y="600379"/>
                  </a:lnTo>
                  <a:close/>
                </a:path>
                <a:path w="1040129" h="1850389">
                  <a:moveTo>
                    <a:pt x="950302" y="606247"/>
                  </a:moveTo>
                  <a:lnTo>
                    <a:pt x="948613" y="603300"/>
                  </a:lnTo>
                  <a:lnTo>
                    <a:pt x="945667" y="605002"/>
                  </a:lnTo>
                  <a:lnTo>
                    <a:pt x="947369" y="607949"/>
                  </a:lnTo>
                  <a:lnTo>
                    <a:pt x="950302" y="606247"/>
                  </a:lnTo>
                  <a:close/>
                </a:path>
                <a:path w="1040129" h="1850389">
                  <a:moveTo>
                    <a:pt x="953681" y="612127"/>
                  </a:moveTo>
                  <a:lnTo>
                    <a:pt x="952004" y="609193"/>
                  </a:lnTo>
                  <a:lnTo>
                    <a:pt x="949058" y="610882"/>
                  </a:lnTo>
                  <a:lnTo>
                    <a:pt x="950760" y="613829"/>
                  </a:lnTo>
                  <a:lnTo>
                    <a:pt x="953681" y="612127"/>
                  </a:lnTo>
                  <a:close/>
                </a:path>
                <a:path w="1040129" h="1850389">
                  <a:moveTo>
                    <a:pt x="966190" y="1564106"/>
                  </a:moveTo>
                  <a:lnTo>
                    <a:pt x="949223" y="1564106"/>
                  </a:lnTo>
                  <a:lnTo>
                    <a:pt x="949223" y="1596339"/>
                  </a:lnTo>
                  <a:lnTo>
                    <a:pt x="966190" y="1596339"/>
                  </a:lnTo>
                  <a:lnTo>
                    <a:pt x="966190" y="1564106"/>
                  </a:lnTo>
                  <a:close/>
                </a:path>
                <a:path w="1040129" h="1850389">
                  <a:moveTo>
                    <a:pt x="966190" y="1496263"/>
                  </a:moveTo>
                  <a:lnTo>
                    <a:pt x="949223" y="1496263"/>
                  </a:lnTo>
                  <a:lnTo>
                    <a:pt x="949223" y="1528495"/>
                  </a:lnTo>
                  <a:lnTo>
                    <a:pt x="966190" y="1528495"/>
                  </a:lnTo>
                  <a:lnTo>
                    <a:pt x="966190" y="1496263"/>
                  </a:lnTo>
                  <a:close/>
                </a:path>
                <a:path w="1040129" h="1850389">
                  <a:moveTo>
                    <a:pt x="981837" y="599795"/>
                  </a:moveTo>
                  <a:lnTo>
                    <a:pt x="969949" y="579234"/>
                  </a:lnTo>
                  <a:lnTo>
                    <a:pt x="955268" y="587717"/>
                  </a:lnTo>
                  <a:lnTo>
                    <a:pt x="967143" y="608291"/>
                  </a:lnTo>
                  <a:lnTo>
                    <a:pt x="981837" y="599795"/>
                  </a:lnTo>
                  <a:close/>
                </a:path>
                <a:path w="1040129" h="1850389">
                  <a:moveTo>
                    <a:pt x="1005827" y="1564106"/>
                  </a:moveTo>
                  <a:lnTo>
                    <a:pt x="988860" y="1564106"/>
                  </a:lnTo>
                  <a:lnTo>
                    <a:pt x="988860" y="1596339"/>
                  </a:lnTo>
                  <a:lnTo>
                    <a:pt x="1005827" y="1596339"/>
                  </a:lnTo>
                  <a:lnTo>
                    <a:pt x="1005827" y="1564106"/>
                  </a:lnTo>
                  <a:close/>
                </a:path>
                <a:path w="1040129" h="1850389">
                  <a:moveTo>
                    <a:pt x="1005827" y="1496263"/>
                  </a:moveTo>
                  <a:lnTo>
                    <a:pt x="988860" y="1496263"/>
                  </a:lnTo>
                  <a:lnTo>
                    <a:pt x="988860" y="1528495"/>
                  </a:lnTo>
                  <a:lnTo>
                    <a:pt x="1005827" y="1528495"/>
                  </a:lnTo>
                  <a:lnTo>
                    <a:pt x="1005827" y="1496263"/>
                  </a:lnTo>
                  <a:close/>
                </a:path>
                <a:path w="1040129" h="1850389">
                  <a:moveTo>
                    <a:pt x="1039888" y="773023"/>
                  </a:moveTo>
                  <a:lnTo>
                    <a:pt x="1035761" y="749630"/>
                  </a:lnTo>
                  <a:lnTo>
                    <a:pt x="1019048" y="752576"/>
                  </a:lnTo>
                  <a:lnTo>
                    <a:pt x="1023175" y="775970"/>
                  </a:lnTo>
                  <a:lnTo>
                    <a:pt x="1039888" y="773023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2476919" y="2439974"/>
              <a:ext cx="1352550" cy="1930400"/>
            </a:xfrm>
            <a:custGeom>
              <a:avLst/>
              <a:gdLst/>
              <a:ahLst/>
              <a:cxnLst/>
              <a:rect l="l" t="t" r="r" b="b"/>
              <a:pathLst>
                <a:path w="1352550" h="1930400">
                  <a:moveTo>
                    <a:pt x="29286" y="215887"/>
                  </a:moveTo>
                  <a:lnTo>
                    <a:pt x="0" y="215887"/>
                  </a:lnTo>
                  <a:lnTo>
                    <a:pt x="0" y="229679"/>
                  </a:lnTo>
                  <a:lnTo>
                    <a:pt x="29286" y="229679"/>
                  </a:lnTo>
                  <a:lnTo>
                    <a:pt x="29286" y="215887"/>
                  </a:lnTo>
                  <a:close/>
                </a:path>
                <a:path w="1352550" h="1930400">
                  <a:moveTo>
                    <a:pt x="29286" y="172796"/>
                  </a:moveTo>
                  <a:lnTo>
                    <a:pt x="0" y="172796"/>
                  </a:lnTo>
                  <a:lnTo>
                    <a:pt x="0" y="186588"/>
                  </a:lnTo>
                  <a:lnTo>
                    <a:pt x="29286" y="186588"/>
                  </a:lnTo>
                  <a:lnTo>
                    <a:pt x="29286" y="172796"/>
                  </a:lnTo>
                  <a:close/>
                </a:path>
                <a:path w="1352550" h="1930400">
                  <a:moveTo>
                    <a:pt x="80175" y="215887"/>
                  </a:moveTo>
                  <a:lnTo>
                    <a:pt x="50888" y="215887"/>
                  </a:lnTo>
                  <a:lnTo>
                    <a:pt x="50888" y="229679"/>
                  </a:lnTo>
                  <a:lnTo>
                    <a:pt x="80175" y="229679"/>
                  </a:lnTo>
                  <a:lnTo>
                    <a:pt x="80175" y="215887"/>
                  </a:lnTo>
                  <a:close/>
                </a:path>
                <a:path w="1352550" h="1930400">
                  <a:moveTo>
                    <a:pt x="80175" y="172796"/>
                  </a:moveTo>
                  <a:lnTo>
                    <a:pt x="50888" y="172796"/>
                  </a:lnTo>
                  <a:lnTo>
                    <a:pt x="50888" y="186588"/>
                  </a:lnTo>
                  <a:lnTo>
                    <a:pt x="80175" y="186588"/>
                  </a:lnTo>
                  <a:lnTo>
                    <a:pt x="80175" y="172796"/>
                  </a:lnTo>
                  <a:close/>
                </a:path>
                <a:path w="1352550" h="1930400">
                  <a:moveTo>
                    <a:pt x="131089" y="215887"/>
                  </a:moveTo>
                  <a:lnTo>
                    <a:pt x="101790" y="215887"/>
                  </a:lnTo>
                  <a:lnTo>
                    <a:pt x="101790" y="229679"/>
                  </a:lnTo>
                  <a:lnTo>
                    <a:pt x="131089" y="229679"/>
                  </a:lnTo>
                  <a:lnTo>
                    <a:pt x="131089" y="215887"/>
                  </a:lnTo>
                  <a:close/>
                </a:path>
                <a:path w="1352550" h="1930400">
                  <a:moveTo>
                    <a:pt x="131089" y="172796"/>
                  </a:moveTo>
                  <a:lnTo>
                    <a:pt x="101790" y="172796"/>
                  </a:lnTo>
                  <a:lnTo>
                    <a:pt x="101790" y="186588"/>
                  </a:lnTo>
                  <a:lnTo>
                    <a:pt x="131089" y="186588"/>
                  </a:lnTo>
                  <a:lnTo>
                    <a:pt x="131089" y="172796"/>
                  </a:lnTo>
                  <a:close/>
                </a:path>
                <a:path w="1352550" h="1930400">
                  <a:moveTo>
                    <a:pt x="148043" y="1623860"/>
                  </a:moveTo>
                  <a:lnTo>
                    <a:pt x="118745" y="1623860"/>
                  </a:lnTo>
                  <a:lnTo>
                    <a:pt x="118745" y="1637652"/>
                  </a:lnTo>
                  <a:lnTo>
                    <a:pt x="148043" y="1637652"/>
                  </a:lnTo>
                  <a:lnTo>
                    <a:pt x="148043" y="1623860"/>
                  </a:lnTo>
                  <a:close/>
                </a:path>
                <a:path w="1352550" h="1930400">
                  <a:moveTo>
                    <a:pt x="148043" y="1580769"/>
                  </a:moveTo>
                  <a:lnTo>
                    <a:pt x="118745" y="1580769"/>
                  </a:lnTo>
                  <a:lnTo>
                    <a:pt x="118745" y="1594561"/>
                  </a:lnTo>
                  <a:lnTo>
                    <a:pt x="148043" y="1594561"/>
                  </a:lnTo>
                  <a:lnTo>
                    <a:pt x="148043" y="1580769"/>
                  </a:lnTo>
                  <a:close/>
                </a:path>
                <a:path w="1352550" h="1930400">
                  <a:moveTo>
                    <a:pt x="148043" y="1148880"/>
                  </a:moveTo>
                  <a:lnTo>
                    <a:pt x="118745" y="1148880"/>
                  </a:lnTo>
                  <a:lnTo>
                    <a:pt x="118745" y="1162672"/>
                  </a:lnTo>
                  <a:lnTo>
                    <a:pt x="148043" y="1162672"/>
                  </a:lnTo>
                  <a:lnTo>
                    <a:pt x="148043" y="1148880"/>
                  </a:lnTo>
                  <a:close/>
                </a:path>
                <a:path w="1352550" h="1930400">
                  <a:moveTo>
                    <a:pt x="148043" y="1105789"/>
                  </a:moveTo>
                  <a:lnTo>
                    <a:pt x="118745" y="1105789"/>
                  </a:lnTo>
                  <a:lnTo>
                    <a:pt x="118745" y="1119581"/>
                  </a:lnTo>
                  <a:lnTo>
                    <a:pt x="148043" y="1119581"/>
                  </a:lnTo>
                  <a:lnTo>
                    <a:pt x="148043" y="1105789"/>
                  </a:lnTo>
                  <a:close/>
                </a:path>
                <a:path w="1352550" h="1930400">
                  <a:moveTo>
                    <a:pt x="211048" y="1601457"/>
                  </a:moveTo>
                  <a:lnTo>
                    <a:pt x="191223" y="1601457"/>
                  </a:lnTo>
                  <a:lnTo>
                    <a:pt x="191223" y="1616964"/>
                  </a:lnTo>
                  <a:lnTo>
                    <a:pt x="211048" y="1616964"/>
                  </a:lnTo>
                  <a:lnTo>
                    <a:pt x="211048" y="1601457"/>
                  </a:lnTo>
                  <a:close/>
                </a:path>
                <a:path w="1352550" h="1930400">
                  <a:moveTo>
                    <a:pt x="279133" y="1633347"/>
                  </a:moveTo>
                  <a:lnTo>
                    <a:pt x="259308" y="1633347"/>
                  </a:lnTo>
                  <a:lnTo>
                    <a:pt x="259308" y="1648853"/>
                  </a:lnTo>
                  <a:lnTo>
                    <a:pt x="279133" y="1648853"/>
                  </a:lnTo>
                  <a:lnTo>
                    <a:pt x="279133" y="1633347"/>
                  </a:lnTo>
                  <a:close/>
                </a:path>
                <a:path w="1352550" h="1930400">
                  <a:moveTo>
                    <a:pt x="279133" y="1569580"/>
                  </a:moveTo>
                  <a:lnTo>
                    <a:pt x="259308" y="1569580"/>
                  </a:lnTo>
                  <a:lnTo>
                    <a:pt x="259308" y="1585087"/>
                  </a:lnTo>
                  <a:lnTo>
                    <a:pt x="279133" y="1585087"/>
                  </a:lnTo>
                  <a:lnTo>
                    <a:pt x="279133" y="1569580"/>
                  </a:lnTo>
                  <a:close/>
                </a:path>
                <a:path w="1352550" h="1930400">
                  <a:moveTo>
                    <a:pt x="347764" y="1433410"/>
                  </a:moveTo>
                  <a:lnTo>
                    <a:pt x="333971" y="1433410"/>
                  </a:lnTo>
                  <a:lnTo>
                    <a:pt x="333971" y="1462709"/>
                  </a:lnTo>
                  <a:lnTo>
                    <a:pt x="347764" y="1462709"/>
                  </a:lnTo>
                  <a:lnTo>
                    <a:pt x="347764" y="1433410"/>
                  </a:lnTo>
                  <a:close/>
                </a:path>
                <a:path w="1352550" h="1930400">
                  <a:moveTo>
                    <a:pt x="368566" y="1556004"/>
                  </a:moveTo>
                  <a:lnTo>
                    <a:pt x="339267" y="1556004"/>
                  </a:lnTo>
                  <a:lnTo>
                    <a:pt x="339267" y="1569796"/>
                  </a:lnTo>
                  <a:lnTo>
                    <a:pt x="368566" y="1569796"/>
                  </a:lnTo>
                  <a:lnTo>
                    <a:pt x="368566" y="1556004"/>
                  </a:lnTo>
                  <a:close/>
                </a:path>
                <a:path w="1352550" h="1930400">
                  <a:moveTo>
                    <a:pt x="368566" y="1512912"/>
                  </a:moveTo>
                  <a:lnTo>
                    <a:pt x="339267" y="1512912"/>
                  </a:lnTo>
                  <a:lnTo>
                    <a:pt x="339267" y="1526705"/>
                  </a:lnTo>
                  <a:lnTo>
                    <a:pt x="368566" y="1526705"/>
                  </a:lnTo>
                  <a:lnTo>
                    <a:pt x="368566" y="1512912"/>
                  </a:lnTo>
                  <a:close/>
                </a:path>
                <a:path w="1352550" h="1930400">
                  <a:moveTo>
                    <a:pt x="390842" y="1433410"/>
                  </a:moveTo>
                  <a:lnTo>
                    <a:pt x="377050" y="1433410"/>
                  </a:lnTo>
                  <a:lnTo>
                    <a:pt x="377050" y="1462709"/>
                  </a:lnTo>
                  <a:lnTo>
                    <a:pt x="390842" y="1462709"/>
                  </a:lnTo>
                  <a:lnTo>
                    <a:pt x="390842" y="1433410"/>
                  </a:lnTo>
                  <a:close/>
                </a:path>
                <a:path w="1352550" h="1930400">
                  <a:moveTo>
                    <a:pt x="441058" y="135699"/>
                  </a:moveTo>
                  <a:lnTo>
                    <a:pt x="427266" y="135699"/>
                  </a:lnTo>
                  <a:lnTo>
                    <a:pt x="427266" y="164998"/>
                  </a:lnTo>
                  <a:lnTo>
                    <a:pt x="441058" y="164998"/>
                  </a:lnTo>
                  <a:lnTo>
                    <a:pt x="441058" y="135699"/>
                  </a:lnTo>
                  <a:close/>
                </a:path>
                <a:path w="1352550" h="1930400">
                  <a:moveTo>
                    <a:pt x="441058" y="84810"/>
                  </a:moveTo>
                  <a:lnTo>
                    <a:pt x="427266" y="84810"/>
                  </a:lnTo>
                  <a:lnTo>
                    <a:pt x="427266" y="114109"/>
                  </a:lnTo>
                  <a:lnTo>
                    <a:pt x="441058" y="114109"/>
                  </a:lnTo>
                  <a:lnTo>
                    <a:pt x="441058" y="84810"/>
                  </a:lnTo>
                  <a:close/>
                </a:path>
                <a:path w="1352550" h="1930400">
                  <a:moveTo>
                    <a:pt x="447535" y="1823580"/>
                  </a:moveTo>
                  <a:lnTo>
                    <a:pt x="434809" y="1801545"/>
                  </a:lnTo>
                  <a:lnTo>
                    <a:pt x="384860" y="1830374"/>
                  </a:lnTo>
                  <a:lnTo>
                    <a:pt x="397586" y="1852422"/>
                  </a:lnTo>
                  <a:lnTo>
                    <a:pt x="447535" y="1823580"/>
                  </a:lnTo>
                  <a:close/>
                </a:path>
                <a:path w="1352550" h="1930400">
                  <a:moveTo>
                    <a:pt x="484149" y="135699"/>
                  </a:moveTo>
                  <a:lnTo>
                    <a:pt x="470357" y="135699"/>
                  </a:lnTo>
                  <a:lnTo>
                    <a:pt x="470357" y="164998"/>
                  </a:lnTo>
                  <a:lnTo>
                    <a:pt x="484149" y="164998"/>
                  </a:lnTo>
                  <a:lnTo>
                    <a:pt x="484149" y="135699"/>
                  </a:lnTo>
                  <a:close/>
                </a:path>
                <a:path w="1352550" h="1930400">
                  <a:moveTo>
                    <a:pt x="484149" y="84810"/>
                  </a:moveTo>
                  <a:lnTo>
                    <a:pt x="470357" y="84810"/>
                  </a:lnTo>
                  <a:lnTo>
                    <a:pt x="470357" y="114109"/>
                  </a:lnTo>
                  <a:lnTo>
                    <a:pt x="484149" y="114109"/>
                  </a:lnTo>
                  <a:lnTo>
                    <a:pt x="484149" y="84810"/>
                  </a:lnTo>
                  <a:close/>
                </a:path>
                <a:path w="1352550" h="1930400">
                  <a:moveTo>
                    <a:pt x="492607" y="1901507"/>
                  </a:moveTo>
                  <a:lnTo>
                    <a:pt x="479882" y="1879473"/>
                  </a:lnTo>
                  <a:lnTo>
                    <a:pt x="429933" y="1908302"/>
                  </a:lnTo>
                  <a:lnTo>
                    <a:pt x="442658" y="1930349"/>
                  </a:lnTo>
                  <a:lnTo>
                    <a:pt x="492607" y="1901507"/>
                  </a:lnTo>
                  <a:close/>
                </a:path>
                <a:path w="1352550" h="1930400">
                  <a:moveTo>
                    <a:pt x="525881" y="1357071"/>
                  </a:moveTo>
                  <a:lnTo>
                    <a:pt x="512089" y="1357071"/>
                  </a:lnTo>
                  <a:lnTo>
                    <a:pt x="512089" y="1386370"/>
                  </a:lnTo>
                  <a:lnTo>
                    <a:pt x="525881" y="1386370"/>
                  </a:lnTo>
                  <a:lnTo>
                    <a:pt x="525881" y="1357071"/>
                  </a:lnTo>
                  <a:close/>
                </a:path>
                <a:path w="1352550" h="1930400">
                  <a:moveTo>
                    <a:pt x="555167" y="1505115"/>
                  </a:moveTo>
                  <a:lnTo>
                    <a:pt x="525868" y="1505115"/>
                  </a:lnTo>
                  <a:lnTo>
                    <a:pt x="525868" y="1518907"/>
                  </a:lnTo>
                  <a:lnTo>
                    <a:pt x="555167" y="1518907"/>
                  </a:lnTo>
                  <a:lnTo>
                    <a:pt x="555167" y="1505115"/>
                  </a:lnTo>
                  <a:close/>
                </a:path>
                <a:path w="1352550" h="1930400">
                  <a:moveTo>
                    <a:pt x="555167" y="1462036"/>
                  </a:moveTo>
                  <a:lnTo>
                    <a:pt x="525868" y="1462036"/>
                  </a:lnTo>
                  <a:lnTo>
                    <a:pt x="525868" y="1475816"/>
                  </a:lnTo>
                  <a:lnTo>
                    <a:pt x="555167" y="1475816"/>
                  </a:lnTo>
                  <a:lnTo>
                    <a:pt x="555167" y="1462036"/>
                  </a:lnTo>
                  <a:close/>
                </a:path>
                <a:path w="1352550" h="1930400">
                  <a:moveTo>
                    <a:pt x="568960" y="1357071"/>
                  </a:moveTo>
                  <a:lnTo>
                    <a:pt x="555167" y="1357071"/>
                  </a:lnTo>
                  <a:lnTo>
                    <a:pt x="555167" y="1386370"/>
                  </a:lnTo>
                  <a:lnTo>
                    <a:pt x="568960" y="1386370"/>
                  </a:lnTo>
                  <a:lnTo>
                    <a:pt x="568960" y="1357071"/>
                  </a:lnTo>
                  <a:close/>
                </a:path>
                <a:path w="1352550" h="1930400">
                  <a:moveTo>
                    <a:pt x="635139" y="1514602"/>
                  </a:moveTo>
                  <a:lnTo>
                    <a:pt x="615315" y="1514602"/>
                  </a:lnTo>
                  <a:lnTo>
                    <a:pt x="615315" y="1530108"/>
                  </a:lnTo>
                  <a:lnTo>
                    <a:pt x="635139" y="1530108"/>
                  </a:lnTo>
                  <a:lnTo>
                    <a:pt x="635139" y="1514602"/>
                  </a:lnTo>
                  <a:close/>
                </a:path>
                <a:path w="1352550" h="1930400">
                  <a:moveTo>
                    <a:pt x="635139" y="1450835"/>
                  </a:moveTo>
                  <a:lnTo>
                    <a:pt x="615315" y="1450835"/>
                  </a:lnTo>
                  <a:lnTo>
                    <a:pt x="615315" y="1466342"/>
                  </a:lnTo>
                  <a:lnTo>
                    <a:pt x="635139" y="1466342"/>
                  </a:lnTo>
                  <a:lnTo>
                    <a:pt x="635139" y="1450835"/>
                  </a:lnTo>
                  <a:close/>
                </a:path>
                <a:path w="1352550" h="1930400">
                  <a:moveTo>
                    <a:pt x="644626" y="1357071"/>
                  </a:moveTo>
                  <a:lnTo>
                    <a:pt x="630834" y="1357071"/>
                  </a:lnTo>
                  <a:lnTo>
                    <a:pt x="630834" y="1386370"/>
                  </a:lnTo>
                  <a:lnTo>
                    <a:pt x="644626" y="1386370"/>
                  </a:lnTo>
                  <a:lnTo>
                    <a:pt x="644626" y="1357071"/>
                  </a:lnTo>
                  <a:close/>
                </a:path>
                <a:path w="1352550" h="1930400">
                  <a:moveTo>
                    <a:pt x="644626" y="0"/>
                  </a:moveTo>
                  <a:lnTo>
                    <a:pt x="630834" y="0"/>
                  </a:lnTo>
                  <a:lnTo>
                    <a:pt x="630834" y="29298"/>
                  </a:lnTo>
                  <a:lnTo>
                    <a:pt x="644626" y="29298"/>
                  </a:lnTo>
                  <a:lnTo>
                    <a:pt x="644626" y="0"/>
                  </a:lnTo>
                  <a:close/>
                </a:path>
                <a:path w="1352550" h="1930400">
                  <a:moveTo>
                    <a:pt x="687705" y="1357071"/>
                  </a:moveTo>
                  <a:lnTo>
                    <a:pt x="673912" y="1357071"/>
                  </a:lnTo>
                  <a:lnTo>
                    <a:pt x="673912" y="1386370"/>
                  </a:lnTo>
                  <a:lnTo>
                    <a:pt x="687705" y="1386370"/>
                  </a:lnTo>
                  <a:lnTo>
                    <a:pt x="687705" y="1357071"/>
                  </a:lnTo>
                  <a:close/>
                </a:path>
                <a:path w="1352550" h="1930400">
                  <a:moveTo>
                    <a:pt x="687705" y="0"/>
                  </a:moveTo>
                  <a:lnTo>
                    <a:pt x="673912" y="0"/>
                  </a:lnTo>
                  <a:lnTo>
                    <a:pt x="673912" y="29298"/>
                  </a:lnTo>
                  <a:lnTo>
                    <a:pt x="687705" y="29298"/>
                  </a:lnTo>
                  <a:lnTo>
                    <a:pt x="687705" y="0"/>
                  </a:lnTo>
                  <a:close/>
                </a:path>
                <a:path w="1352550" h="1930400">
                  <a:moveTo>
                    <a:pt x="703224" y="1482712"/>
                  </a:moveTo>
                  <a:lnTo>
                    <a:pt x="683399" y="1482712"/>
                  </a:lnTo>
                  <a:lnTo>
                    <a:pt x="683399" y="1498219"/>
                  </a:lnTo>
                  <a:lnTo>
                    <a:pt x="703224" y="1498219"/>
                  </a:lnTo>
                  <a:lnTo>
                    <a:pt x="703224" y="1482712"/>
                  </a:lnTo>
                  <a:close/>
                </a:path>
                <a:path w="1352550" h="1930400">
                  <a:moveTo>
                    <a:pt x="763358" y="1357071"/>
                  </a:moveTo>
                  <a:lnTo>
                    <a:pt x="749566" y="1357071"/>
                  </a:lnTo>
                  <a:lnTo>
                    <a:pt x="749566" y="1386370"/>
                  </a:lnTo>
                  <a:lnTo>
                    <a:pt x="763358" y="1386370"/>
                  </a:lnTo>
                  <a:lnTo>
                    <a:pt x="763358" y="1357071"/>
                  </a:lnTo>
                  <a:close/>
                </a:path>
                <a:path w="1352550" h="1930400">
                  <a:moveTo>
                    <a:pt x="786612" y="1514602"/>
                  </a:moveTo>
                  <a:lnTo>
                    <a:pt x="767994" y="1514602"/>
                  </a:lnTo>
                  <a:lnTo>
                    <a:pt x="767994" y="1530108"/>
                  </a:lnTo>
                  <a:lnTo>
                    <a:pt x="786612" y="1530108"/>
                  </a:lnTo>
                  <a:lnTo>
                    <a:pt x="786612" y="1514602"/>
                  </a:lnTo>
                  <a:close/>
                </a:path>
                <a:path w="1352550" h="1930400">
                  <a:moveTo>
                    <a:pt x="786612" y="1450835"/>
                  </a:moveTo>
                  <a:lnTo>
                    <a:pt x="767994" y="1450835"/>
                  </a:lnTo>
                  <a:lnTo>
                    <a:pt x="767994" y="1466342"/>
                  </a:lnTo>
                  <a:lnTo>
                    <a:pt x="786612" y="1466342"/>
                  </a:lnTo>
                  <a:lnTo>
                    <a:pt x="786612" y="1450835"/>
                  </a:lnTo>
                  <a:close/>
                </a:path>
                <a:path w="1352550" h="1930400">
                  <a:moveTo>
                    <a:pt x="806450" y="1357071"/>
                  </a:moveTo>
                  <a:lnTo>
                    <a:pt x="792657" y="1357071"/>
                  </a:lnTo>
                  <a:lnTo>
                    <a:pt x="792657" y="1386370"/>
                  </a:lnTo>
                  <a:lnTo>
                    <a:pt x="806450" y="1386370"/>
                  </a:lnTo>
                  <a:lnTo>
                    <a:pt x="806450" y="1357071"/>
                  </a:lnTo>
                  <a:close/>
                </a:path>
                <a:path w="1352550" h="1930400">
                  <a:moveTo>
                    <a:pt x="814260" y="8470"/>
                  </a:moveTo>
                  <a:lnTo>
                    <a:pt x="800468" y="8470"/>
                  </a:lnTo>
                  <a:lnTo>
                    <a:pt x="800468" y="37769"/>
                  </a:lnTo>
                  <a:lnTo>
                    <a:pt x="814260" y="37769"/>
                  </a:lnTo>
                  <a:lnTo>
                    <a:pt x="814260" y="8470"/>
                  </a:lnTo>
                  <a:close/>
                </a:path>
                <a:path w="1352550" h="1930400">
                  <a:moveTo>
                    <a:pt x="848182" y="178117"/>
                  </a:moveTo>
                  <a:lnTo>
                    <a:pt x="834390" y="178117"/>
                  </a:lnTo>
                  <a:lnTo>
                    <a:pt x="834390" y="207416"/>
                  </a:lnTo>
                  <a:lnTo>
                    <a:pt x="848182" y="207416"/>
                  </a:lnTo>
                  <a:lnTo>
                    <a:pt x="848182" y="178117"/>
                  </a:lnTo>
                  <a:close/>
                </a:path>
                <a:path w="1352550" h="1930400">
                  <a:moveTo>
                    <a:pt x="848182" y="127228"/>
                  </a:moveTo>
                  <a:lnTo>
                    <a:pt x="834390" y="127228"/>
                  </a:lnTo>
                  <a:lnTo>
                    <a:pt x="834390" y="156527"/>
                  </a:lnTo>
                  <a:lnTo>
                    <a:pt x="848182" y="156527"/>
                  </a:lnTo>
                  <a:lnTo>
                    <a:pt x="848182" y="127228"/>
                  </a:lnTo>
                  <a:close/>
                </a:path>
                <a:path w="1352550" h="1930400">
                  <a:moveTo>
                    <a:pt x="855891" y="1482712"/>
                  </a:moveTo>
                  <a:lnTo>
                    <a:pt x="837806" y="1482712"/>
                  </a:lnTo>
                  <a:lnTo>
                    <a:pt x="837806" y="1498219"/>
                  </a:lnTo>
                  <a:lnTo>
                    <a:pt x="855891" y="1498219"/>
                  </a:lnTo>
                  <a:lnTo>
                    <a:pt x="855891" y="1482712"/>
                  </a:lnTo>
                  <a:close/>
                </a:path>
                <a:path w="1352550" h="1930400">
                  <a:moveTo>
                    <a:pt x="857338" y="8470"/>
                  </a:moveTo>
                  <a:lnTo>
                    <a:pt x="843546" y="8470"/>
                  </a:lnTo>
                  <a:lnTo>
                    <a:pt x="843546" y="37769"/>
                  </a:lnTo>
                  <a:lnTo>
                    <a:pt x="857338" y="37769"/>
                  </a:lnTo>
                  <a:lnTo>
                    <a:pt x="857338" y="8470"/>
                  </a:lnTo>
                  <a:close/>
                </a:path>
                <a:path w="1352550" h="1930400">
                  <a:moveTo>
                    <a:pt x="891273" y="178117"/>
                  </a:moveTo>
                  <a:lnTo>
                    <a:pt x="877481" y="178117"/>
                  </a:lnTo>
                  <a:lnTo>
                    <a:pt x="877481" y="207416"/>
                  </a:lnTo>
                  <a:lnTo>
                    <a:pt x="891273" y="207416"/>
                  </a:lnTo>
                  <a:lnTo>
                    <a:pt x="891273" y="178117"/>
                  </a:lnTo>
                  <a:close/>
                </a:path>
                <a:path w="1352550" h="1930400">
                  <a:moveTo>
                    <a:pt x="891273" y="127228"/>
                  </a:moveTo>
                  <a:lnTo>
                    <a:pt x="877481" y="127228"/>
                  </a:lnTo>
                  <a:lnTo>
                    <a:pt x="877481" y="156527"/>
                  </a:lnTo>
                  <a:lnTo>
                    <a:pt x="891273" y="156527"/>
                  </a:lnTo>
                  <a:lnTo>
                    <a:pt x="891273" y="127228"/>
                  </a:lnTo>
                  <a:close/>
                </a:path>
                <a:path w="1352550" h="1930400">
                  <a:moveTo>
                    <a:pt x="979258" y="1488147"/>
                  </a:moveTo>
                  <a:lnTo>
                    <a:pt x="949960" y="1488147"/>
                  </a:lnTo>
                  <a:lnTo>
                    <a:pt x="949960" y="1501940"/>
                  </a:lnTo>
                  <a:lnTo>
                    <a:pt x="979258" y="1501940"/>
                  </a:lnTo>
                  <a:lnTo>
                    <a:pt x="979258" y="1488147"/>
                  </a:lnTo>
                  <a:close/>
                </a:path>
                <a:path w="1352550" h="1930400">
                  <a:moveTo>
                    <a:pt x="979258" y="1445069"/>
                  </a:moveTo>
                  <a:lnTo>
                    <a:pt x="949960" y="1445069"/>
                  </a:lnTo>
                  <a:lnTo>
                    <a:pt x="949960" y="1458861"/>
                  </a:lnTo>
                  <a:lnTo>
                    <a:pt x="979258" y="1458861"/>
                  </a:lnTo>
                  <a:lnTo>
                    <a:pt x="979258" y="1445069"/>
                  </a:lnTo>
                  <a:close/>
                </a:path>
                <a:path w="1352550" h="1930400">
                  <a:moveTo>
                    <a:pt x="1064082" y="1148880"/>
                  </a:moveTo>
                  <a:lnTo>
                    <a:pt x="1034783" y="1148880"/>
                  </a:lnTo>
                  <a:lnTo>
                    <a:pt x="1034783" y="1162672"/>
                  </a:lnTo>
                  <a:lnTo>
                    <a:pt x="1064082" y="1162672"/>
                  </a:lnTo>
                  <a:lnTo>
                    <a:pt x="1064082" y="1148880"/>
                  </a:lnTo>
                  <a:close/>
                </a:path>
                <a:path w="1352550" h="1930400">
                  <a:moveTo>
                    <a:pt x="1064082" y="1105789"/>
                  </a:moveTo>
                  <a:lnTo>
                    <a:pt x="1034783" y="1105789"/>
                  </a:lnTo>
                  <a:lnTo>
                    <a:pt x="1034783" y="1119581"/>
                  </a:lnTo>
                  <a:lnTo>
                    <a:pt x="1064082" y="1119581"/>
                  </a:lnTo>
                  <a:lnTo>
                    <a:pt x="1064082" y="1105789"/>
                  </a:lnTo>
                  <a:close/>
                </a:path>
                <a:path w="1352550" h="1930400">
                  <a:moveTo>
                    <a:pt x="1146479" y="824369"/>
                  </a:moveTo>
                  <a:lnTo>
                    <a:pt x="1145895" y="821029"/>
                  </a:lnTo>
                  <a:lnTo>
                    <a:pt x="1142555" y="821613"/>
                  </a:lnTo>
                  <a:lnTo>
                    <a:pt x="1143139" y="824953"/>
                  </a:lnTo>
                  <a:lnTo>
                    <a:pt x="1146479" y="824369"/>
                  </a:lnTo>
                  <a:close/>
                </a:path>
                <a:path w="1352550" h="1930400">
                  <a:moveTo>
                    <a:pt x="1147648" y="831049"/>
                  </a:moveTo>
                  <a:lnTo>
                    <a:pt x="1147064" y="827709"/>
                  </a:lnTo>
                  <a:lnTo>
                    <a:pt x="1143723" y="828294"/>
                  </a:lnTo>
                  <a:lnTo>
                    <a:pt x="1144308" y="831634"/>
                  </a:lnTo>
                  <a:lnTo>
                    <a:pt x="1147648" y="831049"/>
                  </a:lnTo>
                  <a:close/>
                </a:path>
                <a:path w="1352550" h="1930400">
                  <a:moveTo>
                    <a:pt x="1148842" y="837730"/>
                  </a:moveTo>
                  <a:lnTo>
                    <a:pt x="1148257" y="834377"/>
                  </a:lnTo>
                  <a:lnTo>
                    <a:pt x="1144917" y="834961"/>
                  </a:lnTo>
                  <a:lnTo>
                    <a:pt x="1145501" y="838314"/>
                  </a:lnTo>
                  <a:lnTo>
                    <a:pt x="1148842" y="837730"/>
                  </a:lnTo>
                  <a:close/>
                </a:path>
                <a:path w="1352550" h="1930400">
                  <a:moveTo>
                    <a:pt x="1179512" y="835761"/>
                  </a:moveTo>
                  <a:lnTo>
                    <a:pt x="1175385" y="812368"/>
                  </a:lnTo>
                  <a:lnTo>
                    <a:pt x="1158671" y="815314"/>
                  </a:lnTo>
                  <a:lnTo>
                    <a:pt x="1162799" y="838708"/>
                  </a:lnTo>
                  <a:lnTo>
                    <a:pt x="1179512" y="835761"/>
                  </a:lnTo>
                  <a:close/>
                </a:path>
                <a:path w="1352550" h="1930400">
                  <a:moveTo>
                    <a:pt x="1199781" y="1148880"/>
                  </a:moveTo>
                  <a:lnTo>
                    <a:pt x="1170482" y="1148880"/>
                  </a:lnTo>
                  <a:lnTo>
                    <a:pt x="1170482" y="1162672"/>
                  </a:lnTo>
                  <a:lnTo>
                    <a:pt x="1199781" y="1162672"/>
                  </a:lnTo>
                  <a:lnTo>
                    <a:pt x="1199781" y="1148880"/>
                  </a:lnTo>
                  <a:close/>
                </a:path>
                <a:path w="1352550" h="1930400">
                  <a:moveTo>
                    <a:pt x="1199781" y="1105789"/>
                  </a:moveTo>
                  <a:lnTo>
                    <a:pt x="1170482" y="1105789"/>
                  </a:lnTo>
                  <a:lnTo>
                    <a:pt x="1170482" y="1119581"/>
                  </a:lnTo>
                  <a:lnTo>
                    <a:pt x="1199781" y="1119581"/>
                  </a:lnTo>
                  <a:lnTo>
                    <a:pt x="1199781" y="1105789"/>
                  </a:lnTo>
                  <a:close/>
                </a:path>
                <a:path w="1352550" h="1930400">
                  <a:moveTo>
                    <a:pt x="1352461" y="232854"/>
                  </a:moveTo>
                  <a:lnTo>
                    <a:pt x="1323162" y="232854"/>
                  </a:lnTo>
                  <a:lnTo>
                    <a:pt x="1323162" y="246646"/>
                  </a:lnTo>
                  <a:lnTo>
                    <a:pt x="1352461" y="246646"/>
                  </a:lnTo>
                  <a:lnTo>
                    <a:pt x="1352461" y="232854"/>
                  </a:lnTo>
                  <a:close/>
                </a:path>
                <a:path w="1352550" h="1930400">
                  <a:moveTo>
                    <a:pt x="1352461" y="189763"/>
                  </a:moveTo>
                  <a:lnTo>
                    <a:pt x="1323162" y="189763"/>
                  </a:lnTo>
                  <a:lnTo>
                    <a:pt x="1323162" y="203555"/>
                  </a:lnTo>
                  <a:lnTo>
                    <a:pt x="1352461" y="203555"/>
                  </a:lnTo>
                  <a:lnTo>
                    <a:pt x="1352461" y="189763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2476919" y="2439974"/>
              <a:ext cx="1352550" cy="1821814"/>
            </a:xfrm>
            <a:custGeom>
              <a:avLst/>
              <a:gdLst/>
              <a:ahLst/>
              <a:cxnLst/>
              <a:rect l="l" t="t" r="r" b="b"/>
              <a:pathLst>
                <a:path w="1352550" h="1821814">
                  <a:moveTo>
                    <a:pt x="29286" y="185674"/>
                  </a:moveTo>
                  <a:lnTo>
                    <a:pt x="28689" y="185127"/>
                  </a:lnTo>
                  <a:lnTo>
                    <a:pt x="1511" y="184962"/>
                  </a:lnTo>
                  <a:lnTo>
                    <a:pt x="736" y="185077"/>
                  </a:lnTo>
                  <a:lnTo>
                    <a:pt x="139" y="185432"/>
                  </a:lnTo>
                  <a:lnTo>
                    <a:pt x="0" y="185788"/>
                  </a:lnTo>
                  <a:lnTo>
                    <a:pt x="0" y="216382"/>
                  </a:lnTo>
                  <a:lnTo>
                    <a:pt x="114" y="216687"/>
                  </a:lnTo>
                  <a:lnTo>
                    <a:pt x="863" y="217119"/>
                  </a:lnTo>
                  <a:lnTo>
                    <a:pt x="27787" y="217195"/>
                  </a:lnTo>
                  <a:lnTo>
                    <a:pt x="28562" y="217081"/>
                  </a:lnTo>
                  <a:lnTo>
                    <a:pt x="29260" y="216573"/>
                  </a:lnTo>
                  <a:lnTo>
                    <a:pt x="29286" y="185674"/>
                  </a:lnTo>
                  <a:close/>
                </a:path>
                <a:path w="1352550" h="1821814">
                  <a:moveTo>
                    <a:pt x="80175" y="185674"/>
                  </a:moveTo>
                  <a:lnTo>
                    <a:pt x="79578" y="185127"/>
                  </a:lnTo>
                  <a:lnTo>
                    <a:pt x="52400" y="184962"/>
                  </a:lnTo>
                  <a:lnTo>
                    <a:pt x="51625" y="185077"/>
                  </a:lnTo>
                  <a:lnTo>
                    <a:pt x="51028" y="185432"/>
                  </a:lnTo>
                  <a:lnTo>
                    <a:pt x="50888" y="185788"/>
                  </a:lnTo>
                  <a:lnTo>
                    <a:pt x="50888" y="216382"/>
                  </a:lnTo>
                  <a:lnTo>
                    <a:pt x="51003" y="216687"/>
                  </a:lnTo>
                  <a:lnTo>
                    <a:pt x="51752" y="217119"/>
                  </a:lnTo>
                  <a:lnTo>
                    <a:pt x="78676" y="217195"/>
                  </a:lnTo>
                  <a:lnTo>
                    <a:pt x="79451" y="217081"/>
                  </a:lnTo>
                  <a:lnTo>
                    <a:pt x="80149" y="216573"/>
                  </a:lnTo>
                  <a:lnTo>
                    <a:pt x="80175" y="185674"/>
                  </a:lnTo>
                  <a:close/>
                </a:path>
                <a:path w="1352550" h="1821814">
                  <a:moveTo>
                    <a:pt x="131064" y="185674"/>
                  </a:moveTo>
                  <a:lnTo>
                    <a:pt x="130467" y="185127"/>
                  </a:lnTo>
                  <a:lnTo>
                    <a:pt x="103289" y="184962"/>
                  </a:lnTo>
                  <a:lnTo>
                    <a:pt x="102514" y="185077"/>
                  </a:lnTo>
                  <a:lnTo>
                    <a:pt x="101917" y="185432"/>
                  </a:lnTo>
                  <a:lnTo>
                    <a:pt x="101777" y="185788"/>
                  </a:lnTo>
                  <a:lnTo>
                    <a:pt x="101777" y="216382"/>
                  </a:lnTo>
                  <a:lnTo>
                    <a:pt x="101892" y="216687"/>
                  </a:lnTo>
                  <a:lnTo>
                    <a:pt x="102641" y="217119"/>
                  </a:lnTo>
                  <a:lnTo>
                    <a:pt x="129565" y="217195"/>
                  </a:lnTo>
                  <a:lnTo>
                    <a:pt x="130340" y="217081"/>
                  </a:lnTo>
                  <a:lnTo>
                    <a:pt x="131038" y="216573"/>
                  </a:lnTo>
                  <a:lnTo>
                    <a:pt x="131064" y="185674"/>
                  </a:lnTo>
                  <a:close/>
                </a:path>
                <a:path w="1352550" h="1821814">
                  <a:moveTo>
                    <a:pt x="148043" y="1593964"/>
                  </a:moveTo>
                  <a:lnTo>
                    <a:pt x="147955" y="1593697"/>
                  </a:lnTo>
                  <a:lnTo>
                    <a:pt x="147180" y="1593227"/>
                  </a:lnTo>
                  <a:lnTo>
                    <a:pt x="120256" y="1593151"/>
                  </a:lnTo>
                  <a:lnTo>
                    <a:pt x="119748" y="1593202"/>
                  </a:lnTo>
                  <a:lnTo>
                    <a:pt x="118884" y="1593621"/>
                  </a:lnTo>
                  <a:lnTo>
                    <a:pt x="118745" y="1593964"/>
                  </a:lnTo>
                  <a:lnTo>
                    <a:pt x="118745" y="1624558"/>
                  </a:lnTo>
                  <a:lnTo>
                    <a:pt x="118833" y="1624838"/>
                  </a:lnTo>
                  <a:lnTo>
                    <a:pt x="119608" y="1625307"/>
                  </a:lnTo>
                  <a:lnTo>
                    <a:pt x="146532" y="1625384"/>
                  </a:lnTo>
                  <a:lnTo>
                    <a:pt x="147751" y="1625053"/>
                  </a:lnTo>
                  <a:lnTo>
                    <a:pt x="148005" y="1624761"/>
                  </a:lnTo>
                  <a:lnTo>
                    <a:pt x="148043" y="1593964"/>
                  </a:lnTo>
                  <a:close/>
                </a:path>
                <a:path w="1352550" h="1821814">
                  <a:moveTo>
                    <a:pt x="148043" y="1119035"/>
                  </a:moveTo>
                  <a:lnTo>
                    <a:pt x="147955" y="1118768"/>
                  </a:lnTo>
                  <a:lnTo>
                    <a:pt x="147180" y="1118298"/>
                  </a:lnTo>
                  <a:lnTo>
                    <a:pt x="120256" y="1118222"/>
                  </a:lnTo>
                  <a:lnTo>
                    <a:pt x="119748" y="1118260"/>
                  </a:lnTo>
                  <a:lnTo>
                    <a:pt x="118884" y="1118692"/>
                  </a:lnTo>
                  <a:lnTo>
                    <a:pt x="118745" y="1119035"/>
                  </a:lnTo>
                  <a:lnTo>
                    <a:pt x="118745" y="1149629"/>
                  </a:lnTo>
                  <a:lnTo>
                    <a:pt x="118833" y="1149908"/>
                  </a:lnTo>
                  <a:lnTo>
                    <a:pt x="119608" y="1150366"/>
                  </a:lnTo>
                  <a:lnTo>
                    <a:pt x="146532" y="1150454"/>
                  </a:lnTo>
                  <a:lnTo>
                    <a:pt x="147751" y="1150124"/>
                  </a:lnTo>
                  <a:lnTo>
                    <a:pt x="148005" y="1149832"/>
                  </a:lnTo>
                  <a:lnTo>
                    <a:pt x="148043" y="1119035"/>
                  </a:lnTo>
                  <a:close/>
                </a:path>
                <a:path w="1352550" h="1821814">
                  <a:moveTo>
                    <a:pt x="260159" y="1560944"/>
                  </a:moveTo>
                  <a:lnTo>
                    <a:pt x="260019" y="1560080"/>
                  </a:lnTo>
                  <a:lnTo>
                    <a:pt x="258686" y="1558620"/>
                  </a:lnTo>
                  <a:lnTo>
                    <a:pt x="212775" y="1558366"/>
                  </a:lnTo>
                  <a:lnTo>
                    <a:pt x="211226" y="1558874"/>
                  </a:lnTo>
                  <a:lnTo>
                    <a:pt x="210185" y="1560957"/>
                  </a:lnTo>
                  <a:lnTo>
                    <a:pt x="210210" y="1657858"/>
                  </a:lnTo>
                  <a:lnTo>
                    <a:pt x="211658" y="1659813"/>
                  </a:lnTo>
                  <a:lnTo>
                    <a:pt x="257962" y="1660029"/>
                  </a:lnTo>
                  <a:lnTo>
                    <a:pt x="259918" y="1658581"/>
                  </a:lnTo>
                  <a:lnTo>
                    <a:pt x="260159" y="1560944"/>
                  </a:lnTo>
                  <a:close/>
                </a:path>
                <a:path w="1352550" h="1821814">
                  <a:moveTo>
                    <a:pt x="368401" y="1526273"/>
                  </a:moveTo>
                  <a:lnTo>
                    <a:pt x="368312" y="1526006"/>
                  </a:lnTo>
                  <a:lnTo>
                    <a:pt x="367538" y="1525536"/>
                  </a:lnTo>
                  <a:lnTo>
                    <a:pt x="340614" y="1525460"/>
                  </a:lnTo>
                  <a:lnTo>
                    <a:pt x="340106" y="1525498"/>
                  </a:lnTo>
                  <a:lnTo>
                    <a:pt x="339242" y="1525930"/>
                  </a:lnTo>
                  <a:lnTo>
                    <a:pt x="339102" y="1526273"/>
                  </a:lnTo>
                  <a:lnTo>
                    <a:pt x="339102" y="1556867"/>
                  </a:lnTo>
                  <a:lnTo>
                    <a:pt x="339191" y="1557147"/>
                  </a:lnTo>
                  <a:lnTo>
                    <a:pt x="339966" y="1557616"/>
                  </a:lnTo>
                  <a:lnTo>
                    <a:pt x="366890" y="1557693"/>
                  </a:lnTo>
                  <a:lnTo>
                    <a:pt x="368109" y="1557362"/>
                  </a:lnTo>
                  <a:lnTo>
                    <a:pt x="368363" y="1557070"/>
                  </a:lnTo>
                  <a:lnTo>
                    <a:pt x="368401" y="1526273"/>
                  </a:lnTo>
                  <a:close/>
                </a:path>
                <a:path w="1352550" h="1821814">
                  <a:moveTo>
                    <a:pt x="471601" y="186639"/>
                  </a:moveTo>
                  <a:lnTo>
                    <a:pt x="471563" y="186080"/>
                  </a:lnTo>
                  <a:lnTo>
                    <a:pt x="471131" y="185115"/>
                  </a:lnTo>
                  <a:lnTo>
                    <a:pt x="470789" y="184962"/>
                  </a:lnTo>
                  <a:lnTo>
                    <a:pt x="440194" y="184962"/>
                  </a:lnTo>
                  <a:lnTo>
                    <a:pt x="439915" y="185064"/>
                  </a:lnTo>
                  <a:lnTo>
                    <a:pt x="439458" y="185915"/>
                  </a:lnTo>
                  <a:lnTo>
                    <a:pt x="439369" y="215531"/>
                  </a:lnTo>
                  <a:lnTo>
                    <a:pt x="439699" y="216877"/>
                  </a:lnTo>
                  <a:lnTo>
                    <a:pt x="439991" y="217144"/>
                  </a:lnTo>
                  <a:lnTo>
                    <a:pt x="470789" y="217195"/>
                  </a:lnTo>
                  <a:lnTo>
                    <a:pt x="471055" y="217093"/>
                  </a:lnTo>
                  <a:lnTo>
                    <a:pt x="471525" y="216242"/>
                  </a:lnTo>
                  <a:lnTo>
                    <a:pt x="471601" y="186639"/>
                  </a:lnTo>
                  <a:close/>
                </a:path>
                <a:path w="1352550" h="1821814">
                  <a:moveTo>
                    <a:pt x="471601" y="137236"/>
                  </a:moveTo>
                  <a:lnTo>
                    <a:pt x="471487" y="136448"/>
                  </a:lnTo>
                  <a:lnTo>
                    <a:pt x="471131" y="135851"/>
                  </a:lnTo>
                  <a:lnTo>
                    <a:pt x="470789" y="135712"/>
                  </a:lnTo>
                  <a:lnTo>
                    <a:pt x="440194" y="135712"/>
                  </a:lnTo>
                  <a:lnTo>
                    <a:pt x="439915" y="135801"/>
                  </a:lnTo>
                  <a:lnTo>
                    <a:pt x="439458" y="136588"/>
                  </a:lnTo>
                  <a:lnTo>
                    <a:pt x="439369" y="163512"/>
                  </a:lnTo>
                  <a:lnTo>
                    <a:pt x="439496" y="164274"/>
                  </a:lnTo>
                  <a:lnTo>
                    <a:pt x="439915" y="164934"/>
                  </a:lnTo>
                  <a:lnTo>
                    <a:pt x="470789" y="165011"/>
                  </a:lnTo>
                  <a:lnTo>
                    <a:pt x="471055" y="164934"/>
                  </a:lnTo>
                  <a:lnTo>
                    <a:pt x="471525" y="164134"/>
                  </a:lnTo>
                  <a:lnTo>
                    <a:pt x="471601" y="137236"/>
                  </a:lnTo>
                  <a:close/>
                </a:path>
                <a:path w="1352550" h="1821814">
                  <a:moveTo>
                    <a:pt x="471601" y="86334"/>
                  </a:moveTo>
                  <a:lnTo>
                    <a:pt x="471487" y="85547"/>
                  </a:lnTo>
                  <a:lnTo>
                    <a:pt x="471131" y="84950"/>
                  </a:lnTo>
                  <a:lnTo>
                    <a:pt x="470789" y="84810"/>
                  </a:lnTo>
                  <a:lnTo>
                    <a:pt x="440194" y="84810"/>
                  </a:lnTo>
                  <a:lnTo>
                    <a:pt x="439915" y="84899"/>
                  </a:lnTo>
                  <a:lnTo>
                    <a:pt x="439458" y="85686"/>
                  </a:lnTo>
                  <a:lnTo>
                    <a:pt x="439369" y="112610"/>
                  </a:lnTo>
                  <a:lnTo>
                    <a:pt x="439496" y="113372"/>
                  </a:lnTo>
                  <a:lnTo>
                    <a:pt x="439915" y="114033"/>
                  </a:lnTo>
                  <a:lnTo>
                    <a:pt x="470789" y="114109"/>
                  </a:lnTo>
                  <a:lnTo>
                    <a:pt x="471055" y="114033"/>
                  </a:lnTo>
                  <a:lnTo>
                    <a:pt x="471525" y="113233"/>
                  </a:lnTo>
                  <a:lnTo>
                    <a:pt x="471601" y="86334"/>
                  </a:lnTo>
                  <a:close/>
                </a:path>
                <a:path w="1352550" h="1821814">
                  <a:moveTo>
                    <a:pt x="675373" y="1524"/>
                  </a:moveTo>
                  <a:lnTo>
                    <a:pt x="675259" y="736"/>
                  </a:lnTo>
                  <a:lnTo>
                    <a:pt x="674903" y="139"/>
                  </a:lnTo>
                  <a:lnTo>
                    <a:pt x="674560" y="0"/>
                  </a:lnTo>
                  <a:lnTo>
                    <a:pt x="643966" y="0"/>
                  </a:lnTo>
                  <a:lnTo>
                    <a:pt x="643686" y="101"/>
                  </a:lnTo>
                  <a:lnTo>
                    <a:pt x="643216" y="876"/>
                  </a:lnTo>
                  <a:lnTo>
                    <a:pt x="643140" y="27800"/>
                  </a:lnTo>
                  <a:lnTo>
                    <a:pt x="643255" y="28575"/>
                  </a:lnTo>
                  <a:lnTo>
                    <a:pt x="643686" y="29222"/>
                  </a:lnTo>
                  <a:lnTo>
                    <a:pt x="674560" y="29298"/>
                  </a:lnTo>
                  <a:lnTo>
                    <a:pt x="674827" y="29222"/>
                  </a:lnTo>
                  <a:lnTo>
                    <a:pt x="675297" y="28435"/>
                  </a:lnTo>
                  <a:lnTo>
                    <a:pt x="675373" y="1524"/>
                  </a:lnTo>
                  <a:close/>
                </a:path>
                <a:path w="1352550" h="1821814">
                  <a:moveTo>
                    <a:pt x="684250" y="1442199"/>
                  </a:moveTo>
                  <a:lnTo>
                    <a:pt x="684098" y="1441335"/>
                  </a:lnTo>
                  <a:lnTo>
                    <a:pt x="682764" y="1439875"/>
                  </a:lnTo>
                  <a:lnTo>
                    <a:pt x="636854" y="1439621"/>
                  </a:lnTo>
                  <a:lnTo>
                    <a:pt x="635419" y="1440065"/>
                  </a:lnTo>
                  <a:lnTo>
                    <a:pt x="634263" y="1442212"/>
                  </a:lnTo>
                  <a:lnTo>
                    <a:pt x="634288" y="1539113"/>
                  </a:lnTo>
                  <a:lnTo>
                    <a:pt x="635749" y="1541068"/>
                  </a:lnTo>
                  <a:lnTo>
                    <a:pt x="682040" y="1541284"/>
                  </a:lnTo>
                  <a:lnTo>
                    <a:pt x="683996" y="1539836"/>
                  </a:lnTo>
                  <a:lnTo>
                    <a:pt x="684250" y="1442199"/>
                  </a:lnTo>
                  <a:close/>
                </a:path>
                <a:path w="1352550" h="1821814">
                  <a:moveTo>
                    <a:pt x="723722" y="54927"/>
                  </a:moveTo>
                  <a:lnTo>
                    <a:pt x="722782" y="52755"/>
                  </a:lnTo>
                  <a:lnTo>
                    <a:pt x="719912" y="51092"/>
                  </a:lnTo>
                  <a:lnTo>
                    <a:pt x="601687" y="50698"/>
                  </a:lnTo>
                  <a:lnTo>
                    <a:pt x="597255" y="51777"/>
                  </a:lnTo>
                  <a:lnTo>
                    <a:pt x="595261" y="53898"/>
                  </a:lnTo>
                  <a:lnTo>
                    <a:pt x="595071" y="212979"/>
                  </a:lnTo>
                  <a:lnTo>
                    <a:pt x="596011" y="215125"/>
                  </a:lnTo>
                  <a:lnTo>
                    <a:pt x="598881" y="216789"/>
                  </a:lnTo>
                  <a:lnTo>
                    <a:pt x="717067" y="217182"/>
                  </a:lnTo>
                  <a:lnTo>
                    <a:pt x="720496" y="216585"/>
                  </a:lnTo>
                  <a:lnTo>
                    <a:pt x="723099" y="214769"/>
                  </a:lnTo>
                  <a:lnTo>
                    <a:pt x="723722" y="212953"/>
                  </a:lnTo>
                  <a:lnTo>
                    <a:pt x="723722" y="54927"/>
                  </a:lnTo>
                  <a:close/>
                </a:path>
                <a:path w="1352550" h="1821814">
                  <a:moveTo>
                    <a:pt x="814146" y="1573263"/>
                  </a:moveTo>
                  <a:lnTo>
                    <a:pt x="812736" y="1570901"/>
                  </a:lnTo>
                  <a:lnTo>
                    <a:pt x="809942" y="1569034"/>
                  </a:lnTo>
                  <a:lnTo>
                    <a:pt x="806183" y="1567967"/>
                  </a:lnTo>
                  <a:lnTo>
                    <a:pt x="618985" y="1567776"/>
                  </a:lnTo>
                  <a:lnTo>
                    <a:pt x="615391" y="1568145"/>
                  </a:lnTo>
                  <a:lnTo>
                    <a:pt x="611822" y="1569440"/>
                  </a:lnTo>
                  <a:lnTo>
                    <a:pt x="609333" y="1571459"/>
                  </a:lnTo>
                  <a:lnTo>
                    <a:pt x="608330" y="1574215"/>
                  </a:lnTo>
                  <a:lnTo>
                    <a:pt x="608330" y="1814817"/>
                  </a:lnTo>
                  <a:lnTo>
                    <a:pt x="608939" y="1816989"/>
                  </a:lnTo>
                  <a:lnTo>
                    <a:pt x="611085" y="1819148"/>
                  </a:lnTo>
                  <a:lnTo>
                    <a:pt x="616394" y="1821078"/>
                  </a:lnTo>
                  <a:lnTo>
                    <a:pt x="805180" y="1821205"/>
                  </a:lnTo>
                  <a:lnTo>
                    <a:pt x="809078" y="1820354"/>
                  </a:lnTo>
                  <a:lnTo>
                    <a:pt x="812165" y="1818665"/>
                  </a:lnTo>
                  <a:lnTo>
                    <a:pt x="813943" y="1816379"/>
                  </a:lnTo>
                  <a:lnTo>
                    <a:pt x="814146" y="1573263"/>
                  </a:lnTo>
                  <a:close/>
                </a:path>
                <a:path w="1352550" h="1821814">
                  <a:moveTo>
                    <a:pt x="837806" y="1442199"/>
                  </a:moveTo>
                  <a:lnTo>
                    <a:pt x="837653" y="1441335"/>
                  </a:lnTo>
                  <a:lnTo>
                    <a:pt x="836295" y="1439875"/>
                  </a:lnTo>
                  <a:lnTo>
                    <a:pt x="789254" y="1439621"/>
                  </a:lnTo>
                  <a:lnTo>
                    <a:pt x="787476" y="1440294"/>
                  </a:lnTo>
                  <a:lnTo>
                    <a:pt x="786612" y="1442212"/>
                  </a:lnTo>
                  <a:lnTo>
                    <a:pt x="786638" y="1539113"/>
                  </a:lnTo>
                  <a:lnTo>
                    <a:pt x="788123" y="1541068"/>
                  </a:lnTo>
                  <a:lnTo>
                    <a:pt x="835558" y="1541284"/>
                  </a:lnTo>
                  <a:lnTo>
                    <a:pt x="837552" y="1539836"/>
                  </a:lnTo>
                  <a:lnTo>
                    <a:pt x="837806" y="1442199"/>
                  </a:lnTo>
                  <a:close/>
                </a:path>
                <a:path w="1352550" h="1821814">
                  <a:moveTo>
                    <a:pt x="844435" y="9994"/>
                  </a:moveTo>
                  <a:lnTo>
                    <a:pt x="844321" y="9207"/>
                  </a:lnTo>
                  <a:lnTo>
                    <a:pt x="843965" y="8610"/>
                  </a:lnTo>
                  <a:lnTo>
                    <a:pt x="843622" y="8470"/>
                  </a:lnTo>
                  <a:lnTo>
                    <a:pt x="813028" y="8470"/>
                  </a:lnTo>
                  <a:lnTo>
                    <a:pt x="812749" y="8572"/>
                  </a:lnTo>
                  <a:lnTo>
                    <a:pt x="812279" y="9347"/>
                  </a:lnTo>
                  <a:lnTo>
                    <a:pt x="812203" y="36271"/>
                  </a:lnTo>
                  <a:lnTo>
                    <a:pt x="812533" y="37477"/>
                  </a:lnTo>
                  <a:lnTo>
                    <a:pt x="812825" y="37731"/>
                  </a:lnTo>
                  <a:lnTo>
                    <a:pt x="843622" y="37769"/>
                  </a:lnTo>
                  <a:lnTo>
                    <a:pt x="843889" y="37693"/>
                  </a:lnTo>
                  <a:lnTo>
                    <a:pt x="844359" y="36906"/>
                  </a:lnTo>
                  <a:lnTo>
                    <a:pt x="844435" y="9994"/>
                  </a:lnTo>
                  <a:close/>
                </a:path>
                <a:path w="1352550" h="1821814">
                  <a:moveTo>
                    <a:pt x="879487" y="179641"/>
                  </a:moveTo>
                  <a:lnTo>
                    <a:pt x="879373" y="178854"/>
                  </a:lnTo>
                  <a:lnTo>
                    <a:pt x="879017" y="178257"/>
                  </a:lnTo>
                  <a:lnTo>
                    <a:pt x="878674" y="178117"/>
                  </a:lnTo>
                  <a:lnTo>
                    <a:pt x="848080" y="178117"/>
                  </a:lnTo>
                  <a:lnTo>
                    <a:pt x="847801" y="178206"/>
                  </a:lnTo>
                  <a:lnTo>
                    <a:pt x="847420" y="178727"/>
                  </a:lnTo>
                  <a:lnTo>
                    <a:pt x="847255" y="205917"/>
                  </a:lnTo>
                  <a:lnTo>
                    <a:pt x="847369" y="206679"/>
                  </a:lnTo>
                  <a:lnTo>
                    <a:pt x="847801" y="207340"/>
                  </a:lnTo>
                  <a:lnTo>
                    <a:pt x="878674" y="207416"/>
                  </a:lnTo>
                  <a:lnTo>
                    <a:pt x="878941" y="207340"/>
                  </a:lnTo>
                  <a:lnTo>
                    <a:pt x="879411" y="206540"/>
                  </a:lnTo>
                  <a:lnTo>
                    <a:pt x="879487" y="179641"/>
                  </a:lnTo>
                  <a:close/>
                </a:path>
                <a:path w="1352550" h="1821814">
                  <a:moveTo>
                    <a:pt x="879487" y="128752"/>
                  </a:moveTo>
                  <a:lnTo>
                    <a:pt x="879373" y="127952"/>
                  </a:lnTo>
                  <a:lnTo>
                    <a:pt x="879017" y="127368"/>
                  </a:lnTo>
                  <a:lnTo>
                    <a:pt x="878674" y="127228"/>
                  </a:lnTo>
                  <a:lnTo>
                    <a:pt x="848080" y="127228"/>
                  </a:lnTo>
                  <a:lnTo>
                    <a:pt x="847801" y="127317"/>
                  </a:lnTo>
                  <a:lnTo>
                    <a:pt x="847420" y="127838"/>
                  </a:lnTo>
                  <a:lnTo>
                    <a:pt x="847255" y="155028"/>
                  </a:lnTo>
                  <a:lnTo>
                    <a:pt x="847585" y="156235"/>
                  </a:lnTo>
                  <a:lnTo>
                    <a:pt x="847877" y="156476"/>
                  </a:lnTo>
                  <a:lnTo>
                    <a:pt x="878674" y="156527"/>
                  </a:lnTo>
                  <a:lnTo>
                    <a:pt x="878941" y="156438"/>
                  </a:lnTo>
                  <a:lnTo>
                    <a:pt x="879411" y="155651"/>
                  </a:lnTo>
                  <a:lnTo>
                    <a:pt x="879487" y="128752"/>
                  </a:lnTo>
                  <a:close/>
                </a:path>
                <a:path w="1352550" h="1821814">
                  <a:moveTo>
                    <a:pt x="879487" y="76708"/>
                  </a:moveTo>
                  <a:lnTo>
                    <a:pt x="879373" y="75844"/>
                  </a:lnTo>
                  <a:lnTo>
                    <a:pt x="879017" y="75196"/>
                  </a:lnTo>
                  <a:lnTo>
                    <a:pt x="878674" y="75044"/>
                  </a:lnTo>
                  <a:lnTo>
                    <a:pt x="847953" y="75057"/>
                  </a:lnTo>
                  <a:lnTo>
                    <a:pt x="847420" y="75717"/>
                  </a:lnTo>
                  <a:lnTo>
                    <a:pt x="847255" y="105613"/>
                  </a:lnTo>
                  <a:lnTo>
                    <a:pt x="847471" y="106730"/>
                  </a:lnTo>
                  <a:lnTo>
                    <a:pt x="847877" y="107226"/>
                  </a:lnTo>
                  <a:lnTo>
                    <a:pt x="878674" y="107276"/>
                  </a:lnTo>
                  <a:lnTo>
                    <a:pt x="878941" y="107175"/>
                  </a:lnTo>
                  <a:lnTo>
                    <a:pt x="879411" y="106324"/>
                  </a:lnTo>
                  <a:lnTo>
                    <a:pt x="879487" y="76708"/>
                  </a:lnTo>
                  <a:close/>
                </a:path>
                <a:path w="1352550" h="1821814">
                  <a:moveTo>
                    <a:pt x="979246" y="1457706"/>
                  </a:moveTo>
                  <a:lnTo>
                    <a:pt x="979170" y="1457439"/>
                  </a:lnTo>
                  <a:lnTo>
                    <a:pt x="978369" y="1456969"/>
                  </a:lnTo>
                  <a:lnTo>
                    <a:pt x="951471" y="1456893"/>
                  </a:lnTo>
                  <a:lnTo>
                    <a:pt x="950683" y="1457007"/>
                  </a:lnTo>
                  <a:lnTo>
                    <a:pt x="950087" y="1457363"/>
                  </a:lnTo>
                  <a:lnTo>
                    <a:pt x="949947" y="1457706"/>
                  </a:lnTo>
                  <a:lnTo>
                    <a:pt x="949947" y="1488300"/>
                  </a:lnTo>
                  <a:lnTo>
                    <a:pt x="950036" y="1488579"/>
                  </a:lnTo>
                  <a:lnTo>
                    <a:pt x="950823" y="1489049"/>
                  </a:lnTo>
                  <a:lnTo>
                    <a:pt x="977747" y="1489125"/>
                  </a:lnTo>
                  <a:lnTo>
                    <a:pt x="978242" y="1489075"/>
                  </a:lnTo>
                  <a:lnTo>
                    <a:pt x="979170" y="1488579"/>
                  </a:lnTo>
                  <a:lnTo>
                    <a:pt x="979246" y="1457706"/>
                  </a:lnTo>
                  <a:close/>
                </a:path>
                <a:path w="1352550" h="1821814">
                  <a:moveTo>
                    <a:pt x="1064069" y="1119035"/>
                  </a:moveTo>
                  <a:lnTo>
                    <a:pt x="1063980" y="1118768"/>
                  </a:lnTo>
                  <a:lnTo>
                    <a:pt x="1063193" y="1118298"/>
                  </a:lnTo>
                  <a:lnTo>
                    <a:pt x="1036294" y="1118222"/>
                  </a:lnTo>
                  <a:lnTo>
                    <a:pt x="1035494" y="1118336"/>
                  </a:lnTo>
                  <a:lnTo>
                    <a:pt x="1034910" y="1118692"/>
                  </a:lnTo>
                  <a:lnTo>
                    <a:pt x="1034770" y="1119035"/>
                  </a:lnTo>
                  <a:lnTo>
                    <a:pt x="1034770" y="1149629"/>
                  </a:lnTo>
                  <a:lnTo>
                    <a:pt x="1034859" y="1149908"/>
                  </a:lnTo>
                  <a:lnTo>
                    <a:pt x="1035634" y="1150366"/>
                  </a:lnTo>
                  <a:lnTo>
                    <a:pt x="1062570" y="1150454"/>
                  </a:lnTo>
                  <a:lnTo>
                    <a:pt x="1063777" y="1150124"/>
                  </a:lnTo>
                  <a:lnTo>
                    <a:pt x="1064018" y="1149832"/>
                  </a:lnTo>
                  <a:lnTo>
                    <a:pt x="1064069" y="1119035"/>
                  </a:lnTo>
                  <a:close/>
                </a:path>
                <a:path w="1352550" h="1821814">
                  <a:moveTo>
                    <a:pt x="1199743" y="1149756"/>
                  </a:moveTo>
                  <a:lnTo>
                    <a:pt x="1171778" y="1118222"/>
                  </a:lnTo>
                  <a:lnTo>
                    <a:pt x="1171486" y="1118260"/>
                  </a:lnTo>
                  <a:lnTo>
                    <a:pt x="1171092" y="1118374"/>
                  </a:lnTo>
                  <a:lnTo>
                    <a:pt x="1170698" y="1118616"/>
                  </a:lnTo>
                  <a:lnTo>
                    <a:pt x="1170584" y="1149946"/>
                  </a:lnTo>
                  <a:lnTo>
                    <a:pt x="1170927" y="1150213"/>
                  </a:lnTo>
                  <a:lnTo>
                    <a:pt x="1171409" y="1150391"/>
                  </a:lnTo>
                  <a:lnTo>
                    <a:pt x="1171702" y="1150429"/>
                  </a:lnTo>
                  <a:lnTo>
                    <a:pt x="1198346" y="1150454"/>
                  </a:lnTo>
                  <a:lnTo>
                    <a:pt x="1198638" y="1150429"/>
                  </a:lnTo>
                  <a:lnTo>
                    <a:pt x="1199108" y="1150315"/>
                  </a:lnTo>
                  <a:lnTo>
                    <a:pt x="1199489" y="1150124"/>
                  </a:lnTo>
                  <a:lnTo>
                    <a:pt x="1199642" y="1149985"/>
                  </a:lnTo>
                  <a:lnTo>
                    <a:pt x="1199743" y="1149756"/>
                  </a:lnTo>
                  <a:close/>
                </a:path>
                <a:path w="1352550" h="1821814">
                  <a:moveTo>
                    <a:pt x="1352448" y="202907"/>
                  </a:moveTo>
                  <a:lnTo>
                    <a:pt x="1352334" y="202603"/>
                  </a:lnTo>
                  <a:lnTo>
                    <a:pt x="1351838" y="202247"/>
                  </a:lnTo>
                  <a:lnTo>
                    <a:pt x="1324673" y="202095"/>
                  </a:lnTo>
                  <a:lnTo>
                    <a:pt x="1323886" y="202209"/>
                  </a:lnTo>
                  <a:lnTo>
                    <a:pt x="1323289" y="202565"/>
                  </a:lnTo>
                  <a:lnTo>
                    <a:pt x="1323149" y="202920"/>
                  </a:lnTo>
                  <a:lnTo>
                    <a:pt x="1323149" y="233502"/>
                  </a:lnTo>
                  <a:lnTo>
                    <a:pt x="1323365" y="233934"/>
                  </a:lnTo>
                  <a:lnTo>
                    <a:pt x="1324025" y="234238"/>
                  </a:lnTo>
                  <a:lnTo>
                    <a:pt x="1350949" y="234327"/>
                  </a:lnTo>
                  <a:lnTo>
                    <a:pt x="1352156" y="233997"/>
                  </a:lnTo>
                  <a:lnTo>
                    <a:pt x="1352397" y="233705"/>
                  </a:lnTo>
                  <a:lnTo>
                    <a:pt x="1352448" y="202907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3465674" y="3992792"/>
              <a:ext cx="55244" cy="114935"/>
            </a:xfrm>
            <a:custGeom>
              <a:avLst/>
              <a:gdLst/>
              <a:ahLst/>
              <a:cxnLst/>
              <a:rect l="l" t="t" r="r" b="b"/>
              <a:pathLst>
                <a:path w="55245" h="114935">
                  <a:moveTo>
                    <a:pt x="2400" y="0"/>
                  </a:moveTo>
                  <a:lnTo>
                    <a:pt x="469" y="1270"/>
                  </a:lnTo>
                  <a:lnTo>
                    <a:pt x="0" y="2895"/>
                  </a:lnTo>
                  <a:lnTo>
                    <a:pt x="25" y="112344"/>
                  </a:lnTo>
                  <a:lnTo>
                    <a:pt x="1612" y="114554"/>
                  </a:lnTo>
                  <a:lnTo>
                    <a:pt x="52235" y="114808"/>
                  </a:lnTo>
                  <a:lnTo>
                    <a:pt x="54381" y="113157"/>
                  </a:lnTo>
                  <a:lnTo>
                    <a:pt x="54622" y="2463"/>
                  </a:lnTo>
                  <a:lnTo>
                    <a:pt x="53035" y="254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9796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2822651" y="3797058"/>
              <a:ext cx="788035" cy="552450"/>
            </a:xfrm>
            <a:custGeom>
              <a:avLst/>
              <a:gdLst/>
              <a:ahLst/>
              <a:cxnLst/>
              <a:rect l="l" t="t" r="r" b="b"/>
              <a:pathLst>
                <a:path w="788035" h="552450">
                  <a:moveTo>
                    <a:pt x="32562" y="77838"/>
                  </a:moveTo>
                  <a:lnTo>
                    <a:pt x="32512" y="77330"/>
                  </a:lnTo>
                  <a:lnTo>
                    <a:pt x="32092" y="76466"/>
                  </a:lnTo>
                  <a:lnTo>
                    <a:pt x="31750" y="76327"/>
                  </a:lnTo>
                  <a:lnTo>
                    <a:pt x="1155" y="76327"/>
                  </a:lnTo>
                  <a:lnTo>
                    <a:pt x="876" y="76415"/>
                  </a:lnTo>
                  <a:lnTo>
                    <a:pt x="419" y="77190"/>
                  </a:lnTo>
                  <a:lnTo>
                    <a:pt x="330" y="104114"/>
                  </a:lnTo>
                  <a:lnTo>
                    <a:pt x="660" y="105333"/>
                  </a:lnTo>
                  <a:lnTo>
                    <a:pt x="952" y="105587"/>
                  </a:lnTo>
                  <a:lnTo>
                    <a:pt x="31750" y="105625"/>
                  </a:lnTo>
                  <a:lnTo>
                    <a:pt x="32016" y="105537"/>
                  </a:lnTo>
                  <a:lnTo>
                    <a:pt x="32486" y="104762"/>
                  </a:lnTo>
                  <a:lnTo>
                    <a:pt x="32562" y="77838"/>
                  </a:lnTo>
                  <a:close/>
                </a:path>
                <a:path w="788035" h="552450">
                  <a:moveTo>
                    <a:pt x="67640" y="298818"/>
                  </a:moveTo>
                  <a:lnTo>
                    <a:pt x="44831" y="258838"/>
                  </a:lnTo>
                  <a:lnTo>
                    <a:pt x="42964" y="256997"/>
                  </a:lnTo>
                  <a:lnTo>
                    <a:pt x="42672" y="257136"/>
                  </a:lnTo>
                  <a:lnTo>
                    <a:pt x="16548" y="272224"/>
                  </a:lnTo>
                  <a:lnTo>
                    <a:pt x="16497" y="273443"/>
                  </a:lnTo>
                  <a:lnTo>
                    <a:pt x="16649" y="273850"/>
                  </a:lnTo>
                  <a:lnTo>
                    <a:pt x="39243" y="313143"/>
                  </a:lnTo>
                  <a:lnTo>
                    <a:pt x="41109" y="314972"/>
                  </a:lnTo>
                  <a:lnTo>
                    <a:pt x="41275" y="314909"/>
                  </a:lnTo>
                  <a:lnTo>
                    <a:pt x="67513" y="299758"/>
                  </a:lnTo>
                  <a:lnTo>
                    <a:pt x="67640" y="298818"/>
                  </a:lnTo>
                  <a:close/>
                </a:path>
                <a:path w="788035" h="552450">
                  <a:moveTo>
                    <a:pt x="117627" y="371081"/>
                  </a:moveTo>
                  <a:lnTo>
                    <a:pt x="86690" y="317017"/>
                  </a:lnTo>
                  <a:lnTo>
                    <a:pt x="84937" y="315302"/>
                  </a:lnTo>
                  <a:lnTo>
                    <a:pt x="82740" y="315239"/>
                  </a:lnTo>
                  <a:lnTo>
                    <a:pt x="495" y="362851"/>
                  </a:lnTo>
                  <a:lnTo>
                    <a:pt x="0" y="365340"/>
                  </a:lnTo>
                  <a:lnTo>
                    <a:pt x="31216" y="419836"/>
                  </a:lnTo>
                  <a:lnTo>
                    <a:pt x="33782" y="421424"/>
                  </a:lnTo>
                  <a:lnTo>
                    <a:pt x="117132" y="373570"/>
                  </a:lnTo>
                  <a:lnTo>
                    <a:pt x="117627" y="371081"/>
                  </a:lnTo>
                  <a:close/>
                </a:path>
                <a:path w="788035" h="552450">
                  <a:moveTo>
                    <a:pt x="134239" y="522744"/>
                  </a:moveTo>
                  <a:lnTo>
                    <a:pt x="100317" y="464045"/>
                  </a:lnTo>
                  <a:lnTo>
                    <a:pt x="98704" y="463600"/>
                  </a:lnTo>
                  <a:lnTo>
                    <a:pt x="52298" y="489991"/>
                  </a:lnTo>
                  <a:lnTo>
                    <a:pt x="50482" y="492226"/>
                  </a:lnTo>
                  <a:lnTo>
                    <a:pt x="84404" y="551522"/>
                  </a:lnTo>
                  <a:lnTo>
                    <a:pt x="86169" y="552183"/>
                  </a:lnTo>
                  <a:lnTo>
                    <a:pt x="132562" y="525805"/>
                  </a:lnTo>
                  <a:lnTo>
                    <a:pt x="134061" y="524395"/>
                  </a:lnTo>
                  <a:lnTo>
                    <a:pt x="134239" y="522744"/>
                  </a:lnTo>
                  <a:close/>
                </a:path>
                <a:path w="788035" h="552450">
                  <a:moveTo>
                    <a:pt x="174904" y="453491"/>
                  </a:moveTo>
                  <a:lnTo>
                    <a:pt x="159588" y="426961"/>
                  </a:lnTo>
                  <a:lnTo>
                    <a:pt x="159423" y="426796"/>
                  </a:lnTo>
                  <a:lnTo>
                    <a:pt x="159270" y="426732"/>
                  </a:lnTo>
                  <a:lnTo>
                    <a:pt x="158813" y="426707"/>
                  </a:lnTo>
                  <a:lnTo>
                    <a:pt x="158356" y="426808"/>
                  </a:lnTo>
                  <a:lnTo>
                    <a:pt x="131559" y="443141"/>
                  </a:lnTo>
                  <a:lnTo>
                    <a:pt x="146850" y="469633"/>
                  </a:lnTo>
                  <a:lnTo>
                    <a:pt x="147129" y="469849"/>
                  </a:lnTo>
                  <a:lnTo>
                    <a:pt x="147574" y="469900"/>
                  </a:lnTo>
                  <a:lnTo>
                    <a:pt x="147853" y="469849"/>
                  </a:lnTo>
                  <a:lnTo>
                    <a:pt x="174904" y="453491"/>
                  </a:lnTo>
                  <a:close/>
                </a:path>
                <a:path w="788035" h="552450">
                  <a:moveTo>
                    <a:pt x="209435" y="118097"/>
                  </a:moveTo>
                  <a:lnTo>
                    <a:pt x="209346" y="117830"/>
                  </a:lnTo>
                  <a:lnTo>
                    <a:pt x="208572" y="117360"/>
                  </a:lnTo>
                  <a:lnTo>
                    <a:pt x="181648" y="117284"/>
                  </a:lnTo>
                  <a:lnTo>
                    <a:pt x="181140" y="117322"/>
                  </a:lnTo>
                  <a:lnTo>
                    <a:pt x="180276" y="117754"/>
                  </a:lnTo>
                  <a:lnTo>
                    <a:pt x="180136" y="118097"/>
                  </a:lnTo>
                  <a:lnTo>
                    <a:pt x="180136" y="148691"/>
                  </a:lnTo>
                  <a:lnTo>
                    <a:pt x="180225" y="148971"/>
                  </a:lnTo>
                  <a:lnTo>
                    <a:pt x="181000" y="149440"/>
                  </a:lnTo>
                  <a:lnTo>
                    <a:pt x="207924" y="149517"/>
                  </a:lnTo>
                  <a:lnTo>
                    <a:pt x="209143" y="149186"/>
                  </a:lnTo>
                  <a:lnTo>
                    <a:pt x="209397" y="148894"/>
                  </a:lnTo>
                  <a:lnTo>
                    <a:pt x="209435" y="118097"/>
                  </a:lnTo>
                  <a:close/>
                </a:path>
                <a:path w="788035" h="552450">
                  <a:moveTo>
                    <a:pt x="210896" y="1511"/>
                  </a:moveTo>
                  <a:lnTo>
                    <a:pt x="210845" y="1003"/>
                  </a:lnTo>
                  <a:lnTo>
                    <a:pt x="210426" y="139"/>
                  </a:lnTo>
                  <a:lnTo>
                    <a:pt x="210083" y="0"/>
                  </a:lnTo>
                  <a:lnTo>
                    <a:pt x="179489" y="0"/>
                  </a:lnTo>
                  <a:lnTo>
                    <a:pt x="179209" y="88"/>
                  </a:lnTo>
                  <a:lnTo>
                    <a:pt x="178739" y="863"/>
                  </a:lnTo>
                  <a:lnTo>
                    <a:pt x="178663" y="27787"/>
                  </a:lnTo>
                  <a:lnTo>
                    <a:pt x="178714" y="28295"/>
                  </a:lnTo>
                  <a:lnTo>
                    <a:pt x="179285" y="29260"/>
                  </a:lnTo>
                  <a:lnTo>
                    <a:pt x="210083" y="29298"/>
                  </a:lnTo>
                  <a:lnTo>
                    <a:pt x="210350" y="29210"/>
                  </a:lnTo>
                  <a:lnTo>
                    <a:pt x="210820" y="28435"/>
                  </a:lnTo>
                  <a:lnTo>
                    <a:pt x="210896" y="1511"/>
                  </a:lnTo>
                  <a:close/>
                </a:path>
                <a:path w="788035" h="552450">
                  <a:moveTo>
                    <a:pt x="329641" y="1511"/>
                  </a:moveTo>
                  <a:lnTo>
                    <a:pt x="329590" y="1003"/>
                  </a:lnTo>
                  <a:lnTo>
                    <a:pt x="329171" y="139"/>
                  </a:lnTo>
                  <a:lnTo>
                    <a:pt x="328828" y="0"/>
                  </a:lnTo>
                  <a:lnTo>
                    <a:pt x="298234" y="0"/>
                  </a:lnTo>
                  <a:lnTo>
                    <a:pt x="297954" y="88"/>
                  </a:lnTo>
                  <a:lnTo>
                    <a:pt x="297484" y="863"/>
                  </a:lnTo>
                  <a:lnTo>
                    <a:pt x="297408" y="27787"/>
                  </a:lnTo>
                  <a:lnTo>
                    <a:pt x="297738" y="29006"/>
                  </a:lnTo>
                  <a:lnTo>
                    <a:pt x="298030" y="29260"/>
                  </a:lnTo>
                  <a:lnTo>
                    <a:pt x="328828" y="29298"/>
                  </a:lnTo>
                  <a:lnTo>
                    <a:pt x="329095" y="29210"/>
                  </a:lnTo>
                  <a:lnTo>
                    <a:pt x="329565" y="28435"/>
                  </a:lnTo>
                  <a:lnTo>
                    <a:pt x="329641" y="1511"/>
                  </a:lnTo>
                  <a:close/>
                </a:path>
                <a:path w="788035" h="552450">
                  <a:moveTo>
                    <a:pt x="448271" y="1511"/>
                  </a:moveTo>
                  <a:lnTo>
                    <a:pt x="448221" y="1003"/>
                  </a:lnTo>
                  <a:lnTo>
                    <a:pt x="447802" y="139"/>
                  </a:lnTo>
                  <a:lnTo>
                    <a:pt x="447459" y="0"/>
                  </a:lnTo>
                  <a:lnTo>
                    <a:pt x="416864" y="0"/>
                  </a:lnTo>
                  <a:lnTo>
                    <a:pt x="416585" y="88"/>
                  </a:lnTo>
                  <a:lnTo>
                    <a:pt x="416115" y="863"/>
                  </a:lnTo>
                  <a:lnTo>
                    <a:pt x="416039" y="27787"/>
                  </a:lnTo>
                  <a:lnTo>
                    <a:pt x="416090" y="28295"/>
                  </a:lnTo>
                  <a:lnTo>
                    <a:pt x="416661" y="29260"/>
                  </a:lnTo>
                  <a:lnTo>
                    <a:pt x="447459" y="29298"/>
                  </a:lnTo>
                  <a:lnTo>
                    <a:pt x="447725" y="29210"/>
                  </a:lnTo>
                  <a:lnTo>
                    <a:pt x="448195" y="28435"/>
                  </a:lnTo>
                  <a:lnTo>
                    <a:pt x="448271" y="1511"/>
                  </a:lnTo>
                  <a:close/>
                </a:path>
                <a:path w="788035" h="552450">
                  <a:moveTo>
                    <a:pt x="539838" y="518185"/>
                  </a:moveTo>
                  <a:lnTo>
                    <a:pt x="512584" y="501751"/>
                  </a:lnTo>
                  <a:lnTo>
                    <a:pt x="512279" y="501751"/>
                  </a:lnTo>
                  <a:lnTo>
                    <a:pt x="512025" y="501815"/>
                  </a:lnTo>
                  <a:lnTo>
                    <a:pt x="511810" y="502005"/>
                  </a:lnTo>
                  <a:lnTo>
                    <a:pt x="496506" y="528497"/>
                  </a:lnTo>
                  <a:lnTo>
                    <a:pt x="496468" y="528878"/>
                  </a:lnTo>
                  <a:lnTo>
                    <a:pt x="496608" y="529196"/>
                  </a:lnTo>
                  <a:lnTo>
                    <a:pt x="524014" y="544944"/>
                  </a:lnTo>
                  <a:lnTo>
                    <a:pt x="524319" y="544880"/>
                  </a:lnTo>
                  <a:lnTo>
                    <a:pt x="524471" y="544779"/>
                  </a:lnTo>
                  <a:lnTo>
                    <a:pt x="539838" y="518185"/>
                  </a:lnTo>
                  <a:close/>
                </a:path>
                <a:path w="788035" h="552450">
                  <a:moveTo>
                    <a:pt x="787806" y="271538"/>
                  </a:moveTo>
                  <a:lnTo>
                    <a:pt x="787704" y="270687"/>
                  </a:lnTo>
                  <a:lnTo>
                    <a:pt x="787336" y="270027"/>
                  </a:lnTo>
                  <a:lnTo>
                    <a:pt x="786993" y="269875"/>
                  </a:lnTo>
                  <a:lnTo>
                    <a:pt x="756399" y="269875"/>
                  </a:lnTo>
                  <a:lnTo>
                    <a:pt x="756094" y="270002"/>
                  </a:lnTo>
                  <a:lnTo>
                    <a:pt x="755738" y="270548"/>
                  </a:lnTo>
                  <a:lnTo>
                    <a:pt x="755573" y="300443"/>
                  </a:lnTo>
                  <a:lnTo>
                    <a:pt x="755789" y="301561"/>
                  </a:lnTo>
                  <a:lnTo>
                    <a:pt x="756196" y="302056"/>
                  </a:lnTo>
                  <a:lnTo>
                    <a:pt x="786993" y="302107"/>
                  </a:lnTo>
                  <a:lnTo>
                    <a:pt x="787298" y="301980"/>
                  </a:lnTo>
                  <a:lnTo>
                    <a:pt x="787654" y="301434"/>
                  </a:lnTo>
                  <a:lnTo>
                    <a:pt x="787806" y="271538"/>
                  </a:lnTo>
                  <a:close/>
                </a:path>
                <a:path w="788035" h="552450">
                  <a:moveTo>
                    <a:pt x="787806" y="203581"/>
                  </a:moveTo>
                  <a:lnTo>
                    <a:pt x="787704" y="202730"/>
                  </a:lnTo>
                  <a:lnTo>
                    <a:pt x="787336" y="202069"/>
                  </a:lnTo>
                  <a:lnTo>
                    <a:pt x="786993" y="201917"/>
                  </a:lnTo>
                  <a:lnTo>
                    <a:pt x="756399" y="201917"/>
                  </a:lnTo>
                  <a:lnTo>
                    <a:pt x="756094" y="202044"/>
                  </a:lnTo>
                  <a:lnTo>
                    <a:pt x="755738" y="202590"/>
                  </a:lnTo>
                  <a:lnTo>
                    <a:pt x="755573" y="232486"/>
                  </a:lnTo>
                  <a:lnTo>
                    <a:pt x="755789" y="233603"/>
                  </a:lnTo>
                  <a:lnTo>
                    <a:pt x="756196" y="234099"/>
                  </a:lnTo>
                  <a:lnTo>
                    <a:pt x="786993" y="234149"/>
                  </a:lnTo>
                  <a:lnTo>
                    <a:pt x="787298" y="234022"/>
                  </a:lnTo>
                  <a:lnTo>
                    <a:pt x="787654" y="233476"/>
                  </a:lnTo>
                  <a:lnTo>
                    <a:pt x="787806" y="203581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2875739" y="4124346"/>
              <a:ext cx="43815" cy="64135"/>
            </a:xfrm>
            <a:custGeom>
              <a:avLst/>
              <a:gdLst/>
              <a:ahLst/>
              <a:cxnLst/>
              <a:rect l="l" t="t" r="r" b="b"/>
              <a:pathLst>
                <a:path w="43814" h="64135">
                  <a:moveTo>
                    <a:pt x="9728" y="0"/>
                  </a:moveTo>
                  <a:lnTo>
                    <a:pt x="0" y="5613"/>
                  </a:lnTo>
                  <a:lnTo>
                    <a:pt x="33705" y="63995"/>
                  </a:lnTo>
                  <a:lnTo>
                    <a:pt x="43433" y="58369"/>
                  </a:lnTo>
                  <a:lnTo>
                    <a:pt x="972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2996288" y="4343431"/>
              <a:ext cx="280035" cy="195580"/>
            </a:xfrm>
            <a:custGeom>
              <a:avLst/>
              <a:gdLst/>
              <a:ahLst/>
              <a:cxnLst/>
              <a:rect l="l" t="t" r="r" b="b"/>
              <a:pathLst>
                <a:path w="280035" h="195579">
                  <a:moveTo>
                    <a:pt x="21158" y="0"/>
                  </a:moveTo>
                  <a:lnTo>
                    <a:pt x="19697" y="253"/>
                  </a:lnTo>
                  <a:lnTo>
                    <a:pt x="17259" y="2463"/>
                  </a:lnTo>
                  <a:lnTo>
                    <a:pt x="16840" y="172161"/>
                  </a:lnTo>
                  <a:lnTo>
                    <a:pt x="1142" y="187871"/>
                  </a:lnTo>
                  <a:lnTo>
                    <a:pt x="0" y="189864"/>
                  </a:lnTo>
                  <a:lnTo>
                    <a:pt x="482" y="193128"/>
                  </a:lnTo>
                  <a:lnTo>
                    <a:pt x="3136" y="195097"/>
                  </a:lnTo>
                  <a:lnTo>
                    <a:pt x="6413" y="194614"/>
                  </a:lnTo>
                  <a:lnTo>
                    <a:pt x="22936" y="178257"/>
                  </a:lnTo>
                  <a:lnTo>
                    <a:pt x="32854" y="178257"/>
                  </a:lnTo>
                  <a:lnTo>
                    <a:pt x="30416" y="190906"/>
                  </a:lnTo>
                  <a:lnTo>
                    <a:pt x="30733" y="192557"/>
                  </a:lnTo>
                  <a:lnTo>
                    <a:pt x="31673" y="193954"/>
                  </a:lnTo>
                  <a:lnTo>
                    <a:pt x="32867" y="194805"/>
                  </a:lnTo>
                  <a:lnTo>
                    <a:pt x="245922" y="195135"/>
                  </a:lnTo>
                  <a:lnTo>
                    <a:pt x="247294" y="194614"/>
                  </a:lnTo>
                  <a:lnTo>
                    <a:pt x="249059" y="192557"/>
                  </a:lnTo>
                  <a:lnTo>
                    <a:pt x="249377" y="190906"/>
                  </a:lnTo>
                  <a:lnTo>
                    <a:pt x="246938" y="178257"/>
                  </a:lnTo>
                  <a:lnTo>
                    <a:pt x="256857" y="178257"/>
                  </a:lnTo>
                  <a:lnTo>
                    <a:pt x="272554" y="193954"/>
                  </a:lnTo>
                  <a:lnTo>
                    <a:pt x="274561" y="195097"/>
                  </a:lnTo>
                  <a:lnTo>
                    <a:pt x="277825" y="194614"/>
                  </a:lnTo>
                  <a:lnTo>
                    <a:pt x="279793" y="191960"/>
                  </a:lnTo>
                  <a:lnTo>
                    <a:pt x="279666" y="189458"/>
                  </a:lnTo>
                  <a:lnTo>
                    <a:pt x="262953" y="172161"/>
                  </a:lnTo>
                  <a:lnTo>
                    <a:pt x="262953" y="4317"/>
                  </a:lnTo>
                  <a:lnTo>
                    <a:pt x="262699" y="2857"/>
                  </a:lnTo>
                  <a:lnTo>
                    <a:pt x="260489" y="419"/>
                  </a:lnTo>
                  <a:lnTo>
                    <a:pt x="21158" y="0"/>
                  </a:lnTo>
                  <a:close/>
                </a:path>
              </a:pathLst>
            </a:custGeom>
            <a:solidFill>
              <a:srgbClr val="BCBC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2296679" y="3536886"/>
              <a:ext cx="1679575" cy="549910"/>
            </a:xfrm>
            <a:custGeom>
              <a:avLst/>
              <a:gdLst/>
              <a:ahLst/>
              <a:cxnLst/>
              <a:rect l="l" t="t" r="r" b="b"/>
              <a:pathLst>
                <a:path w="1679575" h="549910">
                  <a:moveTo>
                    <a:pt x="143878" y="309283"/>
                  </a:moveTo>
                  <a:lnTo>
                    <a:pt x="100507" y="316445"/>
                  </a:lnTo>
                  <a:lnTo>
                    <a:pt x="8585" y="368236"/>
                  </a:lnTo>
                  <a:lnTo>
                    <a:pt x="63" y="384810"/>
                  </a:lnTo>
                  <a:lnTo>
                    <a:pt x="863" y="388581"/>
                  </a:lnTo>
                  <a:lnTo>
                    <a:pt x="88455" y="541045"/>
                  </a:lnTo>
                  <a:lnTo>
                    <a:pt x="104470" y="549617"/>
                  </a:lnTo>
                  <a:lnTo>
                    <a:pt x="104965" y="549579"/>
                  </a:lnTo>
                  <a:lnTo>
                    <a:pt x="190360" y="502107"/>
                  </a:lnTo>
                  <a:lnTo>
                    <a:pt x="216362" y="480402"/>
                  </a:lnTo>
                  <a:lnTo>
                    <a:pt x="136347" y="480402"/>
                  </a:lnTo>
                  <a:lnTo>
                    <a:pt x="135140" y="480377"/>
                  </a:lnTo>
                  <a:lnTo>
                    <a:pt x="94665" y="464400"/>
                  </a:lnTo>
                  <a:lnTo>
                    <a:pt x="73266" y="431215"/>
                  </a:lnTo>
                  <a:lnTo>
                    <a:pt x="70662" y="411441"/>
                  </a:lnTo>
                  <a:lnTo>
                    <a:pt x="71094" y="404774"/>
                  </a:lnTo>
                  <a:lnTo>
                    <a:pt x="86804" y="368554"/>
                  </a:lnTo>
                  <a:lnTo>
                    <a:pt x="119976" y="347167"/>
                  </a:lnTo>
                  <a:lnTo>
                    <a:pt x="140068" y="344690"/>
                  </a:lnTo>
                  <a:lnTo>
                    <a:pt x="216336" y="344690"/>
                  </a:lnTo>
                  <a:lnTo>
                    <a:pt x="210223" y="337934"/>
                  </a:lnTo>
                  <a:lnTo>
                    <a:pt x="198882" y="328510"/>
                  </a:lnTo>
                  <a:lnTo>
                    <a:pt x="186309" y="320789"/>
                  </a:lnTo>
                  <a:lnTo>
                    <a:pt x="172758" y="314947"/>
                  </a:lnTo>
                  <a:lnTo>
                    <a:pt x="158521" y="311073"/>
                  </a:lnTo>
                  <a:lnTo>
                    <a:pt x="143878" y="309283"/>
                  </a:lnTo>
                  <a:close/>
                </a:path>
                <a:path w="1679575" h="549910">
                  <a:moveTo>
                    <a:pt x="216336" y="344690"/>
                  </a:moveTo>
                  <a:lnTo>
                    <a:pt x="140068" y="344690"/>
                  </a:lnTo>
                  <a:lnTo>
                    <a:pt x="142265" y="344728"/>
                  </a:lnTo>
                  <a:lnTo>
                    <a:pt x="146418" y="344995"/>
                  </a:lnTo>
                  <a:lnTo>
                    <a:pt x="182638" y="360705"/>
                  </a:lnTo>
                  <a:lnTo>
                    <a:pt x="204038" y="393877"/>
                  </a:lnTo>
                  <a:lnTo>
                    <a:pt x="206641" y="413664"/>
                  </a:lnTo>
                  <a:lnTo>
                    <a:pt x="206197" y="420319"/>
                  </a:lnTo>
                  <a:lnTo>
                    <a:pt x="190500" y="456539"/>
                  </a:lnTo>
                  <a:lnTo>
                    <a:pt x="157327" y="477926"/>
                  </a:lnTo>
                  <a:lnTo>
                    <a:pt x="137668" y="480402"/>
                  </a:lnTo>
                  <a:lnTo>
                    <a:pt x="216362" y="480402"/>
                  </a:lnTo>
                  <a:lnTo>
                    <a:pt x="236258" y="446659"/>
                  </a:lnTo>
                  <a:lnTo>
                    <a:pt x="241881" y="418109"/>
                  </a:lnTo>
                  <a:lnTo>
                    <a:pt x="241791" y="411441"/>
                  </a:lnTo>
                  <a:lnTo>
                    <a:pt x="228346" y="361111"/>
                  </a:lnTo>
                  <a:lnTo>
                    <a:pt x="220116" y="348869"/>
                  </a:lnTo>
                  <a:lnTo>
                    <a:pt x="216336" y="344690"/>
                  </a:lnTo>
                  <a:close/>
                </a:path>
                <a:path w="1679575" h="549910">
                  <a:moveTo>
                    <a:pt x="1535493" y="309257"/>
                  </a:moveTo>
                  <a:lnTo>
                    <a:pt x="1493253" y="320509"/>
                  </a:lnTo>
                  <a:lnTo>
                    <a:pt x="1459280" y="348399"/>
                  </a:lnTo>
                  <a:lnTo>
                    <a:pt x="1439951" y="387870"/>
                  </a:lnTo>
                  <a:lnTo>
                    <a:pt x="1437179" y="418109"/>
                  </a:lnTo>
                  <a:lnTo>
                    <a:pt x="1438770" y="431825"/>
                  </a:lnTo>
                  <a:lnTo>
                    <a:pt x="1456080" y="472465"/>
                  </a:lnTo>
                  <a:lnTo>
                    <a:pt x="1488401" y="501942"/>
                  </a:lnTo>
                  <a:lnTo>
                    <a:pt x="1567014" y="547344"/>
                  </a:lnTo>
                  <a:lnTo>
                    <a:pt x="1574711" y="549617"/>
                  </a:lnTo>
                  <a:lnTo>
                    <a:pt x="1578546" y="549402"/>
                  </a:lnTo>
                  <a:lnTo>
                    <a:pt x="1625555" y="480402"/>
                  </a:lnTo>
                  <a:lnTo>
                    <a:pt x="1537982" y="480390"/>
                  </a:lnTo>
                  <a:lnTo>
                    <a:pt x="1533867" y="480199"/>
                  </a:lnTo>
                  <a:lnTo>
                    <a:pt x="1495590" y="463613"/>
                  </a:lnTo>
                  <a:lnTo>
                    <a:pt x="1473898" y="426897"/>
                  </a:lnTo>
                  <a:lnTo>
                    <a:pt x="1472374" y="413664"/>
                  </a:lnTo>
                  <a:lnTo>
                    <a:pt x="1472590" y="406996"/>
                  </a:lnTo>
                  <a:lnTo>
                    <a:pt x="1487093" y="370281"/>
                  </a:lnTo>
                  <a:lnTo>
                    <a:pt x="1519567" y="347814"/>
                  </a:lnTo>
                  <a:lnTo>
                    <a:pt x="1539811" y="344690"/>
                  </a:lnTo>
                  <a:lnTo>
                    <a:pt x="1629619" y="344690"/>
                  </a:lnTo>
                  <a:lnTo>
                    <a:pt x="1592072" y="322999"/>
                  </a:lnTo>
                  <a:lnTo>
                    <a:pt x="1579079" y="316674"/>
                  </a:lnTo>
                  <a:lnTo>
                    <a:pt x="1565033" y="312140"/>
                  </a:lnTo>
                  <a:lnTo>
                    <a:pt x="1550492" y="309651"/>
                  </a:lnTo>
                  <a:lnTo>
                    <a:pt x="1535493" y="309257"/>
                  </a:lnTo>
                  <a:close/>
                </a:path>
                <a:path w="1679575" h="549910">
                  <a:moveTo>
                    <a:pt x="1629619" y="344690"/>
                  </a:moveTo>
                  <a:lnTo>
                    <a:pt x="1539811" y="344690"/>
                  </a:lnTo>
                  <a:lnTo>
                    <a:pt x="1543088" y="344716"/>
                  </a:lnTo>
                  <a:lnTo>
                    <a:pt x="1546948" y="344919"/>
                  </a:lnTo>
                  <a:lnTo>
                    <a:pt x="1585137" y="361492"/>
                  </a:lnTo>
                  <a:lnTo>
                    <a:pt x="1606829" y="398195"/>
                  </a:lnTo>
                  <a:lnTo>
                    <a:pt x="1608340" y="411441"/>
                  </a:lnTo>
                  <a:lnTo>
                    <a:pt x="1608124" y="418109"/>
                  </a:lnTo>
                  <a:lnTo>
                    <a:pt x="1607680" y="421411"/>
                  </a:lnTo>
                  <a:lnTo>
                    <a:pt x="1607261" y="424726"/>
                  </a:lnTo>
                  <a:lnTo>
                    <a:pt x="1589214" y="459841"/>
                  </a:lnTo>
                  <a:lnTo>
                    <a:pt x="1554721" y="479005"/>
                  </a:lnTo>
                  <a:lnTo>
                    <a:pt x="1541348" y="480402"/>
                  </a:lnTo>
                  <a:lnTo>
                    <a:pt x="1625555" y="480402"/>
                  </a:lnTo>
                  <a:lnTo>
                    <a:pt x="1676747" y="391744"/>
                  </a:lnTo>
                  <a:lnTo>
                    <a:pt x="1679003" y="384111"/>
                  </a:lnTo>
                  <a:lnTo>
                    <a:pt x="1678774" y="380238"/>
                  </a:lnTo>
                  <a:lnTo>
                    <a:pt x="1677835" y="376847"/>
                  </a:lnTo>
                  <a:lnTo>
                    <a:pt x="1676019" y="373443"/>
                  </a:lnTo>
                  <a:lnTo>
                    <a:pt x="1673644" y="370649"/>
                  </a:lnTo>
                  <a:lnTo>
                    <a:pt x="1670837" y="368503"/>
                  </a:lnTo>
                  <a:lnTo>
                    <a:pt x="1629619" y="344690"/>
                  </a:lnTo>
                  <a:close/>
                </a:path>
                <a:path w="1679575" h="549910">
                  <a:moveTo>
                    <a:pt x="104228" y="0"/>
                  </a:moveTo>
                  <a:lnTo>
                    <a:pt x="2262" y="157873"/>
                  </a:lnTo>
                  <a:lnTo>
                    <a:pt x="0" y="165506"/>
                  </a:lnTo>
                  <a:lnTo>
                    <a:pt x="228" y="169379"/>
                  </a:lnTo>
                  <a:lnTo>
                    <a:pt x="86944" y="226631"/>
                  </a:lnTo>
                  <a:lnTo>
                    <a:pt x="128511" y="239966"/>
                  </a:lnTo>
                  <a:lnTo>
                    <a:pt x="143268" y="240372"/>
                  </a:lnTo>
                  <a:lnTo>
                    <a:pt x="157924" y="238658"/>
                  </a:lnTo>
                  <a:lnTo>
                    <a:pt x="198374" y="221475"/>
                  </a:lnTo>
                  <a:lnTo>
                    <a:pt x="216354" y="204927"/>
                  </a:lnTo>
                  <a:lnTo>
                    <a:pt x="136283" y="204927"/>
                  </a:lnTo>
                  <a:lnTo>
                    <a:pt x="132168" y="204724"/>
                  </a:lnTo>
                  <a:lnTo>
                    <a:pt x="93878" y="188137"/>
                  </a:lnTo>
                  <a:lnTo>
                    <a:pt x="72186" y="151434"/>
                  </a:lnTo>
                  <a:lnTo>
                    <a:pt x="70662" y="138188"/>
                  </a:lnTo>
                  <a:lnTo>
                    <a:pt x="70878" y="131521"/>
                  </a:lnTo>
                  <a:lnTo>
                    <a:pt x="85394" y="94805"/>
                  </a:lnTo>
                  <a:lnTo>
                    <a:pt x="117856" y="72339"/>
                  </a:lnTo>
                  <a:lnTo>
                    <a:pt x="138099" y="69227"/>
                  </a:lnTo>
                  <a:lnTo>
                    <a:pt x="216397" y="69227"/>
                  </a:lnTo>
                  <a:lnTo>
                    <a:pt x="213563" y="65786"/>
                  </a:lnTo>
                  <a:lnTo>
                    <a:pt x="111988" y="2273"/>
                  </a:lnTo>
                  <a:lnTo>
                    <a:pt x="108102" y="647"/>
                  </a:lnTo>
                  <a:lnTo>
                    <a:pt x="104228" y="0"/>
                  </a:lnTo>
                  <a:close/>
                </a:path>
                <a:path w="1679575" h="549910">
                  <a:moveTo>
                    <a:pt x="216397" y="69227"/>
                  </a:moveTo>
                  <a:lnTo>
                    <a:pt x="138099" y="69227"/>
                  </a:lnTo>
                  <a:lnTo>
                    <a:pt x="141376" y="69240"/>
                  </a:lnTo>
                  <a:lnTo>
                    <a:pt x="145237" y="69443"/>
                  </a:lnTo>
                  <a:lnTo>
                    <a:pt x="183426" y="86017"/>
                  </a:lnTo>
                  <a:lnTo>
                    <a:pt x="205117" y="122720"/>
                  </a:lnTo>
                  <a:lnTo>
                    <a:pt x="206641" y="135966"/>
                  </a:lnTo>
                  <a:lnTo>
                    <a:pt x="206425" y="142633"/>
                  </a:lnTo>
                  <a:lnTo>
                    <a:pt x="191909" y="179349"/>
                  </a:lnTo>
                  <a:lnTo>
                    <a:pt x="159448" y="201815"/>
                  </a:lnTo>
                  <a:lnTo>
                    <a:pt x="139636" y="204927"/>
                  </a:lnTo>
                  <a:lnTo>
                    <a:pt x="216354" y="204927"/>
                  </a:lnTo>
                  <a:lnTo>
                    <a:pt x="239064" y="161747"/>
                  </a:lnTo>
                  <a:lnTo>
                    <a:pt x="241854" y="135966"/>
                  </a:lnTo>
                  <a:lnTo>
                    <a:pt x="241838" y="131521"/>
                  </a:lnTo>
                  <a:lnTo>
                    <a:pt x="240245" y="117805"/>
                  </a:lnTo>
                  <a:lnTo>
                    <a:pt x="236461" y="103543"/>
                  </a:lnTo>
                  <a:lnTo>
                    <a:pt x="230695" y="89966"/>
                  </a:lnTo>
                  <a:lnTo>
                    <a:pt x="222923" y="77152"/>
                  </a:lnTo>
                  <a:lnTo>
                    <a:pt x="216397" y="69227"/>
                  </a:lnTo>
                  <a:close/>
                </a:path>
                <a:path w="1679575" h="549910">
                  <a:moveTo>
                    <a:pt x="1574546" y="0"/>
                  </a:moveTo>
                  <a:lnTo>
                    <a:pt x="1488655" y="47523"/>
                  </a:lnTo>
                  <a:lnTo>
                    <a:pt x="1456309" y="76847"/>
                  </a:lnTo>
                  <a:lnTo>
                    <a:pt x="1438884" y="117195"/>
                  </a:lnTo>
                  <a:lnTo>
                    <a:pt x="1437131" y="131546"/>
                  </a:lnTo>
                  <a:lnTo>
                    <a:pt x="1437178" y="135966"/>
                  </a:lnTo>
                  <a:lnTo>
                    <a:pt x="1444256" y="175221"/>
                  </a:lnTo>
                  <a:lnTo>
                    <a:pt x="1468780" y="211696"/>
                  </a:lnTo>
                  <a:lnTo>
                    <a:pt x="1506258" y="234683"/>
                  </a:lnTo>
                  <a:lnTo>
                    <a:pt x="1535125" y="240334"/>
                  </a:lnTo>
                  <a:lnTo>
                    <a:pt x="1549882" y="240030"/>
                  </a:lnTo>
                  <a:lnTo>
                    <a:pt x="1564436" y="237629"/>
                  </a:lnTo>
                  <a:lnTo>
                    <a:pt x="1578508" y="233184"/>
                  </a:lnTo>
                  <a:lnTo>
                    <a:pt x="1591792" y="226771"/>
                  </a:lnTo>
                  <a:lnTo>
                    <a:pt x="1630385" y="204495"/>
                  </a:lnTo>
                  <a:lnTo>
                    <a:pt x="1538071" y="204495"/>
                  </a:lnTo>
                  <a:lnTo>
                    <a:pt x="1536877" y="204470"/>
                  </a:lnTo>
                  <a:lnTo>
                    <a:pt x="1496562" y="188506"/>
                  </a:lnTo>
                  <a:lnTo>
                    <a:pt x="1475397" y="155625"/>
                  </a:lnTo>
                  <a:lnTo>
                    <a:pt x="1472806" y="135966"/>
                  </a:lnTo>
                  <a:lnTo>
                    <a:pt x="1473250" y="129349"/>
                  </a:lnTo>
                  <a:lnTo>
                    <a:pt x="1488846" y="93357"/>
                  </a:lnTo>
                  <a:lnTo>
                    <a:pt x="1521802" y="72110"/>
                  </a:lnTo>
                  <a:lnTo>
                    <a:pt x="1541780" y="69646"/>
                  </a:lnTo>
                  <a:lnTo>
                    <a:pt x="1625811" y="69646"/>
                  </a:lnTo>
                  <a:lnTo>
                    <a:pt x="1590560" y="8585"/>
                  </a:lnTo>
                  <a:lnTo>
                    <a:pt x="1577975" y="139"/>
                  </a:lnTo>
                  <a:lnTo>
                    <a:pt x="1574546" y="0"/>
                  </a:lnTo>
                  <a:close/>
                </a:path>
                <a:path w="1679575" h="549910">
                  <a:moveTo>
                    <a:pt x="1625811" y="69646"/>
                  </a:moveTo>
                  <a:lnTo>
                    <a:pt x="1541780" y="69646"/>
                  </a:lnTo>
                  <a:lnTo>
                    <a:pt x="1543939" y="69684"/>
                  </a:lnTo>
                  <a:lnTo>
                    <a:pt x="1548079" y="69951"/>
                  </a:lnTo>
                  <a:lnTo>
                    <a:pt x="1584071" y="85559"/>
                  </a:lnTo>
                  <a:lnTo>
                    <a:pt x="1605318" y="118516"/>
                  </a:lnTo>
                  <a:lnTo>
                    <a:pt x="1607908" y="138176"/>
                  </a:lnTo>
                  <a:lnTo>
                    <a:pt x="1607477" y="144792"/>
                  </a:lnTo>
                  <a:lnTo>
                    <a:pt x="1591881" y="180784"/>
                  </a:lnTo>
                  <a:lnTo>
                    <a:pt x="1558912" y="202031"/>
                  </a:lnTo>
                  <a:lnTo>
                    <a:pt x="1539367" y="204495"/>
                  </a:lnTo>
                  <a:lnTo>
                    <a:pt x="1630385" y="204495"/>
                  </a:lnTo>
                  <a:lnTo>
                    <a:pt x="1670431" y="181381"/>
                  </a:lnTo>
                  <a:lnTo>
                    <a:pt x="1678952" y="164820"/>
                  </a:lnTo>
                  <a:lnTo>
                    <a:pt x="1678152" y="161036"/>
                  </a:lnTo>
                  <a:lnTo>
                    <a:pt x="1676692" y="157873"/>
                  </a:lnTo>
                  <a:lnTo>
                    <a:pt x="1676664" y="157734"/>
                  </a:lnTo>
                  <a:lnTo>
                    <a:pt x="1625811" y="696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3626512" y="2616256"/>
              <a:ext cx="105410" cy="83820"/>
            </a:xfrm>
            <a:custGeom>
              <a:avLst/>
              <a:gdLst/>
              <a:ahLst/>
              <a:cxnLst/>
              <a:rect l="l" t="t" r="r" b="b"/>
              <a:pathLst>
                <a:path w="105410" h="83819">
                  <a:moveTo>
                    <a:pt x="102196" y="0"/>
                  </a:moveTo>
                  <a:lnTo>
                    <a:pt x="2667" y="0"/>
                  </a:lnTo>
                  <a:lnTo>
                    <a:pt x="1765" y="254"/>
                  </a:lnTo>
                  <a:lnTo>
                    <a:pt x="254" y="2476"/>
                  </a:lnTo>
                  <a:lnTo>
                    <a:pt x="0" y="79400"/>
                  </a:lnTo>
                  <a:lnTo>
                    <a:pt x="381" y="81597"/>
                  </a:lnTo>
                  <a:lnTo>
                    <a:pt x="2019" y="83591"/>
                  </a:lnTo>
                  <a:lnTo>
                    <a:pt x="102209" y="83705"/>
                  </a:lnTo>
                  <a:lnTo>
                    <a:pt x="103098" y="83451"/>
                  </a:lnTo>
                  <a:lnTo>
                    <a:pt x="104609" y="81229"/>
                  </a:lnTo>
                  <a:lnTo>
                    <a:pt x="104838" y="3695"/>
                  </a:lnTo>
                  <a:lnTo>
                    <a:pt x="103784" y="850"/>
                  </a:lnTo>
                  <a:lnTo>
                    <a:pt x="102209" y="0"/>
                  </a:lnTo>
                  <a:close/>
                </a:path>
              </a:pathLst>
            </a:custGeom>
            <a:solidFill>
              <a:srgbClr val="E2DC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2570203" y="3704549"/>
              <a:ext cx="215265" cy="214629"/>
            </a:xfrm>
            <a:custGeom>
              <a:avLst/>
              <a:gdLst/>
              <a:ahLst/>
              <a:cxnLst/>
              <a:rect l="l" t="t" r="r" b="b"/>
              <a:pathLst>
                <a:path w="215264" h="214629">
                  <a:moveTo>
                    <a:pt x="210756" y="0"/>
                  </a:moveTo>
                  <a:lnTo>
                    <a:pt x="4279" y="0"/>
                  </a:lnTo>
                  <a:lnTo>
                    <a:pt x="0" y="4279"/>
                  </a:lnTo>
                  <a:lnTo>
                    <a:pt x="0" y="209842"/>
                  </a:lnTo>
                  <a:lnTo>
                    <a:pt x="4279" y="214121"/>
                  </a:lnTo>
                  <a:lnTo>
                    <a:pt x="210756" y="214121"/>
                  </a:lnTo>
                  <a:lnTo>
                    <a:pt x="215036" y="209842"/>
                  </a:lnTo>
                  <a:lnTo>
                    <a:pt x="215036" y="9550"/>
                  </a:lnTo>
                  <a:lnTo>
                    <a:pt x="215036" y="4279"/>
                  </a:lnTo>
                  <a:lnTo>
                    <a:pt x="210756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2594254" y="3671544"/>
              <a:ext cx="168275" cy="280670"/>
            </a:xfrm>
            <a:custGeom>
              <a:avLst/>
              <a:gdLst/>
              <a:ahLst/>
              <a:cxnLst/>
              <a:rect l="l" t="t" r="r" b="b"/>
              <a:pathLst>
                <a:path w="168275" h="280670">
                  <a:moveTo>
                    <a:pt x="34010" y="247129"/>
                  </a:moveTo>
                  <a:lnTo>
                    <a:pt x="0" y="247129"/>
                  </a:lnTo>
                  <a:lnTo>
                    <a:pt x="0" y="280136"/>
                  </a:lnTo>
                  <a:lnTo>
                    <a:pt x="34010" y="280136"/>
                  </a:lnTo>
                  <a:lnTo>
                    <a:pt x="34010" y="247129"/>
                  </a:lnTo>
                  <a:close/>
                </a:path>
                <a:path w="168275" h="280670">
                  <a:moveTo>
                    <a:pt x="34010" y="0"/>
                  </a:moveTo>
                  <a:lnTo>
                    <a:pt x="0" y="0"/>
                  </a:lnTo>
                  <a:lnTo>
                    <a:pt x="0" y="33007"/>
                  </a:lnTo>
                  <a:lnTo>
                    <a:pt x="34010" y="33007"/>
                  </a:lnTo>
                  <a:lnTo>
                    <a:pt x="34010" y="0"/>
                  </a:lnTo>
                  <a:close/>
                </a:path>
                <a:path w="168275" h="280670">
                  <a:moveTo>
                    <a:pt x="167690" y="247129"/>
                  </a:moveTo>
                  <a:lnTo>
                    <a:pt x="133680" y="247129"/>
                  </a:lnTo>
                  <a:lnTo>
                    <a:pt x="133680" y="280136"/>
                  </a:lnTo>
                  <a:lnTo>
                    <a:pt x="167690" y="280136"/>
                  </a:lnTo>
                  <a:lnTo>
                    <a:pt x="167690" y="247129"/>
                  </a:lnTo>
                  <a:close/>
                </a:path>
                <a:path w="168275" h="280670">
                  <a:moveTo>
                    <a:pt x="167690" y="0"/>
                  </a:moveTo>
                  <a:lnTo>
                    <a:pt x="133680" y="0"/>
                  </a:lnTo>
                  <a:lnTo>
                    <a:pt x="133680" y="33007"/>
                  </a:lnTo>
                  <a:lnTo>
                    <a:pt x="167690" y="33007"/>
                  </a:lnTo>
                  <a:lnTo>
                    <a:pt x="16769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610498" y="3744479"/>
              <a:ext cx="134620" cy="134620"/>
            </a:xfrm>
            <a:custGeom>
              <a:avLst/>
              <a:gdLst/>
              <a:ahLst/>
              <a:cxnLst/>
              <a:rect l="l" t="t" r="r" b="b"/>
              <a:pathLst>
                <a:path w="134619" h="134620">
                  <a:moveTo>
                    <a:pt x="67221" y="0"/>
                  </a:moveTo>
                  <a:lnTo>
                    <a:pt x="41067" y="5286"/>
                  </a:lnTo>
                  <a:lnTo>
                    <a:pt x="19699" y="19699"/>
                  </a:lnTo>
                  <a:lnTo>
                    <a:pt x="5286" y="41067"/>
                  </a:lnTo>
                  <a:lnTo>
                    <a:pt x="0" y="67221"/>
                  </a:lnTo>
                  <a:lnTo>
                    <a:pt x="5286" y="93374"/>
                  </a:lnTo>
                  <a:lnTo>
                    <a:pt x="19699" y="114742"/>
                  </a:lnTo>
                  <a:lnTo>
                    <a:pt x="41067" y="129155"/>
                  </a:lnTo>
                  <a:lnTo>
                    <a:pt x="67221" y="134442"/>
                  </a:lnTo>
                  <a:lnTo>
                    <a:pt x="93374" y="129155"/>
                  </a:lnTo>
                  <a:lnTo>
                    <a:pt x="114742" y="114742"/>
                  </a:lnTo>
                  <a:lnTo>
                    <a:pt x="129155" y="93374"/>
                  </a:lnTo>
                  <a:lnTo>
                    <a:pt x="134442" y="67221"/>
                  </a:lnTo>
                  <a:lnTo>
                    <a:pt x="129155" y="41067"/>
                  </a:lnTo>
                  <a:lnTo>
                    <a:pt x="114742" y="19699"/>
                  </a:lnTo>
                  <a:lnTo>
                    <a:pt x="93374" y="5286"/>
                  </a:lnTo>
                  <a:lnTo>
                    <a:pt x="67221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2799902" y="3484279"/>
              <a:ext cx="215265" cy="214629"/>
            </a:xfrm>
            <a:custGeom>
              <a:avLst/>
              <a:gdLst/>
              <a:ahLst/>
              <a:cxnLst/>
              <a:rect l="l" t="t" r="r" b="b"/>
              <a:pathLst>
                <a:path w="215264" h="214629">
                  <a:moveTo>
                    <a:pt x="210756" y="0"/>
                  </a:moveTo>
                  <a:lnTo>
                    <a:pt x="4279" y="0"/>
                  </a:lnTo>
                  <a:lnTo>
                    <a:pt x="0" y="4279"/>
                  </a:lnTo>
                  <a:lnTo>
                    <a:pt x="0" y="209842"/>
                  </a:lnTo>
                  <a:lnTo>
                    <a:pt x="4279" y="214121"/>
                  </a:lnTo>
                  <a:lnTo>
                    <a:pt x="210756" y="214121"/>
                  </a:lnTo>
                  <a:lnTo>
                    <a:pt x="215036" y="209842"/>
                  </a:lnTo>
                  <a:lnTo>
                    <a:pt x="215036" y="9550"/>
                  </a:lnTo>
                  <a:lnTo>
                    <a:pt x="215036" y="4279"/>
                  </a:lnTo>
                  <a:lnTo>
                    <a:pt x="210756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2823946" y="3451275"/>
              <a:ext cx="168275" cy="280670"/>
            </a:xfrm>
            <a:custGeom>
              <a:avLst/>
              <a:gdLst/>
              <a:ahLst/>
              <a:cxnLst/>
              <a:rect l="l" t="t" r="r" b="b"/>
              <a:pathLst>
                <a:path w="168275" h="280670">
                  <a:moveTo>
                    <a:pt x="34010" y="247129"/>
                  </a:moveTo>
                  <a:lnTo>
                    <a:pt x="0" y="247129"/>
                  </a:lnTo>
                  <a:lnTo>
                    <a:pt x="0" y="280136"/>
                  </a:lnTo>
                  <a:lnTo>
                    <a:pt x="34010" y="280136"/>
                  </a:lnTo>
                  <a:lnTo>
                    <a:pt x="34010" y="247129"/>
                  </a:lnTo>
                  <a:close/>
                </a:path>
                <a:path w="168275" h="280670">
                  <a:moveTo>
                    <a:pt x="34010" y="0"/>
                  </a:moveTo>
                  <a:lnTo>
                    <a:pt x="0" y="0"/>
                  </a:lnTo>
                  <a:lnTo>
                    <a:pt x="0" y="33007"/>
                  </a:lnTo>
                  <a:lnTo>
                    <a:pt x="34010" y="33007"/>
                  </a:lnTo>
                  <a:lnTo>
                    <a:pt x="34010" y="0"/>
                  </a:lnTo>
                  <a:close/>
                </a:path>
                <a:path w="168275" h="280670">
                  <a:moveTo>
                    <a:pt x="167678" y="247129"/>
                  </a:moveTo>
                  <a:lnTo>
                    <a:pt x="133680" y="247129"/>
                  </a:lnTo>
                  <a:lnTo>
                    <a:pt x="133680" y="280136"/>
                  </a:lnTo>
                  <a:lnTo>
                    <a:pt x="167678" y="280136"/>
                  </a:lnTo>
                  <a:lnTo>
                    <a:pt x="167678" y="247129"/>
                  </a:lnTo>
                  <a:close/>
                </a:path>
                <a:path w="168275" h="280670">
                  <a:moveTo>
                    <a:pt x="167678" y="0"/>
                  </a:moveTo>
                  <a:lnTo>
                    <a:pt x="133680" y="0"/>
                  </a:lnTo>
                  <a:lnTo>
                    <a:pt x="133680" y="33007"/>
                  </a:lnTo>
                  <a:lnTo>
                    <a:pt x="167678" y="33007"/>
                  </a:lnTo>
                  <a:lnTo>
                    <a:pt x="167678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2840199" y="3524209"/>
              <a:ext cx="134620" cy="134620"/>
            </a:xfrm>
            <a:custGeom>
              <a:avLst/>
              <a:gdLst/>
              <a:ahLst/>
              <a:cxnLst/>
              <a:rect l="l" t="t" r="r" b="b"/>
              <a:pathLst>
                <a:path w="134619" h="134620">
                  <a:moveTo>
                    <a:pt x="67221" y="0"/>
                  </a:moveTo>
                  <a:lnTo>
                    <a:pt x="41067" y="5286"/>
                  </a:lnTo>
                  <a:lnTo>
                    <a:pt x="19699" y="19699"/>
                  </a:lnTo>
                  <a:lnTo>
                    <a:pt x="5286" y="41067"/>
                  </a:lnTo>
                  <a:lnTo>
                    <a:pt x="0" y="67221"/>
                  </a:lnTo>
                  <a:lnTo>
                    <a:pt x="5286" y="93374"/>
                  </a:lnTo>
                  <a:lnTo>
                    <a:pt x="19699" y="114742"/>
                  </a:lnTo>
                  <a:lnTo>
                    <a:pt x="41067" y="129155"/>
                  </a:lnTo>
                  <a:lnTo>
                    <a:pt x="67221" y="134442"/>
                  </a:lnTo>
                  <a:lnTo>
                    <a:pt x="93374" y="129155"/>
                  </a:lnTo>
                  <a:lnTo>
                    <a:pt x="114742" y="114742"/>
                  </a:lnTo>
                  <a:lnTo>
                    <a:pt x="129155" y="93374"/>
                  </a:lnTo>
                  <a:lnTo>
                    <a:pt x="134442" y="67221"/>
                  </a:lnTo>
                  <a:lnTo>
                    <a:pt x="129155" y="41067"/>
                  </a:lnTo>
                  <a:lnTo>
                    <a:pt x="114742" y="19699"/>
                  </a:lnTo>
                  <a:lnTo>
                    <a:pt x="93374" y="5286"/>
                  </a:lnTo>
                  <a:lnTo>
                    <a:pt x="67221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3028667" y="3484279"/>
              <a:ext cx="215265" cy="214629"/>
            </a:xfrm>
            <a:custGeom>
              <a:avLst/>
              <a:gdLst/>
              <a:ahLst/>
              <a:cxnLst/>
              <a:rect l="l" t="t" r="r" b="b"/>
              <a:pathLst>
                <a:path w="215264" h="214629">
                  <a:moveTo>
                    <a:pt x="210756" y="0"/>
                  </a:moveTo>
                  <a:lnTo>
                    <a:pt x="4279" y="0"/>
                  </a:lnTo>
                  <a:lnTo>
                    <a:pt x="0" y="4279"/>
                  </a:lnTo>
                  <a:lnTo>
                    <a:pt x="0" y="209842"/>
                  </a:lnTo>
                  <a:lnTo>
                    <a:pt x="4279" y="214121"/>
                  </a:lnTo>
                  <a:lnTo>
                    <a:pt x="210756" y="214121"/>
                  </a:lnTo>
                  <a:lnTo>
                    <a:pt x="215036" y="209842"/>
                  </a:lnTo>
                  <a:lnTo>
                    <a:pt x="215036" y="9550"/>
                  </a:lnTo>
                  <a:lnTo>
                    <a:pt x="215036" y="4279"/>
                  </a:lnTo>
                  <a:lnTo>
                    <a:pt x="210756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3052711" y="3451275"/>
              <a:ext cx="168275" cy="280670"/>
            </a:xfrm>
            <a:custGeom>
              <a:avLst/>
              <a:gdLst/>
              <a:ahLst/>
              <a:cxnLst/>
              <a:rect l="l" t="t" r="r" b="b"/>
              <a:pathLst>
                <a:path w="168275" h="280670">
                  <a:moveTo>
                    <a:pt x="34010" y="247129"/>
                  </a:moveTo>
                  <a:lnTo>
                    <a:pt x="0" y="247129"/>
                  </a:lnTo>
                  <a:lnTo>
                    <a:pt x="0" y="280136"/>
                  </a:lnTo>
                  <a:lnTo>
                    <a:pt x="34010" y="280136"/>
                  </a:lnTo>
                  <a:lnTo>
                    <a:pt x="34010" y="247129"/>
                  </a:lnTo>
                  <a:close/>
                </a:path>
                <a:path w="168275" h="280670">
                  <a:moveTo>
                    <a:pt x="34010" y="0"/>
                  </a:moveTo>
                  <a:lnTo>
                    <a:pt x="0" y="0"/>
                  </a:lnTo>
                  <a:lnTo>
                    <a:pt x="0" y="33007"/>
                  </a:lnTo>
                  <a:lnTo>
                    <a:pt x="34010" y="33007"/>
                  </a:lnTo>
                  <a:lnTo>
                    <a:pt x="34010" y="0"/>
                  </a:lnTo>
                  <a:close/>
                </a:path>
                <a:path w="168275" h="280670">
                  <a:moveTo>
                    <a:pt x="167690" y="247129"/>
                  </a:moveTo>
                  <a:lnTo>
                    <a:pt x="133680" y="247129"/>
                  </a:lnTo>
                  <a:lnTo>
                    <a:pt x="133680" y="280136"/>
                  </a:lnTo>
                  <a:lnTo>
                    <a:pt x="167690" y="280136"/>
                  </a:lnTo>
                  <a:lnTo>
                    <a:pt x="167690" y="247129"/>
                  </a:lnTo>
                  <a:close/>
                </a:path>
                <a:path w="168275" h="280670">
                  <a:moveTo>
                    <a:pt x="167690" y="0"/>
                  </a:moveTo>
                  <a:lnTo>
                    <a:pt x="133680" y="0"/>
                  </a:lnTo>
                  <a:lnTo>
                    <a:pt x="133680" y="33007"/>
                  </a:lnTo>
                  <a:lnTo>
                    <a:pt x="167690" y="33007"/>
                  </a:lnTo>
                  <a:lnTo>
                    <a:pt x="16769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3068963" y="3524209"/>
              <a:ext cx="134620" cy="134620"/>
            </a:xfrm>
            <a:custGeom>
              <a:avLst/>
              <a:gdLst/>
              <a:ahLst/>
              <a:cxnLst/>
              <a:rect l="l" t="t" r="r" b="b"/>
              <a:pathLst>
                <a:path w="134619" h="134620">
                  <a:moveTo>
                    <a:pt x="67221" y="0"/>
                  </a:moveTo>
                  <a:lnTo>
                    <a:pt x="41067" y="5286"/>
                  </a:lnTo>
                  <a:lnTo>
                    <a:pt x="19699" y="19699"/>
                  </a:lnTo>
                  <a:lnTo>
                    <a:pt x="5286" y="41067"/>
                  </a:lnTo>
                  <a:lnTo>
                    <a:pt x="0" y="67221"/>
                  </a:lnTo>
                  <a:lnTo>
                    <a:pt x="5286" y="93374"/>
                  </a:lnTo>
                  <a:lnTo>
                    <a:pt x="19699" y="114742"/>
                  </a:lnTo>
                  <a:lnTo>
                    <a:pt x="41067" y="129155"/>
                  </a:lnTo>
                  <a:lnTo>
                    <a:pt x="67221" y="134442"/>
                  </a:lnTo>
                  <a:lnTo>
                    <a:pt x="93374" y="129155"/>
                  </a:lnTo>
                  <a:lnTo>
                    <a:pt x="114742" y="114742"/>
                  </a:lnTo>
                  <a:lnTo>
                    <a:pt x="129155" y="93374"/>
                  </a:lnTo>
                  <a:lnTo>
                    <a:pt x="134442" y="67221"/>
                  </a:lnTo>
                  <a:lnTo>
                    <a:pt x="129155" y="41067"/>
                  </a:lnTo>
                  <a:lnTo>
                    <a:pt x="114742" y="19699"/>
                  </a:lnTo>
                  <a:lnTo>
                    <a:pt x="93374" y="5286"/>
                  </a:lnTo>
                  <a:lnTo>
                    <a:pt x="67221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3257433" y="3484279"/>
              <a:ext cx="215265" cy="214629"/>
            </a:xfrm>
            <a:custGeom>
              <a:avLst/>
              <a:gdLst/>
              <a:ahLst/>
              <a:cxnLst/>
              <a:rect l="l" t="t" r="r" b="b"/>
              <a:pathLst>
                <a:path w="215264" h="214629">
                  <a:moveTo>
                    <a:pt x="210756" y="0"/>
                  </a:moveTo>
                  <a:lnTo>
                    <a:pt x="4279" y="0"/>
                  </a:lnTo>
                  <a:lnTo>
                    <a:pt x="0" y="4279"/>
                  </a:lnTo>
                  <a:lnTo>
                    <a:pt x="0" y="209842"/>
                  </a:lnTo>
                  <a:lnTo>
                    <a:pt x="4279" y="214121"/>
                  </a:lnTo>
                  <a:lnTo>
                    <a:pt x="210756" y="214121"/>
                  </a:lnTo>
                  <a:lnTo>
                    <a:pt x="215036" y="209842"/>
                  </a:lnTo>
                  <a:lnTo>
                    <a:pt x="215036" y="9550"/>
                  </a:lnTo>
                  <a:lnTo>
                    <a:pt x="215036" y="4279"/>
                  </a:lnTo>
                  <a:lnTo>
                    <a:pt x="210756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3281476" y="3451275"/>
              <a:ext cx="168275" cy="280670"/>
            </a:xfrm>
            <a:custGeom>
              <a:avLst/>
              <a:gdLst/>
              <a:ahLst/>
              <a:cxnLst/>
              <a:rect l="l" t="t" r="r" b="b"/>
              <a:pathLst>
                <a:path w="168275" h="280670">
                  <a:moveTo>
                    <a:pt x="34010" y="247129"/>
                  </a:moveTo>
                  <a:lnTo>
                    <a:pt x="0" y="247129"/>
                  </a:lnTo>
                  <a:lnTo>
                    <a:pt x="0" y="280136"/>
                  </a:lnTo>
                  <a:lnTo>
                    <a:pt x="34010" y="280136"/>
                  </a:lnTo>
                  <a:lnTo>
                    <a:pt x="34010" y="247129"/>
                  </a:lnTo>
                  <a:close/>
                </a:path>
                <a:path w="168275" h="280670">
                  <a:moveTo>
                    <a:pt x="34010" y="0"/>
                  </a:moveTo>
                  <a:lnTo>
                    <a:pt x="0" y="0"/>
                  </a:lnTo>
                  <a:lnTo>
                    <a:pt x="0" y="33007"/>
                  </a:lnTo>
                  <a:lnTo>
                    <a:pt x="34010" y="33007"/>
                  </a:lnTo>
                  <a:lnTo>
                    <a:pt x="34010" y="0"/>
                  </a:lnTo>
                  <a:close/>
                </a:path>
                <a:path w="168275" h="280670">
                  <a:moveTo>
                    <a:pt x="167690" y="247129"/>
                  </a:moveTo>
                  <a:lnTo>
                    <a:pt x="133680" y="247129"/>
                  </a:lnTo>
                  <a:lnTo>
                    <a:pt x="133680" y="280136"/>
                  </a:lnTo>
                  <a:lnTo>
                    <a:pt x="167690" y="280136"/>
                  </a:lnTo>
                  <a:lnTo>
                    <a:pt x="167690" y="247129"/>
                  </a:lnTo>
                  <a:close/>
                </a:path>
                <a:path w="168275" h="280670">
                  <a:moveTo>
                    <a:pt x="167690" y="0"/>
                  </a:moveTo>
                  <a:lnTo>
                    <a:pt x="133680" y="0"/>
                  </a:lnTo>
                  <a:lnTo>
                    <a:pt x="133680" y="33007"/>
                  </a:lnTo>
                  <a:lnTo>
                    <a:pt x="167690" y="33007"/>
                  </a:lnTo>
                  <a:lnTo>
                    <a:pt x="16769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3297727" y="3524209"/>
              <a:ext cx="134620" cy="134620"/>
            </a:xfrm>
            <a:custGeom>
              <a:avLst/>
              <a:gdLst/>
              <a:ahLst/>
              <a:cxnLst/>
              <a:rect l="l" t="t" r="r" b="b"/>
              <a:pathLst>
                <a:path w="134620" h="134620">
                  <a:moveTo>
                    <a:pt x="67221" y="0"/>
                  </a:moveTo>
                  <a:lnTo>
                    <a:pt x="41067" y="5286"/>
                  </a:lnTo>
                  <a:lnTo>
                    <a:pt x="19699" y="19699"/>
                  </a:lnTo>
                  <a:lnTo>
                    <a:pt x="5286" y="41067"/>
                  </a:lnTo>
                  <a:lnTo>
                    <a:pt x="0" y="67221"/>
                  </a:lnTo>
                  <a:lnTo>
                    <a:pt x="5286" y="93374"/>
                  </a:lnTo>
                  <a:lnTo>
                    <a:pt x="19699" y="114742"/>
                  </a:lnTo>
                  <a:lnTo>
                    <a:pt x="41067" y="129155"/>
                  </a:lnTo>
                  <a:lnTo>
                    <a:pt x="67221" y="134442"/>
                  </a:lnTo>
                  <a:lnTo>
                    <a:pt x="93374" y="129155"/>
                  </a:lnTo>
                  <a:lnTo>
                    <a:pt x="114742" y="114742"/>
                  </a:lnTo>
                  <a:lnTo>
                    <a:pt x="129155" y="93374"/>
                  </a:lnTo>
                  <a:lnTo>
                    <a:pt x="134442" y="67221"/>
                  </a:lnTo>
                  <a:lnTo>
                    <a:pt x="129155" y="41067"/>
                  </a:lnTo>
                  <a:lnTo>
                    <a:pt x="114742" y="19699"/>
                  </a:lnTo>
                  <a:lnTo>
                    <a:pt x="93374" y="5286"/>
                  </a:lnTo>
                  <a:lnTo>
                    <a:pt x="67221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3486201" y="3704637"/>
              <a:ext cx="215265" cy="214629"/>
            </a:xfrm>
            <a:custGeom>
              <a:avLst/>
              <a:gdLst/>
              <a:ahLst/>
              <a:cxnLst/>
              <a:rect l="l" t="t" r="r" b="b"/>
              <a:pathLst>
                <a:path w="215264" h="214629">
                  <a:moveTo>
                    <a:pt x="210756" y="0"/>
                  </a:moveTo>
                  <a:lnTo>
                    <a:pt x="4267" y="0"/>
                  </a:lnTo>
                  <a:lnTo>
                    <a:pt x="0" y="4279"/>
                  </a:lnTo>
                  <a:lnTo>
                    <a:pt x="0" y="209842"/>
                  </a:lnTo>
                  <a:lnTo>
                    <a:pt x="4267" y="214121"/>
                  </a:lnTo>
                  <a:lnTo>
                    <a:pt x="210756" y="214121"/>
                  </a:lnTo>
                  <a:lnTo>
                    <a:pt x="215036" y="209842"/>
                  </a:lnTo>
                  <a:lnTo>
                    <a:pt x="215036" y="9550"/>
                  </a:lnTo>
                  <a:lnTo>
                    <a:pt x="215036" y="4279"/>
                  </a:lnTo>
                  <a:lnTo>
                    <a:pt x="210756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510241" y="3671633"/>
              <a:ext cx="168275" cy="280670"/>
            </a:xfrm>
            <a:custGeom>
              <a:avLst/>
              <a:gdLst/>
              <a:ahLst/>
              <a:cxnLst/>
              <a:rect l="l" t="t" r="r" b="b"/>
              <a:pathLst>
                <a:path w="168275" h="280670">
                  <a:moveTo>
                    <a:pt x="34010" y="247129"/>
                  </a:moveTo>
                  <a:lnTo>
                    <a:pt x="0" y="247129"/>
                  </a:lnTo>
                  <a:lnTo>
                    <a:pt x="0" y="280136"/>
                  </a:lnTo>
                  <a:lnTo>
                    <a:pt x="34010" y="280136"/>
                  </a:lnTo>
                  <a:lnTo>
                    <a:pt x="34010" y="247129"/>
                  </a:lnTo>
                  <a:close/>
                </a:path>
                <a:path w="168275" h="280670">
                  <a:moveTo>
                    <a:pt x="34010" y="0"/>
                  </a:moveTo>
                  <a:lnTo>
                    <a:pt x="0" y="0"/>
                  </a:lnTo>
                  <a:lnTo>
                    <a:pt x="0" y="33007"/>
                  </a:lnTo>
                  <a:lnTo>
                    <a:pt x="34010" y="33007"/>
                  </a:lnTo>
                  <a:lnTo>
                    <a:pt x="34010" y="0"/>
                  </a:lnTo>
                  <a:close/>
                </a:path>
                <a:path w="168275" h="280670">
                  <a:moveTo>
                    <a:pt x="167690" y="247129"/>
                  </a:moveTo>
                  <a:lnTo>
                    <a:pt x="133680" y="247129"/>
                  </a:lnTo>
                  <a:lnTo>
                    <a:pt x="133680" y="280136"/>
                  </a:lnTo>
                  <a:lnTo>
                    <a:pt x="167690" y="280136"/>
                  </a:lnTo>
                  <a:lnTo>
                    <a:pt x="167690" y="247129"/>
                  </a:lnTo>
                  <a:close/>
                </a:path>
                <a:path w="168275" h="280670">
                  <a:moveTo>
                    <a:pt x="167690" y="0"/>
                  </a:moveTo>
                  <a:lnTo>
                    <a:pt x="133680" y="0"/>
                  </a:lnTo>
                  <a:lnTo>
                    <a:pt x="133680" y="33007"/>
                  </a:lnTo>
                  <a:lnTo>
                    <a:pt x="167690" y="33007"/>
                  </a:lnTo>
                  <a:lnTo>
                    <a:pt x="16769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3526497" y="3744567"/>
              <a:ext cx="134620" cy="134620"/>
            </a:xfrm>
            <a:custGeom>
              <a:avLst/>
              <a:gdLst/>
              <a:ahLst/>
              <a:cxnLst/>
              <a:rect l="l" t="t" r="r" b="b"/>
              <a:pathLst>
                <a:path w="134620" h="134620">
                  <a:moveTo>
                    <a:pt x="67221" y="0"/>
                  </a:moveTo>
                  <a:lnTo>
                    <a:pt x="41067" y="5286"/>
                  </a:lnTo>
                  <a:lnTo>
                    <a:pt x="19699" y="19699"/>
                  </a:lnTo>
                  <a:lnTo>
                    <a:pt x="5286" y="41067"/>
                  </a:lnTo>
                  <a:lnTo>
                    <a:pt x="0" y="67221"/>
                  </a:lnTo>
                  <a:lnTo>
                    <a:pt x="5286" y="93374"/>
                  </a:lnTo>
                  <a:lnTo>
                    <a:pt x="19699" y="114742"/>
                  </a:lnTo>
                  <a:lnTo>
                    <a:pt x="41067" y="129155"/>
                  </a:lnTo>
                  <a:lnTo>
                    <a:pt x="67221" y="134442"/>
                  </a:lnTo>
                  <a:lnTo>
                    <a:pt x="93374" y="129155"/>
                  </a:lnTo>
                  <a:lnTo>
                    <a:pt x="114742" y="114742"/>
                  </a:lnTo>
                  <a:lnTo>
                    <a:pt x="129155" y="93374"/>
                  </a:lnTo>
                  <a:lnTo>
                    <a:pt x="134442" y="67221"/>
                  </a:lnTo>
                  <a:lnTo>
                    <a:pt x="129155" y="41067"/>
                  </a:lnTo>
                  <a:lnTo>
                    <a:pt x="114742" y="19699"/>
                  </a:lnTo>
                  <a:lnTo>
                    <a:pt x="93374" y="5286"/>
                  </a:lnTo>
                  <a:lnTo>
                    <a:pt x="67221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096761" y="2805417"/>
              <a:ext cx="78740" cy="79375"/>
            </a:xfrm>
            <a:custGeom>
              <a:avLst/>
              <a:gdLst/>
              <a:ahLst/>
              <a:cxnLst/>
              <a:rect l="l" t="t" r="r" b="b"/>
              <a:pathLst>
                <a:path w="78739" h="79375">
                  <a:moveTo>
                    <a:pt x="78117" y="0"/>
                  </a:moveTo>
                  <a:lnTo>
                    <a:pt x="634" y="0"/>
                  </a:lnTo>
                  <a:lnTo>
                    <a:pt x="0" y="622"/>
                  </a:lnTo>
                  <a:lnTo>
                    <a:pt x="0" y="78320"/>
                  </a:lnTo>
                  <a:lnTo>
                    <a:pt x="634" y="78943"/>
                  </a:lnTo>
                  <a:lnTo>
                    <a:pt x="78117" y="78943"/>
                  </a:lnTo>
                  <a:lnTo>
                    <a:pt x="78739" y="78320"/>
                  </a:lnTo>
                  <a:lnTo>
                    <a:pt x="78739" y="1384"/>
                  </a:lnTo>
                  <a:lnTo>
                    <a:pt x="78739" y="622"/>
                  </a:lnTo>
                  <a:lnTo>
                    <a:pt x="78117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3" name="object 10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60227" y="2825103"/>
              <a:ext cx="100444" cy="100571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08715" y="2907956"/>
              <a:ext cx="110210" cy="110236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23016" y="3045610"/>
              <a:ext cx="107327" cy="107251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91808" y="3219669"/>
              <a:ext cx="91706" cy="91541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589341" y="3219147"/>
              <a:ext cx="92252" cy="92062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811906" y="2724607"/>
              <a:ext cx="301028" cy="301129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912236" y="2824915"/>
              <a:ext cx="100380" cy="100520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753579" y="2907774"/>
              <a:ext cx="110197" cy="110236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641508" y="3045606"/>
              <a:ext cx="107264" cy="107200"/>
            </a:xfrm>
            <a:prstGeom prst="rect">
              <a:avLst/>
            </a:prstGeom>
          </p:spPr>
        </p:pic>
      </p:grpSp>
      <p:sp>
        <p:nvSpPr>
          <p:cNvPr id="112" name="object 112"/>
          <p:cNvSpPr txBox="1"/>
          <p:nvPr/>
        </p:nvSpPr>
        <p:spPr>
          <a:xfrm>
            <a:off x="2154594" y="958665"/>
            <a:ext cx="2369820" cy="695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5" b="1">
                <a:solidFill>
                  <a:srgbClr val="41BBC6"/>
                </a:solidFill>
                <a:latin typeface="Calibri"/>
                <a:cs typeface="Calibri"/>
              </a:rPr>
              <a:t>Instant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60" b="1">
                <a:solidFill>
                  <a:srgbClr val="41BBC6"/>
                </a:solidFill>
                <a:latin typeface="Calibri"/>
                <a:cs typeface="Calibri"/>
              </a:rPr>
              <a:t>data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925"/>
              </a:spcBef>
            </a:pPr>
            <a:r>
              <a:rPr dirty="0" sz="850" spc="-15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get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instant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reading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when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coin </a:t>
            </a:r>
            <a:r>
              <a:rPr dirty="0" sz="850" spc="25">
                <a:latin typeface="Gill Sans MT"/>
                <a:cs typeface="Gill Sans MT"/>
              </a:rPr>
              <a:t>cell </a:t>
            </a:r>
            <a:r>
              <a:rPr dirty="0" sz="850" spc="35">
                <a:latin typeface="Gill Sans MT"/>
                <a:cs typeface="Gill Sans MT"/>
              </a:rPr>
              <a:t>battery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30">
                <a:latin typeface="Gill Sans MT"/>
                <a:cs typeface="Gill Sans MT"/>
              </a:rPr>
              <a:t>press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corresponding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button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sensors.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4709016" y="958665"/>
            <a:ext cx="2467610" cy="13506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Live</a:t>
            </a:r>
            <a:r>
              <a:rPr dirty="0" sz="1200" spc="-6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60" b="1">
                <a:solidFill>
                  <a:srgbClr val="41BBC6"/>
                </a:solidFill>
                <a:latin typeface="Calibri"/>
                <a:cs typeface="Calibri"/>
              </a:rPr>
              <a:t>data</a:t>
            </a:r>
            <a:endParaRPr sz="1200">
              <a:latin typeface="Calibri"/>
              <a:cs typeface="Calibri"/>
            </a:endParaRPr>
          </a:p>
          <a:p>
            <a:pPr marL="12700" marR="140970">
              <a:lnSpc>
                <a:spcPts val="980"/>
              </a:lnSpc>
              <a:spcBef>
                <a:spcPts val="925"/>
              </a:spcBef>
            </a:pPr>
            <a:r>
              <a:rPr dirty="0" sz="850" spc="25">
                <a:latin typeface="Gill Sans MT"/>
                <a:cs typeface="Gill Sans MT"/>
              </a:rPr>
              <a:t>Connect </a:t>
            </a:r>
            <a:r>
              <a:rPr dirty="0" sz="850" spc="5">
                <a:latin typeface="Gill Sans MT"/>
                <a:cs typeface="Gill Sans MT"/>
              </a:rPr>
              <a:t>your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35">
                <a:latin typeface="Gill Sans MT"/>
                <a:cs typeface="Gill Sans MT"/>
              </a:rPr>
              <a:t>computer </a:t>
            </a:r>
            <a:r>
              <a:rPr dirty="0" sz="850" spc="-25">
                <a:latin typeface="Gill Sans MT"/>
                <a:cs typeface="Gill Sans MT"/>
              </a:rPr>
              <a:t>or </a:t>
            </a:r>
            <a:r>
              <a:rPr dirty="0" sz="850" spc="40">
                <a:latin typeface="Gill Sans MT"/>
                <a:cs typeface="Gill Sans MT"/>
              </a:rPr>
              <a:t>laptop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Mic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0">
                <a:latin typeface="Gill Sans MT"/>
                <a:cs typeface="Gill Sans MT"/>
              </a:rPr>
              <a:t>o-USB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visit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u="sng" sz="850" spc="4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d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a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ta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.</a:t>
            </a: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R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ed</a:t>
            </a:r>
            <a:r>
              <a:rPr dirty="0" u="sng" sz="8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f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ern</a:t>
            </a:r>
            <a:r>
              <a:rPr dirty="0" u="sng" sz="850" spc="-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.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uk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30">
                <a:latin typeface="Gill Sans MT"/>
                <a:cs typeface="Gill Sans MT"/>
              </a:rPr>
              <a:t>U</a:t>
            </a:r>
            <a:r>
              <a:rPr dirty="0" sz="850" spc="40">
                <a:latin typeface="Gill Sans MT"/>
                <a:cs typeface="Gill Sans MT"/>
              </a:rPr>
              <a:t>se  </a:t>
            </a:r>
            <a:r>
              <a:rPr dirty="0" sz="850" spc="-25">
                <a:latin typeface="Gill Sans MT"/>
                <a:cs typeface="Gill Sans MT"/>
              </a:rPr>
              <a:t>Ch</a:t>
            </a:r>
            <a:r>
              <a:rPr dirty="0" sz="850" spc="-4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Mic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os</a:t>
            </a:r>
            <a:r>
              <a:rPr dirty="0" sz="850" spc="15">
                <a:latin typeface="Gill Sans MT"/>
                <a:cs typeface="Gill Sans MT"/>
              </a:rPr>
              <a:t>o</a:t>
            </a:r>
            <a:r>
              <a:rPr dirty="0" sz="850" spc="65">
                <a:latin typeface="Gill Sans MT"/>
                <a:cs typeface="Gill Sans MT"/>
              </a:rPr>
              <a:t>ft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75">
                <a:latin typeface="Gill Sans MT"/>
                <a:cs typeface="Gill Sans MT"/>
              </a:rPr>
              <a:t>d</a:t>
            </a:r>
            <a:r>
              <a:rPr dirty="0" sz="850" spc="50">
                <a:latin typeface="Gill Sans MT"/>
                <a:cs typeface="Gill Sans MT"/>
              </a:rPr>
              <a:t>g</a:t>
            </a:r>
            <a:r>
              <a:rPr dirty="0" sz="850" spc="15">
                <a:latin typeface="Gill Sans MT"/>
                <a:cs typeface="Gill Sans MT"/>
              </a:rPr>
              <a:t>e.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40"/>
              </a:lnSpc>
              <a:spcBef>
                <a:spcPts val="690"/>
              </a:spcBef>
            </a:pPr>
            <a:r>
              <a:rPr dirty="0" sz="850">
                <a:latin typeface="Gill Sans MT"/>
                <a:cs typeface="Gill Sans MT"/>
              </a:rPr>
              <a:t>Click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‘Connect’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connect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DataHive</a:t>
            </a:r>
            <a:r>
              <a:rPr dirty="0" sz="850" spc="30">
                <a:latin typeface="Gill Sans MT"/>
                <a:cs typeface="Gill Sans MT"/>
              </a:rPr>
              <a:t>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-15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see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li</a:t>
            </a:r>
            <a:r>
              <a:rPr dirty="0" sz="850" spc="1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d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ta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each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fi</a:t>
            </a:r>
            <a:r>
              <a:rPr dirty="0" sz="850" spc="45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senso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s.</a:t>
            </a:r>
            <a:endParaRPr sz="850">
              <a:latin typeface="Gill Sans MT"/>
              <a:cs typeface="Gill Sans MT"/>
            </a:endParaRPr>
          </a:p>
          <a:p>
            <a:pPr marL="12700" marR="74295">
              <a:lnSpc>
                <a:spcPts val="940"/>
              </a:lnSpc>
              <a:spcBef>
                <a:spcPts val="700"/>
              </a:spcBef>
            </a:pPr>
            <a:r>
              <a:rPr dirty="0" sz="850" spc="-95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also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turn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LED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lig</a:t>
            </a:r>
            <a:r>
              <a:rPr dirty="0" sz="850" spc="35">
                <a:latin typeface="Gill Sans MT"/>
                <a:cs typeface="Gill Sans MT"/>
              </a:rPr>
              <a:t>h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30">
                <a:latin typeface="Gill Sans MT"/>
                <a:cs typeface="Gill Sans MT"/>
              </a:rPr>
              <a:t>ed,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or  </a:t>
            </a:r>
            <a:r>
              <a:rPr dirty="0" sz="850" spc="35">
                <a:latin typeface="Gill Sans MT"/>
                <a:cs typeface="Gill Sans MT"/>
              </a:rPr>
              <a:t>blue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LED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light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controller.</a:t>
            </a:r>
            <a:endParaRPr sz="850">
              <a:latin typeface="Gill Sans MT"/>
              <a:cs typeface="Gill Sans MT"/>
            </a:endParaRPr>
          </a:p>
        </p:txBody>
      </p:sp>
      <p:grpSp>
        <p:nvGrpSpPr>
          <p:cNvPr id="114" name="object 114"/>
          <p:cNvGrpSpPr/>
          <p:nvPr/>
        </p:nvGrpSpPr>
        <p:grpSpPr>
          <a:xfrm>
            <a:off x="4721720" y="2429357"/>
            <a:ext cx="2480945" cy="2327910"/>
            <a:chOff x="4721720" y="2429357"/>
            <a:chExt cx="2480945" cy="2327910"/>
          </a:xfrm>
        </p:grpSpPr>
        <p:pic>
          <p:nvPicPr>
            <p:cNvPr id="115" name="object 11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721720" y="2429357"/>
              <a:ext cx="2411996" cy="2327516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976795" y="2429357"/>
              <a:ext cx="225501" cy="2327516"/>
            </a:xfrm>
            <a:prstGeom prst="rect">
              <a:avLst/>
            </a:prstGeom>
          </p:spPr>
        </p:pic>
      </p:grpSp>
      <p:sp>
        <p:nvSpPr>
          <p:cNvPr id="117" name="object 117"/>
          <p:cNvSpPr txBox="1"/>
          <p:nvPr/>
        </p:nvSpPr>
        <p:spPr>
          <a:xfrm>
            <a:off x="2154594" y="4630185"/>
            <a:ext cx="2212340" cy="37084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5080">
              <a:lnSpc>
                <a:spcPts val="880"/>
              </a:lnSpc>
              <a:spcBef>
                <a:spcPts val="195"/>
              </a:spcBef>
            </a:pPr>
            <a:r>
              <a:rPr dirty="0" sz="800">
                <a:latin typeface="Gill Sans MT"/>
                <a:cs typeface="Gill Sans MT"/>
              </a:rPr>
              <a:t>*Coin </a:t>
            </a:r>
            <a:r>
              <a:rPr dirty="0" sz="800" spc="20">
                <a:latin typeface="Gill Sans MT"/>
                <a:cs typeface="Gill Sans MT"/>
              </a:rPr>
              <a:t>cell </a:t>
            </a:r>
            <a:r>
              <a:rPr dirty="0" sz="800" spc="30">
                <a:latin typeface="Gill Sans MT"/>
                <a:cs typeface="Gill Sans MT"/>
              </a:rPr>
              <a:t>batteries </a:t>
            </a:r>
            <a:r>
              <a:rPr dirty="0" sz="800" spc="10">
                <a:latin typeface="Gill Sans MT"/>
                <a:cs typeface="Gill Sans MT"/>
              </a:rPr>
              <a:t>are </a:t>
            </a:r>
            <a:r>
              <a:rPr dirty="0" sz="800" spc="45">
                <a:latin typeface="Gill Sans MT"/>
                <a:cs typeface="Gill Sans MT"/>
              </a:rPr>
              <a:t>small </a:t>
            </a:r>
            <a:r>
              <a:rPr dirty="0" sz="800" spc="60">
                <a:latin typeface="Gill Sans MT"/>
                <a:cs typeface="Gill Sans MT"/>
              </a:rPr>
              <a:t>and can </a:t>
            </a:r>
            <a:r>
              <a:rPr dirty="0" sz="800" spc="50">
                <a:latin typeface="Gill Sans MT"/>
                <a:cs typeface="Gill Sans MT"/>
              </a:rPr>
              <a:t>be </a:t>
            </a:r>
            <a:r>
              <a:rPr dirty="0" sz="800" spc="35">
                <a:latin typeface="Gill Sans MT"/>
                <a:cs typeface="Gill Sans MT"/>
              </a:rPr>
              <a:t>easily </a:t>
            </a:r>
            <a:r>
              <a:rPr dirty="0" sz="800" spc="40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swallowed.</a:t>
            </a:r>
            <a:r>
              <a:rPr dirty="0" sz="800" spc="-100">
                <a:latin typeface="Gill Sans MT"/>
                <a:cs typeface="Gill Sans MT"/>
              </a:rPr>
              <a:t> </a:t>
            </a:r>
            <a:r>
              <a:rPr dirty="0" sz="800" spc="-10">
                <a:latin typeface="Gill Sans MT"/>
                <a:cs typeface="Gill Sans MT"/>
              </a:rPr>
              <a:t>Take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care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when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using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these,</a:t>
            </a:r>
            <a:r>
              <a:rPr dirty="0" sz="800" spc="-70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especially </a:t>
            </a:r>
            <a:r>
              <a:rPr dirty="0" sz="800" spc="-210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with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smaller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child</a:t>
            </a:r>
            <a:r>
              <a:rPr dirty="0" sz="800">
                <a:latin typeface="Gill Sans MT"/>
                <a:cs typeface="Gill Sans MT"/>
              </a:rPr>
              <a:t>r</a:t>
            </a:r>
            <a:r>
              <a:rPr dirty="0" sz="800" spc="25">
                <a:latin typeface="Gill Sans MT"/>
                <a:cs typeface="Gill Sans MT"/>
              </a:rPr>
              <a:t>en.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347300" y="1003115"/>
            <a:ext cx="1564005" cy="4216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73025">
              <a:lnSpc>
                <a:spcPts val="980"/>
              </a:lnSpc>
              <a:spcBef>
                <a:spcPts val="165"/>
              </a:spcBef>
            </a:pP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0" b="1" i="1">
                <a:latin typeface="Calibri"/>
                <a:cs typeface="Calibri"/>
              </a:rPr>
              <a:t>DataHive</a:t>
            </a:r>
            <a:r>
              <a:rPr dirty="0" sz="850" spc="-20" b="1" i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Green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a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device </a:t>
            </a:r>
            <a:r>
              <a:rPr dirty="0" sz="850" spc="-17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which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has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multiple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sensors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ts val="950"/>
              </a:lnSpc>
            </a:pPr>
            <a:r>
              <a:rPr dirty="0" sz="850" spc="35" b="1">
                <a:latin typeface="Calibri"/>
                <a:cs typeface="Calibri"/>
              </a:rPr>
              <a:t>to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measure: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Temperature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-55">
                <a:latin typeface="Gill Sans MT"/>
                <a:cs typeface="Gill Sans MT"/>
              </a:rPr>
              <a:t>(°C)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3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Light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(Lux)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3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Voltage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30">
                <a:latin typeface="Gill Sans MT"/>
                <a:cs typeface="Gill Sans MT"/>
              </a:rPr>
              <a:t>(V)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5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Resistance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(Ohm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25">
                <a:latin typeface="Symbol"/>
                <a:cs typeface="Symbol"/>
              </a:rPr>
              <a:t></a:t>
            </a:r>
            <a:r>
              <a:rPr dirty="0" sz="850" spc="-25">
                <a:latin typeface="Gill Sans MT"/>
                <a:cs typeface="Gill Sans MT"/>
              </a:rPr>
              <a:t>)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Electrostatic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charge</a:t>
            </a:r>
            <a:endParaRPr sz="850">
              <a:latin typeface="Gill Sans MT"/>
              <a:cs typeface="Gill Sans MT"/>
            </a:endParaRPr>
          </a:p>
          <a:p>
            <a:pPr marL="12700" marR="138430">
              <a:lnSpc>
                <a:spcPts val="940"/>
              </a:lnSpc>
              <a:spcBef>
                <a:spcPts val="580"/>
              </a:spcBef>
            </a:pPr>
            <a:r>
              <a:rPr dirty="0" sz="850" spc="5">
                <a:latin typeface="Gill Sans MT"/>
                <a:cs typeface="Gill Sans MT"/>
              </a:rPr>
              <a:t>The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50">
                <a:latin typeface="Gill Sans MT"/>
                <a:cs typeface="Gill Sans MT"/>
              </a:rPr>
              <a:t>used </a:t>
            </a:r>
            <a:r>
              <a:rPr dirty="0" sz="850" spc="5">
                <a:latin typeface="Gill Sans MT"/>
                <a:cs typeface="Gill Sans MT"/>
              </a:rPr>
              <a:t>for </a:t>
            </a:r>
            <a:r>
              <a:rPr dirty="0" sz="850" spc="1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challen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45">
                <a:latin typeface="Gill Sans MT"/>
                <a:cs typeface="Gill Sans MT"/>
              </a:rPr>
              <a:t>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this  </a:t>
            </a:r>
            <a:r>
              <a:rPr dirty="0" sz="850" spc="20">
                <a:latin typeface="Gill Sans MT"/>
                <a:cs typeface="Gill Sans MT"/>
              </a:rPr>
              <a:t>bookl</a:t>
            </a:r>
            <a:r>
              <a:rPr dirty="0" sz="850" spc="10">
                <a:latin typeface="Gill Sans MT"/>
                <a:cs typeface="Gill Sans MT"/>
              </a:rPr>
              <a:t>e</a:t>
            </a:r>
            <a:r>
              <a:rPr dirty="0" sz="850" spc="20">
                <a:latin typeface="Gill Sans MT"/>
                <a:cs typeface="Gill Sans MT"/>
              </a:rPr>
              <a:t>t.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110">
                <a:latin typeface="Gill Sans MT"/>
                <a:cs typeface="Gill Sans MT"/>
              </a:rPr>
              <a:t>K</a:t>
            </a:r>
            <a:r>
              <a:rPr dirty="0" sz="850" spc="45">
                <a:latin typeface="Gill Sans MT"/>
                <a:cs typeface="Gill Sans MT"/>
              </a:rPr>
              <a:t>eep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0">
                <a:latin typeface="Gill Sans MT"/>
                <a:cs typeface="Gill Sans MT"/>
              </a:rPr>
              <a:t>or  </a:t>
            </a:r>
            <a:r>
              <a:rPr dirty="0" sz="850" spc="65">
                <a:latin typeface="Gill Sans MT"/>
                <a:cs typeface="Gill Sans MT"/>
              </a:rPr>
              <a:t>ima</a:t>
            </a:r>
            <a:r>
              <a:rPr dirty="0" sz="850" spc="50">
                <a:latin typeface="Gill Sans MT"/>
                <a:cs typeface="Gill Sans MT"/>
              </a:rPr>
              <a:t>g</a:t>
            </a:r>
            <a:r>
              <a:rPr dirty="0" sz="850" spc="45">
                <a:latin typeface="Gill Sans MT"/>
                <a:cs typeface="Gill Sans MT"/>
              </a:rPr>
              <a:t>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 marR="135890">
              <a:lnSpc>
                <a:spcPts val="940"/>
              </a:lnSpc>
              <a:spcBef>
                <a:spcPts val="555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powered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by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30">
                <a:latin typeface="Gill Sans MT"/>
                <a:cs typeface="Gill Sans MT"/>
              </a:rPr>
              <a:t>coin </a:t>
            </a:r>
            <a:r>
              <a:rPr dirty="0" sz="850" spc="25">
                <a:latin typeface="Gill Sans MT"/>
                <a:cs typeface="Gill Sans MT"/>
              </a:rPr>
              <a:t>cell </a:t>
            </a:r>
            <a:r>
              <a:rPr dirty="0" sz="850" spc="30">
                <a:latin typeface="Gill Sans MT"/>
                <a:cs typeface="Gill Sans MT"/>
              </a:rPr>
              <a:t>battery*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(included)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conne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 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compu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la</a:t>
            </a:r>
            <a:r>
              <a:rPr dirty="0" sz="850" spc="55">
                <a:latin typeface="Gill Sans MT"/>
                <a:cs typeface="Gill Sans MT"/>
              </a:rPr>
              <a:t>p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op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using 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Micro-USB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(not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included).</a:t>
            </a:r>
            <a:endParaRPr sz="850">
              <a:latin typeface="Gill Sans MT"/>
              <a:cs typeface="Gill Sans MT"/>
            </a:endParaRPr>
          </a:p>
          <a:p>
            <a:pPr marL="12700" marR="254000">
              <a:lnSpc>
                <a:spcPts val="940"/>
              </a:lnSpc>
              <a:spcBef>
                <a:spcPts val="550"/>
              </a:spcBef>
            </a:pPr>
            <a:r>
              <a:rPr dirty="0" sz="850" spc="-95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vi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d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ta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40">
                <a:latin typeface="Gill Sans MT"/>
                <a:cs typeface="Gill Sans MT"/>
              </a:rPr>
              <a:t>number of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ways.</a:t>
            </a:r>
            <a:endParaRPr sz="850">
              <a:latin typeface="Gill Sans MT"/>
              <a:cs typeface="Gill Sans MT"/>
            </a:endParaRPr>
          </a:p>
          <a:p>
            <a:pPr marL="12700" marR="115570">
              <a:lnSpc>
                <a:spcPts val="940"/>
              </a:lnSpc>
              <a:spcBef>
                <a:spcPts val="555"/>
              </a:spcBef>
            </a:pPr>
            <a:r>
              <a:rPr dirty="0" sz="850" spc="5">
                <a:latin typeface="Gill Sans MT"/>
                <a:cs typeface="Gill Sans MT"/>
              </a:rPr>
              <a:t>The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65">
                <a:latin typeface="Gill Sans MT"/>
                <a:cs typeface="Gill Sans MT"/>
              </a:rPr>
              <a:t>has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20">
                <a:latin typeface="Gill Sans MT"/>
                <a:cs typeface="Gill Sans MT"/>
              </a:rPr>
              <a:t>clock, </a:t>
            </a:r>
            <a:r>
              <a:rPr dirty="0" sz="850" spc="2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au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70">
                <a:latin typeface="Gill Sans MT"/>
                <a:cs typeface="Gill Sans MT"/>
              </a:rPr>
              <a:t>om</a:t>
            </a:r>
            <a:r>
              <a:rPr dirty="0" sz="850" spc="3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tically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correct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date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time.</a:t>
            </a:r>
            <a:endParaRPr sz="850">
              <a:latin typeface="Gill Sans MT"/>
              <a:cs typeface="Gill Sans MT"/>
            </a:endParaRPr>
          </a:p>
          <a:p>
            <a:pPr marL="12700" marR="76200">
              <a:lnSpc>
                <a:spcPts val="940"/>
              </a:lnSpc>
              <a:spcBef>
                <a:spcPts val="560"/>
              </a:spcBef>
            </a:pPr>
            <a:r>
              <a:rPr dirty="0" sz="850" spc="5">
                <a:latin typeface="Gill Sans MT"/>
                <a:cs typeface="Gill Sans MT"/>
              </a:rPr>
              <a:t>The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65">
                <a:latin typeface="Gill Sans MT"/>
                <a:cs typeface="Gill Sans MT"/>
              </a:rPr>
              <a:t>has many </a:t>
            </a:r>
            <a:r>
              <a:rPr dirty="0" sz="850" spc="15">
                <a:latin typeface="Gill Sans MT"/>
                <a:cs typeface="Gill Sans MT"/>
              </a:rPr>
              <a:t>more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applications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than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activities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bookl</a:t>
            </a:r>
            <a:r>
              <a:rPr dirty="0" sz="850" spc="10">
                <a:latin typeface="Gill Sans MT"/>
                <a:cs typeface="Gill Sans MT"/>
              </a:rPr>
              <a:t>e</a:t>
            </a:r>
            <a:r>
              <a:rPr dirty="0" sz="850" spc="20">
                <a:latin typeface="Gill Sans MT"/>
                <a:cs typeface="Gill Sans MT"/>
              </a:rPr>
              <a:t>t.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-155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-5">
                <a:latin typeface="Gill Sans MT"/>
                <a:cs typeface="Gill Sans MT"/>
              </a:rPr>
              <a:t>xplo</a:t>
            </a:r>
            <a:r>
              <a:rPr dirty="0" sz="850" spc="-25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25">
                <a:latin typeface="Gill Sans MT"/>
                <a:cs typeface="Gill Sans MT"/>
              </a:rPr>
              <a:t>xperime</a:t>
            </a:r>
            <a:r>
              <a:rPr dirty="0" sz="850" spc="15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come 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own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ideas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how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used.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dirty="0" sz="800" spc="-45">
                <a:latin typeface="Arial Narrow"/>
                <a:cs typeface="Arial Narrow"/>
              </a:rPr>
              <a:t>4</a:t>
            </a:r>
            <a:r>
              <a:rPr dirty="0" sz="800" spc="225">
                <a:latin typeface="Arial Narrow"/>
                <a:cs typeface="Arial Narrow"/>
              </a:rPr>
              <a:t> </a:t>
            </a:r>
            <a:r>
              <a:rPr dirty="0" sz="800" spc="225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300" y="958665"/>
            <a:ext cx="1259840" cy="20827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Graphing</a:t>
            </a:r>
            <a:r>
              <a:rPr dirty="0" spc="-50"/>
              <a:t> </a:t>
            </a:r>
            <a:r>
              <a:rPr dirty="0" spc="15"/>
              <a:t>live</a:t>
            </a:r>
            <a:r>
              <a:rPr dirty="0" spc="-50"/>
              <a:t> </a:t>
            </a:r>
            <a:r>
              <a:rPr dirty="0" spc="60"/>
              <a:t>data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7300" y="1251020"/>
            <a:ext cx="2850515" cy="81534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31750">
              <a:lnSpc>
                <a:spcPts val="980"/>
              </a:lnSpc>
              <a:spcBef>
                <a:spcPts val="165"/>
              </a:spcBef>
            </a:pPr>
            <a:r>
              <a:rPr dirty="0" sz="850" spc="-15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see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data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displayed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live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sensors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except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electrostatic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charge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sensor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graph.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x-axis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represents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time.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40"/>
              </a:lnSpc>
              <a:spcBef>
                <a:spcPts val="720"/>
              </a:spcBef>
            </a:pPr>
            <a:r>
              <a:rPr dirty="0" sz="850" spc="-15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select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four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sensors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data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would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like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view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graph.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2570041"/>
            <a:ext cx="2967355" cy="2058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Logging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60" b="1">
                <a:solidFill>
                  <a:srgbClr val="41BBC6"/>
                </a:solidFill>
                <a:latin typeface="Calibri"/>
                <a:cs typeface="Calibri"/>
              </a:rPr>
              <a:t>data</a:t>
            </a:r>
            <a:endParaRPr sz="1200">
              <a:latin typeface="Calibri"/>
              <a:cs typeface="Calibri"/>
            </a:endParaRPr>
          </a:p>
          <a:p>
            <a:pPr marL="12700" marR="133350">
              <a:lnSpc>
                <a:spcPts val="980"/>
              </a:lnSpc>
              <a:spcBef>
                <a:spcPts val="925"/>
              </a:spcBef>
            </a:pP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u</a:t>
            </a:r>
            <a:r>
              <a:rPr dirty="0" sz="850" spc="-60">
                <a:latin typeface="Gill Sans MT"/>
                <a:cs typeface="Gill Sans MT"/>
              </a:rPr>
              <a:t>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conne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</a:t>
            </a:r>
            <a:r>
              <a:rPr dirty="0" sz="850" spc="30">
                <a:latin typeface="Gill Sans MT"/>
                <a:cs typeface="Gill Sans MT"/>
              </a:rPr>
              <a:t>o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(</a:t>
            </a:r>
            <a:r>
              <a:rPr dirty="0" sz="850" spc="15">
                <a:latin typeface="Gill Sans MT"/>
                <a:cs typeface="Gill Sans MT"/>
              </a:rPr>
              <a:t>either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coin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cell  </a:t>
            </a:r>
            <a:r>
              <a:rPr dirty="0" sz="850" spc="35">
                <a:latin typeface="Gill Sans MT"/>
                <a:cs typeface="Gill Sans MT"/>
              </a:rPr>
              <a:t>battery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connected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computer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laptop),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record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empe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10">
                <a:latin typeface="Gill Sans MT"/>
                <a:cs typeface="Gill Sans MT"/>
              </a:rPr>
              <a:t>tu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lig</a:t>
            </a:r>
            <a:r>
              <a:rPr dirty="0" sz="850" spc="35">
                <a:latin typeface="Gill Sans MT"/>
                <a:cs typeface="Gill Sans MT"/>
              </a:rPr>
              <a:t>h</a:t>
            </a:r>
            <a:r>
              <a:rPr dirty="0" sz="850" spc="25">
                <a:latin typeface="Gill Sans MT"/>
                <a:cs typeface="Gill Sans MT"/>
              </a:rPr>
              <a:t>t,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0">
                <a:latin typeface="Gill Sans MT"/>
                <a:cs typeface="Gill Sans MT"/>
              </a:rPr>
              <a:t>olta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15">
                <a:latin typeface="Gill Sans MT"/>
                <a:cs typeface="Gill Sans MT"/>
              </a:rPr>
              <a:t>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esi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55">
                <a:latin typeface="Gill Sans MT"/>
                <a:cs typeface="Gill Sans MT"/>
              </a:rPr>
              <a:t>tanc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95">
                <a:latin typeface="Gill Sans MT"/>
                <a:cs typeface="Gill Sans MT"/>
              </a:rPr>
              <a:t>*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5080">
              <a:lnSpc>
                <a:spcPts val="980"/>
              </a:lnSpc>
            </a:pPr>
            <a:r>
              <a:rPr dirty="0" sz="850" spc="-15">
                <a:latin typeface="Gill Sans MT"/>
                <a:cs typeface="Gill Sans MT"/>
              </a:rPr>
              <a:t>You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view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logged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data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connecting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computer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laptop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visiting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</a:rPr>
              <a:t>data.Redfern.uk</a:t>
            </a:r>
            <a:r>
              <a:rPr dirty="0" sz="850" spc="20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208915">
              <a:lnSpc>
                <a:spcPts val="980"/>
              </a:lnSpc>
            </a:pPr>
            <a:r>
              <a:rPr dirty="0" sz="850" spc="-15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select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how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regularly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would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like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record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data.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-15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also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select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what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data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would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like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record.</a:t>
            </a:r>
            <a:endParaRPr sz="850">
              <a:latin typeface="Gill Sans MT"/>
              <a:cs typeface="Gill Sans MT"/>
            </a:endParaRPr>
          </a:p>
          <a:p>
            <a:pPr marL="12700" marR="67945">
              <a:lnSpc>
                <a:spcPts val="1950"/>
              </a:lnSpc>
              <a:spcBef>
                <a:spcPts val="195"/>
              </a:spcBef>
            </a:pPr>
            <a:r>
              <a:rPr dirty="0" sz="850" spc="10">
                <a:latin typeface="Gill Sans MT"/>
                <a:cs typeface="Gill Sans MT"/>
              </a:rPr>
              <a:t>Once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memory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full,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start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overriding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historical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data.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-15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also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delete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historical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data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manually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by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visiting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755"/>
              </a:lnSpc>
            </a:pP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</a:rPr>
              <a:t>data.Redfern.uk</a:t>
            </a:r>
            <a:r>
              <a:rPr dirty="0" sz="850" spc="20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527678" y="970203"/>
            <a:ext cx="2911475" cy="1534795"/>
            <a:chOff x="3527678" y="970203"/>
            <a:chExt cx="2911475" cy="15347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34031" y="976549"/>
              <a:ext cx="2898606" cy="152160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34028" y="976553"/>
              <a:ext cx="2898775" cy="1522095"/>
            </a:xfrm>
            <a:custGeom>
              <a:avLst/>
              <a:gdLst/>
              <a:ahLst/>
              <a:cxnLst/>
              <a:rect l="l" t="t" r="r" b="b"/>
              <a:pathLst>
                <a:path w="2898775" h="1522095">
                  <a:moveTo>
                    <a:pt x="0" y="1521599"/>
                  </a:moveTo>
                  <a:lnTo>
                    <a:pt x="2898622" y="1521599"/>
                  </a:lnTo>
                  <a:lnTo>
                    <a:pt x="2898622" y="0"/>
                  </a:lnTo>
                  <a:lnTo>
                    <a:pt x="0" y="0"/>
                  </a:lnTo>
                  <a:lnTo>
                    <a:pt x="0" y="1521599"/>
                  </a:lnTo>
                  <a:close/>
                </a:path>
              </a:pathLst>
            </a:custGeom>
            <a:ln w="12699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3527678" y="2612491"/>
            <a:ext cx="2911475" cy="2312670"/>
            <a:chOff x="3527678" y="2612491"/>
            <a:chExt cx="2911475" cy="231267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34032" y="2618840"/>
              <a:ext cx="2898617" cy="229961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534028" y="2618841"/>
              <a:ext cx="2898775" cy="2299970"/>
            </a:xfrm>
            <a:custGeom>
              <a:avLst/>
              <a:gdLst/>
              <a:ahLst/>
              <a:cxnLst/>
              <a:rect l="l" t="t" r="r" b="b"/>
              <a:pathLst>
                <a:path w="2898775" h="2299970">
                  <a:moveTo>
                    <a:pt x="0" y="2299614"/>
                  </a:moveTo>
                  <a:lnTo>
                    <a:pt x="2898622" y="2299614"/>
                  </a:lnTo>
                  <a:lnTo>
                    <a:pt x="2898622" y="0"/>
                  </a:lnTo>
                  <a:lnTo>
                    <a:pt x="0" y="0"/>
                  </a:lnTo>
                  <a:lnTo>
                    <a:pt x="0" y="2299614"/>
                  </a:lnTo>
                  <a:close/>
                </a:path>
              </a:pathLst>
            </a:custGeom>
            <a:ln w="12700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5651241" y="5071806"/>
            <a:ext cx="15621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6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80002" y="0"/>
            <a:ext cx="3780154" cy="5328285"/>
          </a:xfrm>
          <a:custGeom>
            <a:avLst/>
            <a:gdLst/>
            <a:ahLst/>
            <a:cxnLst/>
            <a:rect l="l" t="t" r="r" b="b"/>
            <a:pathLst>
              <a:path w="3780154" h="5328285">
                <a:moveTo>
                  <a:pt x="3779989" y="0"/>
                </a:moveTo>
                <a:lnTo>
                  <a:pt x="0" y="0"/>
                </a:lnTo>
                <a:lnTo>
                  <a:pt x="0" y="5328005"/>
                </a:lnTo>
                <a:lnTo>
                  <a:pt x="3779989" y="5328005"/>
                </a:lnTo>
                <a:lnTo>
                  <a:pt x="3779989" y="0"/>
                </a:lnTo>
                <a:close/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37172"/>
            <a:ext cx="1988896" cy="46866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9299" y="276260"/>
            <a:ext cx="187071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560">
                <a:solidFill>
                  <a:srgbClr val="FFFFFF"/>
                </a:solidFill>
                <a:latin typeface="Arial Narrow"/>
                <a:cs typeface="Arial Narrow"/>
              </a:rPr>
              <a:t>STEM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355">
                <a:solidFill>
                  <a:srgbClr val="FFFFFF"/>
                </a:solidFill>
                <a:latin typeface="Arial Narrow"/>
                <a:cs typeface="Arial Narrow"/>
              </a:rPr>
              <a:t>Badges</a:t>
            </a:r>
            <a:endParaRPr sz="35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914265"/>
            <a:ext cx="2217420" cy="430530"/>
          </a:xfrm>
          <a:prstGeom prst="rect">
            <a:avLst/>
          </a:prstGeom>
        </p:spPr>
        <p:txBody>
          <a:bodyPr wrap="square" lIns="0" tIns="64769" rIns="0" bIns="0" rtlCol="0" vert="horz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509"/>
              </a:spcBef>
            </a:pPr>
            <a:r>
              <a:rPr dirty="0" sz="1500" spc="-210" b="1">
                <a:latin typeface="Arial Narrow"/>
                <a:cs typeface="Arial Narrow"/>
              </a:rPr>
              <a:t>STE</a:t>
            </a:r>
            <a:r>
              <a:rPr dirty="0" sz="1500" spc="-290" b="1">
                <a:latin typeface="Arial Narrow"/>
                <a:cs typeface="Arial Narrow"/>
              </a:rPr>
              <a:t>M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40" b="1">
                <a:latin typeface="Arial Narrow"/>
                <a:cs typeface="Arial Narrow"/>
              </a:rPr>
              <a:t>Badge</a:t>
            </a:r>
            <a:r>
              <a:rPr dirty="0" sz="1500" spc="-145" b="1">
                <a:latin typeface="Arial Narrow"/>
                <a:cs typeface="Arial Narrow"/>
              </a:rPr>
              <a:t>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0" b="1">
                <a:latin typeface="Arial Narrow"/>
                <a:cs typeface="Arial Narrow"/>
              </a:rPr>
              <a:t>re</a:t>
            </a:r>
            <a:r>
              <a:rPr dirty="0" sz="1500" spc="-65" b="1">
                <a:latin typeface="Arial Narrow"/>
                <a:cs typeface="Arial Narrow"/>
              </a:rPr>
              <a:t>w</a:t>
            </a:r>
            <a:r>
              <a:rPr dirty="0" sz="1500" spc="-15" b="1">
                <a:latin typeface="Arial Narrow"/>
                <a:cs typeface="Arial Narrow"/>
              </a:rPr>
              <a:t>ar</a:t>
            </a:r>
            <a:r>
              <a:rPr dirty="0" sz="1500" spc="-35" b="1">
                <a:latin typeface="Arial Narrow"/>
                <a:cs typeface="Arial Narrow"/>
              </a:rPr>
              <a:t>d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05" b="1">
                <a:latin typeface="Arial Narrow"/>
                <a:cs typeface="Arial Narrow"/>
              </a:rPr>
              <a:t>y</a:t>
            </a:r>
            <a:r>
              <a:rPr dirty="0" sz="1500" spc="-145" b="1">
                <a:latin typeface="Arial Narrow"/>
                <a:cs typeface="Arial Narrow"/>
              </a:rPr>
              <a:t>o</a:t>
            </a:r>
            <a:r>
              <a:rPr dirty="0" sz="1500" spc="-160" b="1">
                <a:latin typeface="Arial Narrow"/>
                <a:cs typeface="Arial Narrow"/>
              </a:rPr>
              <a:t>u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40" b="1">
                <a:latin typeface="Arial Narrow"/>
                <a:cs typeface="Arial Narrow"/>
              </a:rPr>
              <a:t>fo</a:t>
            </a:r>
            <a:r>
              <a:rPr dirty="0" sz="1500" spc="20" b="1">
                <a:latin typeface="Arial Narrow"/>
                <a:cs typeface="Arial Narrow"/>
              </a:rPr>
              <a:t>r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05" b="1">
                <a:latin typeface="Arial Narrow"/>
                <a:cs typeface="Arial Narrow"/>
              </a:rPr>
              <a:t>y</a:t>
            </a:r>
            <a:r>
              <a:rPr dirty="0" sz="1500" spc="-40" b="1">
                <a:latin typeface="Arial Narrow"/>
                <a:cs typeface="Arial Narrow"/>
              </a:rPr>
              <a:t>our  </a:t>
            </a:r>
            <a:r>
              <a:rPr dirty="0" sz="1500" spc="-110" b="1">
                <a:latin typeface="Arial Narrow"/>
                <a:cs typeface="Arial Narrow"/>
              </a:rPr>
              <a:t>commitmen</a:t>
            </a:r>
            <a:r>
              <a:rPr dirty="0" sz="1500" spc="-65" b="1">
                <a:latin typeface="Arial Narrow"/>
                <a:cs typeface="Arial Narrow"/>
              </a:rPr>
              <a:t>t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b="1">
                <a:latin typeface="Arial Narrow"/>
                <a:cs typeface="Arial Narrow"/>
              </a:rPr>
              <a:t>t</a:t>
            </a:r>
            <a:r>
              <a:rPr dirty="0" sz="1500" spc="-25" b="1">
                <a:latin typeface="Arial Narrow"/>
                <a:cs typeface="Arial Narrow"/>
              </a:rPr>
              <a:t>o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90" b="1">
                <a:latin typeface="Arial Narrow"/>
                <a:cs typeface="Arial Narrow"/>
              </a:rPr>
              <a:t>STEM.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1374971"/>
            <a:ext cx="1569085" cy="650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15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each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c</a:t>
            </a:r>
            <a:r>
              <a:rPr dirty="0" sz="850" spc="30">
                <a:latin typeface="Gill Sans MT"/>
                <a:cs typeface="Gill Sans MT"/>
              </a:rPr>
              <a:t>tivity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compl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bookl</a:t>
            </a:r>
            <a:r>
              <a:rPr dirty="0" sz="850" spc="10">
                <a:latin typeface="Gill Sans MT"/>
                <a:cs typeface="Gill Sans MT"/>
              </a:rPr>
              <a:t>e</a:t>
            </a:r>
            <a:r>
              <a:rPr dirty="0" sz="850" spc="25">
                <a:latin typeface="Gill Sans MT"/>
                <a:cs typeface="Gill Sans MT"/>
              </a:rPr>
              <a:t>t,</a:t>
            </a:r>
            <a:r>
              <a:rPr dirty="0" sz="850" spc="-9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about 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habits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mark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20">
                <a:latin typeface="Gill Sans MT"/>
                <a:cs typeface="Gill Sans MT"/>
              </a:rPr>
              <a:t>STEM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badge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record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sheet.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2118531"/>
            <a:ext cx="1534160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5">
                <a:latin typeface="Gill Sans MT"/>
                <a:cs typeface="Gill Sans MT"/>
              </a:rPr>
              <a:t>Onc</a:t>
            </a:r>
            <a:r>
              <a:rPr dirty="0" sz="850" spc="10">
                <a:latin typeface="Gill Sans MT"/>
                <a:cs typeface="Gill Sans MT"/>
              </a:rPr>
              <a:t>e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</a:t>
            </a:r>
            <a:r>
              <a:rPr dirty="0" sz="850" spc="1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u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</a:t>
            </a:r>
            <a:r>
              <a:rPr dirty="0" sz="850" spc="30">
                <a:latin typeface="Gill Sans MT"/>
                <a:cs typeface="Gill Sans MT"/>
              </a:rPr>
              <a:t>a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compl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25">
                <a:latin typeface="Gill Sans MT"/>
                <a:cs typeface="Gill Sans MT"/>
              </a:rPr>
              <a:t>ed  </a:t>
            </a:r>
            <a:r>
              <a:rPr dirty="0" sz="850" spc="35">
                <a:latin typeface="Gill Sans MT"/>
                <a:cs typeface="Gill Sans MT"/>
              </a:rPr>
              <a:t>enoug</a:t>
            </a:r>
            <a:r>
              <a:rPr dirty="0" sz="850" spc="45">
                <a:latin typeface="Gill Sans MT"/>
                <a:cs typeface="Gill Sans MT"/>
              </a:rPr>
              <a:t>h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8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c</a:t>
            </a:r>
            <a:r>
              <a:rPr dirty="0" sz="850" spc="20">
                <a:latin typeface="Gill Sans MT"/>
                <a:cs typeface="Gill Sans MT"/>
              </a:rPr>
              <a:t>tivitie</a:t>
            </a:r>
            <a:r>
              <a:rPr dirty="0" sz="850" spc="35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and  </a:t>
            </a:r>
            <a:r>
              <a:rPr dirty="0" sz="850" spc="35">
                <a:latin typeface="Gill Sans MT"/>
                <a:cs typeface="Gill Sans MT"/>
              </a:rPr>
              <a:t>challen</a:t>
            </a:r>
            <a:r>
              <a:rPr dirty="0" sz="850" spc="30">
                <a:latin typeface="Gill Sans MT"/>
                <a:cs typeface="Gill Sans MT"/>
              </a:rPr>
              <a:t>g</a:t>
            </a:r>
            <a:r>
              <a:rPr dirty="0" sz="850" spc="30">
                <a:latin typeface="Gill Sans MT"/>
                <a:cs typeface="Gill Sans MT"/>
              </a:rPr>
              <a:t>es</a:t>
            </a:r>
            <a:r>
              <a:rPr dirty="0" sz="850" spc="20">
                <a:latin typeface="Gill Sans MT"/>
                <a:cs typeface="Gill Sans MT"/>
              </a:rPr>
              <a:t>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cas</a:t>
            </a:r>
            <a:r>
              <a:rPr dirty="0" sz="850" spc="75">
                <a:latin typeface="Gill Sans MT"/>
                <a:cs typeface="Gill Sans MT"/>
              </a:rPr>
              <a:t>h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</a:t>
            </a:r>
            <a:r>
              <a:rPr dirty="0" sz="850" spc="85">
                <a:latin typeface="Gill Sans MT"/>
                <a:cs typeface="Gill Sans MT"/>
              </a:rPr>
              <a:t>m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i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f</a:t>
            </a:r>
            <a:r>
              <a:rPr dirty="0" sz="850" spc="-40">
                <a:latin typeface="Gill Sans MT"/>
                <a:cs typeface="Gill Sans MT"/>
              </a:rPr>
              <a:t>o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-9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</a:t>
            </a:r>
            <a:r>
              <a:rPr dirty="0" sz="850" spc="-15">
                <a:latin typeface="Gill Sans MT"/>
                <a:cs typeface="Gill Sans MT"/>
              </a:rPr>
              <a:t>our  </a:t>
            </a:r>
            <a:r>
              <a:rPr dirty="0" sz="850" spc="10">
                <a:latin typeface="Gill Sans MT"/>
                <a:cs typeface="Gill Sans MT"/>
              </a:rPr>
              <a:t>STEM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badges!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2738164"/>
            <a:ext cx="1588770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badges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digital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link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them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online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files 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40">
                <a:latin typeface="Gill Sans MT"/>
                <a:cs typeface="Gill Sans MT"/>
              </a:rPr>
              <a:t>applications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40">
                <a:latin typeface="Gill Sans MT"/>
                <a:cs typeface="Gill Sans MT"/>
              </a:rPr>
              <a:t>can’t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ever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lose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them.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7300" y="3357797"/>
            <a:ext cx="1478280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b="1">
                <a:latin typeface="Calibri"/>
                <a:cs typeface="Calibri"/>
              </a:rPr>
              <a:t>How </a:t>
            </a:r>
            <a:r>
              <a:rPr dirty="0" sz="850" spc="35" b="1">
                <a:latin typeface="Calibri"/>
                <a:cs typeface="Calibri"/>
              </a:rPr>
              <a:t>to collect </a:t>
            </a:r>
            <a:r>
              <a:rPr dirty="0" sz="850" spc="15" b="1">
                <a:latin typeface="Calibri"/>
                <a:cs typeface="Calibri"/>
              </a:rPr>
              <a:t>your </a:t>
            </a:r>
            <a:r>
              <a:rPr dirty="0" sz="850" spc="40" b="1">
                <a:latin typeface="Calibri"/>
                <a:cs typeface="Calibri"/>
              </a:rPr>
              <a:t>badges </a:t>
            </a:r>
            <a:r>
              <a:rPr dirty="0" sz="850" spc="45" b="1">
                <a:latin typeface="Calibri"/>
                <a:cs typeface="Calibri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each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challen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15">
                <a:latin typeface="Gill Sans MT"/>
                <a:cs typeface="Gill Sans MT"/>
              </a:rPr>
              <a:t>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mark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out 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three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‘engineering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habits’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03253" y="1374540"/>
            <a:ext cx="1578610" cy="238188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266065">
              <a:lnSpc>
                <a:spcPts val="980"/>
              </a:lnSpc>
              <a:spcBef>
                <a:spcPts val="165"/>
              </a:spcBef>
            </a:pP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been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following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page.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69"/>
              </a:lnSpc>
              <a:spcBef>
                <a:spcPts val="560"/>
              </a:spcBef>
            </a:pPr>
            <a:r>
              <a:rPr dirty="0" sz="850" spc="45">
                <a:latin typeface="Gill Sans MT"/>
                <a:cs typeface="Gill Sans MT"/>
              </a:rPr>
              <a:t>Sh</a:t>
            </a:r>
            <a:r>
              <a:rPr dirty="0" sz="850" spc="4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ell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eacher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wh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40">
                <a:latin typeface="Gill Sans MT"/>
                <a:cs typeface="Gill Sans MT"/>
              </a:rPr>
              <a:t>challenge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been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working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an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que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30">
                <a:latin typeface="Gill Sans MT"/>
                <a:cs typeface="Gill Sans MT"/>
              </a:rPr>
              <a:t>tions: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problem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did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solve?</a:t>
            </a:r>
            <a:endParaRPr sz="850">
              <a:latin typeface="Gill Sans MT"/>
              <a:cs typeface="Gill Sans MT"/>
            </a:endParaRPr>
          </a:p>
          <a:p>
            <a:pPr marL="156210" marR="290195" indent="-144145">
              <a:lnSpc>
                <a:spcPts val="969"/>
              </a:lnSpc>
              <a:spcBef>
                <a:spcPts val="16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ea 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does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this  </a:t>
            </a:r>
            <a:r>
              <a:rPr dirty="0" sz="850" spc="40">
                <a:latin typeface="Gill Sans MT"/>
                <a:cs typeface="Gill Sans MT"/>
              </a:rPr>
              <a:t>challenge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relate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to?</a:t>
            </a:r>
            <a:endParaRPr sz="850">
              <a:latin typeface="Gill Sans MT"/>
              <a:cs typeface="Gill Sans MT"/>
            </a:endParaRPr>
          </a:p>
          <a:p>
            <a:pPr marL="156210" marR="175260" indent="-144145">
              <a:lnSpc>
                <a:spcPts val="969"/>
              </a:lnSpc>
              <a:spcBef>
                <a:spcPts val="15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did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disc</a:t>
            </a:r>
            <a:r>
              <a:rPr dirty="0" sz="850" spc="35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40">
                <a:latin typeface="Gill Sans MT"/>
                <a:cs typeface="Gill Sans MT"/>
              </a:rPr>
              <a:t>y  </a:t>
            </a:r>
            <a:r>
              <a:rPr dirty="0" sz="850" spc="10">
                <a:latin typeface="Gill Sans MT"/>
                <a:cs typeface="Gill Sans MT"/>
              </a:rPr>
              <a:t>working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challenge?</a:t>
            </a:r>
            <a:endParaRPr sz="850">
              <a:latin typeface="Gill Sans MT"/>
              <a:cs typeface="Gill Sans MT"/>
            </a:endParaRPr>
          </a:p>
          <a:p>
            <a:pPr marL="156210" marR="222250" indent="-144145">
              <a:lnSpc>
                <a:spcPts val="969"/>
              </a:lnSpc>
              <a:spcBef>
                <a:spcPts val="14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habits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did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use?</a:t>
            </a:r>
            <a:endParaRPr sz="850">
              <a:latin typeface="Gill Sans MT"/>
              <a:cs typeface="Gill Sans MT"/>
            </a:endParaRPr>
          </a:p>
          <a:p>
            <a:pPr marL="156210" marR="217804" indent="-144145">
              <a:lnSpc>
                <a:spcPts val="969"/>
              </a:lnSpc>
              <a:spcBef>
                <a:spcPts val="14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Did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ork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70">
                <a:latin typeface="Gill Sans MT"/>
                <a:cs typeface="Gill Sans MT"/>
              </a:rPr>
              <a:t>eam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or  </a:t>
            </a:r>
            <a:r>
              <a:rPr dirty="0" sz="850" spc="45">
                <a:latin typeface="Gill Sans MT"/>
                <a:cs typeface="Gill Sans MT"/>
              </a:rPr>
              <a:t>independently?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54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worked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well?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How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could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improve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this?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53635" y="312407"/>
            <a:ext cx="3259454" cy="3657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27100" algn="l"/>
                <a:tab pos="3246120" algn="l"/>
              </a:tabLst>
            </a:pPr>
            <a:r>
              <a:rPr dirty="0" u="heavy" sz="2200" spc="-16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6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r>
              <a:rPr dirty="0" u="heavy" sz="2200" spc="-30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Ho</a:t>
            </a:r>
            <a:r>
              <a:rPr dirty="0" u="heavy" sz="2200" spc="-15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w</a:t>
            </a:r>
            <a:r>
              <a:rPr dirty="0" u="heavy" sz="2200" spc="-1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17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</a:t>
            </a:r>
            <a:r>
              <a:rPr dirty="0" u="heavy" sz="2200" spc="-22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o</a:t>
            </a:r>
            <a:r>
              <a:rPr dirty="0" u="heavy" sz="2200" spc="-1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4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collec</a:t>
            </a:r>
            <a:r>
              <a:rPr dirty="0" u="heavy" sz="2200" spc="19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</a:t>
            </a:r>
            <a:r>
              <a:rPr dirty="0" u="heavy" sz="220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28771" y="1068712"/>
            <a:ext cx="975360" cy="417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960"/>
              </a:lnSpc>
              <a:spcBef>
                <a:spcPts val="100"/>
              </a:spcBef>
            </a:pPr>
            <a:r>
              <a:rPr dirty="0" sz="1700" spc="-114" b="1">
                <a:solidFill>
                  <a:srgbClr val="FBD405"/>
                </a:solidFill>
                <a:latin typeface="Arial Narrow"/>
                <a:cs typeface="Arial Narrow"/>
              </a:rPr>
              <a:t>Complet</a:t>
            </a:r>
            <a:r>
              <a:rPr dirty="0" sz="1700" spc="-130" b="1">
                <a:solidFill>
                  <a:srgbClr val="FBD405"/>
                </a:solidFill>
                <a:latin typeface="Arial Narrow"/>
                <a:cs typeface="Arial Narrow"/>
              </a:rPr>
              <a:t>e</a:t>
            </a:r>
            <a:r>
              <a:rPr dirty="0" sz="1700" spc="-95" b="1">
                <a:solidFill>
                  <a:srgbClr val="FBD405"/>
                </a:solidFill>
                <a:latin typeface="Arial Narrow"/>
                <a:cs typeface="Arial Narrow"/>
              </a:rPr>
              <a:t> </a:t>
            </a:r>
            <a:r>
              <a:rPr dirty="0" sz="1700" spc="-175" b="1">
                <a:solidFill>
                  <a:srgbClr val="FBD405"/>
                </a:solidFill>
                <a:latin typeface="Arial Narrow"/>
                <a:cs typeface="Arial Narrow"/>
              </a:rPr>
              <a:t>SIX</a:t>
            </a:r>
            <a:endParaRPr sz="1700">
              <a:latin typeface="Arial Narrow"/>
              <a:cs typeface="Arial Narrow"/>
            </a:endParaRPr>
          </a:p>
          <a:p>
            <a:pPr algn="ctr">
              <a:lnSpc>
                <a:spcPts val="1120"/>
              </a:lnSpc>
            </a:pPr>
            <a:r>
              <a:rPr dirty="0" sz="1000" spc="45" b="1">
                <a:latin typeface="Calibri"/>
                <a:cs typeface="Calibri"/>
              </a:rPr>
              <a:t>challenges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38936" y="1763532"/>
            <a:ext cx="1137859" cy="113784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203736" y="1893618"/>
            <a:ext cx="214629" cy="3949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00" spc="-220" b="1">
                <a:solidFill>
                  <a:srgbClr val="FFFFFF"/>
                </a:solidFill>
                <a:latin typeface="Montserrat Black"/>
                <a:cs typeface="Montserrat Black"/>
              </a:rPr>
              <a:t>4</a:t>
            </a:r>
            <a:endParaRPr sz="2400">
              <a:latin typeface="Montserrat Black"/>
              <a:cs typeface="Montserrat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09513" y="2239161"/>
            <a:ext cx="1021080" cy="1733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950" spc="250" b="1" i="1">
                <a:solidFill>
                  <a:srgbClr val="41BBC6"/>
                </a:solidFill>
                <a:latin typeface="Calibri"/>
                <a:cs typeface="Calibri"/>
              </a:rPr>
              <a:t>CHALLENGES</a:t>
            </a:r>
            <a:r>
              <a:rPr dirty="0" sz="950" spc="-15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 rot="3900000">
            <a:off x="5795947" y="2450856"/>
            <a:ext cx="16403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7" name="object 17"/>
          <p:cNvSpPr txBox="1"/>
          <p:nvPr/>
        </p:nvSpPr>
        <p:spPr>
          <a:xfrm rot="3420000">
            <a:off x="5825685" y="2507866"/>
            <a:ext cx="1656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3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 rot="3000000">
            <a:off x="5864823" y="2559324"/>
            <a:ext cx="163357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 rot="2520000">
            <a:off x="5908617" y="2605034"/>
            <a:ext cx="162918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7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 rot="2100000">
            <a:off x="5954159" y="2642588"/>
            <a:ext cx="16544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5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 rot="1680000">
            <a:off x="6003623" y="2670646"/>
            <a:ext cx="15616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50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/>
          <p:nvPr/>
        </p:nvSpPr>
        <p:spPr>
          <a:xfrm rot="1320000">
            <a:off x="6045938" y="2693312"/>
            <a:ext cx="16667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00" b="1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/>
          <p:nvPr/>
        </p:nvSpPr>
        <p:spPr>
          <a:xfrm rot="780000">
            <a:off x="6111929" y="2714824"/>
            <a:ext cx="166177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5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4" name="object 24"/>
          <p:cNvSpPr txBox="1"/>
          <p:nvPr/>
        </p:nvSpPr>
        <p:spPr>
          <a:xfrm rot="300000">
            <a:off x="6178710" y="2726111"/>
            <a:ext cx="16593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5" b="1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5" name="object 25"/>
          <p:cNvSpPr txBox="1"/>
          <p:nvPr/>
        </p:nvSpPr>
        <p:spPr>
          <a:xfrm rot="21540000">
            <a:off x="6242451" y="2728143"/>
            <a:ext cx="1624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95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/>
          <p:nvPr/>
        </p:nvSpPr>
        <p:spPr>
          <a:xfrm rot="21060000">
            <a:off x="6302397" y="2722193"/>
            <a:ext cx="163357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7" name="object 27"/>
          <p:cNvSpPr txBox="1"/>
          <p:nvPr/>
        </p:nvSpPr>
        <p:spPr>
          <a:xfrm rot="20400000">
            <a:off x="6392476" y="2698490"/>
            <a:ext cx="1624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90" b="1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8" name="object 28"/>
          <p:cNvSpPr txBox="1"/>
          <p:nvPr/>
        </p:nvSpPr>
        <p:spPr>
          <a:xfrm rot="19920000">
            <a:off x="6448240" y="2672468"/>
            <a:ext cx="16496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3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9" name="object 29"/>
          <p:cNvSpPr txBox="1"/>
          <p:nvPr/>
        </p:nvSpPr>
        <p:spPr>
          <a:xfrm rot="19440000">
            <a:off x="6503779" y="2638321"/>
            <a:ext cx="1624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7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0" name="object 30"/>
          <p:cNvSpPr txBox="1"/>
          <p:nvPr/>
        </p:nvSpPr>
        <p:spPr>
          <a:xfrm rot="19020000">
            <a:off x="6551738" y="2597261"/>
            <a:ext cx="1656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3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1" name="object 31"/>
          <p:cNvSpPr txBox="1"/>
          <p:nvPr/>
        </p:nvSpPr>
        <p:spPr>
          <a:xfrm rot="18540000">
            <a:off x="6595717" y="2548652"/>
            <a:ext cx="1656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9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2" name="object 32"/>
          <p:cNvSpPr txBox="1"/>
          <p:nvPr/>
        </p:nvSpPr>
        <p:spPr>
          <a:xfrm rot="18060000">
            <a:off x="6632951" y="2495844"/>
            <a:ext cx="163581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3" name="object 33"/>
          <p:cNvSpPr txBox="1"/>
          <p:nvPr/>
        </p:nvSpPr>
        <p:spPr>
          <a:xfrm rot="17580000">
            <a:off x="6660963" y="2440100"/>
            <a:ext cx="163581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18504" y="1806930"/>
            <a:ext cx="973116" cy="373288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5794119" y="3206653"/>
            <a:ext cx="1045210" cy="417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960"/>
              </a:lnSpc>
              <a:spcBef>
                <a:spcPts val="100"/>
              </a:spcBef>
            </a:pPr>
            <a:r>
              <a:rPr dirty="0" sz="1700" spc="-114" b="1">
                <a:solidFill>
                  <a:srgbClr val="94C461"/>
                </a:solidFill>
                <a:latin typeface="Arial Narrow"/>
                <a:cs typeface="Arial Narrow"/>
              </a:rPr>
              <a:t>Complet</a:t>
            </a:r>
            <a:r>
              <a:rPr dirty="0" sz="1700" spc="-130" b="1">
                <a:solidFill>
                  <a:srgbClr val="94C461"/>
                </a:solidFill>
                <a:latin typeface="Arial Narrow"/>
                <a:cs typeface="Arial Narrow"/>
              </a:rPr>
              <a:t>e</a:t>
            </a:r>
            <a:r>
              <a:rPr dirty="0" sz="1700" spc="-95" b="1">
                <a:solidFill>
                  <a:srgbClr val="94C461"/>
                </a:solidFill>
                <a:latin typeface="Arial Narrow"/>
                <a:cs typeface="Arial Narrow"/>
              </a:rPr>
              <a:t> </a:t>
            </a:r>
            <a:r>
              <a:rPr dirty="0" sz="1700" spc="-325" b="1">
                <a:solidFill>
                  <a:srgbClr val="94C461"/>
                </a:solidFill>
                <a:latin typeface="Arial Narrow"/>
                <a:cs typeface="Arial Narrow"/>
              </a:rPr>
              <a:t>TWO</a:t>
            </a:r>
            <a:endParaRPr sz="1700">
              <a:latin typeface="Arial Narrow"/>
              <a:cs typeface="Arial Narrow"/>
            </a:endParaRPr>
          </a:p>
          <a:p>
            <a:pPr algn="ctr">
              <a:lnSpc>
                <a:spcPts val="1120"/>
              </a:lnSpc>
            </a:pPr>
            <a:r>
              <a:rPr dirty="0" sz="1000" spc="45" b="1">
                <a:latin typeface="Calibri"/>
                <a:cs typeface="Calibri"/>
              </a:rPr>
              <a:t>challenges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62894" y="856719"/>
            <a:ext cx="1137856" cy="1137846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 rot="17700000">
            <a:off x="4321038" y="1151264"/>
            <a:ext cx="172357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17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38" name="object 38"/>
          <p:cNvSpPr txBox="1"/>
          <p:nvPr/>
        </p:nvSpPr>
        <p:spPr>
          <a:xfrm rot="18240000">
            <a:off x="4352461" y="1090277"/>
            <a:ext cx="177111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00" b="1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39" name="object 39"/>
          <p:cNvSpPr txBox="1"/>
          <p:nvPr/>
        </p:nvSpPr>
        <p:spPr>
          <a:xfrm rot="18660000">
            <a:off x="4392587" y="1044168"/>
            <a:ext cx="165385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45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0" name="object 40"/>
          <p:cNvSpPr txBox="1"/>
          <p:nvPr/>
        </p:nvSpPr>
        <p:spPr>
          <a:xfrm rot="19020000">
            <a:off x="4425514" y="1005155"/>
            <a:ext cx="173244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1" name="object 41"/>
          <p:cNvSpPr txBox="1"/>
          <p:nvPr/>
        </p:nvSpPr>
        <p:spPr>
          <a:xfrm rot="19680000">
            <a:off x="4498930" y="951082"/>
            <a:ext cx="165131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45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2" name="object 42"/>
          <p:cNvSpPr txBox="1"/>
          <p:nvPr/>
        </p:nvSpPr>
        <p:spPr>
          <a:xfrm rot="20100000">
            <a:off x="4541512" y="925068"/>
            <a:ext cx="173930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3" name="object 43"/>
          <p:cNvSpPr txBox="1"/>
          <p:nvPr/>
        </p:nvSpPr>
        <p:spPr>
          <a:xfrm rot="20820000">
            <a:off x="4637132" y="890974"/>
            <a:ext cx="173019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20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4" name="object 44"/>
          <p:cNvSpPr txBox="1"/>
          <p:nvPr/>
        </p:nvSpPr>
        <p:spPr>
          <a:xfrm rot="21360000">
            <a:off x="4704837" y="880006"/>
            <a:ext cx="176855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00" b="1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5" name="object 45"/>
          <p:cNvSpPr txBox="1"/>
          <p:nvPr/>
        </p:nvSpPr>
        <p:spPr>
          <a:xfrm rot="240000">
            <a:off x="4778610" y="879346"/>
            <a:ext cx="173930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305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6" name="object 46"/>
          <p:cNvSpPr txBox="1"/>
          <p:nvPr/>
        </p:nvSpPr>
        <p:spPr>
          <a:xfrm rot="600000">
            <a:off x="4837019" y="886449"/>
            <a:ext cx="165257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45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7" name="object 47"/>
          <p:cNvSpPr txBox="1"/>
          <p:nvPr/>
        </p:nvSpPr>
        <p:spPr>
          <a:xfrm rot="1020000">
            <a:off x="4886752" y="900743"/>
            <a:ext cx="177111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00" b="1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8" name="object 48"/>
          <p:cNvSpPr txBox="1"/>
          <p:nvPr/>
        </p:nvSpPr>
        <p:spPr>
          <a:xfrm rot="1560000">
            <a:off x="4954141" y="927320"/>
            <a:ext cx="173244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20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9" name="object 49"/>
          <p:cNvSpPr txBox="1"/>
          <p:nvPr/>
        </p:nvSpPr>
        <p:spPr>
          <a:xfrm rot="2040000">
            <a:off x="5010875" y="961042"/>
            <a:ext cx="173244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20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50" name="object 50"/>
          <p:cNvSpPr txBox="1"/>
          <p:nvPr/>
        </p:nvSpPr>
        <p:spPr>
          <a:xfrm rot="2580000">
            <a:off x="5063835" y="1004024"/>
            <a:ext cx="174635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29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51" name="object 51"/>
          <p:cNvSpPr txBox="1"/>
          <p:nvPr/>
        </p:nvSpPr>
        <p:spPr>
          <a:xfrm rot="2940000">
            <a:off x="5106897" y="1044481"/>
            <a:ext cx="165385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45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52" name="object 52"/>
          <p:cNvSpPr txBox="1"/>
          <p:nvPr/>
        </p:nvSpPr>
        <p:spPr>
          <a:xfrm rot="3360000">
            <a:off x="5135262" y="1090650"/>
            <a:ext cx="177111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00" b="1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53" name="object 53"/>
          <p:cNvSpPr txBox="1"/>
          <p:nvPr/>
        </p:nvSpPr>
        <p:spPr>
          <a:xfrm rot="3900000">
            <a:off x="5171077" y="1153780"/>
            <a:ext cx="174635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305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730276" y="986805"/>
            <a:ext cx="218440" cy="3949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00" spc="-70" b="1">
                <a:solidFill>
                  <a:srgbClr val="FFFFFF"/>
                </a:solidFill>
                <a:latin typeface="Montserrat Black"/>
                <a:cs typeface="Montserrat Black"/>
              </a:rPr>
              <a:t>6</a:t>
            </a:r>
            <a:endParaRPr sz="2400">
              <a:latin typeface="Montserrat Black"/>
              <a:cs typeface="Montserrat Black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333476" y="1332337"/>
            <a:ext cx="1021080" cy="1733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950" spc="250" b="1" i="1">
                <a:solidFill>
                  <a:srgbClr val="FAC400"/>
                </a:solidFill>
                <a:latin typeface="Calibri"/>
                <a:cs typeface="Calibri"/>
              </a:rPr>
              <a:t>CHALLENGES</a:t>
            </a:r>
            <a:r>
              <a:rPr dirty="0" sz="950" spc="-15" b="1" i="1">
                <a:solidFill>
                  <a:srgbClr val="FAC400"/>
                </a:solidFill>
                <a:latin typeface="Calibri"/>
                <a:cs typeface="Calibri"/>
              </a:rPr>
              <a:t> 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 rot="3900000">
            <a:off x="4319905" y="1544048"/>
            <a:ext cx="16403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57" name="object 57"/>
          <p:cNvSpPr txBox="1"/>
          <p:nvPr/>
        </p:nvSpPr>
        <p:spPr>
          <a:xfrm rot="3420000">
            <a:off x="4349637" y="1601059"/>
            <a:ext cx="1656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3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58" name="object 58"/>
          <p:cNvSpPr txBox="1"/>
          <p:nvPr/>
        </p:nvSpPr>
        <p:spPr>
          <a:xfrm rot="2940000">
            <a:off x="4388065" y="1652867"/>
            <a:ext cx="16449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59" name="object 59"/>
          <p:cNvSpPr txBox="1"/>
          <p:nvPr/>
        </p:nvSpPr>
        <p:spPr>
          <a:xfrm rot="2520000">
            <a:off x="4432573" y="1698215"/>
            <a:ext cx="162918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7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0" name="object 60"/>
          <p:cNvSpPr txBox="1"/>
          <p:nvPr/>
        </p:nvSpPr>
        <p:spPr>
          <a:xfrm rot="2100000">
            <a:off x="4478116" y="1735755"/>
            <a:ext cx="16544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5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1" name="object 61"/>
          <p:cNvSpPr txBox="1"/>
          <p:nvPr/>
        </p:nvSpPr>
        <p:spPr>
          <a:xfrm rot="1680000">
            <a:off x="4527587" y="1763817"/>
            <a:ext cx="15616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50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2" name="object 62"/>
          <p:cNvSpPr txBox="1"/>
          <p:nvPr/>
        </p:nvSpPr>
        <p:spPr>
          <a:xfrm rot="1320000">
            <a:off x="4569898" y="1786481"/>
            <a:ext cx="16667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00" b="1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3" name="object 63"/>
          <p:cNvSpPr txBox="1"/>
          <p:nvPr/>
        </p:nvSpPr>
        <p:spPr>
          <a:xfrm rot="780000">
            <a:off x="4635888" y="1807987"/>
            <a:ext cx="166177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5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4" name="object 64"/>
          <p:cNvSpPr txBox="1"/>
          <p:nvPr/>
        </p:nvSpPr>
        <p:spPr>
          <a:xfrm rot="300000">
            <a:off x="4702652" y="1819269"/>
            <a:ext cx="16593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5" b="1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5" name="object 65"/>
          <p:cNvSpPr txBox="1"/>
          <p:nvPr/>
        </p:nvSpPr>
        <p:spPr>
          <a:xfrm rot="21540000">
            <a:off x="4766391" y="1821304"/>
            <a:ext cx="1624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95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6" name="object 66"/>
          <p:cNvSpPr txBox="1"/>
          <p:nvPr/>
        </p:nvSpPr>
        <p:spPr>
          <a:xfrm rot="21060000">
            <a:off x="4826341" y="1815341"/>
            <a:ext cx="163357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7" name="object 67"/>
          <p:cNvSpPr txBox="1"/>
          <p:nvPr/>
        </p:nvSpPr>
        <p:spPr>
          <a:xfrm rot="20400000">
            <a:off x="4916431" y="1791651"/>
            <a:ext cx="1624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90" b="1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8" name="object 68"/>
          <p:cNvSpPr txBox="1"/>
          <p:nvPr/>
        </p:nvSpPr>
        <p:spPr>
          <a:xfrm rot="19920000">
            <a:off x="4972208" y="1765650"/>
            <a:ext cx="16496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3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9" name="object 69"/>
          <p:cNvSpPr txBox="1"/>
          <p:nvPr/>
        </p:nvSpPr>
        <p:spPr>
          <a:xfrm rot="19440000">
            <a:off x="5027741" y="1731492"/>
            <a:ext cx="1624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7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70" name="object 70"/>
          <p:cNvSpPr txBox="1"/>
          <p:nvPr/>
        </p:nvSpPr>
        <p:spPr>
          <a:xfrm rot="19020000">
            <a:off x="5075704" y="1690437"/>
            <a:ext cx="1656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3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71" name="object 71"/>
          <p:cNvSpPr txBox="1"/>
          <p:nvPr/>
        </p:nvSpPr>
        <p:spPr>
          <a:xfrm rot="18540000">
            <a:off x="5119669" y="1641846"/>
            <a:ext cx="1656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9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72" name="object 72"/>
          <p:cNvSpPr txBox="1"/>
          <p:nvPr/>
        </p:nvSpPr>
        <p:spPr>
          <a:xfrm rot="18060000">
            <a:off x="5156904" y="1589033"/>
            <a:ext cx="163581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73" name="object 73"/>
          <p:cNvSpPr txBox="1"/>
          <p:nvPr/>
        </p:nvSpPr>
        <p:spPr>
          <a:xfrm rot="17580000">
            <a:off x="5184916" y="1533292"/>
            <a:ext cx="163581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74" name="object 7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42472" y="900100"/>
            <a:ext cx="973110" cy="373301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62882" y="2736516"/>
            <a:ext cx="1137859" cy="1137846"/>
          </a:xfrm>
          <a:prstGeom prst="rect">
            <a:avLst/>
          </a:prstGeom>
        </p:spPr>
      </p:pic>
      <p:sp>
        <p:nvSpPr>
          <p:cNvPr id="76" name="object 76"/>
          <p:cNvSpPr txBox="1"/>
          <p:nvPr/>
        </p:nvSpPr>
        <p:spPr>
          <a:xfrm>
            <a:off x="4725438" y="2866602"/>
            <a:ext cx="216535" cy="3949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00" spc="40" b="1">
                <a:solidFill>
                  <a:srgbClr val="FFFFFF"/>
                </a:solidFill>
                <a:latin typeface="Montserrat Black"/>
                <a:cs typeface="Montserrat Black"/>
              </a:rPr>
              <a:t>2</a:t>
            </a:r>
            <a:endParaRPr sz="2400">
              <a:latin typeface="Montserrat Black"/>
              <a:cs typeface="Montserrat Black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333475" y="3212145"/>
            <a:ext cx="1021080" cy="1733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950" spc="250" b="1" i="1">
                <a:solidFill>
                  <a:srgbClr val="6DBA78"/>
                </a:solidFill>
                <a:latin typeface="Calibri"/>
                <a:cs typeface="Calibri"/>
              </a:rPr>
              <a:t>CHALLENGES</a:t>
            </a:r>
            <a:r>
              <a:rPr dirty="0" sz="950" spc="-15" b="1" i="1">
                <a:solidFill>
                  <a:srgbClr val="6DBA78"/>
                </a:solidFill>
                <a:latin typeface="Calibri"/>
                <a:cs typeface="Calibri"/>
              </a:rPr>
              <a:t> 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 rot="3900000">
            <a:off x="4319893" y="3423840"/>
            <a:ext cx="16403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79" name="object 79"/>
          <p:cNvSpPr txBox="1"/>
          <p:nvPr/>
        </p:nvSpPr>
        <p:spPr>
          <a:xfrm rot="3420000">
            <a:off x="4349632" y="3480849"/>
            <a:ext cx="1656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3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0" name="object 80"/>
          <p:cNvSpPr txBox="1"/>
          <p:nvPr/>
        </p:nvSpPr>
        <p:spPr>
          <a:xfrm rot="2940000">
            <a:off x="4388049" y="3532667"/>
            <a:ext cx="16449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1" name="object 81"/>
          <p:cNvSpPr txBox="1"/>
          <p:nvPr/>
        </p:nvSpPr>
        <p:spPr>
          <a:xfrm rot="2520000">
            <a:off x="4432560" y="3578006"/>
            <a:ext cx="162918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7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2" name="object 82"/>
          <p:cNvSpPr txBox="1"/>
          <p:nvPr/>
        </p:nvSpPr>
        <p:spPr>
          <a:xfrm rot="2100000">
            <a:off x="4478111" y="3615572"/>
            <a:ext cx="16544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5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3" name="object 83"/>
          <p:cNvSpPr txBox="1"/>
          <p:nvPr/>
        </p:nvSpPr>
        <p:spPr>
          <a:xfrm rot="1680000">
            <a:off x="4527385" y="3643547"/>
            <a:ext cx="15616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50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4" name="object 84"/>
          <p:cNvSpPr txBox="1"/>
          <p:nvPr/>
        </p:nvSpPr>
        <p:spPr>
          <a:xfrm rot="1320000">
            <a:off x="4569888" y="3666297"/>
            <a:ext cx="16667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00" b="1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5" name="object 85"/>
          <p:cNvSpPr txBox="1"/>
          <p:nvPr/>
        </p:nvSpPr>
        <p:spPr>
          <a:xfrm rot="780000">
            <a:off x="4635886" y="3687811"/>
            <a:ext cx="166177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5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6" name="object 86"/>
          <p:cNvSpPr txBox="1"/>
          <p:nvPr/>
        </p:nvSpPr>
        <p:spPr>
          <a:xfrm rot="300000">
            <a:off x="4702651" y="3699096"/>
            <a:ext cx="16593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5" b="1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7" name="object 87"/>
          <p:cNvSpPr txBox="1"/>
          <p:nvPr/>
        </p:nvSpPr>
        <p:spPr>
          <a:xfrm rot="21540000">
            <a:off x="4766392" y="3701127"/>
            <a:ext cx="1624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95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8" name="object 88"/>
          <p:cNvSpPr txBox="1"/>
          <p:nvPr/>
        </p:nvSpPr>
        <p:spPr>
          <a:xfrm rot="21060000">
            <a:off x="4826338" y="3695178"/>
            <a:ext cx="163357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9" name="object 89"/>
          <p:cNvSpPr txBox="1"/>
          <p:nvPr/>
        </p:nvSpPr>
        <p:spPr>
          <a:xfrm rot="20400000">
            <a:off x="4916417" y="3671474"/>
            <a:ext cx="1624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90" b="1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90" name="object 90"/>
          <p:cNvSpPr txBox="1"/>
          <p:nvPr/>
        </p:nvSpPr>
        <p:spPr>
          <a:xfrm rot="19920000">
            <a:off x="4972180" y="3645452"/>
            <a:ext cx="16496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3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91" name="object 91"/>
          <p:cNvSpPr txBox="1"/>
          <p:nvPr/>
        </p:nvSpPr>
        <p:spPr>
          <a:xfrm rot="19440000">
            <a:off x="5027720" y="3611306"/>
            <a:ext cx="1624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7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92" name="object 92"/>
          <p:cNvSpPr txBox="1"/>
          <p:nvPr/>
        </p:nvSpPr>
        <p:spPr>
          <a:xfrm rot="19020000">
            <a:off x="5075579" y="3570367"/>
            <a:ext cx="1656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3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93" name="object 93"/>
          <p:cNvSpPr txBox="1"/>
          <p:nvPr/>
        </p:nvSpPr>
        <p:spPr>
          <a:xfrm rot="18540000">
            <a:off x="5119662" y="3521646"/>
            <a:ext cx="1656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9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94" name="object 94"/>
          <p:cNvSpPr txBox="1"/>
          <p:nvPr/>
        </p:nvSpPr>
        <p:spPr>
          <a:xfrm rot="18060000">
            <a:off x="5156887" y="3468829"/>
            <a:ext cx="163581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95" name="object 95"/>
          <p:cNvSpPr txBox="1"/>
          <p:nvPr/>
        </p:nvSpPr>
        <p:spPr>
          <a:xfrm rot="17580000">
            <a:off x="5184916" y="3413083"/>
            <a:ext cx="163581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96" name="object 9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42460" y="2779902"/>
            <a:ext cx="973105" cy="373301"/>
          </a:xfrm>
          <a:prstGeom prst="rect">
            <a:avLst/>
          </a:prstGeom>
        </p:spPr>
      </p:pic>
      <p:sp>
        <p:nvSpPr>
          <p:cNvPr id="97" name="object 97"/>
          <p:cNvSpPr txBox="1"/>
          <p:nvPr/>
        </p:nvSpPr>
        <p:spPr>
          <a:xfrm>
            <a:off x="4300023" y="2151164"/>
            <a:ext cx="1096010" cy="417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960"/>
              </a:lnSpc>
              <a:spcBef>
                <a:spcPts val="100"/>
              </a:spcBef>
            </a:pPr>
            <a:r>
              <a:rPr dirty="0" sz="1700" spc="-114" b="1">
                <a:solidFill>
                  <a:srgbClr val="41BBC6"/>
                </a:solidFill>
                <a:latin typeface="Arial Narrow"/>
                <a:cs typeface="Arial Narrow"/>
              </a:rPr>
              <a:t>Complet</a:t>
            </a:r>
            <a:r>
              <a:rPr dirty="0" sz="1700" spc="-130" b="1">
                <a:solidFill>
                  <a:srgbClr val="41BBC6"/>
                </a:solidFill>
                <a:latin typeface="Arial Narrow"/>
                <a:cs typeface="Arial Narrow"/>
              </a:rPr>
              <a:t>e</a:t>
            </a:r>
            <a:r>
              <a:rPr dirty="0" sz="1700" spc="-95" b="1">
                <a:solidFill>
                  <a:srgbClr val="41BBC6"/>
                </a:solidFill>
                <a:latin typeface="Arial Narrow"/>
                <a:cs typeface="Arial Narrow"/>
              </a:rPr>
              <a:t> </a:t>
            </a:r>
            <a:r>
              <a:rPr dirty="0" sz="1700" spc="-320" b="1">
                <a:solidFill>
                  <a:srgbClr val="41BBC6"/>
                </a:solidFill>
                <a:latin typeface="Arial Narrow"/>
                <a:cs typeface="Arial Narrow"/>
              </a:rPr>
              <a:t>FOUR</a:t>
            </a:r>
            <a:endParaRPr sz="1700">
              <a:latin typeface="Arial Narrow"/>
              <a:cs typeface="Arial Narrow"/>
            </a:endParaRPr>
          </a:p>
          <a:p>
            <a:pPr algn="ctr">
              <a:lnSpc>
                <a:spcPts val="1120"/>
              </a:lnSpc>
            </a:pPr>
            <a:r>
              <a:rPr dirty="0" sz="1000" spc="45" b="1">
                <a:latin typeface="Calibri"/>
                <a:cs typeface="Calibri"/>
              </a:rPr>
              <a:t>challenges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98" name="object 9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9994" y="3888005"/>
            <a:ext cx="3240011" cy="1079993"/>
          </a:xfrm>
          <a:prstGeom prst="rect">
            <a:avLst/>
          </a:prstGeom>
        </p:spPr>
      </p:pic>
      <p:sp>
        <p:nvSpPr>
          <p:cNvPr id="99" name="object 99"/>
          <p:cNvSpPr/>
          <p:nvPr/>
        </p:nvSpPr>
        <p:spPr>
          <a:xfrm>
            <a:off x="3966336" y="4098607"/>
            <a:ext cx="3234055" cy="869950"/>
          </a:xfrm>
          <a:custGeom>
            <a:avLst/>
            <a:gdLst/>
            <a:ahLst/>
            <a:cxnLst/>
            <a:rect l="l" t="t" r="r" b="b"/>
            <a:pathLst>
              <a:path w="3234054" h="869950">
                <a:moveTo>
                  <a:pt x="3233648" y="0"/>
                </a:moveTo>
                <a:lnTo>
                  <a:pt x="0" y="0"/>
                </a:lnTo>
                <a:lnTo>
                  <a:pt x="0" y="869403"/>
                </a:lnTo>
                <a:lnTo>
                  <a:pt x="3233648" y="869403"/>
                </a:lnTo>
                <a:lnTo>
                  <a:pt x="3233648" y="0"/>
                </a:lnTo>
                <a:close/>
              </a:path>
            </a:pathLst>
          </a:custGeom>
          <a:solidFill>
            <a:srgbClr val="FBD40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 txBox="1"/>
          <p:nvPr/>
        </p:nvSpPr>
        <p:spPr>
          <a:xfrm>
            <a:off x="3966336" y="4098607"/>
            <a:ext cx="3234055" cy="86995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847725">
              <a:lnSpc>
                <a:spcPct val="100000"/>
              </a:lnSpc>
              <a:spcBef>
                <a:spcPts val="390"/>
              </a:spcBef>
            </a:pPr>
            <a:r>
              <a:rPr dirty="0" sz="1150" b="1" i="1">
                <a:latin typeface="Calibri"/>
                <a:cs typeface="Calibri"/>
                <a:hlinkClick r:id="rId10"/>
              </a:rPr>
              <a:t>Tell</a:t>
            </a:r>
            <a:r>
              <a:rPr dirty="0" sz="1150" spc="-25" b="1" i="1">
                <a:latin typeface="Calibri"/>
                <a:cs typeface="Calibri"/>
                <a:hlinkClick r:id="rId10"/>
              </a:rPr>
              <a:t> </a:t>
            </a:r>
            <a:r>
              <a:rPr dirty="0" sz="1150" spc="70" b="1" i="1">
                <a:latin typeface="Calibri"/>
                <a:cs typeface="Calibri"/>
                <a:hlinkClick r:id="rId10"/>
              </a:rPr>
              <a:t>us</a:t>
            </a:r>
            <a:r>
              <a:rPr dirty="0" sz="1150" spc="-20" b="1" i="1">
                <a:latin typeface="Calibri"/>
                <a:cs typeface="Calibri"/>
                <a:hlinkClick r:id="rId10"/>
              </a:rPr>
              <a:t> </a:t>
            </a:r>
            <a:r>
              <a:rPr dirty="0" sz="1150" spc="55" b="1" i="1">
                <a:latin typeface="Calibri"/>
                <a:cs typeface="Calibri"/>
                <a:hlinkClick r:id="rId10"/>
              </a:rPr>
              <a:t>what</a:t>
            </a:r>
            <a:r>
              <a:rPr dirty="0" sz="1150" spc="-25" b="1" i="1">
                <a:latin typeface="Calibri"/>
                <a:cs typeface="Calibri"/>
                <a:hlinkClick r:id="rId10"/>
              </a:rPr>
              <a:t> </a:t>
            </a:r>
            <a:r>
              <a:rPr dirty="0" sz="1150" spc="55" b="1" i="1">
                <a:latin typeface="Calibri"/>
                <a:cs typeface="Calibri"/>
                <a:hlinkClick r:id="rId10"/>
              </a:rPr>
              <a:t>you</a:t>
            </a:r>
            <a:r>
              <a:rPr dirty="0" sz="1150" spc="-25" b="1" i="1">
                <a:latin typeface="Calibri"/>
                <a:cs typeface="Calibri"/>
                <a:hlinkClick r:id="rId10"/>
              </a:rPr>
              <a:t> </a:t>
            </a:r>
            <a:r>
              <a:rPr dirty="0" sz="1150" spc="25" b="1" i="1">
                <a:latin typeface="Calibri"/>
                <a:cs typeface="Calibri"/>
                <a:hlinkClick r:id="rId10"/>
              </a:rPr>
              <a:t>think...</a:t>
            </a:r>
            <a:endParaRPr sz="1150">
              <a:latin typeface="Calibri"/>
              <a:cs typeface="Calibri"/>
            </a:endParaRPr>
          </a:p>
          <a:p>
            <a:pPr marL="847725" marR="295275">
              <a:lnSpc>
                <a:spcPct val="103099"/>
              </a:lnSpc>
              <a:spcBef>
                <a:spcPts val="215"/>
              </a:spcBef>
            </a:pPr>
            <a:r>
              <a:rPr dirty="0" sz="800" spc="-70">
                <a:latin typeface="Lucida Sans"/>
                <a:cs typeface="Lucida Sans"/>
                <a:hlinkClick r:id="rId10"/>
              </a:rPr>
              <a:t>Take</a:t>
            </a:r>
            <a:r>
              <a:rPr dirty="0" sz="800" spc="-80">
                <a:latin typeface="Lucida Sans"/>
                <a:cs typeface="Lucida Sans"/>
                <a:hlinkClick r:id="rId10"/>
              </a:rPr>
              <a:t> </a:t>
            </a:r>
            <a:r>
              <a:rPr dirty="0" sz="800" spc="-55">
                <a:latin typeface="Lucida Sans"/>
                <a:cs typeface="Lucida Sans"/>
                <a:hlinkClick r:id="rId10"/>
              </a:rPr>
              <a:t>our</a:t>
            </a:r>
            <a:r>
              <a:rPr dirty="0" sz="800" spc="-100">
                <a:latin typeface="Lucida Sans"/>
                <a:cs typeface="Lucida Sans"/>
                <a:hlinkClick r:id="rId10"/>
              </a:rPr>
              <a:t> </a:t>
            </a:r>
            <a:r>
              <a:rPr dirty="0" sz="800" spc="-35">
                <a:latin typeface="Lucida Sans"/>
                <a:cs typeface="Lucida Sans"/>
                <a:hlinkClick r:id="rId10"/>
              </a:rPr>
              <a:t>short</a:t>
            </a:r>
            <a:r>
              <a:rPr dirty="0" sz="800" spc="-80">
                <a:latin typeface="Lucida Sans"/>
                <a:cs typeface="Lucida Sans"/>
                <a:hlinkClick r:id="rId10"/>
              </a:rPr>
              <a:t> </a:t>
            </a:r>
            <a:r>
              <a:rPr dirty="0" sz="800" spc="-40">
                <a:latin typeface="Lucida Sans"/>
                <a:cs typeface="Lucida Sans"/>
                <a:hlinkClick r:id="rId10"/>
              </a:rPr>
              <a:t>survey</a:t>
            </a:r>
            <a:r>
              <a:rPr dirty="0" sz="800" spc="-90">
                <a:latin typeface="Lucida Sans"/>
                <a:cs typeface="Lucida Sans"/>
                <a:hlinkClick r:id="rId10"/>
              </a:rPr>
              <a:t> </a:t>
            </a:r>
            <a:r>
              <a:rPr dirty="0" sz="800" spc="-40">
                <a:latin typeface="Lucida Sans"/>
                <a:cs typeface="Lucida Sans"/>
                <a:hlinkClick r:id="rId10"/>
              </a:rPr>
              <a:t>for</a:t>
            </a:r>
            <a:r>
              <a:rPr dirty="0" sz="800" spc="-100">
                <a:latin typeface="Lucida Sans"/>
                <a:cs typeface="Lucida Sans"/>
                <a:hlinkClick r:id="rId10"/>
              </a:rPr>
              <a:t> </a:t>
            </a:r>
            <a:r>
              <a:rPr dirty="0" sz="800" spc="-15">
                <a:latin typeface="Lucida Sans"/>
                <a:cs typeface="Lucida Sans"/>
                <a:hlinkClick r:id="rId10"/>
              </a:rPr>
              <a:t>a</a:t>
            </a:r>
            <a:r>
              <a:rPr dirty="0" sz="800" spc="-80">
                <a:latin typeface="Lucida Sans"/>
                <a:cs typeface="Lucida Sans"/>
                <a:hlinkClick r:id="rId10"/>
              </a:rPr>
              <a:t> </a:t>
            </a:r>
            <a:r>
              <a:rPr dirty="0" sz="800" spc="-25">
                <a:latin typeface="Lucida Sans"/>
                <a:cs typeface="Lucida Sans"/>
                <a:hlinkClick r:id="rId10"/>
              </a:rPr>
              <a:t>chance</a:t>
            </a:r>
            <a:r>
              <a:rPr dirty="0" sz="800" spc="-85">
                <a:latin typeface="Lucida Sans"/>
                <a:cs typeface="Lucida Sans"/>
                <a:hlinkClick r:id="rId10"/>
              </a:rPr>
              <a:t> </a:t>
            </a:r>
            <a:r>
              <a:rPr dirty="0" sz="800" spc="-15">
                <a:latin typeface="Lucida Sans"/>
                <a:cs typeface="Lucida Sans"/>
                <a:hlinkClick r:id="rId10"/>
              </a:rPr>
              <a:t>to</a:t>
            </a:r>
            <a:r>
              <a:rPr dirty="0" sz="800" spc="-80">
                <a:latin typeface="Lucida Sans"/>
                <a:cs typeface="Lucida Sans"/>
                <a:hlinkClick r:id="rId10"/>
              </a:rPr>
              <a:t> </a:t>
            </a:r>
            <a:r>
              <a:rPr dirty="0" sz="800" spc="-40">
                <a:latin typeface="Lucida Sans"/>
                <a:cs typeface="Lucida Sans"/>
                <a:hlinkClick r:id="rId10"/>
              </a:rPr>
              <a:t>win</a:t>
            </a:r>
            <a:r>
              <a:rPr dirty="0" sz="800" spc="-80">
                <a:latin typeface="Lucida Sans"/>
                <a:cs typeface="Lucida Sans"/>
                <a:hlinkClick r:id="rId10"/>
              </a:rPr>
              <a:t> </a:t>
            </a:r>
            <a:r>
              <a:rPr dirty="0" sz="800" spc="-35">
                <a:latin typeface="Lucida Sans"/>
                <a:cs typeface="Lucida Sans"/>
                <a:hlinkClick r:id="rId10"/>
              </a:rPr>
              <a:t>£500 </a:t>
            </a:r>
            <a:r>
              <a:rPr dirty="0" sz="800" spc="-235">
                <a:latin typeface="Lucida Sans"/>
                <a:cs typeface="Lucida Sans"/>
                <a:hlinkClick r:id="rId10"/>
              </a:rPr>
              <a:t> </a:t>
            </a:r>
            <a:r>
              <a:rPr dirty="0" sz="800" spc="-55">
                <a:latin typeface="Lucida Sans"/>
                <a:cs typeface="Lucida Sans"/>
                <a:hlinkClick r:id="rId10"/>
              </a:rPr>
              <a:t>o</a:t>
            </a:r>
            <a:r>
              <a:rPr dirty="0" sz="800">
                <a:latin typeface="Lucida Sans"/>
                <a:cs typeface="Lucida Sans"/>
                <a:hlinkClick r:id="rId10"/>
              </a:rPr>
              <a:t>f</a:t>
            </a:r>
            <a:r>
              <a:rPr dirty="0" sz="800" spc="-100">
                <a:latin typeface="Lucida Sans"/>
                <a:cs typeface="Lucida Sans"/>
                <a:hlinkClick r:id="rId10"/>
              </a:rPr>
              <a:t> </a:t>
            </a:r>
            <a:r>
              <a:rPr dirty="0" sz="800" spc="-75">
                <a:latin typeface="Lucida Sans"/>
                <a:cs typeface="Lucida Sans"/>
                <a:hlinkClick r:id="rId10"/>
              </a:rPr>
              <a:t>r</a:t>
            </a:r>
            <a:r>
              <a:rPr dirty="0" sz="800" spc="-45">
                <a:latin typeface="Lucida Sans"/>
                <a:cs typeface="Lucida Sans"/>
                <a:hlinkClick r:id="rId10"/>
              </a:rPr>
              <a:t>ob</a:t>
            </a:r>
            <a:r>
              <a:rPr dirty="0" sz="800" spc="-50">
                <a:latin typeface="Lucida Sans"/>
                <a:cs typeface="Lucida Sans"/>
                <a:hlinkClick r:id="rId10"/>
              </a:rPr>
              <a:t>o</a:t>
            </a:r>
            <a:r>
              <a:rPr dirty="0" sz="800" spc="-20">
                <a:latin typeface="Lucida Sans"/>
                <a:cs typeface="Lucida Sans"/>
                <a:hlinkClick r:id="rId10"/>
              </a:rPr>
              <a:t>tic</a:t>
            </a:r>
            <a:r>
              <a:rPr dirty="0" sz="800" spc="-35">
                <a:latin typeface="Lucida Sans"/>
                <a:cs typeface="Lucida Sans"/>
                <a:hlinkClick r:id="rId10"/>
              </a:rPr>
              <a:t>s</a:t>
            </a:r>
            <a:r>
              <a:rPr dirty="0" sz="800" spc="-100">
                <a:latin typeface="Lucida Sans"/>
                <a:cs typeface="Lucida Sans"/>
                <a:hlinkClick r:id="rId10"/>
              </a:rPr>
              <a:t>/</a:t>
            </a:r>
            <a:r>
              <a:rPr dirty="0" sz="800" spc="-45">
                <a:latin typeface="Lucida Sans"/>
                <a:cs typeface="Lucida Sans"/>
                <a:hlinkClick r:id="rId10"/>
              </a:rPr>
              <a:t>codin</a:t>
            </a:r>
            <a:r>
              <a:rPr dirty="0" sz="800" spc="-45">
                <a:latin typeface="Lucida Sans"/>
                <a:cs typeface="Lucida Sans"/>
                <a:hlinkClick r:id="rId10"/>
              </a:rPr>
              <a:t>g</a:t>
            </a:r>
            <a:r>
              <a:rPr dirty="0" sz="800" spc="-80">
                <a:latin typeface="Lucida Sans"/>
                <a:cs typeface="Lucida Sans"/>
                <a:hlinkClick r:id="rId10"/>
              </a:rPr>
              <a:t> </a:t>
            </a:r>
            <a:r>
              <a:rPr dirty="0" sz="800" spc="-45">
                <a:latin typeface="Lucida Sans"/>
                <a:cs typeface="Lucida Sans"/>
                <a:hlinkClick r:id="rId10"/>
              </a:rPr>
              <a:t>equipme</a:t>
            </a:r>
            <a:r>
              <a:rPr dirty="0" sz="800" spc="-50">
                <a:latin typeface="Lucida Sans"/>
                <a:cs typeface="Lucida Sans"/>
                <a:hlinkClick r:id="rId10"/>
              </a:rPr>
              <a:t>n</a:t>
            </a:r>
            <a:r>
              <a:rPr dirty="0" sz="800" spc="20">
                <a:latin typeface="Lucida Sans"/>
                <a:cs typeface="Lucida Sans"/>
                <a:hlinkClick r:id="rId10"/>
              </a:rPr>
              <a:t>t</a:t>
            </a:r>
            <a:r>
              <a:rPr dirty="0" sz="800" spc="-80">
                <a:latin typeface="Lucida Sans"/>
                <a:cs typeface="Lucida Sans"/>
                <a:hlinkClick r:id="rId10"/>
              </a:rPr>
              <a:t> </a:t>
            </a:r>
            <a:r>
              <a:rPr dirty="0" sz="800" spc="-20">
                <a:latin typeface="Lucida Sans"/>
                <a:cs typeface="Lucida Sans"/>
                <a:hlinkClick r:id="rId10"/>
              </a:rPr>
              <a:t>f</a:t>
            </a:r>
            <a:r>
              <a:rPr dirty="0" sz="800" spc="-60">
                <a:latin typeface="Lucida Sans"/>
                <a:cs typeface="Lucida Sans"/>
                <a:hlinkClick r:id="rId10"/>
              </a:rPr>
              <a:t>o</a:t>
            </a:r>
            <a:r>
              <a:rPr dirty="0" sz="800" spc="-40">
                <a:latin typeface="Lucida Sans"/>
                <a:cs typeface="Lucida Sans"/>
                <a:hlinkClick r:id="rId10"/>
              </a:rPr>
              <a:t>r</a:t>
            </a:r>
            <a:r>
              <a:rPr dirty="0" sz="800" spc="-114">
                <a:latin typeface="Lucida Sans"/>
                <a:cs typeface="Lucida Sans"/>
                <a:hlinkClick r:id="rId10"/>
              </a:rPr>
              <a:t> </a:t>
            </a:r>
            <a:r>
              <a:rPr dirty="0" sz="800" spc="-25">
                <a:latin typeface="Lucida Sans"/>
                <a:cs typeface="Lucida Sans"/>
                <a:hlinkClick r:id="rId10"/>
              </a:rPr>
              <a:t>y</a:t>
            </a:r>
            <a:r>
              <a:rPr dirty="0" sz="800" spc="-60">
                <a:latin typeface="Lucida Sans"/>
                <a:cs typeface="Lucida Sans"/>
                <a:hlinkClick r:id="rId10"/>
              </a:rPr>
              <a:t>ou</a:t>
            </a:r>
            <a:r>
              <a:rPr dirty="0" sz="800" spc="-40">
                <a:latin typeface="Lucida Sans"/>
                <a:cs typeface="Lucida Sans"/>
                <a:hlinkClick r:id="rId10"/>
              </a:rPr>
              <a:t>r</a:t>
            </a:r>
            <a:r>
              <a:rPr dirty="0" sz="800" spc="-100">
                <a:latin typeface="Lucida Sans"/>
                <a:cs typeface="Lucida Sans"/>
                <a:hlinkClick r:id="rId10"/>
              </a:rPr>
              <a:t> </a:t>
            </a:r>
            <a:r>
              <a:rPr dirty="0" sz="800" spc="-45">
                <a:latin typeface="Lucida Sans"/>
                <a:cs typeface="Lucida Sans"/>
                <a:hlinkClick r:id="rId10"/>
              </a:rPr>
              <a:t>school.</a:t>
            </a:r>
            <a:endParaRPr sz="800">
              <a:latin typeface="Lucida Sans"/>
              <a:cs typeface="Lucida Sans"/>
            </a:endParaRPr>
          </a:p>
          <a:p>
            <a:pPr marL="847725" marR="407670">
              <a:lnSpc>
                <a:spcPct val="103099"/>
              </a:lnSpc>
              <a:spcBef>
                <a:spcPts val="280"/>
              </a:spcBef>
            </a:pPr>
            <a:r>
              <a:rPr dirty="0" sz="800" spc="45" b="1">
                <a:latin typeface="Calibri"/>
                <a:cs typeface="Calibri"/>
                <a:hlinkClick r:id="rId10"/>
              </a:rPr>
              <a:t>Scan </a:t>
            </a:r>
            <a:r>
              <a:rPr dirty="0" sz="800" spc="25" b="1">
                <a:latin typeface="Calibri"/>
                <a:cs typeface="Calibri"/>
                <a:hlinkClick r:id="rId10"/>
              </a:rPr>
              <a:t>the </a:t>
            </a:r>
            <a:r>
              <a:rPr dirty="0" sz="800" spc="30" b="1">
                <a:latin typeface="Calibri"/>
                <a:cs typeface="Calibri"/>
                <a:hlinkClick r:id="rId10"/>
              </a:rPr>
              <a:t>QR code </a:t>
            </a:r>
            <a:r>
              <a:rPr dirty="0" sz="800" spc="15" b="1">
                <a:latin typeface="Calibri"/>
                <a:cs typeface="Calibri"/>
                <a:hlinkClick r:id="rId10"/>
              </a:rPr>
              <a:t>on </a:t>
            </a:r>
            <a:r>
              <a:rPr dirty="0" sz="800" spc="10" b="1">
                <a:latin typeface="Calibri"/>
                <a:cs typeface="Calibri"/>
                <a:hlinkClick r:id="rId10"/>
              </a:rPr>
              <a:t>your phone, or </a:t>
            </a:r>
            <a:r>
              <a:rPr dirty="0" sz="800" spc="25" b="1">
                <a:latin typeface="Calibri"/>
                <a:cs typeface="Calibri"/>
                <a:hlinkClick r:id="rId10"/>
              </a:rPr>
              <a:t>go </a:t>
            </a:r>
            <a:r>
              <a:rPr dirty="0" sz="800" spc="30" b="1">
                <a:latin typeface="Calibri"/>
                <a:cs typeface="Calibri"/>
                <a:hlinkClick r:id="rId10"/>
              </a:rPr>
              <a:t>to </a:t>
            </a:r>
            <a:r>
              <a:rPr dirty="0" sz="800" spc="35" b="1">
                <a:latin typeface="Calibri"/>
                <a:cs typeface="Calibri"/>
              </a:rPr>
              <a:t> </a:t>
            </a:r>
            <a:r>
              <a:rPr dirty="0" u="sng" sz="800" spc="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s</a:t>
            </a:r>
            <a:r>
              <a:rPr dirty="0" u="sng" sz="800" spc="4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t</a:t>
            </a:r>
            <a:r>
              <a:rPr dirty="0" u="sng" sz="80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em</a:t>
            </a:r>
            <a:r>
              <a:rPr dirty="0" u="sng" sz="8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r</a:t>
            </a:r>
            <a:r>
              <a:rPr dirty="0" u="sng" sz="80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esou</a:t>
            </a:r>
            <a:r>
              <a:rPr dirty="0" u="sng" sz="8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r</a:t>
            </a:r>
            <a:r>
              <a:rPr dirty="0" u="sng" sz="80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ces.</a:t>
            </a:r>
            <a:r>
              <a:rPr dirty="0" u="sng" sz="80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r</a:t>
            </a:r>
            <a:r>
              <a:rPr dirty="0" u="sng" sz="80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aeng</a:t>
            </a:r>
            <a:r>
              <a:rPr dirty="0" u="sng" sz="8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.</a:t>
            </a:r>
            <a:r>
              <a:rPr dirty="0" u="sng" sz="80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o</a:t>
            </a:r>
            <a:r>
              <a:rPr dirty="0" u="sng" sz="8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r</a:t>
            </a:r>
            <a:r>
              <a:rPr dirty="0" u="sng" sz="80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g</a:t>
            </a:r>
            <a:r>
              <a:rPr dirty="0" u="sng" sz="80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.</a:t>
            </a:r>
            <a:r>
              <a:rPr dirty="0" u="sng" sz="80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uk</a:t>
            </a:r>
            <a:r>
              <a:rPr dirty="0" u="sng" sz="800" spc="-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/</a:t>
            </a:r>
            <a:r>
              <a:rPr dirty="0" u="sng" sz="800" spc="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s</a:t>
            </a:r>
            <a:r>
              <a:rPr dirty="0" u="sng" sz="800" spc="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tud</a:t>
            </a:r>
            <a:r>
              <a:rPr dirty="0" u="sng" sz="80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e</a:t>
            </a:r>
            <a:r>
              <a:rPr dirty="0" u="sng" sz="800" spc="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n</a:t>
            </a:r>
            <a:r>
              <a:rPr dirty="0" u="sng" sz="800" spc="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t-sur</a:t>
            </a:r>
            <a:r>
              <a:rPr dirty="0" u="sng" sz="80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v</a:t>
            </a:r>
            <a:r>
              <a:rPr dirty="0" u="sng" sz="8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e</a:t>
            </a:r>
            <a:r>
              <a:rPr dirty="0" u="sng" sz="800" spc="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y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01" name="object 10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053174" y="4190543"/>
            <a:ext cx="685512" cy="685519"/>
          </a:xfrm>
          <a:prstGeom prst="rect">
            <a:avLst/>
          </a:prstGeom>
        </p:spPr>
      </p:pic>
      <p:sp>
        <p:nvSpPr>
          <p:cNvPr id="102" name="object 102"/>
          <p:cNvSpPr txBox="1"/>
          <p:nvPr/>
        </p:nvSpPr>
        <p:spPr>
          <a:xfrm>
            <a:off x="347299" y="5071806"/>
            <a:ext cx="1562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5">
                <a:latin typeface="Arial Narrow"/>
                <a:cs typeface="Arial Narrow"/>
              </a:rPr>
              <a:t>6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0" cy="5328285"/>
          </a:xfrm>
          <a:custGeom>
            <a:avLst/>
            <a:gdLst/>
            <a:ahLst/>
            <a:cxnLst/>
            <a:rect l="l" t="t" r="r" b="b"/>
            <a:pathLst>
              <a:path w="0" h="5328285">
                <a:moveTo>
                  <a:pt x="0" y="0"/>
                </a:moveTo>
                <a:lnTo>
                  <a:pt x="0" y="5328005"/>
                </a:lnTo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37172"/>
            <a:ext cx="3107753" cy="46866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9299" y="276260"/>
            <a:ext cx="298958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560">
                <a:solidFill>
                  <a:srgbClr val="FFFFFF"/>
                </a:solidFill>
                <a:latin typeface="Arial Narrow"/>
                <a:cs typeface="Arial Narrow"/>
              </a:rPr>
              <a:t>STEM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690">
                <a:solidFill>
                  <a:srgbClr val="FFFFFF"/>
                </a:solidFill>
                <a:latin typeface="Arial Narrow"/>
                <a:cs typeface="Arial Narrow"/>
              </a:rPr>
              <a:t>BADGE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125">
                <a:solidFill>
                  <a:srgbClr val="FFFFFF"/>
                </a:solidFill>
                <a:latin typeface="Arial Narrow"/>
                <a:cs typeface="Arial Narrow"/>
              </a:rPr>
              <a:t>Tr</a:t>
            </a:r>
            <a:r>
              <a:rPr dirty="0" sz="3500" spc="-145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3500" spc="-105">
                <a:solidFill>
                  <a:srgbClr val="FFFFFF"/>
                </a:solidFill>
                <a:latin typeface="Arial Narrow"/>
                <a:cs typeface="Arial Narrow"/>
              </a:rPr>
              <a:t>cker</a:t>
            </a:r>
            <a:endParaRPr sz="3500">
              <a:latin typeface="Arial Narrow"/>
              <a:cs typeface="Arial Narrow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59994" y="1080008"/>
            <a:ext cx="2196465" cy="1836420"/>
            <a:chOff x="359994" y="1080008"/>
            <a:chExt cx="2196465" cy="1836420"/>
          </a:xfrm>
        </p:grpSpPr>
        <p:sp>
          <p:nvSpPr>
            <p:cNvPr id="6" name="object 6"/>
            <p:cNvSpPr/>
            <p:nvPr/>
          </p:nvSpPr>
          <p:spPr>
            <a:xfrm>
              <a:off x="432003" y="1080008"/>
              <a:ext cx="2124075" cy="1836420"/>
            </a:xfrm>
            <a:custGeom>
              <a:avLst/>
              <a:gdLst/>
              <a:ahLst/>
              <a:cxnLst/>
              <a:rect l="l" t="t" r="r" b="b"/>
              <a:pathLst>
                <a:path w="2124075" h="1836420">
                  <a:moveTo>
                    <a:pt x="2123998" y="0"/>
                  </a:moveTo>
                  <a:lnTo>
                    <a:pt x="0" y="0"/>
                  </a:lnTo>
                  <a:lnTo>
                    <a:pt x="0" y="1836000"/>
                  </a:lnTo>
                  <a:lnTo>
                    <a:pt x="2123998" y="1836000"/>
                  </a:lnTo>
                  <a:lnTo>
                    <a:pt x="2123998" y="0"/>
                  </a:lnTo>
                  <a:close/>
                </a:path>
              </a:pathLst>
            </a:custGeom>
            <a:solidFill>
              <a:srgbClr val="FCE8F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994" y="1279144"/>
              <a:ext cx="1044003" cy="15241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0534" y="1317514"/>
              <a:ext cx="378868" cy="37886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23022" y="1833791"/>
              <a:ext cx="344170" cy="915669"/>
            </a:xfrm>
            <a:custGeom>
              <a:avLst/>
              <a:gdLst/>
              <a:ahLst/>
              <a:cxnLst/>
              <a:rect l="l" t="t" r="r" b="b"/>
              <a:pathLst>
                <a:path w="344169" h="915669">
                  <a:moveTo>
                    <a:pt x="224574" y="124358"/>
                  </a:moveTo>
                  <a:lnTo>
                    <a:pt x="199440" y="96850"/>
                  </a:lnTo>
                  <a:lnTo>
                    <a:pt x="191414" y="97269"/>
                  </a:lnTo>
                  <a:lnTo>
                    <a:pt x="169303" y="127127"/>
                  </a:lnTo>
                  <a:lnTo>
                    <a:pt x="171310" y="135089"/>
                  </a:lnTo>
                  <a:lnTo>
                    <a:pt x="175552" y="142113"/>
                  </a:lnTo>
                  <a:lnTo>
                    <a:pt x="181546" y="147497"/>
                  </a:lnTo>
                  <a:lnTo>
                    <a:pt x="188810" y="150939"/>
                  </a:lnTo>
                  <a:lnTo>
                    <a:pt x="196938" y="152133"/>
                  </a:lnTo>
                  <a:lnTo>
                    <a:pt x="207708" y="149923"/>
                  </a:lnTo>
                  <a:lnTo>
                    <a:pt x="216496" y="143954"/>
                  </a:lnTo>
                  <a:lnTo>
                    <a:pt x="222415" y="135140"/>
                  </a:lnTo>
                  <a:lnTo>
                    <a:pt x="224574" y="124358"/>
                  </a:lnTo>
                  <a:close/>
                </a:path>
                <a:path w="344169" h="915669">
                  <a:moveTo>
                    <a:pt x="319100" y="123990"/>
                  </a:moveTo>
                  <a:lnTo>
                    <a:pt x="310438" y="77584"/>
                  </a:lnTo>
                  <a:lnTo>
                    <a:pt x="306197" y="70878"/>
                  </a:lnTo>
                  <a:lnTo>
                    <a:pt x="286004" y="39001"/>
                  </a:lnTo>
                  <a:lnTo>
                    <a:pt x="250405" y="12776"/>
                  </a:lnTo>
                  <a:lnTo>
                    <a:pt x="250405" y="124345"/>
                  </a:lnTo>
                  <a:lnTo>
                    <a:pt x="248069" y="140055"/>
                  </a:lnTo>
                  <a:lnTo>
                    <a:pt x="241414" y="154114"/>
                  </a:lnTo>
                  <a:lnTo>
                    <a:pt x="231000" y="165671"/>
                  </a:lnTo>
                  <a:lnTo>
                    <a:pt x="217398" y="173863"/>
                  </a:lnTo>
                  <a:lnTo>
                    <a:pt x="201993" y="177711"/>
                  </a:lnTo>
                  <a:lnTo>
                    <a:pt x="186448" y="176923"/>
                  </a:lnTo>
                  <a:lnTo>
                    <a:pt x="149580" y="149504"/>
                  </a:lnTo>
                  <a:lnTo>
                    <a:pt x="143586" y="119316"/>
                  </a:lnTo>
                  <a:lnTo>
                    <a:pt x="147421" y="103898"/>
                  </a:lnTo>
                  <a:lnTo>
                    <a:pt x="155613" y="90297"/>
                  </a:lnTo>
                  <a:lnTo>
                    <a:pt x="167170" y="79870"/>
                  </a:lnTo>
                  <a:lnTo>
                    <a:pt x="181229" y="73215"/>
                  </a:lnTo>
                  <a:lnTo>
                    <a:pt x="196938" y="70878"/>
                  </a:lnTo>
                  <a:lnTo>
                    <a:pt x="217741" y="75095"/>
                  </a:lnTo>
                  <a:lnTo>
                    <a:pt x="234734" y="86563"/>
                  </a:lnTo>
                  <a:lnTo>
                    <a:pt x="246189" y="103543"/>
                  </a:lnTo>
                  <a:lnTo>
                    <a:pt x="250405" y="124345"/>
                  </a:lnTo>
                  <a:lnTo>
                    <a:pt x="250405" y="12776"/>
                  </a:lnTo>
                  <a:lnTo>
                    <a:pt x="249237" y="11912"/>
                  </a:lnTo>
                  <a:lnTo>
                    <a:pt x="203555" y="0"/>
                  </a:lnTo>
                  <a:lnTo>
                    <a:pt x="167513" y="3429"/>
                  </a:lnTo>
                  <a:lnTo>
                    <a:pt x="107137" y="39192"/>
                  </a:lnTo>
                  <a:lnTo>
                    <a:pt x="76161" y="103759"/>
                  </a:lnTo>
                  <a:lnTo>
                    <a:pt x="76022" y="139217"/>
                  </a:lnTo>
                  <a:lnTo>
                    <a:pt x="86055" y="173228"/>
                  </a:lnTo>
                  <a:lnTo>
                    <a:pt x="105930" y="203479"/>
                  </a:lnTo>
                  <a:lnTo>
                    <a:pt x="120091" y="219430"/>
                  </a:lnTo>
                  <a:lnTo>
                    <a:pt x="133159" y="234518"/>
                  </a:lnTo>
                  <a:lnTo>
                    <a:pt x="145338" y="249148"/>
                  </a:lnTo>
                  <a:lnTo>
                    <a:pt x="156933" y="263817"/>
                  </a:lnTo>
                  <a:lnTo>
                    <a:pt x="158572" y="265925"/>
                  </a:lnTo>
                  <a:lnTo>
                    <a:pt x="159245" y="266915"/>
                  </a:lnTo>
                  <a:lnTo>
                    <a:pt x="163626" y="272542"/>
                  </a:lnTo>
                  <a:lnTo>
                    <a:pt x="167538" y="277825"/>
                  </a:lnTo>
                  <a:lnTo>
                    <a:pt x="188823" y="307797"/>
                  </a:lnTo>
                  <a:lnTo>
                    <a:pt x="192747" y="309829"/>
                  </a:lnTo>
                  <a:lnTo>
                    <a:pt x="201129" y="309829"/>
                  </a:lnTo>
                  <a:lnTo>
                    <a:pt x="205054" y="307797"/>
                  </a:lnTo>
                  <a:lnTo>
                    <a:pt x="221869" y="284060"/>
                  </a:lnTo>
                  <a:lnTo>
                    <a:pt x="225971" y="278409"/>
                  </a:lnTo>
                  <a:lnTo>
                    <a:pt x="230111" y="272783"/>
                  </a:lnTo>
                  <a:lnTo>
                    <a:pt x="234289" y="267157"/>
                  </a:lnTo>
                  <a:lnTo>
                    <a:pt x="235953" y="264731"/>
                  </a:lnTo>
                  <a:lnTo>
                    <a:pt x="236753" y="263715"/>
                  </a:lnTo>
                  <a:lnTo>
                    <a:pt x="247967" y="249072"/>
                  </a:lnTo>
                  <a:lnTo>
                    <a:pt x="259715" y="234683"/>
                  </a:lnTo>
                  <a:lnTo>
                    <a:pt x="271932" y="220687"/>
                  </a:lnTo>
                  <a:lnTo>
                    <a:pt x="284581" y="207086"/>
                  </a:lnTo>
                  <a:lnTo>
                    <a:pt x="299097" y="189103"/>
                  </a:lnTo>
                  <a:lnTo>
                    <a:pt x="305142" y="177711"/>
                  </a:lnTo>
                  <a:lnTo>
                    <a:pt x="309854" y="168859"/>
                  </a:lnTo>
                  <a:lnTo>
                    <a:pt x="316598" y="146964"/>
                  </a:lnTo>
                  <a:lnTo>
                    <a:pt x="319100" y="123990"/>
                  </a:lnTo>
                  <a:close/>
                </a:path>
                <a:path w="344169" h="915669">
                  <a:moveTo>
                    <a:pt x="339026" y="316280"/>
                  </a:moveTo>
                  <a:lnTo>
                    <a:pt x="334606" y="297891"/>
                  </a:lnTo>
                  <a:lnTo>
                    <a:pt x="321957" y="281444"/>
                  </a:lnTo>
                  <a:lnTo>
                    <a:pt x="301929" y="267462"/>
                  </a:lnTo>
                  <a:lnTo>
                    <a:pt x="275399" y="256438"/>
                  </a:lnTo>
                  <a:lnTo>
                    <a:pt x="270878" y="261988"/>
                  </a:lnTo>
                  <a:lnTo>
                    <a:pt x="266331" y="267690"/>
                  </a:lnTo>
                  <a:lnTo>
                    <a:pt x="261620" y="273723"/>
                  </a:lnTo>
                  <a:lnTo>
                    <a:pt x="257098" y="279679"/>
                  </a:lnTo>
                  <a:lnTo>
                    <a:pt x="256616" y="280225"/>
                  </a:lnTo>
                  <a:lnTo>
                    <a:pt x="254508" y="283248"/>
                  </a:lnTo>
                  <a:lnTo>
                    <a:pt x="250558" y="288544"/>
                  </a:lnTo>
                  <a:lnTo>
                    <a:pt x="246659" y="293852"/>
                  </a:lnTo>
                  <a:lnTo>
                    <a:pt x="242773" y="299212"/>
                  </a:lnTo>
                  <a:lnTo>
                    <a:pt x="228561" y="319303"/>
                  </a:lnTo>
                  <a:lnTo>
                    <a:pt x="222313" y="326186"/>
                  </a:lnTo>
                  <a:lnTo>
                    <a:pt x="214731" y="331317"/>
                  </a:lnTo>
                  <a:lnTo>
                    <a:pt x="206159" y="334530"/>
                  </a:lnTo>
                  <a:lnTo>
                    <a:pt x="196951" y="335635"/>
                  </a:lnTo>
                  <a:lnTo>
                    <a:pt x="187731" y="334530"/>
                  </a:lnTo>
                  <a:lnTo>
                    <a:pt x="179158" y="331317"/>
                  </a:lnTo>
                  <a:lnTo>
                    <a:pt x="171577" y="326186"/>
                  </a:lnTo>
                  <a:lnTo>
                    <a:pt x="165341" y="319303"/>
                  </a:lnTo>
                  <a:lnTo>
                    <a:pt x="146723" y="293065"/>
                  </a:lnTo>
                  <a:lnTo>
                    <a:pt x="143014" y="288086"/>
                  </a:lnTo>
                  <a:lnTo>
                    <a:pt x="138861" y="282740"/>
                  </a:lnTo>
                  <a:lnTo>
                    <a:pt x="137160" y="280428"/>
                  </a:lnTo>
                  <a:lnTo>
                    <a:pt x="131826" y="273583"/>
                  </a:lnTo>
                  <a:lnTo>
                    <a:pt x="127088" y="267639"/>
                  </a:lnTo>
                  <a:lnTo>
                    <a:pt x="122758" y="262343"/>
                  </a:lnTo>
                  <a:lnTo>
                    <a:pt x="117983" y="256616"/>
                  </a:lnTo>
                  <a:lnTo>
                    <a:pt x="91643" y="267639"/>
                  </a:lnTo>
                  <a:lnTo>
                    <a:pt x="71780" y="281584"/>
                  </a:lnTo>
                  <a:lnTo>
                    <a:pt x="59232" y="297967"/>
                  </a:lnTo>
                  <a:lnTo>
                    <a:pt x="54876" y="316280"/>
                  </a:lnTo>
                  <a:lnTo>
                    <a:pt x="65684" y="344474"/>
                  </a:lnTo>
                  <a:lnTo>
                    <a:pt x="95529" y="366991"/>
                  </a:lnTo>
                  <a:lnTo>
                    <a:pt x="140576" y="381914"/>
                  </a:lnTo>
                  <a:lnTo>
                    <a:pt x="196951" y="387311"/>
                  </a:lnTo>
                  <a:lnTo>
                    <a:pt x="253314" y="381914"/>
                  </a:lnTo>
                  <a:lnTo>
                    <a:pt x="298348" y="366991"/>
                  </a:lnTo>
                  <a:lnTo>
                    <a:pt x="328206" y="344474"/>
                  </a:lnTo>
                  <a:lnTo>
                    <a:pt x="331597" y="335635"/>
                  </a:lnTo>
                  <a:lnTo>
                    <a:pt x="339026" y="316280"/>
                  </a:lnTo>
                  <a:close/>
                </a:path>
                <a:path w="344169" h="915669">
                  <a:moveTo>
                    <a:pt x="343966" y="840968"/>
                  </a:moveTo>
                  <a:lnTo>
                    <a:pt x="103251" y="840968"/>
                  </a:lnTo>
                  <a:lnTo>
                    <a:pt x="84074" y="837920"/>
                  </a:lnTo>
                  <a:lnTo>
                    <a:pt x="44513" y="798664"/>
                  </a:lnTo>
                  <a:lnTo>
                    <a:pt x="41071" y="784428"/>
                  </a:lnTo>
                  <a:lnTo>
                    <a:pt x="41071" y="665734"/>
                  </a:lnTo>
                  <a:lnTo>
                    <a:pt x="838" y="800011"/>
                  </a:lnTo>
                  <a:lnTo>
                    <a:pt x="14033" y="839025"/>
                  </a:lnTo>
                  <a:lnTo>
                    <a:pt x="286854" y="915187"/>
                  </a:lnTo>
                  <a:lnTo>
                    <a:pt x="290042" y="915593"/>
                  </a:lnTo>
                  <a:lnTo>
                    <a:pt x="293204" y="915593"/>
                  </a:lnTo>
                  <a:lnTo>
                    <a:pt x="305168" y="913625"/>
                  </a:lnTo>
                  <a:lnTo>
                    <a:pt x="315722" y="908088"/>
                  </a:lnTo>
                  <a:lnTo>
                    <a:pt x="323964" y="899528"/>
                  </a:lnTo>
                  <a:lnTo>
                    <a:pt x="329031" y="888479"/>
                  </a:lnTo>
                  <a:lnTo>
                    <a:pt x="343966" y="84096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5391" y="2453854"/>
              <a:ext cx="66332" cy="6633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585657" y="2404423"/>
              <a:ext cx="332105" cy="248920"/>
            </a:xfrm>
            <a:custGeom>
              <a:avLst/>
              <a:gdLst/>
              <a:ahLst/>
              <a:cxnLst/>
              <a:rect l="l" t="t" r="r" b="b"/>
              <a:pathLst>
                <a:path w="332105" h="248919">
                  <a:moveTo>
                    <a:pt x="290182" y="0"/>
                  </a:moveTo>
                  <a:lnTo>
                    <a:pt x="41452" y="0"/>
                  </a:lnTo>
                  <a:lnTo>
                    <a:pt x="25337" y="3264"/>
                  </a:lnTo>
                  <a:lnTo>
                    <a:pt x="12158" y="12158"/>
                  </a:lnTo>
                  <a:lnTo>
                    <a:pt x="3264" y="25337"/>
                  </a:lnTo>
                  <a:lnTo>
                    <a:pt x="0" y="41452"/>
                  </a:lnTo>
                  <a:lnTo>
                    <a:pt x="0" y="207302"/>
                  </a:lnTo>
                  <a:lnTo>
                    <a:pt x="3264" y="223425"/>
                  </a:lnTo>
                  <a:lnTo>
                    <a:pt x="12158" y="236607"/>
                  </a:lnTo>
                  <a:lnTo>
                    <a:pt x="25337" y="245503"/>
                  </a:lnTo>
                  <a:lnTo>
                    <a:pt x="41452" y="248767"/>
                  </a:lnTo>
                  <a:lnTo>
                    <a:pt x="290182" y="248767"/>
                  </a:lnTo>
                  <a:lnTo>
                    <a:pt x="306298" y="245503"/>
                  </a:lnTo>
                  <a:lnTo>
                    <a:pt x="319476" y="236607"/>
                  </a:lnTo>
                  <a:lnTo>
                    <a:pt x="328371" y="223425"/>
                  </a:lnTo>
                  <a:lnTo>
                    <a:pt x="331635" y="207302"/>
                  </a:lnTo>
                  <a:lnTo>
                    <a:pt x="331635" y="181419"/>
                  </a:lnTo>
                  <a:lnTo>
                    <a:pt x="33159" y="181419"/>
                  </a:lnTo>
                  <a:lnTo>
                    <a:pt x="33159" y="36880"/>
                  </a:lnTo>
                  <a:lnTo>
                    <a:pt x="36868" y="33159"/>
                  </a:lnTo>
                  <a:lnTo>
                    <a:pt x="329955" y="33159"/>
                  </a:lnTo>
                  <a:lnTo>
                    <a:pt x="328371" y="25337"/>
                  </a:lnTo>
                  <a:lnTo>
                    <a:pt x="319476" y="12158"/>
                  </a:lnTo>
                  <a:lnTo>
                    <a:pt x="306298" y="3264"/>
                  </a:lnTo>
                  <a:lnTo>
                    <a:pt x="290182" y="0"/>
                  </a:lnTo>
                  <a:close/>
                </a:path>
                <a:path w="332105" h="248919">
                  <a:moveTo>
                    <a:pt x="99487" y="127168"/>
                  </a:moveTo>
                  <a:lnTo>
                    <a:pt x="88540" y="129294"/>
                  </a:lnTo>
                  <a:lnTo>
                    <a:pt x="78930" y="135674"/>
                  </a:lnTo>
                  <a:lnTo>
                    <a:pt x="33159" y="181419"/>
                  </a:lnTo>
                  <a:lnTo>
                    <a:pt x="331635" y="181419"/>
                  </a:lnTo>
                  <a:lnTo>
                    <a:pt x="331635" y="155689"/>
                  </a:lnTo>
                  <a:lnTo>
                    <a:pt x="140119" y="155689"/>
                  </a:lnTo>
                  <a:lnTo>
                    <a:pt x="120053" y="135674"/>
                  </a:lnTo>
                  <a:lnTo>
                    <a:pt x="110436" y="129294"/>
                  </a:lnTo>
                  <a:lnTo>
                    <a:pt x="99487" y="127168"/>
                  </a:lnTo>
                  <a:close/>
                </a:path>
                <a:path w="332105" h="248919">
                  <a:moveTo>
                    <a:pt x="223850" y="71310"/>
                  </a:moveTo>
                  <a:lnTo>
                    <a:pt x="215264" y="71361"/>
                  </a:lnTo>
                  <a:lnTo>
                    <a:pt x="207200" y="75171"/>
                  </a:lnTo>
                  <a:lnTo>
                    <a:pt x="140119" y="155689"/>
                  </a:lnTo>
                  <a:lnTo>
                    <a:pt x="331635" y="155689"/>
                  </a:lnTo>
                  <a:lnTo>
                    <a:pt x="331635" y="142620"/>
                  </a:lnTo>
                  <a:lnTo>
                    <a:pt x="298475" y="142620"/>
                  </a:lnTo>
                  <a:lnTo>
                    <a:pt x="240537" y="74980"/>
                  </a:lnTo>
                  <a:lnTo>
                    <a:pt x="232486" y="71500"/>
                  </a:lnTo>
                  <a:lnTo>
                    <a:pt x="223850" y="71310"/>
                  </a:lnTo>
                  <a:close/>
                </a:path>
                <a:path w="332105" h="248919">
                  <a:moveTo>
                    <a:pt x="329955" y="33159"/>
                  </a:moveTo>
                  <a:lnTo>
                    <a:pt x="294754" y="33159"/>
                  </a:lnTo>
                  <a:lnTo>
                    <a:pt x="298475" y="36880"/>
                  </a:lnTo>
                  <a:lnTo>
                    <a:pt x="298475" y="142620"/>
                  </a:lnTo>
                  <a:lnTo>
                    <a:pt x="331635" y="142620"/>
                  </a:lnTo>
                  <a:lnTo>
                    <a:pt x="331635" y="41452"/>
                  </a:lnTo>
                  <a:lnTo>
                    <a:pt x="329955" y="33159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51475" y="1551858"/>
              <a:ext cx="138398" cy="14309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208657" y="1319657"/>
              <a:ext cx="222885" cy="375285"/>
            </a:xfrm>
            <a:custGeom>
              <a:avLst/>
              <a:gdLst/>
              <a:ahLst/>
              <a:cxnLst/>
              <a:rect l="l" t="t" r="r" b="b"/>
              <a:pathLst>
                <a:path w="222885" h="375285">
                  <a:moveTo>
                    <a:pt x="59791" y="375285"/>
                  </a:moveTo>
                  <a:lnTo>
                    <a:pt x="58547" y="371767"/>
                  </a:lnTo>
                  <a:lnTo>
                    <a:pt x="57861" y="367969"/>
                  </a:lnTo>
                  <a:lnTo>
                    <a:pt x="57861" y="171919"/>
                  </a:lnTo>
                  <a:lnTo>
                    <a:pt x="41389" y="171919"/>
                  </a:lnTo>
                  <a:lnTo>
                    <a:pt x="25298" y="175183"/>
                  </a:lnTo>
                  <a:lnTo>
                    <a:pt x="12141" y="184061"/>
                  </a:lnTo>
                  <a:lnTo>
                    <a:pt x="3263" y="197218"/>
                  </a:lnTo>
                  <a:lnTo>
                    <a:pt x="0" y="213321"/>
                  </a:lnTo>
                  <a:lnTo>
                    <a:pt x="0" y="370243"/>
                  </a:lnTo>
                  <a:lnTo>
                    <a:pt x="5041" y="375285"/>
                  </a:lnTo>
                  <a:lnTo>
                    <a:pt x="59791" y="375285"/>
                  </a:lnTo>
                  <a:close/>
                </a:path>
                <a:path w="222885" h="375285">
                  <a:moveTo>
                    <a:pt x="222389" y="121031"/>
                  </a:moveTo>
                  <a:lnTo>
                    <a:pt x="221996" y="116484"/>
                  </a:lnTo>
                  <a:lnTo>
                    <a:pt x="219468" y="113068"/>
                  </a:lnTo>
                  <a:lnTo>
                    <a:pt x="136956" y="1689"/>
                  </a:lnTo>
                  <a:lnTo>
                    <a:pt x="133604" y="0"/>
                  </a:lnTo>
                  <a:lnTo>
                    <a:pt x="126479" y="0"/>
                  </a:lnTo>
                  <a:lnTo>
                    <a:pt x="123113" y="1689"/>
                  </a:lnTo>
                  <a:lnTo>
                    <a:pt x="38087" y="116484"/>
                  </a:lnTo>
                  <a:lnTo>
                    <a:pt x="37693" y="121031"/>
                  </a:lnTo>
                  <a:lnTo>
                    <a:pt x="41529" y="128625"/>
                  </a:lnTo>
                  <a:lnTo>
                    <a:pt x="45402" y="131025"/>
                  </a:lnTo>
                  <a:lnTo>
                    <a:pt x="78600" y="131025"/>
                  </a:lnTo>
                  <a:lnTo>
                    <a:pt x="78600" y="370255"/>
                  </a:lnTo>
                  <a:lnTo>
                    <a:pt x="83629" y="375285"/>
                  </a:lnTo>
                  <a:lnTo>
                    <a:pt x="176441" y="375285"/>
                  </a:lnTo>
                  <a:lnTo>
                    <a:pt x="181483" y="370255"/>
                  </a:lnTo>
                  <a:lnTo>
                    <a:pt x="181483" y="131025"/>
                  </a:lnTo>
                  <a:lnTo>
                    <a:pt x="214668" y="131025"/>
                  </a:lnTo>
                  <a:lnTo>
                    <a:pt x="218567" y="128625"/>
                  </a:lnTo>
                  <a:lnTo>
                    <a:pt x="222389" y="121031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7211" y="2132054"/>
              <a:ext cx="139992" cy="8333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051469" y="1840382"/>
              <a:ext cx="379095" cy="277495"/>
            </a:xfrm>
            <a:custGeom>
              <a:avLst/>
              <a:gdLst/>
              <a:ahLst/>
              <a:cxnLst/>
              <a:rect l="l" t="t" r="r" b="b"/>
              <a:pathLst>
                <a:path w="379094" h="277494">
                  <a:moveTo>
                    <a:pt x="287045" y="127749"/>
                  </a:moveTo>
                  <a:lnTo>
                    <a:pt x="281076" y="121780"/>
                  </a:lnTo>
                  <a:lnTo>
                    <a:pt x="273697" y="121780"/>
                  </a:lnTo>
                  <a:lnTo>
                    <a:pt x="49187" y="121780"/>
                  </a:lnTo>
                  <a:lnTo>
                    <a:pt x="41389" y="124345"/>
                  </a:lnTo>
                  <a:lnTo>
                    <a:pt x="647" y="154279"/>
                  </a:lnTo>
                  <a:lnTo>
                    <a:pt x="0" y="155549"/>
                  </a:lnTo>
                  <a:lnTo>
                    <a:pt x="0" y="158267"/>
                  </a:lnTo>
                  <a:lnTo>
                    <a:pt x="647" y="159537"/>
                  </a:lnTo>
                  <a:lnTo>
                    <a:pt x="41389" y="189484"/>
                  </a:lnTo>
                  <a:lnTo>
                    <a:pt x="49187" y="192036"/>
                  </a:lnTo>
                  <a:lnTo>
                    <a:pt x="281076" y="192036"/>
                  </a:lnTo>
                  <a:lnTo>
                    <a:pt x="287045" y="186055"/>
                  </a:lnTo>
                  <a:lnTo>
                    <a:pt x="287045" y="127749"/>
                  </a:lnTo>
                  <a:close/>
                </a:path>
                <a:path w="379094" h="277494">
                  <a:moveTo>
                    <a:pt x="327761" y="240144"/>
                  </a:moveTo>
                  <a:lnTo>
                    <a:pt x="327113" y="238848"/>
                  </a:lnTo>
                  <a:lnTo>
                    <a:pt x="325996" y="238036"/>
                  </a:lnTo>
                  <a:lnTo>
                    <a:pt x="285597" y="208343"/>
                  </a:lnTo>
                  <a:lnTo>
                    <a:pt x="277660" y="205740"/>
                  </a:lnTo>
                  <a:lnTo>
                    <a:pt x="57302" y="205740"/>
                  </a:lnTo>
                  <a:lnTo>
                    <a:pt x="51219" y="211823"/>
                  </a:lnTo>
                  <a:lnTo>
                    <a:pt x="51219" y="271208"/>
                  </a:lnTo>
                  <a:lnTo>
                    <a:pt x="57277" y="277279"/>
                  </a:lnTo>
                  <a:lnTo>
                    <a:pt x="277736" y="277279"/>
                  </a:lnTo>
                  <a:lnTo>
                    <a:pt x="285635" y="274675"/>
                  </a:lnTo>
                  <a:lnTo>
                    <a:pt x="327113" y="244195"/>
                  </a:lnTo>
                  <a:lnTo>
                    <a:pt x="327761" y="242900"/>
                  </a:lnTo>
                  <a:lnTo>
                    <a:pt x="327761" y="240144"/>
                  </a:lnTo>
                  <a:close/>
                </a:path>
                <a:path w="379094" h="277494">
                  <a:moveTo>
                    <a:pt x="378866" y="70916"/>
                  </a:moveTo>
                  <a:lnTo>
                    <a:pt x="378206" y="69621"/>
                  </a:lnTo>
                  <a:lnTo>
                    <a:pt x="377101" y="68808"/>
                  </a:lnTo>
                  <a:lnTo>
                    <a:pt x="336702" y="39116"/>
                  </a:lnTo>
                  <a:lnTo>
                    <a:pt x="328764" y="36512"/>
                  </a:lnTo>
                  <a:lnTo>
                    <a:pt x="210172" y="36512"/>
                  </a:lnTo>
                  <a:lnTo>
                    <a:pt x="210172" y="6464"/>
                  </a:lnTo>
                  <a:lnTo>
                    <a:pt x="203708" y="0"/>
                  </a:lnTo>
                  <a:lnTo>
                    <a:pt x="187782" y="0"/>
                  </a:lnTo>
                  <a:lnTo>
                    <a:pt x="181317" y="6464"/>
                  </a:lnTo>
                  <a:lnTo>
                    <a:pt x="181317" y="36512"/>
                  </a:lnTo>
                  <a:lnTo>
                    <a:pt x="102069" y="36512"/>
                  </a:lnTo>
                  <a:lnTo>
                    <a:pt x="95986" y="42595"/>
                  </a:lnTo>
                  <a:lnTo>
                    <a:pt x="95986" y="101981"/>
                  </a:lnTo>
                  <a:lnTo>
                    <a:pt x="102069" y="108077"/>
                  </a:lnTo>
                  <a:lnTo>
                    <a:pt x="328764" y="108077"/>
                  </a:lnTo>
                  <a:lnTo>
                    <a:pt x="336702" y="105460"/>
                  </a:lnTo>
                  <a:lnTo>
                    <a:pt x="378206" y="74955"/>
                  </a:lnTo>
                  <a:lnTo>
                    <a:pt x="378866" y="73672"/>
                  </a:lnTo>
                  <a:lnTo>
                    <a:pt x="378866" y="7091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88657" y="2386027"/>
              <a:ext cx="98564" cy="1182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09411" y="2526476"/>
              <a:ext cx="120916" cy="985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09411" y="2386034"/>
              <a:ext cx="120929" cy="11823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51469" y="2386034"/>
              <a:ext cx="114998" cy="11823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09416" y="2647223"/>
              <a:ext cx="120916" cy="11766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51480" y="2526473"/>
              <a:ext cx="114985" cy="9856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88655" y="2526476"/>
              <a:ext cx="98564" cy="9856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88665" y="2647223"/>
              <a:ext cx="98551" cy="11766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51476" y="2647223"/>
              <a:ext cx="114985" cy="117665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432003" y="3132010"/>
            <a:ext cx="2124075" cy="1836420"/>
          </a:xfrm>
          <a:custGeom>
            <a:avLst/>
            <a:gdLst/>
            <a:ahLst/>
            <a:cxnLst/>
            <a:rect l="l" t="t" r="r" b="b"/>
            <a:pathLst>
              <a:path w="2124075" h="1836420">
                <a:moveTo>
                  <a:pt x="2123998" y="0"/>
                </a:moveTo>
                <a:lnTo>
                  <a:pt x="0" y="0"/>
                </a:lnTo>
                <a:lnTo>
                  <a:pt x="0" y="1836000"/>
                </a:lnTo>
                <a:lnTo>
                  <a:pt x="2123998" y="1836000"/>
                </a:lnTo>
                <a:lnTo>
                  <a:pt x="2123998" y="0"/>
                </a:lnTo>
                <a:close/>
              </a:path>
            </a:pathLst>
          </a:custGeom>
          <a:solidFill>
            <a:srgbClr val="E7D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47300" y="2998092"/>
            <a:ext cx="1214755" cy="261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50" spc="-70" b="1">
                <a:latin typeface="Arial Narrow"/>
                <a:cs typeface="Arial Narrow"/>
              </a:rPr>
              <a:t>ener</a:t>
            </a:r>
            <a:r>
              <a:rPr dirty="0" sz="1550" spc="-110" b="1">
                <a:latin typeface="Arial Narrow"/>
                <a:cs typeface="Arial Narrow"/>
              </a:rPr>
              <a:t>g</a:t>
            </a:r>
            <a:r>
              <a:rPr dirty="0" sz="1550" spc="-95" b="1">
                <a:latin typeface="Arial Narrow"/>
                <a:cs typeface="Arial Narrow"/>
              </a:rPr>
              <a:t>y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40" b="1">
                <a:latin typeface="Arial Narrow"/>
                <a:cs typeface="Arial Narrow"/>
              </a:rPr>
              <a:t>efficien</a:t>
            </a:r>
            <a:r>
              <a:rPr dirty="0" sz="1550" spc="-75" b="1">
                <a:latin typeface="Arial Narrow"/>
                <a:cs typeface="Arial Narrow"/>
              </a:rPr>
              <a:t>c</a:t>
            </a:r>
            <a:r>
              <a:rPr dirty="0" sz="1550" spc="-95" b="1">
                <a:latin typeface="Arial Narrow"/>
                <a:cs typeface="Arial Narrow"/>
              </a:rPr>
              <a:t>y</a:t>
            </a:r>
            <a:endParaRPr sz="1550">
              <a:latin typeface="Arial Narrow"/>
              <a:cs typeface="Arial Narrow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59994" y="3331133"/>
            <a:ext cx="2071370" cy="1524635"/>
            <a:chOff x="359994" y="3331133"/>
            <a:chExt cx="2071370" cy="1524635"/>
          </a:xfrm>
        </p:grpSpPr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9994" y="3331133"/>
              <a:ext cx="1044003" cy="152414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30534" y="3369514"/>
              <a:ext cx="378868" cy="37886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523022" y="3885793"/>
              <a:ext cx="344170" cy="915669"/>
            </a:xfrm>
            <a:custGeom>
              <a:avLst/>
              <a:gdLst/>
              <a:ahLst/>
              <a:cxnLst/>
              <a:rect l="l" t="t" r="r" b="b"/>
              <a:pathLst>
                <a:path w="344169" h="915670">
                  <a:moveTo>
                    <a:pt x="224574" y="124358"/>
                  </a:moveTo>
                  <a:lnTo>
                    <a:pt x="199440" y="96837"/>
                  </a:lnTo>
                  <a:lnTo>
                    <a:pt x="191414" y="97269"/>
                  </a:lnTo>
                  <a:lnTo>
                    <a:pt x="169303" y="127114"/>
                  </a:lnTo>
                  <a:lnTo>
                    <a:pt x="171310" y="135089"/>
                  </a:lnTo>
                  <a:lnTo>
                    <a:pt x="175552" y="142113"/>
                  </a:lnTo>
                  <a:lnTo>
                    <a:pt x="181546" y="147497"/>
                  </a:lnTo>
                  <a:lnTo>
                    <a:pt x="188810" y="150939"/>
                  </a:lnTo>
                  <a:lnTo>
                    <a:pt x="196938" y="152133"/>
                  </a:lnTo>
                  <a:lnTo>
                    <a:pt x="207708" y="149910"/>
                  </a:lnTo>
                  <a:lnTo>
                    <a:pt x="216496" y="143954"/>
                  </a:lnTo>
                  <a:lnTo>
                    <a:pt x="222415" y="135140"/>
                  </a:lnTo>
                  <a:lnTo>
                    <a:pt x="224574" y="124358"/>
                  </a:lnTo>
                  <a:close/>
                </a:path>
                <a:path w="344169" h="915670">
                  <a:moveTo>
                    <a:pt x="319100" y="123990"/>
                  </a:moveTo>
                  <a:lnTo>
                    <a:pt x="310438" y="77584"/>
                  </a:lnTo>
                  <a:lnTo>
                    <a:pt x="306197" y="70878"/>
                  </a:lnTo>
                  <a:lnTo>
                    <a:pt x="286004" y="39001"/>
                  </a:lnTo>
                  <a:lnTo>
                    <a:pt x="250405" y="12776"/>
                  </a:lnTo>
                  <a:lnTo>
                    <a:pt x="250405" y="124345"/>
                  </a:lnTo>
                  <a:lnTo>
                    <a:pt x="248069" y="140055"/>
                  </a:lnTo>
                  <a:lnTo>
                    <a:pt x="241414" y="154114"/>
                  </a:lnTo>
                  <a:lnTo>
                    <a:pt x="231000" y="165671"/>
                  </a:lnTo>
                  <a:lnTo>
                    <a:pt x="217398" y="173863"/>
                  </a:lnTo>
                  <a:lnTo>
                    <a:pt x="201993" y="177711"/>
                  </a:lnTo>
                  <a:lnTo>
                    <a:pt x="186448" y="176923"/>
                  </a:lnTo>
                  <a:lnTo>
                    <a:pt x="149580" y="149504"/>
                  </a:lnTo>
                  <a:lnTo>
                    <a:pt x="143586" y="119303"/>
                  </a:lnTo>
                  <a:lnTo>
                    <a:pt x="147421" y="103898"/>
                  </a:lnTo>
                  <a:lnTo>
                    <a:pt x="155613" y="90297"/>
                  </a:lnTo>
                  <a:lnTo>
                    <a:pt x="167170" y="79870"/>
                  </a:lnTo>
                  <a:lnTo>
                    <a:pt x="181229" y="73215"/>
                  </a:lnTo>
                  <a:lnTo>
                    <a:pt x="196938" y="70878"/>
                  </a:lnTo>
                  <a:lnTo>
                    <a:pt x="217741" y="75095"/>
                  </a:lnTo>
                  <a:lnTo>
                    <a:pt x="234734" y="86563"/>
                  </a:lnTo>
                  <a:lnTo>
                    <a:pt x="246189" y="103543"/>
                  </a:lnTo>
                  <a:lnTo>
                    <a:pt x="250405" y="124345"/>
                  </a:lnTo>
                  <a:lnTo>
                    <a:pt x="250405" y="12776"/>
                  </a:lnTo>
                  <a:lnTo>
                    <a:pt x="249237" y="11912"/>
                  </a:lnTo>
                  <a:lnTo>
                    <a:pt x="203555" y="0"/>
                  </a:lnTo>
                  <a:lnTo>
                    <a:pt x="167513" y="3429"/>
                  </a:lnTo>
                  <a:lnTo>
                    <a:pt x="107137" y="39192"/>
                  </a:lnTo>
                  <a:lnTo>
                    <a:pt x="76161" y="103746"/>
                  </a:lnTo>
                  <a:lnTo>
                    <a:pt x="76022" y="139217"/>
                  </a:lnTo>
                  <a:lnTo>
                    <a:pt x="86055" y="173228"/>
                  </a:lnTo>
                  <a:lnTo>
                    <a:pt x="105930" y="203479"/>
                  </a:lnTo>
                  <a:lnTo>
                    <a:pt x="120091" y="219417"/>
                  </a:lnTo>
                  <a:lnTo>
                    <a:pt x="133159" y="234505"/>
                  </a:lnTo>
                  <a:lnTo>
                    <a:pt x="145338" y="249135"/>
                  </a:lnTo>
                  <a:lnTo>
                    <a:pt x="156933" y="263817"/>
                  </a:lnTo>
                  <a:lnTo>
                    <a:pt x="158572" y="265938"/>
                  </a:lnTo>
                  <a:lnTo>
                    <a:pt x="159245" y="266915"/>
                  </a:lnTo>
                  <a:lnTo>
                    <a:pt x="163626" y="272542"/>
                  </a:lnTo>
                  <a:lnTo>
                    <a:pt x="167538" y="277825"/>
                  </a:lnTo>
                  <a:lnTo>
                    <a:pt x="188823" y="307797"/>
                  </a:lnTo>
                  <a:lnTo>
                    <a:pt x="192747" y="309829"/>
                  </a:lnTo>
                  <a:lnTo>
                    <a:pt x="201129" y="309829"/>
                  </a:lnTo>
                  <a:lnTo>
                    <a:pt x="205054" y="307797"/>
                  </a:lnTo>
                  <a:lnTo>
                    <a:pt x="221869" y="284060"/>
                  </a:lnTo>
                  <a:lnTo>
                    <a:pt x="225971" y="278409"/>
                  </a:lnTo>
                  <a:lnTo>
                    <a:pt x="230111" y="272783"/>
                  </a:lnTo>
                  <a:lnTo>
                    <a:pt x="234289" y="267157"/>
                  </a:lnTo>
                  <a:lnTo>
                    <a:pt x="235953" y="264731"/>
                  </a:lnTo>
                  <a:lnTo>
                    <a:pt x="236753" y="263715"/>
                  </a:lnTo>
                  <a:lnTo>
                    <a:pt x="247967" y="249059"/>
                  </a:lnTo>
                  <a:lnTo>
                    <a:pt x="259715" y="234683"/>
                  </a:lnTo>
                  <a:lnTo>
                    <a:pt x="271932" y="220687"/>
                  </a:lnTo>
                  <a:lnTo>
                    <a:pt x="284581" y="207086"/>
                  </a:lnTo>
                  <a:lnTo>
                    <a:pt x="299097" y="189090"/>
                  </a:lnTo>
                  <a:lnTo>
                    <a:pt x="305142" y="177711"/>
                  </a:lnTo>
                  <a:lnTo>
                    <a:pt x="309854" y="168859"/>
                  </a:lnTo>
                  <a:lnTo>
                    <a:pt x="316598" y="146964"/>
                  </a:lnTo>
                  <a:lnTo>
                    <a:pt x="319100" y="123990"/>
                  </a:lnTo>
                  <a:close/>
                </a:path>
                <a:path w="344169" h="915670">
                  <a:moveTo>
                    <a:pt x="339026" y="316280"/>
                  </a:moveTo>
                  <a:lnTo>
                    <a:pt x="334606" y="297891"/>
                  </a:lnTo>
                  <a:lnTo>
                    <a:pt x="321957" y="281444"/>
                  </a:lnTo>
                  <a:lnTo>
                    <a:pt x="301929" y="267462"/>
                  </a:lnTo>
                  <a:lnTo>
                    <a:pt x="275399" y="256438"/>
                  </a:lnTo>
                  <a:lnTo>
                    <a:pt x="270878" y="261988"/>
                  </a:lnTo>
                  <a:lnTo>
                    <a:pt x="266331" y="267690"/>
                  </a:lnTo>
                  <a:lnTo>
                    <a:pt x="261620" y="273723"/>
                  </a:lnTo>
                  <a:lnTo>
                    <a:pt x="257098" y="279679"/>
                  </a:lnTo>
                  <a:lnTo>
                    <a:pt x="256616" y="280225"/>
                  </a:lnTo>
                  <a:lnTo>
                    <a:pt x="254508" y="283248"/>
                  </a:lnTo>
                  <a:lnTo>
                    <a:pt x="250558" y="288544"/>
                  </a:lnTo>
                  <a:lnTo>
                    <a:pt x="246659" y="293839"/>
                  </a:lnTo>
                  <a:lnTo>
                    <a:pt x="242773" y="299212"/>
                  </a:lnTo>
                  <a:lnTo>
                    <a:pt x="228561" y="319303"/>
                  </a:lnTo>
                  <a:lnTo>
                    <a:pt x="222313" y="326174"/>
                  </a:lnTo>
                  <a:lnTo>
                    <a:pt x="214731" y="331317"/>
                  </a:lnTo>
                  <a:lnTo>
                    <a:pt x="206159" y="334530"/>
                  </a:lnTo>
                  <a:lnTo>
                    <a:pt x="196951" y="335635"/>
                  </a:lnTo>
                  <a:lnTo>
                    <a:pt x="187731" y="334530"/>
                  </a:lnTo>
                  <a:lnTo>
                    <a:pt x="179158" y="331317"/>
                  </a:lnTo>
                  <a:lnTo>
                    <a:pt x="171577" y="326174"/>
                  </a:lnTo>
                  <a:lnTo>
                    <a:pt x="165341" y="319303"/>
                  </a:lnTo>
                  <a:lnTo>
                    <a:pt x="146723" y="293065"/>
                  </a:lnTo>
                  <a:lnTo>
                    <a:pt x="143014" y="288086"/>
                  </a:lnTo>
                  <a:lnTo>
                    <a:pt x="138861" y="282740"/>
                  </a:lnTo>
                  <a:lnTo>
                    <a:pt x="137160" y="280428"/>
                  </a:lnTo>
                  <a:lnTo>
                    <a:pt x="131826" y="273583"/>
                  </a:lnTo>
                  <a:lnTo>
                    <a:pt x="127088" y="267639"/>
                  </a:lnTo>
                  <a:lnTo>
                    <a:pt x="122758" y="262343"/>
                  </a:lnTo>
                  <a:lnTo>
                    <a:pt x="117983" y="256616"/>
                  </a:lnTo>
                  <a:lnTo>
                    <a:pt x="91643" y="267639"/>
                  </a:lnTo>
                  <a:lnTo>
                    <a:pt x="71780" y="281584"/>
                  </a:lnTo>
                  <a:lnTo>
                    <a:pt x="59232" y="297967"/>
                  </a:lnTo>
                  <a:lnTo>
                    <a:pt x="54876" y="316280"/>
                  </a:lnTo>
                  <a:lnTo>
                    <a:pt x="65684" y="344462"/>
                  </a:lnTo>
                  <a:lnTo>
                    <a:pt x="95529" y="366979"/>
                  </a:lnTo>
                  <a:lnTo>
                    <a:pt x="140576" y="381914"/>
                  </a:lnTo>
                  <a:lnTo>
                    <a:pt x="196951" y="387311"/>
                  </a:lnTo>
                  <a:lnTo>
                    <a:pt x="253314" y="381914"/>
                  </a:lnTo>
                  <a:lnTo>
                    <a:pt x="298348" y="366979"/>
                  </a:lnTo>
                  <a:lnTo>
                    <a:pt x="328206" y="344462"/>
                  </a:lnTo>
                  <a:lnTo>
                    <a:pt x="331597" y="335635"/>
                  </a:lnTo>
                  <a:lnTo>
                    <a:pt x="339026" y="316280"/>
                  </a:lnTo>
                  <a:close/>
                </a:path>
                <a:path w="344169" h="915670">
                  <a:moveTo>
                    <a:pt x="343966" y="840968"/>
                  </a:moveTo>
                  <a:lnTo>
                    <a:pt x="103251" y="840968"/>
                  </a:lnTo>
                  <a:lnTo>
                    <a:pt x="84074" y="837907"/>
                  </a:lnTo>
                  <a:lnTo>
                    <a:pt x="44513" y="798664"/>
                  </a:lnTo>
                  <a:lnTo>
                    <a:pt x="41071" y="784428"/>
                  </a:lnTo>
                  <a:lnTo>
                    <a:pt x="41071" y="665734"/>
                  </a:lnTo>
                  <a:lnTo>
                    <a:pt x="838" y="800011"/>
                  </a:lnTo>
                  <a:lnTo>
                    <a:pt x="14033" y="839025"/>
                  </a:lnTo>
                  <a:lnTo>
                    <a:pt x="286854" y="915187"/>
                  </a:lnTo>
                  <a:lnTo>
                    <a:pt x="290042" y="915593"/>
                  </a:lnTo>
                  <a:lnTo>
                    <a:pt x="293204" y="915593"/>
                  </a:lnTo>
                  <a:lnTo>
                    <a:pt x="305168" y="913625"/>
                  </a:lnTo>
                  <a:lnTo>
                    <a:pt x="315722" y="908088"/>
                  </a:lnTo>
                  <a:lnTo>
                    <a:pt x="323964" y="899528"/>
                  </a:lnTo>
                  <a:lnTo>
                    <a:pt x="329031" y="888479"/>
                  </a:lnTo>
                  <a:lnTo>
                    <a:pt x="343966" y="84096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35391" y="4505854"/>
              <a:ext cx="66332" cy="6633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585657" y="4456423"/>
              <a:ext cx="332105" cy="248920"/>
            </a:xfrm>
            <a:custGeom>
              <a:avLst/>
              <a:gdLst/>
              <a:ahLst/>
              <a:cxnLst/>
              <a:rect l="l" t="t" r="r" b="b"/>
              <a:pathLst>
                <a:path w="332105" h="248920">
                  <a:moveTo>
                    <a:pt x="290182" y="0"/>
                  </a:moveTo>
                  <a:lnTo>
                    <a:pt x="41452" y="0"/>
                  </a:lnTo>
                  <a:lnTo>
                    <a:pt x="25337" y="3264"/>
                  </a:lnTo>
                  <a:lnTo>
                    <a:pt x="12158" y="12158"/>
                  </a:lnTo>
                  <a:lnTo>
                    <a:pt x="3264" y="25337"/>
                  </a:lnTo>
                  <a:lnTo>
                    <a:pt x="0" y="41452"/>
                  </a:lnTo>
                  <a:lnTo>
                    <a:pt x="0" y="207302"/>
                  </a:lnTo>
                  <a:lnTo>
                    <a:pt x="3264" y="223425"/>
                  </a:lnTo>
                  <a:lnTo>
                    <a:pt x="12158" y="236607"/>
                  </a:lnTo>
                  <a:lnTo>
                    <a:pt x="25337" y="245503"/>
                  </a:lnTo>
                  <a:lnTo>
                    <a:pt x="41452" y="248767"/>
                  </a:lnTo>
                  <a:lnTo>
                    <a:pt x="290182" y="248767"/>
                  </a:lnTo>
                  <a:lnTo>
                    <a:pt x="306298" y="245503"/>
                  </a:lnTo>
                  <a:lnTo>
                    <a:pt x="319476" y="236607"/>
                  </a:lnTo>
                  <a:lnTo>
                    <a:pt x="328371" y="223425"/>
                  </a:lnTo>
                  <a:lnTo>
                    <a:pt x="331635" y="207302"/>
                  </a:lnTo>
                  <a:lnTo>
                    <a:pt x="331635" y="181419"/>
                  </a:lnTo>
                  <a:lnTo>
                    <a:pt x="33159" y="181419"/>
                  </a:lnTo>
                  <a:lnTo>
                    <a:pt x="33159" y="36880"/>
                  </a:lnTo>
                  <a:lnTo>
                    <a:pt x="36868" y="33159"/>
                  </a:lnTo>
                  <a:lnTo>
                    <a:pt x="329955" y="33159"/>
                  </a:lnTo>
                  <a:lnTo>
                    <a:pt x="328371" y="25337"/>
                  </a:lnTo>
                  <a:lnTo>
                    <a:pt x="319476" y="12158"/>
                  </a:lnTo>
                  <a:lnTo>
                    <a:pt x="306298" y="3264"/>
                  </a:lnTo>
                  <a:lnTo>
                    <a:pt x="290182" y="0"/>
                  </a:lnTo>
                  <a:close/>
                </a:path>
                <a:path w="332105" h="248920">
                  <a:moveTo>
                    <a:pt x="99487" y="127168"/>
                  </a:moveTo>
                  <a:lnTo>
                    <a:pt x="88540" y="129294"/>
                  </a:lnTo>
                  <a:lnTo>
                    <a:pt x="78930" y="135674"/>
                  </a:lnTo>
                  <a:lnTo>
                    <a:pt x="33159" y="181419"/>
                  </a:lnTo>
                  <a:lnTo>
                    <a:pt x="331635" y="181419"/>
                  </a:lnTo>
                  <a:lnTo>
                    <a:pt x="331635" y="155689"/>
                  </a:lnTo>
                  <a:lnTo>
                    <a:pt x="140119" y="155689"/>
                  </a:lnTo>
                  <a:lnTo>
                    <a:pt x="120053" y="135674"/>
                  </a:lnTo>
                  <a:lnTo>
                    <a:pt x="110436" y="129294"/>
                  </a:lnTo>
                  <a:lnTo>
                    <a:pt x="99487" y="127168"/>
                  </a:lnTo>
                  <a:close/>
                </a:path>
                <a:path w="332105" h="248920">
                  <a:moveTo>
                    <a:pt x="223850" y="71310"/>
                  </a:moveTo>
                  <a:lnTo>
                    <a:pt x="215264" y="71361"/>
                  </a:lnTo>
                  <a:lnTo>
                    <a:pt x="207200" y="75171"/>
                  </a:lnTo>
                  <a:lnTo>
                    <a:pt x="140119" y="155689"/>
                  </a:lnTo>
                  <a:lnTo>
                    <a:pt x="331635" y="155689"/>
                  </a:lnTo>
                  <a:lnTo>
                    <a:pt x="331635" y="142621"/>
                  </a:lnTo>
                  <a:lnTo>
                    <a:pt x="298475" y="142621"/>
                  </a:lnTo>
                  <a:lnTo>
                    <a:pt x="240537" y="74980"/>
                  </a:lnTo>
                  <a:lnTo>
                    <a:pt x="232486" y="71501"/>
                  </a:lnTo>
                  <a:lnTo>
                    <a:pt x="223850" y="71310"/>
                  </a:lnTo>
                  <a:close/>
                </a:path>
                <a:path w="332105" h="248920">
                  <a:moveTo>
                    <a:pt x="329955" y="33159"/>
                  </a:moveTo>
                  <a:lnTo>
                    <a:pt x="294754" y="33159"/>
                  </a:lnTo>
                  <a:lnTo>
                    <a:pt x="298475" y="36880"/>
                  </a:lnTo>
                  <a:lnTo>
                    <a:pt x="298475" y="142621"/>
                  </a:lnTo>
                  <a:lnTo>
                    <a:pt x="331635" y="142621"/>
                  </a:lnTo>
                  <a:lnTo>
                    <a:pt x="331635" y="41452"/>
                  </a:lnTo>
                  <a:lnTo>
                    <a:pt x="329955" y="33159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51475" y="3603858"/>
              <a:ext cx="138398" cy="14309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208657" y="3371659"/>
              <a:ext cx="222885" cy="375285"/>
            </a:xfrm>
            <a:custGeom>
              <a:avLst/>
              <a:gdLst/>
              <a:ahLst/>
              <a:cxnLst/>
              <a:rect l="l" t="t" r="r" b="b"/>
              <a:pathLst>
                <a:path w="222885" h="375285">
                  <a:moveTo>
                    <a:pt x="59791" y="375285"/>
                  </a:moveTo>
                  <a:lnTo>
                    <a:pt x="58547" y="371767"/>
                  </a:lnTo>
                  <a:lnTo>
                    <a:pt x="57861" y="367969"/>
                  </a:lnTo>
                  <a:lnTo>
                    <a:pt x="57861" y="171919"/>
                  </a:lnTo>
                  <a:lnTo>
                    <a:pt x="41389" y="171919"/>
                  </a:lnTo>
                  <a:lnTo>
                    <a:pt x="25298" y="175183"/>
                  </a:lnTo>
                  <a:lnTo>
                    <a:pt x="12141" y="184061"/>
                  </a:lnTo>
                  <a:lnTo>
                    <a:pt x="3263" y="197218"/>
                  </a:lnTo>
                  <a:lnTo>
                    <a:pt x="0" y="213321"/>
                  </a:lnTo>
                  <a:lnTo>
                    <a:pt x="0" y="370243"/>
                  </a:lnTo>
                  <a:lnTo>
                    <a:pt x="5041" y="375285"/>
                  </a:lnTo>
                  <a:lnTo>
                    <a:pt x="59791" y="375285"/>
                  </a:lnTo>
                  <a:close/>
                </a:path>
                <a:path w="222885" h="375285">
                  <a:moveTo>
                    <a:pt x="222389" y="121031"/>
                  </a:moveTo>
                  <a:lnTo>
                    <a:pt x="221996" y="116484"/>
                  </a:lnTo>
                  <a:lnTo>
                    <a:pt x="219468" y="113068"/>
                  </a:lnTo>
                  <a:lnTo>
                    <a:pt x="136956" y="1689"/>
                  </a:lnTo>
                  <a:lnTo>
                    <a:pt x="133604" y="0"/>
                  </a:lnTo>
                  <a:lnTo>
                    <a:pt x="126479" y="0"/>
                  </a:lnTo>
                  <a:lnTo>
                    <a:pt x="123113" y="1689"/>
                  </a:lnTo>
                  <a:lnTo>
                    <a:pt x="38087" y="116484"/>
                  </a:lnTo>
                  <a:lnTo>
                    <a:pt x="37693" y="121031"/>
                  </a:lnTo>
                  <a:lnTo>
                    <a:pt x="41529" y="128625"/>
                  </a:lnTo>
                  <a:lnTo>
                    <a:pt x="45402" y="131025"/>
                  </a:lnTo>
                  <a:lnTo>
                    <a:pt x="78600" y="131025"/>
                  </a:lnTo>
                  <a:lnTo>
                    <a:pt x="78600" y="370255"/>
                  </a:lnTo>
                  <a:lnTo>
                    <a:pt x="83629" y="375285"/>
                  </a:lnTo>
                  <a:lnTo>
                    <a:pt x="176441" y="375285"/>
                  </a:lnTo>
                  <a:lnTo>
                    <a:pt x="181483" y="370255"/>
                  </a:lnTo>
                  <a:lnTo>
                    <a:pt x="181483" y="131025"/>
                  </a:lnTo>
                  <a:lnTo>
                    <a:pt x="214668" y="131025"/>
                  </a:lnTo>
                  <a:lnTo>
                    <a:pt x="218567" y="128625"/>
                  </a:lnTo>
                  <a:lnTo>
                    <a:pt x="222389" y="121031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7211" y="4184054"/>
              <a:ext cx="139992" cy="8333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051469" y="3892384"/>
              <a:ext cx="379095" cy="277495"/>
            </a:xfrm>
            <a:custGeom>
              <a:avLst/>
              <a:gdLst/>
              <a:ahLst/>
              <a:cxnLst/>
              <a:rect l="l" t="t" r="r" b="b"/>
              <a:pathLst>
                <a:path w="379094" h="277495">
                  <a:moveTo>
                    <a:pt x="287045" y="127749"/>
                  </a:moveTo>
                  <a:lnTo>
                    <a:pt x="281076" y="121780"/>
                  </a:lnTo>
                  <a:lnTo>
                    <a:pt x="273697" y="121780"/>
                  </a:lnTo>
                  <a:lnTo>
                    <a:pt x="49187" y="121780"/>
                  </a:lnTo>
                  <a:lnTo>
                    <a:pt x="41389" y="124345"/>
                  </a:lnTo>
                  <a:lnTo>
                    <a:pt x="647" y="154279"/>
                  </a:lnTo>
                  <a:lnTo>
                    <a:pt x="0" y="155549"/>
                  </a:lnTo>
                  <a:lnTo>
                    <a:pt x="0" y="158267"/>
                  </a:lnTo>
                  <a:lnTo>
                    <a:pt x="647" y="159537"/>
                  </a:lnTo>
                  <a:lnTo>
                    <a:pt x="41389" y="189484"/>
                  </a:lnTo>
                  <a:lnTo>
                    <a:pt x="49187" y="192036"/>
                  </a:lnTo>
                  <a:lnTo>
                    <a:pt x="281076" y="192036"/>
                  </a:lnTo>
                  <a:lnTo>
                    <a:pt x="287045" y="186067"/>
                  </a:lnTo>
                  <a:lnTo>
                    <a:pt x="287045" y="127749"/>
                  </a:lnTo>
                  <a:close/>
                </a:path>
                <a:path w="379094" h="277495">
                  <a:moveTo>
                    <a:pt x="327761" y="240144"/>
                  </a:moveTo>
                  <a:lnTo>
                    <a:pt x="327113" y="238848"/>
                  </a:lnTo>
                  <a:lnTo>
                    <a:pt x="325996" y="238036"/>
                  </a:lnTo>
                  <a:lnTo>
                    <a:pt x="285597" y="208343"/>
                  </a:lnTo>
                  <a:lnTo>
                    <a:pt x="277660" y="205740"/>
                  </a:lnTo>
                  <a:lnTo>
                    <a:pt x="57302" y="205740"/>
                  </a:lnTo>
                  <a:lnTo>
                    <a:pt x="51219" y="211823"/>
                  </a:lnTo>
                  <a:lnTo>
                    <a:pt x="51219" y="271208"/>
                  </a:lnTo>
                  <a:lnTo>
                    <a:pt x="57277" y="277279"/>
                  </a:lnTo>
                  <a:lnTo>
                    <a:pt x="277736" y="277279"/>
                  </a:lnTo>
                  <a:lnTo>
                    <a:pt x="285635" y="274675"/>
                  </a:lnTo>
                  <a:lnTo>
                    <a:pt x="327113" y="244195"/>
                  </a:lnTo>
                  <a:lnTo>
                    <a:pt x="327761" y="242900"/>
                  </a:lnTo>
                  <a:lnTo>
                    <a:pt x="327761" y="240144"/>
                  </a:lnTo>
                  <a:close/>
                </a:path>
                <a:path w="379094" h="277495">
                  <a:moveTo>
                    <a:pt x="378866" y="70916"/>
                  </a:moveTo>
                  <a:lnTo>
                    <a:pt x="378206" y="69621"/>
                  </a:lnTo>
                  <a:lnTo>
                    <a:pt x="377101" y="68808"/>
                  </a:lnTo>
                  <a:lnTo>
                    <a:pt x="336702" y="39116"/>
                  </a:lnTo>
                  <a:lnTo>
                    <a:pt x="328764" y="36512"/>
                  </a:lnTo>
                  <a:lnTo>
                    <a:pt x="210172" y="36512"/>
                  </a:lnTo>
                  <a:lnTo>
                    <a:pt x="210172" y="6464"/>
                  </a:lnTo>
                  <a:lnTo>
                    <a:pt x="203708" y="0"/>
                  </a:lnTo>
                  <a:lnTo>
                    <a:pt x="187782" y="0"/>
                  </a:lnTo>
                  <a:lnTo>
                    <a:pt x="181317" y="6464"/>
                  </a:lnTo>
                  <a:lnTo>
                    <a:pt x="181317" y="36512"/>
                  </a:lnTo>
                  <a:lnTo>
                    <a:pt x="102069" y="36512"/>
                  </a:lnTo>
                  <a:lnTo>
                    <a:pt x="95986" y="42595"/>
                  </a:lnTo>
                  <a:lnTo>
                    <a:pt x="95986" y="101981"/>
                  </a:lnTo>
                  <a:lnTo>
                    <a:pt x="102069" y="108077"/>
                  </a:lnTo>
                  <a:lnTo>
                    <a:pt x="328764" y="108077"/>
                  </a:lnTo>
                  <a:lnTo>
                    <a:pt x="336702" y="105460"/>
                  </a:lnTo>
                  <a:lnTo>
                    <a:pt x="378206" y="74955"/>
                  </a:lnTo>
                  <a:lnTo>
                    <a:pt x="378866" y="73672"/>
                  </a:lnTo>
                  <a:lnTo>
                    <a:pt x="378866" y="7091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88657" y="4438027"/>
              <a:ext cx="98564" cy="11824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09411" y="4578475"/>
              <a:ext cx="120916" cy="9856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09411" y="4438034"/>
              <a:ext cx="120929" cy="11823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051469" y="4438034"/>
              <a:ext cx="114998" cy="11823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09416" y="4699223"/>
              <a:ext cx="120916" cy="11766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51480" y="4578473"/>
              <a:ext cx="114985" cy="9856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88655" y="4578475"/>
              <a:ext cx="98564" cy="9856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188665" y="4699223"/>
              <a:ext cx="98551" cy="11766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051476" y="4699223"/>
              <a:ext cx="114985" cy="117665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2681998" y="1080008"/>
            <a:ext cx="2196465" cy="1836420"/>
            <a:chOff x="2681998" y="1080008"/>
            <a:chExt cx="2196465" cy="1836420"/>
          </a:xfrm>
        </p:grpSpPr>
        <p:sp>
          <p:nvSpPr>
            <p:cNvPr id="47" name="object 47"/>
            <p:cNvSpPr/>
            <p:nvPr/>
          </p:nvSpPr>
          <p:spPr>
            <a:xfrm>
              <a:off x="2753994" y="1080008"/>
              <a:ext cx="2124075" cy="1836420"/>
            </a:xfrm>
            <a:custGeom>
              <a:avLst/>
              <a:gdLst/>
              <a:ahLst/>
              <a:cxnLst/>
              <a:rect l="l" t="t" r="r" b="b"/>
              <a:pathLst>
                <a:path w="2124075" h="1836420">
                  <a:moveTo>
                    <a:pt x="2123998" y="0"/>
                  </a:moveTo>
                  <a:lnTo>
                    <a:pt x="0" y="0"/>
                  </a:lnTo>
                  <a:lnTo>
                    <a:pt x="0" y="1836000"/>
                  </a:lnTo>
                  <a:lnTo>
                    <a:pt x="2123998" y="1836000"/>
                  </a:lnTo>
                  <a:lnTo>
                    <a:pt x="2123998" y="0"/>
                  </a:lnTo>
                  <a:close/>
                </a:path>
              </a:pathLst>
            </a:custGeom>
            <a:solidFill>
              <a:srgbClr val="E6EB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81998" y="1279144"/>
              <a:ext cx="1043990" cy="152413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852534" y="1317514"/>
              <a:ext cx="378867" cy="37886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845014" y="1833791"/>
              <a:ext cx="344170" cy="915669"/>
            </a:xfrm>
            <a:custGeom>
              <a:avLst/>
              <a:gdLst/>
              <a:ahLst/>
              <a:cxnLst/>
              <a:rect l="l" t="t" r="r" b="b"/>
              <a:pathLst>
                <a:path w="344170" h="915669">
                  <a:moveTo>
                    <a:pt x="224586" y="124358"/>
                  </a:moveTo>
                  <a:lnTo>
                    <a:pt x="199453" y="96850"/>
                  </a:lnTo>
                  <a:lnTo>
                    <a:pt x="191414" y="97269"/>
                  </a:lnTo>
                  <a:lnTo>
                    <a:pt x="169316" y="127127"/>
                  </a:lnTo>
                  <a:lnTo>
                    <a:pt x="171323" y="135089"/>
                  </a:lnTo>
                  <a:lnTo>
                    <a:pt x="175564" y="142113"/>
                  </a:lnTo>
                  <a:lnTo>
                    <a:pt x="181546" y="147497"/>
                  </a:lnTo>
                  <a:lnTo>
                    <a:pt x="188823" y="150939"/>
                  </a:lnTo>
                  <a:lnTo>
                    <a:pt x="196951" y="152133"/>
                  </a:lnTo>
                  <a:lnTo>
                    <a:pt x="207721" y="149923"/>
                  </a:lnTo>
                  <a:lnTo>
                    <a:pt x="216509" y="143954"/>
                  </a:lnTo>
                  <a:lnTo>
                    <a:pt x="222427" y="135140"/>
                  </a:lnTo>
                  <a:lnTo>
                    <a:pt x="224586" y="124358"/>
                  </a:lnTo>
                  <a:close/>
                </a:path>
                <a:path w="344170" h="915669">
                  <a:moveTo>
                    <a:pt x="319112" y="123990"/>
                  </a:moveTo>
                  <a:lnTo>
                    <a:pt x="310451" y="77584"/>
                  </a:lnTo>
                  <a:lnTo>
                    <a:pt x="306209" y="70878"/>
                  </a:lnTo>
                  <a:lnTo>
                    <a:pt x="286016" y="39001"/>
                  </a:lnTo>
                  <a:lnTo>
                    <a:pt x="250418" y="12776"/>
                  </a:lnTo>
                  <a:lnTo>
                    <a:pt x="250418" y="124345"/>
                  </a:lnTo>
                  <a:lnTo>
                    <a:pt x="248081" y="140055"/>
                  </a:lnTo>
                  <a:lnTo>
                    <a:pt x="241427" y="154114"/>
                  </a:lnTo>
                  <a:lnTo>
                    <a:pt x="231013" y="165671"/>
                  </a:lnTo>
                  <a:lnTo>
                    <a:pt x="217411" y="173863"/>
                  </a:lnTo>
                  <a:lnTo>
                    <a:pt x="201993" y="177711"/>
                  </a:lnTo>
                  <a:lnTo>
                    <a:pt x="186461" y="176923"/>
                  </a:lnTo>
                  <a:lnTo>
                    <a:pt x="149593" y="149504"/>
                  </a:lnTo>
                  <a:lnTo>
                    <a:pt x="143586" y="119316"/>
                  </a:lnTo>
                  <a:lnTo>
                    <a:pt x="147434" y="103898"/>
                  </a:lnTo>
                  <a:lnTo>
                    <a:pt x="155625" y="90297"/>
                  </a:lnTo>
                  <a:lnTo>
                    <a:pt x="167182" y="79870"/>
                  </a:lnTo>
                  <a:lnTo>
                    <a:pt x="181241" y="73215"/>
                  </a:lnTo>
                  <a:lnTo>
                    <a:pt x="196951" y="70878"/>
                  </a:lnTo>
                  <a:lnTo>
                    <a:pt x="217754" y="75095"/>
                  </a:lnTo>
                  <a:lnTo>
                    <a:pt x="234746" y="86563"/>
                  </a:lnTo>
                  <a:lnTo>
                    <a:pt x="246202" y="103543"/>
                  </a:lnTo>
                  <a:lnTo>
                    <a:pt x="250418" y="124345"/>
                  </a:lnTo>
                  <a:lnTo>
                    <a:pt x="250418" y="12776"/>
                  </a:lnTo>
                  <a:lnTo>
                    <a:pt x="249250" y="11912"/>
                  </a:lnTo>
                  <a:lnTo>
                    <a:pt x="203568" y="0"/>
                  </a:lnTo>
                  <a:lnTo>
                    <a:pt x="167525" y="3429"/>
                  </a:lnTo>
                  <a:lnTo>
                    <a:pt x="107149" y="39192"/>
                  </a:lnTo>
                  <a:lnTo>
                    <a:pt x="76174" y="103759"/>
                  </a:lnTo>
                  <a:lnTo>
                    <a:pt x="76022" y="139217"/>
                  </a:lnTo>
                  <a:lnTo>
                    <a:pt x="86055" y="173228"/>
                  </a:lnTo>
                  <a:lnTo>
                    <a:pt x="105943" y="203479"/>
                  </a:lnTo>
                  <a:lnTo>
                    <a:pt x="120103" y="219430"/>
                  </a:lnTo>
                  <a:lnTo>
                    <a:pt x="133172" y="234518"/>
                  </a:lnTo>
                  <a:lnTo>
                    <a:pt x="145351" y="249148"/>
                  </a:lnTo>
                  <a:lnTo>
                    <a:pt x="156946" y="263817"/>
                  </a:lnTo>
                  <a:lnTo>
                    <a:pt x="158584" y="265925"/>
                  </a:lnTo>
                  <a:lnTo>
                    <a:pt x="159258" y="266915"/>
                  </a:lnTo>
                  <a:lnTo>
                    <a:pt x="163639" y="272542"/>
                  </a:lnTo>
                  <a:lnTo>
                    <a:pt x="167551" y="277825"/>
                  </a:lnTo>
                  <a:lnTo>
                    <a:pt x="188836" y="307797"/>
                  </a:lnTo>
                  <a:lnTo>
                    <a:pt x="192760" y="309829"/>
                  </a:lnTo>
                  <a:lnTo>
                    <a:pt x="201142" y="309829"/>
                  </a:lnTo>
                  <a:lnTo>
                    <a:pt x="205066" y="307797"/>
                  </a:lnTo>
                  <a:lnTo>
                    <a:pt x="221881" y="284060"/>
                  </a:lnTo>
                  <a:lnTo>
                    <a:pt x="225983" y="278409"/>
                  </a:lnTo>
                  <a:lnTo>
                    <a:pt x="230124" y="272783"/>
                  </a:lnTo>
                  <a:lnTo>
                    <a:pt x="234302" y="267157"/>
                  </a:lnTo>
                  <a:lnTo>
                    <a:pt x="235966" y="264731"/>
                  </a:lnTo>
                  <a:lnTo>
                    <a:pt x="236766" y="263715"/>
                  </a:lnTo>
                  <a:lnTo>
                    <a:pt x="247967" y="249072"/>
                  </a:lnTo>
                  <a:lnTo>
                    <a:pt x="259727" y="234683"/>
                  </a:lnTo>
                  <a:lnTo>
                    <a:pt x="271932" y="220687"/>
                  </a:lnTo>
                  <a:lnTo>
                    <a:pt x="284594" y="207086"/>
                  </a:lnTo>
                  <a:lnTo>
                    <a:pt x="299110" y="189103"/>
                  </a:lnTo>
                  <a:lnTo>
                    <a:pt x="305155" y="177711"/>
                  </a:lnTo>
                  <a:lnTo>
                    <a:pt x="309854" y="168859"/>
                  </a:lnTo>
                  <a:lnTo>
                    <a:pt x="316611" y="146964"/>
                  </a:lnTo>
                  <a:lnTo>
                    <a:pt x="319112" y="123990"/>
                  </a:lnTo>
                  <a:close/>
                </a:path>
                <a:path w="344170" h="915669">
                  <a:moveTo>
                    <a:pt x="339026" y="316280"/>
                  </a:moveTo>
                  <a:lnTo>
                    <a:pt x="334619" y="297891"/>
                  </a:lnTo>
                  <a:lnTo>
                    <a:pt x="321970" y="281444"/>
                  </a:lnTo>
                  <a:lnTo>
                    <a:pt x="301942" y="267462"/>
                  </a:lnTo>
                  <a:lnTo>
                    <a:pt x="275399" y="256438"/>
                  </a:lnTo>
                  <a:lnTo>
                    <a:pt x="270891" y="261988"/>
                  </a:lnTo>
                  <a:lnTo>
                    <a:pt x="266331" y="267690"/>
                  </a:lnTo>
                  <a:lnTo>
                    <a:pt x="261632" y="273723"/>
                  </a:lnTo>
                  <a:lnTo>
                    <a:pt x="257098" y="279679"/>
                  </a:lnTo>
                  <a:lnTo>
                    <a:pt x="256616" y="280225"/>
                  </a:lnTo>
                  <a:lnTo>
                    <a:pt x="254508" y="283248"/>
                  </a:lnTo>
                  <a:lnTo>
                    <a:pt x="250571" y="288544"/>
                  </a:lnTo>
                  <a:lnTo>
                    <a:pt x="246659" y="293852"/>
                  </a:lnTo>
                  <a:lnTo>
                    <a:pt x="242773" y="299212"/>
                  </a:lnTo>
                  <a:lnTo>
                    <a:pt x="228561" y="319303"/>
                  </a:lnTo>
                  <a:lnTo>
                    <a:pt x="222326" y="326186"/>
                  </a:lnTo>
                  <a:lnTo>
                    <a:pt x="214744" y="331317"/>
                  </a:lnTo>
                  <a:lnTo>
                    <a:pt x="206171" y="334530"/>
                  </a:lnTo>
                  <a:lnTo>
                    <a:pt x="196951" y="335635"/>
                  </a:lnTo>
                  <a:lnTo>
                    <a:pt x="187731" y="334530"/>
                  </a:lnTo>
                  <a:lnTo>
                    <a:pt x="179158" y="331317"/>
                  </a:lnTo>
                  <a:lnTo>
                    <a:pt x="171577" y="326186"/>
                  </a:lnTo>
                  <a:lnTo>
                    <a:pt x="165341" y="319303"/>
                  </a:lnTo>
                  <a:lnTo>
                    <a:pt x="146723" y="293065"/>
                  </a:lnTo>
                  <a:lnTo>
                    <a:pt x="143014" y="288086"/>
                  </a:lnTo>
                  <a:lnTo>
                    <a:pt x="138861" y="282740"/>
                  </a:lnTo>
                  <a:lnTo>
                    <a:pt x="137160" y="280428"/>
                  </a:lnTo>
                  <a:lnTo>
                    <a:pt x="131838" y="273583"/>
                  </a:lnTo>
                  <a:lnTo>
                    <a:pt x="127088" y="267639"/>
                  </a:lnTo>
                  <a:lnTo>
                    <a:pt x="122770" y="262343"/>
                  </a:lnTo>
                  <a:lnTo>
                    <a:pt x="117983" y="256616"/>
                  </a:lnTo>
                  <a:lnTo>
                    <a:pt x="91643" y="267639"/>
                  </a:lnTo>
                  <a:lnTo>
                    <a:pt x="71780" y="281584"/>
                  </a:lnTo>
                  <a:lnTo>
                    <a:pt x="59245" y="297967"/>
                  </a:lnTo>
                  <a:lnTo>
                    <a:pt x="54876" y="316280"/>
                  </a:lnTo>
                  <a:lnTo>
                    <a:pt x="65684" y="344474"/>
                  </a:lnTo>
                  <a:lnTo>
                    <a:pt x="95542" y="366991"/>
                  </a:lnTo>
                  <a:lnTo>
                    <a:pt x="140589" y="381914"/>
                  </a:lnTo>
                  <a:lnTo>
                    <a:pt x="196951" y="387311"/>
                  </a:lnTo>
                  <a:lnTo>
                    <a:pt x="253314" y="381914"/>
                  </a:lnTo>
                  <a:lnTo>
                    <a:pt x="298361" y="366991"/>
                  </a:lnTo>
                  <a:lnTo>
                    <a:pt x="328218" y="344474"/>
                  </a:lnTo>
                  <a:lnTo>
                    <a:pt x="331609" y="335635"/>
                  </a:lnTo>
                  <a:lnTo>
                    <a:pt x="339026" y="316280"/>
                  </a:lnTo>
                  <a:close/>
                </a:path>
                <a:path w="344170" h="915669">
                  <a:moveTo>
                    <a:pt x="343966" y="840968"/>
                  </a:moveTo>
                  <a:lnTo>
                    <a:pt x="103251" y="840968"/>
                  </a:lnTo>
                  <a:lnTo>
                    <a:pt x="84086" y="837920"/>
                  </a:lnTo>
                  <a:lnTo>
                    <a:pt x="44513" y="798664"/>
                  </a:lnTo>
                  <a:lnTo>
                    <a:pt x="41071" y="784428"/>
                  </a:lnTo>
                  <a:lnTo>
                    <a:pt x="41071" y="665734"/>
                  </a:lnTo>
                  <a:lnTo>
                    <a:pt x="838" y="800011"/>
                  </a:lnTo>
                  <a:lnTo>
                    <a:pt x="14046" y="839025"/>
                  </a:lnTo>
                  <a:lnTo>
                    <a:pt x="286854" y="915187"/>
                  </a:lnTo>
                  <a:lnTo>
                    <a:pt x="290042" y="915593"/>
                  </a:lnTo>
                  <a:lnTo>
                    <a:pt x="293204" y="915593"/>
                  </a:lnTo>
                  <a:lnTo>
                    <a:pt x="305181" y="913625"/>
                  </a:lnTo>
                  <a:lnTo>
                    <a:pt x="315722" y="908088"/>
                  </a:lnTo>
                  <a:lnTo>
                    <a:pt x="323977" y="899528"/>
                  </a:lnTo>
                  <a:lnTo>
                    <a:pt x="329031" y="888479"/>
                  </a:lnTo>
                  <a:lnTo>
                    <a:pt x="343966" y="84096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7391" y="2453854"/>
              <a:ext cx="66332" cy="6633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907657" y="2404423"/>
              <a:ext cx="332105" cy="248920"/>
            </a:xfrm>
            <a:custGeom>
              <a:avLst/>
              <a:gdLst/>
              <a:ahLst/>
              <a:cxnLst/>
              <a:rect l="l" t="t" r="r" b="b"/>
              <a:pathLst>
                <a:path w="332104" h="248919">
                  <a:moveTo>
                    <a:pt x="290182" y="0"/>
                  </a:moveTo>
                  <a:lnTo>
                    <a:pt x="41452" y="0"/>
                  </a:lnTo>
                  <a:lnTo>
                    <a:pt x="25337" y="3264"/>
                  </a:lnTo>
                  <a:lnTo>
                    <a:pt x="12158" y="12158"/>
                  </a:lnTo>
                  <a:lnTo>
                    <a:pt x="3264" y="25337"/>
                  </a:lnTo>
                  <a:lnTo>
                    <a:pt x="0" y="41452"/>
                  </a:lnTo>
                  <a:lnTo>
                    <a:pt x="0" y="207302"/>
                  </a:lnTo>
                  <a:lnTo>
                    <a:pt x="3264" y="223425"/>
                  </a:lnTo>
                  <a:lnTo>
                    <a:pt x="12158" y="236607"/>
                  </a:lnTo>
                  <a:lnTo>
                    <a:pt x="25337" y="245503"/>
                  </a:lnTo>
                  <a:lnTo>
                    <a:pt x="41452" y="248767"/>
                  </a:lnTo>
                  <a:lnTo>
                    <a:pt x="290182" y="248767"/>
                  </a:lnTo>
                  <a:lnTo>
                    <a:pt x="306298" y="245503"/>
                  </a:lnTo>
                  <a:lnTo>
                    <a:pt x="319476" y="236607"/>
                  </a:lnTo>
                  <a:lnTo>
                    <a:pt x="328371" y="223425"/>
                  </a:lnTo>
                  <a:lnTo>
                    <a:pt x="331635" y="207302"/>
                  </a:lnTo>
                  <a:lnTo>
                    <a:pt x="331635" y="181419"/>
                  </a:lnTo>
                  <a:lnTo>
                    <a:pt x="33159" y="181419"/>
                  </a:lnTo>
                  <a:lnTo>
                    <a:pt x="33159" y="36880"/>
                  </a:lnTo>
                  <a:lnTo>
                    <a:pt x="36868" y="33159"/>
                  </a:lnTo>
                  <a:lnTo>
                    <a:pt x="329955" y="33159"/>
                  </a:lnTo>
                  <a:lnTo>
                    <a:pt x="328371" y="25337"/>
                  </a:lnTo>
                  <a:lnTo>
                    <a:pt x="319476" y="12158"/>
                  </a:lnTo>
                  <a:lnTo>
                    <a:pt x="306298" y="3264"/>
                  </a:lnTo>
                  <a:lnTo>
                    <a:pt x="290182" y="0"/>
                  </a:lnTo>
                  <a:close/>
                </a:path>
                <a:path w="332104" h="248919">
                  <a:moveTo>
                    <a:pt x="99487" y="127168"/>
                  </a:moveTo>
                  <a:lnTo>
                    <a:pt x="88540" y="129294"/>
                  </a:lnTo>
                  <a:lnTo>
                    <a:pt x="78930" y="135674"/>
                  </a:lnTo>
                  <a:lnTo>
                    <a:pt x="33159" y="181419"/>
                  </a:lnTo>
                  <a:lnTo>
                    <a:pt x="331635" y="181419"/>
                  </a:lnTo>
                  <a:lnTo>
                    <a:pt x="331635" y="155689"/>
                  </a:lnTo>
                  <a:lnTo>
                    <a:pt x="140119" y="155689"/>
                  </a:lnTo>
                  <a:lnTo>
                    <a:pt x="120053" y="135674"/>
                  </a:lnTo>
                  <a:lnTo>
                    <a:pt x="110436" y="129294"/>
                  </a:lnTo>
                  <a:lnTo>
                    <a:pt x="99487" y="127168"/>
                  </a:lnTo>
                  <a:close/>
                </a:path>
                <a:path w="332104" h="248919">
                  <a:moveTo>
                    <a:pt x="223850" y="71310"/>
                  </a:moveTo>
                  <a:lnTo>
                    <a:pt x="215265" y="71361"/>
                  </a:lnTo>
                  <a:lnTo>
                    <a:pt x="207200" y="75171"/>
                  </a:lnTo>
                  <a:lnTo>
                    <a:pt x="140119" y="155689"/>
                  </a:lnTo>
                  <a:lnTo>
                    <a:pt x="331635" y="155689"/>
                  </a:lnTo>
                  <a:lnTo>
                    <a:pt x="331635" y="142620"/>
                  </a:lnTo>
                  <a:lnTo>
                    <a:pt x="298475" y="142620"/>
                  </a:lnTo>
                  <a:lnTo>
                    <a:pt x="240538" y="74980"/>
                  </a:lnTo>
                  <a:lnTo>
                    <a:pt x="232486" y="71500"/>
                  </a:lnTo>
                  <a:lnTo>
                    <a:pt x="223850" y="71310"/>
                  </a:lnTo>
                  <a:close/>
                </a:path>
                <a:path w="332104" h="248919">
                  <a:moveTo>
                    <a:pt x="329955" y="33159"/>
                  </a:moveTo>
                  <a:lnTo>
                    <a:pt x="294754" y="33159"/>
                  </a:lnTo>
                  <a:lnTo>
                    <a:pt x="298475" y="36880"/>
                  </a:lnTo>
                  <a:lnTo>
                    <a:pt x="298475" y="142620"/>
                  </a:lnTo>
                  <a:lnTo>
                    <a:pt x="331635" y="142620"/>
                  </a:lnTo>
                  <a:lnTo>
                    <a:pt x="331635" y="41452"/>
                  </a:lnTo>
                  <a:lnTo>
                    <a:pt x="329955" y="33159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73476" y="1551858"/>
              <a:ext cx="138398" cy="143090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4530661" y="1319657"/>
              <a:ext cx="222885" cy="375285"/>
            </a:xfrm>
            <a:custGeom>
              <a:avLst/>
              <a:gdLst/>
              <a:ahLst/>
              <a:cxnLst/>
              <a:rect l="l" t="t" r="r" b="b"/>
              <a:pathLst>
                <a:path w="222885" h="375285">
                  <a:moveTo>
                    <a:pt x="59791" y="375285"/>
                  </a:moveTo>
                  <a:lnTo>
                    <a:pt x="58547" y="371767"/>
                  </a:lnTo>
                  <a:lnTo>
                    <a:pt x="57861" y="367969"/>
                  </a:lnTo>
                  <a:lnTo>
                    <a:pt x="57861" y="171919"/>
                  </a:lnTo>
                  <a:lnTo>
                    <a:pt x="41389" y="171919"/>
                  </a:lnTo>
                  <a:lnTo>
                    <a:pt x="25285" y="175183"/>
                  </a:lnTo>
                  <a:lnTo>
                    <a:pt x="12128" y="184061"/>
                  </a:lnTo>
                  <a:lnTo>
                    <a:pt x="3251" y="197218"/>
                  </a:lnTo>
                  <a:lnTo>
                    <a:pt x="0" y="213321"/>
                  </a:lnTo>
                  <a:lnTo>
                    <a:pt x="0" y="370243"/>
                  </a:lnTo>
                  <a:lnTo>
                    <a:pt x="5041" y="375285"/>
                  </a:lnTo>
                  <a:lnTo>
                    <a:pt x="59791" y="375285"/>
                  </a:lnTo>
                  <a:close/>
                </a:path>
                <a:path w="222885" h="375285">
                  <a:moveTo>
                    <a:pt x="222377" y="121031"/>
                  </a:moveTo>
                  <a:lnTo>
                    <a:pt x="221983" y="116484"/>
                  </a:lnTo>
                  <a:lnTo>
                    <a:pt x="219456" y="113068"/>
                  </a:lnTo>
                  <a:lnTo>
                    <a:pt x="136944" y="1689"/>
                  </a:lnTo>
                  <a:lnTo>
                    <a:pt x="133591" y="0"/>
                  </a:lnTo>
                  <a:lnTo>
                    <a:pt x="126466" y="0"/>
                  </a:lnTo>
                  <a:lnTo>
                    <a:pt x="123101" y="1689"/>
                  </a:lnTo>
                  <a:lnTo>
                    <a:pt x="38074" y="116484"/>
                  </a:lnTo>
                  <a:lnTo>
                    <a:pt x="37680" y="121031"/>
                  </a:lnTo>
                  <a:lnTo>
                    <a:pt x="41516" y="128625"/>
                  </a:lnTo>
                  <a:lnTo>
                    <a:pt x="45389" y="131025"/>
                  </a:lnTo>
                  <a:lnTo>
                    <a:pt x="78587" y="131025"/>
                  </a:lnTo>
                  <a:lnTo>
                    <a:pt x="78587" y="370255"/>
                  </a:lnTo>
                  <a:lnTo>
                    <a:pt x="83616" y="375285"/>
                  </a:lnTo>
                  <a:lnTo>
                    <a:pt x="176428" y="375285"/>
                  </a:lnTo>
                  <a:lnTo>
                    <a:pt x="181470" y="370255"/>
                  </a:lnTo>
                  <a:lnTo>
                    <a:pt x="181470" y="131025"/>
                  </a:lnTo>
                  <a:lnTo>
                    <a:pt x="214655" y="131025"/>
                  </a:lnTo>
                  <a:lnTo>
                    <a:pt x="218554" y="128625"/>
                  </a:lnTo>
                  <a:lnTo>
                    <a:pt x="222377" y="121031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499211" y="2132054"/>
              <a:ext cx="139992" cy="83337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4373473" y="1840382"/>
              <a:ext cx="379095" cy="277495"/>
            </a:xfrm>
            <a:custGeom>
              <a:avLst/>
              <a:gdLst/>
              <a:ahLst/>
              <a:cxnLst/>
              <a:rect l="l" t="t" r="r" b="b"/>
              <a:pathLst>
                <a:path w="379095" h="277494">
                  <a:moveTo>
                    <a:pt x="287045" y="127749"/>
                  </a:moveTo>
                  <a:lnTo>
                    <a:pt x="281076" y="121780"/>
                  </a:lnTo>
                  <a:lnTo>
                    <a:pt x="273697" y="121780"/>
                  </a:lnTo>
                  <a:lnTo>
                    <a:pt x="49187" y="121780"/>
                  </a:lnTo>
                  <a:lnTo>
                    <a:pt x="41389" y="124345"/>
                  </a:lnTo>
                  <a:lnTo>
                    <a:pt x="647" y="154279"/>
                  </a:lnTo>
                  <a:lnTo>
                    <a:pt x="0" y="155549"/>
                  </a:lnTo>
                  <a:lnTo>
                    <a:pt x="0" y="158267"/>
                  </a:lnTo>
                  <a:lnTo>
                    <a:pt x="647" y="159537"/>
                  </a:lnTo>
                  <a:lnTo>
                    <a:pt x="41389" y="189484"/>
                  </a:lnTo>
                  <a:lnTo>
                    <a:pt x="49187" y="192036"/>
                  </a:lnTo>
                  <a:lnTo>
                    <a:pt x="281076" y="192036"/>
                  </a:lnTo>
                  <a:lnTo>
                    <a:pt x="287045" y="186055"/>
                  </a:lnTo>
                  <a:lnTo>
                    <a:pt x="287045" y="127749"/>
                  </a:lnTo>
                  <a:close/>
                </a:path>
                <a:path w="379095" h="277494">
                  <a:moveTo>
                    <a:pt x="327761" y="240144"/>
                  </a:moveTo>
                  <a:lnTo>
                    <a:pt x="327113" y="238848"/>
                  </a:lnTo>
                  <a:lnTo>
                    <a:pt x="325996" y="238036"/>
                  </a:lnTo>
                  <a:lnTo>
                    <a:pt x="285597" y="208343"/>
                  </a:lnTo>
                  <a:lnTo>
                    <a:pt x="277660" y="205740"/>
                  </a:lnTo>
                  <a:lnTo>
                    <a:pt x="57302" y="205740"/>
                  </a:lnTo>
                  <a:lnTo>
                    <a:pt x="51219" y="211823"/>
                  </a:lnTo>
                  <a:lnTo>
                    <a:pt x="51219" y="271208"/>
                  </a:lnTo>
                  <a:lnTo>
                    <a:pt x="57277" y="277279"/>
                  </a:lnTo>
                  <a:lnTo>
                    <a:pt x="277736" y="277279"/>
                  </a:lnTo>
                  <a:lnTo>
                    <a:pt x="285635" y="274675"/>
                  </a:lnTo>
                  <a:lnTo>
                    <a:pt x="327113" y="244195"/>
                  </a:lnTo>
                  <a:lnTo>
                    <a:pt x="327761" y="242900"/>
                  </a:lnTo>
                  <a:lnTo>
                    <a:pt x="327761" y="240144"/>
                  </a:lnTo>
                  <a:close/>
                </a:path>
                <a:path w="379095" h="277494">
                  <a:moveTo>
                    <a:pt x="378853" y="70916"/>
                  </a:moveTo>
                  <a:lnTo>
                    <a:pt x="378193" y="69621"/>
                  </a:lnTo>
                  <a:lnTo>
                    <a:pt x="377088" y="68808"/>
                  </a:lnTo>
                  <a:lnTo>
                    <a:pt x="336689" y="39116"/>
                  </a:lnTo>
                  <a:lnTo>
                    <a:pt x="328752" y="36512"/>
                  </a:lnTo>
                  <a:lnTo>
                    <a:pt x="210159" y="36512"/>
                  </a:lnTo>
                  <a:lnTo>
                    <a:pt x="210159" y="6464"/>
                  </a:lnTo>
                  <a:lnTo>
                    <a:pt x="203695" y="0"/>
                  </a:lnTo>
                  <a:lnTo>
                    <a:pt x="187769" y="0"/>
                  </a:lnTo>
                  <a:lnTo>
                    <a:pt x="181305" y="6464"/>
                  </a:lnTo>
                  <a:lnTo>
                    <a:pt x="181305" y="36512"/>
                  </a:lnTo>
                  <a:lnTo>
                    <a:pt x="102057" y="36512"/>
                  </a:lnTo>
                  <a:lnTo>
                    <a:pt x="95973" y="42595"/>
                  </a:lnTo>
                  <a:lnTo>
                    <a:pt x="95973" y="101981"/>
                  </a:lnTo>
                  <a:lnTo>
                    <a:pt x="102057" y="108077"/>
                  </a:lnTo>
                  <a:lnTo>
                    <a:pt x="328752" y="108077"/>
                  </a:lnTo>
                  <a:lnTo>
                    <a:pt x="336689" y="105460"/>
                  </a:lnTo>
                  <a:lnTo>
                    <a:pt x="378193" y="74955"/>
                  </a:lnTo>
                  <a:lnTo>
                    <a:pt x="378853" y="73672"/>
                  </a:lnTo>
                  <a:lnTo>
                    <a:pt x="378853" y="7091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510656" y="2386027"/>
              <a:ext cx="98564" cy="11824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631411" y="2526476"/>
              <a:ext cx="120916" cy="9856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631410" y="2386034"/>
              <a:ext cx="120929" cy="11823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373468" y="2386034"/>
              <a:ext cx="114998" cy="11823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631415" y="2647223"/>
              <a:ext cx="120916" cy="11766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73481" y="2526473"/>
              <a:ext cx="114985" cy="9856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510655" y="2526476"/>
              <a:ext cx="98564" cy="985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510666" y="2647223"/>
              <a:ext cx="98551" cy="11766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373477" y="2647223"/>
              <a:ext cx="114985" cy="117665"/>
            </a:xfrm>
            <a:prstGeom prst="rect">
              <a:avLst/>
            </a:prstGeom>
          </p:spPr>
        </p:pic>
      </p:grpSp>
      <p:sp>
        <p:nvSpPr>
          <p:cNvPr id="66" name="object 66"/>
          <p:cNvSpPr/>
          <p:nvPr/>
        </p:nvSpPr>
        <p:spPr>
          <a:xfrm>
            <a:off x="2753995" y="3132010"/>
            <a:ext cx="2124075" cy="1836420"/>
          </a:xfrm>
          <a:custGeom>
            <a:avLst/>
            <a:gdLst/>
            <a:ahLst/>
            <a:cxnLst/>
            <a:rect l="l" t="t" r="r" b="b"/>
            <a:pathLst>
              <a:path w="2124075" h="1836420">
                <a:moveTo>
                  <a:pt x="2123998" y="0"/>
                </a:moveTo>
                <a:lnTo>
                  <a:pt x="0" y="0"/>
                </a:lnTo>
                <a:lnTo>
                  <a:pt x="0" y="1836000"/>
                </a:lnTo>
                <a:lnTo>
                  <a:pt x="2123998" y="1836000"/>
                </a:lnTo>
                <a:lnTo>
                  <a:pt x="2123998" y="0"/>
                </a:lnTo>
                <a:close/>
              </a:path>
            </a:pathLst>
          </a:custGeom>
          <a:solidFill>
            <a:srgbClr val="ECF4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2669300" y="2998092"/>
            <a:ext cx="1930400" cy="261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50" spc="-150" b="1">
                <a:latin typeface="Arial Narrow"/>
                <a:cs typeface="Arial Narrow"/>
              </a:rPr>
              <a:t>Optimu</a:t>
            </a:r>
            <a:r>
              <a:rPr dirty="0" sz="1550" spc="-254" b="1">
                <a:latin typeface="Arial Narrow"/>
                <a:cs typeface="Arial Narrow"/>
              </a:rPr>
              <a:t>m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80" b="1">
                <a:latin typeface="Arial Narrow"/>
                <a:cs typeface="Arial Narrow"/>
              </a:rPr>
              <a:t>growin</a:t>
            </a:r>
            <a:r>
              <a:rPr dirty="0" sz="1550" spc="-105" b="1">
                <a:latin typeface="Arial Narrow"/>
                <a:cs typeface="Arial Narrow"/>
              </a:rPr>
              <a:t>g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80" b="1">
                <a:latin typeface="Arial Narrow"/>
                <a:cs typeface="Arial Narrow"/>
              </a:rPr>
              <a:t>conditions</a:t>
            </a:r>
            <a:endParaRPr sz="1550">
              <a:latin typeface="Arial Narrow"/>
              <a:cs typeface="Arial Narrow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2681998" y="3331133"/>
            <a:ext cx="2071370" cy="1524635"/>
            <a:chOff x="2681998" y="3331133"/>
            <a:chExt cx="2071370" cy="1524635"/>
          </a:xfrm>
        </p:grpSpPr>
        <p:pic>
          <p:nvPicPr>
            <p:cNvPr id="69" name="object 6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681998" y="3331133"/>
              <a:ext cx="1043990" cy="152415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852534" y="3369514"/>
              <a:ext cx="378867" cy="378865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3845014" y="3885793"/>
              <a:ext cx="344170" cy="915669"/>
            </a:xfrm>
            <a:custGeom>
              <a:avLst/>
              <a:gdLst/>
              <a:ahLst/>
              <a:cxnLst/>
              <a:rect l="l" t="t" r="r" b="b"/>
              <a:pathLst>
                <a:path w="344170" h="915670">
                  <a:moveTo>
                    <a:pt x="224586" y="124358"/>
                  </a:moveTo>
                  <a:lnTo>
                    <a:pt x="199453" y="96837"/>
                  </a:lnTo>
                  <a:lnTo>
                    <a:pt x="191414" y="97269"/>
                  </a:lnTo>
                  <a:lnTo>
                    <a:pt x="169316" y="127114"/>
                  </a:lnTo>
                  <a:lnTo>
                    <a:pt x="171323" y="135089"/>
                  </a:lnTo>
                  <a:lnTo>
                    <a:pt x="175564" y="142113"/>
                  </a:lnTo>
                  <a:lnTo>
                    <a:pt x="181546" y="147497"/>
                  </a:lnTo>
                  <a:lnTo>
                    <a:pt x="188823" y="150939"/>
                  </a:lnTo>
                  <a:lnTo>
                    <a:pt x="196951" y="152133"/>
                  </a:lnTo>
                  <a:lnTo>
                    <a:pt x="207721" y="149910"/>
                  </a:lnTo>
                  <a:lnTo>
                    <a:pt x="216509" y="143954"/>
                  </a:lnTo>
                  <a:lnTo>
                    <a:pt x="222427" y="135140"/>
                  </a:lnTo>
                  <a:lnTo>
                    <a:pt x="224586" y="124358"/>
                  </a:lnTo>
                  <a:close/>
                </a:path>
                <a:path w="344170" h="915670">
                  <a:moveTo>
                    <a:pt x="319112" y="123990"/>
                  </a:moveTo>
                  <a:lnTo>
                    <a:pt x="310451" y="77584"/>
                  </a:lnTo>
                  <a:lnTo>
                    <a:pt x="306209" y="70878"/>
                  </a:lnTo>
                  <a:lnTo>
                    <a:pt x="286016" y="39001"/>
                  </a:lnTo>
                  <a:lnTo>
                    <a:pt x="250418" y="12776"/>
                  </a:lnTo>
                  <a:lnTo>
                    <a:pt x="250418" y="124345"/>
                  </a:lnTo>
                  <a:lnTo>
                    <a:pt x="248081" y="140055"/>
                  </a:lnTo>
                  <a:lnTo>
                    <a:pt x="241427" y="154114"/>
                  </a:lnTo>
                  <a:lnTo>
                    <a:pt x="231013" y="165671"/>
                  </a:lnTo>
                  <a:lnTo>
                    <a:pt x="217411" y="173863"/>
                  </a:lnTo>
                  <a:lnTo>
                    <a:pt x="201993" y="177711"/>
                  </a:lnTo>
                  <a:lnTo>
                    <a:pt x="186461" y="176923"/>
                  </a:lnTo>
                  <a:lnTo>
                    <a:pt x="149593" y="149504"/>
                  </a:lnTo>
                  <a:lnTo>
                    <a:pt x="143586" y="119303"/>
                  </a:lnTo>
                  <a:lnTo>
                    <a:pt x="147434" y="103898"/>
                  </a:lnTo>
                  <a:lnTo>
                    <a:pt x="155625" y="90297"/>
                  </a:lnTo>
                  <a:lnTo>
                    <a:pt x="167182" y="79870"/>
                  </a:lnTo>
                  <a:lnTo>
                    <a:pt x="181241" y="73215"/>
                  </a:lnTo>
                  <a:lnTo>
                    <a:pt x="196951" y="70878"/>
                  </a:lnTo>
                  <a:lnTo>
                    <a:pt x="217754" y="75095"/>
                  </a:lnTo>
                  <a:lnTo>
                    <a:pt x="234746" y="86563"/>
                  </a:lnTo>
                  <a:lnTo>
                    <a:pt x="246202" y="103543"/>
                  </a:lnTo>
                  <a:lnTo>
                    <a:pt x="250418" y="124345"/>
                  </a:lnTo>
                  <a:lnTo>
                    <a:pt x="250418" y="12776"/>
                  </a:lnTo>
                  <a:lnTo>
                    <a:pt x="249250" y="11912"/>
                  </a:lnTo>
                  <a:lnTo>
                    <a:pt x="203568" y="0"/>
                  </a:lnTo>
                  <a:lnTo>
                    <a:pt x="167525" y="3429"/>
                  </a:lnTo>
                  <a:lnTo>
                    <a:pt x="107149" y="39192"/>
                  </a:lnTo>
                  <a:lnTo>
                    <a:pt x="76174" y="103746"/>
                  </a:lnTo>
                  <a:lnTo>
                    <a:pt x="76022" y="139217"/>
                  </a:lnTo>
                  <a:lnTo>
                    <a:pt x="86055" y="173228"/>
                  </a:lnTo>
                  <a:lnTo>
                    <a:pt x="105943" y="203479"/>
                  </a:lnTo>
                  <a:lnTo>
                    <a:pt x="120103" y="219417"/>
                  </a:lnTo>
                  <a:lnTo>
                    <a:pt x="133172" y="234505"/>
                  </a:lnTo>
                  <a:lnTo>
                    <a:pt x="145351" y="249135"/>
                  </a:lnTo>
                  <a:lnTo>
                    <a:pt x="156946" y="263817"/>
                  </a:lnTo>
                  <a:lnTo>
                    <a:pt x="158584" y="265938"/>
                  </a:lnTo>
                  <a:lnTo>
                    <a:pt x="159258" y="266915"/>
                  </a:lnTo>
                  <a:lnTo>
                    <a:pt x="163639" y="272542"/>
                  </a:lnTo>
                  <a:lnTo>
                    <a:pt x="167551" y="277825"/>
                  </a:lnTo>
                  <a:lnTo>
                    <a:pt x="188836" y="307797"/>
                  </a:lnTo>
                  <a:lnTo>
                    <a:pt x="192760" y="309829"/>
                  </a:lnTo>
                  <a:lnTo>
                    <a:pt x="201142" y="309829"/>
                  </a:lnTo>
                  <a:lnTo>
                    <a:pt x="205066" y="307797"/>
                  </a:lnTo>
                  <a:lnTo>
                    <a:pt x="221881" y="284060"/>
                  </a:lnTo>
                  <a:lnTo>
                    <a:pt x="225983" y="278409"/>
                  </a:lnTo>
                  <a:lnTo>
                    <a:pt x="230124" y="272783"/>
                  </a:lnTo>
                  <a:lnTo>
                    <a:pt x="234302" y="267157"/>
                  </a:lnTo>
                  <a:lnTo>
                    <a:pt x="235966" y="264731"/>
                  </a:lnTo>
                  <a:lnTo>
                    <a:pt x="236766" y="263715"/>
                  </a:lnTo>
                  <a:lnTo>
                    <a:pt x="247967" y="249059"/>
                  </a:lnTo>
                  <a:lnTo>
                    <a:pt x="259727" y="234683"/>
                  </a:lnTo>
                  <a:lnTo>
                    <a:pt x="271932" y="220687"/>
                  </a:lnTo>
                  <a:lnTo>
                    <a:pt x="284594" y="207086"/>
                  </a:lnTo>
                  <a:lnTo>
                    <a:pt x="299110" y="189090"/>
                  </a:lnTo>
                  <a:lnTo>
                    <a:pt x="305155" y="177711"/>
                  </a:lnTo>
                  <a:lnTo>
                    <a:pt x="309854" y="168859"/>
                  </a:lnTo>
                  <a:lnTo>
                    <a:pt x="316611" y="146964"/>
                  </a:lnTo>
                  <a:lnTo>
                    <a:pt x="319112" y="123990"/>
                  </a:lnTo>
                  <a:close/>
                </a:path>
                <a:path w="344170" h="915670">
                  <a:moveTo>
                    <a:pt x="339026" y="316280"/>
                  </a:moveTo>
                  <a:lnTo>
                    <a:pt x="334619" y="297891"/>
                  </a:lnTo>
                  <a:lnTo>
                    <a:pt x="321970" y="281444"/>
                  </a:lnTo>
                  <a:lnTo>
                    <a:pt x="301942" y="267462"/>
                  </a:lnTo>
                  <a:lnTo>
                    <a:pt x="275399" y="256438"/>
                  </a:lnTo>
                  <a:lnTo>
                    <a:pt x="270891" y="261988"/>
                  </a:lnTo>
                  <a:lnTo>
                    <a:pt x="266331" y="267690"/>
                  </a:lnTo>
                  <a:lnTo>
                    <a:pt x="261632" y="273723"/>
                  </a:lnTo>
                  <a:lnTo>
                    <a:pt x="257098" y="279679"/>
                  </a:lnTo>
                  <a:lnTo>
                    <a:pt x="256616" y="280225"/>
                  </a:lnTo>
                  <a:lnTo>
                    <a:pt x="254508" y="283248"/>
                  </a:lnTo>
                  <a:lnTo>
                    <a:pt x="250571" y="288544"/>
                  </a:lnTo>
                  <a:lnTo>
                    <a:pt x="246659" y="293839"/>
                  </a:lnTo>
                  <a:lnTo>
                    <a:pt x="242773" y="299212"/>
                  </a:lnTo>
                  <a:lnTo>
                    <a:pt x="228561" y="319303"/>
                  </a:lnTo>
                  <a:lnTo>
                    <a:pt x="222326" y="326174"/>
                  </a:lnTo>
                  <a:lnTo>
                    <a:pt x="214744" y="331317"/>
                  </a:lnTo>
                  <a:lnTo>
                    <a:pt x="206171" y="334530"/>
                  </a:lnTo>
                  <a:lnTo>
                    <a:pt x="196951" y="335635"/>
                  </a:lnTo>
                  <a:lnTo>
                    <a:pt x="187731" y="334530"/>
                  </a:lnTo>
                  <a:lnTo>
                    <a:pt x="179158" y="331317"/>
                  </a:lnTo>
                  <a:lnTo>
                    <a:pt x="171577" y="326174"/>
                  </a:lnTo>
                  <a:lnTo>
                    <a:pt x="165341" y="319303"/>
                  </a:lnTo>
                  <a:lnTo>
                    <a:pt x="146723" y="293065"/>
                  </a:lnTo>
                  <a:lnTo>
                    <a:pt x="143014" y="288086"/>
                  </a:lnTo>
                  <a:lnTo>
                    <a:pt x="138861" y="282740"/>
                  </a:lnTo>
                  <a:lnTo>
                    <a:pt x="137160" y="280428"/>
                  </a:lnTo>
                  <a:lnTo>
                    <a:pt x="131838" y="273583"/>
                  </a:lnTo>
                  <a:lnTo>
                    <a:pt x="127088" y="267639"/>
                  </a:lnTo>
                  <a:lnTo>
                    <a:pt x="122770" y="262343"/>
                  </a:lnTo>
                  <a:lnTo>
                    <a:pt x="117983" y="256616"/>
                  </a:lnTo>
                  <a:lnTo>
                    <a:pt x="91643" y="267639"/>
                  </a:lnTo>
                  <a:lnTo>
                    <a:pt x="71780" y="281584"/>
                  </a:lnTo>
                  <a:lnTo>
                    <a:pt x="59245" y="297967"/>
                  </a:lnTo>
                  <a:lnTo>
                    <a:pt x="54876" y="316280"/>
                  </a:lnTo>
                  <a:lnTo>
                    <a:pt x="65684" y="344462"/>
                  </a:lnTo>
                  <a:lnTo>
                    <a:pt x="95542" y="366979"/>
                  </a:lnTo>
                  <a:lnTo>
                    <a:pt x="140589" y="381914"/>
                  </a:lnTo>
                  <a:lnTo>
                    <a:pt x="196951" y="387311"/>
                  </a:lnTo>
                  <a:lnTo>
                    <a:pt x="253314" y="381914"/>
                  </a:lnTo>
                  <a:lnTo>
                    <a:pt x="298361" y="366979"/>
                  </a:lnTo>
                  <a:lnTo>
                    <a:pt x="328218" y="344462"/>
                  </a:lnTo>
                  <a:lnTo>
                    <a:pt x="331609" y="335635"/>
                  </a:lnTo>
                  <a:lnTo>
                    <a:pt x="339026" y="316280"/>
                  </a:lnTo>
                  <a:close/>
                </a:path>
                <a:path w="344170" h="915670">
                  <a:moveTo>
                    <a:pt x="343966" y="840968"/>
                  </a:moveTo>
                  <a:lnTo>
                    <a:pt x="103251" y="840968"/>
                  </a:lnTo>
                  <a:lnTo>
                    <a:pt x="84086" y="837907"/>
                  </a:lnTo>
                  <a:lnTo>
                    <a:pt x="44513" y="798664"/>
                  </a:lnTo>
                  <a:lnTo>
                    <a:pt x="41071" y="784428"/>
                  </a:lnTo>
                  <a:lnTo>
                    <a:pt x="41071" y="665734"/>
                  </a:lnTo>
                  <a:lnTo>
                    <a:pt x="838" y="800011"/>
                  </a:lnTo>
                  <a:lnTo>
                    <a:pt x="14046" y="839025"/>
                  </a:lnTo>
                  <a:lnTo>
                    <a:pt x="286854" y="915187"/>
                  </a:lnTo>
                  <a:lnTo>
                    <a:pt x="290042" y="915593"/>
                  </a:lnTo>
                  <a:lnTo>
                    <a:pt x="293204" y="915593"/>
                  </a:lnTo>
                  <a:lnTo>
                    <a:pt x="305181" y="913625"/>
                  </a:lnTo>
                  <a:lnTo>
                    <a:pt x="315722" y="908088"/>
                  </a:lnTo>
                  <a:lnTo>
                    <a:pt x="323977" y="899528"/>
                  </a:lnTo>
                  <a:lnTo>
                    <a:pt x="329031" y="888479"/>
                  </a:lnTo>
                  <a:lnTo>
                    <a:pt x="343966" y="84096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2" name="object 7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57391" y="4505854"/>
              <a:ext cx="66332" cy="6633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3907657" y="4456423"/>
              <a:ext cx="332105" cy="248920"/>
            </a:xfrm>
            <a:custGeom>
              <a:avLst/>
              <a:gdLst/>
              <a:ahLst/>
              <a:cxnLst/>
              <a:rect l="l" t="t" r="r" b="b"/>
              <a:pathLst>
                <a:path w="332104" h="248920">
                  <a:moveTo>
                    <a:pt x="290182" y="0"/>
                  </a:moveTo>
                  <a:lnTo>
                    <a:pt x="41452" y="0"/>
                  </a:lnTo>
                  <a:lnTo>
                    <a:pt x="25337" y="3264"/>
                  </a:lnTo>
                  <a:lnTo>
                    <a:pt x="12158" y="12158"/>
                  </a:lnTo>
                  <a:lnTo>
                    <a:pt x="3264" y="25337"/>
                  </a:lnTo>
                  <a:lnTo>
                    <a:pt x="0" y="41452"/>
                  </a:lnTo>
                  <a:lnTo>
                    <a:pt x="0" y="207302"/>
                  </a:lnTo>
                  <a:lnTo>
                    <a:pt x="3264" y="223425"/>
                  </a:lnTo>
                  <a:lnTo>
                    <a:pt x="12158" y="236607"/>
                  </a:lnTo>
                  <a:lnTo>
                    <a:pt x="25337" y="245503"/>
                  </a:lnTo>
                  <a:lnTo>
                    <a:pt x="41452" y="248767"/>
                  </a:lnTo>
                  <a:lnTo>
                    <a:pt x="290182" y="248767"/>
                  </a:lnTo>
                  <a:lnTo>
                    <a:pt x="306298" y="245503"/>
                  </a:lnTo>
                  <a:lnTo>
                    <a:pt x="319476" y="236607"/>
                  </a:lnTo>
                  <a:lnTo>
                    <a:pt x="328371" y="223425"/>
                  </a:lnTo>
                  <a:lnTo>
                    <a:pt x="331635" y="207302"/>
                  </a:lnTo>
                  <a:lnTo>
                    <a:pt x="331635" y="181419"/>
                  </a:lnTo>
                  <a:lnTo>
                    <a:pt x="33159" y="181419"/>
                  </a:lnTo>
                  <a:lnTo>
                    <a:pt x="33159" y="36880"/>
                  </a:lnTo>
                  <a:lnTo>
                    <a:pt x="36868" y="33159"/>
                  </a:lnTo>
                  <a:lnTo>
                    <a:pt x="329955" y="33159"/>
                  </a:lnTo>
                  <a:lnTo>
                    <a:pt x="328371" y="25337"/>
                  </a:lnTo>
                  <a:lnTo>
                    <a:pt x="319476" y="12158"/>
                  </a:lnTo>
                  <a:lnTo>
                    <a:pt x="306298" y="3264"/>
                  </a:lnTo>
                  <a:lnTo>
                    <a:pt x="290182" y="0"/>
                  </a:lnTo>
                  <a:close/>
                </a:path>
                <a:path w="332104" h="248920">
                  <a:moveTo>
                    <a:pt x="99487" y="127168"/>
                  </a:moveTo>
                  <a:lnTo>
                    <a:pt x="88540" y="129294"/>
                  </a:lnTo>
                  <a:lnTo>
                    <a:pt x="78930" y="135674"/>
                  </a:lnTo>
                  <a:lnTo>
                    <a:pt x="33159" y="181419"/>
                  </a:lnTo>
                  <a:lnTo>
                    <a:pt x="331635" y="181419"/>
                  </a:lnTo>
                  <a:lnTo>
                    <a:pt x="331635" y="155689"/>
                  </a:lnTo>
                  <a:lnTo>
                    <a:pt x="140119" y="155689"/>
                  </a:lnTo>
                  <a:lnTo>
                    <a:pt x="120053" y="135674"/>
                  </a:lnTo>
                  <a:lnTo>
                    <a:pt x="110436" y="129294"/>
                  </a:lnTo>
                  <a:lnTo>
                    <a:pt x="99487" y="127168"/>
                  </a:lnTo>
                  <a:close/>
                </a:path>
                <a:path w="332104" h="248920">
                  <a:moveTo>
                    <a:pt x="223850" y="71310"/>
                  </a:moveTo>
                  <a:lnTo>
                    <a:pt x="215265" y="71361"/>
                  </a:lnTo>
                  <a:lnTo>
                    <a:pt x="207200" y="75171"/>
                  </a:lnTo>
                  <a:lnTo>
                    <a:pt x="140119" y="155689"/>
                  </a:lnTo>
                  <a:lnTo>
                    <a:pt x="331635" y="155689"/>
                  </a:lnTo>
                  <a:lnTo>
                    <a:pt x="331635" y="142621"/>
                  </a:lnTo>
                  <a:lnTo>
                    <a:pt x="298475" y="142621"/>
                  </a:lnTo>
                  <a:lnTo>
                    <a:pt x="240538" y="74980"/>
                  </a:lnTo>
                  <a:lnTo>
                    <a:pt x="232486" y="71501"/>
                  </a:lnTo>
                  <a:lnTo>
                    <a:pt x="223850" y="71310"/>
                  </a:lnTo>
                  <a:close/>
                </a:path>
                <a:path w="332104" h="248920">
                  <a:moveTo>
                    <a:pt x="329955" y="33159"/>
                  </a:moveTo>
                  <a:lnTo>
                    <a:pt x="294754" y="33159"/>
                  </a:lnTo>
                  <a:lnTo>
                    <a:pt x="298475" y="36880"/>
                  </a:lnTo>
                  <a:lnTo>
                    <a:pt x="298475" y="142621"/>
                  </a:lnTo>
                  <a:lnTo>
                    <a:pt x="331635" y="142621"/>
                  </a:lnTo>
                  <a:lnTo>
                    <a:pt x="331635" y="41452"/>
                  </a:lnTo>
                  <a:lnTo>
                    <a:pt x="329955" y="33159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73476" y="3603858"/>
              <a:ext cx="138398" cy="14309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4530661" y="3371659"/>
              <a:ext cx="222885" cy="375285"/>
            </a:xfrm>
            <a:custGeom>
              <a:avLst/>
              <a:gdLst/>
              <a:ahLst/>
              <a:cxnLst/>
              <a:rect l="l" t="t" r="r" b="b"/>
              <a:pathLst>
                <a:path w="222885" h="375285">
                  <a:moveTo>
                    <a:pt x="59791" y="375285"/>
                  </a:moveTo>
                  <a:lnTo>
                    <a:pt x="58547" y="371767"/>
                  </a:lnTo>
                  <a:lnTo>
                    <a:pt x="57861" y="367969"/>
                  </a:lnTo>
                  <a:lnTo>
                    <a:pt x="57861" y="171919"/>
                  </a:lnTo>
                  <a:lnTo>
                    <a:pt x="41389" y="171919"/>
                  </a:lnTo>
                  <a:lnTo>
                    <a:pt x="25285" y="175183"/>
                  </a:lnTo>
                  <a:lnTo>
                    <a:pt x="12128" y="184061"/>
                  </a:lnTo>
                  <a:lnTo>
                    <a:pt x="3251" y="197218"/>
                  </a:lnTo>
                  <a:lnTo>
                    <a:pt x="0" y="213321"/>
                  </a:lnTo>
                  <a:lnTo>
                    <a:pt x="0" y="370243"/>
                  </a:lnTo>
                  <a:lnTo>
                    <a:pt x="5041" y="375285"/>
                  </a:lnTo>
                  <a:lnTo>
                    <a:pt x="59791" y="375285"/>
                  </a:lnTo>
                  <a:close/>
                </a:path>
                <a:path w="222885" h="375285">
                  <a:moveTo>
                    <a:pt x="222377" y="121031"/>
                  </a:moveTo>
                  <a:lnTo>
                    <a:pt x="221983" y="116484"/>
                  </a:lnTo>
                  <a:lnTo>
                    <a:pt x="219456" y="113068"/>
                  </a:lnTo>
                  <a:lnTo>
                    <a:pt x="136944" y="1689"/>
                  </a:lnTo>
                  <a:lnTo>
                    <a:pt x="133591" y="0"/>
                  </a:lnTo>
                  <a:lnTo>
                    <a:pt x="126466" y="0"/>
                  </a:lnTo>
                  <a:lnTo>
                    <a:pt x="123101" y="1689"/>
                  </a:lnTo>
                  <a:lnTo>
                    <a:pt x="38074" y="116484"/>
                  </a:lnTo>
                  <a:lnTo>
                    <a:pt x="37680" y="121031"/>
                  </a:lnTo>
                  <a:lnTo>
                    <a:pt x="41516" y="128625"/>
                  </a:lnTo>
                  <a:lnTo>
                    <a:pt x="45389" y="131025"/>
                  </a:lnTo>
                  <a:lnTo>
                    <a:pt x="78587" y="131025"/>
                  </a:lnTo>
                  <a:lnTo>
                    <a:pt x="78587" y="370255"/>
                  </a:lnTo>
                  <a:lnTo>
                    <a:pt x="83616" y="375285"/>
                  </a:lnTo>
                  <a:lnTo>
                    <a:pt x="176428" y="375285"/>
                  </a:lnTo>
                  <a:lnTo>
                    <a:pt x="181470" y="370255"/>
                  </a:lnTo>
                  <a:lnTo>
                    <a:pt x="181470" y="131025"/>
                  </a:lnTo>
                  <a:lnTo>
                    <a:pt x="214655" y="131025"/>
                  </a:lnTo>
                  <a:lnTo>
                    <a:pt x="218554" y="128625"/>
                  </a:lnTo>
                  <a:lnTo>
                    <a:pt x="222377" y="121031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499211" y="4184054"/>
              <a:ext cx="139992" cy="83337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4373473" y="3892384"/>
              <a:ext cx="379095" cy="277495"/>
            </a:xfrm>
            <a:custGeom>
              <a:avLst/>
              <a:gdLst/>
              <a:ahLst/>
              <a:cxnLst/>
              <a:rect l="l" t="t" r="r" b="b"/>
              <a:pathLst>
                <a:path w="379095" h="277495">
                  <a:moveTo>
                    <a:pt x="287045" y="127749"/>
                  </a:moveTo>
                  <a:lnTo>
                    <a:pt x="281076" y="121780"/>
                  </a:lnTo>
                  <a:lnTo>
                    <a:pt x="273697" y="121780"/>
                  </a:lnTo>
                  <a:lnTo>
                    <a:pt x="49187" y="121780"/>
                  </a:lnTo>
                  <a:lnTo>
                    <a:pt x="41389" y="124345"/>
                  </a:lnTo>
                  <a:lnTo>
                    <a:pt x="647" y="154279"/>
                  </a:lnTo>
                  <a:lnTo>
                    <a:pt x="0" y="155549"/>
                  </a:lnTo>
                  <a:lnTo>
                    <a:pt x="0" y="158267"/>
                  </a:lnTo>
                  <a:lnTo>
                    <a:pt x="647" y="159537"/>
                  </a:lnTo>
                  <a:lnTo>
                    <a:pt x="41389" y="189484"/>
                  </a:lnTo>
                  <a:lnTo>
                    <a:pt x="49187" y="192036"/>
                  </a:lnTo>
                  <a:lnTo>
                    <a:pt x="281076" y="192036"/>
                  </a:lnTo>
                  <a:lnTo>
                    <a:pt x="287045" y="186067"/>
                  </a:lnTo>
                  <a:lnTo>
                    <a:pt x="287045" y="127749"/>
                  </a:lnTo>
                  <a:close/>
                </a:path>
                <a:path w="379095" h="277495">
                  <a:moveTo>
                    <a:pt x="327761" y="240144"/>
                  </a:moveTo>
                  <a:lnTo>
                    <a:pt x="327113" y="238848"/>
                  </a:lnTo>
                  <a:lnTo>
                    <a:pt x="325996" y="238036"/>
                  </a:lnTo>
                  <a:lnTo>
                    <a:pt x="285597" y="208343"/>
                  </a:lnTo>
                  <a:lnTo>
                    <a:pt x="277660" y="205740"/>
                  </a:lnTo>
                  <a:lnTo>
                    <a:pt x="57302" y="205740"/>
                  </a:lnTo>
                  <a:lnTo>
                    <a:pt x="51219" y="211823"/>
                  </a:lnTo>
                  <a:lnTo>
                    <a:pt x="51219" y="271208"/>
                  </a:lnTo>
                  <a:lnTo>
                    <a:pt x="57277" y="277279"/>
                  </a:lnTo>
                  <a:lnTo>
                    <a:pt x="277736" y="277279"/>
                  </a:lnTo>
                  <a:lnTo>
                    <a:pt x="285635" y="274675"/>
                  </a:lnTo>
                  <a:lnTo>
                    <a:pt x="327113" y="244195"/>
                  </a:lnTo>
                  <a:lnTo>
                    <a:pt x="327761" y="242900"/>
                  </a:lnTo>
                  <a:lnTo>
                    <a:pt x="327761" y="240144"/>
                  </a:lnTo>
                  <a:close/>
                </a:path>
                <a:path w="379095" h="277495">
                  <a:moveTo>
                    <a:pt x="378853" y="70916"/>
                  </a:moveTo>
                  <a:lnTo>
                    <a:pt x="378193" y="69621"/>
                  </a:lnTo>
                  <a:lnTo>
                    <a:pt x="377088" y="68808"/>
                  </a:lnTo>
                  <a:lnTo>
                    <a:pt x="336689" y="39116"/>
                  </a:lnTo>
                  <a:lnTo>
                    <a:pt x="328752" y="36512"/>
                  </a:lnTo>
                  <a:lnTo>
                    <a:pt x="210159" y="36512"/>
                  </a:lnTo>
                  <a:lnTo>
                    <a:pt x="210159" y="6464"/>
                  </a:lnTo>
                  <a:lnTo>
                    <a:pt x="203695" y="0"/>
                  </a:lnTo>
                  <a:lnTo>
                    <a:pt x="187769" y="0"/>
                  </a:lnTo>
                  <a:lnTo>
                    <a:pt x="181305" y="6464"/>
                  </a:lnTo>
                  <a:lnTo>
                    <a:pt x="181305" y="36512"/>
                  </a:lnTo>
                  <a:lnTo>
                    <a:pt x="102057" y="36512"/>
                  </a:lnTo>
                  <a:lnTo>
                    <a:pt x="95973" y="42595"/>
                  </a:lnTo>
                  <a:lnTo>
                    <a:pt x="95973" y="101981"/>
                  </a:lnTo>
                  <a:lnTo>
                    <a:pt x="102057" y="108077"/>
                  </a:lnTo>
                  <a:lnTo>
                    <a:pt x="328752" y="108077"/>
                  </a:lnTo>
                  <a:lnTo>
                    <a:pt x="336689" y="105460"/>
                  </a:lnTo>
                  <a:lnTo>
                    <a:pt x="378193" y="74955"/>
                  </a:lnTo>
                  <a:lnTo>
                    <a:pt x="378853" y="73672"/>
                  </a:lnTo>
                  <a:lnTo>
                    <a:pt x="378853" y="7091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8" name="object 7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510656" y="4438027"/>
              <a:ext cx="98564" cy="11824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631411" y="4578475"/>
              <a:ext cx="120916" cy="98564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631410" y="4438034"/>
              <a:ext cx="120929" cy="11823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373468" y="4438034"/>
              <a:ext cx="114998" cy="11823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631415" y="4699223"/>
              <a:ext cx="120916" cy="117665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73481" y="4578473"/>
              <a:ext cx="114985" cy="9856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510655" y="4578475"/>
              <a:ext cx="98564" cy="9856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510666" y="4699223"/>
              <a:ext cx="98551" cy="117665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373477" y="4699223"/>
              <a:ext cx="114985" cy="117665"/>
            </a:xfrm>
            <a:prstGeom prst="rect">
              <a:avLst/>
            </a:prstGeom>
          </p:spPr>
        </p:pic>
      </p:grpSp>
      <p:sp>
        <p:nvSpPr>
          <p:cNvPr id="87" name="object 87"/>
          <p:cNvSpPr/>
          <p:nvPr/>
        </p:nvSpPr>
        <p:spPr>
          <a:xfrm>
            <a:off x="5075999" y="1080008"/>
            <a:ext cx="2124075" cy="1836420"/>
          </a:xfrm>
          <a:custGeom>
            <a:avLst/>
            <a:gdLst/>
            <a:ahLst/>
            <a:cxnLst/>
            <a:rect l="l" t="t" r="r" b="b"/>
            <a:pathLst>
              <a:path w="2124075" h="1836420">
                <a:moveTo>
                  <a:pt x="2123998" y="0"/>
                </a:moveTo>
                <a:lnTo>
                  <a:pt x="0" y="0"/>
                </a:lnTo>
                <a:lnTo>
                  <a:pt x="0" y="1836000"/>
                </a:lnTo>
                <a:lnTo>
                  <a:pt x="2123998" y="1836000"/>
                </a:lnTo>
                <a:lnTo>
                  <a:pt x="2123998" y="0"/>
                </a:lnTo>
                <a:close/>
              </a:path>
            </a:pathLst>
          </a:custGeom>
          <a:solidFill>
            <a:srgbClr val="FEE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 txBox="1"/>
          <p:nvPr/>
        </p:nvSpPr>
        <p:spPr>
          <a:xfrm>
            <a:off x="347300" y="946093"/>
            <a:ext cx="5660390" cy="261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34260" algn="l"/>
                <a:tab pos="4656455" algn="l"/>
              </a:tabLst>
            </a:pPr>
            <a:r>
              <a:rPr dirty="0" sz="1550" spc="-150" b="1">
                <a:latin typeface="Arial Narrow"/>
                <a:cs typeface="Arial Narrow"/>
              </a:rPr>
              <a:t>Th</a:t>
            </a:r>
            <a:r>
              <a:rPr dirty="0" sz="1550" spc="-150" b="1">
                <a:latin typeface="Arial Narrow"/>
                <a:cs typeface="Arial Narrow"/>
              </a:rPr>
              <a:t>e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70" b="1">
                <a:latin typeface="Arial Narrow"/>
                <a:cs typeface="Arial Narrow"/>
              </a:rPr>
              <a:t>proble</a:t>
            </a:r>
            <a:r>
              <a:rPr dirty="0" sz="1550" spc="-145" b="1">
                <a:latin typeface="Arial Narrow"/>
                <a:cs typeface="Arial Narrow"/>
              </a:rPr>
              <a:t>m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25" b="1">
                <a:latin typeface="Arial Narrow"/>
                <a:cs typeface="Arial Narrow"/>
              </a:rPr>
              <a:t>wit</a:t>
            </a:r>
            <a:r>
              <a:rPr dirty="0" sz="1550" spc="-50" b="1">
                <a:latin typeface="Arial Narrow"/>
                <a:cs typeface="Arial Narrow"/>
              </a:rPr>
              <a:t>h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35" b="1">
                <a:latin typeface="Arial Narrow"/>
                <a:cs typeface="Arial Narrow"/>
              </a:rPr>
              <a:t>plastic</a:t>
            </a:r>
            <a:r>
              <a:rPr dirty="0" sz="1550" spc="-60" b="1">
                <a:latin typeface="Arial Narrow"/>
                <a:cs typeface="Arial Narrow"/>
              </a:rPr>
              <a:t>s</a:t>
            </a:r>
            <a:r>
              <a:rPr dirty="0" sz="1550" b="1">
                <a:latin typeface="Arial Narrow"/>
                <a:cs typeface="Arial Narrow"/>
              </a:rPr>
              <a:t>	</a:t>
            </a:r>
            <a:r>
              <a:rPr dirty="0" sz="1550" spc="-340" b="1">
                <a:latin typeface="Arial Narrow"/>
                <a:cs typeface="Arial Narrow"/>
              </a:rPr>
              <a:t>W</a:t>
            </a:r>
            <a:r>
              <a:rPr dirty="0" sz="1550" spc="-40" b="1">
                <a:latin typeface="Arial Narrow"/>
                <a:cs typeface="Arial Narrow"/>
              </a:rPr>
              <a:t>ast</a:t>
            </a:r>
            <a:r>
              <a:rPr dirty="0" sz="1550" spc="-60" b="1">
                <a:latin typeface="Arial Narrow"/>
                <a:cs typeface="Arial Narrow"/>
              </a:rPr>
              <a:t>e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45" b="1">
                <a:latin typeface="Arial Narrow"/>
                <a:cs typeface="Arial Narrow"/>
              </a:rPr>
              <a:t>no</a:t>
            </a:r>
            <a:r>
              <a:rPr dirty="0" sz="1550" spc="-114" b="1">
                <a:latin typeface="Arial Narrow"/>
                <a:cs typeface="Arial Narrow"/>
              </a:rPr>
              <a:t>t</a:t>
            </a:r>
            <a:r>
              <a:rPr dirty="0" sz="1550" spc="-70" b="1">
                <a:latin typeface="Arial Narrow"/>
                <a:cs typeface="Arial Narrow"/>
              </a:rPr>
              <a:t>,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130" b="1">
                <a:latin typeface="Arial Narrow"/>
                <a:cs typeface="Arial Narrow"/>
              </a:rPr>
              <a:t>w</a:t>
            </a:r>
            <a:r>
              <a:rPr dirty="0" sz="1550" spc="-10" b="1">
                <a:latin typeface="Arial Narrow"/>
                <a:cs typeface="Arial Narrow"/>
              </a:rPr>
              <a:t>an</a:t>
            </a:r>
            <a:r>
              <a:rPr dirty="0" sz="1550" spc="-15" b="1">
                <a:latin typeface="Arial Narrow"/>
                <a:cs typeface="Arial Narrow"/>
              </a:rPr>
              <a:t>t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45" b="1">
                <a:latin typeface="Arial Narrow"/>
                <a:cs typeface="Arial Narrow"/>
              </a:rPr>
              <a:t>no</a:t>
            </a:r>
            <a:r>
              <a:rPr dirty="0" sz="1550" spc="-35" b="1">
                <a:latin typeface="Arial Narrow"/>
                <a:cs typeface="Arial Narrow"/>
              </a:rPr>
              <a:t>t</a:t>
            </a:r>
            <a:r>
              <a:rPr dirty="0" sz="1550" b="1">
                <a:latin typeface="Arial Narrow"/>
                <a:cs typeface="Arial Narrow"/>
              </a:rPr>
              <a:t>	</a:t>
            </a:r>
            <a:r>
              <a:rPr dirty="0" sz="1550" spc="-195" b="1">
                <a:latin typeface="Arial Narrow"/>
                <a:cs typeface="Arial Narrow"/>
              </a:rPr>
              <a:t>B</a:t>
            </a:r>
            <a:r>
              <a:rPr dirty="0" sz="1550" spc="-204" b="1">
                <a:latin typeface="Arial Narrow"/>
                <a:cs typeface="Arial Narrow"/>
              </a:rPr>
              <a:t>a</a:t>
            </a:r>
            <a:r>
              <a:rPr dirty="0" sz="1550" spc="75" b="1">
                <a:latin typeface="Arial Narrow"/>
                <a:cs typeface="Arial Narrow"/>
              </a:rPr>
              <a:t>tte</a:t>
            </a:r>
            <a:r>
              <a:rPr dirty="0" sz="1550" spc="60" b="1">
                <a:latin typeface="Arial Narrow"/>
                <a:cs typeface="Arial Narrow"/>
              </a:rPr>
              <a:t>r</a:t>
            </a:r>
            <a:r>
              <a:rPr dirty="0" sz="1550" spc="-95" b="1">
                <a:latin typeface="Arial Narrow"/>
                <a:cs typeface="Arial Narrow"/>
              </a:rPr>
              <a:t>y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85" b="1">
                <a:latin typeface="Arial Narrow"/>
                <a:cs typeface="Arial Narrow"/>
              </a:rPr>
              <a:t>power</a:t>
            </a:r>
            <a:endParaRPr sz="1550">
              <a:latin typeface="Arial Narrow"/>
              <a:cs typeface="Arial Narrow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5004003" y="1279144"/>
            <a:ext cx="2071370" cy="1524635"/>
            <a:chOff x="5004003" y="1279144"/>
            <a:chExt cx="2071370" cy="1524635"/>
          </a:xfrm>
        </p:grpSpPr>
        <p:pic>
          <p:nvPicPr>
            <p:cNvPr id="90" name="object 9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004003" y="1279144"/>
              <a:ext cx="1044003" cy="1524139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174535" y="1317514"/>
              <a:ext cx="378867" cy="378865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6167018" y="1833791"/>
              <a:ext cx="344170" cy="915669"/>
            </a:xfrm>
            <a:custGeom>
              <a:avLst/>
              <a:gdLst/>
              <a:ahLst/>
              <a:cxnLst/>
              <a:rect l="l" t="t" r="r" b="b"/>
              <a:pathLst>
                <a:path w="344170" h="915669">
                  <a:moveTo>
                    <a:pt x="224586" y="124358"/>
                  </a:moveTo>
                  <a:lnTo>
                    <a:pt x="199453" y="96850"/>
                  </a:lnTo>
                  <a:lnTo>
                    <a:pt x="191414" y="97269"/>
                  </a:lnTo>
                  <a:lnTo>
                    <a:pt x="169316" y="127127"/>
                  </a:lnTo>
                  <a:lnTo>
                    <a:pt x="171323" y="135089"/>
                  </a:lnTo>
                  <a:lnTo>
                    <a:pt x="175564" y="142113"/>
                  </a:lnTo>
                  <a:lnTo>
                    <a:pt x="181546" y="147497"/>
                  </a:lnTo>
                  <a:lnTo>
                    <a:pt x="188823" y="150939"/>
                  </a:lnTo>
                  <a:lnTo>
                    <a:pt x="196951" y="152133"/>
                  </a:lnTo>
                  <a:lnTo>
                    <a:pt x="207721" y="149923"/>
                  </a:lnTo>
                  <a:lnTo>
                    <a:pt x="216496" y="143954"/>
                  </a:lnTo>
                  <a:lnTo>
                    <a:pt x="222415" y="135140"/>
                  </a:lnTo>
                  <a:lnTo>
                    <a:pt x="224586" y="124358"/>
                  </a:lnTo>
                  <a:close/>
                </a:path>
                <a:path w="344170" h="915669">
                  <a:moveTo>
                    <a:pt x="319112" y="123990"/>
                  </a:moveTo>
                  <a:lnTo>
                    <a:pt x="310451" y="77584"/>
                  </a:lnTo>
                  <a:lnTo>
                    <a:pt x="306197" y="70878"/>
                  </a:lnTo>
                  <a:lnTo>
                    <a:pt x="286016" y="39001"/>
                  </a:lnTo>
                  <a:lnTo>
                    <a:pt x="250418" y="12788"/>
                  </a:lnTo>
                  <a:lnTo>
                    <a:pt x="250418" y="124345"/>
                  </a:lnTo>
                  <a:lnTo>
                    <a:pt x="248081" y="140055"/>
                  </a:lnTo>
                  <a:lnTo>
                    <a:pt x="241414" y="154114"/>
                  </a:lnTo>
                  <a:lnTo>
                    <a:pt x="231000" y="165671"/>
                  </a:lnTo>
                  <a:lnTo>
                    <a:pt x="217411" y="173863"/>
                  </a:lnTo>
                  <a:lnTo>
                    <a:pt x="201993" y="177711"/>
                  </a:lnTo>
                  <a:lnTo>
                    <a:pt x="186448" y="176923"/>
                  </a:lnTo>
                  <a:lnTo>
                    <a:pt x="149580" y="149504"/>
                  </a:lnTo>
                  <a:lnTo>
                    <a:pt x="143586" y="119316"/>
                  </a:lnTo>
                  <a:lnTo>
                    <a:pt x="147434" y="103898"/>
                  </a:lnTo>
                  <a:lnTo>
                    <a:pt x="155625" y="90297"/>
                  </a:lnTo>
                  <a:lnTo>
                    <a:pt x="167182" y="79870"/>
                  </a:lnTo>
                  <a:lnTo>
                    <a:pt x="181241" y="73215"/>
                  </a:lnTo>
                  <a:lnTo>
                    <a:pt x="196951" y="70878"/>
                  </a:lnTo>
                  <a:lnTo>
                    <a:pt x="217741" y="75095"/>
                  </a:lnTo>
                  <a:lnTo>
                    <a:pt x="234734" y="86563"/>
                  </a:lnTo>
                  <a:lnTo>
                    <a:pt x="246202" y="103543"/>
                  </a:lnTo>
                  <a:lnTo>
                    <a:pt x="250418" y="124345"/>
                  </a:lnTo>
                  <a:lnTo>
                    <a:pt x="250418" y="12788"/>
                  </a:lnTo>
                  <a:lnTo>
                    <a:pt x="249237" y="11912"/>
                  </a:lnTo>
                  <a:lnTo>
                    <a:pt x="203568" y="0"/>
                  </a:lnTo>
                  <a:lnTo>
                    <a:pt x="167525" y="3429"/>
                  </a:lnTo>
                  <a:lnTo>
                    <a:pt x="107137" y="39192"/>
                  </a:lnTo>
                  <a:lnTo>
                    <a:pt x="76161" y="103759"/>
                  </a:lnTo>
                  <a:lnTo>
                    <a:pt x="76022" y="139217"/>
                  </a:lnTo>
                  <a:lnTo>
                    <a:pt x="86055" y="173228"/>
                  </a:lnTo>
                  <a:lnTo>
                    <a:pt x="105943" y="203479"/>
                  </a:lnTo>
                  <a:lnTo>
                    <a:pt x="120103" y="219430"/>
                  </a:lnTo>
                  <a:lnTo>
                    <a:pt x="133172" y="234518"/>
                  </a:lnTo>
                  <a:lnTo>
                    <a:pt x="145351" y="249148"/>
                  </a:lnTo>
                  <a:lnTo>
                    <a:pt x="156946" y="263817"/>
                  </a:lnTo>
                  <a:lnTo>
                    <a:pt x="158584" y="265925"/>
                  </a:lnTo>
                  <a:lnTo>
                    <a:pt x="159258" y="266915"/>
                  </a:lnTo>
                  <a:lnTo>
                    <a:pt x="163639" y="272542"/>
                  </a:lnTo>
                  <a:lnTo>
                    <a:pt x="167551" y="277825"/>
                  </a:lnTo>
                  <a:lnTo>
                    <a:pt x="188836" y="307797"/>
                  </a:lnTo>
                  <a:lnTo>
                    <a:pt x="192760" y="309829"/>
                  </a:lnTo>
                  <a:lnTo>
                    <a:pt x="201142" y="309829"/>
                  </a:lnTo>
                  <a:lnTo>
                    <a:pt x="205066" y="307797"/>
                  </a:lnTo>
                  <a:lnTo>
                    <a:pt x="221881" y="284060"/>
                  </a:lnTo>
                  <a:lnTo>
                    <a:pt x="225971" y="278409"/>
                  </a:lnTo>
                  <a:lnTo>
                    <a:pt x="230111" y="272783"/>
                  </a:lnTo>
                  <a:lnTo>
                    <a:pt x="234302" y="267157"/>
                  </a:lnTo>
                  <a:lnTo>
                    <a:pt x="235966" y="264731"/>
                  </a:lnTo>
                  <a:lnTo>
                    <a:pt x="236766" y="263715"/>
                  </a:lnTo>
                  <a:lnTo>
                    <a:pt x="247967" y="249072"/>
                  </a:lnTo>
                  <a:lnTo>
                    <a:pt x="259727" y="234683"/>
                  </a:lnTo>
                  <a:lnTo>
                    <a:pt x="271932" y="220687"/>
                  </a:lnTo>
                  <a:lnTo>
                    <a:pt x="284594" y="207086"/>
                  </a:lnTo>
                  <a:lnTo>
                    <a:pt x="299097" y="189103"/>
                  </a:lnTo>
                  <a:lnTo>
                    <a:pt x="305155" y="177711"/>
                  </a:lnTo>
                  <a:lnTo>
                    <a:pt x="309854" y="168859"/>
                  </a:lnTo>
                  <a:lnTo>
                    <a:pt x="316598" y="146964"/>
                  </a:lnTo>
                  <a:lnTo>
                    <a:pt x="319112" y="123990"/>
                  </a:lnTo>
                  <a:close/>
                </a:path>
                <a:path w="344170" h="915669">
                  <a:moveTo>
                    <a:pt x="339026" y="316280"/>
                  </a:moveTo>
                  <a:lnTo>
                    <a:pt x="334619" y="297891"/>
                  </a:lnTo>
                  <a:lnTo>
                    <a:pt x="321970" y="281444"/>
                  </a:lnTo>
                  <a:lnTo>
                    <a:pt x="301942" y="267462"/>
                  </a:lnTo>
                  <a:lnTo>
                    <a:pt x="275399" y="256438"/>
                  </a:lnTo>
                  <a:lnTo>
                    <a:pt x="270878" y="261988"/>
                  </a:lnTo>
                  <a:lnTo>
                    <a:pt x="266331" y="267690"/>
                  </a:lnTo>
                  <a:lnTo>
                    <a:pt x="261632" y="273723"/>
                  </a:lnTo>
                  <a:lnTo>
                    <a:pt x="257098" y="279679"/>
                  </a:lnTo>
                  <a:lnTo>
                    <a:pt x="256616" y="280225"/>
                  </a:lnTo>
                  <a:lnTo>
                    <a:pt x="254508" y="283248"/>
                  </a:lnTo>
                  <a:lnTo>
                    <a:pt x="250571" y="288544"/>
                  </a:lnTo>
                  <a:lnTo>
                    <a:pt x="246659" y="293852"/>
                  </a:lnTo>
                  <a:lnTo>
                    <a:pt x="242773" y="299212"/>
                  </a:lnTo>
                  <a:lnTo>
                    <a:pt x="228561" y="319303"/>
                  </a:lnTo>
                  <a:lnTo>
                    <a:pt x="222326" y="326186"/>
                  </a:lnTo>
                  <a:lnTo>
                    <a:pt x="214744" y="331317"/>
                  </a:lnTo>
                  <a:lnTo>
                    <a:pt x="206171" y="334530"/>
                  </a:lnTo>
                  <a:lnTo>
                    <a:pt x="196951" y="335635"/>
                  </a:lnTo>
                  <a:lnTo>
                    <a:pt x="187731" y="334530"/>
                  </a:lnTo>
                  <a:lnTo>
                    <a:pt x="179158" y="331317"/>
                  </a:lnTo>
                  <a:lnTo>
                    <a:pt x="171577" y="326186"/>
                  </a:lnTo>
                  <a:lnTo>
                    <a:pt x="165341" y="319303"/>
                  </a:lnTo>
                  <a:lnTo>
                    <a:pt x="146723" y="293065"/>
                  </a:lnTo>
                  <a:lnTo>
                    <a:pt x="143014" y="288086"/>
                  </a:lnTo>
                  <a:lnTo>
                    <a:pt x="138861" y="282740"/>
                  </a:lnTo>
                  <a:lnTo>
                    <a:pt x="137160" y="280428"/>
                  </a:lnTo>
                  <a:lnTo>
                    <a:pt x="131838" y="273583"/>
                  </a:lnTo>
                  <a:lnTo>
                    <a:pt x="127088" y="267639"/>
                  </a:lnTo>
                  <a:lnTo>
                    <a:pt x="122758" y="262343"/>
                  </a:lnTo>
                  <a:lnTo>
                    <a:pt x="117983" y="256616"/>
                  </a:lnTo>
                  <a:lnTo>
                    <a:pt x="91643" y="267639"/>
                  </a:lnTo>
                  <a:lnTo>
                    <a:pt x="71780" y="281584"/>
                  </a:lnTo>
                  <a:lnTo>
                    <a:pt x="59245" y="297967"/>
                  </a:lnTo>
                  <a:lnTo>
                    <a:pt x="54876" y="316280"/>
                  </a:lnTo>
                  <a:lnTo>
                    <a:pt x="65684" y="344474"/>
                  </a:lnTo>
                  <a:lnTo>
                    <a:pt x="95542" y="366991"/>
                  </a:lnTo>
                  <a:lnTo>
                    <a:pt x="140576" y="381914"/>
                  </a:lnTo>
                  <a:lnTo>
                    <a:pt x="196951" y="387311"/>
                  </a:lnTo>
                  <a:lnTo>
                    <a:pt x="253314" y="381914"/>
                  </a:lnTo>
                  <a:lnTo>
                    <a:pt x="298361" y="366991"/>
                  </a:lnTo>
                  <a:lnTo>
                    <a:pt x="328218" y="344474"/>
                  </a:lnTo>
                  <a:lnTo>
                    <a:pt x="331597" y="335635"/>
                  </a:lnTo>
                  <a:lnTo>
                    <a:pt x="339026" y="316280"/>
                  </a:lnTo>
                  <a:close/>
                </a:path>
                <a:path w="344170" h="915669">
                  <a:moveTo>
                    <a:pt x="343966" y="840968"/>
                  </a:moveTo>
                  <a:lnTo>
                    <a:pt x="103251" y="840968"/>
                  </a:lnTo>
                  <a:lnTo>
                    <a:pt x="84074" y="837920"/>
                  </a:lnTo>
                  <a:lnTo>
                    <a:pt x="44513" y="798664"/>
                  </a:lnTo>
                  <a:lnTo>
                    <a:pt x="41071" y="784428"/>
                  </a:lnTo>
                  <a:lnTo>
                    <a:pt x="41071" y="665734"/>
                  </a:lnTo>
                  <a:lnTo>
                    <a:pt x="838" y="800011"/>
                  </a:lnTo>
                  <a:lnTo>
                    <a:pt x="14033" y="839025"/>
                  </a:lnTo>
                  <a:lnTo>
                    <a:pt x="286854" y="915187"/>
                  </a:lnTo>
                  <a:lnTo>
                    <a:pt x="290042" y="915593"/>
                  </a:lnTo>
                  <a:lnTo>
                    <a:pt x="293204" y="915593"/>
                  </a:lnTo>
                  <a:lnTo>
                    <a:pt x="305168" y="913625"/>
                  </a:lnTo>
                  <a:lnTo>
                    <a:pt x="315722" y="908088"/>
                  </a:lnTo>
                  <a:lnTo>
                    <a:pt x="323964" y="899528"/>
                  </a:lnTo>
                  <a:lnTo>
                    <a:pt x="329031" y="888479"/>
                  </a:lnTo>
                  <a:lnTo>
                    <a:pt x="343966" y="84096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3" name="object 9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279391" y="2453854"/>
              <a:ext cx="66332" cy="66332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6229657" y="2404423"/>
              <a:ext cx="332105" cy="248920"/>
            </a:xfrm>
            <a:custGeom>
              <a:avLst/>
              <a:gdLst/>
              <a:ahLst/>
              <a:cxnLst/>
              <a:rect l="l" t="t" r="r" b="b"/>
              <a:pathLst>
                <a:path w="332104" h="248919">
                  <a:moveTo>
                    <a:pt x="290182" y="0"/>
                  </a:moveTo>
                  <a:lnTo>
                    <a:pt x="41452" y="0"/>
                  </a:lnTo>
                  <a:lnTo>
                    <a:pt x="25337" y="3264"/>
                  </a:lnTo>
                  <a:lnTo>
                    <a:pt x="12158" y="12158"/>
                  </a:lnTo>
                  <a:lnTo>
                    <a:pt x="3264" y="25337"/>
                  </a:lnTo>
                  <a:lnTo>
                    <a:pt x="0" y="41452"/>
                  </a:lnTo>
                  <a:lnTo>
                    <a:pt x="0" y="207302"/>
                  </a:lnTo>
                  <a:lnTo>
                    <a:pt x="3264" y="223425"/>
                  </a:lnTo>
                  <a:lnTo>
                    <a:pt x="12158" y="236607"/>
                  </a:lnTo>
                  <a:lnTo>
                    <a:pt x="25337" y="245503"/>
                  </a:lnTo>
                  <a:lnTo>
                    <a:pt x="41452" y="248767"/>
                  </a:lnTo>
                  <a:lnTo>
                    <a:pt x="290182" y="248767"/>
                  </a:lnTo>
                  <a:lnTo>
                    <a:pt x="306298" y="245503"/>
                  </a:lnTo>
                  <a:lnTo>
                    <a:pt x="319476" y="236607"/>
                  </a:lnTo>
                  <a:lnTo>
                    <a:pt x="328371" y="223425"/>
                  </a:lnTo>
                  <a:lnTo>
                    <a:pt x="331635" y="207302"/>
                  </a:lnTo>
                  <a:lnTo>
                    <a:pt x="331635" y="181419"/>
                  </a:lnTo>
                  <a:lnTo>
                    <a:pt x="33159" y="181419"/>
                  </a:lnTo>
                  <a:lnTo>
                    <a:pt x="33159" y="36880"/>
                  </a:lnTo>
                  <a:lnTo>
                    <a:pt x="36868" y="33159"/>
                  </a:lnTo>
                  <a:lnTo>
                    <a:pt x="329955" y="33159"/>
                  </a:lnTo>
                  <a:lnTo>
                    <a:pt x="328371" y="25337"/>
                  </a:lnTo>
                  <a:lnTo>
                    <a:pt x="319476" y="12158"/>
                  </a:lnTo>
                  <a:lnTo>
                    <a:pt x="306298" y="3264"/>
                  </a:lnTo>
                  <a:lnTo>
                    <a:pt x="290182" y="0"/>
                  </a:lnTo>
                  <a:close/>
                </a:path>
                <a:path w="332104" h="248919">
                  <a:moveTo>
                    <a:pt x="99487" y="127168"/>
                  </a:moveTo>
                  <a:lnTo>
                    <a:pt x="88540" y="129294"/>
                  </a:lnTo>
                  <a:lnTo>
                    <a:pt x="78930" y="135674"/>
                  </a:lnTo>
                  <a:lnTo>
                    <a:pt x="33159" y="181419"/>
                  </a:lnTo>
                  <a:lnTo>
                    <a:pt x="331635" y="181419"/>
                  </a:lnTo>
                  <a:lnTo>
                    <a:pt x="331635" y="155689"/>
                  </a:lnTo>
                  <a:lnTo>
                    <a:pt x="140119" y="155689"/>
                  </a:lnTo>
                  <a:lnTo>
                    <a:pt x="120053" y="135674"/>
                  </a:lnTo>
                  <a:lnTo>
                    <a:pt x="110436" y="129294"/>
                  </a:lnTo>
                  <a:lnTo>
                    <a:pt x="99487" y="127168"/>
                  </a:lnTo>
                  <a:close/>
                </a:path>
                <a:path w="332104" h="248919">
                  <a:moveTo>
                    <a:pt x="223850" y="71310"/>
                  </a:moveTo>
                  <a:lnTo>
                    <a:pt x="215265" y="71361"/>
                  </a:lnTo>
                  <a:lnTo>
                    <a:pt x="207200" y="75171"/>
                  </a:lnTo>
                  <a:lnTo>
                    <a:pt x="140119" y="155689"/>
                  </a:lnTo>
                  <a:lnTo>
                    <a:pt x="331635" y="155689"/>
                  </a:lnTo>
                  <a:lnTo>
                    <a:pt x="331635" y="142620"/>
                  </a:lnTo>
                  <a:lnTo>
                    <a:pt x="298475" y="142620"/>
                  </a:lnTo>
                  <a:lnTo>
                    <a:pt x="240538" y="74980"/>
                  </a:lnTo>
                  <a:lnTo>
                    <a:pt x="232486" y="71500"/>
                  </a:lnTo>
                  <a:lnTo>
                    <a:pt x="223850" y="71310"/>
                  </a:lnTo>
                  <a:close/>
                </a:path>
                <a:path w="332104" h="248919">
                  <a:moveTo>
                    <a:pt x="329955" y="33159"/>
                  </a:moveTo>
                  <a:lnTo>
                    <a:pt x="294754" y="33159"/>
                  </a:lnTo>
                  <a:lnTo>
                    <a:pt x="298475" y="36880"/>
                  </a:lnTo>
                  <a:lnTo>
                    <a:pt x="298475" y="142620"/>
                  </a:lnTo>
                  <a:lnTo>
                    <a:pt x="331635" y="142620"/>
                  </a:lnTo>
                  <a:lnTo>
                    <a:pt x="331635" y="41452"/>
                  </a:lnTo>
                  <a:lnTo>
                    <a:pt x="329955" y="33159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5" name="object 9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95475" y="1551858"/>
              <a:ext cx="138398" cy="143090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6852653" y="1319657"/>
              <a:ext cx="222885" cy="375285"/>
            </a:xfrm>
            <a:custGeom>
              <a:avLst/>
              <a:gdLst/>
              <a:ahLst/>
              <a:cxnLst/>
              <a:rect l="l" t="t" r="r" b="b"/>
              <a:pathLst>
                <a:path w="222884" h="375285">
                  <a:moveTo>
                    <a:pt x="59791" y="375285"/>
                  </a:moveTo>
                  <a:lnTo>
                    <a:pt x="58547" y="371767"/>
                  </a:lnTo>
                  <a:lnTo>
                    <a:pt x="57861" y="367969"/>
                  </a:lnTo>
                  <a:lnTo>
                    <a:pt x="57861" y="171919"/>
                  </a:lnTo>
                  <a:lnTo>
                    <a:pt x="41389" y="171919"/>
                  </a:lnTo>
                  <a:lnTo>
                    <a:pt x="25298" y="175183"/>
                  </a:lnTo>
                  <a:lnTo>
                    <a:pt x="12141" y="184061"/>
                  </a:lnTo>
                  <a:lnTo>
                    <a:pt x="3263" y="197218"/>
                  </a:lnTo>
                  <a:lnTo>
                    <a:pt x="0" y="213321"/>
                  </a:lnTo>
                  <a:lnTo>
                    <a:pt x="0" y="370243"/>
                  </a:lnTo>
                  <a:lnTo>
                    <a:pt x="5041" y="375285"/>
                  </a:lnTo>
                  <a:lnTo>
                    <a:pt x="59791" y="375285"/>
                  </a:lnTo>
                  <a:close/>
                </a:path>
                <a:path w="222884" h="375285">
                  <a:moveTo>
                    <a:pt x="222389" y="121031"/>
                  </a:moveTo>
                  <a:lnTo>
                    <a:pt x="221996" y="116484"/>
                  </a:lnTo>
                  <a:lnTo>
                    <a:pt x="219468" y="113068"/>
                  </a:lnTo>
                  <a:lnTo>
                    <a:pt x="136956" y="1689"/>
                  </a:lnTo>
                  <a:lnTo>
                    <a:pt x="133604" y="0"/>
                  </a:lnTo>
                  <a:lnTo>
                    <a:pt x="126479" y="0"/>
                  </a:lnTo>
                  <a:lnTo>
                    <a:pt x="123113" y="1689"/>
                  </a:lnTo>
                  <a:lnTo>
                    <a:pt x="38087" y="116484"/>
                  </a:lnTo>
                  <a:lnTo>
                    <a:pt x="37693" y="121031"/>
                  </a:lnTo>
                  <a:lnTo>
                    <a:pt x="41529" y="128625"/>
                  </a:lnTo>
                  <a:lnTo>
                    <a:pt x="45402" y="131025"/>
                  </a:lnTo>
                  <a:lnTo>
                    <a:pt x="78600" y="131025"/>
                  </a:lnTo>
                  <a:lnTo>
                    <a:pt x="78600" y="370255"/>
                  </a:lnTo>
                  <a:lnTo>
                    <a:pt x="83629" y="375285"/>
                  </a:lnTo>
                  <a:lnTo>
                    <a:pt x="176441" y="375285"/>
                  </a:lnTo>
                  <a:lnTo>
                    <a:pt x="181483" y="370255"/>
                  </a:lnTo>
                  <a:lnTo>
                    <a:pt x="181483" y="131025"/>
                  </a:lnTo>
                  <a:lnTo>
                    <a:pt x="214668" y="131025"/>
                  </a:lnTo>
                  <a:lnTo>
                    <a:pt x="218567" y="128625"/>
                  </a:lnTo>
                  <a:lnTo>
                    <a:pt x="222389" y="121031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7" name="object 9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21210" y="2132054"/>
              <a:ext cx="139992" cy="83337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6695465" y="1840382"/>
              <a:ext cx="379095" cy="277495"/>
            </a:xfrm>
            <a:custGeom>
              <a:avLst/>
              <a:gdLst/>
              <a:ahLst/>
              <a:cxnLst/>
              <a:rect l="l" t="t" r="r" b="b"/>
              <a:pathLst>
                <a:path w="379095" h="277494">
                  <a:moveTo>
                    <a:pt x="287045" y="127749"/>
                  </a:moveTo>
                  <a:lnTo>
                    <a:pt x="281076" y="121780"/>
                  </a:lnTo>
                  <a:lnTo>
                    <a:pt x="273697" y="121780"/>
                  </a:lnTo>
                  <a:lnTo>
                    <a:pt x="49187" y="121780"/>
                  </a:lnTo>
                  <a:lnTo>
                    <a:pt x="41389" y="124345"/>
                  </a:lnTo>
                  <a:lnTo>
                    <a:pt x="647" y="154279"/>
                  </a:lnTo>
                  <a:lnTo>
                    <a:pt x="0" y="155549"/>
                  </a:lnTo>
                  <a:lnTo>
                    <a:pt x="0" y="158267"/>
                  </a:lnTo>
                  <a:lnTo>
                    <a:pt x="647" y="159537"/>
                  </a:lnTo>
                  <a:lnTo>
                    <a:pt x="41389" y="189484"/>
                  </a:lnTo>
                  <a:lnTo>
                    <a:pt x="49187" y="192036"/>
                  </a:lnTo>
                  <a:lnTo>
                    <a:pt x="281076" y="192036"/>
                  </a:lnTo>
                  <a:lnTo>
                    <a:pt x="287045" y="186055"/>
                  </a:lnTo>
                  <a:lnTo>
                    <a:pt x="287045" y="127749"/>
                  </a:lnTo>
                  <a:close/>
                </a:path>
                <a:path w="379095" h="277494">
                  <a:moveTo>
                    <a:pt x="327761" y="240144"/>
                  </a:moveTo>
                  <a:lnTo>
                    <a:pt x="327113" y="238848"/>
                  </a:lnTo>
                  <a:lnTo>
                    <a:pt x="325996" y="238036"/>
                  </a:lnTo>
                  <a:lnTo>
                    <a:pt x="285597" y="208343"/>
                  </a:lnTo>
                  <a:lnTo>
                    <a:pt x="277660" y="205740"/>
                  </a:lnTo>
                  <a:lnTo>
                    <a:pt x="57302" y="205740"/>
                  </a:lnTo>
                  <a:lnTo>
                    <a:pt x="51219" y="211823"/>
                  </a:lnTo>
                  <a:lnTo>
                    <a:pt x="51219" y="271208"/>
                  </a:lnTo>
                  <a:lnTo>
                    <a:pt x="57277" y="277279"/>
                  </a:lnTo>
                  <a:lnTo>
                    <a:pt x="277736" y="277279"/>
                  </a:lnTo>
                  <a:lnTo>
                    <a:pt x="285635" y="274675"/>
                  </a:lnTo>
                  <a:lnTo>
                    <a:pt x="327113" y="244195"/>
                  </a:lnTo>
                  <a:lnTo>
                    <a:pt x="327761" y="242900"/>
                  </a:lnTo>
                  <a:lnTo>
                    <a:pt x="327761" y="240144"/>
                  </a:lnTo>
                  <a:close/>
                </a:path>
                <a:path w="379095" h="277494">
                  <a:moveTo>
                    <a:pt x="378866" y="70916"/>
                  </a:moveTo>
                  <a:lnTo>
                    <a:pt x="378206" y="69621"/>
                  </a:lnTo>
                  <a:lnTo>
                    <a:pt x="377101" y="68808"/>
                  </a:lnTo>
                  <a:lnTo>
                    <a:pt x="336702" y="39116"/>
                  </a:lnTo>
                  <a:lnTo>
                    <a:pt x="328764" y="36512"/>
                  </a:lnTo>
                  <a:lnTo>
                    <a:pt x="210172" y="36512"/>
                  </a:lnTo>
                  <a:lnTo>
                    <a:pt x="210172" y="6464"/>
                  </a:lnTo>
                  <a:lnTo>
                    <a:pt x="203708" y="0"/>
                  </a:lnTo>
                  <a:lnTo>
                    <a:pt x="187782" y="0"/>
                  </a:lnTo>
                  <a:lnTo>
                    <a:pt x="181317" y="6464"/>
                  </a:lnTo>
                  <a:lnTo>
                    <a:pt x="181317" y="36512"/>
                  </a:lnTo>
                  <a:lnTo>
                    <a:pt x="102069" y="36512"/>
                  </a:lnTo>
                  <a:lnTo>
                    <a:pt x="95986" y="42595"/>
                  </a:lnTo>
                  <a:lnTo>
                    <a:pt x="95986" y="101981"/>
                  </a:lnTo>
                  <a:lnTo>
                    <a:pt x="102069" y="108077"/>
                  </a:lnTo>
                  <a:lnTo>
                    <a:pt x="328764" y="108077"/>
                  </a:lnTo>
                  <a:lnTo>
                    <a:pt x="336702" y="105460"/>
                  </a:lnTo>
                  <a:lnTo>
                    <a:pt x="378206" y="74955"/>
                  </a:lnTo>
                  <a:lnTo>
                    <a:pt x="378866" y="73672"/>
                  </a:lnTo>
                  <a:lnTo>
                    <a:pt x="378866" y="7091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9" name="object 9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832655" y="2386027"/>
              <a:ext cx="98564" cy="118249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53411" y="2526476"/>
              <a:ext cx="120916" cy="9856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953409" y="2386034"/>
              <a:ext cx="120929" cy="118237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695467" y="2386034"/>
              <a:ext cx="114998" cy="118237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953414" y="2647223"/>
              <a:ext cx="120916" cy="117665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695480" y="2526473"/>
              <a:ext cx="114985" cy="98564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32654" y="2526476"/>
              <a:ext cx="98564" cy="98564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832665" y="2647223"/>
              <a:ext cx="98551" cy="117665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695475" y="2647223"/>
              <a:ext cx="114985" cy="117665"/>
            </a:xfrm>
            <a:prstGeom prst="rect">
              <a:avLst/>
            </a:prstGeom>
          </p:spPr>
        </p:pic>
      </p:grpSp>
      <p:sp>
        <p:nvSpPr>
          <p:cNvPr id="108" name="object 108"/>
          <p:cNvSpPr/>
          <p:nvPr/>
        </p:nvSpPr>
        <p:spPr>
          <a:xfrm>
            <a:off x="5075999" y="3132010"/>
            <a:ext cx="2124075" cy="1836420"/>
          </a:xfrm>
          <a:custGeom>
            <a:avLst/>
            <a:gdLst/>
            <a:ahLst/>
            <a:cxnLst/>
            <a:rect l="l" t="t" r="r" b="b"/>
            <a:pathLst>
              <a:path w="2124075" h="1836420">
                <a:moveTo>
                  <a:pt x="2123998" y="0"/>
                </a:moveTo>
                <a:lnTo>
                  <a:pt x="0" y="0"/>
                </a:lnTo>
                <a:lnTo>
                  <a:pt x="0" y="1836000"/>
                </a:lnTo>
                <a:lnTo>
                  <a:pt x="2123998" y="1836000"/>
                </a:lnTo>
                <a:lnTo>
                  <a:pt x="2123998" y="0"/>
                </a:lnTo>
                <a:close/>
              </a:path>
            </a:pathLst>
          </a:custGeom>
          <a:solidFill>
            <a:srgbClr val="E2EFF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 txBox="1"/>
          <p:nvPr/>
        </p:nvSpPr>
        <p:spPr>
          <a:xfrm>
            <a:off x="4991299" y="2998092"/>
            <a:ext cx="609600" cy="261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50" spc="-120" b="1">
                <a:latin typeface="Arial Narrow"/>
                <a:cs typeface="Arial Narrow"/>
              </a:rPr>
              <a:t>Jus</a:t>
            </a:r>
            <a:r>
              <a:rPr dirty="0" sz="1550" spc="-80" b="1">
                <a:latin typeface="Arial Narrow"/>
                <a:cs typeface="Arial Narrow"/>
              </a:rPr>
              <a:t>t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50" b="1">
                <a:latin typeface="Arial Narrow"/>
                <a:cs typeface="Arial Narrow"/>
              </a:rPr>
              <a:t>ripe</a:t>
            </a:r>
            <a:endParaRPr sz="1550">
              <a:latin typeface="Arial Narrow"/>
              <a:cs typeface="Arial Narrow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5004003" y="3331133"/>
            <a:ext cx="2071370" cy="1522730"/>
            <a:chOff x="5004003" y="3331133"/>
            <a:chExt cx="2071370" cy="1522730"/>
          </a:xfrm>
        </p:grpSpPr>
        <p:pic>
          <p:nvPicPr>
            <p:cNvPr id="111" name="object 11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004003" y="3331133"/>
              <a:ext cx="1044003" cy="1522616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174535" y="3369514"/>
              <a:ext cx="378867" cy="378865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6167018" y="3885793"/>
              <a:ext cx="344170" cy="915669"/>
            </a:xfrm>
            <a:custGeom>
              <a:avLst/>
              <a:gdLst/>
              <a:ahLst/>
              <a:cxnLst/>
              <a:rect l="l" t="t" r="r" b="b"/>
              <a:pathLst>
                <a:path w="344170" h="915670">
                  <a:moveTo>
                    <a:pt x="224586" y="124358"/>
                  </a:moveTo>
                  <a:lnTo>
                    <a:pt x="199453" y="96837"/>
                  </a:lnTo>
                  <a:lnTo>
                    <a:pt x="191414" y="97269"/>
                  </a:lnTo>
                  <a:lnTo>
                    <a:pt x="169316" y="127114"/>
                  </a:lnTo>
                  <a:lnTo>
                    <a:pt x="171323" y="135089"/>
                  </a:lnTo>
                  <a:lnTo>
                    <a:pt x="175564" y="142113"/>
                  </a:lnTo>
                  <a:lnTo>
                    <a:pt x="181546" y="147497"/>
                  </a:lnTo>
                  <a:lnTo>
                    <a:pt x="188823" y="150939"/>
                  </a:lnTo>
                  <a:lnTo>
                    <a:pt x="196951" y="152133"/>
                  </a:lnTo>
                  <a:lnTo>
                    <a:pt x="207721" y="149910"/>
                  </a:lnTo>
                  <a:lnTo>
                    <a:pt x="216496" y="143954"/>
                  </a:lnTo>
                  <a:lnTo>
                    <a:pt x="222415" y="135140"/>
                  </a:lnTo>
                  <a:lnTo>
                    <a:pt x="224586" y="124358"/>
                  </a:lnTo>
                  <a:close/>
                </a:path>
                <a:path w="344170" h="915670">
                  <a:moveTo>
                    <a:pt x="319112" y="123990"/>
                  </a:moveTo>
                  <a:lnTo>
                    <a:pt x="310451" y="77584"/>
                  </a:lnTo>
                  <a:lnTo>
                    <a:pt x="306197" y="70878"/>
                  </a:lnTo>
                  <a:lnTo>
                    <a:pt x="286016" y="39001"/>
                  </a:lnTo>
                  <a:lnTo>
                    <a:pt x="250418" y="12788"/>
                  </a:lnTo>
                  <a:lnTo>
                    <a:pt x="250418" y="124345"/>
                  </a:lnTo>
                  <a:lnTo>
                    <a:pt x="248081" y="140055"/>
                  </a:lnTo>
                  <a:lnTo>
                    <a:pt x="241414" y="154114"/>
                  </a:lnTo>
                  <a:lnTo>
                    <a:pt x="231000" y="165671"/>
                  </a:lnTo>
                  <a:lnTo>
                    <a:pt x="217411" y="173863"/>
                  </a:lnTo>
                  <a:lnTo>
                    <a:pt x="201993" y="177711"/>
                  </a:lnTo>
                  <a:lnTo>
                    <a:pt x="186448" y="176923"/>
                  </a:lnTo>
                  <a:lnTo>
                    <a:pt x="149580" y="149504"/>
                  </a:lnTo>
                  <a:lnTo>
                    <a:pt x="143586" y="119303"/>
                  </a:lnTo>
                  <a:lnTo>
                    <a:pt x="147434" y="103898"/>
                  </a:lnTo>
                  <a:lnTo>
                    <a:pt x="155625" y="90297"/>
                  </a:lnTo>
                  <a:lnTo>
                    <a:pt x="167182" y="79870"/>
                  </a:lnTo>
                  <a:lnTo>
                    <a:pt x="181241" y="73215"/>
                  </a:lnTo>
                  <a:lnTo>
                    <a:pt x="196951" y="70878"/>
                  </a:lnTo>
                  <a:lnTo>
                    <a:pt x="217741" y="75095"/>
                  </a:lnTo>
                  <a:lnTo>
                    <a:pt x="234734" y="86563"/>
                  </a:lnTo>
                  <a:lnTo>
                    <a:pt x="246202" y="103543"/>
                  </a:lnTo>
                  <a:lnTo>
                    <a:pt x="250418" y="124345"/>
                  </a:lnTo>
                  <a:lnTo>
                    <a:pt x="250418" y="12788"/>
                  </a:lnTo>
                  <a:lnTo>
                    <a:pt x="249237" y="11912"/>
                  </a:lnTo>
                  <a:lnTo>
                    <a:pt x="203568" y="0"/>
                  </a:lnTo>
                  <a:lnTo>
                    <a:pt x="167525" y="3429"/>
                  </a:lnTo>
                  <a:lnTo>
                    <a:pt x="107137" y="39192"/>
                  </a:lnTo>
                  <a:lnTo>
                    <a:pt x="76161" y="103746"/>
                  </a:lnTo>
                  <a:lnTo>
                    <a:pt x="76022" y="139217"/>
                  </a:lnTo>
                  <a:lnTo>
                    <a:pt x="86055" y="173228"/>
                  </a:lnTo>
                  <a:lnTo>
                    <a:pt x="105943" y="203479"/>
                  </a:lnTo>
                  <a:lnTo>
                    <a:pt x="120103" y="219417"/>
                  </a:lnTo>
                  <a:lnTo>
                    <a:pt x="133172" y="234505"/>
                  </a:lnTo>
                  <a:lnTo>
                    <a:pt x="145351" y="249135"/>
                  </a:lnTo>
                  <a:lnTo>
                    <a:pt x="156946" y="263817"/>
                  </a:lnTo>
                  <a:lnTo>
                    <a:pt x="158584" y="265938"/>
                  </a:lnTo>
                  <a:lnTo>
                    <a:pt x="159258" y="266915"/>
                  </a:lnTo>
                  <a:lnTo>
                    <a:pt x="163639" y="272542"/>
                  </a:lnTo>
                  <a:lnTo>
                    <a:pt x="167551" y="277825"/>
                  </a:lnTo>
                  <a:lnTo>
                    <a:pt x="188836" y="307797"/>
                  </a:lnTo>
                  <a:lnTo>
                    <a:pt x="192760" y="309829"/>
                  </a:lnTo>
                  <a:lnTo>
                    <a:pt x="201142" y="309829"/>
                  </a:lnTo>
                  <a:lnTo>
                    <a:pt x="205066" y="307797"/>
                  </a:lnTo>
                  <a:lnTo>
                    <a:pt x="221881" y="284060"/>
                  </a:lnTo>
                  <a:lnTo>
                    <a:pt x="225971" y="278409"/>
                  </a:lnTo>
                  <a:lnTo>
                    <a:pt x="230111" y="272783"/>
                  </a:lnTo>
                  <a:lnTo>
                    <a:pt x="234302" y="267157"/>
                  </a:lnTo>
                  <a:lnTo>
                    <a:pt x="235966" y="264731"/>
                  </a:lnTo>
                  <a:lnTo>
                    <a:pt x="236766" y="263715"/>
                  </a:lnTo>
                  <a:lnTo>
                    <a:pt x="247967" y="249059"/>
                  </a:lnTo>
                  <a:lnTo>
                    <a:pt x="259727" y="234683"/>
                  </a:lnTo>
                  <a:lnTo>
                    <a:pt x="271932" y="220687"/>
                  </a:lnTo>
                  <a:lnTo>
                    <a:pt x="284594" y="207086"/>
                  </a:lnTo>
                  <a:lnTo>
                    <a:pt x="299097" y="189090"/>
                  </a:lnTo>
                  <a:lnTo>
                    <a:pt x="305155" y="177711"/>
                  </a:lnTo>
                  <a:lnTo>
                    <a:pt x="309854" y="168859"/>
                  </a:lnTo>
                  <a:lnTo>
                    <a:pt x="316598" y="146964"/>
                  </a:lnTo>
                  <a:lnTo>
                    <a:pt x="319112" y="123990"/>
                  </a:lnTo>
                  <a:close/>
                </a:path>
                <a:path w="344170" h="915670">
                  <a:moveTo>
                    <a:pt x="339026" y="316280"/>
                  </a:moveTo>
                  <a:lnTo>
                    <a:pt x="334619" y="297891"/>
                  </a:lnTo>
                  <a:lnTo>
                    <a:pt x="321970" y="281444"/>
                  </a:lnTo>
                  <a:lnTo>
                    <a:pt x="301942" y="267462"/>
                  </a:lnTo>
                  <a:lnTo>
                    <a:pt x="275399" y="256438"/>
                  </a:lnTo>
                  <a:lnTo>
                    <a:pt x="270878" y="261988"/>
                  </a:lnTo>
                  <a:lnTo>
                    <a:pt x="266331" y="267690"/>
                  </a:lnTo>
                  <a:lnTo>
                    <a:pt x="261632" y="273723"/>
                  </a:lnTo>
                  <a:lnTo>
                    <a:pt x="257098" y="279679"/>
                  </a:lnTo>
                  <a:lnTo>
                    <a:pt x="256616" y="280225"/>
                  </a:lnTo>
                  <a:lnTo>
                    <a:pt x="254508" y="283248"/>
                  </a:lnTo>
                  <a:lnTo>
                    <a:pt x="250571" y="288544"/>
                  </a:lnTo>
                  <a:lnTo>
                    <a:pt x="246659" y="293839"/>
                  </a:lnTo>
                  <a:lnTo>
                    <a:pt x="242773" y="299212"/>
                  </a:lnTo>
                  <a:lnTo>
                    <a:pt x="228561" y="319303"/>
                  </a:lnTo>
                  <a:lnTo>
                    <a:pt x="222326" y="326174"/>
                  </a:lnTo>
                  <a:lnTo>
                    <a:pt x="214744" y="331317"/>
                  </a:lnTo>
                  <a:lnTo>
                    <a:pt x="206171" y="334530"/>
                  </a:lnTo>
                  <a:lnTo>
                    <a:pt x="196951" y="335635"/>
                  </a:lnTo>
                  <a:lnTo>
                    <a:pt x="187731" y="334530"/>
                  </a:lnTo>
                  <a:lnTo>
                    <a:pt x="179158" y="331317"/>
                  </a:lnTo>
                  <a:lnTo>
                    <a:pt x="171577" y="326174"/>
                  </a:lnTo>
                  <a:lnTo>
                    <a:pt x="165341" y="319303"/>
                  </a:lnTo>
                  <a:lnTo>
                    <a:pt x="146723" y="293065"/>
                  </a:lnTo>
                  <a:lnTo>
                    <a:pt x="143014" y="288086"/>
                  </a:lnTo>
                  <a:lnTo>
                    <a:pt x="138861" y="282740"/>
                  </a:lnTo>
                  <a:lnTo>
                    <a:pt x="137160" y="280428"/>
                  </a:lnTo>
                  <a:lnTo>
                    <a:pt x="131838" y="273583"/>
                  </a:lnTo>
                  <a:lnTo>
                    <a:pt x="127088" y="267639"/>
                  </a:lnTo>
                  <a:lnTo>
                    <a:pt x="122758" y="262343"/>
                  </a:lnTo>
                  <a:lnTo>
                    <a:pt x="117983" y="256616"/>
                  </a:lnTo>
                  <a:lnTo>
                    <a:pt x="91643" y="267639"/>
                  </a:lnTo>
                  <a:lnTo>
                    <a:pt x="71780" y="281584"/>
                  </a:lnTo>
                  <a:lnTo>
                    <a:pt x="59245" y="297967"/>
                  </a:lnTo>
                  <a:lnTo>
                    <a:pt x="54876" y="316280"/>
                  </a:lnTo>
                  <a:lnTo>
                    <a:pt x="65684" y="344462"/>
                  </a:lnTo>
                  <a:lnTo>
                    <a:pt x="95542" y="366979"/>
                  </a:lnTo>
                  <a:lnTo>
                    <a:pt x="140576" y="381914"/>
                  </a:lnTo>
                  <a:lnTo>
                    <a:pt x="196951" y="387311"/>
                  </a:lnTo>
                  <a:lnTo>
                    <a:pt x="253314" y="381914"/>
                  </a:lnTo>
                  <a:lnTo>
                    <a:pt x="298361" y="366979"/>
                  </a:lnTo>
                  <a:lnTo>
                    <a:pt x="328218" y="344462"/>
                  </a:lnTo>
                  <a:lnTo>
                    <a:pt x="331597" y="335635"/>
                  </a:lnTo>
                  <a:lnTo>
                    <a:pt x="339026" y="316280"/>
                  </a:lnTo>
                  <a:close/>
                </a:path>
                <a:path w="344170" h="915670">
                  <a:moveTo>
                    <a:pt x="343966" y="840968"/>
                  </a:moveTo>
                  <a:lnTo>
                    <a:pt x="103251" y="840968"/>
                  </a:lnTo>
                  <a:lnTo>
                    <a:pt x="84074" y="837907"/>
                  </a:lnTo>
                  <a:lnTo>
                    <a:pt x="44513" y="798664"/>
                  </a:lnTo>
                  <a:lnTo>
                    <a:pt x="41071" y="784428"/>
                  </a:lnTo>
                  <a:lnTo>
                    <a:pt x="41071" y="665734"/>
                  </a:lnTo>
                  <a:lnTo>
                    <a:pt x="838" y="800011"/>
                  </a:lnTo>
                  <a:lnTo>
                    <a:pt x="14033" y="839025"/>
                  </a:lnTo>
                  <a:lnTo>
                    <a:pt x="286854" y="915187"/>
                  </a:lnTo>
                  <a:lnTo>
                    <a:pt x="290042" y="915593"/>
                  </a:lnTo>
                  <a:lnTo>
                    <a:pt x="293204" y="915593"/>
                  </a:lnTo>
                  <a:lnTo>
                    <a:pt x="305168" y="913625"/>
                  </a:lnTo>
                  <a:lnTo>
                    <a:pt x="315722" y="908088"/>
                  </a:lnTo>
                  <a:lnTo>
                    <a:pt x="323964" y="899528"/>
                  </a:lnTo>
                  <a:lnTo>
                    <a:pt x="329031" y="888479"/>
                  </a:lnTo>
                  <a:lnTo>
                    <a:pt x="343966" y="84096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4" name="object 11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279391" y="4505854"/>
              <a:ext cx="66332" cy="66332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6229657" y="4456423"/>
              <a:ext cx="332105" cy="248920"/>
            </a:xfrm>
            <a:custGeom>
              <a:avLst/>
              <a:gdLst/>
              <a:ahLst/>
              <a:cxnLst/>
              <a:rect l="l" t="t" r="r" b="b"/>
              <a:pathLst>
                <a:path w="332104" h="248920">
                  <a:moveTo>
                    <a:pt x="290182" y="0"/>
                  </a:moveTo>
                  <a:lnTo>
                    <a:pt x="41452" y="0"/>
                  </a:lnTo>
                  <a:lnTo>
                    <a:pt x="25337" y="3264"/>
                  </a:lnTo>
                  <a:lnTo>
                    <a:pt x="12158" y="12158"/>
                  </a:lnTo>
                  <a:lnTo>
                    <a:pt x="3264" y="25337"/>
                  </a:lnTo>
                  <a:lnTo>
                    <a:pt x="0" y="41452"/>
                  </a:lnTo>
                  <a:lnTo>
                    <a:pt x="0" y="207302"/>
                  </a:lnTo>
                  <a:lnTo>
                    <a:pt x="3264" y="223425"/>
                  </a:lnTo>
                  <a:lnTo>
                    <a:pt x="12158" y="236607"/>
                  </a:lnTo>
                  <a:lnTo>
                    <a:pt x="25337" y="245503"/>
                  </a:lnTo>
                  <a:lnTo>
                    <a:pt x="41452" y="248767"/>
                  </a:lnTo>
                  <a:lnTo>
                    <a:pt x="290182" y="248767"/>
                  </a:lnTo>
                  <a:lnTo>
                    <a:pt x="306298" y="245503"/>
                  </a:lnTo>
                  <a:lnTo>
                    <a:pt x="319476" y="236607"/>
                  </a:lnTo>
                  <a:lnTo>
                    <a:pt x="328371" y="223425"/>
                  </a:lnTo>
                  <a:lnTo>
                    <a:pt x="331635" y="207302"/>
                  </a:lnTo>
                  <a:lnTo>
                    <a:pt x="331635" y="181419"/>
                  </a:lnTo>
                  <a:lnTo>
                    <a:pt x="33159" y="181419"/>
                  </a:lnTo>
                  <a:lnTo>
                    <a:pt x="33159" y="36880"/>
                  </a:lnTo>
                  <a:lnTo>
                    <a:pt x="36868" y="33159"/>
                  </a:lnTo>
                  <a:lnTo>
                    <a:pt x="329955" y="33159"/>
                  </a:lnTo>
                  <a:lnTo>
                    <a:pt x="328371" y="25337"/>
                  </a:lnTo>
                  <a:lnTo>
                    <a:pt x="319476" y="12158"/>
                  </a:lnTo>
                  <a:lnTo>
                    <a:pt x="306298" y="3264"/>
                  </a:lnTo>
                  <a:lnTo>
                    <a:pt x="290182" y="0"/>
                  </a:lnTo>
                  <a:close/>
                </a:path>
                <a:path w="332104" h="248920">
                  <a:moveTo>
                    <a:pt x="99487" y="127168"/>
                  </a:moveTo>
                  <a:lnTo>
                    <a:pt x="88540" y="129294"/>
                  </a:lnTo>
                  <a:lnTo>
                    <a:pt x="78930" y="135674"/>
                  </a:lnTo>
                  <a:lnTo>
                    <a:pt x="33159" y="181419"/>
                  </a:lnTo>
                  <a:lnTo>
                    <a:pt x="331635" y="181419"/>
                  </a:lnTo>
                  <a:lnTo>
                    <a:pt x="331635" y="155689"/>
                  </a:lnTo>
                  <a:lnTo>
                    <a:pt x="140119" y="155689"/>
                  </a:lnTo>
                  <a:lnTo>
                    <a:pt x="120053" y="135674"/>
                  </a:lnTo>
                  <a:lnTo>
                    <a:pt x="110436" y="129294"/>
                  </a:lnTo>
                  <a:lnTo>
                    <a:pt x="99487" y="127168"/>
                  </a:lnTo>
                  <a:close/>
                </a:path>
                <a:path w="332104" h="248920">
                  <a:moveTo>
                    <a:pt x="223850" y="71310"/>
                  </a:moveTo>
                  <a:lnTo>
                    <a:pt x="215265" y="71361"/>
                  </a:lnTo>
                  <a:lnTo>
                    <a:pt x="207200" y="75171"/>
                  </a:lnTo>
                  <a:lnTo>
                    <a:pt x="140119" y="155689"/>
                  </a:lnTo>
                  <a:lnTo>
                    <a:pt x="331635" y="155689"/>
                  </a:lnTo>
                  <a:lnTo>
                    <a:pt x="331635" y="142621"/>
                  </a:lnTo>
                  <a:lnTo>
                    <a:pt x="298475" y="142621"/>
                  </a:lnTo>
                  <a:lnTo>
                    <a:pt x="240538" y="74980"/>
                  </a:lnTo>
                  <a:lnTo>
                    <a:pt x="232486" y="71501"/>
                  </a:lnTo>
                  <a:lnTo>
                    <a:pt x="223850" y="71310"/>
                  </a:lnTo>
                  <a:close/>
                </a:path>
                <a:path w="332104" h="248920">
                  <a:moveTo>
                    <a:pt x="329955" y="33159"/>
                  </a:moveTo>
                  <a:lnTo>
                    <a:pt x="294754" y="33159"/>
                  </a:lnTo>
                  <a:lnTo>
                    <a:pt x="298475" y="36880"/>
                  </a:lnTo>
                  <a:lnTo>
                    <a:pt x="298475" y="142621"/>
                  </a:lnTo>
                  <a:lnTo>
                    <a:pt x="331635" y="142621"/>
                  </a:lnTo>
                  <a:lnTo>
                    <a:pt x="331635" y="41452"/>
                  </a:lnTo>
                  <a:lnTo>
                    <a:pt x="329955" y="33159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6" name="object 1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95475" y="3603858"/>
              <a:ext cx="138398" cy="143090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6852653" y="3371659"/>
              <a:ext cx="222885" cy="375285"/>
            </a:xfrm>
            <a:custGeom>
              <a:avLst/>
              <a:gdLst/>
              <a:ahLst/>
              <a:cxnLst/>
              <a:rect l="l" t="t" r="r" b="b"/>
              <a:pathLst>
                <a:path w="222884" h="375285">
                  <a:moveTo>
                    <a:pt x="59791" y="375285"/>
                  </a:moveTo>
                  <a:lnTo>
                    <a:pt x="58547" y="371767"/>
                  </a:lnTo>
                  <a:lnTo>
                    <a:pt x="57861" y="367969"/>
                  </a:lnTo>
                  <a:lnTo>
                    <a:pt x="57861" y="171919"/>
                  </a:lnTo>
                  <a:lnTo>
                    <a:pt x="41389" y="171919"/>
                  </a:lnTo>
                  <a:lnTo>
                    <a:pt x="25298" y="175183"/>
                  </a:lnTo>
                  <a:lnTo>
                    <a:pt x="12141" y="184061"/>
                  </a:lnTo>
                  <a:lnTo>
                    <a:pt x="3263" y="197218"/>
                  </a:lnTo>
                  <a:lnTo>
                    <a:pt x="0" y="213321"/>
                  </a:lnTo>
                  <a:lnTo>
                    <a:pt x="0" y="370243"/>
                  </a:lnTo>
                  <a:lnTo>
                    <a:pt x="5041" y="375285"/>
                  </a:lnTo>
                  <a:lnTo>
                    <a:pt x="59791" y="375285"/>
                  </a:lnTo>
                  <a:close/>
                </a:path>
                <a:path w="222884" h="375285">
                  <a:moveTo>
                    <a:pt x="222389" y="121031"/>
                  </a:moveTo>
                  <a:lnTo>
                    <a:pt x="221996" y="116484"/>
                  </a:lnTo>
                  <a:lnTo>
                    <a:pt x="219468" y="113068"/>
                  </a:lnTo>
                  <a:lnTo>
                    <a:pt x="136956" y="1689"/>
                  </a:lnTo>
                  <a:lnTo>
                    <a:pt x="133604" y="0"/>
                  </a:lnTo>
                  <a:lnTo>
                    <a:pt x="126479" y="0"/>
                  </a:lnTo>
                  <a:lnTo>
                    <a:pt x="123113" y="1689"/>
                  </a:lnTo>
                  <a:lnTo>
                    <a:pt x="38087" y="116484"/>
                  </a:lnTo>
                  <a:lnTo>
                    <a:pt x="37693" y="121031"/>
                  </a:lnTo>
                  <a:lnTo>
                    <a:pt x="41529" y="128625"/>
                  </a:lnTo>
                  <a:lnTo>
                    <a:pt x="45402" y="131025"/>
                  </a:lnTo>
                  <a:lnTo>
                    <a:pt x="78600" y="131025"/>
                  </a:lnTo>
                  <a:lnTo>
                    <a:pt x="78600" y="370255"/>
                  </a:lnTo>
                  <a:lnTo>
                    <a:pt x="83629" y="375285"/>
                  </a:lnTo>
                  <a:lnTo>
                    <a:pt x="176441" y="375285"/>
                  </a:lnTo>
                  <a:lnTo>
                    <a:pt x="181483" y="370255"/>
                  </a:lnTo>
                  <a:lnTo>
                    <a:pt x="181483" y="131025"/>
                  </a:lnTo>
                  <a:lnTo>
                    <a:pt x="214668" y="131025"/>
                  </a:lnTo>
                  <a:lnTo>
                    <a:pt x="218567" y="128625"/>
                  </a:lnTo>
                  <a:lnTo>
                    <a:pt x="222389" y="121031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8" name="object 1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21210" y="4184054"/>
              <a:ext cx="139992" cy="83337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6695465" y="3892385"/>
              <a:ext cx="379095" cy="277495"/>
            </a:xfrm>
            <a:custGeom>
              <a:avLst/>
              <a:gdLst/>
              <a:ahLst/>
              <a:cxnLst/>
              <a:rect l="l" t="t" r="r" b="b"/>
              <a:pathLst>
                <a:path w="379095" h="277495">
                  <a:moveTo>
                    <a:pt x="287045" y="127749"/>
                  </a:moveTo>
                  <a:lnTo>
                    <a:pt x="281076" y="121780"/>
                  </a:lnTo>
                  <a:lnTo>
                    <a:pt x="273697" y="121780"/>
                  </a:lnTo>
                  <a:lnTo>
                    <a:pt x="49187" y="121780"/>
                  </a:lnTo>
                  <a:lnTo>
                    <a:pt x="41389" y="124345"/>
                  </a:lnTo>
                  <a:lnTo>
                    <a:pt x="647" y="154279"/>
                  </a:lnTo>
                  <a:lnTo>
                    <a:pt x="0" y="155549"/>
                  </a:lnTo>
                  <a:lnTo>
                    <a:pt x="0" y="158267"/>
                  </a:lnTo>
                  <a:lnTo>
                    <a:pt x="647" y="159537"/>
                  </a:lnTo>
                  <a:lnTo>
                    <a:pt x="41389" y="189484"/>
                  </a:lnTo>
                  <a:lnTo>
                    <a:pt x="49187" y="192036"/>
                  </a:lnTo>
                  <a:lnTo>
                    <a:pt x="281076" y="192036"/>
                  </a:lnTo>
                  <a:lnTo>
                    <a:pt x="287045" y="186067"/>
                  </a:lnTo>
                  <a:lnTo>
                    <a:pt x="287045" y="127749"/>
                  </a:lnTo>
                  <a:close/>
                </a:path>
                <a:path w="379095" h="277495">
                  <a:moveTo>
                    <a:pt x="327761" y="240144"/>
                  </a:moveTo>
                  <a:lnTo>
                    <a:pt x="327113" y="238848"/>
                  </a:lnTo>
                  <a:lnTo>
                    <a:pt x="325996" y="238036"/>
                  </a:lnTo>
                  <a:lnTo>
                    <a:pt x="285597" y="208343"/>
                  </a:lnTo>
                  <a:lnTo>
                    <a:pt x="277660" y="205740"/>
                  </a:lnTo>
                  <a:lnTo>
                    <a:pt x="57302" y="205740"/>
                  </a:lnTo>
                  <a:lnTo>
                    <a:pt x="51219" y="211823"/>
                  </a:lnTo>
                  <a:lnTo>
                    <a:pt x="51219" y="271208"/>
                  </a:lnTo>
                  <a:lnTo>
                    <a:pt x="57277" y="277279"/>
                  </a:lnTo>
                  <a:lnTo>
                    <a:pt x="277736" y="277279"/>
                  </a:lnTo>
                  <a:lnTo>
                    <a:pt x="285635" y="274675"/>
                  </a:lnTo>
                  <a:lnTo>
                    <a:pt x="327113" y="244195"/>
                  </a:lnTo>
                  <a:lnTo>
                    <a:pt x="327761" y="242900"/>
                  </a:lnTo>
                  <a:lnTo>
                    <a:pt x="327761" y="240144"/>
                  </a:lnTo>
                  <a:close/>
                </a:path>
                <a:path w="379095" h="277495">
                  <a:moveTo>
                    <a:pt x="378866" y="70916"/>
                  </a:moveTo>
                  <a:lnTo>
                    <a:pt x="378206" y="69621"/>
                  </a:lnTo>
                  <a:lnTo>
                    <a:pt x="377101" y="68808"/>
                  </a:lnTo>
                  <a:lnTo>
                    <a:pt x="336702" y="39116"/>
                  </a:lnTo>
                  <a:lnTo>
                    <a:pt x="328764" y="36512"/>
                  </a:lnTo>
                  <a:lnTo>
                    <a:pt x="210172" y="36512"/>
                  </a:lnTo>
                  <a:lnTo>
                    <a:pt x="210172" y="6464"/>
                  </a:lnTo>
                  <a:lnTo>
                    <a:pt x="203708" y="0"/>
                  </a:lnTo>
                  <a:lnTo>
                    <a:pt x="187782" y="0"/>
                  </a:lnTo>
                  <a:lnTo>
                    <a:pt x="181317" y="6464"/>
                  </a:lnTo>
                  <a:lnTo>
                    <a:pt x="181317" y="36512"/>
                  </a:lnTo>
                  <a:lnTo>
                    <a:pt x="102069" y="36512"/>
                  </a:lnTo>
                  <a:lnTo>
                    <a:pt x="95986" y="42595"/>
                  </a:lnTo>
                  <a:lnTo>
                    <a:pt x="95986" y="101981"/>
                  </a:lnTo>
                  <a:lnTo>
                    <a:pt x="102069" y="108077"/>
                  </a:lnTo>
                  <a:lnTo>
                    <a:pt x="328764" y="108077"/>
                  </a:lnTo>
                  <a:lnTo>
                    <a:pt x="336702" y="105460"/>
                  </a:lnTo>
                  <a:lnTo>
                    <a:pt x="378206" y="74955"/>
                  </a:lnTo>
                  <a:lnTo>
                    <a:pt x="378866" y="73672"/>
                  </a:lnTo>
                  <a:lnTo>
                    <a:pt x="378866" y="7091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0" name="object 12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832655" y="4438027"/>
              <a:ext cx="98564" cy="118249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53411" y="4578475"/>
              <a:ext cx="120916" cy="98564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953409" y="4438034"/>
              <a:ext cx="120929" cy="118237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695467" y="4438034"/>
              <a:ext cx="114998" cy="118237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695480" y="4578473"/>
              <a:ext cx="114985" cy="98564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953414" y="4699223"/>
              <a:ext cx="120916" cy="117665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32654" y="4578475"/>
              <a:ext cx="98564" cy="98564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832665" y="4699223"/>
              <a:ext cx="98551" cy="117665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695475" y="4699223"/>
              <a:ext cx="114985" cy="117665"/>
            </a:xfrm>
            <a:prstGeom prst="rect">
              <a:avLst/>
            </a:prstGeom>
          </p:spPr>
        </p:pic>
      </p:grpSp>
      <p:sp>
        <p:nvSpPr>
          <p:cNvPr id="129" name="object 129"/>
          <p:cNvSpPr txBox="1"/>
          <p:nvPr/>
        </p:nvSpPr>
        <p:spPr>
          <a:xfrm>
            <a:off x="3564001" y="337172"/>
            <a:ext cx="3636010" cy="469265"/>
          </a:xfrm>
          <a:prstGeom prst="rect">
            <a:avLst/>
          </a:prstGeom>
          <a:solidFill>
            <a:srgbClr val="E3F3F5"/>
          </a:solidFill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Times New Roman"/>
              <a:cs typeface="Times New Roman"/>
            </a:endParaRPr>
          </a:p>
          <a:p>
            <a:pPr marL="107950">
              <a:lnSpc>
                <a:spcPct val="100000"/>
              </a:lnSpc>
              <a:spcBef>
                <a:spcPts val="5"/>
              </a:spcBef>
            </a:pPr>
            <a:r>
              <a:rPr dirty="0" sz="950" spc="25" b="1">
                <a:latin typeface="Calibri"/>
                <a:cs typeface="Calibri"/>
              </a:rPr>
              <a:t>Name: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5651241" y="5071806"/>
            <a:ext cx="15621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60">
                <a:latin typeface="Arial Narrow"/>
                <a:cs typeface="Arial Narrow"/>
              </a:rPr>
              <a:t>7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300" y="985780"/>
            <a:ext cx="3357879" cy="425450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550"/>
              </a:spcBef>
            </a:pPr>
            <a:r>
              <a:rPr dirty="0" sz="1500" spc="-100" b="1">
                <a:latin typeface="Arial Narrow"/>
                <a:cs typeface="Arial Narrow"/>
              </a:rPr>
              <a:t>Engineers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30" b="1">
                <a:latin typeface="Arial Narrow"/>
                <a:cs typeface="Arial Narrow"/>
              </a:rPr>
              <a:t>make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60" b="1">
                <a:latin typeface="Arial Narrow"/>
                <a:cs typeface="Arial Narrow"/>
              </a:rPr>
              <a:t>‘things’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10" b="1">
                <a:latin typeface="Arial Narrow"/>
                <a:cs typeface="Arial Narrow"/>
              </a:rPr>
              <a:t>that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45" b="1">
                <a:latin typeface="Arial Narrow"/>
                <a:cs typeface="Arial Narrow"/>
              </a:rPr>
              <a:t>work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0" b="1">
                <a:latin typeface="Arial Narrow"/>
                <a:cs typeface="Arial Narrow"/>
              </a:rPr>
              <a:t>or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30" b="1">
                <a:latin typeface="Arial Narrow"/>
                <a:cs typeface="Arial Narrow"/>
              </a:rPr>
              <a:t>make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60" b="1">
                <a:latin typeface="Arial Narrow"/>
                <a:cs typeface="Arial Narrow"/>
              </a:rPr>
              <a:t>‘things’ </a:t>
            </a:r>
            <a:r>
              <a:rPr dirty="0" sz="1500" spc="-330" b="1">
                <a:latin typeface="Arial Narrow"/>
                <a:cs typeface="Arial Narrow"/>
              </a:rPr>
              <a:t> </a:t>
            </a:r>
            <a:r>
              <a:rPr dirty="0" sz="1500" spc="-45" b="1">
                <a:latin typeface="Arial Narrow"/>
                <a:cs typeface="Arial Narrow"/>
              </a:rPr>
              <a:t>work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5" b="1">
                <a:latin typeface="Arial Narrow"/>
                <a:cs typeface="Arial Narrow"/>
              </a:rPr>
              <a:t>better.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95" b="1">
                <a:latin typeface="Arial Narrow"/>
                <a:cs typeface="Arial Narrow"/>
              </a:rPr>
              <a:t>But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45" b="1">
                <a:latin typeface="Arial Narrow"/>
                <a:cs typeface="Arial Narrow"/>
              </a:rPr>
              <a:t>they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145" b="1">
                <a:latin typeface="Arial Narrow"/>
                <a:cs typeface="Arial Narrow"/>
              </a:rPr>
              <a:t>do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35" b="1">
                <a:latin typeface="Arial Narrow"/>
                <a:cs typeface="Arial Narrow"/>
              </a:rPr>
              <a:t>this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80" b="1">
                <a:latin typeface="Arial Narrow"/>
                <a:cs typeface="Arial Narrow"/>
              </a:rPr>
              <a:t>in </a:t>
            </a:r>
            <a:r>
              <a:rPr dirty="0" sz="1500" b="1">
                <a:latin typeface="Arial Narrow"/>
                <a:cs typeface="Arial Narrow"/>
              </a:rPr>
              <a:t>particular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110" b="1">
                <a:latin typeface="Arial Narrow"/>
                <a:cs typeface="Arial Narrow"/>
              </a:rPr>
              <a:t>ways.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300" y="1498924"/>
            <a:ext cx="195008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‘engineering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habits’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describe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way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act.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1870704"/>
            <a:ext cx="206248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How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do</a:t>
            </a:r>
            <a:r>
              <a:rPr dirty="0" sz="85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you</a:t>
            </a:r>
            <a:r>
              <a:rPr dirty="0" sz="8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think</a:t>
            </a:r>
            <a:r>
              <a:rPr dirty="0" sz="85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and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5" b="1">
                <a:solidFill>
                  <a:srgbClr val="41BBC6"/>
                </a:solidFill>
                <a:latin typeface="Calibri"/>
                <a:cs typeface="Calibri"/>
              </a:rPr>
              <a:t>act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like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an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engineer?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2118557"/>
            <a:ext cx="1759585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-10">
                <a:latin typeface="Gill Sans MT"/>
                <a:cs typeface="Gill Sans MT"/>
              </a:rPr>
              <a:t>Take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35">
                <a:latin typeface="Gill Sans MT"/>
                <a:cs typeface="Gill Sans MT"/>
              </a:rPr>
              <a:t>quiz </a:t>
            </a:r>
            <a:r>
              <a:rPr dirty="0" sz="850" spc="55">
                <a:latin typeface="Gill Sans MT"/>
                <a:cs typeface="Gill Sans MT"/>
              </a:rPr>
              <a:t>at </a:t>
            </a: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This </a:t>
            </a:r>
            <a:r>
              <a:rPr dirty="0" u="sng" sz="8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is 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Engineering: </a:t>
            </a:r>
            <a:r>
              <a:rPr dirty="0" sz="850" spc="-180" b="1">
                <a:solidFill>
                  <a:srgbClr val="94C461"/>
                </a:solidFill>
                <a:latin typeface="Calibri"/>
                <a:cs typeface="Calibri"/>
              </a:rPr>
              <a:t> </a:t>
            </a:r>
            <a:r>
              <a:rPr dirty="0" u="sng" sz="850" spc="5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Su</a:t>
            </a: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s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tainabl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e</a:t>
            </a:r>
            <a:r>
              <a:rPr dirty="0" u="sng" sz="850" spc="-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F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utu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r</a:t>
            </a:r>
            <a:r>
              <a:rPr dirty="0" u="sng" sz="850" spc="4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es</a:t>
            </a:r>
            <a:r>
              <a:rPr dirty="0" sz="850" spc="-5" b="1">
                <a:solidFill>
                  <a:srgbClr val="94C461"/>
                </a:solidFill>
                <a:latin typeface="Calibri"/>
                <a:cs typeface="Calibri"/>
                <a:hlinkClick r:id="rId2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disc</a:t>
            </a:r>
            <a:r>
              <a:rPr dirty="0" sz="850" spc="35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  </a:t>
            </a:r>
            <a:r>
              <a:rPr dirty="0" sz="850" spc="25">
                <a:latin typeface="Gill Sans MT"/>
                <a:cs typeface="Gill Sans MT"/>
              </a:rPr>
              <a:t>‘engineering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habits’.</a:t>
            </a:r>
            <a:endParaRPr sz="850">
              <a:latin typeface="Gill Sans MT"/>
              <a:cs typeface="Gill Sans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9994" y="337171"/>
            <a:ext cx="2929788" cy="46866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9299" y="276260"/>
            <a:ext cx="281178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254">
                <a:solidFill>
                  <a:srgbClr val="FFFFFF"/>
                </a:solidFill>
                <a:latin typeface="Arial Narrow"/>
                <a:cs typeface="Arial Narrow"/>
              </a:rPr>
              <a:t>Engineering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150">
                <a:solidFill>
                  <a:srgbClr val="FFFFFF"/>
                </a:solidFill>
                <a:latin typeface="Arial Narrow"/>
                <a:cs typeface="Arial Narrow"/>
              </a:rPr>
              <a:t>habits</a:t>
            </a:r>
            <a:endParaRPr sz="3500">
              <a:latin typeface="Arial Narrow"/>
              <a:cs typeface="Arial Narrow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9994" y="2756560"/>
            <a:ext cx="6837045" cy="1836420"/>
            <a:chOff x="359994" y="2756560"/>
            <a:chExt cx="6837045" cy="1836420"/>
          </a:xfrm>
        </p:grpSpPr>
        <p:sp>
          <p:nvSpPr>
            <p:cNvPr id="9" name="object 9"/>
            <p:cNvSpPr/>
            <p:nvPr/>
          </p:nvSpPr>
          <p:spPr>
            <a:xfrm>
              <a:off x="359994" y="2756560"/>
              <a:ext cx="6837045" cy="1836420"/>
            </a:xfrm>
            <a:custGeom>
              <a:avLst/>
              <a:gdLst/>
              <a:ahLst/>
              <a:cxnLst/>
              <a:rect l="l" t="t" r="r" b="b"/>
              <a:pathLst>
                <a:path w="6837045" h="1836420">
                  <a:moveTo>
                    <a:pt x="6836765" y="0"/>
                  </a:moveTo>
                  <a:lnTo>
                    <a:pt x="0" y="0"/>
                  </a:lnTo>
                  <a:lnTo>
                    <a:pt x="0" y="1836000"/>
                  </a:lnTo>
                  <a:lnTo>
                    <a:pt x="6836765" y="1836000"/>
                  </a:lnTo>
                  <a:lnTo>
                    <a:pt x="6836765" y="0"/>
                  </a:lnTo>
                  <a:close/>
                </a:path>
              </a:pathLst>
            </a:custGeom>
            <a:solidFill>
              <a:srgbClr val="E3F3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67995" y="3225685"/>
              <a:ext cx="315595" cy="315595"/>
            </a:xfrm>
            <a:custGeom>
              <a:avLst/>
              <a:gdLst/>
              <a:ahLst/>
              <a:cxnLst/>
              <a:rect l="l" t="t" r="r" b="b"/>
              <a:pathLst>
                <a:path w="315595" h="315595">
                  <a:moveTo>
                    <a:pt x="315379" y="0"/>
                  </a:moveTo>
                  <a:lnTo>
                    <a:pt x="0" y="0"/>
                  </a:lnTo>
                  <a:lnTo>
                    <a:pt x="0" y="315379"/>
                  </a:lnTo>
                  <a:lnTo>
                    <a:pt x="315379" y="315379"/>
                  </a:lnTo>
                  <a:lnTo>
                    <a:pt x="315379" y="0"/>
                  </a:lnTo>
                  <a:close/>
                </a:path>
              </a:pathLst>
            </a:custGeom>
            <a:solidFill>
              <a:srgbClr val="94C46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7979" y="3285657"/>
              <a:ext cx="195422" cy="19543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47382" y="3225685"/>
              <a:ext cx="876300" cy="315595"/>
            </a:xfrm>
            <a:custGeom>
              <a:avLst/>
              <a:gdLst/>
              <a:ahLst/>
              <a:cxnLst/>
              <a:rect l="l" t="t" r="r" b="b"/>
              <a:pathLst>
                <a:path w="876300" h="315595">
                  <a:moveTo>
                    <a:pt x="876122" y="0"/>
                  </a:moveTo>
                  <a:lnTo>
                    <a:pt x="0" y="0"/>
                  </a:lnTo>
                  <a:lnTo>
                    <a:pt x="0" y="315391"/>
                  </a:lnTo>
                  <a:lnTo>
                    <a:pt x="876122" y="315391"/>
                  </a:lnTo>
                  <a:lnTo>
                    <a:pt x="876122" y="0"/>
                  </a:lnTo>
                  <a:close/>
                </a:path>
              </a:pathLst>
            </a:custGeom>
            <a:solidFill>
              <a:srgbClr val="94C4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67995" y="3596411"/>
              <a:ext cx="1113155" cy="648335"/>
            </a:xfrm>
            <a:custGeom>
              <a:avLst/>
              <a:gdLst/>
              <a:ahLst/>
              <a:cxnLst/>
              <a:rect l="l" t="t" r="r" b="b"/>
              <a:pathLst>
                <a:path w="1113155" h="648335">
                  <a:moveTo>
                    <a:pt x="1032344" y="342112"/>
                  </a:moveTo>
                  <a:lnTo>
                    <a:pt x="0" y="342112"/>
                  </a:lnTo>
                  <a:lnTo>
                    <a:pt x="0" y="648233"/>
                  </a:lnTo>
                  <a:lnTo>
                    <a:pt x="1032344" y="648233"/>
                  </a:lnTo>
                  <a:lnTo>
                    <a:pt x="1032344" y="342112"/>
                  </a:lnTo>
                  <a:close/>
                </a:path>
                <a:path w="1113155" h="648335">
                  <a:moveTo>
                    <a:pt x="1112710" y="0"/>
                  </a:moveTo>
                  <a:lnTo>
                    <a:pt x="0" y="0"/>
                  </a:lnTo>
                  <a:lnTo>
                    <a:pt x="0" y="306108"/>
                  </a:lnTo>
                  <a:lnTo>
                    <a:pt x="1112710" y="306108"/>
                  </a:lnTo>
                  <a:lnTo>
                    <a:pt x="11127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4406" y="359994"/>
            <a:ext cx="1965591" cy="225118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22000" y="3612305"/>
            <a:ext cx="1020444" cy="6115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dirty="0" sz="800" spc="25">
                <a:latin typeface="Gill Sans MT"/>
                <a:cs typeface="Gill Sans MT"/>
              </a:rPr>
              <a:t>Coming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up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with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lots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of </a:t>
            </a:r>
            <a:r>
              <a:rPr dirty="0" sz="800" spc="-204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new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good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ideas</a:t>
            </a:r>
            <a:endParaRPr sz="800">
              <a:latin typeface="Gill Sans MT"/>
              <a:cs typeface="Gill Sans MT"/>
            </a:endParaRPr>
          </a:p>
          <a:p>
            <a:pPr marR="85725">
              <a:lnSpc>
                <a:spcPct val="100000"/>
              </a:lnSpc>
              <a:spcBef>
                <a:spcPts val="770"/>
              </a:spcBef>
            </a:pPr>
            <a:r>
              <a:rPr dirty="0" sz="800" spc="-145">
                <a:latin typeface="Gill Sans MT"/>
                <a:cs typeface="Gill Sans MT"/>
              </a:rPr>
              <a:t>W</a:t>
            </a:r>
            <a:r>
              <a:rPr dirty="0" sz="800" spc="15">
                <a:latin typeface="Gill Sans MT"/>
                <a:cs typeface="Gill Sans MT"/>
              </a:rPr>
              <a:t>orking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succes</a:t>
            </a:r>
            <a:r>
              <a:rPr dirty="0" sz="800" spc="40">
                <a:latin typeface="Gill Sans MT"/>
                <a:cs typeface="Gill Sans MT"/>
              </a:rPr>
              <a:t>s</a:t>
            </a:r>
            <a:r>
              <a:rPr dirty="0" sz="800" spc="30">
                <a:latin typeface="Gill Sans MT"/>
                <a:cs typeface="Gill Sans MT"/>
              </a:rPr>
              <a:t>fully  </a:t>
            </a:r>
            <a:r>
              <a:rPr dirty="0" sz="800" spc="25">
                <a:latin typeface="Gill Sans MT"/>
                <a:cs typeface="Gill Sans MT"/>
              </a:rPr>
              <a:t>in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a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group</a:t>
            </a:r>
            <a:endParaRPr sz="800">
              <a:latin typeface="Gill Sans MT"/>
              <a:cs typeface="Gill Sans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741335" y="3225685"/>
            <a:ext cx="4354195" cy="1265555"/>
            <a:chOff x="1741335" y="3225685"/>
            <a:chExt cx="4354195" cy="1265555"/>
          </a:xfrm>
        </p:grpSpPr>
        <p:sp>
          <p:nvSpPr>
            <p:cNvPr id="17" name="object 17"/>
            <p:cNvSpPr/>
            <p:nvPr/>
          </p:nvSpPr>
          <p:spPr>
            <a:xfrm>
              <a:off x="1741335" y="3225685"/>
              <a:ext cx="315595" cy="315595"/>
            </a:xfrm>
            <a:custGeom>
              <a:avLst/>
              <a:gdLst/>
              <a:ahLst/>
              <a:cxnLst/>
              <a:rect l="l" t="t" r="r" b="b"/>
              <a:pathLst>
                <a:path w="315594" h="315595">
                  <a:moveTo>
                    <a:pt x="315379" y="0"/>
                  </a:moveTo>
                  <a:lnTo>
                    <a:pt x="0" y="0"/>
                  </a:lnTo>
                  <a:lnTo>
                    <a:pt x="0" y="315379"/>
                  </a:lnTo>
                  <a:lnTo>
                    <a:pt x="315379" y="315379"/>
                  </a:lnTo>
                  <a:lnTo>
                    <a:pt x="315379" y="0"/>
                  </a:lnTo>
                  <a:close/>
                </a:path>
              </a:pathLst>
            </a:custGeom>
            <a:solidFill>
              <a:srgbClr val="92569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1313" y="3286761"/>
              <a:ext cx="195419" cy="19322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020722" y="3225685"/>
              <a:ext cx="582295" cy="315595"/>
            </a:xfrm>
            <a:custGeom>
              <a:avLst/>
              <a:gdLst/>
              <a:ahLst/>
              <a:cxnLst/>
              <a:rect l="l" t="t" r="r" b="b"/>
              <a:pathLst>
                <a:path w="582294" h="315595">
                  <a:moveTo>
                    <a:pt x="582117" y="0"/>
                  </a:moveTo>
                  <a:lnTo>
                    <a:pt x="0" y="0"/>
                  </a:lnTo>
                  <a:lnTo>
                    <a:pt x="0" y="315391"/>
                  </a:lnTo>
                  <a:lnTo>
                    <a:pt x="582117" y="315391"/>
                  </a:lnTo>
                  <a:lnTo>
                    <a:pt x="582117" y="0"/>
                  </a:lnTo>
                  <a:close/>
                </a:path>
              </a:pathLst>
            </a:custGeom>
            <a:solidFill>
              <a:srgbClr val="9256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741335" y="3596398"/>
              <a:ext cx="2173605" cy="892175"/>
            </a:xfrm>
            <a:custGeom>
              <a:avLst/>
              <a:gdLst/>
              <a:ahLst/>
              <a:cxnLst/>
              <a:rect l="l" t="t" r="r" b="b"/>
              <a:pathLst>
                <a:path w="2173604" h="892175">
                  <a:moveTo>
                    <a:pt x="960412" y="12"/>
                  </a:moveTo>
                  <a:lnTo>
                    <a:pt x="0" y="12"/>
                  </a:lnTo>
                  <a:lnTo>
                    <a:pt x="0" y="306120"/>
                  </a:lnTo>
                  <a:lnTo>
                    <a:pt x="960412" y="306120"/>
                  </a:lnTo>
                  <a:lnTo>
                    <a:pt x="960412" y="12"/>
                  </a:lnTo>
                  <a:close/>
                </a:path>
                <a:path w="2173604" h="892175">
                  <a:moveTo>
                    <a:pt x="967930" y="342138"/>
                  </a:moveTo>
                  <a:lnTo>
                    <a:pt x="0" y="342138"/>
                  </a:lnTo>
                  <a:lnTo>
                    <a:pt x="0" y="770166"/>
                  </a:lnTo>
                  <a:lnTo>
                    <a:pt x="967930" y="770166"/>
                  </a:lnTo>
                  <a:lnTo>
                    <a:pt x="967930" y="342138"/>
                  </a:lnTo>
                  <a:close/>
                </a:path>
                <a:path w="2173604" h="892175">
                  <a:moveTo>
                    <a:pt x="1909533" y="464045"/>
                  </a:moveTo>
                  <a:lnTo>
                    <a:pt x="1085773" y="464045"/>
                  </a:lnTo>
                  <a:lnTo>
                    <a:pt x="1085773" y="892086"/>
                  </a:lnTo>
                  <a:lnTo>
                    <a:pt x="1909533" y="892086"/>
                  </a:lnTo>
                  <a:lnTo>
                    <a:pt x="1909533" y="464045"/>
                  </a:lnTo>
                  <a:close/>
                </a:path>
                <a:path w="2173604" h="892175">
                  <a:moveTo>
                    <a:pt x="2173490" y="0"/>
                  </a:moveTo>
                  <a:lnTo>
                    <a:pt x="1085773" y="0"/>
                  </a:lnTo>
                  <a:lnTo>
                    <a:pt x="1085773" y="428040"/>
                  </a:lnTo>
                  <a:lnTo>
                    <a:pt x="2173490" y="428040"/>
                  </a:lnTo>
                  <a:lnTo>
                    <a:pt x="21734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827109" y="3225685"/>
              <a:ext cx="315595" cy="315595"/>
            </a:xfrm>
            <a:custGeom>
              <a:avLst/>
              <a:gdLst/>
              <a:ahLst/>
              <a:cxnLst/>
              <a:rect l="l" t="t" r="r" b="b"/>
              <a:pathLst>
                <a:path w="315594" h="315595">
                  <a:moveTo>
                    <a:pt x="315379" y="0"/>
                  </a:moveTo>
                  <a:lnTo>
                    <a:pt x="0" y="0"/>
                  </a:lnTo>
                  <a:lnTo>
                    <a:pt x="0" y="315379"/>
                  </a:lnTo>
                  <a:lnTo>
                    <a:pt x="315379" y="315379"/>
                  </a:lnTo>
                  <a:lnTo>
                    <a:pt x="315379" y="0"/>
                  </a:lnTo>
                  <a:close/>
                </a:path>
              </a:pathLst>
            </a:custGeom>
            <a:solidFill>
              <a:srgbClr val="314E9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11519" y="3284535"/>
              <a:ext cx="146557" cy="19978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070491" y="3225685"/>
              <a:ext cx="869950" cy="315595"/>
            </a:xfrm>
            <a:custGeom>
              <a:avLst/>
              <a:gdLst/>
              <a:ahLst/>
              <a:cxnLst/>
              <a:rect l="l" t="t" r="r" b="b"/>
              <a:pathLst>
                <a:path w="869950" h="315595">
                  <a:moveTo>
                    <a:pt x="869340" y="0"/>
                  </a:moveTo>
                  <a:lnTo>
                    <a:pt x="0" y="0"/>
                  </a:lnTo>
                  <a:lnTo>
                    <a:pt x="0" y="315391"/>
                  </a:lnTo>
                  <a:lnTo>
                    <a:pt x="869340" y="315391"/>
                  </a:lnTo>
                  <a:lnTo>
                    <a:pt x="869340" y="0"/>
                  </a:lnTo>
                  <a:close/>
                </a:path>
              </a:pathLst>
            </a:custGeom>
            <a:solidFill>
              <a:srgbClr val="314E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057688" y="3598951"/>
              <a:ext cx="1002665" cy="892175"/>
            </a:xfrm>
            <a:custGeom>
              <a:avLst/>
              <a:gdLst/>
              <a:ahLst/>
              <a:cxnLst/>
              <a:rect l="l" t="t" r="r" b="b"/>
              <a:pathLst>
                <a:path w="1002664" h="892175">
                  <a:moveTo>
                    <a:pt x="951763" y="0"/>
                  </a:moveTo>
                  <a:lnTo>
                    <a:pt x="0" y="0"/>
                  </a:lnTo>
                  <a:lnTo>
                    <a:pt x="0" y="428040"/>
                  </a:lnTo>
                  <a:lnTo>
                    <a:pt x="951763" y="428040"/>
                  </a:lnTo>
                  <a:lnTo>
                    <a:pt x="951763" y="0"/>
                  </a:lnTo>
                  <a:close/>
                </a:path>
                <a:path w="1002664" h="892175">
                  <a:moveTo>
                    <a:pt x="1002474" y="464045"/>
                  </a:moveTo>
                  <a:lnTo>
                    <a:pt x="0" y="464045"/>
                  </a:lnTo>
                  <a:lnTo>
                    <a:pt x="0" y="892086"/>
                  </a:lnTo>
                  <a:lnTo>
                    <a:pt x="1002474" y="892086"/>
                  </a:lnTo>
                  <a:lnTo>
                    <a:pt x="1002474" y="4640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057675" y="3225685"/>
              <a:ext cx="315595" cy="315595"/>
            </a:xfrm>
            <a:custGeom>
              <a:avLst/>
              <a:gdLst/>
              <a:ahLst/>
              <a:cxnLst/>
              <a:rect l="l" t="t" r="r" b="b"/>
              <a:pathLst>
                <a:path w="315595" h="315595">
                  <a:moveTo>
                    <a:pt x="315379" y="0"/>
                  </a:moveTo>
                  <a:lnTo>
                    <a:pt x="0" y="0"/>
                  </a:lnTo>
                  <a:lnTo>
                    <a:pt x="0" y="315379"/>
                  </a:lnTo>
                  <a:lnTo>
                    <a:pt x="315379" y="315379"/>
                  </a:lnTo>
                  <a:lnTo>
                    <a:pt x="315379" y="0"/>
                  </a:lnTo>
                  <a:close/>
                </a:path>
              </a:pathLst>
            </a:custGeom>
            <a:solidFill>
              <a:srgbClr val="F7A85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17665" y="3286664"/>
              <a:ext cx="195422" cy="19342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337062" y="3225685"/>
              <a:ext cx="537845" cy="315595"/>
            </a:xfrm>
            <a:custGeom>
              <a:avLst/>
              <a:gdLst/>
              <a:ahLst/>
              <a:cxnLst/>
              <a:rect l="l" t="t" r="r" b="b"/>
              <a:pathLst>
                <a:path w="537845" h="315595">
                  <a:moveTo>
                    <a:pt x="537514" y="0"/>
                  </a:moveTo>
                  <a:lnTo>
                    <a:pt x="0" y="0"/>
                  </a:lnTo>
                  <a:lnTo>
                    <a:pt x="0" y="315391"/>
                  </a:lnTo>
                  <a:lnTo>
                    <a:pt x="537514" y="315391"/>
                  </a:lnTo>
                  <a:lnTo>
                    <a:pt x="537514" y="0"/>
                  </a:lnTo>
                  <a:close/>
                </a:path>
              </a:pathLst>
            </a:custGeom>
            <a:solidFill>
              <a:srgbClr val="F7A8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177993" y="3598951"/>
              <a:ext cx="917575" cy="770255"/>
            </a:xfrm>
            <a:custGeom>
              <a:avLst/>
              <a:gdLst/>
              <a:ahLst/>
              <a:cxnLst/>
              <a:rect l="l" t="t" r="r" b="b"/>
              <a:pathLst>
                <a:path w="917575" h="770254">
                  <a:moveTo>
                    <a:pt x="877100" y="0"/>
                  </a:moveTo>
                  <a:lnTo>
                    <a:pt x="0" y="0"/>
                  </a:lnTo>
                  <a:lnTo>
                    <a:pt x="0" y="428040"/>
                  </a:lnTo>
                  <a:lnTo>
                    <a:pt x="877100" y="428040"/>
                  </a:lnTo>
                  <a:lnTo>
                    <a:pt x="877100" y="0"/>
                  </a:lnTo>
                  <a:close/>
                </a:path>
                <a:path w="917575" h="770254">
                  <a:moveTo>
                    <a:pt x="917333" y="464045"/>
                  </a:moveTo>
                  <a:lnTo>
                    <a:pt x="0" y="464045"/>
                  </a:lnTo>
                  <a:lnTo>
                    <a:pt x="0" y="770166"/>
                  </a:lnTo>
                  <a:lnTo>
                    <a:pt x="917333" y="770166"/>
                  </a:lnTo>
                  <a:lnTo>
                    <a:pt x="917333" y="4640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177993" y="3225685"/>
              <a:ext cx="315595" cy="315595"/>
            </a:xfrm>
            <a:custGeom>
              <a:avLst/>
              <a:gdLst/>
              <a:ahLst/>
              <a:cxnLst/>
              <a:rect l="l" t="t" r="r" b="b"/>
              <a:pathLst>
                <a:path w="315595" h="315595">
                  <a:moveTo>
                    <a:pt x="315379" y="0"/>
                  </a:moveTo>
                  <a:lnTo>
                    <a:pt x="0" y="0"/>
                  </a:lnTo>
                  <a:lnTo>
                    <a:pt x="0" y="315379"/>
                  </a:lnTo>
                  <a:lnTo>
                    <a:pt x="315379" y="315379"/>
                  </a:lnTo>
                  <a:lnTo>
                    <a:pt x="315379" y="0"/>
                  </a:lnTo>
                  <a:close/>
                </a:path>
              </a:pathLst>
            </a:custGeom>
            <a:solidFill>
              <a:srgbClr val="EE79A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36121" y="3295156"/>
              <a:ext cx="201351" cy="17616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457380" y="3225685"/>
              <a:ext cx="607695" cy="315595"/>
            </a:xfrm>
            <a:custGeom>
              <a:avLst/>
              <a:gdLst/>
              <a:ahLst/>
              <a:cxnLst/>
              <a:rect l="l" t="t" r="r" b="b"/>
              <a:pathLst>
                <a:path w="607695" h="315595">
                  <a:moveTo>
                    <a:pt x="607225" y="0"/>
                  </a:moveTo>
                  <a:lnTo>
                    <a:pt x="0" y="0"/>
                  </a:lnTo>
                  <a:lnTo>
                    <a:pt x="0" y="315391"/>
                  </a:lnTo>
                  <a:lnTo>
                    <a:pt x="607225" y="315391"/>
                  </a:lnTo>
                  <a:lnTo>
                    <a:pt x="607225" y="0"/>
                  </a:lnTo>
                  <a:close/>
                </a:path>
              </a:pathLst>
            </a:custGeom>
            <a:solidFill>
              <a:srgbClr val="EE79A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2076356" y="3305256"/>
            <a:ext cx="3945890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  <a:tabLst>
                <a:tab pos="1049655" algn="l"/>
                <a:tab pos="2315845" algn="l"/>
                <a:tab pos="3435985" algn="l"/>
              </a:tabLst>
            </a:pPr>
            <a:r>
              <a:rPr dirty="0" sz="800" spc="30" b="1">
                <a:solidFill>
                  <a:srgbClr val="FFFFFF"/>
                </a:solidFill>
                <a:latin typeface="Calibri"/>
                <a:cs typeface="Calibri"/>
              </a:rPr>
              <a:t>Improving	</a:t>
            </a:r>
            <a:r>
              <a:rPr dirty="0" sz="800" spc="35" b="1">
                <a:solidFill>
                  <a:srgbClr val="FFFFFF"/>
                </a:solidFill>
                <a:latin typeface="Calibri"/>
                <a:cs typeface="Calibri"/>
              </a:rPr>
              <a:t>Problem-finding	</a:t>
            </a:r>
            <a:r>
              <a:rPr dirty="0" sz="800" spc="40" b="1">
                <a:solidFill>
                  <a:srgbClr val="FFFFFF"/>
                </a:solidFill>
                <a:latin typeface="Calibri"/>
                <a:cs typeface="Calibri"/>
              </a:rPr>
              <a:t>Adapting	</a:t>
            </a:r>
            <a:r>
              <a:rPr dirty="0" sz="800" spc="30" b="1">
                <a:solidFill>
                  <a:srgbClr val="FFFFFF"/>
                </a:solidFill>
                <a:latin typeface="Calibri"/>
                <a:cs typeface="Calibri"/>
              </a:rPr>
              <a:t>Visualising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213183" y="3598951"/>
            <a:ext cx="875665" cy="892175"/>
          </a:xfrm>
          <a:custGeom>
            <a:avLst/>
            <a:gdLst/>
            <a:ahLst/>
            <a:cxnLst/>
            <a:rect l="l" t="t" r="r" b="b"/>
            <a:pathLst>
              <a:path w="875665" h="892175">
                <a:moveTo>
                  <a:pt x="854240" y="0"/>
                </a:moveTo>
                <a:lnTo>
                  <a:pt x="0" y="0"/>
                </a:lnTo>
                <a:lnTo>
                  <a:pt x="0" y="428040"/>
                </a:lnTo>
                <a:lnTo>
                  <a:pt x="854240" y="428040"/>
                </a:lnTo>
                <a:lnTo>
                  <a:pt x="854240" y="0"/>
                </a:lnTo>
                <a:close/>
              </a:path>
              <a:path w="875665" h="892175">
                <a:moveTo>
                  <a:pt x="875576" y="464045"/>
                </a:moveTo>
                <a:lnTo>
                  <a:pt x="0" y="464045"/>
                </a:lnTo>
                <a:lnTo>
                  <a:pt x="0" y="892086"/>
                </a:lnTo>
                <a:lnTo>
                  <a:pt x="875576" y="892086"/>
                </a:lnTo>
                <a:lnTo>
                  <a:pt x="875576" y="4640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795336" y="3614859"/>
            <a:ext cx="5252720" cy="85534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26034">
              <a:lnSpc>
                <a:spcPct val="100000"/>
              </a:lnSpc>
              <a:spcBef>
                <a:spcPts val="100"/>
              </a:spcBef>
              <a:tabLst>
                <a:tab pos="1085215" algn="l"/>
                <a:tab pos="2315845" algn="l"/>
                <a:tab pos="3435985" algn="l"/>
                <a:tab pos="4471670" algn="l"/>
              </a:tabLst>
            </a:pPr>
            <a:r>
              <a:rPr dirty="0" sz="800" spc="40">
                <a:latin typeface="Gill Sans MT"/>
                <a:cs typeface="Gill Sans MT"/>
              </a:rPr>
              <a:t>Making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wh</a:t>
            </a:r>
            <a:r>
              <a:rPr dirty="0" sz="800" spc="20">
                <a:latin typeface="Gill Sans MT"/>
                <a:cs typeface="Gill Sans MT"/>
              </a:rPr>
              <a:t>a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I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0">
                <a:latin typeface="Gill Sans MT"/>
                <a:cs typeface="Gill Sans MT"/>
              </a:rPr>
              <a:t>h</a:t>
            </a:r>
            <a:r>
              <a:rPr dirty="0" sz="800" spc="35">
                <a:latin typeface="Gill Sans MT"/>
                <a:cs typeface="Gill Sans MT"/>
              </a:rPr>
              <a:t>a</a:t>
            </a:r>
            <a:r>
              <a:rPr dirty="0" sz="800" spc="35">
                <a:latin typeface="Gill Sans MT"/>
                <a:cs typeface="Gill Sans MT"/>
              </a:rPr>
              <a:t>v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>
                <a:latin typeface="Gill Sans MT"/>
                <a:cs typeface="Gill Sans MT"/>
              </a:rPr>
              <a:t>	</a:t>
            </a:r>
            <a:r>
              <a:rPr dirty="0" sz="800" spc="20">
                <a:latin typeface="Gill Sans MT"/>
                <a:cs typeface="Gill Sans MT"/>
              </a:rPr>
              <a:t>Thinking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about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the</a:t>
            </a:r>
            <a:r>
              <a:rPr dirty="0" sz="800">
                <a:latin typeface="Gill Sans MT"/>
                <a:cs typeface="Gill Sans MT"/>
              </a:rPr>
              <a:t>	</a:t>
            </a:r>
            <a:r>
              <a:rPr dirty="0" sz="800" spc="25">
                <a:latin typeface="Gill Sans MT"/>
                <a:cs typeface="Gill Sans MT"/>
              </a:rPr>
              <a:t>Deciding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h</a:t>
            </a:r>
            <a:r>
              <a:rPr dirty="0" sz="800" spc="20">
                <a:latin typeface="Gill Sans MT"/>
                <a:cs typeface="Gill Sans MT"/>
              </a:rPr>
              <a:t>o</a:t>
            </a:r>
            <a:r>
              <a:rPr dirty="0" sz="800" spc="10">
                <a:latin typeface="Gill Sans MT"/>
                <a:cs typeface="Gill Sans MT"/>
              </a:rPr>
              <a:t>w</a:t>
            </a:r>
            <a:r>
              <a:rPr dirty="0" sz="800">
                <a:latin typeface="Gill Sans MT"/>
                <a:cs typeface="Gill Sans MT"/>
              </a:rPr>
              <a:t>	</a:t>
            </a:r>
            <a:r>
              <a:rPr dirty="0" sz="800" spc="20">
                <a:latin typeface="Gill Sans MT"/>
                <a:cs typeface="Gill Sans MT"/>
              </a:rPr>
              <a:t>Thinking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out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loud</a:t>
            </a:r>
            <a:r>
              <a:rPr dirty="0" sz="800">
                <a:latin typeface="Gill Sans MT"/>
                <a:cs typeface="Gill Sans MT"/>
              </a:rPr>
              <a:t>	</a:t>
            </a:r>
            <a:r>
              <a:rPr dirty="0" sz="800" spc="-30">
                <a:latin typeface="Gill Sans MT"/>
                <a:cs typeface="Gill Sans MT"/>
              </a:rPr>
              <a:t>U</a:t>
            </a:r>
            <a:r>
              <a:rPr dirty="0" sz="800" spc="45">
                <a:latin typeface="Gill Sans MT"/>
                <a:cs typeface="Gill Sans MT"/>
              </a:rPr>
              <a:t>sing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ideas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10">
                <a:latin typeface="Gill Sans MT"/>
                <a:cs typeface="Gill Sans MT"/>
              </a:rPr>
              <a:t>f</a:t>
            </a:r>
            <a:r>
              <a:rPr dirty="0" sz="800">
                <a:latin typeface="Gill Sans MT"/>
                <a:cs typeface="Gill Sans MT"/>
              </a:rPr>
              <a:t>r</a:t>
            </a:r>
            <a:r>
              <a:rPr dirty="0" sz="800" spc="35">
                <a:latin typeface="Gill Sans MT"/>
                <a:cs typeface="Gill Sans MT"/>
              </a:rPr>
              <a:t>om  </a:t>
            </a:r>
            <a:r>
              <a:rPr dirty="0" sz="800" spc="35">
                <a:latin typeface="Gill Sans MT"/>
                <a:cs typeface="Gill Sans MT"/>
              </a:rPr>
              <a:t>done</a:t>
            </a:r>
            <a:r>
              <a:rPr dirty="0" sz="800" spc="-2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better	</a:t>
            </a:r>
            <a:r>
              <a:rPr dirty="0" sz="800">
                <a:latin typeface="Gill Sans MT"/>
                <a:cs typeface="Gill Sans MT"/>
              </a:rPr>
              <a:t>world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around</a:t>
            </a:r>
            <a:r>
              <a:rPr dirty="0" sz="800" spc="-2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me</a:t>
            </a:r>
            <a:r>
              <a:rPr dirty="0" sz="800" spc="-2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	</a:t>
            </a:r>
            <a:r>
              <a:rPr dirty="0" sz="800" spc="45">
                <a:latin typeface="Gill Sans MT"/>
                <a:cs typeface="Gill Sans MT"/>
              </a:rPr>
              <a:t>something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could	</a:t>
            </a:r>
            <a:r>
              <a:rPr dirty="0" sz="800" spc="35">
                <a:latin typeface="Gill Sans MT"/>
                <a:cs typeface="Gill Sans MT"/>
              </a:rPr>
              <a:t>when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I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85">
                <a:latin typeface="Gill Sans MT"/>
                <a:cs typeface="Gill Sans MT"/>
              </a:rPr>
              <a:t>am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being	</a:t>
            </a:r>
            <a:r>
              <a:rPr dirty="0" sz="800" spc="30">
                <a:latin typeface="Gill Sans MT"/>
                <a:cs typeface="Gill Sans MT"/>
              </a:rPr>
              <a:t>one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subject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in</a:t>
            </a:r>
            <a:endParaRPr sz="800">
              <a:latin typeface="Gill Sans MT"/>
              <a:cs typeface="Gill Sans MT"/>
            </a:endParaRPr>
          </a:p>
          <a:p>
            <a:pPr marL="1085215">
              <a:lnSpc>
                <a:spcPts val="855"/>
              </a:lnSpc>
              <a:tabLst>
                <a:tab pos="2315845" algn="l"/>
                <a:tab pos="3435985" algn="l"/>
                <a:tab pos="4471670" algn="l"/>
              </a:tabLst>
            </a:pPr>
            <a:r>
              <a:rPr dirty="0" sz="800" spc="20">
                <a:latin typeface="Gill Sans MT"/>
                <a:cs typeface="Gill Sans MT"/>
              </a:rPr>
              <a:t>how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it</a:t>
            </a:r>
            <a:r>
              <a:rPr dirty="0" sz="800" spc="-2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could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be</a:t>
            </a:r>
            <a:r>
              <a:rPr dirty="0" sz="800" spc="-2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better	</a:t>
            </a:r>
            <a:r>
              <a:rPr dirty="0" sz="800" spc="50">
                <a:latin typeface="Gill Sans MT"/>
                <a:cs typeface="Gill Sans MT"/>
              </a:rPr>
              <a:t>be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done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differently	</a:t>
            </a:r>
            <a:r>
              <a:rPr dirty="0" sz="800" spc="40">
                <a:latin typeface="Gill Sans MT"/>
                <a:cs typeface="Gill Sans MT"/>
              </a:rPr>
              <a:t>imaginative	</a:t>
            </a:r>
            <a:r>
              <a:rPr dirty="0" sz="800" spc="25">
                <a:latin typeface="Gill Sans MT"/>
                <a:cs typeface="Gill Sans MT"/>
              </a:rPr>
              <a:t>another</a:t>
            </a:r>
            <a:endParaRPr sz="800">
              <a:latin typeface="Gill Sans MT"/>
              <a:cs typeface="Gill Sans MT"/>
            </a:endParaRPr>
          </a:p>
          <a:p>
            <a:pPr>
              <a:lnSpc>
                <a:spcPts val="855"/>
              </a:lnSpc>
            </a:pPr>
            <a:r>
              <a:rPr dirty="0" sz="800" spc="25">
                <a:latin typeface="Gill Sans MT"/>
                <a:cs typeface="Gill Sans MT"/>
              </a:rPr>
              <a:t>Experime</a:t>
            </a:r>
            <a:r>
              <a:rPr dirty="0" sz="800" spc="15">
                <a:latin typeface="Gill Sans MT"/>
                <a:cs typeface="Gill Sans MT"/>
              </a:rPr>
              <a:t>n</a:t>
            </a:r>
            <a:r>
              <a:rPr dirty="0" sz="800" spc="40">
                <a:latin typeface="Gill Sans MT"/>
                <a:cs typeface="Gill Sans MT"/>
              </a:rPr>
              <a:t>ting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with</a:t>
            </a:r>
            <a:endParaRPr sz="800">
              <a:latin typeface="Gill Sans MT"/>
              <a:cs typeface="Gill Sans MT"/>
            </a:endParaRPr>
          </a:p>
          <a:p>
            <a:pPr marR="5080">
              <a:lnSpc>
                <a:spcPct val="100000"/>
              </a:lnSpc>
              <a:spcBef>
                <a:spcPts val="20"/>
              </a:spcBef>
              <a:tabLst>
                <a:tab pos="1085215" algn="l"/>
                <a:tab pos="2315845" algn="l"/>
                <a:tab pos="3435985" algn="l"/>
                <a:tab pos="4471670" algn="l"/>
              </a:tabLst>
            </a:pPr>
            <a:r>
              <a:rPr dirty="0" sz="800" spc="45">
                <a:latin typeface="Gill Sans MT"/>
                <a:cs typeface="Gill Sans MT"/>
              </a:rPr>
              <a:t>things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just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to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see	</a:t>
            </a:r>
            <a:r>
              <a:rPr dirty="0" sz="800" spc="35">
                <a:latin typeface="Gill Sans MT"/>
                <a:cs typeface="Gill Sans MT"/>
              </a:rPr>
              <a:t>Finding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out</a:t>
            </a:r>
            <a:r>
              <a:rPr dirty="0" sz="800" spc="-2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why	Explaining</a:t>
            </a:r>
            <a:r>
              <a:rPr dirty="0" sz="800" spc="-2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how</a:t>
            </a:r>
            <a:r>
              <a:rPr dirty="0" sz="800" spc="-20">
                <a:latin typeface="Gill Sans MT"/>
                <a:cs typeface="Gill Sans MT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well	</a:t>
            </a:r>
            <a:r>
              <a:rPr dirty="0" sz="800" spc="40">
                <a:latin typeface="Gill Sans MT"/>
                <a:cs typeface="Gill Sans MT"/>
              </a:rPr>
              <a:t>Making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a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plan	</a:t>
            </a:r>
            <a:r>
              <a:rPr dirty="0" sz="800" spc="40">
                <a:latin typeface="Gill Sans MT"/>
                <a:cs typeface="Gill Sans MT"/>
              </a:rPr>
              <a:t>Putting </a:t>
            </a:r>
            <a:r>
              <a:rPr dirty="0" sz="800" spc="45">
                <a:latin typeface="Gill Sans MT"/>
                <a:cs typeface="Gill Sans MT"/>
              </a:rPr>
              <a:t>things </a:t>
            </a:r>
            <a:r>
              <a:rPr dirty="0" sz="800" spc="50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wh</a:t>
            </a:r>
            <a:r>
              <a:rPr dirty="0" sz="800" spc="20">
                <a:latin typeface="Gill Sans MT"/>
                <a:cs typeface="Gill Sans MT"/>
              </a:rPr>
              <a:t>a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5">
                <a:latin typeface="Gill Sans MT"/>
                <a:cs typeface="Gill Sans MT"/>
              </a:rPr>
              <a:t>happens</a:t>
            </a:r>
            <a:r>
              <a:rPr dirty="0" sz="800">
                <a:latin typeface="Gill Sans MT"/>
                <a:cs typeface="Gill Sans MT"/>
              </a:rPr>
              <a:t>	</a:t>
            </a:r>
            <a:r>
              <a:rPr dirty="0" sz="800" spc="50">
                <a:latin typeface="Gill Sans MT"/>
                <a:cs typeface="Gill Sans MT"/>
              </a:rPr>
              <a:t>som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40">
                <a:latin typeface="Gill Sans MT"/>
                <a:cs typeface="Gill Sans MT"/>
              </a:rPr>
              <a:t>thing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does</a:t>
            </a:r>
            <a:r>
              <a:rPr dirty="0" sz="800">
                <a:latin typeface="Gill Sans MT"/>
                <a:cs typeface="Gill Sans MT"/>
              </a:rPr>
              <a:t>	I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85">
                <a:latin typeface="Gill Sans MT"/>
                <a:cs typeface="Gill Sans MT"/>
              </a:rPr>
              <a:t>am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doing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m</a:t>
            </a:r>
            <a:r>
              <a:rPr dirty="0" sz="800" spc="50">
                <a:latin typeface="Gill Sans MT"/>
                <a:cs typeface="Gill Sans MT"/>
              </a:rPr>
              <a:t>y</a:t>
            </a:r>
            <a:r>
              <a:rPr dirty="0" sz="800">
                <a:latin typeface="Gill Sans MT"/>
                <a:cs typeface="Gill Sans MT"/>
              </a:rPr>
              <a:t>	</a:t>
            </a:r>
            <a:r>
              <a:rPr dirty="0" sz="800" spc="50">
                <a:latin typeface="Gill Sans MT"/>
                <a:cs typeface="Gill Sans MT"/>
              </a:rPr>
              <a:t>b</a:t>
            </a:r>
            <a:r>
              <a:rPr dirty="0" sz="800" spc="35">
                <a:latin typeface="Gill Sans MT"/>
                <a:cs typeface="Gill Sans MT"/>
              </a:rPr>
              <a:t>e</a:t>
            </a:r>
            <a:r>
              <a:rPr dirty="0" sz="800" spc="65">
                <a:latin typeface="Gill Sans MT"/>
                <a:cs typeface="Gill Sans MT"/>
              </a:rPr>
              <a:t>f</a:t>
            </a:r>
            <a:r>
              <a:rPr dirty="0" sz="800" spc="-30">
                <a:latin typeface="Gill Sans MT"/>
                <a:cs typeface="Gill Sans MT"/>
              </a:rPr>
              <a:t>o</a:t>
            </a:r>
            <a:r>
              <a:rPr dirty="0" sz="800" spc="-40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I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s</a:t>
            </a:r>
            <a:r>
              <a:rPr dirty="0" sz="800" spc="25">
                <a:latin typeface="Gill Sans MT"/>
                <a:cs typeface="Gill Sans MT"/>
              </a:rPr>
              <a:t>tart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w</a:t>
            </a:r>
            <a:r>
              <a:rPr dirty="0" sz="800" spc="-15">
                <a:latin typeface="Gill Sans MT"/>
                <a:cs typeface="Gill Sans MT"/>
              </a:rPr>
              <a:t>ork</a:t>
            </a:r>
            <a:r>
              <a:rPr dirty="0" sz="800">
                <a:latin typeface="Gill Sans MT"/>
                <a:cs typeface="Gill Sans MT"/>
              </a:rPr>
              <a:t>	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45">
                <a:latin typeface="Gill Sans MT"/>
                <a:cs typeface="Gill Sans MT"/>
              </a:rPr>
              <a:t>o</a:t>
            </a:r>
            <a:r>
              <a:rPr dirty="0" sz="800" spc="30">
                <a:latin typeface="Gill Sans MT"/>
                <a:cs typeface="Gill Sans MT"/>
              </a:rPr>
              <a:t>g</a:t>
            </a:r>
            <a:r>
              <a:rPr dirty="0" sz="800" spc="20">
                <a:latin typeface="Gill Sans MT"/>
                <a:cs typeface="Gill Sans MT"/>
              </a:rPr>
              <a:t>e</a:t>
            </a:r>
            <a:r>
              <a:rPr dirty="0" sz="800" spc="15">
                <a:latin typeface="Gill Sans MT"/>
                <a:cs typeface="Gill Sans MT"/>
              </a:rPr>
              <a:t>ther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ma</a:t>
            </a:r>
            <a:r>
              <a:rPr dirty="0" sz="800" spc="30">
                <a:latin typeface="Gill Sans MT"/>
                <a:cs typeface="Gill Sans MT"/>
              </a:rPr>
              <a:t>k</a:t>
            </a:r>
            <a:r>
              <a:rPr dirty="0" sz="800" spc="30">
                <a:latin typeface="Gill Sans MT"/>
                <a:cs typeface="Gill Sans MT"/>
              </a:rPr>
              <a:t>e</a:t>
            </a:r>
            <a:endParaRPr sz="800">
              <a:latin typeface="Gill Sans MT"/>
              <a:cs typeface="Gill Sans MT"/>
            </a:endParaRPr>
          </a:p>
          <a:p>
            <a:pPr marL="1085215">
              <a:lnSpc>
                <a:spcPct val="100000"/>
              </a:lnSpc>
              <a:tabLst>
                <a:tab pos="2315845" algn="l"/>
                <a:tab pos="4471670" algn="l"/>
              </a:tabLst>
            </a:pPr>
            <a:r>
              <a:rPr dirty="0" sz="800" spc="25">
                <a:latin typeface="Gill Sans MT"/>
                <a:cs typeface="Gill Sans MT"/>
              </a:rPr>
              <a:t>n</a:t>
            </a:r>
            <a:r>
              <a:rPr dirty="0" sz="800" spc="20">
                <a:latin typeface="Gill Sans MT"/>
                <a:cs typeface="Gill Sans MT"/>
              </a:rPr>
              <a:t>o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w</a:t>
            </a:r>
            <a:r>
              <a:rPr dirty="0" sz="800" spc="-15">
                <a:latin typeface="Gill Sans MT"/>
                <a:cs typeface="Gill Sans MT"/>
              </a:rPr>
              <a:t>ork</a:t>
            </a:r>
            <a:r>
              <a:rPr dirty="0" sz="800">
                <a:latin typeface="Gill Sans MT"/>
                <a:cs typeface="Gill Sans MT"/>
              </a:rPr>
              <a:t>	</a:t>
            </a:r>
            <a:r>
              <a:rPr dirty="0" sz="800" spc="25">
                <a:latin typeface="Gill Sans MT"/>
                <a:cs typeface="Gill Sans MT"/>
              </a:rPr>
              <a:t>t</a:t>
            </a:r>
            <a:r>
              <a:rPr dirty="0" sz="800" spc="20">
                <a:latin typeface="Gill Sans MT"/>
                <a:cs typeface="Gill Sans MT"/>
              </a:rPr>
              <a:t>eache</a:t>
            </a:r>
            <a:r>
              <a:rPr dirty="0" sz="800" spc="10">
                <a:latin typeface="Gill Sans MT"/>
                <a:cs typeface="Gill Sans MT"/>
              </a:rPr>
              <a:t>r</a:t>
            </a:r>
            <a:r>
              <a:rPr dirty="0" sz="800" spc="60">
                <a:latin typeface="Gill Sans MT"/>
                <a:cs typeface="Gill Sans MT"/>
              </a:rPr>
              <a:t>s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an</a:t>
            </a:r>
            <a:r>
              <a:rPr dirty="0" sz="800" spc="65">
                <a:latin typeface="Gill Sans MT"/>
                <a:cs typeface="Gill Sans MT"/>
              </a:rPr>
              <a:t>d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friend</a:t>
            </a:r>
            <a:r>
              <a:rPr dirty="0" sz="800" spc="30">
                <a:latin typeface="Gill Sans MT"/>
                <a:cs typeface="Gill Sans MT"/>
              </a:rPr>
              <a:t>s</a:t>
            </a:r>
            <a:r>
              <a:rPr dirty="0" sz="800">
                <a:latin typeface="Gill Sans MT"/>
                <a:cs typeface="Gill Sans MT"/>
              </a:rPr>
              <a:t>	</a:t>
            </a:r>
            <a:r>
              <a:rPr dirty="0" sz="800" spc="50">
                <a:latin typeface="Gill Sans MT"/>
                <a:cs typeface="Gill Sans MT"/>
              </a:rPr>
              <a:t>som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40">
                <a:latin typeface="Gill Sans MT"/>
                <a:cs typeface="Gill Sans MT"/>
              </a:rPr>
              <a:t>thing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n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10">
                <a:latin typeface="Gill Sans MT"/>
                <a:cs typeface="Gill Sans MT"/>
              </a:rPr>
              <a:t>w</a:t>
            </a:r>
            <a:endParaRPr sz="800">
              <a:latin typeface="Gill Sans MT"/>
              <a:cs typeface="Gill Sans MT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6213182" y="3225685"/>
            <a:ext cx="791845" cy="315595"/>
            <a:chOff x="6213182" y="3225685"/>
            <a:chExt cx="791845" cy="315595"/>
          </a:xfrm>
        </p:grpSpPr>
        <p:sp>
          <p:nvSpPr>
            <p:cNvPr id="36" name="object 36"/>
            <p:cNvSpPr/>
            <p:nvPr/>
          </p:nvSpPr>
          <p:spPr>
            <a:xfrm>
              <a:off x="6213182" y="3225685"/>
              <a:ext cx="315595" cy="315595"/>
            </a:xfrm>
            <a:custGeom>
              <a:avLst/>
              <a:gdLst/>
              <a:ahLst/>
              <a:cxnLst/>
              <a:rect l="l" t="t" r="r" b="b"/>
              <a:pathLst>
                <a:path w="315595" h="315595">
                  <a:moveTo>
                    <a:pt x="315379" y="0"/>
                  </a:moveTo>
                  <a:lnTo>
                    <a:pt x="0" y="0"/>
                  </a:lnTo>
                  <a:lnTo>
                    <a:pt x="0" y="315379"/>
                  </a:lnTo>
                  <a:lnTo>
                    <a:pt x="315379" y="315379"/>
                  </a:lnTo>
                  <a:lnTo>
                    <a:pt x="315379" y="0"/>
                  </a:lnTo>
                  <a:close/>
                </a:path>
              </a:pathLst>
            </a:custGeom>
            <a:solidFill>
              <a:srgbClr val="41BBC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73154" y="3285659"/>
              <a:ext cx="195427" cy="19542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492557" y="3225685"/>
              <a:ext cx="512445" cy="315595"/>
            </a:xfrm>
            <a:custGeom>
              <a:avLst/>
              <a:gdLst/>
              <a:ahLst/>
              <a:cxnLst/>
              <a:rect l="l" t="t" r="r" b="b"/>
              <a:pathLst>
                <a:path w="512445" h="315595">
                  <a:moveTo>
                    <a:pt x="512292" y="0"/>
                  </a:moveTo>
                  <a:lnTo>
                    <a:pt x="0" y="0"/>
                  </a:lnTo>
                  <a:lnTo>
                    <a:pt x="0" y="315391"/>
                  </a:lnTo>
                  <a:lnTo>
                    <a:pt x="512292" y="315391"/>
                  </a:lnTo>
                  <a:lnTo>
                    <a:pt x="512292" y="0"/>
                  </a:lnTo>
                  <a:close/>
                </a:path>
              </a:pathLst>
            </a:custGeom>
            <a:solidFill>
              <a:srgbClr val="41BBC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 txBox="1"/>
          <p:nvPr/>
        </p:nvSpPr>
        <p:spPr>
          <a:xfrm>
            <a:off x="6548197" y="3242442"/>
            <a:ext cx="41402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>
              <a:lnSpc>
                <a:spcPct val="103000"/>
              </a:lnSpc>
              <a:spcBef>
                <a:spcPts val="95"/>
              </a:spcBef>
            </a:pPr>
            <a:r>
              <a:rPr dirty="0" sz="800" spc="8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800" spc="3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800" spc="6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800" spc="5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800" spc="40" b="1">
                <a:solidFill>
                  <a:srgbClr val="FFFFFF"/>
                </a:solidFill>
                <a:latin typeface="Calibri"/>
                <a:cs typeface="Calibri"/>
              </a:rPr>
              <a:t>ems  </a:t>
            </a:r>
            <a:r>
              <a:rPr dirty="0" sz="800" spc="35" b="1">
                <a:solidFill>
                  <a:srgbClr val="FFFFFF"/>
                </a:solidFill>
                <a:latin typeface="Calibri"/>
                <a:cs typeface="Calibri"/>
              </a:rPr>
              <a:t>thinking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68000" y="2773315"/>
            <a:ext cx="1130935" cy="746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dirty="0" u="heavy" sz="2000" spc="-7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I</a:t>
            </a:r>
            <a:r>
              <a:rPr dirty="0" u="heavy" sz="2000" spc="-16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000" spc="-3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</a:t>
            </a:r>
            <a:r>
              <a:rPr dirty="0" u="heavy" sz="2000" spc="-2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M</a:t>
            </a:r>
            <a:r>
              <a:rPr dirty="0" u="heavy" sz="2000" spc="-16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000" spc="-49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GOO</a:t>
            </a:r>
            <a:r>
              <a:rPr dirty="0" u="heavy" sz="2000" spc="-36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D</a:t>
            </a:r>
            <a:r>
              <a:rPr dirty="0" u="heavy" sz="2000" spc="-16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000" spc="-3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</a:t>
            </a:r>
            <a:r>
              <a:rPr dirty="0" u="heavy" sz="2000" spc="-42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</a:t>
            </a:r>
            <a:r>
              <a:rPr dirty="0" u="heavy" sz="2000" spc="-9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...</a:t>
            </a:r>
            <a:endParaRPr sz="2000">
              <a:latin typeface="Arial Narrow"/>
              <a:cs typeface="Arial Narrow"/>
            </a:endParaRPr>
          </a:p>
          <a:p>
            <a:pPr marL="334645" marR="26670">
              <a:lnSpc>
                <a:spcPct val="103000"/>
              </a:lnSpc>
              <a:spcBef>
                <a:spcPts val="1280"/>
              </a:spcBef>
            </a:pPr>
            <a:r>
              <a:rPr dirty="0" sz="800" spc="40" b="1">
                <a:solidFill>
                  <a:srgbClr val="FFFFFF"/>
                </a:solidFill>
                <a:latin typeface="Calibri"/>
                <a:cs typeface="Calibri"/>
              </a:rPr>
              <a:t>Creative </a:t>
            </a:r>
            <a:r>
              <a:rPr dirty="0" sz="8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4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800" spc="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800" spc="40" b="1">
                <a:solidFill>
                  <a:srgbClr val="FFFFFF"/>
                </a:solidFill>
                <a:latin typeface="Calibri"/>
                <a:cs typeface="Calibri"/>
              </a:rPr>
              <a:t>oblem-solving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342487" y="4676062"/>
            <a:ext cx="310515" cy="310515"/>
            <a:chOff x="342487" y="4676062"/>
            <a:chExt cx="310515" cy="310515"/>
          </a:xfrm>
        </p:grpSpPr>
        <p:sp>
          <p:nvSpPr>
            <p:cNvPr id="42" name="object 42"/>
            <p:cNvSpPr/>
            <p:nvPr/>
          </p:nvSpPr>
          <p:spPr>
            <a:xfrm>
              <a:off x="342487" y="4676062"/>
              <a:ext cx="310515" cy="310515"/>
            </a:xfrm>
            <a:custGeom>
              <a:avLst/>
              <a:gdLst/>
              <a:ahLst/>
              <a:cxnLst/>
              <a:rect l="l" t="t" r="r" b="b"/>
              <a:pathLst>
                <a:path w="310515" h="310514">
                  <a:moveTo>
                    <a:pt x="154978" y="0"/>
                  </a:moveTo>
                  <a:lnTo>
                    <a:pt x="105995" y="7900"/>
                  </a:lnTo>
                  <a:lnTo>
                    <a:pt x="63452" y="29899"/>
                  </a:lnTo>
                  <a:lnTo>
                    <a:pt x="29903" y="63444"/>
                  </a:lnTo>
                  <a:lnTo>
                    <a:pt x="7901" y="105984"/>
                  </a:lnTo>
                  <a:lnTo>
                    <a:pt x="0" y="154965"/>
                  </a:lnTo>
                  <a:lnTo>
                    <a:pt x="7901" y="203952"/>
                  </a:lnTo>
                  <a:lnTo>
                    <a:pt x="29903" y="246496"/>
                  </a:lnTo>
                  <a:lnTo>
                    <a:pt x="63452" y="280043"/>
                  </a:lnTo>
                  <a:lnTo>
                    <a:pt x="105995" y="302043"/>
                  </a:lnTo>
                  <a:lnTo>
                    <a:pt x="154978" y="309943"/>
                  </a:lnTo>
                  <a:lnTo>
                    <a:pt x="203960" y="302043"/>
                  </a:lnTo>
                  <a:lnTo>
                    <a:pt x="246503" y="280043"/>
                  </a:lnTo>
                  <a:lnTo>
                    <a:pt x="280052" y="246496"/>
                  </a:lnTo>
                  <a:lnTo>
                    <a:pt x="302054" y="203952"/>
                  </a:lnTo>
                  <a:lnTo>
                    <a:pt x="309956" y="154965"/>
                  </a:lnTo>
                  <a:lnTo>
                    <a:pt x="302054" y="105984"/>
                  </a:lnTo>
                  <a:lnTo>
                    <a:pt x="280052" y="63444"/>
                  </a:lnTo>
                  <a:lnTo>
                    <a:pt x="246503" y="29899"/>
                  </a:lnTo>
                  <a:lnTo>
                    <a:pt x="203960" y="7900"/>
                  </a:lnTo>
                  <a:lnTo>
                    <a:pt x="154978" y="0"/>
                  </a:lnTo>
                  <a:close/>
                </a:path>
              </a:pathLst>
            </a:custGeom>
            <a:solidFill>
              <a:srgbClr val="41BBC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3077" y="4735863"/>
              <a:ext cx="118948" cy="190347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347299" y="4661174"/>
            <a:ext cx="4747260" cy="5581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0520">
              <a:lnSpc>
                <a:spcPts val="1210"/>
              </a:lnSpc>
              <a:spcBef>
                <a:spcPts val="100"/>
              </a:spcBef>
            </a:pPr>
            <a:r>
              <a:rPr dirty="0" sz="1100" spc="45" b="1" i="1">
                <a:solidFill>
                  <a:srgbClr val="41BBC6"/>
                </a:solidFill>
                <a:latin typeface="Calibri"/>
                <a:cs typeface="Calibri"/>
              </a:rPr>
              <a:t>Find</a:t>
            </a:r>
            <a:r>
              <a:rPr dirty="0" sz="1100" spc="-25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45" b="1" i="1">
                <a:solidFill>
                  <a:srgbClr val="41BBC6"/>
                </a:solidFill>
                <a:latin typeface="Calibri"/>
                <a:cs typeface="Calibri"/>
              </a:rPr>
              <a:t>the</a:t>
            </a:r>
            <a:r>
              <a:rPr dirty="0" sz="1100" spc="-15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25" b="1" i="1">
                <a:solidFill>
                  <a:srgbClr val="41BBC6"/>
                </a:solidFill>
                <a:latin typeface="Calibri"/>
                <a:cs typeface="Calibri"/>
              </a:rPr>
              <a:t>full</a:t>
            </a:r>
            <a:r>
              <a:rPr dirty="0" sz="1100" spc="-15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40" b="1" i="1">
                <a:solidFill>
                  <a:srgbClr val="41BBC6"/>
                </a:solidFill>
                <a:latin typeface="Calibri"/>
                <a:cs typeface="Calibri"/>
              </a:rPr>
              <a:t>quiz</a:t>
            </a:r>
            <a:r>
              <a:rPr dirty="0" sz="1100" spc="-15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25" b="1" i="1">
                <a:solidFill>
                  <a:srgbClr val="41BBC6"/>
                </a:solidFill>
                <a:latin typeface="Calibri"/>
                <a:cs typeface="Calibri"/>
              </a:rPr>
              <a:t>on</a:t>
            </a:r>
            <a:r>
              <a:rPr dirty="0" sz="1100" spc="-20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45" b="1" i="1">
                <a:solidFill>
                  <a:srgbClr val="41BBC6"/>
                </a:solidFill>
                <a:latin typeface="Calibri"/>
                <a:cs typeface="Calibri"/>
              </a:rPr>
              <a:t>the</a:t>
            </a:r>
            <a:r>
              <a:rPr dirty="0" sz="1100" spc="-15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u="sng" sz="1100" spc="4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‘This</a:t>
            </a:r>
            <a:r>
              <a:rPr dirty="0" u="sng" sz="1100" spc="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100" spc="4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is</a:t>
            </a:r>
            <a:r>
              <a:rPr dirty="0" u="sng" sz="1100" spc="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100" spc="3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Engineering:</a:t>
            </a:r>
            <a:r>
              <a:rPr dirty="0" u="sng" sz="1100" spc="1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100" spc="5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Sustainable</a:t>
            </a:r>
            <a:r>
              <a:rPr dirty="0" u="sng" sz="1100" spc="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100" spc="4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Futures’</a:t>
            </a:r>
            <a:r>
              <a:rPr dirty="0" u="sng" sz="1100" spc="-5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100" spc="5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page</a:t>
            </a:r>
            <a:endParaRPr sz="1100">
              <a:latin typeface="Calibri"/>
              <a:cs typeface="Calibri"/>
            </a:endParaRPr>
          </a:p>
          <a:p>
            <a:pPr marL="350520">
              <a:lnSpc>
                <a:spcPts val="1210"/>
              </a:lnSpc>
            </a:pPr>
            <a:r>
              <a:rPr dirty="0" sz="1100" spc="25" b="1" i="1">
                <a:solidFill>
                  <a:srgbClr val="41BBC6"/>
                </a:solidFill>
                <a:latin typeface="Calibri"/>
                <a:cs typeface="Calibri"/>
              </a:rPr>
              <a:t>on</a:t>
            </a:r>
            <a:r>
              <a:rPr dirty="0" sz="1100" spc="-25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25" b="1" i="1">
                <a:solidFill>
                  <a:srgbClr val="41BBC6"/>
                </a:solidFill>
                <a:latin typeface="Calibri"/>
                <a:cs typeface="Calibri"/>
              </a:rPr>
              <a:t>our</a:t>
            </a:r>
            <a:r>
              <a:rPr dirty="0" sz="1100" spc="-45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35" b="1" i="1">
                <a:solidFill>
                  <a:srgbClr val="41BBC6"/>
                </a:solidFill>
                <a:latin typeface="Calibri"/>
                <a:cs typeface="Calibri"/>
              </a:rPr>
              <a:t>STEM</a:t>
            </a:r>
            <a:r>
              <a:rPr dirty="0" sz="1100" spc="-20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35" b="1" i="1">
                <a:solidFill>
                  <a:srgbClr val="41BBC6"/>
                </a:solidFill>
                <a:latin typeface="Calibri"/>
                <a:cs typeface="Calibri"/>
              </a:rPr>
              <a:t>resource</a:t>
            </a:r>
            <a:r>
              <a:rPr dirty="0" sz="1100" spc="-20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15" b="1" i="1">
                <a:solidFill>
                  <a:srgbClr val="41BBC6"/>
                </a:solidFill>
                <a:latin typeface="Calibri"/>
                <a:cs typeface="Calibri"/>
              </a:rPr>
              <a:t>hub.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dirty="0" sz="800" spc="-55">
                <a:latin typeface="Arial Narrow"/>
                <a:cs typeface="Arial Narrow"/>
              </a:rPr>
              <a:t>8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633299" y="1498924"/>
            <a:ext cx="2439035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But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-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emembe</a:t>
            </a:r>
            <a:r>
              <a:rPr dirty="0" sz="850" spc="-40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-10" b="1">
                <a:solidFill>
                  <a:srgbClr val="41BBC6"/>
                </a:solidFill>
                <a:latin typeface="Calibri"/>
                <a:cs typeface="Calibri"/>
              </a:rPr>
              <a:t>,</a:t>
            </a:r>
            <a:r>
              <a:rPr dirty="0" sz="85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-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esults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n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850" spc="5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fi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x</a:t>
            </a:r>
            <a:r>
              <a:rPr dirty="0" sz="850" b="1">
                <a:solidFill>
                  <a:srgbClr val="41BBC6"/>
                </a:solidFill>
                <a:latin typeface="Calibri"/>
                <a:cs typeface="Calibri"/>
              </a:rPr>
              <a:t>ed!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ta</a:t>
            </a:r>
            <a:r>
              <a:rPr dirty="0" sz="850" spc="30">
                <a:latin typeface="Gill Sans MT"/>
                <a:cs typeface="Gill Sans MT"/>
              </a:rPr>
              <a:t>k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quiz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several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times,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might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engineering </a:t>
            </a:r>
            <a:r>
              <a:rPr dirty="0" sz="850" spc="50">
                <a:latin typeface="Gill Sans MT"/>
                <a:cs typeface="Gill Sans MT"/>
              </a:rPr>
              <a:t>habits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15">
                <a:latin typeface="Gill Sans MT"/>
                <a:cs typeface="Gill Sans MT"/>
              </a:rPr>
              <a:t>stronger </a:t>
            </a:r>
            <a:r>
              <a:rPr dirty="0" sz="850" spc="50">
                <a:latin typeface="Gill Sans MT"/>
                <a:cs typeface="Gill Sans MT"/>
              </a:rPr>
              <a:t>depending </a:t>
            </a:r>
            <a:r>
              <a:rPr dirty="0" sz="850" spc="30">
                <a:latin typeface="Gill Sans MT"/>
                <a:cs typeface="Gill Sans MT"/>
              </a:rPr>
              <a:t>on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type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activity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challenge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doing.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633299" y="2118557"/>
            <a:ext cx="2315210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>
                <a:latin typeface="Gill Sans MT"/>
                <a:cs typeface="Gill Sans MT"/>
              </a:rPr>
              <a:t>Engineering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having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diverse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group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people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20">
                <a:latin typeface="Gill Sans MT"/>
                <a:cs typeface="Gill Sans MT"/>
              </a:rPr>
              <a:t>skills </a:t>
            </a:r>
            <a:r>
              <a:rPr dirty="0" sz="850" spc="35">
                <a:latin typeface="Gill Sans MT"/>
                <a:cs typeface="Gill Sans MT"/>
              </a:rPr>
              <a:t>so </a:t>
            </a:r>
            <a:r>
              <a:rPr dirty="0" sz="850" spc="50">
                <a:latin typeface="Gill Sans MT"/>
                <a:cs typeface="Gill Sans MT"/>
              </a:rPr>
              <a:t>having </a:t>
            </a:r>
            <a:r>
              <a:rPr dirty="0" sz="850" spc="30">
                <a:latin typeface="Gill Sans MT"/>
                <a:cs typeface="Gill Sans MT"/>
              </a:rPr>
              <a:t>different engineers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50">
                <a:latin typeface="Gill Sans MT"/>
                <a:cs typeface="Gill Sans MT"/>
              </a:rPr>
              <a:t>habits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50">
                <a:latin typeface="Gill Sans MT"/>
                <a:cs typeface="Gill Sans MT"/>
              </a:rPr>
              <a:t>mind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55">
                <a:latin typeface="Gill Sans MT"/>
                <a:cs typeface="Gill Sans MT"/>
              </a:rPr>
              <a:t>any </a:t>
            </a:r>
            <a:r>
              <a:rPr dirty="0" sz="850" spc="60">
                <a:latin typeface="Gill Sans MT"/>
                <a:cs typeface="Gill Sans MT"/>
              </a:rPr>
              <a:t>team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always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important!</a:t>
            </a:r>
            <a:endParaRPr sz="85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635500" cy="5328285"/>
            <a:chOff x="0" y="0"/>
            <a:chExt cx="4635500" cy="5328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635004" cy="5328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430803"/>
              <a:ext cx="4635500" cy="1897380"/>
            </a:xfrm>
            <a:custGeom>
              <a:avLst/>
              <a:gdLst/>
              <a:ahLst/>
              <a:cxnLst/>
              <a:rect l="l" t="t" r="r" b="b"/>
              <a:pathLst>
                <a:path w="4635500" h="1897379">
                  <a:moveTo>
                    <a:pt x="4635004" y="0"/>
                  </a:moveTo>
                  <a:lnTo>
                    <a:pt x="0" y="0"/>
                  </a:lnTo>
                  <a:lnTo>
                    <a:pt x="0" y="1897202"/>
                  </a:lnTo>
                  <a:lnTo>
                    <a:pt x="4635004" y="1897202"/>
                  </a:lnTo>
                  <a:lnTo>
                    <a:pt x="46350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994" y="360006"/>
              <a:ext cx="1618348" cy="58293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21615" y="423582"/>
              <a:ext cx="1466215" cy="445134"/>
            </a:xfrm>
            <a:custGeom>
              <a:avLst/>
              <a:gdLst/>
              <a:ahLst/>
              <a:cxnLst/>
              <a:rect l="l" t="t" r="r" b="b"/>
              <a:pathLst>
                <a:path w="1466214" h="445134">
                  <a:moveTo>
                    <a:pt x="433565" y="97624"/>
                  </a:moveTo>
                  <a:lnTo>
                    <a:pt x="417563" y="100749"/>
                  </a:lnTo>
                  <a:lnTo>
                    <a:pt x="418680" y="107683"/>
                  </a:lnTo>
                  <a:lnTo>
                    <a:pt x="420598" y="113728"/>
                  </a:lnTo>
                  <a:lnTo>
                    <a:pt x="426046" y="124053"/>
                  </a:lnTo>
                  <a:lnTo>
                    <a:pt x="429412" y="127990"/>
                  </a:lnTo>
                  <a:lnTo>
                    <a:pt x="433400" y="130721"/>
                  </a:lnTo>
                  <a:lnTo>
                    <a:pt x="438200" y="134073"/>
                  </a:lnTo>
                  <a:lnTo>
                    <a:pt x="443928" y="135382"/>
                  </a:lnTo>
                  <a:lnTo>
                    <a:pt x="454152" y="134251"/>
                  </a:lnTo>
                  <a:lnTo>
                    <a:pt x="457238" y="133413"/>
                  </a:lnTo>
                  <a:lnTo>
                    <a:pt x="464667" y="129781"/>
                  </a:lnTo>
                  <a:lnTo>
                    <a:pt x="468210" y="126263"/>
                  </a:lnTo>
                  <a:lnTo>
                    <a:pt x="470484" y="121564"/>
                  </a:lnTo>
                  <a:lnTo>
                    <a:pt x="472778" y="116967"/>
                  </a:lnTo>
                  <a:lnTo>
                    <a:pt x="445401" y="116967"/>
                  </a:lnTo>
                  <a:lnTo>
                    <a:pt x="442925" y="115989"/>
                  </a:lnTo>
                  <a:lnTo>
                    <a:pt x="440512" y="113538"/>
                  </a:lnTo>
                  <a:lnTo>
                    <a:pt x="437489" y="110515"/>
                  </a:lnTo>
                  <a:lnTo>
                    <a:pt x="435127" y="105168"/>
                  </a:lnTo>
                  <a:lnTo>
                    <a:pt x="433565" y="97624"/>
                  </a:lnTo>
                  <a:close/>
                </a:path>
                <a:path w="1466214" h="445134">
                  <a:moveTo>
                    <a:pt x="440829" y="0"/>
                  </a:moveTo>
                  <a:lnTo>
                    <a:pt x="412127" y="26682"/>
                  </a:lnTo>
                  <a:lnTo>
                    <a:pt x="412051" y="29959"/>
                  </a:lnTo>
                  <a:lnTo>
                    <a:pt x="412254" y="36144"/>
                  </a:lnTo>
                  <a:lnTo>
                    <a:pt x="431876" y="69862"/>
                  </a:lnTo>
                  <a:lnTo>
                    <a:pt x="448805" y="84823"/>
                  </a:lnTo>
                  <a:lnTo>
                    <a:pt x="453638" y="89725"/>
                  </a:lnTo>
                  <a:lnTo>
                    <a:pt x="456361" y="94881"/>
                  </a:lnTo>
                  <a:lnTo>
                    <a:pt x="457377" y="104089"/>
                  </a:lnTo>
                  <a:lnTo>
                    <a:pt x="457123" y="107035"/>
                  </a:lnTo>
                  <a:lnTo>
                    <a:pt x="456209" y="109181"/>
                  </a:lnTo>
                  <a:lnTo>
                    <a:pt x="454444" y="113538"/>
                  </a:lnTo>
                  <a:lnTo>
                    <a:pt x="451726" y="115989"/>
                  </a:lnTo>
                  <a:lnTo>
                    <a:pt x="448017" y="116535"/>
                  </a:lnTo>
                  <a:lnTo>
                    <a:pt x="445401" y="116967"/>
                  </a:lnTo>
                  <a:lnTo>
                    <a:pt x="472778" y="116967"/>
                  </a:lnTo>
                  <a:lnTo>
                    <a:pt x="473951" y="114617"/>
                  </a:lnTo>
                  <a:lnTo>
                    <a:pt x="475132" y="106603"/>
                  </a:lnTo>
                  <a:lnTo>
                    <a:pt x="473544" y="93814"/>
                  </a:lnTo>
                  <a:lnTo>
                    <a:pt x="455548" y="66027"/>
                  </a:lnTo>
                  <a:lnTo>
                    <a:pt x="454101" y="64643"/>
                  </a:lnTo>
                  <a:lnTo>
                    <a:pt x="451218" y="62230"/>
                  </a:lnTo>
                  <a:lnTo>
                    <a:pt x="446849" y="58839"/>
                  </a:lnTo>
                  <a:lnTo>
                    <a:pt x="443128" y="56019"/>
                  </a:lnTo>
                  <a:lnTo>
                    <a:pt x="440321" y="53505"/>
                  </a:lnTo>
                  <a:lnTo>
                    <a:pt x="433247" y="45618"/>
                  </a:lnTo>
                  <a:lnTo>
                    <a:pt x="430377" y="39776"/>
                  </a:lnTo>
                  <a:lnTo>
                    <a:pt x="429298" y="29959"/>
                  </a:lnTo>
                  <a:lnTo>
                    <a:pt x="429602" y="26682"/>
                  </a:lnTo>
                  <a:lnTo>
                    <a:pt x="430761" y="23634"/>
                  </a:lnTo>
                  <a:lnTo>
                    <a:pt x="431888" y="20586"/>
                  </a:lnTo>
                  <a:lnTo>
                    <a:pt x="434073" y="18719"/>
                  </a:lnTo>
                  <a:lnTo>
                    <a:pt x="440131" y="18046"/>
                  </a:lnTo>
                  <a:lnTo>
                    <a:pt x="462977" y="18046"/>
                  </a:lnTo>
                  <a:lnTo>
                    <a:pt x="462648" y="17145"/>
                  </a:lnTo>
                  <a:lnTo>
                    <a:pt x="457542" y="8826"/>
                  </a:lnTo>
                  <a:lnTo>
                    <a:pt x="454482" y="5727"/>
                  </a:lnTo>
                  <a:lnTo>
                    <a:pt x="446189" y="990"/>
                  </a:lnTo>
                  <a:lnTo>
                    <a:pt x="440829" y="0"/>
                  </a:lnTo>
                  <a:close/>
                </a:path>
                <a:path w="1466214" h="445134">
                  <a:moveTo>
                    <a:pt x="462977" y="18046"/>
                  </a:moveTo>
                  <a:lnTo>
                    <a:pt x="440131" y="18046"/>
                  </a:lnTo>
                  <a:lnTo>
                    <a:pt x="442506" y="18872"/>
                  </a:lnTo>
                  <a:lnTo>
                    <a:pt x="446773" y="23634"/>
                  </a:lnTo>
                  <a:lnTo>
                    <a:pt x="448564" y="27647"/>
                  </a:lnTo>
                  <a:lnTo>
                    <a:pt x="449630" y="32956"/>
                  </a:lnTo>
                  <a:lnTo>
                    <a:pt x="465493" y="27724"/>
                  </a:lnTo>
                  <a:lnTo>
                    <a:pt x="464439" y="22047"/>
                  </a:lnTo>
                  <a:lnTo>
                    <a:pt x="462977" y="18046"/>
                  </a:lnTo>
                  <a:close/>
                </a:path>
                <a:path w="1466214" h="445134">
                  <a:moveTo>
                    <a:pt x="371360" y="9347"/>
                  </a:moveTo>
                  <a:lnTo>
                    <a:pt x="354380" y="11226"/>
                  </a:lnTo>
                  <a:lnTo>
                    <a:pt x="368820" y="142074"/>
                  </a:lnTo>
                  <a:lnTo>
                    <a:pt x="385787" y="140208"/>
                  </a:lnTo>
                  <a:lnTo>
                    <a:pt x="371360" y="9347"/>
                  </a:lnTo>
                  <a:close/>
                </a:path>
                <a:path w="1466214" h="445134">
                  <a:moveTo>
                    <a:pt x="258432" y="116928"/>
                  </a:moveTo>
                  <a:lnTo>
                    <a:pt x="242417" y="120078"/>
                  </a:lnTo>
                  <a:lnTo>
                    <a:pt x="243547" y="127012"/>
                  </a:lnTo>
                  <a:lnTo>
                    <a:pt x="245465" y="133045"/>
                  </a:lnTo>
                  <a:lnTo>
                    <a:pt x="250913" y="143370"/>
                  </a:lnTo>
                  <a:lnTo>
                    <a:pt x="254279" y="147320"/>
                  </a:lnTo>
                  <a:lnTo>
                    <a:pt x="258279" y="150037"/>
                  </a:lnTo>
                  <a:lnTo>
                    <a:pt x="263067" y="153390"/>
                  </a:lnTo>
                  <a:lnTo>
                    <a:pt x="268782" y="154698"/>
                  </a:lnTo>
                  <a:lnTo>
                    <a:pt x="279019" y="153568"/>
                  </a:lnTo>
                  <a:lnTo>
                    <a:pt x="282105" y="152730"/>
                  </a:lnTo>
                  <a:lnTo>
                    <a:pt x="289534" y="149098"/>
                  </a:lnTo>
                  <a:lnTo>
                    <a:pt x="293077" y="145567"/>
                  </a:lnTo>
                  <a:lnTo>
                    <a:pt x="295338" y="140881"/>
                  </a:lnTo>
                  <a:lnTo>
                    <a:pt x="297656" y="136271"/>
                  </a:lnTo>
                  <a:lnTo>
                    <a:pt x="270268" y="136271"/>
                  </a:lnTo>
                  <a:lnTo>
                    <a:pt x="267779" y="135293"/>
                  </a:lnTo>
                  <a:lnTo>
                    <a:pt x="265391" y="132854"/>
                  </a:lnTo>
                  <a:lnTo>
                    <a:pt x="262343" y="129819"/>
                  </a:lnTo>
                  <a:lnTo>
                    <a:pt x="260007" y="124485"/>
                  </a:lnTo>
                  <a:lnTo>
                    <a:pt x="258432" y="116928"/>
                  </a:lnTo>
                  <a:close/>
                </a:path>
                <a:path w="1466214" h="445134">
                  <a:moveTo>
                    <a:pt x="265696" y="19316"/>
                  </a:moveTo>
                  <a:lnTo>
                    <a:pt x="236988" y="45999"/>
                  </a:lnTo>
                  <a:lnTo>
                    <a:pt x="236913" y="49263"/>
                  </a:lnTo>
                  <a:lnTo>
                    <a:pt x="237121" y="55473"/>
                  </a:lnTo>
                  <a:lnTo>
                    <a:pt x="256730" y="89179"/>
                  </a:lnTo>
                  <a:lnTo>
                    <a:pt x="273659" y="104140"/>
                  </a:lnTo>
                  <a:lnTo>
                    <a:pt x="278517" y="109042"/>
                  </a:lnTo>
                  <a:lnTo>
                    <a:pt x="281228" y="114198"/>
                  </a:lnTo>
                  <a:lnTo>
                    <a:pt x="282244" y="123380"/>
                  </a:lnTo>
                  <a:lnTo>
                    <a:pt x="281978" y="126352"/>
                  </a:lnTo>
                  <a:lnTo>
                    <a:pt x="281076" y="128485"/>
                  </a:lnTo>
                  <a:lnTo>
                    <a:pt x="279311" y="132854"/>
                  </a:lnTo>
                  <a:lnTo>
                    <a:pt x="276580" y="135293"/>
                  </a:lnTo>
                  <a:lnTo>
                    <a:pt x="270268" y="136271"/>
                  </a:lnTo>
                  <a:lnTo>
                    <a:pt x="297656" y="136271"/>
                  </a:lnTo>
                  <a:lnTo>
                    <a:pt x="298831" y="133934"/>
                  </a:lnTo>
                  <a:lnTo>
                    <a:pt x="299999" y="125920"/>
                  </a:lnTo>
                  <a:lnTo>
                    <a:pt x="298411" y="113118"/>
                  </a:lnTo>
                  <a:lnTo>
                    <a:pt x="280403" y="85344"/>
                  </a:lnTo>
                  <a:lnTo>
                    <a:pt x="278980" y="83947"/>
                  </a:lnTo>
                  <a:lnTo>
                    <a:pt x="276072" y="81546"/>
                  </a:lnTo>
                  <a:lnTo>
                    <a:pt x="271703" y="78155"/>
                  </a:lnTo>
                  <a:lnTo>
                    <a:pt x="268008" y="75323"/>
                  </a:lnTo>
                  <a:lnTo>
                    <a:pt x="265176" y="72821"/>
                  </a:lnTo>
                  <a:lnTo>
                    <a:pt x="263245" y="70624"/>
                  </a:lnTo>
                  <a:lnTo>
                    <a:pt x="258127" y="64922"/>
                  </a:lnTo>
                  <a:lnTo>
                    <a:pt x="255231" y="59080"/>
                  </a:lnTo>
                  <a:lnTo>
                    <a:pt x="254152" y="49263"/>
                  </a:lnTo>
                  <a:lnTo>
                    <a:pt x="254457" y="45999"/>
                  </a:lnTo>
                  <a:lnTo>
                    <a:pt x="256768" y="39903"/>
                  </a:lnTo>
                  <a:lnTo>
                    <a:pt x="258953" y="38036"/>
                  </a:lnTo>
                  <a:lnTo>
                    <a:pt x="264998" y="37363"/>
                  </a:lnTo>
                  <a:lnTo>
                    <a:pt x="287847" y="37363"/>
                  </a:lnTo>
                  <a:lnTo>
                    <a:pt x="287515" y="36461"/>
                  </a:lnTo>
                  <a:lnTo>
                    <a:pt x="282409" y="28155"/>
                  </a:lnTo>
                  <a:lnTo>
                    <a:pt x="279336" y="25031"/>
                  </a:lnTo>
                  <a:lnTo>
                    <a:pt x="271043" y="20307"/>
                  </a:lnTo>
                  <a:lnTo>
                    <a:pt x="265696" y="19316"/>
                  </a:lnTo>
                  <a:close/>
                </a:path>
                <a:path w="1466214" h="445134">
                  <a:moveTo>
                    <a:pt x="287847" y="37363"/>
                  </a:moveTo>
                  <a:lnTo>
                    <a:pt x="264998" y="37363"/>
                  </a:lnTo>
                  <a:lnTo>
                    <a:pt x="267360" y="38201"/>
                  </a:lnTo>
                  <a:lnTo>
                    <a:pt x="271640" y="42938"/>
                  </a:lnTo>
                  <a:lnTo>
                    <a:pt x="273418" y="46964"/>
                  </a:lnTo>
                  <a:lnTo>
                    <a:pt x="274485" y="52285"/>
                  </a:lnTo>
                  <a:lnTo>
                    <a:pt x="290360" y="47040"/>
                  </a:lnTo>
                  <a:lnTo>
                    <a:pt x="289318" y="41363"/>
                  </a:lnTo>
                  <a:lnTo>
                    <a:pt x="287847" y="37363"/>
                  </a:lnTo>
                  <a:close/>
                </a:path>
                <a:path w="1466214" h="445134">
                  <a:moveTo>
                    <a:pt x="196215" y="28663"/>
                  </a:moveTo>
                  <a:lnTo>
                    <a:pt x="179247" y="30543"/>
                  </a:lnTo>
                  <a:lnTo>
                    <a:pt x="193675" y="161391"/>
                  </a:lnTo>
                  <a:lnTo>
                    <a:pt x="210654" y="159512"/>
                  </a:lnTo>
                  <a:lnTo>
                    <a:pt x="196215" y="28663"/>
                  </a:lnTo>
                  <a:close/>
                </a:path>
                <a:path w="1466214" h="445134">
                  <a:moveTo>
                    <a:pt x="105117" y="38709"/>
                  </a:moveTo>
                  <a:lnTo>
                    <a:pt x="88137" y="40589"/>
                  </a:lnTo>
                  <a:lnTo>
                    <a:pt x="102577" y="171450"/>
                  </a:lnTo>
                  <a:lnTo>
                    <a:pt x="119545" y="169557"/>
                  </a:lnTo>
                  <a:lnTo>
                    <a:pt x="113423" y="114122"/>
                  </a:lnTo>
                  <a:lnTo>
                    <a:pt x="133908" y="111848"/>
                  </a:lnTo>
                  <a:lnTo>
                    <a:pt x="151094" y="111848"/>
                  </a:lnTo>
                  <a:lnTo>
                    <a:pt x="149158" y="94272"/>
                  </a:lnTo>
                  <a:lnTo>
                    <a:pt x="111239" y="94272"/>
                  </a:lnTo>
                  <a:lnTo>
                    <a:pt x="105117" y="38709"/>
                  </a:lnTo>
                  <a:close/>
                </a:path>
                <a:path w="1466214" h="445134">
                  <a:moveTo>
                    <a:pt x="151094" y="111848"/>
                  </a:moveTo>
                  <a:lnTo>
                    <a:pt x="133908" y="111848"/>
                  </a:lnTo>
                  <a:lnTo>
                    <a:pt x="140017" y="167297"/>
                  </a:lnTo>
                  <a:lnTo>
                    <a:pt x="156997" y="165430"/>
                  </a:lnTo>
                  <a:lnTo>
                    <a:pt x="151094" y="111848"/>
                  </a:lnTo>
                  <a:close/>
                </a:path>
                <a:path w="1466214" h="445134">
                  <a:moveTo>
                    <a:pt x="142582" y="34582"/>
                  </a:moveTo>
                  <a:lnTo>
                    <a:pt x="125603" y="36461"/>
                  </a:lnTo>
                  <a:lnTo>
                    <a:pt x="131724" y="92011"/>
                  </a:lnTo>
                  <a:lnTo>
                    <a:pt x="111239" y="94272"/>
                  </a:lnTo>
                  <a:lnTo>
                    <a:pt x="149158" y="94272"/>
                  </a:lnTo>
                  <a:lnTo>
                    <a:pt x="142582" y="34582"/>
                  </a:lnTo>
                  <a:close/>
                </a:path>
                <a:path w="1466214" h="445134">
                  <a:moveTo>
                    <a:pt x="37430" y="68160"/>
                  </a:moveTo>
                  <a:lnTo>
                    <a:pt x="20243" y="68160"/>
                  </a:lnTo>
                  <a:lnTo>
                    <a:pt x="32499" y="179158"/>
                  </a:lnTo>
                  <a:lnTo>
                    <a:pt x="49466" y="177292"/>
                  </a:lnTo>
                  <a:lnTo>
                    <a:pt x="37430" y="68160"/>
                  </a:lnTo>
                  <a:close/>
                </a:path>
                <a:path w="1466214" h="445134">
                  <a:moveTo>
                    <a:pt x="52997" y="44450"/>
                  </a:moveTo>
                  <a:lnTo>
                    <a:pt x="0" y="50304"/>
                  </a:lnTo>
                  <a:lnTo>
                    <a:pt x="2209" y="70142"/>
                  </a:lnTo>
                  <a:lnTo>
                    <a:pt x="20243" y="68160"/>
                  </a:lnTo>
                  <a:lnTo>
                    <a:pt x="37430" y="68160"/>
                  </a:lnTo>
                  <a:lnTo>
                    <a:pt x="37223" y="66281"/>
                  </a:lnTo>
                  <a:lnTo>
                    <a:pt x="55181" y="64300"/>
                  </a:lnTo>
                  <a:lnTo>
                    <a:pt x="52997" y="44450"/>
                  </a:lnTo>
                  <a:close/>
                </a:path>
                <a:path w="1466214" h="445134">
                  <a:moveTo>
                    <a:pt x="1405478" y="79078"/>
                  </a:moveTo>
                  <a:lnTo>
                    <a:pt x="1366909" y="91053"/>
                  </a:lnTo>
                  <a:lnTo>
                    <a:pt x="1348110" y="126799"/>
                  </a:lnTo>
                  <a:lnTo>
                    <a:pt x="1348308" y="137401"/>
                  </a:lnTo>
                  <a:lnTo>
                    <a:pt x="1361465" y="256794"/>
                  </a:lnTo>
                  <a:lnTo>
                    <a:pt x="1380794" y="291934"/>
                  </a:lnTo>
                  <a:lnTo>
                    <a:pt x="1408976" y="303400"/>
                  </a:lnTo>
                  <a:lnTo>
                    <a:pt x="1419580" y="303199"/>
                  </a:lnTo>
                  <a:lnTo>
                    <a:pt x="1454734" y="283946"/>
                  </a:lnTo>
                  <a:lnTo>
                    <a:pt x="1462611" y="270205"/>
                  </a:lnTo>
                  <a:lnTo>
                    <a:pt x="1409573" y="270205"/>
                  </a:lnTo>
                  <a:lnTo>
                    <a:pt x="1404924" y="268871"/>
                  </a:lnTo>
                  <a:lnTo>
                    <a:pt x="1396796" y="262343"/>
                  </a:lnTo>
                  <a:lnTo>
                    <a:pt x="1394472" y="258089"/>
                  </a:lnTo>
                  <a:lnTo>
                    <a:pt x="1380108" y="127889"/>
                  </a:lnTo>
                  <a:lnTo>
                    <a:pt x="1381442" y="123215"/>
                  </a:lnTo>
                  <a:lnTo>
                    <a:pt x="1387957" y="114960"/>
                  </a:lnTo>
                  <a:lnTo>
                    <a:pt x="1392212" y="112598"/>
                  </a:lnTo>
                  <a:lnTo>
                    <a:pt x="1402676" y="111455"/>
                  </a:lnTo>
                  <a:lnTo>
                    <a:pt x="1449032" y="111455"/>
                  </a:lnTo>
                  <a:lnTo>
                    <a:pt x="1446841" y="106225"/>
                  </a:lnTo>
                  <a:lnTo>
                    <a:pt x="1441120" y="97889"/>
                  </a:lnTo>
                  <a:lnTo>
                    <a:pt x="1433588" y="90551"/>
                  </a:lnTo>
                  <a:lnTo>
                    <a:pt x="1424832" y="84716"/>
                  </a:lnTo>
                  <a:lnTo>
                    <a:pt x="1415462" y="80892"/>
                  </a:lnTo>
                  <a:lnTo>
                    <a:pt x="1405478" y="79078"/>
                  </a:lnTo>
                  <a:close/>
                </a:path>
                <a:path w="1466214" h="445134">
                  <a:moveTo>
                    <a:pt x="1461652" y="205740"/>
                  </a:moveTo>
                  <a:lnTo>
                    <a:pt x="1427022" y="205740"/>
                  </a:lnTo>
                  <a:lnTo>
                    <a:pt x="1431785" y="248742"/>
                  </a:lnTo>
                  <a:lnTo>
                    <a:pt x="1432344" y="253949"/>
                  </a:lnTo>
                  <a:lnTo>
                    <a:pt x="1409573" y="270205"/>
                  </a:lnTo>
                  <a:lnTo>
                    <a:pt x="1462611" y="270205"/>
                  </a:lnTo>
                  <a:lnTo>
                    <a:pt x="1464397" y="265837"/>
                  </a:lnTo>
                  <a:lnTo>
                    <a:pt x="1466212" y="255859"/>
                  </a:lnTo>
                  <a:lnTo>
                    <a:pt x="1466011" y="245262"/>
                  </a:lnTo>
                  <a:lnTo>
                    <a:pt x="1461652" y="205740"/>
                  </a:lnTo>
                  <a:close/>
                </a:path>
                <a:path w="1466214" h="445134">
                  <a:moveTo>
                    <a:pt x="1457579" y="168808"/>
                  </a:moveTo>
                  <a:lnTo>
                    <a:pt x="1405051" y="174612"/>
                  </a:lnTo>
                  <a:lnTo>
                    <a:pt x="1408709" y="207772"/>
                  </a:lnTo>
                  <a:lnTo>
                    <a:pt x="1427022" y="205740"/>
                  </a:lnTo>
                  <a:lnTo>
                    <a:pt x="1461652" y="205740"/>
                  </a:lnTo>
                  <a:lnTo>
                    <a:pt x="1457579" y="168808"/>
                  </a:lnTo>
                  <a:close/>
                </a:path>
                <a:path w="1466214" h="445134">
                  <a:moveTo>
                    <a:pt x="1449032" y="111455"/>
                  </a:moveTo>
                  <a:lnTo>
                    <a:pt x="1402676" y="111455"/>
                  </a:lnTo>
                  <a:lnTo>
                    <a:pt x="1407363" y="112814"/>
                  </a:lnTo>
                  <a:lnTo>
                    <a:pt x="1415630" y="119443"/>
                  </a:lnTo>
                  <a:lnTo>
                    <a:pt x="1417980" y="123723"/>
                  </a:lnTo>
                  <a:lnTo>
                    <a:pt x="1421396" y="154609"/>
                  </a:lnTo>
                  <a:lnTo>
                    <a:pt x="1455597" y="150837"/>
                  </a:lnTo>
                  <a:lnTo>
                    <a:pt x="1452854" y="125882"/>
                  </a:lnTo>
                  <a:lnTo>
                    <a:pt x="1450751" y="115557"/>
                  </a:lnTo>
                  <a:lnTo>
                    <a:pt x="1449032" y="111455"/>
                  </a:lnTo>
                  <a:close/>
                </a:path>
                <a:path w="1466214" h="445134">
                  <a:moveTo>
                    <a:pt x="1237056" y="98983"/>
                  </a:moveTo>
                  <a:lnTo>
                    <a:pt x="1200023" y="103060"/>
                  </a:lnTo>
                  <a:lnTo>
                    <a:pt x="1224153" y="321919"/>
                  </a:lnTo>
                  <a:lnTo>
                    <a:pt x="1257147" y="318300"/>
                  </a:lnTo>
                  <a:lnTo>
                    <a:pt x="1241679" y="178142"/>
                  </a:lnTo>
                  <a:lnTo>
                    <a:pt x="1270431" y="178142"/>
                  </a:lnTo>
                  <a:lnTo>
                    <a:pt x="1237056" y="98983"/>
                  </a:lnTo>
                  <a:close/>
                </a:path>
                <a:path w="1466214" h="445134">
                  <a:moveTo>
                    <a:pt x="1270431" y="178142"/>
                  </a:moveTo>
                  <a:lnTo>
                    <a:pt x="1241679" y="178142"/>
                  </a:lnTo>
                  <a:lnTo>
                    <a:pt x="1302512" y="313283"/>
                  </a:lnTo>
                  <a:lnTo>
                    <a:pt x="1337945" y="309384"/>
                  </a:lnTo>
                  <a:lnTo>
                    <a:pt x="1330433" y="241249"/>
                  </a:lnTo>
                  <a:lnTo>
                    <a:pt x="1297038" y="241249"/>
                  </a:lnTo>
                  <a:lnTo>
                    <a:pt x="1270431" y="178142"/>
                  </a:lnTo>
                  <a:close/>
                </a:path>
                <a:path w="1466214" h="445134">
                  <a:moveTo>
                    <a:pt x="1313814" y="90512"/>
                  </a:moveTo>
                  <a:lnTo>
                    <a:pt x="1280820" y="94145"/>
                  </a:lnTo>
                  <a:lnTo>
                    <a:pt x="1297038" y="241249"/>
                  </a:lnTo>
                  <a:lnTo>
                    <a:pt x="1330433" y="241249"/>
                  </a:lnTo>
                  <a:lnTo>
                    <a:pt x="1313814" y="90512"/>
                  </a:lnTo>
                  <a:close/>
                </a:path>
                <a:path w="1466214" h="445134">
                  <a:moveTo>
                    <a:pt x="821893" y="145275"/>
                  </a:moveTo>
                  <a:lnTo>
                    <a:pt x="728014" y="155625"/>
                  </a:lnTo>
                  <a:lnTo>
                    <a:pt x="752132" y="374510"/>
                  </a:lnTo>
                  <a:lnTo>
                    <a:pt x="846035" y="364147"/>
                  </a:lnTo>
                  <a:lnTo>
                    <a:pt x="843120" y="337718"/>
                  </a:lnTo>
                  <a:lnTo>
                    <a:pt x="781469" y="337718"/>
                  </a:lnTo>
                  <a:lnTo>
                    <a:pt x="774890" y="278015"/>
                  </a:lnTo>
                  <a:lnTo>
                    <a:pt x="819391" y="273113"/>
                  </a:lnTo>
                  <a:lnTo>
                    <a:pt x="816275" y="244856"/>
                  </a:lnTo>
                  <a:lnTo>
                    <a:pt x="771232" y="244856"/>
                  </a:lnTo>
                  <a:lnTo>
                    <a:pt x="764654" y="185166"/>
                  </a:lnTo>
                  <a:lnTo>
                    <a:pt x="825563" y="178447"/>
                  </a:lnTo>
                  <a:lnTo>
                    <a:pt x="821893" y="145275"/>
                  </a:lnTo>
                  <a:close/>
                </a:path>
                <a:path w="1466214" h="445134">
                  <a:moveTo>
                    <a:pt x="938479" y="132435"/>
                  </a:moveTo>
                  <a:lnTo>
                    <a:pt x="844588" y="142786"/>
                  </a:lnTo>
                  <a:lnTo>
                    <a:pt x="868730" y="361645"/>
                  </a:lnTo>
                  <a:lnTo>
                    <a:pt x="962621" y="351294"/>
                  </a:lnTo>
                  <a:lnTo>
                    <a:pt x="959704" y="324853"/>
                  </a:lnTo>
                  <a:lnTo>
                    <a:pt x="898055" y="324853"/>
                  </a:lnTo>
                  <a:lnTo>
                    <a:pt x="891463" y="265163"/>
                  </a:lnTo>
                  <a:lnTo>
                    <a:pt x="935977" y="260248"/>
                  </a:lnTo>
                  <a:lnTo>
                    <a:pt x="932860" y="231990"/>
                  </a:lnTo>
                  <a:lnTo>
                    <a:pt x="887818" y="231990"/>
                  </a:lnTo>
                  <a:lnTo>
                    <a:pt x="881240" y="172313"/>
                  </a:lnTo>
                  <a:lnTo>
                    <a:pt x="942136" y="165582"/>
                  </a:lnTo>
                  <a:lnTo>
                    <a:pt x="938479" y="132435"/>
                  </a:lnTo>
                  <a:close/>
                </a:path>
                <a:path w="1466214" h="445134">
                  <a:moveTo>
                    <a:pt x="1026184" y="123897"/>
                  </a:moveTo>
                  <a:lnTo>
                    <a:pt x="1013206" y="124358"/>
                  </a:lnTo>
                  <a:lnTo>
                    <a:pt x="961186" y="130098"/>
                  </a:lnTo>
                  <a:lnTo>
                    <a:pt x="985304" y="348805"/>
                  </a:lnTo>
                  <a:lnTo>
                    <a:pt x="1018298" y="345160"/>
                  </a:lnTo>
                  <a:lnTo>
                    <a:pt x="1009218" y="262775"/>
                  </a:lnTo>
                  <a:lnTo>
                    <a:pt x="1031214" y="260350"/>
                  </a:lnTo>
                  <a:lnTo>
                    <a:pt x="1067237" y="260350"/>
                  </a:lnTo>
                  <a:lnTo>
                    <a:pt x="1061008" y="243814"/>
                  </a:lnTo>
                  <a:lnTo>
                    <a:pt x="1067783" y="234489"/>
                  </a:lnTo>
                  <a:lnTo>
                    <a:pt x="1069729" y="230149"/>
                  </a:lnTo>
                  <a:lnTo>
                    <a:pt x="1005611" y="230149"/>
                  </a:lnTo>
                  <a:lnTo>
                    <a:pt x="997902" y="160147"/>
                  </a:lnTo>
                  <a:lnTo>
                    <a:pt x="1017803" y="157962"/>
                  </a:lnTo>
                  <a:lnTo>
                    <a:pt x="1068280" y="157962"/>
                  </a:lnTo>
                  <a:lnTo>
                    <a:pt x="1065639" y="150028"/>
                  </a:lnTo>
                  <a:lnTo>
                    <a:pt x="1061147" y="141820"/>
                  </a:lnTo>
                  <a:lnTo>
                    <a:pt x="1055382" y="135077"/>
                  </a:lnTo>
                  <a:lnTo>
                    <a:pt x="1047269" y="129251"/>
                  </a:lnTo>
                  <a:lnTo>
                    <a:pt x="1037537" y="125526"/>
                  </a:lnTo>
                  <a:lnTo>
                    <a:pt x="1026184" y="123897"/>
                  </a:lnTo>
                  <a:close/>
                </a:path>
                <a:path w="1466214" h="445134">
                  <a:moveTo>
                    <a:pt x="1067237" y="260350"/>
                  </a:moveTo>
                  <a:lnTo>
                    <a:pt x="1031214" y="260350"/>
                  </a:lnTo>
                  <a:lnTo>
                    <a:pt x="1060297" y="340525"/>
                  </a:lnTo>
                  <a:lnTo>
                    <a:pt x="1095959" y="336600"/>
                  </a:lnTo>
                  <a:lnTo>
                    <a:pt x="1067237" y="260350"/>
                  </a:lnTo>
                  <a:close/>
                </a:path>
                <a:path w="1466214" h="445134">
                  <a:moveTo>
                    <a:pt x="842378" y="330987"/>
                  </a:moveTo>
                  <a:lnTo>
                    <a:pt x="781469" y="337718"/>
                  </a:lnTo>
                  <a:lnTo>
                    <a:pt x="843120" y="337718"/>
                  </a:lnTo>
                  <a:lnTo>
                    <a:pt x="842378" y="330987"/>
                  </a:lnTo>
                  <a:close/>
                </a:path>
                <a:path w="1466214" h="445134">
                  <a:moveTo>
                    <a:pt x="1153876" y="146024"/>
                  </a:moveTo>
                  <a:lnTo>
                    <a:pt x="1120495" y="146024"/>
                  </a:lnTo>
                  <a:lnTo>
                    <a:pt x="1137323" y="298754"/>
                  </a:lnTo>
                  <a:lnTo>
                    <a:pt x="1111580" y="301599"/>
                  </a:lnTo>
                  <a:lnTo>
                    <a:pt x="1115212" y="334581"/>
                  </a:lnTo>
                  <a:lnTo>
                    <a:pt x="1199718" y="325272"/>
                  </a:lnTo>
                  <a:lnTo>
                    <a:pt x="1196384" y="295109"/>
                  </a:lnTo>
                  <a:lnTo>
                    <a:pt x="1170330" y="295109"/>
                  </a:lnTo>
                  <a:lnTo>
                    <a:pt x="1153876" y="146024"/>
                  </a:lnTo>
                  <a:close/>
                </a:path>
                <a:path w="1466214" h="445134">
                  <a:moveTo>
                    <a:pt x="958964" y="318147"/>
                  </a:moveTo>
                  <a:lnTo>
                    <a:pt x="898055" y="324853"/>
                  </a:lnTo>
                  <a:lnTo>
                    <a:pt x="959704" y="324853"/>
                  </a:lnTo>
                  <a:lnTo>
                    <a:pt x="958964" y="318147"/>
                  </a:lnTo>
                  <a:close/>
                </a:path>
                <a:path w="1466214" h="445134">
                  <a:moveTo>
                    <a:pt x="1196073" y="292290"/>
                  </a:moveTo>
                  <a:lnTo>
                    <a:pt x="1170330" y="295109"/>
                  </a:lnTo>
                  <a:lnTo>
                    <a:pt x="1196384" y="295109"/>
                  </a:lnTo>
                  <a:lnTo>
                    <a:pt x="1196073" y="292290"/>
                  </a:lnTo>
                  <a:close/>
                </a:path>
                <a:path w="1466214" h="445134">
                  <a:moveTo>
                    <a:pt x="815733" y="239941"/>
                  </a:moveTo>
                  <a:lnTo>
                    <a:pt x="771232" y="244856"/>
                  </a:lnTo>
                  <a:lnTo>
                    <a:pt x="816275" y="244856"/>
                  </a:lnTo>
                  <a:lnTo>
                    <a:pt x="815733" y="239941"/>
                  </a:lnTo>
                  <a:close/>
                </a:path>
                <a:path w="1466214" h="445134">
                  <a:moveTo>
                    <a:pt x="932319" y="227088"/>
                  </a:moveTo>
                  <a:lnTo>
                    <a:pt x="887818" y="231990"/>
                  </a:lnTo>
                  <a:lnTo>
                    <a:pt x="932860" y="231990"/>
                  </a:lnTo>
                  <a:lnTo>
                    <a:pt x="932319" y="227088"/>
                  </a:lnTo>
                  <a:close/>
                </a:path>
                <a:path w="1466214" h="445134">
                  <a:moveTo>
                    <a:pt x="1068280" y="157962"/>
                  </a:moveTo>
                  <a:lnTo>
                    <a:pt x="1017803" y="157962"/>
                  </a:lnTo>
                  <a:lnTo>
                    <a:pt x="1026176" y="158238"/>
                  </a:lnTo>
                  <a:lnTo>
                    <a:pt x="1032456" y="161156"/>
                  </a:lnTo>
                  <a:lnTo>
                    <a:pt x="1036645" y="166713"/>
                  </a:lnTo>
                  <a:lnTo>
                    <a:pt x="1038745" y="174904"/>
                  </a:lnTo>
                  <a:lnTo>
                    <a:pt x="1042847" y="212064"/>
                  </a:lnTo>
                  <a:lnTo>
                    <a:pt x="1041501" y="216763"/>
                  </a:lnTo>
                  <a:lnTo>
                    <a:pt x="1034999" y="225018"/>
                  </a:lnTo>
                  <a:lnTo>
                    <a:pt x="1030744" y="227355"/>
                  </a:lnTo>
                  <a:lnTo>
                    <a:pt x="1005611" y="230149"/>
                  </a:lnTo>
                  <a:lnTo>
                    <a:pt x="1069729" y="230149"/>
                  </a:lnTo>
                  <a:lnTo>
                    <a:pt x="1072256" y="224513"/>
                  </a:lnTo>
                  <a:lnTo>
                    <a:pt x="1074426" y="213885"/>
                  </a:lnTo>
                  <a:lnTo>
                    <a:pt x="1074293" y="202603"/>
                  </a:lnTo>
                  <a:lnTo>
                    <a:pt x="1070800" y="170827"/>
                  </a:lnTo>
                  <a:lnTo>
                    <a:pt x="1068857" y="159698"/>
                  </a:lnTo>
                  <a:lnTo>
                    <a:pt x="1068280" y="157962"/>
                  </a:lnTo>
                  <a:close/>
                </a:path>
                <a:path w="1466214" h="445134">
                  <a:moveTo>
                    <a:pt x="1175600" y="106578"/>
                  </a:moveTo>
                  <a:lnTo>
                    <a:pt x="1091095" y="115887"/>
                  </a:lnTo>
                  <a:lnTo>
                    <a:pt x="1094740" y="148869"/>
                  </a:lnTo>
                  <a:lnTo>
                    <a:pt x="1120495" y="146024"/>
                  </a:lnTo>
                  <a:lnTo>
                    <a:pt x="1153876" y="146024"/>
                  </a:lnTo>
                  <a:lnTo>
                    <a:pt x="1153477" y="142405"/>
                  </a:lnTo>
                  <a:lnTo>
                    <a:pt x="1179233" y="139560"/>
                  </a:lnTo>
                  <a:lnTo>
                    <a:pt x="1175600" y="106578"/>
                  </a:lnTo>
                  <a:close/>
                </a:path>
                <a:path w="1466214" h="445134">
                  <a:moveTo>
                    <a:pt x="621753" y="167360"/>
                  </a:moveTo>
                  <a:lnTo>
                    <a:pt x="584708" y="171450"/>
                  </a:lnTo>
                  <a:lnTo>
                    <a:pt x="608850" y="390309"/>
                  </a:lnTo>
                  <a:lnTo>
                    <a:pt x="641832" y="386676"/>
                  </a:lnTo>
                  <a:lnTo>
                    <a:pt x="626389" y="246519"/>
                  </a:lnTo>
                  <a:lnTo>
                    <a:pt x="655129" y="246519"/>
                  </a:lnTo>
                  <a:lnTo>
                    <a:pt x="621753" y="167360"/>
                  </a:lnTo>
                  <a:close/>
                </a:path>
                <a:path w="1466214" h="445134">
                  <a:moveTo>
                    <a:pt x="655129" y="246519"/>
                  </a:moveTo>
                  <a:lnTo>
                    <a:pt x="626389" y="246519"/>
                  </a:lnTo>
                  <a:lnTo>
                    <a:pt x="687209" y="381660"/>
                  </a:lnTo>
                  <a:lnTo>
                    <a:pt x="722642" y="377761"/>
                  </a:lnTo>
                  <a:lnTo>
                    <a:pt x="715130" y="309626"/>
                  </a:lnTo>
                  <a:lnTo>
                    <a:pt x="681736" y="309626"/>
                  </a:lnTo>
                  <a:lnTo>
                    <a:pt x="655129" y="246519"/>
                  </a:lnTo>
                  <a:close/>
                </a:path>
                <a:path w="1466214" h="445134">
                  <a:moveTo>
                    <a:pt x="698512" y="158889"/>
                  </a:moveTo>
                  <a:lnTo>
                    <a:pt x="665518" y="162534"/>
                  </a:lnTo>
                  <a:lnTo>
                    <a:pt x="681736" y="309626"/>
                  </a:lnTo>
                  <a:lnTo>
                    <a:pt x="715130" y="309626"/>
                  </a:lnTo>
                  <a:lnTo>
                    <a:pt x="698512" y="158889"/>
                  </a:lnTo>
                  <a:close/>
                </a:path>
                <a:path w="1466214" h="445134">
                  <a:moveTo>
                    <a:pt x="538055" y="213563"/>
                  </a:moveTo>
                  <a:lnTo>
                    <a:pt x="504659" y="213563"/>
                  </a:lnTo>
                  <a:lnTo>
                    <a:pt x="521512" y="366293"/>
                  </a:lnTo>
                  <a:lnTo>
                    <a:pt x="495744" y="369112"/>
                  </a:lnTo>
                  <a:lnTo>
                    <a:pt x="499389" y="402120"/>
                  </a:lnTo>
                  <a:lnTo>
                    <a:pt x="583882" y="392785"/>
                  </a:lnTo>
                  <a:lnTo>
                    <a:pt x="580563" y="362648"/>
                  </a:lnTo>
                  <a:lnTo>
                    <a:pt x="554494" y="362648"/>
                  </a:lnTo>
                  <a:lnTo>
                    <a:pt x="538055" y="213563"/>
                  </a:lnTo>
                  <a:close/>
                </a:path>
                <a:path w="1466214" h="445134">
                  <a:moveTo>
                    <a:pt x="580250" y="359803"/>
                  </a:moveTo>
                  <a:lnTo>
                    <a:pt x="554494" y="362648"/>
                  </a:lnTo>
                  <a:lnTo>
                    <a:pt x="580563" y="362648"/>
                  </a:lnTo>
                  <a:lnTo>
                    <a:pt x="580250" y="359803"/>
                  </a:lnTo>
                  <a:close/>
                </a:path>
                <a:path w="1466214" h="445134">
                  <a:moveTo>
                    <a:pt x="559765" y="174104"/>
                  </a:moveTo>
                  <a:lnTo>
                    <a:pt x="475272" y="183413"/>
                  </a:lnTo>
                  <a:lnTo>
                    <a:pt x="478917" y="216408"/>
                  </a:lnTo>
                  <a:lnTo>
                    <a:pt x="504659" y="213563"/>
                  </a:lnTo>
                  <a:lnTo>
                    <a:pt x="538055" y="213563"/>
                  </a:lnTo>
                  <a:lnTo>
                    <a:pt x="537654" y="209931"/>
                  </a:lnTo>
                  <a:lnTo>
                    <a:pt x="563410" y="207086"/>
                  </a:lnTo>
                  <a:lnTo>
                    <a:pt x="559765" y="174104"/>
                  </a:lnTo>
                  <a:close/>
                </a:path>
                <a:path w="1466214" h="445134">
                  <a:moveTo>
                    <a:pt x="410211" y="189085"/>
                  </a:moveTo>
                  <a:lnTo>
                    <a:pt x="371623" y="201073"/>
                  </a:lnTo>
                  <a:lnTo>
                    <a:pt x="352995" y="235889"/>
                  </a:lnTo>
                  <a:lnTo>
                    <a:pt x="352943" y="243154"/>
                  </a:lnTo>
                  <a:lnTo>
                    <a:pt x="353021" y="247421"/>
                  </a:lnTo>
                  <a:lnTo>
                    <a:pt x="366191" y="366814"/>
                  </a:lnTo>
                  <a:lnTo>
                    <a:pt x="385533" y="401955"/>
                  </a:lnTo>
                  <a:lnTo>
                    <a:pt x="413696" y="413415"/>
                  </a:lnTo>
                  <a:lnTo>
                    <a:pt x="424306" y="413219"/>
                  </a:lnTo>
                  <a:lnTo>
                    <a:pt x="459460" y="393966"/>
                  </a:lnTo>
                  <a:lnTo>
                    <a:pt x="467332" y="380225"/>
                  </a:lnTo>
                  <a:lnTo>
                    <a:pt x="414312" y="380225"/>
                  </a:lnTo>
                  <a:lnTo>
                    <a:pt x="409651" y="378891"/>
                  </a:lnTo>
                  <a:lnTo>
                    <a:pt x="401510" y="372364"/>
                  </a:lnTo>
                  <a:lnTo>
                    <a:pt x="399199" y="368109"/>
                  </a:lnTo>
                  <a:lnTo>
                    <a:pt x="385406" y="243154"/>
                  </a:lnTo>
                  <a:lnTo>
                    <a:pt x="384848" y="237909"/>
                  </a:lnTo>
                  <a:lnTo>
                    <a:pt x="386168" y="233235"/>
                  </a:lnTo>
                  <a:lnTo>
                    <a:pt x="392684" y="224980"/>
                  </a:lnTo>
                  <a:lnTo>
                    <a:pt x="396925" y="222618"/>
                  </a:lnTo>
                  <a:lnTo>
                    <a:pt x="407390" y="221475"/>
                  </a:lnTo>
                  <a:lnTo>
                    <a:pt x="453752" y="221475"/>
                  </a:lnTo>
                  <a:lnTo>
                    <a:pt x="451561" y="216249"/>
                  </a:lnTo>
                  <a:lnTo>
                    <a:pt x="445841" y="207914"/>
                  </a:lnTo>
                  <a:lnTo>
                    <a:pt x="438315" y="200571"/>
                  </a:lnTo>
                  <a:lnTo>
                    <a:pt x="429566" y="194729"/>
                  </a:lnTo>
                  <a:lnTo>
                    <a:pt x="420198" y="190901"/>
                  </a:lnTo>
                  <a:lnTo>
                    <a:pt x="410211" y="189085"/>
                  </a:lnTo>
                  <a:close/>
                </a:path>
                <a:path w="1466214" h="445134">
                  <a:moveTo>
                    <a:pt x="466380" y="315772"/>
                  </a:moveTo>
                  <a:lnTo>
                    <a:pt x="431749" y="315772"/>
                  </a:lnTo>
                  <a:lnTo>
                    <a:pt x="437070" y="363982"/>
                  </a:lnTo>
                  <a:lnTo>
                    <a:pt x="435698" y="368617"/>
                  </a:lnTo>
                  <a:lnTo>
                    <a:pt x="429056" y="376745"/>
                  </a:lnTo>
                  <a:lnTo>
                    <a:pt x="424776" y="379069"/>
                  </a:lnTo>
                  <a:lnTo>
                    <a:pt x="414312" y="380225"/>
                  </a:lnTo>
                  <a:lnTo>
                    <a:pt x="467332" y="380225"/>
                  </a:lnTo>
                  <a:lnTo>
                    <a:pt x="469114" y="375862"/>
                  </a:lnTo>
                  <a:lnTo>
                    <a:pt x="470931" y="365881"/>
                  </a:lnTo>
                  <a:lnTo>
                    <a:pt x="470738" y="355282"/>
                  </a:lnTo>
                  <a:lnTo>
                    <a:pt x="466380" y="315772"/>
                  </a:lnTo>
                  <a:close/>
                </a:path>
                <a:path w="1466214" h="445134">
                  <a:moveTo>
                    <a:pt x="462305" y="278828"/>
                  </a:moveTo>
                  <a:lnTo>
                    <a:pt x="409765" y="284619"/>
                  </a:lnTo>
                  <a:lnTo>
                    <a:pt x="413435" y="317792"/>
                  </a:lnTo>
                  <a:lnTo>
                    <a:pt x="431749" y="315772"/>
                  </a:lnTo>
                  <a:lnTo>
                    <a:pt x="466380" y="315772"/>
                  </a:lnTo>
                  <a:lnTo>
                    <a:pt x="462305" y="278828"/>
                  </a:lnTo>
                  <a:close/>
                </a:path>
                <a:path w="1466214" h="445134">
                  <a:moveTo>
                    <a:pt x="453752" y="221475"/>
                  </a:moveTo>
                  <a:lnTo>
                    <a:pt x="407390" y="221475"/>
                  </a:lnTo>
                  <a:lnTo>
                    <a:pt x="412089" y="222834"/>
                  </a:lnTo>
                  <a:lnTo>
                    <a:pt x="420344" y="229463"/>
                  </a:lnTo>
                  <a:lnTo>
                    <a:pt x="422706" y="233743"/>
                  </a:lnTo>
                  <a:lnTo>
                    <a:pt x="426110" y="264617"/>
                  </a:lnTo>
                  <a:lnTo>
                    <a:pt x="460324" y="260858"/>
                  </a:lnTo>
                  <a:lnTo>
                    <a:pt x="457568" y="235889"/>
                  </a:lnTo>
                  <a:lnTo>
                    <a:pt x="455470" y="225574"/>
                  </a:lnTo>
                  <a:lnTo>
                    <a:pt x="453752" y="221475"/>
                  </a:lnTo>
                  <a:close/>
                </a:path>
                <a:path w="1466214" h="445134">
                  <a:moveTo>
                    <a:pt x="182041" y="215582"/>
                  </a:moveTo>
                  <a:lnTo>
                    <a:pt x="88137" y="225945"/>
                  </a:lnTo>
                  <a:lnTo>
                    <a:pt x="112280" y="444792"/>
                  </a:lnTo>
                  <a:lnTo>
                    <a:pt x="206184" y="434441"/>
                  </a:lnTo>
                  <a:lnTo>
                    <a:pt x="203266" y="408000"/>
                  </a:lnTo>
                  <a:lnTo>
                    <a:pt x="141604" y="408000"/>
                  </a:lnTo>
                  <a:lnTo>
                    <a:pt x="135039" y="348310"/>
                  </a:lnTo>
                  <a:lnTo>
                    <a:pt x="179552" y="343408"/>
                  </a:lnTo>
                  <a:lnTo>
                    <a:pt x="176426" y="315150"/>
                  </a:lnTo>
                  <a:lnTo>
                    <a:pt x="131381" y="315150"/>
                  </a:lnTo>
                  <a:lnTo>
                    <a:pt x="124790" y="255460"/>
                  </a:lnTo>
                  <a:lnTo>
                    <a:pt x="185699" y="248742"/>
                  </a:lnTo>
                  <a:lnTo>
                    <a:pt x="182041" y="215582"/>
                  </a:lnTo>
                  <a:close/>
                </a:path>
                <a:path w="1466214" h="445134">
                  <a:moveTo>
                    <a:pt x="241769" y="208991"/>
                  </a:moveTo>
                  <a:lnTo>
                    <a:pt x="204736" y="213080"/>
                  </a:lnTo>
                  <a:lnTo>
                    <a:pt x="228879" y="431952"/>
                  </a:lnTo>
                  <a:lnTo>
                    <a:pt x="261861" y="428307"/>
                  </a:lnTo>
                  <a:lnTo>
                    <a:pt x="246392" y="288150"/>
                  </a:lnTo>
                  <a:lnTo>
                    <a:pt x="275149" y="288150"/>
                  </a:lnTo>
                  <a:lnTo>
                    <a:pt x="241769" y="208991"/>
                  </a:lnTo>
                  <a:close/>
                </a:path>
                <a:path w="1466214" h="445134">
                  <a:moveTo>
                    <a:pt x="275149" y="288150"/>
                  </a:moveTo>
                  <a:lnTo>
                    <a:pt x="246392" y="288150"/>
                  </a:lnTo>
                  <a:lnTo>
                    <a:pt x="307238" y="423303"/>
                  </a:lnTo>
                  <a:lnTo>
                    <a:pt x="342671" y="419392"/>
                  </a:lnTo>
                  <a:lnTo>
                    <a:pt x="335156" y="351269"/>
                  </a:lnTo>
                  <a:lnTo>
                    <a:pt x="301764" y="351269"/>
                  </a:lnTo>
                  <a:lnTo>
                    <a:pt x="275149" y="288150"/>
                  </a:lnTo>
                  <a:close/>
                </a:path>
                <a:path w="1466214" h="445134">
                  <a:moveTo>
                    <a:pt x="202526" y="401294"/>
                  </a:moveTo>
                  <a:lnTo>
                    <a:pt x="141604" y="408000"/>
                  </a:lnTo>
                  <a:lnTo>
                    <a:pt x="203266" y="408000"/>
                  </a:lnTo>
                  <a:lnTo>
                    <a:pt x="202526" y="401294"/>
                  </a:lnTo>
                  <a:close/>
                </a:path>
                <a:path w="1466214" h="445134">
                  <a:moveTo>
                    <a:pt x="318528" y="200533"/>
                  </a:moveTo>
                  <a:lnTo>
                    <a:pt x="285546" y="204165"/>
                  </a:lnTo>
                  <a:lnTo>
                    <a:pt x="301764" y="351269"/>
                  </a:lnTo>
                  <a:lnTo>
                    <a:pt x="335156" y="351269"/>
                  </a:lnTo>
                  <a:lnTo>
                    <a:pt x="318528" y="200533"/>
                  </a:lnTo>
                  <a:close/>
                </a:path>
                <a:path w="1466214" h="445134">
                  <a:moveTo>
                    <a:pt x="175882" y="310235"/>
                  </a:moveTo>
                  <a:lnTo>
                    <a:pt x="131381" y="315150"/>
                  </a:lnTo>
                  <a:lnTo>
                    <a:pt x="176426" y="315150"/>
                  </a:lnTo>
                  <a:lnTo>
                    <a:pt x="175882" y="310235"/>
                  </a:lnTo>
                  <a:close/>
                </a:path>
              </a:pathLst>
            </a:custGeom>
            <a:solidFill>
              <a:srgbClr val="0202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74712" y="3999103"/>
              <a:ext cx="3296920" cy="1056640"/>
            </a:xfrm>
            <a:custGeom>
              <a:avLst/>
              <a:gdLst/>
              <a:ahLst/>
              <a:cxnLst/>
              <a:rect l="l" t="t" r="r" b="b"/>
              <a:pathLst>
                <a:path w="3296920" h="1056639">
                  <a:moveTo>
                    <a:pt x="3296412" y="0"/>
                  </a:moveTo>
                  <a:lnTo>
                    <a:pt x="0" y="0"/>
                  </a:lnTo>
                  <a:lnTo>
                    <a:pt x="0" y="1056132"/>
                  </a:lnTo>
                  <a:lnTo>
                    <a:pt x="3296412" y="1056132"/>
                  </a:lnTo>
                  <a:lnTo>
                    <a:pt x="3296412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57991" y="4493957"/>
              <a:ext cx="3133725" cy="0"/>
            </a:xfrm>
            <a:custGeom>
              <a:avLst/>
              <a:gdLst/>
              <a:ahLst/>
              <a:cxnLst/>
              <a:rect l="l" t="t" r="r" b="b"/>
              <a:pathLst>
                <a:path w="3133725" h="0">
                  <a:moveTo>
                    <a:pt x="0" y="0"/>
                  </a:moveTo>
                  <a:lnTo>
                    <a:pt x="3133420" y="0"/>
                  </a:lnTo>
                </a:path>
              </a:pathLst>
            </a:custGeom>
            <a:ln w="27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674712" y="3999103"/>
            <a:ext cx="3296920" cy="1056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3540"/>
              </a:lnSpc>
            </a:pPr>
            <a:r>
              <a:rPr dirty="0" sz="3150" spc="-45">
                <a:solidFill>
                  <a:srgbClr val="FFFFFF"/>
                </a:solidFill>
                <a:latin typeface="Arial Narrow"/>
                <a:cs typeface="Arial Narrow"/>
              </a:rPr>
              <a:t>Olivia</a:t>
            </a:r>
            <a:endParaRPr sz="3150">
              <a:latin typeface="Arial Narrow"/>
              <a:cs typeface="Arial Narrow"/>
            </a:endParaRPr>
          </a:p>
          <a:p>
            <a:pPr algn="ctr" marL="3810">
              <a:lnSpc>
                <a:spcPts val="4585"/>
              </a:lnSpc>
              <a:spcBef>
                <a:spcPts val="185"/>
              </a:spcBef>
            </a:pPr>
            <a:r>
              <a:rPr dirty="0" sz="3900" spc="-75" b="1">
                <a:solidFill>
                  <a:srgbClr val="FFFFFF"/>
                </a:solidFill>
                <a:latin typeface="Arial Narrow"/>
                <a:cs typeface="Arial Narrow"/>
              </a:rPr>
              <a:t>Fragrance </a:t>
            </a:r>
            <a:r>
              <a:rPr dirty="0" sz="3900" spc="-114" b="1">
                <a:solidFill>
                  <a:srgbClr val="FFFFFF"/>
                </a:solidFill>
                <a:latin typeface="Arial Narrow"/>
                <a:cs typeface="Arial Narrow"/>
              </a:rPr>
              <a:t>Finder</a:t>
            </a:r>
            <a:endParaRPr sz="3900">
              <a:latin typeface="Arial Narrow"/>
              <a:cs typeface="Arial Narrow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35004" y="0"/>
            <a:ext cx="2925445" cy="5328285"/>
            <a:chOff x="4635004" y="0"/>
            <a:chExt cx="2925445" cy="532828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35004" y="0"/>
              <a:ext cx="2924987" cy="532800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841999" y="1473949"/>
              <a:ext cx="2376170" cy="0"/>
            </a:xfrm>
            <a:custGeom>
              <a:avLst/>
              <a:gdLst/>
              <a:ahLst/>
              <a:cxnLst/>
              <a:rect l="l" t="t" r="r" b="b"/>
              <a:pathLst>
                <a:path w="2376170" h="0">
                  <a:moveTo>
                    <a:pt x="0" y="0"/>
                  </a:moveTo>
                  <a:lnTo>
                    <a:pt x="2376004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841999" y="2047480"/>
              <a:ext cx="2376170" cy="0"/>
            </a:xfrm>
            <a:custGeom>
              <a:avLst/>
              <a:gdLst/>
              <a:ahLst/>
              <a:cxnLst/>
              <a:rect l="l" t="t" r="r" b="b"/>
              <a:pathLst>
                <a:path w="2376170" h="0">
                  <a:moveTo>
                    <a:pt x="0" y="0"/>
                  </a:moveTo>
                  <a:lnTo>
                    <a:pt x="2376004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4844862" y="1497325"/>
            <a:ext cx="2372360" cy="520700"/>
          </a:xfrm>
          <a:prstGeom prst="rect">
            <a:avLst/>
          </a:prstGeom>
        </p:spPr>
        <p:txBody>
          <a:bodyPr wrap="square" lIns="0" tIns="62229" rIns="0" bIns="0" rtlCol="0" vert="horz">
            <a:spAutoFit/>
          </a:bodyPr>
          <a:lstStyle/>
          <a:p>
            <a:pPr algn="ctr" marL="12700" marR="5080">
              <a:lnSpc>
                <a:spcPct val="75000"/>
              </a:lnSpc>
              <a:spcBef>
                <a:spcPts val="489"/>
              </a:spcBef>
            </a:pPr>
            <a:r>
              <a:rPr dirty="0" sz="1300" spc="-90" b="1">
                <a:solidFill>
                  <a:srgbClr val="FFFFFF"/>
                </a:solidFill>
                <a:latin typeface="Arial Narrow"/>
                <a:cs typeface="Arial Narrow"/>
              </a:rPr>
              <a:t>“Engineers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20" b="1">
                <a:solidFill>
                  <a:srgbClr val="FFFFFF"/>
                </a:solidFill>
                <a:latin typeface="Arial Narrow"/>
                <a:cs typeface="Arial Narrow"/>
              </a:rPr>
              <a:t>are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b="1">
                <a:solidFill>
                  <a:srgbClr val="FFFFFF"/>
                </a:solidFill>
                <a:latin typeface="Arial Narrow"/>
                <a:cs typeface="Arial Narrow"/>
              </a:rPr>
              <a:t>part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20" b="1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dirty="0" sz="1300" spc="-6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3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95" b="1">
                <a:solidFill>
                  <a:srgbClr val="FFFFFF"/>
                </a:solidFill>
                <a:latin typeface="Arial Narrow"/>
                <a:cs typeface="Arial Narrow"/>
              </a:rPr>
              <a:t>modern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5" b="1">
                <a:solidFill>
                  <a:srgbClr val="FFFFFF"/>
                </a:solidFill>
                <a:latin typeface="Arial Narrow"/>
                <a:cs typeface="Arial Narrow"/>
              </a:rPr>
              <a:t>world </a:t>
            </a:r>
            <a:r>
              <a:rPr dirty="0" sz="1300" spc="-28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dirty="0" sz="1300" spc="-100" b="1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45" b="1">
                <a:solidFill>
                  <a:srgbClr val="FFFFFF"/>
                </a:solidFill>
                <a:latin typeface="Arial Narrow"/>
                <a:cs typeface="Arial Narrow"/>
              </a:rPr>
              <a:t>hel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14" b="1">
                <a:solidFill>
                  <a:srgbClr val="FFFFFF"/>
                </a:solidFill>
                <a:latin typeface="Arial Narrow"/>
                <a:cs typeface="Arial Narrow"/>
              </a:rPr>
              <a:t>mak</a:t>
            </a:r>
            <a:r>
              <a:rPr dirty="0" sz="1300" spc="-10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dream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35" b="1">
                <a:solidFill>
                  <a:srgbClr val="FFFFFF"/>
                </a:solidFill>
                <a:latin typeface="Arial Narrow"/>
                <a:cs typeface="Arial Narrow"/>
              </a:rPr>
              <a:t>becom</a:t>
            </a:r>
            <a:r>
              <a:rPr dirty="0" sz="1300" spc="-12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15" b="1">
                <a:solidFill>
                  <a:srgbClr val="FFFFFF"/>
                </a:solidFill>
                <a:latin typeface="Arial Narrow"/>
                <a:cs typeface="Arial Narrow"/>
              </a:rPr>
              <a:t>reality  </a:t>
            </a:r>
            <a:r>
              <a:rPr dirty="0" sz="1300" spc="-25" b="1">
                <a:solidFill>
                  <a:srgbClr val="FFFFFF"/>
                </a:solidFill>
                <a:latin typeface="Arial Narrow"/>
                <a:cs typeface="Arial Narrow"/>
              </a:rPr>
              <a:t>wit</a:t>
            </a:r>
            <a:r>
              <a:rPr dirty="0" sz="1300" spc="-45" b="1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b="1">
                <a:solidFill>
                  <a:srgbClr val="FFFFFF"/>
                </a:solidFill>
                <a:latin typeface="Arial Narrow"/>
                <a:cs typeface="Arial Narrow"/>
              </a:rPr>
              <a:t>thei</a:t>
            </a:r>
            <a:r>
              <a:rPr dirty="0" sz="1300" spc="-10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0" b="1">
                <a:solidFill>
                  <a:srgbClr val="FFFFFF"/>
                </a:solidFill>
                <a:latin typeface="Arial Narrow"/>
                <a:cs typeface="Arial Narrow"/>
              </a:rPr>
              <a:t>problem-so</a:t>
            </a:r>
            <a:r>
              <a:rPr dirty="0" sz="1300" spc="-65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dirty="0" sz="1300" spc="-75" b="1">
                <a:solidFill>
                  <a:srgbClr val="FFFFFF"/>
                </a:solidFill>
                <a:latin typeface="Arial Narrow"/>
                <a:cs typeface="Arial Narrow"/>
              </a:rPr>
              <a:t>vin</a:t>
            </a:r>
            <a:r>
              <a:rPr dirty="0" sz="1300" spc="-110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5" b="1">
                <a:solidFill>
                  <a:srgbClr val="FFFFFF"/>
                </a:solidFill>
                <a:latin typeface="Arial Narrow"/>
                <a:cs typeface="Arial Narrow"/>
              </a:rPr>
              <a:t>skill</a:t>
            </a:r>
            <a:r>
              <a:rPr dirty="0" sz="1300" spc="-5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.”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29435" y="2199734"/>
            <a:ext cx="2407285" cy="182435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ctr" marL="35560" marR="33655" indent="-635">
              <a:lnSpc>
                <a:spcPct val="102000"/>
              </a:lnSpc>
              <a:spcBef>
                <a:spcPts val="80"/>
              </a:spcBef>
            </a:pPr>
            <a:r>
              <a:rPr dirty="0" sz="850" spc="-15">
                <a:latin typeface="Lucida Sans"/>
                <a:cs typeface="Lucida Sans"/>
              </a:rPr>
              <a:t>My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house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25">
                <a:latin typeface="Lucida Sans"/>
                <a:cs typeface="Lucida Sans"/>
              </a:rPr>
              <a:t>as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blend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o</a:t>
            </a:r>
            <a:r>
              <a:rPr dirty="0" sz="850">
                <a:latin typeface="Lucida Sans"/>
                <a:cs typeface="Lucida Sans"/>
              </a:rPr>
              <a:t>f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science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art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than</a:t>
            </a:r>
            <a:r>
              <a:rPr dirty="0" sz="850" spc="-45">
                <a:latin typeface="Lucida Sans"/>
                <a:cs typeface="Lucida Sans"/>
              </a:rPr>
              <a:t>k</a:t>
            </a:r>
            <a:r>
              <a:rPr dirty="0" sz="850" spc="-25">
                <a:latin typeface="Lucida Sans"/>
                <a:cs typeface="Lucida Sans"/>
              </a:rPr>
              <a:t>s  </a:t>
            </a:r>
            <a:r>
              <a:rPr dirty="0" sz="850" spc="-15">
                <a:latin typeface="Lucida Sans"/>
                <a:cs typeface="Lucida Sans"/>
              </a:rPr>
              <a:t>to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my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parents.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did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A-Levels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in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Music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English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li</a:t>
            </a:r>
            <a:r>
              <a:rPr dirty="0" sz="850" spc="-40">
                <a:latin typeface="Lucida Sans"/>
                <a:cs typeface="Lucida Sans"/>
              </a:rPr>
              <a:t>t</a:t>
            </a:r>
            <a:r>
              <a:rPr dirty="0" sz="850" spc="-45">
                <a:latin typeface="Lucida Sans"/>
                <a:cs typeface="Lucida Sans"/>
              </a:rPr>
              <a:t>e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a</a:t>
            </a:r>
            <a:r>
              <a:rPr dirty="0" sz="850" spc="-35">
                <a:latin typeface="Lucida Sans"/>
                <a:cs typeface="Lucida Sans"/>
              </a:rPr>
              <a:t>tu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as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45">
                <a:latin typeface="Lucida Sans"/>
                <a:cs typeface="Lucida Sans"/>
              </a:rPr>
              <a:t>ell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as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m</a:t>
            </a:r>
            <a:r>
              <a:rPr dirty="0" sz="850" spc="-40">
                <a:latin typeface="Lucida Sans"/>
                <a:cs typeface="Lucida Sans"/>
              </a:rPr>
              <a:t>a</a:t>
            </a:r>
            <a:r>
              <a:rPr dirty="0" sz="850" spc="-20">
                <a:latin typeface="Lucida Sans"/>
                <a:cs typeface="Lucida Sans"/>
              </a:rPr>
              <a:t>ths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chemi</a:t>
            </a:r>
            <a:r>
              <a:rPr dirty="0" sz="850" spc="-40">
                <a:latin typeface="Lucida Sans"/>
                <a:cs typeface="Lucida Sans"/>
              </a:rPr>
              <a:t>s</a:t>
            </a:r>
            <a:r>
              <a:rPr dirty="0" sz="850" spc="-10">
                <a:latin typeface="Lucida Sans"/>
                <a:cs typeface="Lucida Sans"/>
              </a:rPr>
              <a:t>tr</a:t>
            </a:r>
            <a:r>
              <a:rPr dirty="0" sz="850" spc="-65">
                <a:latin typeface="Lucida Sans"/>
                <a:cs typeface="Lucida Sans"/>
              </a:rPr>
              <a:t>y</a:t>
            </a:r>
            <a:r>
              <a:rPr dirty="0" sz="850" spc="-85">
                <a:latin typeface="Lucida Sans"/>
                <a:cs typeface="Lucida Sans"/>
              </a:rPr>
              <a:t>.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Doing  </a:t>
            </a:r>
            <a:r>
              <a:rPr dirty="0" sz="850" spc="-20">
                <a:latin typeface="Lucida Sans"/>
                <a:cs typeface="Lucida Sans"/>
              </a:rPr>
              <a:t>a </a:t>
            </a:r>
            <a:r>
              <a:rPr dirty="0" sz="850" spc="-45">
                <a:latin typeface="Lucida Sans"/>
                <a:cs typeface="Lucida Sans"/>
              </a:rPr>
              <a:t>degree </a:t>
            </a:r>
            <a:r>
              <a:rPr dirty="0" sz="850" spc="-50">
                <a:latin typeface="Lucida Sans"/>
                <a:cs typeface="Lucida Sans"/>
              </a:rPr>
              <a:t>in </a:t>
            </a:r>
            <a:r>
              <a:rPr dirty="0" sz="850" spc="-30">
                <a:latin typeface="Lucida Sans"/>
                <a:cs typeface="Lucida Sans"/>
              </a:rPr>
              <a:t>chemical </a:t>
            </a:r>
            <a:r>
              <a:rPr dirty="0" sz="850" spc="-50">
                <a:latin typeface="Lucida Sans"/>
                <a:cs typeface="Lucida Sans"/>
              </a:rPr>
              <a:t>engineering </a:t>
            </a:r>
            <a:r>
              <a:rPr dirty="0" sz="850" spc="-35">
                <a:latin typeface="Lucida Sans"/>
                <a:cs typeface="Lucida Sans"/>
              </a:rPr>
              <a:t>allowed me </a:t>
            </a:r>
            <a:r>
              <a:rPr dirty="0" sz="850" spc="-15">
                <a:latin typeface="Lucida Sans"/>
                <a:cs typeface="Lucida Sans"/>
              </a:rPr>
              <a:t>to </a:t>
            </a:r>
            <a:r>
              <a:rPr dirty="0" sz="850" spc="-1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follow </a:t>
            </a:r>
            <a:r>
              <a:rPr dirty="0" sz="850" spc="-30">
                <a:latin typeface="Lucida Sans"/>
                <a:cs typeface="Lucida Sans"/>
              </a:rPr>
              <a:t>my </a:t>
            </a:r>
            <a:r>
              <a:rPr dirty="0" sz="850" spc="-40">
                <a:latin typeface="Lucida Sans"/>
                <a:cs typeface="Lucida Sans"/>
              </a:rPr>
              <a:t>passion for </a:t>
            </a:r>
            <a:r>
              <a:rPr dirty="0" sz="850" spc="-35">
                <a:latin typeface="Lucida Sans"/>
                <a:cs typeface="Lucida Sans"/>
              </a:rPr>
              <a:t>sustainable </a:t>
            </a:r>
            <a:r>
              <a:rPr dirty="0" sz="850" spc="-30">
                <a:latin typeface="Lucida Sans"/>
                <a:cs typeface="Lucida Sans"/>
              </a:rPr>
              <a:t>choices </a:t>
            </a:r>
            <a:r>
              <a:rPr dirty="0" sz="850" spc="-50">
                <a:latin typeface="Lucida Sans"/>
                <a:cs typeface="Lucida Sans"/>
              </a:rPr>
              <a:t>in </a:t>
            </a:r>
            <a:r>
              <a:rPr dirty="0" sz="850" spc="-20">
                <a:latin typeface="Lucida Sans"/>
                <a:cs typeface="Lucida Sans"/>
              </a:rPr>
              <a:t>a </a:t>
            </a:r>
            <a:r>
              <a:rPr dirty="0" sz="850" spc="-1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tangible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45">
                <a:latin typeface="Lucida Sans"/>
                <a:cs typeface="Lucida Sans"/>
              </a:rPr>
              <a:t>a</a:t>
            </a:r>
            <a:r>
              <a:rPr dirty="0" sz="850" spc="-50">
                <a:latin typeface="Lucida Sans"/>
                <a:cs typeface="Lucida Sans"/>
              </a:rPr>
              <a:t>y</a:t>
            </a:r>
            <a:r>
              <a:rPr dirty="0" sz="850" spc="-85">
                <a:latin typeface="Lucida Sans"/>
                <a:cs typeface="Lucida Sans"/>
              </a:rPr>
              <a:t>.</a:t>
            </a:r>
            <a:endParaRPr sz="850">
              <a:latin typeface="Lucida Sans"/>
              <a:cs typeface="Lucida Sans"/>
            </a:endParaRPr>
          </a:p>
          <a:p>
            <a:pPr marL="12700" marR="5080" indent="94615">
              <a:lnSpc>
                <a:spcPct val="102000"/>
              </a:lnSpc>
              <a:spcBef>
                <a:spcPts val="850"/>
              </a:spcBef>
            </a:pPr>
            <a:r>
              <a:rPr dirty="0" sz="850" spc="-30">
                <a:latin typeface="Lucida Sans"/>
                <a:cs typeface="Lucida Sans"/>
              </a:rPr>
              <a:t>After </a:t>
            </a:r>
            <a:r>
              <a:rPr dirty="0" sz="850" spc="-35">
                <a:latin typeface="Lucida Sans"/>
                <a:cs typeface="Lucida Sans"/>
              </a:rPr>
              <a:t>completing </a:t>
            </a:r>
            <a:r>
              <a:rPr dirty="0" sz="850" spc="-30">
                <a:latin typeface="Lucida Sans"/>
                <a:cs typeface="Lucida Sans"/>
              </a:rPr>
              <a:t>my </a:t>
            </a:r>
            <a:r>
              <a:rPr dirty="0" sz="850" spc="-50">
                <a:latin typeface="Lucida Sans"/>
                <a:cs typeface="Lucida Sans"/>
              </a:rPr>
              <a:t>degree, </a:t>
            </a:r>
            <a:r>
              <a:rPr dirty="0" sz="850" spc="-25">
                <a:latin typeface="Lucida Sans"/>
                <a:cs typeface="Lucida Sans"/>
              </a:rPr>
              <a:t>I </a:t>
            </a:r>
            <a:r>
              <a:rPr dirty="0" sz="850" spc="-20">
                <a:latin typeface="Lucida Sans"/>
                <a:cs typeface="Lucida Sans"/>
              </a:rPr>
              <a:t>started </a:t>
            </a:r>
            <a:r>
              <a:rPr dirty="0" sz="850" spc="-55">
                <a:latin typeface="Lucida Sans"/>
                <a:cs typeface="Lucida Sans"/>
              </a:rPr>
              <a:t>working </a:t>
            </a:r>
            <a:r>
              <a:rPr dirty="0" sz="850" spc="-5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for </a:t>
            </a:r>
            <a:r>
              <a:rPr dirty="0" sz="850" spc="-25">
                <a:latin typeface="Lucida Sans"/>
                <a:cs typeface="Lucida Sans"/>
              </a:rPr>
              <a:t>cosmetics </a:t>
            </a:r>
            <a:r>
              <a:rPr dirty="0" sz="850" spc="-30">
                <a:latin typeface="Lucida Sans"/>
                <a:cs typeface="Lucida Sans"/>
              </a:rPr>
              <a:t>company </a:t>
            </a:r>
            <a:r>
              <a:rPr dirty="0" sz="850" spc="-50">
                <a:latin typeface="Lucida Sans"/>
                <a:cs typeface="Lucida Sans"/>
              </a:rPr>
              <a:t>Lush. Working </a:t>
            </a:r>
            <a:r>
              <a:rPr dirty="0" sz="850" spc="-30">
                <a:latin typeface="Lucida Sans"/>
                <a:cs typeface="Lucida Sans"/>
              </a:rPr>
              <a:t>there </a:t>
            </a:r>
            <a:r>
              <a:rPr dirty="0" sz="850" spc="-35">
                <a:latin typeface="Lucida Sans"/>
                <a:cs typeface="Lucida Sans"/>
              </a:rPr>
              <a:t>and </a:t>
            </a:r>
            <a:r>
              <a:rPr dirty="0" sz="850" spc="-3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sourcing </a:t>
            </a:r>
            <a:r>
              <a:rPr dirty="0" sz="850" spc="-35">
                <a:latin typeface="Lucida Sans"/>
                <a:cs typeface="Lucida Sans"/>
              </a:rPr>
              <a:t>and creating </a:t>
            </a:r>
            <a:r>
              <a:rPr dirty="0" sz="850" spc="-30">
                <a:latin typeface="Lucida Sans"/>
                <a:cs typeface="Lucida Sans"/>
              </a:rPr>
              <a:t>chemicals </a:t>
            </a:r>
            <a:r>
              <a:rPr dirty="0" sz="850" spc="-50">
                <a:latin typeface="Lucida Sans"/>
                <a:cs typeface="Lucida Sans"/>
              </a:rPr>
              <a:t>in </a:t>
            </a:r>
            <a:r>
              <a:rPr dirty="0" sz="850" spc="-20">
                <a:latin typeface="Lucida Sans"/>
                <a:cs typeface="Lucida Sans"/>
              </a:rPr>
              <a:t>a </a:t>
            </a:r>
            <a:r>
              <a:rPr dirty="0" sz="850" spc="-35">
                <a:latin typeface="Lucida Sans"/>
                <a:cs typeface="Lucida Sans"/>
              </a:rPr>
              <a:t>sustainable </a:t>
            </a:r>
            <a:r>
              <a:rPr dirty="0" sz="850" spc="-3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45">
                <a:latin typeface="Lucida Sans"/>
                <a:cs typeface="Lucida Sans"/>
              </a:rPr>
              <a:t>a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has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gi</a:t>
            </a:r>
            <a:r>
              <a:rPr dirty="0" sz="850" spc="-65">
                <a:latin typeface="Lucida Sans"/>
                <a:cs typeface="Lucida Sans"/>
              </a:rPr>
              <a:t>v</a:t>
            </a:r>
            <a:r>
              <a:rPr dirty="0" sz="850" spc="-40">
                <a:latin typeface="Lucida Sans"/>
                <a:cs typeface="Lucida Sans"/>
              </a:rPr>
              <a:t>en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me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p</a:t>
            </a:r>
            <a:r>
              <a:rPr dirty="0" sz="850" spc="-50">
                <a:latin typeface="Lucida Sans"/>
                <a:cs typeface="Lucida Sans"/>
              </a:rPr>
              <a:t>o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40">
                <a:latin typeface="Lucida Sans"/>
                <a:cs typeface="Lucida Sans"/>
              </a:rPr>
              <a:t>er</a:t>
            </a:r>
            <a:r>
              <a:rPr dirty="0" sz="850" spc="-114">
                <a:latin typeface="Lucida Sans"/>
                <a:cs typeface="Lucida Sans"/>
              </a:rPr>
              <a:t> 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40">
                <a:latin typeface="Lucida Sans"/>
                <a:cs typeface="Lucida Sans"/>
              </a:rPr>
              <a:t>o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ma</a:t>
            </a:r>
            <a:r>
              <a:rPr dirty="0" sz="850" spc="-60">
                <a:latin typeface="Lucida Sans"/>
                <a:cs typeface="Lucida Sans"/>
              </a:rPr>
              <a:t>k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dif</a:t>
            </a:r>
            <a:r>
              <a:rPr dirty="0" sz="850" spc="-35">
                <a:latin typeface="Lucida Sans"/>
                <a:cs typeface="Lucida Sans"/>
              </a:rPr>
              <a:t>f</a:t>
            </a:r>
            <a:r>
              <a:rPr dirty="0" sz="850" spc="-45">
                <a:latin typeface="Lucida Sans"/>
                <a:cs typeface="Lucida Sans"/>
              </a:rPr>
              <a:t>e</a:t>
            </a:r>
            <a:r>
              <a:rPr dirty="0" sz="850" spc="-50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ence.</a:t>
            </a:r>
            <a:endParaRPr sz="850">
              <a:latin typeface="Lucida Sans"/>
              <a:cs typeface="Lucida Sans"/>
            </a:endParaRPr>
          </a:p>
          <a:p>
            <a:pPr algn="ctr" marL="19685" marR="12065" indent="-5715">
              <a:lnSpc>
                <a:spcPct val="102000"/>
              </a:lnSpc>
              <a:spcBef>
                <a:spcPts val="850"/>
              </a:spcBef>
            </a:pPr>
            <a:r>
              <a:rPr dirty="0" sz="850" spc="-45">
                <a:latin typeface="Lucida Sans"/>
                <a:cs typeface="Lucida Sans"/>
              </a:rPr>
              <a:t>F</a:t>
            </a:r>
            <a:r>
              <a:rPr dirty="0" sz="850" spc="-50">
                <a:latin typeface="Lucida Sans"/>
                <a:cs typeface="Lucida Sans"/>
              </a:rPr>
              <a:t>or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me,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chemical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engineering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means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y</a:t>
            </a:r>
            <a:r>
              <a:rPr dirty="0" sz="850" spc="-50">
                <a:latin typeface="Lucida Sans"/>
                <a:cs typeface="Lucida Sans"/>
              </a:rPr>
              <a:t>ou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can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end  </a:t>
            </a:r>
            <a:r>
              <a:rPr dirty="0" sz="850" spc="-45">
                <a:latin typeface="Lucida Sans"/>
                <a:cs typeface="Lucida Sans"/>
              </a:rPr>
              <a:t>up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c</a:t>
            </a:r>
            <a:r>
              <a:rPr dirty="0" sz="850" spc="-40">
                <a:latin typeface="Lucida Sans"/>
                <a:cs typeface="Lucida Sans"/>
              </a:rPr>
              <a:t>r</a:t>
            </a:r>
            <a:r>
              <a:rPr dirty="0" sz="850" spc="-20">
                <a:latin typeface="Lucida Sans"/>
                <a:cs typeface="Lucida Sans"/>
              </a:rPr>
              <a:t>e</a:t>
            </a:r>
            <a:r>
              <a:rPr dirty="0" sz="850" spc="-35">
                <a:latin typeface="Lucida Sans"/>
                <a:cs typeface="Lucida Sans"/>
              </a:rPr>
              <a:t>a</a:t>
            </a:r>
            <a:r>
              <a:rPr dirty="0" sz="850" spc="-40">
                <a:latin typeface="Lucida Sans"/>
                <a:cs typeface="Lucida Sans"/>
              </a:rPr>
              <a:t>ting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a</a:t>
            </a:r>
            <a:r>
              <a:rPr dirty="0" sz="850" spc="-50">
                <a:latin typeface="Lucida Sans"/>
                <a:cs typeface="Lucida Sans"/>
              </a:rPr>
              <a:t>n</a:t>
            </a:r>
            <a:r>
              <a:rPr dirty="0" sz="850" spc="-35">
                <a:latin typeface="Lucida Sans"/>
                <a:cs typeface="Lucida Sans"/>
              </a:rPr>
              <a:t>ything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based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on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y</a:t>
            </a:r>
            <a:r>
              <a:rPr dirty="0" sz="850" spc="-55">
                <a:latin typeface="Lucida Sans"/>
                <a:cs typeface="Lucida Sans"/>
              </a:rPr>
              <a:t>our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o</a:t>
            </a:r>
            <a:r>
              <a:rPr dirty="0" sz="850" spc="-30">
                <a:latin typeface="Lucida Sans"/>
                <a:cs typeface="Lucida Sans"/>
              </a:rPr>
              <a:t>wn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curiosit</a:t>
            </a:r>
            <a:r>
              <a:rPr dirty="0" sz="850" spc="-85">
                <a:latin typeface="Lucida Sans"/>
                <a:cs typeface="Lucida Sans"/>
              </a:rPr>
              <a:t>y</a:t>
            </a:r>
            <a:r>
              <a:rPr dirty="0" sz="850" spc="-85">
                <a:latin typeface="Lucida Sans"/>
                <a:cs typeface="Lucida Sans"/>
              </a:rPr>
              <a:t>.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40122" y="4109153"/>
            <a:ext cx="2380615" cy="79184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ctr" marL="12700" marR="5080" indent="-635">
              <a:lnSpc>
                <a:spcPct val="102000"/>
              </a:lnSpc>
              <a:spcBef>
                <a:spcPts val="80"/>
              </a:spcBef>
            </a:pP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n</a:t>
            </a:r>
            <a:r>
              <a:rPr dirty="0" sz="850" spc="-55">
                <a:latin typeface="Lucida Sans"/>
                <a:cs typeface="Lucida Sans"/>
              </a:rPr>
              <a:t>o</a:t>
            </a:r>
            <a:r>
              <a:rPr dirty="0" sz="850" spc="-5">
                <a:latin typeface="Lucida Sans"/>
                <a:cs typeface="Lucida Sans"/>
              </a:rPr>
              <a:t>w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55">
                <a:latin typeface="Lucida Sans"/>
                <a:cs typeface="Lucida Sans"/>
              </a:rPr>
              <a:t>ork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50">
                <a:latin typeface="Lucida Sans"/>
                <a:cs typeface="Lucida Sans"/>
              </a:rPr>
              <a:t>or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su</a:t>
            </a:r>
            <a:r>
              <a:rPr dirty="0" sz="850" spc="-50">
                <a:latin typeface="Lucida Sans"/>
                <a:cs typeface="Lucida Sans"/>
              </a:rPr>
              <a:t>s</a:t>
            </a:r>
            <a:r>
              <a:rPr dirty="0" sz="850" spc="-30">
                <a:latin typeface="Lucida Sans"/>
                <a:cs typeface="Lucida Sans"/>
              </a:rPr>
              <a:t>tainable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30">
                <a:latin typeface="Lucida Sans"/>
                <a:cs typeface="Lucida Sans"/>
              </a:rPr>
              <a:t>a</a:t>
            </a:r>
            <a:r>
              <a:rPr dirty="0" sz="850" spc="-35">
                <a:latin typeface="Lucida Sans"/>
                <a:cs typeface="Lucida Sans"/>
              </a:rPr>
              <a:t>s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consultan</a:t>
            </a:r>
            <a:r>
              <a:rPr dirty="0" sz="850" spc="-40">
                <a:latin typeface="Lucida Sans"/>
                <a:cs typeface="Lucida Sans"/>
              </a:rPr>
              <a:t>c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–  </a:t>
            </a:r>
            <a:r>
              <a:rPr dirty="0" sz="850" spc="-35">
                <a:latin typeface="Lucida Sans"/>
                <a:cs typeface="Lucida Sans"/>
              </a:rPr>
              <a:t>Resource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Futures.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My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passion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interest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for</a:t>
            </a:r>
            <a:r>
              <a:rPr dirty="0" sz="850" spc="-11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ci</a:t>
            </a:r>
            <a:r>
              <a:rPr dirty="0" sz="850" spc="-50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cular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econo</a:t>
            </a:r>
            <a:r>
              <a:rPr dirty="0" sz="850" spc="-60">
                <a:latin typeface="Lucida Sans"/>
                <a:cs typeface="Lucida Sans"/>
              </a:rPr>
              <a:t>m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led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me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40">
                <a:latin typeface="Lucida Sans"/>
                <a:cs typeface="Lucida Sans"/>
              </a:rPr>
              <a:t>o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this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70">
                <a:latin typeface="Lucida Sans"/>
                <a:cs typeface="Lucida Sans"/>
              </a:rPr>
              <a:t>r</a:t>
            </a:r>
            <a:r>
              <a:rPr dirty="0" sz="850" spc="-50">
                <a:latin typeface="Lucida Sans"/>
                <a:cs typeface="Lucida Sans"/>
              </a:rPr>
              <a:t>ole.</a:t>
            </a:r>
            <a:endParaRPr sz="850">
              <a:latin typeface="Lucida Sans"/>
              <a:cs typeface="Lucida Sans"/>
            </a:endParaRPr>
          </a:p>
          <a:p>
            <a:pPr algn="ctr" marL="298450" marR="269240">
              <a:lnSpc>
                <a:spcPct val="102000"/>
              </a:lnSpc>
              <a:spcBef>
                <a:spcPts val="850"/>
              </a:spcBef>
            </a:pPr>
            <a:r>
              <a:rPr dirty="0" u="sng" sz="850" spc="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Fin</a:t>
            </a:r>
            <a:r>
              <a:rPr dirty="0" u="sng" sz="850" spc="4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d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850" spc="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ou</a:t>
            </a:r>
            <a:r>
              <a:rPr dirty="0" u="sng" sz="850" spc="5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t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850" spc="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mo</a:t>
            </a:r>
            <a:r>
              <a:rPr dirty="0" u="sng" sz="85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r</a:t>
            </a:r>
            <a:r>
              <a:rPr dirty="0" u="sng" sz="850" spc="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e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abou</a:t>
            </a:r>
            <a:r>
              <a:rPr dirty="0" u="sng" sz="850" spc="5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t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850" spc="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Olivi</a:t>
            </a:r>
            <a:r>
              <a:rPr dirty="0" u="sng" sz="850" spc="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a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b</a:t>
            </a:r>
            <a:r>
              <a:rPr dirty="0" u="sng" sz="850" spc="4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y</a:t>
            </a:r>
            <a:r>
              <a:rPr dirty="0" u="sng" sz="850" spc="-4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visitin</a:t>
            </a:r>
            <a:r>
              <a:rPr dirty="0" u="sng" sz="850" spc="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g 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sz="85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u="sng" sz="850" spc="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the</a:t>
            </a:r>
            <a:r>
              <a:rPr dirty="0" u="sng" sz="850" spc="-4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850" spc="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This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850" spc="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is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850" spc="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Engineerin</a:t>
            </a:r>
            <a:r>
              <a:rPr dirty="0" u="sng" sz="850" spc="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g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website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90752" y="367097"/>
            <a:ext cx="2279015" cy="942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600" spc="-215" b="1">
                <a:solidFill>
                  <a:srgbClr val="FFFFFF"/>
                </a:solidFill>
                <a:latin typeface="Arial Narrow"/>
                <a:cs typeface="Arial Narrow"/>
              </a:rPr>
              <a:t>About</a:t>
            </a:r>
            <a:r>
              <a:rPr dirty="0" sz="2600" spc="-19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600" spc="-360" b="1">
                <a:solidFill>
                  <a:srgbClr val="FFFFFF"/>
                </a:solidFill>
                <a:latin typeface="Arial Narrow"/>
                <a:cs typeface="Arial Narrow"/>
              </a:rPr>
              <a:t>me</a:t>
            </a:r>
            <a:endParaRPr sz="2600">
              <a:latin typeface="Arial Narrow"/>
              <a:cs typeface="Arial Narrow"/>
            </a:endParaRPr>
          </a:p>
          <a:p>
            <a:pPr algn="ctr" marL="12065" marR="5080">
              <a:lnSpc>
                <a:spcPct val="102000"/>
              </a:lnSpc>
              <a:spcBef>
                <a:spcPts val="975"/>
              </a:spcBef>
            </a:pPr>
            <a:r>
              <a:rPr dirty="0" sz="850" spc="-35">
                <a:latin typeface="Lucida Sans"/>
                <a:cs typeface="Lucida Sans"/>
              </a:rPr>
              <a:t>Reduce,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reuse,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recycle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–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grew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up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hearing</a:t>
            </a:r>
            <a:r>
              <a:rPr dirty="0" sz="850" spc="-85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these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60">
                <a:latin typeface="Lucida Sans"/>
                <a:cs typeface="Lucida Sans"/>
              </a:rPr>
              <a:t>o</a:t>
            </a:r>
            <a:r>
              <a:rPr dirty="0" sz="850" spc="-55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ds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since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primary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school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am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passion</a:t>
            </a:r>
            <a:r>
              <a:rPr dirty="0" sz="850" spc="-50">
                <a:latin typeface="Lucida Sans"/>
                <a:cs typeface="Lucida Sans"/>
              </a:rPr>
              <a:t>a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20">
                <a:latin typeface="Lucida Sans"/>
                <a:cs typeface="Lucida Sans"/>
              </a:rPr>
              <a:t>e  </a:t>
            </a:r>
            <a:r>
              <a:rPr dirty="0" sz="850" spc="-25">
                <a:latin typeface="Lucida Sans"/>
                <a:cs typeface="Lucida Sans"/>
              </a:rPr>
              <a:t>about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c</a:t>
            </a:r>
            <a:r>
              <a:rPr dirty="0" sz="850" spc="-40">
                <a:latin typeface="Lucida Sans"/>
                <a:cs typeface="Lucida Sans"/>
              </a:rPr>
              <a:t>r</a:t>
            </a:r>
            <a:r>
              <a:rPr dirty="0" sz="850" spc="-20">
                <a:latin typeface="Lucida Sans"/>
                <a:cs typeface="Lucida Sans"/>
              </a:rPr>
              <a:t>e</a:t>
            </a:r>
            <a:r>
              <a:rPr dirty="0" sz="850" spc="-35">
                <a:latin typeface="Lucida Sans"/>
                <a:cs typeface="Lucida Sans"/>
              </a:rPr>
              <a:t>a</a:t>
            </a:r>
            <a:r>
              <a:rPr dirty="0" sz="850" spc="-40">
                <a:latin typeface="Lucida Sans"/>
                <a:cs typeface="Lucida Sans"/>
              </a:rPr>
              <a:t>ting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30">
                <a:latin typeface="Lucida Sans"/>
                <a:cs typeface="Lucida Sans"/>
              </a:rPr>
              <a:t>a</a:t>
            </a:r>
            <a:r>
              <a:rPr dirty="0" sz="850" spc="-35">
                <a:latin typeface="Lucida Sans"/>
                <a:cs typeface="Lucida Sans"/>
              </a:rPr>
              <a:t>s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15">
                <a:latin typeface="Lucida Sans"/>
                <a:cs typeface="Lucida Sans"/>
              </a:rPr>
              <a:t>e</a:t>
            </a:r>
            <a:r>
              <a:rPr dirty="0" sz="850">
                <a:latin typeface="Lucida Sans"/>
                <a:cs typeface="Lucida Sans"/>
              </a:rPr>
              <a:t>-</a:t>
            </a:r>
            <a:r>
              <a:rPr dirty="0" sz="850" spc="-30">
                <a:latin typeface="Lucida Sans"/>
                <a:cs typeface="Lucida Sans"/>
              </a:rPr>
              <a:t>f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25">
                <a:latin typeface="Lucida Sans"/>
                <a:cs typeface="Lucida Sans"/>
              </a:rPr>
              <a:t>ee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55">
                <a:latin typeface="Lucida Sans"/>
                <a:cs typeface="Lucida Sans"/>
              </a:rPr>
              <a:t>orld.</a:t>
            </a:r>
            <a:endParaRPr sz="85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2021-08-10T12:02:03Z</dcterms:created>
  <dcterms:modified xsi:type="dcterms:W3CDTF">2021-08-10T12:02:03Z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2021-08-10T00:00:00Z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2021-08-10T00:00:00Z</vt:filetime>
  </property>
</Properties>
</file>